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6" r:id="rId7"/>
    <p:sldId id="263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EFCD-22B3-4740-B96E-560058964C20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D3FB-DB1F-4390-8245-B14FD1E6B0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30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EFCD-22B3-4740-B96E-560058964C20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D3FB-DB1F-4390-8245-B14FD1E6B0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16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EFCD-22B3-4740-B96E-560058964C20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D3FB-DB1F-4390-8245-B14FD1E6B0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66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EFCD-22B3-4740-B96E-560058964C20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D3FB-DB1F-4390-8245-B14FD1E6B0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03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EFCD-22B3-4740-B96E-560058964C20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D3FB-DB1F-4390-8245-B14FD1E6B0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08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EFCD-22B3-4740-B96E-560058964C20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D3FB-DB1F-4390-8245-B14FD1E6B0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30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EFCD-22B3-4740-B96E-560058964C20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D3FB-DB1F-4390-8245-B14FD1E6B0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50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EFCD-22B3-4740-B96E-560058964C20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D3FB-DB1F-4390-8245-B14FD1E6B0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40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EFCD-22B3-4740-B96E-560058964C20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D3FB-DB1F-4390-8245-B14FD1E6B0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03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EFCD-22B3-4740-B96E-560058964C20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D3FB-DB1F-4390-8245-B14FD1E6B0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33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EFCD-22B3-4740-B96E-560058964C20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D3FB-DB1F-4390-8245-B14FD1E6B0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45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7EFCD-22B3-4740-B96E-560058964C20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FD3FB-DB1F-4390-8245-B14FD1E6B0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05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81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2 – Mobility to handover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57201" y="2361292"/>
            <a:ext cx="139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Low mobility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001" y="1309872"/>
            <a:ext cx="3475295" cy="260805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025" y="1309872"/>
            <a:ext cx="3392659" cy="260770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001" y="4149977"/>
            <a:ext cx="3411287" cy="256744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025" y="4149977"/>
            <a:ext cx="3392659" cy="2576019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79477" y="5068655"/>
            <a:ext cx="155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High mobility</a:t>
            </a:r>
            <a:endParaRPr lang="zh-TW" altLang="en-US" dirty="0"/>
          </a:p>
        </p:txBody>
      </p:sp>
      <p:sp>
        <p:nvSpPr>
          <p:cNvPr id="9" name="左-右雙向箭號 8"/>
          <p:cNvSpPr/>
          <p:nvPr/>
        </p:nvSpPr>
        <p:spPr>
          <a:xfrm>
            <a:off x="5991663" y="2361292"/>
            <a:ext cx="731520" cy="3693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左-右雙向箭號 13"/>
          <p:cNvSpPr/>
          <p:nvPr/>
        </p:nvSpPr>
        <p:spPr>
          <a:xfrm>
            <a:off x="5991663" y="5068655"/>
            <a:ext cx="731520" cy="3693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25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Scenario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altLang="zh-TW" dirty="0" smtClean="0"/>
              <a:t>Hard Handoff</a:t>
            </a:r>
          </a:p>
          <a:p>
            <a:pPr>
              <a:lnSpc>
                <a:spcPct val="250000"/>
              </a:lnSpc>
            </a:pPr>
            <a:r>
              <a:rPr lang="en-US" altLang="zh-TW" dirty="0" smtClean="0"/>
              <a:t>Downlink</a:t>
            </a:r>
          </a:p>
          <a:p>
            <a:pPr>
              <a:lnSpc>
                <a:spcPct val="250000"/>
              </a:lnSpc>
            </a:pPr>
            <a:r>
              <a:rPr lang="en-US" altLang="zh-TW" dirty="0" smtClean="0"/>
              <a:t>Propagation model = fading + path loss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shadowing </a:t>
            </a:r>
          </a:p>
          <a:p>
            <a:pPr>
              <a:lnSpc>
                <a:spcPct val="250000"/>
              </a:lnSpc>
            </a:pP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080" y="537908"/>
            <a:ext cx="3474720" cy="36799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82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Criteria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US" altLang="zh-TW" dirty="0" smtClean="0"/>
              <a:t>- </a:t>
            </a:r>
            <a:r>
              <a:rPr lang="en-US" altLang="zh-TW" dirty="0" smtClean="0"/>
              <a:t>Threshold</a:t>
            </a:r>
            <a:endParaRPr lang="en-US" altLang="zh-TW" dirty="0" smtClean="0"/>
          </a:p>
          <a:p>
            <a:pPr marL="0" indent="0">
              <a:lnSpc>
                <a:spcPct val="250000"/>
              </a:lnSpc>
              <a:buNone/>
            </a:pPr>
            <a:r>
              <a:rPr lang="en-US" altLang="zh-TW" dirty="0" smtClean="0"/>
              <a:t>- Distance about ping – pang effect</a:t>
            </a:r>
          </a:p>
          <a:p>
            <a:pPr>
              <a:lnSpc>
                <a:spcPct val="250000"/>
              </a:lnSpc>
              <a:buFontTx/>
              <a:buChar char="-"/>
            </a:pPr>
            <a:r>
              <a:rPr lang="en-US" altLang="zh-TW" dirty="0" smtClean="0"/>
              <a:t>SINR</a:t>
            </a:r>
          </a:p>
          <a:p>
            <a:pPr marL="0" indent="0">
              <a:lnSpc>
                <a:spcPct val="250000"/>
              </a:lnSpc>
              <a:buNone/>
            </a:pPr>
            <a:endParaRPr lang="en-US" altLang="zh-TW" dirty="0" smtClean="0"/>
          </a:p>
          <a:p>
            <a:pPr marL="0" indent="0">
              <a:lnSpc>
                <a:spcPct val="250000"/>
              </a:lnSpc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591" y="1825625"/>
            <a:ext cx="2972374" cy="16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7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</a:t>
            </a:r>
            <a:r>
              <a:rPr lang="en-US" altLang="zh-TW" dirty="0" smtClean="0"/>
              <a:t>valuated term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altLang="zh-TW" dirty="0" smtClean="0"/>
              <a:t>Drop time</a:t>
            </a:r>
          </a:p>
          <a:p>
            <a:pPr>
              <a:lnSpc>
                <a:spcPct val="250000"/>
              </a:lnSpc>
            </a:pPr>
            <a:r>
              <a:rPr lang="en-US" altLang="zh-TW" dirty="0" smtClean="0"/>
              <a:t>Number of handoff</a:t>
            </a:r>
          </a:p>
          <a:p>
            <a:pPr>
              <a:lnSpc>
                <a:spcPct val="250000"/>
              </a:lnSpc>
            </a:pPr>
            <a:r>
              <a:rPr lang="en-US" altLang="zh-TW" dirty="0" smtClean="0"/>
              <a:t>Number of reconnection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060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parameter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Simulation time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Number of users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Inter side distance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Moving average size</a:t>
            </a:r>
          </a:p>
          <a:p>
            <a:pPr>
              <a:lnSpc>
                <a:spcPct val="150000"/>
              </a:lnSpc>
            </a:pPr>
            <a:r>
              <a:rPr lang="en-US" altLang="zh-TW" b="1" dirty="0" smtClean="0"/>
              <a:t>Mobility</a:t>
            </a:r>
            <a:r>
              <a:rPr lang="en-US" altLang="zh-TW" dirty="0" smtClean="0"/>
              <a:t> – </a:t>
            </a:r>
            <a:r>
              <a:rPr lang="en-US" altLang="zh-TW" dirty="0" err="1" smtClean="0"/>
              <a:t>minSpeed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maxSpeed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b="1" dirty="0" smtClean="0"/>
              <a:t>Threshold of dropping</a:t>
            </a:r>
          </a:p>
          <a:p>
            <a:pPr>
              <a:lnSpc>
                <a:spcPct val="150000"/>
              </a:lnSpc>
            </a:pPr>
            <a:r>
              <a:rPr lang="en-US" altLang="zh-TW" b="1" dirty="0" smtClean="0"/>
              <a:t>Distance of ping pang effect</a:t>
            </a:r>
            <a:endParaRPr lang="en-US" altLang="zh-TW" b="1" dirty="0"/>
          </a:p>
          <a:p>
            <a:pPr>
              <a:lnSpc>
                <a:spcPct val="150000"/>
              </a:lnSpc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6385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Handover mechanism</a:t>
            </a:r>
            <a:endParaRPr lang="zh-TW" altLang="en-US" dirty="0"/>
          </a:p>
        </p:txBody>
      </p:sp>
      <p:sp>
        <p:nvSpPr>
          <p:cNvPr id="5" name="流程圖: 替代程序 4"/>
          <p:cNvSpPr/>
          <p:nvPr/>
        </p:nvSpPr>
        <p:spPr>
          <a:xfrm>
            <a:off x="2465832" y="2778124"/>
            <a:ext cx="6970776" cy="5623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&gt; Threshold of drop?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algn="ctr"/>
            <a:r>
              <a:rPr lang="en-US" altLang="zh-TW" dirty="0" smtClean="0">
                <a:sym typeface="Wingdings" panose="05000000000000000000" pitchFamily="2" charset="2"/>
              </a:rPr>
              <a:t>drop or not drop</a:t>
            </a:r>
            <a:endParaRPr lang="zh-TW" altLang="en-US" dirty="0"/>
          </a:p>
        </p:txBody>
      </p:sp>
      <p:sp>
        <p:nvSpPr>
          <p:cNvPr id="7" name="流程圖: 替代程序 6"/>
          <p:cNvSpPr/>
          <p:nvPr/>
        </p:nvSpPr>
        <p:spPr>
          <a:xfrm>
            <a:off x="2465832" y="3666110"/>
            <a:ext cx="6970776" cy="46863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Max SINR from the same BS?</a:t>
            </a:r>
          </a:p>
        </p:txBody>
      </p:sp>
      <p:sp>
        <p:nvSpPr>
          <p:cNvPr id="8" name="流程圖: 替代程序 7"/>
          <p:cNvSpPr/>
          <p:nvPr/>
        </p:nvSpPr>
        <p:spPr>
          <a:xfrm>
            <a:off x="2465832" y="1522474"/>
            <a:ext cx="6970776" cy="9300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Moving average on SINR</a:t>
            </a:r>
          </a:p>
          <a:p>
            <a:pPr algn="ctr"/>
            <a:r>
              <a:rPr lang="en-US" altLang="zh-TW" dirty="0" smtClean="0"/>
              <a:t>(propagation model</a:t>
            </a:r>
            <a:r>
              <a:rPr lang="zh-TW" altLang="en-US" dirty="0"/>
              <a:t> </a:t>
            </a:r>
            <a:r>
              <a:rPr lang="en-US" altLang="zh-TW" dirty="0" smtClean="0"/>
              <a:t>= fading + path loss +</a:t>
            </a:r>
            <a:r>
              <a:rPr lang="zh-TW" altLang="en-US" dirty="0" smtClean="0"/>
              <a:t> </a:t>
            </a:r>
            <a:r>
              <a:rPr lang="en-US" altLang="zh-TW" dirty="0" smtClean="0"/>
              <a:t>shadowing)</a:t>
            </a:r>
          </a:p>
        </p:txBody>
      </p:sp>
      <p:sp>
        <p:nvSpPr>
          <p:cNvPr id="10" name="流程圖: 替代程序 9"/>
          <p:cNvSpPr/>
          <p:nvPr/>
        </p:nvSpPr>
        <p:spPr>
          <a:xfrm>
            <a:off x="2465832" y="4433572"/>
            <a:ext cx="6970776" cy="6201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Mobile distance to boundary &gt; configured distance about ping pang </a:t>
            </a:r>
          </a:p>
          <a:p>
            <a:pPr algn="ctr"/>
            <a:r>
              <a:rPr lang="en-US" altLang="zh-TW" dirty="0" smtClean="0"/>
              <a:t>(ping pang effect)</a:t>
            </a:r>
          </a:p>
        </p:txBody>
      </p:sp>
      <p:sp>
        <p:nvSpPr>
          <p:cNvPr id="12" name="流程圖: 替代程序 11"/>
          <p:cNvSpPr/>
          <p:nvPr/>
        </p:nvSpPr>
        <p:spPr>
          <a:xfrm>
            <a:off x="2465832" y="5490338"/>
            <a:ext cx="6970776" cy="6201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Handoff?</a:t>
            </a:r>
          </a:p>
        </p:txBody>
      </p:sp>
      <p:sp>
        <p:nvSpPr>
          <p:cNvPr id="13" name="向下箭號 12"/>
          <p:cNvSpPr/>
          <p:nvPr/>
        </p:nvSpPr>
        <p:spPr>
          <a:xfrm>
            <a:off x="5632704" y="2528633"/>
            <a:ext cx="228600" cy="200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下箭號 14"/>
          <p:cNvSpPr/>
          <p:nvPr/>
        </p:nvSpPr>
        <p:spPr>
          <a:xfrm>
            <a:off x="5628132" y="5171950"/>
            <a:ext cx="228600" cy="200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下箭號 15"/>
          <p:cNvSpPr/>
          <p:nvPr/>
        </p:nvSpPr>
        <p:spPr>
          <a:xfrm>
            <a:off x="5628132" y="4224595"/>
            <a:ext cx="228600" cy="200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下箭號 16"/>
          <p:cNvSpPr/>
          <p:nvPr/>
        </p:nvSpPr>
        <p:spPr>
          <a:xfrm>
            <a:off x="5632704" y="3439223"/>
            <a:ext cx="228600" cy="200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79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706054" y="901264"/>
            <a:ext cx="3749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User number      = 50</a:t>
            </a:r>
          </a:p>
          <a:p>
            <a:r>
              <a:rPr lang="en-US" altLang="zh-TW" dirty="0" smtClean="0"/>
              <a:t>Simulation time = 100 s</a:t>
            </a:r>
          </a:p>
          <a:p>
            <a:r>
              <a:rPr lang="en-US" altLang="zh-TW" dirty="0" smtClean="0"/>
              <a:t>Criteria : SINR-based</a:t>
            </a:r>
          </a:p>
          <a:p>
            <a:r>
              <a:rPr lang="en-US" altLang="zh-TW" dirty="0" smtClean="0"/>
              <a:t>Moving average size = 10</a:t>
            </a:r>
          </a:p>
          <a:p>
            <a:r>
              <a:rPr lang="en-US" altLang="zh-TW" dirty="0" smtClean="0"/>
              <a:t>Ping Pang Prevention ? No</a:t>
            </a:r>
            <a:endParaRPr lang="en-US" altLang="zh-TW" dirty="0" smtClean="0"/>
          </a:p>
          <a:p>
            <a:r>
              <a:rPr lang="en-US" altLang="zh-TW" dirty="0" smtClean="0"/>
              <a:t>Mobility : 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012" y="562642"/>
            <a:ext cx="7769156" cy="589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1 – Threshold to handover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70" y="2631824"/>
            <a:ext cx="4856601" cy="367689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103" y="2631823"/>
            <a:ext cx="4836663" cy="367689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697358" y="2125603"/>
            <a:ext cx="341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Threshold of drop = 0.00000001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314089" y="2125603"/>
            <a:ext cx="233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Threshold of drop = 10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977270" y="1619383"/>
            <a:ext cx="2433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Extreme Case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46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05" y="1144242"/>
            <a:ext cx="4024382" cy="3025422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890655" y="522404"/>
            <a:ext cx="2433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Threshold of drop = 0.5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7" y="1104088"/>
            <a:ext cx="4092254" cy="306557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892" y="1169819"/>
            <a:ext cx="3951727" cy="297426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50657" y="458396"/>
            <a:ext cx="269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Threshold of drop = 0.25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850238" y="541888"/>
            <a:ext cx="269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Threshold of drop = 0.75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76751" y="4818888"/>
            <a:ext cx="9208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Threshold of drop </a:t>
            </a:r>
            <a:r>
              <a:rPr lang="zh-TW" altLang="en-US" sz="3200" dirty="0" smtClean="0"/>
              <a:t>越高 </a:t>
            </a:r>
            <a:r>
              <a:rPr lang="en-US" altLang="zh-TW" sz="3200" dirty="0" smtClean="0">
                <a:sym typeface="Wingdings" panose="05000000000000000000" pitchFamily="2" charset="2"/>
              </a:rPr>
              <a:t></a:t>
            </a:r>
            <a:r>
              <a:rPr lang="zh-TW" altLang="en-US" sz="3200" dirty="0" smtClean="0">
                <a:sym typeface="Wingdings" panose="05000000000000000000" pitchFamily="2" charset="2"/>
              </a:rPr>
              <a:t>  </a:t>
            </a:r>
            <a:r>
              <a:rPr lang="en-US" altLang="zh-TW" sz="3200" dirty="0" smtClean="0">
                <a:sym typeface="Wingdings" panose="05000000000000000000" pitchFamily="2" charset="2"/>
              </a:rPr>
              <a:t>User drop </a:t>
            </a:r>
            <a:r>
              <a:rPr lang="zh-TW" altLang="en-US" sz="3200" dirty="0" smtClean="0">
                <a:sym typeface="Wingdings" panose="05000000000000000000" pitchFamily="2" charset="2"/>
              </a:rPr>
              <a:t>時間越高</a:t>
            </a:r>
            <a:endParaRPr lang="en-US" altLang="zh-TW" sz="3200" dirty="0" smtClean="0">
              <a:sym typeface="Wingdings" panose="05000000000000000000" pitchFamily="2" charset="2"/>
            </a:endParaRPr>
          </a:p>
          <a:p>
            <a:r>
              <a:rPr lang="en-US" altLang="zh-TW" sz="3200" dirty="0" smtClean="0">
                <a:sym typeface="Wingdings" panose="05000000000000000000" pitchFamily="2" charset="2"/>
              </a:rPr>
              <a:t>	</a:t>
            </a:r>
            <a:r>
              <a:rPr lang="zh-TW" altLang="en-US" sz="3200" dirty="0" smtClean="0">
                <a:sym typeface="Wingdings" panose="05000000000000000000" pitchFamily="2" charset="2"/>
              </a:rPr>
              <a:t>                                       </a:t>
            </a:r>
            <a:r>
              <a:rPr lang="en-US" altLang="zh-TW" sz="3200" dirty="0" smtClean="0">
                <a:sym typeface="Wingdings" panose="05000000000000000000" pitchFamily="2" charset="2"/>
              </a:rPr>
              <a:t>Handover </a:t>
            </a:r>
            <a:r>
              <a:rPr lang="zh-TW" altLang="en-US" sz="3200" dirty="0" smtClean="0">
                <a:sym typeface="Wingdings" panose="05000000000000000000" pitchFamily="2" charset="2"/>
              </a:rPr>
              <a:t>發生次數越低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5808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189</Words>
  <Application>Microsoft Office PowerPoint</Application>
  <PresentationFormat>寬螢幕</PresentationFormat>
  <Paragraphs>47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Scenario</vt:lpstr>
      <vt:lpstr>Criteria</vt:lpstr>
      <vt:lpstr>Evaluated term</vt:lpstr>
      <vt:lpstr>Input parameter</vt:lpstr>
      <vt:lpstr>Handover mechanism</vt:lpstr>
      <vt:lpstr>PowerPoint 簡報</vt:lpstr>
      <vt:lpstr>Experiment 1 – Threshold to handover</vt:lpstr>
      <vt:lpstr>PowerPoint 簡報</vt:lpstr>
      <vt:lpstr>Experiment 2 – Mobility to handover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xie_bing_ang</dc:creator>
  <cp:lastModifiedBy>xie_bing_ang</cp:lastModifiedBy>
  <cp:revision>12</cp:revision>
  <dcterms:created xsi:type="dcterms:W3CDTF">2017-06-18T20:57:31Z</dcterms:created>
  <dcterms:modified xsi:type="dcterms:W3CDTF">2017-06-19T02:46:38Z</dcterms:modified>
</cp:coreProperties>
</file>