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1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RL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2782" y="1138621"/>
            <a:ext cx="2111957" cy="182505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Manea</a:t>
            </a:r>
            <a:r>
              <a:rPr lang="en-US" dirty="0"/>
              <a:t> Andrei</a:t>
            </a:r>
          </a:p>
          <a:p>
            <a:r>
              <a:rPr lang="en-US" dirty="0" err="1"/>
              <a:t>Iordache</a:t>
            </a:r>
            <a:r>
              <a:rPr lang="en-US" dirty="0"/>
              <a:t> Adrian</a:t>
            </a:r>
          </a:p>
          <a:p>
            <a:r>
              <a:rPr lang="en-US" dirty="0" err="1"/>
              <a:t>Gidea</a:t>
            </a:r>
            <a:r>
              <a:rPr lang="en-US" dirty="0"/>
              <a:t> Andrei</a:t>
            </a:r>
          </a:p>
          <a:p>
            <a:r>
              <a:rPr lang="en-US" dirty="0" err="1"/>
              <a:t>Dobre</a:t>
            </a:r>
            <a:r>
              <a:rPr lang="en-US" dirty="0"/>
              <a:t> Bogdan</a:t>
            </a:r>
          </a:p>
          <a:p>
            <a:r>
              <a:rPr lang="en-US" dirty="0" err="1"/>
              <a:t>Sichitiu</a:t>
            </a:r>
            <a:r>
              <a:rPr lang="en-US" dirty="0"/>
              <a:t> Marian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CD167-0463-623C-E321-872935C6B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337-4842-9AC1-E7A4-F94274F5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9C97-2C7D-A6D9-89BD-E3D79749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…</a:t>
            </a:r>
          </a:p>
        </p:txBody>
      </p:sp>
    </p:spTree>
    <p:extLst>
      <p:ext uri="{BB962C8B-B14F-4D97-AF65-F5344CB8AC3E}">
        <p14:creationId xmlns:p14="http://schemas.microsoft.com/office/powerpoint/2010/main" val="84161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F004-B980-4978-41C7-FFFB8F6B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</a:t>
            </a:r>
            <a:r>
              <a:rPr lang="en-US" dirty="0" err="1"/>
              <a:t>Aproach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0F29-4A74-E51C-4FFA-0D34A411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8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F478-3DEB-63CD-2B59-01317297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A84A-969D-FD55-C1E3-A196E4A8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AD21-134F-C24F-4954-F88C9255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1B44-2C6E-E362-2E3A-0212CBA7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5638-9C83-017E-36BA-17ED28D7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&amp;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3344-CFC8-5F69-9061-AD870354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04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{2107A04D-077F-440F-94BB-724214A4137C}tf33552983_win32</Template>
  <TotalTime>13</TotalTime>
  <Words>28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RL in Finance</vt:lpstr>
      <vt:lpstr>Problem</vt:lpstr>
      <vt:lpstr>Related Work</vt:lpstr>
      <vt:lpstr>Our Aproach</vt:lpstr>
      <vt:lpstr>First experiments</vt:lpstr>
      <vt:lpstr>First observation</vt:lpstr>
      <vt:lpstr>Conclusion &amp; 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in Finance</dc:title>
  <dc:creator>ANDREI ALEXANDRU MANEA</dc:creator>
  <cp:lastModifiedBy>ANDREI ALEXANDRU MANEA</cp:lastModifiedBy>
  <cp:revision>1</cp:revision>
  <dcterms:created xsi:type="dcterms:W3CDTF">2022-05-18T19:27:04Z</dcterms:created>
  <dcterms:modified xsi:type="dcterms:W3CDTF">2022-05-18T19:40:06Z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