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368" r:id="rId4"/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72" d="100"/>
          <a:sy n="72" d="100"/>
        </p:scale>
        <p:origin x="756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5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11/20/2018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4122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LoveBox</a:t>
            </a:r>
            <a:r>
              <a:rPr lang="en-US" sz="6000" dirty="0"/>
              <a:t>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November 19</a:t>
            </a:r>
            <a:r>
              <a:rPr lang="en-US" baseline="30000" dirty="0"/>
              <a:t>th</a:t>
            </a:r>
            <a:r>
              <a:rPr lang="en-US" dirty="0"/>
              <a:t> 2018</a:t>
            </a:r>
          </a:p>
          <a:p>
            <a:r>
              <a:rPr lang="en-US" dirty="0"/>
              <a:t>Adrian Perez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rt 7">
            <a:extLst>
              <a:ext uri="{FF2B5EF4-FFF2-40B4-BE49-F238E27FC236}">
                <a16:creationId xmlns:a16="http://schemas.microsoft.com/office/drawing/2014/main" id="{AC06760A-7FDC-4AF6-A589-A52B8FE11B84}"/>
              </a:ext>
            </a:extLst>
          </p:cNvPr>
          <p:cNvSpPr/>
          <p:nvPr/>
        </p:nvSpPr>
        <p:spPr>
          <a:xfrm>
            <a:off x="6650080" y="3848754"/>
            <a:ext cx="3424084" cy="2907242"/>
          </a:xfrm>
          <a:prstGeom prst="heart">
            <a:avLst/>
          </a:prstGeom>
          <a:solidFill>
            <a:srgbClr val="FF0000"/>
          </a:solidFill>
          <a:effectLst>
            <a:glow rad="2921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800" dirty="0"/>
              <a:t>I will be upgrading my anniversary gift for my girlfriend</a:t>
            </a:r>
          </a:p>
          <a:p>
            <a:pPr lvl="1"/>
            <a:r>
              <a:rPr lang="en-US" sz="2400" dirty="0"/>
              <a:t>Smaller PCB design will be hidden</a:t>
            </a:r>
          </a:p>
          <a:p>
            <a:pPr lvl="2"/>
            <a:r>
              <a:rPr lang="en-US" sz="2200" dirty="0"/>
              <a:t>Box will now have storage space inside</a:t>
            </a:r>
          </a:p>
          <a:p>
            <a:pPr lvl="1"/>
            <a:r>
              <a:rPr lang="en-US" sz="2400" dirty="0"/>
              <a:t>Ultrasonic/IR sensor detects when top lid is opened</a:t>
            </a:r>
          </a:p>
          <a:p>
            <a:pPr lvl="2"/>
            <a:r>
              <a:rPr lang="en-US" sz="2200" dirty="0"/>
              <a:t>Also optional button to turn on 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2050" name="Picture 2" descr="Image result for wooden heart transparent background">
            <a:extLst>
              <a:ext uri="{FF2B5EF4-FFF2-40B4-BE49-F238E27FC236}">
                <a16:creationId xmlns:a16="http://schemas.microsoft.com/office/drawing/2014/main" id="{4BFACB6C-A4CE-44EC-BBF5-261DDE0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80" y="3848753"/>
            <a:ext cx="3424084" cy="290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692EB3-3CA0-41DF-A893-25FE36E21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670099" y="4744470"/>
            <a:ext cx="1384045" cy="848385"/>
          </a:xfrm>
          <a:prstGeom prst="rect">
            <a:avLst/>
          </a:prstGeom>
        </p:spPr>
      </p:pic>
      <p:pic>
        <p:nvPicPr>
          <p:cNvPr id="2052" name="Picture 4" descr="Image result for musical notes transparent">
            <a:extLst>
              <a:ext uri="{FF2B5EF4-FFF2-40B4-BE49-F238E27FC236}">
                <a16:creationId xmlns:a16="http://schemas.microsoft.com/office/drawing/2014/main" id="{C355C7D1-E86D-4D53-9335-620C3844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9149">
            <a:off x="9514074" y="4418423"/>
            <a:ext cx="2000641" cy="15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3BA189-5A66-4A40-BCF1-2F832C94533B}"/>
              </a:ext>
            </a:extLst>
          </p:cNvPr>
          <p:cNvSpPr/>
          <p:nvPr/>
        </p:nvSpPr>
        <p:spPr>
          <a:xfrm>
            <a:off x="793955" y="1722064"/>
            <a:ext cx="2519083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8CF1F6-649F-4376-B543-9748E20A1595}"/>
              </a:ext>
            </a:extLst>
          </p:cNvPr>
          <p:cNvSpPr txBox="1"/>
          <p:nvPr/>
        </p:nvSpPr>
        <p:spPr>
          <a:xfrm>
            <a:off x="4228269" y="445027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372542-E217-499D-B5ED-8EB142E8E6E7}"/>
              </a:ext>
            </a:extLst>
          </p:cNvPr>
          <p:cNvSpPr/>
          <p:nvPr/>
        </p:nvSpPr>
        <p:spPr>
          <a:xfrm>
            <a:off x="6286500" y="3981508"/>
            <a:ext cx="2171700" cy="53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Strip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51072C-519B-4FE9-8A93-309F0C7188BF}"/>
              </a:ext>
            </a:extLst>
          </p:cNvPr>
          <p:cNvSpPr/>
          <p:nvPr/>
        </p:nvSpPr>
        <p:spPr>
          <a:xfrm>
            <a:off x="6286500" y="4612289"/>
            <a:ext cx="2171700" cy="53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Button/Side Switch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8BB649-AB3F-4D2A-AD08-77E66A185110}"/>
              </a:ext>
            </a:extLst>
          </p:cNvPr>
          <p:cNvCxnSpPr>
            <a:cxnSpLocks/>
          </p:cNvCxnSpPr>
          <p:nvPr/>
        </p:nvCxnSpPr>
        <p:spPr>
          <a:xfrm>
            <a:off x="3313038" y="4819608"/>
            <a:ext cx="2973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01313F-76B0-4DA1-AB89-3665DC396F18}"/>
              </a:ext>
            </a:extLst>
          </p:cNvPr>
          <p:cNvSpPr txBox="1"/>
          <p:nvPr/>
        </p:nvSpPr>
        <p:spPr>
          <a:xfrm>
            <a:off x="4228269" y="398150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F49BB3-2A08-41AB-A006-D20F8F0EFAFC}"/>
              </a:ext>
            </a:extLst>
          </p:cNvPr>
          <p:cNvCxnSpPr>
            <a:cxnSpLocks/>
          </p:cNvCxnSpPr>
          <p:nvPr/>
        </p:nvCxnSpPr>
        <p:spPr>
          <a:xfrm>
            <a:off x="3313038" y="4350840"/>
            <a:ext cx="2973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4BF56C-3D8B-4B79-859F-BE7AC9F8F87D}"/>
              </a:ext>
            </a:extLst>
          </p:cNvPr>
          <p:cNvSpPr txBox="1"/>
          <p:nvPr/>
        </p:nvSpPr>
        <p:spPr>
          <a:xfrm>
            <a:off x="4233239" y="333283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6EB1C5-E6C8-404D-B7BB-E0F0C4AFBD07}"/>
              </a:ext>
            </a:extLst>
          </p:cNvPr>
          <p:cNvCxnSpPr>
            <a:cxnSpLocks/>
          </p:cNvCxnSpPr>
          <p:nvPr/>
        </p:nvCxnSpPr>
        <p:spPr>
          <a:xfrm>
            <a:off x="3318008" y="3702163"/>
            <a:ext cx="2973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30E1D3-2904-419E-BECB-FC3352E901AD}"/>
              </a:ext>
            </a:extLst>
          </p:cNvPr>
          <p:cNvSpPr/>
          <p:nvPr/>
        </p:nvSpPr>
        <p:spPr>
          <a:xfrm>
            <a:off x="6286500" y="3338687"/>
            <a:ext cx="2171700" cy="53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Sensor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BDB351-0B74-4710-AA36-84A4D8B925A9}"/>
              </a:ext>
            </a:extLst>
          </p:cNvPr>
          <p:cNvSpPr/>
          <p:nvPr/>
        </p:nvSpPr>
        <p:spPr>
          <a:xfrm>
            <a:off x="6274904" y="2656926"/>
            <a:ext cx="2171700" cy="53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Screen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7AE38C-1E56-4062-AC1A-0FD506B4C708}"/>
              </a:ext>
            </a:extLst>
          </p:cNvPr>
          <p:cNvSpPr txBox="1"/>
          <p:nvPr/>
        </p:nvSpPr>
        <p:spPr>
          <a:xfrm>
            <a:off x="4388123" y="260699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38B833-4572-4273-AE33-CDE8686652E9}"/>
              </a:ext>
            </a:extLst>
          </p:cNvPr>
          <p:cNvCxnSpPr>
            <a:cxnSpLocks/>
          </p:cNvCxnSpPr>
          <p:nvPr/>
        </p:nvCxnSpPr>
        <p:spPr>
          <a:xfrm>
            <a:off x="3301442" y="2966945"/>
            <a:ext cx="2973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637438-E6E6-4F83-8A96-09428E59AC29}"/>
              </a:ext>
            </a:extLst>
          </p:cNvPr>
          <p:cNvSpPr txBox="1"/>
          <p:nvPr/>
        </p:nvSpPr>
        <p:spPr>
          <a:xfrm>
            <a:off x="4228269" y="1984092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405830-3218-48D9-B8ED-46FA467C9C13}"/>
              </a:ext>
            </a:extLst>
          </p:cNvPr>
          <p:cNvCxnSpPr>
            <a:cxnSpLocks/>
          </p:cNvCxnSpPr>
          <p:nvPr/>
        </p:nvCxnSpPr>
        <p:spPr>
          <a:xfrm>
            <a:off x="3313038" y="2353424"/>
            <a:ext cx="2973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7A325D-44AB-4904-90F3-1B1A57E2A776}"/>
              </a:ext>
            </a:extLst>
          </p:cNvPr>
          <p:cNvSpPr/>
          <p:nvPr/>
        </p:nvSpPr>
        <p:spPr>
          <a:xfrm>
            <a:off x="6286500" y="1995860"/>
            <a:ext cx="2171700" cy="53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F7E731-AF51-4A9D-8C1C-D06E95FEFE63}"/>
              </a:ext>
            </a:extLst>
          </p:cNvPr>
          <p:cNvSpPr/>
          <p:nvPr/>
        </p:nvSpPr>
        <p:spPr>
          <a:xfrm>
            <a:off x="2038350" y="990600"/>
            <a:ext cx="9105900" cy="4706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261"/>
            <a:ext cx="10972800" cy="914401"/>
          </a:xfrm>
        </p:spPr>
        <p:txBody>
          <a:bodyPr/>
          <a:lstStyle/>
          <a:p>
            <a:r>
              <a:rPr lang="en-US" dirty="0"/>
              <a:t>Layout (approx. 100mm x 50mm)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35E6439-1E2C-4638-A519-0182A6777F96}"/>
              </a:ext>
            </a:extLst>
          </p:cNvPr>
          <p:cNvSpPr/>
          <p:nvPr/>
        </p:nvSpPr>
        <p:spPr>
          <a:xfrm>
            <a:off x="6591300" y="1143001"/>
            <a:ext cx="4059892" cy="275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264A9-58E3-4E64-B009-087E4CD393C0}"/>
              </a:ext>
            </a:extLst>
          </p:cNvPr>
          <p:cNvSpPr/>
          <p:nvPr/>
        </p:nvSpPr>
        <p:spPr>
          <a:xfrm>
            <a:off x="3041789" y="3086099"/>
            <a:ext cx="2654576" cy="21335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0DB6B-5DD8-4808-8935-644B7BB55686}"/>
              </a:ext>
            </a:extLst>
          </p:cNvPr>
          <p:cNvSpPr/>
          <p:nvPr/>
        </p:nvSpPr>
        <p:spPr>
          <a:xfrm>
            <a:off x="7822924" y="4152899"/>
            <a:ext cx="1371600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8A147D-1EFD-4EAC-B51B-C49C4D364E99}"/>
              </a:ext>
            </a:extLst>
          </p:cNvPr>
          <p:cNvSpPr/>
          <p:nvPr/>
        </p:nvSpPr>
        <p:spPr>
          <a:xfrm>
            <a:off x="6896100" y="4381500"/>
            <a:ext cx="685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17CEAF-0F21-40D4-A6BF-06BC76567FA5}"/>
              </a:ext>
            </a:extLst>
          </p:cNvPr>
          <p:cNvSpPr/>
          <p:nvPr/>
        </p:nvSpPr>
        <p:spPr>
          <a:xfrm>
            <a:off x="9633138" y="4239624"/>
            <a:ext cx="1018054" cy="71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CXN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B2C94A-BD12-42E0-B8EC-8252280A8E9E}"/>
              </a:ext>
            </a:extLst>
          </p:cNvPr>
          <p:cNvSpPr/>
          <p:nvPr/>
        </p:nvSpPr>
        <p:spPr>
          <a:xfrm>
            <a:off x="3419475" y="1199321"/>
            <a:ext cx="1790700" cy="140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8656</TotalTime>
  <Words>85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LoveBox 2.0</vt:lpstr>
      <vt:lpstr>Background Information</vt:lpstr>
      <vt:lpstr>Functional Block Diagram</vt:lpstr>
      <vt:lpstr>Layout (approx. 100mm x 50mm)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Adrian Perez</cp:lastModifiedBy>
  <cp:revision>411</cp:revision>
  <dcterms:created xsi:type="dcterms:W3CDTF">2018-01-09T20:24:50Z</dcterms:created>
  <dcterms:modified xsi:type="dcterms:W3CDTF">2018-11-20T12:20:03Z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