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71" d="100"/>
          <a:sy n="71" d="100"/>
        </p:scale>
        <p:origin x="84" y="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10/11/2018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4122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Vision of Love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October 4</a:t>
            </a:r>
            <a:r>
              <a:rPr lang="en-US" baseline="30000" dirty="0"/>
              <a:t>th</a:t>
            </a:r>
            <a:r>
              <a:rPr lang="en-US" dirty="0"/>
              <a:t> 2018</a:t>
            </a:r>
          </a:p>
          <a:p>
            <a:r>
              <a:rPr lang="en-US" dirty="0"/>
              <a:t>Adrian Perez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rt 7">
            <a:extLst>
              <a:ext uri="{FF2B5EF4-FFF2-40B4-BE49-F238E27FC236}">
                <a16:creationId xmlns:a16="http://schemas.microsoft.com/office/drawing/2014/main" id="{AC06760A-7FDC-4AF6-A589-A52B8FE11B84}"/>
              </a:ext>
            </a:extLst>
          </p:cNvPr>
          <p:cNvSpPr/>
          <p:nvPr/>
        </p:nvSpPr>
        <p:spPr>
          <a:xfrm>
            <a:off x="6096000" y="4056384"/>
            <a:ext cx="2990850" cy="2587925"/>
          </a:xfrm>
          <a:prstGeom prst="heart">
            <a:avLst/>
          </a:prstGeom>
          <a:solidFill>
            <a:srgbClr val="FF0000"/>
          </a:solidFill>
          <a:effectLst>
            <a:glow rad="2921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2800" dirty="0"/>
              <a:t>I will be creating an anniversary gift for my girlfriend</a:t>
            </a:r>
          </a:p>
          <a:p>
            <a:pPr lvl="1"/>
            <a:r>
              <a:rPr lang="en-US" sz="2400" dirty="0"/>
              <a:t>External Heart shaped frame (laser cut wood)</a:t>
            </a:r>
          </a:p>
          <a:p>
            <a:pPr lvl="1"/>
            <a:r>
              <a:rPr lang="en-US" sz="2400" dirty="0"/>
              <a:t>Embedded components (hidden view) except for screen</a:t>
            </a:r>
          </a:p>
          <a:p>
            <a:pPr lvl="1"/>
            <a:r>
              <a:rPr lang="en-US" sz="2400" dirty="0"/>
              <a:t>OLED screen going through pictures from the past few years of us</a:t>
            </a:r>
          </a:p>
          <a:p>
            <a:pPr lvl="1"/>
            <a:r>
              <a:rPr lang="en-US" sz="2400" dirty="0"/>
              <a:t>Speakers that play La Vie </a:t>
            </a:r>
            <a:r>
              <a:rPr lang="en-US" sz="2400" dirty="0" err="1"/>
              <a:t>En</a:t>
            </a:r>
            <a:r>
              <a:rPr lang="en-US" sz="2400" dirty="0"/>
              <a:t> Rose when powered on</a:t>
            </a:r>
          </a:p>
          <a:p>
            <a:pPr lvl="1"/>
            <a:r>
              <a:rPr lang="en-US" sz="2400" dirty="0"/>
              <a:t>Red LEDs will fade on frame</a:t>
            </a:r>
          </a:p>
          <a:p>
            <a:pPr lvl="1"/>
            <a:r>
              <a:rPr lang="en-US" sz="2400" dirty="0"/>
              <a:t>Lid switch will turn on processes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2050" name="Picture 2" descr="Image result for wooden heart transparent background">
            <a:extLst>
              <a:ext uri="{FF2B5EF4-FFF2-40B4-BE49-F238E27FC236}">
                <a16:creationId xmlns:a16="http://schemas.microsoft.com/office/drawing/2014/main" id="{4BFACB6C-A4CE-44EC-BBF5-261DDE0C0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56384"/>
            <a:ext cx="3048000" cy="25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692EB3-3CA0-41DF-A893-25FE36E21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36581" y="4917462"/>
            <a:ext cx="1366837" cy="837837"/>
          </a:xfrm>
          <a:prstGeom prst="rect">
            <a:avLst/>
          </a:prstGeom>
        </p:spPr>
      </p:pic>
      <p:pic>
        <p:nvPicPr>
          <p:cNvPr id="2052" name="Picture 4" descr="Image result for musical notes transparent">
            <a:extLst>
              <a:ext uri="{FF2B5EF4-FFF2-40B4-BE49-F238E27FC236}">
                <a16:creationId xmlns:a16="http://schemas.microsoft.com/office/drawing/2014/main" id="{C355C7D1-E86D-4D53-9335-620C3844B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9149">
            <a:off x="8386412" y="4340163"/>
            <a:ext cx="2000641" cy="15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3BA189-5A66-4A40-BCF1-2F832C94533B}"/>
              </a:ext>
            </a:extLst>
          </p:cNvPr>
          <p:cNvSpPr/>
          <p:nvPr/>
        </p:nvSpPr>
        <p:spPr>
          <a:xfrm>
            <a:off x="4076700" y="2466524"/>
            <a:ext cx="3695700" cy="369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B2421-CDD1-4185-938B-1D27AAAD1617}"/>
              </a:ext>
            </a:extLst>
          </p:cNvPr>
          <p:cNvSpPr txBox="1"/>
          <p:nvPr/>
        </p:nvSpPr>
        <p:spPr>
          <a:xfrm>
            <a:off x="4081670" y="484561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89B881-32ED-42CD-9DBC-A0788C5A9FC5}"/>
              </a:ext>
            </a:extLst>
          </p:cNvPr>
          <p:cNvSpPr/>
          <p:nvPr/>
        </p:nvSpPr>
        <p:spPr>
          <a:xfrm>
            <a:off x="1310308" y="4760699"/>
            <a:ext cx="2171700" cy="53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Mikro</a:t>
            </a:r>
            <a:r>
              <a:rPr lang="en-US" dirty="0"/>
              <a:t> Click Board OLED 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9940D5-1DDA-4802-A011-EFCBB77185D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482008" y="5030280"/>
            <a:ext cx="5996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99CF2A8-9227-478D-8624-109B280251A3}"/>
              </a:ext>
            </a:extLst>
          </p:cNvPr>
          <p:cNvSpPr txBox="1"/>
          <p:nvPr/>
        </p:nvSpPr>
        <p:spPr>
          <a:xfrm>
            <a:off x="4076700" y="338524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8B0263-575D-470E-A303-BDCEFDFECCFC}"/>
              </a:ext>
            </a:extLst>
          </p:cNvPr>
          <p:cNvSpPr/>
          <p:nvPr/>
        </p:nvSpPr>
        <p:spPr>
          <a:xfrm>
            <a:off x="2262808" y="3192948"/>
            <a:ext cx="1219200" cy="855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Microusb</a:t>
            </a:r>
            <a:r>
              <a:rPr lang="en-US" dirty="0"/>
              <a:t> Breakout Board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0CF3ED-5E4C-478D-8EB2-8811B73DC887}"/>
              </a:ext>
            </a:extLst>
          </p:cNvPr>
          <p:cNvCxnSpPr>
            <a:cxnSpLocks/>
          </p:cNvCxnSpPr>
          <p:nvPr/>
        </p:nvCxnSpPr>
        <p:spPr>
          <a:xfrm>
            <a:off x="3493604" y="3620763"/>
            <a:ext cx="583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C302D0-27CA-47E5-B803-FFC2AB1447BF}"/>
              </a:ext>
            </a:extLst>
          </p:cNvPr>
          <p:cNvCxnSpPr>
            <a:cxnSpLocks/>
          </p:cNvCxnSpPr>
          <p:nvPr/>
        </p:nvCxnSpPr>
        <p:spPr>
          <a:xfrm>
            <a:off x="1679712" y="3625371"/>
            <a:ext cx="583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0FFEACD-C229-440F-AE68-032091309AB0}"/>
              </a:ext>
            </a:extLst>
          </p:cNvPr>
          <p:cNvSpPr/>
          <p:nvPr/>
        </p:nvSpPr>
        <p:spPr>
          <a:xfrm>
            <a:off x="684143" y="3220316"/>
            <a:ext cx="1000538" cy="855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OTG Cable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477602-541C-4924-B806-776876885A7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184412" y="2714213"/>
            <a:ext cx="0" cy="506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D5027-0165-45AB-A6EF-411767695FF4}"/>
              </a:ext>
            </a:extLst>
          </p:cNvPr>
          <p:cNvSpPr/>
          <p:nvPr/>
        </p:nvSpPr>
        <p:spPr>
          <a:xfrm>
            <a:off x="365263" y="2087184"/>
            <a:ext cx="1638297" cy="62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 External USB Speaker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8CF1F6-649F-4376-B543-9748E20A1595}"/>
              </a:ext>
            </a:extLst>
          </p:cNvPr>
          <p:cNvSpPr txBox="1"/>
          <p:nvPr/>
        </p:nvSpPr>
        <p:spPr>
          <a:xfrm>
            <a:off x="6981265" y="327879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6DD6B7-21E6-4C09-B60A-36E6A33E5759}"/>
              </a:ext>
            </a:extLst>
          </p:cNvPr>
          <p:cNvCxnSpPr>
            <a:cxnSpLocks/>
          </p:cNvCxnSpPr>
          <p:nvPr/>
        </p:nvCxnSpPr>
        <p:spPr>
          <a:xfrm flipV="1">
            <a:off x="5257800" y="2070868"/>
            <a:ext cx="0" cy="396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D4EE0F1-7C71-4F3D-B271-FA2A1CEAF01A}"/>
              </a:ext>
            </a:extLst>
          </p:cNvPr>
          <p:cNvSpPr/>
          <p:nvPr/>
        </p:nvSpPr>
        <p:spPr>
          <a:xfrm>
            <a:off x="4502426" y="1215239"/>
            <a:ext cx="1479269" cy="855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2200mAH USB battery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0D536A-8FA9-4258-A7CA-881282C07129}"/>
              </a:ext>
            </a:extLst>
          </p:cNvPr>
          <p:cNvSpPr txBox="1"/>
          <p:nvPr/>
        </p:nvSpPr>
        <p:spPr>
          <a:xfrm>
            <a:off x="6477000" y="2596871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2626AE-2E1C-4E66-AEEF-A09D19EE7ACA}"/>
              </a:ext>
            </a:extLst>
          </p:cNvPr>
          <p:cNvCxnSpPr>
            <a:cxnSpLocks/>
          </p:cNvCxnSpPr>
          <p:nvPr/>
        </p:nvCxnSpPr>
        <p:spPr>
          <a:xfrm>
            <a:off x="6743700" y="1956573"/>
            <a:ext cx="0" cy="509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C372542-E217-499D-B5ED-8EB142E8E6E7}"/>
              </a:ext>
            </a:extLst>
          </p:cNvPr>
          <p:cNvSpPr/>
          <p:nvPr/>
        </p:nvSpPr>
        <p:spPr>
          <a:xfrm>
            <a:off x="6115050" y="1436970"/>
            <a:ext cx="2171700" cy="53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MS2811 LED Strip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7DF07-1B3C-4B8F-A052-C3BF6F03D8B7}"/>
              </a:ext>
            </a:extLst>
          </p:cNvPr>
          <p:cNvSpPr txBox="1"/>
          <p:nvPr/>
        </p:nvSpPr>
        <p:spPr>
          <a:xfrm>
            <a:off x="4727712" y="2540056"/>
            <a:ext cx="125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microUSB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51072C-519B-4FE9-8A93-309F0C7188BF}"/>
              </a:ext>
            </a:extLst>
          </p:cNvPr>
          <p:cNvSpPr/>
          <p:nvPr/>
        </p:nvSpPr>
        <p:spPr>
          <a:xfrm>
            <a:off x="8492987" y="3215419"/>
            <a:ext cx="2171700" cy="53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Button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8BB649-AB3F-4D2A-AD08-77E66A185110}"/>
              </a:ext>
            </a:extLst>
          </p:cNvPr>
          <p:cNvCxnSpPr>
            <a:cxnSpLocks/>
          </p:cNvCxnSpPr>
          <p:nvPr/>
        </p:nvCxnSpPr>
        <p:spPr>
          <a:xfrm flipV="1">
            <a:off x="7772400" y="3458936"/>
            <a:ext cx="720587" cy="19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0DFC4E-7988-4B75-ABA5-E1983F4FCA37}"/>
              </a:ext>
            </a:extLst>
          </p:cNvPr>
          <p:cNvSpPr/>
          <p:nvPr/>
        </p:nvSpPr>
        <p:spPr>
          <a:xfrm>
            <a:off x="4073387" y="1922561"/>
            <a:ext cx="3695700" cy="369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D86046-95D7-4B44-A1F0-D26EAB166DC0}"/>
              </a:ext>
            </a:extLst>
          </p:cNvPr>
          <p:cNvSpPr txBox="1"/>
          <p:nvPr/>
        </p:nvSpPr>
        <p:spPr>
          <a:xfrm>
            <a:off x="4071730" y="3992818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 VOUT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F6A5-59B6-40C4-BD78-D4D9C1D8E376}"/>
              </a:ext>
            </a:extLst>
          </p:cNvPr>
          <p:cNvSpPr/>
          <p:nvPr/>
        </p:nvSpPr>
        <p:spPr>
          <a:xfrm rot="5400000">
            <a:off x="3441133" y="3802991"/>
            <a:ext cx="45719" cy="121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E156D3-0854-4CF0-AE3A-54925E4F44FA}"/>
              </a:ext>
            </a:extLst>
          </p:cNvPr>
          <p:cNvSpPr/>
          <p:nvPr/>
        </p:nvSpPr>
        <p:spPr>
          <a:xfrm>
            <a:off x="691181" y="4139903"/>
            <a:ext cx="2171700" cy="53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Mikro</a:t>
            </a:r>
            <a:r>
              <a:rPr lang="en-US" dirty="0"/>
              <a:t> Click Board OLED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585A8-EA98-479E-926F-73B19A863D4C}"/>
              </a:ext>
            </a:extLst>
          </p:cNvPr>
          <p:cNvSpPr txBox="1"/>
          <p:nvPr/>
        </p:nvSpPr>
        <p:spPr>
          <a:xfrm>
            <a:off x="3136624" y="438662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036989-536E-4452-99EE-E32DF933A1C4}"/>
              </a:ext>
            </a:extLst>
          </p:cNvPr>
          <p:cNvSpPr/>
          <p:nvPr/>
        </p:nvSpPr>
        <p:spPr>
          <a:xfrm>
            <a:off x="2362200" y="3200710"/>
            <a:ext cx="171450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216CC-8AB1-41F0-A3D9-EF471AF84D57}"/>
              </a:ext>
            </a:extLst>
          </p:cNvPr>
          <p:cNvSpPr txBox="1"/>
          <p:nvPr/>
        </p:nvSpPr>
        <p:spPr>
          <a:xfrm>
            <a:off x="2285173" y="2510452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5V </a:t>
            </a:r>
          </a:p>
          <a:p>
            <a:pPr algn="ctr"/>
            <a:r>
              <a:rPr lang="en-US" dirty="0"/>
              <a:t>(up to 500mA)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05BC4E-B9C8-4F64-A670-091153F98700}"/>
              </a:ext>
            </a:extLst>
          </p:cNvPr>
          <p:cNvSpPr/>
          <p:nvPr/>
        </p:nvSpPr>
        <p:spPr>
          <a:xfrm>
            <a:off x="762005" y="2887196"/>
            <a:ext cx="1638297" cy="62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 External USB Speaker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34F01-8C97-4744-8C47-02AE8191DE6B}"/>
              </a:ext>
            </a:extLst>
          </p:cNvPr>
          <p:cNvSpPr txBox="1"/>
          <p:nvPr/>
        </p:nvSpPr>
        <p:spPr>
          <a:xfrm>
            <a:off x="4089124" y="3081762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20BC06-AD74-4BD6-9FF7-72AC4B22902C}"/>
              </a:ext>
            </a:extLst>
          </p:cNvPr>
          <p:cNvSpPr/>
          <p:nvPr/>
        </p:nvSpPr>
        <p:spPr>
          <a:xfrm>
            <a:off x="5395954" y="1523999"/>
            <a:ext cx="45719" cy="3991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43E2F1-655B-485A-9351-FE3329D6F3A0}"/>
              </a:ext>
            </a:extLst>
          </p:cNvPr>
          <p:cNvSpPr/>
          <p:nvPr/>
        </p:nvSpPr>
        <p:spPr>
          <a:xfrm>
            <a:off x="5041624" y="644085"/>
            <a:ext cx="1479269" cy="855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2200mAH USB battery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AB2988-91AA-44F6-9811-6B6513494548}"/>
              </a:ext>
            </a:extLst>
          </p:cNvPr>
          <p:cNvSpPr txBox="1"/>
          <p:nvPr/>
        </p:nvSpPr>
        <p:spPr>
          <a:xfrm>
            <a:off x="4814679" y="1990011"/>
            <a:ext cx="125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microUSB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A485F6-64D4-4E53-97DA-297EF778367F}"/>
              </a:ext>
            </a:extLst>
          </p:cNvPr>
          <p:cNvSpPr/>
          <p:nvPr/>
        </p:nvSpPr>
        <p:spPr>
          <a:xfrm>
            <a:off x="6887743" y="838477"/>
            <a:ext cx="2171700" cy="53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MS2811 LED Strip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54092C-23D7-4085-AA73-E5CA0C36DA00}"/>
              </a:ext>
            </a:extLst>
          </p:cNvPr>
          <p:cNvSpPr txBox="1"/>
          <p:nvPr/>
        </p:nvSpPr>
        <p:spPr>
          <a:xfrm>
            <a:off x="7007313" y="1403540"/>
            <a:ext cx="226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3.3V, .500 -1000mA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0ED8A-1257-4E13-BADF-584D024FD271}"/>
              </a:ext>
            </a:extLst>
          </p:cNvPr>
          <p:cNvSpPr/>
          <p:nvPr/>
        </p:nvSpPr>
        <p:spPr>
          <a:xfrm>
            <a:off x="6948386" y="1378412"/>
            <a:ext cx="45769" cy="543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E7B775-E415-4B32-A7D7-639403FF9BE9}"/>
              </a:ext>
            </a:extLst>
          </p:cNvPr>
          <p:cNvSpPr txBox="1"/>
          <p:nvPr/>
        </p:nvSpPr>
        <p:spPr>
          <a:xfrm>
            <a:off x="4159624" y="1523999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5V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B345A4-91DA-4395-8B51-4ED4A25E0D85}"/>
              </a:ext>
            </a:extLst>
          </p:cNvPr>
          <p:cNvSpPr txBox="1"/>
          <p:nvPr/>
        </p:nvSpPr>
        <p:spPr>
          <a:xfrm>
            <a:off x="6976833" y="2615811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517765-F42C-4ED7-87AA-BBEB5B1D024D}"/>
              </a:ext>
            </a:extLst>
          </p:cNvPr>
          <p:cNvSpPr/>
          <p:nvPr/>
        </p:nvSpPr>
        <p:spPr>
          <a:xfrm>
            <a:off x="8958592" y="2503508"/>
            <a:ext cx="2171700" cy="53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Button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92435A-2B0F-4165-8581-217B35372B32}"/>
              </a:ext>
            </a:extLst>
          </p:cNvPr>
          <p:cNvCxnSpPr>
            <a:cxnSpLocks/>
          </p:cNvCxnSpPr>
          <p:nvPr/>
        </p:nvCxnSpPr>
        <p:spPr>
          <a:xfrm flipV="1">
            <a:off x="7767968" y="2795949"/>
            <a:ext cx="720587" cy="19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546937-4CFF-44DF-B77E-82FD3DB475CF}"/>
              </a:ext>
            </a:extLst>
          </p:cNvPr>
          <p:cNvSpPr/>
          <p:nvPr/>
        </p:nvSpPr>
        <p:spPr>
          <a:xfrm rot="5400000">
            <a:off x="8329239" y="2189455"/>
            <a:ext cx="45719" cy="121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29FC61-4C7E-4438-8FDB-EB6FC059112F}"/>
              </a:ext>
            </a:extLst>
          </p:cNvPr>
          <p:cNvSpPr txBox="1"/>
          <p:nvPr/>
        </p:nvSpPr>
        <p:spPr>
          <a:xfrm>
            <a:off x="8024730" y="2773089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3.3V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227356"/>
              </p:ext>
            </p:extLst>
          </p:nvPr>
        </p:nvGraphicFramePr>
        <p:xfrm>
          <a:off x="609600" y="1295400"/>
          <a:ext cx="10972800" cy="4043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Mikro</a:t>
                      </a:r>
                      <a:r>
                        <a:rPr lang="en-US" dirty="0"/>
                        <a:t> Click Board OLED 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Microusb</a:t>
                      </a:r>
                      <a:r>
                        <a:rPr lang="en-US" dirty="0"/>
                        <a:t> Breakout Board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USB OTG Cable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Mini External USB Speaker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LIPO Battery (4400mAh)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WS2811 LED Strip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3965EC-873E-464A-A823-587A536A4BB6}"/>
              </a:ext>
            </a:extLst>
          </p:cNvPr>
          <p:cNvSpPr txBox="1"/>
          <p:nvPr/>
        </p:nvSpPr>
        <p:spPr>
          <a:xfrm>
            <a:off x="9182100" y="5448300"/>
            <a:ext cx="2400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TOTAL: $118.87 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8605</TotalTime>
  <Words>197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Vision of Love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Adrian Perez</cp:lastModifiedBy>
  <cp:revision>406</cp:revision>
  <dcterms:created xsi:type="dcterms:W3CDTF">2018-01-09T20:24:50Z</dcterms:created>
  <dcterms:modified xsi:type="dcterms:W3CDTF">2018-10-11T23:53:36Z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