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2" d="100"/>
          <a:sy n="52" d="100"/>
        </p:scale>
        <p:origin x="116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6545-21D6-92B7-0739-569921EBA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D7A4F-82B7-7C17-B730-CDBB2669A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8CC9A-3CFA-0A92-4459-C28F0740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33DE7-BE36-4916-925A-A9EAD41B04B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26366-2955-19DC-8229-10F232D8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03807-9EBD-E970-3FE0-FDFABA43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DA9B-6FD1-48CB-996A-3D12347C2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2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68253-31AE-4589-E937-2837FBF3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F9E1E-2834-C1B9-35B9-5CD946A60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9C623-F233-4293-1C1C-B63C61F90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33DE7-BE36-4916-925A-A9EAD41B04B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0492F-ACE8-FDC3-4EB5-C7E5C5878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5F4C5-26FA-ACD2-DE60-E023538F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DA9B-6FD1-48CB-996A-3D12347C2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0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E99BAE-9744-9FA2-7007-F0937B131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32379-9C02-0F60-9B66-E9A31FAC1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33964-6F94-EA6A-E04A-02719CD7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33DE7-BE36-4916-925A-A9EAD41B04B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0DD2B-F9E3-0040-9E65-80352322C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B7B25-2ADF-43F4-D569-C148581F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DA9B-6FD1-48CB-996A-3D12347C2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3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908F-97CE-98BF-D759-251F48BDB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613E6-EDEF-946E-9BEC-C78111A7D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D8D4E-C5BC-4176-F4F7-1180439D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33DE7-BE36-4916-925A-A9EAD41B04B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011D0-EA15-AB9F-C7EB-C9F797325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33829-ABC3-AA57-8011-66971380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DA9B-6FD1-48CB-996A-3D12347C2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8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F6DF1-6B1F-C0CD-E343-40B21E532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79B98-2F1C-C611-07F3-4F4E33B0F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CFE47-B3B7-D0EC-58AC-FC172EC03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33DE7-BE36-4916-925A-A9EAD41B04B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E7530-CDA5-1DED-FD1E-83CB5AB75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BD649-1C00-CA12-4C97-703D94A5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DA9B-6FD1-48CB-996A-3D12347C2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0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B8332-11D4-124F-501D-D615CABF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5F11F-237E-8E9C-DB04-FC31CBA8D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C3A0B-719D-275C-6678-9B68D33EA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371B3-7ABB-B9AF-6CB0-DF223C17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33DE7-BE36-4916-925A-A9EAD41B04B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12889-99F3-9DBC-2B97-F1D8217A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34846-685A-51AD-1188-ECAFC39F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DA9B-6FD1-48CB-996A-3D12347C2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9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78DE-1D4A-3580-0B97-8C00C8D3C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C4983-006E-4C71-FC39-0706AA9F8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C19CF-2575-AA5C-E149-5D57C2CD5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B7C02-E34D-6D9B-FB87-D90796E1B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1472EB-E56D-393B-1136-F426EFC43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5DB6DE-31A6-0DF4-E6EA-1230B45A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33DE7-BE36-4916-925A-A9EAD41B04B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ECB208-F4B5-83EC-DD9A-DA9578D8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FAE366-C029-EA1A-6EDF-7656397C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DA9B-6FD1-48CB-996A-3D12347C2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1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CB8D1-5470-318B-FFEE-A686AFF3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12438-BC75-8188-3B22-D8BB5CF3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33DE7-BE36-4916-925A-A9EAD41B04B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94EDA-E06E-9D1F-B362-569AC110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4A79F-6858-4533-AAE7-23173C35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DA9B-6FD1-48CB-996A-3D12347C2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2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3680E-3774-8149-3726-9FE415C0E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33DE7-BE36-4916-925A-A9EAD41B04B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2E1CE-A4E4-E1CA-208C-72F766DF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467B3-FCC9-5ED2-EC0B-304DF33CC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DA9B-6FD1-48CB-996A-3D12347C2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5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26F0E-3347-B4CB-7FF4-9B11BBAA5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14C2A-0E2B-12F5-FD1B-707DAE07D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8D60D-D130-0600-1F8D-CBC7996C7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0C7FC-E51D-5B7C-7285-7AA4D80B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33DE7-BE36-4916-925A-A9EAD41B04B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F4500-BCEC-68EF-F3F2-398BEB45F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CBBEB-A8C0-0B2D-DCE3-E085F7E6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DA9B-6FD1-48CB-996A-3D12347C2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E918-B561-5819-8E2B-6D7332EFB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979A6-FB33-1BFC-BC6E-D11BD424F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3C661-F4AC-D68D-131F-E22255E3A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D77AA-2B0A-E28E-DB38-808C1CB6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33DE7-BE36-4916-925A-A9EAD41B04B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CB175-5E7C-5258-61CC-DDB676067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24C16-749C-B767-CC57-273A33BF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DA9B-6FD1-48CB-996A-3D12347C2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4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FCF1AC-CB77-BDF6-4EC1-D0F0EA1D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E5E7A-D8BA-9324-E476-BB351A02D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8E659-7AD0-3450-6907-1DE510D3F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33DE7-BE36-4916-925A-A9EAD41B04B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069DC-994D-115A-C1BC-531716CCE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56159-5539-AFB3-C4EB-E16C8EF82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EDA9B-6FD1-48CB-996A-3D12347C2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6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8779CA04-06B1-DBB3-9D08-4587E74EB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1200" dirty="0"/>
              <a:t>Annie Donnelly</a:t>
            </a:r>
          </a:p>
          <a:p>
            <a:r>
              <a:rPr lang="en-US" sz="1200" dirty="0"/>
              <a:t>Adrian Aguilar</a:t>
            </a:r>
          </a:p>
          <a:p>
            <a:r>
              <a:rPr lang="en-US" sz="1200" dirty="0"/>
              <a:t>Eric Martinez</a:t>
            </a:r>
          </a:p>
          <a:p>
            <a:r>
              <a:rPr lang="en-US" sz="1200" dirty="0"/>
              <a:t>Robert </a:t>
            </a:r>
            <a:r>
              <a:rPr lang="en-US" sz="1200" dirty="0" err="1"/>
              <a:t>Casiano</a:t>
            </a:r>
            <a:endParaRPr lang="en-US" sz="1200" dirty="0"/>
          </a:p>
          <a:p>
            <a:r>
              <a:rPr lang="en-US" sz="1200" dirty="0"/>
              <a:t>Tony Ponce</a:t>
            </a:r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3ECAEFB0-A3FF-61BE-8E4D-911471EA1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Movie budget</a:t>
            </a:r>
          </a:p>
        </p:txBody>
      </p:sp>
    </p:spTree>
    <p:extLst>
      <p:ext uri="{BB962C8B-B14F-4D97-AF65-F5344CB8AC3E}">
        <p14:creationId xmlns:p14="http://schemas.microsoft.com/office/powerpoint/2010/main" val="122520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14EFA-86D5-FB91-F802-A8A948AC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Movie Budget vs</a:t>
            </a:r>
            <a:br>
              <a:rPr lang="en-ZA" dirty="0"/>
            </a:br>
            <a:r>
              <a:rPr lang="en-ZA" dirty="0"/>
              <a:t>Movie Outcome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9E693-C042-4DFE-4148-A7554AF2D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amount of money that a movie uses to make it affect the outcome of the movie?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8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0803-14A8-0E4D-56B7-D84706CC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to Know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0C0AB-C05D-350A-54D3-EC70246CA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2292879" cy="823912"/>
          </a:xfrm>
        </p:spPr>
        <p:txBody>
          <a:bodyPr>
            <a:normAutofit/>
          </a:bodyPr>
          <a:lstStyle/>
          <a:p>
            <a:r>
              <a:rPr lang="en-US" dirty="0"/>
              <a:t>Production Budget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1811CB-A771-81B7-458A-36EAC6B9C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2292879" cy="36845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amount of money a movie used to create that movie.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C5E452-99C8-0081-BE62-81773C6E6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2292879" cy="823912"/>
          </a:xfrm>
        </p:spPr>
        <p:txBody>
          <a:bodyPr>
            <a:normAutofit/>
          </a:bodyPr>
          <a:lstStyle/>
          <a:p>
            <a:r>
              <a:rPr lang="en-US" dirty="0"/>
              <a:t>Worldwide Gross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2FB13C-69FD-5DB0-7E02-1E9201B00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2292879" cy="36845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amount of money that a movie made worldwide.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6883806-3583-BE82-8469-3FEAE6381C52}"/>
              </a:ext>
            </a:extLst>
          </p:cNvPr>
          <p:cNvSpPr txBox="1">
            <a:spLocks/>
          </p:cNvSpPr>
          <p:nvPr/>
        </p:nvSpPr>
        <p:spPr>
          <a:xfrm>
            <a:off x="3505994" y="1690688"/>
            <a:ext cx="2292879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Domestic </a:t>
            </a:r>
          </a:p>
          <a:p>
            <a:r>
              <a:rPr lang="en-US" dirty="0"/>
              <a:t>Gross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486FE35-B1AA-20B2-B1E5-7AAE8DFE5AD7}"/>
              </a:ext>
            </a:extLst>
          </p:cNvPr>
          <p:cNvSpPr txBox="1">
            <a:spLocks/>
          </p:cNvSpPr>
          <p:nvPr/>
        </p:nvSpPr>
        <p:spPr>
          <a:xfrm>
            <a:off x="3505994" y="2514600"/>
            <a:ext cx="2292879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amount of money that a movie made in the United States.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0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5A06-8971-9E90-CD4A-8892A139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Major Questions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B5AD78-60E0-1C2B-1CF8-744BD9595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Does the budget vs gross outcome change from genre to genre?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How has the budget vs gross outcome changed over the years?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Does the budget  reflect the viewer ratings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Does the director affect the budget and/or gross outcome?</a:t>
            </a:r>
          </a:p>
        </p:txBody>
      </p:sp>
    </p:spTree>
    <p:extLst>
      <p:ext uri="{BB962C8B-B14F-4D97-AF65-F5344CB8AC3E}">
        <p14:creationId xmlns:p14="http://schemas.microsoft.com/office/powerpoint/2010/main" val="358217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747A-5C22-F7B2-E9EA-4BA4C031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778962-A166-592B-F4FF-4E115CD77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52796"/>
            <a:ext cx="10515600" cy="229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64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3727-F9A0-977B-05D1-723750C2B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 Experience vs Director Budget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8A3B49-0B69-335D-1B04-E107019D0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476375"/>
            <a:ext cx="11201400" cy="24521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DFADDB-21F0-3C49-A3CA-80BDB4BD5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3813704"/>
            <a:ext cx="11201400" cy="245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7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28AA-9702-9E0E-FB78-7E3705FE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Domestic Gross: Director by Average Budget vs Movie 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66935A-AA28-5FAF-4712-6F26F8044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319" y="2101060"/>
            <a:ext cx="6303361" cy="439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9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28AA-9702-9E0E-FB78-7E3705FE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Worldwide Gross: Director by Average Budget vs Movie Count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A78E87-CB2E-6B70-8C62-F9A7CE1F0BC9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2613706" y="1695345"/>
            <a:ext cx="6678575" cy="479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29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18F4-C8F9-1E40-D7FF-48A10DD4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3E0D3-D881-E582-6CC4-D9383FEC92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23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155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Movie budget</vt:lpstr>
      <vt:lpstr>Movie Budget vs Movie Outcome</vt:lpstr>
      <vt:lpstr>Terms to Know</vt:lpstr>
      <vt:lpstr>The Major Questions</vt:lpstr>
      <vt:lpstr>The Dataset</vt:lpstr>
      <vt:lpstr>Director Experience vs Director Budget</vt:lpstr>
      <vt:lpstr>Domestic Gross: Director by Average Budget vs Movie Count</vt:lpstr>
      <vt:lpstr>Worldwide Gross: Director by Average Budget vs Movie Count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budget</dc:title>
  <dc:creator>Anne Donnelly</dc:creator>
  <cp:lastModifiedBy>Anne Donnelly</cp:lastModifiedBy>
  <cp:revision>1</cp:revision>
  <dcterms:created xsi:type="dcterms:W3CDTF">2022-11-10T13:31:12Z</dcterms:created>
  <dcterms:modified xsi:type="dcterms:W3CDTF">2022-11-10T15:27:10Z</dcterms:modified>
</cp:coreProperties>
</file>