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ACAD-72D1-4ED7-9383-2888F753820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A0306207-E8FC-49EE-8A17-04DFDE9A16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18E990C6-9120-4C70-A0E6-0F070DEAB39E}"/>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5" name="Footer Placeholder 4">
            <a:extLst>
              <a:ext uri="{FF2B5EF4-FFF2-40B4-BE49-F238E27FC236}">
                <a16:creationId xmlns:a16="http://schemas.microsoft.com/office/drawing/2014/main" id="{3E7CCFE6-05BC-4AA4-896C-870EDF4DD5C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C71700F-0814-402F-964C-7712819DFEC5}"/>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39024801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F9268-7812-40B4-9C37-9B2CCDA2C23B}"/>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7F1B2FD-F7FD-40E8-9210-E9C8676EE4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8EA4A6E-B878-422E-9175-62360AF51787}"/>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5" name="Footer Placeholder 4">
            <a:extLst>
              <a:ext uri="{FF2B5EF4-FFF2-40B4-BE49-F238E27FC236}">
                <a16:creationId xmlns:a16="http://schemas.microsoft.com/office/drawing/2014/main" id="{46DCF62C-512F-4E3F-840A-AD048A7F1BD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D582BAF-9031-4392-B241-6ECC4A9BCD0B}"/>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748533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D4F99D-3DE9-48B2-922C-1095CB08603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D8275B5E-8213-4089-9CA8-D2E7223C09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B509E47-D1CD-4E3E-A333-4E3380C288AC}"/>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5" name="Footer Placeholder 4">
            <a:extLst>
              <a:ext uri="{FF2B5EF4-FFF2-40B4-BE49-F238E27FC236}">
                <a16:creationId xmlns:a16="http://schemas.microsoft.com/office/drawing/2014/main" id="{868B5806-F17D-4F5A-8488-DF06786C2D5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DD75BA6-E749-4BAD-9A7D-BF3EEF936202}"/>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24403951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8F54-974D-456D-9A2D-CE33AF5D63E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A75C177-8BA2-49DC-ACAB-BB00C037AED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E4ACCE9-093E-4104-AFB2-0E4FA997AEB9}"/>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5" name="Footer Placeholder 4">
            <a:extLst>
              <a:ext uri="{FF2B5EF4-FFF2-40B4-BE49-F238E27FC236}">
                <a16:creationId xmlns:a16="http://schemas.microsoft.com/office/drawing/2014/main" id="{3FA059E2-FC82-4D1C-A675-0A645191C95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39F388CC-6E5C-48E4-A201-82881BCA1996}"/>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1421069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A2FAD-0D7B-4495-BC3E-16E0FADE5C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7323E38A-9292-47D6-A14F-5D436929DD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F0284F-7486-49D5-BAC3-6E845DE51749}"/>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5" name="Footer Placeholder 4">
            <a:extLst>
              <a:ext uri="{FF2B5EF4-FFF2-40B4-BE49-F238E27FC236}">
                <a16:creationId xmlns:a16="http://schemas.microsoft.com/office/drawing/2014/main" id="{4E3839E5-9416-4D63-B83A-890D59E25F2B}"/>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439C5BD-40C0-45B7-8037-A21341DFBF3A}"/>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2766374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8996A-2F05-4E99-AEA3-3C21BA8C848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F929BC8A-AAFD-460C-8F78-9FC747C0BE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D97931E-6D60-4BDB-9A7B-E8E803419F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FAC444FC-9DFF-48E9-8B93-7BA0539B2F13}"/>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6" name="Footer Placeholder 5">
            <a:extLst>
              <a:ext uri="{FF2B5EF4-FFF2-40B4-BE49-F238E27FC236}">
                <a16:creationId xmlns:a16="http://schemas.microsoft.com/office/drawing/2014/main" id="{5771B4BA-64D8-43F9-9ADD-6172FD3D180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31EB0B-4DBE-40B0-968B-B2FB5DFD1A17}"/>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27883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A0006-7F30-4696-9E5D-FB7E30A985E4}"/>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92A30D1-2AEA-42FF-807D-4972B86E97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282E35-E61B-45DE-B032-F05F41631C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913B62A1-B161-4D88-8093-7D69699A0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778A96-04F8-4E98-8AD8-2133C9C320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D20971F3-1490-4796-8B3B-AC2CE0E907B9}"/>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8" name="Footer Placeholder 7">
            <a:extLst>
              <a:ext uri="{FF2B5EF4-FFF2-40B4-BE49-F238E27FC236}">
                <a16:creationId xmlns:a16="http://schemas.microsoft.com/office/drawing/2014/main" id="{EAF33C8B-D9B1-47BF-82B9-256133807D57}"/>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2D2281C-1FD2-4DF4-BC29-38A820AFA162}"/>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1952560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7F598-5CC8-40EA-A262-4AFC64E1082B}"/>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F64DD1D-F33E-4F8E-9FDD-29E3B191A53F}"/>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4" name="Footer Placeholder 3">
            <a:extLst>
              <a:ext uri="{FF2B5EF4-FFF2-40B4-BE49-F238E27FC236}">
                <a16:creationId xmlns:a16="http://schemas.microsoft.com/office/drawing/2014/main" id="{D89CAA42-51A5-4260-8F42-BF18B61B5BF1}"/>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05A08F52-B2F0-49B2-B67F-DE8B5B93DEA2}"/>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413129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58BF7A-48FC-4631-98EB-17A441EE32CB}"/>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3" name="Footer Placeholder 2">
            <a:extLst>
              <a:ext uri="{FF2B5EF4-FFF2-40B4-BE49-F238E27FC236}">
                <a16:creationId xmlns:a16="http://schemas.microsoft.com/office/drawing/2014/main" id="{B329F17E-2990-43F5-B566-78AE9A2E06B8}"/>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5956F61C-954E-433A-B587-48834F8C278B}"/>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2065429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8AA6D-AF2A-4233-A446-8BC3EFDDA1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CAE5A77D-7CBE-4DE3-87B0-CA6A6AA6163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0C0F0E02-1A00-411A-9EAF-A2F46960BC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65109-8576-4C04-BB36-A95BC1CA5A52}"/>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6" name="Footer Placeholder 5">
            <a:extLst>
              <a:ext uri="{FF2B5EF4-FFF2-40B4-BE49-F238E27FC236}">
                <a16:creationId xmlns:a16="http://schemas.microsoft.com/office/drawing/2014/main" id="{31B19E91-34B8-4654-A1CD-803AEC71064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9019F5F-4246-4856-8093-958C17FACBE7}"/>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2470141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11B23-9C4F-432E-B66A-1CD05AB03B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37FC1031-A58B-4F54-8B33-EC960779C5C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49E92AA-DC92-41F7-B391-8054721012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D7CE81-870D-4D56-9859-DF6F23A99706}"/>
              </a:ext>
            </a:extLst>
          </p:cNvPr>
          <p:cNvSpPr>
            <a:spLocks noGrp="1"/>
          </p:cNvSpPr>
          <p:nvPr>
            <p:ph type="dt" sz="half" idx="10"/>
          </p:nvPr>
        </p:nvSpPr>
        <p:spPr/>
        <p:txBody>
          <a:bodyPr/>
          <a:lstStyle/>
          <a:p>
            <a:fld id="{3B1B048C-D605-4BBF-BC88-CB348A95381D}" type="datetimeFigureOut">
              <a:rPr lang="en-CA" smtClean="0"/>
              <a:t>2020-06-05</a:t>
            </a:fld>
            <a:endParaRPr lang="en-CA"/>
          </a:p>
        </p:txBody>
      </p:sp>
      <p:sp>
        <p:nvSpPr>
          <p:cNvPr id="6" name="Footer Placeholder 5">
            <a:extLst>
              <a:ext uri="{FF2B5EF4-FFF2-40B4-BE49-F238E27FC236}">
                <a16:creationId xmlns:a16="http://schemas.microsoft.com/office/drawing/2014/main" id="{892854A0-AB16-42D7-AEE8-C418B7EC621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91770B-70E5-42DA-8C6E-FBD988191B96}"/>
              </a:ext>
            </a:extLst>
          </p:cNvPr>
          <p:cNvSpPr>
            <a:spLocks noGrp="1"/>
          </p:cNvSpPr>
          <p:nvPr>
            <p:ph type="sldNum" sz="quarter" idx="12"/>
          </p:nvPr>
        </p:nvSpPr>
        <p:spPr/>
        <p:txBody>
          <a:bodyPr/>
          <a:lstStyle/>
          <a:p>
            <a:fld id="{E3BB5E0A-230C-4AE0-A80C-23676F2C77CC}" type="slidenum">
              <a:rPr lang="en-CA" smtClean="0"/>
              <a:t>‹#›</a:t>
            </a:fld>
            <a:endParaRPr lang="en-CA"/>
          </a:p>
        </p:txBody>
      </p:sp>
    </p:spTree>
    <p:extLst>
      <p:ext uri="{BB962C8B-B14F-4D97-AF65-F5344CB8AC3E}">
        <p14:creationId xmlns:p14="http://schemas.microsoft.com/office/powerpoint/2010/main" val="280741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3C9A4F-4E88-4FA3-BFD7-3373A0702E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41936088-A1A4-4EF9-9044-F317ABC545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099B22A-C439-4CD2-94AB-EB207EB3CD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1B048C-D605-4BBF-BC88-CB348A95381D}" type="datetimeFigureOut">
              <a:rPr lang="en-CA" smtClean="0"/>
              <a:t>2020-06-05</a:t>
            </a:fld>
            <a:endParaRPr lang="en-CA"/>
          </a:p>
        </p:txBody>
      </p:sp>
      <p:sp>
        <p:nvSpPr>
          <p:cNvPr id="5" name="Footer Placeholder 4">
            <a:extLst>
              <a:ext uri="{FF2B5EF4-FFF2-40B4-BE49-F238E27FC236}">
                <a16:creationId xmlns:a16="http://schemas.microsoft.com/office/drawing/2014/main" id="{63F53C1F-2D40-4C26-AAB8-2C00A1C390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057C5900-1263-4B2D-91BA-D9CFC810A00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3BB5E0A-230C-4AE0-A80C-23676F2C77CC}" type="slidenum">
              <a:rPr lang="en-CA" smtClean="0"/>
              <a:t>‹#›</a:t>
            </a:fld>
            <a:endParaRPr lang="en-CA"/>
          </a:p>
        </p:txBody>
      </p:sp>
    </p:spTree>
    <p:extLst>
      <p:ext uri="{BB962C8B-B14F-4D97-AF65-F5344CB8AC3E}">
        <p14:creationId xmlns:p14="http://schemas.microsoft.com/office/powerpoint/2010/main" val="76962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B2639-44F7-4108-883A-0AC3A57E33DF}"/>
              </a:ext>
            </a:extLst>
          </p:cNvPr>
          <p:cNvSpPr>
            <a:spLocks noGrp="1"/>
          </p:cNvSpPr>
          <p:nvPr>
            <p:ph type="title"/>
          </p:nvPr>
        </p:nvSpPr>
        <p:spPr>
          <a:xfrm>
            <a:off x="838200" y="365125"/>
            <a:ext cx="10515600" cy="4913457"/>
          </a:xfrm>
        </p:spPr>
        <p:txBody>
          <a:bodyPr>
            <a:normAutofit/>
          </a:bodyPr>
          <a:lstStyle/>
          <a:p>
            <a:r>
              <a:rPr lang="en-CA" sz="2400" dirty="0"/>
              <a:t>Our tool is built and used by the Unity game engine. We assume a minimum of familiarity with the engine and will not outline how to do Unity related tasks (such as creating </a:t>
            </a:r>
            <a:r>
              <a:rPr lang="en-CA" sz="2400" dirty="0" err="1"/>
              <a:t>gameobjects</a:t>
            </a:r>
            <a:r>
              <a:rPr lang="en-CA" sz="2400" dirty="0"/>
              <a:t>).</a:t>
            </a:r>
            <a:br>
              <a:rPr lang="en-CA" sz="2400" dirty="0"/>
            </a:br>
            <a:br>
              <a:rPr lang="en-CA" sz="2400" dirty="0"/>
            </a:br>
            <a:r>
              <a:rPr lang="en-CA" sz="2400" dirty="0"/>
              <a:t>In addition to this, we use the standalone version of GOH. This means that the emphasis of the tool is on creating and displaying all information related to visibility as opposed to simply creating a data structure containing data related to the </a:t>
            </a:r>
            <a:r>
              <a:rPr lang="en-CA" sz="2400"/>
              <a:t>visibility manifold.</a:t>
            </a:r>
            <a:endParaRPr lang="en-CA" sz="2400" dirty="0"/>
          </a:p>
        </p:txBody>
      </p:sp>
    </p:spTree>
    <p:extLst>
      <p:ext uri="{BB962C8B-B14F-4D97-AF65-F5344CB8AC3E}">
        <p14:creationId xmlns:p14="http://schemas.microsoft.com/office/powerpoint/2010/main" val="842675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296476" y="627617"/>
            <a:ext cx="9751620" cy="872692"/>
          </a:xfrm>
        </p:spPr>
        <p:txBody>
          <a:bodyPr>
            <a:normAutofit fontScale="90000"/>
          </a:bodyPr>
          <a:lstStyle/>
          <a:p>
            <a:r>
              <a:rPr lang="en-CA" sz="2400" dirty="0"/>
              <a:t>You then need to create an empty </a:t>
            </a:r>
            <a:r>
              <a:rPr lang="en-CA" sz="2400" dirty="0" err="1"/>
              <a:t>gameobject</a:t>
            </a:r>
            <a:r>
              <a:rPr lang="en-CA" sz="2400" dirty="0"/>
              <a:t> which you tag with “Obstacle” and attach your script. Note that this is for one obstacle. To create multiple obstacles, you need to create multiple obstacle </a:t>
            </a:r>
            <a:r>
              <a:rPr lang="en-CA" sz="2400" dirty="0" err="1"/>
              <a:t>gameobjects</a:t>
            </a:r>
            <a:r>
              <a:rPr lang="en-CA" sz="2400" dirty="0"/>
              <a:t> using the same process.</a:t>
            </a:r>
            <a:br>
              <a:rPr lang="en-CA" sz="2400" dirty="0"/>
            </a:br>
            <a:endParaRPr lang="en-CA" sz="2400" dirty="0"/>
          </a:p>
        </p:txBody>
      </p:sp>
      <p:pic>
        <p:nvPicPr>
          <p:cNvPr id="5" name="Picture 4" descr="A screenshot of a social media post&#10;&#10;Description automatically generated">
            <a:extLst>
              <a:ext uri="{FF2B5EF4-FFF2-40B4-BE49-F238E27FC236}">
                <a16:creationId xmlns:a16="http://schemas.microsoft.com/office/drawing/2014/main" id="{5A85E342-C8DF-48F2-9502-6A602CF59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2277" y="1628213"/>
            <a:ext cx="6706428" cy="4866715"/>
          </a:xfrm>
          <a:prstGeom prst="rect">
            <a:avLst/>
          </a:prstGeom>
        </p:spPr>
      </p:pic>
    </p:spTree>
    <p:extLst>
      <p:ext uri="{BB962C8B-B14F-4D97-AF65-F5344CB8AC3E}">
        <p14:creationId xmlns:p14="http://schemas.microsoft.com/office/powerpoint/2010/main" val="3859252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60511" y="255319"/>
            <a:ext cx="11187953" cy="1298428"/>
          </a:xfrm>
        </p:spPr>
        <p:txBody>
          <a:bodyPr>
            <a:noAutofit/>
          </a:bodyPr>
          <a:lstStyle/>
          <a:p>
            <a:pPr algn="l"/>
            <a:r>
              <a:rPr lang="en-CA" sz="1800" dirty="0"/>
              <a:t>You can now visualise the generation process. It is advised to split your view into your camera view and inspector view. The manifold appears off camera and is easier to study with the inspector view. Once you start the simulation, the camera view will have a play button which will continuously step the agent through the path, a pause button which will pause the agent as well as forward and backward buttons which allow you to move step by step to view the generated polygons.</a:t>
            </a:r>
            <a:br>
              <a:rPr lang="en-CA" sz="1800" dirty="0"/>
            </a:br>
            <a:endParaRPr lang="en-CA" sz="1800" dirty="0"/>
          </a:p>
        </p:txBody>
      </p:sp>
      <p:pic>
        <p:nvPicPr>
          <p:cNvPr id="5" name="Picture 4" descr="A screenshot of a social media post&#10;&#10;Description automatically generated">
            <a:extLst>
              <a:ext uri="{FF2B5EF4-FFF2-40B4-BE49-F238E27FC236}">
                <a16:creationId xmlns:a16="http://schemas.microsoft.com/office/drawing/2014/main" id="{5504F145-9CD1-42E2-B851-36FFBA81A1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6958" y="1065257"/>
            <a:ext cx="10154771" cy="5712059"/>
          </a:xfrm>
          <a:prstGeom prst="rect">
            <a:avLst/>
          </a:prstGeom>
        </p:spPr>
      </p:pic>
    </p:spTree>
    <p:extLst>
      <p:ext uri="{BB962C8B-B14F-4D97-AF65-F5344CB8AC3E}">
        <p14:creationId xmlns:p14="http://schemas.microsoft.com/office/powerpoint/2010/main" val="275085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demo">
            <a:hlinkClick r:id="" action="ppaction://media"/>
            <a:extLst>
              <a:ext uri="{FF2B5EF4-FFF2-40B4-BE49-F238E27FC236}">
                <a16:creationId xmlns:a16="http://schemas.microsoft.com/office/drawing/2014/main" id="{9EB42FC3-B1BC-486A-ABA8-22FE907B5214}"/>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788193" y="443359"/>
            <a:ext cx="10615613" cy="5971282"/>
          </a:xfrm>
          <a:prstGeom prst="rect">
            <a:avLst/>
          </a:prstGeom>
        </p:spPr>
      </p:pic>
    </p:spTree>
    <p:extLst>
      <p:ext uri="{BB962C8B-B14F-4D97-AF65-F5344CB8AC3E}">
        <p14:creationId xmlns:p14="http://schemas.microsoft.com/office/powerpoint/2010/main" val="1130497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5311" fill="hold"/>
                                        <p:tgtEl>
                                          <p:spTgt spid="1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12"/>
                </p:tgtEl>
              </p:cMediaNode>
            </p:video>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12"/>
                                        </p:tgtEl>
                                      </p:cBhvr>
                                    </p:cmd>
                                  </p:childTnLst>
                                </p:cTn>
                              </p:par>
                            </p:childTnLst>
                          </p:cTn>
                        </p:par>
                      </p:childTnLst>
                    </p:cTn>
                  </p:par>
                </p:childTnLst>
              </p:cTn>
              <p:nextCondLst>
                <p:cond evt="onClick" delay="0">
                  <p:tgtEl>
                    <p:spTgt spid="1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283029" y="237652"/>
            <a:ext cx="9751620" cy="872692"/>
          </a:xfrm>
        </p:spPr>
        <p:txBody>
          <a:bodyPr>
            <a:normAutofit/>
          </a:bodyPr>
          <a:lstStyle/>
          <a:p>
            <a:r>
              <a:rPr lang="en-CA" sz="2400" dirty="0"/>
              <a:t>After opening your unity project, import a custom package and select the </a:t>
            </a:r>
            <a:br>
              <a:rPr lang="en-CA" sz="2400" dirty="0"/>
            </a:br>
            <a:r>
              <a:rPr lang="en-CA" sz="2400" dirty="0"/>
              <a:t>Geometry Of Hiding (GOH) package </a:t>
            </a:r>
          </a:p>
        </p:txBody>
      </p:sp>
      <p:pic>
        <p:nvPicPr>
          <p:cNvPr id="5" name="Picture 4">
            <a:extLst>
              <a:ext uri="{FF2B5EF4-FFF2-40B4-BE49-F238E27FC236}">
                <a16:creationId xmlns:a16="http://schemas.microsoft.com/office/drawing/2014/main" id="{E6F9B77B-F122-4E28-9460-E42A168B63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68924" y="1433317"/>
            <a:ext cx="9823076" cy="5424683"/>
          </a:xfrm>
          <a:prstGeom prst="rect">
            <a:avLst/>
          </a:prstGeom>
        </p:spPr>
      </p:pic>
    </p:spTree>
    <p:extLst>
      <p:ext uri="{BB962C8B-B14F-4D97-AF65-F5344CB8AC3E}">
        <p14:creationId xmlns:p14="http://schemas.microsoft.com/office/powerpoint/2010/main" val="4288993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283029" y="237652"/>
            <a:ext cx="9751620" cy="515383"/>
          </a:xfrm>
        </p:spPr>
        <p:txBody>
          <a:bodyPr>
            <a:normAutofit/>
          </a:bodyPr>
          <a:lstStyle/>
          <a:p>
            <a:r>
              <a:rPr lang="en-CA" sz="2400" dirty="0"/>
              <a:t>When importing, select everything for the import</a:t>
            </a:r>
          </a:p>
        </p:txBody>
      </p:sp>
      <p:pic>
        <p:nvPicPr>
          <p:cNvPr id="4" name="Picture 3" descr="A screenshot of a computer&#10;&#10;Description automatically generated">
            <a:extLst>
              <a:ext uri="{FF2B5EF4-FFF2-40B4-BE49-F238E27FC236}">
                <a16:creationId xmlns:a16="http://schemas.microsoft.com/office/drawing/2014/main" id="{FB8CF2EE-48A9-4E9C-8FC8-F3D6F94C0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8218" y="1110875"/>
            <a:ext cx="9643783" cy="5747125"/>
          </a:xfrm>
          <a:prstGeom prst="rect">
            <a:avLst/>
          </a:prstGeom>
        </p:spPr>
      </p:pic>
    </p:spTree>
    <p:extLst>
      <p:ext uri="{BB962C8B-B14F-4D97-AF65-F5344CB8AC3E}">
        <p14:creationId xmlns:p14="http://schemas.microsoft.com/office/powerpoint/2010/main" val="3380533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social media post&#10;&#10;Description automatically generated">
            <a:extLst>
              <a:ext uri="{FF2B5EF4-FFF2-40B4-BE49-F238E27FC236}">
                <a16:creationId xmlns:a16="http://schemas.microsoft.com/office/drawing/2014/main" id="{59792CBF-8A46-4083-B60E-8C89B169C3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6753" y="1202352"/>
            <a:ext cx="9751620" cy="5655648"/>
          </a:xfrm>
          <a:prstGeom prst="rect">
            <a:avLst/>
          </a:prstGeom>
        </p:spPr>
      </p:pic>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283029" y="237652"/>
            <a:ext cx="9751620" cy="872692"/>
          </a:xfrm>
        </p:spPr>
        <p:txBody>
          <a:bodyPr>
            <a:normAutofit/>
          </a:bodyPr>
          <a:lstStyle/>
          <a:p>
            <a:r>
              <a:rPr lang="en-CA" sz="2400" dirty="0"/>
              <a:t>Navigate to the GOH folder where you will find the “Setup” </a:t>
            </a:r>
            <a:r>
              <a:rPr lang="en-CA" sz="2400" dirty="0" err="1"/>
              <a:t>gameobject</a:t>
            </a:r>
            <a:r>
              <a:rPr lang="en-CA" sz="2400" dirty="0"/>
              <a:t>. Add this to your scene and disable the main camera unity gives you by default.</a:t>
            </a:r>
          </a:p>
        </p:txBody>
      </p:sp>
    </p:spTree>
    <p:extLst>
      <p:ext uri="{BB962C8B-B14F-4D97-AF65-F5344CB8AC3E}">
        <p14:creationId xmlns:p14="http://schemas.microsoft.com/office/powerpoint/2010/main" val="1488489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283029" y="237652"/>
            <a:ext cx="9751620" cy="872692"/>
          </a:xfrm>
        </p:spPr>
        <p:txBody>
          <a:bodyPr>
            <a:normAutofit/>
          </a:bodyPr>
          <a:lstStyle/>
          <a:p>
            <a:r>
              <a:rPr lang="en-CA" sz="2400" dirty="0"/>
              <a:t>Next you need to create a script. This will be your path script and it needs to inherit the “Path” class.</a:t>
            </a:r>
          </a:p>
        </p:txBody>
      </p:sp>
      <p:pic>
        <p:nvPicPr>
          <p:cNvPr id="4" name="Picture 3" descr="A screenshot of a computer screen&#10;&#10;Description automatically generated">
            <a:extLst>
              <a:ext uri="{FF2B5EF4-FFF2-40B4-BE49-F238E27FC236}">
                <a16:creationId xmlns:a16="http://schemas.microsoft.com/office/drawing/2014/main" id="{11C2AF15-5A16-4FDF-B2D7-286B5E6491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20471" y="1229708"/>
            <a:ext cx="9406186" cy="5628292"/>
          </a:xfrm>
          <a:prstGeom prst="rect">
            <a:avLst/>
          </a:prstGeom>
        </p:spPr>
      </p:pic>
    </p:spTree>
    <p:extLst>
      <p:ext uri="{BB962C8B-B14F-4D97-AF65-F5344CB8AC3E}">
        <p14:creationId xmlns:p14="http://schemas.microsoft.com/office/powerpoint/2010/main" val="4229264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296476" y="627617"/>
            <a:ext cx="9751620" cy="872692"/>
          </a:xfrm>
        </p:spPr>
        <p:txBody>
          <a:bodyPr>
            <a:normAutofit fontScale="90000"/>
          </a:bodyPr>
          <a:lstStyle/>
          <a:p>
            <a:r>
              <a:rPr lang="en-CA" sz="2400" dirty="0"/>
              <a:t>You then need to implement the </a:t>
            </a:r>
            <a:r>
              <a:rPr lang="en-CA" sz="2400" dirty="0" err="1"/>
              <a:t>getPath</a:t>
            </a:r>
            <a:r>
              <a:rPr lang="en-CA" sz="2400" dirty="0"/>
              <a:t>() function which returns a list of path pips representing the path. A pip consists of a vector2 (position), a float (orientation) and a second float (timestamp).</a:t>
            </a:r>
            <a:br>
              <a:rPr lang="en-CA" sz="2400" dirty="0"/>
            </a:br>
            <a:endParaRPr lang="en-CA" sz="2400" dirty="0"/>
          </a:p>
        </p:txBody>
      </p:sp>
      <p:pic>
        <p:nvPicPr>
          <p:cNvPr id="4" name="Picture 3" descr="A screenshot of a computer screen&#10;&#10;Description automatically generated">
            <a:extLst>
              <a:ext uri="{FF2B5EF4-FFF2-40B4-BE49-F238E27FC236}">
                <a16:creationId xmlns:a16="http://schemas.microsoft.com/office/drawing/2014/main" id="{E6DB22C3-FE30-4973-AAE9-0DB4BCE988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9652" y="1349260"/>
            <a:ext cx="10262347" cy="5508739"/>
          </a:xfrm>
          <a:prstGeom prst="rect">
            <a:avLst/>
          </a:prstGeom>
        </p:spPr>
      </p:pic>
    </p:spTree>
    <p:extLst>
      <p:ext uri="{BB962C8B-B14F-4D97-AF65-F5344CB8AC3E}">
        <p14:creationId xmlns:p14="http://schemas.microsoft.com/office/powerpoint/2010/main" val="283367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296476" y="627617"/>
            <a:ext cx="9751620" cy="872692"/>
          </a:xfrm>
        </p:spPr>
        <p:txBody>
          <a:bodyPr>
            <a:normAutofit fontScale="90000"/>
          </a:bodyPr>
          <a:lstStyle/>
          <a:p>
            <a:r>
              <a:rPr lang="en-CA" sz="2400" dirty="0"/>
              <a:t>Now create an empty </a:t>
            </a:r>
            <a:r>
              <a:rPr lang="en-CA" sz="2400" dirty="0" err="1"/>
              <a:t>gameobject</a:t>
            </a:r>
            <a:r>
              <a:rPr lang="en-CA" sz="2400" dirty="0"/>
              <a:t> in your scene and tag it with “Path”. You may need to create this tag before doing so.</a:t>
            </a:r>
            <a:br>
              <a:rPr lang="en-CA" sz="2400" dirty="0"/>
            </a:br>
            <a:endParaRPr lang="en-CA" sz="2400" dirty="0"/>
          </a:p>
        </p:txBody>
      </p:sp>
      <p:pic>
        <p:nvPicPr>
          <p:cNvPr id="5" name="Picture 4" descr="A screenshot of a social media post&#10;&#10;Description automatically generated">
            <a:extLst>
              <a:ext uri="{FF2B5EF4-FFF2-40B4-BE49-F238E27FC236}">
                <a16:creationId xmlns:a16="http://schemas.microsoft.com/office/drawing/2014/main" id="{A423C957-D1DB-433D-AD03-5EDBAAC4CF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9377" y="1500309"/>
            <a:ext cx="7532594" cy="5231395"/>
          </a:xfrm>
          <a:prstGeom prst="rect">
            <a:avLst/>
          </a:prstGeom>
        </p:spPr>
      </p:pic>
    </p:spTree>
    <p:extLst>
      <p:ext uri="{BB962C8B-B14F-4D97-AF65-F5344CB8AC3E}">
        <p14:creationId xmlns:p14="http://schemas.microsoft.com/office/powerpoint/2010/main" val="50429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350264" y="311611"/>
            <a:ext cx="9751620" cy="872692"/>
          </a:xfrm>
        </p:spPr>
        <p:txBody>
          <a:bodyPr>
            <a:normAutofit/>
          </a:bodyPr>
          <a:lstStyle/>
          <a:p>
            <a:r>
              <a:rPr lang="en-CA" sz="2400" dirty="0"/>
              <a:t>You will now need to add the script you made to your path </a:t>
            </a:r>
            <a:r>
              <a:rPr lang="en-CA" sz="2400" dirty="0" err="1"/>
              <a:t>gameobject</a:t>
            </a:r>
            <a:br>
              <a:rPr lang="en-CA" sz="2400" dirty="0"/>
            </a:br>
            <a:endParaRPr lang="en-CA" sz="2400" dirty="0"/>
          </a:p>
        </p:txBody>
      </p:sp>
      <p:pic>
        <p:nvPicPr>
          <p:cNvPr id="5" name="Picture 4" descr="A screenshot of a social media post&#10;&#10;Description automatically generated">
            <a:extLst>
              <a:ext uri="{FF2B5EF4-FFF2-40B4-BE49-F238E27FC236}">
                <a16:creationId xmlns:a16="http://schemas.microsoft.com/office/drawing/2014/main" id="{A7BF754A-4C19-45F2-A4AD-1D5F86F208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7903" y="1063963"/>
            <a:ext cx="7527793" cy="5774484"/>
          </a:xfrm>
          <a:prstGeom prst="rect">
            <a:avLst/>
          </a:prstGeom>
        </p:spPr>
      </p:pic>
    </p:spTree>
    <p:extLst>
      <p:ext uri="{BB962C8B-B14F-4D97-AF65-F5344CB8AC3E}">
        <p14:creationId xmlns:p14="http://schemas.microsoft.com/office/powerpoint/2010/main" val="218149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FEE3D-DB3E-4147-9651-37461CB632FA}"/>
              </a:ext>
            </a:extLst>
          </p:cNvPr>
          <p:cNvSpPr>
            <a:spLocks noGrp="1"/>
          </p:cNvSpPr>
          <p:nvPr>
            <p:ph type="ctrTitle"/>
          </p:nvPr>
        </p:nvSpPr>
        <p:spPr>
          <a:xfrm>
            <a:off x="296476" y="627617"/>
            <a:ext cx="9751620" cy="872692"/>
          </a:xfrm>
        </p:spPr>
        <p:txBody>
          <a:bodyPr>
            <a:normAutofit fontScale="90000"/>
          </a:bodyPr>
          <a:lstStyle/>
          <a:p>
            <a:r>
              <a:rPr lang="en-CA" sz="2400" dirty="0"/>
              <a:t>A similar process is followed for making obstacles. Instead of inheriting from Path, you now need to inherit from “Obstacle”, implement “</a:t>
            </a:r>
            <a:r>
              <a:rPr lang="en-CA" sz="2400" dirty="0" err="1"/>
              <a:t>getVertices</a:t>
            </a:r>
            <a:r>
              <a:rPr lang="en-CA" sz="2400" dirty="0"/>
              <a:t>()” which returns a list of obstacle vertices defining the circumference of the obstacle. </a:t>
            </a:r>
            <a:br>
              <a:rPr lang="en-CA" sz="2400" dirty="0"/>
            </a:br>
            <a:endParaRPr lang="en-CA" sz="2400" dirty="0"/>
          </a:p>
        </p:txBody>
      </p:sp>
      <p:pic>
        <p:nvPicPr>
          <p:cNvPr id="7" name="Picture 6" descr="A screenshot of a computer screen&#10;&#10;Description automatically generated">
            <a:extLst>
              <a:ext uri="{FF2B5EF4-FFF2-40B4-BE49-F238E27FC236}">
                <a16:creationId xmlns:a16="http://schemas.microsoft.com/office/drawing/2014/main" id="{22616654-90A8-45E7-A885-17CEDE986B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18865" y="1500309"/>
            <a:ext cx="7794812" cy="5198710"/>
          </a:xfrm>
          <a:prstGeom prst="rect">
            <a:avLst/>
          </a:prstGeom>
        </p:spPr>
      </p:pic>
    </p:spTree>
    <p:extLst>
      <p:ext uri="{BB962C8B-B14F-4D97-AF65-F5344CB8AC3E}">
        <p14:creationId xmlns:p14="http://schemas.microsoft.com/office/powerpoint/2010/main" val="3474051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436</Words>
  <Application>Microsoft Office PowerPoint</Application>
  <PresentationFormat>Widescreen</PresentationFormat>
  <Paragraphs>11</Paragraphs>
  <Slides>12</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Our tool is built and used by the Unity game engine. We assume a minimum of familiarity with the engine and will not outline how to do Unity related tasks (such as creating gameobjects).  In addition to this, we use the standalone version of GOH. This means that the emphasis of the tool is on creating and displaying all information related to visibility as opposed to simply creating a data structure containing data related to the visibility manifold.</vt:lpstr>
      <vt:lpstr>After opening your unity project, import a custom package and select the  Geometry Of Hiding (GOH) package </vt:lpstr>
      <vt:lpstr>When importing, select everything for the import</vt:lpstr>
      <vt:lpstr>Navigate to the GOH folder where you will find the “Setup” gameobject. Add this to your scene and disable the main camera unity gives you by default.</vt:lpstr>
      <vt:lpstr>Next you need to create a script. This will be your path script and it needs to inherit the “Path” class.</vt:lpstr>
      <vt:lpstr>You then need to implement the getPath() function which returns a list of path pips representing the path. A pip consists of a vector2 (position), a float (orientation) and a second float (timestamp). </vt:lpstr>
      <vt:lpstr>Now create an empty gameobject in your scene and tag it with “Path”. You may need to create this tag before doing so. </vt:lpstr>
      <vt:lpstr>You will now need to add the script you made to your path gameobject </vt:lpstr>
      <vt:lpstr>A similar process is followed for making obstacles. Instead of inheriting from Path, you now need to inherit from “Obstacle”, implement “getVertices()” which returns a list of obstacle vertices defining the circumference of the obstacle.  </vt:lpstr>
      <vt:lpstr>You then need to create an empty gameobject which you tag with “Obstacle” and attach your script. Note that this is for one obstacle. To create multiple obstacles, you need to create multiple obstacle gameobjects using the same process. </vt:lpstr>
      <vt:lpstr>You can now visualise the generation process. It is advised to split your view into your camera view and inspector view. The manifold appears off camera and is easier to study with the inspector view. Once you start the simulation, the camera view will have a play button which will continuously step the agent through the path, a pause button which will pause the agent as well as forward and backward buttons which allow you to move step by step to view the generated polygons.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 that for this demo we use the standalone version of GOH</dc:title>
  <dc:creator>Adrian Koretski</dc:creator>
  <cp:lastModifiedBy>Adrian Koretski</cp:lastModifiedBy>
  <cp:revision>11</cp:revision>
  <dcterms:created xsi:type="dcterms:W3CDTF">2020-06-04T22:26:08Z</dcterms:created>
  <dcterms:modified xsi:type="dcterms:W3CDTF">2020-06-05T12:38:03Z</dcterms:modified>
</cp:coreProperties>
</file>