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57" r:id="rId6"/>
    <p:sldId id="258" r:id="rId7"/>
    <p:sldId id="262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9575"/>
            <a:ext cx="9144000" cy="1152140"/>
          </a:xfrm>
        </p:spPr>
        <p:txBody>
          <a:bodyPr/>
          <a:lstStyle/>
          <a:p>
            <a:r>
              <a:rPr lang="en-US" dirty="0" smtClean="0"/>
              <a:t>Mobiles </a:t>
            </a:r>
            <a:r>
              <a:rPr lang="en-US" dirty="0" err="1" smtClean="0"/>
              <a:t>Unfallprotokoll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4428"/>
            <a:ext cx="9144000" cy="1655762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Bluemoon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05180">
            <a:off x="713602" y="2852738"/>
            <a:ext cx="4438136" cy="3136567"/>
          </a:xfrm>
          <a:prstGeom prst="rect">
            <a:avLst/>
          </a:prstGeom>
        </p:spPr>
      </p:pic>
      <p:pic>
        <p:nvPicPr>
          <p:cNvPr id="1026" name="Picture 2" descr="https://www.baloisedirect.ch/dam/baloisedirect-ch/pictures/docs/unfall_protokoll_bas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7376">
            <a:off x="7751150" y="2473747"/>
            <a:ext cx="2436886" cy="3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42" y="1381182"/>
            <a:ext cx="87344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53" y="3417775"/>
            <a:ext cx="7153275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91" y="749940"/>
            <a:ext cx="6477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8" y="0"/>
            <a:ext cx="6639852" cy="3724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228" y="3846786"/>
            <a:ext cx="333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Quelle</a:t>
            </a:r>
            <a:r>
              <a:rPr lang="en-US" sz="1600" dirty="0" smtClean="0"/>
              <a:t>: srf.ch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89" y="3846786"/>
            <a:ext cx="6227764" cy="1880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1656" y="5849083"/>
            <a:ext cx="333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Quelle</a:t>
            </a:r>
            <a:r>
              <a:rPr lang="en-US" sz="1600" dirty="0" smtClean="0"/>
              <a:t>: autoscout24.ch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33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Schnell </a:t>
            </a:r>
            <a:r>
              <a:rPr lang="en-US" dirty="0" err="1" smtClean="0"/>
              <a:t>vergessen</a:t>
            </a:r>
            <a:r>
              <a:rPr lang="en-US" dirty="0" smtClean="0"/>
              <a:t>/</a:t>
            </a:r>
            <a:r>
              <a:rPr lang="en-US" dirty="0" err="1" smtClean="0"/>
              <a:t>verloren</a:t>
            </a:r>
            <a:endParaRPr lang="en-US" dirty="0" smtClean="0"/>
          </a:p>
          <a:p>
            <a:r>
              <a:rPr lang="en-US" dirty="0" err="1" smtClean="0"/>
              <a:t>Sprachbarrieren</a:t>
            </a:r>
            <a:endParaRPr lang="en-US" dirty="0" smtClean="0"/>
          </a:p>
          <a:p>
            <a:r>
              <a:rPr lang="en-US" dirty="0" err="1" smtClean="0"/>
              <a:t>Schriftbarrieren</a:t>
            </a:r>
            <a:r>
              <a:rPr lang="en-US" dirty="0" smtClean="0"/>
              <a:t> (</a:t>
            </a:r>
            <a:r>
              <a:rPr lang="en-US" dirty="0" err="1" smtClean="0"/>
              <a:t>Skizze</a:t>
            </a:r>
            <a:r>
              <a:rPr lang="en-US" dirty="0" smtClean="0"/>
              <a:t>…)</a:t>
            </a:r>
          </a:p>
          <a:p>
            <a:r>
              <a:rPr lang="en-US" dirty="0" err="1" smtClean="0"/>
              <a:t>Mühsames</a:t>
            </a:r>
            <a:r>
              <a:rPr lang="en-US" dirty="0" smtClean="0"/>
              <a:t> </a:t>
            </a:r>
            <a:r>
              <a:rPr lang="en-US" dirty="0" err="1" smtClean="0"/>
              <a:t>ausfüllen</a:t>
            </a:r>
            <a:endParaRPr lang="en-US" dirty="0" smtClean="0"/>
          </a:p>
          <a:p>
            <a:r>
              <a:rPr lang="en-US" dirty="0" err="1" smtClean="0"/>
              <a:t>Ausfüllen</a:t>
            </a:r>
            <a:r>
              <a:rPr lang="en-US" dirty="0" smtClean="0"/>
              <a:t> -&gt; </a:t>
            </a:r>
            <a:r>
              <a:rPr lang="en-US" dirty="0" err="1" smtClean="0"/>
              <a:t>einscannen</a:t>
            </a:r>
            <a:r>
              <a:rPr lang="en-US" dirty="0" smtClean="0"/>
              <a:t> -&gt; </a:t>
            </a:r>
            <a:r>
              <a:rPr lang="en-US" dirty="0" err="1" smtClean="0"/>
              <a:t>verschicken</a:t>
            </a:r>
            <a:r>
              <a:rPr lang="en-US" dirty="0" smtClean="0"/>
              <a:t> -&gt; </a:t>
            </a:r>
            <a:r>
              <a:rPr lang="en-US" dirty="0" err="1" smtClean="0"/>
              <a:t>bearbeiten</a:t>
            </a:r>
            <a:endParaRPr lang="en-US" dirty="0" smtClean="0"/>
          </a:p>
          <a:p>
            <a:r>
              <a:rPr lang="en-US" dirty="0" smtClean="0"/>
              <a:t>In der </a:t>
            </a:r>
            <a:r>
              <a:rPr lang="en-US" dirty="0" err="1" smtClean="0"/>
              <a:t>Hektik</a:t>
            </a:r>
            <a:r>
              <a:rPr lang="en-US" dirty="0" smtClean="0"/>
              <a:t>/</a:t>
            </a:r>
            <a:r>
              <a:rPr lang="en-US" dirty="0" err="1" smtClean="0"/>
              <a:t>Nervosität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</a:t>
            </a:r>
            <a:r>
              <a:rPr lang="en-US" dirty="0" err="1" smtClean="0"/>
              <a:t>unübersichtlich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92" y="2215978"/>
            <a:ext cx="1871941" cy="34419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618205" y="3064476"/>
            <a:ext cx="1219200" cy="1243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62" y="2050964"/>
            <a:ext cx="26670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Bedienung</a:t>
            </a:r>
            <a:r>
              <a:rPr lang="en-US" dirty="0" smtClean="0"/>
              <a:t>/</a:t>
            </a:r>
            <a:r>
              <a:rPr lang="en-US" dirty="0" err="1" smtClean="0"/>
              <a:t>Übersicht</a:t>
            </a:r>
            <a:r>
              <a:rPr lang="en-US" dirty="0" smtClean="0"/>
              <a:t> (</a:t>
            </a:r>
            <a:r>
              <a:rPr lang="en-US" dirty="0" err="1" smtClean="0"/>
              <a:t>Nervosität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Sprachunabhängig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Schnell </a:t>
            </a:r>
            <a:r>
              <a:rPr lang="en-US" dirty="0" err="1" smtClean="0"/>
              <a:t>ausgefüllt</a:t>
            </a:r>
            <a:r>
              <a:rPr lang="en-US" dirty="0" smtClean="0"/>
              <a:t> (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erfasste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dabei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sofort</a:t>
            </a:r>
            <a:r>
              <a:rPr lang="en-US" dirty="0" smtClean="0"/>
              <a:t> per Mail </a:t>
            </a:r>
            <a:r>
              <a:rPr lang="en-US" dirty="0" err="1" smtClean="0"/>
              <a:t>verschickt</a:t>
            </a:r>
            <a:r>
              <a:rPr lang="en-US" dirty="0" smtClean="0"/>
              <a:t> (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Parteien</a:t>
            </a:r>
            <a:r>
              <a:rPr lang="en-US" dirty="0" smtClean="0"/>
              <a:t> + </a:t>
            </a:r>
            <a:r>
              <a:rPr lang="en-US" dirty="0" err="1" smtClean="0"/>
              <a:t>Versicherungen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Mehrwert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Mobiliar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Schnellere</a:t>
            </a:r>
            <a:r>
              <a:rPr lang="en-US" dirty="0" smtClean="0"/>
              <a:t> </a:t>
            </a:r>
            <a:r>
              <a:rPr lang="en-US" dirty="0" err="1" smtClean="0"/>
              <a:t>Unfallmeldungen</a:t>
            </a:r>
            <a:r>
              <a:rPr lang="en-US" dirty="0" smtClean="0"/>
              <a:t> (</a:t>
            </a:r>
            <a:r>
              <a:rPr lang="en-US" dirty="0" err="1" smtClean="0"/>
              <a:t>Kontaktaufnahme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Schnellere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Abklärungen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Einheitliche</a:t>
            </a:r>
            <a:r>
              <a:rPr lang="en-US" dirty="0" smtClean="0"/>
              <a:t> </a:t>
            </a:r>
            <a:r>
              <a:rPr lang="en-US" dirty="0" err="1" smtClean="0"/>
              <a:t>Unfallmeldungen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Gekritzel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9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Android App</a:t>
            </a:r>
          </a:p>
          <a:p>
            <a:r>
              <a:rPr lang="en-US" dirty="0" smtClean="0"/>
              <a:t>Java, XML</a:t>
            </a:r>
          </a:p>
          <a:p>
            <a:r>
              <a:rPr lang="en-US" dirty="0" smtClean="0"/>
              <a:t>SQLite DB</a:t>
            </a:r>
          </a:p>
          <a:p>
            <a:r>
              <a:rPr lang="en-US" dirty="0" smtClean="0"/>
              <a:t>Android Studio IDE </a:t>
            </a:r>
          </a:p>
          <a:p>
            <a:r>
              <a:rPr lang="en-US" dirty="0" err="1" smtClean="0"/>
              <a:t>GoogleMaps</a:t>
            </a:r>
            <a:r>
              <a:rPr lang="en-US" dirty="0" smtClean="0"/>
              <a:t>, </a:t>
            </a:r>
            <a:r>
              <a:rPr lang="en-US" dirty="0" err="1" smtClean="0"/>
              <a:t>ButterKnife</a:t>
            </a:r>
            <a:r>
              <a:rPr lang="en-US" dirty="0" smtClean="0"/>
              <a:t>, </a:t>
            </a:r>
            <a:r>
              <a:rPr lang="en-US" dirty="0" err="1" smtClean="0"/>
              <a:t>AndroidBootstrap</a:t>
            </a:r>
            <a:r>
              <a:rPr lang="en-US" dirty="0" smtClean="0"/>
              <a:t>, </a:t>
            </a:r>
            <a:r>
              <a:rPr lang="en-US" dirty="0" err="1" smtClean="0"/>
              <a:t>FabricIO</a:t>
            </a:r>
            <a:r>
              <a:rPr lang="en-US" dirty="0" smtClean="0"/>
              <a:t>, </a:t>
            </a:r>
            <a:r>
              <a:rPr lang="en-US" dirty="0" err="1" smtClean="0"/>
              <a:t>IText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Mobiles Unfallprotokoll</vt:lpstr>
      <vt:lpstr>PowerPoint Presentation</vt:lpstr>
      <vt:lpstr>PowerPoint Presentation</vt:lpstr>
      <vt:lpstr>PowerPoint Presentation</vt:lpstr>
      <vt:lpstr>Problem</vt:lpstr>
      <vt:lpstr>Lösung</vt:lpstr>
      <vt:lpstr>Vorteile für den Kunden</vt:lpstr>
      <vt:lpstr>Mehrwert für die Mobiliar</vt:lpstr>
      <vt:lpstr>Technologien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Mobiles Unfallprotokoll</dc:title>
  <dc:creator>Adrian Krebs</dc:creator>
  <cp:lastModifiedBy>Adrian Krebs</cp:lastModifiedBy>
  <cp:revision>9</cp:revision>
  <dcterms:created xsi:type="dcterms:W3CDTF">2016-05-12T19:33:08Z</dcterms:created>
  <dcterms:modified xsi:type="dcterms:W3CDTF">2016-05-13T09:09:51Z</dcterms:modified>
</cp:coreProperties>
</file>