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2" r:id="rId1"/>
  </p:sldMasterIdLst>
  <p:sldIdLst>
    <p:sldId id="256" r:id="rId2"/>
    <p:sldId id="257" r:id="rId3"/>
    <p:sldId id="258" r:id="rId4"/>
    <p:sldId id="260" r:id="rId5"/>
    <p:sldId id="261" r:id="rId6"/>
    <p:sldId id="262" r:id="rId7"/>
    <p:sldId id="263" r:id="rId8"/>
    <p:sldId id="259"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p:restoredTop sz="94737"/>
  </p:normalViewPr>
  <p:slideViewPr>
    <p:cSldViewPr snapToGrid="0" snapToObjects="1">
      <p:cViewPr>
        <p:scale>
          <a:sx n="89" d="100"/>
          <a:sy n="89" d="100"/>
        </p:scale>
        <p:origin x="-64"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57C9F0-D0BD-4D2E-96F1-78934F08E4F6}"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B29D5A3-CBF3-4D22-AEB2-3B62D54E8379}">
      <dgm:prSet/>
      <dgm:spPr/>
      <dgm:t>
        <a:bodyPr/>
        <a:lstStyle/>
        <a:p>
          <a:r>
            <a:rPr lang="en-US"/>
            <a:t>Investigation the property of different collisions</a:t>
          </a:r>
        </a:p>
      </dgm:t>
    </dgm:pt>
    <dgm:pt modelId="{6BE96C28-8A50-4A6B-A886-7FD73FCB64EF}" type="parTrans" cxnId="{195AC191-4419-49E9-9CFC-5617D9913332}">
      <dgm:prSet/>
      <dgm:spPr/>
      <dgm:t>
        <a:bodyPr/>
        <a:lstStyle/>
        <a:p>
          <a:endParaRPr lang="en-US"/>
        </a:p>
      </dgm:t>
    </dgm:pt>
    <dgm:pt modelId="{3E71B3D7-DB46-47E9-ABB6-8855469936B4}" type="sibTrans" cxnId="{195AC191-4419-49E9-9CFC-5617D9913332}">
      <dgm:prSet/>
      <dgm:spPr/>
      <dgm:t>
        <a:bodyPr/>
        <a:lstStyle/>
        <a:p>
          <a:endParaRPr lang="en-US"/>
        </a:p>
      </dgm:t>
    </dgm:pt>
    <dgm:pt modelId="{8D60E7E0-C3EF-4286-A267-FB4205BCC11C}">
      <dgm:prSet/>
      <dgm:spPr/>
      <dgm:t>
        <a:bodyPr/>
        <a:lstStyle/>
        <a:p>
          <a:pPr>
            <a:buFont typeface="+mj-lt"/>
            <a:buAutoNum type="arabicPeriod"/>
          </a:pPr>
          <a:r>
            <a:rPr lang="en-US" dirty="0"/>
            <a:t>1. Trend</a:t>
          </a:r>
        </a:p>
      </dgm:t>
    </dgm:pt>
    <dgm:pt modelId="{45D67154-D9CC-4DBD-A2E3-7525ABA6C5E4}" type="parTrans" cxnId="{3EDD03CD-05E4-4079-B102-481B92913878}">
      <dgm:prSet/>
      <dgm:spPr/>
      <dgm:t>
        <a:bodyPr/>
        <a:lstStyle/>
        <a:p>
          <a:endParaRPr lang="en-US"/>
        </a:p>
      </dgm:t>
    </dgm:pt>
    <dgm:pt modelId="{D42F1123-9397-4113-8540-3C046B1B0250}" type="sibTrans" cxnId="{3EDD03CD-05E4-4079-B102-481B92913878}">
      <dgm:prSet/>
      <dgm:spPr/>
      <dgm:t>
        <a:bodyPr/>
        <a:lstStyle/>
        <a:p>
          <a:endParaRPr lang="en-US"/>
        </a:p>
      </dgm:t>
    </dgm:pt>
    <dgm:pt modelId="{30AE7DAB-78D4-4961-90C8-6404FBAFDD6F}">
      <dgm:prSet/>
      <dgm:spPr/>
      <dgm:t>
        <a:bodyPr/>
        <a:lstStyle/>
        <a:p>
          <a:pPr>
            <a:buNone/>
          </a:pPr>
          <a:r>
            <a:rPr lang="en-US" dirty="0"/>
            <a:t>2. Types</a:t>
          </a:r>
        </a:p>
      </dgm:t>
    </dgm:pt>
    <dgm:pt modelId="{A5340A69-4F57-49A5-A061-3584D6A26CB6}" type="parTrans" cxnId="{BE7C8CD0-CFE4-49F1-84E4-9E4079EAA65C}">
      <dgm:prSet/>
      <dgm:spPr/>
      <dgm:t>
        <a:bodyPr/>
        <a:lstStyle/>
        <a:p>
          <a:endParaRPr lang="en-US"/>
        </a:p>
      </dgm:t>
    </dgm:pt>
    <dgm:pt modelId="{24F06C93-B6B3-4C6C-95EB-F9F7DAE09A34}" type="sibTrans" cxnId="{BE7C8CD0-CFE4-49F1-84E4-9E4079EAA65C}">
      <dgm:prSet/>
      <dgm:spPr/>
      <dgm:t>
        <a:bodyPr/>
        <a:lstStyle/>
        <a:p>
          <a:endParaRPr lang="en-US"/>
        </a:p>
      </dgm:t>
    </dgm:pt>
    <dgm:pt modelId="{90122B58-8F32-4912-9AFA-2AE1BE029A52}">
      <dgm:prSet/>
      <dgm:spPr/>
      <dgm:t>
        <a:bodyPr/>
        <a:lstStyle/>
        <a:p>
          <a:pPr>
            <a:buNone/>
          </a:pPr>
          <a:r>
            <a:rPr lang="en-US" dirty="0"/>
            <a:t>3. Causes </a:t>
          </a:r>
        </a:p>
      </dgm:t>
    </dgm:pt>
    <dgm:pt modelId="{BC767F87-DE8B-4CEE-9F3E-86E855384873}" type="parTrans" cxnId="{AC200436-A026-489F-AFD6-B00C47ACA7DD}">
      <dgm:prSet/>
      <dgm:spPr/>
      <dgm:t>
        <a:bodyPr/>
        <a:lstStyle/>
        <a:p>
          <a:endParaRPr lang="en-US"/>
        </a:p>
      </dgm:t>
    </dgm:pt>
    <dgm:pt modelId="{55E6B485-1049-4472-9B80-9EE7466947A0}" type="sibTrans" cxnId="{AC200436-A026-489F-AFD6-B00C47ACA7DD}">
      <dgm:prSet/>
      <dgm:spPr/>
      <dgm:t>
        <a:bodyPr/>
        <a:lstStyle/>
        <a:p>
          <a:endParaRPr lang="en-US"/>
        </a:p>
      </dgm:t>
    </dgm:pt>
    <dgm:pt modelId="{60F8A16C-8D0D-4534-8C85-9F91A0CACA4D}">
      <dgm:prSet/>
      <dgm:spPr/>
      <dgm:t>
        <a:bodyPr/>
        <a:lstStyle/>
        <a:p>
          <a:pPr>
            <a:buNone/>
          </a:pPr>
          <a:r>
            <a:rPr lang="en-US" dirty="0"/>
            <a:t>4. Correlation</a:t>
          </a:r>
        </a:p>
      </dgm:t>
    </dgm:pt>
    <dgm:pt modelId="{9631E049-D781-4790-9A38-5EF23E636E2C}" type="parTrans" cxnId="{3A61ACEF-6911-433D-ACED-59FE3A036EFD}">
      <dgm:prSet/>
      <dgm:spPr/>
      <dgm:t>
        <a:bodyPr/>
        <a:lstStyle/>
        <a:p>
          <a:endParaRPr lang="en-US"/>
        </a:p>
      </dgm:t>
    </dgm:pt>
    <dgm:pt modelId="{9D6F024B-1A82-4D63-BD23-5CE0BFDA7904}" type="sibTrans" cxnId="{3A61ACEF-6911-433D-ACED-59FE3A036EFD}">
      <dgm:prSet/>
      <dgm:spPr/>
      <dgm:t>
        <a:bodyPr/>
        <a:lstStyle/>
        <a:p>
          <a:endParaRPr lang="en-US"/>
        </a:p>
      </dgm:t>
    </dgm:pt>
    <dgm:pt modelId="{98DE873F-2AAB-43EF-B024-A1356FACF434}">
      <dgm:prSet/>
      <dgm:spPr/>
      <dgm:t>
        <a:bodyPr/>
        <a:lstStyle/>
        <a:p>
          <a:r>
            <a:rPr lang="en-US"/>
            <a:t>Build predict model for future development</a:t>
          </a:r>
        </a:p>
      </dgm:t>
    </dgm:pt>
    <dgm:pt modelId="{1F17A63D-EDF5-4BCD-A550-CCF24105D3FA}" type="parTrans" cxnId="{3A5147ED-B97F-4B40-A21B-06E395AA4AFA}">
      <dgm:prSet/>
      <dgm:spPr/>
      <dgm:t>
        <a:bodyPr/>
        <a:lstStyle/>
        <a:p>
          <a:endParaRPr lang="en-US"/>
        </a:p>
      </dgm:t>
    </dgm:pt>
    <dgm:pt modelId="{224C7F36-7DFF-4845-853E-2B3E87EF1879}" type="sibTrans" cxnId="{3A5147ED-B97F-4B40-A21B-06E395AA4AFA}">
      <dgm:prSet/>
      <dgm:spPr/>
      <dgm:t>
        <a:bodyPr/>
        <a:lstStyle/>
        <a:p>
          <a:endParaRPr lang="en-US"/>
        </a:p>
      </dgm:t>
    </dgm:pt>
    <dgm:pt modelId="{A38689EB-B253-4C58-8853-31305E21941C}">
      <dgm:prSet/>
      <dgm:spPr/>
      <dgm:t>
        <a:bodyPr/>
        <a:lstStyle/>
        <a:p>
          <a:r>
            <a:rPr lang="en-US"/>
            <a:t>Suggestion to reduce collisions</a:t>
          </a:r>
        </a:p>
      </dgm:t>
    </dgm:pt>
    <dgm:pt modelId="{C2F5AD15-01CD-402D-A709-D44391F8B819}" type="parTrans" cxnId="{3AB0E7BE-9FD0-42A4-A838-06BEA71AFA63}">
      <dgm:prSet/>
      <dgm:spPr/>
      <dgm:t>
        <a:bodyPr/>
        <a:lstStyle/>
        <a:p>
          <a:endParaRPr lang="en-US"/>
        </a:p>
      </dgm:t>
    </dgm:pt>
    <dgm:pt modelId="{6A7EB603-647A-4988-94D5-73BBF208B8FD}" type="sibTrans" cxnId="{3AB0E7BE-9FD0-42A4-A838-06BEA71AFA63}">
      <dgm:prSet/>
      <dgm:spPr/>
      <dgm:t>
        <a:bodyPr/>
        <a:lstStyle/>
        <a:p>
          <a:endParaRPr lang="en-US"/>
        </a:p>
      </dgm:t>
    </dgm:pt>
    <dgm:pt modelId="{31447E7F-D951-4097-8351-3A216F9A93DF}" type="pres">
      <dgm:prSet presAssocID="{D057C9F0-D0BD-4D2E-96F1-78934F08E4F6}" presName="root" presStyleCnt="0">
        <dgm:presLayoutVars>
          <dgm:dir/>
          <dgm:resizeHandles val="exact"/>
        </dgm:presLayoutVars>
      </dgm:prSet>
      <dgm:spPr/>
    </dgm:pt>
    <dgm:pt modelId="{D3564187-BF15-4307-8FB7-CBEEC4732E26}" type="pres">
      <dgm:prSet presAssocID="{CB29D5A3-CBF3-4D22-AEB2-3B62D54E8379}" presName="compNode" presStyleCnt="0"/>
      <dgm:spPr/>
    </dgm:pt>
    <dgm:pt modelId="{91CB4A10-F457-4872-81D2-9CA863CD8D1B}" type="pres">
      <dgm:prSet presAssocID="{CB29D5A3-CBF3-4D22-AEB2-3B62D54E8379}" presName="bgRect" presStyleLbl="bgShp" presStyleIdx="0" presStyleCnt="3"/>
      <dgm:spPr/>
    </dgm:pt>
    <dgm:pt modelId="{AA8E9BAE-109B-471F-9146-903DE8EE3BD7}" type="pres">
      <dgm:prSet presAssocID="{CB29D5A3-CBF3-4D22-AEB2-3B62D54E837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27C346D2-D20C-47F0-A0A5-226AADCEC681}" type="pres">
      <dgm:prSet presAssocID="{CB29D5A3-CBF3-4D22-AEB2-3B62D54E8379}" presName="spaceRect" presStyleCnt="0"/>
      <dgm:spPr/>
    </dgm:pt>
    <dgm:pt modelId="{268BC949-90AE-4C0B-93F2-327ACCCD8CD1}" type="pres">
      <dgm:prSet presAssocID="{CB29D5A3-CBF3-4D22-AEB2-3B62D54E8379}" presName="parTx" presStyleLbl="revTx" presStyleIdx="0" presStyleCnt="4">
        <dgm:presLayoutVars>
          <dgm:chMax val="0"/>
          <dgm:chPref val="0"/>
        </dgm:presLayoutVars>
      </dgm:prSet>
      <dgm:spPr/>
    </dgm:pt>
    <dgm:pt modelId="{30DCE42B-ED67-49C9-AF1A-065243F1BB2E}" type="pres">
      <dgm:prSet presAssocID="{CB29D5A3-CBF3-4D22-AEB2-3B62D54E8379}" presName="desTx" presStyleLbl="revTx" presStyleIdx="1" presStyleCnt="4">
        <dgm:presLayoutVars/>
      </dgm:prSet>
      <dgm:spPr/>
    </dgm:pt>
    <dgm:pt modelId="{113BE7D1-1410-4257-BB9E-F4C18EAE9DC2}" type="pres">
      <dgm:prSet presAssocID="{3E71B3D7-DB46-47E9-ABB6-8855469936B4}" presName="sibTrans" presStyleCnt="0"/>
      <dgm:spPr/>
    </dgm:pt>
    <dgm:pt modelId="{A4C6580E-C386-4CAE-956F-39ED8FDC803A}" type="pres">
      <dgm:prSet presAssocID="{98DE873F-2AAB-43EF-B024-A1356FACF434}" presName="compNode" presStyleCnt="0"/>
      <dgm:spPr/>
    </dgm:pt>
    <dgm:pt modelId="{3B4B24C0-5F17-4648-A1C8-FB27E19CF999}" type="pres">
      <dgm:prSet presAssocID="{98DE873F-2AAB-43EF-B024-A1356FACF434}" presName="bgRect" presStyleLbl="bgShp" presStyleIdx="1" presStyleCnt="3"/>
      <dgm:spPr/>
    </dgm:pt>
    <dgm:pt modelId="{E5843F3D-99AA-4612-8700-A7144D225192}" type="pres">
      <dgm:prSet presAssocID="{98DE873F-2AAB-43EF-B024-A1356FACF43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B0510971-B3F7-4E4F-8F27-41006121754E}" type="pres">
      <dgm:prSet presAssocID="{98DE873F-2AAB-43EF-B024-A1356FACF434}" presName="spaceRect" presStyleCnt="0"/>
      <dgm:spPr/>
    </dgm:pt>
    <dgm:pt modelId="{0583B313-8218-47D7-9FB1-A82812EDF412}" type="pres">
      <dgm:prSet presAssocID="{98DE873F-2AAB-43EF-B024-A1356FACF434}" presName="parTx" presStyleLbl="revTx" presStyleIdx="2" presStyleCnt="4">
        <dgm:presLayoutVars>
          <dgm:chMax val="0"/>
          <dgm:chPref val="0"/>
        </dgm:presLayoutVars>
      </dgm:prSet>
      <dgm:spPr/>
    </dgm:pt>
    <dgm:pt modelId="{E473BC56-5744-4BB7-81D9-B89D645231C1}" type="pres">
      <dgm:prSet presAssocID="{224C7F36-7DFF-4845-853E-2B3E87EF1879}" presName="sibTrans" presStyleCnt="0"/>
      <dgm:spPr/>
    </dgm:pt>
    <dgm:pt modelId="{CDDB82F6-FDA7-4507-94D7-9BBE5FDB622D}" type="pres">
      <dgm:prSet presAssocID="{A38689EB-B253-4C58-8853-31305E21941C}" presName="compNode" presStyleCnt="0"/>
      <dgm:spPr/>
    </dgm:pt>
    <dgm:pt modelId="{358FD263-5384-4CBF-964E-1C1A5FC10B8E}" type="pres">
      <dgm:prSet presAssocID="{A38689EB-B253-4C58-8853-31305E21941C}" presName="bgRect" presStyleLbl="bgShp" presStyleIdx="2" presStyleCnt="3"/>
      <dgm:spPr/>
    </dgm:pt>
    <dgm:pt modelId="{F52A076C-EC02-4B3B-B73A-135D093D6AD6}" type="pres">
      <dgm:prSet presAssocID="{A38689EB-B253-4C58-8853-31305E21941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r"/>
        </a:ext>
      </dgm:extLst>
    </dgm:pt>
    <dgm:pt modelId="{2BD79B03-34CD-49E9-9568-1E0F34DC21B5}" type="pres">
      <dgm:prSet presAssocID="{A38689EB-B253-4C58-8853-31305E21941C}" presName="spaceRect" presStyleCnt="0"/>
      <dgm:spPr/>
    </dgm:pt>
    <dgm:pt modelId="{145160B0-D1B1-48CA-9D30-DAF132036172}" type="pres">
      <dgm:prSet presAssocID="{A38689EB-B253-4C58-8853-31305E21941C}" presName="parTx" presStyleLbl="revTx" presStyleIdx="3" presStyleCnt="4">
        <dgm:presLayoutVars>
          <dgm:chMax val="0"/>
          <dgm:chPref val="0"/>
        </dgm:presLayoutVars>
      </dgm:prSet>
      <dgm:spPr/>
    </dgm:pt>
  </dgm:ptLst>
  <dgm:cxnLst>
    <dgm:cxn modelId="{D93DD92A-4130-4EFE-9E9A-9441EEE8C68B}" type="presOf" srcId="{CB29D5A3-CBF3-4D22-AEB2-3B62D54E8379}" destId="{268BC949-90AE-4C0B-93F2-327ACCCD8CD1}" srcOrd="0" destOrd="0" presId="urn:microsoft.com/office/officeart/2018/2/layout/IconVerticalSolidList"/>
    <dgm:cxn modelId="{AC200436-A026-489F-AFD6-B00C47ACA7DD}" srcId="{CB29D5A3-CBF3-4D22-AEB2-3B62D54E8379}" destId="{90122B58-8F32-4912-9AFA-2AE1BE029A52}" srcOrd="2" destOrd="0" parTransId="{BC767F87-DE8B-4CEE-9F3E-86E855384873}" sibTransId="{55E6B485-1049-4472-9B80-9EE7466947A0}"/>
    <dgm:cxn modelId="{E03D526B-AFFC-4092-A8FE-530559F32ED0}" type="presOf" srcId="{90122B58-8F32-4912-9AFA-2AE1BE029A52}" destId="{30DCE42B-ED67-49C9-AF1A-065243F1BB2E}" srcOrd="0" destOrd="2" presId="urn:microsoft.com/office/officeart/2018/2/layout/IconVerticalSolidList"/>
    <dgm:cxn modelId="{DA706071-7666-4A18-90F6-7E87D31D1B62}" type="presOf" srcId="{8D60E7E0-C3EF-4286-A267-FB4205BCC11C}" destId="{30DCE42B-ED67-49C9-AF1A-065243F1BB2E}" srcOrd="0" destOrd="0" presId="urn:microsoft.com/office/officeart/2018/2/layout/IconVerticalSolidList"/>
    <dgm:cxn modelId="{FD3E4580-669B-4191-9211-F1BB97198459}" type="presOf" srcId="{98DE873F-2AAB-43EF-B024-A1356FACF434}" destId="{0583B313-8218-47D7-9FB1-A82812EDF412}" srcOrd="0" destOrd="0" presId="urn:microsoft.com/office/officeart/2018/2/layout/IconVerticalSolidList"/>
    <dgm:cxn modelId="{195AC191-4419-49E9-9CFC-5617D9913332}" srcId="{D057C9F0-D0BD-4D2E-96F1-78934F08E4F6}" destId="{CB29D5A3-CBF3-4D22-AEB2-3B62D54E8379}" srcOrd="0" destOrd="0" parTransId="{6BE96C28-8A50-4A6B-A886-7FD73FCB64EF}" sibTransId="{3E71B3D7-DB46-47E9-ABB6-8855469936B4}"/>
    <dgm:cxn modelId="{71F1BB96-192E-420B-98CA-A41376AB9C35}" type="presOf" srcId="{A38689EB-B253-4C58-8853-31305E21941C}" destId="{145160B0-D1B1-48CA-9D30-DAF132036172}" srcOrd="0" destOrd="0" presId="urn:microsoft.com/office/officeart/2018/2/layout/IconVerticalSolidList"/>
    <dgm:cxn modelId="{12219AA8-602B-457B-B73C-F8AFBD224DF9}" type="presOf" srcId="{60F8A16C-8D0D-4534-8C85-9F91A0CACA4D}" destId="{30DCE42B-ED67-49C9-AF1A-065243F1BB2E}" srcOrd="0" destOrd="3" presId="urn:microsoft.com/office/officeart/2018/2/layout/IconVerticalSolidList"/>
    <dgm:cxn modelId="{3AB0E7BE-9FD0-42A4-A838-06BEA71AFA63}" srcId="{D057C9F0-D0BD-4D2E-96F1-78934F08E4F6}" destId="{A38689EB-B253-4C58-8853-31305E21941C}" srcOrd="2" destOrd="0" parTransId="{C2F5AD15-01CD-402D-A709-D44391F8B819}" sibTransId="{6A7EB603-647A-4988-94D5-73BBF208B8FD}"/>
    <dgm:cxn modelId="{3EDD03CD-05E4-4079-B102-481B92913878}" srcId="{CB29D5A3-CBF3-4D22-AEB2-3B62D54E8379}" destId="{8D60E7E0-C3EF-4286-A267-FB4205BCC11C}" srcOrd="0" destOrd="0" parTransId="{45D67154-D9CC-4DBD-A2E3-7525ABA6C5E4}" sibTransId="{D42F1123-9397-4113-8540-3C046B1B0250}"/>
    <dgm:cxn modelId="{BE7C8CD0-CFE4-49F1-84E4-9E4079EAA65C}" srcId="{CB29D5A3-CBF3-4D22-AEB2-3B62D54E8379}" destId="{30AE7DAB-78D4-4961-90C8-6404FBAFDD6F}" srcOrd="1" destOrd="0" parTransId="{A5340A69-4F57-49A5-A061-3584D6A26CB6}" sibTransId="{24F06C93-B6B3-4C6C-95EB-F9F7DAE09A34}"/>
    <dgm:cxn modelId="{9BF21ED8-55DE-4181-ACA2-DBAC509EC72C}" type="presOf" srcId="{30AE7DAB-78D4-4961-90C8-6404FBAFDD6F}" destId="{30DCE42B-ED67-49C9-AF1A-065243F1BB2E}" srcOrd="0" destOrd="1" presId="urn:microsoft.com/office/officeart/2018/2/layout/IconVerticalSolidList"/>
    <dgm:cxn modelId="{EF6480DA-44C2-4DEE-83F8-C694802A5E6B}" type="presOf" srcId="{D057C9F0-D0BD-4D2E-96F1-78934F08E4F6}" destId="{31447E7F-D951-4097-8351-3A216F9A93DF}" srcOrd="0" destOrd="0" presId="urn:microsoft.com/office/officeart/2018/2/layout/IconVerticalSolidList"/>
    <dgm:cxn modelId="{3A5147ED-B97F-4B40-A21B-06E395AA4AFA}" srcId="{D057C9F0-D0BD-4D2E-96F1-78934F08E4F6}" destId="{98DE873F-2AAB-43EF-B024-A1356FACF434}" srcOrd="1" destOrd="0" parTransId="{1F17A63D-EDF5-4BCD-A550-CCF24105D3FA}" sibTransId="{224C7F36-7DFF-4845-853E-2B3E87EF1879}"/>
    <dgm:cxn modelId="{3A61ACEF-6911-433D-ACED-59FE3A036EFD}" srcId="{CB29D5A3-CBF3-4D22-AEB2-3B62D54E8379}" destId="{60F8A16C-8D0D-4534-8C85-9F91A0CACA4D}" srcOrd="3" destOrd="0" parTransId="{9631E049-D781-4790-9A38-5EF23E636E2C}" sibTransId="{9D6F024B-1A82-4D63-BD23-5CE0BFDA7904}"/>
    <dgm:cxn modelId="{3B935776-9EC8-4064-8858-B37B0759ED3F}" type="presParOf" srcId="{31447E7F-D951-4097-8351-3A216F9A93DF}" destId="{D3564187-BF15-4307-8FB7-CBEEC4732E26}" srcOrd="0" destOrd="0" presId="urn:microsoft.com/office/officeart/2018/2/layout/IconVerticalSolidList"/>
    <dgm:cxn modelId="{CBA5CD6B-9D8F-45F6-8669-734D0BBA9F07}" type="presParOf" srcId="{D3564187-BF15-4307-8FB7-CBEEC4732E26}" destId="{91CB4A10-F457-4872-81D2-9CA863CD8D1B}" srcOrd="0" destOrd="0" presId="urn:microsoft.com/office/officeart/2018/2/layout/IconVerticalSolidList"/>
    <dgm:cxn modelId="{56CD97D7-DF4B-4975-8424-92E5A3A8CFFF}" type="presParOf" srcId="{D3564187-BF15-4307-8FB7-CBEEC4732E26}" destId="{AA8E9BAE-109B-471F-9146-903DE8EE3BD7}" srcOrd="1" destOrd="0" presId="urn:microsoft.com/office/officeart/2018/2/layout/IconVerticalSolidList"/>
    <dgm:cxn modelId="{D3936357-F3DD-4687-B3A3-ED2017441B60}" type="presParOf" srcId="{D3564187-BF15-4307-8FB7-CBEEC4732E26}" destId="{27C346D2-D20C-47F0-A0A5-226AADCEC681}" srcOrd="2" destOrd="0" presId="urn:microsoft.com/office/officeart/2018/2/layout/IconVerticalSolidList"/>
    <dgm:cxn modelId="{BF2585CE-2A6B-459D-A252-BE7C09837200}" type="presParOf" srcId="{D3564187-BF15-4307-8FB7-CBEEC4732E26}" destId="{268BC949-90AE-4C0B-93F2-327ACCCD8CD1}" srcOrd="3" destOrd="0" presId="urn:microsoft.com/office/officeart/2018/2/layout/IconVerticalSolidList"/>
    <dgm:cxn modelId="{C8B28E43-B6A7-4317-B373-8383A4D213E1}" type="presParOf" srcId="{D3564187-BF15-4307-8FB7-CBEEC4732E26}" destId="{30DCE42B-ED67-49C9-AF1A-065243F1BB2E}" srcOrd="4" destOrd="0" presId="urn:microsoft.com/office/officeart/2018/2/layout/IconVerticalSolidList"/>
    <dgm:cxn modelId="{B60EEDED-DCFF-4F49-88DE-4581A8A62263}" type="presParOf" srcId="{31447E7F-D951-4097-8351-3A216F9A93DF}" destId="{113BE7D1-1410-4257-BB9E-F4C18EAE9DC2}" srcOrd="1" destOrd="0" presId="urn:microsoft.com/office/officeart/2018/2/layout/IconVerticalSolidList"/>
    <dgm:cxn modelId="{EDF4CA5B-F712-4FBF-A770-67D26E0A1632}" type="presParOf" srcId="{31447E7F-D951-4097-8351-3A216F9A93DF}" destId="{A4C6580E-C386-4CAE-956F-39ED8FDC803A}" srcOrd="2" destOrd="0" presId="urn:microsoft.com/office/officeart/2018/2/layout/IconVerticalSolidList"/>
    <dgm:cxn modelId="{9C82E63E-CA20-4BFE-8DDD-1A53B84E4985}" type="presParOf" srcId="{A4C6580E-C386-4CAE-956F-39ED8FDC803A}" destId="{3B4B24C0-5F17-4648-A1C8-FB27E19CF999}" srcOrd="0" destOrd="0" presId="urn:microsoft.com/office/officeart/2018/2/layout/IconVerticalSolidList"/>
    <dgm:cxn modelId="{F6BBA0CF-628C-43DA-86F1-6673D7444DE1}" type="presParOf" srcId="{A4C6580E-C386-4CAE-956F-39ED8FDC803A}" destId="{E5843F3D-99AA-4612-8700-A7144D225192}" srcOrd="1" destOrd="0" presId="urn:microsoft.com/office/officeart/2018/2/layout/IconVerticalSolidList"/>
    <dgm:cxn modelId="{443A0F98-96AE-4F48-BC7E-FF8B1E78D1F6}" type="presParOf" srcId="{A4C6580E-C386-4CAE-956F-39ED8FDC803A}" destId="{B0510971-B3F7-4E4F-8F27-41006121754E}" srcOrd="2" destOrd="0" presId="urn:microsoft.com/office/officeart/2018/2/layout/IconVerticalSolidList"/>
    <dgm:cxn modelId="{ABFE289B-8182-47CB-BD59-F17067F349A9}" type="presParOf" srcId="{A4C6580E-C386-4CAE-956F-39ED8FDC803A}" destId="{0583B313-8218-47D7-9FB1-A82812EDF412}" srcOrd="3" destOrd="0" presId="urn:microsoft.com/office/officeart/2018/2/layout/IconVerticalSolidList"/>
    <dgm:cxn modelId="{D22EA8D9-D164-49E9-A7B4-A2537DBF5658}" type="presParOf" srcId="{31447E7F-D951-4097-8351-3A216F9A93DF}" destId="{E473BC56-5744-4BB7-81D9-B89D645231C1}" srcOrd="3" destOrd="0" presId="urn:microsoft.com/office/officeart/2018/2/layout/IconVerticalSolidList"/>
    <dgm:cxn modelId="{36625648-0A6E-4477-A918-5EAA6CDF98D0}" type="presParOf" srcId="{31447E7F-D951-4097-8351-3A216F9A93DF}" destId="{CDDB82F6-FDA7-4507-94D7-9BBE5FDB622D}" srcOrd="4" destOrd="0" presId="urn:microsoft.com/office/officeart/2018/2/layout/IconVerticalSolidList"/>
    <dgm:cxn modelId="{B1921C56-7B85-41C4-8C0F-CB2027C76B07}" type="presParOf" srcId="{CDDB82F6-FDA7-4507-94D7-9BBE5FDB622D}" destId="{358FD263-5384-4CBF-964E-1C1A5FC10B8E}" srcOrd="0" destOrd="0" presId="urn:microsoft.com/office/officeart/2018/2/layout/IconVerticalSolidList"/>
    <dgm:cxn modelId="{8CB12494-C551-461B-A6C6-3CBE8AEAD260}" type="presParOf" srcId="{CDDB82F6-FDA7-4507-94D7-9BBE5FDB622D}" destId="{F52A076C-EC02-4B3B-B73A-135D093D6AD6}" srcOrd="1" destOrd="0" presId="urn:microsoft.com/office/officeart/2018/2/layout/IconVerticalSolidList"/>
    <dgm:cxn modelId="{051FA1E1-D46A-4255-A8F6-218EB861BF6D}" type="presParOf" srcId="{CDDB82F6-FDA7-4507-94D7-9BBE5FDB622D}" destId="{2BD79B03-34CD-49E9-9568-1E0F34DC21B5}" srcOrd="2" destOrd="0" presId="urn:microsoft.com/office/officeart/2018/2/layout/IconVerticalSolidList"/>
    <dgm:cxn modelId="{6B87F886-2367-418C-8282-27DEE8527A44}" type="presParOf" srcId="{CDDB82F6-FDA7-4507-94D7-9BBE5FDB622D}" destId="{145160B0-D1B1-48CA-9D30-DAF13203617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D5E4E63-D7AE-48BA-AF6C-9E23074F9C5A}" type="doc">
      <dgm:prSet loTypeId="urn:microsoft.com/office/officeart/2016/7/layout/BasicLinearProcessNumbered" loCatId="process" qsTypeId="urn:microsoft.com/office/officeart/2005/8/quickstyle/simple1" qsCatId="simple" csTypeId="urn:microsoft.com/office/officeart/2005/8/colors/colorful5" csCatId="colorful"/>
      <dgm:spPr/>
      <dgm:t>
        <a:bodyPr/>
        <a:lstStyle/>
        <a:p>
          <a:endParaRPr lang="en-US"/>
        </a:p>
      </dgm:t>
    </dgm:pt>
    <dgm:pt modelId="{2D2A8A1D-1CAA-4C9C-AF49-880A0DCAEBBC}">
      <dgm:prSet/>
      <dgm:spPr/>
      <dgm:t>
        <a:bodyPr/>
        <a:lstStyle/>
        <a:p>
          <a:r>
            <a:rPr lang="en-US"/>
            <a:t>Changing string data into numeric data</a:t>
          </a:r>
        </a:p>
      </dgm:t>
    </dgm:pt>
    <dgm:pt modelId="{028EE6FD-AC66-423C-BD2F-3FBE507AE3DB}" type="parTrans" cxnId="{B0A7052E-6152-47B0-BB60-144B803F5DBB}">
      <dgm:prSet/>
      <dgm:spPr/>
      <dgm:t>
        <a:bodyPr/>
        <a:lstStyle/>
        <a:p>
          <a:endParaRPr lang="en-US"/>
        </a:p>
      </dgm:t>
    </dgm:pt>
    <dgm:pt modelId="{506BA3B5-274F-4268-857D-323612FAEFFD}" type="sibTrans" cxnId="{B0A7052E-6152-47B0-BB60-144B803F5DBB}">
      <dgm:prSet phldrT="1" phldr="0"/>
      <dgm:spPr/>
      <dgm:t>
        <a:bodyPr/>
        <a:lstStyle/>
        <a:p>
          <a:r>
            <a:rPr lang="en-US"/>
            <a:t>1</a:t>
          </a:r>
        </a:p>
      </dgm:t>
    </dgm:pt>
    <dgm:pt modelId="{4F3A0C22-226C-4DA9-BA7E-B0F58692D4AE}">
      <dgm:prSet/>
      <dgm:spPr/>
      <dgm:t>
        <a:bodyPr/>
        <a:lstStyle/>
        <a:p>
          <a:r>
            <a:rPr lang="en-US"/>
            <a:t>For easier data analysis</a:t>
          </a:r>
        </a:p>
      </dgm:t>
    </dgm:pt>
    <dgm:pt modelId="{44CBA2FA-6924-4CCF-9C67-09D9437D9A35}" type="parTrans" cxnId="{2A5952C0-2909-4F79-9E68-F6C4498CC580}">
      <dgm:prSet/>
      <dgm:spPr/>
      <dgm:t>
        <a:bodyPr/>
        <a:lstStyle/>
        <a:p>
          <a:endParaRPr lang="en-US"/>
        </a:p>
      </dgm:t>
    </dgm:pt>
    <dgm:pt modelId="{9183C335-F86C-4AC0-98F8-F498E42F01A6}" type="sibTrans" cxnId="{2A5952C0-2909-4F79-9E68-F6C4498CC580}">
      <dgm:prSet/>
      <dgm:spPr/>
      <dgm:t>
        <a:bodyPr/>
        <a:lstStyle/>
        <a:p>
          <a:endParaRPr lang="en-US"/>
        </a:p>
      </dgm:t>
    </dgm:pt>
    <dgm:pt modelId="{938316AE-23F1-47DA-97F5-71AE304C4DDF}">
      <dgm:prSet/>
      <dgm:spPr/>
      <dgm:t>
        <a:bodyPr/>
        <a:lstStyle/>
        <a:p>
          <a:r>
            <a:rPr lang="en-US"/>
            <a:t>Include weather, road condition or other bi-category data</a:t>
          </a:r>
        </a:p>
      </dgm:t>
    </dgm:pt>
    <dgm:pt modelId="{5D24F46F-FE77-4B10-A864-BC303B8E2126}" type="parTrans" cxnId="{CE5A5F51-6E25-4B23-8A17-78D7F6F4D0A9}">
      <dgm:prSet/>
      <dgm:spPr/>
      <dgm:t>
        <a:bodyPr/>
        <a:lstStyle/>
        <a:p>
          <a:endParaRPr lang="en-US"/>
        </a:p>
      </dgm:t>
    </dgm:pt>
    <dgm:pt modelId="{E5AC6C39-CFAE-46F9-81BD-566D63350A18}" type="sibTrans" cxnId="{CE5A5F51-6E25-4B23-8A17-78D7F6F4D0A9}">
      <dgm:prSet/>
      <dgm:spPr/>
      <dgm:t>
        <a:bodyPr/>
        <a:lstStyle/>
        <a:p>
          <a:endParaRPr lang="en-US"/>
        </a:p>
      </dgm:t>
    </dgm:pt>
    <dgm:pt modelId="{5F57C20D-50AF-4136-A3BB-73BED4C70557}">
      <dgm:prSet/>
      <dgm:spPr/>
      <dgm:t>
        <a:bodyPr/>
        <a:lstStyle/>
        <a:p>
          <a:r>
            <a:rPr lang="en-US"/>
            <a:t>Grouping small data into other category</a:t>
          </a:r>
        </a:p>
      </dgm:t>
    </dgm:pt>
    <dgm:pt modelId="{D4D3C6CB-9AF4-40B0-9864-A1881F93BD6C}" type="parTrans" cxnId="{B2B18784-3EFC-4164-9C53-BD0FD5275947}">
      <dgm:prSet/>
      <dgm:spPr/>
      <dgm:t>
        <a:bodyPr/>
        <a:lstStyle/>
        <a:p>
          <a:endParaRPr lang="en-US"/>
        </a:p>
      </dgm:t>
    </dgm:pt>
    <dgm:pt modelId="{14B04793-38F6-4199-8B4A-352907CA428B}" type="sibTrans" cxnId="{B2B18784-3EFC-4164-9C53-BD0FD5275947}">
      <dgm:prSet phldrT="2" phldr="0"/>
      <dgm:spPr/>
      <dgm:t>
        <a:bodyPr/>
        <a:lstStyle/>
        <a:p>
          <a:r>
            <a:rPr lang="en-US"/>
            <a:t>2</a:t>
          </a:r>
        </a:p>
      </dgm:t>
    </dgm:pt>
    <dgm:pt modelId="{00D2C7C9-3592-4A42-B51E-994B5D852B5B}" type="pres">
      <dgm:prSet presAssocID="{ED5E4E63-D7AE-48BA-AF6C-9E23074F9C5A}" presName="Name0" presStyleCnt="0">
        <dgm:presLayoutVars>
          <dgm:animLvl val="lvl"/>
          <dgm:resizeHandles val="exact"/>
        </dgm:presLayoutVars>
      </dgm:prSet>
      <dgm:spPr/>
    </dgm:pt>
    <dgm:pt modelId="{B42FDAC1-9F6E-A14C-A495-059A48C2C1DB}" type="pres">
      <dgm:prSet presAssocID="{2D2A8A1D-1CAA-4C9C-AF49-880A0DCAEBBC}" presName="compositeNode" presStyleCnt="0">
        <dgm:presLayoutVars>
          <dgm:bulletEnabled val="1"/>
        </dgm:presLayoutVars>
      </dgm:prSet>
      <dgm:spPr/>
    </dgm:pt>
    <dgm:pt modelId="{D6570C5E-8271-5343-B6F7-6A3CAE13CA99}" type="pres">
      <dgm:prSet presAssocID="{2D2A8A1D-1CAA-4C9C-AF49-880A0DCAEBBC}" presName="bgRect" presStyleLbl="bgAccFollowNode1" presStyleIdx="0" presStyleCnt="2"/>
      <dgm:spPr/>
    </dgm:pt>
    <dgm:pt modelId="{9481EE80-97E1-1045-8CB3-E7812B88102B}" type="pres">
      <dgm:prSet presAssocID="{506BA3B5-274F-4268-857D-323612FAEFFD}" presName="sibTransNodeCircle" presStyleLbl="alignNode1" presStyleIdx="0" presStyleCnt="4">
        <dgm:presLayoutVars>
          <dgm:chMax val="0"/>
          <dgm:bulletEnabled/>
        </dgm:presLayoutVars>
      </dgm:prSet>
      <dgm:spPr/>
    </dgm:pt>
    <dgm:pt modelId="{AE2F750E-A42C-6846-A856-B642D7474977}" type="pres">
      <dgm:prSet presAssocID="{2D2A8A1D-1CAA-4C9C-AF49-880A0DCAEBBC}" presName="bottomLine" presStyleLbl="alignNode1" presStyleIdx="1" presStyleCnt="4">
        <dgm:presLayoutVars/>
      </dgm:prSet>
      <dgm:spPr/>
    </dgm:pt>
    <dgm:pt modelId="{8BC77827-3FE5-9744-BAD6-D9FE0C150DAC}" type="pres">
      <dgm:prSet presAssocID="{2D2A8A1D-1CAA-4C9C-AF49-880A0DCAEBBC}" presName="nodeText" presStyleLbl="bgAccFollowNode1" presStyleIdx="0" presStyleCnt="2">
        <dgm:presLayoutVars>
          <dgm:bulletEnabled val="1"/>
        </dgm:presLayoutVars>
      </dgm:prSet>
      <dgm:spPr/>
    </dgm:pt>
    <dgm:pt modelId="{A75F7362-40F0-DB48-9687-4538A56A86E0}" type="pres">
      <dgm:prSet presAssocID="{506BA3B5-274F-4268-857D-323612FAEFFD}" presName="sibTrans" presStyleCnt="0"/>
      <dgm:spPr/>
    </dgm:pt>
    <dgm:pt modelId="{9E1FA117-A3BF-CE47-8A97-4E1F3E6B2DC3}" type="pres">
      <dgm:prSet presAssocID="{5F57C20D-50AF-4136-A3BB-73BED4C70557}" presName="compositeNode" presStyleCnt="0">
        <dgm:presLayoutVars>
          <dgm:bulletEnabled val="1"/>
        </dgm:presLayoutVars>
      </dgm:prSet>
      <dgm:spPr/>
    </dgm:pt>
    <dgm:pt modelId="{878C4D09-3E23-3340-B5FF-CB32FD325066}" type="pres">
      <dgm:prSet presAssocID="{5F57C20D-50AF-4136-A3BB-73BED4C70557}" presName="bgRect" presStyleLbl="bgAccFollowNode1" presStyleIdx="1" presStyleCnt="2"/>
      <dgm:spPr/>
    </dgm:pt>
    <dgm:pt modelId="{203FAC26-BD1A-5143-B8B1-65E1603DC29E}" type="pres">
      <dgm:prSet presAssocID="{14B04793-38F6-4199-8B4A-352907CA428B}" presName="sibTransNodeCircle" presStyleLbl="alignNode1" presStyleIdx="2" presStyleCnt="4">
        <dgm:presLayoutVars>
          <dgm:chMax val="0"/>
          <dgm:bulletEnabled/>
        </dgm:presLayoutVars>
      </dgm:prSet>
      <dgm:spPr/>
    </dgm:pt>
    <dgm:pt modelId="{0384F402-0B59-5540-A7C5-31F4710C6ADA}" type="pres">
      <dgm:prSet presAssocID="{5F57C20D-50AF-4136-A3BB-73BED4C70557}" presName="bottomLine" presStyleLbl="alignNode1" presStyleIdx="3" presStyleCnt="4">
        <dgm:presLayoutVars/>
      </dgm:prSet>
      <dgm:spPr/>
    </dgm:pt>
    <dgm:pt modelId="{D19A5580-54CF-5C44-9384-71D72314C6CD}" type="pres">
      <dgm:prSet presAssocID="{5F57C20D-50AF-4136-A3BB-73BED4C70557}" presName="nodeText" presStyleLbl="bgAccFollowNode1" presStyleIdx="1" presStyleCnt="2">
        <dgm:presLayoutVars>
          <dgm:bulletEnabled val="1"/>
        </dgm:presLayoutVars>
      </dgm:prSet>
      <dgm:spPr/>
    </dgm:pt>
  </dgm:ptLst>
  <dgm:cxnLst>
    <dgm:cxn modelId="{84A6D409-6347-514A-A233-CEAB0FB7D98C}" type="presOf" srcId="{4F3A0C22-226C-4DA9-BA7E-B0F58692D4AE}" destId="{8BC77827-3FE5-9744-BAD6-D9FE0C150DAC}" srcOrd="0" destOrd="1" presId="urn:microsoft.com/office/officeart/2016/7/layout/BasicLinearProcessNumbered"/>
    <dgm:cxn modelId="{B0A7052E-6152-47B0-BB60-144B803F5DBB}" srcId="{ED5E4E63-D7AE-48BA-AF6C-9E23074F9C5A}" destId="{2D2A8A1D-1CAA-4C9C-AF49-880A0DCAEBBC}" srcOrd="0" destOrd="0" parTransId="{028EE6FD-AC66-423C-BD2F-3FBE507AE3DB}" sibTransId="{506BA3B5-274F-4268-857D-323612FAEFFD}"/>
    <dgm:cxn modelId="{4C7EF430-8E82-B54A-B07A-0881E04FDDC1}" type="presOf" srcId="{5F57C20D-50AF-4136-A3BB-73BED4C70557}" destId="{878C4D09-3E23-3340-B5FF-CB32FD325066}" srcOrd="0" destOrd="0" presId="urn:microsoft.com/office/officeart/2016/7/layout/BasicLinearProcessNumbered"/>
    <dgm:cxn modelId="{E895A839-277F-154A-8BE5-EFD9E73814BD}" type="presOf" srcId="{2D2A8A1D-1CAA-4C9C-AF49-880A0DCAEBBC}" destId="{8BC77827-3FE5-9744-BAD6-D9FE0C150DAC}" srcOrd="1" destOrd="0" presId="urn:microsoft.com/office/officeart/2016/7/layout/BasicLinearProcessNumbered"/>
    <dgm:cxn modelId="{B133D94B-DE18-D847-A41E-8DBDEAD63323}" type="presOf" srcId="{938316AE-23F1-47DA-97F5-71AE304C4DDF}" destId="{8BC77827-3FE5-9744-BAD6-D9FE0C150DAC}" srcOrd="0" destOrd="2" presId="urn:microsoft.com/office/officeart/2016/7/layout/BasicLinearProcessNumbered"/>
    <dgm:cxn modelId="{CE5A5F51-6E25-4B23-8A17-78D7F6F4D0A9}" srcId="{2D2A8A1D-1CAA-4C9C-AF49-880A0DCAEBBC}" destId="{938316AE-23F1-47DA-97F5-71AE304C4DDF}" srcOrd="1" destOrd="0" parTransId="{5D24F46F-FE77-4B10-A864-BC303B8E2126}" sibTransId="{E5AC6C39-CFAE-46F9-81BD-566D63350A18}"/>
    <dgm:cxn modelId="{3A24D464-E42D-AD40-A3B3-6D4E11C2894A}" type="presOf" srcId="{5F57C20D-50AF-4136-A3BB-73BED4C70557}" destId="{D19A5580-54CF-5C44-9384-71D72314C6CD}" srcOrd="1" destOrd="0" presId="urn:microsoft.com/office/officeart/2016/7/layout/BasicLinearProcessNumbered"/>
    <dgm:cxn modelId="{DB5B4C69-2D62-9245-94AF-D8E03ECDAE69}" type="presOf" srcId="{14B04793-38F6-4199-8B4A-352907CA428B}" destId="{203FAC26-BD1A-5143-B8B1-65E1603DC29E}" srcOrd="0" destOrd="0" presId="urn:microsoft.com/office/officeart/2016/7/layout/BasicLinearProcessNumbered"/>
    <dgm:cxn modelId="{B2B18784-3EFC-4164-9C53-BD0FD5275947}" srcId="{ED5E4E63-D7AE-48BA-AF6C-9E23074F9C5A}" destId="{5F57C20D-50AF-4136-A3BB-73BED4C70557}" srcOrd="1" destOrd="0" parTransId="{D4D3C6CB-9AF4-40B0-9864-A1881F93BD6C}" sibTransId="{14B04793-38F6-4199-8B4A-352907CA428B}"/>
    <dgm:cxn modelId="{D34866B8-767D-B342-9F3E-55035389504C}" type="presOf" srcId="{506BA3B5-274F-4268-857D-323612FAEFFD}" destId="{9481EE80-97E1-1045-8CB3-E7812B88102B}" srcOrd="0" destOrd="0" presId="urn:microsoft.com/office/officeart/2016/7/layout/BasicLinearProcessNumbered"/>
    <dgm:cxn modelId="{2A5952C0-2909-4F79-9E68-F6C4498CC580}" srcId="{2D2A8A1D-1CAA-4C9C-AF49-880A0DCAEBBC}" destId="{4F3A0C22-226C-4DA9-BA7E-B0F58692D4AE}" srcOrd="0" destOrd="0" parTransId="{44CBA2FA-6924-4CCF-9C67-09D9437D9A35}" sibTransId="{9183C335-F86C-4AC0-98F8-F498E42F01A6}"/>
    <dgm:cxn modelId="{B209FAD4-E796-C142-AEAB-D43AE55445FC}" type="presOf" srcId="{ED5E4E63-D7AE-48BA-AF6C-9E23074F9C5A}" destId="{00D2C7C9-3592-4A42-B51E-994B5D852B5B}" srcOrd="0" destOrd="0" presId="urn:microsoft.com/office/officeart/2016/7/layout/BasicLinearProcessNumbered"/>
    <dgm:cxn modelId="{911208E1-0F4A-1343-B4EA-AD64F6270B72}" type="presOf" srcId="{2D2A8A1D-1CAA-4C9C-AF49-880A0DCAEBBC}" destId="{D6570C5E-8271-5343-B6F7-6A3CAE13CA99}" srcOrd="0" destOrd="0" presId="urn:microsoft.com/office/officeart/2016/7/layout/BasicLinearProcessNumbered"/>
    <dgm:cxn modelId="{D2DAA07D-79A0-5F42-A619-2F574C295BE7}" type="presParOf" srcId="{00D2C7C9-3592-4A42-B51E-994B5D852B5B}" destId="{B42FDAC1-9F6E-A14C-A495-059A48C2C1DB}" srcOrd="0" destOrd="0" presId="urn:microsoft.com/office/officeart/2016/7/layout/BasicLinearProcessNumbered"/>
    <dgm:cxn modelId="{E0184FF3-215C-7449-BCC1-335FA8A677AE}" type="presParOf" srcId="{B42FDAC1-9F6E-A14C-A495-059A48C2C1DB}" destId="{D6570C5E-8271-5343-B6F7-6A3CAE13CA99}" srcOrd="0" destOrd="0" presId="urn:microsoft.com/office/officeart/2016/7/layout/BasicLinearProcessNumbered"/>
    <dgm:cxn modelId="{01AAFF5A-72E9-7545-8BE0-57306C83A0CF}" type="presParOf" srcId="{B42FDAC1-9F6E-A14C-A495-059A48C2C1DB}" destId="{9481EE80-97E1-1045-8CB3-E7812B88102B}" srcOrd="1" destOrd="0" presId="urn:microsoft.com/office/officeart/2016/7/layout/BasicLinearProcessNumbered"/>
    <dgm:cxn modelId="{750929F8-2A86-D445-B75E-FBEC19742D7E}" type="presParOf" srcId="{B42FDAC1-9F6E-A14C-A495-059A48C2C1DB}" destId="{AE2F750E-A42C-6846-A856-B642D7474977}" srcOrd="2" destOrd="0" presId="urn:microsoft.com/office/officeart/2016/7/layout/BasicLinearProcessNumbered"/>
    <dgm:cxn modelId="{B0DC15E4-A58B-C749-9CD0-22B8EDE0A96F}" type="presParOf" srcId="{B42FDAC1-9F6E-A14C-A495-059A48C2C1DB}" destId="{8BC77827-3FE5-9744-BAD6-D9FE0C150DAC}" srcOrd="3" destOrd="0" presId="urn:microsoft.com/office/officeart/2016/7/layout/BasicLinearProcessNumbered"/>
    <dgm:cxn modelId="{CC8C4AE8-F349-5C4D-8DAC-D3A4D32A97AF}" type="presParOf" srcId="{00D2C7C9-3592-4A42-B51E-994B5D852B5B}" destId="{A75F7362-40F0-DB48-9687-4538A56A86E0}" srcOrd="1" destOrd="0" presId="urn:microsoft.com/office/officeart/2016/7/layout/BasicLinearProcessNumbered"/>
    <dgm:cxn modelId="{5D33D896-BDF8-6140-8BFB-76CAF62FC4D9}" type="presParOf" srcId="{00D2C7C9-3592-4A42-B51E-994B5D852B5B}" destId="{9E1FA117-A3BF-CE47-8A97-4E1F3E6B2DC3}" srcOrd="2" destOrd="0" presId="urn:microsoft.com/office/officeart/2016/7/layout/BasicLinearProcessNumbered"/>
    <dgm:cxn modelId="{484A68C6-F127-354D-87A7-AAC68AC06BB5}" type="presParOf" srcId="{9E1FA117-A3BF-CE47-8A97-4E1F3E6B2DC3}" destId="{878C4D09-3E23-3340-B5FF-CB32FD325066}" srcOrd="0" destOrd="0" presId="urn:microsoft.com/office/officeart/2016/7/layout/BasicLinearProcessNumbered"/>
    <dgm:cxn modelId="{3CF455F5-2297-4D42-B29D-99CE414AAE71}" type="presParOf" srcId="{9E1FA117-A3BF-CE47-8A97-4E1F3E6B2DC3}" destId="{203FAC26-BD1A-5143-B8B1-65E1603DC29E}" srcOrd="1" destOrd="0" presId="urn:microsoft.com/office/officeart/2016/7/layout/BasicLinearProcessNumbered"/>
    <dgm:cxn modelId="{9E2F9680-51C7-8042-AA15-5798AAE0FCF0}" type="presParOf" srcId="{9E1FA117-A3BF-CE47-8A97-4E1F3E6B2DC3}" destId="{0384F402-0B59-5540-A7C5-31F4710C6ADA}" srcOrd="2" destOrd="0" presId="urn:microsoft.com/office/officeart/2016/7/layout/BasicLinearProcessNumbered"/>
    <dgm:cxn modelId="{59A1375E-6975-8E49-92A8-3846C3D8AA81}" type="presParOf" srcId="{9E1FA117-A3BF-CE47-8A97-4E1F3E6B2DC3}" destId="{D19A5580-54CF-5C44-9384-71D72314C6CD}"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7DF4F8E-B121-4458-8328-8CE1083E6CC6}"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A1712AB3-05C3-46AA-90B2-A27C3F7FC42E}">
      <dgm:prSet/>
      <dgm:spPr/>
      <dgm:t>
        <a:bodyPr/>
        <a:lstStyle/>
        <a:p>
          <a:pPr>
            <a:defRPr cap="all"/>
          </a:pPr>
          <a:r>
            <a:rPr lang="en-US"/>
            <a:t>Special thanks to IBM and Coursera</a:t>
          </a:r>
        </a:p>
      </dgm:t>
    </dgm:pt>
    <dgm:pt modelId="{B6CC37BA-E4CD-49E7-9781-12D4DA1A7463}" type="parTrans" cxnId="{437F96C0-21A8-4BCC-A3E1-6F9D4430A760}">
      <dgm:prSet/>
      <dgm:spPr/>
      <dgm:t>
        <a:bodyPr/>
        <a:lstStyle/>
        <a:p>
          <a:endParaRPr lang="en-US"/>
        </a:p>
      </dgm:t>
    </dgm:pt>
    <dgm:pt modelId="{5FA9AD47-8199-4D36-8434-6D6974AB4699}" type="sibTrans" cxnId="{437F96C0-21A8-4BCC-A3E1-6F9D4430A760}">
      <dgm:prSet/>
      <dgm:spPr/>
      <dgm:t>
        <a:bodyPr/>
        <a:lstStyle/>
        <a:p>
          <a:endParaRPr lang="en-US"/>
        </a:p>
      </dgm:t>
    </dgm:pt>
    <dgm:pt modelId="{B35186D4-BCDB-4220-BE03-1E99569C4C1E}">
      <dgm:prSet/>
      <dgm:spPr/>
      <dgm:t>
        <a:bodyPr/>
        <a:lstStyle/>
        <a:p>
          <a:pPr>
            <a:defRPr cap="all"/>
          </a:pPr>
          <a:r>
            <a:rPr lang="en-US"/>
            <a:t>End</a:t>
          </a:r>
        </a:p>
      </dgm:t>
    </dgm:pt>
    <dgm:pt modelId="{460FC047-FBD5-4922-BECD-0B0E629B60A4}" type="parTrans" cxnId="{29BE7B10-C308-4EE6-A54B-17B2FE5CBA65}">
      <dgm:prSet/>
      <dgm:spPr/>
      <dgm:t>
        <a:bodyPr/>
        <a:lstStyle/>
        <a:p>
          <a:endParaRPr lang="en-US"/>
        </a:p>
      </dgm:t>
    </dgm:pt>
    <dgm:pt modelId="{7F3767C6-F84D-44D6-9599-36B5040E648A}" type="sibTrans" cxnId="{29BE7B10-C308-4EE6-A54B-17B2FE5CBA65}">
      <dgm:prSet/>
      <dgm:spPr/>
      <dgm:t>
        <a:bodyPr/>
        <a:lstStyle/>
        <a:p>
          <a:endParaRPr lang="en-US"/>
        </a:p>
      </dgm:t>
    </dgm:pt>
    <dgm:pt modelId="{874ED54B-EE4E-4172-AE98-B647DFB113DE}" type="pres">
      <dgm:prSet presAssocID="{77DF4F8E-B121-4458-8328-8CE1083E6CC6}" presName="root" presStyleCnt="0">
        <dgm:presLayoutVars>
          <dgm:dir/>
          <dgm:resizeHandles val="exact"/>
        </dgm:presLayoutVars>
      </dgm:prSet>
      <dgm:spPr/>
    </dgm:pt>
    <dgm:pt modelId="{954A94BC-84A7-4C39-9341-BDC0CE4573CF}" type="pres">
      <dgm:prSet presAssocID="{A1712AB3-05C3-46AA-90B2-A27C3F7FC42E}" presName="compNode" presStyleCnt="0"/>
      <dgm:spPr/>
    </dgm:pt>
    <dgm:pt modelId="{028FD02D-6AEF-4139-82D1-BB9EE2EC6049}" type="pres">
      <dgm:prSet presAssocID="{A1712AB3-05C3-46AA-90B2-A27C3F7FC42E}" presName="iconBgRect" presStyleLbl="bgShp" presStyleIdx="0" presStyleCnt="2"/>
      <dgm:spPr/>
    </dgm:pt>
    <dgm:pt modelId="{65988103-4961-4DB2-A696-EDC6C27CF3B9}" type="pres">
      <dgm:prSet presAssocID="{A1712AB3-05C3-46AA-90B2-A27C3F7FC42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iling Face with No Fill"/>
        </a:ext>
      </dgm:extLst>
    </dgm:pt>
    <dgm:pt modelId="{D8CDA735-37C7-4642-889B-690A90949916}" type="pres">
      <dgm:prSet presAssocID="{A1712AB3-05C3-46AA-90B2-A27C3F7FC42E}" presName="spaceRect" presStyleCnt="0"/>
      <dgm:spPr/>
    </dgm:pt>
    <dgm:pt modelId="{657D4187-118E-4053-B3C0-636525CC70D1}" type="pres">
      <dgm:prSet presAssocID="{A1712AB3-05C3-46AA-90B2-A27C3F7FC42E}" presName="textRect" presStyleLbl="revTx" presStyleIdx="0" presStyleCnt="2">
        <dgm:presLayoutVars>
          <dgm:chMax val="1"/>
          <dgm:chPref val="1"/>
        </dgm:presLayoutVars>
      </dgm:prSet>
      <dgm:spPr/>
    </dgm:pt>
    <dgm:pt modelId="{90BF8F88-B842-4D69-8D91-D5CCFB0AD076}" type="pres">
      <dgm:prSet presAssocID="{5FA9AD47-8199-4D36-8434-6D6974AB4699}" presName="sibTrans" presStyleCnt="0"/>
      <dgm:spPr/>
    </dgm:pt>
    <dgm:pt modelId="{3322A824-59BD-4F5C-A4E8-88E96154DA72}" type="pres">
      <dgm:prSet presAssocID="{B35186D4-BCDB-4220-BE03-1E99569C4C1E}" presName="compNode" presStyleCnt="0"/>
      <dgm:spPr/>
    </dgm:pt>
    <dgm:pt modelId="{F243F837-B72A-44A1-B049-312C9963E0D8}" type="pres">
      <dgm:prSet presAssocID="{B35186D4-BCDB-4220-BE03-1E99569C4C1E}" presName="iconBgRect" presStyleLbl="bgShp" presStyleIdx="1" presStyleCnt="2"/>
      <dgm:spPr/>
    </dgm:pt>
    <dgm:pt modelId="{E7CAED20-B3FD-4EEE-81CC-2752E3C9839F}" type="pres">
      <dgm:prSet presAssocID="{B35186D4-BCDB-4220-BE03-1E99569C4C1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
        </a:ext>
      </dgm:extLst>
    </dgm:pt>
    <dgm:pt modelId="{D8C53121-4C4D-4A0C-BC42-73D57789D252}" type="pres">
      <dgm:prSet presAssocID="{B35186D4-BCDB-4220-BE03-1E99569C4C1E}" presName="spaceRect" presStyleCnt="0"/>
      <dgm:spPr/>
    </dgm:pt>
    <dgm:pt modelId="{377E1B73-CF79-49AE-9C94-2B4F9AC22904}" type="pres">
      <dgm:prSet presAssocID="{B35186D4-BCDB-4220-BE03-1E99569C4C1E}" presName="textRect" presStyleLbl="revTx" presStyleIdx="1" presStyleCnt="2">
        <dgm:presLayoutVars>
          <dgm:chMax val="1"/>
          <dgm:chPref val="1"/>
        </dgm:presLayoutVars>
      </dgm:prSet>
      <dgm:spPr/>
    </dgm:pt>
  </dgm:ptLst>
  <dgm:cxnLst>
    <dgm:cxn modelId="{29BE7B10-C308-4EE6-A54B-17B2FE5CBA65}" srcId="{77DF4F8E-B121-4458-8328-8CE1083E6CC6}" destId="{B35186D4-BCDB-4220-BE03-1E99569C4C1E}" srcOrd="1" destOrd="0" parTransId="{460FC047-FBD5-4922-BECD-0B0E629B60A4}" sibTransId="{7F3767C6-F84D-44D6-9599-36B5040E648A}"/>
    <dgm:cxn modelId="{BE463634-6277-4718-AF50-24360282FC8C}" type="presOf" srcId="{B35186D4-BCDB-4220-BE03-1E99569C4C1E}" destId="{377E1B73-CF79-49AE-9C94-2B4F9AC22904}" srcOrd="0" destOrd="0" presId="urn:microsoft.com/office/officeart/2018/5/layout/IconCircleLabelList"/>
    <dgm:cxn modelId="{B26E4063-5A78-4756-A1AC-D5062555057A}" type="presOf" srcId="{77DF4F8E-B121-4458-8328-8CE1083E6CC6}" destId="{874ED54B-EE4E-4172-AE98-B647DFB113DE}" srcOrd="0" destOrd="0" presId="urn:microsoft.com/office/officeart/2018/5/layout/IconCircleLabelList"/>
    <dgm:cxn modelId="{C8621E97-94D8-4705-A710-D0AD13A3E5B4}" type="presOf" srcId="{A1712AB3-05C3-46AA-90B2-A27C3F7FC42E}" destId="{657D4187-118E-4053-B3C0-636525CC70D1}" srcOrd="0" destOrd="0" presId="urn:microsoft.com/office/officeart/2018/5/layout/IconCircleLabelList"/>
    <dgm:cxn modelId="{437F96C0-21A8-4BCC-A3E1-6F9D4430A760}" srcId="{77DF4F8E-B121-4458-8328-8CE1083E6CC6}" destId="{A1712AB3-05C3-46AA-90B2-A27C3F7FC42E}" srcOrd="0" destOrd="0" parTransId="{B6CC37BA-E4CD-49E7-9781-12D4DA1A7463}" sibTransId="{5FA9AD47-8199-4D36-8434-6D6974AB4699}"/>
    <dgm:cxn modelId="{C33C7F97-FAFE-4E5C-8200-77E9337FEE1C}" type="presParOf" srcId="{874ED54B-EE4E-4172-AE98-B647DFB113DE}" destId="{954A94BC-84A7-4C39-9341-BDC0CE4573CF}" srcOrd="0" destOrd="0" presId="urn:microsoft.com/office/officeart/2018/5/layout/IconCircleLabelList"/>
    <dgm:cxn modelId="{A28A22F0-62E8-4F90-ADCE-D977EA7A47B3}" type="presParOf" srcId="{954A94BC-84A7-4C39-9341-BDC0CE4573CF}" destId="{028FD02D-6AEF-4139-82D1-BB9EE2EC6049}" srcOrd="0" destOrd="0" presId="urn:microsoft.com/office/officeart/2018/5/layout/IconCircleLabelList"/>
    <dgm:cxn modelId="{31B135D5-2502-48D6-9167-553CB1747A36}" type="presParOf" srcId="{954A94BC-84A7-4C39-9341-BDC0CE4573CF}" destId="{65988103-4961-4DB2-A696-EDC6C27CF3B9}" srcOrd="1" destOrd="0" presId="urn:microsoft.com/office/officeart/2018/5/layout/IconCircleLabelList"/>
    <dgm:cxn modelId="{D5BB3ABD-B9D1-4010-B1BD-30243423318D}" type="presParOf" srcId="{954A94BC-84A7-4C39-9341-BDC0CE4573CF}" destId="{D8CDA735-37C7-4642-889B-690A90949916}" srcOrd="2" destOrd="0" presId="urn:microsoft.com/office/officeart/2018/5/layout/IconCircleLabelList"/>
    <dgm:cxn modelId="{ED03A5D3-D023-463C-9BA8-573844FDE3DF}" type="presParOf" srcId="{954A94BC-84A7-4C39-9341-BDC0CE4573CF}" destId="{657D4187-118E-4053-B3C0-636525CC70D1}" srcOrd="3" destOrd="0" presId="urn:microsoft.com/office/officeart/2018/5/layout/IconCircleLabelList"/>
    <dgm:cxn modelId="{1D300F5E-5F2C-4AE0-8EDF-5ACDE632C605}" type="presParOf" srcId="{874ED54B-EE4E-4172-AE98-B647DFB113DE}" destId="{90BF8F88-B842-4D69-8D91-D5CCFB0AD076}" srcOrd="1" destOrd="0" presId="urn:microsoft.com/office/officeart/2018/5/layout/IconCircleLabelList"/>
    <dgm:cxn modelId="{F260BE71-6E54-4B77-8A29-928032ADD78F}" type="presParOf" srcId="{874ED54B-EE4E-4172-AE98-B647DFB113DE}" destId="{3322A824-59BD-4F5C-A4E8-88E96154DA72}" srcOrd="2" destOrd="0" presId="urn:microsoft.com/office/officeart/2018/5/layout/IconCircleLabelList"/>
    <dgm:cxn modelId="{3602DC64-9ADE-4D4E-ACA3-BB8E107AE16D}" type="presParOf" srcId="{3322A824-59BD-4F5C-A4E8-88E96154DA72}" destId="{F243F837-B72A-44A1-B049-312C9963E0D8}" srcOrd="0" destOrd="0" presId="urn:microsoft.com/office/officeart/2018/5/layout/IconCircleLabelList"/>
    <dgm:cxn modelId="{05883E15-D5D3-4A6D-95F8-299129D8E693}" type="presParOf" srcId="{3322A824-59BD-4F5C-A4E8-88E96154DA72}" destId="{E7CAED20-B3FD-4EEE-81CC-2752E3C9839F}" srcOrd="1" destOrd="0" presId="urn:microsoft.com/office/officeart/2018/5/layout/IconCircleLabelList"/>
    <dgm:cxn modelId="{366550B6-86F7-45B8-805B-08969E3A632F}" type="presParOf" srcId="{3322A824-59BD-4F5C-A4E8-88E96154DA72}" destId="{D8C53121-4C4D-4A0C-BC42-73D57789D252}" srcOrd="2" destOrd="0" presId="urn:microsoft.com/office/officeart/2018/5/layout/IconCircleLabelList"/>
    <dgm:cxn modelId="{D70CB25B-BE8D-4A4B-9181-E98C81F4A519}" type="presParOf" srcId="{3322A824-59BD-4F5C-A4E8-88E96154DA72}" destId="{377E1B73-CF79-49AE-9C94-2B4F9AC22904}"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CB4A10-F457-4872-81D2-9CA863CD8D1B}">
      <dsp:nvSpPr>
        <dsp:cNvPr id="0" name=""/>
        <dsp:cNvSpPr/>
      </dsp:nvSpPr>
      <dsp:spPr>
        <a:xfrm>
          <a:off x="0" y="719"/>
          <a:ext cx="6588691" cy="168437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8E9BAE-109B-471F-9146-903DE8EE3BD7}">
      <dsp:nvSpPr>
        <dsp:cNvPr id="0" name=""/>
        <dsp:cNvSpPr/>
      </dsp:nvSpPr>
      <dsp:spPr>
        <a:xfrm>
          <a:off x="509522" y="379703"/>
          <a:ext cx="926404" cy="9264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68BC949-90AE-4C0B-93F2-327ACCCD8CD1}">
      <dsp:nvSpPr>
        <dsp:cNvPr id="0" name=""/>
        <dsp:cNvSpPr/>
      </dsp:nvSpPr>
      <dsp:spPr>
        <a:xfrm>
          <a:off x="1945450" y="719"/>
          <a:ext cx="2964910" cy="168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63" tIns="178263" rIns="178263" bIns="178263" numCol="1" spcCol="1270" anchor="ctr" anchorCtr="0">
          <a:noAutofit/>
        </a:bodyPr>
        <a:lstStyle/>
        <a:p>
          <a:pPr marL="0" lvl="0" indent="0" algn="l" defTabSz="1111250">
            <a:lnSpc>
              <a:spcPct val="90000"/>
            </a:lnSpc>
            <a:spcBef>
              <a:spcPct val="0"/>
            </a:spcBef>
            <a:spcAft>
              <a:spcPct val="35000"/>
            </a:spcAft>
            <a:buNone/>
          </a:pPr>
          <a:r>
            <a:rPr lang="en-US" sz="2500" kern="1200"/>
            <a:t>Investigation the property of different collisions</a:t>
          </a:r>
        </a:p>
      </dsp:txBody>
      <dsp:txXfrm>
        <a:off x="1945450" y="719"/>
        <a:ext cx="2964910" cy="1684372"/>
      </dsp:txXfrm>
    </dsp:sp>
    <dsp:sp modelId="{30DCE42B-ED67-49C9-AF1A-065243F1BB2E}">
      <dsp:nvSpPr>
        <dsp:cNvPr id="0" name=""/>
        <dsp:cNvSpPr/>
      </dsp:nvSpPr>
      <dsp:spPr>
        <a:xfrm>
          <a:off x="4910361" y="719"/>
          <a:ext cx="1678329" cy="168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63" tIns="178263" rIns="178263" bIns="178263" numCol="1" spcCol="1270" anchor="ctr" anchorCtr="0">
          <a:noAutofit/>
        </a:bodyPr>
        <a:lstStyle/>
        <a:p>
          <a:pPr marL="0" lvl="0" indent="0" algn="l" defTabSz="755650">
            <a:lnSpc>
              <a:spcPct val="90000"/>
            </a:lnSpc>
            <a:spcBef>
              <a:spcPct val="0"/>
            </a:spcBef>
            <a:spcAft>
              <a:spcPct val="35000"/>
            </a:spcAft>
            <a:buFont typeface="+mj-lt"/>
            <a:buNone/>
          </a:pPr>
          <a:r>
            <a:rPr lang="en-US" sz="1700" kern="1200" dirty="0"/>
            <a:t>1. Trend</a:t>
          </a:r>
        </a:p>
        <a:p>
          <a:pPr marL="0" lvl="0" indent="0" algn="l" defTabSz="755650">
            <a:lnSpc>
              <a:spcPct val="90000"/>
            </a:lnSpc>
            <a:spcBef>
              <a:spcPct val="0"/>
            </a:spcBef>
            <a:spcAft>
              <a:spcPct val="35000"/>
            </a:spcAft>
            <a:buNone/>
          </a:pPr>
          <a:r>
            <a:rPr lang="en-US" sz="1700" kern="1200" dirty="0"/>
            <a:t>2. Types</a:t>
          </a:r>
        </a:p>
        <a:p>
          <a:pPr marL="0" lvl="0" indent="0" algn="l" defTabSz="755650">
            <a:lnSpc>
              <a:spcPct val="90000"/>
            </a:lnSpc>
            <a:spcBef>
              <a:spcPct val="0"/>
            </a:spcBef>
            <a:spcAft>
              <a:spcPct val="35000"/>
            </a:spcAft>
            <a:buNone/>
          </a:pPr>
          <a:r>
            <a:rPr lang="en-US" sz="1700" kern="1200" dirty="0"/>
            <a:t>3. Causes </a:t>
          </a:r>
        </a:p>
        <a:p>
          <a:pPr marL="0" lvl="0" indent="0" algn="l" defTabSz="755650">
            <a:lnSpc>
              <a:spcPct val="90000"/>
            </a:lnSpc>
            <a:spcBef>
              <a:spcPct val="0"/>
            </a:spcBef>
            <a:spcAft>
              <a:spcPct val="35000"/>
            </a:spcAft>
            <a:buNone/>
          </a:pPr>
          <a:r>
            <a:rPr lang="en-US" sz="1700" kern="1200" dirty="0"/>
            <a:t>4. Correlation</a:t>
          </a:r>
        </a:p>
      </dsp:txBody>
      <dsp:txXfrm>
        <a:off x="4910361" y="719"/>
        <a:ext cx="1678329" cy="1684372"/>
      </dsp:txXfrm>
    </dsp:sp>
    <dsp:sp modelId="{3B4B24C0-5F17-4648-A1C8-FB27E19CF999}">
      <dsp:nvSpPr>
        <dsp:cNvPr id="0" name=""/>
        <dsp:cNvSpPr/>
      </dsp:nvSpPr>
      <dsp:spPr>
        <a:xfrm>
          <a:off x="0" y="2106185"/>
          <a:ext cx="6588691" cy="168437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843F3D-99AA-4612-8700-A7144D225192}">
      <dsp:nvSpPr>
        <dsp:cNvPr id="0" name=""/>
        <dsp:cNvSpPr/>
      </dsp:nvSpPr>
      <dsp:spPr>
        <a:xfrm>
          <a:off x="509522" y="2485169"/>
          <a:ext cx="926404" cy="9264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583B313-8218-47D7-9FB1-A82812EDF412}">
      <dsp:nvSpPr>
        <dsp:cNvPr id="0" name=""/>
        <dsp:cNvSpPr/>
      </dsp:nvSpPr>
      <dsp:spPr>
        <a:xfrm>
          <a:off x="1945450" y="2106185"/>
          <a:ext cx="4643240" cy="168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63" tIns="178263" rIns="178263" bIns="178263" numCol="1" spcCol="1270" anchor="ctr" anchorCtr="0">
          <a:noAutofit/>
        </a:bodyPr>
        <a:lstStyle/>
        <a:p>
          <a:pPr marL="0" lvl="0" indent="0" algn="l" defTabSz="1111250">
            <a:lnSpc>
              <a:spcPct val="90000"/>
            </a:lnSpc>
            <a:spcBef>
              <a:spcPct val="0"/>
            </a:spcBef>
            <a:spcAft>
              <a:spcPct val="35000"/>
            </a:spcAft>
            <a:buNone/>
          </a:pPr>
          <a:r>
            <a:rPr lang="en-US" sz="2500" kern="1200"/>
            <a:t>Build predict model for future development</a:t>
          </a:r>
        </a:p>
      </dsp:txBody>
      <dsp:txXfrm>
        <a:off x="1945450" y="2106185"/>
        <a:ext cx="4643240" cy="1684372"/>
      </dsp:txXfrm>
    </dsp:sp>
    <dsp:sp modelId="{358FD263-5384-4CBF-964E-1C1A5FC10B8E}">
      <dsp:nvSpPr>
        <dsp:cNvPr id="0" name=""/>
        <dsp:cNvSpPr/>
      </dsp:nvSpPr>
      <dsp:spPr>
        <a:xfrm>
          <a:off x="0" y="4211650"/>
          <a:ext cx="6588691" cy="168437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2A076C-EC02-4B3B-B73A-135D093D6AD6}">
      <dsp:nvSpPr>
        <dsp:cNvPr id="0" name=""/>
        <dsp:cNvSpPr/>
      </dsp:nvSpPr>
      <dsp:spPr>
        <a:xfrm>
          <a:off x="509522" y="4590634"/>
          <a:ext cx="926404" cy="9264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5160B0-D1B1-48CA-9D30-DAF132036172}">
      <dsp:nvSpPr>
        <dsp:cNvPr id="0" name=""/>
        <dsp:cNvSpPr/>
      </dsp:nvSpPr>
      <dsp:spPr>
        <a:xfrm>
          <a:off x="1945450" y="4211650"/>
          <a:ext cx="4643240" cy="168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63" tIns="178263" rIns="178263" bIns="178263" numCol="1" spcCol="1270" anchor="ctr" anchorCtr="0">
          <a:noAutofit/>
        </a:bodyPr>
        <a:lstStyle/>
        <a:p>
          <a:pPr marL="0" lvl="0" indent="0" algn="l" defTabSz="1111250">
            <a:lnSpc>
              <a:spcPct val="90000"/>
            </a:lnSpc>
            <a:spcBef>
              <a:spcPct val="0"/>
            </a:spcBef>
            <a:spcAft>
              <a:spcPct val="35000"/>
            </a:spcAft>
            <a:buNone/>
          </a:pPr>
          <a:r>
            <a:rPr lang="en-US" sz="2500" kern="1200"/>
            <a:t>Suggestion to reduce collisions</a:t>
          </a:r>
        </a:p>
      </dsp:txBody>
      <dsp:txXfrm>
        <a:off x="1945450" y="4211650"/>
        <a:ext cx="4643240" cy="16843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570C5E-8271-5343-B6F7-6A3CAE13CA99}">
      <dsp:nvSpPr>
        <dsp:cNvPr id="0" name=""/>
        <dsp:cNvSpPr/>
      </dsp:nvSpPr>
      <dsp:spPr>
        <a:xfrm>
          <a:off x="1283" y="0"/>
          <a:ext cx="5006206" cy="3939310"/>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0303" tIns="330200" rIns="390303" bIns="330200" numCol="1" spcCol="1270" anchor="t" anchorCtr="0">
          <a:noAutofit/>
        </a:bodyPr>
        <a:lstStyle/>
        <a:p>
          <a:pPr marL="0" lvl="0" indent="0" algn="l" defTabSz="1066800">
            <a:lnSpc>
              <a:spcPct val="90000"/>
            </a:lnSpc>
            <a:spcBef>
              <a:spcPct val="0"/>
            </a:spcBef>
            <a:spcAft>
              <a:spcPct val="35000"/>
            </a:spcAft>
            <a:buNone/>
          </a:pPr>
          <a:r>
            <a:rPr lang="en-US" sz="2400" kern="1200"/>
            <a:t>Changing string data into numeric data</a:t>
          </a:r>
        </a:p>
        <a:p>
          <a:pPr marL="171450" lvl="1" indent="-171450" algn="l" defTabSz="844550">
            <a:lnSpc>
              <a:spcPct val="90000"/>
            </a:lnSpc>
            <a:spcBef>
              <a:spcPct val="0"/>
            </a:spcBef>
            <a:spcAft>
              <a:spcPct val="15000"/>
            </a:spcAft>
            <a:buChar char="•"/>
          </a:pPr>
          <a:r>
            <a:rPr lang="en-US" sz="1900" kern="1200"/>
            <a:t>For easier data analysis</a:t>
          </a:r>
        </a:p>
        <a:p>
          <a:pPr marL="171450" lvl="1" indent="-171450" algn="l" defTabSz="844550">
            <a:lnSpc>
              <a:spcPct val="90000"/>
            </a:lnSpc>
            <a:spcBef>
              <a:spcPct val="0"/>
            </a:spcBef>
            <a:spcAft>
              <a:spcPct val="15000"/>
            </a:spcAft>
            <a:buChar char="•"/>
          </a:pPr>
          <a:r>
            <a:rPr lang="en-US" sz="1900" kern="1200"/>
            <a:t>Include weather, road condition or other bi-category data</a:t>
          </a:r>
        </a:p>
      </dsp:txBody>
      <dsp:txXfrm>
        <a:off x="1283" y="1496937"/>
        <a:ext cx="5006206" cy="2363586"/>
      </dsp:txXfrm>
    </dsp:sp>
    <dsp:sp modelId="{9481EE80-97E1-1045-8CB3-E7812B88102B}">
      <dsp:nvSpPr>
        <dsp:cNvPr id="0" name=""/>
        <dsp:cNvSpPr/>
      </dsp:nvSpPr>
      <dsp:spPr>
        <a:xfrm>
          <a:off x="1913490" y="393930"/>
          <a:ext cx="1181793" cy="1181793"/>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137" tIns="12700" rIns="92137"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2086560" y="567000"/>
        <a:ext cx="835653" cy="835653"/>
      </dsp:txXfrm>
    </dsp:sp>
    <dsp:sp modelId="{AE2F750E-A42C-6846-A856-B642D7474977}">
      <dsp:nvSpPr>
        <dsp:cNvPr id="0" name=""/>
        <dsp:cNvSpPr/>
      </dsp:nvSpPr>
      <dsp:spPr>
        <a:xfrm>
          <a:off x="1283" y="3939238"/>
          <a:ext cx="5006206" cy="72"/>
        </a:xfrm>
        <a:prstGeom prst="rect">
          <a:avLst/>
        </a:prstGeom>
        <a:solidFill>
          <a:schemeClr val="accent5">
            <a:hueOff val="-2252848"/>
            <a:satOff val="-5806"/>
            <a:lumOff val="-3922"/>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8C4D09-3E23-3340-B5FF-CB32FD325066}">
      <dsp:nvSpPr>
        <dsp:cNvPr id="0" name=""/>
        <dsp:cNvSpPr/>
      </dsp:nvSpPr>
      <dsp:spPr>
        <a:xfrm>
          <a:off x="5508110" y="0"/>
          <a:ext cx="5006206" cy="3939310"/>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0303" tIns="330200" rIns="390303" bIns="330200" numCol="1" spcCol="1270" anchor="t" anchorCtr="0">
          <a:noAutofit/>
        </a:bodyPr>
        <a:lstStyle/>
        <a:p>
          <a:pPr marL="0" lvl="0" indent="0" algn="l" defTabSz="1066800">
            <a:lnSpc>
              <a:spcPct val="90000"/>
            </a:lnSpc>
            <a:spcBef>
              <a:spcPct val="0"/>
            </a:spcBef>
            <a:spcAft>
              <a:spcPct val="35000"/>
            </a:spcAft>
            <a:buNone/>
          </a:pPr>
          <a:r>
            <a:rPr lang="en-US" sz="2400" kern="1200"/>
            <a:t>Grouping small data into other category</a:t>
          </a:r>
        </a:p>
      </dsp:txBody>
      <dsp:txXfrm>
        <a:off x="5508110" y="1496937"/>
        <a:ext cx="5006206" cy="2363586"/>
      </dsp:txXfrm>
    </dsp:sp>
    <dsp:sp modelId="{203FAC26-BD1A-5143-B8B1-65E1603DC29E}">
      <dsp:nvSpPr>
        <dsp:cNvPr id="0" name=""/>
        <dsp:cNvSpPr/>
      </dsp:nvSpPr>
      <dsp:spPr>
        <a:xfrm>
          <a:off x="7420316" y="393930"/>
          <a:ext cx="1181793" cy="1181793"/>
        </a:xfrm>
        <a:prstGeom prst="ellipse">
          <a:avLst/>
        </a:prstGeom>
        <a:solidFill>
          <a:schemeClr val="accent5">
            <a:hueOff val="-4505695"/>
            <a:satOff val="-11613"/>
            <a:lumOff val="-7843"/>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137" tIns="12700" rIns="92137"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7593386" y="567000"/>
        <a:ext cx="835653" cy="835653"/>
      </dsp:txXfrm>
    </dsp:sp>
    <dsp:sp modelId="{0384F402-0B59-5540-A7C5-31F4710C6ADA}">
      <dsp:nvSpPr>
        <dsp:cNvPr id="0" name=""/>
        <dsp:cNvSpPr/>
      </dsp:nvSpPr>
      <dsp:spPr>
        <a:xfrm>
          <a:off x="5508110" y="3939238"/>
          <a:ext cx="5006206" cy="72"/>
        </a:xfrm>
        <a:prstGeom prst="rect">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8FD02D-6AEF-4139-82D1-BB9EE2EC6049}">
      <dsp:nvSpPr>
        <dsp:cNvPr id="0" name=""/>
        <dsp:cNvSpPr/>
      </dsp:nvSpPr>
      <dsp:spPr>
        <a:xfrm>
          <a:off x="2044800" y="158062"/>
          <a:ext cx="2196000" cy="2196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988103-4961-4DB2-A696-EDC6C27CF3B9}">
      <dsp:nvSpPr>
        <dsp:cNvPr id="0" name=""/>
        <dsp:cNvSpPr/>
      </dsp:nvSpPr>
      <dsp:spPr>
        <a:xfrm>
          <a:off x="2512800" y="626062"/>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7D4187-118E-4053-B3C0-636525CC70D1}">
      <dsp:nvSpPr>
        <dsp:cNvPr id="0" name=""/>
        <dsp:cNvSpPr/>
      </dsp:nvSpPr>
      <dsp:spPr>
        <a:xfrm>
          <a:off x="1342800" y="3038063"/>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Special thanks to IBM and Coursera</a:t>
          </a:r>
        </a:p>
      </dsp:txBody>
      <dsp:txXfrm>
        <a:off x="1342800" y="3038063"/>
        <a:ext cx="3600000" cy="720000"/>
      </dsp:txXfrm>
    </dsp:sp>
    <dsp:sp modelId="{F243F837-B72A-44A1-B049-312C9963E0D8}">
      <dsp:nvSpPr>
        <dsp:cNvPr id="0" name=""/>
        <dsp:cNvSpPr/>
      </dsp:nvSpPr>
      <dsp:spPr>
        <a:xfrm>
          <a:off x="6274800" y="158062"/>
          <a:ext cx="2196000" cy="2196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CAED20-B3FD-4EEE-81CC-2752E3C9839F}">
      <dsp:nvSpPr>
        <dsp:cNvPr id="0" name=""/>
        <dsp:cNvSpPr/>
      </dsp:nvSpPr>
      <dsp:spPr>
        <a:xfrm>
          <a:off x="6742800" y="626062"/>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7E1B73-CF79-49AE-9C94-2B4F9AC22904}">
      <dsp:nvSpPr>
        <dsp:cNvPr id="0" name=""/>
        <dsp:cNvSpPr/>
      </dsp:nvSpPr>
      <dsp:spPr>
        <a:xfrm>
          <a:off x="5572800" y="3038063"/>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End</a:t>
          </a:r>
        </a:p>
      </dsp:txBody>
      <dsp:txXfrm>
        <a:off x="5572800" y="3038063"/>
        <a:ext cx="360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E552B-B6B3-0547-B071-21C3E2C5F8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1C72D35-05EF-1B4A-BB22-77D93CE401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AF46E5-935F-674A-A496-426E1711F420}"/>
              </a:ext>
            </a:extLst>
          </p:cNvPr>
          <p:cNvSpPr>
            <a:spLocks noGrp="1"/>
          </p:cNvSpPr>
          <p:nvPr>
            <p:ph type="dt" sz="half" idx="10"/>
          </p:nvPr>
        </p:nvSpPr>
        <p:spPr/>
        <p:txBody>
          <a:bodyPr/>
          <a:lstStyle/>
          <a:p>
            <a:fld id="{CF9CB23F-F4D3-0149-8243-AE281DCC1301}" type="datetimeFigureOut">
              <a:rPr lang="en-US" smtClean="0"/>
              <a:t>9/14/20</a:t>
            </a:fld>
            <a:endParaRPr lang="en-US"/>
          </a:p>
        </p:txBody>
      </p:sp>
      <p:sp>
        <p:nvSpPr>
          <p:cNvPr id="5" name="Footer Placeholder 4">
            <a:extLst>
              <a:ext uri="{FF2B5EF4-FFF2-40B4-BE49-F238E27FC236}">
                <a16:creationId xmlns:a16="http://schemas.microsoft.com/office/drawing/2014/main" id="{62A88A38-E8F8-E346-BD8C-8BB2B25DA6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CC9DCA-388D-334D-A7E0-9F89C9005FF4}"/>
              </a:ext>
            </a:extLst>
          </p:cNvPr>
          <p:cNvSpPr>
            <a:spLocks noGrp="1"/>
          </p:cNvSpPr>
          <p:nvPr>
            <p:ph type="sldNum" sz="quarter" idx="12"/>
          </p:nvPr>
        </p:nvSpPr>
        <p:spPr/>
        <p:txBody>
          <a:bodyPr/>
          <a:lstStyle/>
          <a:p>
            <a:fld id="{8026ECDD-71ED-E843-8018-2D4D8D00DE02}" type="slidenum">
              <a:rPr lang="en-US" smtClean="0"/>
              <a:t>‹#›</a:t>
            </a:fld>
            <a:endParaRPr lang="en-US"/>
          </a:p>
        </p:txBody>
      </p:sp>
    </p:spTree>
    <p:extLst>
      <p:ext uri="{BB962C8B-B14F-4D97-AF65-F5344CB8AC3E}">
        <p14:creationId xmlns:p14="http://schemas.microsoft.com/office/powerpoint/2010/main" val="1646249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554B6-0FFB-964F-A1AD-6A4FD7F2CF6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ABFA650-6CCF-D243-B326-B8AFA4B5DC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4FAFD4-0537-F049-9AA7-9F1ACEFAF71E}"/>
              </a:ext>
            </a:extLst>
          </p:cNvPr>
          <p:cNvSpPr>
            <a:spLocks noGrp="1"/>
          </p:cNvSpPr>
          <p:nvPr>
            <p:ph type="dt" sz="half" idx="10"/>
          </p:nvPr>
        </p:nvSpPr>
        <p:spPr/>
        <p:txBody>
          <a:bodyPr/>
          <a:lstStyle/>
          <a:p>
            <a:fld id="{CF9CB23F-F4D3-0149-8243-AE281DCC1301}" type="datetimeFigureOut">
              <a:rPr lang="en-US" smtClean="0"/>
              <a:t>9/14/20</a:t>
            </a:fld>
            <a:endParaRPr lang="en-US"/>
          </a:p>
        </p:txBody>
      </p:sp>
      <p:sp>
        <p:nvSpPr>
          <p:cNvPr id="5" name="Footer Placeholder 4">
            <a:extLst>
              <a:ext uri="{FF2B5EF4-FFF2-40B4-BE49-F238E27FC236}">
                <a16:creationId xmlns:a16="http://schemas.microsoft.com/office/drawing/2014/main" id="{0833A5DA-0F2E-694A-AA5C-E445456A09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572809-327C-694C-B1E7-119B527ABA47}"/>
              </a:ext>
            </a:extLst>
          </p:cNvPr>
          <p:cNvSpPr>
            <a:spLocks noGrp="1"/>
          </p:cNvSpPr>
          <p:nvPr>
            <p:ph type="sldNum" sz="quarter" idx="12"/>
          </p:nvPr>
        </p:nvSpPr>
        <p:spPr/>
        <p:txBody>
          <a:bodyPr/>
          <a:lstStyle/>
          <a:p>
            <a:fld id="{8026ECDD-71ED-E843-8018-2D4D8D00DE02}" type="slidenum">
              <a:rPr lang="en-US" smtClean="0"/>
              <a:t>‹#›</a:t>
            </a:fld>
            <a:endParaRPr lang="en-US"/>
          </a:p>
        </p:txBody>
      </p:sp>
    </p:spTree>
    <p:extLst>
      <p:ext uri="{BB962C8B-B14F-4D97-AF65-F5344CB8AC3E}">
        <p14:creationId xmlns:p14="http://schemas.microsoft.com/office/powerpoint/2010/main" val="105517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8088B1-94C3-E741-AFE2-0209DE1B78F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BF337F9-3060-D743-9EB0-0E2BF7C49F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3ADB68-80A4-9848-A0DC-0EB132CDC1E5}"/>
              </a:ext>
            </a:extLst>
          </p:cNvPr>
          <p:cNvSpPr>
            <a:spLocks noGrp="1"/>
          </p:cNvSpPr>
          <p:nvPr>
            <p:ph type="dt" sz="half" idx="10"/>
          </p:nvPr>
        </p:nvSpPr>
        <p:spPr/>
        <p:txBody>
          <a:bodyPr/>
          <a:lstStyle/>
          <a:p>
            <a:fld id="{CF9CB23F-F4D3-0149-8243-AE281DCC1301}" type="datetimeFigureOut">
              <a:rPr lang="en-US" smtClean="0"/>
              <a:t>9/14/20</a:t>
            </a:fld>
            <a:endParaRPr lang="en-US"/>
          </a:p>
        </p:txBody>
      </p:sp>
      <p:sp>
        <p:nvSpPr>
          <p:cNvPr id="5" name="Footer Placeholder 4">
            <a:extLst>
              <a:ext uri="{FF2B5EF4-FFF2-40B4-BE49-F238E27FC236}">
                <a16:creationId xmlns:a16="http://schemas.microsoft.com/office/drawing/2014/main" id="{83AF5CDC-5341-8D4F-8ABC-F7D794E2EE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630C30-BEB7-6C41-93C7-4D737D57B3E5}"/>
              </a:ext>
            </a:extLst>
          </p:cNvPr>
          <p:cNvSpPr>
            <a:spLocks noGrp="1"/>
          </p:cNvSpPr>
          <p:nvPr>
            <p:ph type="sldNum" sz="quarter" idx="12"/>
          </p:nvPr>
        </p:nvSpPr>
        <p:spPr/>
        <p:txBody>
          <a:bodyPr/>
          <a:lstStyle/>
          <a:p>
            <a:fld id="{8026ECDD-71ED-E843-8018-2D4D8D00DE02}" type="slidenum">
              <a:rPr lang="en-US" smtClean="0"/>
              <a:t>‹#›</a:t>
            </a:fld>
            <a:endParaRPr lang="en-US"/>
          </a:p>
        </p:txBody>
      </p:sp>
    </p:spTree>
    <p:extLst>
      <p:ext uri="{BB962C8B-B14F-4D97-AF65-F5344CB8AC3E}">
        <p14:creationId xmlns:p14="http://schemas.microsoft.com/office/powerpoint/2010/main" val="2695529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CF319-4061-2A4A-A134-6893DC3E49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9312C5-80AD-AB41-90C8-36DD3D08CF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D02526-AE61-8E4B-82F2-C4C67BA1E584}"/>
              </a:ext>
            </a:extLst>
          </p:cNvPr>
          <p:cNvSpPr>
            <a:spLocks noGrp="1"/>
          </p:cNvSpPr>
          <p:nvPr>
            <p:ph type="dt" sz="half" idx="10"/>
          </p:nvPr>
        </p:nvSpPr>
        <p:spPr/>
        <p:txBody>
          <a:bodyPr/>
          <a:lstStyle/>
          <a:p>
            <a:fld id="{CF9CB23F-F4D3-0149-8243-AE281DCC1301}" type="datetimeFigureOut">
              <a:rPr lang="en-US" smtClean="0"/>
              <a:t>9/14/20</a:t>
            </a:fld>
            <a:endParaRPr lang="en-US"/>
          </a:p>
        </p:txBody>
      </p:sp>
      <p:sp>
        <p:nvSpPr>
          <p:cNvPr id="5" name="Footer Placeholder 4">
            <a:extLst>
              <a:ext uri="{FF2B5EF4-FFF2-40B4-BE49-F238E27FC236}">
                <a16:creationId xmlns:a16="http://schemas.microsoft.com/office/drawing/2014/main" id="{DAD660E5-C23B-8740-B4F9-947F669260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D7024C-22A3-784E-BC90-DFCCD6CB6D0A}"/>
              </a:ext>
            </a:extLst>
          </p:cNvPr>
          <p:cNvSpPr>
            <a:spLocks noGrp="1"/>
          </p:cNvSpPr>
          <p:nvPr>
            <p:ph type="sldNum" sz="quarter" idx="12"/>
          </p:nvPr>
        </p:nvSpPr>
        <p:spPr/>
        <p:txBody>
          <a:bodyPr/>
          <a:lstStyle/>
          <a:p>
            <a:fld id="{8026ECDD-71ED-E843-8018-2D4D8D00DE02}" type="slidenum">
              <a:rPr lang="en-US" smtClean="0"/>
              <a:t>‹#›</a:t>
            </a:fld>
            <a:endParaRPr lang="en-US"/>
          </a:p>
        </p:txBody>
      </p:sp>
    </p:spTree>
    <p:extLst>
      <p:ext uri="{BB962C8B-B14F-4D97-AF65-F5344CB8AC3E}">
        <p14:creationId xmlns:p14="http://schemas.microsoft.com/office/powerpoint/2010/main" val="2150994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E7CD3-2205-5747-A734-0728172AA8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DB356BA-0FD3-2145-8F02-A70C80EAAE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3E4F78-2857-6741-A73E-50487CAB11A1}"/>
              </a:ext>
            </a:extLst>
          </p:cNvPr>
          <p:cNvSpPr>
            <a:spLocks noGrp="1"/>
          </p:cNvSpPr>
          <p:nvPr>
            <p:ph type="dt" sz="half" idx="10"/>
          </p:nvPr>
        </p:nvSpPr>
        <p:spPr/>
        <p:txBody>
          <a:bodyPr/>
          <a:lstStyle/>
          <a:p>
            <a:fld id="{CF9CB23F-F4D3-0149-8243-AE281DCC1301}" type="datetimeFigureOut">
              <a:rPr lang="en-US" smtClean="0"/>
              <a:t>9/14/20</a:t>
            </a:fld>
            <a:endParaRPr lang="en-US"/>
          </a:p>
        </p:txBody>
      </p:sp>
      <p:sp>
        <p:nvSpPr>
          <p:cNvPr id="5" name="Footer Placeholder 4">
            <a:extLst>
              <a:ext uri="{FF2B5EF4-FFF2-40B4-BE49-F238E27FC236}">
                <a16:creationId xmlns:a16="http://schemas.microsoft.com/office/drawing/2014/main" id="{8C3841AA-E202-1C40-ADB3-F06F6969BC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D02671-4693-DB45-802B-2AA49470AB8A}"/>
              </a:ext>
            </a:extLst>
          </p:cNvPr>
          <p:cNvSpPr>
            <a:spLocks noGrp="1"/>
          </p:cNvSpPr>
          <p:nvPr>
            <p:ph type="sldNum" sz="quarter" idx="12"/>
          </p:nvPr>
        </p:nvSpPr>
        <p:spPr/>
        <p:txBody>
          <a:bodyPr/>
          <a:lstStyle/>
          <a:p>
            <a:fld id="{8026ECDD-71ED-E843-8018-2D4D8D00DE02}" type="slidenum">
              <a:rPr lang="en-US" smtClean="0"/>
              <a:t>‹#›</a:t>
            </a:fld>
            <a:endParaRPr lang="en-US"/>
          </a:p>
        </p:txBody>
      </p:sp>
    </p:spTree>
    <p:extLst>
      <p:ext uri="{BB962C8B-B14F-4D97-AF65-F5344CB8AC3E}">
        <p14:creationId xmlns:p14="http://schemas.microsoft.com/office/powerpoint/2010/main" val="3567852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57E48-6DBB-3544-83A2-7B73A2D9D3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3E9246-B780-A448-9D78-1FD3C53C75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B88EEC-B84B-6341-B66A-2518F4AA7F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E11C7B-9A30-D74C-83C7-2BC37F7284A0}"/>
              </a:ext>
            </a:extLst>
          </p:cNvPr>
          <p:cNvSpPr>
            <a:spLocks noGrp="1"/>
          </p:cNvSpPr>
          <p:nvPr>
            <p:ph type="dt" sz="half" idx="10"/>
          </p:nvPr>
        </p:nvSpPr>
        <p:spPr/>
        <p:txBody>
          <a:bodyPr/>
          <a:lstStyle/>
          <a:p>
            <a:fld id="{CF9CB23F-F4D3-0149-8243-AE281DCC1301}" type="datetimeFigureOut">
              <a:rPr lang="en-US" smtClean="0"/>
              <a:t>9/14/20</a:t>
            </a:fld>
            <a:endParaRPr lang="en-US"/>
          </a:p>
        </p:txBody>
      </p:sp>
      <p:sp>
        <p:nvSpPr>
          <p:cNvPr id="6" name="Footer Placeholder 5">
            <a:extLst>
              <a:ext uri="{FF2B5EF4-FFF2-40B4-BE49-F238E27FC236}">
                <a16:creationId xmlns:a16="http://schemas.microsoft.com/office/drawing/2014/main" id="{51564C09-68F9-D941-879B-2897CAADAE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DD2872-D8CF-5749-B58B-D9580D6157A4}"/>
              </a:ext>
            </a:extLst>
          </p:cNvPr>
          <p:cNvSpPr>
            <a:spLocks noGrp="1"/>
          </p:cNvSpPr>
          <p:nvPr>
            <p:ph type="sldNum" sz="quarter" idx="12"/>
          </p:nvPr>
        </p:nvSpPr>
        <p:spPr/>
        <p:txBody>
          <a:bodyPr/>
          <a:lstStyle/>
          <a:p>
            <a:fld id="{8026ECDD-71ED-E843-8018-2D4D8D00DE02}" type="slidenum">
              <a:rPr lang="en-US" smtClean="0"/>
              <a:t>‹#›</a:t>
            </a:fld>
            <a:endParaRPr lang="en-US"/>
          </a:p>
        </p:txBody>
      </p:sp>
    </p:spTree>
    <p:extLst>
      <p:ext uri="{BB962C8B-B14F-4D97-AF65-F5344CB8AC3E}">
        <p14:creationId xmlns:p14="http://schemas.microsoft.com/office/powerpoint/2010/main" val="177894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F54B5-043F-E346-A921-A8BE0BAECA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8199F85-2CA7-0644-8BBA-CC076D6295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0B82E2-FC36-6D4F-8DC3-11719785B4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E9CB90-ABBD-084A-A731-F27B115933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6B25ED-A942-4946-B4E7-83B2BF0015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F75D82-59ED-DE4C-9D2B-BC1440BF072E}"/>
              </a:ext>
            </a:extLst>
          </p:cNvPr>
          <p:cNvSpPr>
            <a:spLocks noGrp="1"/>
          </p:cNvSpPr>
          <p:nvPr>
            <p:ph type="dt" sz="half" idx="10"/>
          </p:nvPr>
        </p:nvSpPr>
        <p:spPr/>
        <p:txBody>
          <a:bodyPr/>
          <a:lstStyle/>
          <a:p>
            <a:fld id="{CF9CB23F-F4D3-0149-8243-AE281DCC1301}" type="datetimeFigureOut">
              <a:rPr lang="en-US" smtClean="0"/>
              <a:t>9/14/20</a:t>
            </a:fld>
            <a:endParaRPr lang="en-US"/>
          </a:p>
        </p:txBody>
      </p:sp>
      <p:sp>
        <p:nvSpPr>
          <p:cNvPr id="8" name="Footer Placeholder 7">
            <a:extLst>
              <a:ext uri="{FF2B5EF4-FFF2-40B4-BE49-F238E27FC236}">
                <a16:creationId xmlns:a16="http://schemas.microsoft.com/office/drawing/2014/main" id="{0DEDD77D-24A0-304B-AA1D-D0C21A2EF9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24E57DA-5F18-D247-9D0C-E976AEE82329}"/>
              </a:ext>
            </a:extLst>
          </p:cNvPr>
          <p:cNvSpPr>
            <a:spLocks noGrp="1"/>
          </p:cNvSpPr>
          <p:nvPr>
            <p:ph type="sldNum" sz="quarter" idx="12"/>
          </p:nvPr>
        </p:nvSpPr>
        <p:spPr/>
        <p:txBody>
          <a:bodyPr/>
          <a:lstStyle/>
          <a:p>
            <a:fld id="{8026ECDD-71ED-E843-8018-2D4D8D00DE02}" type="slidenum">
              <a:rPr lang="en-US" smtClean="0"/>
              <a:t>‹#›</a:t>
            </a:fld>
            <a:endParaRPr lang="en-US"/>
          </a:p>
        </p:txBody>
      </p:sp>
    </p:spTree>
    <p:extLst>
      <p:ext uri="{BB962C8B-B14F-4D97-AF65-F5344CB8AC3E}">
        <p14:creationId xmlns:p14="http://schemas.microsoft.com/office/powerpoint/2010/main" val="1859310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0B13A-8044-4042-A826-D810962A07F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CDB5B1-7361-9844-B13B-37EFBCC75C15}"/>
              </a:ext>
            </a:extLst>
          </p:cNvPr>
          <p:cNvSpPr>
            <a:spLocks noGrp="1"/>
          </p:cNvSpPr>
          <p:nvPr>
            <p:ph type="dt" sz="half" idx="10"/>
          </p:nvPr>
        </p:nvSpPr>
        <p:spPr/>
        <p:txBody>
          <a:bodyPr/>
          <a:lstStyle/>
          <a:p>
            <a:fld id="{CF9CB23F-F4D3-0149-8243-AE281DCC1301}" type="datetimeFigureOut">
              <a:rPr lang="en-US" smtClean="0"/>
              <a:t>9/14/20</a:t>
            </a:fld>
            <a:endParaRPr lang="en-US"/>
          </a:p>
        </p:txBody>
      </p:sp>
      <p:sp>
        <p:nvSpPr>
          <p:cNvPr id="4" name="Footer Placeholder 3">
            <a:extLst>
              <a:ext uri="{FF2B5EF4-FFF2-40B4-BE49-F238E27FC236}">
                <a16:creationId xmlns:a16="http://schemas.microsoft.com/office/drawing/2014/main" id="{89E04961-6717-FD49-BF57-10FA11C8C38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DF4FE7-E8C3-994F-B81F-9BD4F6F2E177}"/>
              </a:ext>
            </a:extLst>
          </p:cNvPr>
          <p:cNvSpPr>
            <a:spLocks noGrp="1"/>
          </p:cNvSpPr>
          <p:nvPr>
            <p:ph type="sldNum" sz="quarter" idx="12"/>
          </p:nvPr>
        </p:nvSpPr>
        <p:spPr/>
        <p:txBody>
          <a:bodyPr/>
          <a:lstStyle/>
          <a:p>
            <a:fld id="{8026ECDD-71ED-E843-8018-2D4D8D00DE02}" type="slidenum">
              <a:rPr lang="en-US" smtClean="0"/>
              <a:t>‹#›</a:t>
            </a:fld>
            <a:endParaRPr lang="en-US"/>
          </a:p>
        </p:txBody>
      </p:sp>
    </p:spTree>
    <p:extLst>
      <p:ext uri="{BB962C8B-B14F-4D97-AF65-F5344CB8AC3E}">
        <p14:creationId xmlns:p14="http://schemas.microsoft.com/office/powerpoint/2010/main" val="1463748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7653AB-3993-7849-BC90-48333B8C2ADE}"/>
              </a:ext>
            </a:extLst>
          </p:cNvPr>
          <p:cNvSpPr>
            <a:spLocks noGrp="1"/>
          </p:cNvSpPr>
          <p:nvPr>
            <p:ph type="dt" sz="half" idx="10"/>
          </p:nvPr>
        </p:nvSpPr>
        <p:spPr/>
        <p:txBody>
          <a:bodyPr/>
          <a:lstStyle/>
          <a:p>
            <a:fld id="{CF9CB23F-F4D3-0149-8243-AE281DCC1301}" type="datetimeFigureOut">
              <a:rPr lang="en-US" smtClean="0"/>
              <a:t>9/14/20</a:t>
            </a:fld>
            <a:endParaRPr lang="en-US"/>
          </a:p>
        </p:txBody>
      </p:sp>
      <p:sp>
        <p:nvSpPr>
          <p:cNvPr id="3" name="Footer Placeholder 2">
            <a:extLst>
              <a:ext uri="{FF2B5EF4-FFF2-40B4-BE49-F238E27FC236}">
                <a16:creationId xmlns:a16="http://schemas.microsoft.com/office/drawing/2014/main" id="{EB00745F-351A-CA47-A114-CA81E0D4FD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29A081-A392-6642-9804-AB1EAD40F2CD}"/>
              </a:ext>
            </a:extLst>
          </p:cNvPr>
          <p:cNvSpPr>
            <a:spLocks noGrp="1"/>
          </p:cNvSpPr>
          <p:nvPr>
            <p:ph type="sldNum" sz="quarter" idx="12"/>
          </p:nvPr>
        </p:nvSpPr>
        <p:spPr/>
        <p:txBody>
          <a:bodyPr/>
          <a:lstStyle/>
          <a:p>
            <a:fld id="{8026ECDD-71ED-E843-8018-2D4D8D00DE02}" type="slidenum">
              <a:rPr lang="en-US" smtClean="0"/>
              <a:t>‹#›</a:t>
            </a:fld>
            <a:endParaRPr lang="en-US"/>
          </a:p>
        </p:txBody>
      </p:sp>
    </p:spTree>
    <p:extLst>
      <p:ext uri="{BB962C8B-B14F-4D97-AF65-F5344CB8AC3E}">
        <p14:creationId xmlns:p14="http://schemas.microsoft.com/office/powerpoint/2010/main" val="3591390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7402E-A84F-E142-919E-8898F6BDD8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718606-BF3A-0644-89B8-9DD0E79107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78BC0D6-0820-FD4A-A894-47892B629C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E794EA-936D-2041-BA69-FE3373B546C7}"/>
              </a:ext>
            </a:extLst>
          </p:cNvPr>
          <p:cNvSpPr>
            <a:spLocks noGrp="1"/>
          </p:cNvSpPr>
          <p:nvPr>
            <p:ph type="dt" sz="half" idx="10"/>
          </p:nvPr>
        </p:nvSpPr>
        <p:spPr/>
        <p:txBody>
          <a:bodyPr/>
          <a:lstStyle/>
          <a:p>
            <a:fld id="{CF9CB23F-F4D3-0149-8243-AE281DCC1301}" type="datetimeFigureOut">
              <a:rPr lang="en-US" smtClean="0"/>
              <a:t>9/14/20</a:t>
            </a:fld>
            <a:endParaRPr lang="en-US"/>
          </a:p>
        </p:txBody>
      </p:sp>
      <p:sp>
        <p:nvSpPr>
          <p:cNvPr id="6" name="Footer Placeholder 5">
            <a:extLst>
              <a:ext uri="{FF2B5EF4-FFF2-40B4-BE49-F238E27FC236}">
                <a16:creationId xmlns:a16="http://schemas.microsoft.com/office/drawing/2014/main" id="{CFF5CEB6-0C6A-704C-8C62-F28FFD055F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C75D7E-DB10-9C4A-AB2F-DB0502BBFE18}"/>
              </a:ext>
            </a:extLst>
          </p:cNvPr>
          <p:cNvSpPr>
            <a:spLocks noGrp="1"/>
          </p:cNvSpPr>
          <p:nvPr>
            <p:ph type="sldNum" sz="quarter" idx="12"/>
          </p:nvPr>
        </p:nvSpPr>
        <p:spPr/>
        <p:txBody>
          <a:bodyPr/>
          <a:lstStyle/>
          <a:p>
            <a:fld id="{8026ECDD-71ED-E843-8018-2D4D8D00DE02}" type="slidenum">
              <a:rPr lang="en-US" smtClean="0"/>
              <a:t>‹#›</a:t>
            </a:fld>
            <a:endParaRPr lang="en-US"/>
          </a:p>
        </p:txBody>
      </p:sp>
    </p:spTree>
    <p:extLst>
      <p:ext uri="{BB962C8B-B14F-4D97-AF65-F5344CB8AC3E}">
        <p14:creationId xmlns:p14="http://schemas.microsoft.com/office/powerpoint/2010/main" val="1474099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EA386-A13F-C542-B714-60A2052F35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E681254-9954-E749-81CC-1DD53489A1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8F835AA-FE83-6446-A65D-D91DE56D99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9F165A-7CDC-C14B-B891-3CDC03E305C9}"/>
              </a:ext>
            </a:extLst>
          </p:cNvPr>
          <p:cNvSpPr>
            <a:spLocks noGrp="1"/>
          </p:cNvSpPr>
          <p:nvPr>
            <p:ph type="dt" sz="half" idx="10"/>
          </p:nvPr>
        </p:nvSpPr>
        <p:spPr/>
        <p:txBody>
          <a:bodyPr/>
          <a:lstStyle/>
          <a:p>
            <a:fld id="{CF9CB23F-F4D3-0149-8243-AE281DCC1301}" type="datetimeFigureOut">
              <a:rPr lang="en-US" smtClean="0"/>
              <a:t>9/14/20</a:t>
            </a:fld>
            <a:endParaRPr lang="en-US"/>
          </a:p>
        </p:txBody>
      </p:sp>
      <p:sp>
        <p:nvSpPr>
          <p:cNvPr id="6" name="Footer Placeholder 5">
            <a:extLst>
              <a:ext uri="{FF2B5EF4-FFF2-40B4-BE49-F238E27FC236}">
                <a16:creationId xmlns:a16="http://schemas.microsoft.com/office/drawing/2014/main" id="{C7274129-C6D3-114E-AF0B-5EA8E6846A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D94128-F9B3-3E40-8FD3-5226FCA7EDDB}"/>
              </a:ext>
            </a:extLst>
          </p:cNvPr>
          <p:cNvSpPr>
            <a:spLocks noGrp="1"/>
          </p:cNvSpPr>
          <p:nvPr>
            <p:ph type="sldNum" sz="quarter" idx="12"/>
          </p:nvPr>
        </p:nvSpPr>
        <p:spPr/>
        <p:txBody>
          <a:bodyPr/>
          <a:lstStyle/>
          <a:p>
            <a:fld id="{8026ECDD-71ED-E843-8018-2D4D8D00DE02}" type="slidenum">
              <a:rPr lang="en-US" smtClean="0"/>
              <a:t>‹#›</a:t>
            </a:fld>
            <a:endParaRPr lang="en-US"/>
          </a:p>
        </p:txBody>
      </p:sp>
    </p:spTree>
    <p:extLst>
      <p:ext uri="{BB962C8B-B14F-4D97-AF65-F5344CB8AC3E}">
        <p14:creationId xmlns:p14="http://schemas.microsoft.com/office/powerpoint/2010/main" val="1429783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6C1CA-E928-C248-83F1-8494A147D1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9FCD69-413A-0A4A-8463-AC480FE070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AB7288-4136-8049-B902-0E88EEDE85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9CB23F-F4D3-0149-8243-AE281DCC1301}" type="datetimeFigureOut">
              <a:rPr lang="en-US" smtClean="0"/>
              <a:t>9/14/20</a:t>
            </a:fld>
            <a:endParaRPr lang="en-US"/>
          </a:p>
        </p:txBody>
      </p:sp>
      <p:sp>
        <p:nvSpPr>
          <p:cNvPr id="5" name="Footer Placeholder 4">
            <a:extLst>
              <a:ext uri="{FF2B5EF4-FFF2-40B4-BE49-F238E27FC236}">
                <a16:creationId xmlns:a16="http://schemas.microsoft.com/office/drawing/2014/main" id="{7930D973-959F-2F47-88EE-1FE0DFED15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99AF735-6E0D-E443-AB34-651B6EC6A9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26ECDD-71ED-E843-8018-2D4D8D00DE02}" type="slidenum">
              <a:rPr lang="en-US" smtClean="0"/>
              <a:t>‹#›</a:t>
            </a:fld>
            <a:endParaRPr lang="en-US"/>
          </a:p>
        </p:txBody>
      </p:sp>
    </p:spTree>
    <p:extLst>
      <p:ext uri="{BB962C8B-B14F-4D97-AF65-F5344CB8AC3E}">
        <p14:creationId xmlns:p14="http://schemas.microsoft.com/office/powerpoint/2010/main" val="3145284296"/>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3747853-5BFB-7648-987C-D26FBCE4C263}"/>
              </a:ext>
            </a:extLst>
          </p:cNvPr>
          <p:cNvSpPr>
            <a:spLocks noGrp="1"/>
          </p:cNvSpPr>
          <p:nvPr>
            <p:ph type="ctrTitle"/>
          </p:nvPr>
        </p:nvSpPr>
        <p:spPr>
          <a:xfrm>
            <a:off x="3045368" y="2043663"/>
            <a:ext cx="6105194" cy="2031055"/>
          </a:xfrm>
        </p:spPr>
        <p:txBody>
          <a:bodyPr>
            <a:normAutofit/>
          </a:bodyPr>
          <a:lstStyle/>
          <a:p>
            <a:r>
              <a:rPr lang="en-US" sz="4700">
                <a:solidFill>
                  <a:srgbClr val="FFFFFF"/>
                </a:solidFill>
              </a:rPr>
              <a:t>Data analysis on Seattle traffic collisions</a:t>
            </a:r>
            <a:br>
              <a:rPr lang="en-US" sz="4700">
                <a:solidFill>
                  <a:srgbClr val="FFFFFF"/>
                </a:solidFill>
              </a:rPr>
            </a:br>
            <a:r>
              <a:rPr lang="en-US" sz="4700">
                <a:solidFill>
                  <a:srgbClr val="FFFFFF"/>
                </a:solidFill>
              </a:rPr>
              <a:t>from 2004 to 2020</a:t>
            </a:r>
          </a:p>
        </p:txBody>
      </p:sp>
      <p:sp>
        <p:nvSpPr>
          <p:cNvPr id="3" name="Subtitle 2">
            <a:extLst>
              <a:ext uri="{FF2B5EF4-FFF2-40B4-BE49-F238E27FC236}">
                <a16:creationId xmlns:a16="http://schemas.microsoft.com/office/drawing/2014/main" id="{9BD2DA37-8CF4-9843-82BE-5F2B4579B6D3}"/>
              </a:ext>
            </a:extLst>
          </p:cNvPr>
          <p:cNvSpPr>
            <a:spLocks noGrp="1"/>
          </p:cNvSpPr>
          <p:nvPr>
            <p:ph type="subTitle" idx="1"/>
          </p:nvPr>
        </p:nvSpPr>
        <p:spPr>
          <a:xfrm>
            <a:off x="3045368" y="4074718"/>
            <a:ext cx="6105194" cy="682079"/>
          </a:xfrm>
        </p:spPr>
        <p:txBody>
          <a:bodyPr>
            <a:normAutofit/>
          </a:bodyPr>
          <a:lstStyle/>
          <a:p>
            <a:r>
              <a:rPr lang="en-US" sz="1500">
                <a:solidFill>
                  <a:srgbClr val="FFFFFF"/>
                </a:solidFill>
              </a:rPr>
              <a:t>Chan Ching Kwan</a:t>
            </a:r>
          </a:p>
          <a:p>
            <a:r>
              <a:rPr lang="en-US" sz="1500">
                <a:solidFill>
                  <a:srgbClr val="FFFFFF"/>
                </a:solidFill>
              </a:rPr>
              <a:t>14 Sep, 2020</a:t>
            </a:r>
          </a:p>
        </p:txBody>
      </p:sp>
    </p:spTree>
    <p:extLst>
      <p:ext uri="{BB962C8B-B14F-4D97-AF65-F5344CB8AC3E}">
        <p14:creationId xmlns:p14="http://schemas.microsoft.com/office/powerpoint/2010/main" val="4235401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F8C59-F982-5947-828C-425422B7E615}"/>
              </a:ext>
            </a:extLst>
          </p:cNvPr>
          <p:cNvSpPr>
            <a:spLocks noGrp="1"/>
          </p:cNvSpPr>
          <p:nvPr>
            <p:ph type="title"/>
          </p:nvPr>
        </p:nvSpPr>
        <p:spPr/>
        <p:txBody>
          <a:bodyPr/>
          <a:lstStyle/>
          <a:p>
            <a:r>
              <a:rPr lang="en-US" dirty="0"/>
              <a:t>Type of collisions</a:t>
            </a:r>
          </a:p>
        </p:txBody>
      </p:sp>
      <p:pic>
        <p:nvPicPr>
          <p:cNvPr id="5" name="Content Placeholder 4">
            <a:extLst>
              <a:ext uri="{FF2B5EF4-FFF2-40B4-BE49-F238E27FC236}">
                <a16:creationId xmlns:a16="http://schemas.microsoft.com/office/drawing/2014/main" id="{E0DC3356-1A38-2D4A-A0C1-28151195EDFD}"/>
              </a:ext>
            </a:extLst>
          </p:cNvPr>
          <p:cNvPicPr>
            <a:picLocks noGrp="1" noChangeAspect="1"/>
          </p:cNvPicPr>
          <p:nvPr>
            <p:ph idx="1"/>
          </p:nvPr>
        </p:nvPicPr>
        <p:blipFill>
          <a:blip r:embed="rId2"/>
          <a:stretch>
            <a:fillRect/>
          </a:stretch>
        </p:blipFill>
        <p:spPr>
          <a:xfrm>
            <a:off x="188352" y="1423988"/>
            <a:ext cx="7141137" cy="2974975"/>
          </a:xfrm>
        </p:spPr>
      </p:pic>
      <p:sp>
        <p:nvSpPr>
          <p:cNvPr id="6" name="TextBox 5">
            <a:extLst>
              <a:ext uri="{FF2B5EF4-FFF2-40B4-BE49-F238E27FC236}">
                <a16:creationId xmlns:a16="http://schemas.microsoft.com/office/drawing/2014/main" id="{C9F303B6-599F-8646-B7EA-3E8A4B0C2DC0}"/>
              </a:ext>
            </a:extLst>
          </p:cNvPr>
          <p:cNvSpPr txBox="1"/>
          <p:nvPr/>
        </p:nvSpPr>
        <p:spPr>
          <a:xfrm>
            <a:off x="7200900" y="1582340"/>
            <a:ext cx="3886199" cy="3970318"/>
          </a:xfrm>
          <a:prstGeom prst="rect">
            <a:avLst/>
          </a:prstGeom>
          <a:noFill/>
        </p:spPr>
        <p:txBody>
          <a:bodyPr wrap="square" rtlCol="0">
            <a:spAutoFit/>
          </a:bodyPr>
          <a:lstStyle/>
          <a:p>
            <a:r>
              <a:rPr lang="en-HK" dirty="0"/>
              <a:t>The top 5 types of collisions:</a:t>
            </a:r>
          </a:p>
          <a:p>
            <a:endParaRPr lang="en-HK" dirty="0"/>
          </a:p>
          <a:p>
            <a:r>
              <a:rPr lang="en-HK" dirty="0"/>
              <a:t>32: One Parked - One Moving(23.2%)</a:t>
            </a:r>
          </a:p>
          <a:p>
            <a:endParaRPr lang="en-HK" dirty="0"/>
          </a:p>
          <a:p>
            <a:r>
              <a:rPr lang="en-HK" dirty="0"/>
              <a:t>10: Entering At Angle(18.6%)</a:t>
            </a:r>
          </a:p>
          <a:p>
            <a:endParaRPr lang="en-HK" dirty="0"/>
          </a:p>
          <a:p>
            <a:r>
              <a:rPr lang="en-HK" dirty="0"/>
              <a:t>14: From Same Direction - Both Going Straight - One Stopped - Rear End (13.6%)</a:t>
            </a:r>
          </a:p>
          <a:p>
            <a:endParaRPr lang="en-HK" dirty="0"/>
          </a:p>
          <a:p>
            <a:r>
              <a:rPr lang="en-HK" dirty="0"/>
              <a:t>50: Struck Fixed Object(6.7%)</a:t>
            </a:r>
          </a:p>
          <a:p>
            <a:endParaRPr lang="en-HK" dirty="0"/>
          </a:p>
          <a:p>
            <a:r>
              <a:rPr lang="en-HK" dirty="0"/>
              <a:t>11: From Same Direction -Both Going Straight-Both Moving- Sideswipe(5.6%)</a:t>
            </a:r>
          </a:p>
        </p:txBody>
      </p:sp>
      <p:sp>
        <p:nvSpPr>
          <p:cNvPr id="8" name="TextBox 7">
            <a:extLst>
              <a:ext uri="{FF2B5EF4-FFF2-40B4-BE49-F238E27FC236}">
                <a16:creationId xmlns:a16="http://schemas.microsoft.com/office/drawing/2014/main" id="{E7373004-E278-4644-87C6-10968DB12142}"/>
              </a:ext>
            </a:extLst>
          </p:cNvPr>
          <p:cNvSpPr txBox="1"/>
          <p:nvPr/>
        </p:nvSpPr>
        <p:spPr>
          <a:xfrm>
            <a:off x="1433749" y="4629328"/>
            <a:ext cx="4650341" cy="923330"/>
          </a:xfrm>
          <a:prstGeom prst="rect">
            <a:avLst/>
          </a:prstGeom>
          <a:noFill/>
        </p:spPr>
        <p:txBody>
          <a:bodyPr wrap="square" rtlCol="0">
            <a:spAutoFit/>
          </a:bodyPr>
          <a:lstStyle/>
          <a:p>
            <a:r>
              <a:rPr lang="en-US" dirty="0"/>
              <a:t>Figure 7: The histogram of the type of collisions</a:t>
            </a:r>
          </a:p>
          <a:p>
            <a:pPr algn="ctr"/>
            <a:r>
              <a:rPr lang="en-US" dirty="0"/>
              <a:t>The top 3 types of collisions dominate over 50% of total number.</a:t>
            </a:r>
          </a:p>
        </p:txBody>
      </p:sp>
      <p:sp>
        <p:nvSpPr>
          <p:cNvPr id="9" name="TextBox 8">
            <a:extLst>
              <a:ext uri="{FF2B5EF4-FFF2-40B4-BE49-F238E27FC236}">
                <a16:creationId xmlns:a16="http://schemas.microsoft.com/office/drawing/2014/main" id="{4F838D92-00F7-8744-B689-4D734D617318}"/>
              </a:ext>
            </a:extLst>
          </p:cNvPr>
          <p:cNvSpPr txBox="1"/>
          <p:nvPr/>
        </p:nvSpPr>
        <p:spPr>
          <a:xfrm>
            <a:off x="795337" y="5986463"/>
            <a:ext cx="7034362" cy="523220"/>
          </a:xfrm>
          <a:prstGeom prst="rect">
            <a:avLst/>
          </a:prstGeom>
          <a:noFill/>
        </p:spPr>
        <p:txBody>
          <a:bodyPr wrap="none" rtlCol="0">
            <a:spAutoFit/>
          </a:bodyPr>
          <a:lstStyle/>
          <a:p>
            <a:r>
              <a:rPr lang="en-US" dirty="0"/>
              <a:t>Summary:  Collisions are dominated by only </a:t>
            </a:r>
            <a:r>
              <a:rPr lang="en-US" sz="2800" dirty="0">
                <a:solidFill>
                  <a:srgbClr val="FF0000"/>
                </a:solidFill>
              </a:rPr>
              <a:t>3</a:t>
            </a:r>
            <a:r>
              <a:rPr lang="en-US" dirty="0"/>
              <a:t> types, with </a:t>
            </a:r>
            <a:r>
              <a:rPr lang="en-US" sz="2800" dirty="0">
                <a:solidFill>
                  <a:srgbClr val="FF0000"/>
                </a:solidFill>
              </a:rPr>
              <a:t>over 50% </a:t>
            </a:r>
          </a:p>
        </p:txBody>
      </p:sp>
    </p:spTree>
    <p:extLst>
      <p:ext uri="{BB962C8B-B14F-4D97-AF65-F5344CB8AC3E}">
        <p14:creationId xmlns:p14="http://schemas.microsoft.com/office/powerpoint/2010/main" val="2678783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4"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F213C072-5E2B-094B-B8B9-CA1755A18E04}"/>
              </a:ext>
            </a:extLst>
          </p:cNvPr>
          <p:cNvSpPr>
            <a:spLocks noGrp="1"/>
          </p:cNvSpPr>
          <p:nvPr>
            <p:ph type="title"/>
          </p:nvPr>
        </p:nvSpPr>
        <p:spPr>
          <a:xfrm>
            <a:off x="1047280" y="759805"/>
            <a:ext cx="10306520" cy="1325563"/>
          </a:xfrm>
        </p:spPr>
        <p:txBody>
          <a:bodyPr vert="horz" lIns="91440" tIns="45720" rIns="91440" bIns="45720" rtlCol="0" anchor="ctr">
            <a:normAutofit/>
          </a:bodyPr>
          <a:lstStyle/>
          <a:p>
            <a:r>
              <a:rPr lang="en-US" sz="4000">
                <a:solidFill>
                  <a:srgbClr val="FFFFFF"/>
                </a:solidFill>
              </a:rPr>
              <a:t>Correlation matrix</a:t>
            </a:r>
          </a:p>
        </p:txBody>
      </p:sp>
      <p:sp>
        <p:nvSpPr>
          <p:cNvPr id="6" name="TextBox 5">
            <a:extLst>
              <a:ext uri="{FF2B5EF4-FFF2-40B4-BE49-F238E27FC236}">
                <a16:creationId xmlns:a16="http://schemas.microsoft.com/office/drawing/2014/main" id="{818DE821-02DF-C948-B69D-2B525F794EEC}"/>
              </a:ext>
            </a:extLst>
          </p:cNvPr>
          <p:cNvSpPr txBox="1"/>
          <p:nvPr/>
        </p:nvSpPr>
        <p:spPr>
          <a:xfrm>
            <a:off x="1424904" y="2494450"/>
            <a:ext cx="4668205" cy="3563159"/>
          </a:xfrm>
          <a:prstGeom prst="rect">
            <a:avLst/>
          </a:prstGeom>
        </p:spPr>
        <p:txBody>
          <a:bodyPr vert="horz" lIns="91440" tIns="45720" rIns="91440" bIns="45720" rtlCol="0">
            <a:normAutofit/>
          </a:bodyPr>
          <a:lstStyle/>
          <a:p>
            <a:pPr algn="just">
              <a:lnSpc>
                <a:spcPct val="90000"/>
              </a:lnSpc>
              <a:spcAft>
                <a:spcPts val="600"/>
              </a:spcAft>
            </a:pPr>
            <a:r>
              <a:rPr lang="en-US" sz="2000" dirty="0"/>
              <a:t>Figure 8: The heat map is the correlation matrix of different factors. The first row is seriousness against other factors but none of them show high correlation value, which means they are not main factors</a:t>
            </a:r>
          </a:p>
        </p:txBody>
      </p:sp>
      <p:pic>
        <p:nvPicPr>
          <p:cNvPr id="5" name="Content Placeholder 4">
            <a:extLst>
              <a:ext uri="{FF2B5EF4-FFF2-40B4-BE49-F238E27FC236}">
                <a16:creationId xmlns:a16="http://schemas.microsoft.com/office/drawing/2014/main" id="{219970E0-81F9-F94D-B4F2-D1906F559EE8}"/>
              </a:ext>
            </a:extLst>
          </p:cNvPr>
          <p:cNvPicPr>
            <a:picLocks noGrp="1" noChangeAspect="1"/>
          </p:cNvPicPr>
          <p:nvPr>
            <p:ph idx="1"/>
          </p:nvPr>
        </p:nvPicPr>
        <p:blipFill rotWithShape="1">
          <a:blip r:embed="rId2"/>
          <a:srcRect r="10724" b="-1"/>
          <a:stretch/>
        </p:blipFill>
        <p:spPr>
          <a:xfrm>
            <a:off x="6098892" y="2492376"/>
            <a:ext cx="4802404" cy="3563372"/>
          </a:xfrm>
          <a:prstGeom prst="rect">
            <a:avLst/>
          </a:prstGeom>
        </p:spPr>
      </p:pic>
    </p:spTree>
    <p:extLst>
      <p:ext uri="{BB962C8B-B14F-4D97-AF65-F5344CB8AC3E}">
        <p14:creationId xmlns:p14="http://schemas.microsoft.com/office/powerpoint/2010/main" val="676598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5B648-3853-AB4F-A11D-FB1A8F0E468F}"/>
              </a:ext>
            </a:extLst>
          </p:cNvPr>
          <p:cNvSpPr>
            <a:spLocks noGrp="1"/>
          </p:cNvSpPr>
          <p:nvPr>
            <p:ph type="title"/>
          </p:nvPr>
        </p:nvSpPr>
        <p:spPr/>
        <p:txBody>
          <a:bodyPr/>
          <a:lstStyle/>
          <a:p>
            <a:r>
              <a:rPr lang="en-US" dirty="0"/>
              <a:t>Accidents black-spot </a:t>
            </a:r>
          </a:p>
        </p:txBody>
      </p:sp>
      <p:pic>
        <p:nvPicPr>
          <p:cNvPr id="5" name="Picture 4">
            <a:extLst>
              <a:ext uri="{FF2B5EF4-FFF2-40B4-BE49-F238E27FC236}">
                <a16:creationId xmlns:a16="http://schemas.microsoft.com/office/drawing/2014/main" id="{42CBEF47-9670-F443-A53E-7E3A5AC60527}"/>
              </a:ext>
            </a:extLst>
          </p:cNvPr>
          <p:cNvPicPr>
            <a:picLocks noChangeAspect="1"/>
          </p:cNvPicPr>
          <p:nvPr/>
        </p:nvPicPr>
        <p:blipFill>
          <a:blip r:embed="rId2"/>
          <a:stretch>
            <a:fillRect/>
          </a:stretch>
        </p:blipFill>
        <p:spPr>
          <a:xfrm>
            <a:off x="8133893" y="31750"/>
            <a:ext cx="3594100" cy="6794500"/>
          </a:xfrm>
          <a:prstGeom prst="rect">
            <a:avLst/>
          </a:prstGeom>
        </p:spPr>
      </p:pic>
      <p:sp>
        <p:nvSpPr>
          <p:cNvPr id="6" name="TextBox 5">
            <a:extLst>
              <a:ext uri="{FF2B5EF4-FFF2-40B4-BE49-F238E27FC236}">
                <a16:creationId xmlns:a16="http://schemas.microsoft.com/office/drawing/2014/main" id="{9776D3D2-7854-9149-97BA-E23646A9D664}"/>
              </a:ext>
            </a:extLst>
          </p:cNvPr>
          <p:cNvSpPr txBox="1"/>
          <p:nvPr/>
        </p:nvSpPr>
        <p:spPr>
          <a:xfrm>
            <a:off x="178258" y="2023854"/>
            <a:ext cx="7759700" cy="2800767"/>
          </a:xfrm>
          <a:prstGeom prst="rect">
            <a:avLst/>
          </a:prstGeom>
          <a:noFill/>
        </p:spPr>
        <p:txBody>
          <a:bodyPr wrap="square" rtlCol="0">
            <a:spAutoFit/>
          </a:bodyPr>
          <a:lstStyle/>
          <a:p>
            <a:r>
              <a:rPr lang="en-US" sz="2200" dirty="0"/>
              <a:t>The folium map located in Seattle shows the traffic black-spot using the density-based clustering method. </a:t>
            </a:r>
          </a:p>
          <a:p>
            <a:r>
              <a:rPr lang="en-US" sz="2200" dirty="0"/>
              <a:t>Each spotted locations represent a dense group of locations. </a:t>
            </a:r>
          </a:p>
          <a:p>
            <a:pPr marL="285750" indent="-285750">
              <a:buFont typeface="Arial" panose="020B0604020202020204" pitchFamily="34" charset="0"/>
              <a:buChar char="•"/>
            </a:pPr>
            <a:r>
              <a:rPr lang="en-US" sz="2200" dirty="0"/>
              <a:t>Dense group: more than </a:t>
            </a:r>
            <a:r>
              <a:rPr lang="en-US" sz="2200" dirty="0">
                <a:solidFill>
                  <a:srgbClr val="FF0000"/>
                </a:solidFill>
              </a:rPr>
              <a:t>100</a:t>
            </a:r>
            <a:r>
              <a:rPr lang="en-US" sz="2200" dirty="0"/>
              <a:t> collisions happened within the </a:t>
            </a:r>
            <a:r>
              <a:rPr lang="en-US" sz="2200" dirty="0">
                <a:solidFill>
                  <a:srgbClr val="FF0000"/>
                </a:solidFill>
              </a:rPr>
              <a:t>200</a:t>
            </a:r>
            <a:r>
              <a:rPr lang="en-US" sz="2200" dirty="0"/>
              <a:t> m radius.</a:t>
            </a:r>
          </a:p>
          <a:p>
            <a:pPr marL="285750" indent="-285750">
              <a:buFont typeface="Arial" panose="020B0604020202020204" pitchFamily="34" charset="0"/>
              <a:buChar char="•"/>
            </a:pPr>
            <a:r>
              <a:rPr lang="en-US" sz="2200" dirty="0"/>
              <a:t>Total 278 groups were found. </a:t>
            </a:r>
          </a:p>
          <a:p>
            <a:pPr marL="285750" indent="-285750">
              <a:buFont typeface="Arial" panose="020B0604020202020204" pitchFamily="34" charset="0"/>
              <a:buChar char="•"/>
            </a:pPr>
            <a:r>
              <a:rPr lang="en-US" sz="2200" dirty="0"/>
              <a:t>Black-spots can form another network if the constraints are relaxed.</a:t>
            </a:r>
          </a:p>
        </p:txBody>
      </p:sp>
      <p:sp>
        <p:nvSpPr>
          <p:cNvPr id="7" name="TextBox 6">
            <a:extLst>
              <a:ext uri="{FF2B5EF4-FFF2-40B4-BE49-F238E27FC236}">
                <a16:creationId xmlns:a16="http://schemas.microsoft.com/office/drawing/2014/main" id="{6290EA26-B60C-7F4B-9300-871896017AD2}"/>
              </a:ext>
            </a:extLst>
          </p:cNvPr>
          <p:cNvSpPr txBox="1"/>
          <p:nvPr/>
        </p:nvSpPr>
        <p:spPr>
          <a:xfrm>
            <a:off x="0" y="5157788"/>
            <a:ext cx="8121454" cy="954107"/>
          </a:xfrm>
          <a:prstGeom prst="rect">
            <a:avLst/>
          </a:prstGeom>
          <a:noFill/>
        </p:spPr>
        <p:txBody>
          <a:bodyPr wrap="none" rtlCol="0">
            <a:spAutoFit/>
          </a:bodyPr>
          <a:lstStyle/>
          <a:p>
            <a:r>
              <a:rPr lang="en-US" sz="2800" dirty="0"/>
              <a:t>Summary: Locations is a important factor of collisions </a:t>
            </a:r>
          </a:p>
          <a:p>
            <a:r>
              <a:rPr lang="en-US" sz="2800" dirty="0"/>
              <a:t>	        Special care should be made on those spots</a:t>
            </a:r>
          </a:p>
        </p:txBody>
      </p:sp>
    </p:spTree>
    <p:extLst>
      <p:ext uri="{BB962C8B-B14F-4D97-AF65-F5344CB8AC3E}">
        <p14:creationId xmlns:p14="http://schemas.microsoft.com/office/powerpoint/2010/main" val="2679543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1623E-ABEE-9D43-8128-CD6376C00BC6}"/>
              </a:ext>
            </a:extLst>
          </p:cNvPr>
          <p:cNvSpPr>
            <a:spLocks noGrp="1"/>
          </p:cNvSpPr>
          <p:nvPr>
            <p:ph type="title"/>
          </p:nvPr>
        </p:nvSpPr>
        <p:spPr/>
        <p:txBody>
          <a:bodyPr/>
          <a:lstStyle/>
          <a:p>
            <a:r>
              <a:rPr lang="en-US" dirty="0"/>
              <a:t>Dangerous level prediction</a:t>
            </a:r>
          </a:p>
        </p:txBody>
      </p:sp>
      <p:pic>
        <p:nvPicPr>
          <p:cNvPr id="5" name="Content Placeholder 4">
            <a:extLst>
              <a:ext uri="{FF2B5EF4-FFF2-40B4-BE49-F238E27FC236}">
                <a16:creationId xmlns:a16="http://schemas.microsoft.com/office/drawing/2014/main" id="{279FEC28-7245-CF44-B7EE-E9ACE0B42470}"/>
              </a:ext>
            </a:extLst>
          </p:cNvPr>
          <p:cNvPicPr>
            <a:picLocks noGrp="1" noChangeAspect="1"/>
          </p:cNvPicPr>
          <p:nvPr>
            <p:ph idx="1"/>
          </p:nvPr>
        </p:nvPicPr>
        <p:blipFill>
          <a:blip r:embed="rId2"/>
          <a:stretch>
            <a:fillRect/>
          </a:stretch>
        </p:blipFill>
        <p:spPr>
          <a:xfrm>
            <a:off x="1360487" y="3642236"/>
            <a:ext cx="7442200" cy="1155700"/>
          </a:xfrm>
        </p:spPr>
      </p:pic>
      <p:pic>
        <p:nvPicPr>
          <p:cNvPr id="7" name="Picture 6">
            <a:extLst>
              <a:ext uri="{FF2B5EF4-FFF2-40B4-BE49-F238E27FC236}">
                <a16:creationId xmlns:a16="http://schemas.microsoft.com/office/drawing/2014/main" id="{D2D7B7EE-FDDC-5E42-B5C0-F13556943DCD}"/>
              </a:ext>
            </a:extLst>
          </p:cNvPr>
          <p:cNvPicPr>
            <a:picLocks noChangeAspect="1"/>
          </p:cNvPicPr>
          <p:nvPr/>
        </p:nvPicPr>
        <p:blipFill>
          <a:blip r:embed="rId3"/>
          <a:stretch>
            <a:fillRect/>
          </a:stretch>
        </p:blipFill>
        <p:spPr>
          <a:xfrm>
            <a:off x="1411287" y="4928512"/>
            <a:ext cx="7391400" cy="1219200"/>
          </a:xfrm>
          <a:prstGeom prst="rect">
            <a:avLst/>
          </a:prstGeom>
        </p:spPr>
      </p:pic>
      <p:sp>
        <p:nvSpPr>
          <p:cNvPr id="8" name="TextBox 7">
            <a:extLst>
              <a:ext uri="{FF2B5EF4-FFF2-40B4-BE49-F238E27FC236}">
                <a16:creationId xmlns:a16="http://schemas.microsoft.com/office/drawing/2014/main" id="{60D00075-6F4E-2949-82C1-D890E7A9D4A5}"/>
              </a:ext>
            </a:extLst>
          </p:cNvPr>
          <p:cNvSpPr txBox="1"/>
          <p:nvPr/>
        </p:nvSpPr>
        <p:spPr>
          <a:xfrm>
            <a:off x="100013" y="1695778"/>
            <a:ext cx="12565805" cy="1815882"/>
          </a:xfrm>
          <a:prstGeom prst="rect">
            <a:avLst/>
          </a:prstGeom>
          <a:noFill/>
        </p:spPr>
        <p:txBody>
          <a:bodyPr wrap="square" rtlCol="0">
            <a:spAutoFit/>
          </a:bodyPr>
          <a:lstStyle/>
          <a:p>
            <a:r>
              <a:rPr lang="en-US" sz="2800" dirty="0"/>
              <a:t>Using similar concept of black-spot, dangerous level prediction algorithm was </a:t>
            </a:r>
          </a:p>
          <a:p>
            <a:r>
              <a:rPr lang="en-US" sz="2800" dirty="0"/>
              <a:t>developed.</a:t>
            </a:r>
          </a:p>
          <a:p>
            <a:r>
              <a:rPr lang="en-US" sz="2800" dirty="0"/>
              <a:t>Input: location coordinate</a:t>
            </a:r>
          </a:p>
          <a:p>
            <a:r>
              <a:rPr lang="en-US" sz="2800" dirty="0"/>
              <a:t>Output: number of collisions, dangerous level and most common type of collisions</a:t>
            </a:r>
          </a:p>
        </p:txBody>
      </p:sp>
      <p:sp>
        <p:nvSpPr>
          <p:cNvPr id="9" name="TextBox 8">
            <a:extLst>
              <a:ext uri="{FF2B5EF4-FFF2-40B4-BE49-F238E27FC236}">
                <a16:creationId xmlns:a16="http://schemas.microsoft.com/office/drawing/2014/main" id="{6E5677A9-6186-0D47-8B95-9D287AF88096}"/>
              </a:ext>
            </a:extLst>
          </p:cNvPr>
          <p:cNvSpPr txBox="1"/>
          <p:nvPr/>
        </p:nvSpPr>
        <p:spPr>
          <a:xfrm>
            <a:off x="122762" y="6147712"/>
            <a:ext cx="11946476" cy="646331"/>
          </a:xfrm>
          <a:prstGeom prst="rect">
            <a:avLst/>
          </a:prstGeom>
          <a:noFill/>
        </p:spPr>
        <p:txBody>
          <a:bodyPr wrap="none" rtlCol="0">
            <a:spAutoFit/>
          </a:bodyPr>
          <a:lstStyle/>
          <a:p>
            <a:r>
              <a:rPr lang="en-US" dirty="0"/>
              <a:t>Two different locations are input</a:t>
            </a:r>
          </a:p>
          <a:p>
            <a:r>
              <a:rPr lang="en-US" dirty="0"/>
              <a:t>The first one gave dangerous warning with 50(Struck fixed </a:t>
            </a:r>
            <a:r>
              <a:rPr lang="en-US" dirty="0" err="1"/>
              <a:t>obejct</a:t>
            </a:r>
            <a:r>
              <a:rPr lang="en-US" dirty="0"/>
              <a:t>). The second one show no collisions happened before nearby</a:t>
            </a:r>
          </a:p>
        </p:txBody>
      </p:sp>
    </p:spTree>
    <p:extLst>
      <p:ext uri="{BB962C8B-B14F-4D97-AF65-F5344CB8AC3E}">
        <p14:creationId xmlns:p14="http://schemas.microsoft.com/office/powerpoint/2010/main" val="2598863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3D31D-063B-4248-85C7-D0F28E472F71}"/>
              </a:ext>
            </a:extLst>
          </p:cNvPr>
          <p:cNvSpPr>
            <a:spLocks noGrp="1"/>
          </p:cNvSpPr>
          <p:nvPr>
            <p:ph type="title"/>
          </p:nvPr>
        </p:nvSpPr>
        <p:spPr>
          <a:xfrm>
            <a:off x="1653363" y="365760"/>
            <a:ext cx="9367203" cy="1188720"/>
          </a:xfrm>
        </p:spPr>
        <p:txBody>
          <a:bodyPr>
            <a:normAutofit/>
          </a:bodyPr>
          <a:lstStyle/>
          <a:p>
            <a:r>
              <a:rPr lang="en-US" dirty="0"/>
              <a:t>Conclusion</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2A295D7-80B7-934C-AC55-789F35664817}"/>
              </a:ext>
            </a:extLst>
          </p:cNvPr>
          <p:cNvSpPr>
            <a:spLocks noGrp="1"/>
          </p:cNvSpPr>
          <p:nvPr>
            <p:ph idx="1"/>
          </p:nvPr>
        </p:nvSpPr>
        <p:spPr>
          <a:xfrm>
            <a:off x="1653363" y="2176272"/>
            <a:ext cx="9367204" cy="4041648"/>
          </a:xfrm>
        </p:spPr>
        <p:txBody>
          <a:bodyPr anchor="t">
            <a:normAutofit/>
          </a:bodyPr>
          <a:lstStyle/>
          <a:p>
            <a:pPr marL="514350" indent="-514350">
              <a:buFont typeface="+mj-lt"/>
              <a:buAutoNum type="arabicPeriod"/>
            </a:pPr>
            <a:r>
              <a:rPr lang="en-US" sz="2000"/>
              <a:t>The seriousness of collisions are independent of other factors</a:t>
            </a:r>
          </a:p>
          <a:p>
            <a:pPr marL="514350" indent="-514350">
              <a:buFont typeface="+mj-lt"/>
              <a:buAutoNum type="arabicPeriod"/>
            </a:pPr>
            <a:endParaRPr lang="en-US" sz="2000"/>
          </a:p>
          <a:p>
            <a:pPr marL="514350" indent="-514350">
              <a:buFont typeface="+mj-lt"/>
              <a:buAutoNum type="arabicPeriod"/>
            </a:pPr>
            <a:r>
              <a:rPr lang="en-US" sz="2000"/>
              <a:t>The number of collisions are dominated by few types.</a:t>
            </a:r>
          </a:p>
          <a:p>
            <a:pPr lvl="1">
              <a:buFontTx/>
              <a:buChar char="-"/>
            </a:pPr>
            <a:r>
              <a:rPr lang="en-US" sz="2000"/>
              <a:t>Policy focusing on these types can be used to reduce collisions effectively</a:t>
            </a:r>
          </a:p>
          <a:p>
            <a:pPr lvl="1">
              <a:buFontTx/>
              <a:buChar char="-"/>
            </a:pPr>
            <a:endParaRPr lang="en-US" sz="2000"/>
          </a:p>
          <a:p>
            <a:pPr marL="514350" indent="-514350">
              <a:buFont typeface="+mj-lt"/>
              <a:buAutoNum type="arabicPeriod"/>
            </a:pPr>
            <a:r>
              <a:rPr lang="en-US" sz="2000"/>
              <a:t>Traffic Black-spots are located </a:t>
            </a:r>
          </a:p>
          <a:p>
            <a:pPr lvl="1">
              <a:buFontTx/>
              <a:buChar char="-"/>
            </a:pPr>
            <a:r>
              <a:rPr lang="en-US" sz="2000"/>
              <a:t>Updated road design should be considered in the future</a:t>
            </a:r>
          </a:p>
          <a:p>
            <a:pPr lvl="1">
              <a:buFontTx/>
              <a:buChar char="-"/>
            </a:pPr>
            <a:endParaRPr lang="en-US" sz="2000"/>
          </a:p>
          <a:p>
            <a:pPr marL="514350" indent="-514350">
              <a:buFont typeface="+mj-lt"/>
              <a:buAutoNum type="arabicPeriod"/>
            </a:pPr>
            <a:r>
              <a:rPr lang="en-US" sz="2000"/>
              <a:t>Dangerous level prediction was developed</a:t>
            </a:r>
          </a:p>
          <a:p>
            <a:pPr lvl="1">
              <a:buFontTx/>
              <a:buChar char="-"/>
            </a:pPr>
            <a:r>
              <a:rPr lang="en-US" sz="2000"/>
              <a:t>More feature can be implemented depend on the need</a:t>
            </a:r>
          </a:p>
          <a:p>
            <a:pPr lvl="1">
              <a:buFontTx/>
              <a:buChar char="-"/>
            </a:pPr>
            <a:r>
              <a:rPr lang="en-US" sz="2000"/>
              <a:t>Using Google Map API, app can be developed for application</a:t>
            </a:r>
          </a:p>
          <a:p>
            <a:pPr marL="0" indent="0">
              <a:buNone/>
            </a:pPr>
            <a:endParaRPr lang="en-US" sz="2000"/>
          </a:p>
        </p:txBody>
      </p:sp>
    </p:spTree>
    <p:extLst>
      <p:ext uri="{BB962C8B-B14F-4D97-AF65-F5344CB8AC3E}">
        <p14:creationId xmlns:p14="http://schemas.microsoft.com/office/powerpoint/2010/main" val="2314995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5F2E7E6-0185-44B7-851D-B22EE2A0D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391"/>
            <a:ext cx="12192000" cy="20833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7F78A40-6D8F-B044-B1C5-9D8AC96E845E}"/>
              </a:ext>
            </a:extLst>
          </p:cNvPr>
          <p:cNvSpPr>
            <a:spLocks noGrp="1"/>
          </p:cNvSpPr>
          <p:nvPr>
            <p:ph type="title"/>
          </p:nvPr>
        </p:nvSpPr>
        <p:spPr>
          <a:xfrm>
            <a:off x="838200" y="368515"/>
            <a:ext cx="10515600" cy="1325563"/>
          </a:xfrm>
        </p:spPr>
        <p:txBody>
          <a:bodyPr>
            <a:normAutofit/>
          </a:bodyPr>
          <a:lstStyle/>
          <a:p>
            <a:pPr algn="ctr"/>
            <a:endParaRPr lang="en-US" sz="6600">
              <a:solidFill>
                <a:schemeClr val="bg1">
                  <a:lumMod val="95000"/>
                </a:schemeClr>
              </a:solidFill>
            </a:endParaRPr>
          </a:p>
        </p:txBody>
      </p:sp>
      <p:graphicFrame>
        <p:nvGraphicFramePr>
          <p:cNvPr id="5" name="Content Placeholder 2">
            <a:extLst>
              <a:ext uri="{FF2B5EF4-FFF2-40B4-BE49-F238E27FC236}">
                <a16:creationId xmlns:a16="http://schemas.microsoft.com/office/drawing/2014/main" id="{2D391109-86F8-49A3-9082-E7FE7371D2A4}"/>
              </a:ext>
            </a:extLst>
          </p:cNvPr>
          <p:cNvGraphicFramePr>
            <a:graphicFrameLocks noGrp="1"/>
          </p:cNvGraphicFramePr>
          <p:nvPr>
            <p:ph idx="1"/>
            <p:extLst>
              <p:ext uri="{D42A27DB-BD31-4B8C-83A1-F6EECF244321}">
                <p14:modId xmlns:p14="http://schemas.microsoft.com/office/powerpoint/2010/main" val="3964236847"/>
              </p:ext>
            </p:extLst>
          </p:nvPr>
        </p:nvGraphicFramePr>
        <p:xfrm>
          <a:off x="838200" y="2265218"/>
          <a:ext cx="10515600" cy="39161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5089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453F3-F455-F243-BBFC-9EC048353E7E}"/>
              </a:ext>
            </a:extLst>
          </p:cNvPr>
          <p:cNvSpPr>
            <a:spLocks noGrp="1"/>
          </p:cNvSpPr>
          <p:nvPr>
            <p:ph type="title"/>
          </p:nvPr>
        </p:nvSpPr>
        <p:spPr>
          <a:xfrm>
            <a:off x="1653363" y="365760"/>
            <a:ext cx="9367203" cy="1188720"/>
          </a:xfrm>
        </p:spPr>
        <p:txBody>
          <a:bodyPr>
            <a:normAutofit/>
          </a:bodyPr>
          <a:lstStyle/>
          <a:p>
            <a:r>
              <a:rPr lang="en-US" dirty="0"/>
              <a:t>Traffic collisions as society loss</a:t>
            </a:r>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A486592-A24B-0A4B-B91B-4EA7A2C2148F}"/>
              </a:ext>
            </a:extLst>
          </p:cNvPr>
          <p:cNvSpPr>
            <a:spLocks noGrp="1"/>
          </p:cNvSpPr>
          <p:nvPr>
            <p:ph idx="1"/>
          </p:nvPr>
        </p:nvSpPr>
        <p:spPr>
          <a:xfrm>
            <a:off x="1653363" y="2176272"/>
            <a:ext cx="9367204" cy="4041648"/>
          </a:xfrm>
        </p:spPr>
        <p:txBody>
          <a:bodyPr anchor="t">
            <a:normAutofit lnSpcReduction="10000"/>
          </a:bodyPr>
          <a:lstStyle/>
          <a:p>
            <a:r>
              <a:rPr lang="en-US" sz="2200" dirty="0"/>
              <a:t>Starting from 2004 to May 2020, total collisions in Seattle: </a:t>
            </a:r>
            <a:r>
              <a:rPr lang="en-US" dirty="0">
                <a:solidFill>
                  <a:srgbClr val="FF0000"/>
                </a:solidFill>
              </a:rPr>
              <a:t>194673</a:t>
            </a:r>
            <a:r>
              <a:rPr lang="en-US" sz="2200" dirty="0"/>
              <a:t> cases</a:t>
            </a:r>
          </a:p>
          <a:p>
            <a:pPr marL="0" indent="0">
              <a:buNone/>
            </a:pPr>
            <a:r>
              <a:rPr lang="en-US" sz="2200" dirty="0"/>
              <a:t>	which means more than </a:t>
            </a:r>
            <a:r>
              <a:rPr lang="en-US" dirty="0">
                <a:solidFill>
                  <a:srgbClr val="FF0000"/>
                </a:solidFill>
              </a:rPr>
              <a:t>32</a:t>
            </a:r>
            <a:r>
              <a:rPr lang="en-US" sz="2200" dirty="0"/>
              <a:t> collisions per </a:t>
            </a:r>
            <a:r>
              <a:rPr lang="en-US" dirty="0">
                <a:solidFill>
                  <a:srgbClr val="FF0000"/>
                </a:solidFill>
              </a:rPr>
              <a:t>day</a:t>
            </a:r>
          </a:p>
          <a:p>
            <a:r>
              <a:rPr lang="en-US" sz="2200" dirty="0"/>
              <a:t>Collisions </a:t>
            </a:r>
          </a:p>
          <a:p>
            <a:pPr marL="914400" lvl="1" indent="-457200">
              <a:buFont typeface="+mj-lt"/>
              <a:buAutoNum type="arabicPeriod"/>
            </a:pPr>
            <a:r>
              <a:rPr lang="en-US" sz="2200" dirty="0"/>
              <a:t>Losing life (Human capital loss)</a:t>
            </a:r>
          </a:p>
          <a:p>
            <a:pPr marL="914400" lvl="1" indent="-457200">
              <a:buFont typeface="+mj-lt"/>
              <a:buAutoNum type="arabicPeriod"/>
            </a:pPr>
            <a:r>
              <a:rPr lang="en-US" sz="2200" dirty="0"/>
              <a:t>Damage on property (Economic loss)</a:t>
            </a:r>
          </a:p>
          <a:p>
            <a:pPr marL="914400" lvl="1" indent="-457200">
              <a:buFont typeface="+mj-lt"/>
              <a:buAutoNum type="arabicPeriod"/>
            </a:pPr>
            <a:r>
              <a:rPr lang="en-US" sz="2200" dirty="0"/>
              <a:t>Traffic jam (Society time loss)</a:t>
            </a:r>
          </a:p>
          <a:p>
            <a:pPr marL="914400" lvl="1" indent="-457200">
              <a:buFont typeface="+mj-lt"/>
              <a:buAutoNum type="arabicPeriod"/>
            </a:pPr>
            <a:r>
              <a:rPr lang="en-US" sz="2200" dirty="0"/>
              <a:t>Citizen felt insecure (lost in quality of life)</a:t>
            </a:r>
          </a:p>
          <a:p>
            <a:r>
              <a:rPr lang="en-US" sz="2200" dirty="0"/>
              <a:t>Loses covered by individual or mainly insurance company and government</a:t>
            </a:r>
          </a:p>
          <a:p>
            <a:endParaRPr lang="en-US" sz="2200" dirty="0"/>
          </a:p>
          <a:p>
            <a:pPr marL="0" indent="0">
              <a:buNone/>
            </a:pPr>
            <a:r>
              <a:rPr lang="en-US" sz="2200" dirty="0"/>
              <a:t>Conclusion: Need to reduce traffic collisions effectively</a:t>
            </a:r>
          </a:p>
        </p:txBody>
      </p:sp>
    </p:spTree>
    <p:extLst>
      <p:ext uri="{BB962C8B-B14F-4D97-AF65-F5344CB8AC3E}">
        <p14:creationId xmlns:p14="http://schemas.microsoft.com/office/powerpoint/2010/main" val="1370882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793A92-6E72-5744-9A78-D7E45CEE1AD1}"/>
              </a:ext>
            </a:extLst>
          </p:cNvPr>
          <p:cNvSpPr>
            <a:spLocks noGrp="1"/>
          </p:cNvSpPr>
          <p:nvPr>
            <p:ph type="title"/>
          </p:nvPr>
        </p:nvSpPr>
        <p:spPr>
          <a:xfrm>
            <a:off x="594360" y="637125"/>
            <a:ext cx="3802276" cy="5256371"/>
          </a:xfrm>
        </p:spPr>
        <p:txBody>
          <a:bodyPr>
            <a:normAutofit/>
          </a:bodyPr>
          <a:lstStyle/>
          <a:p>
            <a:r>
              <a:rPr lang="en-US" sz="4800" dirty="0"/>
              <a:t>Objectives</a:t>
            </a:r>
          </a:p>
        </p:txBody>
      </p:sp>
      <p:graphicFrame>
        <p:nvGraphicFramePr>
          <p:cNvPr id="5" name="Content Placeholder 2">
            <a:extLst>
              <a:ext uri="{FF2B5EF4-FFF2-40B4-BE49-F238E27FC236}">
                <a16:creationId xmlns:a16="http://schemas.microsoft.com/office/drawing/2014/main" id="{85092B4D-BB41-401B-9768-CDAC6ED5BA29}"/>
              </a:ext>
            </a:extLst>
          </p:cNvPr>
          <p:cNvGraphicFramePr>
            <a:graphicFrameLocks noGrp="1"/>
          </p:cNvGraphicFramePr>
          <p:nvPr>
            <p:ph idx="1"/>
            <p:extLst>
              <p:ext uri="{D42A27DB-BD31-4B8C-83A1-F6EECF244321}">
                <p14:modId xmlns:p14="http://schemas.microsoft.com/office/powerpoint/2010/main" val="3386610121"/>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25934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68DD0-4699-C149-A260-A1E2603F2466}"/>
              </a:ext>
            </a:extLst>
          </p:cNvPr>
          <p:cNvSpPr>
            <a:spLocks noGrp="1"/>
          </p:cNvSpPr>
          <p:nvPr>
            <p:ph type="title"/>
          </p:nvPr>
        </p:nvSpPr>
        <p:spPr>
          <a:xfrm>
            <a:off x="1653363" y="365760"/>
            <a:ext cx="9367203" cy="1188720"/>
          </a:xfrm>
        </p:spPr>
        <p:txBody>
          <a:bodyPr>
            <a:normAutofit/>
          </a:bodyPr>
          <a:lstStyle/>
          <a:p>
            <a:r>
              <a:rPr lang="en-US" dirty="0"/>
              <a:t>Data</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1">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FBCFA4A-451C-4747-87EA-62E599A1A784}"/>
              </a:ext>
            </a:extLst>
          </p:cNvPr>
          <p:cNvSpPr>
            <a:spLocks noGrp="1"/>
          </p:cNvSpPr>
          <p:nvPr>
            <p:ph idx="1"/>
          </p:nvPr>
        </p:nvSpPr>
        <p:spPr>
          <a:xfrm>
            <a:off x="1653363" y="2176272"/>
            <a:ext cx="9367204" cy="4041648"/>
          </a:xfrm>
        </p:spPr>
        <p:txBody>
          <a:bodyPr anchor="t">
            <a:normAutofit/>
          </a:bodyPr>
          <a:lstStyle/>
          <a:p>
            <a:r>
              <a:rPr lang="en-US" sz="2400"/>
              <a:t>Data from Seattle Police Department, recorded from 01-01-2004 to 30-05-2020</a:t>
            </a:r>
          </a:p>
          <a:p>
            <a:endParaRPr lang="en-US" sz="2400"/>
          </a:p>
          <a:p>
            <a:r>
              <a:rPr lang="en-US" sz="2400"/>
              <a:t>Total 194673 rows with 38 types of information</a:t>
            </a:r>
          </a:p>
          <a:p>
            <a:endParaRPr lang="en-US" sz="2400"/>
          </a:p>
          <a:p>
            <a:r>
              <a:rPr lang="en-US" sz="2400"/>
              <a:t>Meta data file can be found:</a:t>
            </a:r>
          </a:p>
          <a:p>
            <a:pPr marL="0" indent="0">
              <a:buNone/>
            </a:pPr>
            <a:r>
              <a:rPr lang="en-US" sz="2400"/>
              <a:t>	 https://s3.us.cloud-object-storage.appdomain.cloud/cf-courses-data/CognitiveClass/DP0701EN/version-2/Metadata.pdf</a:t>
            </a:r>
          </a:p>
        </p:txBody>
      </p:sp>
    </p:spTree>
    <p:extLst>
      <p:ext uri="{BB962C8B-B14F-4D97-AF65-F5344CB8AC3E}">
        <p14:creationId xmlns:p14="http://schemas.microsoft.com/office/powerpoint/2010/main" val="3423926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89E4C-9E90-C845-9F96-AD343E4E454F}"/>
              </a:ext>
            </a:extLst>
          </p:cNvPr>
          <p:cNvSpPr>
            <a:spLocks noGrp="1"/>
          </p:cNvSpPr>
          <p:nvPr>
            <p:ph type="title"/>
          </p:nvPr>
        </p:nvSpPr>
        <p:spPr>
          <a:xfrm>
            <a:off x="838200" y="365126"/>
            <a:ext cx="5340605" cy="1146176"/>
          </a:xfrm>
        </p:spPr>
        <p:txBody>
          <a:bodyPr>
            <a:normAutofit/>
          </a:bodyPr>
          <a:lstStyle/>
          <a:p>
            <a:r>
              <a:rPr lang="en-US" dirty="0"/>
              <a:t>Data Removal</a:t>
            </a:r>
          </a:p>
        </p:txBody>
      </p:sp>
      <p:sp>
        <p:nvSpPr>
          <p:cNvPr id="10" name="Freeform: Shape 9">
            <a:extLst>
              <a:ext uri="{FF2B5EF4-FFF2-40B4-BE49-F238E27FC236}">
                <a16:creationId xmlns:a16="http://schemas.microsoft.com/office/drawing/2014/main" id="{05C7EBC3-4672-4DAB-81C2-58661FAFAE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8805" y="-2"/>
            <a:ext cx="6013194" cy="1511304"/>
          </a:xfrm>
          <a:custGeom>
            <a:avLst/>
            <a:gdLst>
              <a:gd name="connsiteX0" fmla="*/ 4545473 w 6013194"/>
              <a:gd name="connsiteY0" fmla="*/ 0 h 1511304"/>
              <a:gd name="connsiteX1" fmla="*/ 6013194 w 6013194"/>
              <a:gd name="connsiteY1" fmla="*/ 0 h 1511304"/>
              <a:gd name="connsiteX2" fmla="*/ 6013194 w 6013194"/>
              <a:gd name="connsiteY2" fmla="*/ 1508760 h 1511304"/>
              <a:gd name="connsiteX3" fmla="*/ 4545474 w 6013194"/>
              <a:gd name="connsiteY3" fmla="*/ 1508760 h 1511304"/>
              <a:gd name="connsiteX4" fmla="*/ 4545474 w 6013194"/>
              <a:gd name="connsiteY4" fmla="*/ 1511304 h 1511304"/>
              <a:gd name="connsiteX5" fmla="*/ 0 w 6013194"/>
              <a:gd name="connsiteY5" fmla="*/ 1511304 h 1511304"/>
              <a:gd name="connsiteX6" fmla="*/ 697617 w 6013194"/>
              <a:gd name="connsiteY6" fmla="*/ 3 h 1511304"/>
              <a:gd name="connsiteX7" fmla="*/ 4545473 w 6013194"/>
              <a:gd name="connsiteY7"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3194" h="1511304">
                <a:moveTo>
                  <a:pt x="4545473" y="0"/>
                </a:moveTo>
                <a:lnTo>
                  <a:pt x="6013194" y="0"/>
                </a:lnTo>
                <a:lnTo>
                  <a:pt x="6013194" y="1508760"/>
                </a:lnTo>
                <a:lnTo>
                  <a:pt x="4545474" y="1508760"/>
                </a:lnTo>
                <a:lnTo>
                  <a:pt x="4545474" y="1511304"/>
                </a:lnTo>
                <a:lnTo>
                  <a:pt x="0" y="1511304"/>
                </a:lnTo>
                <a:lnTo>
                  <a:pt x="697617" y="3"/>
                </a:lnTo>
                <a:lnTo>
                  <a:pt x="4545473" y="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0BF962F-4C6F-461E-86F2-C43F56CC9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0797" y="1690688"/>
            <a:ext cx="8711202" cy="5167312"/>
          </a:xfrm>
          <a:custGeom>
            <a:avLst/>
            <a:gdLst>
              <a:gd name="connsiteX0" fmla="*/ 0 w 8711202"/>
              <a:gd name="connsiteY0" fmla="*/ 0 h 5167312"/>
              <a:gd name="connsiteX1" fmla="*/ 7243482 w 8711202"/>
              <a:gd name="connsiteY1" fmla="*/ 0 h 5167312"/>
              <a:gd name="connsiteX2" fmla="*/ 8711202 w 8711202"/>
              <a:gd name="connsiteY2" fmla="*/ 0 h 5167312"/>
              <a:gd name="connsiteX3" fmla="*/ 8711202 w 8711202"/>
              <a:gd name="connsiteY3" fmla="*/ 5167312 h 5167312"/>
              <a:gd name="connsiteX4" fmla="*/ 7243482 w 8711202"/>
              <a:gd name="connsiteY4" fmla="*/ 5167312 h 5167312"/>
              <a:gd name="connsiteX5" fmla="*/ 221324 w 8711202"/>
              <a:gd name="connsiteY5" fmla="*/ 5167312 h 5167312"/>
              <a:gd name="connsiteX6" fmla="*/ 2615203 w 8711202"/>
              <a:gd name="connsiteY6" fmla="*/ 952 h 5167312"/>
              <a:gd name="connsiteX7" fmla="*/ 0 w 8711202"/>
              <a:gd name="connsiteY7"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1202" h="5167312">
                <a:moveTo>
                  <a:pt x="0" y="0"/>
                </a:moveTo>
                <a:lnTo>
                  <a:pt x="7243482" y="0"/>
                </a:lnTo>
                <a:lnTo>
                  <a:pt x="8711202" y="0"/>
                </a:lnTo>
                <a:lnTo>
                  <a:pt x="8711202" y="5167312"/>
                </a:lnTo>
                <a:lnTo>
                  <a:pt x="7243482" y="5167312"/>
                </a:lnTo>
                <a:lnTo>
                  <a:pt x="221324" y="5167312"/>
                </a:lnTo>
                <a:lnTo>
                  <a:pt x="2615203" y="952"/>
                </a:lnTo>
                <a:lnTo>
                  <a:pt x="0"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2E94A4F7-38E4-45EA-8E2E-CE1B5766B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5931454" cy="5166360"/>
          </a:xfrm>
          <a:custGeom>
            <a:avLst/>
            <a:gdLst>
              <a:gd name="connsiteX0" fmla="*/ 0 w 5931454"/>
              <a:gd name="connsiteY0" fmla="*/ 0 h 5166360"/>
              <a:gd name="connsiteX1" fmla="*/ 5931454 w 5931454"/>
              <a:gd name="connsiteY1" fmla="*/ 0 h 5166360"/>
              <a:gd name="connsiteX2" fmla="*/ 3537575 w 5931454"/>
              <a:gd name="connsiteY2" fmla="*/ 5166360 h 5166360"/>
              <a:gd name="connsiteX3" fmla="*/ 0 w 5931454"/>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5931454" h="5166360">
                <a:moveTo>
                  <a:pt x="0" y="0"/>
                </a:moveTo>
                <a:lnTo>
                  <a:pt x="5931454" y="0"/>
                </a:lnTo>
                <a:lnTo>
                  <a:pt x="3537575"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2348E23-7084-084E-8A75-363DD0B90230}"/>
              </a:ext>
            </a:extLst>
          </p:cNvPr>
          <p:cNvSpPr>
            <a:spLocks noGrp="1"/>
          </p:cNvSpPr>
          <p:nvPr>
            <p:ph idx="1"/>
          </p:nvPr>
        </p:nvSpPr>
        <p:spPr>
          <a:xfrm>
            <a:off x="570722" y="1330325"/>
            <a:ext cx="3603171" cy="3639684"/>
          </a:xfrm>
        </p:spPr>
        <p:txBody>
          <a:bodyPr anchor="ctr">
            <a:normAutofit/>
          </a:bodyPr>
          <a:lstStyle/>
          <a:p>
            <a:r>
              <a:rPr lang="en-US" sz="2000" dirty="0">
                <a:solidFill>
                  <a:srgbClr val="FFFFFF"/>
                </a:solidFill>
              </a:rPr>
              <a:t>Rows with empty data</a:t>
            </a:r>
          </a:p>
          <a:p>
            <a:pPr marL="457200" lvl="1" indent="0">
              <a:buNone/>
            </a:pPr>
            <a:r>
              <a:rPr lang="en-US" sz="2000" dirty="0">
                <a:solidFill>
                  <a:srgbClr val="FFFFFF"/>
                </a:solidFill>
              </a:rPr>
              <a:t>184146 rows remain</a:t>
            </a:r>
          </a:p>
          <a:p>
            <a:r>
              <a:rPr lang="en-US" sz="2000" dirty="0">
                <a:solidFill>
                  <a:srgbClr val="FFFFFF"/>
                </a:solidFill>
              </a:rPr>
              <a:t>Repeated or unexplained information</a:t>
            </a:r>
          </a:p>
          <a:p>
            <a:endParaRPr lang="en-US" sz="2000" dirty="0">
              <a:solidFill>
                <a:srgbClr val="FFFFFF"/>
              </a:solidFill>
            </a:endParaRPr>
          </a:p>
        </p:txBody>
      </p:sp>
      <p:pic>
        <p:nvPicPr>
          <p:cNvPr id="4" name="Picture 3">
            <a:extLst>
              <a:ext uri="{FF2B5EF4-FFF2-40B4-BE49-F238E27FC236}">
                <a16:creationId xmlns:a16="http://schemas.microsoft.com/office/drawing/2014/main" id="{9D4A25BE-1637-7146-B693-856A26C01B9B}"/>
              </a:ext>
            </a:extLst>
          </p:cNvPr>
          <p:cNvPicPr>
            <a:picLocks noChangeAspect="1"/>
          </p:cNvPicPr>
          <p:nvPr/>
        </p:nvPicPr>
        <p:blipFill>
          <a:blip r:embed="rId2"/>
          <a:stretch>
            <a:fillRect/>
          </a:stretch>
        </p:blipFill>
        <p:spPr>
          <a:xfrm>
            <a:off x="3776631" y="2251009"/>
            <a:ext cx="6845147" cy="3080315"/>
          </a:xfrm>
          <a:custGeom>
            <a:avLst/>
            <a:gdLst/>
            <a:ahLst/>
            <a:cxnLst/>
            <a:rect l="l" t="t" r="r" b="b"/>
            <a:pathLst>
              <a:path w="4636009" h="5032375">
                <a:moveTo>
                  <a:pt x="0" y="0"/>
                </a:moveTo>
                <a:lnTo>
                  <a:pt x="4636009" y="0"/>
                </a:lnTo>
                <a:lnTo>
                  <a:pt x="4636009" y="5032375"/>
                </a:lnTo>
                <a:lnTo>
                  <a:pt x="0" y="5032375"/>
                </a:lnTo>
                <a:close/>
              </a:path>
            </a:pathLst>
          </a:custGeom>
        </p:spPr>
      </p:pic>
      <p:sp>
        <p:nvSpPr>
          <p:cNvPr id="5" name="TextBox 4">
            <a:extLst>
              <a:ext uri="{FF2B5EF4-FFF2-40B4-BE49-F238E27FC236}">
                <a16:creationId xmlns:a16="http://schemas.microsoft.com/office/drawing/2014/main" id="{4D92E7F3-8BB8-1747-A85C-BA294E9E04A0}"/>
              </a:ext>
            </a:extLst>
          </p:cNvPr>
          <p:cNvSpPr txBox="1"/>
          <p:nvPr/>
        </p:nvSpPr>
        <p:spPr>
          <a:xfrm>
            <a:off x="5743575" y="5692639"/>
            <a:ext cx="3553060" cy="815608"/>
          </a:xfrm>
          <a:prstGeom prst="rect">
            <a:avLst/>
          </a:prstGeom>
          <a:noFill/>
        </p:spPr>
        <p:txBody>
          <a:bodyPr wrap="square" rtlCol="0">
            <a:spAutoFit/>
          </a:bodyPr>
          <a:lstStyle/>
          <a:p>
            <a:pPr algn="ctr">
              <a:spcAft>
                <a:spcPts val="600"/>
              </a:spcAft>
            </a:pPr>
            <a:r>
              <a:rPr lang="en-US" dirty="0"/>
              <a:t>After removal: the size of data</a:t>
            </a:r>
          </a:p>
          <a:p>
            <a:pPr algn="ctr">
              <a:spcAft>
                <a:spcPts val="600"/>
              </a:spcAft>
            </a:pPr>
            <a:r>
              <a:rPr lang="en-US" sz="2400" dirty="0">
                <a:solidFill>
                  <a:srgbClr val="FF0000"/>
                </a:solidFill>
              </a:rPr>
              <a:t>184146</a:t>
            </a:r>
            <a:r>
              <a:rPr lang="en-US" dirty="0"/>
              <a:t> rows x </a:t>
            </a:r>
            <a:r>
              <a:rPr lang="en-US" sz="2400" dirty="0">
                <a:solidFill>
                  <a:srgbClr val="FF0000"/>
                </a:solidFill>
              </a:rPr>
              <a:t>17</a:t>
            </a:r>
            <a:r>
              <a:rPr lang="en-US" dirty="0"/>
              <a:t> columns </a:t>
            </a:r>
          </a:p>
        </p:txBody>
      </p:sp>
    </p:spTree>
    <p:extLst>
      <p:ext uri="{BB962C8B-B14F-4D97-AF65-F5344CB8AC3E}">
        <p14:creationId xmlns:p14="http://schemas.microsoft.com/office/powerpoint/2010/main" val="4088775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DF2AA3E-C714-4E8D-9F46-9E6FFF7FBA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338328"/>
            <a:ext cx="11438793" cy="1577725"/>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6496CF1-FB72-E247-898C-06F242D13822}"/>
              </a:ext>
            </a:extLst>
          </p:cNvPr>
          <p:cNvSpPr>
            <a:spLocks noGrp="1"/>
          </p:cNvSpPr>
          <p:nvPr>
            <p:ph type="title"/>
          </p:nvPr>
        </p:nvSpPr>
        <p:spPr>
          <a:xfrm>
            <a:off x="838200" y="467541"/>
            <a:ext cx="10515600" cy="1325563"/>
          </a:xfrm>
        </p:spPr>
        <p:txBody>
          <a:bodyPr>
            <a:normAutofit/>
          </a:bodyPr>
          <a:lstStyle/>
          <a:p>
            <a:r>
              <a:rPr lang="en-US">
                <a:solidFill>
                  <a:schemeClr val="bg1"/>
                </a:solidFill>
              </a:rPr>
              <a:t>Data preprocessing</a:t>
            </a:r>
          </a:p>
        </p:txBody>
      </p:sp>
      <p:graphicFrame>
        <p:nvGraphicFramePr>
          <p:cNvPr id="5" name="Content Placeholder 2">
            <a:extLst>
              <a:ext uri="{FF2B5EF4-FFF2-40B4-BE49-F238E27FC236}">
                <a16:creationId xmlns:a16="http://schemas.microsoft.com/office/drawing/2014/main" id="{82D5E937-58C0-4310-8B23-3DE2C1A89DC9}"/>
              </a:ext>
            </a:extLst>
          </p:cNvPr>
          <p:cNvGraphicFramePr>
            <a:graphicFrameLocks noGrp="1"/>
          </p:cNvGraphicFramePr>
          <p:nvPr>
            <p:ph idx="1"/>
            <p:extLst>
              <p:ext uri="{D42A27DB-BD31-4B8C-83A1-F6EECF244321}">
                <p14:modId xmlns:p14="http://schemas.microsoft.com/office/powerpoint/2010/main" val="1953872671"/>
              </p:ext>
            </p:extLst>
          </p:nvPr>
        </p:nvGraphicFramePr>
        <p:xfrm>
          <a:off x="838200" y="2281565"/>
          <a:ext cx="10515600" cy="39393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6554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5A8D86B8-9CFB-4026-B7E3-4612FE6F42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444809" cy="3233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61A589-6E50-B945-84FD-5E41B44CF909}"/>
              </a:ext>
            </a:extLst>
          </p:cNvPr>
          <p:cNvSpPr>
            <a:spLocks noGrp="1"/>
          </p:cNvSpPr>
          <p:nvPr>
            <p:ph type="title"/>
          </p:nvPr>
        </p:nvSpPr>
        <p:spPr>
          <a:xfrm>
            <a:off x="1166650" y="498764"/>
            <a:ext cx="2956464" cy="2468013"/>
          </a:xfrm>
        </p:spPr>
        <p:txBody>
          <a:bodyPr>
            <a:normAutofit/>
          </a:bodyPr>
          <a:lstStyle/>
          <a:p>
            <a:r>
              <a:rPr lang="en-US" sz="3500"/>
              <a:t>Visualization</a:t>
            </a:r>
          </a:p>
        </p:txBody>
      </p:sp>
      <p:sp>
        <p:nvSpPr>
          <p:cNvPr id="23" name="Rectangle 22">
            <a:extLst>
              <a:ext uri="{FF2B5EF4-FFF2-40B4-BE49-F238E27FC236}">
                <a16:creationId xmlns:a16="http://schemas.microsoft.com/office/drawing/2014/main" id="{BF647E38-F93D-4661-8D77-CE13EEB65B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F12D5EFE-FB39-41DC-9EF1-35E74CAE29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26" name="Rectangle 64">
              <a:extLst>
                <a:ext uri="{FF2B5EF4-FFF2-40B4-BE49-F238E27FC236}">
                  <a16:creationId xmlns:a16="http://schemas.microsoft.com/office/drawing/2014/main" id="{1B7CD0B2-5F5D-4F87-8456-BDE111702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6">
              <a:extLst>
                <a:ext uri="{FF2B5EF4-FFF2-40B4-BE49-F238E27FC236}">
                  <a16:creationId xmlns:a16="http://schemas.microsoft.com/office/drawing/2014/main" id="{7EA18DCE-2198-4AD4-88DB-C76BF1BD5E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4">
              <a:extLst>
                <a:ext uri="{FF2B5EF4-FFF2-40B4-BE49-F238E27FC236}">
                  <a16:creationId xmlns:a16="http://schemas.microsoft.com/office/drawing/2014/main" id="{37346CE8-C916-44E5-8008-AC9C41AACC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6">
              <a:extLst>
                <a:ext uri="{FF2B5EF4-FFF2-40B4-BE49-F238E27FC236}">
                  <a16:creationId xmlns:a16="http://schemas.microsoft.com/office/drawing/2014/main" id="{6D45B332-43C4-4710-BD6E-03B910986A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4">
              <a:extLst>
                <a:ext uri="{FF2B5EF4-FFF2-40B4-BE49-F238E27FC236}">
                  <a16:creationId xmlns:a16="http://schemas.microsoft.com/office/drawing/2014/main" id="{03B920A7-07AB-42DD-8D57-14B42ABFEA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6">
              <a:extLst>
                <a:ext uri="{FF2B5EF4-FFF2-40B4-BE49-F238E27FC236}">
                  <a16:creationId xmlns:a16="http://schemas.microsoft.com/office/drawing/2014/main" id="{0567382A-527E-4676-8ECB-58780B443E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4">
              <a:extLst>
                <a:ext uri="{FF2B5EF4-FFF2-40B4-BE49-F238E27FC236}">
                  <a16:creationId xmlns:a16="http://schemas.microsoft.com/office/drawing/2014/main" id="{AA8E2C1D-47CA-4FC0-A38C-F9DA915B30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6">
              <a:extLst>
                <a:ext uri="{FF2B5EF4-FFF2-40B4-BE49-F238E27FC236}">
                  <a16:creationId xmlns:a16="http://schemas.microsoft.com/office/drawing/2014/main" id="{14F3AB2A-33AE-4E84-AE46-2DF143728D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4">
              <a:extLst>
                <a:ext uri="{FF2B5EF4-FFF2-40B4-BE49-F238E27FC236}">
                  <a16:creationId xmlns:a16="http://schemas.microsoft.com/office/drawing/2014/main" id="{5EF82880-CEBE-4C23-B353-20DD0DC5BC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6">
              <a:extLst>
                <a:ext uri="{FF2B5EF4-FFF2-40B4-BE49-F238E27FC236}">
                  <a16:creationId xmlns:a16="http://schemas.microsoft.com/office/drawing/2014/main" id="{E9CEF4C0-85A6-4C90-8081-C028277534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4">
              <a:extLst>
                <a:ext uri="{FF2B5EF4-FFF2-40B4-BE49-F238E27FC236}">
                  <a16:creationId xmlns:a16="http://schemas.microsoft.com/office/drawing/2014/main" id="{BCE0F06C-3B13-405E-8C01-C626CB425D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6">
              <a:extLst>
                <a:ext uri="{FF2B5EF4-FFF2-40B4-BE49-F238E27FC236}">
                  <a16:creationId xmlns:a16="http://schemas.microsoft.com/office/drawing/2014/main" id="{7471A3CC-871F-4154-8A64-1E3DA99B69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4">
              <a:extLst>
                <a:ext uri="{FF2B5EF4-FFF2-40B4-BE49-F238E27FC236}">
                  <a16:creationId xmlns:a16="http://schemas.microsoft.com/office/drawing/2014/main" id="{E28DD5C0-49C8-4293-B617-26DC91B3A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6">
              <a:extLst>
                <a:ext uri="{FF2B5EF4-FFF2-40B4-BE49-F238E27FC236}">
                  <a16:creationId xmlns:a16="http://schemas.microsoft.com/office/drawing/2014/main" id="{8F01A70A-B394-4075-B895-60507D860D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4">
              <a:extLst>
                <a:ext uri="{FF2B5EF4-FFF2-40B4-BE49-F238E27FC236}">
                  <a16:creationId xmlns:a16="http://schemas.microsoft.com/office/drawing/2014/main" id="{0DF401A9-FE71-4053-B9ED-4944FEA7F7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6">
              <a:extLst>
                <a:ext uri="{FF2B5EF4-FFF2-40B4-BE49-F238E27FC236}">
                  <a16:creationId xmlns:a16="http://schemas.microsoft.com/office/drawing/2014/main" id="{76199D43-6E5C-4C63-A589-CB90F5956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64">
              <a:extLst>
                <a:ext uri="{FF2B5EF4-FFF2-40B4-BE49-F238E27FC236}">
                  <a16:creationId xmlns:a16="http://schemas.microsoft.com/office/drawing/2014/main" id="{851AF64B-4FB4-4678-A513-4A8D65562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66">
              <a:extLst>
                <a:ext uri="{FF2B5EF4-FFF2-40B4-BE49-F238E27FC236}">
                  <a16:creationId xmlns:a16="http://schemas.microsoft.com/office/drawing/2014/main" id="{55FF2531-35F0-4E11-8A90-8147E65DA3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64">
              <a:extLst>
                <a:ext uri="{FF2B5EF4-FFF2-40B4-BE49-F238E27FC236}">
                  <a16:creationId xmlns:a16="http://schemas.microsoft.com/office/drawing/2014/main" id="{A96A4628-82D0-4180-81EE-5823D5119B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66">
              <a:extLst>
                <a:ext uri="{FF2B5EF4-FFF2-40B4-BE49-F238E27FC236}">
                  <a16:creationId xmlns:a16="http://schemas.microsoft.com/office/drawing/2014/main" id="{A61D7BAC-9947-4023-983E-C955B7B95B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Rectangle 46">
            <a:extLst>
              <a:ext uri="{FF2B5EF4-FFF2-40B4-BE49-F238E27FC236}">
                <a16:creationId xmlns:a16="http://schemas.microsoft.com/office/drawing/2014/main" id="{D6C80E47-971C-437F-B030-191115B01D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92FDA8FF-E4BB-8B45-BA13-378A6FF5A588}"/>
              </a:ext>
            </a:extLst>
          </p:cNvPr>
          <p:cNvPicPr>
            <a:picLocks noChangeAspect="1"/>
          </p:cNvPicPr>
          <p:nvPr/>
        </p:nvPicPr>
        <p:blipFill rotWithShape="1">
          <a:blip r:embed="rId2"/>
          <a:srcRect l="10073" r="7307" b="-1"/>
          <a:stretch/>
        </p:blipFill>
        <p:spPr>
          <a:xfrm>
            <a:off x="776848" y="3373458"/>
            <a:ext cx="3538722" cy="3112260"/>
          </a:xfrm>
          <a:prstGeom prst="rect">
            <a:avLst/>
          </a:prstGeom>
        </p:spPr>
      </p:pic>
      <p:pic>
        <p:nvPicPr>
          <p:cNvPr id="9" name="Picture 8">
            <a:extLst>
              <a:ext uri="{FF2B5EF4-FFF2-40B4-BE49-F238E27FC236}">
                <a16:creationId xmlns:a16="http://schemas.microsoft.com/office/drawing/2014/main" id="{C78EFE0D-9C6F-1446-BB96-FF0707E3C972}"/>
              </a:ext>
            </a:extLst>
          </p:cNvPr>
          <p:cNvPicPr>
            <a:picLocks noChangeAspect="1"/>
          </p:cNvPicPr>
          <p:nvPr/>
        </p:nvPicPr>
        <p:blipFill rotWithShape="1">
          <a:blip r:embed="rId3"/>
          <a:srcRect l="5651" r="11512" b="-3"/>
          <a:stretch/>
        </p:blipFill>
        <p:spPr>
          <a:xfrm>
            <a:off x="4600311" y="3342561"/>
            <a:ext cx="3538722" cy="3112261"/>
          </a:xfrm>
          <a:prstGeom prst="rect">
            <a:avLst/>
          </a:prstGeom>
        </p:spPr>
      </p:pic>
      <p:pic>
        <p:nvPicPr>
          <p:cNvPr id="5" name="Content Placeholder 4">
            <a:extLst>
              <a:ext uri="{FF2B5EF4-FFF2-40B4-BE49-F238E27FC236}">
                <a16:creationId xmlns:a16="http://schemas.microsoft.com/office/drawing/2014/main" id="{29462834-CB8F-294C-82DA-D20F0BCFCBFE}"/>
              </a:ext>
            </a:extLst>
          </p:cNvPr>
          <p:cNvPicPr>
            <a:picLocks noChangeAspect="1"/>
          </p:cNvPicPr>
          <p:nvPr/>
        </p:nvPicPr>
        <p:blipFill rotWithShape="1">
          <a:blip r:embed="rId4"/>
          <a:srcRect l="8639" r="10463" b="-2"/>
          <a:stretch/>
        </p:blipFill>
        <p:spPr>
          <a:xfrm>
            <a:off x="8423774" y="3260877"/>
            <a:ext cx="3538722" cy="3112261"/>
          </a:xfrm>
          <a:prstGeom prst="rect">
            <a:avLst/>
          </a:prstGeom>
        </p:spPr>
      </p:pic>
      <p:sp>
        <p:nvSpPr>
          <p:cNvPr id="10" name="TextBox 9">
            <a:extLst>
              <a:ext uri="{FF2B5EF4-FFF2-40B4-BE49-F238E27FC236}">
                <a16:creationId xmlns:a16="http://schemas.microsoft.com/office/drawing/2014/main" id="{FC5F1975-B1A0-F648-BEA2-ABD1E864A945}"/>
              </a:ext>
            </a:extLst>
          </p:cNvPr>
          <p:cNvSpPr txBox="1"/>
          <p:nvPr/>
        </p:nvSpPr>
        <p:spPr>
          <a:xfrm>
            <a:off x="8423774" y="6299209"/>
            <a:ext cx="3538722" cy="311226"/>
          </a:xfrm>
          <a:prstGeom prst="rect">
            <a:avLst/>
          </a:prstGeom>
          <a:solidFill>
            <a:srgbClr val="000000">
              <a:alpha val="50000"/>
            </a:srgbClr>
          </a:solidFill>
          <a:ln>
            <a:noFill/>
          </a:ln>
        </p:spPr>
        <p:txBody>
          <a:bodyPr wrap="square" rtlCol="0">
            <a:noAutofit/>
          </a:bodyPr>
          <a:lstStyle/>
          <a:p>
            <a:pPr algn="ctr">
              <a:spcAft>
                <a:spcPts val="600"/>
              </a:spcAft>
            </a:pPr>
            <a:r>
              <a:rPr lang="en-US" sz="1000">
                <a:solidFill>
                  <a:srgbClr val="FFFFFF"/>
                </a:solidFill>
              </a:rPr>
              <a:t>Figure 1: Pie chart for light</a:t>
            </a:r>
          </a:p>
          <a:p>
            <a:pPr algn="ctr">
              <a:spcAft>
                <a:spcPts val="600"/>
              </a:spcAft>
            </a:pPr>
            <a:r>
              <a:rPr lang="en-US" sz="1000">
                <a:solidFill>
                  <a:srgbClr val="FFFFFF"/>
                </a:solidFill>
              </a:rPr>
              <a:t>distribution</a:t>
            </a:r>
          </a:p>
        </p:txBody>
      </p:sp>
      <p:sp>
        <p:nvSpPr>
          <p:cNvPr id="11" name="TextBox 10">
            <a:extLst>
              <a:ext uri="{FF2B5EF4-FFF2-40B4-BE49-F238E27FC236}">
                <a16:creationId xmlns:a16="http://schemas.microsoft.com/office/drawing/2014/main" id="{97A04806-530A-1C43-8051-C109980D1A74}"/>
              </a:ext>
            </a:extLst>
          </p:cNvPr>
          <p:cNvSpPr txBox="1"/>
          <p:nvPr/>
        </p:nvSpPr>
        <p:spPr>
          <a:xfrm>
            <a:off x="776848" y="6299209"/>
            <a:ext cx="3538722" cy="311226"/>
          </a:xfrm>
          <a:prstGeom prst="rect">
            <a:avLst/>
          </a:prstGeom>
          <a:solidFill>
            <a:srgbClr val="000000">
              <a:alpha val="50000"/>
            </a:srgbClr>
          </a:solidFill>
          <a:ln>
            <a:noFill/>
          </a:ln>
        </p:spPr>
        <p:txBody>
          <a:bodyPr wrap="square" rtlCol="0">
            <a:noAutofit/>
          </a:bodyPr>
          <a:lstStyle/>
          <a:p>
            <a:pPr algn="ctr">
              <a:spcAft>
                <a:spcPts val="600"/>
              </a:spcAft>
            </a:pPr>
            <a:r>
              <a:rPr lang="en-US" sz="1000">
                <a:solidFill>
                  <a:srgbClr val="FFFFFF"/>
                </a:solidFill>
              </a:rPr>
              <a:t>Figure 2: Pie chart for road</a:t>
            </a:r>
          </a:p>
          <a:p>
            <a:pPr algn="ctr">
              <a:spcAft>
                <a:spcPts val="600"/>
              </a:spcAft>
            </a:pPr>
            <a:r>
              <a:rPr lang="en-US" sz="1000">
                <a:solidFill>
                  <a:srgbClr val="FFFFFF"/>
                </a:solidFill>
              </a:rPr>
              <a:t>distribution</a:t>
            </a:r>
          </a:p>
        </p:txBody>
      </p:sp>
      <p:sp>
        <p:nvSpPr>
          <p:cNvPr id="12" name="TextBox 11">
            <a:extLst>
              <a:ext uri="{FF2B5EF4-FFF2-40B4-BE49-F238E27FC236}">
                <a16:creationId xmlns:a16="http://schemas.microsoft.com/office/drawing/2014/main" id="{A02A8179-8C1E-5042-AB78-F9D3C58F152F}"/>
              </a:ext>
            </a:extLst>
          </p:cNvPr>
          <p:cNvSpPr txBox="1"/>
          <p:nvPr/>
        </p:nvSpPr>
        <p:spPr>
          <a:xfrm>
            <a:off x="4600311" y="6299210"/>
            <a:ext cx="3538722" cy="311226"/>
          </a:xfrm>
          <a:prstGeom prst="rect">
            <a:avLst/>
          </a:prstGeom>
          <a:solidFill>
            <a:srgbClr val="000000">
              <a:alpha val="50000"/>
            </a:srgbClr>
          </a:solidFill>
          <a:ln>
            <a:noFill/>
          </a:ln>
        </p:spPr>
        <p:txBody>
          <a:bodyPr wrap="square" rtlCol="0">
            <a:noAutofit/>
          </a:bodyPr>
          <a:lstStyle/>
          <a:p>
            <a:pPr algn="ctr">
              <a:spcAft>
                <a:spcPts val="600"/>
              </a:spcAft>
            </a:pPr>
            <a:r>
              <a:rPr lang="en-US" sz="1000">
                <a:solidFill>
                  <a:srgbClr val="FFFFFF"/>
                </a:solidFill>
              </a:rPr>
              <a:t>Figure 1: Pie chart for weather</a:t>
            </a:r>
          </a:p>
          <a:p>
            <a:pPr algn="ctr">
              <a:spcAft>
                <a:spcPts val="600"/>
              </a:spcAft>
            </a:pPr>
            <a:r>
              <a:rPr lang="en-US" sz="1000">
                <a:solidFill>
                  <a:srgbClr val="FFFFFF"/>
                </a:solidFill>
              </a:rPr>
              <a:t>distribution</a:t>
            </a:r>
          </a:p>
        </p:txBody>
      </p:sp>
      <p:sp>
        <p:nvSpPr>
          <p:cNvPr id="46" name="Content Placeholder 45">
            <a:extLst>
              <a:ext uri="{FF2B5EF4-FFF2-40B4-BE49-F238E27FC236}">
                <a16:creationId xmlns:a16="http://schemas.microsoft.com/office/drawing/2014/main" id="{BCFA31E1-EB6E-F44F-8D2E-C7314DEF89CB}"/>
              </a:ext>
            </a:extLst>
          </p:cNvPr>
          <p:cNvSpPr txBox="1">
            <a:spLocks noGrp="1"/>
          </p:cNvSpPr>
          <p:nvPr>
            <p:ph idx="1"/>
          </p:nvPr>
        </p:nvSpPr>
        <p:spPr>
          <a:xfrm>
            <a:off x="4872038" y="498475"/>
            <a:ext cx="5200078" cy="1789208"/>
          </a:xfrm>
          <a:prstGeom prst="rect">
            <a:avLst/>
          </a:prstGeom>
          <a:noFill/>
        </p:spPr>
        <p:txBody>
          <a:bodyPr wrap="none" rtlCol="0">
            <a:spAutoFit/>
          </a:bodyPr>
          <a:lstStyle/>
          <a:p>
            <a:pPr marL="0" indent="0">
              <a:buNone/>
            </a:pPr>
            <a:r>
              <a:rPr lang="en-US" sz="2800" b="1" dirty="0"/>
              <a:t>Summary </a:t>
            </a:r>
            <a:r>
              <a:rPr lang="en-US" sz="2800" dirty="0"/>
              <a:t>: </a:t>
            </a:r>
          </a:p>
          <a:p>
            <a:pPr marL="0" indent="0">
              <a:buNone/>
            </a:pPr>
            <a:r>
              <a:rPr lang="en-US" sz="3800" dirty="0"/>
              <a:t>Most</a:t>
            </a:r>
            <a:r>
              <a:rPr lang="en-US" sz="2800" dirty="0"/>
              <a:t> of the collisions happened </a:t>
            </a:r>
          </a:p>
          <a:p>
            <a:pPr marL="0" indent="0">
              <a:buNone/>
            </a:pPr>
            <a:r>
              <a:rPr lang="en-US" sz="2800" dirty="0"/>
              <a:t>in </a:t>
            </a:r>
            <a:r>
              <a:rPr lang="en-US" sz="3800" b="1" dirty="0"/>
              <a:t>Normal</a:t>
            </a:r>
            <a:r>
              <a:rPr lang="en-US" sz="2800" dirty="0"/>
              <a:t> conditions</a:t>
            </a:r>
            <a:endParaRPr lang="en-US" sz="2800" b="1" dirty="0"/>
          </a:p>
        </p:txBody>
      </p:sp>
    </p:spTree>
    <p:extLst>
      <p:ext uri="{BB962C8B-B14F-4D97-AF65-F5344CB8AC3E}">
        <p14:creationId xmlns:p14="http://schemas.microsoft.com/office/powerpoint/2010/main" val="2014118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A363142-A3F6-E846-A038-62149926D1DF}"/>
              </a:ext>
            </a:extLst>
          </p:cNvPr>
          <p:cNvSpPr>
            <a:spLocks noGrp="1"/>
          </p:cNvSpPr>
          <p:nvPr>
            <p:ph type="title"/>
          </p:nvPr>
        </p:nvSpPr>
        <p:spPr>
          <a:xfrm>
            <a:off x="643467" y="640080"/>
            <a:ext cx="3096427" cy="5613236"/>
          </a:xfrm>
        </p:spPr>
        <p:txBody>
          <a:bodyPr vert="horz" lIns="91440" tIns="45720" rIns="91440" bIns="45720" rtlCol="0" anchor="ctr">
            <a:normAutofit/>
          </a:bodyPr>
          <a:lstStyle/>
          <a:p>
            <a:r>
              <a:rPr lang="en-US" kern="1200">
                <a:solidFill>
                  <a:srgbClr val="FFFFFF"/>
                </a:solidFill>
                <a:latin typeface="+mj-lt"/>
                <a:ea typeface="+mj-ea"/>
                <a:cs typeface="+mj-cs"/>
              </a:rPr>
              <a:t>Monthly distribution visualization</a:t>
            </a:r>
          </a:p>
        </p:txBody>
      </p:sp>
      <p:sp>
        <p:nvSpPr>
          <p:cNvPr id="6" name="TextBox 5">
            <a:extLst>
              <a:ext uri="{FF2B5EF4-FFF2-40B4-BE49-F238E27FC236}">
                <a16:creationId xmlns:a16="http://schemas.microsoft.com/office/drawing/2014/main" id="{302674A7-176C-1845-8261-6694E4D7A7BB}"/>
              </a:ext>
            </a:extLst>
          </p:cNvPr>
          <p:cNvSpPr txBox="1"/>
          <p:nvPr/>
        </p:nvSpPr>
        <p:spPr>
          <a:xfrm>
            <a:off x="4814118" y="4126232"/>
            <a:ext cx="6848715" cy="2484884"/>
          </a:xfrm>
          <a:prstGeom prst="rect">
            <a:avLst/>
          </a:prstGeom>
        </p:spPr>
        <p:txBody>
          <a:bodyPr vert="horz" lIns="91440" tIns="45720" rIns="91440" bIns="45720" rtlCol="0" anchor="ctr">
            <a:normAutofit/>
          </a:bodyPr>
          <a:lstStyle/>
          <a:p>
            <a:pPr>
              <a:lnSpc>
                <a:spcPct val="90000"/>
              </a:lnSpc>
              <a:spcAft>
                <a:spcPts val="600"/>
              </a:spcAft>
            </a:pPr>
            <a:r>
              <a:rPr lang="en-US" sz="2000" dirty="0"/>
              <a:t>Figure 4: monthly distribution of collisions. </a:t>
            </a:r>
          </a:p>
          <a:p>
            <a:pPr>
              <a:lnSpc>
                <a:spcPct val="90000"/>
              </a:lnSpc>
              <a:spcAft>
                <a:spcPts val="600"/>
              </a:spcAft>
            </a:pPr>
            <a:r>
              <a:rPr lang="en-US" sz="2000" dirty="0"/>
              <a:t>The distribution is very even which means the seasonal effect is weak on collisions.</a:t>
            </a:r>
          </a:p>
        </p:txBody>
      </p:sp>
      <p:pic>
        <p:nvPicPr>
          <p:cNvPr id="5" name="Content Placeholder 4">
            <a:extLst>
              <a:ext uri="{FF2B5EF4-FFF2-40B4-BE49-F238E27FC236}">
                <a16:creationId xmlns:a16="http://schemas.microsoft.com/office/drawing/2014/main" id="{77434DBF-C330-9947-B71B-C2D3F66872D1}"/>
              </a:ext>
            </a:extLst>
          </p:cNvPr>
          <p:cNvPicPr>
            <a:picLocks noGrp="1" noChangeAspect="1"/>
          </p:cNvPicPr>
          <p:nvPr>
            <p:ph idx="1"/>
          </p:nvPr>
        </p:nvPicPr>
        <p:blipFill>
          <a:blip r:embed="rId2"/>
          <a:stretch>
            <a:fillRect/>
          </a:stretch>
        </p:blipFill>
        <p:spPr>
          <a:xfrm>
            <a:off x="4264985" y="914401"/>
            <a:ext cx="7817595" cy="3211832"/>
          </a:xfrm>
          <a:prstGeom prst="rect">
            <a:avLst/>
          </a:prstGeom>
        </p:spPr>
      </p:pic>
    </p:spTree>
    <p:extLst>
      <p:ext uri="{BB962C8B-B14F-4D97-AF65-F5344CB8AC3E}">
        <p14:creationId xmlns:p14="http://schemas.microsoft.com/office/powerpoint/2010/main" val="4022926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6182C-D849-164D-A054-43BD73FEC09A}"/>
              </a:ext>
            </a:extLst>
          </p:cNvPr>
          <p:cNvSpPr>
            <a:spLocks noGrp="1"/>
          </p:cNvSpPr>
          <p:nvPr>
            <p:ph type="title"/>
          </p:nvPr>
        </p:nvSpPr>
        <p:spPr/>
        <p:txBody>
          <a:bodyPr/>
          <a:lstStyle/>
          <a:p>
            <a:r>
              <a:rPr lang="en-US" dirty="0"/>
              <a:t>Year trend</a:t>
            </a:r>
          </a:p>
        </p:txBody>
      </p:sp>
      <p:pic>
        <p:nvPicPr>
          <p:cNvPr id="5" name="Content Placeholder 4">
            <a:extLst>
              <a:ext uri="{FF2B5EF4-FFF2-40B4-BE49-F238E27FC236}">
                <a16:creationId xmlns:a16="http://schemas.microsoft.com/office/drawing/2014/main" id="{FA416997-EBE0-B946-8E50-1C07F1DB401B}"/>
              </a:ext>
            </a:extLst>
          </p:cNvPr>
          <p:cNvPicPr>
            <a:picLocks noGrp="1" noChangeAspect="1"/>
          </p:cNvPicPr>
          <p:nvPr>
            <p:ph idx="1"/>
          </p:nvPr>
        </p:nvPicPr>
        <p:blipFill>
          <a:blip r:embed="rId2"/>
          <a:stretch>
            <a:fillRect/>
          </a:stretch>
        </p:blipFill>
        <p:spPr>
          <a:xfrm>
            <a:off x="804862" y="1349819"/>
            <a:ext cx="5405438" cy="4158361"/>
          </a:xfrm>
        </p:spPr>
      </p:pic>
      <p:pic>
        <p:nvPicPr>
          <p:cNvPr id="7" name="Picture 6">
            <a:extLst>
              <a:ext uri="{FF2B5EF4-FFF2-40B4-BE49-F238E27FC236}">
                <a16:creationId xmlns:a16="http://schemas.microsoft.com/office/drawing/2014/main" id="{496BFD83-25CF-4A43-931A-CB1F04518325}"/>
              </a:ext>
            </a:extLst>
          </p:cNvPr>
          <p:cNvPicPr>
            <a:picLocks noChangeAspect="1"/>
          </p:cNvPicPr>
          <p:nvPr/>
        </p:nvPicPr>
        <p:blipFill>
          <a:blip r:embed="rId3"/>
          <a:stretch>
            <a:fillRect/>
          </a:stretch>
        </p:blipFill>
        <p:spPr>
          <a:xfrm>
            <a:off x="6367462" y="1349819"/>
            <a:ext cx="5143500" cy="3378200"/>
          </a:xfrm>
          <a:prstGeom prst="rect">
            <a:avLst/>
          </a:prstGeom>
        </p:spPr>
      </p:pic>
      <p:sp>
        <p:nvSpPr>
          <p:cNvPr id="9" name="TextBox 8">
            <a:extLst>
              <a:ext uri="{FF2B5EF4-FFF2-40B4-BE49-F238E27FC236}">
                <a16:creationId xmlns:a16="http://schemas.microsoft.com/office/drawing/2014/main" id="{C0006603-85F8-1043-A897-E4E8F09A73E5}"/>
              </a:ext>
            </a:extLst>
          </p:cNvPr>
          <p:cNvSpPr txBox="1"/>
          <p:nvPr/>
        </p:nvSpPr>
        <p:spPr>
          <a:xfrm>
            <a:off x="838200" y="5657671"/>
            <a:ext cx="5405438" cy="1200329"/>
          </a:xfrm>
          <a:prstGeom prst="rect">
            <a:avLst/>
          </a:prstGeom>
          <a:noFill/>
        </p:spPr>
        <p:txBody>
          <a:bodyPr wrap="square" rtlCol="0">
            <a:spAutoFit/>
          </a:bodyPr>
          <a:lstStyle/>
          <a:p>
            <a:r>
              <a:rPr lang="en-US" dirty="0"/>
              <a:t>Figure 5: The histogram of yearly distribution.</a:t>
            </a:r>
          </a:p>
          <a:p>
            <a:r>
              <a:rPr lang="en-US" dirty="0"/>
              <a:t>As shown as above, the number of 2020 is exceptionally</a:t>
            </a:r>
          </a:p>
          <a:p>
            <a:r>
              <a:rPr lang="en-US" dirty="0"/>
              <a:t>small because of the incomplete record. Therefore it is remove from further analysis</a:t>
            </a:r>
          </a:p>
        </p:txBody>
      </p:sp>
      <p:sp>
        <p:nvSpPr>
          <p:cNvPr id="10" name="TextBox 9">
            <a:extLst>
              <a:ext uri="{FF2B5EF4-FFF2-40B4-BE49-F238E27FC236}">
                <a16:creationId xmlns:a16="http://schemas.microsoft.com/office/drawing/2014/main" id="{EDABFADC-D78D-4147-9A4A-46C8BC60A15E}"/>
              </a:ext>
            </a:extLst>
          </p:cNvPr>
          <p:cNvSpPr txBox="1"/>
          <p:nvPr/>
        </p:nvSpPr>
        <p:spPr>
          <a:xfrm>
            <a:off x="6243637" y="5015547"/>
            <a:ext cx="6129337" cy="1477328"/>
          </a:xfrm>
          <a:prstGeom prst="rect">
            <a:avLst/>
          </a:prstGeom>
          <a:noFill/>
        </p:spPr>
        <p:txBody>
          <a:bodyPr wrap="square" rtlCol="0">
            <a:spAutoFit/>
          </a:bodyPr>
          <a:lstStyle/>
          <a:p>
            <a:r>
              <a:rPr lang="en-US" dirty="0"/>
              <a:t>Figure 6: The linear regression result of year distribution.</a:t>
            </a:r>
          </a:p>
          <a:p>
            <a:r>
              <a:rPr lang="en-US" dirty="0"/>
              <a:t>The blue linear show the regression line and the shaped area represent 68.3% confident zone. The number of collisions are decaying. The R^2 coefficient is 0.568.</a:t>
            </a:r>
          </a:p>
          <a:p>
            <a:endParaRPr lang="en-US" dirty="0"/>
          </a:p>
        </p:txBody>
      </p:sp>
    </p:spTree>
    <p:extLst>
      <p:ext uri="{BB962C8B-B14F-4D97-AF65-F5344CB8AC3E}">
        <p14:creationId xmlns:p14="http://schemas.microsoft.com/office/powerpoint/2010/main" val="19045044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634</Words>
  <Application>Microsoft Macintosh PowerPoint</Application>
  <PresentationFormat>Widescreen</PresentationFormat>
  <Paragraphs>107</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Data analysis on Seattle traffic collisions from 2004 to 2020</vt:lpstr>
      <vt:lpstr>Traffic collisions as society loss</vt:lpstr>
      <vt:lpstr>Objectives</vt:lpstr>
      <vt:lpstr>Data</vt:lpstr>
      <vt:lpstr>Data Removal</vt:lpstr>
      <vt:lpstr>Data preprocessing</vt:lpstr>
      <vt:lpstr>Visualization</vt:lpstr>
      <vt:lpstr>Monthly distribution visualization</vt:lpstr>
      <vt:lpstr>Year trend</vt:lpstr>
      <vt:lpstr>Type of collisions</vt:lpstr>
      <vt:lpstr>Correlation matrix</vt:lpstr>
      <vt:lpstr>Accidents black-spot </vt:lpstr>
      <vt:lpstr>Dangerous level prediction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on Seattle traffic collisions from 2004 to 2020</dc:title>
  <dc:creator>CHAN, Ching Kwan</dc:creator>
  <cp:lastModifiedBy>CHAN, Ching Kwan</cp:lastModifiedBy>
  <cp:revision>1</cp:revision>
  <dcterms:created xsi:type="dcterms:W3CDTF">2020-09-14T12:29:21Z</dcterms:created>
  <dcterms:modified xsi:type="dcterms:W3CDTF">2020-09-14T12:29:34Z</dcterms:modified>
</cp:coreProperties>
</file>