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6A79-222F-4B46-B2BB-0141EBF8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D75D-62C6-4898-BA78-F36B0E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C1D4-C606-4209-97FC-CE1A18B6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1131-8438-44CD-B742-C07D73B9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7605-A9EF-45EF-AF04-2861239E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69B6-C5D8-4C76-95C9-76DC3F93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1513-8BA2-4B19-A4DB-B90B0C4E4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C985-6D3C-4475-8F1C-54B87A79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6D8A-3742-4D88-9158-94C68D6A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C553-841C-412B-9167-0632C33D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3785-5052-45DB-829E-7F4709FC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A229-2388-4F15-A5F4-EEA69976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C68C-CBF7-4A5C-A5F5-69BB810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81CA-E52E-4B2D-8682-561B9058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A08B-6C60-4E9A-BD3E-27C5DB10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F6F4-D9C4-4210-9E30-1DA4F544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10D1-7D2B-41F3-A1CF-AF93F492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8385-D9A2-422B-91F8-71345267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688B-5FC3-4652-9679-C82C0C12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0695-8964-4FFF-AF76-C24E828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7718-F425-4F41-8800-19CFDC18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FF8C-B4DC-46DF-AEF4-E15D520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BCA0-3554-46A4-990F-00C229C2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31B3-8481-4BF3-AF1B-6EE35E51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0AE9-1150-4B59-91DE-88C9CA3B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A282-526B-4BF5-93BB-53A30D4E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D7CA-98AD-4D41-9A0F-77ADDF60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B687-F016-475C-AA70-167F1050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4C92D-CEA1-491C-8BAC-FA0BF5A4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5548-F8E0-4525-B794-713028D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FA64-F490-4189-8A7D-2370E443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9F62-815D-4A2A-88B6-27B88483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5107B-59F8-4346-B4AA-32979B2B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A5D6-2B6F-4C27-B734-924475D0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916D-CB90-4687-A3AF-A5EF0612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EC1BE-2767-4B6E-BF1D-0F2A83FA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C092F-2798-4A33-BEDC-488C7930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8CBC2-615A-4033-A751-36BF6310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7BCD-6F00-411E-A059-BE4F8375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6D91-6761-4AB9-9A4E-EFFD429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3E14E-7C76-4113-A703-9A80C0F1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889DA-7244-4728-BB00-ADA094E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613F1-CFFF-45F2-8125-C680C6D5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1430D-7895-471E-ACA3-5E646E00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815E1-2113-4E3D-9DE0-48AE526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AB74-5481-4862-B328-9DAAAE38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D52E-FCAD-4549-98ED-93FF0A69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99B2-E5F3-4C5F-B9E0-23A14437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0CDC-3FB9-4DC5-802A-78427248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7A601-986D-4B24-A501-92A3D7E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92A5F-99FB-4C12-B180-886802E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B69C1-F2A9-46C1-9311-F3173DD3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24E-E0ED-469B-A723-CEE56E14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5314-A5F2-4FC5-8CBC-7EE135479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08D0D-90B6-4B3C-B92F-7DF49F67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B28A6-CB74-473C-A43A-3C0283FE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95AB2-B574-4554-9A3C-2CB67512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9EFB-4D4D-4B19-9EB0-F888335C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F707-B1B0-497F-BC13-7A34273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6D9B-AC82-4590-9AF2-EBB88E5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B3F6-06B4-4FA4-B32B-30B9942B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6DCB-1F93-4926-B999-EA46C5353A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133A-D6CB-4860-AB72-416848C5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8828-5A30-4BEB-B2A4-3DF5CE24E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E865-31A3-42CC-B3FD-6F25848E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CDC0C-B75B-4EAF-AB10-A4E35450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3" y="335845"/>
            <a:ext cx="11470713" cy="618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531EC-6555-4265-B308-34BB3603DF68}"/>
              </a:ext>
            </a:extLst>
          </p:cNvPr>
          <p:cNvSpPr txBox="1"/>
          <p:nvPr/>
        </p:nvSpPr>
        <p:spPr>
          <a:xfrm rot="16200000">
            <a:off x="355106" y="56817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17323.75397(4)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DD9D7-F44F-4C11-A349-4F3B3D636078}"/>
              </a:ext>
            </a:extLst>
          </p:cNvPr>
          <p:cNvSpPr txBox="1"/>
          <p:nvPr/>
        </p:nvSpPr>
        <p:spPr>
          <a:xfrm rot="16200000">
            <a:off x="807867" y="639192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17323.75821(4)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2D6E9-2B0F-472C-88C3-C1A7CB1378B2}"/>
              </a:ext>
            </a:extLst>
          </p:cNvPr>
          <p:cNvSpPr txBox="1"/>
          <p:nvPr/>
        </p:nvSpPr>
        <p:spPr>
          <a:xfrm rot="16200000">
            <a:off x="1473694" y="2361462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17323.7740(1)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215E0-E2E7-4D76-9A40-FF961C52337C}"/>
              </a:ext>
            </a:extLst>
          </p:cNvPr>
          <p:cNvSpPr txBox="1"/>
          <p:nvPr/>
        </p:nvSpPr>
        <p:spPr>
          <a:xfrm rot="16200000">
            <a:off x="1831743" y="1411550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17323.7810(1)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6B6D9-6A19-4661-A5AA-A5C0B7D78511}"/>
              </a:ext>
            </a:extLst>
          </p:cNvPr>
          <p:cNvSpPr txBox="1"/>
          <p:nvPr/>
        </p:nvSpPr>
        <p:spPr>
          <a:xfrm rot="16200000">
            <a:off x="2121763" y="1726707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17323.7866(2)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F5392-C7D1-42B7-A4B6-7034B6B6422D}"/>
              </a:ext>
            </a:extLst>
          </p:cNvPr>
          <p:cNvSpPr txBox="1"/>
          <p:nvPr/>
        </p:nvSpPr>
        <p:spPr>
          <a:xfrm rot="16200000">
            <a:off x="2411782" y="1890944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17323.79157(9)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1ADF1-9CBB-4FEC-97ED-0F0712BCA249}"/>
              </a:ext>
            </a:extLst>
          </p:cNvPr>
          <p:cNvSpPr txBox="1"/>
          <p:nvPr/>
        </p:nvSpPr>
        <p:spPr>
          <a:xfrm rot="16200000">
            <a:off x="2684043" y="224605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17323.7973(1)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5FBCC-E374-4768-8DE0-DAD13DA238F7}"/>
              </a:ext>
            </a:extLst>
          </p:cNvPr>
          <p:cNvSpPr txBox="1"/>
          <p:nvPr/>
        </p:nvSpPr>
        <p:spPr>
          <a:xfrm rot="16200000">
            <a:off x="2991819" y="1947178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17323.80354(7)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97634-5381-4ACC-BC45-CCA5AF9830D4}"/>
              </a:ext>
            </a:extLst>
          </p:cNvPr>
          <p:cNvSpPr txBox="1"/>
          <p:nvPr/>
        </p:nvSpPr>
        <p:spPr>
          <a:xfrm rot="16200000">
            <a:off x="3622129" y="568170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17323.81923(5)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B4A00-9E2C-47D0-9E5C-BA4C1026CF99}"/>
              </a:ext>
            </a:extLst>
          </p:cNvPr>
          <p:cNvSpPr txBox="1"/>
          <p:nvPr/>
        </p:nvSpPr>
        <p:spPr>
          <a:xfrm rot="16200000">
            <a:off x="4003885" y="155359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17323.82384(9)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A243-CAD1-4244-A51C-A94BD4E7863B}"/>
              </a:ext>
            </a:extLst>
          </p:cNvPr>
          <p:cNvSpPr txBox="1"/>
          <p:nvPr/>
        </p:nvSpPr>
        <p:spPr>
          <a:xfrm rot="16200000">
            <a:off x="4202165" y="1797728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17323.8261(1)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6A66B-007E-4A75-B678-068E241C8FF3}"/>
              </a:ext>
            </a:extLst>
          </p:cNvPr>
          <p:cNvSpPr txBox="1"/>
          <p:nvPr/>
        </p:nvSpPr>
        <p:spPr>
          <a:xfrm rot="16200000">
            <a:off x="4667729" y="55041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17323.83634(8)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7F811-7B9A-4342-A924-6AAC238CADCD}"/>
              </a:ext>
            </a:extLst>
          </p:cNvPr>
          <p:cNvSpPr txBox="1"/>
          <p:nvPr/>
        </p:nvSpPr>
        <p:spPr>
          <a:xfrm rot="16200000">
            <a:off x="5093875" y="189094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17323.8449(1)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87772-6CB5-411A-91BF-7571CDEBCE77}"/>
              </a:ext>
            </a:extLst>
          </p:cNvPr>
          <p:cNvSpPr txBox="1"/>
          <p:nvPr/>
        </p:nvSpPr>
        <p:spPr>
          <a:xfrm rot="16200000">
            <a:off x="6574363" y="2494626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17323.8751(2)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FB997-45EB-4A89-913F-E464F28A2ADA}"/>
              </a:ext>
            </a:extLst>
          </p:cNvPr>
          <p:cNvSpPr txBox="1"/>
          <p:nvPr/>
        </p:nvSpPr>
        <p:spPr>
          <a:xfrm rot="16200000">
            <a:off x="7066158" y="2343705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17323.8846(2)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131CB-D053-49D7-A7B5-C586CA26446F}"/>
              </a:ext>
            </a:extLst>
          </p:cNvPr>
          <p:cNvSpPr txBox="1"/>
          <p:nvPr/>
        </p:nvSpPr>
        <p:spPr>
          <a:xfrm rot="16200000">
            <a:off x="7374938" y="2200192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17323.8909(2)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8C72D-2E7B-4B79-AA67-E608DEBAE88B}"/>
              </a:ext>
            </a:extLst>
          </p:cNvPr>
          <p:cNvSpPr txBox="1"/>
          <p:nvPr/>
        </p:nvSpPr>
        <p:spPr>
          <a:xfrm rot="16200000">
            <a:off x="7593330" y="147222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17323.8960(5)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6C0EC-39E9-4DC3-B5C0-3079FDC5FE81}"/>
              </a:ext>
            </a:extLst>
          </p:cNvPr>
          <p:cNvSpPr txBox="1"/>
          <p:nvPr/>
        </p:nvSpPr>
        <p:spPr>
          <a:xfrm rot="16200000">
            <a:off x="7881118" y="160395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17323.9005(3)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29DE6-47CA-4E75-B57F-9361A97CB07D}"/>
              </a:ext>
            </a:extLst>
          </p:cNvPr>
          <p:cNvSpPr txBox="1"/>
          <p:nvPr/>
        </p:nvSpPr>
        <p:spPr>
          <a:xfrm rot="16200000">
            <a:off x="8638154" y="1004647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17323.91596(9)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FCF99-A3DC-4194-A689-D04967E7B671}"/>
              </a:ext>
            </a:extLst>
          </p:cNvPr>
          <p:cNvSpPr txBox="1"/>
          <p:nvPr/>
        </p:nvSpPr>
        <p:spPr>
          <a:xfrm rot="16200000">
            <a:off x="8910411" y="78864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17323.9207(1)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D38EA6-82C5-469F-9383-B56A365D991F}"/>
              </a:ext>
            </a:extLst>
          </p:cNvPr>
          <p:cNvSpPr txBox="1"/>
          <p:nvPr/>
        </p:nvSpPr>
        <p:spPr>
          <a:xfrm rot="16200000">
            <a:off x="9442411" y="196346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17323.9311(1)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1B207-4463-48F2-ABA6-144B39F21095}"/>
              </a:ext>
            </a:extLst>
          </p:cNvPr>
          <p:cNvSpPr txBox="1"/>
          <p:nvPr/>
        </p:nvSpPr>
        <p:spPr>
          <a:xfrm rot="16200000">
            <a:off x="9802764" y="2246050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17323.93873(9)</a:t>
            </a:r>
          </a:p>
        </p:txBody>
      </p:sp>
    </p:spTree>
    <p:extLst>
      <p:ext uri="{BB962C8B-B14F-4D97-AF65-F5344CB8AC3E}">
        <p14:creationId xmlns:p14="http://schemas.microsoft.com/office/powerpoint/2010/main" val="32065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Pilgram, Nickolas H.</dc:creator>
  <cp:lastModifiedBy>Pilgram, Nickolas H.</cp:lastModifiedBy>
  <cp:revision>2</cp:revision>
  <dcterms:created xsi:type="dcterms:W3CDTF">2020-05-08T22:29:10Z</dcterms:created>
  <dcterms:modified xsi:type="dcterms:W3CDTF">2020-05-08T22:46:12Z</dcterms:modified>
</cp:coreProperties>
</file>