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CB0A-51D7-497C-A0A5-15175A454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9D5BA-8C3B-4139-97DA-3BB47B110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CA24A-4785-4E0D-8FBF-18BC21A3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A7C02-DA4C-4E6B-BF4F-1CF7C111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42352-2411-4B88-93A5-BFB7F320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EAA2-5AA4-4DD7-97CA-6ADC65FB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712BC-8497-467F-BC21-ADFA8CBFC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87E80-8A0C-438F-A8CC-F1F21C0B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3604-D950-482D-8929-FE71569A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78C55-9516-48A0-AD3F-79CB109C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7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6961C-805A-4003-8FF9-4EE93DB54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94270-5B19-4D85-B3B1-84E4D53F6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086A-0ABB-45DF-B122-9F62313E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4E01-F622-46B5-BBB2-1FDF7355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6742-4D6F-477C-AF5F-470B9C79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4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3608-F594-4BF7-AC3E-2D311522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C8F1-2ECC-43B6-AA64-E0694B9B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E7EC1-1D4D-4D3D-A6B3-02498DF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02B89-FEAF-445D-A08E-3AF3328C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8DD3-7801-4980-B08D-A92CCED1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5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B5F9-C248-4DCF-842A-E9F6DC70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32D0D-0306-4D3D-A745-9BAE8EE6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D6E4-4AA9-4FEC-B20F-D039ABCA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3BD9-4602-47E3-B04D-D8F00AE8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572D9-CF2C-40E9-A14C-73C62D72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4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1A4F-2E6D-4D8C-9538-B6F72FF7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9FCE-8843-4AAF-AE1C-069D549C4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5B0D5-2BE4-4C55-9ED9-19B592CB6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CDBFF-9E03-4165-9509-66B859C4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F4A8-53B5-491F-9F18-B233346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00027-5298-4874-8B84-587CBAC9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9DA0-5CC6-493C-9C68-774823FA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0CE3-87CB-4DDE-B4A1-A3FE0B78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A169A-6571-4CBD-8807-4B05BBE8D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1464-5E4B-4433-9E8A-E55B0FF72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A499E-18B2-49B0-9FA2-BF43E58F7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1EE08-7D3B-49CC-BDA7-DC0ADAF8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C0505-9E0C-4F71-88B6-E1FF2343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4BDA5-F00A-4CF7-8303-D30CE3A2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0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4D06-64A3-4042-B6D4-FCD904EB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B0F02-5D40-49D7-A6F2-0CBC43BB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2890F-1CF4-4AAB-86F2-54874477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2A940-54B3-4CE8-B75A-7C853E1F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0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7538D-1E81-47E8-819E-EC0F45CF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97842-356B-45BA-BF33-EB4D655C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2B814-E684-46EE-8B63-2ADAD019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D3F7-AFC1-49CD-AE43-709A220C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BE21-4BA5-4580-B114-365F18FE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2C46E-AB41-4EE5-8AFF-85237AA33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E3314-9925-40A6-BADC-DAAEEC77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B1882-7E13-4E6F-9504-F819D299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1D0CF-553C-4052-AF79-0FDF5125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E79E-3FDA-4364-8C3B-8C6FBA83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5A4A7-8D7B-487F-BD14-6A981B952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1F69A-9160-44C1-B00D-254BFCA7B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38FA0-4AFE-4AE4-9092-03D1E486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A4DC0-873F-4422-A504-B44035E8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D23F1-7AB3-4B2B-9C40-412AA7EA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8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4F1AA-5C68-4D70-9B54-5B254758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30360-C10B-407E-9F4A-CFBAAAF1A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99ABE-FE15-455F-8B4A-116A53FF3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26D44-E10E-440D-A797-3FB4E7F09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2165-CC26-4919-B922-A2BD0F1D1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62FCD-C7CA-4FE4-A53B-BE9BF04EF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7" y="269170"/>
            <a:ext cx="11432605" cy="6186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81326-3EAE-4658-B967-6621BEB1A0F8}"/>
              </a:ext>
            </a:extLst>
          </p:cNvPr>
          <p:cNvSpPr txBox="1"/>
          <p:nvPr/>
        </p:nvSpPr>
        <p:spPr>
          <a:xfrm rot="16200000">
            <a:off x="1590676" y="1228725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17323.47651(4)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F7A19-F48E-4C97-B98A-8C9219AD47C6}"/>
              </a:ext>
            </a:extLst>
          </p:cNvPr>
          <p:cNvSpPr txBox="1"/>
          <p:nvPr/>
        </p:nvSpPr>
        <p:spPr>
          <a:xfrm rot="16200000">
            <a:off x="2171701" y="2924175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17323.4832(1)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CA420-70D3-4656-B8E8-46D1D64C809E}"/>
              </a:ext>
            </a:extLst>
          </p:cNvPr>
          <p:cNvSpPr txBox="1"/>
          <p:nvPr/>
        </p:nvSpPr>
        <p:spPr>
          <a:xfrm rot="16200000">
            <a:off x="2628900" y="3019425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17323.4884(5)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9FF71-85B5-444F-BF2A-6817BCE9C020}"/>
              </a:ext>
            </a:extLst>
          </p:cNvPr>
          <p:cNvSpPr txBox="1"/>
          <p:nvPr/>
        </p:nvSpPr>
        <p:spPr>
          <a:xfrm rot="16200000">
            <a:off x="2820890" y="1533524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17323.49177(8)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DADDD-C753-41A3-8B55-77FC094F876E}"/>
              </a:ext>
            </a:extLst>
          </p:cNvPr>
          <p:cNvSpPr txBox="1"/>
          <p:nvPr/>
        </p:nvSpPr>
        <p:spPr>
          <a:xfrm rot="16200000">
            <a:off x="3239988" y="2314575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17323.4954(3)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9217A-83E5-4F8A-B2AF-C6C478C9532D}"/>
              </a:ext>
            </a:extLst>
          </p:cNvPr>
          <p:cNvSpPr txBox="1"/>
          <p:nvPr/>
        </p:nvSpPr>
        <p:spPr>
          <a:xfrm rot="16200000">
            <a:off x="3554129" y="2600325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17323.50030(8)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9B9A1-2519-4B1A-8174-3DE53F7326ED}"/>
              </a:ext>
            </a:extLst>
          </p:cNvPr>
          <p:cNvSpPr txBox="1"/>
          <p:nvPr/>
        </p:nvSpPr>
        <p:spPr>
          <a:xfrm rot="16200000">
            <a:off x="4055028" y="1409699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17323.50640(7)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5DFD5-A2FF-4749-A5F3-E5BF63EDF646}"/>
              </a:ext>
            </a:extLst>
          </p:cNvPr>
          <p:cNvSpPr txBox="1"/>
          <p:nvPr/>
        </p:nvSpPr>
        <p:spPr>
          <a:xfrm rot="16200000">
            <a:off x="4402036" y="1724025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17323.51018(7)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3CF7C-BCCD-4ED7-A015-A2FB02968E93}"/>
              </a:ext>
            </a:extLst>
          </p:cNvPr>
          <p:cNvSpPr txBox="1"/>
          <p:nvPr/>
        </p:nvSpPr>
        <p:spPr>
          <a:xfrm rot="16200000">
            <a:off x="6458693" y="2639913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17323.5352(2)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0AA8C-0EA4-4917-B7B6-3E91A85BE85B}"/>
              </a:ext>
            </a:extLst>
          </p:cNvPr>
          <p:cNvSpPr txBox="1"/>
          <p:nvPr/>
        </p:nvSpPr>
        <p:spPr>
          <a:xfrm rot="16200000">
            <a:off x="6703543" y="1095373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17323.53747(5)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A3107-3A83-45A8-A452-8553AA382D15}"/>
              </a:ext>
            </a:extLst>
          </p:cNvPr>
          <p:cNvSpPr txBox="1"/>
          <p:nvPr/>
        </p:nvSpPr>
        <p:spPr>
          <a:xfrm rot="16200000">
            <a:off x="6906186" y="2056414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17323.54029(9)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6E5BB-DD42-47D7-B8A3-AB0CA51CC354}"/>
              </a:ext>
            </a:extLst>
          </p:cNvPr>
          <p:cNvSpPr txBox="1"/>
          <p:nvPr/>
        </p:nvSpPr>
        <p:spPr>
          <a:xfrm rot="16200000">
            <a:off x="7306599" y="3208435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17323.5459(2)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12FF0-ADAE-4C20-8D55-C7A603EDEF14}"/>
              </a:ext>
            </a:extLst>
          </p:cNvPr>
          <p:cNvSpPr txBox="1"/>
          <p:nvPr/>
        </p:nvSpPr>
        <p:spPr>
          <a:xfrm rot="16200000">
            <a:off x="8000616" y="2522636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17323.5549(2)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3CFF3-62A8-4B8E-ADF8-D3BAFAF31078}"/>
              </a:ext>
            </a:extLst>
          </p:cNvPr>
          <p:cNvSpPr txBox="1"/>
          <p:nvPr/>
        </p:nvSpPr>
        <p:spPr>
          <a:xfrm rot="16200000">
            <a:off x="8386856" y="1887438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17323.5591(1)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BCE68-DA4F-4ECB-AFEA-AE14E47FAB4F}"/>
              </a:ext>
            </a:extLst>
          </p:cNvPr>
          <p:cNvSpPr txBox="1"/>
          <p:nvPr/>
        </p:nvSpPr>
        <p:spPr>
          <a:xfrm rot="16200000">
            <a:off x="8760200" y="2266949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17323.5641(1)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4ADE65-3141-4EFA-9C42-B03588B5E1AC}"/>
              </a:ext>
            </a:extLst>
          </p:cNvPr>
          <p:cNvSpPr txBox="1"/>
          <p:nvPr/>
        </p:nvSpPr>
        <p:spPr>
          <a:xfrm rot="16200000">
            <a:off x="9733817" y="3219450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17323.5755(1)</a:t>
            </a:r>
          </a:p>
        </p:txBody>
      </p:sp>
    </p:spTree>
    <p:extLst>
      <p:ext uri="{BB962C8B-B14F-4D97-AF65-F5344CB8AC3E}">
        <p14:creationId xmlns:p14="http://schemas.microsoft.com/office/powerpoint/2010/main" val="301969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Pilgram, Nickolas H.</dc:creator>
  <cp:lastModifiedBy>Pilgram, Nickolas H.</cp:lastModifiedBy>
  <cp:revision>1</cp:revision>
  <dcterms:created xsi:type="dcterms:W3CDTF">2020-05-07T16:33:07Z</dcterms:created>
  <dcterms:modified xsi:type="dcterms:W3CDTF">2020-05-07T16:38:05Z</dcterms:modified>
</cp:coreProperties>
</file>