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3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EE76C-7676-4849-98C5-6DA39706105F}" v="120" dt="2022-11-03T21:03:06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2"/>
    <p:restoredTop sz="94679"/>
  </p:normalViewPr>
  <p:slideViewPr>
    <p:cSldViewPr snapToGrid="0">
      <p:cViewPr>
        <p:scale>
          <a:sx n="72" d="100"/>
          <a:sy n="72" d="100"/>
        </p:scale>
        <p:origin x="3424" y="20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PEZ ENRIQUEZ, LUIS ADRIAN" userId="8fe238e8-5417-4182-8551-57c4295e91b2" providerId="ADAL" clId="{C36EE76C-7676-4849-98C5-6DA39706105F}"/>
    <pc:docChg chg="undo custSel addSld modSld sldOrd">
      <pc:chgData name="LOPEZ ENRIQUEZ, LUIS ADRIAN" userId="8fe238e8-5417-4182-8551-57c4295e91b2" providerId="ADAL" clId="{C36EE76C-7676-4849-98C5-6DA39706105F}" dt="2022-11-03T22:18:04.201" v="3083" actId="20578"/>
      <pc:docMkLst>
        <pc:docMk/>
      </pc:docMkLst>
      <pc:sldChg chg="addSp delSp modSp mod">
        <pc:chgData name="LOPEZ ENRIQUEZ, LUIS ADRIAN" userId="8fe238e8-5417-4182-8551-57c4295e91b2" providerId="ADAL" clId="{C36EE76C-7676-4849-98C5-6DA39706105F}" dt="2022-11-03T00:43:38.431" v="1740" actId="207"/>
        <pc:sldMkLst>
          <pc:docMk/>
          <pc:sldMk cId="804932554" sldId="256"/>
        </pc:sldMkLst>
        <pc:spChg chg="mod">
          <ac:chgData name="LOPEZ ENRIQUEZ, LUIS ADRIAN" userId="8fe238e8-5417-4182-8551-57c4295e91b2" providerId="ADAL" clId="{C36EE76C-7676-4849-98C5-6DA39706105F}" dt="2022-11-03T00:43:38.431" v="1740" actId="207"/>
          <ac:spMkLst>
            <pc:docMk/>
            <pc:sldMk cId="804932554" sldId="256"/>
            <ac:spMk id="2" creationId="{46FD95F4-5022-9C19-1169-A8F6FA31BF88}"/>
          </ac:spMkLst>
        </pc:spChg>
        <pc:spChg chg="mod">
          <ac:chgData name="LOPEZ ENRIQUEZ, LUIS ADRIAN" userId="8fe238e8-5417-4182-8551-57c4295e91b2" providerId="ADAL" clId="{C36EE76C-7676-4849-98C5-6DA39706105F}" dt="2022-11-03T00:43:38.431" v="1740" actId="207"/>
          <ac:spMkLst>
            <pc:docMk/>
            <pc:sldMk cId="804932554" sldId="256"/>
            <ac:spMk id="3" creationId="{5E6DEF0E-8E85-F1F9-2AEB-47EF6EB4D28D}"/>
          </ac:spMkLst>
        </pc:spChg>
        <pc:spChg chg="add del">
          <ac:chgData name="LOPEZ ENRIQUEZ, LUIS ADRIAN" userId="8fe238e8-5417-4182-8551-57c4295e91b2" providerId="ADAL" clId="{C36EE76C-7676-4849-98C5-6DA39706105F}" dt="2022-11-03T00:42:34.052" v="1726" actId="26606"/>
          <ac:spMkLst>
            <pc:docMk/>
            <pc:sldMk cId="804932554" sldId="256"/>
            <ac:spMk id="9" creationId="{6A121316-E4D0-41D7-9C79-9FF8F36D4262}"/>
          </ac:spMkLst>
        </pc:spChg>
        <pc:spChg chg="add del">
          <ac:chgData name="LOPEZ ENRIQUEZ, LUIS ADRIAN" userId="8fe238e8-5417-4182-8551-57c4295e91b2" providerId="ADAL" clId="{C36EE76C-7676-4849-98C5-6DA39706105F}" dt="2022-11-03T00:42:34.052" v="1726" actId="26606"/>
          <ac:spMkLst>
            <pc:docMk/>
            <pc:sldMk cId="804932554" sldId="256"/>
            <ac:spMk id="11" creationId="{07EE0F9E-42CB-4AE4-971C-7BD191D5DCB3}"/>
          </ac:spMkLst>
        </pc:spChg>
        <pc:spChg chg="add del">
          <ac:chgData name="LOPEZ ENRIQUEZ, LUIS ADRIAN" userId="8fe238e8-5417-4182-8551-57c4295e91b2" providerId="ADAL" clId="{C36EE76C-7676-4849-98C5-6DA39706105F}" dt="2022-11-03T00:42:34.052" v="1726" actId="26606"/>
          <ac:spMkLst>
            <pc:docMk/>
            <pc:sldMk cId="804932554" sldId="256"/>
            <ac:spMk id="13" creationId="{1AEB967B-31A3-42E3-8382-73443D264092}"/>
          </ac:spMkLst>
        </pc:spChg>
        <pc:spChg chg="add del">
          <ac:chgData name="LOPEZ ENRIQUEZ, LUIS ADRIAN" userId="8fe238e8-5417-4182-8551-57c4295e91b2" providerId="ADAL" clId="{C36EE76C-7676-4849-98C5-6DA39706105F}" dt="2022-11-03T00:42:32.591" v="1721" actId="26606"/>
          <ac:spMkLst>
            <pc:docMk/>
            <pc:sldMk cId="804932554" sldId="256"/>
            <ac:spMk id="4105" creationId="{BF642132-805A-497E-9C84-8D6774339CB3}"/>
          </ac:spMkLst>
        </pc:spChg>
        <pc:spChg chg="add del">
          <ac:chgData name="LOPEZ ENRIQUEZ, LUIS ADRIAN" userId="8fe238e8-5417-4182-8551-57c4295e91b2" providerId="ADAL" clId="{C36EE76C-7676-4849-98C5-6DA39706105F}" dt="2022-11-03T00:42:32.591" v="1721" actId="26606"/>
          <ac:spMkLst>
            <pc:docMk/>
            <pc:sldMk cId="804932554" sldId="256"/>
            <ac:spMk id="4107" creationId="{F1E7F1DA-407F-41FD-AC0F-D9CAD118768B}"/>
          </ac:spMkLst>
        </pc:spChg>
        <pc:spChg chg="add del">
          <ac:chgData name="LOPEZ ENRIQUEZ, LUIS ADRIAN" userId="8fe238e8-5417-4182-8551-57c4295e91b2" providerId="ADAL" clId="{C36EE76C-7676-4849-98C5-6DA39706105F}" dt="2022-11-03T00:42:33.359" v="1723" actId="26606"/>
          <ac:spMkLst>
            <pc:docMk/>
            <pc:sldMk cId="804932554" sldId="256"/>
            <ac:spMk id="4109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00:42:33.359" v="1723" actId="26606"/>
          <ac:spMkLst>
            <pc:docMk/>
            <pc:sldMk cId="804932554" sldId="256"/>
            <ac:spMk id="4110" creationId="{F850E0BE-0A13-43E4-9007-A06960852F21}"/>
          </ac:spMkLst>
        </pc:spChg>
        <pc:spChg chg="add del">
          <ac:chgData name="LOPEZ ENRIQUEZ, LUIS ADRIAN" userId="8fe238e8-5417-4182-8551-57c4295e91b2" providerId="ADAL" clId="{C36EE76C-7676-4849-98C5-6DA39706105F}" dt="2022-11-03T00:42:34.044" v="1725" actId="26606"/>
          <ac:spMkLst>
            <pc:docMk/>
            <pc:sldMk cId="804932554" sldId="256"/>
            <ac:spMk id="4112" creationId="{BF642132-805A-497E-9C84-8D6774339CB3}"/>
          </ac:spMkLst>
        </pc:spChg>
        <pc:spChg chg="add del">
          <ac:chgData name="LOPEZ ENRIQUEZ, LUIS ADRIAN" userId="8fe238e8-5417-4182-8551-57c4295e91b2" providerId="ADAL" clId="{C36EE76C-7676-4849-98C5-6DA39706105F}" dt="2022-11-03T00:42:34.044" v="1725" actId="26606"/>
          <ac:spMkLst>
            <pc:docMk/>
            <pc:sldMk cId="804932554" sldId="256"/>
            <ac:spMk id="4113" creationId="{F1E7F1DA-407F-41FD-AC0F-D9CAD118768B}"/>
          </ac:spMkLst>
        </pc:spChg>
        <pc:spChg chg="add">
          <ac:chgData name="LOPEZ ENRIQUEZ, LUIS ADRIAN" userId="8fe238e8-5417-4182-8551-57c4295e91b2" providerId="ADAL" clId="{C36EE76C-7676-4849-98C5-6DA39706105F}" dt="2022-11-03T00:42:34.052" v="1726" actId="26606"/>
          <ac:spMkLst>
            <pc:docMk/>
            <pc:sldMk cId="804932554" sldId="256"/>
            <ac:spMk id="4115" creationId="{9E433CB3-EAB2-4842-A1DD-7BC051B55670}"/>
          </ac:spMkLst>
        </pc:spChg>
        <pc:spChg chg="add">
          <ac:chgData name="LOPEZ ENRIQUEZ, LUIS ADRIAN" userId="8fe238e8-5417-4182-8551-57c4295e91b2" providerId="ADAL" clId="{C36EE76C-7676-4849-98C5-6DA39706105F}" dt="2022-11-03T00:42:34.052" v="1726" actId="26606"/>
          <ac:spMkLst>
            <pc:docMk/>
            <pc:sldMk cId="804932554" sldId="256"/>
            <ac:spMk id="4116" creationId="{D37E9081-32E2-43C3-80C8-7F3854D9D056}"/>
          </ac:spMkLst>
        </pc:spChg>
        <pc:picChg chg="del">
          <ac:chgData name="LOPEZ ENRIQUEZ, LUIS ADRIAN" userId="8fe238e8-5417-4182-8551-57c4295e91b2" providerId="ADAL" clId="{C36EE76C-7676-4849-98C5-6DA39706105F}" dt="2022-11-03T00:42:26.048" v="1718" actId="478"/>
          <ac:picMkLst>
            <pc:docMk/>
            <pc:sldMk cId="804932554" sldId="256"/>
            <ac:picMk id="4" creationId="{48CB432F-26F2-0339-A4DF-34FFD3BBA898}"/>
          </ac:picMkLst>
        </pc:picChg>
        <pc:picChg chg="add del">
          <ac:chgData name="LOPEZ ENRIQUEZ, LUIS ADRIAN" userId="8fe238e8-5417-4182-8551-57c4295e91b2" providerId="ADAL" clId="{C36EE76C-7676-4849-98C5-6DA39706105F}" dt="2022-11-03T00:42:24.551" v="1716"/>
          <ac:picMkLst>
            <pc:docMk/>
            <pc:sldMk cId="804932554" sldId="256"/>
            <ac:picMk id="4098" creationId="{31981F46-BE10-2D70-514E-68B0DF9EBCC1}"/>
          </ac:picMkLst>
        </pc:picChg>
        <pc:picChg chg="add mod ord">
          <ac:chgData name="LOPEZ ENRIQUEZ, LUIS ADRIAN" userId="8fe238e8-5417-4182-8551-57c4295e91b2" providerId="ADAL" clId="{C36EE76C-7676-4849-98C5-6DA39706105F}" dt="2022-11-03T00:42:34.052" v="1726" actId="26606"/>
          <ac:picMkLst>
            <pc:docMk/>
            <pc:sldMk cId="804932554" sldId="256"/>
            <ac:picMk id="4100" creationId="{5E02AFDE-CB0D-6B32-DD26-8E86486455A3}"/>
          </ac:picMkLst>
        </pc:picChg>
      </pc:sldChg>
      <pc:sldChg chg="addSp delSp modSp mod setBg">
        <pc:chgData name="LOPEZ ENRIQUEZ, LUIS ADRIAN" userId="8fe238e8-5417-4182-8551-57c4295e91b2" providerId="ADAL" clId="{C36EE76C-7676-4849-98C5-6DA39706105F}" dt="2022-11-03T00:39:19.881" v="1698" actId="26606"/>
        <pc:sldMkLst>
          <pc:docMk/>
          <pc:sldMk cId="2259321498" sldId="258"/>
        </pc:sldMkLst>
        <pc:spChg chg="mod ord">
          <ac:chgData name="LOPEZ ENRIQUEZ, LUIS ADRIAN" userId="8fe238e8-5417-4182-8551-57c4295e91b2" providerId="ADAL" clId="{C36EE76C-7676-4849-98C5-6DA39706105F}" dt="2022-11-03T00:39:19.881" v="1698" actId="26606"/>
          <ac:spMkLst>
            <pc:docMk/>
            <pc:sldMk cId="2259321498" sldId="258"/>
            <ac:spMk id="3" creationId="{A749BBE7-AA31-CE19-E4BD-5E82C2F75749}"/>
          </ac:spMkLst>
        </pc:spChg>
        <pc:spChg chg="add del">
          <ac:chgData name="LOPEZ ENRIQUEZ, LUIS ADRIAN" userId="8fe238e8-5417-4182-8551-57c4295e91b2" providerId="ADAL" clId="{C36EE76C-7676-4849-98C5-6DA39706105F}" dt="2022-11-02T19:14:07.264" v="1225" actId="26606"/>
          <ac:spMkLst>
            <pc:docMk/>
            <pc:sldMk cId="2259321498" sldId="258"/>
            <ac:spMk id="2054" creationId="{B3E5064B-BAF4-48C7-8C2C-8219FF24A7A4}"/>
          </ac:spMkLst>
        </pc:spChg>
        <pc:spChg chg="add del">
          <ac:chgData name="LOPEZ ENRIQUEZ, LUIS ADRIAN" userId="8fe238e8-5417-4182-8551-57c4295e91b2" providerId="ADAL" clId="{C36EE76C-7676-4849-98C5-6DA39706105F}" dt="2022-11-02T19:13:33.712" v="1217" actId="26606"/>
          <ac:spMkLst>
            <pc:docMk/>
            <pc:sldMk cId="2259321498" sldId="258"/>
            <ac:spMk id="2055" creationId="{10EE8294-4110-44EB-8577-6CA8DF797A49}"/>
          </ac:spMkLst>
        </pc:spChg>
        <pc:spChg chg="add del">
          <ac:chgData name="LOPEZ ENRIQUEZ, LUIS ADRIAN" userId="8fe238e8-5417-4182-8551-57c4295e91b2" providerId="ADAL" clId="{C36EE76C-7676-4849-98C5-6DA39706105F}" dt="2022-11-02T19:14:07.264" v="1225" actId="26606"/>
          <ac:spMkLst>
            <pc:docMk/>
            <pc:sldMk cId="2259321498" sldId="258"/>
            <ac:spMk id="2056" creationId="{8A7C3535-4FB5-4E5B-BDFE-FA61877AF1A9}"/>
          </ac:spMkLst>
        </pc:spChg>
        <pc:spChg chg="add del">
          <ac:chgData name="LOPEZ ENRIQUEZ, LUIS ADRIAN" userId="8fe238e8-5417-4182-8551-57c4295e91b2" providerId="ADAL" clId="{C36EE76C-7676-4849-98C5-6DA39706105F}" dt="2022-11-02T19:13:33.712" v="1217" actId="26606"/>
          <ac:spMkLst>
            <pc:docMk/>
            <pc:sldMk cId="2259321498" sldId="258"/>
            <ac:spMk id="2057" creationId="{7C45E44A-48F0-452E-94AB-C02C0355C6C5}"/>
          </ac:spMkLst>
        </pc:spChg>
        <pc:spChg chg="add del">
          <ac:chgData name="LOPEZ ENRIQUEZ, LUIS ADRIAN" userId="8fe238e8-5417-4182-8551-57c4295e91b2" providerId="ADAL" clId="{C36EE76C-7676-4849-98C5-6DA39706105F}" dt="2022-11-02T19:13:34.791" v="1219" actId="26606"/>
          <ac:spMkLst>
            <pc:docMk/>
            <pc:sldMk cId="2259321498" sldId="258"/>
            <ac:spMk id="2059" creationId="{D6753ACD-8389-4A4D-8E6D-14DCDB250C92}"/>
          </ac:spMkLst>
        </pc:spChg>
        <pc:spChg chg="add del">
          <ac:chgData name="LOPEZ ENRIQUEZ, LUIS ADRIAN" userId="8fe238e8-5417-4182-8551-57c4295e91b2" providerId="ADAL" clId="{C36EE76C-7676-4849-98C5-6DA39706105F}" dt="2022-11-02T19:13:34.791" v="1219" actId="26606"/>
          <ac:spMkLst>
            <pc:docMk/>
            <pc:sldMk cId="2259321498" sldId="258"/>
            <ac:spMk id="2060" creationId="{8A7C3535-4FB5-4E5B-BDFE-FA61877AF1A9}"/>
          </ac:spMkLst>
        </pc:spChg>
        <pc:spChg chg="add del">
          <ac:chgData name="LOPEZ ENRIQUEZ, LUIS ADRIAN" userId="8fe238e8-5417-4182-8551-57c4295e91b2" providerId="ADAL" clId="{C36EE76C-7676-4849-98C5-6DA39706105F}" dt="2022-11-02T19:14:07.264" v="1225" actId="26606"/>
          <ac:spMkLst>
            <pc:docMk/>
            <pc:sldMk cId="2259321498" sldId="258"/>
            <ac:spMk id="2061" creationId="{23E33EB3-397E-4C5F-B561-7FEE7C781FB7}"/>
          </ac:spMkLst>
        </pc:spChg>
        <pc:spChg chg="add del">
          <ac:chgData name="LOPEZ ENRIQUEZ, LUIS ADRIAN" userId="8fe238e8-5417-4182-8551-57c4295e91b2" providerId="ADAL" clId="{C36EE76C-7676-4849-98C5-6DA39706105F}" dt="2022-11-02T19:13:46.866" v="1221" actId="26606"/>
          <ac:spMkLst>
            <pc:docMk/>
            <pc:sldMk cId="2259321498" sldId="258"/>
            <ac:spMk id="2062" creationId="{3DC553A7-713D-4133-B393-5017EA4F2251}"/>
          </ac:spMkLst>
        </pc:spChg>
        <pc:spChg chg="add del">
          <ac:chgData name="LOPEZ ENRIQUEZ, LUIS ADRIAN" userId="8fe238e8-5417-4182-8551-57c4295e91b2" providerId="ADAL" clId="{C36EE76C-7676-4849-98C5-6DA39706105F}" dt="2022-11-02T19:13:46.866" v="1221" actId="26606"/>
          <ac:spMkLst>
            <pc:docMk/>
            <pc:sldMk cId="2259321498" sldId="258"/>
            <ac:spMk id="2063" creationId="{8A7C3535-4FB5-4E5B-BDFE-FA61877AF1A9}"/>
          </ac:spMkLst>
        </pc:spChg>
        <pc:spChg chg="add del">
          <ac:chgData name="LOPEZ ENRIQUEZ, LUIS ADRIAN" userId="8fe238e8-5417-4182-8551-57c4295e91b2" providerId="ADAL" clId="{C36EE76C-7676-4849-98C5-6DA39706105F}" dt="2022-11-02T19:14:11.153" v="1227" actId="26606"/>
          <ac:spMkLst>
            <pc:docMk/>
            <pc:sldMk cId="2259321498" sldId="258"/>
            <ac:spMk id="2064" creationId="{5A8AC3CD-ED4E-47B5-A42A-F32B903409CF}"/>
          </ac:spMkLst>
        </pc:spChg>
        <pc:spChg chg="add del">
          <ac:chgData name="LOPEZ ENRIQUEZ, LUIS ADRIAN" userId="8fe238e8-5417-4182-8551-57c4295e91b2" providerId="ADAL" clId="{C36EE76C-7676-4849-98C5-6DA39706105F}" dt="2022-11-02T19:14:11.153" v="1227" actId="26606"/>
          <ac:spMkLst>
            <pc:docMk/>
            <pc:sldMk cId="2259321498" sldId="258"/>
            <ac:spMk id="2065" creationId="{AB9DFAC8-424C-49EA-AC8A-002889678FD3}"/>
          </ac:spMkLst>
        </pc:spChg>
        <pc:spChg chg="add del">
          <ac:chgData name="LOPEZ ENRIQUEZ, LUIS ADRIAN" userId="8fe238e8-5417-4182-8551-57c4295e91b2" providerId="ADAL" clId="{C36EE76C-7676-4849-98C5-6DA39706105F}" dt="2022-11-03T00:39:19.881" v="1698" actId="26606"/>
          <ac:spMkLst>
            <pc:docMk/>
            <pc:sldMk cId="2259321498" sldId="258"/>
            <ac:spMk id="2067" creationId="{B3E5064B-BAF4-48C7-8C2C-8219FF24A7A4}"/>
          </ac:spMkLst>
        </pc:spChg>
        <pc:spChg chg="add del">
          <ac:chgData name="LOPEZ ENRIQUEZ, LUIS ADRIAN" userId="8fe238e8-5417-4182-8551-57c4295e91b2" providerId="ADAL" clId="{C36EE76C-7676-4849-98C5-6DA39706105F}" dt="2022-11-03T00:39:19.881" v="1698" actId="26606"/>
          <ac:spMkLst>
            <pc:docMk/>
            <pc:sldMk cId="2259321498" sldId="258"/>
            <ac:spMk id="2068" creationId="{8A7C3535-4FB5-4E5B-BDFE-FA61877AF1A9}"/>
          </ac:spMkLst>
        </pc:spChg>
        <pc:spChg chg="add del">
          <ac:chgData name="LOPEZ ENRIQUEZ, LUIS ADRIAN" userId="8fe238e8-5417-4182-8551-57c4295e91b2" providerId="ADAL" clId="{C36EE76C-7676-4849-98C5-6DA39706105F}" dt="2022-11-03T00:39:19.881" v="1698" actId="26606"/>
          <ac:spMkLst>
            <pc:docMk/>
            <pc:sldMk cId="2259321498" sldId="258"/>
            <ac:spMk id="2069" creationId="{23E33EB3-397E-4C5F-B561-7FEE7C781FB7}"/>
          </ac:spMkLst>
        </pc:spChg>
        <pc:spChg chg="add">
          <ac:chgData name="LOPEZ ENRIQUEZ, LUIS ADRIAN" userId="8fe238e8-5417-4182-8551-57c4295e91b2" providerId="ADAL" clId="{C36EE76C-7676-4849-98C5-6DA39706105F}" dt="2022-11-03T00:39:19.881" v="1698" actId="26606"/>
          <ac:spMkLst>
            <pc:docMk/>
            <pc:sldMk cId="2259321498" sldId="258"/>
            <ac:spMk id="2071" creationId="{9D949742-730C-4F7B-88BE-E4E69F6D1C64}"/>
          </ac:spMkLst>
        </pc:spChg>
        <pc:spChg chg="add">
          <ac:chgData name="LOPEZ ENRIQUEZ, LUIS ADRIAN" userId="8fe238e8-5417-4182-8551-57c4295e91b2" providerId="ADAL" clId="{C36EE76C-7676-4849-98C5-6DA39706105F}" dt="2022-11-03T00:39:19.881" v="1698" actId="26606"/>
          <ac:spMkLst>
            <pc:docMk/>
            <pc:sldMk cId="2259321498" sldId="258"/>
            <ac:spMk id="2072" creationId="{DC5C0732-01DA-4A7C-ABF5-56B3C5B039CD}"/>
          </ac:spMkLst>
        </pc:spChg>
        <pc:spChg chg="add del">
          <ac:chgData name="LOPEZ ENRIQUEZ, LUIS ADRIAN" userId="8fe238e8-5417-4182-8551-57c4295e91b2" providerId="ADAL" clId="{C36EE76C-7676-4849-98C5-6DA39706105F}" dt="2022-11-03T00:38:56.250" v="1693" actId="26606"/>
          <ac:spMkLst>
            <pc:docMk/>
            <pc:sldMk cId="2259321498" sldId="258"/>
            <ac:spMk id="2074" creationId="{10EE8294-4110-44EB-8577-6CA8DF797A49}"/>
          </ac:spMkLst>
        </pc:spChg>
        <pc:spChg chg="add del">
          <ac:chgData name="LOPEZ ENRIQUEZ, LUIS ADRIAN" userId="8fe238e8-5417-4182-8551-57c4295e91b2" providerId="ADAL" clId="{C36EE76C-7676-4849-98C5-6DA39706105F}" dt="2022-11-03T00:38:56.250" v="1693" actId="26606"/>
          <ac:spMkLst>
            <pc:docMk/>
            <pc:sldMk cId="2259321498" sldId="258"/>
            <ac:spMk id="2076" creationId="{7C45E44A-48F0-452E-94AB-C02C0355C6C5}"/>
          </ac:spMkLst>
        </pc:spChg>
        <pc:spChg chg="add del">
          <ac:chgData name="LOPEZ ENRIQUEZ, LUIS ADRIAN" userId="8fe238e8-5417-4182-8551-57c4295e91b2" providerId="ADAL" clId="{C36EE76C-7676-4849-98C5-6DA39706105F}" dt="2022-11-03T00:39:14.649" v="1695" actId="26606"/>
          <ac:spMkLst>
            <pc:docMk/>
            <pc:sldMk cId="2259321498" sldId="258"/>
            <ac:spMk id="2078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00:39:14.649" v="1695" actId="26606"/>
          <ac:spMkLst>
            <pc:docMk/>
            <pc:sldMk cId="2259321498" sldId="258"/>
            <ac:spMk id="2079" creationId="{F850E0BE-0A13-43E4-9007-A06960852F21}"/>
          </ac:spMkLst>
        </pc:spChg>
        <pc:picChg chg="add del mod">
          <ac:chgData name="LOPEZ ENRIQUEZ, LUIS ADRIAN" userId="8fe238e8-5417-4182-8551-57c4295e91b2" providerId="ADAL" clId="{C36EE76C-7676-4849-98C5-6DA39706105F}" dt="2022-11-03T00:39:16.450" v="1696"/>
          <ac:picMkLst>
            <pc:docMk/>
            <pc:sldMk cId="2259321498" sldId="258"/>
            <ac:picMk id="2" creationId="{40900616-CEDE-F2F8-28A0-C98ABF8E9564}"/>
          </ac:picMkLst>
        </pc:picChg>
        <pc:picChg chg="add mod">
          <ac:chgData name="LOPEZ ENRIQUEZ, LUIS ADRIAN" userId="8fe238e8-5417-4182-8551-57c4295e91b2" providerId="ADAL" clId="{C36EE76C-7676-4849-98C5-6DA39706105F}" dt="2022-11-03T00:39:19.881" v="1698" actId="26606"/>
          <ac:picMkLst>
            <pc:docMk/>
            <pc:sldMk cId="2259321498" sldId="258"/>
            <ac:picMk id="4" creationId="{A177FF6C-93B7-2212-D663-4C33B4C13A87}"/>
          </ac:picMkLst>
        </pc:picChg>
        <pc:picChg chg="add del mod">
          <ac:chgData name="LOPEZ ENRIQUEZ, LUIS ADRIAN" userId="8fe238e8-5417-4182-8551-57c4295e91b2" providerId="ADAL" clId="{C36EE76C-7676-4849-98C5-6DA39706105F}" dt="2022-11-02T19:13:50.309" v="1222" actId="478"/>
          <ac:picMkLst>
            <pc:docMk/>
            <pc:sldMk cId="2259321498" sldId="258"/>
            <ac:picMk id="2050" creationId="{EC5D14CE-DBAC-B846-3E94-C97DC7A0300C}"/>
          </ac:picMkLst>
        </pc:picChg>
        <pc:picChg chg="add del mod">
          <ac:chgData name="LOPEZ ENRIQUEZ, LUIS ADRIAN" userId="8fe238e8-5417-4182-8551-57c4295e91b2" providerId="ADAL" clId="{C36EE76C-7676-4849-98C5-6DA39706105F}" dt="2022-11-03T00:38:48.492" v="1690" actId="478"/>
          <ac:picMkLst>
            <pc:docMk/>
            <pc:sldMk cId="2259321498" sldId="258"/>
            <ac:picMk id="2052" creationId="{19EED4C1-EC93-0F13-DC96-6D99572FA7B8}"/>
          </ac:picMkLst>
        </pc:picChg>
      </pc:sldChg>
      <pc:sldChg chg="addSp delSp modSp mod ord">
        <pc:chgData name="LOPEZ ENRIQUEZ, LUIS ADRIAN" userId="8fe238e8-5417-4182-8551-57c4295e91b2" providerId="ADAL" clId="{C36EE76C-7676-4849-98C5-6DA39706105F}" dt="2022-11-03T22:18:04.201" v="3083" actId="20578"/>
        <pc:sldMkLst>
          <pc:docMk/>
          <pc:sldMk cId="1393573398" sldId="259"/>
        </pc:sldMkLst>
        <pc:spChg chg="mod">
          <ac:chgData name="LOPEZ ENRIQUEZ, LUIS ADRIAN" userId="8fe238e8-5417-4182-8551-57c4295e91b2" providerId="ADAL" clId="{C36EE76C-7676-4849-98C5-6DA39706105F}" dt="2022-11-02T18:39:45.116" v="598" actId="170"/>
          <ac:spMkLst>
            <pc:docMk/>
            <pc:sldMk cId="1393573398" sldId="259"/>
            <ac:spMk id="2" creationId="{1F83BF01-1443-E89E-C1CC-1FC845E4037A}"/>
          </ac:spMkLst>
        </pc:spChg>
        <pc:spChg chg="add del mod">
          <ac:chgData name="LOPEZ ENRIQUEZ, LUIS ADRIAN" userId="8fe238e8-5417-4182-8551-57c4295e91b2" providerId="ADAL" clId="{C36EE76C-7676-4849-98C5-6DA39706105F}" dt="2022-11-03T00:48:28.205" v="1765" actId="1076"/>
          <ac:spMkLst>
            <pc:docMk/>
            <pc:sldMk cId="1393573398" sldId="259"/>
            <ac:spMk id="3" creationId="{59382D32-1FB3-43A1-93A3-16F5DCC8925F}"/>
          </ac:spMkLst>
        </pc:spChg>
        <pc:spChg chg="add del mod">
          <ac:chgData name="LOPEZ ENRIQUEZ, LUIS ADRIAN" userId="8fe238e8-5417-4182-8551-57c4295e91b2" providerId="ADAL" clId="{C36EE76C-7676-4849-98C5-6DA39706105F}" dt="2022-11-02T18:44:29.246" v="873" actId="478"/>
          <ac:spMkLst>
            <pc:docMk/>
            <pc:sldMk cId="1393573398" sldId="259"/>
            <ac:spMk id="4" creationId="{0E39BA94-FCBF-5871-03B4-A7604D136C3E}"/>
          </ac:spMkLst>
        </pc:spChg>
        <pc:spChg chg="add mod">
          <ac:chgData name="LOPEZ ENRIQUEZ, LUIS ADRIAN" userId="8fe238e8-5417-4182-8551-57c4295e91b2" providerId="ADAL" clId="{C36EE76C-7676-4849-98C5-6DA39706105F}" dt="2022-11-03T00:49:24.300" v="1774" actId="1076"/>
          <ac:spMkLst>
            <pc:docMk/>
            <pc:sldMk cId="1393573398" sldId="259"/>
            <ac:spMk id="5" creationId="{873111D9-731A-9DDE-E568-38C122F420FE}"/>
          </ac:spMkLst>
        </pc:spChg>
        <pc:spChg chg="add del mod">
          <ac:chgData name="LOPEZ ENRIQUEZ, LUIS ADRIAN" userId="8fe238e8-5417-4182-8551-57c4295e91b2" providerId="ADAL" clId="{C36EE76C-7676-4849-98C5-6DA39706105F}" dt="2022-11-03T00:48:24.476" v="1760" actId="478"/>
          <ac:spMkLst>
            <pc:docMk/>
            <pc:sldMk cId="1393573398" sldId="259"/>
            <ac:spMk id="6" creationId="{1E314BAB-F6CB-70AE-4A5E-DD24D43F3307}"/>
          </ac:spMkLst>
        </pc:spChg>
        <pc:picChg chg="add del mod">
          <ac:chgData name="LOPEZ ENRIQUEZ, LUIS ADRIAN" userId="8fe238e8-5417-4182-8551-57c4295e91b2" providerId="ADAL" clId="{C36EE76C-7676-4849-98C5-6DA39706105F}" dt="2022-11-03T00:45:02.606" v="1752" actId="478"/>
          <ac:picMkLst>
            <pc:docMk/>
            <pc:sldMk cId="1393573398" sldId="259"/>
            <ac:picMk id="1026" creationId="{A6DC7091-6036-7DF1-EF4E-DC4BA22575F8}"/>
          </ac:picMkLst>
        </pc:picChg>
        <pc:picChg chg="add del">
          <ac:chgData name="LOPEZ ENRIQUEZ, LUIS ADRIAN" userId="8fe238e8-5417-4182-8551-57c4295e91b2" providerId="ADAL" clId="{C36EE76C-7676-4849-98C5-6DA39706105F}" dt="2022-11-02T18:44:44.595" v="877" actId="478"/>
          <ac:picMkLst>
            <pc:docMk/>
            <pc:sldMk cId="1393573398" sldId="259"/>
            <ac:picMk id="1028" creationId="{F6BA3881-EA73-F492-0402-96B0F4E3C162}"/>
          </ac:picMkLst>
        </pc:picChg>
        <pc:picChg chg="add del mod">
          <ac:chgData name="LOPEZ ENRIQUEZ, LUIS ADRIAN" userId="8fe238e8-5417-4182-8551-57c4295e91b2" providerId="ADAL" clId="{C36EE76C-7676-4849-98C5-6DA39706105F}" dt="2022-11-03T00:48:28.761" v="1766"/>
          <ac:picMkLst>
            <pc:docMk/>
            <pc:sldMk cId="1393573398" sldId="259"/>
            <ac:picMk id="1030" creationId="{166CBF11-7951-1347-CF12-38C152AE01BC}"/>
          </ac:picMkLst>
        </pc:picChg>
        <pc:picChg chg="add mod">
          <ac:chgData name="LOPEZ ENRIQUEZ, LUIS ADRIAN" userId="8fe238e8-5417-4182-8551-57c4295e91b2" providerId="ADAL" clId="{C36EE76C-7676-4849-98C5-6DA39706105F}" dt="2022-11-03T00:49:35.332" v="1775" actId="14100"/>
          <ac:picMkLst>
            <pc:docMk/>
            <pc:sldMk cId="1393573398" sldId="259"/>
            <ac:picMk id="1032" creationId="{57C96A09-D8C8-EC47-E44B-78246ECF500C}"/>
          </ac:picMkLst>
        </pc:picChg>
        <pc:picChg chg="add del">
          <ac:chgData name="LOPEZ ENRIQUEZ, LUIS ADRIAN" userId="8fe238e8-5417-4182-8551-57c4295e91b2" providerId="ADAL" clId="{C36EE76C-7676-4849-98C5-6DA39706105F}" dt="2022-11-03T00:50:18.405" v="1777"/>
          <ac:picMkLst>
            <pc:docMk/>
            <pc:sldMk cId="1393573398" sldId="259"/>
            <ac:picMk id="1034" creationId="{0AD11913-999E-2946-9B63-ED6D881F5814}"/>
          </ac:picMkLst>
        </pc:picChg>
      </pc:sldChg>
      <pc:sldChg chg="addSp delSp modSp mod ord setBg">
        <pc:chgData name="LOPEZ ENRIQUEZ, LUIS ADRIAN" userId="8fe238e8-5417-4182-8551-57c4295e91b2" providerId="ADAL" clId="{C36EE76C-7676-4849-98C5-6DA39706105F}" dt="2022-11-03T20:57:42.910" v="2286" actId="27614"/>
        <pc:sldMkLst>
          <pc:docMk/>
          <pc:sldMk cId="1650914558" sldId="260"/>
        </pc:sldMkLst>
        <pc:spChg chg="mod">
          <ac:chgData name="LOPEZ ENRIQUEZ, LUIS ADRIAN" userId="8fe238e8-5417-4182-8551-57c4295e91b2" providerId="ADAL" clId="{C36EE76C-7676-4849-98C5-6DA39706105F}" dt="2022-11-03T20:57:36.702" v="2285" actId="26606"/>
          <ac:spMkLst>
            <pc:docMk/>
            <pc:sldMk cId="1650914558" sldId="260"/>
            <ac:spMk id="2" creationId="{95A44ED1-4890-6EEE-96BC-69E8AFEC2BB3}"/>
          </ac:spMkLst>
        </pc:spChg>
        <pc:spChg chg="mod ord">
          <ac:chgData name="LOPEZ ENRIQUEZ, LUIS ADRIAN" userId="8fe238e8-5417-4182-8551-57c4295e91b2" providerId="ADAL" clId="{C36EE76C-7676-4849-98C5-6DA39706105F}" dt="2022-11-03T20:57:36.702" v="2285" actId="26606"/>
          <ac:spMkLst>
            <pc:docMk/>
            <pc:sldMk cId="1650914558" sldId="260"/>
            <ac:spMk id="3" creationId="{C0AEA1FA-A70D-5889-D4ED-460236897605}"/>
          </ac:spMkLst>
        </pc:spChg>
        <pc:spChg chg="add del">
          <ac:chgData name="LOPEZ ENRIQUEZ, LUIS ADRIAN" userId="8fe238e8-5417-4182-8551-57c4295e91b2" providerId="ADAL" clId="{C36EE76C-7676-4849-98C5-6DA39706105F}" dt="2022-11-03T20:57:14.618" v="2272" actId="26606"/>
          <ac:spMkLst>
            <pc:docMk/>
            <pc:sldMk cId="1650914558" sldId="260"/>
            <ac:spMk id="6151" creationId="{9D949742-730C-4F7B-88BE-E4E69F6D1C64}"/>
          </ac:spMkLst>
        </pc:spChg>
        <pc:spChg chg="add del">
          <ac:chgData name="LOPEZ ENRIQUEZ, LUIS ADRIAN" userId="8fe238e8-5417-4182-8551-57c4295e91b2" providerId="ADAL" clId="{C36EE76C-7676-4849-98C5-6DA39706105F}" dt="2022-11-03T20:57:14.618" v="2272" actId="26606"/>
          <ac:spMkLst>
            <pc:docMk/>
            <pc:sldMk cId="1650914558" sldId="260"/>
            <ac:spMk id="6153" creationId="{DC5C0732-01DA-4A7C-ABF5-56B3C5B039CD}"/>
          </ac:spMkLst>
        </pc:spChg>
        <pc:spChg chg="add del">
          <ac:chgData name="LOPEZ ENRIQUEZ, LUIS ADRIAN" userId="8fe238e8-5417-4182-8551-57c4295e91b2" providerId="ADAL" clId="{C36EE76C-7676-4849-98C5-6DA39706105F}" dt="2022-11-03T20:57:17.910" v="2274" actId="26606"/>
          <ac:spMkLst>
            <pc:docMk/>
            <pc:sldMk cId="1650914558" sldId="260"/>
            <ac:spMk id="6155" creationId="{EB11D716-C386-4458-B509-DF66B4C0B9C8}"/>
          </ac:spMkLst>
        </pc:spChg>
        <pc:spChg chg="add del">
          <ac:chgData name="LOPEZ ENRIQUEZ, LUIS ADRIAN" userId="8fe238e8-5417-4182-8551-57c4295e91b2" providerId="ADAL" clId="{C36EE76C-7676-4849-98C5-6DA39706105F}" dt="2022-11-03T20:57:17.910" v="2274" actId="26606"/>
          <ac:spMkLst>
            <pc:docMk/>
            <pc:sldMk cId="1650914558" sldId="260"/>
            <ac:spMk id="6156" creationId="{DE1BE3E3-58C1-4A81-90ED-54387D0F1B87}"/>
          </ac:spMkLst>
        </pc:spChg>
        <pc:spChg chg="add del">
          <ac:chgData name="LOPEZ ENRIQUEZ, LUIS ADRIAN" userId="8fe238e8-5417-4182-8551-57c4295e91b2" providerId="ADAL" clId="{C36EE76C-7676-4849-98C5-6DA39706105F}" dt="2022-11-03T20:57:23.587" v="2276" actId="26606"/>
          <ac:spMkLst>
            <pc:docMk/>
            <pc:sldMk cId="1650914558" sldId="260"/>
            <ac:spMk id="6158" creationId="{8EBD63AD-33A9-4D22-9A5B-438B663EC924}"/>
          </ac:spMkLst>
        </pc:spChg>
        <pc:spChg chg="add del">
          <ac:chgData name="LOPEZ ENRIQUEZ, LUIS ADRIAN" userId="8fe238e8-5417-4182-8551-57c4295e91b2" providerId="ADAL" clId="{C36EE76C-7676-4849-98C5-6DA39706105F}" dt="2022-11-03T20:57:23.587" v="2276" actId="26606"/>
          <ac:spMkLst>
            <pc:docMk/>
            <pc:sldMk cId="1650914558" sldId="260"/>
            <ac:spMk id="6159" creationId="{2BAD9CC4-644A-42E5-A6A6-082517FA63B7}"/>
          </ac:spMkLst>
        </pc:spChg>
        <pc:spChg chg="add del">
          <ac:chgData name="LOPEZ ENRIQUEZ, LUIS ADRIAN" userId="8fe238e8-5417-4182-8551-57c4295e91b2" providerId="ADAL" clId="{C36EE76C-7676-4849-98C5-6DA39706105F}" dt="2022-11-03T20:57:29.214" v="2278" actId="26606"/>
          <ac:spMkLst>
            <pc:docMk/>
            <pc:sldMk cId="1650914558" sldId="260"/>
            <ac:spMk id="6161" creationId="{3129AE00-6D8C-41D7-8B33-B44A25E0DDFD}"/>
          </ac:spMkLst>
        </pc:spChg>
        <pc:spChg chg="add del">
          <ac:chgData name="LOPEZ ENRIQUEZ, LUIS ADRIAN" userId="8fe238e8-5417-4182-8551-57c4295e91b2" providerId="ADAL" clId="{C36EE76C-7676-4849-98C5-6DA39706105F}" dt="2022-11-03T20:57:29.214" v="2278" actId="26606"/>
          <ac:spMkLst>
            <pc:docMk/>
            <pc:sldMk cId="1650914558" sldId="260"/>
            <ac:spMk id="6162" creationId="{F9E793DA-F1DD-4288-A72D-1AFC134DB256}"/>
          </ac:spMkLst>
        </pc:spChg>
        <pc:spChg chg="add del">
          <ac:chgData name="LOPEZ ENRIQUEZ, LUIS ADRIAN" userId="8fe238e8-5417-4182-8551-57c4295e91b2" providerId="ADAL" clId="{C36EE76C-7676-4849-98C5-6DA39706105F}" dt="2022-11-03T20:57:32.813" v="2280" actId="26606"/>
          <ac:spMkLst>
            <pc:docMk/>
            <pc:sldMk cId="1650914558" sldId="260"/>
            <ac:spMk id="6164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20:57:32.813" v="2280" actId="26606"/>
          <ac:spMkLst>
            <pc:docMk/>
            <pc:sldMk cId="1650914558" sldId="260"/>
            <ac:spMk id="6165" creationId="{F850E0BE-0A13-43E4-9007-A06960852F21}"/>
          </ac:spMkLst>
        </pc:spChg>
        <pc:spChg chg="add del">
          <ac:chgData name="LOPEZ ENRIQUEZ, LUIS ADRIAN" userId="8fe238e8-5417-4182-8551-57c4295e91b2" providerId="ADAL" clId="{C36EE76C-7676-4849-98C5-6DA39706105F}" dt="2022-11-03T20:57:34.407" v="2282" actId="26606"/>
          <ac:spMkLst>
            <pc:docMk/>
            <pc:sldMk cId="1650914558" sldId="260"/>
            <ac:spMk id="6167" creationId="{9D949742-730C-4F7B-88BE-E4E69F6D1C64}"/>
          </ac:spMkLst>
        </pc:spChg>
        <pc:spChg chg="add del">
          <ac:chgData name="LOPEZ ENRIQUEZ, LUIS ADRIAN" userId="8fe238e8-5417-4182-8551-57c4295e91b2" providerId="ADAL" clId="{C36EE76C-7676-4849-98C5-6DA39706105F}" dt="2022-11-03T20:57:34.407" v="2282" actId="26606"/>
          <ac:spMkLst>
            <pc:docMk/>
            <pc:sldMk cId="1650914558" sldId="260"/>
            <ac:spMk id="6168" creationId="{DC5C0732-01DA-4A7C-ABF5-56B3C5B039CD}"/>
          </ac:spMkLst>
        </pc:spChg>
        <pc:spChg chg="add del">
          <ac:chgData name="LOPEZ ENRIQUEZ, LUIS ADRIAN" userId="8fe238e8-5417-4182-8551-57c4295e91b2" providerId="ADAL" clId="{C36EE76C-7676-4849-98C5-6DA39706105F}" dt="2022-11-03T20:57:36.693" v="2284" actId="26606"/>
          <ac:spMkLst>
            <pc:docMk/>
            <pc:sldMk cId="1650914558" sldId="260"/>
            <ac:spMk id="6170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20:57:36.693" v="2284" actId="26606"/>
          <ac:spMkLst>
            <pc:docMk/>
            <pc:sldMk cId="1650914558" sldId="260"/>
            <ac:spMk id="6171" creationId="{F850E0BE-0A13-43E4-9007-A06960852F21}"/>
          </ac:spMkLst>
        </pc:spChg>
        <pc:spChg chg="add">
          <ac:chgData name="LOPEZ ENRIQUEZ, LUIS ADRIAN" userId="8fe238e8-5417-4182-8551-57c4295e91b2" providerId="ADAL" clId="{C36EE76C-7676-4849-98C5-6DA39706105F}" dt="2022-11-03T20:57:36.702" v="2285" actId="26606"/>
          <ac:spMkLst>
            <pc:docMk/>
            <pc:sldMk cId="1650914558" sldId="260"/>
            <ac:spMk id="6173" creationId="{9D949742-730C-4F7B-88BE-E4E69F6D1C64}"/>
          </ac:spMkLst>
        </pc:spChg>
        <pc:spChg chg="add">
          <ac:chgData name="LOPEZ ENRIQUEZ, LUIS ADRIAN" userId="8fe238e8-5417-4182-8551-57c4295e91b2" providerId="ADAL" clId="{C36EE76C-7676-4849-98C5-6DA39706105F}" dt="2022-11-03T20:57:36.702" v="2285" actId="26606"/>
          <ac:spMkLst>
            <pc:docMk/>
            <pc:sldMk cId="1650914558" sldId="260"/>
            <ac:spMk id="6174" creationId="{DC5C0732-01DA-4A7C-ABF5-56B3C5B039CD}"/>
          </ac:spMkLst>
        </pc:spChg>
        <pc:picChg chg="add mod">
          <ac:chgData name="LOPEZ ENRIQUEZ, LUIS ADRIAN" userId="8fe238e8-5417-4182-8551-57c4295e91b2" providerId="ADAL" clId="{C36EE76C-7676-4849-98C5-6DA39706105F}" dt="2022-11-03T20:57:42.910" v="2286" actId="27614"/>
          <ac:picMkLst>
            <pc:docMk/>
            <pc:sldMk cId="1650914558" sldId="260"/>
            <ac:picMk id="6146" creationId="{4308B565-F5D0-6B21-5FBA-25D4C1858EA6}"/>
          </ac:picMkLst>
        </pc:picChg>
      </pc:sldChg>
      <pc:sldChg chg="addSp delSp modSp new mod setBg">
        <pc:chgData name="LOPEZ ENRIQUEZ, LUIS ADRIAN" userId="8fe238e8-5417-4182-8551-57c4295e91b2" providerId="ADAL" clId="{C36EE76C-7676-4849-98C5-6DA39706105F}" dt="2022-11-03T21:10:32.688" v="3082" actId="20577"/>
        <pc:sldMkLst>
          <pc:docMk/>
          <pc:sldMk cId="4290853088" sldId="261"/>
        </pc:sldMkLst>
        <pc:spChg chg="mod">
          <ac:chgData name="LOPEZ ENRIQUEZ, LUIS ADRIAN" userId="8fe238e8-5417-4182-8551-57c4295e91b2" providerId="ADAL" clId="{C36EE76C-7676-4849-98C5-6DA39706105F}" dt="2022-11-03T00:44:13.317" v="1745" actId="26606"/>
          <ac:spMkLst>
            <pc:docMk/>
            <pc:sldMk cId="4290853088" sldId="261"/>
            <ac:spMk id="2" creationId="{6873ABE7-41F8-7268-9102-09550DFF6BB8}"/>
          </ac:spMkLst>
        </pc:spChg>
        <pc:spChg chg="mod ord">
          <ac:chgData name="LOPEZ ENRIQUEZ, LUIS ADRIAN" userId="8fe238e8-5417-4182-8551-57c4295e91b2" providerId="ADAL" clId="{C36EE76C-7676-4849-98C5-6DA39706105F}" dt="2022-11-03T21:10:32.688" v="3082" actId="20577"/>
          <ac:spMkLst>
            <pc:docMk/>
            <pc:sldMk cId="4290853088" sldId="261"/>
            <ac:spMk id="3" creationId="{8EDF254E-6527-866C-231C-9EC1B8FCA7DC}"/>
          </ac:spMkLst>
        </pc:spChg>
        <pc:spChg chg="add del">
          <ac:chgData name="LOPEZ ENRIQUEZ, LUIS ADRIAN" userId="8fe238e8-5417-4182-8551-57c4295e91b2" providerId="ADAL" clId="{C36EE76C-7676-4849-98C5-6DA39706105F}" dt="2022-11-03T00:41:14.189" v="1705" actId="26606"/>
          <ac:spMkLst>
            <pc:docMk/>
            <pc:sldMk cId="4290853088" sldId="261"/>
            <ac:spMk id="3078" creationId="{EB11D716-C386-4458-B509-DF66B4C0B9C8}"/>
          </ac:spMkLst>
        </pc:spChg>
        <pc:spChg chg="add del">
          <ac:chgData name="LOPEZ ENRIQUEZ, LUIS ADRIAN" userId="8fe238e8-5417-4182-8551-57c4295e91b2" providerId="ADAL" clId="{C36EE76C-7676-4849-98C5-6DA39706105F}" dt="2022-11-03T00:41:06.198" v="1701" actId="26606"/>
          <ac:spMkLst>
            <pc:docMk/>
            <pc:sldMk cId="4290853088" sldId="261"/>
            <ac:spMk id="3079" creationId="{8EBD63AD-33A9-4D22-9A5B-438B663EC924}"/>
          </ac:spMkLst>
        </pc:spChg>
        <pc:spChg chg="add del">
          <ac:chgData name="LOPEZ ENRIQUEZ, LUIS ADRIAN" userId="8fe238e8-5417-4182-8551-57c4295e91b2" providerId="ADAL" clId="{C36EE76C-7676-4849-98C5-6DA39706105F}" dt="2022-11-03T00:44:13.311" v="1744" actId="26606"/>
          <ac:spMkLst>
            <pc:docMk/>
            <pc:sldMk cId="4290853088" sldId="261"/>
            <ac:spMk id="3080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00:41:06.198" v="1701" actId="26606"/>
          <ac:spMkLst>
            <pc:docMk/>
            <pc:sldMk cId="4290853088" sldId="261"/>
            <ac:spMk id="3081" creationId="{2BAD9CC4-644A-42E5-A6A6-082517FA63B7}"/>
          </ac:spMkLst>
        </pc:spChg>
        <pc:spChg chg="add del">
          <ac:chgData name="LOPEZ ENRIQUEZ, LUIS ADRIAN" userId="8fe238e8-5417-4182-8551-57c4295e91b2" providerId="ADAL" clId="{C36EE76C-7676-4849-98C5-6DA39706105F}" dt="2022-11-03T00:44:13.311" v="1744" actId="26606"/>
          <ac:spMkLst>
            <pc:docMk/>
            <pc:sldMk cId="4290853088" sldId="261"/>
            <ac:spMk id="3082" creationId="{F850E0BE-0A13-43E4-9007-A06960852F21}"/>
          </ac:spMkLst>
        </pc:spChg>
        <pc:spChg chg="add del">
          <ac:chgData name="LOPEZ ENRIQUEZ, LUIS ADRIAN" userId="8fe238e8-5417-4182-8551-57c4295e91b2" providerId="ADAL" clId="{C36EE76C-7676-4849-98C5-6DA39706105F}" dt="2022-11-03T00:41:14.189" v="1705" actId="26606"/>
          <ac:spMkLst>
            <pc:docMk/>
            <pc:sldMk cId="4290853088" sldId="261"/>
            <ac:spMk id="3083" creationId="{DE1BE3E3-58C1-4A81-90ED-54387D0F1B87}"/>
          </ac:spMkLst>
        </pc:spChg>
        <pc:spChg chg="add">
          <ac:chgData name="LOPEZ ENRIQUEZ, LUIS ADRIAN" userId="8fe238e8-5417-4182-8551-57c4295e91b2" providerId="ADAL" clId="{C36EE76C-7676-4849-98C5-6DA39706105F}" dt="2022-11-03T00:44:13.317" v="1745" actId="26606"/>
          <ac:spMkLst>
            <pc:docMk/>
            <pc:sldMk cId="4290853088" sldId="261"/>
            <ac:spMk id="3084" creationId="{3129AE00-6D8C-41D7-8B33-B44A25E0DDFD}"/>
          </ac:spMkLst>
        </pc:spChg>
        <pc:spChg chg="add del">
          <ac:chgData name="LOPEZ ENRIQUEZ, LUIS ADRIAN" userId="8fe238e8-5417-4182-8551-57c4295e91b2" providerId="ADAL" clId="{C36EE76C-7676-4849-98C5-6DA39706105F}" dt="2022-11-03T00:41:15.523" v="1707" actId="26606"/>
          <ac:spMkLst>
            <pc:docMk/>
            <pc:sldMk cId="4290853088" sldId="261"/>
            <ac:spMk id="3085" creationId="{5A8AC3CD-ED4E-47B5-A42A-F32B903409CF}"/>
          </ac:spMkLst>
        </pc:spChg>
        <pc:spChg chg="add del">
          <ac:chgData name="LOPEZ ENRIQUEZ, LUIS ADRIAN" userId="8fe238e8-5417-4182-8551-57c4295e91b2" providerId="ADAL" clId="{C36EE76C-7676-4849-98C5-6DA39706105F}" dt="2022-11-03T00:41:15.523" v="1707" actId="26606"/>
          <ac:spMkLst>
            <pc:docMk/>
            <pc:sldMk cId="4290853088" sldId="261"/>
            <ac:spMk id="3086" creationId="{AB9DFAC8-424C-49EA-AC8A-002889678FD3}"/>
          </ac:spMkLst>
        </pc:spChg>
        <pc:spChg chg="add">
          <ac:chgData name="LOPEZ ENRIQUEZ, LUIS ADRIAN" userId="8fe238e8-5417-4182-8551-57c4295e91b2" providerId="ADAL" clId="{C36EE76C-7676-4849-98C5-6DA39706105F}" dt="2022-11-03T00:44:13.317" v="1745" actId="26606"/>
          <ac:spMkLst>
            <pc:docMk/>
            <pc:sldMk cId="4290853088" sldId="261"/>
            <ac:spMk id="3087" creationId="{F9E793DA-F1DD-4288-A72D-1AFC134DB256}"/>
          </ac:spMkLst>
        </pc:spChg>
        <pc:spChg chg="add del">
          <ac:chgData name="LOPEZ ENRIQUEZ, LUIS ADRIAN" userId="8fe238e8-5417-4182-8551-57c4295e91b2" providerId="ADAL" clId="{C36EE76C-7676-4849-98C5-6DA39706105F}" dt="2022-11-03T00:41:16.859" v="1709" actId="26606"/>
          <ac:spMkLst>
            <pc:docMk/>
            <pc:sldMk cId="4290853088" sldId="261"/>
            <ac:spMk id="3088" creationId="{C6771E30-A604-493B-BC4C-1AA76659198E}"/>
          </ac:spMkLst>
        </pc:spChg>
        <pc:spChg chg="add del">
          <ac:chgData name="LOPEZ ENRIQUEZ, LUIS ADRIAN" userId="8fe238e8-5417-4182-8551-57c4295e91b2" providerId="ADAL" clId="{C36EE76C-7676-4849-98C5-6DA39706105F}" dt="2022-11-03T00:41:16.859" v="1709" actId="26606"/>
          <ac:spMkLst>
            <pc:docMk/>
            <pc:sldMk cId="4290853088" sldId="261"/>
            <ac:spMk id="3089" creationId="{913EDF91-3802-4360-909F-A0509363D4F4}"/>
          </ac:spMkLst>
        </pc:spChg>
        <pc:spChg chg="add del">
          <ac:chgData name="LOPEZ ENRIQUEZ, LUIS ADRIAN" userId="8fe238e8-5417-4182-8551-57c4295e91b2" providerId="ADAL" clId="{C36EE76C-7676-4849-98C5-6DA39706105F}" dt="2022-11-03T00:41:18.986" v="1711" actId="26606"/>
          <ac:spMkLst>
            <pc:docMk/>
            <pc:sldMk cId="4290853088" sldId="261"/>
            <ac:spMk id="3091" creationId="{5A8AC3CD-ED4E-47B5-A42A-F32B903409CF}"/>
          </ac:spMkLst>
        </pc:spChg>
        <pc:spChg chg="add del">
          <ac:chgData name="LOPEZ ENRIQUEZ, LUIS ADRIAN" userId="8fe238e8-5417-4182-8551-57c4295e91b2" providerId="ADAL" clId="{C36EE76C-7676-4849-98C5-6DA39706105F}" dt="2022-11-03T00:41:18.986" v="1711" actId="26606"/>
          <ac:spMkLst>
            <pc:docMk/>
            <pc:sldMk cId="4290853088" sldId="261"/>
            <ac:spMk id="3092" creationId="{AB9DFAC8-424C-49EA-AC8A-002889678FD3}"/>
          </ac:spMkLst>
        </pc:spChg>
        <pc:spChg chg="add del">
          <ac:chgData name="LOPEZ ENRIQUEZ, LUIS ADRIAN" userId="8fe238e8-5417-4182-8551-57c4295e91b2" providerId="ADAL" clId="{C36EE76C-7676-4849-98C5-6DA39706105F}" dt="2022-11-03T00:41:19.497" v="1713" actId="26606"/>
          <ac:spMkLst>
            <pc:docMk/>
            <pc:sldMk cId="4290853088" sldId="261"/>
            <ac:spMk id="3094" creationId="{EB11D716-C386-4458-B509-DF66B4C0B9C8}"/>
          </ac:spMkLst>
        </pc:spChg>
        <pc:spChg chg="add del">
          <ac:chgData name="LOPEZ ENRIQUEZ, LUIS ADRIAN" userId="8fe238e8-5417-4182-8551-57c4295e91b2" providerId="ADAL" clId="{C36EE76C-7676-4849-98C5-6DA39706105F}" dt="2022-11-03T00:41:19.497" v="1713" actId="26606"/>
          <ac:spMkLst>
            <pc:docMk/>
            <pc:sldMk cId="4290853088" sldId="261"/>
            <ac:spMk id="3095" creationId="{DE1BE3E3-58C1-4A81-90ED-54387D0F1B87}"/>
          </ac:spMkLst>
        </pc:spChg>
        <pc:spChg chg="add del">
          <ac:chgData name="LOPEZ ENRIQUEZ, LUIS ADRIAN" userId="8fe238e8-5417-4182-8551-57c4295e91b2" providerId="ADAL" clId="{C36EE76C-7676-4849-98C5-6DA39706105F}" dt="2022-11-03T00:42:24.984" v="1717" actId="26606"/>
          <ac:spMkLst>
            <pc:docMk/>
            <pc:sldMk cId="4290853088" sldId="261"/>
            <ac:spMk id="3097" creationId="{3129AE00-6D8C-41D7-8B33-B44A25E0DDFD}"/>
          </ac:spMkLst>
        </pc:spChg>
        <pc:spChg chg="add del">
          <ac:chgData name="LOPEZ ENRIQUEZ, LUIS ADRIAN" userId="8fe238e8-5417-4182-8551-57c4295e91b2" providerId="ADAL" clId="{C36EE76C-7676-4849-98C5-6DA39706105F}" dt="2022-11-03T00:42:24.984" v="1717" actId="26606"/>
          <ac:spMkLst>
            <pc:docMk/>
            <pc:sldMk cId="4290853088" sldId="261"/>
            <ac:spMk id="3098" creationId="{F9E793DA-F1DD-4288-A72D-1AFC134DB256}"/>
          </ac:spMkLst>
        </pc:spChg>
        <pc:picChg chg="add del mod">
          <ac:chgData name="LOPEZ ENRIQUEZ, LUIS ADRIAN" userId="8fe238e8-5417-4182-8551-57c4295e91b2" providerId="ADAL" clId="{C36EE76C-7676-4849-98C5-6DA39706105F}" dt="2022-11-03T00:41:07.789" v="1702"/>
          <ac:picMkLst>
            <pc:docMk/>
            <pc:sldMk cId="4290853088" sldId="261"/>
            <ac:picMk id="3074" creationId="{9ED6C94E-C01A-2FE7-8C37-3C2D7DC07B30}"/>
          </ac:picMkLst>
        </pc:picChg>
        <pc:picChg chg="add del mod">
          <ac:chgData name="LOPEZ ENRIQUEZ, LUIS ADRIAN" userId="8fe238e8-5417-4182-8551-57c4295e91b2" providerId="ADAL" clId="{C36EE76C-7676-4849-98C5-6DA39706105F}" dt="2022-11-03T00:44:13.317" v="1745" actId="26606"/>
          <ac:picMkLst>
            <pc:docMk/>
            <pc:sldMk cId="4290853088" sldId="261"/>
            <ac:picMk id="3076" creationId="{90F00F7C-E705-0B2B-8A21-F24B5A12BA56}"/>
          </ac:picMkLst>
        </pc:picChg>
      </pc:sldChg>
      <pc:sldChg chg="addSp delSp modSp new mod ord setBg">
        <pc:chgData name="LOPEZ ENRIQUEZ, LUIS ADRIAN" userId="8fe238e8-5417-4182-8551-57c4295e91b2" providerId="ADAL" clId="{C36EE76C-7676-4849-98C5-6DA39706105F}" dt="2022-11-03T02:50:36.804" v="1876" actId="478"/>
        <pc:sldMkLst>
          <pc:docMk/>
          <pc:sldMk cId="1017267398" sldId="262"/>
        </pc:sldMkLst>
        <pc:spChg chg="mod">
          <ac:chgData name="LOPEZ ENRIQUEZ, LUIS ADRIAN" userId="8fe238e8-5417-4182-8551-57c4295e91b2" providerId="ADAL" clId="{C36EE76C-7676-4849-98C5-6DA39706105F}" dt="2022-11-03T02:50:17.893" v="1869" actId="170"/>
          <ac:spMkLst>
            <pc:docMk/>
            <pc:sldMk cId="1017267398" sldId="262"/>
            <ac:spMk id="2" creationId="{BD94B4EE-3C5F-5B58-4F78-594BD0BBAF34}"/>
          </ac:spMkLst>
        </pc:spChg>
        <pc:spChg chg="del">
          <ac:chgData name="LOPEZ ENRIQUEZ, LUIS ADRIAN" userId="8fe238e8-5417-4182-8551-57c4295e91b2" providerId="ADAL" clId="{C36EE76C-7676-4849-98C5-6DA39706105F}" dt="2022-11-03T02:43:17.472" v="1809"/>
          <ac:spMkLst>
            <pc:docMk/>
            <pc:sldMk cId="1017267398" sldId="262"/>
            <ac:spMk id="3" creationId="{839DB75C-4572-4772-99EC-811E9630D054}"/>
          </ac:spMkLst>
        </pc:spChg>
        <pc:spChg chg="add del mod">
          <ac:chgData name="LOPEZ ENRIQUEZ, LUIS ADRIAN" userId="8fe238e8-5417-4182-8551-57c4295e91b2" providerId="ADAL" clId="{C36EE76C-7676-4849-98C5-6DA39706105F}" dt="2022-11-03T02:50:20.947" v="1871"/>
          <ac:spMkLst>
            <pc:docMk/>
            <pc:sldMk cId="1017267398" sldId="262"/>
            <ac:spMk id="6" creationId="{A003818D-D5B3-6ADE-0C13-6872D4FDDC50}"/>
          </ac:spMkLst>
        </pc:spChg>
        <pc:spChg chg="add">
          <ac:chgData name="LOPEZ ENRIQUEZ, LUIS ADRIAN" userId="8fe238e8-5417-4182-8551-57c4295e91b2" providerId="ADAL" clId="{C36EE76C-7676-4849-98C5-6DA39706105F}" dt="2022-11-03T02:48:16.801" v="1856" actId="26606"/>
          <ac:spMkLst>
            <pc:docMk/>
            <pc:sldMk cId="1017267398" sldId="262"/>
            <ac:spMk id="10" creationId="{DA678705-CF8E-4B51-B199-74BB431C781A}"/>
          </ac:spMkLst>
        </pc:spChg>
        <pc:spChg chg="add">
          <ac:chgData name="LOPEZ ENRIQUEZ, LUIS ADRIAN" userId="8fe238e8-5417-4182-8551-57c4295e91b2" providerId="ADAL" clId="{C36EE76C-7676-4849-98C5-6DA39706105F}" dt="2022-11-03T02:48:16.801" v="1856" actId="26606"/>
          <ac:spMkLst>
            <pc:docMk/>
            <pc:sldMk cId="1017267398" sldId="262"/>
            <ac:spMk id="12" creationId="{95E17E22-15C6-47B6-B957-58A8838B9386}"/>
          </ac:spMkLst>
        </pc:spChg>
        <pc:spChg chg="add">
          <ac:chgData name="LOPEZ ENRIQUEZ, LUIS ADRIAN" userId="8fe238e8-5417-4182-8551-57c4295e91b2" providerId="ADAL" clId="{C36EE76C-7676-4849-98C5-6DA39706105F}" dt="2022-11-03T02:48:16.801" v="1856" actId="26606"/>
          <ac:spMkLst>
            <pc:docMk/>
            <pc:sldMk cId="1017267398" sldId="262"/>
            <ac:spMk id="14" creationId="{3076F68F-43D8-4293-8C34-5085FD90BEA3}"/>
          </ac:spMkLst>
        </pc:spChg>
        <pc:picChg chg="add mod">
          <ac:chgData name="LOPEZ ENRIQUEZ, LUIS ADRIAN" userId="8fe238e8-5417-4182-8551-57c4295e91b2" providerId="ADAL" clId="{C36EE76C-7676-4849-98C5-6DA39706105F}" dt="2022-11-03T02:48:19.885" v="1857" actId="27614"/>
          <ac:picMkLst>
            <pc:docMk/>
            <pc:sldMk cId="1017267398" sldId="262"/>
            <ac:picMk id="4" creationId="{3EDA16B0-7BEC-519C-2EC7-D578597A8380}"/>
          </ac:picMkLst>
        </pc:picChg>
        <pc:picChg chg="add mod">
          <ac:chgData name="LOPEZ ENRIQUEZ, LUIS ADRIAN" userId="8fe238e8-5417-4182-8551-57c4295e91b2" providerId="ADAL" clId="{C36EE76C-7676-4849-98C5-6DA39706105F}" dt="2022-11-03T02:48:19.887" v="1858" actId="27614"/>
          <ac:picMkLst>
            <pc:docMk/>
            <pc:sldMk cId="1017267398" sldId="262"/>
            <ac:picMk id="5" creationId="{4065C085-50A3-8EA1-DEF3-4B6059C6BB48}"/>
          </ac:picMkLst>
        </pc:picChg>
        <pc:picChg chg="add del mod">
          <ac:chgData name="LOPEZ ENRIQUEZ, LUIS ADRIAN" userId="8fe238e8-5417-4182-8551-57c4295e91b2" providerId="ADAL" clId="{C36EE76C-7676-4849-98C5-6DA39706105F}" dt="2022-11-03T02:50:36.804" v="1876" actId="478"/>
          <ac:picMkLst>
            <pc:docMk/>
            <pc:sldMk cId="1017267398" sldId="262"/>
            <ac:picMk id="7" creationId="{77AB8119-7B9A-6FCD-1C33-43355251E380}"/>
          </ac:picMkLst>
        </pc:picChg>
      </pc:sldChg>
      <pc:sldChg chg="addSp delSp modSp new mod ord">
        <pc:chgData name="LOPEZ ENRIQUEZ, LUIS ADRIAN" userId="8fe238e8-5417-4182-8551-57c4295e91b2" providerId="ADAL" clId="{C36EE76C-7676-4849-98C5-6DA39706105F}" dt="2022-11-03T20:59:58.712" v="2318" actId="478"/>
        <pc:sldMkLst>
          <pc:docMk/>
          <pc:sldMk cId="1811497640" sldId="263"/>
        </pc:sldMkLst>
        <pc:spChg chg="mod">
          <ac:chgData name="LOPEZ ENRIQUEZ, LUIS ADRIAN" userId="8fe238e8-5417-4182-8551-57c4295e91b2" providerId="ADAL" clId="{C36EE76C-7676-4849-98C5-6DA39706105F}" dt="2022-11-03T20:58:38.503" v="2307" actId="20577"/>
          <ac:spMkLst>
            <pc:docMk/>
            <pc:sldMk cId="1811497640" sldId="263"/>
            <ac:spMk id="2" creationId="{EE37A8EE-8ADF-AEAB-A592-D892F71D18EC}"/>
          </ac:spMkLst>
        </pc:spChg>
        <pc:spChg chg="del">
          <ac:chgData name="LOPEZ ENRIQUEZ, LUIS ADRIAN" userId="8fe238e8-5417-4182-8551-57c4295e91b2" providerId="ADAL" clId="{C36EE76C-7676-4849-98C5-6DA39706105F}" dt="2022-11-03T02:44:49.653" v="1821"/>
          <ac:spMkLst>
            <pc:docMk/>
            <pc:sldMk cId="1811497640" sldId="263"/>
            <ac:spMk id="3" creationId="{BACA9320-A1C0-4881-9E48-1EF2B0E8BB54}"/>
          </ac:spMkLst>
        </pc:spChg>
        <pc:picChg chg="add mod">
          <ac:chgData name="LOPEZ ENRIQUEZ, LUIS ADRIAN" userId="8fe238e8-5417-4182-8551-57c4295e91b2" providerId="ADAL" clId="{C36EE76C-7676-4849-98C5-6DA39706105F}" dt="2022-11-03T02:44:49.653" v="1821"/>
          <ac:picMkLst>
            <pc:docMk/>
            <pc:sldMk cId="1811497640" sldId="263"/>
            <ac:picMk id="4" creationId="{7A4A3419-A9FD-B95F-33F3-51403D3AF8FC}"/>
          </ac:picMkLst>
        </pc:picChg>
        <pc:picChg chg="add del">
          <ac:chgData name="LOPEZ ENRIQUEZ, LUIS ADRIAN" userId="8fe238e8-5417-4182-8551-57c4295e91b2" providerId="ADAL" clId="{C36EE76C-7676-4849-98C5-6DA39706105F}" dt="2022-11-03T20:59:09.117" v="2309"/>
          <ac:picMkLst>
            <pc:docMk/>
            <pc:sldMk cId="1811497640" sldId="263"/>
            <ac:picMk id="7170" creationId="{C270E4CD-6384-6068-035B-5F7A8218668C}"/>
          </ac:picMkLst>
        </pc:picChg>
        <pc:picChg chg="add del">
          <ac:chgData name="LOPEZ ENRIQUEZ, LUIS ADRIAN" userId="8fe238e8-5417-4182-8551-57c4295e91b2" providerId="ADAL" clId="{C36EE76C-7676-4849-98C5-6DA39706105F}" dt="2022-11-03T20:59:19.381" v="2311" actId="478"/>
          <ac:picMkLst>
            <pc:docMk/>
            <pc:sldMk cId="1811497640" sldId="263"/>
            <ac:picMk id="7172" creationId="{318345C2-8381-3EBF-133A-6E35F231E08F}"/>
          </ac:picMkLst>
        </pc:picChg>
        <pc:picChg chg="add del">
          <ac:chgData name="LOPEZ ENRIQUEZ, LUIS ADRIAN" userId="8fe238e8-5417-4182-8551-57c4295e91b2" providerId="ADAL" clId="{C36EE76C-7676-4849-98C5-6DA39706105F}" dt="2022-11-03T20:59:26.525" v="2313" actId="478"/>
          <ac:picMkLst>
            <pc:docMk/>
            <pc:sldMk cId="1811497640" sldId="263"/>
            <ac:picMk id="7174" creationId="{E5CABCA9-0388-15A5-EE88-735EAFD29690}"/>
          </ac:picMkLst>
        </pc:picChg>
        <pc:picChg chg="add del mod">
          <ac:chgData name="LOPEZ ENRIQUEZ, LUIS ADRIAN" userId="8fe238e8-5417-4182-8551-57c4295e91b2" providerId="ADAL" clId="{C36EE76C-7676-4849-98C5-6DA39706105F}" dt="2022-11-03T20:59:58.712" v="2318" actId="478"/>
          <ac:picMkLst>
            <pc:docMk/>
            <pc:sldMk cId="1811497640" sldId="263"/>
            <ac:picMk id="7176" creationId="{DDD901A8-44D5-8A7C-347C-87B441DF6389}"/>
          </ac:picMkLst>
        </pc:picChg>
      </pc:sldChg>
      <pc:sldChg chg="addSp delSp modSp new mod setBg">
        <pc:chgData name="LOPEZ ENRIQUEZ, LUIS ADRIAN" userId="8fe238e8-5417-4182-8551-57c4295e91b2" providerId="ADAL" clId="{C36EE76C-7676-4849-98C5-6DA39706105F}" dt="2022-11-03T21:01:09.721" v="2322" actId="26606"/>
        <pc:sldMkLst>
          <pc:docMk/>
          <pc:sldMk cId="1234224580" sldId="264"/>
        </pc:sldMkLst>
        <pc:spChg chg="mod">
          <ac:chgData name="LOPEZ ENRIQUEZ, LUIS ADRIAN" userId="8fe238e8-5417-4182-8551-57c4295e91b2" providerId="ADAL" clId="{C36EE76C-7676-4849-98C5-6DA39706105F}" dt="2022-11-03T21:01:09.721" v="2322" actId="26606"/>
          <ac:spMkLst>
            <pc:docMk/>
            <pc:sldMk cId="1234224580" sldId="264"/>
            <ac:spMk id="2" creationId="{52951ABF-5173-44DD-977F-0A69CF376C9E}"/>
          </ac:spMkLst>
        </pc:spChg>
        <pc:spChg chg="mod ord">
          <ac:chgData name="LOPEZ ENRIQUEZ, LUIS ADRIAN" userId="8fe238e8-5417-4182-8551-57c4295e91b2" providerId="ADAL" clId="{C36EE76C-7676-4849-98C5-6DA39706105F}" dt="2022-11-03T21:01:09.721" v="2322" actId="26606"/>
          <ac:spMkLst>
            <pc:docMk/>
            <pc:sldMk cId="1234224580" sldId="264"/>
            <ac:spMk id="3" creationId="{72DAF76A-BA56-28FB-A337-136CF21A11D6}"/>
          </ac:spMkLst>
        </pc:spChg>
        <pc:spChg chg="add del">
          <ac:chgData name="LOPEZ ENRIQUEZ, LUIS ADRIAN" userId="8fe238e8-5417-4182-8551-57c4295e91b2" providerId="ADAL" clId="{C36EE76C-7676-4849-98C5-6DA39706105F}" dt="2022-11-03T21:01:09.713" v="2321" actId="26606"/>
          <ac:spMkLst>
            <pc:docMk/>
            <pc:sldMk cId="1234224580" sldId="264"/>
            <ac:spMk id="8199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21:01:09.713" v="2321" actId="26606"/>
          <ac:spMkLst>
            <pc:docMk/>
            <pc:sldMk cId="1234224580" sldId="264"/>
            <ac:spMk id="8201" creationId="{F850E0BE-0A13-43E4-9007-A06960852F21}"/>
          </ac:spMkLst>
        </pc:spChg>
        <pc:spChg chg="add">
          <ac:chgData name="LOPEZ ENRIQUEZ, LUIS ADRIAN" userId="8fe238e8-5417-4182-8551-57c4295e91b2" providerId="ADAL" clId="{C36EE76C-7676-4849-98C5-6DA39706105F}" dt="2022-11-03T21:01:09.721" v="2322" actId="26606"/>
          <ac:spMkLst>
            <pc:docMk/>
            <pc:sldMk cId="1234224580" sldId="264"/>
            <ac:spMk id="8203" creationId="{9D949742-730C-4F7B-88BE-E4E69F6D1C64}"/>
          </ac:spMkLst>
        </pc:spChg>
        <pc:spChg chg="add">
          <ac:chgData name="LOPEZ ENRIQUEZ, LUIS ADRIAN" userId="8fe238e8-5417-4182-8551-57c4295e91b2" providerId="ADAL" clId="{C36EE76C-7676-4849-98C5-6DA39706105F}" dt="2022-11-03T21:01:09.721" v="2322" actId="26606"/>
          <ac:spMkLst>
            <pc:docMk/>
            <pc:sldMk cId="1234224580" sldId="264"/>
            <ac:spMk id="8204" creationId="{DC5C0732-01DA-4A7C-ABF5-56B3C5B039CD}"/>
          </ac:spMkLst>
        </pc:spChg>
        <pc:picChg chg="add mod">
          <ac:chgData name="LOPEZ ENRIQUEZ, LUIS ADRIAN" userId="8fe238e8-5417-4182-8551-57c4295e91b2" providerId="ADAL" clId="{C36EE76C-7676-4849-98C5-6DA39706105F}" dt="2022-11-03T21:01:09.721" v="2322" actId="26606"/>
          <ac:picMkLst>
            <pc:docMk/>
            <pc:sldMk cId="1234224580" sldId="264"/>
            <ac:picMk id="8194" creationId="{3479B194-A190-DCB8-6AC3-32FE7DF5EAE1}"/>
          </ac:picMkLst>
        </pc:picChg>
      </pc:sldChg>
      <pc:sldChg chg="addSp delSp modSp new mod setBg">
        <pc:chgData name="LOPEZ ENRIQUEZ, LUIS ADRIAN" userId="8fe238e8-5417-4182-8551-57c4295e91b2" providerId="ADAL" clId="{C36EE76C-7676-4849-98C5-6DA39706105F}" dt="2022-11-03T21:03:30.569" v="2347" actId="26606"/>
        <pc:sldMkLst>
          <pc:docMk/>
          <pc:sldMk cId="3181839140" sldId="265"/>
        </pc:sldMkLst>
        <pc:spChg chg="mod ord">
          <ac:chgData name="LOPEZ ENRIQUEZ, LUIS ADRIAN" userId="8fe238e8-5417-4182-8551-57c4295e91b2" providerId="ADAL" clId="{C36EE76C-7676-4849-98C5-6DA39706105F}" dt="2022-11-03T21:03:30.569" v="2347" actId="26606"/>
          <ac:spMkLst>
            <pc:docMk/>
            <pc:sldMk cId="3181839140" sldId="265"/>
            <ac:spMk id="2" creationId="{31DC7F73-530E-4BF3-10F4-D9A6526E8E63}"/>
          </ac:spMkLst>
        </pc:spChg>
        <pc:spChg chg="del">
          <ac:chgData name="LOPEZ ENRIQUEZ, LUIS ADRIAN" userId="8fe238e8-5417-4182-8551-57c4295e91b2" providerId="ADAL" clId="{C36EE76C-7676-4849-98C5-6DA39706105F}" dt="2022-11-03T21:03:06.491" v="2338"/>
          <ac:spMkLst>
            <pc:docMk/>
            <pc:sldMk cId="3181839140" sldId="265"/>
            <ac:spMk id="3" creationId="{C8441363-116C-E0F9-9787-8DF0C0A432F5}"/>
          </ac:spMkLst>
        </pc:spChg>
        <pc:spChg chg="add del">
          <ac:chgData name="LOPEZ ENRIQUEZ, LUIS ADRIAN" userId="8fe238e8-5417-4182-8551-57c4295e91b2" providerId="ADAL" clId="{C36EE76C-7676-4849-98C5-6DA39706105F}" dt="2022-11-03T21:03:29.224" v="2342" actId="26606"/>
          <ac:spMkLst>
            <pc:docMk/>
            <pc:sldMk cId="3181839140" sldId="265"/>
            <ac:spMk id="9" creationId="{983EE0C0-0DF3-CC8E-ABA8-46608200B497}"/>
          </ac:spMkLst>
        </pc:spChg>
        <pc:spChg chg="add">
          <ac:chgData name="LOPEZ ENRIQUEZ, LUIS ADRIAN" userId="8fe238e8-5417-4182-8551-57c4295e91b2" providerId="ADAL" clId="{C36EE76C-7676-4849-98C5-6DA39706105F}" dt="2022-11-03T21:03:30.569" v="2347" actId="26606"/>
          <ac:spMkLst>
            <pc:docMk/>
            <pc:sldMk cId="3181839140" sldId="265"/>
            <ac:spMk id="10" creationId="{30103171-0BA0-4AF0-AF05-04AFA1A4ACCA}"/>
          </ac:spMkLst>
        </pc:spChg>
        <pc:spChg chg="add del">
          <ac:chgData name="LOPEZ ENRIQUEZ, LUIS ADRIAN" userId="8fe238e8-5417-4182-8551-57c4295e91b2" providerId="ADAL" clId="{C36EE76C-7676-4849-98C5-6DA39706105F}" dt="2022-11-03T21:03:29.224" v="2342" actId="26606"/>
          <ac:spMkLst>
            <pc:docMk/>
            <pc:sldMk cId="3181839140" sldId="265"/>
            <ac:spMk id="12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21:03:29.224" v="2342" actId="26606"/>
          <ac:spMkLst>
            <pc:docMk/>
            <pc:sldMk cId="3181839140" sldId="265"/>
            <ac:spMk id="14" creationId="{F850E0BE-0A13-43E4-9007-A06960852F21}"/>
          </ac:spMkLst>
        </pc:spChg>
        <pc:spChg chg="add del">
          <ac:chgData name="LOPEZ ENRIQUEZ, LUIS ADRIAN" userId="8fe238e8-5417-4182-8551-57c4295e91b2" providerId="ADAL" clId="{C36EE76C-7676-4849-98C5-6DA39706105F}" dt="2022-11-03T21:03:29.706" v="2344" actId="26606"/>
          <ac:spMkLst>
            <pc:docMk/>
            <pc:sldMk cId="3181839140" sldId="265"/>
            <ac:spMk id="16" creationId="{9D949742-730C-4F7B-88BE-E4E69F6D1C64}"/>
          </ac:spMkLst>
        </pc:spChg>
        <pc:spChg chg="add del">
          <ac:chgData name="LOPEZ ENRIQUEZ, LUIS ADRIAN" userId="8fe238e8-5417-4182-8551-57c4295e91b2" providerId="ADAL" clId="{C36EE76C-7676-4849-98C5-6DA39706105F}" dt="2022-11-03T21:03:29.706" v="2344" actId="26606"/>
          <ac:spMkLst>
            <pc:docMk/>
            <pc:sldMk cId="3181839140" sldId="265"/>
            <ac:spMk id="17" creationId="{DC5C0732-01DA-4A7C-ABF5-56B3C5B039CD}"/>
          </ac:spMkLst>
        </pc:spChg>
        <pc:spChg chg="add del">
          <ac:chgData name="LOPEZ ENRIQUEZ, LUIS ADRIAN" userId="8fe238e8-5417-4182-8551-57c4295e91b2" providerId="ADAL" clId="{C36EE76C-7676-4849-98C5-6DA39706105F}" dt="2022-11-03T21:03:29.706" v="2344" actId="26606"/>
          <ac:spMkLst>
            <pc:docMk/>
            <pc:sldMk cId="3181839140" sldId="265"/>
            <ac:spMk id="18" creationId="{CCAE2EB3-B16A-0B1D-3169-7DC62481D855}"/>
          </ac:spMkLst>
        </pc:spChg>
        <pc:spChg chg="add del">
          <ac:chgData name="LOPEZ ENRIQUEZ, LUIS ADRIAN" userId="8fe238e8-5417-4182-8551-57c4295e91b2" providerId="ADAL" clId="{C36EE76C-7676-4849-98C5-6DA39706105F}" dt="2022-11-03T21:03:30.562" v="2346" actId="26606"/>
          <ac:spMkLst>
            <pc:docMk/>
            <pc:sldMk cId="3181839140" sldId="265"/>
            <ac:spMk id="20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21:03:30.562" v="2346" actId="26606"/>
          <ac:spMkLst>
            <pc:docMk/>
            <pc:sldMk cId="3181839140" sldId="265"/>
            <ac:spMk id="21" creationId="{F850E0BE-0A13-43E4-9007-A06960852F21}"/>
          </ac:spMkLst>
        </pc:spChg>
        <pc:spChg chg="add del">
          <ac:chgData name="LOPEZ ENRIQUEZ, LUIS ADRIAN" userId="8fe238e8-5417-4182-8551-57c4295e91b2" providerId="ADAL" clId="{C36EE76C-7676-4849-98C5-6DA39706105F}" dt="2022-11-03T21:03:30.562" v="2346" actId="26606"/>
          <ac:spMkLst>
            <pc:docMk/>
            <pc:sldMk cId="3181839140" sldId="265"/>
            <ac:spMk id="22" creationId="{983EE0C0-0DF3-CC8E-ABA8-46608200B497}"/>
          </ac:spMkLst>
        </pc:spChg>
        <pc:spChg chg="add">
          <ac:chgData name="LOPEZ ENRIQUEZ, LUIS ADRIAN" userId="8fe238e8-5417-4182-8551-57c4295e91b2" providerId="ADAL" clId="{C36EE76C-7676-4849-98C5-6DA39706105F}" dt="2022-11-03T21:03:30.569" v="2347" actId="26606"/>
          <ac:spMkLst>
            <pc:docMk/>
            <pc:sldMk cId="3181839140" sldId="265"/>
            <ac:spMk id="24" creationId="{E128B901-D4EA-4C4D-A150-23D2A6DEC6E8}"/>
          </ac:spMkLst>
        </pc:spChg>
        <pc:spChg chg="add">
          <ac:chgData name="LOPEZ ENRIQUEZ, LUIS ADRIAN" userId="8fe238e8-5417-4182-8551-57c4295e91b2" providerId="ADAL" clId="{C36EE76C-7676-4849-98C5-6DA39706105F}" dt="2022-11-03T21:03:30.569" v="2347" actId="26606"/>
          <ac:spMkLst>
            <pc:docMk/>
            <pc:sldMk cId="3181839140" sldId="265"/>
            <ac:spMk id="25" creationId="{A760B08A-B322-4C79-AB6D-7E4246352E9B}"/>
          </ac:spMkLst>
        </pc:spChg>
        <pc:picChg chg="add mod">
          <ac:chgData name="LOPEZ ENRIQUEZ, LUIS ADRIAN" userId="8fe238e8-5417-4182-8551-57c4295e91b2" providerId="ADAL" clId="{C36EE76C-7676-4849-98C5-6DA39706105F}" dt="2022-11-03T21:03:30.569" v="2347" actId="26606"/>
          <ac:picMkLst>
            <pc:docMk/>
            <pc:sldMk cId="3181839140" sldId="265"/>
            <ac:picMk id="5" creationId="{8CCB686C-9B4D-1786-3D79-829AD70818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CE78B-CCF3-C145-8A01-BE97E071DBF7}" type="datetimeFigureOut">
              <a:rPr lang="en-MX" smtClean="0"/>
              <a:t>03/11/22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508F9-3015-014E-966F-32C3FB52AA4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3571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508F9-3015-014E-966F-32C3FB52AA42}" type="slidenum">
              <a:rPr lang="en-MX" smtClean="0"/>
              <a:t>1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922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508F9-3015-014E-966F-32C3FB52AA42}" type="slidenum">
              <a:rPr lang="en-MX" smtClean="0"/>
              <a:t>2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59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1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4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5" name="Rectangle 4104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monitor showing Java programming">
            <a:extLst>
              <a:ext uri="{FF2B5EF4-FFF2-40B4-BE49-F238E27FC236}">
                <a16:creationId xmlns:a16="http://schemas.microsoft.com/office/drawing/2014/main" id="{5E02AFDE-CB0D-6B32-DD26-8E8648645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9" b="2342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6" name="Rectangle 4106">
            <a:extLst>
              <a:ext uri="{FF2B5EF4-FFF2-40B4-BE49-F238E27FC236}">
                <a16:creationId xmlns:a16="http://schemas.microsoft.com/office/drawing/2014/main" id="{D37E9081-32E2-43C3-80C8-7F3854D9D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3429000"/>
          </a:xfrm>
          <a:prstGeom prst="rect">
            <a:avLst/>
          </a:prstGeom>
          <a:gradFill>
            <a:gsLst>
              <a:gs pos="47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D95F4-5022-9C19-1169-A8F6FA31B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9486900" cy="1281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MX" dirty="0">
                <a:solidFill>
                  <a:srgbClr val="FFFFFF"/>
                </a:solidFill>
              </a:rPr>
              <a:t>royecto de Simulación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DEF0E-8E85-F1F9-2AEB-47EF6EB4D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350" y="1738745"/>
            <a:ext cx="8115300" cy="10044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MX" sz="1500" dirty="0">
                <a:solidFill>
                  <a:srgbClr val="FFFFFF"/>
                </a:solidFill>
              </a:rPr>
              <a:t>Manuel Escalante Godines</a:t>
            </a:r>
          </a:p>
          <a:p>
            <a:pPr>
              <a:lnSpc>
                <a:spcPct val="90000"/>
              </a:lnSpc>
            </a:pPr>
            <a:r>
              <a:rPr lang="en-MX" sz="1500" dirty="0">
                <a:solidFill>
                  <a:srgbClr val="FFFFFF"/>
                </a:solidFill>
              </a:rPr>
              <a:t>Luis Adrián López Enríquez</a:t>
            </a:r>
          </a:p>
          <a:p>
            <a:pPr>
              <a:lnSpc>
                <a:spcPct val="90000"/>
              </a:lnSpc>
            </a:pPr>
            <a:r>
              <a:rPr lang="en-MX" sz="1500" dirty="0">
                <a:solidFill>
                  <a:srgbClr val="FFFFFF"/>
                </a:solidFill>
              </a:rPr>
              <a:t>Jorge Emiliano Iturriaga Almanza</a:t>
            </a:r>
          </a:p>
          <a:p>
            <a:pPr>
              <a:lnSpc>
                <a:spcPct val="90000"/>
              </a:lnSpc>
            </a:pPr>
            <a:endParaRPr lang="en-MX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3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ild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CCB686C-9B4D-1786-3D79-829AD7081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68" r="5899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C7F73-530E-4BF3-10F4-D9A6526E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71599"/>
            <a:ext cx="4762500" cy="2360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Gracias !!</a:t>
            </a:r>
          </a:p>
        </p:txBody>
      </p:sp>
    </p:spTree>
    <p:extLst>
      <p:ext uri="{BB962C8B-B14F-4D97-AF65-F5344CB8AC3E}">
        <p14:creationId xmlns:p14="http://schemas.microsoft.com/office/powerpoint/2010/main" val="318183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3" name="Rectangle 6150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4" name="Rectangle 6152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4ED1-4890-6EEE-96BC-69E8AFEC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/>
              <a:t>T</a:t>
            </a:r>
            <a:r>
              <a:rPr lang="en-MX"/>
              <a:t>abla de contenido  </a:t>
            </a:r>
          </a:p>
        </p:txBody>
      </p:sp>
      <p:pic>
        <p:nvPicPr>
          <p:cNvPr id="6146" name="Picture 2" descr="A close-up of a book&#10;&#10;Description automatically generated with medium confidence">
            <a:extLst>
              <a:ext uri="{FF2B5EF4-FFF2-40B4-BE49-F238E27FC236}">
                <a16:creationId xmlns:a16="http://schemas.microsoft.com/office/drawing/2014/main" id="{4308B565-F5D0-6B21-5FBA-25D4C1858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0" r="136" b="-1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A1FA-A70D-5889-D4ED-46023689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MX" sz="1100"/>
              <a:t>1. </a:t>
            </a:r>
            <a:r>
              <a:rPr lang="en-MX" sz="1100">
                <a:hlinkClick r:id="" action="ppaction://hlinkshowjump?jump=nextslide"/>
              </a:rPr>
              <a:t>¿DE QUÉ SE TRATA NUESTRO PROYECTO? 03 </a:t>
            </a:r>
            <a:r>
              <a:rPr lang="en-MX" sz="1100" u="dash"/>
              <a:t>			          03</a:t>
            </a:r>
          </a:p>
          <a:p>
            <a:pPr>
              <a:lnSpc>
                <a:spcPct val="90000"/>
              </a:lnSpc>
            </a:pPr>
            <a:r>
              <a:rPr lang="en-MX" sz="1100"/>
              <a:t>2. </a:t>
            </a:r>
            <a:r>
              <a:rPr lang="en-MX" sz="1100">
                <a:hlinkClick r:id="" action="ppaction://noaction"/>
              </a:rPr>
              <a:t>OBJETIVOS 05</a:t>
            </a:r>
            <a:r>
              <a:rPr lang="en-MX" sz="1100"/>
              <a:t> </a:t>
            </a:r>
            <a:r>
              <a:rPr lang="en-MX" sz="1100" u="dash"/>
              <a:t>							          05	</a:t>
            </a:r>
            <a:endParaRPr lang="en-MX" sz="1100"/>
          </a:p>
          <a:p>
            <a:pPr>
              <a:lnSpc>
                <a:spcPct val="90000"/>
              </a:lnSpc>
            </a:pPr>
            <a:r>
              <a:rPr lang="en-MX" sz="1100"/>
              <a:t>3. </a:t>
            </a:r>
            <a:r>
              <a:rPr lang="en-MX" sz="1100">
                <a:hlinkClick r:id="" action="ppaction://noaction"/>
              </a:rPr>
              <a:t>PROCEDIMIENTO 06</a:t>
            </a:r>
            <a:r>
              <a:rPr lang="en-MX" sz="1100" u="dash"/>
              <a:t>						          06	</a:t>
            </a:r>
            <a:endParaRPr lang="en-MX" sz="1100"/>
          </a:p>
          <a:p>
            <a:pPr>
              <a:lnSpc>
                <a:spcPct val="90000"/>
              </a:lnSpc>
            </a:pPr>
            <a:r>
              <a:rPr lang="en-MX" sz="1100"/>
              <a:t>4. </a:t>
            </a:r>
            <a:r>
              <a:rPr lang="en-MX" sz="1100">
                <a:hlinkClick r:id="" action="ppaction://noaction"/>
              </a:rPr>
              <a:t>GRÁFICAS 07</a:t>
            </a:r>
            <a:r>
              <a:rPr lang="en-MX" sz="1100" u="dash"/>
              <a:t>							          07</a:t>
            </a:r>
            <a:endParaRPr lang="en-MX" sz="1100"/>
          </a:p>
          <a:p>
            <a:pPr>
              <a:lnSpc>
                <a:spcPct val="90000"/>
              </a:lnSpc>
            </a:pPr>
            <a:r>
              <a:rPr lang="en-MX" sz="1100"/>
              <a:t>5. </a:t>
            </a:r>
            <a:r>
              <a:rPr lang="en-MX" sz="1100">
                <a:hlinkClick r:id="" action="ppaction://noaction"/>
              </a:rPr>
              <a:t>CONCLUSIONES 08</a:t>
            </a:r>
            <a:r>
              <a:rPr lang="en-MX" sz="1100" u="dash"/>
              <a:t>						          08</a:t>
            </a:r>
            <a:endParaRPr lang="en-MX" sz="1100"/>
          </a:p>
          <a:p>
            <a:pPr>
              <a:lnSpc>
                <a:spcPct val="90000"/>
              </a:lnSpc>
            </a:pPr>
            <a:r>
              <a:rPr lang="en-MX" sz="1100"/>
              <a:t>6. </a:t>
            </a:r>
            <a:r>
              <a:rPr lang="en-MX" sz="1100">
                <a:hlinkClick r:id="" action="ppaction://noaction"/>
              </a:rPr>
              <a:t>REFERENCIAS 09</a:t>
            </a:r>
            <a:r>
              <a:rPr lang="en-MX" sz="1100" u="dash"/>
              <a:t>						                         09</a:t>
            </a:r>
            <a:endParaRPr lang="en-MX" sz="1100"/>
          </a:p>
        </p:txBody>
      </p:sp>
    </p:spTree>
    <p:extLst>
      <p:ext uri="{BB962C8B-B14F-4D97-AF65-F5344CB8AC3E}">
        <p14:creationId xmlns:p14="http://schemas.microsoft.com/office/powerpoint/2010/main" val="165091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 and blue light streaks">
            <a:extLst>
              <a:ext uri="{FF2B5EF4-FFF2-40B4-BE49-F238E27FC236}">
                <a16:creationId xmlns:a16="http://schemas.microsoft.com/office/drawing/2014/main" id="{5922CF56-A229-B9B5-E3F3-C9A8BB362B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9" b="5991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9F0F4-2D07-D9BC-1240-48B4C0C5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41" y="5670550"/>
            <a:ext cx="7446131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¿De </a:t>
            </a:r>
            <a:r>
              <a:rPr lang="en-US" sz="22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22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en-US" sz="22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trata</a:t>
            </a:r>
            <a:r>
              <a:rPr lang="en-US" sz="22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nuestro</a:t>
            </a:r>
            <a:r>
              <a:rPr lang="en-US" sz="22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proyecto</a:t>
            </a:r>
            <a:r>
              <a:rPr lang="en-US" sz="22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045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73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2" name="Rectangle 2075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8" descr="brown and blue concrete building">
            <a:extLst>
              <a:ext uri="{FF2B5EF4-FFF2-40B4-BE49-F238E27FC236}">
                <a16:creationId xmlns:a16="http://schemas.microsoft.com/office/drawing/2014/main" id="{A177FF6C-93B7-2212-D663-4C33B4C13A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1" r="30635" b="-1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BBE7-AA31-CE19-E4BD-5E82C2F7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 vert="horz" numCol="1">
            <a:normAutofit/>
          </a:bodyPr>
          <a:lstStyle/>
          <a:p>
            <a:r>
              <a:rPr lang="en-MX" dirty="0"/>
              <a:t>Nuestro proyecto se basa en un portafolio en el cual se muestran 10 empresas en las cuáles un cliente está involucrado y quiere tener en cuenta cuáles son las empresas que mejor rendimiento tienen.</a:t>
            </a:r>
          </a:p>
          <a:p>
            <a:pPr marL="0" indent="0">
              <a:buNone/>
            </a:pP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25932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2D32-1FB3-43A1-93A3-16F5DCC8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38" y="1371599"/>
            <a:ext cx="6117685" cy="5052951"/>
          </a:xfrm>
        </p:spPr>
        <p:txBody>
          <a:bodyPr/>
          <a:lstStyle/>
          <a:p>
            <a:r>
              <a:rPr lang="en-MX" dirty="0"/>
              <a:t>GENERAL : </a:t>
            </a:r>
          </a:p>
          <a:p>
            <a:r>
              <a:rPr lang="en-MX" dirty="0"/>
              <a:t>Crear un portafolio de inversion que satisfaga las necesidades del cliente mediante la implementación de un análisis de rendimientos y riesgo de ciertas acciones.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3BF01-1443-E89E-C1CC-1FC845E4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8" y="-244549"/>
            <a:ext cx="9486900" cy="1371600"/>
          </a:xfrm>
        </p:spPr>
        <p:txBody>
          <a:bodyPr/>
          <a:lstStyle/>
          <a:p>
            <a:r>
              <a:rPr lang="en-MX" dirty="0"/>
              <a:t>Objetivos </a:t>
            </a:r>
          </a:p>
        </p:txBody>
      </p:sp>
      <p:pic>
        <p:nvPicPr>
          <p:cNvPr id="1032" name="Picture 8" descr="close up photo of body of water">
            <a:extLst>
              <a:ext uri="{FF2B5EF4-FFF2-40B4-BE49-F238E27FC236}">
                <a16:creationId xmlns:a16="http://schemas.microsoft.com/office/drawing/2014/main" id="{57C96A09-D8C8-EC47-E44B-78246ECF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3111D9-731A-9DDE-E568-38C122F420FE}"/>
              </a:ext>
            </a:extLst>
          </p:cNvPr>
          <p:cNvSpPr txBox="1">
            <a:spLocks/>
          </p:cNvSpPr>
          <p:nvPr/>
        </p:nvSpPr>
        <p:spPr>
          <a:xfrm>
            <a:off x="6373356" y="1136015"/>
            <a:ext cx="5403096" cy="5052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X" dirty="0">
                <a:solidFill>
                  <a:schemeClr val="bg1"/>
                </a:solidFill>
              </a:rPr>
              <a:t>ESPECÍFICO : </a:t>
            </a:r>
          </a:p>
          <a:p>
            <a:r>
              <a:rPr lang="en-MX" dirty="0">
                <a:solidFill>
                  <a:schemeClr val="bg1"/>
                </a:solidFill>
              </a:rPr>
              <a:t>Utilizar lo que es la distribución normal junto con otras fórmulas para llegar a un resultado que haga una visualización clara para procedes a una toma de decisiones acerca de si mantener cierta inversión o no.</a:t>
            </a:r>
          </a:p>
        </p:txBody>
      </p:sp>
    </p:spTree>
    <p:extLst>
      <p:ext uri="{BB962C8B-B14F-4D97-AF65-F5344CB8AC3E}">
        <p14:creationId xmlns:p14="http://schemas.microsoft.com/office/powerpoint/2010/main" val="13935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A8EE-8ADF-AEAB-A592-D892F71D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MX" dirty="0"/>
              <a:t>rocedimiento o serie de pasos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4A3419-A9FD-B95F-33F3-51403D3A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50" y="2447925"/>
            <a:ext cx="8128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9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678705-CF8E-4B51-B199-74BB431C7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7E22-15C6-47B6-B957-58A8838B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76F68F-43D8-4293-8C34-5085FD90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4B4EE-3C5F-5B58-4F78-594BD0BB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14799"/>
            <a:ext cx="9486900" cy="845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Gráficas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3EDA16B0-7BEC-519C-2EC7-D578597A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229" y="1371599"/>
            <a:ext cx="3488657" cy="245950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065C085-50A3-8EA1-DEF3-4B6059C6B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04" y="1371599"/>
            <a:ext cx="3903974" cy="24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6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0">
            <a:extLst>
              <a:ext uri="{FF2B5EF4-FFF2-40B4-BE49-F238E27FC236}">
                <a16:creationId xmlns:a16="http://schemas.microsoft.com/office/drawing/2014/main" id="{3129AE00-6D8C-41D7-8B33-B44A25E0D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2">
            <a:extLst>
              <a:ext uri="{FF2B5EF4-FFF2-40B4-BE49-F238E27FC236}">
                <a16:creationId xmlns:a16="http://schemas.microsoft.com/office/drawing/2014/main" id="{F9E793DA-F1DD-4288-A72D-1AFC134D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3ABE7-41F8-7268-9102-09550DFF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48060"/>
            <a:ext cx="6096000" cy="92562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</a:t>
            </a:r>
            <a:r>
              <a:rPr lang="en-MX"/>
              <a:t>onclusiones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54E-6527-866C-231C-9EC1B8FC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51" y="2135939"/>
            <a:ext cx="6239050" cy="3501926"/>
          </a:xfrm>
        </p:spPr>
        <p:txBody>
          <a:bodyPr>
            <a:normAutofit/>
          </a:bodyPr>
          <a:lstStyle/>
          <a:p>
            <a:r>
              <a:rPr lang="en-MX" dirty="0"/>
              <a:t>Sse puede rescatar que una cartera compuesta por activos dedicados a la tecnología no es una cartera eficiente y que una opción es moverse y diversificar el portafolio. </a:t>
            </a:r>
          </a:p>
          <a:p>
            <a:r>
              <a:rPr lang="en-MX" dirty="0"/>
              <a:t>Todo esto migrando a las áreas de minería, famaceutica o hidrocarburos.</a:t>
            </a:r>
          </a:p>
        </p:txBody>
      </p:sp>
      <p:pic>
        <p:nvPicPr>
          <p:cNvPr id="3076" name="Picture 4" descr="close-up photo of monitor displaying graph">
            <a:extLst>
              <a:ext uri="{FF2B5EF4-FFF2-40B4-BE49-F238E27FC236}">
                <a16:creationId xmlns:a16="http://schemas.microsoft.com/office/drawing/2014/main" id="{90F00F7C-E705-0B2B-8A21-F24B5A12B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r="46123" b="2"/>
          <a:stretch/>
        </p:blipFill>
        <p:spPr bwMode="auto">
          <a:xfrm>
            <a:off x="8153400" y="685800"/>
            <a:ext cx="339721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5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3" name="Rectangle 819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4" name="Rectangle 820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51ABF-5173-44DD-977F-0A69CF37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/>
              <a:t>R</a:t>
            </a:r>
            <a:r>
              <a:rPr lang="en-MX"/>
              <a:t>eferencias</a:t>
            </a:r>
          </a:p>
        </p:txBody>
      </p:sp>
      <p:pic>
        <p:nvPicPr>
          <p:cNvPr id="8194" name="Picture 2" descr="black hardbound books on shelves">
            <a:extLst>
              <a:ext uri="{FF2B5EF4-FFF2-40B4-BE49-F238E27FC236}">
                <a16:creationId xmlns:a16="http://schemas.microsoft.com/office/drawing/2014/main" id="{3479B194-A190-DCB8-6AC3-32FE7DF5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r="26373" b="-1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F76A-BA56-28FB-A337-136CF21A1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Botero, D. (</a:t>
            </a:r>
            <a:r>
              <a:rPr lang="en-US" sz="1000" err="1"/>
              <a:t>s.f.</a:t>
            </a:r>
            <a:r>
              <a:rPr lang="en-US" sz="1000"/>
              <a:t>). </a:t>
            </a:r>
            <a:r>
              <a:rPr lang="en-US" sz="1000" err="1"/>
              <a:t>Aplicacion</a:t>
            </a:r>
            <a:r>
              <a:rPr lang="en-US" sz="1000"/>
              <a:t> del </a:t>
            </a:r>
            <a:r>
              <a:rPr lang="en-US" sz="1000" err="1"/>
              <a:t>modelo</a:t>
            </a:r>
            <a:r>
              <a:rPr lang="en-US" sz="1000"/>
              <a:t> de Markowitz </a:t>
            </a:r>
            <a:r>
              <a:rPr lang="en-US" sz="1000" err="1"/>
              <a:t>en</a:t>
            </a:r>
            <a:r>
              <a:rPr lang="en-US" sz="1000"/>
              <a:t> la </a:t>
            </a:r>
            <a:r>
              <a:rPr lang="en-US" sz="1000" err="1"/>
              <a:t>construcción</a:t>
            </a:r>
            <a:r>
              <a:rPr lang="en-US" sz="1000"/>
              <a:t> de </a:t>
            </a:r>
            <a:r>
              <a:rPr lang="en-US" sz="1000" err="1"/>
              <a:t>portafolios</a:t>
            </a:r>
            <a:r>
              <a:rPr lang="en-US" sz="1000"/>
              <a:t> con las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acciones</a:t>
            </a:r>
            <a:r>
              <a:rPr lang="en-US" sz="1000"/>
              <a:t> de </a:t>
            </a:r>
            <a:r>
              <a:rPr lang="en-US" sz="1000" err="1"/>
              <a:t>empresas</a:t>
            </a:r>
            <a:r>
              <a:rPr lang="en-US" sz="1000"/>
              <a:t> </a:t>
            </a:r>
            <a:r>
              <a:rPr lang="en-US" sz="1000" err="1"/>
              <a:t>seleccionadas</a:t>
            </a:r>
            <a:r>
              <a:rPr lang="en-US" sz="1000"/>
              <a:t> mas </a:t>
            </a:r>
            <a:r>
              <a:rPr lang="en-US" sz="1000" err="1"/>
              <a:t>transadas</a:t>
            </a:r>
            <a:r>
              <a:rPr lang="en-US" sz="1000"/>
              <a:t> </a:t>
            </a:r>
            <a:r>
              <a:rPr lang="en-US" sz="1000" err="1"/>
              <a:t>en</a:t>
            </a:r>
            <a:r>
              <a:rPr lang="en-US" sz="1000"/>
              <a:t> la Bolsa de </a:t>
            </a:r>
            <a:r>
              <a:rPr lang="en-US" sz="1000" err="1"/>
              <a:t>Valores</a:t>
            </a:r>
            <a:r>
              <a:rPr lang="en-US" sz="1000"/>
              <a:t> de Colombia 2012.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García, C., &amp; José, S. (</a:t>
            </a:r>
            <a:r>
              <a:rPr lang="en-US" sz="1000" err="1"/>
              <a:t>s.f.</a:t>
            </a:r>
            <a:r>
              <a:rPr lang="en-US" sz="1000"/>
              <a:t>). </a:t>
            </a:r>
            <a:r>
              <a:rPr lang="en-US" sz="1000" err="1"/>
              <a:t>Selección</a:t>
            </a:r>
            <a:r>
              <a:rPr lang="en-US" sz="1000"/>
              <a:t> de </a:t>
            </a:r>
            <a:r>
              <a:rPr lang="en-US" sz="1000" err="1"/>
              <a:t>una</a:t>
            </a:r>
            <a:r>
              <a:rPr lang="en-US" sz="1000"/>
              <a:t> </a:t>
            </a:r>
            <a:r>
              <a:rPr lang="en-US" sz="1000" err="1"/>
              <a:t>cartera</a:t>
            </a:r>
            <a:r>
              <a:rPr lang="en-US" sz="1000"/>
              <a:t> de </a:t>
            </a:r>
            <a:r>
              <a:rPr lang="en-US" sz="1000" err="1"/>
              <a:t>inversión</a:t>
            </a:r>
            <a:r>
              <a:rPr lang="en-US" sz="1000"/>
              <a:t> a </a:t>
            </a:r>
            <a:r>
              <a:rPr lang="en-US" sz="1000" err="1"/>
              <a:t>través</a:t>
            </a:r>
            <a:r>
              <a:rPr lang="en-US" sz="1000"/>
              <a:t> del </a:t>
            </a:r>
            <a:r>
              <a:rPr lang="en-US" sz="1000" err="1"/>
              <a:t>modelo</a:t>
            </a:r>
            <a:r>
              <a:rPr lang="en-US" sz="1000"/>
              <a:t> de</a:t>
            </a:r>
          </a:p>
          <a:p>
            <a:pPr>
              <a:lnSpc>
                <a:spcPct val="90000"/>
              </a:lnSpc>
            </a:pPr>
            <a:r>
              <a:rPr lang="en-US" sz="1000"/>
              <a:t>Markowitz. Universidad de Barcelona.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 err="1"/>
              <a:t>Mendizába</a:t>
            </a:r>
            <a:r>
              <a:rPr lang="en-US" sz="1000"/>
              <a:t>, A., Luis, M., &amp; Marian, Z. (2002). El </a:t>
            </a:r>
            <a:r>
              <a:rPr lang="en-US" sz="1000" err="1"/>
              <a:t>modelo</a:t>
            </a:r>
            <a:r>
              <a:rPr lang="en-US" sz="1000"/>
              <a:t> de Markowitz </a:t>
            </a:r>
            <a:r>
              <a:rPr lang="en-US" sz="1000" err="1"/>
              <a:t>en</a:t>
            </a:r>
            <a:r>
              <a:rPr lang="en-US" sz="1000"/>
              <a:t> la Gestion de </a:t>
            </a:r>
            <a:r>
              <a:rPr lang="en-US" sz="1000" err="1"/>
              <a:t>Carteras</a:t>
            </a:r>
            <a:r>
              <a:rPr lang="en-US" sz="1000"/>
              <a:t>.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 err="1"/>
              <a:t>Qué</a:t>
            </a:r>
            <a:r>
              <a:rPr lang="en-US" sz="1000"/>
              <a:t> es </a:t>
            </a:r>
            <a:r>
              <a:rPr lang="en-US" sz="1000" err="1"/>
              <a:t>el</a:t>
            </a:r>
            <a:r>
              <a:rPr lang="en-US" sz="1000"/>
              <a:t> </a:t>
            </a:r>
            <a:r>
              <a:rPr lang="en-US" sz="1000" err="1"/>
              <a:t>modelo</a:t>
            </a:r>
            <a:r>
              <a:rPr lang="en-US" sz="1000"/>
              <a:t> de Markowitz y </a:t>
            </a:r>
            <a:r>
              <a:rPr lang="en-US" sz="1000" err="1"/>
              <a:t>cómo</a:t>
            </a:r>
            <a:r>
              <a:rPr lang="en-US" sz="1000"/>
              <a:t> </a:t>
            </a:r>
            <a:r>
              <a:rPr lang="en-US" sz="1000" err="1"/>
              <a:t>funciona</a:t>
            </a:r>
            <a:r>
              <a:rPr lang="en-US" sz="1000"/>
              <a:t>. (2020, 13 </a:t>
            </a:r>
            <a:r>
              <a:rPr lang="en-US" sz="1000" err="1"/>
              <a:t>agosto</a:t>
            </a:r>
            <a:r>
              <a:rPr lang="en-US" sz="1000"/>
              <a:t>). </a:t>
            </a:r>
            <a:r>
              <a:rPr lang="en-US" sz="1000" err="1"/>
              <a:t>PlantillasPyme</a:t>
            </a:r>
            <a:r>
              <a:rPr lang="en-US" sz="1000"/>
              <a:t>. https://</a:t>
            </a:r>
            <a:r>
              <a:rPr lang="en-US" sz="1000" err="1"/>
              <a:t>www.plantillaspyme.com</a:t>
            </a:r>
            <a:r>
              <a:rPr lang="en-US" sz="1000"/>
              <a:t>/blog-</a:t>
            </a:r>
            <a:r>
              <a:rPr lang="en-US" sz="1000" err="1"/>
              <a:t>pymes</a:t>
            </a:r>
            <a:r>
              <a:rPr lang="en-US" sz="1000"/>
              <a:t>/</a:t>
            </a:r>
            <a:r>
              <a:rPr lang="en-US" sz="1000" err="1"/>
              <a:t>finanzas</a:t>
            </a:r>
            <a:r>
              <a:rPr lang="en-US" sz="1000"/>
              <a:t>-y-</a:t>
            </a:r>
            <a:r>
              <a:rPr lang="en-US" sz="1000" err="1"/>
              <a:t>contabilidad</a:t>
            </a:r>
            <a:r>
              <a:rPr lang="en-US" sz="1000"/>
              <a:t>/que-es-</a:t>
            </a:r>
            <a:r>
              <a:rPr lang="en-US" sz="1000" err="1"/>
              <a:t>el</a:t>
            </a:r>
            <a:r>
              <a:rPr lang="en-US" sz="1000"/>
              <a:t>-</a:t>
            </a:r>
            <a:r>
              <a:rPr lang="en-US" sz="1000" err="1"/>
              <a:t>modelo</a:t>
            </a:r>
            <a:r>
              <a:rPr lang="en-US" sz="1000"/>
              <a:t>-de-</a:t>
            </a:r>
            <a:r>
              <a:rPr lang="en-US" sz="1000" err="1"/>
              <a:t>markowitz</a:t>
            </a:r>
            <a:r>
              <a:rPr lang="en-US" sz="1000"/>
              <a:t>-y-</a:t>
            </a:r>
            <a:r>
              <a:rPr lang="en-US" sz="1000" err="1"/>
              <a:t>como</a:t>
            </a:r>
            <a:r>
              <a:rPr lang="en-US" sz="1000"/>
              <a:t>-</a:t>
            </a:r>
            <a:r>
              <a:rPr lang="en-US" sz="1000" err="1"/>
              <a:t>funciona</a:t>
            </a:r>
            <a:endParaRPr lang="en-MX" sz="1000"/>
          </a:p>
        </p:txBody>
      </p:sp>
    </p:spTree>
    <p:extLst>
      <p:ext uri="{BB962C8B-B14F-4D97-AF65-F5344CB8AC3E}">
        <p14:creationId xmlns:p14="http://schemas.microsoft.com/office/powerpoint/2010/main" val="123422458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390</Words>
  <Application>Microsoft Macintosh PowerPoint</Application>
  <PresentationFormat>Widescreen</PresentationFormat>
  <Paragraphs>36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Goudy Old Style</vt:lpstr>
      <vt:lpstr>ClassicFrameVTI</vt:lpstr>
      <vt:lpstr>Proyecto de Simulación</vt:lpstr>
      <vt:lpstr>Tabla de contenido  </vt:lpstr>
      <vt:lpstr>¿De qué se trata nuestro proyecto?</vt:lpstr>
      <vt:lpstr>PowerPoint Presentation</vt:lpstr>
      <vt:lpstr>Objetivos </vt:lpstr>
      <vt:lpstr>Procedimiento o serie de pasos</vt:lpstr>
      <vt:lpstr>Gráficas</vt:lpstr>
      <vt:lpstr>Conclusiones </vt:lpstr>
      <vt:lpstr>Referencias</vt:lpstr>
      <vt:lpstr>Gracias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Simulación</dc:title>
  <dc:creator>LOPEZ ENRIQUEZ, LUIS ADRIAN</dc:creator>
  <cp:lastModifiedBy>LOPEZ ENRIQUEZ, LUIS ADRIAN</cp:lastModifiedBy>
  <cp:revision>1</cp:revision>
  <dcterms:created xsi:type="dcterms:W3CDTF">2022-11-01T15:54:44Z</dcterms:created>
  <dcterms:modified xsi:type="dcterms:W3CDTF">2022-11-03T22:18:14Z</dcterms:modified>
</cp:coreProperties>
</file>