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816a17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816a17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816a17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816a17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7fd1d8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7fd1d8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c7fd1d8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c7fd1d8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7fd1d86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c7fd1d86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c7fd1d86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c7fd1d86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344250" y="1294875"/>
            <a:ext cx="8455500" cy="225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806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700"/>
              <a:t>Advanced Training Strategies: </a:t>
            </a:r>
            <a:r>
              <a:rPr lang="en" sz="4700"/>
              <a:t>Pyramid Scheme</a:t>
            </a:r>
            <a:endParaRPr sz="1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Programming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4475" y="4711250"/>
            <a:ext cx="8320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Thanushan Pirapakaran, Adrian Binu, Brett Terpstra</a:t>
            </a:r>
            <a:endParaRPr sz="1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Code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7925"/>
            <a:ext cx="8839200" cy="229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62800" y="0"/>
            <a:ext cx="8018400" cy="514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1322875" y="4135000"/>
            <a:ext cx="6494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46200" y="3108200"/>
            <a:ext cx="4866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988050" y="2090700"/>
            <a:ext cx="3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811375" y="980600"/>
            <a:ext cx="152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2192375" y="4162900"/>
            <a:ext cx="186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7049175" y="4153650"/>
            <a:ext cx="279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5433875" y="4135000"/>
            <a:ext cx="93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3811363" y="4162850"/>
            <a:ext cx="165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3080500" y="3126800"/>
            <a:ext cx="93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4764225" y="31268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6244350" y="3117550"/>
            <a:ext cx="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3940825" y="2099950"/>
            <a:ext cx="930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5393275" y="2099950"/>
            <a:ext cx="369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4616200" y="989850"/>
            <a:ext cx="369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4158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645800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17437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80682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205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057525" y="395012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312575" y="29093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521375" y="18825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760475" y="7348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198025" y="731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49775" y="74100"/>
            <a:ext cx="2247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num_pop = 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pop_size = 50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prune_ratio = 0.1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num_gen = 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562800" y="0"/>
            <a:ext cx="8018400" cy="514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flipH="1" rot="10800000">
            <a:off x="1322875" y="4135000"/>
            <a:ext cx="6494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2146200" y="3108200"/>
            <a:ext cx="4866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2988050" y="2090700"/>
            <a:ext cx="3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3811375" y="980600"/>
            <a:ext cx="152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2192375" y="4162900"/>
            <a:ext cx="186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7049175" y="4153650"/>
            <a:ext cx="279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5433875" y="4135000"/>
            <a:ext cx="93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3811363" y="4162850"/>
            <a:ext cx="165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 flipH="1">
            <a:off x="3080500" y="3126800"/>
            <a:ext cx="93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764225" y="31268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6244350" y="3117550"/>
            <a:ext cx="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flipH="1">
            <a:off x="3940825" y="2099950"/>
            <a:ext cx="930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393275" y="2099950"/>
            <a:ext cx="369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616200" y="989850"/>
            <a:ext cx="369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4158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45800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17437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Fitness: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80682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205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</a:t>
            </a:r>
            <a:r>
              <a:rPr lang="en" sz="1100">
                <a:solidFill>
                  <a:schemeClr val="dk2"/>
                </a:solidFill>
              </a:rPr>
              <a:t>: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057525" y="395012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312575" y="29093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521375" y="18825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760475" y="7348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198025" y="731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114225" y="4153625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984125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487663" y="33580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064938" y="33394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438650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49775" y="74100"/>
            <a:ext cx="2247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num_pop = 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pop_size = 50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prune_ratio = 0.1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num_gen = 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populations to prune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 round(pr*np) = 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562800" y="0"/>
            <a:ext cx="8018400" cy="514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flipH="1" rot="10800000">
            <a:off x="1322875" y="4135000"/>
            <a:ext cx="6494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 flipH="1" rot="10800000">
            <a:off x="2146200" y="3108200"/>
            <a:ext cx="4866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2988050" y="2090700"/>
            <a:ext cx="3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3811375" y="980600"/>
            <a:ext cx="152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flipH="1">
            <a:off x="2192375" y="4162900"/>
            <a:ext cx="186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7049175" y="4153650"/>
            <a:ext cx="279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5433875" y="4135000"/>
            <a:ext cx="93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811363" y="4162850"/>
            <a:ext cx="165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3080500" y="3126800"/>
            <a:ext cx="93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4764225" y="31268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6244350" y="3117550"/>
            <a:ext cx="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 flipH="1">
            <a:off x="3940825" y="2099950"/>
            <a:ext cx="930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5393275" y="2099950"/>
            <a:ext cx="369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4616200" y="989850"/>
            <a:ext cx="369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 txBox="1"/>
          <p:nvPr/>
        </p:nvSpPr>
        <p:spPr>
          <a:xfrm>
            <a:off x="4158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645800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17437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Fitness: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80682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7205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249775" y="74100"/>
            <a:ext cx="2247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num_pop = 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pop_size = 50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prune_ratio = 0.1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num_gen = 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populations to prune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 round(pr*np) = 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8057525" y="395012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312575" y="29093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521375" y="18825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760475" y="7348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198025" y="731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</a:t>
            </a: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114225" y="4153625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984125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487663" y="33580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064938" y="33394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438650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278963" y="3108200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802575" y="23725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324825" y="23265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578238" y="2351688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12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562800" y="0"/>
            <a:ext cx="8018400" cy="514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 flipH="1" rot="10800000">
            <a:off x="1322875" y="4135000"/>
            <a:ext cx="6494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 flipH="1" rot="10800000">
            <a:off x="2146200" y="3108200"/>
            <a:ext cx="4866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2988050" y="2090700"/>
            <a:ext cx="3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3811375" y="980600"/>
            <a:ext cx="152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2192375" y="4162900"/>
            <a:ext cx="186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7049175" y="4153650"/>
            <a:ext cx="279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5433875" y="4135000"/>
            <a:ext cx="93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 flipH="1">
            <a:off x="3811363" y="4162850"/>
            <a:ext cx="165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 flipH="1">
            <a:off x="3080500" y="3126800"/>
            <a:ext cx="93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4764225" y="31268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6244350" y="3117550"/>
            <a:ext cx="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8"/>
          <p:cNvCxnSpPr/>
          <p:nvPr/>
        </p:nvCxnSpPr>
        <p:spPr>
          <a:xfrm flipH="1">
            <a:off x="3940825" y="2099950"/>
            <a:ext cx="930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5393275" y="2099950"/>
            <a:ext cx="369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8"/>
          <p:cNvCxnSpPr/>
          <p:nvPr/>
        </p:nvCxnSpPr>
        <p:spPr>
          <a:xfrm>
            <a:off x="4616200" y="989850"/>
            <a:ext cx="369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8"/>
          <p:cNvSpPr txBox="1"/>
          <p:nvPr/>
        </p:nvSpPr>
        <p:spPr>
          <a:xfrm>
            <a:off x="4158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2645800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17437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Fitness: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80682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7205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49775" y="74100"/>
            <a:ext cx="2247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num_pop = 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pop_size = 50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prune_ratio = 0.1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num_gen = 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populations to prune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 round(pr*np) = 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8057525" y="395012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7312575" y="29093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521375" y="18825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5760475" y="7348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5198025" y="731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1114225" y="4153625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984125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487663" y="33580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064938" y="33394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438650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6278963" y="3108200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802575" y="23725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324825" y="23265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5578238" y="2351688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172188" y="2063000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3574800" y="1366763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4815788" y="13667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16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562800" y="0"/>
            <a:ext cx="8018400" cy="514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9" name="Google Shape;219;p19"/>
          <p:cNvCxnSpPr/>
          <p:nvPr/>
        </p:nvCxnSpPr>
        <p:spPr>
          <a:xfrm flipH="1" rot="10800000">
            <a:off x="1322875" y="4135000"/>
            <a:ext cx="6494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/>
          <p:nvPr/>
        </p:nvCxnSpPr>
        <p:spPr>
          <a:xfrm flipH="1" rot="10800000">
            <a:off x="2146200" y="3108200"/>
            <a:ext cx="4866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2988050" y="2090700"/>
            <a:ext cx="3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3811375" y="980600"/>
            <a:ext cx="152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/>
          <p:nvPr/>
        </p:nvCxnSpPr>
        <p:spPr>
          <a:xfrm flipH="1">
            <a:off x="2192375" y="4162900"/>
            <a:ext cx="18600" cy="9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7049175" y="4153650"/>
            <a:ext cx="279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/>
          <p:nvPr/>
        </p:nvCxnSpPr>
        <p:spPr>
          <a:xfrm>
            <a:off x="5433875" y="4135000"/>
            <a:ext cx="9300" cy="10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/>
          <p:nvPr/>
        </p:nvCxnSpPr>
        <p:spPr>
          <a:xfrm flipH="1">
            <a:off x="3811363" y="4162850"/>
            <a:ext cx="16500" cy="9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9"/>
          <p:cNvCxnSpPr/>
          <p:nvPr/>
        </p:nvCxnSpPr>
        <p:spPr>
          <a:xfrm flipH="1">
            <a:off x="3080500" y="3126800"/>
            <a:ext cx="93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9"/>
          <p:cNvCxnSpPr/>
          <p:nvPr/>
        </p:nvCxnSpPr>
        <p:spPr>
          <a:xfrm>
            <a:off x="4764225" y="31268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6244350" y="3117550"/>
            <a:ext cx="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9"/>
          <p:cNvCxnSpPr/>
          <p:nvPr/>
        </p:nvCxnSpPr>
        <p:spPr>
          <a:xfrm flipH="1">
            <a:off x="3940825" y="2099950"/>
            <a:ext cx="9300" cy="10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9"/>
          <p:cNvCxnSpPr/>
          <p:nvPr/>
        </p:nvCxnSpPr>
        <p:spPr>
          <a:xfrm>
            <a:off x="5393275" y="2099950"/>
            <a:ext cx="3690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4616200" y="989850"/>
            <a:ext cx="369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9"/>
          <p:cNvSpPr txBox="1"/>
          <p:nvPr/>
        </p:nvSpPr>
        <p:spPr>
          <a:xfrm>
            <a:off x="4158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645800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17437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Fitness: 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5806825" y="441267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205500" y="43664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249775" y="74100"/>
            <a:ext cx="22479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num_pop = 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pop_size = 50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prune_ratio = 0.1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num_gen = 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populations to prune 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= round(pr*np) = 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057525" y="395012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7312575" y="29093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6521375" y="1882500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760475" y="7348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5198025" y="73175"/>
            <a:ext cx="971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50th gen</a:t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114225" y="4153625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984125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3487663" y="33580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5064938" y="33394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6438650" y="33672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6278963" y="3108200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2802575" y="237250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4324825" y="23265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3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578238" y="2351688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172188" y="2063000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3574800" y="1366763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4815788" y="1366750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16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514638" y="1107713"/>
            <a:ext cx="999000" cy="1101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4232338" y="326125"/>
            <a:ext cx="878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Pop. 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Fittest: 20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