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43CED-0CF9-46D9-8CC9-BC8269E4DC6B}" type="doc">
      <dgm:prSet loTypeId="urn:microsoft.com/office/officeart/2005/8/layout/cycle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2D9456-FF14-4DBA-A3ED-EAF411C878DD}">
      <dgm:prSet/>
      <dgm:spPr/>
      <dgm:t>
        <a:bodyPr/>
        <a:lstStyle/>
        <a:p>
          <a:r>
            <a:rPr lang="en-US" dirty="0" err="1"/>
            <a:t>Introducción</a:t>
          </a:r>
          <a:r>
            <a:rPr lang="en-US" dirty="0"/>
            <a:t> al </a:t>
          </a:r>
          <a:r>
            <a:rPr lang="en-US" dirty="0" err="1"/>
            <a:t>proyecto</a:t>
          </a:r>
          <a:endParaRPr lang="en-US" dirty="0"/>
        </a:p>
      </dgm:t>
    </dgm:pt>
    <dgm:pt modelId="{95ED68F9-4B82-4E42-8F26-9C83FDDCC75D}" type="parTrans" cxnId="{87E61755-EC1C-4D9A-8805-1A3833C18276}">
      <dgm:prSet/>
      <dgm:spPr/>
      <dgm:t>
        <a:bodyPr/>
        <a:lstStyle/>
        <a:p>
          <a:endParaRPr lang="en-US"/>
        </a:p>
      </dgm:t>
    </dgm:pt>
    <dgm:pt modelId="{28564D03-BC68-4BB9-B418-DC36EBB6811C}" type="sibTrans" cxnId="{87E61755-EC1C-4D9A-8805-1A3833C18276}">
      <dgm:prSet/>
      <dgm:spPr/>
      <dgm:t>
        <a:bodyPr/>
        <a:lstStyle/>
        <a:p>
          <a:endParaRPr lang="en-US"/>
        </a:p>
      </dgm:t>
    </dgm:pt>
    <dgm:pt modelId="{81C8939A-CDE1-41E7-BBC7-97EF70BA21D6}">
      <dgm:prSet/>
      <dgm:spPr/>
      <dgm:t>
        <a:bodyPr/>
        <a:lstStyle/>
        <a:p>
          <a:r>
            <a:rPr lang="en-US" dirty="0" err="1"/>
            <a:t>Tecnologías</a:t>
          </a:r>
          <a:r>
            <a:rPr lang="en-US" dirty="0"/>
            <a:t> </a:t>
          </a:r>
          <a:r>
            <a:rPr lang="en-US" dirty="0" err="1"/>
            <a:t>utilizadas</a:t>
          </a:r>
          <a:endParaRPr lang="en-US" dirty="0"/>
        </a:p>
      </dgm:t>
    </dgm:pt>
    <dgm:pt modelId="{271B6624-3B40-402D-938D-C734AACCD14A}" type="parTrans" cxnId="{D469EA85-C1F9-44CD-8F21-4C9EF856B96C}">
      <dgm:prSet/>
      <dgm:spPr/>
      <dgm:t>
        <a:bodyPr/>
        <a:lstStyle/>
        <a:p>
          <a:endParaRPr lang="en-US"/>
        </a:p>
      </dgm:t>
    </dgm:pt>
    <dgm:pt modelId="{A6B9CC73-8D5D-4CC3-83C1-B1875DFEC12F}" type="sibTrans" cxnId="{D469EA85-C1F9-44CD-8F21-4C9EF856B96C}">
      <dgm:prSet/>
      <dgm:spPr/>
      <dgm:t>
        <a:bodyPr/>
        <a:lstStyle/>
        <a:p>
          <a:endParaRPr lang="en-US"/>
        </a:p>
      </dgm:t>
    </dgm:pt>
    <dgm:pt modelId="{E4B30E5E-CF93-42D6-8F38-071B7D5C92C1}">
      <dgm:prSet/>
      <dgm:spPr/>
      <dgm:t>
        <a:bodyPr/>
        <a:lstStyle/>
        <a:p>
          <a:r>
            <a:rPr lang="en-US" dirty="0" err="1"/>
            <a:t>Objetivos</a:t>
          </a:r>
          <a:r>
            <a:rPr lang="en-US" dirty="0"/>
            <a:t> del </a:t>
          </a:r>
          <a:r>
            <a:rPr lang="en-US" dirty="0" err="1"/>
            <a:t>proyecto</a:t>
          </a:r>
          <a:endParaRPr lang="en-US" dirty="0"/>
        </a:p>
      </dgm:t>
    </dgm:pt>
    <dgm:pt modelId="{E452198C-5743-4F61-B52C-96A5A204EAE6}" type="parTrans" cxnId="{A80B6AE5-AC61-40A7-8D5A-760DEDA84FD3}">
      <dgm:prSet/>
      <dgm:spPr/>
      <dgm:t>
        <a:bodyPr/>
        <a:lstStyle/>
        <a:p>
          <a:endParaRPr lang="en-US"/>
        </a:p>
      </dgm:t>
    </dgm:pt>
    <dgm:pt modelId="{651E3CFA-E678-471B-957A-6D067A165C1B}" type="sibTrans" cxnId="{A80B6AE5-AC61-40A7-8D5A-760DEDA84FD3}">
      <dgm:prSet/>
      <dgm:spPr/>
      <dgm:t>
        <a:bodyPr/>
        <a:lstStyle/>
        <a:p>
          <a:endParaRPr lang="en-US"/>
        </a:p>
      </dgm:t>
    </dgm:pt>
    <dgm:pt modelId="{FC007C72-5BA8-4ADA-A2BB-3622F9CCA032}">
      <dgm:prSet/>
      <dgm:spPr/>
      <dgm:t>
        <a:bodyPr/>
        <a:lstStyle/>
        <a:p>
          <a:r>
            <a:rPr lang="en-US" dirty="0" err="1"/>
            <a:t>Descripción</a:t>
          </a:r>
          <a:r>
            <a:rPr lang="en-US" dirty="0"/>
            <a:t> general de la </a:t>
          </a:r>
          <a:r>
            <a:rPr lang="en-US" dirty="0" err="1"/>
            <a:t>aplicación</a:t>
          </a:r>
          <a:endParaRPr lang="en-US" dirty="0"/>
        </a:p>
      </dgm:t>
    </dgm:pt>
    <dgm:pt modelId="{0B1D077A-FD70-4945-B900-E7188C0DE9CC}" type="parTrans" cxnId="{3585C721-D194-4988-9530-DA557332CA59}">
      <dgm:prSet/>
      <dgm:spPr/>
      <dgm:t>
        <a:bodyPr/>
        <a:lstStyle/>
        <a:p>
          <a:endParaRPr lang="en-US"/>
        </a:p>
      </dgm:t>
    </dgm:pt>
    <dgm:pt modelId="{24289C7F-5CF2-4A4D-8327-F91F77AFB29F}" type="sibTrans" cxnId="{3585C721-D194-4988-9530-DA557332CA59}">
      <dgm:prSet/>
      <dgm:spPr/>
      <dgm:t>
        <a:bodyPr/>
        <a:lstStyle/>
        <a:p>
          <a:endParaRPr lang="en-US"/>
        </a:p>
      </dgm:t>
    </dgm:pt>
    <dgm:pt modelId="{D1C434F0-C400-4FD9-A016-DD3441FF8E3A}">
      <dgm:prSet/>
      <dgm:spPr/>
      <dgm:t>
        <a:bodyPr/>
        <a:lstStyle/>
        <a:p>
          <a:r>
            <a:rPr lang="en-US" dirty="0" err="1"/>
            <a:t>Metodología</a:t>
          </a:r>
          <a:r>
            <a:rPr lang="en-US" dirty="0"/>
            <a:t> de </a:t>
          </a:r>
          <a:r>
            <a:rPr lang="en-US" dirty="0" err="1"/>
            <a:t>desarrollo</a:t>
          </a:r>
          <a:endParaRPr lang="en-US" dirty="0"/>
        </a:p>
      </dgm:t>
    </dgm:pt>
    <dgm:pt modelId="{D16DF84B-31F2-4FE1-B65A-32565762F6AF}" type="parTrans" cxnId="{5C8B57FC-F336-472A-8165-C028F23C1ACF}">
      <dgm:prSet/>
      <dgm:spPr/>
      <dgm:t>
        <a:bodyPr/>
        <a:lstStyle/>
        <a:p>
          <a:endParaRPr lang="en-US"/>
        </a:p>
      </dgm:t>
    </dgm:pt>
    <dgm:pt modelId="{412D1A44-07A6-4D78-95F3-FEA9D025E84C}" type="sibTrans" cxnId="{5C8B57FC-F336-472A-8165-C028F23C1ACF}">
      <dgm:prSet/>
      <dgm:spPr/>
      <dgm:t>
        <a:bodyPr/>
        <a:lstStyle/>
        <a:p>
          <a:endParaRPr lang="en-US"/>
        </a:p>
      </dgm:t>
    </dgm:pt>
    <dgm:pt modelId="{248981DF-56E8-4A28-BC2D-307385BA7101}">
      <dgm:prSet/>
      <dgm:spPr/>
      <dgm:t>
        <a:bodyPr/>
        <a:lstStyle/>
        <a:p>
          <a:r>
            <a:rPr lang="en-US" dirty="0" err="1"/>
            <a:t>Arquitectura</a:t>
          </a:r>
          <a:r>
            <a:rPr lang="en-US" dirty="0"/>
            <a:t> </a:t>
          </a:r>
          <a:r>
            <a:rPr lang="en-US" dirty="0" err="1"/>
            <a:t>técnica</a:t>
          </a:r>
          <a:endParaRPr lang="en-US" dirty="0"/>
        </a:p>
      </dgm:t>
    </dgm:pt>
    <dgm:pt modelId="{654366CC-87B7-4897-9DCF-406168539179}" type="parTrans" cxnId="{1800D082-CF4A-4499-AAF2-A8418A2F31E8}">
      <dgm:prSet/>
      <dgm:spPr/>
      <dgm:t>
        <a:bodyPr/>
        <a:lstStyle/>
        <a:p>
          <a:endParaRPr lang="en-US"/>
        </a:p>
      </dgm:t>
    </dgm:pt>
    <dgm:pt modelId="{6AE758DB-ACEE-4E9C-8C17-A5F54D088458}" type="sibTrans" cxnId="{1800D082-CF4A-4499-AAF2-A8418A2F31E8}">
      <dgm:prSet/>
      <dgm:spPr/>
      <dgm:t>
        <a:bodyPr/>
        <a:lstStyle/>
        <a:p>
          <a:endParaRPr lang="en-US"/>
        </a:p>
      </dgm:t>
    </dgm:pt>
    <dgm:pt modelId="{2D26253A-D188-4D0C-AD70-7B6986F129F2}">
      <dgm:prSet/>
      <dgm:spPr/>
      <dgm:t>
        <a:bodyPr/>
        <a:lstStyle/>
        <a:p>
          <a:r>
            <a:rPr lang="en-US" dirty="0"/>
            <a:t>Fase de </a:t>
          </a:r>
          <a:r>
            <a:rPr lang="en-US" dirty="0" err="1"/>
            <a:t>pruebas</a:t>
          </a:r>
          <a:endParaRPr lang="en-US" dirty="0"/>
        </a:p>
      </dgm:t>
    </dgm:pt>
    <dgm:pt modelId="{D0F1DFF9-B4E2-4DF6-8F56-5B7C920D18BD}" type="parTrans" cxnId="{058D7DEE-A3E2-4959-8A30-2508542E787B}">
      <dgm:prSet/>
      <dgm:spPr/>
      <dgm:t>
        <a:bodyPr/>
        <a:lstStyle/>
        <a:p>
          <a:endParaRPr lang="en-US"/>
        </a:p>
      </dgm:t>
    </dgm:pt>
    <dgm:pt modelId="{0A169118-8936-45FA-9962-5A0280383440}" type="sibTrans" cxnId="{058D7DEE-A3E2-4959-8A30-2508542E787B}">
      <dgm:prSet/>
      <dgm:spPr/>
      <dgm:t>
        <a:bodyPr/>
        <a:lstStyle/>
        <a:p>
          <a:endParaRPr lang="en-US"/>
        </a:p>
      </dgm:t>
    </dgm:pt>
    <dgm:pt modelId="{3858FE97-1305-4417-A6AE-4F74BC5C2AB3}">
      <dgm:prSet/>
      <dgm:spPr/>
      <dgm:t>
        <a:bodyPr/>
        <a:lstStyle/>
        <a:p>
          <a:r>
            <a:rPr lang="en-US" dirty="0" err="1"/>
            <a:t>Conclusiones</a:t>
          </a:r>
          <a:endParaRPr lang="en-US" dirty="0"/>
        </a:p>
      </dgm:t>
    </dgm:pt>
    <dgm:pt modelId="{44F7E448-B616-4961-82B7-260374471938}" type="parTrans" cxnId="{B77502F0-BE84-4AE1-92DA-992E4B4D6637}">
      <dgm:prSet/>
      <dgm:spPr/>
      <dgm:t>
        <a:bodyPr/>
        <a:lstStyle/>
        <a:p>
          <a:endParaRPr lang="en-US"/>
        </a:p>
      </dgm:t>
    </dgm:pt>
    <dgm:pt modelId="{DD9C5177-BBD6-487E-9838-969539C08681}" type="sibTrans" cxnId="{B77502F0-BE84-4AE1-92DA-992E4B4D6637}">
      <dgm:prSet/>
      <dgm:spPr/>
      <dgm:t>
        <a:bodyPr/>
        <a:lstStyle/>
        <a:p>
          <a:endParaRPr lang="en-US"/>
        </a:p>
      </dgm:t>
    </dgm:pt>
    <dgm:pt modelId="{91EF1849-A943-4A8A-8AB2-5CBCEFB689B8}">
      <dgm:prSet/>
      <dgm:spPr/>
      <dgm:t>
        <a:bodyPr/>
        <a:lstStyle/>
        <a:p>
          <a:r>
            <a:rPr lang="en-US"/>
            <a:t>Cierre y </a:t>
          </a:r>
          <a:r>
            <a:rPr lang="en-US" dirty="0" err="1"/>
            <a:t>agradecimientos</a:t>
          </a:r>
          <a:endParaRPr lang="en-US" dirty="0"/>
        </a:p>
      </dgm:t>
    </dgm:pt>
    <dgm:pt modelId="{B7C3AEA1-C9A8-4623-8D9A-42CBAA3E4869}" type="parTrans" cxnId="{6EE3A7AC-85BD-437C-8CE9-0EAC903EB1FD}">
      <dgm:prSet/>
      <dgm:spPr/>
      <dgm:t>
        <a:bodyPr/>
        <a:lstStyle/>
        <a:p>
          <a:endParaRPr lang="en-US"/>
        </a:p>
      </dgm:t>
    </dgm:pt>
    <dgm:pt modelId="{55FC39AA-F645-4C3D-BE09-6D4C829A0AE7}" type="sibTrans" cxnId="{6EE3A7AC-85BD-437C-8CE9-0EAC903EB1FD}">
      <dgm:prSet/>
      <dgm:spPr/>
      <dgm:t>
        <a:bodyPr/>
        <a:lstStyle/>
        <a:p>
          <a:endParaRPr lang="en-US"/>
        </a:p>
      </dgm:t>
    </dgm:pt>
    <dgm:pt modelId="{14FDB673-A4CE-4783-B615-DB520E03817A}" type="pres">
      <dgm:prSet presAssocID="{A6E43CED-0CF9-46D9-8CC9-BC8269E4DC6B}" presName="Name0" presStyleCnt="0">
        <dgm:presLayoutVars>
          <dgm:dir/>
          <dgm:resizeHandles val="exact"/>
        </dgm:presLayoutVars>
      </dgm:prSet>
      <dgm:spPr/>
    </dgm:pt>
    <dgm:pt modelId="{7E772303-91F1-4EF6-AC87-880349A61520}" type="pres">
      <dgm:prSet presAssocID="{A6E43CED-0CF9-46D9-8CC9-BC8269E4DC6B}" presName="cycle" presStyleCnt="0"/>
      <dgm:spPr/>
    </dgm:pt>
    <dgm:pt modelId="{FEE186B6-5F93-44FB-895D-6564580AE85B}" type="pres">
      <dgm:prSet presAssocID="{4F2D9456-FF14-4DBA-A3ED-EAF411C878DD}" presName="nodeFirstNode" presStyleLbl="node1" presStyleIdx="0" presStyleCnt="9">
        <dgm:presLayoutVars>
          <dgm:bulletEnabled val="1"/>
        </dgm:presLayoutVars>
      </dgm:prSet>
      <dgm:spPr/>
    </dgm:pt>
    <dgm:pt modelId="{121936D1-98C4-4B9C-B917-328C3B461453}" type="pres">
      <dgm:prSet presAssocID="{28564D03-BC68-4BB9-B418-DC36EBB6811C}" presName="sibTransFirstNode" presStyleLbl="bgShp" presStyleIdx="0" presStyleCnt="1"/>
      <dgm:spPr/>
    </dgm:pt>
    <dgm:pt modelId="{105E5F5C-C8CE-4844-AF73-6FABC1595AFB}" type="pres">
      <dgm:prSet presAssocID="{81C8939A-CDE1-41E7-BBC7-97EF70BA21D6}" presName="nodeFollowingNodes" presStyleLbl="node1" presStyleIdx="1" presStyleCnt="9">
        <dgm:presLayoutVars>
          <dgm:bulletEnabled val="1"/>
        </dgm:presLayoutVars>
      </dgm:prSet>
      <dgm:spPr/>
    </dgm:pt>
    <dgm:pt modelId="{087A838C-9F54-4459-AE52-465DB04E236E}" type="pres">
      <dgm:prSet presAssocID="{E4B30E5E-CF93-42D6-8F38-071B7D5C92C1}" presName="nodeFollowingNodes" presStyleLbl="node1" presStyleIdx="2" presStyleCnt="9">
        <dgm:presLayoutVars>
          <dgm:bulletEnabled val="1"/>
        </dgm:presLayoutVars>
      </dgm:prSet>
      <dgm:spPr/>
    </dgm:pt>
    <dgm:pt modelId="{7E3E2A62-4B64-4978-8369-FED7F6DC14DD}" type="pres">
      <dgm:prSet presAssocID="{FC007C72-5BA8-4ADA-A2BB-3622F9CCA032}" presName="nodeFollowingNodes" presStyleLbl="node1" presStyleIdx="3" presStyleCnt="9">
        <dgm:presLayoutVars>
          <dgm:bulletEnabled val="1"/>
        </dgm:presLayoutVars>
      </dgm:prSet>
      <dgm:spPr/>
    </dgm:pt>
    <dgm:pt modelId="{7E986944-15A9-4980-8B2A-21DAB1E430B5}" type="pres">
      <dgm:prSet presAssocID="{D1C434F0-C400-4FD9-A016-DD3441FF8E3A}" presName="nodeFollowingNodes" presStyleLbl="node1" presStyleIdx="4" presStyleCnt="9">
        <dgm:presLayoutVars>
          <dgm:bulletEnabled val="1"/>
        </dgm:presLayoutVars>
      </dgm:prSet>
      <dgm:spPr/>
    </dgm:pt>
    <dgm:pt modelId="{422F78BF-3E90-4D9B-BD1B-C47281D6529F}" type="pres">
      <dgm:prSet presAssocID="{248981DF-56E8-4A28-BC2D-307385BA7101}" presName="nodeFollowingNodes" presStyleLbl="node1" presStyleIdx="5" presStyleCnt="9">
        <dgm:presLayoutVars>
          <dgm:bulletEnabled val="1"/>
        </dgm:presLayoutVars>
      </dgm:prSet>
      <dgm:spPr/>
    </dgm:pt>
    <dgm:pt modelId="{64AD0579-55AD-40B0-8F35-35F88C7784A2}" type="pres">
      <dgm:prSet presAssocID="{2D26253A-D188-4D0C-AD70-7B6986F129F2}" presName="nodeFollowingNodes" presStyleLbl="node1" presStyleIdx="6" presStyleCnt="9">
        <dgm:presLayoutVars>
          <dgm:bulletEnabled val="1"/>
        </dgm:presLayoutVars>
      </dgm:prSet>
      <dgm:spPr/>
    </dgm:pt>
    <dgm:pt modelId="{4624C284-AB0A-43AC-BBD4-EED424673331}" type="pres">
      <dgm:prSet presAssocID="{3858FE97-1305-4417-A6AE-4F74BC5C2AB3}" presName="nodeFollowingNodes" presStyleLbl="node1" presStyleIdx="7" presStyleCnt="9">
        <dgm:presLayoutVars>
          <dgm:bulletEnabled val="1"/>
        </dgm:presLayoutVars>
      </dgm:prSet>
      <dgm:spPr/>
    </dgm:pt>
    <dgm:pt modelId="{9D4E31A2-7BBC-443C-8EC3-B87DA0582FAE}" type="pres">
      <dgm:prSet presAssocID="{91EF1849-A943-4A8A-8AB2-5CBCEFB689B8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B5D36611-3C63-4998-9053-83EB9A48647F}" type="presOf" srcId="{248981DF-56E8-4A28-BC2D-307385BA7101}" destId="{422F78BF-3E90-4D9B-BD1B-C47281D6529F}" srcOrd="0" destOrd="0" presId="urn:microsoft.com/office/officeart/2005/8/layout/cycle3"/>
    <dgm:cxn modelId="{3585C721-D194-4988-9530-DA557332CA59}" srcId="{A6E43CED-0CF9-46D9-8CC9-BC8269E4DC6B}" destId="{FC007C72-5BA8-4ADA-A2BB-3622F9CCA032}" srcOrd="3" destOrd="0" parTransId="{0B1D077A-FD70-4945-B900-E7188C0DE9CC}" sibTransId="{24289C7F-5CF2-4A4D-8327-F91F77AFB29F}"/>
    <dgm:cxn modelId="{CEFAC442-73D1-4A1A-BDAF-9C88A2D75B17}" type="presOf" srcId="{4F2D9456-FF14-4DBA-A3ED-EAF411C878DD}" destId="{FEE186B6-5F93-44FB-895D-6564580AE85B}" srcOrd="0" destOrd="0" presId="urn:microsoft.com/office/officeart/2005/8/layout/cycle3"/>
    <dgm:cxn modelId="{5F16BF6C-1E62-46D2-BF74-7DB593FD8F0E}" type="presOf" srcId="{D1C434F0-C400-4FD9-A016-DD3441FF8E3A}" destId="{7E986944-15A9-4980-8B2A-21DAB1E430B5}" srcOrd="0" destOrd="0" presId="urn:microsoft.com/office/officeart/2005/8/layout/cycle3"/>
    <dgm:cxn modelId="{36BB786F-1D85-476F-AFE9-7F66C5FCD8D0}" type="presOf" srcId="{91EF1849-A943-4A8A-8AB2-5CBCEFB689B8}" destId="{9D4E31A2-7BBC-443C-8EC3-B87DA0582FAE}" srcOrd="0" destOrd="0" presId="urn:microsoft.com/office/officeart/2005/8/layout/cycle3"/>
    <dgm:cxn modelId="{87E61755-EC1C-4D9A-8805-1A3833C18276}" srcId="{A6E43CED-0CF9-46D9-8CC9-BC8269E4DC6B}" destId="{4F2D9456-FF14-4DBA-A3ED-EAF411C878DD}" srcOrd="0" destOrd="0" parTransId="{95ED68F9-4B82-4E42-8F26-9C83FDDCC75D}" sibTransId="{28564D03-BC68-4BB9-B418-DC36EBB6811C}"/>
    <dgm:cxn modelId="{4B3C6178-97AA-4FE5-9DA0-77F5CBF72213}" type="presOf" srcId="{FC007C72-5BA8-4ADA-A2BB-3622F9CCA032}" destId="{7E3E2A62-4B64-4978-8369-FED7F6DC14DD}" srcOrd="0" destOrd="0" presId="urn:microsoft.com/office/officeart/2005/8/layout/cycle3"/>
    <dgm:cxn modelId="{AD46E67D-ED9B-46F2-B930-9BD00EC72EE1}" type="presOf" srcId="{3858FE97-1305-4417-A6AE-4F74BC5C2AB3}" destId="{4624C284-AB0A-43AC-BBD4-EED424673331}" srcOrd="0" destOrd="0" presId="urn:microsoft.com/office/officeart/2005/8/layout/cycle3"/>
    <dgm:cxn modelId="{1800D082-CF4A-4499-AAF2-A8418A2F31E8}" srcId="{A6E43CED-0CF9-46D9-8CC9-BC8269E4DC6B}" destId="{248981DF-56E8-4A28-BC2D-307385BA7101}" srcOrd="5" destOrd="0" parTransId="{654366CC-87B7-4897-9DCF-406168539179}" sibTransId="{6AE758DB-ACEE-4E9C-8C17-A5F54D088458}"/>
    <dgm:cxn modelId="{D469EA85-C1F9-44CD-8F21-4C9EF856B96C}" srcId="{A6E43CED-0CF9-46D9-8CC9-BC8269E4DC6B}" destId="{81C8939A-CDE1-41E7-BBC7-97EF70BA21D6}" srcOrd="1" destOrd="0" parTransId="{271B6624-3B40-402D-938D-C734AACCD14A}" sibTransId="{A6B9CC73-8D5D-4CC3-83C1-B1875DFEC12F}"/>
    <dgm:cxn modelId="{6EE3A7AC-85BD-437C-8CE9-0EAC903EB1FD}" srcId="{A6E43CED-0CF9-46D9-8CC9-BC8269E4DC6B}" destId="{91EF1849-A943-4A8A-8AB2-5CBCEFB689B8}" srcOrd="8" destOrd="0" parTransId="{B7C3AEA1-C9A8-4623-8D9A-42CBAA3E4869}" sibTransId="{55FC39AA-F645-4C3D-BE09-6D4C829A0AE7}"/>
    <dgm:cxn modelId="{DCCD30C7-0392-474E-B569-45C22209BE81}" type="presOf" srcId="{2D26253A-D188-4D0C-AD70-7B6986F129F2}" destId="{64AD0579-55AD-40B0-8F35-35F88C7784A2}" srcOrd="0" destOrd="0" presId="urn:microsoft.com/office/officeart/2005/8/layout/cycle3"/>
    <dgm:cxn modelId="{A42115CC-A7CB-42C1-8804-B2881290BEE7}" type="presOf" srcId="{81C8939A-CDE1-41E7-BBC7-97EF70BA21D6}" destId="{105E5F5C-C8CE-4844-AF73-6FABC1595AFB}" srcOrd="0" destOrd="0" presId="urn:microsoft.com/office/officeart/2005/8/layout/cycle3"/>
    <dgm:cxn modelId="{A80B6AE5-AC61-40A7-8D5A-760DEDA84FD3}" srcId="{A6E43CED-0CF9-46D9-8CC9-BC8269E4DC6B}" destId="{E4B30E5E-CF93-42D6-8F38-071B7D5C92C1}" srcOrd="2" destOrd="0" parTransId="{E452198C-5743-4F61-B52C-96A5A204EAE6}" sibTransId="{651E3CFA-E678-471B-957A-6D067A165C1B}"/>
    <dgm:cxn modelId="{FA45A9E7-F199-4ED3-9CEF-9F14D3DFFABB}" type="presOf" srcId="{E4B30E5E-CF93-42D6-8F38-071B7D5C92C1}" destId="{087A838C-9F54-4459-AE52-465DB04E236E}" srcOrd="0" destOrd="0" presId="urn:microsoft.com/office/officeart/2005/8/layout/cycle3"/>
    <dgm:cxn modelId="{21A052E8-2C87-462E-A38F-3DA99A94095B}" type="presOf" srcId="{28564D03-BC68-4BB9-B418-DC36EBB6811C}" destId="{121936D1-98C4-4B9C-B917-328C3B461453}" srcOrd="0" destOrd="0" presId="urn:microsoft.com/office/officeart/2005/8/layout/cycle3"/>
    <dgm:cxn modelId="{058D7DEE-A3E2-4959-8A30-2508542E787B}" srcId="{A6E43CED-0CF9-46D9-8CC9-BC8269E4DC6B}" destId="{2D26253A-D188-4D0C-AD70-7B6986F129F2}" srcOrd="6" destOrd="0" parTransId="{D0F1DFF9-B4E2-4DF6-8F56-5B7C920D18BD}" sibTransId="{0A169118-8936-45FA-9962-5A0280383440}"/>
    <dgm:cxn modelId="{B77502F0-BE84-4AE1-92DA-992E4B4D6637}" srcId="{A6E43CED-0CF9-46D9-8CC9-BC8269E4DC6B}" destId="{3858FE97-1305-4417-A6AE-4F74BC5C2AB3}" srcOrd="7" destOrd="0" parTransId="{44F7E448-B616-4961-82B7-260374471938}" sibTransId="{DD9C5177-BBD6-487E-9838-969539C08681}"/>
    <dgm:cxn modelId="{5C8B57FC-F336-472A-8165-C028F23C1ACF}" srcId="{A6E43CED-0CF9-46D9-8CC9-BC8269E4DC6B}" destId="{D1C434F0-C400-4FD9-A016-DD3441FF8E3A}" srcOrd="4" destOrd="0" parTransId="{D16DF84B-31F2-4FE1-B65A-32565762F6AF}" sibTransId="{412D1A44-07A6-4D78-95F3-FEA9D025E84C}"/>
    <dgm:cxn modelId="{4E10ACFF-B758-44CC-BEF5-37E982DF27C4}" type="presOf" srcId="{A6E43CED-0CF9-46D9-8CC9-BC8269E4DC6B}" destId="{14FDB673-A4CE-4783-B615-DB520E03817A}" srcOrd="0" destOrd="0" presId="urn:microsoft.com/office/officeart/2005/8/layout/cycle3"/>
    <dgm:cxn modelId="{513B35B9-8596-43E8-8113-E87B9A71F80D}" type="presParOf" srcId="{14FDB673-A4CE-4783-B615-DB520E03817A}" destId="{7E772303-91F1-4EF6-AC87-880349A61520}" srcOrd="0" destOrd="0" presId="urn:microsoft.com/office/officeart/2005/8/layout/cycle3"/>
    <dgm:cxn modelId="{D3555E04-319B-44E3-B6B3-A493A10B5452}" type="presParOf" srcId="{7E772303-91F1-4EF6-AC87-880349A61520}" destId="{FEE186B6-5F93-44FB-895D-6564580AE85B}" srcOrd="0" destOrd="0" presId="urn:microsoft.com/office/officeart/2005/8/layout/cycle3"/>
    <dgm:cxn modelId="{A1029075-E709-4EBD-81CA-6BF42414EE19}" type="presParOf" srcId="{7E772303-91F1-4EF6-AC87-880349A61520}" destId="{121936D1-98C4-4B9C-B917-328C3B461453}" srcOrd="1" destOrd="0" presId="urn:microsoft.com/office/officeart/2005/8/layout/cycle3"/>
    <dgm:cxn modelId="{B8B30525-CDB2-45E0-B6D2-5E4FC240DFF8}" type="presParOf" srcId="{7E772303-91F1-4EF6-AC87-880349A61520}" destId="{105E5F5C-C8CE-4844-AF73-6FABC1595AFB}" srcOrd="2" destOrd="0" presId="urn:microsoft.com/office/officeart/2005/8/layout/cycle3"/>
    <dgm:cxn modelId="{03A1BB90-A673-4E73-9607-EFE969DF6867}" type="presParOf" srcId="{7E772303-91F1-4EF6-AC87-880349A61520}" destId="{087A838C-9F54-4459-AE52-465DB04E236E}" srcOrd="3" destOrd="0" presId="urn:microsoft.com/office/officeart/2005/8/layout/cycle3"/>
    <dgm:cxn modelId="{F0E9F2C8-7553-4874-BA44-C5FBE07BA9F3}" type="presParOf" srcId="{7E772303-91F1-4EF6-AC87-880349A61520}" destId="{7E3E2A62-4B64-4978-8369-FED7F6DC14DD}" srcOrd="4" destOrd="0" presId="urn:microsoft.com/office/officeart/2005/8/layout/cycle3"/>
    <dgm:cxn modelId="{84FA6540-4560-428D-BC75-E185A2E97CB5}" type="presParOf" srcId="{7E772303-91F1-4EF6-AC87-880349A61520}" destId="{7E986944-15A9-4980-8B2A-21DAB1E430B5}" srcOrd="5" destOrd="0" presId="urn:microsoft.com/office/officeart/2005/8/layout/cycle3"/>
    <dgm:cxn modelId="{8275E5D2-B5B0-4C73-AFC8-9C78132FE32C}" type="presParOf" srcId="{7E772303-91F1-4EF6-AC87-880349A61520}" destId="{422F78BF-3E90-4D9B-BD1B-C47281D6529F}" srcOrd="6" destOrd="0" presId="urn:microsoft.com/office/officeart/2005/8/layout/cycle3"/>
    <dgm:cxn modelId="{A4884D73-08D4-492E-86A0-012FC4496BDA}" type="presParOf" srcId="{7E772303-91F1-4EF6-AC87-880349A61520}" destId="{64AD0579-55AD-40B0-8F35-35F88C7784A2}" srcOrd="7" destOrd="0" presId="urn:microsoft.com/office/officeart/2005/8/layout/cycle3"/>
    <dgm:cxn modelId="{9D6E148F-4400-493D-AA7F-FDAFB5C53059}" type="presParOf" srcId="{7E772303-91F1-4EF6-AC87-880349A61520}" destId="{4624C284-AB0A-43AC-BBD4-EED424673331}" srcOrd="8" destOrd="0" presId="urn:microsoft.com/office/officeart/2005/8/layout/cycle3"/>
    <dgm:cxn modelId="{6DB563EE-560E-4A1F-8565-CEFF31E49DEA}" type="presParOf" srcId="{7E772303-91F1-4EF6-AC87-880349A61520}" destId="{9D4E31A2-7BBC-443C-8EC3-B87DA0582FAE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0E1D6C-86FD-438E-AAD2-87D01F5571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C4F33E9-E05A-4194-A674-64FAA13E21E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Stack MERN modificado: MySQL, Express.js, React.js, Node.js</a:t>
          </a:r>
          <a:endParaRPr lang="en-US"/>
        </a:p>
      </dgm:t>
    </dgm:pt>
    <dgm:pt modelId="{26CF869E-CEA2-4E79-ADCD-F680490F3952}" type="parTrans" cxnId="{E30F870C-D3AD-4F5C-8DDD-1C1506001C89}">
      <dgm:prSet/>
      <dgm:spPr/>
      <dgm:t>
        <a:bodyPr/>
        <a:lstStyle/>
        <a:p>
          <a:endParaRPr lang="en-US"/>
        </a:p>
      </dgm:t>
    </dgm:pt>
    <dgm:pt modelId="{9606B983-403A-47F0-8D74-DBF5EFD709C6}" type="sibTrans" cxnId="{E30F870C-D3AD-4F5C-8DDD-1C1506001C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B04F02-08EE-4429-81A0-EEB35071A09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- MySQL: robusto y eficiente</a:t>
          </a:r>
          <a:endParaRPr lang="en-US"/>
        </a:p>
      </dgm:t>
    </dgm:pt>
    <dgm:pt modelId="{3C1B4DC7-0034-477B-BD43-4B3AD7FB7376}" type="parTrans" cxnId="{638D3042-69B6-4188-B891-1DE8E6FA6ECE}">
      <dgm:prSet/>
      <dgm:spPr/>
      <dgm:t>
        <a:bodyPr/>
        <a:lstStyle/>
        <a:p>
          <a:endParaRPr lang="en-US"/>
        </a:p>
      </dgm:t>
    </dgm:pt>
    <dgm:pt modelId="{1FB766F9-1D4C-4324-9B27-997D21DDD2B5}" type="sibTrans" cxnId="{638D3042-69B6-4188-B891-1DE8E6FA6E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223028-1008-41DC-9A41-040D937F948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- Express: flexible y simple</a:t>
          </a:r>
          <a:endParaRPr lang="en-US"/>
        </a:p>
      </dgm:t>
    </dgm:pt>
    <dgm:pt modelId="{32E6F468-37F8-48CE-942F-5342CBFC53D8}" type="parTrans" cxnId="{30E4E1BB-64B9-442B-AD9B-BDAB9F1B28DE}">
      <dgm:prSet/>
      <dgm:spPr/>
      <dgm:t>
        <a:bodyPr/>
        <a:lstStyle/>
        <a:p>
          <a:endParaRPr lang="en-US"/>
        </a:p>
      </dgm:t>
    </dgm:pt>
    <dgm:pt modelId="{57FE9658-2BFF-4F13-B369-C84F8282A859}" type="sibTrans" cxnId="{30E4E1BB-64B9-442B-AD9B-BDAB9F1B28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891B60-760D-456D-B86C-F2A0AEF1A99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React: interfaz dinámica</a:t>
          </a:r>
          <a:endParaRPr lang="en-US"/>
        </a:p>
      </dgm:t>
    </dgm:pt>
    <dgm:pt modelId="{E042C88E-5FD7-4937-AE92-E48B273FB864}" type="parTrans" cxnId="{49A960C9-D911-4E2A-B660-5C50E112047A}">
      <dgm:prSet/>
      <dgm:spPr/>
      <dgm:t>
        <a:bodyPr/>
        <a:lstStyle/>
        <a:p>
          <a:endParaRPr lang="en-US"/>
        </a:p>
      </dgm:t>
    </dgm:pt>
    <dgm:pt modelId="{A5AAA7DF-D9DB-4AB6-A803-726E7F957EA1}" type="sibTrans" cxnId="{49A960C9-D911-4E2A-B660-5C50E11204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86683B-2ADB-47F1-A1A2-DAA1D748C96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Node: lenguaje unificado</a:t>
          </a:r>
          <a:endParaRPr lang="en-US"/>
        </a:p>
      </dgm:t>
    </dgm:pt>
    <dgm:pt modelId="{5BEF617F-F039-4F0D-ADE7-76F3E06B664C}" type="parTrans" cxnId="{4C94FBB9-F6D9-4802-882E-9768B580390F}">
      <dgm:prSet/>
      <dgm:spPr/>
      <dgm:t>
        <a:bodyPr/>
        <a:lstStyle/>
        <a:p>
          <a:endParaRPr lang="en-US"/>
        </a:p>
      </dgm:t>
    </dgm:pt>
    <dgm:pt modelId="{9D7C9285-5872-440E-A8B4-44A95725ED44}" type="sibTrans" cxnId="{4C94FBB9-F6D9-4802-882E-9768B58039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FF778C-7931-43A7-BE35-06FC881437C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JWT, Redux, Material UI, GitHub Actions</a:t>
          </a:r>
          <a:endParaRPr lang="en-US"/>
        </a:p>
      </dgm:t>
    </dgm:pt>
    <dgm:pt modelId="{D1C30F23-BD9B-423B-91B9-8B9D7E6C5EAF}" type="sibTrans" cxnId="{6F8F0DF5-10D5-42FD-8C73-E305D646E32C}">
      <dgm:prSet/>
      <dgm:spPr/>
      <dgm:t>
        <a:bodyPr/>
        <a:lstStyle/>
        <a:p>
          <a:endParaRPr lang="en-US"/>
        </a:p>
      </dgm:t>
    </dgm:pt>
    <dgm:pt modelId="{EFDC1E46-4B2C-4A2F-BC68-A059DEE7A710}" type="parTrans" cxnId="{6F8F0DF5-10D5-42FD-8C73-E305D646E32C}">
      <dgm:prSet/>
      <dgm:spPr/>
      <dgm:t>
        <a:bodyPr/>
        <a:lstStyle/>
        <a:p>
          <a:endParaRPr lang="en-US"/>
        </a:p>
      </dgm:t>
    </dgm:pt>
    <dgm:pt modelId="{389840A2-00BF-474F-B2C7-46DCC8224C88}" type="pres">
      <dgm:prSet presAssocID="{0D0E1D6C-86FD-438E-AAD2-87D01F55713F}" presName="root" presStyleCnt="0">
        <dgm:presLayoutVars>
          <dgm:dir/>
          <dgm:resizeHandles val="exact"/>
        </dgm:presLayoutVars>
      </dgm:prSet>
      <dgm:spPr/>
    </dgm:pt>
    <dgm:pt modelId="{424F1ECB-21A9-4563-9C93-764C7AB4B65F}" type="pres">
      <dgm:prSet presAssocID="{3C4F33E9-E05A-4194-A674-64FAA13E21E6}" presName="compNode" presStyleCnt="0"/>
      <dgm:spPr/>
    </dgm:pt>
    <dgm:pt modelId="{D11F8B18-5E29-46CA-AAE6-8E2D251C3C53}" type="pres">
      <dgm:prSet presAssocID="{3C4F33E9-E05A-4194-A674-64FAA13E21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2FF93A60-3F3F-4AA1-BD39-06BC2F892948}" type="pres">
      <dgm:prSet presAssocID="{3C4F33E9-E05A-4194-A674-64FAA13E21E6}" presName="spaceRect" presStyleCnt="0"/>
      <dgm:spPr/>
    </dgm:pt>
    <dgm:pt modelId="{F5983831-E97B-41F7-8C7B-695E21C69085}" type="pres">
      <dgm:prSet presAssocID="{3C4F33E9-E05A-4194-A674-64FAA13E21E6}" presName="textRect" presStyleLbl="revTx" presStyleIdx="0" presStyleCnt="6">
        <dgm:presLayoutVars>
          <dgm:chMax val="1"/>
          <dgm:chPref val="1"/>
        </dgm:presLayoutVars>
      </dgm:prSet>
      <dgm:spPr/>
    </dgm:pt>
    <dgm:pt modelId="{08B0E992-7B1E-4ECF-8681-5DAF86939DBD}" type="pres">
      <dgm:prSet presAssocID="{9606B983-403A-47F0-8D74-DBF5EFD709C6}" presName="sibTrans" presStyleCnt="0"/>
      <dgm:spPr/>
    </dgm:pt>
    <dgm:pt modelId="{2FC1C98E-23CC-4DB3-985C-B5F3B3C9EE07}" type="pres">
      <dgm:prSet presAssocID="{8DB04F02-08EE-4429-81A0-EEB35071A09E}" presName="compNode" presStyleCnt="0"/>
      <dgm:spPr/>
    </dgm:pt>
    <dgm:pt modelId="{E7B836FC-7015-45B0-BD37-52F6E4E70ADC}" type="pres">
      <dgm:prSet presAssocID="{8DB04F02-08EE-4429-81A0-EEB35071A09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21AB4A88-9D7D-4615-83B7-CE13AD0ED834}" type="pres">
      <dgm:prSet presAssocID="{8DB04F02-08EE-4429-81A0-EEB35071A09E}" presName="spaceRect" presStyleCnt="0"/>
      <dgm:spPr/>
    </dgm:pt>
    <dgm:pt modelId="{BE8B5152-B077-41A7-8043-EAE1F290EC60}" type="pres">
      <dgm:prSet presAssocID="{8DB04F02-08EE-4429-81A0-EEB35071A09E}" presName="textRect" presStyleLbl="revTx" presStyleIdx="1" presStyleCnt="6">
        <dgm:presLayoutVars>
          <dgm:chMax val="1"/>
          <dgm:chPref val="1"/>
        </dgm:presLayoutVars>
      </dgm:prSet>
      <dgm:spPr/>
    </dgm:pt>
    <dgm:pt modelId="{F4F632EE-A5E7-4AFC-A3A7-6DD563C53E31}" type="pres">
      <dgm:prSet presAssocID="{1FB766F9-1D4C-4324-9B27-997D21DDD2B5}" presName="sibTrans" presStyleCnt="0"/>
      <dgm:spPr/>
    </dgm:pt>
    <dgm:pt modelId="{D9F03278-9EE4-4D4C-92BD-B70186C42D34}" type="pres">
      <dgm:prSet presAssocID="{CE223028-1008-41DC-9A41-040D937F9487}" presName="compNode" presStyleCnt="0"/>
      <dgm:spPr/>
    </dgm:pt>
    <dgm:pt modelId="{9DB000CF-5247-412C-9748-DA30D776DB2E}" type="pres">
      <dgm:prSet presAssocID="{CE223028-1008-41DC-9A41-040D937F948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ical scene"/>
        </a:ext>
      </dgm:extLst>
    </dgm:pt>
    <dgm:pt modelId="{4BCD1FA4-691B-45C3-94EC-F64868D472B0}" type="pres">
      <dgm:prSet presAssocID="{CE223028-1008-41DC-9A41-040D937F9487}" presName="spaceRect" presStyleCnt="0"/>
      <dgm:spPr/>
    </dgm:pt>
    <dgm:pt modelId="{15A2E141-9ED8-4BC1-ABC5-716BD568099F}" type="pres">
      <dgm:prSet presAssocID="{CE223028-1008-41DC-9A41-040D937F9487}" presName="textRect" presStyleLbl="revTx" presStyleIdx="2" presStyleCnt="6">
        <dgm:presLayoutVars>
          <dgm:chMax val="1"/>
          <dgm:chPref val="1"/>
        </dgm:presLayoutVars>
      </dgm:prSet>
      <dgm:spPr/>
    </dgm:pt>
    <dgm:pt modelId="{465789B1-792D-4A36-AF12-2C31000FBF3C}" type="pres">
      <dgm:prSet presAssocID="{57FE9658-2BFF-4F13-B369-C84F8282A859}" presName="sibTrans" presStyleCnt="0"/>
      <dgm:spPr/>
    </dgm:pt>
    <dgm:pt modelId="{4397F057-E346-4443-9CDA-82034A8DD247}" type="pres">
      <dgm:prSet presAssocID="{0B891B60-760D-456D-B86C-F2A0AEF1A99A}" presName="compNode" presStyleCnt="0"/>
      <dgm:spPr/>
    </dgm:pt>
    <dgm:pt modelId="{72F2B616-D64F-4166-BA79-6350CD2361A0}" type="pres">
      <dgm:prSet presAssocID="{0B891B60-760D-456D-B86C-F2A0AEF1A99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6F020D6D-0778-4C26-A51D-96951BCE64BE}" type="pres">
      <dgm:prSet presAssocID="{0B891B60-760D-456D-B86C-F2A0AEF1A99A}" presName="spaceRect" presStyleCnt="0"/>
      <dgm:spPr/>
    </dgm:pt>
    <dgm:pt modelId="{60D56BE9-04E0-44BB-834E-3B7049635A08}" type="pres">
      <dgm:prSet presAssocID="{0B891B60-760D-456D-B86C-F2A0AEF1A99A}" presName="textRect" presStyleLbl="revTx" presStyleIdx="3" presStyleCnt="6">
        <dgm:presLayoutVars>
          <dgm:chMax val="1"/>
          <dgm:chPref val="1"/>
        </dgm:presLayoutVars>
      </dgm:prSet>
      <dgm:spPr/>
    </dgm:pt>
    <dgm:pt modelId="{2AD7816A-705D-4A3E-A337-5F4173231424}" type="pres">
      <dgm:prSet presAssocID="{A5AAA7DF-D9DB-4AB6-A803-726E7F957EA1}" presName="sibTrans" presStyleCnt="0"/>
      <dgm:spPr/>
    </dgm:pt>
    <dgm:pt modelId="{72E81A50-ED20-4833-BBC7-C302886E2E7C}" type="pres">
      <dgm:prSet presAssocID="{6286683B-2ADB-47F1-A1A2-DAA1D748C969}" presName="compNode" presStyleCnt="0"/>
      <dgm:spPr/>
    </dgm:pt>
    <dgm:pt modelId="{1A89CDF1-17C1-4057-A246-889F746799B9}" type="pres">
      <dgm:prSet presAssocID="{6286683B-2ADB-47F1-A1A2-DAA1D748C96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d"/>
        </a:ext>
      </dgm:extLst>
    </dgm:pt>
    <dgm:pt modelId="{9EAA6962-C49D-4D5F-B388-2F91A560B293}" type="pres">
      <dgm:prSet presAssocID="{6286683B-2ADB-47F1-A1A2-DAA1D748C969}" presName="spaceRect" presStyleCnt="0"/>
      <dgm:spPr/>
    </dgm:pt>
    <dgm:pt modelId="{065B3B51-0988-4AAC-A5C9-1AA4CC81266B}" type="pres">
      <dgm:prSet presAssocID="{6286683B-2ADB-47F1-A1A2-DAA1D748C969}" presName="textRect" presStyleLbl="revTx" presStyleIdx="4" presStyleCnt="6">
        <dgm:presLayoutVars>
          <dgm:chMax val="1"/>
          <dgm:chPref val="1"/>
        </dgm:presLayoutVars>
      </dgm:prSet>
      <dgm:spPr/>
    </dgm:pt>
    <dgm:pt modelId="{6DD7D4CA-E507-4866-AA38-FA1AA083A54D}" type="pres">
      <dgm:prSet presAssocID="{9D7C9285-5872-440E-A8B4-44A95725ED44}" presName="sibTrans" presStyleCnt="0"/>
      <dgm:spPr/>
    </dgm:pt>
    <dgm:pt modelId="{AEA5C90B-BF3C-4544-9A8B-E308462674B5}" type="pres">
      <dgm:prSet presAssocID="{B9FF778C-7931-43A7-BE35-06FC881437C7}" presName="compNode" presStyleCnt="0"/>
      <dgm:spPr/>
    </dgm:pt>
    <dgm:pt modelId="{7D74B0B8-3C02-4ADC-94C1-C267A17157BF}" type="pres">
      <dgm:prSet presAssocID="{B9FF778C-7931-43A7-BE35-06FC881437C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7699C74-68E1-4117-8B57-5F447B8A542F}" type="pres">
      <dgm:prSet presAssocID="{B9FF778C-7931-43A7-BE35-06FC881437C7}" presName="spaceRect" presStyleCnt="0"/>
      <dgm:spPr/>
    </dgm:pt>
    <dgm:pt modelId="{465C7153-04CB-46E2-8DC6-DC8631E1D694}" type="pres">
      <dgm:prSet presAssocID="{B9FF778C-7931-43A7-BE35-06FC881437C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4D83E07-556C-4AEA-A177-C50E6BF9534C}" type="presOf" srcId="{CE223028-1008-41DC-9A41-040D937F9487}" destId="{15A2E141-9ED8-4BC1-ABC5-716BD568099F}" srcOrd="0" destOrd="0" presId="urn:microsoft.com/office/officeart/2018/2/layout/IconLabelList"/>
    <dgm:cxn modelId="{E30F870C-D3AD-4F5C-8DDD-1C1506001C89}" srcId="{0D0E1D6C-86FD-438E-AAD2-87D01F55713F}" destId="{3C4F33E9-E05A-4194-A674-64FAA13E21E6}" srcOrd="0" destOrd="0" parTransId="{26CF869E-CEA2-4E79-ADCD-F680490F3952}" sibTransId="{9606B983-403A-47F0-8D74-DBF5EFD709C6}"/>
    <dgm:cxn modelId="{53C1661C-738F-4451-9F42-5644DEF79D43}" type="presOf" srcId="{8DB04F02-08EE-4429-81A0-EEB35071A09E}" destId="{BE8B5152-B077-41A7-8043-EAE1F290EC60}" srcOrd="0" destOrd="0" presId="urn:microsoft.com/office/officeart/2018/2/layout/IconLabelList"/>
    <dgm:cxn modelId="{AA7C381D-8D08-4614-92B4-CA51C03BE802}" type="presOf" srcId="{0B891B60-760D-456D-B86C-F2A0AEF1A99A}" destId="{60D56BE9-04E0-44BB-834E-3B7049635A08}" srcOrd="0" destOrd="0" presId="urn:microsoft.com/office/officeart/2018/2/layout/IconLabelList"/>
    <dgm:cxn modelId="{1040092D-3A41-42AA-ABC1-AF0052F2193F}" type="presOf" srcId="{B9FF778C-7931-43A7-BE35-06FC881437C7}" destId="{465C7153-04CB-46E2-8DC6-DC8631E1D694}" srcOrd="0" destOrd="0" presId="urn:microsoft.com/office/officeart/2018/2/layout/IconLabelList"/>
    <dgm:cxn modelId="{638D3042-69B6-4188-B891-1DE8E6FA6ECE}" srcId="{0D0E1D6C-86FD-438E-AAD2-87D01F55713F}" destId="{8DB04F02-08EE-4429-81A0-EEB35071A09E}" srcOrd="1" destOrd="0" parTransId="{3C1B4DC7-0034-477B-BD43-4B3AD7FB7376}" sibTransId="{1FB766F9-1D4C-4324-9B27-997D21DDD2B5}"/>
    <dgm:cxn modelId="{9C844D55-0233-4783-A866-E15540FE5D98}" type="presOf" srcId="{6286683B-2ADB-47F1-A1A2-DAA1D748C969}" destId="{065B3B51-0988-4AAC-A5C9-1AA4CC81266B}" srcOrd="0" destOrd="0" presId="urn:microsoft.com/office/officeart/2018/2/layout/IconLabelList"/>
    <dgm:cxn modelId="{11108382-AE3E-4758-85E2-8D5D46A92497}" type="presOf" srcId="{0D0E1D6C-86FD-438E-AAD2-87D01F55713F}" destId="{389840A2-00BF-474F-B2C7-46DCC8224C88}" srcOrd="0" destOrd="0" presId="urn:microsoft.com/office/officeart/2018/2/layout/IconLabelList"/>
    <dgm:cxn modelId="{18E0BA89-94D4-4A64-A321-2000C967E66A}" type="presOf" srcId="{3C4F33E9-E05A-4194-A674-64FAA13E21E6}" destId="{F5983831-E97B-41F7-8C7B-695E21C69085}" srcOrd="0" destOrd="0" presId="urn:microsoft.com/office/officeart/2018/2/layout/IconLabelList"/>
    <dgm:cxn modelId="{4C94FBB9-F6D9-4802-882E-9768B580390F}" srcId="{0D0E1D6C-86FD-438E-AAD2-87D01F55713F}" destId="{6286683B-2ADB-47F1-A1A2-DAA1D748C969}" srcOrd="4" destOrd="0" parTransId="{5BEF617F-F039-4F0D-ADE7-76F3E06B664C}" sibTransId="{9D7C9285-5872-440E-A8B4-44A95725ED44}"/>
    <dgm:cxn modelId="{30E4E1BB-64B9-442B-AD9B-BDAB9F1B28DE}" srcId="{0D0E1D6C-86FD-438E-AAD2-87D01F55713F}" destId="{CE223028-1008-41DC-9A41-040D937F9487}" srcOrd="2" destOrd="0" parTransId="{32E6F468-37F8-48CE-942F-5342CBFC53D8}" sibTransId="{57FE9658-2BFF-4F13-B369-C84F8282A859}"/>
    <dgm:cxn modelId="{49A960C9-D911-4E2A-B660-5C50E112047A}" srcId="{0D0E1D6C-86FD-438E-AAD2-87D01F55713F}" destId="{0B891B60-760D-456D-B86C-F2A0AEF1A99A}" srcOrd="3" destOrd="0" parTransId="{E042C88E-5FD7-4937-AE92-E48B273FB864}" sibTransId="{A5AAA7DF-D9DB-4AB6-A803-726E7F957EA1}"/>
    <dgm:cxn modelId="{6F8F0DF5-10D5-42FD-8C73-E305D646E32C}" srcId="{0D0E1D6C-86FD-438E-AAD2-87D01F55713F}" destId="{B9FF778C-7931-43A7-BE35-06FC881437C7}" srcOrd="5" destOrd="0" parTransId="{EFDC1E46-4B2C-4A2F-BC68-A059DEE7A710}" sibTransId="{D1C30F23-BD9B-423B-91B9-8B9D7E6C5EAF}"/>
    <dgm:cxn modelId="{BB9D2295-03AF-4D44-986F-FDD78BEE00A7}" type="presParOf" srcId="{389840A2-00BF-474F-B2C7-46DCC8224C88}" destId="{424F1ECB-21A9-4563-9C93-764C7AB4B65F}" srcOrd="0" destOrd="0" presId="urn:microsoft.com/office/officeart/2018/2/layout/IconLabelList"/>
    <dgm:cxn modelId="{EB3DCFBC-2891-45DA-A275-49E146D9C0D8}" type="presParOf" srcId="{424F1ECB-21A9-4563-9C93-764C7AB4B65F}" destId="{D11F8B18-5E29-46CA-AAE6-8E2D251C3C53}" srcOrd="0" destOrd="0" presId="urn:microsoft.com/office/officeart/2018/2/layout/IconLabelList"/>
    <dgm:cxn modelId="{E510D076-791E-4AA6-9171-6AE0E26ADD9C}" type="presParOf" srcId="{424F1ECB-21A9-4563-9C93-764C7AB4B65F}" destId="{2FF93A60-3F3F-4AA1-BD39-06BC2F892948}" srcOrd="1" destOrd="0" presId="urn:microsoft.com/office/officeart/2018/2/layout/IconLabelList"/>
    <dgm:cxn modelId="{1A5234E2-07CC-43BE-BDFC-BC063132ADEB}" type="presParOf" srcId="{424F1ECB-21A9-4563-9C93-764C7AB4B65F}" destId="{F5983831-E97B-41F7-8C7B-695E21C69085}" srcOrd="2" destOrd="0" presId="urn:microsoft.com/office/officeart/2018/2/layout/IconLabelList"/>
    <dgm:cxn modelId="{9B9E001C-76D4-4123-8B78-8893BE55BB25}" type="presParOf" srcId="{389840A2-00BF-474F-B2C7-46DCC8224C88}" destId="{08B0E992-7B1E-4ECF-8681-5DAF86939DBD}" srcOrd="1" destOrd="0" presId="urn:microsoft.com/office/officeart/2018/2/layout/IconLabelList"/>
    <dgm:cxn modelId="{4F32FEEB-3FEB-4BCC-8D8D-F9DDDE4D8F32}" type="presParOf" srcId="{389840A2-00BF-474F-B2C7-46DCC8224C88}" destId="{2FC1C98E-23CC-4DB3-985C-B5F3B3C9EE07}" srcOrd="2" destOrd="0" presId="urn:microsoft.com/office/officeart/2018/2/layout/IconLabelList"/>
    <dgm:cxn modelId="{BEF1CC3A-5CCE-4CE3-87C3-33407756E0EF}" type="presParOf" srcId="{2FC1C98E-23CC-4DB3-985C-B5F3B3C9EE07}" destId="{E7B836FC-7015-45B0-BD37-52F6E4E70ADC}" srcOrd="0" destOrd="0" presId="urn:microsoft.com/office/officeart/2018/2/layout/IconLabelList"/>
    <dgm:cxn modelId="{344E5CE3-6AC1-486E-9283-E5F63C3B3A5F}" type="presParOf" srcId="{2FC1C98E-23CC-4DB3-985C-B5F3B3C9EE07}" destId="{21AB4A88-9D7D-4615-83B7-CE13AD0ED834}" srcOrd="1" destOrd="0" presId="urn:microsoft.com/office/officeart/2018/2/layout/IconLabelList"/>
    <dgm:cxn modelId="{7C3D207B-C1BD-4011-8856-8FE0230561AF}" type="presParOf" srcId="{2FC1C98E-23CC-4DB3-985C-B5F3B3C9EE07}" destId="{BE8B5152-B077-41A7-8043-EAE1F290EC60}" srcOrd="2" destOrd="0" presId="urn:microsoft.com/office/officeart/2018/2/layout/IconLabelList"/>
    <dgm:cxn modelId="{52360246-99E3-4BA0-BE4D-5F98A5D1D9CB}" type="presParOf" srcId="{389840A2-00BF-474F-B2C7-46DCC8224C88}" destId="{F4F632EE-A5E7-4AFC-A3A7-6DD563C53E31}" srcOrd="3" destOrd="0" presId="urn:microsoft.com/office/officeart/2018/2/layout/IconLabelList"/>
    <dgm:cxn modelId="{C1404963-4AD7-42B4-A5EA-BBD41A041D00}" type="presParOf" srcId="{389840A2-00BF-474F-B2C7-46DCC8224C88}" destId="{D9F03278-9EE4-4D4C-92BD-B70186C42D34}" srcOrd="4" destOrd="0" presId="urn:microsoft.com/office/officeart/2018/2/layout/IconLabelList"/>
    <dgm:cxn modelId="{6C804187-2757-41C4-ACAC-E5D7356A1F00}" type="presParOf" srcId="{D9F03278-9EE4-4D4C-92BD-B70186C42D34}" destId="{9DB000CF-5247-412C-9748-DA30D776DB2E}" srcOrd="0" destOrd="0" presId="urn:microsoft.com/office/officeart/2018/2/layout/IconLabelList"/>
    <dgm:cxn modelId="{CFDB7FC5-83DF-4E4B-8FC0-E491341BA668}" type="presParOf" srcId="{D9F03278-9EE4-4D4C-92BD-B70186C42D34}" destId="{4BCD1FA4-691B-45C3-94EC-F64868D472B0}" srcOrd="1" destOrd="0" presId="urn:microsoft.com/office/officeart/2018/2/layout/IconLabelList"/>
    <dgm:cxn modelId="{0DE53EED-6D18-45DF-B8EA-30CCC251A16E}" type="presParOf" srcId="{D9F03278-9EE4-4D4C-92BD-B70186C42D34}" destId="{15A2E141-9ED8-4BC1-ABC5-716BD568099F}" srcOrd="2" destOrd="0" presId="urn:microsoft.com/office/officeart/2018/2/layout/IconLabelList"/>
    <dgm:cxn modelId="{4A2D602A-F34B-4004-9011-32FB366A905E}" type="presParOf" srcId="{389840A2-00BF-474F-B2C7-46DCC8224C88}" destId="{465789B1-792D-4A36-AF12-2C31000FBF3C}" srcOrd="5" destOrd="0" presId="urn:microsoft.com/office/officeart/2018/2/layout/IconLabelList"/>
    <dgm:cxn modelId="{D3AE292C-2F9B-404A-B792-956339C7565A}" type="presParOf" srcId="{389840A2-00BF-474F-B2C7-46DCC8224C88}" destId="{4397F057-E346-4443-9CDA-82034A8DD247}" srcOrd="6" destOrd="0" presId="urn:microsoft.com/office/officeart/2018/2/layout/IconLabelList"/>
    <dgm:cxn modelId="{CFCBF08F-2F3C-41D3-9C95-76111F1D2940}" type="presParOf" srcId="{4397F057-E346-4443-9CDA-82034A8DD247}" destId="{72F2B616-D64F-4166-BA79-6350CD2361A0}" srcOrd="0" destOrd="0" presId="urn:microsoft.com/office/officeart/2018/2/layout/IconLabelList"/>
    <dgm:cxn modelId="{C98A3F00-B642-4614-8D38-40A79362A726}" type="presParOf" srcId="{4397F057-E346-4443-9CDA-82034A8DD247}" destId="{6F020D6D-0778-4C26-A51D-96951BCE64BE}" srcOrd="1" destOrd="0" presId="urn:microsoft.com/office/officeart/2018/2/layout/IconLabelList"/>
    <dgm:cxn modelId="{EB85C4FC-E419-4E09-A702-7DC0A6C5014F}" type="presParOf" srcId="{4397F057-E346-4443-9CDA-82034A8DD247}" destId="{60D56BE9-04E0-44BB-834E-3B7049635A08}" srcOrd="2" destOrd="0" presId="urn:microsoft.com/office/officeart/2018/2/layout/IconLabelList"/>
    <dgm:cxn modelId="{5A62E60A-F188-4F88-B3B6-88B252998597}" type="presParOf" srcId="{389840A2-00BF-474F-B2C7-46DCC8224C88}" destId="{2AD7816A-705D-4A3E-A337-5F4173231424}" srcOrd="7" destOrd="0" presId="urn:microsoft.com/office/officeart/2018/2/layout/IconLabelList"/>
    <dgm:cxn modelId="{2FEEAAD2-E0DE-467C-A8EA-537BA8B66336}" type="presParOf" srcId="{389840A2-00BF-474F-B2C7-46DCC8224C88}" destId="{72E81A50-ED20-4833-BBC7-C302886E2E7C}" srcOrd="8" destOrd="0" presId="urn:microsoft.com/office/officeart/2018/2/layout/IconLabelList"/>
    <dgm:cxn modelId="{2F0CEF20-4D9A-443E-97EE-A32CF4CB1BB9}" type="presParOf" srcId="{72E81A50-ED20-4833-BBC7-C302886E2E7C}" destId="{1A89CDF1-17C1-4057-A246-889F746799B9}" srcOrd="0" destOrd="0" presId="urn:microsoft.com/office/officeart/2018/2/layout/IconLabelList"/>
    <dgm:cxn modelId="{F40336F7-8406-4077-9900-04E0E7DB905D}" type="presParOf" srcId="{72E81A50-ED20-4833-BBC7-C302886E2E7C}" destId="{9EAA6962-C49D-4D5F-B388-2F91A560B293}" srcOrd="1" destOrd="0" presId="urn:microsoft.com/office/officeart/2018/2/layout/IconLabelList"/>
    <dgm:cxn modelId="{B0E590B9-3CC8-4636-BD98-9D03F4941E6F}" type="presParOf" srcId="{72E81A50-ED20-4833-BBC7-C302886E2E7C}" destId="{065B3B51-0988-4AAC-A5C9-1AA4CC81266B}" srcOrd="2" destOrd="0" presId="urn:microsoft.com/office/officeart/2018/2/layout/IconLabelList"/>
    <dgm:cxn modelId="{9249A1F0-45EF-4EC2-B5EC-5455613B7D8C}" type="presParOf" srcId="{389840A2-00BF-474F-B2C7-46DCC8224C88}" destId="{6DD7D4CA-E507-4866-AA38-FA1AA083A54D}" srcOrd="9" destOrd="0" presId="urn:microsoft.com/office/officeart/2018/2/layout/IconLabelList"/>
    <dgm:cxn modelId="{1D08CA1D-88C0-455C-B5DB-101629406F02}" type="presParOf" srcId="{389840A2-00BF-474F-B2C7-46DCC8224C88}" destId="{AEA5C90B-BF3C-4544-9A8B-E308462674B5}" srcOrd="10" destOrd="0" presId="urn:microsoft.com/office/officeart/2018/2/layout/IconLabelList"/>
    <dgm:cxn modelId="{7D6941F2-00BC-47F7-9244-B2BD56623C2D}" type="presParOf" srcId="{AEA5C90B-BF3C-4544-9A8B-E308462674B5}" destId="{7D74B0B8-3C02-4ADC-94C1-C267A17157BF}" srcOrd="0" destOrd="0" presId="urn:microsoft.com/office/officeart/2018/2/layout/IconLabelList"/>
    <dgm:cxn modelId="{E80A6517-7FF3-4A1F-993F-AD99D4CDBE27}" type="presParOf" srcId="{AEA5C90B-BF3C-4544-9A8B-E308462674B5}" destId="{A7699C74-68E1-4117-8B57-5F447B8A542F}" srcOrd="1" destOrd="0" presId="urn:microsoft.com/office/officeart/2018/2/layout/IconLabelList"/>
    <dgm:cxn modelId="{B6CAEA1F-A512-4B4F-A973-E245D30881B4}" type="presParOf" srcId="{AEA5C90B-BF3C-4544-9A8B-E308462674B5}" destId="{465C7153-04CB-46E2-8DC6-DC8631E1D6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735C3C-F39E-4801-A7DF-97CF2AA658B7}" type="doc">
      <dgm:prSet loTypeId="urn:microsoft.com/office/officeart/2005/8/layout/cycle1" loCatId="cycle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778DADB-CB0C-4E8A-955B-F47228A748CE}">
      <dgm:prSet/>
      <dgm:spPr/>
      <dgm:t>
        <a:bodyPr/>
        <a:lstStyle/>
        <a:p>
          <a:r>
            <a:rPr lang="es-ES"/>
            <a:t>Pruebas unitarias (Jest), integración y usabilidad</a:t>
          </a:r>
          <a:endParaRPr lang="en-US"/>
        </a:p>
      </dgm:t>
    </dgm:pt>
    <dgm:pt modelId="{F30B6A83-3DEB-4E9F-9022-2E30DF435224}" type="parTrans" cxnId="{1E68D17B-DB0A-4F33-83F7-F739F02FDC48}">
      <dgm:prSet/>
      <dgm:spPr/>
      <dgm:t>
        <a:bodyPr/>
        <a:lstStyle/>
        <a:p>
          <a:endParaRPr lang="en-US"/>
        </a:p>
      </dgm:t>
    </dgm:pt>
    <dgm:pt modelId="{4FAF9313-5690-438D-936B-7112B1E4D503}" type="sibTrans" cxnId="{1E68D17B-DB0A-4F33-83F7-F739F02FDC48}">
      <dgm:prSet/>
      <dgm:spPr/>
      <dgm:t>
        <a:bodyPr/>
        <a:lstStyle/>
        <a:p>
          <a:endParaRPr lang="en-US"/>
        </a:p>
      </dgm:t>
    </dgm:pt>
    <dgm:pt modelId="{8C69735A-3D84-499D-A973-4C01D8825E92}">
      <dgm:prSet/>
      <dgm:spPr/>
      <dgm:t>
        <a:bodyPr/>
        <a:lstStyle/>
        <a:p>
          <a:r>
            <a:rPr lang="es-ES"/>
            <a:t>Casos reales con usuarios</a:t>
          </a:r>
          <a:endParaRPr lang="en-US"/>
        </a:p>
      </dgm:t>
    </dgm:pt>
    <dgm:pt modelId="{A5A8F247-0943-45C7-A334-1BC486F1429F}" type="parTrans" cxnId="{8B40FB8C-0DEF-476E-9C04-BAE1CF5E9709}">
      <dgm:prSet/>
      <dgm:spPr/>
      <dgm:t>
        <a:bodyPr/>
        <a:lstStyle/>
        <a:p>
          <a:endParaRPr lang="en-US"/>
        </a:p>
      </dgm:t>
    </dgm:pt>
    <dgm:pt modelId="{B8117DD6-F2F7-4304-9EE4-D2FFA2A34BBF}" type="sibTrans" cxnId="{8B40FB8C-0DEF-476E-9C04-BAE1CF5E9709}">
      <dgm:prSet/>
      <dgm:spPr/>
      <dgm:t>
        <a:bodyPr/>
        <a:lstStyle/>
        <a:p>
          <a:endParaRPr lang="en-US"/>
        </a:p>
      </dgm:t>
    </dgm:pt>
    <dgm:pt modelId="{E7B6A7CB-DB0E-4B5F-9206-9EE3A79417AA}">
      <dgm:prSet/>
      <dgm:spPr/>
      <dgm:t>
        <a:bodyPr/>
        <a:lstStyle/>
        <a:p>
          <a:r>
            <a:rPr lang="es-ES"/>
            <a:t>Mejoras aplicadas tras feedback (UI y validaciones)</a:t>
          </a:r>
          <a:endParaRPr lang="en-US"/>
        </a:p>
      </dgm:t>
    </dgm:pt>
    <dgm:pt modelId="{1C4B3A76-90BA-4080-9E9D-BFF6F0183554}" type="parTrans" cxnId="{F50E7AC8-0709-4A93-99FA-4C3A667161CC}">
      <dgm:prSet/>
      <dgm:spPr/>
      <dgm:t>
        <a:bodyPr/>
        <a:lstStyle/>
        <a:p>
          <a:endParaRPr lang="en-US"/>
        </a:p>
      </dgm:t>
    </dgm:pt>
    <dgm:pt modelId="{C076F131-9B4D-4AB3-8918-30C177E6E16A}" type="sibTrans" cxnId="{F50E7AC8-0709-4A93-99FA-4C3A667161CC}">
      <dgm:prSet/>
      <dgm:spPr/>
      <dgm:t>
        <a:bodyPr/>
        <a:lstStyle/>
        <a:p>
          <a:endParaRPr lang="en-US"/>
        </a:p>
      </dgm:t>
    </dgm:pt>
    <dgm:pt modelId="{40481E8E-9E39-4469-B263-7F963CC40337}" type="pres">
      <dgm:prSet presAssocID="{8C735C3C-F39E-4801-A7DF-97CF2AA658B7}" presName="cycle" presStyleCnt="0">
        <dgm:presLayoutVars>
          <dgm:dir/>
          <dgm:resizeHandles val="exact"/>
        </dgm:presLayoutVars>
      </dgm:prSet>
      <dgm:spPr/>
    </dgm:pt>
    <dgm:pt modelId="{B17A461A-DD15-4271-AB45-C38E72C70BB2}" type="pres">
      <dgm:prSet presAssocID="{4778DADB-CB0C-4E8A-955B-F47228A748CE}" presName="dummy" presStyleCnt="0"/>
      <dgm:spPr/>
    </dgm:pt>
    <dgm:pt modelId="{AC15DC3C-7E49-4CF1-8530-F6B8376AEDDE}" type="pres">
      <dgm:prSet presAssocID="{4778DADB-CB0C-4E8A-955B-F47228A748CE}" presName="node" presStyleLbl="revTx" presStyleIdx="0" presStyleCnt="3">
        <dgm:presLayoutVars>
          <dgm:bulletEnabled val="1"/>
        </dgm:presLayoutVars>
      </dgm:prSet>
      <dgm:spPr/>
    </dgm:pt>
    <dgm:pt modelId="{5CE4EB71-9740-4714-8C5E-DE31DC0C78CE}" type="pres">
      <dgm:prSet presAssocID="{4FAF9313-5690-438D-936B-7112B1E4D503}" presName="sibTrans" presStyleLbl="node1" presStyleIdx="0" presStyleCnt="3"/>
      <dgm:spPr/>
    </dgm:pt>
    <dgm:pt modelId="{E2BE4F3E-2C22-479F-99BB-E2E4CE925F89}" type="pres">
      <dgm:prSet presAssocID="{8C69735A-3D84-499D-A973-4C01D8825E92}" presName="dummy" presStyleCnt="0"/>
      <dgm:spPr/>
    </dgm:pt>
    <dgm:pt modelId="{322DBB9C-8F92-4182-963D-2017B636FC3F}" type="pres">
      <dgm:prSet presAssocID="{8C69735A-3D84-499D-A973-4C01D8825E92}" presName="node" presStyleLbl="revTx" presStyleIdx="1" presStyleCnt="3">
        <dgm:presLayoutVars>
          <dgm:bulletEnabled val="1"/>
        </dgm:presLayoutVars>
      </dgm:prSet>
      <dgm:spPr/>
    </dgm:pt>
    <dgm:pt modelId="{4FA0AF2F-55D9-473A-9C30-82BAEC751CF6}" type="pres">
      <dgm:prSet presAssocID="{B8117DD6-F2F7-4304-9EE4-D2FFA2A34BBF}" presName="sibTrans" presStyleLbl="node1" presStyleIdx="1" presStyleCnt="3"/>
      <dgm:spPr/>
    </dgm:pt>
    <dgm:pt modelId="{5C062C10-8C78-4057-8A7F-85DD3A6B4185}" type="pres">
      <dgm:prSet presAssocID="{E7B6A7CB-DB0E-4B5F-9206-9EE3A79417AA}" presName="dummy" presStyleCnt="0"/>
      <dgm:spPr/>
    </dgm:pt>
    <dgm:pt modelId="{4550DE95-D11E-4C90-9534-B3D2FC3F8947}" type="pres">
      <dgm:prSet presAssocID="{E7B6A7CB-DB0E-4B5F-9206-9EE3A79417AA}" presName="node" presStyleLbl="revTx" presStyleIdx="2" presStyleCnt="3">
        <dgm:presLayoutVars>
          <dgm:bulletEnabled val="1"/>
        </dgm:presLayoutVars>
      </dgm:prSet>
      <dgm:spPr/>
    </dgm:pt>
    <dgm:pt modelId="{D17BF105-3D71-41F2-8583-050ABEBA2A9C}" type="pres">
      <dgm:prSet presAssocID="{C076F131-9B4D-4AB3-8918-30C177E6E16A}" presName="sibTrans" presStyleLbl="node1" presStyleIdx="2" presStyleCnt="3"/>
      <dgm:spPr/>
    </dgm:pt>
  </dgm:ptLst>
  <dgm:cxnLst>
    <dgm:cxn modelId="{7CF7240A-E71F-4B29-B180-0E44476C0D67}" type="presOf" srcId="{8C735C3C-F39E-4801-A7DF-97CF2AA658B7}" destId="{40481E8E-9E39-4469-B263-7F963CC40337}" srcOrd="0" destOrd="0" presId="urn:microsoft.com/office/officeart/2005/8/layout/cycle1"/>
    <dgm:cxn modelId="{1B176C3E-DE38-4D4F-BDB0-91B563C34AB5}" type="presOf" srcId="{C076F131-9B4D-4AB3-8918-30C177E6E16A}" destId="{D17BF105-3D71-41F2-8583-050ABEBA2A9C}" srcOrd="0" destOrd="0" presId="urn:microsoft.com/office/officeart/2005/8/layout/cycle1"/>
    <dgm:cxn modelId="{4AA3B26A-5C69-460C-9E5E-35C183758325}" type="presOf" srcId="{4778DADB-CB0C-4E8A-955B-F47228A748CE}" destId="{AC15DC3C-7E49-4CF1-8530-F6B8376AEDDE}" srcOrd="0" destOrd="0" presId="urn:microsoft.com/office/officeart/2005/8/layout/cycle1"/>
    <dgm:cxn modelId="{1E68D17B-DB0A-4F33-83F7-F739F02FDC48}" srcId="{8C735C3C-F39E-4801-A7DF-97CF2AA658B7}" destId="{4778DADB-CB0C-4E8A-955B-F47228A748CE}" srcOrd="0" destOrd="0" parTransId="{F30B6A83-3DEB-4E9F-9022-2E30DF435224}" sibTransId="{4FAF9313-5690-438D-936B-7112B1E4D503}"/>
    <dgm:cxn modelId="{8416A47E-699A-4820-9891-73C789B4325D}" type="presOf" srcId="{8C69735A-3D84-499D-A973-4C01D8825E92}" destId="{322DBB9C-8F92-4182-963D-2017B636FC3F}" srcOrd="0" destOrd="0" presId="urn:microsoft.com/office/officeart/2005/8/layout/cycle1"/>
    <dgm:cxn modelId="{379BB785-5221-489F-A08E-F62164FECAB8}" type="presOf" srcId="{E7B6A7CB-DB0E-4B5F-9206-9EE3A79417AA}" destId="{4550DE95-D11E-4C90-9534-B3D2FC3F8947}" srcOrd="0" destOrd="0" presId="urn:microsoft.com/office/officeart/2005/8/layout/cycle1"/>
    <dgm:cxn modelId="{8B40FB8C-0DEF-476E-9C04-BAE1CF5E9709}" srcId="{8C735C3C-F39E-4801-A7DF-97CF2AA658B7}" destId="{8C69735A-3D84-499D-A973-4C01D8825E92}" srcOrd="1" destOrd="0" parTransId="{A5A8F247-0943-45C7-A334-1BC486F1429F}" sibTransId="{B8117DD6-F2F7-4304-9EE4-D2FFA2A34BBF}"/>
    <dgm:cxn modelId="{F50E7AC8-0709-4A93-99FA-4C3A667161CC}" srcId="{8C735C3C-F39E-4801-A7DF-97CF2AA658B7}" destId="{E7B6A7CB-DB0E-4B5F-9206-9EE3A79417AA}" srcOrd="2" destOrd="0" parTransId="{1C4B3A76-90BA-4080-9E9D-BFF6F0183554}" sibTransId="{C076F131-9B4D-4AB3-8918-30C177E6E16A}"/>
    <dgm:cxn modelId="{B5A6EAC9-563A-475A-8F1C-13B825CCCD10}" type="presOf" srcId="{4FAF9313-5690-438D-936B-7112B1E4D503}" destId="{5CE4EB71-9740-4714-8C5E-DE31DC0C78CE}" srcOrd="0" destOrd="0" presId="urn:microsoft.com/office/officeart/2005/8/layout/cycle1"/>
    <dgm:cxn modelId="{845BBBDF-8FDF-4201-8483-D602184A117C}" type="presOf" srcId="{B8117DD6-F2F7-4304-9EE4-D2FFA2A34BBF}" destId="{4FA0AF2F-55D9-473A-9C30-82BAEC751CF6}" srcOrd="0" destOrd="0" presId="urn:microsoft.com/office/officeart/2005/8/layout/cycle1"/>
    <dgm:cxn modelId="{0F623AE7-9CA2-45D7-9AB7-F0FC4D1E7A42}" type="presParOf" srcId="{40481E8E-9E39-4469-B263-7F963CC40337}" destId="{B17A461A-DD15-4271-AB45-C38E72C70BB2}" srcOrd="0" destOrd="0" presId="urn:microsoft.com/office/officeart/2005/8/layout/cycle1"/>
    <dgm:cxn modelId="{CE6798B7-28FB-4304-9FF3-A0158E4F90FE}" type="presParOf" srcId="{40481E8E-9E39-4469-B263-7F963CC40337}" destId="{AC15DC3C-7E49-4CF1-8530-F6B8376AEDDE}" srcOrd="1" destOrd="0" presId="urn:microsoft.com/office/officeart/2005/8/layout/cycle1"/>
    <dgm:cxn modelId="{1E9BEE52-12D8-439F-B32A-6D81A74CAA0F}" type="presParOf" srcId="{40481E8E-9E39-4469-B263-7F963CC40337}" destId="{5CE4EB71-9740-4714-8C5E-DE31DC0C78CE}" srcOrd="2" destOrd="0" presId="urn:microsoft.com/office/officeart/2005/8/layout/cycle1"/>
    <dgm:cxn modelId="{3A237B82-3F32-4BA9-B24D-50D4C8F8DFE7}" type="presParOf" srcId="{40481E8E-9E39-4469-B263-7F963CC40337}" destId="{E2BE4F3E-2C22-479F-99BB-E2E4CE925F89}" srcOrd="3" destOrd="0" presId="urn:microsoft.com/office/officeart/2005/8/layout/cycle1"/>
    <dgm:cxn modelId="{DB8CE53F-3B90-4D0F-AD88-FB4F4C85D855}" type="presParOf" srcId="{40481E8E-9E39-4469-B263-7F963CC40337}" destId="{322DBB9C-8F92-4182-963D-2017B636FC3F}" srcOrd="4" destOrd="0" presId="urn:microsoft.com/office/officeart/2005/8/layout/cycle1"/>
    <dgm:cxn modelId="{000E12E4-35B4-44E1-9D83-5AF206CD10F3}" type="presParOf" srcId="{40481E8E-9E39-4469-B263-7F963CC40337}" destId="{4FA0AF2F-55D9-473A-9C30-82BAEC751CF6}" srcOrd="5" destOrd="0" presId="urn:microsoft.com/office/officeart/2005/8/layout/cycle1"/>
    <dgm:cxn modelId="{843DB89C-16B9-401F-94BC-3353120AF3A7}" type="presParOf" srcId="{40481E8E-9E39-4469-B263-7F963CC40337}" destId="{5C062C10-8C78-4057-8A7F-85DD3A6B4185}" srcOrd="6" destOrd="0" presId="urn:microsoft.com/office/officeart/2005/8/layout/cycle1"/>
    <dgm:cxn modelId="{D5057268-FF0A-4931-A0E1-E2E04BB79E15}" type="presParOf" srcId="{40481E8E-9E39-4469-B263-7F963CC40337}" destId="{4550DE95-D11E-4C90-9534-B3D2FC3F8947}" srcOrd="7" destOrd="0" presId="urn:microsoft.com/office/officeart/2005/8/layout/cycle1"/>
    <dgm:cxn modelId="{0E841E32-9B35-4466-B370-60D1CD44DDDC}" type="presParOf" srcId="{40481E8E-9E39-4469-B263-7F963CC40337}" destId="{D17BF105-3D71-41F2-8583-050ABEBA2A9C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37893F-02CE-44CD-B1B8-C7D2CF1A25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CE6E1FD-2500-45F9-98C0-C179A9768726}">
      <dgm:prSet/>
      <dgm:spPr/>
      <dgm:t>
        <a:bodyPr/>
        <a:lstStyle/>
        <a:p>
          <a:r>
            <a:rPr lang="es-ES"/>
            <a:t>Herramienta funcional y aplicable en entornos reales</a:t>
          </a:r>
          <a:endParaRPr lang="en-US"/>
        </a:p>
      </dgm:t>
    </dgm:pt>
    <dgm:pt modelId="{3B32DB88-41B6-45E5-A134-AF2C74B5A1BF}" type="parTrans" cxnId="{CE4754A3-A759-4B12-BF65-CB1D9475CEEB}">
      <dgm:prSet/>
      <dgm:spPr/>
      <dgm:t>
        <a:bodyPr/>
        <a:lstStyle/>
        <a:p>
          <a:endParaRPr lang="en-US"/>
        </a:p>
      </dgm:t>
    </dgm:pt>
    <dgm:pt modelId="{62A0ECBD-EBF8-412F-B937-04DF59D389CF}" type="sibTrans" cxnId="{CE4754A3-A759-4B12-BF65-CB1D9475CEEB}">
      <dgm:prSet/>
      <dgm:spPr/>
      <dgm:t>
        <a:bodyPr/>
        <a:lstStyle/>
        <a:p>
          <a:endParaRPr lang="en-US"/>
        </a:p>
      </dgm:t>
    </dgm:pt>
    <dgm:pt modelId="{AF6C9D18-96A5-45FA-A719-B7AD9C04ECBC}">
      <dgm:prSet/>
      <dgm:spPr/>
      <dgm:t>
        <a:bodyPr/>
        <a:lstStyle/>
        <a:p>
          <a:r>
            <a:rPr lang="es-ES"/>
            <a:t>Aplicación práctica de conocimientos DAW</a:t>
          </a:r>
          <a:endParaRPr lang="en-US"/>
        </a:p>
      </dgm:t>
    </dgm:pt>
    <dgm:pt modelId="{9AAEB85A-78F9-4746-AC67-8928F1C0B860}" type="parTrans" cxnId="{962483D0-9FD5-4B26-A3E4-22B4E31D8275}">
      <dgm:prSet/>
      <dgm:spPr/>
      <dgm:t>
        <a:bodyPr/>
        <a:lstStyle/>
        <a:p>
          <a:endParaRPr lang="en-US"/>
        </a:p>
      </dgm:t>
    </dgm:pt>
    <dgm:pt modelId="{6E478CE6-22E0-49F2-80F4-0BB076199743}" type="sibTrans" cxnId="{962483D0-9FD5-4B26-A3E4-22B4E31D8275}">
      <dgm:prSet/>
      <dgm:spPr/>
      <dgm:t>
        <a:bodyPr/>
        <a:lstStyle/>
        <a:p>
          <a:endParaRPr lang="en-US"/>
        </a:p>
      </dgm:t>
    </dgm:pt>
    <dgm:pt modelId="{3574A935-BF45-418D-9636-1D76C4EBEE98}">
      <dgm:prSet/>
      <dgm:spPr/>
      <dgm:t>
        <a:bodyPr/>
        <a:lstStyle/>
        <a:p>
          <a:r>
            <a:rPr lang="es-ES"/>
            <a:t>Proyecto completo y profesional</a:t>
          </a:r>
          <a:endParaRPr lang="en-US"/>
        </a:p>
      </dgm:t>
    </dgm:pt>
    <dgm:pt modelId="{0090AF33-6FA2-4F6A-8746-E3F5211DAAC8}" type="parTrans" cxnId="{B43DF4F1-DA4F-4BBC-BBAA-16077249F9E0}">
      <dgm:prSet/>
      <dgm:spPr/>
      <dgm:t>
        <a:bodyPr/>
        <a:lstStyle/>
        <a:p>
          <a:endParaRPr lang="en-US"/>
        </a:p>
      </dgm:t>
    </dgm:pt>
    <dgm:pt modelId="{C0AEAC45-5015-4D09-B9DE-F34658D374B6}" type="sibTrans" cxnId="{B43DF4F1-DA4F-4BBC-BBAA-16077249F9E0}">
      <dgm:prSet/>
      <dgm:spPr/>
      <dgm:t>
        <a:bodyPr/>
        <a:lstStyle/>
        <a:p>
          <a:endParaRPr lang="en-US"/>
        </a:p>
      </dgm:t>
    </dgm:pt>
    <dgm:pt modelId="{797A0F85-D8CF-4DDE-ACC6-1C3B3E7557B7}" type="pres">
      <dgm:prSet presAssocID="{BF37893F-02CE-44CD-B1B8-C7D2CF1A25B8}" presName="root" presStyleCnt="0">
        <dgm:presLayoutVars>
          <dgm:dir/>
          <dgm:resizeHandles val="exact"/>
        </dgm:presLayoutVars>
      </dgm:prSet>
      <dgm:spPr/>
    </dgm:pt>
    <dgm:pt modelId="{34050547-B653-4C9B-91CD-AB0343DFB7C5}" type="pres">
      <dgm:prSet presAssocID="{ECE6E1FD-2500-45F9-98C0-C179A9768726}" presName="compNode" presStyleCnt="0"/>
      <dgm:spPr/>
    </dgm:pt>
    <dgm:pt modelId="{1F470AB3-8163-48BC-A9D4-9D1D74C9BC75}" type="pres">
      <dgm:prSet presAssocID="{ECE6E1FD-2500-45F9-98C0-C179A97687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801EF16-F0D8-4429-812D-0450A03CA93E}" type="pres">
      <dgm:prSet presAssocID="{ECE6E1FD-2500-45F9-98C0-C179A9768726}" presName="spaceRect" presStyleCnt="0"/>
      <dgm:spPr/>
    </dgm:pt>
    <dgm:pt modelId="{F8FD797D-CDE3-4B2C-96C9-0FFA8074C7D1}" type="pres">
      <dgm:prSet presAssocID="{ECE6E1FD-2500-45F9-98C0-C179A9768726}" presName="textRect" presStyleLbl="revTx" presStyleIdx="0" presStyleCnt="3">
        <dgm:presLayoutVars>
          <dgm:chMax val="1"/>
          <dgm:chPref val="1"/>
        </dgm:presLayoutVars>
      </dgm:prSet>
      <dgm:spPr/>
    </dgm:pt>
    <dgm:pt modelId="{FE51F8E8-802D-45EA-92F9-C483C1363D1C}" type="pres">
      <dgm:prSet presAssocID="{62A0ECBD-EBF8-412F-B937-04DF59D389CF}" presName="sibTrans" presStyleCnt="0"/>
      <dgm:spPr/>
    </dgm:pt>
    <dgm:pt modelId="{E4443A8B-CC16-47FA-B374-EEDD76BC0141}" type="pres">
      <dgm:prSet presAssocID="{AF6C9D18-96A5-45FA-A719-B7AD9C04ECBC}" presName="compNode" presStyleCnt="0"/>
      <dgm:spPr/>
    </dgm:pt>
    <dgm:pt modelId="{A172803D-312E-4C38-BF51-402ADECC9DAF}" type="pres">
      <dgm:prSet presAssocID="{AF6C9D18-96A5-45FA-A719-B7AD9C04EC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A8FAFD2-79FD-47AD-A461-F7C65D0AB548}" type="pres">
      <dgm:prSet presAssocID="{AF6C9D18-96A5-45FA-A719-B7AD9C04ECBC}" presName="spaceRect" presStyleCnt="0"/>
      <dgm:spPr/>
    </dgm:pt>
    <dgm:pt modelId="{A09E5497-85E0-405A-821F-9314AE75B1FA}" type="pres">
      <dgm:prSet presAssocID="{AF6C9D18-96A5-45FA-A719-B7AD9C04ECBC}" presName="textRect" presStyleLbl="revTx" presStyleIdx="1" presStyleCnt="3">
        <dgm:presLayoutVars>
          <dgm:chMax val="1"/>
          <dgm:chPref val="1"/>
        </dgm:presLayoutVars>
      </dgm:prSet>
      <dgm:spPr/>
    </dgm:pt>
    <dgm:pt modelId="{C353B4CB-4A52-4E6F-B6BB-EC697C2E2CAC}" type="pres">
      <dgm:prSet presAssocID="{6E478CE6-22E0-49F2-80F4-0BB076199743}" presName="sibTrans" presStyleCnt="0"/>
      <dgm:spPr/>
    </dgm:pt>
    <dgm:pt modelId="{4A98BB9B-A048-4B64-9DAF-17DF7F486B49}" type="pres">
      <dgm:prSet presAssocID="{3574A935-BF45-418D-9636-1D76C4EBEE98}" presName="compNode" presStyleCnt="0"/>
      <dgm:spPr/>
    </dgm:pt>
    <dgm:pt modelId="{BC6EF914-651C-46E1-821D-F3582DA4A5DD}" type="pres">
      <dgm:prSet presAssocID="{3574A935-BF45-418D-9636-1D76C4EBEE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nta"/>
        </a:ext>
      </dgm:extLst>
    </dgm:pt>
    <dgm:pt modelId="{449B153B-6AE8-41BD-9FB5-C8C221AD4AB5}" type="pres">
      <dgm:prSet presAssocID="{3574A935-BF45-418D-9636-1D76C4EBEE98}" presName="spaceRect" presStyleCnt="0"/>
      <dgm:spPr/>
    </dgm:pt>
    <dgm:pt modelId="{43214181-6066-4CED-BC80-4718ED5B42F3}" type="pres">
      <dgm:prSet presAssocID="{3574A935-BF45-418D-9636-1D76C4EBEE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636118-84D2-48B8-BCF9-0818A78CBA1A}" type="presOf" srcId="{BF37893F-02CE-44CD-B1B8-C7D2CF1A25B8}" destId="{797A0F85-D8CF-4DDE-ACC6-1C3B3E7557B7}" srcOrd="0" destOrd="0" presId="urn:microsoft.com/office/officeart/2018/2/layout/IconLabelList"/>
    <dgm:cxn modelId="{912A676F-1D21-40FF-9E36-6738963D4162}" type="presOf" srcId="{AF6C9D18-96A5-45FA-A719-B7AD9C04ECBC}" destId="{A09E5497-85E0-405A-821F-9314AE75B1FA}" srcOrd="0" destOrd="0" presId="urn:microsoft.com/office/officeart/2018/2/layout/IconLabelList"/>
    <dgm:cxn modelId="{C7DC0E79-4F49-49F9-AA79-20F606E67E50}" type="presOf" srcId="{3574A935-BF45-418D-9636-1D76C4EBEE98}" destId="{43214181-6066-4CED-BC80-4718ED5B42F3}" srcOrd="0" destOrd="0" presId="urn:microsoft.com/office/officeart/2018/2/layout/IconLabelList"/>
    <dgm:cxn modelId="{8BBE5289-4292-435D-9FC2-9B5A97855EE7}" type="presOf" srcId="{ECE6E1FD-2500-45F9-98C0-C179A9768726}" destId="{F8FD797D-CDE3-4B2C-96C9-0FFA8074C7D1}" srcOrd="0" destOrd="0" presId="urn:microsoft.com/office/officeart/2018/2/layout/IconLabelList"/>
    <dgm:cxn modelId="{CE4754A3-A759-4B12-BF65-CB1D9475CEEB}" srcId="{BF37893F-02CE-44CD-B1B8-C7D2CF1A25B8}" destId="{ECE6E1FD-2500-45F9-98C0-C179A9768726}" srcOrd="0" destOrd="0" parTransId="{3B32DB88-41B6-45E5-A134-AF2C74B5A1BF}" sibTransId="{62A0ECBD-EBF8-412F-B937-04DF59D389CF}"/>
    <dgm:cxn modelId="{962483D0-9FD5-4B26-A3E4-22B4E31D8275}" srcId="{BF37893F-02CE-44CD-B1B8-C7D2CF1A25B8}" destId="{AF6C9D18-96A5-45FA-A719-B7AD9C04ECBC}" srcOrd="1" destOrd="0" parTransId="{9AAEB85A-78F9-4746-AC67-8928F1C0B860}" sibTransId="{6E478CE6-22E0-49F2-80F4-0BB076199743}"/>
    <dgm:cxn modelId="{B43DF4F1-DA4F-4BBC-BBAA-16077249F9E0}" srcId="{BF37893F-02CE-44CD-B1B8-C7D2CF1A25B8}" destId="{3574A935-BF45-418D-9636-1D76C4EBEE98}" srcOrd="2" destOrd="0" parTransId="{0090AF33-6FA2-4F6A-8746-E3F5211DAAC8}" sibTransId="{C0AEAC45-5015-4D09-B9DE-F34658D374B6}"/>
    <dgm:cxn modelId="{52B8F390-21FF-47FE-9B9F-EB59819A142D}" type="presParOf" srcId="{797A0F85-D8CF-4DDE-ACC6-1C3B3E7557B7}" destId="{34050547-B653-4C9B-91CD-AB0343DFB7C5}" srcOrd="0" destOrd="0" presId="urn:microsoft.com/office/officeart/2018/2/layout/IconLabelList"/>
    <dgm:cxn modelId="{9EC4DB1E-218A-4551-8D2A-3F5F1A9B00FC}" type="presParOf" srcId="{34050547-B653-4C9B-91CD-AB0343DFB7C5}" destId="{1F470AB3-8163-48BC-A9D4-9D1D74C9BC75}" srcOrd="0" destOrd="0" presId="urn:microsoft.com/office/officeart/2018/2/layout/IconLabelList"/>
    <dgm:cxn modelId="{C87BBA12-32FD-428A-B367-270A3C58BC41}" type="presParOf" srcId="{34050547-B653-4C9B-91CD-AB0343DFB7C5}" destId="{F801EF16-F0D8-4429-812D-0450A03CA93E}" srcOrd="1" destOrd="0" presId="urn:microsoft.com/office/officeart/2018/2/layout/IconLabelList"/>
    <dgm:cxn modelId="{B5FF14B6-4954-430C-85CC-B1382DFD6C61}" type="presParOf" srcId="{34050547-B653-4C9B-91CD-AB0343DFB7C5}" destId="{F8FD797D-CDE3-4B2C-96C9-0FFA8074C7D1}" srcOrd="2" destOrd="0" presId="urn:microsoft.com/office/officeart/2018/2/layout/IconLabelList"/>
    <dgm:cxn modelId="{13B8A374-11CB-4CB1-8EC9-025DBAEDC0CB}" type="presParOf" srcId="{797A0F85-D8CF-4DDE-ACC6-1C3B3E7557B7}" destId="{FE51F8E8-802D-45EA-92F9-C483C1363D1C}" srcOrd="1" destOrd="0" presId="urn:microsoft.com/office/officeart/2018/2/layout/IconLabelList"/>
    <dgm:cxn modelId="{75C7F800-AB5B-40CB-AD5A-76E352A68327}" type="presParOf" srcId="{797A0F85-D8CF-4DDE-ACC6-1C3B3E7557B7}" destId="{E4443A8B-CC16-47FA-B374-EEDD76BC0141}" srcOrd="2" destOrd="0" presId="urn:microsoft.com/office/officeart/2018/2/layout/IconLabelList"/>
    <dgm:cxn modelId="{F867E134-E9B1-4C81-9E66-5E0D0A2FA6AD}" type="presParOf" srcId="{E4443A8B-CC16-47FA-B374-EEDD76BC0141}" destId="{A172803D-312E-4C38-BF51-402ADECC9DAF}" srcOrd="0" destOrd="0" presId="urn:microsoft.com/office/officeart/2018/2/layout/IconLabelList"/>
    <dgm:cxn modelId="{CEACF20E-E6BF-4B2F-A456-092E6895D3DA}" type="presParOf" srcId="{E4443A8B-CC16-47FA-B374-EEDD76BC0141}" destId="{CA8FAFD2-79FD-47AD-A461-F7C65D0AB548}" srcOrd="1" destOrd="0" presId="urn:microsoft.com/office/officeart/2018/2/layout/IconLabelList"/>
    <dgm:cxn modelId="{AAFF9C65-E84F-409C-87A2-FC0F448214EF}" type="presParOf" srcId="{E4443A8B-CC16-47FA-B374-EEDD76BC0141}" destId="{A09E5497-85E0-405A-821F-9314AE75B1FA}" srcOrd="2" destOrd="0" presId="urn:microsoft.com/office/officeart/2018/2/layout/IconLabelList"/>
    <dgm:cxn modelId="{84FE7C08-A245-4292-99B9-1E3447C41D53}" type="presParOf" srcId="{797A0F85-D8CF-4DDE-ACC6-1C3B3E7557B7}" destId="{C353B4CB-4A52-4E6F-B6BB-EC697C2E2CAC}" srcOrd="3" destOrd="0" presId="urn:microsoft.com/office/officeart/2018/2/layout/IconLabelList"/>
    <dgm:cxn modelId="{2B2C71F6-708F-466E-B3F1-0DD6F8752DC0}" type="presParOf" srcId="{797A0F85-D8CF-4DDE-ACC6-1C3B3E7557B7}" destId="{4A98BB9B-A048-4B64-9DAF-17DF7F486B49}" srcOrd="4" destOrd="0" presId="urn:microsoft.com/office/officeart/2018/2/layout/IconLabelList"/>
    <dgm:cxn modelId="{D52F6C72-A9CB-46B5-8DDE-BBE28F536FA3}" type="presParOf" srcId="{4A98BB9B-A048-4B64-9DAF-17DF7F486B49}" destId="{BC6EF914-651C-46E1-821D-F3582DA4A5DD}" srcOrd="0" destOrd="0" presId="urn:microsoft.com/office/officeart/2018/2/layout/IconLabelList"/>
    <dgm:cxn modelId="{78318E5E-150C-4228-918A-63822B7E2FF4}" type="presParOf" srcId="{4A98BB9B-A048-4B64-9DAF-17DF7F486B49}" destId="{449B153B-6AE8-41BD-9FB5-C8C221AD4AB5}" srcOrd="1" destOrd="0" presId="urn:microsoft.com/office/officeart/2018/2/layout/IconLabelList"/>
    <dgm:cxn modelId="{E9005EBC-C8ED-4B67-874F-84BB7ABEC113}" type="presParOf" srcId="{4A98BB9B-A048-4B64-9DAF-17DF7F486B49}" destId="{43214181-6066-4CED-BC80-4718ED5B42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0D4E41-3569-447D-885D-D7C080CE51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3AEFBA-B7D8-4CF3-B4ED-F1421F2C90E2}">
      <dgm:prSet/>
      <dgm:spPr/>
      <dgm:t>
        <a:bodyPr/>
        <a:lstStyle/>
        <a:p>
          <a:pPr>
            <a:defRPr cap="all"/>
          </a:pPr>
          <a:r>
            <a:rPr lang="en-US"/>
            <a:t>Agradecimientos a profesores, compañeros, MADISON MK</a:t>
          </a:r>
        </a:p>
      </dgm:t>
    </dgm:pt>
    <dgm:pt modelId="{0DF38A74-6395-408E-A6B3-993701B41629}" type="parTrans" cxnId="{2796DF34-BCD1-42BE-ACA8-C89FDAB941DC}">
      <dgm:prSet/>
      <dgm:spPr/>
      <dgm:t>
        <a:bodyPr/>
        <a:lstStyle/>
        <a:p>
          <a:endParaRPr lang="en-US"/>
        </a:p>
      </dgm:t>
    </dgm:pt>
    <dgm:pt modelId="{80D0C6F5-73AF-4BC5-A165-1EEE08AFB3C8}" type="sibTrans" cxnId="{2796DF34-BCD1-42BE-ACA8-C89FDAB941DC}">
      <dgm:prSet/>
      <dgm:spPr/>
      <dgm:t>
        <a:bodyPr/>
        <a:lstStyle/>
        <a:p>
          <a:endParaRPr lang="en-US"/>
        </a:p>
      </dgm:t>
    </dgm:pt>
    <dgm:pt modelId="{4A36761E-7D48-47DB-A7CB-DA7106F408F8}">
      <dgm:prSet/>
      <dgm:spPr/>
      <dgm:t>
        <a:bodyPr/>
        <a:lstStyle/>
        <a:p>
          <a:pPr>
            <a:defRPr cap="all"/>
          </a:pPr>
          <a:r>
            <a:rPr lang="en-US"/>
            <a:t>Proyecto útil para el portfolio profesional y futuro laboral</a:t>
          </a:r>
        </a:p>
      </dgm:t>
    </dgm:pt>
    <dgm:pt modelId="{EC1BCDF9-0FB7-4649-92FE-80AB0062454C}" type="parTrans" cxnId="{0E88F31F-F369-402E-B747-5FF2B5FF8A5F}">
      <dgm:prSet/>
      <dgm:spPr/>
      <dgm:t>
        <a:bodyPr/>
        <a:lstStyle/>
        <a:p>
          <a:endParaRPr lang="en-US"/>
        </a:p>
      </dgm:t>
    </dgm:pt>
    <dgm:pt modelId="{7221D6FA-183A-4760-85C4-C105CC9922E3}" type="sibTrans" cxnId="{0E88F31F-F369-402E-B747-5FF2B5FF8A5F}">
      <dgm:prSet/>
      <dgm:spPr/>
      <dgm:t>
        <a:bodyPr/>
        <a:lstStyle/>
        <a:p>
          <a:endParaRPr lang="en-US"/>
        </a:p>
      </dgm:t>
    </dgm:pt>
    <dgm:pt modelId="{F0A5EE77-38A6-4F24-99B4-21E7EBFC91BC}" type="pres">
      <dgm:prSet presAssocID="{020D4E41-3569-447D-885D-D7C080CE51DC}" presName="root" presStyleCnt="0">
        <dgm:presLayoutVars>
          <dgm:dir/>
          <dgm:resizeHandles val="exact"/>
        </dgm:presLayoutVars>
      </dgm:prSet>
      <dgm:spPr/>
    </dgm:pt>
    <dgm:pt modelId="{528B5552-3B9E-483F-B9CE-D0B8382135F0}" type="pres">
      <dgm:prSet presAssocID="{E13AEFBA-B7D8-4CF3-B4ED-F1421F2C90E2}" presName="compNode" presStyleCnt="0"/>
      <dgm:spPr/>
    </dgm:pt>
    <dgm:pt modelId="{AB129484-85F7-4CA5-91C5-B0A129E190AC}" type="pres">
      <dgm:prSet presAssocID="{E13AEFBA-B7D8-4CF3-B4ED-F1421F2C90E2}" presName="iconBgRect" presStyleLbl="bgShp" presStyleIdx="0" presStyleCnt="2"/>
      <dgm:spPr/>
    </dgm:pt>
    <dgm:pt modelId="{A030493E-E9E8-42C6-89A9-62AEE4594688}" type="pres">
      <dgm:prSet presAssocID="{E13AEFBA-B7D8-4CF3-B4ED-F1421F2C90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4EF4F8B-2686-4B05-AA65-62F08E4C43E7}" type="pres">
      <dgm:prSet presAssocID="{E13AEFBA-B7D8-4CF3-B4ED-F1421F2C90E2}" presName="spaceRect" presStyleCnt="0"/>
      <dgm:spPr/>
    </dgm:pt>
    <dgm:pt modelId="{9717841F-BAAB-49E2-9745-FC0F91F96922}" type="pres">
      <dgm:prSet presAssocID="{E13AEFBA-B7D8-4CF3-B4ED-F1421F2C90E2}" presName="textRect" presStyleLbl="revTx" presStyleIdx="0" presStyleCnt="2">
        <dgm:presLayoutVars>
          <dgm:chMax val="1"/>
          <dgm:chPref val="1"/>
        </dgm:presLayoutVars>
      </dgm:prSet>
      <dgm:spPr/>
    </dgm:pt>
    <dgm:pt modelId="{94B1DDA8-4EC4-4251-8525-E471E28D6CE3}" type="pres">
      <dgm:prSet presAssocID="{80D0C6F5-73AF-4BC5-A165-1EEE08AFB3C8}" presName="sibTrans" presStyleCnt="0"/>
      <dgm:spPr/>
    </dgm:pt>
    <dgm:pt modelId="{F9DB7E51-605C-4FF3-A168-7848C73B2DBF}" type="pres">
      <dgm:prSet presAssocID="{4A36761E-7D48-47DB-A7CB-DA7106F408F8}" presName="compNode" presStyleCnt="0"/>
      <dgm:spPr/>
    </dgm:pt>
    <dgm:pt modelId="{EB6E4066-C4A4-48A1-9354-CE0C3AA1DFCD}" type="pres">
      <dgm:prSet presAssocID="{4A36761E-7D48-47DB-A7CB-DA7106F408F8}" presName="iconBgRect" presStyleLbl="bgShp" presStyleIdx="1" presStyleCnt="2"/>
      <dgm:spPr/>
    </dgm:pt>
    <dgm:pt modelId="{D221ABC7-2615-4983-9868-A67010FD805B}" type="pres">
      <dgm:prSet presAssocID="{4A36761E-7D48-47DB-A7CB-DA7106F408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DF0F3C-63AA-4D44-B489-C4D8C36631E5}" type="pres">
      <dgm:prSet presAssocID="{4A36761E-7D48-47DB-A7CB-DA7106F408F8}" presName="spaceRect" presStyleCnt="0"/>
      <dgm:spPr/>
    </dgm:pt>
    <dgm:pt modelId="{CC00445A-79D9-400C-997B-86FEAE9DE0C6}" type="pres">
      <dgm:prSet presAssocID="{4A36761E-7D48-47DB-A7CB-DA7106F408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E88F31F-F369-402E-B747-5FF2B5FF8A5F}" srcId="{020D4E41-3569-447D-885D-D7C080CE51DC}" destId="{4A36761E-7D48-47DB-A7CB-DA7106F408F8}" srcOrd="1" destOrd="0" parTransId="{EC1BCDF9-0FB7-4649-92FE-80AB0062454C}" sibTransId="{7221D6FA-183A-4760-85C4-C105CC9922E3}"/>
    <dgm:cxn modelId="{2796DF34-BCD1-42BE-ACA8-C89FDAB941DC}" srcId="{020D4E41-3569-447D-885D-D7C080CE51DC}" destId="{E13AEFBA-B7D8-4CF3-B4ED-F1421F2C90E2}" srcOrd="0" destOrd="0" parTransId="{0DF38A74-6395-408E-A6B3-993701B41629}" sibTransId="{80D0C6F5-73AF-4BC5-A165-1EEE08AFB3C8}"/>
    <dgm:cxn modelId="{6F1657B3-3BA2-441C-B84A-7C7D76F1714B}" type="presOf" srcId="{020D4E41-3569-447D-885D-D7C080CE51DC}" destId="{F0A5EE77-38A6-4F24-99B4-21E7EBFC91BC}" srcOrd="0" destOrd="0" presId="urn:microsoft.com/office/officeart/2018/5/layout/IconCircleLabelList"/>
    <dgm:cxn modelId="{DF9A44F7-F4A1-4C98-9640-407AB8F8F49B}" type="presOf" srcId="{4A36761E-7D48-47DB-A7CB-DA7106F408F8}" destId="{CC00445A-79D9-400C-997B-86FEAE9DE0C6}" srcOrd="0" destOrd="0" presId="urn:microsoft.com/office/officeart/2018/5/layout/IconCircleLabelList"/>
    <dgm:cxn modelId="{637452F9-2D15-4BE2-8576-743523ACCAAB}" type="presOf" srcId="{E13AEFBA-B7D8-4CF3-B4ED-F1421F2C90E2}" destId="{9717841F-BAAB-49E2-9745-FC0F91F96922}" srcOrd="0" destOrd="0" presId="urn:microsoft.com/office/officeart/2018/5/layout/IconCircleLabelList"/>
    <dgm:cxn modelId="{1F369A0D-75C0-482F-9F4F-25877C954A88}" type="presParOf" srcId="{F0A5EE77-38A6-4F24-99B4-21E7EBFC91BC}" destId="{528B5552-3B9E-483F-B9CE-D0B8382135F0}" srcOrd="0" destOrd="0" presId="urn:microsoft.com/office/officeart/2018/5/layout/IconCircleLabelList"/>
    <dgm:cxn modelId="{CCD03922-FA9A-4FD9-A49B-BFAC4E12C2A2}" type="presParOf" srcId="{528B5552-3B9E-483F-B9CE-D0B8382135F0}" destId="{AB129484-85F7-4CA5-91C5-B0A129E190AC}" srcOrd="0" destOrd="0" presId="urn:microsoft.com/office/officeart/2018/5/layout/IconCircleLabelList"/>
    <dgm:cxn modelId="{B5B58B5C-F0F7-4B0E-AC84-8C1E3DF6CC1C}" type="presParOf" srcId="{528B5552-3B9E-483F-B9CE-D0B8382135F0}" destId="{A030493E-E9E8-42C6-89A9-62AEE4594688}" srcOrd="1" destOrd="0" presId="urn:microsoft.com/office/officeart/2018/5/layout/IconCircleLabelList"/>
    <dgm:cxn modelId="{17A46BDE-89FF-4194-9E2E-58202556D7DC}" type="presParOf" srcId="{528B5552-3B9E-483F-B9CE-D0B8382135F0}" destId="{34EF4F8B-2686-4B05-AA65-62F08E4C43E7}" srcOrd="2" destOrd="0" presId="urn:microsoft.com/office/officeart/2018/5/layout/IconCircleLabelList"/>
    <dgm:cxn modelId="{D8354B6E-7F5E-4710-B370-C79514A62D0B}" type="presParOf" srcId="{528B5552-3B9E-483F-B9CE-D0B8382135F0}" destId="{9717841F-BAAB-49E2-9745-FC0F91F96922}" srcOrd="3" destOrd="0" presId="urn:microsoft.com/office/officeart/2018/5/layout/IconCircleLabelList"/>
    <dgm:cxn modelId="{124D1D59-BB22-4862-83C7-2BB9346F3FD0}" type="presParOf" srcId="{F0A5EE77-38A6-4F24-99B4-21E7EBFC91BC}" destId="{94B1DDA8-4EC4-4251-8525-E471E28D6CE3}" srcOrd="1" destOrd="0" presId="urn:microsoft.com/office/officeart/2018/5/layout/IconCircleLabelList"/>
    <dgm:cxn modelId="{460437E7-A199-4F5F-A85E-D7FBF58F45BA}" type="presParOf" srcId="{F0A5EE77-38A6-4F24-99B4-21E7EBFC91BC}" destId="{F9DB7E51-605C-4FF3-A168-7848C73B2DBF}" srcOrd="2" destOrd="0" presId="urn:microsoft.com/office/officeart/2018/5/layout/IconCircleLabelList"/>
    <dgm:cxn modelId="{BE6C23C7-A63C-490B-812E-485BD16F4D8E}" type="presParOf" srcId="{F9DB7E51-605C-4FF3-A168-7848C73B2DBF}" destId="{EB6E4066-C4A4-48A1-9354-CE0C3AA1DFCD}" srcOrd="0" destOrd="0" presId="urn:microsoft.com/office/officeart/2018/5/layout/IconCircleLabelList"/>
    <dgm:cxn modelId="{C0878863-1E76-4D6E-8231-B132E21FFE24}" type="presParOf" srcId="{F9DB7E51-605C-4FF3-A168-7848C73B2DBF}" destId="{D221ABC7-2615-4983-9868-A67010FD805B}" srcOrd="1" destOrd="0" presId="urn:microsoft.com/office/officeart/2018/5/layout/IconCircleLabelList"/>
    <dgm:cxn modelId="{3369D3FB-47F0-4271-92F6-76772ADB67CA}" type="presParOf" srcId="{F9DB7E51-605C-4FF3-A168-7848C73B2DBF}" destId="{52DF0F3C-63AA-4D44-B489-C4D8C36631E5}" srcOrd="2" destOrd="0" presId="urn:microsoft.com/office/officeart/2018/5/layout/IconCircleLabelList"/>
    <dgm:cxn modelId="{7EB2E83D-01F0-4F7F-965E-4F8DFCF4446B}" type="presParOf" srcId="{F9DB7E51-605C-4FF3-A168-7848C73B2DBF}" destId="{CC00445A-79D9-400C-997B-86FEAE9DE0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936D1-98C4-4B9C-B917-328C3B461453}">
      <dsp:nvSpPr>
        <dsp:cNvPr id="0" name=""/>
        <dsp:cNvSpPr/>
      </dsp:nvSpPr>
      <dsp:spPr>
        <a:xfrm>
          <a:off x="1760404" y="-47019"/>
          <a:ext cx="4365890" cy="4365890"/>
        </a:xfrm>
        <a:prstGeom prst="circularArrow">
          <a:avLst>
            <a:gd name="adj1" fmla="val 5544"/>
            <a:gd name="adj2" fmla="val 330680"/>
            <a:gd name="adj3" fmla="val 14758640"/>
            <a:gd name="adj4" fmla="val 16812421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186B6-5F93-44FB-895D-6564580AE85B}">
      <dsp:nvSpPr>
        <dsp:cNvPr id="0" name=""/>
        <dsp:cNvSpPr/>
      </dsp:nvSpPr>
      <dsp:spPr>
        <a:xfrm>
          <a:off x="3382077" y="2164"/>
          <a:ext cx="1122545" cy="5612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Introducción</a:t>
          </a:r>
          <a:r>
            <a:rPr lang="en-US" sz="1000" kern="1200" dirty="0"/>
            <a:t> al </a:t>
          </a:r>
          <a:r>
            <a:rPr lang="en-US" sz="1000" kern="1200" dirty="0" err="1"/>
            <a:t>proyecto</a:t>
          </a:r>
          <a:endParaRPr lang="en-US" sz="1000" kern="1200" dirty="0"/>
        </a:p>
      </dsp:txBody>
      <dsp:txXfrm>
        <a:off x="3409476" y="29563"/>
        <a:ext cx="1067747" cy="506474"/>
      </dsp:txXfrm>
    </dsp:sp>
    <dsp:sp modelId="{105E5F5C-C8CE-4844-AF73-6FABC1595AFB}">
      <dsp:nvSpPr>
        <dsp:cNvPr id="0" name=""/>
        <dsp:cNvSpPr/>
      </dsp:nvSpPr>
      <dsp:spPr>
        <a:xfrm>
          <a:off x="4578811" y="437740"/>
          <a:ext cx="1122545" cy="5612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Tecnologías</a:t>
          </a:r>
          <a:r>
            <a:rPr lang="en-US" sz="1000" kern="1200" dirty="0"/>
            <a:t> </a:t>
          </a:r>
          <a:r>
            <a:rPr lang="en-US" sz="1000" kern="1200" dirty="0" err="1"/>
            <a:t>utilizadas</a:t>
          </a:r>
          <a:endParaRPr lang="en-US" sz="1000" kern="1200" dirty="0"/>
        </a:p>
      </dsp:txBody>
      <dsp:txXfrm>
        <a:off x="4606210" y="465139"/>
        <a:ext cx="1067747" cy="506474"/>
      </dsp:txXfrm>
    </dsp:sp>
    <dsp:sp modelId="{087A838C-9F54-4459-AE52-465DB04E236E}">
      <dsp:nvSpPr>
        <dsp:cNvPr id="0" name=""/>
        <dsp:cNvSpPr/>
      </dsp:nvSpPr>
      <dsp:spPr>
        <a:xfrm>
          <a:off x="5215579" y="1540655"/>
          <a:ext cx="1122545" cy="5612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Objetivos</a:t>
          </a:r>
          <a:r>
            <a:rPr lang="en-US" sz="1000" kern="1200" dirty="0"/>
            <a:t> del </a:t>
          </a:r>
          <a:r>
            <a:rPr lang="en-US" sz="1000" kern="1200" dirty="0" err="1"/>
            <a:t>proyecto</a:t>
          </a:r>
          <a:endParaRPr lang="en-US" sz="1000" kern="1200" dirty="0"/>
        </a:p>
      </dsp:txBody>
      <dsp:txXfrm>
        <a:off x="5242978" y="1568054"/>
        <a:ext cx="1067747" cy="506474"/>
      </dsp:txXfrm>
    </dsp:sp>
    <dsp:sp modelId="{7E3E2A62-4B64-4978-8369-FED7F6DC14DD}">
      <dsp:nvSpPr>
        <dsp:cNvPr id="0" name=""/>
        <dsp:cNvSpPr/>
      </dsp:nvSpPr>
      <dsp:spPr>
        <a:xfrm>
          <a:off x="4994432" y="2794845"/>
          <a:ext cx="1122545" cy="5612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Descripción</a:t>
          </a:r>
          <a:r>
            <a:rPr lang="en-US" sz="1000" kern="1200" dirty="0"/>
            <a:t> general de la </a:t>
          </a:r>
          <a:r>
            <a:rPr lang="en-US" sz="1000" kern="1200" dirty="0" err="1"/>
            <a:t>aplicación</a:t>
          </a:r>
          <a:endParaRPr lang="en-US" sz="1000" kern="1200" dirty="0"/>
        </a:p>
      </dsp:txBody>
      <dsp:txXfrm>
        <a:off x="5021831" y="2822244"/>
        <a:ext cx="1067747" cy="506474"/>
      </dsp:txXfrm>
    </dsp:sp>
    <dsp:sp modelId="{7E986944-15A9-4980-8B2A-21DAB1E430B5}">
      <dsp:nvSpPr>
        <dsp:cNvPr id="0" name=""/>
        <dsp:cNvSpPr/>
      </dsp:nvSpPr>
      <dsp:spPr>
        <a:xfrm>
          <a:off x="4018846" y="3613459"/>
          <a:ext cx="1122545" cy="56127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Metodología</a:t>
          </a:r>
          <a:r>
            <a:rPr lang="en-US" sz="1000" kern="1200" dirty="0"/>
            <a:t> de </a:t>
          </a:r>
          <a:r>
            <a:rPr lang="en-US" sz="1000" kern="1200" dirty="0" err="1"/>
            <a:t>desarrollo</a:t>
          </a:r>
          <a:endParaRPr lang="en-US" sz="1000" kern="1200" dirty="0"/>
        </a:p>
      </dsp:txBody>
      <dsp:txXfrm>
        <a:off x="4046245" y="3640858"/>
        <a:ext cx="1067747" cy="506474"/>
      </dsp:txXfrm>
    </dsp:sp>
    <dsp:sp modelId="{422F78BF-3E90-4D9B-BD1B-C47281D6529F}">
      <dsp:nvSpPr>
        <dsp:cNvPr id="0" name=""/>
        <dsp:cNvSpPr/>
      </dsp:nvSpPr>
      <dsp:spPr>
        <a:xfrm>
          <a:off x="2745308" y="3613459"/>
          <a:ext cx="1122545" cy="5612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Arquitectura</a:t>
          </a:r>
          <a:r>
            <a:rPr lang="en-US" sz="1000" kern="1200" dirty="0"/>
            <a:t> </a:t>
          </a:r>
          <a:r>
            <a:rPr lang="en-US" sz="1000" kern="1200" dirty="0" err="1"/>
            <a:t>técnica</a:t>
          </a:r>
          <a:endParaRPr lang="en-US" sz="1000" kern="1200" dirty="0"/>
        </a:p>
      </dsp:txBody>
      <dsp:txXfrm>
        <a:off x="2772707" y="3640858"/>
        <a:ext cx="1067747" cy="506474"/>
      </dsp:txXfrm>
    </dsp:sp>
    <dsp:sp modelId="{64AD0579-55AD-40B0-8F35-35F88C7784A2}">
      <dsp:nvSpPr>
        <dsp:cNvPr id="0" name=""/>
        <dsp:cNvSpPr/>
      </dsp:nvSpPr>
      <dsp:spPr>
        <a:xfrm>
          <a:off x="1769722" y="2794845"/>
          <a:ext cx="1122545" cy="5612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Fase de </a:t>
          </a:r>
          <a:r>
            <a:rPr lang="en-US" sz="1000" kern="1200" dirty="0" err="1"/>
            <a:t>pruebas</a:t>
          </a:r>
          <a:endParaRPr lang="en-US" sz="1000" kern="1200" dirty="0"/>
        </a:p>
      </dsp:txBody>
      <dsp:txXfrm>
        <a:off x="1797121" y="2822244"/>
        <a:ext cx="1067747" cy="506474"/>
      </dsp:txXfrm>
    </dsp:sp>
    <dsp:sp modelId="{4624C284-AB0A-43AC-BBD4-EED424673331}">
      <dsp:nvSpPr>
        <dsp:cNvPr id="0" name=""/>
        <dsp:cNvSpPr/>
      </dsp:nvSpPr>
      <dsp:spPr>
        <a:xfrm>
          <a:off x="1548574" y="1540655"/>
          <a:ext cx="1122545" cy="5612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Conclusiones</a:t>
          </a:r>
          <a:endParaRPr lang="en-US" sz="1000" kern="1200" dirty="0"/>
        </a:p>
      </dsp:txBody>
      <dsp:txXfrm>
        <a:off x="1575973" y="1568054"/>
        <a:ext cx="1067747" cy="506474"/>
      </dsp:txXfrm>
    </dsp:sp>
    <dsp:sp modelId="{9D4E31A2-7BBC-443C-8EC3-B87DA0582FAE}">
      <dsp:nvSpPr>
        <dsp:cNvPr id="0" name=""/>
        <dsp:cNvSpPr/>
      </dsp:nvSpPr>
      <dsp:spPr>
        <a:xfrm>
          <a:off x="2185343" y="437740"/>
          <a:ext cx="1122545" cy="5612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Cierre y </a:t>
          </a:r>
          <a:r>
            <a:rPr lang="en-US" sz="1000" kern="1200" dirty="0" err="1"/>
            <a:t>agradecimientos</a:t>
          </a:r>
          <a:endParaRPr lang="en-US" sz="1000" kern="1200" dirty="0"/>
        </a:p>
      </dsp:txBody>
      <dsp:txXfrm>
        <a:off x="2212742" y="465139"/>
        <a:ext cx="1067747" cy="506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F8B18-5E29-46CA-AAE6-8E2D251C3C53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83831-E97B-41F7-8C7B-695E21C69085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Stack MERN modificado: MySQL, Express.js, React.js, Node.js</a:t>
          </a:r>
          <a:endParaRPr lang="en-US" sz="1200" kern="1200"/>
        </a:p>
      </dsp:txBody>
      <dsp:txXfrm>
        <a:off x="411728" y="1356176"/>
        <a:ext cx="1560937" cy="624375"/>
      </dsp:txXfrm>
    </dsp:sp>
    <dsp:sp modelId="{E7B836FC-7015-45B0-BD37-52F6E4E70ADC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B5152-B077-41A7-8043-EAE1F290EC60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- MySQL: robusto y eficiente</a:t>
          </a:r>
          <a:endParaRPr lang="en-US" sz="1200" kern="1200"/>
        </a:p>
      </dsp:txBody>
      <dsp:txXfrm>
        <a:off x="2245830" y="1356176"/>
        <a:ext cx="1560937" cy="624375"/>
      </dsp:txXfrm>
    </dsp:sp>
    <dsp:sp modelId="{9DB000CF-5247-412C-9748-DA30D776DB2E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2E141-9ED8-4BC1-ABC5-716BD568099F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- Express: flexible y simple</a:t>
          </a:r>
          <a:endParaRPr lang="en-US" sz="1200" kern="1200"/>
        </a:p>
      </dsp:txBody>
      <dsp:txXfrm>
        <a:off x="4079932" y="1356176"/>
        <a:ext cx="1560937" cy="624375"/>
      </dsp:txXfrm>
    </dsp:sp>
    <dsp:sp modelId="{72F2B616-D64F-4166-BA79-6350CD2361A0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56BE9-04E0-44BB-834E-3B7049635A08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React: interfaz dinámica</a:t>
          </a:r>
          <a:endParaRPr lang="en-US" sz="1200" kern="1200"/>
        </a:p>
      </dsp:txBody>
      <dsp:txXfrm>
        <a:off x="5914033" y="1356176"/>
        <a:ext cx="1560937" cy="624375"/>
      </dsp:txXfrm>
    </dsp:sp>
    <dsp:sp modelId="{1A89CDF1-17C1-4057-A246-889F746799B9}">
      <dsp:nvSpPr>
        <dsp:cNvPr id="0" name=""/>
        <dsp:cNvSpPr/>
      </dsp:nvSpPr>
      <dsp:spPr>
        <a:xfrm>
          <a:off x="2675088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B3B51-0988-4AAC-A5C9-1AA4CC81266B}">
      <dsp:nvSpPr>
        <dsp:cNvPr id="0" name=""/>
        <dsp:cNvSpPr/>
      </dsp:nvSpPr>
      <dsp:spPr>
        <a:xfrm>
          <a:off x="2245830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Node: lenguaje unificado</a:t>
          </a:r>
          <a:endParaRPr lang="en-US" sz="1200" kern="1200"/>
        </a:p>
      </dsp:txBody>
      <dsp:txXfrm>
        <a:off x="2245830" y="3334288"/>
        <a:ext cx="1560937" cy="624375"/>
      </dsp:txXfrm>
    </dsp:sp>
    <dsp:sp modelId="{7D74B0B8-3C02-4ADC-94C1-C267A17157BF}">
      <dsp:nvSpPr>
        <dsp:cNvPr id="0" name=""/>
        <dsp:cNvSpPr/>
      </dsp:nvSpPr>
      <dsp:spPr>
        <a:xfrm>
          <a:off x="450918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C7153-04CB-46E2-8DC6-DC8631E1D694}">
      <dsp:nvSpPr>
        <dsp:cNvPr id="0" name=""/>
        <dsp:cNvSpPr/>
      </dsp:nvSpPr>
      <dsp:spPr>
        <a:xfrm>
          <a:off x="4079932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JWT, Redux, Material UI, GitHub Actions</a:t>
          </a:r>
          <a:endParaRPr lang="en-US" sz="1200" kern="1200"/>
        </a:p>
      </dsp:txBody>
      <dsp:txXfrm>
        <a:off x="4079932" y="3334288"/>
        <a:ext cx="1560937" cy="624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5DC3C-7E49-4CF1-8530-F6B8376AEDDE}">
      <dsp:nvSpPr>
        <dsp:cNvPr id="0" name=""/>
        <dsp:cNvSpPr/>
      </dsp:nvSpPr>
      <dsp:spPr>
        <a:xfrm>
          <a:off x="2769204" y="262044"/>
          <a:ext cx="1331561" cy="1331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Pruebas unitarias (Jest), integración y usabilidad</a:t>
          </a:r>
          <a:endParaRPr lang="en-US" sz="1800" kern="1200"/>
        </a:p>
      </dsp:txBody>
      <dsp:txXfrm>
        <a:off x="2769204" y="262044"/>
        <a:ext cx="1331561" cy="1331561"/>
      </dsp:txXfrm>
    </dsp:sp>
    <dsp:sp modelId="{5CE4EB71-9740-4714-8C5E-DE31DC0C78CE}">
      <dsp:nvSpPr>
        <dsp:cNvPr id="0" name=""/>
        <dsp:cNvSpPr/>
      </dsp:nvSpPr>
      <dsp:spPr>
        <a:xfrm>
          <a:off x="740402" y="-105"/>
          <a:ext cx="3149141" cy="3149141"/>
        </a:xfrm>
        <a:prstGeom prst="circularArrow">
          <a:avLst>
            <a:gd name="adj1" fmla="val 8245"/>
            <a:gd name="adj2" fmla="val 575844"/>
            <a:gd name="adj3" fmla="val 2965107"/>
            <a:gd name="adj4" fmla="val 50884"/>
            <a:gd name="adj5" fmla="val 961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2DBB9C-8F92-4182-963D-2017B636FC3F}">
      <dsp:nvSpPr>
        <dsp:cNvPr id="0" name=""/>
        <dsp:cNvSpPr/>
      </dsp:nvSpPr>
      <dsp:spPr>
        <a:xfrm>
          <a:off x="1649192" y="2201962"/>
          <a:ext cx="1331561" cy="1331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Casos reales con usuarios</a:t>
          </a:r>
          <a:endParaRPr lang="en-US" sz="1800" kern="1200"/>
        </a:p>
      </dsp:txBody>
      <dsp:txXfrm>
        <a:off x="1649192" y="2201962"/>
        <a:ext cx="1331561" cy="1331561"/>
      </dsp:txXfrm>
    </dsp:sp>
    <dsp:sp modelId="{4FA0AF2F-55D9-473A-9C30-82BAEC751CF6}">
      <dsp:nvSpPr>
        <dsp:cNvPr id="0" name=""/>
        <dsp:cNvSpPr/>
      </dsp:nvSpPr>
      <dsp:spPr>
        <a:xfrm>
          <a:off x="740402" y="-105"/>
          <a:ext cx="3149141" cy="3149141"/>
        </a:xfrm>
        <a:prstGeom prst="circularArrow">
          <a:avLst>
            <a:gd name="adj1" fmla="val 8245"/>
            <a:gd name="adj2" fmla="val 575844"/>
            <a:gd name="adj3" fmla="val 10173272"/>
            <a:gd name="adj4" fmla="val 7259049"/>
            <a:gd name="adj5" fmla="val 961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50DE95-D11E-4C90-9534-B3D2FC3F8947}">
      <dsp:nvSpPr>
        <dsp:cNvPr id="0" name=""/>
        <dsp:cNvSpPr/>
      </dsp:nvSpPr>
      <dsp:spPr>
        <a:xfrm>
          <a:off x="529180" y="262044"/>
          <a:ext cx="1331561" cy="1331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Mejoras aplicadas tras feedback (UI y validaciones)</a:t>
          </a:r>
          <a:endParaRPr lang="en-US" sz="1800" kern="1200"/>
        </a:p>
      </dsp:txBody>
      <dsp:txXfrm>
        <a:off x="529180" y="262044"/>
        <a:ext cx="1331561" cy="1331561"/>
      </dsp:txXfrm>
    </dsp:sp>
    <dsp:sp modelId="{D17BF105-3D71-41F2-8583-050ABEBA2A9C}">
      <dsp:nvSpPr>
        <dsp:cNvPr id="0" name=""/>
        <dsp:cNvSpPr/>
      </dsp:nvSpPr>
      <dsp:spPr>
        <a:xfrm>
          <a:off x="740402" y="-105"/>
          <a:ext cx="3149141" cy="3149141"/>
        </a:xfrm>
        <a:prstGeom prst="circularArrow">
          <a:avLst>
            <a:gd name="adj1" fmla="val 8245"/>
            <a:gd name="adj2" fmla="val 575844"/>
            <a:gd name="adj3" fmla="val 16857890"/>
            <a:gd name="adj4" fmla="val 14966267"/>
            <a:gd name="adj5" fmla="val 9619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70AB3-8163-48BC-A9D4-9D1D74C9BC75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D797D-CDE3-4B2C-96C9-0FFA8074C7D1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Herramienta funcional y aplicable en entornos reales</a:t>
          </a:r>
          <a:endParaRPr lang="en-US" sz="1700" kern="1200"/>
        </a:p>
      </dsp:txBody>
      <dsp:txXfrm>
        <a:off x="291148" y="2456435"/>
        <a:ext cx="2180418" cy="720000"/>
      </dsp:txXfrm>
    </dsp:sp>
    <dsp:sp modelId="{A172803D-312E-4C38-BF51-402ADECC9DAF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E5497-85E0-405A-821F-9314AE75B1FA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Aplicación práctica de conocimientos DAW</a:t>
          </a:r>
          <a:endParaRPr lang="en-US" sz="1700" kern="1200"/>
        </a:p>
      </dsp:txBody>
      <dsp:txXfrm>
        <a:off x="2853140" y="2456435"/>
        <a:ext cx="2180418" cy="720000"/>
      </dsp:txXfrm>
    </dsp:sp>
    <dsp:sp modelId="{BC6EF914-651C-46E1-821D-F3582DA4A5DD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14181-6066-4CED-BC80-4718ED5B42F3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Proyecto completo y profesional</a:t>
          </a:r>
          <a:endParaRPr lang="en-US" sz="1700" kern="1200"/>
        </a:p>
      </dsp:txBody>
      <dsp:txXfrm>
        <a:off x="5415132" y="2456435"/>
        <a:ext cx="218041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29484-85F7-4CA5-91C5-B0A129E190AC}">
      <dsp:nvSpPr>
        <dsp:cNvPr id="0" name=""/>
        <dsp:cNvSpPr/>
      </dsp:nvSpPr>
      <dsp:spPr>
        <a:xfrm>
          <a:off x="730349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0493E-E9E8-42C6-89A9-62AEE4594688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7841F-BAAB-49E2-9745-FC0F91F96922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Agradecimientos a profesores, compañeros, MADISON MK</a:t>
          </a:r>
        </a:p>
      </dsp:txBody>
      <dsp:txXfrm>
        <a:off x="28349" y="3255669"/>
        <a:ext cx="3600000" cy="720000"/>
      </dsp:txXfrm>
    </dsp:sp>
    <dsp:sp modelId="{EB6E4066-C4A4-48A1-9354-CE0C3AA1DFCD}">
      <dsp:nvSpPr>
        <dsp:cNvPr id="0" name=""/>
        <dsp:cNvSpPr/>
      </dsp:nvSpPr>
      <dsp:spPr>
        <a:xfrm>
          <a:off x="496035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1ABC7-2615-4983-9868-A67010FD805B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0445A-79D9-400C-997B-86FEAE9DE0C6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Proyecto útil para el portfolio profesional y futuro laboral</a:t>
          </a:r>
        </a:p>
      </dsp:txBody>
      <dsp:txXfrm>
        <a:off x="425835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54B08-5B23-985A-0555-FD14A43DF5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300">
                <a:solidFill>
                  <a:schemeClr val="bg1"/>
                </a:solidFill>
              </a:rPr>
              <a:t>ProjectFlow - Índice de la Presentación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1681544"/>
            <a:ext cx="7269480" cy="18288"/>
          </a:xfrm>
          <a:custGeom>
            <a:avLst/>
            <a:gdLst>
              <a:gd name="connsiteX0" fmla="*/ 0 w 7269480"/>
              <a:gd name="connsiteY0" fmla="*/ 0 h 18288"/>
              <a:gd name="connsiteX1" fmla="*/ 733557 w 7269480"/>
              <a:gd name="connsiteY1" fmla="*/ 0 h 18288"/>
              <a:gd name="connsiteX2" fmla="*/ 1249029 w 7269480"/>
              <a:gd name="connsiteY2" fmla="*/ 0 h 18288"/>
              <a:gd name="connsiteX3" fmla="*/ 1764501 w 7269480"/>
              <a:gd name="connsiteY3" fmla="*/ 0 h 18288"/>
              <a:gd name="connsiteX4" fmla="*/ 2207278 w 7269480"/>
              <a:gd name="connsiteY4" fmla="*/ 0 h 18288"/>
              <a:gd name="connsiteX5" fmla="*/ 3013530 w 7269480"/>
              <a:gd name="connsiteY5" fmla="*/ 0 h 18288"/>
              <a:gd name="connsiteX6" fmla="*/ 3819781 w 7269480"/>
              <a:gd name="connsiteY6" fmla="*/ 0 h 18288"/>
              <a:gd name="connsiteX7" fmla="*/ 4626033 w 7269480"/>
              <a:gd name="connsiteY7" fmla="*/ 0 h 18288"/>
              <a:gd name="connsiteX8" fmla="*/ 5068810 w 7269480"/>
              <a:gd name="connsiteY8" fmla="*/ 0 h 18288"/>
              <a:gd name="connsiteX9" fmla="*/ 5656977 w 7269480"/>
              <a:gd name="connsiteY9" fmla="*/ 0 h 18288"/>
              <a:gd name="connsiteX10" fmla="*/ 6099755 w 7269480"/>
              <a:gd name="connsiteY10" fmla="*/ 0 h 18288"/>
              <a:gd name="connsiteX11" fmla="*/ 7269480 w 7269480"/>
              <a:gd name="connsiteY11" fmla="*/ 0 h 18288"/>
              <a:gd name="connsiteX12" fmla="*/ 7269480 w 7269480"/>
              <a:gd name="connsiteY12" fmla="*/ 18288 h 18288"/>
              <a:gd name="connsiteX13" fmla="*/ 6463229 w 7269480"/>
              <a:gd name="connsiteY13" fmla="*/ 18288 h 18288"/>
              <a:gd name="connsiteX14" fmla="*/ 6020451 w 7269480"/>
              <a:gd name="connsiteY14" fmla="*/ 18288 h 18288"/>
              <a:gd name="connsiteX15" fmla="*/ 5504979 w 7269480"/>
              <a:gd name="connsiteY15" fmla="*/ 18288 h 18288"/>
              <a:gd name="connsiteX16" fmla="*/ 4989507 w 7269480"/>
              <a:gd name="connsiteY16" fmla="*/ 18288 h 18288"/>
              <a:gd name="connsiteX17" fmla="*/ 4474035 w 7269480"/>
              <a:gd name="connsiteY17" fmla="*/ 18288 h 18288"/>
              <a:gd name="connsiteX18" fmla="*/ 3958562 w 7269480"/>
              <a:gd name="connsiteY18" fmla="*/ 18288 h 18288"/>
              <a:gd name="connsiteX19" fmla="*/ 3443090 w 7269480"/>
              <a:gd name="connsiteY19" fmla="*/ 18288 h 18288"/>
              <a:gd name="connsiteX20" fmla="*/ 2709533 w 7269480"/>
              <a:gd name="connsiteY20" fmla="*/ 18288 h 18288"/>
              <a:gd name="connsiteX21" fmla="*/ 2194061 w 7269480"/>
              <a:gd name="connsiteY21" fmla="*/ 18288 h 18288"/>
              <a:gd name="connsiteX22" fmla="*/ 1751284 w 7269480"/>
              <a:gd name="connsiteY22" fmla="*/ 18288 h 18288"/>
              <a:gd name="connsiteX23" fmla="*/ 1163117 w 7269480"/>
              <a:gd name="connsiteY23" fmla="*/ 18288 h 18288"/>
              <a:gd name="connsiteX24" fmla="*/ 0 w 7269480"/>
              <a:gd name="connsiteY24" fmla="*/ 18288 h 18288"/>
              <a:gd name="connsiteX25" fmla="*/ 0 w 7269480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9480" h="18288" fill="none" extrusionOk="0">
                <a:moveTo>
                  <a:pt x="0" y="0"/>
                </a:moveTo>
                <a:cubicBezTo>
                  <a:pt x="252138" y="-34015"/>
                  <a:pt x="430162" y="27723"/>
                  <a:pt x="733557" y="0"/>
                </a:cubicBezTo>
                <a:cubicBezTo>
                  <a:pt x="1036952" y="-27723"/>
                  <a:pt x="1017222" y="-19248"/>
                  <a:pt x="1249029" y="0"/>
                </a:cubicBezTo>
                <a:cubicBezTo>
                  <a:pt x="1480836" y="19248"/>
                  <a:pt x="1642747" y="25626"/>
                  <a:pt x="1764501" y="0"/>
                </a:cubicBezTo>
                <a:cubicBezTo>
                  <a:pt x="1886255" y="-25626"/>
                  <a:pt x="2079425" y="-7842"/>
                  <a:pt x="2207278" y="0"/>
                </a:cubicBezTo>
                <a:cubicBezTo>
                  <a:pt x="2335131" y="7842"/>
                  <a:pt x="2681832" y="37713"/>
                  <a:pt x="3013530" y="0"/>
                </a:cubicBezTo>
                <a:cubicBezTo>
                  <a:pt x="3345228" y="-37713"/>
                  <a:pt x="3481883" y="38779"/>
                  <a:pt x="3819781" y="0"/>
                </a:cubicBezTo>
                <a:cubicBezTo>
                  <a:pt x="4157679" y="-38779"/>
                  <a:pt x="4319607" y="-32632"/>
                  <a:pt x="4626033" y="0"/>
                </a:cubicBezTo>
                <a:cubicBezTo>
                  <a:pt x="4932459" y="32632"/>
                  <a:pt x="4944182" y="17568"/>
                  <a:pt x="5068810" y="0"/>
                </a:cubicBezTo>
                <a:cubicBezTo>
                  <a:pt x="5193438" y="-17568"/>
                  <a:pt x="5378174" y="-16107"/>
                  <a:pt x="5656977" y="0"/>
                </a:cubicBezTo>
                <a:cubicBezTo>
                  <a:pt x="5935780" y="16107"/>
                  <a:pt x="5910190" y="-15070"/>
                  <a:pt x="6099755" y="0"/>
                </a:cubicBezTo>
                <a:cubicBezTo>
                  <a:pt x="6289320" y="15070"/>
                  <a:pt x="6900837" y="-32203"/>
                  <a:pt x="7269480" y="0"/>
                </a:cubicBezTo>
                <a:cubicBezTo>
                  <a:pt x="7268614" y="7958"/>
                  <a:pt x="7270034" y="12943"/>
                  <a:pt x="7269480" y="18288"/>
                </a:cubicBezTo>
                <a:cubicBezTo>
                  <a:pt x="7078692" y="32307"/>
                  <a:pt x="6750249" y="10617"/>
                  <a:pt x="6463229" y="18288"/>
                </a:cubicBezTo>
                <a:cubicBezTo>
                  <a:pt x="6176209" y="25959"/>
                  <a:pt x="6203666" y="39135"/>
                  <a:pt x="6020451" y="18288"/>
                </a:cubicBezTo>
                <a:cubicBezTo>
                  <a:pt x="5837236" y="-2559"/>
                  <a:pt x="5688034" y="-3388"/>
                  <a:pt x="5504979" y="18288"/>
                </a:cubicBezTo>
                <a:cubicBezTo>
                  <a:pt x="5321924" y="39964"/>
                  <a:pt x="5191313" y="7061"/>
                  <a:pt x="4989507" y="18288"/>
                </a:cubicBezTo>
                <a:cubicBezTo>
                  <a:pt x="4787701" y="29515"/>
                  <a:pt x="4612238" y="34989"/>
                  <a:pt x="4474035" y="18288"/>
                </a:cubicBezTo>
                <a:cubicBezTo>
                  <a:pt x="4335832" y="1587"/>
                  <a:pt x="4094545" y="27267"/>
                  <a:pt x="3958562" y="18288"/>
                </a:cubicBezTo>
                <a:cubicBezTo>
                  <a:pt x="3822579" y="9309"/>
                  <a:pt x="3646287" y="-1530"/>
                  <a:pt x="3443090" y="18288"/>
                </a:cubicBezTo>
                <a:cubicBezTo>
                  <a:pt x="3239893" y="38106"/>
                  <a:pt x="3075699" y="9041"/>
                  <a:pt x="2709533" y="18288"/>
                </a:cubicBezTo>
                <a:cubicBezTo>
                  <a:pt x="2343367" y="27535"/>
                  <a:pt x="2428918" y="31018"/>
                  <a:pt x="2194061" y="18288"/>
                </a:cubicBezTo>
                <a:cubicBezTo>
                  <a:pt x="1959204" y="5558"/>
                  <a:pt x="1872298" y="17875"/>
                  <a:pt x="1751284" y="18288"/>
                </a:cubicBezTo>
                <a:cubicBezTo>
                  <a:pt x="1630270" y="18701"/>
                  <a:pt x="1443391" y="30083"/>
                  <a:pt x="1163117" y="18288"/>
                </a:cubicBezTo>
                <a:cubicBezTo>
                  <a:pt x="882843" y="6493"/>
                  <a:pt x="581151" y="4375"/>
                  <a:pt x="0" y="18288"/>
                </a:cubicBezTo>
                <a:cubicBezTo>
                  <a:pt x="493" y="10773"/>
                  <a:pt x="610" y="7338"/>
                  <a:pt x="0" y="0"/>
                </a:cubicBezTo>
                <a:close/>
              </a:path>
              <a:path w="7269480" h="18288" stroke="0" extrusionOk="0">
                <a:moveTo>
                  <a:pt x="0" y="0"/>
                </a:moveTo>
                <a:cubicBezTo>
                  <a:pt x="108514" y="-13627"/>
                  <a:pt x="358377" y="-21600"/>
                  <a:pt x="515472" y="0"/>
                </a:cubicBezTo>
                <a:cubicBezTo>
                  <a:pt x="672567" y="21600"/>
                  <a:pt x="740741" y="1149"/>
                  <a:pt x="958250" y="0"/>
                </a:cubicBezTo>
                <a:cubicBezTo>
                  <a:pt x="1175759" y="-1149"/>
                  <a:pt x="1323521" y="-14908"/>
                  <a:pt x="1473722" y="0"/>
                </a:cubicBezTo>
                <a:cubicBezTo>
                  <a:pt x="1623923" y="14908"/>
                  <a:pt x="1999682" y="13812"/>
                  <a:pt x="2134584" y="0"/>
                </a:cubicBezTo>
                <a:cubicBezTo>
                  <a:pt x="2269486" y="-13812"/>
                  <a:pt x="2558748" y="7617"/>
                  <a:pt x="2868140" y="0"/>
                </a:cubicBezTo>
                <a:cubicBezTo>
                  <a:pt x="3177532" y="-7617"/>
                  <a:pt x="3467796" y="3656"/>
                  <a:pt x="3674392" y="0"/>
                </a:cubicBezTo>
                <a:cubicBezTo>
                  <a:pt x="3880988" y="-3656"/>
                  <a:pt x="4101054" y="-15702"/>
                  <a:pt x="4480643" y="0"/>
                </a:cubicBezTo>
                <a:cubicBezTo>
                  <a:pt x="4860232" y="15702"/>
                  <a:pt x="4906779" y="-6670"/>
                  <a:pt x="5068810" y="0"/>
                </a:cubicBezTo>
                <a:cubicBezTo>
                  <a:pt x="5230841" y="6670"/>
                  <a:pt x="5495019" y="-21055"/>
                  <a:pt x="5802367" y="0"/>
                </a:cubicBezTo>
                <a:cubicBezTo>
                  <a:pt x="6109715" y="21055"/>
                  <a:pt x="6248383" y="9802"/>
                  <a:pt x="6463229" y="0"/>
                </a:cubicBezTo>
                <a:cubicBezTo>
                  <a:pt x="6678075" y="-9802"/>
                  <a:pt x="7063233" y="9440"/>
                  <a:pt x="7269480" y="0"/>
                </a:cubicBezTo>
                <a:cubicBezTo>
                  <a:pt x="7268794" y="7700"/>
                  <a:pt x="7268830" y="13442"/>
                  <a:pt x="7269480" y="18288"/>
                </a:cubicBezTo>
                <a:cubicBezTo>
                  <a:pt x="6950939" y="47121"/>
                  <a:pt x="6756956" y="13096"/>
                  <a:pt x="6608618" y="18288"/>
                </a:cubicBezTo>
                <a:cubicBezTo>
                  <a:pt x="6460280" y="23480"/>
                  <a:pt x="6230655" y="-1538"/>
                  <a:pt x="6020451" y="18288"/>
                </a:cubicBezTo>
                <a:cubicBezTo>
                  <a:pt x="5810247" y="38114"/>
                  <a:pt x="5619850" y="-10448"/>
                  <a:pt x="5432284" y="18288"/>
                </a:cubicBezTo>
                <a:cubicBezTo>
                  <a:pt x="5244718" y="47024"/>
                  <a:pt x="4984575" y="27926"/>
                  <a:pt x="4626033" y="18288"/>
                </a:cubicBezTo>
                <a:cubicBezTo>
                  <a:pt x="4267491" y="8650"/>
                  <a:pt x="4240108" y="40106"/>
                  <a:pt x="4110561" y="18288"/>
                </a:cubicBezTo>
                <a:cubicBezTo>
                  <a:pt x="3981014" y="-3530"/>
                  <a:pt x="3580293" y="41911"/>
                  <a:pt x="3377004" y="18288"/>
                </a:cubicBezTo>
                <a:cubicBezTo>
                  <a:pt x="3173715" y="-5335"/>
                  <a:pt x="3043404" y="10731"/>
                  <a:pt x="2934226" y="18288"/>
                </a:cubicBezTo>
                <a:cubicBezTo>
                  <a:pt x="2825048" y="25845"/>
                  <a:pt x="2427024" y="14732"/>
                  <a:pt x="2273365" y="18288"/>
                </a:cubicBezTo>
                <a:cubicBezTo>
                  <a:pt x="2119706" y="21844"/>
                  <a:pt x="1948744" y="43432"/>
                  <a:pt x="1757892" y="18288"/>
                </a:cubicBezTo>
                <a:cubicBezTo>
                  <a:pt x="1567040" y="-6856"/>
                  <a:pt x="1185958" y="10333"/>
                  <a:pt x="951641" y="18288"/>
                </a:cubicBezTo>
                <a:cubicBezTo>
                  <a:pt x="717324" y="26243"/>
                  <a:pt x="448990" y="-7235"/>
                  <a:pt x="0" y="18288"/>
                </a:cubicBezTo>
                <a:cubicBezTo>
                  <a:pt x="-4" y="9861"/>
                  <a:pt x="135" y="608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77AD09-FB9A-3325-07CF-48DBDB03D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257703"/>
              </p:ext>
            </p:extLst>
          </p:nvPr>
        </p:nvGraphicFramePr>
        <p:xfrm>
          <a:off x="628650" y="2004446"/>
          <a:ext cx="78867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A44E8B9-897C-A2AD-7AA0-22D6F80A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766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Tecnologías utilizadas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57EB091-A6C3-F956-E7BF-9F8667A56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81497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4629946" cy="1655483"/>
          </a:xfrm>
        </p:spPr>
        <p:txBody>
          <a:bodyPr anchor="b">
            <a:normAutofit/>
          </a:bodyPr>
          <a:lstStyle/>
          <a:p>
            <a:r>
              <a:rPr lang="es-ES" sz="3500"/>
              <a:t>Objetivos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08518"/>
            <a:ext cx="4629947" cy="3535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700" b="1"/>
              <a:t>Funcionales</a:t>
            </a:r>
            <a:r>
              <a:rPr lang="es-ES" sz="1700"/>
              <a:t>:</a:t>
            </a:r>
          </a:p>
          <a:p>
            <a:pPr marL="0" indent="0">
              <a:buNone/>
            </a:pPr>
            <a:r>
              <a:rPr lang="es-ES" sz="1700"/>
              <a:t>Gestión Kanban, tareas, usuarios</a:t>
            </a:r>
          </a:p>
          <a:p>
            <a:endParaRPr lang="es-ES" sz="1700"/>
          </a:p>
          <a:p>
            <a:pPr marL="0" indent="0">
              <a:buNone/>
            </a:pPr>
            <a:r>
              <a:rPr lang="es-ES" sz="1700" b="1"/>
              <a:t>Técnicos</a:t>
            </a:r>
            <a:r>
              <a:rPr lang="es-ES" sz="1700"/>
              <a:t>:</a:t>
            </a:r>
          </a:p>
          <a:p>
            <a:pPr marL="0" indent="0">
              <a:buNone/>
            </a:pPr>
            <a:r>
              <a:rPr lang="es-ES" sz="1700"/>
              <a:t>APIs seguras, arquitectura modular</a:t>
            </a:r>
          </a:p>
          <a:p>
            <a:endParaRPr lang="es-ES" sz="1700"/>
          </a:p>
          <a:p>
            <a:pPr marL="0" indent="0">
              <a:buNone/>
            </a:pPr>
            <a:r>
              <a:rPr lang="es-ES" sz="1700" b="1"/>
              <a:t>Personales</a:t>
            </a:r>
            <a:r>
              <a:rPr lang="es-ES" sz="1700"/>
              <a:t>:</a:t>
            </a:r>
          </a:p>
          <a:p>
            <a:pPr marL="0" indent="0">
              <a:buNone/>
            </a:pPr>
            <a:r>
              <a:rPr lang="es-ES" sz="1700"/>
              <a:t>Profundizar en tecnologías modernas</a:t>
            </a:r>
          </a:p>
          <a:p>
            <a:pPr marL="0" indent="0">
              <a:buNone/>
            </a:pPr>
            <a:r>
              <a:rPr lang="es-ES" sz="1700"/>
              <a:t>Integración frontend-backend</a:t>
            </a:r>
          </a:p>
        </p:txBody>
      </p:sp>
      <p:pic>
        <p:nvPicPr>
          <p:cNvPr id="12" name="Picture 11" descr="Fondo de tecnología de bloques y redes azules">
            <a:extLst>
              <a:ext uri="{FF2B5EF4-FFF2-40B4-BE49-F238E27FC236}">
                <a16:creationId xmlns:a16="http://schemas.microsoft.com/office/drawing/2014/main" id="{E46A9C6E-FC14-D3E9-8ADE-5E457DC5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69" r="52036" b="-1"/>
          <a:stretch/>
        </p:blipFill>
        <p:spPr>
          <a:xfrm>
            <a:off x="6086475" y="-12515"/>
            <a:ext cx="3057525" cy="64186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4629946" cy="1655483"/>
          </a:xfrm>
        </p:spPr>
        <p:txBody>
          <a:bodyPr anchor="b">
            <a:normAutofit/>
          </a:bodyPr>
          <a:lstStyle/>
          <a:p>
            <a:r>
              <a:rPr lang="es-ES" sz="3500"/>
              <a:t>Descripción general de la aplicación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08518"/>
            <a:ext cx="4629947" cy="3535083"/>
          </a:xfrm>
        </p:spPr>
        <p:txBody>
          <a:bodyPr>
            <a:normAutofit/>
          </a:bodyPr>
          <a:lstStyle/>
          <a:p>
            <a:r>
              <a:rPr lang="es-ES" sz="1700"/>
              <a:t>Web app de gestión de proyectos ágil (Kanban)</a:t>
            </a:r>
          </a:p>
          <a:p>
            <a:r>
              <a:rPr lang="es-ES" sz="1700"/>
              <a:t>Gestión de tareas, comentarios, roles</a:t>
            </a:r>
          </a:p>
          <a:p>
            <a:r>
              <a:rPr lang="es-ES" sz="1700"/>
              <a:t>Cambios visuales mediante arrastrar y soltar</a:t>
            </a:r>
          </a:p>
          <a:p>
            <a:r>
              <a:rPr lang="es-ES" sz="1700"/>
              <a:t>Interfaz responsiva y accesible</a:t>
            </a:r>
          </a:p>
        </p:txBody>
      </p:sp>
      <p:pic>
        <p:nvPicPr>
          <p:cNvPr id="12" name="Picture 11" descr="Persona viendo un teléfono vacío">
            <a:extLst>
              <a:ext uri="{FF2B5EF4-FFF2-40B4-BE49-F238E27FC236}">
                <a16:creationId xmlns:a16="http://schemas.microsoft.com/office/drawing/2014/main" id="{8A168D97-E2D8-EE80-89CC-CB724278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912" r="19291" b="1"/>
          <a:stretch/>
        </p:blipFill>
        <p:spPr>
          <a:xfrm>
            <a:off x="6086475" y="-12515"/>
            <a:ext cx="3057525" cy="64186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ES" sz="3500"/>
              <a:t>Metodología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ES" sz="1700"/>
              <a:t>Metodología Ágil adaptada (Scrum + Kanban)</a:t>
            </a:r>
          </a:p>
          <a:p>
            <a:r>
              <a:rPr lang="es-ES" sz="1700"/>
              <a:t>Sprints semanales y tablero de tareas</a:t>
            </a:r>
          </a:p>
          <a:p>
            <a:r>
              <a:rPr lang="es-ES" sz="1700"/>
              <a:t>Desarrollo incremental con pruebas</a:t>
            </a:r>
          </a:p>
          <a:p>
            <a:r>
              <a:rPr lang="es-ES" sz="1700"/>
              <a:t>Uso de Git y Gantt para planificación</a:t>
            </a:r>
          </a:p>
        </p:txBody>
      </p:sp>
      <p:pic>
        <p:nvPicPr>
          <p:cNvPr id="12" name="Picture 11" descr="Notas adhesivas en una pared">
            <a:extLst>
              <a:ext uri="{FF2B5EF4-FFF2-40B4-BE49-F238E27FC236}">
                <a16:creationId xmlns:a16="http://schemas.microsoft.com/office/drawing/2014/main" id="{0B0DFBB5-F354-FD2F-6E58-8978567C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92" r="26857" b="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ES" sz="3500"/>
              <a:t>Arquitectura técnica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ES" sz="1700"/>
              <a:t>Modelo cliente-servidor</a:t>
            </a:r>
          </a:p>
          <a:p>
            <a:endParaRPr lang="es-ES" sz="1700"/>
          </a:p>
          <a:p>
            <a:r>
              <a:rPr lang="es-ES" sz="1700"/>
              <a:t>Frontend: React + Redux</a:t>
            </a:r>
          </a:p>
          <a:p>
            <a:r>
              <a:rPr lang="es-ES" sz="1700"/>
              <a:t>Backend: Node.js + Express</a:t>
            </a:r>
          </a:p>
          <a:p>
            <a:r>
              <a:rPr lang="es-ES" sz="1700"/>
              <a:t>Base de datos: MySQL</a:t>
            </a:r>
          </a:p>
          <a:p>
            <a:endParaRPr lang="es-ES" sz="1700"/>
          </a:p>
          <a:p>
            <a:r>
              <a:rPr lang="es-ES" sz="1700"/>
              <a:t>Estructura modular y escalable</a:t>
            </a:r>
          </a:p>
        </p:txBody>
      </p:sp>
      <p:pic>
        <p:nvPicPr>
          <p:cNvPr id="12" name="Picture 11" descr="Cubos conectados con una línea roja">
            <a:extLst>
              <a:ext uri="{FF2B5EF4-FFF2-40B4-BE49-F238E27FC236}">
                <a16:creationId xmlns:a16="http://schemas.microsoft.com/office/drawing/2014/main" id="{E3090BB7-EF31-65C1-7F28-D315CEC1E3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05" r="24304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4629946" cy="1655483"/>
          </a:xfrm>
        </p:spPr>
        <p:txBody>
          <a:bodyPr anchor="b">
            <a:normAutofit/>
          </a:bodyPr>
          <a:lstStyle/>
          <a:p>
            <a:r>
              <a:rPr lang="es-ES" sz="3500"/>
              <a:t>Fase de pruebas</a:t>
            </a:r>
          </a:p>
        </p:txBody>
      </p:sp>
      <p:pic>
        <p:nvPicPr>
          <p:cNvPr id="53" name="Picture 45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CD21AC2-0EED-D288-1F97-976A0454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735" r="27470" b="-1"/>
          <a:stretch/>
        </p:blipFill>
        <p:spPr>
          <a:xfrm>
            <a:off x="6086475" y="-12515"/>
            <a:ext cx="3057525" cy="64186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183EBE10-6DEE-1A0C-7BFF-E32E2B99D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914504"/>
              </p:ext>
            </p:extLst>
          </p:nvPr>
        </p:nvGraphicFramePr>
        <p:xfrm>
          <a:off x="852297" y="2408518"/>
          <a:ext cx="4629947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4F83B182-739A-ED94-E66F-E1DEE954AA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7969" r="4364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Conclusiones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E1F1C71-D2DF-CC5D-6E0E-3BC701624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31272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348CA0-E2FA-6DB2-8DB0-F879CBA48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6435" r="4563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Cierre y agradecimientos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A61F006-9688-5E92-B07A-A059801F6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81661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251</Words>
  <Application>Microsoft Office PowerPoint</Application>
  <PresentationFormat>Presentación en pantalla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ProjectFlow - Índice de la Presentación</vt:lpstr>
      <vt:lpstr>Tecnologías utilizadas</vt:lpstr>
      <vt:lpstr>Objetivos del proyecto</vt:lpstr>
      <vt:lpstr>Descripción general de la aplicación</vt:lpstr>
      <vt:lpstr>Metodología de desarrollo</vt:lpstr>
      <vt:lpstr>Arquitectura técnica</vt:lpstr>
      <vt:lpstr>Fase de pruebas</vt:lpstr>
      <vt:lpstr>Conclusiones</vt:lpstr>
      <vt:lpstr>Cierre y agradecimientos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Adrian Martin</cp:lastModifiedBy>
  <cp:revision>2</cp:revision>
  <dcterms:created xsi:type="dcterms:W3CDTF">2013-01-27T09:14:16Z</dcterms:created>
  <dcterms:modified xsi:type="dcterms:W3CDTF">2025-05-07T20:38:21Z</dcterms:modified>
  <cp:category/>
</cp:coreProperties>
</file>