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54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99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0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8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4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33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9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9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6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4CB1-41C3-4396-9D8E-2BD402A9542F}" type="datetimeFigureOut">
              <a:rPr lang="en-CA" smtClean="0"/>
              <a:t>2016-02-23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9369-5357-46F7-ABA1-A85E032F0D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5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t="29435" r="-1" b="28968"/>
          <a:stretch/>
        </p:blipFill>
        <p:spPr>
          <a:xfrm>
            <a:off x="0" y="-209565"/>
            <a:ext cx="12177858" cy="2851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36086" r="460" b="31229"/>
          <a:stretch/>
        </p:blipFill>
        <p:spPr>
          <a:xfrm>
            <a:off x="0" y="2530928"/>
            <a:ext cx="12177858" cy="2669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t="51030" r="112" b="15473"/>
          <a:stretch/>
        </p:blipFill>
        <p:spPr>
          <a:xfrm>
            <a:off x="0" y="4871356"/>
            <a:ext cx="12192000" cy="27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Malaran</dc:creator>
  <cp:lastModifiedBy>Adrian Malaran</cp:lastModifiedBy>
  <cp:revision>3</cp:revision>
  <dcterms:created xsi:type="dcterms:W3CDTF">2016-02-11T23:56:04Z</dcterms:created>
  <dcterms:modified xsi:type="dcterms:W3CDTF">2016-02-23T23:57:24Z</dcterms:modified>
</cp:coreProperties>
</file>