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5"/>
  </p:notesMasterIdLst>
  <p:sldIdLst>
    <p:sldId id="256" r:id="rId5"/>
    <p:sldId id="257" r:id="rId6"/>
    <p:sldId id="267" r:id="rId7"/>
    <p:sldId id="268" r:id="rId8"/>
    <p:sldId id="259" r:id="rId9"/>
    <p:sldId id="260" r:id="rId10"/>
    <p:sldId id="262"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ADEED-71A1-4896-BDA4-7A21DC2F9227}" v="241" dt="2021-12-01T02:44:18.210"/>
    <p1510:client id="{243042B5-F3B7-4CEB-A76A-B5D3942B8620}" v="2" dt="2021-12-01T02:40:43.233"/>
    <p1510:client id="{32C1870B-4673-4DAD-8228-949AA674C0E6}" v="83" dt="2021-12-01T02:39:13.084"/>
    <p1510:client id="{39108694-B701-442E-9933-83F7FF654293}" v="56" dt="2021-12-01T02:27:02.456"/>
    <p1510:client id="{74842AB5-C832-4023-8583-0C5054FDB00F}" v="365" dt="2021-12-01T02:44:33.903"/>
    <p1510:client id="{7F600217-7AE0-4703-8C79-4761802034D1}" v="8" dt="2021-12-01T02:51:12.828"/>
    <p1510:client id="{9FAE6160-BF9F-4482-8B4E-789B434EAF4B}" vWet="2" dt="2021-12-01T02:42:07.193"/>
    <p1510:client id="{BD51D6FC-305D-44F7-9B8D-C18ACE2D6AC8}" v="13" dt="2021-12-01T03:07:38.093"/>
    <p1510:client id="{C7470C39-20EA-4285-AC14-8911BC569B22}" v="9" dt="2021-12-01T03:03:00.940"/>
    <p1510:client id="{CBC35713-9282-44DC-B340-844CBEFC7D99}" v="52" dt="2021-12-02T02:42:11.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tes-Mejia, Gabriela E" userId="S::gcorte19@calstatela.edu::cc727aab-9aed-432e-9354-c627aedff6c2" providerId="AD" clId="Web-{74842AB5-C832-4023-8583-0C5054FDB00F}"/>
    <pc:docChg chg="addSld delSld modSld">
      <pc:chgData name="Cortes-Mejia, Gabriela E" userId="S::gcorte19@calstatela.edu::cc727aab-9aed-432e-9354-c627aedff6c2" providerId="AD" clId="Web-{74842AB5-C832-4023-8583-0C5054FDB00F}" dt="2021-12-01T02:44:33.903" v="365" actId="20577"/>
      <pc:docMkLst>
        <pc:docMk/>
      </pc:docMkLst>
      <pc:sldChg chg="modSp">
        <pc:chgData name="Cortes-Mejia, Gabriela E" userId="S::gcorte19@calstatela.edu::cc727aab-9aed-432e-9354-c627aedff6c2" providerId="AD" clId="Web-{74842AB5-C832-4023-8583-0C5054FDB00F}" dt="2021-12-01T02:23:07.819" v="59" actId="20577"/>
        <pc:sldMkLst>
          <pc:docMk/>
          <pc:sldMk cId="109857222" sldId="256"/>
        </pc:sldMkLst>
        <pc:spChg chg="mod">
          <ac:chgData name="Cortes-Mejia, Gabriela E" userId="S::gcorte19@calstatela.edu::cc727aab-9aed-432e-9354-c627aedff6c2" providerId="AD" clId="Web-{74842AB5-C832-4023-8583-0C5054FDB00F}" dt="2021-12-01T02:23:07.819" v="59" actId="20577"/>
          <ac:spMkLst>
            <pc:docMk/>
            <pc:sldMk cId="109857222" sldId="256"/>
            <ac:spMk id="2" creationId="{00000000-0000-0000-0000-000000000000}"/>
          </ac:spMkLst>
        </pc:spChg>
        <pc:spChg chg="mod">
          <ac:chgData name="Cortes-Mejia, Gabriela E" userId="S::gcorte19@calstatela.edu::cc727aab-9aed-432e-9354-c627aedff6c2" providerId="AD" clId="Web-{74842AB5-C832-4023-8583-0C5054FDB00F}" dt="2021-12-01T02:23:02.944" v="57" actId="20577"/>
          <ac:spMkLst>
            <pc:docMk/>
            <pc:sldMk cId="109857222" sldId="256"/>
            <ac:spMk id="3" creationId="{00000000-0000-0000-0000-000000000000}"/>
          </ac:spMkLst>
        </pc:spChg>
      </pc:sldChg>
      <pc:sldChg chg="addSp delSp modSp del">
        <pc:chgData name="Cortes-Mejia, Gabriela E" userId="S::gcorte19@calstatela.edu::cc727aab-9aed-432e-9354-c627aedff6c2" providerId="AD" clId="Web-{74842AB5-C832-4023-8583-0C5054FDB00F}" dt="2021-12-01T02:39:00.018" v="117"/>
        <pc:sldMkLst>
          <pc:docMk/>
          <pc:sldMk cId="2353578499" sldId="258"/>
        </pc:sldMkLst>
        <pc:spChg chg="mod">
          <ac:chgData name="Cortes-Mejia, Gabriela E" userId="S::gcorte19@calstatela.edu::cc727aab-9aed-432e-9354-c627aedff6c2" providerId="AD" clId="Web-{74842AB5-C832-4023-8583-0C5054FDB00F}" dt="2021-12-01T02:38:29.580" v="108" actId="20577"/>
          <ac:spMkLst>
            <pc:docMk/>
            <pc:sldMk cId="2353578499" sldId="258"/>
            <ac:spMk id="2" creationId="{A2AA422A-6E28-413B-A8D3-641DDC01368C}"/>
          </ac:spMkLst>
        </pc:spChg>
        <pc:spChg chg="mod">
          <ac:chgData name="Cortes-Mejia, Gabriela E" userId="S::gcorte19@calstatela.edu::cc727aab-9aed-432e-9354-c627aedff6c2" providerId="AD" clId="Web-{74842AB5-C832-4023-8583-0C5054FDB00F}" dt="2021-12-01T02:38:19.861" v="87" actId="20577"/>
          <ac:spMkLst>
            <pc:docMk/>
            <pc:sldMk cId="2353578499" sldId="258"/>
            <ac:spMk id="3" creationId="{3E23D898-1501-4BCE-B6C4-11ABA7A010B0}"/>
          </ac:spMkLst>
        </pc:spChg>
        <pc:spChg chg="add del">
          <ac:chgData name="Cortes-Mejia, Gabriela E" userId="S::gcorte19@calstatela.edu::cc727aab-9aed-432e-9354-c627aedff6c2" providerId="AD" clId="Web-{74842AB5-C832-4023-8583-0C5054FDB00F}" dt="2021-12-01T02:38:44.190" v="111"/>
          <ac:spMkLst>
            <pc:docMk/>
            <pc:sldMk cId="2353578499" sldId="258"/>
            <ac:spMk id="4" creationId="{BE8E7522-5CE6-469D-A5F9-57366AE19B47}"/>
          </ac:spMkLst>
        </pc:spChg>
      </pc:sldChg>
      <pc:sldChg chg="add del replId">
        <pc:chgData name="Cortes-Mejia, Gabriela E" userId="S::gcorte19@calstatela.edu::cc727aab-9aed-432e-9354-c627aedff6c2" providerId="AD" clId="Web-{74842AB5-C832-4023-8583-0C5054FDB00F}" dt="2021-12-01T02:38:32.002" v="109"/>
        <pc:sldMkLst>
          <pc:docMk/>
          <pc:sldMk cId="158040330" sldId="263"/>
        </pc:sldMkLst>
      </pc:sldChg>
      <pc:sldChg chg="modSp add replId">
        <pc:chgData name="Cortes-Mejia, Gabriela E" userId="S::gcorte19@calstatela.edu::cc727aab-9aed-432e-9354-c627aedff6c2" providerId="AD" clId="Web-{74842AB5-C832-4023-8583-0C5054FDB00F}" dt="2021-12-01T02:42:23.149" v="363" actId="14100"/>
        <pc:sldMkLst>
          <pc:docMk/>
          <pc:sldMk cId="4092931048" sldId="267"/>
        </pc:sldMkLst>
        <pc:spChg chg="mod">
          <ac:chgData name="Cortes-Mejia, Gabriela E" userId="S::gcorte19@calstatela.edu::cc727aab-9aed-432e-9354-c627aedff6c2" providerId="AD" clId="Web-{74842AB5-C832-4023-8583-0C5054FDB00F}" dt="2021-12-01T02:38:59.456" v="116" actId="20577"/>
          <ac:spMkLst>
            <pc:docMk/>
            <pc:sldMk cId="4092931048" sldId="267"/>
            <ac:spMk id="2" creationId="{A2AA422A-6E28-413B-A8D3-641DDC01368C}"/>
          </ac:spMkLst>
        </pc:spChg>
        <pc:spChg chg="mod">
          <ac:chgData name="Cortes-Mejia, Gabriela E" userId="S::gcorte19@calstatela.edu::cc727aab-9aed-432e-9354-c627aedff6c2" providerId="AD" clId="Web-{74842AB5-C832-4023-8583-0C5054FDB00F}" dt="2021-12-01T02:42:23.149" v="363" actId="14100"/>
          <ac:spMkLst>
            <pc:docMk/>
            <pc:sldMk cId="4092931048" sldId="267"/>
            <ac:spMk id="3" creationId="{3E23D898-1501-4BCE-B6C4-11ABA7A010B0}"/>
          </ac:spMkLst>
        </pc:spChg>
      </pc:sldChg>
      <pc:sldChg chg="add del replId">
        <pc:chgData name="Cortes-Mejia, Gabriela E" userId="S::gcorte19@calstatela.edu::cc727aab-9aed-432e-9354-c627aedff6c2" providerId="AD" clId="Web-{74842AB5-C832-4023-8583-0C5054FDB00F}" dt="2021-12-01T02:38:47.721" v="113"/>
        <pc:sldMkLst>
          <pc:docMk/>
          <pc:sldMk cId="990089366" sldId="268"/>
        </pc:sldMkLst>
      </pc:sldChg>
      <pc:sldChg chg="modSp add replId">
        <pc:chgData name="Cortes-Mejia, Gabriela E" userId="S::gcorte19@calstatela.edu::cc727aab-9aed-432e-9354-c627aedff6c2" providerId="AD" clId="Web-{74842AB5-C832-4023-8583-0C5054FDB00F}" dt="2021-12-01T02:44:33.903" v="365" actId="20577"/>
        <pc:sldMkLst>
          <pc:docMk/>
          <pc:sldMk cId="3170252652" sldId="268"/>
        </pc:sldMkLst>
        <pc:spChg chg="mod">
          <ac:chgData name="Cortes-Mejia, Gabriela E" userId="S::gcorte19@calstatela.edu::cc727aab-9aed-432e-9354-c627aedff6c2" providerId="AD" clId="Web-{74842AB5-C832-4023-8583-0C5054FDB00F}" dt="2021-12-01T02:44:33.903" v="365" actId="20577"/>
          <ac:spMkLst>
            <pc:docMk/>
            <pc:sldMk cId="3170252652" sldId="268"/>
            <ac:spMk id="3" creationId="{3E23D898-1501-4BCE-B6C4-11ABA7A010B0}"/>
          </ac:spMkLst>
        </pc:spChg>
      </pc:sldChg>
    </pc:docChg>
  </pc:docChgLst>
  <pc:docChgLst>
    <pc:chgData name="Cortes-Mejia, Gabriela E" userId="S::gcorte19@calstatela.edu::cc727aab-9aed-432e-9354-c627aedff6c2" providerId="AD" clId="Web-{C7470C39-20EA-4285-AC14-8911BC569B22}"/>
    <pc:docChg chg="modSld">
      <pc:chgData name="Cortes-Mejia, Gabriela E" userId="S::gcorte19@calstatela.edu::cc727aab-9aed-432e-9354-c627aedff6c2" providerId="AD" clId="Web-{C7470C39-20EA-4285-AC14-8911BC569B22}" dt="2021-12-01T03:03:00.940" v="8" actId="20577"/>
      <pc:docMkLst>
        <pc:docMk/>
      </pc:docMkLst>
      <pc:sldChg chg="modSp">
        <pc:chgData name="Cortes-Mejia, Gabriela E" userId="S::gcorte19@calstatela.edu::cc727aab-9aed-432e-9354-c627aedff6c2" providerId="AD" clId="Web-{C7470C39-20EA-4285-AC14-8911BC569B22}" dt="2021-12-01T03:03:00.940" v="8" actId="20577"/>
        <pc:sldMkLst>
          <pc:docMk/>
          <pc:sldMk cId="3170252652" sldId="268"/>
        </pc:sldMkLst>
        <pc:spChg chg="mod">
          <ac:chgData name="Cortes-Mejia, Gabriela E" userId="S::gcorte19@calstatela.edu::cc727aab-9aed-432e-9354-c627aedff6c2" providerId="AD" clId="Web-{C7470C39-20EA-4285-AC14-8911BC569B22}" dt="2021-12-01T03:03:00.940" v="8" actId="20577"/>
          <ac:spMkLst>
            <pc:docMk/>
            <pc:sldMk cId="3170252652" sldId="268"/>
            <ac:spMk id="3" creationId="{3E23D898-1501-4BCE-B6C4-11ABA7A010B0}"/>
          </ac:spMkLst>
        </pc:spChg>
      </pc:sldChg>
    </pc:docChg>
  </pc:docChgLst>
  <pc:docChgLst>
    <pc:chgData name="Zhu, Jing" userId="S::jzhu3@calstatela.edu::1f9dbf3f-0241-42cc-91e5-93f8a74c388a" providerId="AD" clId="Web-{243042B5-F3B7-4CEB-A76A-B5D3942B8620}"/>
    <pc:docChg chg="addSld delSld">
      <pc:chgData name="Zhu, Jing" userId="S::jzhu3@calstatela.edu::1f9dbf3f-0241-42cc-91e5-93f8a74c388a" providerId="AD" clId="Web-{243042B5-F3B7-4CEB-A76A-B5D3942B8620}" dt="2021-12-01T02:40:43.233" v="1"/>
      <pc:docMkLst>
        <pc:docMk/>
      </pc:docMkLst>
      <pc:sldChg chg="new del">
        <pc:chgData name="Zhu, Jing" userId="S::jzhu3@calstatela.edu::1f9dbf3f-0241-42cc-91e5-93f8a74c388a" providerId="AD" clId="Web-{243042B5-F3B7-4CEB-A76A-B5D3942B8620}" dt="2021-12-01T02:40:43.233" v="1"/>
        <pc:sldMkLst>
          <pc:docMk/>
          <pc:sldMk cId="3914651406" sldId="269"/>
        </pc:sldMkLst>
      </pc:sldChg>
    </pc:docChg>
  </pc:docChgLst>
  <pc:docChgLst>
    <pc:chgData name="Zhu, Jing" userId="S::jzhu3@calstatela.edu::1f9dbf3f-0241-42cc-91e5-93f8a74c388a" providerId="AD" clId="Web-{7F600217-7AE0-4703-8C79-4761802034D1}"/>
    <pc:docChg chg="modSld">
      <pc:chgData name="Zhu, Jing" userId="S::jzhu3@calstatela.edu::1f9dbf3f-0241-42cc-91e5-93f8a74c388a" providerId="AD" clId="Web-{7F600217-7AE0-4703-8C79-4761802034D1}" dt="2021-12-01T02:51:11.781" v="6" actId="20577"/>
      <pc:docMkLst>
        <pc:docMk/>
      </pc:docMkLst>
      <pc:sldChg chg="modSp">
        <pc:chgData name="Zhu, Jing" userId="S::jzhu3@calstatela.edu::1f9dbf3f-0241-42cc-91e5-93f8a74c388a" providerId="AD" clId="Web-{7F600217-7AE0-4703-8C79-4761802034D1}" dt="2021-12-01T02:51:11.781" v="6" actId="20577"/>
        <pc:sldMkLst>
          <pc:docMk/>
          <pc:sldMk cId="2081512164" sldId="259"/>
        </pc:sldMkLst>
        <pc:spChg chg="mod">
          <ac:chgData name="Zhu, Jing" userId="S::jzhu3@calstatela.edu::1f9dbf3f-0241-42cc-91e5-93f8a74c388a" providerId="AD" clId="Web-{7F600217-7AE0-4703-8C79-4761802034D1}" dt="2021-12-01T02:51:11.781" v="6" actId="20577"/>
          <ac:spMkLst>
            <pc:docMk/>
            <pc:sldMk cId="2081512164" sldId="259"/>
            <ac:spMk id="3" creationId="{DFB54E08-CCEC-4ACD-B502-67F3D982F2EB}"/>
          </ac:spMkLst>
        </pc:spChg>
      </pc:sldChg>
    </pc:docChg>
  </pc:docChgLst>
  <pc:docChgLst>
    <pc:chgData name="Marroquin, Adrian" userId="S::amarro15@calstatela.edu::08590430-ceaa-42fb-b421-e9b3ee5c8626" providerId="AD" clId="Web-{1E5ADEED-71A1-4896-BDA4-7A21DC2F9227}"/>
    <pc:docChg chg="addSld delSld modSld sldOrd">
      <pc:chgData name="Marroquin, Adrian" userId="S::amarro15@calstatela.edu::08590430-ceaa-42fb-b421-e9b3ee5c8626" providerId="AD" clId="Web-{1E5ADEED-71A1-4896-BDA4-7A21DC2F9227}" dt="2021-12-01T02:47:59.451" v="494"/>
      <pc:docMkLst>
        <pc:docMk/>
      </pc:docMkLst>
      <pc:sldChg chg="modSp">
        <pc:chgData name="Marroquin, Adrian" userId="S::amarro15@calstatela.edu::08590430-ceaa-42fb-b421-e9b3ee5c8626" providerId="AD" clId="Web-{1E5ADEED-71A1-4896-BDA4-7A21DC2F9227}" dt="2021-12-01T02:20:11.904" v="22" actId="20577"/>
        <pc:sldMkLst>
          <pc:docMk/>
          <pc:sldMk cId="109857222" sldId="256"/>
        </pc:sldMkLst>
        <pc:spChg chg="mod">
          <ac:chgData name="Marroquin, Adrian" userId="S::amarro15@calstatela.edu::08590430-ceaa-42fb-b421-e9b3ee5c8626" providerId="AD" clId="Web-{1E5ADEED-71A1-4896-BDA4-7A21DC2F9227}" dt="2021-12-01T02:20:11.904" v="22" actId="20577"/>
          <ac:spMkLst>
            <pc:docMk/>
            <pc:sldMk cId="109857222" sldId="256"/>
            <ac:spMk id="2" creationId="{00000000-0000-0000-0000-000000000000}"/>
          </ac:spMkLst>
        </pc:spChg>
      </pc:sldChg>
      <pc:sldChg chg="modSp new ord">
        <pc:chgData name="Marroquin, Adrian" userId="S::amarro15@calstatela.edu::08590430-ceaa-42fb-b421-e9b3ee5c8626" providerId="AD" clId="Web-{1E5ADEED-71A1-4896-BDA4-7A21DC2F9227}" dt="2021-12-01T02:28:33.871" v="171" actId="20577"/>
        <pc:sldMkLst>
          <pc:docMk/>
          <pc:sldMk cId="894357188" sldId="257"/>
        </pc:sldMkLst>
        <pc:spChg chg="mod">
          <ac:chgData name="Marroquin, Adrian" userId="S::amarro15@calstatela.edu::08590430-ceaa-42fb-b421-e9b3ee5c8626" providerId="AD" clId="Web-{1E5ADEED-71A1-4896-BDA4-7A21DC2F9227}" dt="2021-12-01T02:28:00.917" v="156" actId="20577"/>
          <ac:spMkLst>
            <pc:docMk/>
            <pc:sldMk cId="894357188" sldId="257"/>
            <ac:spMk id="2" creationId="{E6277AD2-5411-4188-8ADF-62B65EC2EC26}"/>
          </ac:spMkLst>
        </pc:spChg>
        <pc:spChg chg="mod">
          <ac:chgData name="Marroquin, Adrian" userId="S::amarro15@calstatela.edu::08590430-ceaa-42fb-b421-e9b3ee5c8626" providerId="AD" clId="Web-{1E5ADEED-71A1-4896-BDA4-7A21DC2F9227}" dt="2021-12-01T02:28:33.871" v="171" actId="20577"/>
          <ac:spMkLst>
            <pc:docMk/>
            <pc:sldMk cId="894357188" sldId="257"/>
            <ac:spMk id="3" creationId="{C29C8C10-D722-4220-B125-5CA6B0512E2B}"/>
          </ac:spMkLst>
        </pc:spChg>
      </pc:sldChg>
      <pc:sldChg chg="modSp new">
        <pc:chgData name="Marroquin, Adrian" userId="S::amarro15@calstatela.edu::08590430-ceaa-42fb-b421-e9b3ee5c8626" providerId="AD" clId="Web-{1E5ADEED-71A1-4896-BDA4-7A21DC2F9227}" dt="2021-12-01T02:20:23.217" v="35" actId="20577"/>
        <pc:sldMkLst>
          <pc:docMk/>
          <pc:sldMk cId="2353578499" sldId="258"/>
        </pc:sldMkLst>
        <pc:spChg chg="mod">
          <ac:chgData name="Marroquin, Adrian" userId="S::amarro15@calstatela.edu::08590430-ceaa-42fb-b421-e9b3ee5c8626" providerId="AD" clId="Web-{1E5ADEED-71A1-4896-BDA4-7A21DC2F9227}" dt="2021-12-01T02:20:23.217" v="35" actId="20577"/>
          <ac:spMkLst>
            <pc:docMk/>
            <pc:sldMk cId="2353578499" sldId="258"/>
            <ac:spMk id="2" creationId="{A2AA422A-6E28-413B-A8D3-641DDC01368C}"/>
          </ac:spMkLst>
        </pc:spChg>
      </pc:sldChg>
      <pc:sldChg chg="modSp new">
        <pc:chgData name="Marroquin, Adrian" userId="S::amarro15@calstatela.edu::08590430-ceaa-42fb-b421-e9b3ee5c8626" providerId="AD" clId="Web-{1E5ADEED-71A1-4896-BDA4-7A21DC2F9227}" dt="2021-12-01T02:21:17.437" v="58" actId="20577"/>
        <pc:sldMkLst>
          <pc:docMk/>
          <pc:sldMk cId="2081512164" sldId="259"/>
        </pc:sldMkLst>
        <pc:spChg chg="mod">
          <ac:chgData name="Marroquin, Adrian" userId="S::amarro15@calstatela.edu::08590430-ceaa-42fb-b421-e9b3ee5c8626" providerId="AD" clId="Web-{1E5ADEED-71A1-4896-BDA4-7A21DC2F9227}" dt="2021-12-01T02:21:17.437" v="58" actId="20577"/>
          <ac:spMkLst>
            <pc:docMk/>
            <pc:sldMk cId="2081512164" sldId="259"/>
            <ac:spMk id="2" creationId="{391E008C-89EF-4A84-9959-F0B1D5708ED2}"/>
          </ac:spMkLst>
        </pc:spChg>
      </pc:sldChg>
      <pc:sldChg chg="modSp new">
        <pc:chgData name="Marroquin, Adrian" userId="S::amarro15@calstatela.edu::08590430-ceaa-42fb-b421-e9b3ee5c8626" providerId="AD" clId="Web-{1E5ADEED-71A1-4896-BDA4-7A21DC2F9227}" dt="2021-12-01T02:23:57.520" v="136" actId="20577"/>
        <pc:sldMkLst>
          <pc:docMk/>
          <pc:sldMk cId="683148285" sldId="260"/>
        </pc:sldMkLst>
        <pc:spChg chg="mod">
          <ac:chgData name="Marroquin, Adrian" userId="S::amarro15@calstatela.edu::08590430-ceaa-42fb-b421-e9b3ee5c8626" providerId="AD" clId="Web-{1E5ADEED-71A1-4896-BDA4-7A21DC2F9227}" dt="2021-12-01T02:21:23.562" v="71" actId="20577"/>
          <ac:spMkLst>
            <pc:docMk/>
            <pc:sldMk cId="683148285" sldId="260"/>
            <ac:spMk id="2" creationId="{77CA0EA9-1092-4BBE-B1CF-3E0001B3A565}"/>
          </ac:spMkLst>
        </pc:spChg>
        <pc:spChg chg="mod">
          <ac:chgData name="Marroquin, Adrian" userId="S::amarro15@calstatela.edu::08590430-ceaa-42fb-b421-e9b3ee5c8626" providerId="AD" clId="Web-{1E5ADEED-71A1-4896-BDA4-7A21DC2F9227}" dt="2021-12-01T02:23:57.520" v="136" actId="20577"/>
          <ac:spMkLst>
            <pc:docMk/>
            <pc:sldMk cId="683148285" sldId="260"/>
            <ac:spMk id="3" creationId="{AE1B4E66-4BF6-4023-88FC-D71FBF223E39}"/>
          </ac:spMkLst>
        </pc:spChg>
      </pc:sldChg>
      <pc:sldChg chg="new del">
        <pc:chgData name="Marroquin, Adrian" userId="S::amarro15@calstatela.edu::08590430-ceaa-42fb-b421-e9b3ee5c8626" providerId="AD" clId="Web-{1E5ADEED-71A1-4896-BDA4-7A21DC2F9227}" dt="2021-12-01T02:21:26.969" v="72"/>
        <pc:sldMkLst>
          <pc:docMk/>
          <pc:sldMk cId="2428208506" sldId="261"/>
        </pc:sldMkLst>
      </pc:sldChg>
      <pc:sldChg chg="modSp new">
        <pc:chgData name="Marroquin, Adrian" userId="S::amarro15@calstatela.edu::08590430-ceaa-42fb-b421-e9b3ee5c8626" providerId="AD" clId="Web-{1E5ADEED-71A1-4896-BDA4-7A21DC2F9227}" dt="2021-12-01T02:21:39.500" v="84" actId="20577"/>
        <pc:sldMkLst>
          <pc:docMk/>
          <pc:sldMk cId="4172154869" sldId="262"/>
        </pc:sldMkLst>
        <pc:spChg chg="mod">
          <ac:chgData name="Marroquin, Adrian" userId="S::amarro15@calstatela.edu::08590430-ceaa-42fb-b421-e9b3ee5c8626" providerId="AD" clId="Web-{1E5ADEED-71A1-4896-BDA4-7A21DC2F9227}" dt="2021-12-01T02:21:39.500" v="84" actId="20577"/>
          <ac:spMkLst>
            <pc:docMk/>
            <pc:sldMk cId="4172154869" sldId="262"/>
            <ac:spMk id="2" creationId="{B13DEEEB-DADC-4002-AFA8-EC9F2DBAA4D2}"/>
          </ac:spMkLst>
        </pc:spChg>
      </pc:sldChg>
      <pc:sldChg chg="new del">
        <pc:chgData name="Marroquin, Adrian" userId="S::amarro15@calstatela.edu::08590430-ceaa-42fb-b421-e9b3ee5c8626" providerId="AD" clId="Web-{1E5ADEED-71A1-4896-BDA4-7A21DC2F9227}" dt="2021-12-01T02:28:50.372" v="173"/>
        <pc:sldMkLst>
          <pc:docMk/>
          <pc:sldMk cId="1499276793" sldId="265"/>
        </pc:sldMkLst>
      </pc:sldChg>
      <pc:sldChg chg="addSp delSp modSp new">
        <pc:chgData name="Marroquin, Adrian" userId="S::amarro15@calstatela.edu::08590430-ceaa-42fb-b421-e9b3ee5c8626" providerId="AD" clId="Web-{1E5ADEED-71A1-4896-BDA4-7A21DC2F9227}" dt="2021-12-01T02:29:57.389" v="183"/>
        <pc:sldMkLst>
          <pc:docMk/>
          <pc:sldMk cId="2163750876" sldId="265"/>
        </pc:sldMkLst>
        <pc:spChg chg="mod">
          <ac:chgData name="Marroquin, Adrian" userId="S::amarro15@calstatela.edu::08590430-ceaa-42fb-b421-e9b3ee5c8626" providerId="AD" clId="Web-{1E5ADEED-71A1-4896-BDA4-7A21DC2F9227}" dt="2021-12-01T02:29:49.858" v="181" actId="20577"/>
          <ac:spMkLst>
            <pc:docMk/>
            <pc:sldMk cId="2163750876" sldId="265"/>
            <ac:spMk id="2" creationId="{91F13659-D197-4944-BB5F-9CA58F799501}"/>
          </ac:spMkLst>
        </pc:spChg>
        <pc:spChg chg="del">
          <ac:chgData name="Marroquin, Adrian" userId="S::amarro15@calstatela.edu::08590430-ceaa-42fb-b421-e9b3ee5c8626" providerId="AD" clId="Web-{1E5ADEED-71A1-4896-BDA4-7A21DC2F9227}" dt="2021-12-01T02:29:51.967" v="182"/>
          <ac:spMkLst>
            <pc:docMk/>
            <pc:sldMk cId="2163750876" sldId="265"/>
            <ac:spMk id="3" creationId="{35070A16-AEA9-4B2D-9A1B-5419588FAC5A}"/>
          </ac:spMkLst>
        </pc:spChg>
        <pc:spChg chg="add mod">
          <ac:chgData name="Marroquin, Adrian" userId="S::amarro15@calstatela.edu::08590430-ceaa-42fb-b421-e9b3ee5c8626" providerId="AD" clId="Web-{1E5ADEED-71A1-4896-BDA4-7A21DC2F9227}" dt="2021-12-01T02:29:57.389" v="183"/>
          <ac:spMkLst>
            <pc:docMk/>
            <pc:sldMk cId="2163750876" sldId="265"/>
            <ac:spMk id="12" creationId="{1B5C9F2F-6B93-4A42-989F-E4048534E7DF}"/>
          </ac:spMkLst>
        </pc:spChg>
        <pc:graphicFrameChg chg="add del mod ord modGraphic">
          <ac:chgData name="Marroquin, Adrian" userId="S::amarro15@calstatela.edu::08590430-ceaa-42fb-b421-e9b3ee5c8626" providerId="AD" clId="Web-{1E5ADEED-71A1-4896-BDA4-7A21DC2F9227}" dt="2021-12-01T02:29:57.389" v="183"/>
          <ac:graphicFrameMkLst>
            <pc:docMk/>
            <pc:sldMk cId="2163750876" sldId="265"/>
            <ac:graphicFrameMk id="4" creationId="{9D836CB8-BCF8-4A3B-80B6-C0647D7B1185}"/>
          </ac:graphicFrameMkLst>
        </pc:graphicFrameChg>
      </pc:sldChg>
      <pc:sldChg chg="modSp new">
        <pc:chgData name="Marroquin, Adrian" userId="S::amarro15@calstatela.edu::08590430-ceaa-42fb-b421-e9b3ee5c8626" providerId="AD" clId="Web-{1E5ADEED-71A1-4896-BDA4-7A21DC2F9227}" dt="2021-12-01T02:29:41.405" v="179" actId="20577"/>
        <pc:sldMkLst>
          <pc:docMk/>
          <pc:sldMk cId="2005786571" sldId="266"/>
        </pc:sldMkLst>
        <pc:spChg chg="mod">
          <ac:chgData name="Marroquin, Adrian" userId="S::amarro15@calstatela.edu::08590430-ceaa-42fb-b421-e9b3ee5c8626" providerId="AD" clId="Web-{1E5ADEED-71A1-4896-BDA4-7A21DC2F9227}" dt="2021-12-01T02:29:41.405" v="179" actId="20577"/>
          <ac:spMkLst>
            <pc:docMk/>
            <pc:sldMk cId="2005786571" sldId="266"/>
            <ac:spMk id="2" creationId="{1FD442EC-B889-428A-B848-8B11B054DB5E}"/>
          </ac:spMkLst>
        </pc:spChg>
      </pc:sldChg>
      <pc:sldChg chg="modSp">
        <pc:chgData name="Marroquin, Adrian" userId="S::amarro15@calstatela.edu::08590430-ceaa-42fb-b421-e9b3ee5c8626" providerId="AD" clId="Web-{1E5ADEED-71A1-4896-BDA4-7A21DC2F9227}" dt="2021-12-01T02:40:19.829" v="211" actId="20577"/>
        <pc:sldMkLst>
          <pc:docMk/>
          <pc:sldMk cId="3170252652" sldId="268"/>
        </pc:sldMkLst>
        <pc:spChg chg="mod">
          <ac:chgData name="Marroquin, Adrian" userId="S::amarro15@calstatela.edu::08590430-ceaa-42fb-b421-e9b3ee5c8626" providerId="AD" clId="Web-{1E5ADEED-71A1-4896-BDA4-7A21DC2F9227}" dt="2021-12-01T02:40:19.829" v="211" actId="20577"/>
          <ac:spMkLst>
            <pc:docMk/>
            <pc:sldMk cId="3170252652" sldId="268"/>
            <ac:spMk id="3" creationId="{3E23D898-1501-4BCE-B6C4-11ABA7A010B0}"/>
          </ac:spMkLst>
        </pc:spChg>
      </pc:sldChg>
      <pc:sldChg chg="modSp new modNotes">
        <pc:chgData name="Marroquin, Adrian" userId="S::amarro15@calstatela.edu::08590430-ceaa-42fb-b421-e9b3ee5c8626" providerId="AD" clId="Web-{1E5ADEED-71A1-4896-BDA4-7A21DC2F9227}" dt="2021-12-01T02:47:59.451" v="494"/>
        <pc:sldMkLst>
          <pc:docMk/>
          <pc:sldMk cId="509658858" sldId="269"/>
        </pc:sldMkLst>
        <pc:spChg chg="mod">
          <ac:chgData name="Marroquin, Adrian" userId="S::amarro15@calstatela.edu::08590430-ceaa-42fb-b421-e9b3ee5c8626" providerId="AD" clId="Web-{1E5ADEED-71A1-4896-BDA4-7A21DC2F9227}" dt="2021-12-01T02:41:04.752" v="228" actId="20577"/>
          <ac:spMkLst>
            <pc:docMk/>
            <pc:sldMk cId="509658858" sldId="269"/>
            <ac:spMk id="2" creationId="{673D1005-8642-40B7-A496-A38AA67A8FF1}"/>
          </ac:spMkLst>
        </pc:spChg>
      </pc:sldChg>
    </pc:docChg>
  </pc:docChgLst>
  <pc:docChgLst>
    <pc:chgData name="Zhu, Jing" userId="S::jzhu3@calstatela.edu::1f9dbf3f-0241-42cc-91e5-93f8a74c388a" providerId="AD" clId="Web-{39108694-B701-442E-9933-83F7FF654293}"/>
    <pc:docChg chg="addSld modSld">
      <pc:chgData name="Zhu, Jing" userId="S::jzhu3@calstatela.edu::1f9dbf3f-0241-42cc-91e5-93f8a74c388a" providerId="AD" clId="Web-{39108694-B701-442E-9933-83F7FF654293}" dt="2021-12-01T02:27:02.456" v="56"/>
      <pc:docMkLst>
        <pc:docMk/>
      </pc:docMkLst>
      <pc:sldChg chg="modSp">
        <pc:chgData name="Zhu, Jing" userId="S::jzhu3@calstatela.edu::1f9dbf3f-0241-42cc-91e5-93f8a74c388a" providerId="AD" clId="Web-{39108694-B701-442E-9933-83F7FF654293}" dt="2021-12-01T02:25:34.482" v="20" actId="20577"/>
        <pc:sldMkLst>
          <pc:docMk/>
          <pc:sldMk cId="2081512164" sldId="259"/>
        </pc:sldMkLst>
        <pc:spChg chg="mod">
          <ac:chgData name="Zhu, Jing" userId="S::jzhu3@calstatela.edu::1f9dbf3f-0241-42cc-91e5-93f8a74c388a" providerId="AD" clId="Web-{39108694-B701-442E-9933-83F7FF654293}" dt="2021-12-01T02:25:34.482" v="20" actId="20577"/>
          <ac:spMkLst>
            <pc:docMk/>
            <pc:sldMk cId="2081512164" sldId="259"/>
            <ac:spMk id="2" creationId="{391E008C-89EF-4A84-9959-F0B1D5708ED2}"/>
          </ac:spMkLst>
        </pc:spChg>
        <pc:spChg chg="mod">
          <ac:chgData name="Zhu, Jing" userId="S::jzhu3@calstatela.edu::1f9dbf3f-0241-42cc-91e5-93f8a74c388a" providerId="AD" clId="Web-{39108694-B701-442E-9933-83F7FF654293}" dt="2021-12-01T02:25:11.325" v="1" actId="20577"/>
          <ac:spMkLst>
            <pc:docMk/>
            <pc:sldMk cId="2081512164" sldId="259"/>
            <ac:spMk id="3" creationId="{DFB54E08-CCEC-4ACD-B502-67F3D982F2EB}"/>
          </ac:spMkLst>
        </pc:spChg>
      </pc:sldChg>
      <pc:sldChg chg="modSp">
        <pc:chgData name="Zhu, Jing" userId="S::jzhu3@calstatela.edu::1f9dbf3f-0241-42cc-91e5-93f8a74c388a" providerId="AD" clId="Web-{39108694-B701-442E-9933-83F7FF654293}" dt="2021-12-01T02:26:19.313" v="42" actId="20577"/>
        <pc:sldMkLst>
          <pc:docMk/>
          <pc:sldMk cId="683148285" sldId="260"/>
        </pc:sldMkLst>
        <pc:spChg chg="mod">
          <ac:chgData name="Zhu, Jing" userId="S::jzhu3@calstatela.edu::1f9dbf3f-0241-42cc-91e5-93f8a74c388a" providerId="AD" clId="Web-{39108694-B701-442E-9933-83F7FF654293}" dt="2021-12-01T02:26:02.281" v="40" actId="20577"/>
          <ac:spMkLst>
            <pc:docMk/>
            <pc:sldMk cId="683148285" sldId="260"/>
            <ac:spMk id="2" creationId="{77CA0EA9-1092-4BBE-B1CF-3E0001B3A565}"/>
          </ac:spMkLst>
        </pc:spChg>
        <pc:spChg chg="mod">
          <ac:chgData name="Zhu, Jing" userId="S::jzhu3@calstatela.edu::1f9dbf3f-0241-42cc-91e5-93f8a74c388a" providerId="AD" clId="Web-{39108694-B701-442E-9933-83F7FF654293}" dt="2021-12-01T02:26:19.313" v="42" actId="20577"/>
          <ac:spMkLst>
            <pc:docMk/>
            <pc:sldMk cId="683148285" sldId="260"/>
            <ac:spMk id="3" creationId="{AE1B4E66-4BF6-4023-88FC-D71FBF223E39}"/>
          </ac:spMkLst>
        </pc:spChg>
      </pc:sldChg>
      <pc:sldChg chg="modSp">
        <pc:chgData name="Zhu, Jing" userId="S::jzhu3@calstatela.edu::1f9dbf3f-0241-42cc-91e5-93f8a74c388a" providerId="AD" clId="Web-{39108694-B701-442E-9933-83F7FF654293}" dt="2021-12-01T02:27:01.894" v="55" actId="20577"/>
        <pc:sldMkLst>
          <pc:docMk/>
          <pc:sldMk cId="4172154869" sldId="262"/>
        </pc:sldMkLst>
        <pc:spChg chg="mod">
          <ac:chgData name="Zhu, Jing" userId="S::jzhu3@calstatela.edu::1f9dbf3f-0241-42cc-91e5-93f8a74c388a" providerId="AD" clId="Web-{39108694-B701-442E-9933-83F7FF654293}" dt="2021-12-01T02:26:39.142" v="52" actId="20577"/>
          <ac:spMkLst>
            <pc:docMk/>
            <pc:sldMk cId="4172154869" sldId="262"/>
            <ac:spMk id="2" creationId="{B13DEEEB-DADC-4002-AFA8-EC9F2DBAA4D2}"/>
          </ac:spMkLst>
        </pc:spChg>
        <pc:spChg chg="mod">
          <ac:chgData name="Zhu, Jing" userId="S::jzhu3@calstatela.edu::1f9dbf3f-0241-42cc-91e5-93f8a74c388a" providerId="AD" clId="Web-{39108694-B701-442E-9933-83F7FF654293}" dt="2021-12-01T02:27:01.894" v="55" actId="20577"/>
          <ac:spMkLst>
            <pc:docMk/>
            <pc:sldMk cId="4172154869" sldId="262"/>
            <ac:spMk id="3" creationId="{81AA87CD-8E2D-455A-92EE-C8B8955C0928}"/>
          </ac:spMkLst>
        </pc:spChg>
      </pc:sldChg>
      <pc:sldChg chg="new">
        <pc:chgData name="Zhu, Jing" userId="S::jzhu3@calstatela.edu::1f9dbf3f-0241-42cc-91e5-93f8a74c388a" providerId="AD" clId="Web-{39108694-B701-442E-9933-83F7FF654293}" dt="2021-12-01T02:27:02.456" v="56"/>
        <pc:sldMkLst>
          <pc:docMk/>
          <pc:sldMk cId="2972257815" sldId="264"/>
        </pc:sldMkLst>
      </pc:sldChg>
    </pc:docChg>
  </pc:docChgLst>
  <pc:docChgLst>
    <pc:chgData name="Cortes-Mejia, Gabriela E" userId="S::gcorte19@calstatela.edu::cc727aab-9aed-432e-9354-c627aedff6c2" providerId="AD" clId="Web-{CBC35713-9282-44DC-B340-844CBEFC7D99}"/>
    <pc:docChg chg="modSld">
      <pc:chgData name="Cortes-Mejia, Gabriela E" userId="S::gcorte19@calstatela.edu::cc727aab-9aed-432e-9354-c627aedff6c2" providerId="AD" clId="Web-{CBC35713-9282-44DC-B340-844CBEFC7D99}" dt="2021-12-02T02:42:11.900" v="46" actId="1076"/>
      <pc:docMkLst>
        <pc:docMk/>
      </pc:docMkLst>
      <pc:sldChg chg="addSp modSp">
        <pc:chgData name="Cortes-Mejia, Gabriela E" userId="S::gcorte19@calstatela.edu::cc727aab-9aed-432e-9354-c627aedff6c2" providerId="AD" clId="Web-{CBC35713-9282-44DC-B340-844CBEFC7D99}" dt="2021-12-02T02:42:11.900" v="46" actId="1076"/>
        <pc:sldMkLst>
          <pc:docMk/>
          <pc:sldMk cId="3170252652" sldId="268"/>
        </pc:sldMkLst>
        <pc:spChg chg="mod">
          <ac:chgData name="Cortes-Mejia, Gabriela E" userId="S::gcorte19@calstatela.edu::cc727aab-9aed-432e-9354-c627aedff6c2" providerId="AD" clId="Web-{CBC35713-9282-44DC-B340-844CBEFC7D99}" dt="2021-12-02T02:33:26.494" v="1" actId="14100"/>
          <ac:spMkLst>
            <pc:docMk/>
            <pc:sldMk cId="3170252652" sldId="268"/>
            <ac:spMk id="2" creationId="{A2AA422A-6E28-413B-A8D3-641DDC01368C}"/>
          </ac:spMkLst>
        </pc:spChg>
        <pc:picChg chg="add mod">
          <ac:chgData name="Cortes-Mejia, Gabriela E" userId="S::gcorte19@calstatela.edu::cc727aab-9aed-432e-9354-c627aedff6c2" providerId="AD" clId="Web-{CBC35713-9282-44DC-B340-844CBEFC7D99}" dt="2021-12-02T02:40:51.973" v="25" actId="1076"/>
          <ac:picMkLst>
            <pc:docMk/>
            <pc:sldMk cId="3170252652" sldId="268"/>
            <ac:picMk id="4" creationId="{7D348EF2-01A2-4EFE-89FD-A1C39E27FD37}"/>
          </ac:picMkLst>
        </pc:picChg>
        <pc:picChg chg="add mod modCrop">
          <ac:chgData name="Cortes-Mejia, Gabriela E" userId="S::gcorte19@calstatela.edu::cc727aab-9aed-432e-9354-c627aedff6c2" providerId="AD" clId="Web-{CBC35713-9282-44DC-B340-844CBEFC7D99}" dt="2021-12-02T02:42:02.196" v="41" actId="1076"/>
          <ac:picMkLst>
            <pc:docMk/>
            <pc:sldMk cId="3170252652" sldId="268"/>
            <ac:picMk id="5" creationId="{899F9648-2EE7-40FD-8E87-FCA307975F70}"/>
          </ac:picMkLst>
        </pc:picChg>
        <pc:picChg chg="add mod">
          <ac:chgData name="Cortes-Mejia, Gabriela E" userId="S::gcorte19@calstatela.edu::cc727aab-9aed-432e-9354-c627aedff6c2" providerId="AD" clId="Web-{CBC35713-9282-44DC-B340-844CBEFC7D99}" dt="2021-12-02T02:42:05.509" v="43" actId="14100"/>
          <ac:picMkLst>
            <pc:docMk/>
            <pc:sldMk cId="3170252652" sldId="268"/>
            <ac:picMk id="6" creationId="{ECE12554-EB6A-4033-8B97-AB5C02E972CA}"/>
          </ac:picMkLst>
        </pc:picChg>
        <pc:picChg chg="add mod">
          <ac:chgData name="Cortes-Mejia, Gabriela E" userId="S::gcorte19@calstatela.edu::cc727aab-9aed-432e-9354-c627aedff6c2" providerId="AD" clId="Web-{CBC35713-9282-44DC-B340-844CBEFC7D99}" dt="2021-12-02T02:42:11.900" v="46" actId="1076"/>
          <ac:picMkLst>
            <pc:docMk/>
            <pc:sldMk cId="3170252652" sldId="268"/>
            <ac:picMk id="7" creationId="{C80DCB0D-B6A4-4686-A9FF-F8DB51A8006D}"/>
          </ac:picMkLst>
        </pc:picChg>
        <pc:picChg chg="add mod modCrop">
          <ac:chgData name="Cortes-Mejia, Gabriela E" userId="S::gcorte19@calstatela.edu::cc727aab-9aed-432e-9354-c627aedff6c2" providerId="AD" clId="Web-{CBC35713-9282-44DC-B340-844CBEFC7D99}" dt="2021-12-02T02:41:57.774" v="40" actId="1076"/>
          <ac:picMkLst>
            <pc:docMk/>
            <pc:sldMk cId="3170252652" sldId="268"/>
            <ac:picMk id="8" creationId="{CCCD7B15-EDF6-47E7-AF52-A87F461F6AA5}"/>
          </ac:picMkLst>
        </pc:picChg>
        <pc:picChg chg="add mod">
          <ac:chgData name="Cortes-Mejia, Gabriela E" userId="S::gcorte19@calstatela.edu::cc727aab-9aed-432e-9354-c627aedff6c2" providerId="AD" clId="Web-{CBC35713-9282-44DC-B340-844CBEFC7D99}" dt="2021-12-02T02:40:58.739" v="28" actId="1076"/>
          <ac:picMkLst>
            <pc:docMk/>
            <pc:sldMk cId="3170252652" sldId="268"/>
            <ac:picMk id="9" creationId="{782A77ED-11E0-4836-B6D6-E8A588C6C005}"/>
          </ac:picMkLst>
        </pc:picChg>
      </pc:sldChg>
    </pc:docChg>
  </pc:docChgLst>
  <pc:docChgLst>
    <pc:chgData name="Zhu, Jing" userId="S::jzhu3@calstatela.edu::1f9dbf3f-0241-42cc-91e5-93f8a74c388a" providerId="AD" clId="Web-{BD51D6FC-305D-44F7-9B8D-C18ACE2D6AC8}"/>
    <pc:docChg chg="delSld modSld addMainMaster delMainMaster">
      <pc:chgData name="Zhu, Jing" userId="S::jzhu3@calstatela.edu::1f9dbf3f-0241-42cc-91e5-93f8a74c388a" providerId="AD" clId="Web-{BD51D6FC-305D-44F7-9B8D-C18ACE2D6AC8}" dt="2021-12-01T03:08:12.422" v="34"/>
      <pc:docMkLst>
        <pc:docMk/>
      </pc:docMkLst>
      <pc:sldChg chg="addSp delSp modSp mod setBg modClrScheme delDesignElem chgLayout">
        <pc:chgData name="Zhu, Jing" userId="S::jzhu3@calstatela.edu::1f9dbf3f-0241-42cc-91e5-93f8a74c388a" providerId="AD" clId="Web-{BD51D6FC-305D-44F7-9B8D-C18ACE2D6AC8}" dt="2021-12-01T03:07:16.124" v="26"/>
        <pc:sldMkLst>
          <pc:docMk/>
          <pc:sldMk cId="109857222" sldId="256"/>
        </pc:sldMkLst>
        <pc:spChg chg="mod ord">
          <ac:chgData name="Zhu, Jing" userId="S::jzhu3@calstatela.edu::1f9dbf3f-0241-42cc-91e5-93f8a74c388a" providerId="AD" clId="Web-{BD51D6FC-305D-44F7-9B8D-C18ACE2D6AC8}" dt="2021-12-01T03:07:16.124" v="26"/>
          <ac:spMkLst>
            <pc:docMk/>
            <pc:sldMk cId="109857222" sldId="256"/>
            <ac:spMk id="2" creationId="{00000000-0000-0000-0000-000000000000}"/>
          </ac:spMkLst>
        </pc:spChg>
        <pc:spChg chg="mod ord">
          <ac:chgData name="Zhu, Jing" userId="S::jzhu3@calstatela.edu::1f9dbf3f-0241-42cc-91e5-93f8a74c388a" providerId="AD" clId="Web-{BD51D6FC-305D-44F7-9B8D-C18ACE2D6AC8}" dt="2021-12-01T03:07:16.124" v="26"/>
          <ac:spMkLst>
            <pc:docMk/>
            <pc:sldMk cId="109857222" sldId="256"/>
            <ac:spMk id="3" creationId="{00000000-0000-0000-0000-000000000000}"/>
          </ac:spMkLst>
        </pc:spChg>
        <pc:spChg chg="add">
          <ac:chgData name="Zhu, Jing" userId="S::jzhu3@calstatela.edu::1f9dbf3f-0241-42cc-91e5-93f8a74c388a" providerId="AD" clId="Web-{BD51D6FC-305D-44F7-9B8D-C18ACE2D6AC8}" dt="2021-12-01T03:07:16.124" v="26"/>
          <ac:spMkLst>
            <pc:docMk/>
            <pc:sldMk cId="109857222" sldId="256"/>
            <ac:spMk id="5" creationId="{43162304-DA60-4C31-9E2B-E22F8DA75FF5}"/>
          </ac:spMkLst>
        </pc:spChg>
        <pc:spChg chg="add del">
          <ac:chgData name="Zhu, Jing" userId="S::jzhu3@calstatela.edu::1f9dbf3f-0241-42cc-91e5-93f8a74c388a" providerId="AD" clId="Web-{BD51D6FC-305D-44F7-9B8D-C18ACE2D6AC8}" dt="2021-12-01T02:50:25.894" v="12"/>
          <ac:spMkLst>
            <pc:docMk/>
            <pc:sldMk cId="109857222" sldId="256"/>
            <ac:spMk id="8" creationId="{AD6F6937-3B5A-4391-9F37-58A571B362A9}"/>
          </ac:spMkLst>
        </pc:spChg>
        <pc:spChg chg="add">
          <ac:chgData name="Zhu, Jing" userId="S::jzhu3@calstatela.edu::1f9dbf3f-0241-42cc-91e5-93f8a74c388a" providerId="AD" clId="Web-{BD51D6FC-305D-44F7-9B8D-C18ACE2D6AC8}" dt="2021-12-01T03:07:16.124" v="26"/>
          <ac:spMkLst>
            <pc:docMk/>
            <pc:sldMk cId="109857222" sldId="256"/>
            <ac:spMk id="10" creationId="{C4AE1EFF-264A-4A42-BEA1-0E875F40D74F}"/>
          </ac:spMkLst>
        </pc:spChg>
        <pc:spChg chg="add">
          <ac:chgData name="Zhu, Jing" userId="S::jzhu3@calstatela.edu::1f9dbf3f-0241-42cc-91e5-93f8a74c388a" providerId="AD" clId="Web-{BD51D6FC-305D-44F7-9B8D-C18ACE2D6AC8}" dt="2021-12-01T03:07:16.124" v="26"/>
          <ac:spMkLst>
            <pc:docMk/>
            <pc:sldMk cId="109857222" sldId="256"/>
            <ac:spMk id="12" creationId="{80516254-1D9F-4F3A-9870-3A3280BE2BFE}"/>
          </ac:spMkLst>
        </pc:spChg>
        <pc:spChg chg="add">
          <ac:chgData name="Zhu, Jing" userId="S::jzhu3@calstatela.edu::1f9dbf3f-0241-42cc-91e5-93f8a74c388a" providerId="AD" clId="Web-{BD51D6FC-305D-44F7-9B8D-C18ACE2D6AC8}" dt="2021-12-01T03:07:16.124" v="26"/>
          <ac:spMkLst>
            <pc:docMk/>
            <pc:sldMk cId="109857222" sldId="256"/>
            <ac:spMk id="14" creationId="{FC14672B-27A5-4CDA-ABAF-5E4CF4B41C23}"/>
          </ac:spMkLst>
        </pc:spChg>
        <pc:spChg chg="add">
          <ac:chgData name="Zhu, Jing" userId="S::jzhu3@calstatela.edu::1f9dbf3f-0241-42cc-91e5-93f8a74c388a" providerId="AD" clId="Web-{BD51D6FC-305D-44F7-9B8D-C18ACE2D6AC8}" dt="2021-12-01T03:07:16.124" v="26"/>
          <ac:spMkLst>
            <pc:docMk/>
            <pc:sldMk cId="109857222" sldId="256"/>
            <ac:spMk id="18" creationId="{9A206779-5C74-4555-94BC-5845C92EC3A8}"/>
          </ac:spMkLst>
        </pc:spChg>
        <pc:cxnChg chg="add">
          <ac:chgData name="Zhu, Jing" userId="S::jzhu3@calstatela.edu::1f9dbf3f-0241-42cc-91e5-93f8a74c388a" providerId="AD" clId="Web-{BD51D6FC-305D-44F7-9B8D-C18ACE2D6AC8}" dt="2021-12-01T03:07:16.124" v="26"/>
          <ac:cxnSpMkLst>
            <pc:docMk/>
            <pc:sldMk cId="109857222" sldId="256"/>
            <ac:cxnSpMk id="16" creationId="{8D89589C-2C90-4407-A995-05EC3DD7AB14}"/>
          </ac:cxnSpMkLst>
        </pc:cxnChg>
      </pc:sldChg>
      <pc:sldChg chg="addSp modSp mod setBg modClrScheme addAnim chgLayout">
        <pc:chgData name="Zhu, Jing" userId="S::jzhu3@calstatela.edu::1f9dbf3f-0241-42cc-91e5-93f8a74c388a" providerId="AD" clId="Web-{BD51D6FC-305D-44F7-9B8D-C18ACE2D6AC8}" dt="2021-12-01T03:07:19.108" v="28"/>
        <pc:sldMkLst>
          <pc:docMk/>
          <pc:sldMk cId="894357188" sldId="257"/>
        </pc:sldMkLst>
        <pc:spChg chg="mod ord">
          <ac:chgData name="Zhu, Jing" userId="S::jzhu3@calstatela.edu::1f9dbf3f-0241-42cc-91e5-93f8a74c388a" providerId="AD" clId="Web-{BD51D6FC-305D-44F7-9B8D-C18ACE2D6AC8}" dt="2021-12-01T03:07:19.108" v="27"/>
          <ac:spMkLst>
            <pc:docMk/>
            <pc:sldMk cId="894357188" sldId="257"/>
            <ac:spMk id="2" creationId="{E6277AD2-5411-4188-8ADF-62B65EC2EC26}"/>
          </ac:spMkLst>
        </pc:spChg>
        <pc:spChg chg="mod ord">
          <ac:chgData name="Zhu, Jing" userId="S::jzhu3@calstatela.edu::1f9dbf3f-0241-42cc-91e5-93f8a74c388a" providerId="AD" clId="Web-{BD51D6FC-305D-44F7-9B8D-C18ACE2D6AC8}" dt="2021-12-01T03:07:19.108" v="27"/>
          <ac:spMkLst>
            <pc:docMk/>
            <pc:sldMk cId="894357188" sldId="257"/>
            <ac:spMk id="3" creationId="{C29C8C10-D722-4220-B125-5CA6B0512E2B}"/>
          </ac:spMkLst>
        </pc:spChg>
        <pc:spChg chg="add">
          <ac:chgData name="Zhu, Jing" userId="S::jzhu3@calstatela.edu::1f9dbf3f-0241-42cc-91e5-93f8a74c388a" providerId="AD" clId="Web-{BD51D6FC-305D-44F7-9B8D-C18ACE2D6AC8}" dt="2021-12-01T03:07:19.108" v="27"/>
          <ac:spMkLst>
            <pc:docMk/>
            <pc:sldMk cId="894357188" sldId="257"/>
            <ac:spMk id="8" creationId="{80516254-1D9F-4F3A-9870-3A3280BE2BFE}"/>
          </ac:spMkLst>
        </pc:spChg>
        <pc:spChg chg="add">
          <ac:chgData name="Zhu, Jing" userId="S::jzhu3@calstatela.edu::1f9dbf3f-0241-42cc-91e5-93f8a74c388a" providerId="AD" clId="Web-{BD51D6FC-305D-44F7-9B8D-C18ACE2D6AC8}" dt="2021-12-01T03:07:19.108" v="27"/>
          <ac:spMkLst>
            <pc:docMk/>
            <pc:sldMk cId="894357188" sldId="257"/>
            <ac:spMk id="10" creationId="{FC14672B-27A5-4CDA-ABAF-5E4CF4B41C23}"/>
          </ac:spMkLst>
        </pc:spChg>
        <pc:spChg chg="add">
          <ac:chgData name="Zhu, Jing" userId="S::jzhu3@calstatela.edu::1f9dbf3f-0241-42cc-91e5-93f8a74c388a" providerId="AD" clId="Web-{BD51D6FC-305D-44F7-9B8D-C18ACE2D6AC8}" dt="2021-12-01T03:07:19.108" v="27"/>
          <ac:spMkLst>
            <pc:docMk/>
            <pc:sldMk cId="894357188" sldId="257"/>
            <ac:spMk id="14" creationId="{9A206779-5C74-4555-94BC-5845C92EC3A8}"/>
          </ac:spMkLst>
        </pc:spChg>
        <pc:cxnChg chg="add">
          <ac:chgData name="Zhu, Jing" userId="S::jzhu3@calstatela.edu::1f9dbf3f-0241-42cc-91e5-93f8a74c388a" providerId="AD" clId="Web-{BD51D6FC-305D-44F7-9B8D-C18ACE2D6AC8}" dt="2021-12-01T03:07:19.108" v="27"/>
          <ac:cxnSpMkLst>
            <pc:docMk/>
            <pc:sldMk cId="894357188" sldId="257"/>
            <ac:cxnSpMk id="12" creationId="{8D89589C-2C90-4407-A995-05EC3DD7AB14}"/>
          </ac:cxnSpMkLst>
        </pc:cxnChg>
      </pc:sldChg>
      <pc:sldChg chg="addSp delSp modSp mod setBg modClrScheme delDesignElem chgLayout">
        <pc:chgData name="Zhu, Jing" userId="S::jzhu3@calstatela.edu::1f9dbf3f-0241-42cc-91e5-93f8a74c388a" providerId="AD" clId="Web-{BD51D6FC-305D-44F7-9B8D-C18ACE2D6AC8}" dt="2021-12-01T03:07:30.155" v="31"/>
        <pc:sldMkLst>
          <pc:docMk/>
          <pc:sldMk cId="2081512164" sldId="259"/>
        </pc:sldMkLst>
        <pc:spChg chg="mod ord">
          <ac:chgData name="Zhu, Jing" userId="S::jzhu3@calstatela.edu::1f9dbf3f-0241-42cc-91e5-93f8a74c388a" providerId="AD" clId="Web-{BD51D6FC-305D-44F7-9B8D-C18ACE2D6AC8}" dt="2021-12-01T03:06:39.701" v="20"/>
          <ac:spMkLst>
            <pc:docMk/>
            <pc:sldMk cId="2081512164" sldId="259"/>
            <ac:spMk id="2" creationId="{391E008C-89EF-4A84-9959-F0B1D5708ED2}"/>
          </ac:spMkLst>
        </pc:spChg>
        <pc:spChg chg="mod ord">
          <ac:chgData name="Zhu, Jing" userId="S::jzhu3@calstatela.edu::1f9dbf3f-0241-42cc-91e5-93f8a74c388a" providerId="AD" clId="Web-{BD51D6FC-305D-44F7-9B8D-C18ACE2D6AC8}" dt="2021-12-01T03:06:39.701" v="20"/>
          <ac:spMkLst>
            <pc:docMk/>
            <pc:sldMk cId="2081512164" sldId="259"/>
            <ac:spMk id="3" creationId="{DFB54E08-CCEC-4ACD-B502-67F3D982F2EB}"/>
          </ac:spMkLst>
        </pc:spChg>
        <pc:spChg chg="add del">
          <ac:chgData name="Zhu, Jing" userId="S::jzhu3@calstatela.edu::1f9dbf3f-0241-42cc-91e5-93f8a74c388a" providerId="AD" clId="Web-{BD51D6FC-305D-44F7-9B8D-C18ACE2D6AC8}" dt="2021-12-01T02:50:44.300" v="15"/>
          <ac:spMkLst>
            <pc:docMk/>
            <pc:sldMk cId="2081512164" sldId="259"/>
            <ac:spMk id="5" creationId="{80516254-1D9F-4F3A-9870-3A3280BE2BFE}"/>
          </ac:spMkLst>
        </pc:spChg>
        <pc:spChg chg="add del">
          <ac:chgData name="Zhu, Jing" userId="S::jzhu3@calstatela.edu::1f9dbf3f-0241-42cc-91e5-93f8a74c388a" providerId="AD" clId="Web-{BD51D6FC-305D-44F7-9B8D-C18ACE2D6AC8}" dt="2021-12-01T03:06:39.701" v="20"/>
          <ac:spMkLst>
            <pc:docMk/>
            <pc:sldMk cId="2081512164" sldId="259"/>
            <ac:spMk id="6" creationId="{5DB23C2B-2054-4D8B-9E98-9190F8E05EAD}"/>
          </ac:spMkLst>
        </pc:spChg>
        <pc:spChg chg="add del">
          <ac:chgData name="Zhu, Jing" userId="S::jzhu3@calstatela.edu::1f9dbf3f-0241-42cc-91e5-93f8a74c388a" providerId="AD" clId="Web-{BD51D6FC-305D-44F7-9B8D-C18ACE2D6AC8}" dt="2021-12-01T03:06:39.701" v="20"/>
          <ac:spMkLst>
            <pc:docMk/>
            <pc:sldMk cId="2081512164" sldId="259"/>
            <ac:spMk id="7" creationId="{8797B5BC-9873-45F9-97D6-298FB5AF08FF}"/>
          </ac:spMkLst>
        </pc:spChg>
        <pc:spChg chg="add del">
          <ac:chgData name="Zhu, Jing" userId="S::jzhu3@calstatela.edu::1f9dbf3f-0241-42cc-91e5-93f8a74c388a" providerId="AD" clId="Web-{BD51D6FC-305D-44F7-9B8D-C18ACE2D6AC8}" dt="2021-12-01T02:50:25.894" v="12"/>
          <ac:spMkLst>
            <pc:docMk/>
            <pc:sldMk cId="2081512164" sldId="259"/>
            <ac:spMk id="8" creationId="{AD6F6937-3B5A-4391-9F37-58A571B362A9}"/>
          </ac:spMkLst>
        </pc:spChg>
        <pc:spChg chg="add del">
          <ac:chgData name="Zhu, Jing" userId="S::jzhu3@calstatela.edu::1f9dbf3f-0241-42cc-91e5-93f8a74c388a" providerId="AD" clId="Web-{BD51D6FC-305D-44F7-9B8D-C18ACE2D6AC8}" dt="2021-12-01T03:06:39.701" v="20"/>
          <ac:spMkLst>
            <pc:docMk/>
            <pc:sldMk cId="2081512164" sldId="259"/>
            <ac:spMk id="9" creationId="{665C2FCD-09A4-4B4B-AA73-F330DFE91799}"/>
          </ac:spMkLst>
        </pc:spChg>
        <pc:spChg chg="add del">
          <ac:chgData name="Zhu, Jing" userId="S::jzhu3@calstatela.edu::1f9dbf3f-0241-42cc-91e5-93f8a74c388a" providerId="AD" clId="Web-{BD51D6FC-305D-44F7-9B8D-C18ACE2D6AC8}" dt="2021-12-01T02:50:44.300" v="15"/>
          <ac:spMkLst>
            <pc:docMk/>
            <pc:sldMk cId="2081512164" sldId="259"/>
            <ac:spMk id="10" creationId="{FC14672B-27A5-4CDA-ABAF-5E4CF4B41C23}"/>
          </ac:spMkLst>
        </pc:spChg>
        <pc:spChg chg="add del">
          <ac:chgData name="Zhu, Jing" userId="S::jzhu3@calstatela.edu::1f9dbf3f-0241-42cc-91e5-93f8a74c388a" providerId="AD" clId="Web-{BD51D6FC-305D-44F7-9B8D-C18ACE2D6AC8}" dt="2021-12-01T03:07:30.155" v="31"/>
          <ac:spMkLst>
            <pc:docMk/>
            <pc:sldMk cId="2081512164" sldId="259"/>
            <ac:spMk id="11" creationId="{80516254-1D9F-4F3A-9870-3A3280BE2BFE}"/>
          </ac:spMkLst>
        </pc:spChg>
        <pc:spChg chg="add del">
          <ac:chgData name="Zhu, Jing" userId="S::jzhu3@calstatela.edu::1f9dbf3f-0241-42cc-91e5-93f8a74c388a" providerId="AD" clId="Web-{BD51D6FC-305D-44F7-9B8D-C18ACE2D6AC8}" dt="2021-12-01T02:50:44.300" v="15"/>
          <ac:spMkLst>
            <pc:docMk/>
            <pc:sldMk cId="2081512164" sldId="259"/>
            <ac:spMk id="14" creationId="{9A206779-5C74-4555-94BC-5845C92EC3A8}"/>
          </ac:spMkLst>
        </pc:spChg>
        <pc:spChg chg="add del">
          <ac:chgData name="Zhu, Jing" userId="S::jzhu3@calstatela.edu::1f9dbf3f-0241-42cc-91e5-93f8a74c388a" providerId="AD" clId="Web-{BD51D6FC-305D-44F7-9B8D-C18ACE2D6AC8}" dt="2021-12-01T03:07:30.155" v="31"/>
          <ac:spMkLst>
            <pc:docMk/>
            <pc:sldMk cId="2081512164" sldId="259"/>
            <ac:spMk id="16" creationId="{FC14672B-27A5-4CDA-ABAF-5E4CF4B41C23}"/>
          </ac:spMkLst>
        </pc:spChg>
        <pc:spChg chg="add del">
          <ac:chgData name="Zhu, Jing" userId="S::jzhu3@calstatela.edu::1f9dbf3f-0241-42cc-91e5-93f8a74c388a" providerId="AD" clId="Web-{BD51D6FC-305D-44F7-9B8D-C18ACE2D6AC8}" dt="2021-12-01T03:07:30.155" v="31"/>
          <ac:spMkLst>
            <pc:docMk/>
            <pc:sldMk cId="2081512164" sldId="259"/>
            <ac:spMk id="20" creationId="{9A206779-5C74-4555-94BC-5845C92EC3A8}"/>
          </ac:spMkLst>
        </pc:spChg>
        <pc:spChg chg="add">
          <ac:chgData name="Zhu, Jing" userId="S::jzhu3@calstatela.edu::1f9dbf3f-0241-42cc-91e5-93f8a74c388a" providerId="AD" clId="Web-{BD51D6FC-305D-44F7-9B8D-C18ACE2D6AC8}" dt="2021-12-01T03:07:30.155" v="31"/>
          <ac:spMkLst>
            <pc:docMk/>
            <pc:sldMk cId="2081512164" sldId="259"/>
            <ac:spMk id="25" creationId="{80516254-1D9F-4F3A-9870-3A3280BE2BFE}"/>
          </ac:spMkLst>
        </pc:spChg>
        <pc:spChg chg="add">
          <ac:chgData name="Zhu, Jing" userId="S::jzhu3@calstatela.edu::1f9dbf3f-0241-42cc-91e5-93f8a74c388a" providerId="AD" clId="Web-{BD51D6FC-305D-44F7-9B8D-C18ACE2D6AC8}" dt="2021-12-01T03:07:30.155" v="31"/>
          <ac:spMkLst>
            <pc:docMk/>
            <pc:sldMk cId="2081512164" sldId="259"/>
            <ac:spMk id="27" creationId="{FC14672B-27A5-4CDA-ABAF-5E4CF4B41C23}"/>
          </ac:spMkLst>
        </pc:spChg>
        <pc:spChg chg="add">
          <ac:chgData name="Zhu, Jing" userId="S::jzhu3@calstatela.edu::1f9dbf3f-0241-42cc-91e5-93f8a74c388a" providerId="AD" clId="Web-{BD51D6FC-305D-44F7-9B8D-C18ACE2D6AC8}" dt="2021-12-01T03:07:30.155" v="31"/>
          <ac:spMkLst>
            <pc:docMk/>
            <pc:sldMk cId="2081512164" sldId="259"/>
            <ac:spMk id="31" creationId="{9A206779-5C74-4555-94BC-5845C92EC3A8}"/>
          </ac:spMkLst>
        </pc:spChg>
        <pc:cxnChg chg="add del">
          <ac:chgData name="Zhu, Jing" userId="S::jzhu3@calstatela.edu::1f9dbf3f-0241-42cc-91e5-93f8a74c388a" providerId="AD" clId="Web-{BD51D6FC-305D-44F7-9B8D-C18ACE2D6AC8}" dt="2021-12-01T02:50:44.300" v="15"/>
          <ac:cxnSpMkLst>
            <pc:docMk/>
            <pc:sldMk cId="2081512164" sldId="259"/>
            <ac:cxnSpMk id="12" creationId="{8D89589C-2C90-4407-A995-05EC3DD7AB14}"/>
          </ac:cxnSpMkLst>
        </pc:cxnChg>
        <pc:cxnChg chg="add del">
          <ac:chgData name="Zhu, Jing" userId="S::jzhu3@calstatela.edu::1f9dbf3f-0241-42cc-91e5-93f8a74c388a" providerId="AD" clId="Web-{BD51D6FC-305D-44F7-9B8D-C18ACE2D6AC8}" dt="2021-12-01T03:07:30.155" v="31"/>
          <ac:cxnSpMkLst>
            <pc:docMk/>
            <pc:sldMk cId="2081512164" sldId="259"/>
            <ac:cxnSpMk id="18" creationId="{8D89589C-2C90-4407-A995-05EC3DD7AB14}"/>
          </ac:cxnSpMkLst>
        </pc:cxnChg>
        <pc:cxnChg chg="add">
          <ac:chgData name="Zhu, Jing" userId="S::jzhu3@calstatela.edu::1f9dbf3f-0241-42cc-91e5-93f8a74c388a" providerId="AD" clId="Web-{BD51D6FC-305D-44F7-9B8D-C18ACE2D6AC8}" dt="2021-12-01T03:07:30.155" v="31"/>
          <ac:cxnSpMkLst>
            <pc:docMk/>
            <pc:sldMk cId="2081512164" sldId="259"/>
            <ac:cxnSpMk id="29" creationId="{8D89589C-2C90-4407-A995-05EC3DD7AB14}"/>
          </ac:cxnSpMkLst>
        </pc:cxnChg>
      </pc:sldChg>
      <pc:sldChg chg="addSp delSp modSp mod setBg modClrScheme delDesignElem chgLayout">
        <pc:chgData name="Zhu, Jing" userId="S::jzhu3@calstatela.edu::1f9dbf3f-0241-42cc-91e5-93f8a74c388a" providerId="AD" clId="Web-{BD51D6FC-305D-44F7-9B8D-C18ACE2D6AC8}" dt="2021-12-01T03:07:32.796" v="32"/>
        <pc:sldMkLst>
          <pc:docMk/>
          <pc:sldMk cId="683148285" sldId="260"/>
        </pc:sldMkLst>
        <pc:spChg chg="mod ord">
          <ac:chgData name="Zhu, Jing" userId="S::jzhu3@calstatela.edu::1f9dbf3f-0241-42cc-91e5-93f8a74c388a" providerId="AD" clId="Web-{BD51D6FC-305D-44F7-9B8D-C18ACE2D6AC8}" dt="2021-12-01T03:06:51.389" v="23"/>
          <ac:spMkLst>
            <pc:docMk/>
            <pc:sldMk cId="683148285" sldId="260"/>
            <ac:spMk id="2" creationId="{77CA0EA9-1092-4BBE-B1CF-3E0001B3A565}"/>
          </ac:spMkLst>
        </pc:spChg>
        <pc:spChg chg="mod ord">
          <ac:chgData name="Zhu, Jing" userId="S::jzhu3@calstatela.edu::1f9dbf3f-0241-42cc-91e5-93f8a74c388a" providerId="AD" clId="Web-{BD51D6FC-305D-44F7-9B8D-C18ACE2D6AC8}" dt="2021-12-01T03:06:51.389" v="23"/>
          <ac:spMkLst>
            <pc:docMk/>
            <pc:sldMk cId="683148285" sldId="260"/>
            <ac:spMk id="3" creationId="{AE1B4E66-4BF6-4023-88FC-D71FBF223E39}"/>
          </ac:spMkLst>
        </pc:spChg>
        <pc:spChg chg="add del">
          <ac:chgData name="Zhu, Jing" userId="S::jzhu3@calstatela.edu::1f9dbf3f-0241-42cc-91e5-93f8a74c388a" providerId="AD" clId="Web-{BD51D6FC-305D-44F7-9B8D-C18ACE2D6AC8}" dt="2021-12-01T03:06:51.389" v="22"/>
          <ac:spMkLst>
            <pc:docMk/>
            <pc:sldMk cId="683148285" sldId="260"/>
            <ac:spMk id="5" creationId="{5DB23C2B-2054-4D8B-9E98-9190F8E05EAD}"/>
          </ac:spMkLst>
        </pc:spChg>
        <pc:spChg chg="add del">
          <ac:chgData name="Zhu, Jing" userId="S::jzhu3@calstatela.edu::1f9dbf3f-0241-42cc-91e5-93f8a74c388a" providerId="AD" clId="Web-{BD51D6FC-305D-44F7-9B8D-C18ACE2D6AC8}" dt="2021-12-01T03:07:32.796" v="32"/>
          <ac:spMkLst>
            <pc:docMk/>
            <pc:sldMk cId="683148285" sldId="260"/>
            <ac:spMk id="6" creationId="{80516254-1D9F-4F3A-9870-3A3280BE2BFE}"/>
          </ac:spMkLst>
        </pc:spChg>
        <pc:spChg chg="add del">
          <ac:chgData name="Zhu, Jing" userId="S::jzhu3@calstatela.edu::1f9dbf3f-0241-42cc-91e5-93f8a74c388a" providerId="AD" clId="Web-{BD51D6FC-305D-44F7-9B8D-C18ACE2D6AC8}" dt="2021-12-01T03:07:32.796" v="32"/>
          <ac:spMkLst>
            <pc:docMk/>
            <pc:sldMk cId="683148285" sldId="260"/>
            <ac:spMk id="7" creationId="{FC14672B-27A5-4CDA-ABAF-5E4CF4B41C23}"/>
          </ac:spMkLst>
        </pc:spChg>
        <pc:spChg chg="add del">
          <ac:chgData name="Zhu, Jing" userId="S::jzhu3@calstatela.edu::1f9dbf3f-0241-42cc-91e5-93f8a74c388a" providerId="AD" clId="Web-{BD51D6FC-305D-44F7-9B8D-C18ACE2D6AC8}" dt="2021-12-01T02:50:25.894" v="12"/>
          <ac:spMkLst>
            <pc:docMk/>
            <pc:sldMk cId="683148285" sldId="260"/>
            <ac:spMk id="8" creationId="{AD6F6937-3B5A-4391-9F37-58A571B362A9}"/>
          </ac:spMkLst>
        </pc:spChg>
        <pc:spChg chg="add del">
          <ac:chgData name="Zhu, Jing" userId="S::jzhu3@calstatela.edu::1f9dbf3f-0241-42cc-91e5-93f8a74c388a" providerId="AD" clId="Web-{BD51D6FC-305D-44F7-9B8D-C18ACE2D6AC8}" dt="2021-12-01T03:06:51.389" v="22"/>
          <ac:spMkLst>
            <pc:docMk/>
            <pc:sldMk cId="683148285" sldId="260"/>
            <ac:spMk id="10" creationId="{8797B5BC-9873-45F9-97D6-298FB5AF08FF}"/>
          </ac:spMkLst>
        </pc:spChg>
        <pc:spChg chg="add del">
          <ac:chgData name="Zhu, Jing" userId="S::jzhu3@calstatela.edu::1f9dbf3f-0241-42cc-91e5-93f8a74c388a" providerId="AD" clId="Web-{BD51D6FC-305D-44F7-9B8D-C18ACE2D6AC8}" dt="2021-12-01T03:06:51.389" v="22"/>
          <ac:spMkLst>
            <pc:docMk/>
            <pc:sldMk cId="683148285" sldId="260"/>
            <ac:spMk id="12" creationId="{665C2FCD-09A4-4B4B-AA73-F330DFE91799}"/>
          </ac:spMkLst>
        </pc:spChg>
        <pc:spChg chg="add del">
          <ac:chgData name="Zhu, Jing" userId="S::jzhu3@calstatela.edu::1f9dbf3f-0241-42cc-91e5-93f8a74c388a" providerId="AD" clId="Web-{BD51D6FC-305D-44F7-9B8D-C18ACE2D6AC8}" dt="2021-12-01T03:07:32.796" v="32"/>
          <ac:spMkLst>
            <pc:docMk/>
            <pc:sldMk cId="683148285" sldId="260"/>
            <ac:spMk id="14" creationId="{9A206779-5C74-4555-94BC-5845C92EC3A8}"/>
          </ac:spMkLst>
        </pc:spChg>
        <pc:spChg chg="add">
          <ac:chgData name="Zhu, Jing" userId="S::jzhu3@calstatela.edu::1f9dbf3f-0241-42cc-91e5-93f8a74c388a" providerId="AD" clId="Web-{BD51D6FC-305D-44F7-9B8D-C18ACE2D6AC8}" dt="2021-12-01T03:07:32.796" v="32"/>
          <ac:spMkLst>
            <pc:docMk/>
            <pc:sldMk cId="683148285" sldId="260"/>
            <ac:spMk id="19" creationId="{80516254-1D9F-4F3A-9870-3A3280BE2BFE}"/>
          </ac:spMkLst>
        </pc:spChg>
        <pc:spChg chg="add">
          <ac:chgData name="Zhu, Jing" userId="S::jzhu3@calstatela.edu::1f9dbf3f-0241-42cc-91e5-93f8a74c388a" providerId="AD" clId="Web-{BD51D6FC-305D-44F7-9B8D-C18ACE2D6AC8}" dt="2021-12-01T03:07:32.796" v="32"/>
          <ac:spMkLst>
            <pc:docMk/>
            <pc:sldMk cId="683148285" sldId="260"/>
            <ac:spMk id="21" creationId="{FC14672B-27A5-4CDA-ABAF-5E4CF4B41C23}"/>
          </ac:spMkLst>
        </pc:spChg>
        <pc:spChg chg="add">
          <ac:chgData name="Zhu, Jing" userId="S::jzhu3@calstatela.edu::1f9dbf3f-0241-42cc-91e5-93f8a74c388a" providerId="AD" clId="Web-{BD51D6FC-305D-44F7-9B8D-C18ACE2D6AC8}" dt="2021-12-01T03:07:32.796" v="32"/>
          <ac:spMkLst>
            <pc:docMk/>
            <pc:sldMk cId="683148285" sldId="260"/>
            <ac:spMk id="25" creationId="{9A206779-5C74-4555-94BC-5845C92EC3A8}"/>
          </ac:spMkLst>
        </pc:spChg>
        <pc:cxnChg chg="add del">
          <ac:chgData name="Zhu, Jing" userId="S::jzhu3@calstatela.edu::1f9dbf3f-0241-42cc-91e5-93f8a74c388a" providerId="AD" clId="Web-{BD51D6FC-305D-44F7-9B8D-C18ACE2D6AC8}" dt="2021-12-01T03:07:32.796" v="32"/>
          <ac:cxnSpMkLst>
            <pc:docMk/>
            <pc:sldMk cId="683148285" sldId="260"/>
            <ac:cxnSpMk id="9" creationId="{8D89589C-2C90-4407-A995-05EC3DD7AB14}"/>
          </ac:cxnSpMkLst>
        </pc:cxnChg>
        <pc:cxnChg chg="add">
          <ac:chgData name="Zhu, Jing" userId="S::jzhu3@calstatela.edu::1f9dbf3f-0241-42cc-91e5-93f8a74c388a" providerId="AD" clId="Web-{BD51D6FC-305D-44F7-9B8D-C18ACE2D6AC8}" dt="2021-12-01T03:07:32.796" v="32"/>
          <ac:cxnSpMkLst>
            <pc:docMk/>
            <pc:sldMk cId="683148285" sldId="260"/>
            <ac:cxnSpMk id="23" creationId="{8D89589C-2C90-4407-A995-05EC3DD7AB14}"/>
          </ac:cxnSpMkLst>
        </pc:cxnChg>
      </pc:sldChg>
      <pc:sldChg chg="addSp delSp modSp mod setBg modClrScheme delDesignElem chgLayout">
        <pc:chgData name="Zhu, Jing" userId="S::jzhu3@calstatela.edu::1f9dbf3f-0241-42cc-91e5-93f8a74c388a" providerId="AD" clId="Web-{BD51D6FC-305D-44F7-9B8D-C18ACE2D6AC8}" dt="2021-12-01T03:07:38.093" v="33"/>
        <pc:sldMkLst>
          <pc:docMk/>
          <pc:sldMk cId="4172154869" sldId="262"/>
        </pc:sldMkLst>
        <pc:spChg chg="mod ord">
          <ac:chgData name="Zhu, Jing" userId="S::jzhu3@calstatela.edu::1f9dbf3f-0241-42cc-91e5-93f8a74c388a" providerId="AD" clId="Web-{BD51D6FC-305D-44F7-9B8D-C18ACE2D6AC8}" dt="2021-12-01T03:06:07.544" v="18"/>
          <ac:spMkLst>
            <pc:docMk/>
            <pc:sldMk cId="4172154869" sldId="262"/>
            <ac:spMk id="2" creationId="{B13DEEEB-DADC-4002-AFA8-EC9F2DBAA4D2}"/>
          </ac:spMkLst>
        </pc:spChg>
        <pc:spChg chg="mod ord">
          <ac:chgData name="Zhu, Jing" userId="S::jzhu3@calstatela.edu::1f9dbf3f-0241-42cc-91e5-93f8a74c388a" providerId="AD" clId="Web-{BD51D6FC-305D-44F7-9B8D-C18ACE2D6AC8}" dt="2021-12-01T03:06:07.544" v="18"/>
          <ac:spMkLst>
            <pc:docMk/>
            <pc:sldMk cId="4172154869" sldId="262"/>
            <ac:spMk id="3" creationId="{81AA87CD-8E2D-455A-92EE-C8B8955C0928}"/>
          </ac:spMkLst>
        </pc:spChg>
        <pc:spChg chg="add del">
          <ac:chgData name="Zhu, Jing" userId="S::jzhu3@calstatela.edu::1f9dbf3f-0241-42cc-91e5-93f8a74c388a" providerId="AD" clId="Web-{BD51D6FC-305D-44F7-9B8D-C18ACE2D6AC8}" dt="2021-12-01T03:07:38.093" v="33"/>
          <ac:spMkLst>
            <pc:docMk/>
            <pc:sldMk cId="4172154869" sldId="262"/>
            <ac:spMk id="5" creationId="{80516254-1D9F-4F3A-9870-3A3280BE2BFE}"/>
          </ac:spMkLst>
        </pc:spChg>
        <pc:spChg chg="add del">
          <ac:chgData name="Zhu, Jing" userId="S::jzhu3@calstatela.edu::1f9dbf3f-0241-42cc-91e5-93f8a74c388a" providerId="AD" clId="Web-{BD51D6FC-305D-44F7-9B8D-C18ACE2D6AC8}" dt="2021-12-01T02:50:25.894" v="12"/>
          <ac:spMkLst>
            <pc:docMk/>
            <pc:sldMk cId="4172154869" sldId="262"/>
            <ac:spMk id="8" creationId="{AD6F6937-3B5A-4391-9F37-58A571B362A9}"/>
          </ac:spMkLst>
        </pc:spChg>
        <pc:spChg chg="add del">
          <ac:chgData name="Zhu, Jing" userId="S::jzhu3@calstatela.edu::1f9dbf3f-0241-42cc-91e5-93f8a74c388a" providerId="AD" clId="Web-{BD51D6FC-305D-44F7-9B8D-C18ACE2D6AC8}" dt="2021-12-01T03:07:38.093" v="33"/>
          <ac:spMkLst>
            <pc:docMk/>
            <pc:sldMk cId="4172154869" sldId="262"/>
            <ac:spMk id="10" creationId="{FC14672B-27A5-4CDA-ABAF-5E4CF4B41C23}"/>
          </ac:spMkLst>
        </pc:spChg>
        <pc:spChg chg="add del">
          <ac:chgData name="Zhu, Jing" userId="S::jzhu3@calstatela.edu::1f9dbf3f-0241-42cc-91e5-93f8a74c388a" providerId="AD" clId="Web-{BD51D6FC-305D-44F7-9B8D-C18ACE2D6AC8}" dt="2021-12-01T03:07:38.093" v="33"/>
          <ac:spMkLst>
            <pc:docMk/>
            <pc:sldMk cId="4172154869" sldId="262"/>
            <ac:spMk id="14" creationId="{9A206779-5C74-4555-94BC-5845C92EC3A8}"/>
          </ac:spMkLst>
        </pc:spChg>
        <pc:spChg chg="add">
          <ac:chgData name="Zhu, Jing" userId="S::jzhu3@calstatela.edu::1f9dbf3f-0241-42cc-91e5-93f8a74c388a" providerId="AD" clId="Web-{BD51D6FC-305D-44F7-9B8D-C18ACE2D6AC8}" dt="2021-12-01T03:07:38.093" v="33"/>
          <ac:spMkLst>
            <pc:docMk/>
            <pc:sldMk cId="4172154869" sldId="262"/>
            <ac:spMk id="19" creationId="{80516254-1D9F-4F3A-9870-3A3280BE2BFE}"/>
          </ac:spMkLst>
        </pc:spChg>
        <pc:spChg chg="add">
          <ac:chgData name="Zhu, Jing" userId="S::jzhu3@calstatela.edu::1f9dbf3f-0241-42cc-91e5-93f8a74c388a" providerId="AD" clId="Web-{BD51D6FC-305D-44F7-9B8D-C18ACE2D6AC8}" dt="2021-12-01T03:07:38.093" v="33"/>
          <ac:spMkLst>
            <pc:docMk/>
            <pc:sldMk cId="4172154869" sldId="262"/>
            <ac:spMk id="21" creationId="{FC14672B-27A5-4CDA-ABAF-5E4CF4B41C23}"/>
          </ac:spMkLst>
        </pc:spChg>
        <pc:spChg chg="add">
          <ac:chgData name="Zhu, Jing" userId="S::jzhu3@calstatela.edu::1f9dbf3f-0241-42cc-91e5-93f8a74c388a" providerId="AD" clId="Web-{BD51D6FC-305D-44F7-9B8D-C18ACE2D6AC8}" dt="2021-12-01T03:07:38.093" v="33"/>
          <ac:spMkLst>
            <pc:docMk/>
            <pc:sldMk cId="4172154869" sldId="262"/>
            <ac:spMk id="25" creationId="{9A206779-5C74-4555-94BC-5845C92EC3A8}"/>
          </ac:spMkLst>
        </pc:spChg>
        <pc:cxnChg chg="add del">
          <ac:chgData name="Zhu, Jing" userId="S::jzhu3@calstatela.edu::1f9dbf3f-0241-42cc-91e5-93f8a74c388a" providerId="AD" clId="Web-{BD51D6FC-305D-44F7-9B8D-C18ACE2D6AC8}" dt="2021-12-01T03:07:38.093" v="33"/>
          <ac:cxnSpMkLst>
            <pc:docMk/>
            <pc:sldMk cId="4172154869" sldId="262"/>
            <ac:cxnSpMk id="12" creationId="{8D89589C-2C90-4407-A995-05EC3DD7AB14}"/>
          </ac:cxnSpMkLst>
        </pc:cxnChg>
        <pc:cxnChg chg="add">
          <ac:chgData name="Zhu, Jing" userId="S::jzhu3@calstatela.edu::1f9dbf3f-0241-42cc-91e5-93f8a74c388a" providerId="AD" clId="Web-{BD51D6FC-305D-44F7-9B8D-C18ACE2D6AC8}" dt="2021-12-01T03:07:38.093" v="33"/>
          <ac:cxnSpMkLst>
            <pc:docMk/>
            <pc:sldMk cId="4172154869" sldId="262"/>
            <ac:cxnSpMk id="23" creationId="{8D89589C-2C90-4407-A995-05EC3DD7AB14}"/>
          </ac:cxnSpMkLst>
        </pc:cxnChg>
      </pc:sldChg>
      <pc:sldChg chg="addSp delSp modSp mod setBg modClrScheme delDesignElem chgLayout">
        <pc:chgData name="Zhu, Jing" userId="S::jzhu3@calstatela.edu::1f9dbf3f-0241-42cc-91e5-93f8a74c388a" providerId="AD" clId="Web-{BD51D6FC-305D-44F7-9B8D-C18ACE2D6AC8}" dt="2021-12-01T03:06:59.389" v="24"/>
        <pc:sldMkLst>
          <pc:docMk/>
          <pc:sldMk cId="2972257815" sldId="264"/>
        </pc:sldMkLst>
        <pc:spChg chg="mod ord">
          <ac:chgData name="Zhu, Jing" userId="S::jzhu3@calstatela.edu::1f9dbf3f-0241-42cc-91e5-93f8a74c388a" providerId="AD" clId="Web-{BD51D6FC-305D-44F7-9B8D-C18ACE2D6AC8}" dt="2021-12-01T03:06:59.389" v="24"/>
          <ac:spMkLst>
            <pc:docMk/>
            <pc:sldMk cId="2972257815" sldId="264"/>
            <ac:spMk id="2" creationId="{759EF8CA-2A54-44B6-8C01-C4C8143D4A79}"/>
          </ac:spMkLst>
        </pc:spChg>
        <pc:spChg chg="mod ord">
          <ac:chgData name="Zhu, Jing" userId="S::jzhu3@calstatela.edu::1f9dbf3f-0241-42cc-91e5-93f8a74c388a" providerId="AD" clId="Web-{BD51D6FC-305D-44F7-9B8D-C18ACE2D6AC8}" dt="2021-12-01T03:06:59.389" v="24"/>
          <ac:spMkLst>
            <pc:docMk/>
            <pc:sldMk cId="2972257815" sldId="264"/>
            <ac:spMk id="3" creationId="{ADB0CDC8-DF42-4871-881A-170ED70BF7D8}"/>
          </ac:spMkLst>
        </pc:spChg>
        <pc:spChg chg="add">
          <ac:chgData name="Zhu, Jing" userId="S::jzhu3@calstatela.edu::1f9dbf3f-0241-42cc-91e5-93f8a74c388a" providerId="AD" clId="Web-{BD51D6FC-305D-44F7-9B8D-C18ACE2D6AC8}" dt="2021-12-01T03:06:59.389" v="24"/>
          <ac:spMkLst>
            <pc:docMk/>
            <pc:sldMk cId="2972257815" sldId="264"/>
            <ac:spMk id="5" creationId="{80516254-1D9F-4F3A-9870-3A3280BE2BFE}"/>
          </ac:spMkLst>
        </pc:spChg>
        <pc:spChg chg="add del">
          <ac:chgData name="Zhu, Jing" userId="S::jzhu3@calstatela.edu::1f9dbf3f-0241-42cc-91e5-93f8a74c388a" providerId="AD" clId="Web-{BD51D6FC-305D-44F7-9B8D-C18ACE2D6AC8}" dt="2021-12-01T02:50:25.894" v="12"/>
          <ac:spMkLst>
            <pc:docMk/>
            <pc:sldMk cId="2972257815" sldId="264"/>
            <ac:spMk id="8" creationId="{AD6F6937-3B5A-4391-9F37-58A571B362A9}"/>
          </ac:spMkLst>
        </pc:spChg>
        <pc:spChg chg="add">
          <ac:chgData name="Zhu, Jing" userId="S::jzhu3@calstatela.edu::1f9dbf3f-0241-42cc-91e5-93f8a74c388a" providerId="AD" clId="Web-{BD51D6FC-305D-44F7-9B8D-C18ACE2D6AC8}" dt="2021-12-01T03:06:59.389" v="24"/>
          <ac:spMkLst>
            <pc:docMk/>
            <pc:sldMk cId="2972257815" sldId="264"/>
            <ac:spMk id="10" creationId="{FC14672B-27A5-4CDA-ABAF-5E4CF4B41C23}"/>
          </ac:spMkLst>
        </pc:spChg>
        <pc:spChg chg="add">
          <ac:chgData name="Zhu, Jing" userId="S::jzhu3@calstatela.edu::1f9dbf3f-0241-42cc-91e5-93f8a74c388a" providerId="AD" clId="Web-{BD51D6FC-305D-44F7-9B8D-C18ACE2D6AC8}" dt="2021-12-01T03:06:59.389" v="24"/>
          <ac:spMkLst>
            <pc:docMk/>
            <pc:sldMk cId="2972257815" sldId="264"/>
            <ac:spMk id="14" creationId="{9A206779-5C74-4555-94BC-5845C92EC3A8}"/>
          </ac:spMkLst>
        </pc:spChg>
        <pc:cxnChg chg="add">
          <ac:chgData name="Zhu, Jing" userId="S::jzhu3@calstatela.edu::1f9dbf3f-0241-42cc-91e5-93f8a74c388a" providerId="AD" clId="Web-{BD51D6FC-305D-44F7-9B8D-C18ACE2D6AC8}" dt="2021-12-01T03:06:59.389" v="24"/>
          <ac:cxnSpMkLst>
            <pc:docMk/>
            <pc:sldMk cId="2972257815" sldId="264"/>
            <ac:cxnSpMk id="12" creationId="{8D89589C-2C90-4407-A995-05EC3DD7AB14}"/>
          </ac:cxnSpMkLst>
        </pc:cxnChg>
      </pc:sldChg>
      <pc:sldChg chg="addSp delSp modSp mod setBg modClrScheme delDesignElem chgLayout">
        <pc:chgData name="Zhu, Jing" userId="S::jzhu3@calstatela.edu::1f9dbf3f-0241-42cc-91e5-93f8a74c388a" providerId="AD" clId="Web-{BD51D6FC-305D-44F7-9B8D-C18ACE2D6AC8}" dt="2021-12-01T03:08:12.422" v="34"/>
        <pc:sldMkLst>
          <pc:docMk/>
          <pc:sldMk cId="2163750876" sldId="265"/>
        </pc:sldMkLst>
        <pc:spChg chg="mod ord">
          <ac:chgData name="Zhu, Jing" userId="S::jzhu3@calstatela.edu::1f9dbf3f-0241-42cc-91e5-93f8a74c388a" providerId="AD" clId="Web-{BD51D6FC-305D-44F7-9B8D-C18ACE2D6AC8}" dt="2021-12-01T03:08:12.422" v="34"/>
          <ac:spMkLst>
            <pc:docMk/>
            <pc:sldMk cId="2163750876" sldId="265"/>
            <ac:spMk id="2" creationId="{91F13659-D197-4944-BB5F-9CA58F799501}"/>
          </ac:spMkLst>
        </pc:spChg>
        <pc:spChg chg="mod ord">
          <ac:chgData name="Zhu, Jing" userId="S::jzhu3@calstatela.edu::1f9dbf3f-0241-42cc-91e5-93f8a74c388a" providerId="AD" clId="Web-{BD51D6FC-305D-44F7-9B8D-C18ACE2D6AC8}" dt="2021-12-01T03:08:12.422" v="34"/>
          <ac:spMkLst>
            <pc:docMk/>
            <pc:sldMk cId="2163750876" sldId="265"/>
            <ac:spMk id="12" creationId="{1B5C9F2F-6B93-4A42-989F-E4048534E7DF}"/>
          </ac:spMkLst>
        </pc:spChg>
        <pc:spChg chg="add del">
          <ac:chgData name="Zhu, Jing" userId="S::jzhu3@calstatela.edu::1f9dbf3f-0241-42cc-91e5-93f8a74c388a" providerId="AD" clId="Web-{BD51D6FC-305D-44F7-9B8D-C18ACE2D6AC8}" dt="2021-12-01T03:08:12.422" v="34"/>
          <ac:spMkLst>
            <pc:docMk/>
            <pc:sldMk cId="2163750876" sldId="265"/>
            <ac:spMk id="14" creationId="{5DB23C2B-2054-4D8B-9E98-9190F8E05EAD}"/>
          </ac:spMkLst>
        </pc:spChg>
        <pc:spChg chg="add del">
          <ac:chgData name="Zhu, Jing" userId="S::jzhu3@calstatela.edu::1f9dbf3f-0241-42cc-91e5-93f8a74c388a" providerId="AD" clId="Web-{BD51D6FC-305D-44F7-9B8D-C18ACE2D6AC8}" dt="2021-12-01T02:50:25.894" v="12"/>
          <ac:spMkLst>
            <pc:docMk/>
            <pc:sldMk cId="2163750876" sldId="265"/>
            <ac:spMk id="17" creationId="{AD6F6937-3B5A-4391-9F37-58A571B362A9}"/>
          </ac:spMkLst>
        </pc:spChg>
        <pc:spChg chg="add del">
          <ac:chgData name="Zhu, Jing" userId="S::jzhu3@calstatela.edu::1f9dbf3f-0241-42cc-91e5-93f8a74c388a" providerId="AD" clId="Web-{BD51D6FC-305D-44F7-9B8D-C18ACE2D6AC8}" dt="2021-12-01T03:08:12.422" v="34"/>
          <ac:spMkLst>
            <pc:docMk/>
            <pc:sldMk cId="2163750876" sldId="265"/>
            <ac:spMk id="19" creationId="{8797B5BC-9873-45F9-97D6-298FB5AF08FF}"/>
          </ac:spMkLst>
        </pc:spChg>
        <pc:spChg chg="add del">
          <ac:chgData name="Zhu, Jing" userId="S::jzhu3@calstatela.edu::1f9dbf3f-0241-42cc-91e5-93f8a74c388a" providerId="AD" clId="Web-{BD51D6FC-305D-44F7-9B8D-C18ACE2D6AC8}" dt="2021-12-01T03:08:12.422" v="34"/>
          <ac:spMkLst>
            <pc:docMk/>
            <pc:sldMk cId="2163750876" sldId="265"/>
            <ac:spMk id="21" creationId="{665C2FCD-09A4-4B4B-AA73-F330DFE91799}"/>
          </ac:spMkLst>
        </pc:spChg>
        <pc:spChg chg="add">
          <ac:chgData name="Zhu, Jing" userId="S::jzhu3@calstatela.edu::1f9dbf3f-0241-42cc-91e5-93f8a74c388a" providerId="AD" clId="Web-{BD51D6FC-305D-44F7-9B8D-C18ACE2D6AC8}" dt="2021-12-01T03:08:12.422" v="34"/>
          <ac:spMkLst>
            <pc:docMk/>
            <pc:sldMk cId="2163750876" sldId="265"/>
            <ac:spMk id="26" creationId="{80516254-1D9F-4F3A-9870-3A3280BE2BFE}"/>
          </ac:spMkLst>
        </pc:spChg>
        <pc:spChg chg="add">
          <ac:chgData name="Zhu, Jing" userId="S::jzhu3@calstatela.edu::1f9dbf3f-0241-42cc-91e5-93f8a74c388a" providerId="AD" clId="Web-{BD51D6FC-305D-44F7-9B8D-C18ACE2D6AC8}" dt="2021-12-01T03:08:12.422" v="34"/>
          <ac:spMkLst>
            <pc:docMk/>
            <pc:sldMk cId="2163750876" sldId="265"/>
            <ac:spMk id="28" creationId="{FC14672B-27A5-4CDA-ABAF-5E4CF4B41C23}"/>
          </ac:spMkLst>
        </pc:spChg>
        <pc:spChg chg="add">
          <ac:chgData name="Zhu, Jing" userId="S::jzhu3@calstatela.edu::1f9dbf3f-0241-42cc-91e5-93f8a74c388a" providerId="AD" clId="Web-{BD51D6FC-305D-44F7-9B8D-C18ACE2D6AC8}" dt="2021-12-01T03:08:12.422" v="34"/>
          <ac:spMkLst>
            <pc:docMk/>
            <pc:sldMk cId="2163750876" sldId="265"/>
            <ac:spMk id="32" creationId="{9A206779-5C74-4555-94BC-5845C92EC3A8}"/>
          </ac:spMkLst>
        </pc:spChg>
        <pc:cxnChg chg="add">
          <ac:chgData name="Zhu, Jing" userId="S::jzhu3@calstatela.edu::1f9dbf3f-0241-42cc-91e5-93f8a74c388a" providerId="AD" clId="Web-{BD51D6FC-305D-44F7-9B8D-C18ACE2D6AC8}" dt="2021-12-01T03:08:12.422" v="34"/>
          <ac:cxnSpMkLst>
            <pc:docMk/>
            <pc:sldMk cId="2163750876" sldId="265"/>
            <ac:cxnSpMk id="30" creationId="{8D89589C-2C90-4407-A995-05EC3DD7AB14}"/>
          </ac:cxnSpMkLst>
        </pc:cxnChg>
      </pc:sldChg>
      <pc:sldChg chg="addSp delSp modSp mod setBg modClrScheme delDesignElem chgLayout">
        <pc:chgData name="Zhu, Jing" userId="S::jzhu3@calstatela.edu::1f9dbf3f-0241-42cc-91e5-93f8a74c388a" providerId="AD" clId="Web-{BD51D6FC-305D-44F7-9B8D-C18ACE2D6AC8}" dt="2021-12-01T03:07:05.639" v="25"/>
        <pc:sldMkLst>
          <pc:docMk/>
          <pc:sldMk cId="2005786571" sldId="266"/>
        </pc:sldMkLst>
        <pc:spChg chg="mod ord">
          <ac:chgData name="Zhu, Jing" userId="S::jzhu3@calstatela.edu::1f9dbf3f-0241-42cc-91e5-93f8a74c388a" providerId="AD" clId="Web-{BD51D6FC-305D-44F7-9B8D-C18ACE2D6AC8}" dt="2021-12-01T03:07:05.639" v="25"/>
          <ac:spMkLst>
            <pc:docMk/>
            <pc:sldMk cId="2005786571" sldId="266"/>
            <ac:spMk id="2" creationId="{1FD442EC-B889-428A-B848-8B11B054DB5E}"/>
          </ac:spMkLst>
        </pc:spChg>
        <pc:spChg chg="mod ord">
          <ac:chgData name="Zhu, Jing" userId="S::jzhu3@calstatela.edu::1f9dbf3f-0241-42cc-91e5-93f8a74c388a" providerId="AD" clId="Web-{BD51D6FC-305D-44F7-9B8D-C18ACE2D6AC8}" dt="2021-12-01T03:07:05.639" v="25"/>
          <ac:spMkLst>
            <pc:docMk/>
            <pc:sldMk cId="2005786571" sldId="266"/>
            <ac:spMk id="3" creationId="{E8CD1DBB-5255-4D41-A372-96769C50B672}"/>
          </ac:spMkLst>
        </pc:spChg>
        <pc:spChg chg="add">
          <ac:chgData name="Zhu, Jing" userId="S::jzhu3@calstatela.edu::1f9dbf3f-0241-42cc-91e5-93f8a74c388a" providerId="AD" clId="Web-{BD51D6FC-305D-44F7-9B8D-C18ACE2D6AC8}" dt="2021-12-01T03:07:05.639" v="25"/>
          <ac:spMkLst>
            <pc:docMk/>
            <pc:sldMk cId="2005786571" sldId="266"/>
            <ac:spMk id="5" creationId="{80516254-1D9F-4F3A-9870-3A3280BE2BFE}"/>
          </ac:spMkLst>
        </pc:spChg>
        <pc:spChg chg="add del">
          <ac:chgData name="Zhu, Jing" userId="S::jzhu3@calstatela.edu::1f9dbf3f-0241-42cc-91e5-93f8a74c388a" providerId="AD" clId="Web-{BD51D6FC-305D-44F7-9B8D-C18ACE2D6AC8}" dt="2021-12-01T02:50:25.894" v="12"/>
          <ac:spMkLst>
            <pc:docMk/>
            <pc:sldMk cId="2005786571" sldId="266"/>
            <ac:spMk id="8" creationId="{AD6F6937-3B5A-4391-9F37-58A571B362A9}"/>
          </ac:spMkLst>
        </pc:spChg>
        <pc:spChg chg="add">
          <ac:chgData name="Zhu, Jing" userId="S::jzhu3@calstatela.edu::1f9dbf3f-0241-42cc-91e5-93f8a74c388a" providerId="AD" clId="Web-{BD51D6FC-305D-44F7-9B8D-C18ACE2D6AC8}" dt="2021-12-01T03:07:05.639" v="25"/>
          <ac:spMkLst>
            <pc:docMk/>
            <pc:sldMk cId="2005786571" sldId="266"/>
            <ac:spMk id="10" creationId="{FC14672B-27A5-4CDA-ABAF-5E4CF4B41C23}"/>
          </ac:spMkLst>
        </pc:spChg>
        <pc:spChg chg="add">
          <ac:chgData name="Zhu, Jing" userId="S::jzhu3@calstatela.edu::1f9dbf3f-0241-42cc-91e5-93f8a74c388a" providerId="AD" clId="Web-{BD51D6FC-305D-44F7-9B8D-C18ACE2D6AC8}" dt="2021-12-01T03:07:05.639" v="25"/>
          <ac:spMkLst>
            <pc:docMk/>
            <pc:sldMk cId="2005786571" sldId="266"/>
            <ac:spMk id="14" creationId="{9A206779-5C74-4555-94BC-5845C92EC3A8}"/>
          </ac:spMkLst>
        </pc:spChg>
        <pc:cxnChg chg="add">
          <ac:chgData name="Zhu, Jing" userId="S::jzhu3@calstatela.edu::1f9dbf3f-0241-42cc-91e5-93f8a74c388a" providerId="AD" clId="Web-{BD51D6FC-305D-44F7-9B8D-C18ACE2D6AC8}" dt="2021-12-01T03:07:05.639" v="25"/>
          <ac:cxnSpMkLst>
            <pc:docMk/>
            <pc:sldMk cId="2005786571" sldId="266"/>
            <ac:cxnSpMk id="12" creationId="{8D89589C-2C90-4407-A995-05EC3DD7AB14}"/>
          </ac:cxnSpMkLst>
        </pc:cxnChg>
      </pc:sldChg>
      <pc:sldChg chg="addSp delSp modSp mod setBg modClrScheme chgLayout">
        <pc:chgData name="Zhu, Jing" userId="S::jzhu3@calstatela.edu::1f9dbf3f-0241-42cc-91e5-93f8a74c388a" providerId="AD" clId="Web-{BD51D6FC-305D-44F7-9B8D-C18ACE2D6AC8}" dt="2021-12-01T03:07:21.311" v="29"/>
        <pc:sldMkLst>
          <pc:docMk/>
          <pc:sldMk cId="4092931048" sldId="267"/>
        </pc:sldMkLst>
        <pc:spChg chg="mod ord">
          <ac:chgData name="Zhu, Jing" userId="S::jzhu3@calstatela.edu::1f9dbf3f-0241-42cc-91e5-93f8a74c388a" providerId="AD" clId="Web-{BD51D6FC-305D-44F7-9B8D-C18ACE2D6AC8}" dt="2021-12-01T02:50:33.456" v="13"/>
          <ac:spMkLst>
            <pc:docMk/>
            <pc:sldMk cId="4092931048" sldId="267"/>
            <ac:spMk id="2" creationId="{A2AA422A-6E28-413B-A8D3-641DDC01368C}"/>
          </ac:spMkLst>
        </pc:spChg>
        <pc:spChg chg="mod ord">
          <ac:chgData name="Zhu, Jing" userId="S::jzhu3@calstatela.edu::1f9dbf3f-0241-42cc-91e5-93f8a74c388a" providerId="AD" clId="Web-{BD51D6FC-305D-44F7-9B8D-C18ACE2D6AC8}" dt="2021-12-01T02:50:33.456" v="13"/>
          <ac:spMkLst>
            <pc:docMk/>
            <pc:sldMk cId="4092931048" sldId="267"/>
            <ac:spMk id="3" creationId="{3E23D898-1501-4BCE-B6C4-11ABA7A010B0}"/>
          </ac:spMkLst>
        </pc:spChg>
        <pc:spChg chg="add del">
          <ac:chgData name="Zhu, Jing" userId="S::jzhu3@calstatela.edu::1f9dbf3f-0241-42cc-91e5-93f8a74c388a" providerId="AD" clId="Web-{BD51D6FC-305D-44F7-9B8D-C18ACE2D6AC8}" dt="2021-12-01T03:07:21.311" v="29"/>
          <ac:spMkLst>
            <pc:docMk/>
            <pc:sldMk cId="4092931048" sldId="267"/>
            <ac:spMk id="8" creationId="{80516254-1D9F-4F3A-9870-3A3280BE2BFE}"/>
          </ac:spMkLst>
        </pc:spChg>
        <pc:spChg chg="add del">
          <ac:chgData name="Zhu, Jing" userId="S::jzhu3@calstatela.edu::1f9dbf3f-0241-42cc-91e5-93f8a74c388a" providerId="AD" clId="Web-{BD51D6FC-305D-44F7-9B8D-C18ACE2D6AC8}" dt="2021-12-01T03:07:21.311" v="29"/>
          <ac:spMkLst>
            <pc:docMk/>
            <pc:sldMk cId="4092931048" sldId="267"/>
            <ac:spMk id="10" creationId="{FC14672B-27A5-4CDA-ABAF-5E4CF4B41C23}"/>
          </ac:spMkLst>
        </pc:spChg>
        <pc:spChg chg="add del">
          <ac:chgData name="Zhu, Jing" userId="S::jzhu3@calstatela.edu::1f9dbf3f-0241-42cc-91e5-93f8a74c388a" providerId="AD" clId="Web-{BD51D6FC-305D-44F7-9B8D-C18ACE2D6AC8}" dt="2021-12-01T03:07:21.311" v="29"/>
          <ac:spMkLst>
            <pc:docMk/>
            <pc:sldMk cId="4092931048" sldId="267"/>
            <ac:spMk id="14" creationId="{9A206779-5C74-4555-94BC-5845C92EC3A8}"/>
          </ac:spMkLst>
        </pc:spChg>
        <pc:spChg chg="add">
          <ac:chgData name="Zhu, Jing" userId="S::jzhu3@calstatela.edu::1f9dbf3f-0241-42cc-91e5-93f8a74c388a" providerId="AD" clId="Web-{BD51D6FC-305D-44F7-9B8D-C18ACE2D6AC8}" dt="2021-12-01T03:07:21.311" v="29"/>
          <ac:spMkLst>
            <pc:docMk/>
            <pc:sldMk cId="4092931048" sldId="267"/>
            <ac:spMk id="19" creationId="{80516254-1D9F-4F3A-9870-3A3280BE2BFE}"/>
          </ac:spMkLst>
        </pc:spChg>
        <pc:spChg chg="add">
          <ac:chgData name="Zhu, Jing" userId="S::jzhu3@calstatela.edu::1f9dbf3f-0241-42cc-91e5-93f8a74c388a" providerId="AD" clId="Web-{BD51D6FC-305D-44F7-9B8D-C18ACE2D6AC8}" dt="2021-12-01T03:07:21.311" v="29"/>
          <ac:spMkLst>
            <pc:docMk/>
            <pc:sldMk cId="4092931048" sldId="267"/>
            <ac:spMk id="21" creationId="{FC14672B-27A5-4CDA-ABAF-5E4CF4B41C23}"/>
          </ac:spMkLst>
        </pc:spChg>
        <pc:spChg chg="add">
          <ac:chgData name="Zhu, Jing" userId="S::jzhu3@calstatela.edu::1f9dbf3f-0241-42cc-91e5-93f8a74c388a" providerId="AD" clId="Web-{BD51D6FC-305D-44F7-9B8D-C18ACE2D6AC8}" dt="2021-12-01T03:07:21.311" v="29"/>
          <ac:spMkLst>
            <pc:docMk/>
            <pc:sldMk cId="4092931048" sldId="267"/>
            <ac:spMk id="25" creationId="{9A206779-5C74-4555-94BC-5845C92EC3A8}"/>
          </ac:spMkLst>
        </pc:spChg>
        <pc:cxnChg chg="add del">
          <ac:chgData name="Zhu, Jing" userId="S::jzhu3@calstatela.edu::1f9dbf3f-0241-42cc-91e5-93f8a74c388a" providerId="AD" clId="Web-{BD51D6FC-305D-44F7-9B8D-C18ACE2D6AC8}" dt="2021-12-01T03:07:21.311" v="29"/>
          <ac:cxnSpMkLst>
            <pc:docMk/>
            <pc:sldMk cId="4092931048" sldId="267"/>
            <ac:cxnSpMk id="12" creationId="{8D89589C-2C90-4407-A995-05EC3DD7AB14}"/>
          </ac:cxnSpMkLst>
        </pc:cxnChg>
        <pc:cxnChg chg="add">
          <ac:chgData name="Zhu, Jing" userId="S::jzhu3@calstatela.edu::1f9dbf3f-0241-42cc-91e5-93f8a74c388a" providerId="AD" clId="Web-{BD51D6FC-305D-44F7-9B8D-C18ACE2D6AC8}" dt="2021-12-01T03:07:21.311" v="29"/>
          <ac:cxnSpMkLst>
            <pc:docMk/>
            <pc:sldMk cId="4092931048" sldId="267"/>
            <ac:cxnSpMk id="23" creationId="{8D89589C-2C90-4407-A995-05EC3DD7AB14}"/>
          </ac:cxnSpMkLst>
        </pc:cxnChg>
      </pc:sldChg>
      <pc:sldChg chg="addSp delSp modSp mod setBg modClrScheme chgLayout">
        <pc:chgData name="Zhu, Jing" userId="S::jzhu3@calstatela.edu::1f9dbf3f-0241-42cc-91e5-93f8a74c388a" providerId="AD" clId="Web-{BD51D6FC-305D-44F7-9B8D-C18ACE2D6AC8}" dt="2021-12-01T03:07:26.546" v="30"/>
        <pc:sldMkLst>
          <pc:docMk/>
          <pc:sldMk cId="3170252652" sldId="268"/>
        </pc:sldMkLst>
        <pc:spChg chg="mod ord">
          <ac:chgData name="Zhu, Jing" userId="S::jzhu3@calstatela.edu::1f9dbf3f-0241-42cc-91e5-93f8a74c388a" providerId="AD" clId="Web-{BD51D6FC-305D-44F7-9B8D-C18ACE2D6AC8}" dt="2021-12-01T03:06:29.544" v="19"/>
          <ac:spMkLst>
            <pc:docMk/>
            <pc:sldMk cId="3170252652" sldId="268"/>
            <ac:spMk id="2" creationId="{A2AA422A-6E28-413B-A8D3-641DDC01368C}"/>
          </ac:spMkLst>
        </pc:spChg>
        <pc:spChg chg="mod ord">
          <ac:chgData name="Zhu, Jing" userId="S::jzhu3@calstatela.edu::1f9dbf3f-0241-42cc-91e5-93f8a74c388a" providerId="AD" clId="Web-{BD51D6FC-305D-44F7-9B8D-C18ACE2D6AC8}" dt="2021-12-01T03:06:29.544" v="19"/>
          <ac:spMkLst>
            <pc:docMk/>
            <pc:sldMk cId="3170252652" sldId="268"/>
            <ac:spMk id="3" creationId="{3E23D898-1501-4BCE-B6C4-11ABA7A010B0}"/>
          </ac:spMkLst>
        </pc:spChg>
        <pc:spChg chg="add del">
          <ac:chgData name="Zhu, Jing" userId="S::jzhu3@calstatela.edu::1f9dbf3f-0241-42cc-91e5-93f8a74c388a" providerId="AD" clId="Web-{BD51D6FC-305D-44F7-9B8D-C18ACE2D6AC8}" dt="2021-12-01T03:07:26.546" v="30"/>
          <ac:spMkLst>
            <pc:docMk/>
            <pc:sldMk cId="3170252652" sldId="268"/>
            <ac:spMk id="8" creationId="{80516254-1D9F-4F3A-9870-3A3280BE2BFE}"/>
          </ac:spMkLst>
        </pc:spChg>
        <pc:spChg chg="add del">
          <ac:chgData name="Zhu, Jing" userId="S::jzhu3@calstatela.edu::1f9dbf3f-0241-42cc-91e5-93f8a74c388a" providerId="AD" clId="Web-{BD51D6FC-305D-44F7-9B8D-C18ACE2D6AC8}" dt="2021-12-01T03:07:26.546" v="30"/>
          <ac:spMkLst>
            <pc:docMk/>
            <pc:sldMk cId="3170252652" sldId="268"/>
            <ac:spMk id="10" creationId="{FC14672B-27A5-4CDA-ABAF-5E4CF4B41C23}"/>
          </ac:spMkLst>
        </pc:spChg>
        <pc:spChg chg="add del">
          <ac:chgData name="Zhu, Jing" userId="S::jzhu3@calstatela.edu::1f9dbf3f-0241-42cc-91e5-93f8a74c388a" providerId="AD" clId="Web-{BD51D6FC-305D-44F7-9B8D-C18ACE2D6AC8}" dt="2021-12-01T03:07:26.546" v="30"/>
          <ac:spMkLst>
            <pc:docMk/>
            <pc:sldMk cId="3170252652" sldId="268"/>
            <ac:spMk id="14" creationId="{9A206779-5C74-4555-94BC-5845C92EC3A8}"/>
          </ac:spMkLst>
        </pc:spChg>
        <pc:spChg chg="add">
          <ac:chgData name="Zhu, Jing" userId="S::jzhu3@calstatela.edu::1f9dbf3f-0241-42cc-91e5-93f8a74c388a" providerId="AD" clId="Web-{BD51D6FC-305D-44F7-9B8D-C18ACE2D6AC8}" dt="2021-12-01T03:07:26.546" v="30"/>
          <ac:spMkLst>
            <pc:docMk/>
            <pc:sldMk cId="3170252652" sldId="268"/>
            <ac:spMk id="19" creationId="{80516254-1D9F-4F3A-9870-3A3280BE2BFE}"/>
          </ac:spMkLst>
        </pc:spChg>
        <pc:spChg chg="add">
          <ac:chgData name="Zhu, Jing" userId="S::jzhu3@calstatela.edu::1f9dbf3f-0241-42cc-91e5-93f8a74c388a" providerId="AD" clId="Web-{BD51D6FC-305D-44F7-9B8D-C18ACE2D6AC8}" dt="2021-12-01T03:07:26.546" v="30"/>
          <ac:spMkLst>
            <pc:docMk/>
            <pc:sldMk cId="3170252652" sldId="268"/>
            <ac:spMk id="21" creationId="{FC14672B-27A5-4CDA-ABAF-5E4CF4B41C23}"/>
          </ac:spMkLst>
        </pc:spChg>
        <pc:spChg chg="add">
          <ac:chgData name="Zhu, Jing" userId="S::jzhu3@calstatela.edu::1f9dbf3f-0241-42cc-91e5-93f8a74c388a" providerId="AD" clId="Web-{BD51D6FC-305D-44F7-9B8D-C18ACE2D6AC8}" dt="2021-12-01T03:07:26.546" v="30"/>
          <ac:spMkLst>
            <pc:docMk/>
            <pc:sldMk cId="3170252652" sldId="268"/>
            <ac:spMk id="25" creationId="{9A206779-5C74-4555-94BC-5845C92EC3A8}"/>
          </ac:spMkLst>
        </pc:spChg>
        <pc:cxnChg chg="add del">
          <ac:chgData name="Zhu, Jing" userId="S::jzhu3@calstatela.edu::1f9dbf3f-0241-42cc-91e5-93f8a74c388a" providerId="AD" clId="Web-{BD51D6FC-305D-44F7-9B8D-C18ACE2D6AC8}" dt="2021-12-01T03:07:26.546" v="30"/>
          <ac:cxnSpMkLst>
            <pc:docMk/>
            <pc:sldMk cId="3170252652" sldId="268"/>
            <ac:cxnSpMk id="12" creationId="{8D89589C-2C90-4407-A995-05EC3DD7AB14}"/>
          </ac:cxnSpMkLst>
        </pc:cxnChg>
        <pc:cxnChg chg="add">
          <ac:chgData name="Zhu, Jing" userId="S::jzhu3@calstatela.edu::1f9dbf3f-0241-42cc-91e5-93f8a74c388a" providerId="AD" clId="Web-{BD51D6FC-305D-44F7-9B8D-C18ACE2D6AC8}" dt="2021-12-01T03:07:26.546" v="30"/>
          <ac:cxnSpMkLst>
            <pc:docMk/>
            <pc:sldMk cId="3170252652" sldId="268"/>
            <ac:cxnSpMk id="23" creationId="{8D89589C-2C90-4407-A995-05EC3DD7AB14}"/>
          </ac:cxnSpMkLst>
        </pc:cxnChg>
      </pc:sldChg>
      <pc:sldChg chg="modSp del mod modClrScheme chgLayout">
        <pc:chgData name="Zhu, Jing" userId="S::jzhu3@calstatela.edu::1f9dbf3f-0241-42cc-91e5-93f8a74c388a" providerId="AD" clId="Web-{BD51D6FC-305D-44F7-9B8D-C18ACE2D6AC8}" dt="2021-12-01T02:48:41.500" v="10"/>
        <pc:sldMkLst>
          <pc:docMk/>
          <pc:sldMk cId="509658858" sldId="269"/>
        </pc:sldMkLst>
        <pc:spChg chg="mod ord">
          <ac:chgData name="Zhu, Jing" userId="S::jzhu3@calstatela.edu::1f9dbf3f-0241-42cc-91e5-93f8a74c388a" providerId="AD" clId="Web-{BD51D6FC-305D-44F7-9B8D-C18ACE2D6AC8}" dt="2021-12-01T02:47:55.640" v="3"/>
          <ac:spMkLst>
            <pc:docMk/>
            <pc:sldMk cId="509658858" sldId="269"/>
            <ac:spMk id="2" creationId="{673D1005-8642-40B7-A496-A38AA67A8FF1}"/>
          </ac:spMkLst>
        </pc:spChg>
        <pc:spChg chg="mod ord">
          <ac:chgData name="Zhu, Jing" userId="S::jzhu3@calstatela.edu::1f9dbf3f-0241-42cc-91e5-93f8a74c388a" providerId="AD" clId="Web-{BD51D6FC-305D-44F7-9B8D-C18ACE2D6AC8}" dt="2021-12-01T02:47:55.640" v="3"/>
          <ac:spMkLst>
            <pc:docMk/>
            <pc:sldMk cId="509658858" sldId="269"/>
            <ac:spMk id="3" creationId="{A5182063-C44D-4B85-916D-42AC8C1A58A0}"/>
          </ac:spMkLst>
        </pc:spChg>
      </pc:sldChg>
      <pc:sldMasterChg chg="del delSldLayout">
        <pc:chgData name="Zhu, Jing" userId="S::jzhu3@calstatela.edu::1f9dbf3f-0241-42cc-91e5-93f8a74c388a" providerId="AD" clId="Web-{BD51D6FC-305D-44F7-9B8D-C18ACE2D6AC8}" dt="2021-12-01T02:47:26.514" v="0"/>
        <pc:sldMasterMkLst>
          <pc:docMk/>
          <pc:sldMasterMk cId="2460954070" sldId="2147483660"/>
        </pc:sldMasterMkLst>
        <pc:sldLayoutChg chg="del">
          <pc:chgData name="Zhu, Jing" userId="S::jzhu3@calstatela.edu::1f9dbf3f-0241-42cc-91e5-93f8a74c388a" providerId="AD" clId="Web-{BD51D6FC-305D-44F7-9B8D-C18ACE2D6AC8}" dt="2021-12-01T02:47:26.514" v="0"/>
          <pc:sldLayoutMkLst>
            <pc:docMk/>
            <pc:sldMasterMk cId="2460954070" sldId="2147483660"/>
            <pc:sldLayoutMk cId="2385387890" sldId="2147483661"/>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949138452" sldId="2147483662"/>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2591524520" sldId="2147483663"/>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1203092039" sldId="2147483664"/>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3733172339" sldId="2147483665"/>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3210312558" sldId="2147483666"/>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3146388984" sldId="2147483667"/>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3171841454" sldId="2147483668"/>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1718958274" sldId="2147483669"/>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2202905451" sldId="2147483670"/>
          </pc:sldLayoutMkLst>
        </pc:sldLayoutChg>
        <pc:sldLayoutChg chg="del">
          <pc:chgData name="Zhu, Jing" userId="S::jzhu3@calstatela.edu::1f9dbf3f-0241-42cc-91e5-93f8a74c388a" providerId="AD" clId="Web-{BD51D6FC-305D-44F7-9B8D-C18ACE2D6AC8}" dt="2021-12-01T02:47:26.514" v="0"/>
          <pc:sldLayoutMkLst>
            <pc:docMk/>
            <pc:sldMasterMk cId="2460954070" sldId="2147483660"/>
            <pc:sldLayoutMk cId="3479445657" sldId="2147483671"/>
          </pc:sldLayoutMkLst>
        </pc:sldLayoutChg>
      </pc:sldMasterChg>
      <pc:sldMasterChg chg="add del addSldLayout delSldLayout modSldLayout">
        <pc:chgData name="Zhu, Jing" userId="S::jzhu3@calstatela.edu::1f9dbf3f-0241-42cc-91e5-93f8a74c388a" providerId="AD" clId="Web-{BD51D6FC-305D-44F7-9B8D-C18ACE2D6AC8}" dt="2021-12-01T02:47:35.608" v="1"/>
        <pc:sldMasterMkLst>
          <pc:docMk/>
          <pc:sldMasterMk cId="995786946" sldId="2147483672"/>
        </pc:sldMasterMkLst>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1584486824" sldId="2147483673"/>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670581526" sldId="2147483674"/>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932608352" sldId="2147483675"/>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1580871145" sldId="2147483676"/>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1852104321" sldId="2147483677"/>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3339485245" sldId="2147483678"/>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4139525847" sldId="2147483679"/>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2951014860" sldId="2147483680"/>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3851148119" sldId="2147483681"/>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2607828267" sldId="2147483682"/>
          </pc:sldLayoutMkLst>
        </pc:sldLayoutChg>
        <pc:sldLayoutChg chg="add del mod replId">
          <pc:chgData name="Zhu, Jing" userId="S::jzhu3@calstatela.edu::1f9dbf3f-0241-42cc-91e5-93f8a74c388a" providerId="AD" clId="Web-{BD51D6FC-305D-44F7-9B8D-C18ACE2D6AC8}" dt="2021-12-01T02:47:35.608" v="1"/>
          <pc:sldLayoutMkLst>
            <pc:docMk/>
            <pc:sldMasterMk cId="995786946" sldId="2147483672"/>
            <pc:sldLayoutMk cId="3628679152" sldId="2147483683"/>
          </pc:sldLayoutMkLst>
        </pc:sldLayoutChg>
      </pc:sldMasterChg>
      <pc:sldMasterChg chg="add del addSldLayout delSldLayout modSldLayout">
        <pc:chgData name="Zhu, Jing" userId="S::jzhu3@calstatela.edu::1f9dbf3f-0241-42cc-91e5-93f8a74c388a" providerId="AD" clId="Web-{BD51D6FC-305D-44F7-9B8D-C18ACE2D6AC8}" dt="2021-12-01T02:47:39.452" v="2"/>
        <pc:sldMasterMkLst>
          <pc:docMk/>
          <pc:sldMasterMk cId="1586076831" sldId="2147483684"/>
        </pc:sldMasterMkLst>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2685173107" sldId="2147483685"/>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1047998660" sldId="2147483686"/>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3888578344" sldId="2147483687"/>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2493531515" sldId="2147483688"/>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3261455614" sldId="2147483689"/>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2237034389" sldId="2147483690"/>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3678710594" sldId="2147483691"/>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3701688668" sldId="2147483692"/>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3750656676" sldId="2147483693"/>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2258950160" sldId="2147483694"/>
          </pc:sldLayoutMkLst>
        </pc:sldLayoutChg>
        <pc:sldLayoutChg chg="add del mod replId">
          <pc:chgData name="Zhu, Jing" userId="S::jzhu3@calstatela.edu::1f9dbf3f-0241-42cc-91e5-93f8a74c388a" providerId="AD" clId="Web-{BD51D6FC-305D-44F7-9B8D-C18ACE2D6AC8}" dt="2021-12-01T02:47:39.452" v="2"/>
          <pc:sldLayoutMkLst>
            <pc:docMk/>
            <pc:sldMasterMk cId="1586076831" sldId="2147483684"/>
            <pc:sldLayoutMk cId="940403515" sldId="2147483695"/>
          </pc:sldLayoutMkLst>
        </pc:sldLayoutChg>
      </pc:sldMasterChg>
      <pc:sldMasterChg chg="add del addSldLayout delSldLayout modSldLayout">
        <pc:chgData name="Zhu, Jing" userId="S::jzhu3@calstatela.edu::1f9dbf3f-0241-42cc-91e5-93f8a74c388a" providerId="AD" clId="Web-{BD51D6FC-305D-44F7-9B8D-C18ACE2D6AC8}" dt="2021-12-01T02:47:55.640" v="3"/>
        <pc:sldMasterMkLst>
          <pc:docMk/>
          <pc:sldMasterMk cId="1397684991" sldId="2147483696"/>
        </pc:sldMasterMkLst>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4089869500" sldId="2147483697"/>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3199537834" sldId="2147483698"/>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744345309" sldId="2147483699"/>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3956179706" sldId="2147483700"/>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3928225330" sldId="2147483701"/>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1236862353" sldId="2147483702"/>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1200456482" sldId="2147483703"/>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3337270335" sldId="2147483704"/>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1453962773" sldId="2147483705"/>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1498778120" sldId="2147483706"/>
          </pc:sldLayoutMkLst>
        </pc:sldLayoutChg>
        <pc:sldLayoutChg chg="add del mod replId">
          <pc:chgData name="Zhu, Jing" userId="S::jzhu3@calstatela.edu::1f9dbf3f-0241-42cc-91e5-93f8a74c388a" providerId="AD" clId="Web-{BD51D6FC-305D-44F7-9B8D-C18ACE2D6AC8}" dt="2021-12-01T02:47:55.640" v="3"/>
          <pc:sldLayoutMkLst>
            <pc:docMk/>
            <pc:sldMasterMk cId="1397684991" sldId="2147483696"/>
            <pc:sldLayoutMk cId="568583492" sldId="2147483707"/>
          </pc:sldLayoutMkLst>
        </pc:sldLayoutChg>
      </pc:sldMasterChg>
      <pc:sldMasterChg chg="add del addSldLayout delSldLayout modSldLayout">
        <pc:chgData name="Zhu, Jing" userId="S::jzhu3@calstatela.edu::1f9dbf3f-0241-42cc-91e5-93f8a74c388a" providerId="AD" clId="Web-{BD51D6FC-305D-44F7-9B8D-C18ACE2D6AC8}" dt="2021-12-01T02:50:25.894" v="12"/>
        <pc:sldMasterMkLst>
          <pc:docMk/>
          <pc:sldMasterMk cId="1628640765" sldId="2147483708"/>
        </pc:sldMasterMkLst>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230745610" sldId="2147483709"/>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423020969" sldId="2147483710"/>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3598325492" sldId="2147483711"/>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3654089667" sldId="2147483712"/>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2281810034" sldId="2147483713"/>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3629518183" sldId="2147483714"/>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3127473016" sldId="2147483715"/>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421287540" sldId="2147483716"/>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2833886553" sldId="2147483717"/>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3899044335" sldId="2147483718"/>
          </pc:sldLayoutMkLst>
        </pc:sldLayoutChg>
        <pc:sldLayoutChg chg="add del mod replId">
          <pc:chgData name="Zhu, Jing" userId="S::jzhu3@calstatela.edu::1f9dbf3f-0241-42cc-91e5-93f8a74c388a" providerId="AD" clId="Web-{BD51D6FC-305D-44F7-9B8D-C18ACE2D6AC8}" dt="2021-12-01T02:50:25.894" v="12"/>
          <pc:sldLayoutMkLst>
            <pc:docMk/>
            <pc:sldMasterMk cId="1628640765" sldId="2147483708"/>
            <pc:sldLayoutMk cId="3065267699" sldId="2147483719"/>
          </pc:sldLayoutMkLst>
        </pc:sldLayoutChg>
      </pc:sldMasterChg>
      <pc:sldMasterChg chg="add addSldLayout modSldLayout">
        <pc:chgData name="Zhu, Jing" userId="S::jzhu3@calstatela.edu::1f9dbf3f-0241-42cc-91e5-93f8a74c388a" providerId="AD" clId="Web-{BD51D6FC-305D-44F7-9B8D-C18ACE2D6AC8}" dt="2021-12-01T02:50:25.894" v="12"/>
        <pc:sldMasterMkLst>
          <pc:docMk/>
          <pc:sldMasterMk cId="4148674968" sldId="2147483720"/>
        </pc:sldMasterMkLst>
        <pc:sldLayoutChg chg="add mod replId">
          <pc:chgData name="Zhu, Jing" userId="S::jzhu3@calstatela.edu::1f9dbf3f-0241-42cc-91e5-93f8a74c388a" providerId="AD" clId="Web-{BD51D6FC-305D-44F7-9B8D-C18ACE2D6AC8}" dt="2021-12-01T02:50:25.894" v="12"/>
          <pc:sldLayoutMkLst>
            <pc:docMk/>
            <pc:sldMasterMk cId="4148674968" sldId="2147483720"/>
            <pc:sldLayoutMk cId="1252986334" sldId="2147483721"/>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2268635442" sldId="2147483722"/>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3403250553" sldId="2147483723"/>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833749984" sldId="2147483724"/>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2013019521" sldId="2147483725"/>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1712860730" sldId="2147483726"/>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973850528" sldId="2147483727"/>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467882676" sldId="2147483728"/>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2743271021" sldId="2147483729"/>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1857268263" sldId="2147483730"/>
          </pc:sldLayoutMkLst>
        </pc:sldLayoutChg>
        <pc:sldLayoutChg chg="add mod replId">
          <pc:chgData name="Zhu, Jing" userId="S::jzhu3@calstatela.edu::1f9dbf3f-0241-42cc-91e5-93f8a74c388a" providerId="AD" clId="Web-{BD51D6FC-305D-44F7-9B8D-C18ACE2D6AC8}" dt="2021-12-01T02:50:25.894" v="12"/>
          <pc:sldLayoutMkLst>
            <pc:docMk/>
            <pc:sldMasterMk cId="4148674968" sldId="2147483720"/>
            <pc:sldLayoutMk cId="1681197602" sldId="2147483731"/>
          </pc:sldLayoutMkLst>
        </pc:sldLayoutChg>
      </pc:sldMasterChg>
    </pc:docChg>
  </pc:docChgLst>
  <pc:docChgLst>
    <pc:chgData name="Zhu, Jing" userId="S::jzhu3@calstatela.edu::1f9dbf3f-0241-42cc-91e5-93f8a74c388a" providerId="AD" clId="Web-{32C1870B-4673-4DAD-8228-949AA674C0E6}"/>
    <pc:docChg chg="modSld">
      <pc:chgData name="Zhu, Jing" userId="S::jzhu3@calstatela.edu::1f9dbf3f-0241-42cc-91e5-93f8a74c388a" providerId="AD" clId="Web-{32C1870B-4673-4DAD-8228-949AA674C0E6}" dt="2021-12-01T02:39:13.084" v="54"/>
      <pc:docMkLst>
        <pc:docMk/>
      </pc:docMkLst>
      <pc:sldChg chg="modSp mod modShow">
        <pc:chgData name="Zhu, Jing" userId="S::jzhu3@calstatela.edu::1f9dbf3f-0241-42cc-91e5-93f8a74c388a" providerId="AD" clId="Web-{32C1870B-4673-4DAD-8228-949AA674C0E6}" dt="2021-12-01T02:39:13.084" v="54"/>
        <pc:sldMkLst>
          <pc:docMk/>
          <pc:sldMk cId="2081512164" sldId="259"/>
        </pc:sldMkLst>
        <pc:spChg chg="mod">
          <ac:chgData name="Zhu, Jing" userId="S::jzhu3@calstatela.edu::1f9dbf3f-0241-42cc-91e5-93f8a74c388a" providerId="AD" clId="Web-{32C1870B-4673-4DAD-8228-949AA674C0E6}" dt="2021-12-01T02:39:12.412" v="53" actId="20577"/>
          <ac:spMkLst>
            <pc:docMk/>
            <pc:sldMk cId="2081512164" sldId="259"/>
            <ac:spMk id="3" creationId="{DFB54E08-CCEC-4ACD-B502-67F3D982F2EB}"/>
          </ac:spMkLst>
        </pc:spChg>
      </pc:sldChg>
      <pc:sldChg chg="modSp">
        <pc:chgData name="Zhu, Jing" userId="S::jzhu3@calstatela.edu::1f9dbf3f-0241-42cc-91e5-93f8a74c388a" providerId="AD" clId="Web-{32C1870B-4673-4DAD-8228-949AA674C0E6}" dt="2021-12-01T02:30:43.538" v="2" actId="20577"/>
        <pc:sldMkLst>
          <pc:docMk/>
          <pc:sldMk cId="2972257815" sldId="264"/>
        </pc:sldMkLst>
        <pc:spChg chg="mod">
          <ac:chgData name="Zhu, Jing" userId="S::jzhu3@calstatela.edu::1f9dbf3f-0241-42cc-91e5-93f8a74c388a" providerId="AD" clId="Web-{32C1870B-4673-4DAD-8228-949AA674C0E6}" dt="2021-12-01T02:30:30.334" v="0" actId="20577"/>
          <ac:spMkLst>
            <pc:docMk/>
            <pc:sldMk cId="2972257815" sldId="264"/>
            <ac:spMk id="2" creationId="{759EF8CA-2A54-44B6-8C01-C4C8143D4A79}"/>
          </ac:spMkLst>
        </pc:spChg>
        <pc:spChg chg="mod">
          <ac:chgData name="Zhu, Jing" userId="S::jzhu3@calstatela.edu::1f9dbf3f-0241-42cc-91e5-93f8a74c388a" providerId="AD" clId="Web-{32C1870B-4673-4DAD-8228-949AA674C0E6}" dt="2021-12-01T02:30:43.538" v="2" actId="20577"/>
          <ac:spMkLst>
            <pc:docMk/>
            <pc:sldMk cId="2972257815" sldId="264"/>
            <ac:spMk id="3" creationId="{ADB0CDC8-DF42-4871-881A-170ED70BF7D8}"/>
          </ac:spMkLst>
        </pc:spChg>
      </pc:sldChg>
      <pc:sldChg chg="addSp delSp modSp">
        <pc:chgData name="Zhu, Jing" userId="S::jzhu3@calstatela.edu::1f9dbf3f-0241-42cc-91e5-93f8a74c388a" providerId="AD" clId="Web-{32C1870B-4673-4DAD-8228-949AA674C0E6}" dt="2021-12-01T02:33:01.171" v="35" actId="20577"/>
        <pc:sldMkLst>
          <pc:docMk/>
          <pc:sldMk cId="2163750876" sldId="265"/>
        </pc:sldMkLst>
        <pc:spChg chg="mod">
          <ac:chgData name="Zhu, Jing" userId="S::jzhu3@calstatela.edu::1f9dbf3f-0241-42cc-91e5-93f8a74c388a" providerId="AD" clId="Web-{32C1870B-4673-4DAD-8228-949AA674C0E6}" dt="2021-12-01T02:32:25.935" v="8" actId="20577"/>
          <ac:spMkLst>
            <pc:docMk/>
            <pc:sldMk cId="2163750876" sldId="265"/>
            <ac:spMk id="2" creationId="{91F13659-D197-4944-BB5F-9CA58F799501}"/>
          </ac:spMkLst>
        </pc:spChg>
        <pc:spChg chg="add mod">
          <ac:chgData name="Zhu, Jing" userId="S::jzhu3@calstatela.edu::1f9dbf3f-0241-42cc-91e5-93f8a74c388a" providerId="AD" clId="Web-{32C1870B-4673-4DAD-8228-949AA674C0E6}" dt="2021-12-01T02:33:01.171" v="35" actId="20577"/>
          <ac:spMkLst>
            <pc:docMk/>
            <pc:sldMk cId="2163750876" sldId="265"/>
            <ac:spMk id="11" creationId="{819E4ECA-0CE2-4551-94B6-DCB46C30F520}"/>
          </ac:spMkLst>
        </pc:spChg>
        <pc:spChg chg="mod">
          <ac:chgData name="Zhu, Jing" userId="S::jzhu3@calstatela.edu::1f9dbf3f-0241-42cc-91e5-93f8a74c388a" providerId="AD" clId="Web-{32C1870B-4673-4DAD-8228-949AA674C0E6}" dt="2021-12-01T02:32:48.592" v="11" actId="20577"/>
          <ac:spMkLst>
            <pc:docMk/>
            <pc:sldMk cId="2163750876" sldId="265"/>
            <ac:spMk id="12" creationId="{1B5C9F2F-6B93-4A42-989F-E4048534E7DF}"/>
          </ac:spMkLst>
        </pc:spChg>
        <pc:spChg chg="add del mod">
          <ac:chgData name="Zhu, Jing" userId="S::jzhu3@calstatela.edu::1f9dbf3f-0241-42cc-91e5-93f8a74c388a" providerId="AD" clId="Web-{32C1870B-4673-4DAD-8228-949AA674C0E6}" dt="2021-12-01T02:32:55.608" v="21"/>
          <ac:spMkLst>
            <pc:docMk/>
            <pc:sldMk cId="2163750876" sldId="265"/>
            <ac:spMk id="13" creationId="{1069B9C5-64C0-4B1D-9F02-09AC810BAC13}"/>
          </ac:spMkLst>
        </pc:spChg>
      </pc:sldChg>
      <pc:sldChg chg="addSp delSp modSp">
        <pc:chgData name="Zhu, Jing" userId="S::jzhu3@calstatela.edu::1f9dbf3f-0241-42cc-91e5-93f8a74c388a" providerId="AD" clId="Web-{32C1870B-4673-4DAD-8228-949AA674C0E6}" dt="2021-12-01T02:33:37.814" v="48" actId="20577"/>
        <pc:sldMkLst>
          <pc:docMk/>
          <pc:sldMk cId="2005786571" sldId="266"/>
        </pc:sldMkLst>
        <pc:spChg chg="mod">
          <ac:chgData name="Zhu, Jing" userId="S::jzhu3@calstatela.edu::1f9dbf3f-0241-42cc-91e5-93f8a74c388a" providerId="AD" clId="Web-{32C1870B-4673-4DAD-8228-949AA674C0E6}" dt="2021-12-01T02:33:37.814" v="48" actId="20577"/>
          <ac:spMkLst>
            <pc:docMk/>
            <pc:sldMk cId="2005786571" sldId="266"/>
            <ac:spMk id="2" creationId="{1FD442EC-B889-428A-B848-8B11B054DB5E}"/>
          </ac:spMkLst>
        </pc:spChg>
        <pc:spChg chg="add del">
          <ac:chgData name="Zhu, Jing" userId="S::jzhu3@calstatela.edu::1f9dbf3f-0241-42cc-91e5-93f8a74c388a" providerId="AD" clId="Web-{32C1870B-4673-4DAD-8228-949AA674C0E6}" dt="2021-12-01T02:33:31.345" v="44"/>
          <ac:spMkLst>
            <pc:docMk/>
            <pc:sldMk cId="2005786571" sldId="266"/>
            <ac:spMk id="3" creationId="{E8CD1DBB-5255-4D41-A372-96769C50B672}"/>
          </ac:spMkLst>
        </pc:spChg>
        <pc:picChg chg="add del mod ord">
          <ac:chgData name="Zhu, Jing" userId="S::jzhu3@calstatela.edu::1f9dbf3f-0241-42cc-91e5-93f8a74c388a" providerId="AD" clId="Web-{32C1870B-4673-4DAD-8228-949AA674C0E6}" dt="2021-12-01T02:33:31.345" v="44"/>
          <ac:picMkLst>
            <pc:docMk/>
            <pc:sldMk cId="2005786571" sldId="266"/>
            <ac:picMk id="4" creationId="{B4BC68E5-F43B-4B7F-B614-D274ADF8B5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A832-7B14-4231-9730-324EA7D572F4}" type="datetimeFigureOut">
              <a:rPr lang="en-US"/>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0E719-84B0-44C1-A446-98A16E453137}" type="slidenum">
              <a:rPr lang="en-US"/>
              <a:t>‹#›</a:t>
            </a:fld>
            <a:endParaRPr lang="en-US"/>
          </a:p>
        </p:txBody>
      </p:sp>
    </p:spTree>
    <p:extLst>
      <p:ext uri="{BB962C8B-B14F-4D97-AF65-F5344CB8AC3E}">
        <p14:creationId xmlns:p14="http://schemas.microsoft.com/office/powerpoint/2010/main" val="132558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5298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85726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8119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26863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0325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3374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12/1/2021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1301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12/1/2021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1286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7385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678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4327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1486749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39116" y="864108"/>
            <a:ext cx="3073914" cy="5120639"/>
          </a:xfrm>
        </p:spPr>
        <p:txBody>
          <a:bodyPr vert="horz" lIns="91440" tIns="45720" rIns="91440" bIns="45720" rtlCol="0" anchor="ctr">
            <a:normAutofit/>
          </a:bodyPr>
          <a:lstStyle/>
          <a:p>
            <a:pPr algn="r"/>
            <a:r>
              <a:rPr lang="en-US" sz="3600" spc="-60">
                <a:solidFill>
                  <a:schemeClr val="tx1">
                    <a:lumMod val="85000"/>
                    <a:lumOff val="15000"/>
                  </a:schemeClr>
                </a:solidFill>
              </a:rPr>
              <a:t>SharePoint Project</a:t>
            </a:r>
          </a:p>
        </p:txBody>
      </p:sp>
      <p:sp>
        <p:nvSpPr>
          <p:cNvPr id="14"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289229" y="864108"/>
            <a:ext cx="5910677" cy="5120640"/>
          </a:xfrm>
        </p:spPr>
        <p:txBody>
          <a:bodyPr vert="horz" lIns="91440" tIns="45720" rIns="91440" bIns="45720" rtlCol="0" anchor="ctr">
            <a:normAutofit/>
          </a:bodyPr>
          <a:lstStyle/>
          <a:p>
            <a:pPr indent="-182880">
              <a:buFont typeface="Wingdings 2" pitchFamily="18" charset="2"/>
              <a:buChar char=""/>
            </a:pPr>
            <a:r>
              <a:rPr lang="en-US">
                <a:solidFill>
                  <a:schemeClr val="tx1">
                    <a:lumMod val="65000"/>
                    <a:lumOff val="35000"/>
                  </a:schemeClr>
                </a:solidFill>
              </a:rPr>
              <a:t>Members:</a:t>
            </a:r>
          </a:p>
          <a:p>
            <a:pPr indent="-182880">
              <a:buFont typeface="Wingdings 2" pitchFamily="18" charset="2"/>
              <a:buChar char=""/>
            </a:pPr>
            <a:r>
              <a:rPr lang="en-US">
                <a:solidFill>
                  <a:schemeClr val="tx1">
                    <a:lumMod val="65000"/>
                    <a:lumOff val="35000"/>
                  </a:schemeClr>
                </a:solidFill>
              </a:rPr>
              <a:t>Adrian Marroquin</a:t>
            </a:r>
          </a:p>
          <a:p>
            <a:pPr indent="-182880">
              <a:buFont typeface="Wingdings 2" pitchFamily="18" charset="2"/>
              <a:buChar char=""/>
            </a:pPr>
            <a:r>
              <a:rPr lang="en-US">
                <a:solidFill>
                  <a:schemeClr val="tx1">
                    <a:lumMod val="65000"/>
                    <a:lumOff val="35000"/>
                  </a:schemeClr>
                </a:solidFill>
              </a:rPr>
              <a:t>Gabriela Cortes</a:t>
            </a:r>
          </a:p>
          <a:p>
            <a:pPr indent="-182880">
              <a:buFont typeface="Wingdings 2" pitchFamily="18" charset="2"/>
              <a:buChar char=""/>
            </a:pPr>
            <a:r>
              <a:rPr lang="en-US">
                <a:solidFill>
                  <a:schemeClr val="tx1">
                    <a:lumMod val="65000"/>
                    <a:lumOff val="35000"/>
                  </a:schemeClr>
                </a:solidFill>
              </a:rPr>
              <a:t>Maria Perez</a:t>
            </a:r>
          </a:p>
          <a:p>
            <a:pPr indent="-182880">
              <a:buFont typeface="Wingdings 2" pitchFamily="18" charset="2"/>
              <a:buChar char=""/>
            </a:pPr>
            <a:r>
              <a:rPr lang="en-US">
                <a:solidFill>
                  <a:schemeClr val="tx1">
                    <a:lumMod val="65000"/>
                    <a:lumOff val="35000"/>
                  </a:schemeClr>
                </a:solidFill>
              </a:rPr>
              <a:t>Jing Zhu</a:t>
            </a:r>
          </a:p>
        </p:txBody>
      </p:sp>
      <p:sp>
        <p:nvSpPr>
          <p:cNvPr id="18"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D442EC-B889-428A-B848-8B11B054DB5E}"/>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cs typeface="Calibri Light"/>
              </a:rPr>
              <a:t>Q &amp; A</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CD1DBB-5255-4D41-A372-96769C50B672}"/>
              </a:ext>
            </a:extLst>
          </p:cNvPr>
          <p:cNvSpPr>
            <a:spLocks noGrp="1"/>
          </p:cNvSpPr>
          <p:nvPr>
            <p:ph idx="1"/>
          </p:nvPr>
        </p:nvSpPr>
        <p:spPr>
          <a:xfrm>
            <a:off x="5289229" y="864108"/>
            <a:ext cx="5910677" cy="5120640"/>
          </a:xfrm>
        </p:spPr>
        <p:txBody>
          <a:bodyPr>
            <a:normAutofit/>
          </a:bodyPr>
          <a:lstStyle/>
          <a:p>
            <a:endParaRPr lang="en-US"/>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78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277AD2-5411-4188-8ADF-62B65EC2EC26}"/>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cs typeface="Calibri Light"/>
              </a:rPr>
              <a:t>Project Overview</a:t>
            </a:r>
            <a:endParaRPr lang="en-US">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9C8C10-D722-4220-B125-5CA6B0512E2B}"/>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cs typeface="Calibri"/>
              </a:rPr>
              <a:t>Adrian part</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5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AA422A-6E28-413B-A8D3-641DDC01368C}"/>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ea typeface="+mj-lt"/>
                <a:cs typeface="+mj-lt"/>
              </a:rPr>
              <a:t>Research Performed</a:t>
            </a:r>
          </a:p>
          <a:p>
            <a:pPr algn="r"/>
            <a:endParaRPr lang="en-US">
              <a:solidFill>
                <a:schemeClr val="tx1">
                  <a:lumMod val="85000"/>
                  <a:lumOff val="15000"/>
                </a:schemeClr>
              </a:solidFill>
              <a:cs typeface="Calibri Light"/>
            </a:endParaRPr>
          </a:p>
        </p:txBody>
      </p:sp>
      <p:sp>
        <p:nvSpPr>
          <p:cNvPr id="21" name="Rectangle 2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23D898-1501-4BCE-B6C4-11ABA7A010B0}"/>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cs typeface="Calibri"/>
              </a:rPr>
              <a:t>Weekly meetings</a:t>
            </a:r>
          </a:p>
          <a:p>
            <a:pPr lvl="1"/>
            <a:r>
              <a:rPr lang="en-US">
                <a:cs typeface="Calibri"/>
              </a:rPr>
              <a:t>Discussed each issue we came across and new programs/software we can implement</a:t>
            </a:r>
          </a:p>
          <a:p>
            <a:r>
              <a:rPr lang="en-US">
                <a:cs typeface="Calibri"/>
              </a:rPr>
              <a:t>Azure learning and LinkedIn learning labs</a:t>
            </a:r>
          </a:p>
          <a:p>
            <a:pPr lvl="1"/>
            <a:r>
              <a:rPr lang="en-US">
                <a:cs typeface="Calibri"/>
              </a:rPr>
              <a:t>Completed videos on programs/software we were considering implementing</a:t>
            </a:r>
          </a:p>
          <a:p>
            <a:pPr lvl="1"/>
            <a:r>
              <a:rPr lang="en-US">
                <a:cs typeface="Calibri"/>
              </a:rPr>
              <a:t>Helped us understand how we can use the software</a:t>
            </a:r>
          </a:p>
          <a:p>
            <a:pPr marL="457200" lvl="1" indent="0">
              <a:buNone/>
            </a:pPr>
            <a:endParaRPr lang="en-US">
              <a:cs typeface="Calibri"/>
            </a:endParaRPr>
          </a:p>
        </p:txBody>
      </p:sp>
      <p:sp>
        <p:nvSpPr>
          <p:cNvPr id="25" name="Rectangle 2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93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AA422A-6E28-413B-A8D3-641DDC01368C}"/>
              </a:ext>
            </a:extLst>
          </p:cNvPr>
          <p:cNvSpPr>
            <a:spLocks noGrp="1"/>
          </p:cNvSpPr>
          <p:nvPr>
            <p:ph type="title"/>
          </p:nvPr>
        </p:nvSpPr>
        <p:spPr>
          <a:xfrm>
            <a:off x="1539116" y="864108"/>
            <a:ext cx="3073914" cy="5120639"/>
          </a:xfrm>
        </p:spPr>
        <p:txBody>
          <a:bodyPr>
            <a:normAutofit/>
          </a:bodyPr>
          <a:lstStyle/>
          <a:p>
            <a:pPr algn="r"/>
            <a:r>
              <a:rPr lang="en-US" sz="2000">
                <a:solidFill>
                  <a:schemeClr val="tx1">
                    <a:lumMod val="85000"/>
                    <a:lumOff val="15000"/>
                  </a:schemeClr>
                </a:solidFill>
                <a:cs typeface="Calibri Light"/>
              </a:rPr>
              <a:t>Tools/Programs/Software</a:t>
            </a:r>
            <a:endParaRPr lang="en-US" sz="2000">
              <a:solidFill>
                <a:schemeClr val="tx1">
                  <a:lumMod val="85000"/>
                  <a:lumOff val="15000"/>
                </a:schemeClr>
              </a:solidFill>
            </a:endParaRPr>
          </a:p>
        </p:txBody>
      </p:sp>
      <p:sp>
        <p:nvSpPr>
          <p:cNvPr id="21" name="Rectangle 2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23D898-1501-4BCE-B6C4-11ABA7A010B0}"/>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cs typeface="Calibri"/>
              </a:rPr>
              <a:t>SharePoint</a:t>
            </a:r>
          </a:p>
          <a:p>
            <a:r>
              <a:rPr lang="en-US">
                <a:cs typeface="Calibri"/>
              </a:rPr>
              <a:t>DocuSign</a:t>
            </a:r>
          </a:p>
          <a:p>
            <a:r>
              <a:rPr lang="en-US">
                <a:cs typeface="Calibri"/>
              </a:rPr>
              <a:t>PowerBi</a:t>
            </a:r>
          </a:p>
          <a:p>
            <a:r>
              <a:rPr lang="en-US">
                <a:cs typeface="Calibri"/>
              </a:rPr>
              <a:t>Microsoft Planner</a:t>
            </a:r>
          </a:p>
          <a:p>
            <a:r>
              <a:rPr lang="en-US">
                <a:cs typeface="Calibri"/>
              </a:rPr>
              <a:t>Microsoft Forms</a:t>
            </a:r>
          </a:p>
          <a:p>
            <a:r>
              <a:rPr lang="en-US">
                <a:cs typeface="Calibri"/>
              </a:rPr>
              <a:t>Power Automate</a:t>
            </a:r>
          </a:p>
          <a:p>
            <a:endParaRPr lang="en-US">
              <a:cs typeface="Calibri"/>
            </a:endParaRPr>
          </a:p>
        </p:txBody>
      </p:sp>
      <p:sp>
        <p:nvSpPr>
          <p:cNvPr id="25" name="Rectangle 2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7D348EF2-01A2-4EFE-89FD-A1C39E27FD37}"/>
              </a:ext>
            </a:extLst>
          </p:cNvPr>
          <p:cNvPicPr>
            <a:picLocks noChangeAspect="1"/>
          </p:cNvPicPr>
          <p:nvPr/>
        </p:nvPicPr>
        <p:blipFill>
          <a:blip r:embed="rId2"/>
          <a:stretch>
            <a:fillRect/>
          </a:stretch>
        </p:blipFill>
        <p:spPr>
          <a:xfrm>
            <a:off x="8941733" y="243234"/>
            <a:ext cx="1264025" cy="1233634"/>
          </a:xfrm>
          <a:prstGeom prst="rect">
            <a:avLst/>
          </a:prstGeom>
        </p:spPr>
      </p:pic>
      <p:pic>
        <p:nvPicPr>
          <p:cNvPr id="5" name="Picture 5" descr="A picture containing company name&#10;&#10;Description automatically generated">
            <a:extLst>
              <a:ext uri="{FF2B5EF4-FFF2-40B4-BE49-F238E27FC236}">
                <a16:creationId xmlns:a16="http://schemas.microsoft.com/office/drawing/2014/main" id="{899F9648-2EE7-40FD-8E87-FCA307975F70}"/>
              </a:ext>
            </a:extLst>
          </p:cNvPr>
          <p:cNvPicPr>
            <a:picLocks noChangeAspect="1"/>
          </p:cNvPicPr>
          <p:nvPr/>
        </p:nvPicPr>
        <p:blipFill rotWithShape="1">
          <a:blip r:embed="rId3"/>
          <a:srcRect l="12327" t="27211" r="9616" b="25850"/>
          <a:stretch/>
        </p:blipFill>
        <p:spPr>
          <a:xfrm>
            <a:off x="8503024" y="3188744"/>
            <a:ext cx="2141274" cy="772578"/>
          </a:xfrm>
          <a:prstGeom prst="rect">
            <a:avLst/>
          </a:prstGeom>
        </p:spPr>
      </p:pic>
      <p:pic>
        <p:nvPicPr>
          <p:cNvPr id="6" name="Picture 6" descr="A picture containing text, sign, first-aid kit&#10;&#10;Description automatically generated">
            <a:extLst>
              <a:ext uri="{FF2B5EF4-FFF2-40B4-BE49-F238E27FC236}">
                <a16:creationId xmlns:a16="http://schemas.microsoft.com/office/drawing/2014/main" id="{ECE12554-EB6A-4033-8B97-AB5C02E972CA}"/>
              </a:ext>
            </a:extLst>
          </p:cNvPr>
          <p:cNvPicPr>
            <a:picLocks noChangeAspect="1"/>
          </p:cNvPicPr>
          <p:nvPr/>
        </p:nvPicPr>
        <p:blipFill>
          <a:blip r:embed="rId4"/>
          <a:stretch>
            <a:fillRect/>
          </a:stretch>
        </p:blipFill>
        <p:spPr>
          <a:xfrm>
            <a:off x="8780929" y="3957278"/>
            <a:ext cx="1286437" cy="1285476"/>
          </a:xfrm>
          <a:prstGeom prst="rect">
            <a:avLst/>
          </a:prstGeom>
        </p:spPr>
      </p:pic>
      <p:pic>
        <p:nvPicPr>
          <p:cNvPr id="7" name="Picture 7" descr="A picture containing text, clipart&#10;&#10;Description automatically generated">
            <a:extLst>
              <a:ext uri="{FF2B5EF4-FFF2-40B4-BE49-F238E27FC236}">
                <a16:creationId xmlns:a16="http://schemas.microsoft.com/office/drawing/2014/main" id="{C80DCB0D-B6A4-4686-A9FF-F8DB51A8006D}"/>
              </a:ext>
            </a:extLst>
          </p:cNvPr>
          <p:cNvPicPr>
            <a:picLocks noChangeAspect="1"/>
          </p:cNvPicPr>
          <p:nvPr/>
        </p:nvPicPr>
        <p:blipFill>
          <a:blip r:embed="rId5"/>
          <a:stretch>
            <a:fillRect/>
          </a:stretch>
        </p:blipFill>
        <p:spPr>
          <a:xfrm>
            <a:off x="8971430" y="5424028"/>
            <a:ext cx="1207995" cy="1332740"/>
          </a:xfrm>
          <a:prstGeom prst="rect">
            <a:avLst/>
          </a:prstGeom>
        </p:spPr>
      </p:pic>
      <p:pic>
        <p:nvPicPr>
          <p:cNvPr id="8" name="Picture 8">
            <a:extLst>
              <a:ext uri="{FF2B5EF4-FFF2-40B4-BE49-F238E27FC236}">
                <a16:creationId xmlns:a16="http://schemas.microsoft.com/office/drawing/2014/main" id="{CCCD7B15-EDF6-47E7-AF52-A87F461F6AA5}"/>
              </a:ext>
            </a:extLst>
          </p:cNvPr>
          <p:cNvPicPr>
            <a:picLocks noChangeAspect="1"/>
          </p:cNvPicPr>
          <p:nvPr/>
        </p:nvPicPr>
        <p:blipFill rotWithShape="1">
          <a:blip r:embed="rId6"/>
          <a:srcRect l="7000" t="13069" r="3500" b="-4598"/>
          <a:stretch/>
        </p:blipFill>
        <p:spPr>
          <a:xfrm>
            <a:off x="8579224" y="2352260"/>
            <a:ext cx="2003850" cy="891446"/>
          </a:xfrm>
          <a:prstGeom prst="rect">
            <a:avLst/>
          </a:prstGeom>
        </p:spPr>
      </p:pic>
      <p:pic>
        <p:nvPicPr>
          <p:cNvPr id="9" name="Picture 9" descr="Logo, company name&#10;&#10;Description automatically generated">
            <a:extLst>
              <a:ext uri="{FF2B5EF4-FFF2-40B4-BE49-F238E27FC236}">
                <a16:creationId xmlns:a16="http://schemas.microsoft.com/office/drawing/2014/main" id="{782A77ED-11E0-4836-B6D6-E8A588C6C005}"/>
              </a:ext>
            </a:extLst>
          </p:cNvPr>
          <p:cNvPicPr>
            <a:picLocks noChangeAspect="1"/>
          </p:cNvPicPr>
          <p:nvPr/>
        </p:nvPicPr>
        <p:blipFill>
          <a:blip r:embed="rId7"/>
          <a:stretch>
            <a:fillRect/>
          </a:stretch>
        </p:blipFill>
        <p:spPr>
          <a:xfrm>
            <a:off x="8343900" y="1476437"/>
            <a:ext cx="2563906" cy="991597"/>
          </a:xfrm>
          <a:prstGeom prst="rect">
            <a:avLst/>
          </a:prstGeom>
        </p:spPr>
      </p:pic>
    </p:spTree>
    <p:extLst>
      <p:ext uri="{BB962C8B-B14F-4D97-AF65-F5344CB8AC3E}">
        <p14:creationId xmlns:p14="http://schemas.microsoft.com/office/powerpoint/2010/main" val="317025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1E008C-89EF-4A84-9959-F0B1D5708ED2}"/>
              </a:ext>
            </a:extLst>
          </p:cNvPr>
          <p:cNvSpPr>
            <a:spLocks noGrp="1"/>
          </p:cNvSpPr>
          <p:nvPr>
            <p:ph type="title"/>
          </p:nvPr>
        </p:nvSpPr>
        <p:spPr>
          <a:xfrm>
            <a:off x="1539116" y="864108"/>
            <a:ext cx="3073914" cy="5120639"/>
          </a:xfrm>
        </p:spPr>
        <p:txBody>
          <a:bodyPr>
            <a:normAutofit/>
          </a:bodyPr>
          <a:lstStyle/>
          <a:p>
            <a:pPr algn="r"/>
            <a:r>
              <a:rPr lang="en-US" sz="3100" b="1" cap="all">
                <a:solidFill>
                  <a:schemeClr val="tx1">
                    <a:lumMod val="85000"/>
                    <a:lumOff val="15000"/>
                  </a:schemeClr>
                </a:solidFill>
                <a:ea typeface="+mj-lt"/>
                <a:cs typeface="+mj-lt"/>
              </a:rPr>
              <a:t>SCHOLARSHIPS</a:t>
            </a:r>
            <a:endParaRPr lang="en-US" sz="3100">
              <a:solidFill>
                <a:schemeClr val="tx1">
                  <a:lumMod val="85000"/>
                  <a:lumOff val="15000"/>
                </a:schemeClr>
              </a:solidFill>
            </a:endParaRPr>
          </a:p>
        </p:txBody>
      </p:sp>
      <p:sp>
        <p:nvSpPr>
          <p:cNvPr id="27" name="Rectangle 26">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B54E08-CCEC-4ACD-B502-67F3D982F2EB}"/>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ea typeface="+mn-lt"/>
                <a:cs typeface="+mn-lt"/>
              </a:rPr>
              <a:t>Cal State LA has over 400 scholarship opportunities to support your educational goals. You can browse the various</a:t>
            </a:r>
            <a:endParaRPr lang="en-US">
              <a:cs typeface="Calibri" panose="020F0502020204030204"/>
            </a:endParaRPr>
          </a:p>
          <a:p>
            <a:pPr marL="0" indent="0">
              <a:buNone/>
            </a:pPr>
            <a:r>
              <a:rPr lang="en-US">
                <a:ea typeface="+mn-lt"/>
                <a:cs typeface="+mn-lt"/>
              </a:rPr>
              <a:t>    scholarships available on our Cal State LA Scholarships</a:t>
            </a:r>
            <a:endParaRPr lang="en-US">
              <a:cs typeface="Calibri" panose="020F0502020204030204"/>
            </a:endParaRPr>
          </a:p>
          <a:p>
            <a:r>
              <a:rPr lang="en-US">
                <a:ea typeface="+mn-lt"/>
                <a:cs typeface="+mn-lt"/>
              </a:rPr>
              <a:t> Application site during the scholarship application season</a:t>
            </a:r>
            <a:endParaRPr lang="en-US"/>
          </a:p>
          <a:p>
            <a:r>
              <a:rPr lang="en-US">
                <a:ea typeface="+mn-lt"/>
                <a:cs typeface="+mn-lt"/>
              </a:rPr>
              <a:t> (March 1-April 12, 2021).</a:t>
            </a:r>
            <a:endParaRPr lang="en-US"/>
          </a:p>
          <a:p>
            <a:r>
              <a:rPr lang="en-US">
                <a:ea typeface="+mn-lt"/>
                <a:cs typeface="+mn-lt"/>
              </a:rPr>
              <a:t>Deadline is April 12, 2021 at 5pm</a:t>
            </a:r>
            <a:endParaRPr lang="en-US"/>
          </a:p>
          <a:p>
            <a:endParaRPr lang="en-US">
              <a:cs typeface="Calibri"/>
            </a:endParaRPr>
          </a:p>
        </p:txBody>
      </p:sp>
      <p:sp>
        <p:nvSpPr>
          <p:cNvPr id="31" name="Rectangle 30">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51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A0EA9-1092-4BBE-B1CF-3E0001B3A565}"/>
              </a:ext>
            </a:extLst>
          </p:cNvPr>
          <p:cNvSpPr>
            <a:spLocks noGrp="1"/>
          </p:cNvSpPr>
          <p:nvPr>
            <p:ph type="title"/>
          </p:nvPr>
        </p:nvSpPr>
        <p:spPr>
          <a:xfrm>
            <a:off x="1539116" y="864108"/>
            <a:ext cx="3073914" cy="5120639"/>
          </a:xfrm>
        </p:spPr>
        <p:txBody>
          <a:bodyPr>
            <a:normAutofit/>
          </a:bodyPr>
          <a:lstStyle/>
          <a:p>
            <a:pPr algn="r"/>
            <a:r>
              <a:rPr lang="en-US" b="1">
                <a:solidFill>
                  <a:schemeClr val="tx1">
                    <a:lumMod val="85000"/>
                    <a:lumOff val="15000"/>
                  </a:schemeClr>
                </a:solidFill>
                <a:ea typeface="+mj-lt"/>
                <a:cs typeface="+mj-lt"/>
              </a:rPr>
              <a:t>How do I apply? </a:t>
            </a:r>
            <a:endParaRPr lang="en-US">
              <a:solidFill>
                <a:schemeClr val="tx1">
                  <a:lumMod val="85000"/>
                  <a:lumOff val="15000"/>
                </a:schemeClr>
              </a:solidFill>
            </a:endParaRPr>
          </a:p>
        </p:txBody>
      </p:sp>
      <p:sp>
        <p:nvSpPr>
          <p:cNvPr id="21" name="Rectangle 2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1B4E66-4BF6-4023-88FC-D71FBF223E39}"/>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ea typeface="+mn-lt"/>
                <a:cs typeface="+mn-lt"/>
              </a:rPr>
              <a:t>1.Click the “Sign In” button at the top of the Cal State LA Scholarships Application site and provide your </a:t>
            </a:r>
            <a:r>
              <a:rPr lang="en-US" err="1">
                <a:ea typeface="+mn-lt"/>
                <a:cs typeface="+mn-lt"/>
              </a:rPr>
              <a:t>MyCalStateLA</a:t>
            </a:r>
            <a:r>
              <a:rPr lang="en-US">
                <a:ea typeface="+mn-lt"/>
                <a:cs typeface="+mn-lt"/>
              </a:rPr>
              <a:t> credentials (Campus Identification Number (CIN) and campus password).</a:t>
            </a:r>
            <a:endParaRPr lang="en-US">
              <a:cs typeface="Calibri"/>
            </a:endParaRPr>
          </a:p>
          <a:p>
            <a:r>
              <a:rPr lang="en-US">
                <a:ea typeface="+mn-lt"/>
                <a:cs typeface="+mn-lt"/>
              </a:rPr>
              <a:t>2.Complete the general questions provided. </a:t>
            </a:r>
            <a:endParaRPr lang="en-US"/>
          </a:p>
          <a:p>
            <a:r>
              <a:rPr lang="en-US">
                <a:ea typeface="+mn-lt"/>
                <a:cs typeface="+mn-lt"/>
              </a:rPr>
              <a:t>3.Prepare and upload a personal statement to support your application.</a:t>
            </a:r>
            <a:endParaRPr lang="en-US"/>
          </a:p>
          <a:p>
            <a:r>
              <a:rPr lang="en-US">
                <a:ea typeface="+mn-lt"/>
                <a:cs typeface="+mn-lt"/>
              </a:rPr>
              <a:t>Contact a faculty member, advisor or other academic reference who is willing to provide a letter of reference for you</a:t>
            </a:r>
            <a:endParaRPr lang="en-US"/>
          </a:p>
        </p:txBody>
      </p:sp>
      <p:sp>
        <p:nvSpPr>
          <p:cNvPr id="25" name="Rectangle 2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14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3DEEEB-DADC-4002-AFA8-EC9F2DBAA4D2}"/>
              </a:ext>
            </a:extLst>
          </p:cNvPr>
          <p:cNvSpPr>
            <a:spLocks noGrp="1"/>
          </p:cNvSpPr>
          <p:nvPr>
            <p:ph type="title"/>
          </p:nvPr>
        </p:nvSpPr>
        <p:spPr>
          <a:xfrm>
            <a:off x="1539116" y="864108"/>
            <a:ext cx="3073914" cy="5120639"/>
          </a:xfrm>
        </p:spPr>
        <p:txBody>
          <a:bodyPr>
            <a:normAutofit/>
          </a:bodyPr>
          <a:lstStyle/>
          <a:p>
            <a:pPr algn="r"/>
            <a:r>
              <a:rPr lang="en-US" b="1">
                <a:solidFill>
                  <a:schemeClr val="tx1">
                    <a:lumMod val="85000"/>
                    <a:lumOff val="15000"/>
                  </a:schemeClr>
                </a:solidFill>
                <a:ea typeface="+mj-lt"/>
                <a:cs typeface="+mj-lt"/>
              </a:rPr>
              <a:t>Scholarship Application Helpful Tips</a:t>
            </a:r>
            <a:endParaRPr lang="en-US">
              <a:solidFill>
                <a:schemeClr val="tx1">
                  <a:lumMod val="85000"/>
                  <a:lumOff val="15000"/>
                </a:schemeClr>
              </a:solidFill>
            </a:endParaRPr>
          </a:p>
        </p:txBody>
      </p:sp>
      <p:sp>
        <p:nvSpPr>
          <p:cNvPr id="21" name="Rectangle 2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AA87CD-8E2D-455A-92EE-C8B8955C0928}"/>
              </a:ext>
            </a:extLst>
          </p:cNvPr>
          <p:cNvSpPr>
            <a:spLocks noGrp="1"/>
          </p:cNvSpPr>
          <p:nvPr>
            <p:ph idx="1"/>
          </p:nvPr>
        </p:nvSpPr>
        <p:spPr>
          <a:xfrm>
            <a:off x="5289229" y="864108"/>
            <a:ext cx="5910677" cy="5120640"/>
          </a:xfrm>
        </p:spPr>
        <p:txBody>
          <a:bodyPr vert="horz" lIns="91440" tIns="45720" rIns="91440" bIns="45720" rtlCol="0">
            <a:normAutofit/>
          </a:bodyPr>
          <a:lstStyle/>
          <a:p>
            <a:r>
              <a:rPr lang="en-US" b="1">
                <a:ea typeface="+mn-lt"/>
                <a:cs typeface="+mn-lt"/>
              </a:rPr>
              <a:t>Include personal statement</a:t>
            </a:r>
            <a:endParaRPr lang="en-US">
              <a:cs typeface="Calibri" panose="020F0502020204030204"/>
            </a:endParaRPr>
          </a:p>
          <a:p>
            <a:r>
              <a:rPr lang="en-US">
                <a:ea typeface="+mn-lt"/>
                <a:cs typeface="+mn-lt"/>
              </a:rPr>
              <a:t>•Limiting it to two pages or less (double-spaced), tell your story in a concise and compelling manner.</a:t>
            </a:r>
            <a:endParaRPr lang="en-US"/>
          </a:p>
          <a:p>
            <a:r>
              <a:rPr lang="en-US">
                <a:ea typeface="+mn-lt"/>
                <a:cs typeface="+mn-lt"/>
              </a:rPr>
              <a:t>•Focus primarily on your academic and career goals, indicating how past achievements, challenges/hardships you have overcome, or family influences are related to these goals.</a:t>
            </a:r>
            <a:endParaRPr lang="en-US"/>
          </a:p>
          <a:p>
            <a:r>
              <a:rPr lang="en-US" b="1">
                <a:ea typeface="+mn-lt"/>
                <a:cs typeface="+mn-lt"/>
              </a:rPr>
              <a:t> Reference letter</a:t>
            </a:r>
            <a:endParaRPr lang="en-US"/>
          </a:p>
          <a:p>
            <a:r>
              <a:rPr lang="en-US">
                <a:ea typeface="+mn-lt"/>
                <a:cs typeface="+mn-lt"/>
              </a:rPr>
              <a:t>When you complete the general scholarship application, you will be prompted to add the name of your reference provider and email address. Your reference provider will be notified via email. You may log in at any time to see if your reference provider has replied.</a:t>
            </a:r>
            <a:endParaRPr lang="en-US"/>
          </a:p>
          <a:p>
            <a:endParaRPr lang="en-US">
              <a:cs typeface="Calibri"/>
            </a:endParaRPr>
          </a:p>
        </p:txBody>
      </p:sp>
      <p:sp>
        <p:nvSpPr>
          <p:cNvPr id="25" name="Rectangle 2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15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9EF8CA-2A54-44B6-8C01-C4C8143D4A79}"/>
              </a:ext>
            </a:extLst>
          </p:cNvPr>
          <p:cNvSpPr>
            <a:spLocks noGrp="1"/>
          </p:cNvSpPr>
          <p:nvPr>
            <p:ph type="title"/>
          </p:nvPr>
        </p:nvSpPr>
        <p:spPr>
          <a:xfrm>
            <a:off x="1539116" y="864108"/>
            <a:ext cx="3073914" cy="5120639"/>
          </a:xfrm>
        </p:spPr>
        <p:txBody>
          <a:bodyPr>
            <a:normAutofit/>
          </a:bodyPr>
          <a:lstStyle/>
          <a:p>
            <a:pPr algn="r"/>
            <a:r>
              <a:rPr lang="en-US" b="1">
                <a:solidFill>
                  <a:schemeClr val="tx1">
                    <a:lumMod val="85000"/>
                    <a:lumOff val="15000"/>
                  </a:schemeClr>
                </a:solidFill>
                <a:ea typeface="+mj-lt"/>
                <a:cs typeface="+mj-lt"/>
              </a:rPr>
              <a:t>Business Problems</a:t>
            </a:r>
            <a:endParaRPr lang="en-US">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B0CDC8-DF42-4871-881A-170ED70BF7D8}"/>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ea typeface="+mn-lt"/>
                <a:cs typeface="+mn-lt"/>
              </a:rPr>
              <a:t>1.Students might not have the time to call the Financial Aid office if they have questions. </a:t>
            </a:r>
            <a:endParaRPr lang="en-US">
              <a:cs typeface="Calibri" panose="020F0502020204030204"/>
            </a:endParaRPr>
          </a:p>
          <a:p>
            <a:r>
              <a:rPr lang="en-US">
                <a:ea typeface="+mn-lt"/>
                <a:cs typeface="+mn-lt"/>
              </a:rPr>
              <a:t>2.Students might only apply to a Few scholarships</a:t>
            </a:r>
            <a:endParaRPr lang="en-US"/>
          </a:p>
          <a:p>
            <a:r>
              <a:rPr lang="en-US">
                <a:ea typeface="+mn-lt"/>
                <a:cs typeface="+mn-lt"/>
              </a:rPr>
              <a:t>3.Students might only apply to Big money</a:t>
            </a:r>
            <a:endParaRPr lang="en-US"/>
          </a:p>
          <a:p>
            <a:r>
              <a:rPr lang="en-US">
                <a:ea typeface="+mn-lt"/>
                <a:cs typeface="+mn-lt"/>
              </a:rPr>
              <a:t>4.Students might miss the deadline (April 12</a:t>
            </a:r>
            <a:r>
              <a:rPr lang="en-US" baseline="30000">
                <a:ea typeface="+mn-lt"/>
                <a:cs typeface="+mn-lt"/>
              </a:rPr>
              <a:t>th</a:t>
            </a:r>
            <a:r>
              <a:rPr lang="en-US">
                <a:ea typeface="+mn-lt"/>
                <a:cs typeface="+mn-lt"/>
              </a:rPr>
              <a:t>, 5pm)</a:t>
            </a:r>
            <a:endParaRPr lang="en-US"/>
          </a:p>
          <a:p>
            <a:r>
              <a:rPr lang="en-US">
                <a:ea typeface="+mn-lt"/>
                <a:cs typeface="+mn-lt"/>
              </a:rPr>
              <a:t>5.Students might forget to include the personal statement and reference letter. </a:t>
            </a:r>
            <a:endParaRPr lang="en-US"/>
          </a:p>
          <a:p>
            <a:endParaRPr lang="en-US">
              <a:cs typeface="Calibri"/>
            </a:endParaRP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25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F13659-D197-4944-BB5F-9CA58F799501}"/>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ea typeface="+mj-lt"/>
                <a:cs typeface="+mj-lt"/>
              </a:rPr>
              <a:t>Problems and Solutions</a:t>
            </a:r>
            <a:endParaRPr lang="en-US">
              <a:solidFill>
                <a:schemeClr val="tx1">
                  <a:lumMod val="85000"/>
                  <a:lumOff val="15000"/>
                </a:schemeClr>
              </a:solidFill>
            </a:endParaRPr>
          </a:p>
        </p:txBody>
      </p:sp>
      <p:sp>
        <p:nvSpPr>
          <p:cNvPr id="28" name="Rectangle 27">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1B5C9F2F-6B93-4A42-989F-E4048534E7DF}"/>
              </a:ext>
            </a:extLst>
          </p:cNvPr>
          <p:cNvSpPr>
            <a:spLocks noGrp="1"/>
          </p:cNvSpPr>
          <p:nvPr>
            <p:ph idx="1"/>
          </p:nvPr>
        </p:nvSpPr>
        <p:spPr>
          <a:xfrm>
            <a:off x="5289229" y="864108"/>
            <a:ext cx="5910677" cy="5120640"/>
          </a:xfrm>
        </p:spPr>
        <p:txBody>
          <a:bodyPr vert="horz" lIns="91440" tIns="45720" rIns="91440" bIns="45720" rtlCol="0">
            <a:normAutofit/>
          </a:bodyPr>
          <a:lstStyle/>
          <a:p>
            <a:r>
              <a:rPr lang="en-US">
                <a:ea typeface="+mn-lt"/>
                <a:cs typeface="+mn-lt"/>
              </a:rPr>
              <a:t>1.Students need to spend as much time as possible to call the Financial Aid office and do some research.   </a:t>
            </a:r>
            <a:endParaRPr lang="en-US">
              <a:cs typeface="Calibri" panose="020F0502020204030204"/>
            </a:endParaRPr>
          </a:p>
          <a:p>
            <a:r>
              <a:rPr lang="en-US">
                <a:ea typeface="+mn-lt"/>
                <a:cs typeface="+mn-lt"/>
              </a:rPr>
              <a:t>2.Students might need to apply as many scholarships as possible</a:t>
            </a:r>
            <a:endParaRPr lang="en-US"/>
          </a:p>
          <a:p>
            <a:r>
              <a:rPr lang="en-US">
                <a:ea typeface="+mn-lt"/>
                <a:cs typeface="+mn-lt"/>
              </a:rPr>
              <a:t>3.Students might need to apply not to the Big money, but also small money </a:t>
            </a:r>
            <a:endParaRPr lang="en-US"/>
          </a:p>
          <a:p>
            <a:r>
              <a:rPr lang="en-US">
                <a:ea typeface="+mn-lt"/>
                <a:cs typeface="+mn-lt"/>
              </a:rPr>
              <a:t>4.Do not miss out the deadline is April 12</a:t>
            </a:r>
            <a:r>
              <a:rPr lang="en-US" baseline="30000">
                <a:ea typeface="+mn-lt"/>
                <a:cs typeface="+mn-lt"/>
              </a:rPr>
              <a:t>th</a:t>
            </a:r>
            <a:r>
              <a:rPr lang="en-US">
                <a:ea typeface="+mn-lt"/>
                <a:cs typeface="+mn-lt"/>
              </a:rPr>
              <a:t>, 5pm. </a:t>
            </a:r>
            <a:endParaRPr lang="en-US"/>
          </a:p>
          <a:p>
            <a:r>
              <a:rPr lang="en-US">
                <a:ea typeface="+mn-lt"/>
                <a:cs typeface="+mn-lt"/>
              </a:rPr>
              <a:t>5.Make sure include the personal statement and reference letter with the application. </a:t>
            </a:r>
            <a:endParaRPr lang="en-US"/>
          </a:p>
          <a:p>
            <a:pPr marL="0" indent="0">
              <a:buNone/>
            </a:pPr>
            <a:endParaRPr lang="en-US">
              <a:cs typeface="Calibri"/>
            </a:endParaRPr>
          </a:p>
        </p:txBody>
      </p:sp>
      <p:sp>
        <p:nvSpPr>
          <p:cNvPr id="32" name="Rectangle 3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9E4ECA-0CE2-4551-94B6-DCB46C30F520}"/>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16375087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D0C887CD4DC547BEBC52FBAB6578AC" ma:contentTypeVersion="6" ma:contentTypeDescription="Create a new document." ma:contentTypeScope="" ma:versionID="47ffa58630a47df2156dbb1744a987c7">
  <xsd:schema xmlns:xsd="http://www.w3.org/2001/XMLSchema" xmlns:xs="http://www.w3.org/2001/XMLSchema" xmlns:p="http://schemas.microsoft.com/office/2006/metadata/properties" xmlns:ns2="ebfde687-c43c-4b2b-86c0-32b197283576" targetNamespace="http://schemas.microsoft.com/office/2006/metadata/properties" ma:root="true" ma:fieldsID="82852b3b271ec607136834979803133f" ns2:_="">
    <xsd:import namespace="ebfde687-c43c-4b2b-86c0-32b19728357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fde687-c43c-4b2b-86c0-32b1972835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A4E72A-299C-4C9B-9A7A-924C2B13D4F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653B3B-8B79-49AC-8999-3DA822013C5E}">
  <ds:schemaRefs>
    <ds:schemaRef ds:uri="ebfde687-c43c-4b2b-86c0-32b1972835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BF7BCA-63CB-4AFF-866B-26771C366B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1</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Frame</vt:lpstr>
      <vt:lpstr>SharePoint Project</vt:lpstr>
      <vt:lpstr>Project Overview</vt:lpstr>
      <vt:lpstr>Research Performed </vt:lpstr>
      <vt:lpstr>Tools/Programs/Software</vt:lpstr>
      <vt:lpstr>SCHOLARSHIPS</vt:lpstr>
      <vt:lpstr>How do I apply? </vt:lpstr>
      <vt:lpstr>Scholarship Application Helpful Tips</vt:lpstr>
      <vt:lpstr>Business Problems</vt:lpstr>
      <vt:lpstr>Problems and Solutions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cp:revision>
  <dcterms:created xsi:type="dcterms:W3CDTF">2021-12-01T02:15:51Z</dcterms:created>
  <dcterms:modified xsi:type="dcterms:W3CDTF">2021-12-02T02:42:18Z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0x010100C7D0C887CD4DC547BEBC52FBAB6578AC</vt:lpwstr>
  </property>
</Properties>
</file>