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8229600" cx="14630400"/>
  <p:notesSz cx="8229600" cy="14630400"/>
  <p:embeddedFontLst>
    <p:embeddedFont>
      <p:font typeface="Montserrat SemiBold"/>
      <p:regular r:id="rId15"/>
      <p:bold r:id="rId16"/>
      <p:italic r:id="rId17"/>
      <p:boldItalic r:id="rId18"/>
    </p:embeddedFont>
    <p:embeddedFont>
      <p:font typeface="Montserrat"/>
      <p:regular r:id="rId19"/>
      <p:bold r:id="rId20"/>
      <p:italic r:id="rId21"/>
      <p:boldItalic r:id="rId22"/>
    </p:embeddedFont>
    <p:embeddedFont>
      <p:font typeface="Montserrat Medium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7" roundtripDataSignature="AMtx7micPdIua9c4SJ6WDdoXR/WFqnO/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MontserratMedium-bold.fntdata"/><Relationship Id="rId23" Type="http://schemas.openxmlformats.org/officeDocument/2006/relationships/font" Target="fonts/MontserratMedium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Medium-boldItalic.fntdata"/><Relationship Id="rId25" Type="http://schemas.openxmlformats.org/officeDocument/2006/relationships/font" Target="fonts/MontserratMedium-italic.fntdata"/><Relationship Id="rId27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MontserratSemiBold-regular.fntdata"/><Relationship Id="rId14" Type="http://schemas.openxmlformats.org/officeDocument/2006/relationships/slide" Target="slides/slide10.xml"/><Relationship Id="rId17" Type="http://schemas.openxmlformats.org/officeDocument/2006/relationships/font" Target="fonts/MontserratSemiBold-italic.fntdata"/><Relationship Id="rId16" Type="http://schemas.openxmlformats.org/officeDocument/2006/relationships/font" Target="fonts/MontserratSemiBold-bold.fntdata"/><Relationship Id="rId19" Type="http://schemas.openxmlformats.org/officeDocument/2006/relationships/font" Target="fonts/Montserrat-regular.fntdata"/><Relationship Id="rId18" Type="http://schemas.openxmlformats.org/officeDocument/2006/relationships/font" Target="fonts/MontserratSemiBold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/>
              <a:t>‹#›</a:t>
            </a:fld>
            <a:endParaRPr b="0" i="0" sz="1200" u="none" cap="none" strike="noStrike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" name="Google Shape;4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0d7068fba0_1_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0d7068fba0_1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30d7068fba0_1_3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0d6501c3b6_0_1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0d6501c3b6_0_1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g30d6501c3b6_0_17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d6501c3b6_0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d6501c3b6_0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g30d6501c3b6_0_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0d96d15c22_0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0d96d15c22_0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30d96d15c22_0_4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0d96d15c22_0_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0d96d15c22_0_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30d96d15c22_0_7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0cd409725d_2_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0cd409725d_2_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30cd409725d_2_6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0dd15be759_4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0dd15be759_4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30dd15be759_4_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3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 master">
  <p:cSld name="Slide 1 master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1" name="Google Shape;11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3" name="Google Shape;13;p1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2 master">
  <p:cSld name="Slide 2 mast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5" name="Google Shape;15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7" name="Google Shape;17;p1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75075" y="152400"/>
            <a:ext cx="12080262" cy="792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 master">
  <p:cSld name="Slide 3 mast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0" name="Google Shape;2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1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2" name="Google Shape;22;p1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4 master">
  <p:cSld name="Slide 4 mast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4" name="Google Shape;2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1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6" name="Google Shape;26;p13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5 master">
  <p:cSld name="Slide 5 mast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8" name="Google Shape;28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1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0" name="Google Shape;30;p1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6 master">
  <p:cSld name="Slide 6 mast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2" name="Google Shape;32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4" name="Google Shape;34;p15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7 master">
  <p:cSld name="Slide 7 mast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6" name="Google Shape;36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1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8" name="Google Shape;38;p16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8 master">
  <p:cSld name="Slide 8 mast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0" name="Google Shape;40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1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2" name="Google Shape;42;p17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6.png"/><Relationship Id="rId4" Type="http://schemas.openxmlformats.org/officeDocument/2006/relationships/image" Target="../media/image21.png"/><Relationship Id="rId5" Type="http://schemas.openxmlformats.org/officeDocument/2006/relationships/image" Target="../media/image30.png"/><Relationship Id="rId6" Type="http://schemas.openxmlformats.org/officeDocument/2006/relationships/image" Target="../media/image25.png"/><Relationship Id="rId7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6.png"/><Relationship Id="rId4" Type="http://schemas.openxmlformats.org/officeDocument/2006/relationships/image" Target="../media/image34.jpg"/><Relationship Id="rId5" Type="http://schemas.openxmlformats.org/officeDocument/2006/relationships/image" Target="../media/image33.jpg"/><Relationship Id="rId6" Type="http://schemas.openxmlformats.org/officeDocument/2006/relationships/image" Target="../media/image32.jpg"/><Relationship Id="rId7" Type="http://schemas.openxmlformats.org/officeDocument/2006/relationships/image" Target="../media/image22.jpg"/><Relationship Id="rId8" Type="http://schemas.openxmlformats.org/officeDocument/2006/relationships/image" Target="../media/image3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6.png"/><Relationship Id="rId4" Type="http://schemas.openxmlformats.org/officeDocument/2006/relationships/image" Target="../media/image2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6.png"/><Relationship Id="rId4" Type="http://schemas.openxmlformats.org/officeDocument/2006/relationships/image" Target="../media/image24.png"/><Relationship Id="rId5" Type="http://schemas.openxmlformats.org/officeDocument/2006/relationships/image" Target="../media/image2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1eLZNTiYwz3S-oSH0N8LIzygcgIRhNpN/view" TargetMode="External"/><Relationship Id="rId4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6.png"/><Relationship Id="rId4" Type="http://schemas.openxmlformats.org/officeDocument/2006/relationships/image" Target="../media/image28.png"/><Relationship Id="rId5" Type="http://schemas.openxmlformats.org/officeDocument/2006/relationships/image" Target="../media/image27.png"/><Relationship Id="rId6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02836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075" y="152400"/>
            <a:ext cx="12080262" cy="7924799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"/>
          <p:cNvSpPr/>
          <p:nvPr/>
        </p:nvSpPr>
        <p:spPr>
          <a:xfrm>
            <a:off x="12818075" y="7643075"/>
            <a:ext cx="1812300" cy="586500"/>
          </a:xfrm>
          <a:prstGeom prst="rect">
            <a:avLst/>
          </a:prstGeom>
          <a:solidFill>
            <a:srgbClr val="112836"/>
          </a:solidFill>
          <a:ln cap="flat" cmpd="sng" w="9525">
            <a:solidFill>
              <a:srgbClr val="1128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" name="Google Shape;51;p1"/>
          <p:cNvPicPr preferRelativeResize="0"/>
          <p:nvPr/>
        </p:nvPicPr>
        <p:blipFill rotWithShape="1">
          <a:blip r:embed="rId4">
            <a:alphaModFix/>
          </a:blip>
          <a:srcRect b="40318" l="32216" r="28374" t="30182"/>
          <a:stretch/>
        </p:blipFill>
        <p:spPr>
          <a:xfrm>
            <a:off x="11454275" y="491025"/>
            <a:ext cx="2590801" cy="1066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0d7068fba0_1_39"/>
          <p:cNvSpPr txBox="1"/>
          <p:nvPr/>
        </p:nvSpPr>
        <p:spPr>
          <a:xfrm>
            <a:off x="3447450" y="3450000"/>
            <a:ext cx="7735500" cy="13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¡Muchas Gracias!</a:t>
            </a:r>
            <a:endParaRPr sz="7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3" name="Google Shape;193;g30d7068fba0_1_39"/>
          <p:cNvSpPr/>
          <p:nvPr/>
        </p:nvSpPr>
        <p:spPr>
          <a:xfrm>
            <a:off x="12818075" y="7643075"/>
            <a:ext cx="1812300" cy="586500"/>
          </a:xfrm>
          <a:prstGeom prst="rect">
            <a:avLst/>
          </a:prstGeom>
          <a:solidFill>
            <a:srgbClr val="112836"/>
          </a:solidFill>
          <a:ln cap="flat" cmpd="sng" w="9525">
            <a:solidFill>
              <a:srgbClr val="1128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g30d6501c3b6_0_179"/>
          <p:cNvPicPr preferRelativeResize="0"/>
          <p:nvPr/>
        </p:nvPicPr>
        <p:blipFill rotWithShape="1">
          <a:blip r:embed="rId3">
            <a:alphaModFix/>
          </a:blip>
          <a:srcRect b="38020" l="0" r="0" t="22141"/>
          <a:stretch/>
        </p:blipFill>
        <p:spPr>
          <a:xfrm>
            <a:off x="1275075" y="2536225"/>
            <a:ext cx="12080249" cy="315715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g30d6501c3b6_0_179"/>
          <p:cNvSpPr/>
          <p:nvPr/>
        </p:nvSpPr>
        <p:spPr>
          <a:xfrm>
            <a:off x="12818075" y="7643075"/>
            <a:ext cx="1812300" cy="586500"/>
          </a:xfrm>
          <a:prstGeom prst="rect">
            <a:avLst/>
          </a:prstGeom>
          <a:solidFill>
            <a:srgbClr val="112836"/>
          </a:solidFill>
          <a:ln cap="flat" cmpd="sng" w="9525">
            <a:solidFill>
              <a:srgbClr val="1128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g30d6501c3b6_0_179"/>
          <p:cNvSpPr txBox="1"/>
          <p:nvPr/>
        </p:nvSpPr>
        <p:spPr>
          <a:xfrm>
            <a:off x="712038" y="571580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CAD6DE"/>
                </a:solidFill>
              </a:rPr>
              <a:t>Nosotros</a:t>
            </a:r>
            <a:endParaRPr sz="3600">
              <a:solidFill>
                <a:srgbClr val="CAD6DE"/>
              </a:solidFill>
            </a:endParaRPr>
          </a:p>
        </p:txBody>
      </p:sp>
      <p:sp>
        <p:nvSpPr>
          <p:cNvPr id="60" name="Google Shape;60;g30d6501c3b6_0_179"/>
          <p:cNvSpPr txBox="1"/>
          <p:nvPr/>
        </p:nvSpPr>
        <p:spPr>
          <a:xfrm>
            <a:off x="4170163" y="571580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CAD6DE"/>
                </a:solidFill>
              </a:rPr>
              <a:t>Solución</a:t>
            </a:r>
            <a:endParaRPr sz="3600">
              <a:solidFill>
                <a:srgbClr val="CAD6DE"/>
              </a:solidFill>
            </a:endParaRPr>
          </a:p>
        </p:txBody>
      </p:sp>
      <p:sp>
        <p:nvSpPr>
          <p:cNvPr id="61" name="Google Shape;61;g30d6501c3b6_0_179"/>
          <p:cNvSpPr txBox="1"/>
          <p:nvPr/>
        </p:nvSpPr>
        <p:spPr>
          <a:xfrm>
            <a:off x="7544263" y="571580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CAD6DE"/>
                </a:solidFill>
              </a:rPr>
              <a:t>Interfaz</a:t>
            </a:r>
            <a:endParaRPr sz="3600">
              <a:solidFill>
                <a:srgbClr val="CAD6DE"/>
              </a:solidFill>
            </a:endParaRPr>
          </a:p>
        </p:txBody>
      </p:sp>
      <p:sp>
        <p:nvSpPr>
          <p:cNvPr id="62" name="Google Shape;62;g30d6501c3b6_0_179"/>
          <p:cNvSpPr txBox="1"/>
          <p:nvPr/>
        </p:nvSpPr>
        <p:spPr>
          <a:xfrm>
            <a:off x="10918363" y="571580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CAD6DE"/>
                </a:solidFill>
              </a:rPr>
              <a:t>Business</a:t>
            </a:r>
            <a:endParaRPr sz="3600">
              <a:solidFill>
                <a:srgbClr val="CAD6DE"/>
              </a:solidFill>
            </a:endParaRPr>
          </a:p>
        </p:txBody>
      </p:sp>
      <p:pic>
        <p:nvPicPr>
          <p:cNvPr id="63" name="Google Shape;63;g30d6501c3b6_0_1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8213" y="3202200"/>
            <a:ext cx="2151575" cy="215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g30d6501c3b6_0_1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25063" y="2915375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g30d6501c3b6_0_17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22138" y="3058788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g30d6501c3b6_0_17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199163" y="3058788"/>
            <a:ext cx="24384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g30d6501c3b6_0_179"/>
          <p:cNvSpPr/>
          <p:nvPr/>
        </p:nvSpPr>
        <p:spPr>
          <a:xfrm>
            <a:off x="999550" y="628525"/>
            <a:ext cx="13306200" cy="13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Unbounded"/>
              <a:buNone/>
            </a:pPr>
            <a:r>
              <a:rPr lang="en-US" sz="5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Índice</a:t>
            </a:r>
            <a:endParaRPr sz="50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g30d6501c3b6_0_38"/>
          <p:cNvPicPr preferRelativeResize="0"/>
          <p:nvPr/>
        </p:nvPicPr>
        <p:blipFill rotWithShape="1">
          <a:blip r:embed="rId3">
            <a:alphaModFix/>
          </a:blip>
          <a:srcRect b="37298" l="0" r="0" t="21951"/>
          <a:stretch/>
        </p:blipFill>
        <p:spPr>
          <a:xfrm>
            <a:off x="1275075" y="2500100"/>
            <a:ext cx="12080249" cy="3229399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g30d6501c3b6_0_38"/>
          <p:cNvSpPr/>
          <p:nvPr/>
        </p:nvSpPr>
        <p:spPr>
          <a:xfrm>
            <a:off x="999550" y="628525"/>
            <a:ext cx="13306200" cy="13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Unbounded"/>
              <a:buNone/>
            </a:pPr>
            <a:r>
              <a:rPr lang="en-US" sz="42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COWORKERS</a:t>
            </a:r>
            <a:endParaRPr sz="42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5" name="Google Shape;75;g30d6501c3b6_0_38"/>
          <p:cNvSpPr/>
          <p:nvPr/>
        </p:nvSpPr>
        <p:spPr>
          <a:xfrm>
            <a:off x="12818075" y="7643075"/>
            <a:ext cx="1812300" cy="586500"/>
          </a:xfrm>
          <a:prstGeom prst="rect">
            <a:avLst/>
          </a:prstGeom>
          <a:solidFill>
            <a:srgbClr val="112836"/>
          </a:solidFill>
          <a:ln cap="flat" cmpd="sng" w="9525">
            <a:solidFill>
              <a:srgbClr val="1128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g30d6501c3b6_0_38"/>
          <p:cNvSpPr/>
          <p:nvPr/>
        </p:nvSpPr>
        <p:spPr>
          <a:xfrm>
            <a:off x="714275" y="1635775"/>
            <a:ext cx="6269700" cy="183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</a:rPr>
              <a:t>Victoria Pérez Lasso</a:t>
            </a:r>
            <a:endParaRPr sz="2600">
              <a:solidFill>
                <a:schemeClr val="dk1"/>
              </a:solidFill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Ingeniería informática</a:t>
            </a:r>
            <a:endParaRPr sz="2000"/>
          </a:p>
        </p:txBody>
      </p:sp>
      <p:sp>
        <p:nvSpPr>
          <p:cNvPr id="77" name="Google Shape;77;g30d6501c3b6_0_38"/>
          <p:cNvSpPr/>
          <p:nvPr/>
        </p:nvSpPr>
        <p:spPr>
          <a:xfrm>
            <a:off x="714250" y="3890825"/>
            <a:ext cx="6269700" cy="183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</a:rPr>
              <a:t>Claudia Natacha Solís Costa</a:t>
            </a:r>
            <a:endParaRPr sz="2600">
              <a:solidFill>
                <a:schemeClr val="dk1"/>
              </a:solidFill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  </a:t>
            </a:r>
            <a:r>
              <a:rPr lang="en-US" sz="2000"/>
              <a:t>Ingeniería informática + ADET </a:t>
            </a:r>
            <a:endParaRPr sz="2000"/>
          </a:p>
        </p:txBody>
      </p:sp>
      <p:sp>
        <p:nvSpPr>
          <p:cNvPr id="78" name="Google Shape;78;g30d6501c3b6_0_38"/>
          <p:cNvSpPr/>
          <p:nvPr/>
        </p:nvSpPr>
        <p:spPr>
          <a:xfrm>
            <a:off x="714250" y="6145825"/>
            <a:ext cx="6269700" cy="183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</a:rPr>
              <a:t>Gabriel García Álvarez</a:t>
            </a:r>
            <a:endParaRPr sz="2600">
              <a:solidFill>
                <a:schemeClr val="dk1"/>
              </a:solidFill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Ingeniería informática</a:t>
            </a:r>
            <a:endParaRPr sz="2000"/>
          </a:p>
        </p:txBody>
      </p:sp>
      <p:sp>
        <p:nvSpPr>
          <p:cNvPr id="79" name="Google Shape;79;g30d6501c3b6_0_38"/>
          <p:cNvSpPr/>
          <p:nvPr/>
        </p:nvSpPr>
        <p:spPr>
          <a:xfrm>
            <a:off x="7369175" y="2628625"/>
            <a:ext cx="6643500" cy="183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</a:rPr>
              <a:t> Hilario Javier Del Valle Escolar</a:t>
            </a:r>
            <a:endParaRPr sz="2600">
              <a:solidFill>
                <a:schemeClr val="dk1"/>
              </a:solidFill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Ingeniería informática</a:t>
            </a:r>
            <a:endParaRPr sz="2000"/>
          </a:p>
        </p:txBody>
      </p:sp>
      <p:sp>
        <p:nvSpPr>
          <p:cNvPr id="80" name="Google Shape;80;g30d6501c3b6_0_38"/>
          <p:cNvSpPr/>
          <p:nvPr/>
        </p:nvSpPr>
        <p:spPr>
          <a:xfrm>
            <a:off x="7369175" y="5121600"/>
            <a:ext cx="6643500" cy="183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</a:rPr>
              <a:t>  Adrián Martín Malmierca</a:t>
            </a:r>
            <a:endParaRPr sz="2600">
              <a:solidFill>
                <a:schemeClr val="dk1"/>
              </a:solidFill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Ingeniería informática + ADET</a:t>
            </a:r>
            <a:endParaRPr sz="2000"/>
          </a:p>
        </p:txBody>
      </p:sp>
      <p:pic>
        <p:nvPicPr>
          <p:cNvPr id="81" name="Google Shape;81;g30d6501c3b6_0_38"/>
          <p:cNvPicPr preferRelativeResize="0"/>
          <p:nvPr/>
        </p:nvPicPr>
        <p:blipFill rotWithShape="1">
          <a:blip r:embed="rId4">
            <a:alphaModFix/>
          </a:blip>
          <a:srcRect b="26411" l="6008" r="6017" t="9886"/>
          <a:stretch/>
        </p:blipFill>
        <p:spPr>
          <a:xfrm>
            <a:off x="7369175" y="2628625"/>
            <a:ext cx="1900768" cy="1837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g30d6501c3b6_0_38"/>
          <p:cNvPicPr preferRelativeResize="0"/>
          <p:nvPr/>
        </p:nvPicPr>
        <p:blipFill rotWithShape="1">
          <a:blip r:embed="rId5">
            <a:alphaModFix/>
          </a:blip>
          <a:srcRect b="26409" l="16172" r="21599" t="26338"/>
          <a:stretch/>
        </p:blipFill>
        <p:spPr>
          <a:xfrm>
            <a:off x="714275" y="6145825"/>
            <a:ext cx="1812298" cy="1837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g30d6501c3b6_0_38"/>
          <p:cNvPicPr preferRelativeResize="0"/>
          <p:nvPr/>
        </p:nvPicPr>
        <p:blipFill rotWithShape="1">
          <a:blip r:embed="rId6">
            <a:alphaModFix/>
          </a:blip>
          <a:srcRect b="20792" l="20148" r="18161" t="36714"/>
          <a:stretch/>
        </p:blipFill>
        <p:spPr>
          <a:xfrm>
            <a:off x="7369175" y="5121650"/>
            <a:ext cx="1997954" cy="1837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g30d6501c3b6_0_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4250" y="1635775"/>
            <a:ext cx="1812299" cy="1840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g30d6501c3b6_0_38"/>
          <p:cNvPicPr preferRelativeResize="0"/>
          <p:nvPr/>
        </p:nvPicPr>
        <p:blipFill rotWithShape="1">
          <a:blip r:embed="rId8">
            <a:alphaModFix/>
          </a:blip>
          <a:srcRect b="23257" l="8719" r="8711" t="13952"/>
          <a:stretch/>
        </p:blipFill>
        <p:spPr>
          <a:xfrm>
            <a:off x="714250" y="3892275"/>
            <a:ext cx="1812300" cy="1837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g30d96d15c22_0_41"/>
          <p:cNvPicPr preferRelativeResize="0"/>
          <p:nvPr/>
        </p:nvPicPr>
        <p:blipFill rotWithShape="1">
          <a:blip r:embed="rId3">
            <a:alphaModFix/>
          </a:blip>
          <a:srcRect b="38020" l="0" r="0" t="22141"/>
          <a:stretch/>
        </p:blipFill>
        <p:spPr>
          <a:xfrm>
            <a:off x="1275075" y="2536225"/>
            <a:ext cx="12080249" cy="31571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30d96d15c22_0_41"/>
          <p:cNvSpPr/>
          <p:nvPr/>
        </p:nvSpPr>
        <p:spPr>
          <a:xfrm>
            <a:off x="12818075" y="7643075"/>
            <a:ext cx="1812300" cy="586500"/>
          </a:xfrm>
          <a:prstGeom prst="rect">
            <a:avLst/>
          </a:prstGeom>
          <a:solidFill>
            <a:srgbClr val="112836"/>
          </a:solidFill>
          <a:ln cap="flat" cmpd="sng" w="9525">
            <a:solidFill>
              <a:srgbClr val="1128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30d96d15c22_0_41"/>
          <p:cNvSpPr/>
          <p:nvPr/>
        </p:nvSpPr>
        <p:spPr>
          <a:xfrm>
            <a:off x="6027748" y="4406396"/>
            <a:ext cx="691200" cy="672300"/>
          </a:xfrm>
          <a:prstGeom prst="roundRect">
            <a:avLst>
              <a:gd fmla="val 6668" name="adj"/>
            </a:avLst>
          </a:prstGeom>
          <a:solidFill>
            <a:srgbClr val="304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4" name="Google Shape;94;g30d96d15c22_0_41"/>
          <p:cNvSpPr/>
          <p:nvPr/>
        </p:nvSpPr>
        <p:spPr>
          <a:xfrm>
            <a:off x="5867925" y="628525"/>
            <a:ext cx="8517000" cy="13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Unbounded"/>
              <a:buNone/>
            </a:pPr>
            <a:r>
              <a:t/>
            </a:r>
            <a:endParaRPr i="0" sz="4200" u="none" cap="none" strike="noStrike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5" name="Google Shape;95;g30d96d15c22_0_41"/>
          <p:cNvSpPr/>
          <p:nvPr/>
        </p:nvSpPr>
        <p:spPr>
          <a:xfrm>
            <a:off x="6246003" y="4448823"/>
            <a:ext cx="2547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AD6DE"/>
              </a:buClr>
              <a:buSzPts val="2500"/>
              <a:buFont typeface="Unbounded"/>
              <a:buNone/>
            </a:pPr>
            <a:r>
              <a:rPr i="0" lang="en-US" sz="3600" u="none" cap="none" strike="noStrike">
                <a:solidFill>
                  <a:srgbClr val="CAD6D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2</a:t>
            </a:r>
            <a:endParaRPr i="0" sz="3600" u="none" cap="none" strike="noStrike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6" name="Google Shape;96;g30d96d15c22_0_41"/>
          <p:cNvSpPr/>
          <p:nvPr/>
        </p:nvSpPr>
        <p:spPr>
          <a:xfrm>
            <a:off x="6858927" y="4353100"/>
            <a:ext cx="6767400" cy="10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3809"/>
              </a:lnSpc>
              <a:spcBef>
                <a:spcPts val="0"/>
              </a:spcBef>
              <a:spcAft>
                <a:spcPts val="0"/>
              </a:spcAft>
              <a:buClr>
                <a:srgbClr val="CAD6DE"/>
              </a:buClr>
              <a:buSzPts val="2100"/>
              <a:buFont typeface="Unbounded"/>
              <a:buNone/>
            </a:pPr>
            <a:r>
              <a:rPr i="0" lang="en-US" sz="3600" u="none" cap="none" strike="noStrike">
                <a:solidFill>
                  <a:srgbClr val="CAD6D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Dificultad para identificar áreas de mejora</a:t>
            </a:r>
            <a:endParaRPr i="0" sz="3600" u="none" cap="none" strike="noStrike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7" name="Google Shape;97;g30d96d15c22_0_41"/>
          <p:cNvSpPr/>
          <p:nvPr/>
        </p:nvSpPr>
        <p:spPr>
          <a:xfrm>
            <a:off x="6032598" y="2874821"/>
            <a:ext cx="691200" cy="672300"/>
          </a:xfrm>
          <a:prstGeom prst="roundRect">
            <a:avLst>
              <a:gd fmla="val 6668" name="adj"/>
            </a:avLst>
          </a:prstGeom>
          <a:solidFill>
            <a:srgbClr val="304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8" name="Google Shape;98;g30d96d15c22_0_41"/>
          <p:cNvSpPr/>
          <p:nvPr/>
        </p:nvSpPr>
        <p:spPr>
          <a:xfrm>
            <a:off x="6302150" y="2964011"/>
            <a:ext cx="1521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AD6DE"/>
              </a:buClr>
              <a:buSzPts val="2500"/>
              <a:buFont typeface="Unbounded"/>
              <a:buNone/>
            </a:pPr>
            <a:r>
              <a:rPr i="0" lang="en-US" sz="3600" u="none" cap="none" strike="noStrike">
                <a:solidFill>
                  <a:srgbClr val="CAD6D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</a:t>
            </a:r>
            <a:endParaRPr i="0" sz="3600" u="none" cap="none" strike="noStrike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9" name="Google Shape;99;g30d96d15c22_0_41"/>
          <p:cNvSpPr/>
          <p:nvPr/>
        </p:nvSpPr>
        <p:spPr>
          <a:xfrm>
            <a:off x="6863825" y="2868300"/>
            <a:ext cx="7193700" cy="6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3809"/>
              </a:lnSpc>
              <a:spcBef>
                <a:spcPts val="0"/>
              </a:spcBef>
              <a:spcAft>
                <a:spcPts val="0"/>
              </a:spcAft>
              <a:buClr>
                <a:srgbClr val="CAD6DE"/>
              </a:buClr>
              <a:buSzPts val="2100"/>
              <a:buFont typeface="Unbounded"/>
              <a:buNone/>
            </a:pPr>
            <a:r>
              <a:rPr i="0" lang="en-US" sz="3600" u="none" cap="none" strike="noStrike">
                <a:solidFill>
                  <a:srgbClr val="CAD6D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Bajo rendimiento académico</a:t>
            </a:r>
            <a:endParaRPr i="0" sz="3600" u="none" cap="none" strike="noStrike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0" name="Google Shape;100;g30d96d15c22_0_41"/>
          <p:cNvSpPr/>
          <p:nvPr/>
        </p:nvSpPr>
        <p:spPr>
          <a:xfrm>
            <a:off x="12818075" y="7643075"/>
            <a:ext cx="1812300" cy="586500"/>
          </a:xfrm>
          <a:prstGeom prst="rect">
            <a:avLst/>
          </a:prstGeom>
          <a:solidFill>
            <a:srgbClr val="112836"/>
          </a:solidFill>
          <a:ln cap="flat" cmpd="sng" w="9525">
            <a:solidFill>
              <a:srgbClr val="1128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30d96d15c22_0_41"/>
          <p:cNvSpPr/>
          <p:nvPr/>
        </p:nvSpPr>
        <p:spPr>
          <a:xfrm>
            <a:off x="999550" y="628525"/>
            <a:ext cx="13306200" cy="13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Unbounded"/>
              <a:buNone/>
            </a:pPr>
            <a:r>
              <a:rPr lang="en-US" sz="42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Las 3 Causas del Fracaso Escolar que Nadie Te Ha Contado</a:t>
            </a:r>
            <a:endParaRPr sz="42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2" name="Google Shape;102;g30d96d15c22_0_41"/>
          <p:cNvSpPr/>
          <p:nvPr/>
        </p:nvSpPr>
        <p:spPr>
          <a:xfrm>
            <a:off x="12818075" y="7643075"/>
            <a:ext cx="1812300" cy="586500"/>
          </a:xfrm>
          <a:prstGeom prst="rect">
            <a:avLst/>
          </a:prstGeom>
          <a:solidFill>
            <a:srgbClr val="112836"/>
          </a:solidFill>
          <a:ln cap="flat" cmpd="sng" w="9525">
            <a:solidFill>
              <a:srgbClr val="1128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g30d96d15c22_0_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7980" y="2227175"/>
            <a:ext cx="4668545" cy="600240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g30d96d15c22_0_41"/>
          <p:cNvSpPr/>
          <p:nvPr/>
        </p:nvSpPr>
        <p:spPr>
          <a:xfrm>
            <a:off x="6032598" y="6251596"/>
            <a:ext cx="691200" cy="672300"/>
          </a:xfrm>
          <a:prstGeom prst="roundRect">
            <a:avLst>
              <a:gd fmla="val 6668" name="adj"/>
            </a:avLst>
          </a:prstGeom>
          <a:solidFill>
            <a:srgbClr val="304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5" name="Google Shape;105;g30d96d15c22_0_41"/>
          <p:cNvSpPr/>
          <p:nvPr/>
        </p:nvSpPr>
        <p:spPr>
          <a:xfrm>
            <a:off x="6250853" y="6294023"/>
            <a:ext cx="2547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AD6DE"/>
              </a:buClr>
              <a:buSzPts val="2500"/>
              <a:buFont typeface="Unbounded"/>
              <a:buNone/>
            </a:pPr>
            <a:r>
              <a:rPr lang="en-US" sz="3600">
                <a:solidFill>
                  <a:srgbClr val="CAD6D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3</a:t>
            </a:r>
            <a:endParaRPr i="0" sz="3600" u="none" cap="none" strike="noStrike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6" name="Google Shape;106;g30d96d15c22_0_41"/>
          <p:cNvSpPr/>
          <p:nvPr/>
        </p:nvSpPr>
        <p:spPr>
          <a:xfrm>
            <a:off x="6863777" y="6198300"/>
            <a:ext cx="6767400" cy="10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3809"/>
              </a:lnSpc>
              <a:spcBef>
                <a:spcPts val="0"/>
              </a:spcBef>
              <a:spcAft>
                <a:spcPts val="0"/>
              </a:spcAft>
              <a:buClr>
                <a:srgbClr val="CAD6DE"/>
              </a:buClr>
              <a:buSzPts val="2100"/>
              <a:buFont typeface="Unbounded"/>
              <a:buNone/>
            </a:pPr>
            <a:r>
              <a:rPr lang="en-US" sz="3600">
                <a:solidFill>
                  <a:srgbClr val="CAD6D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Necesidad de una guía académica</a:t>
            </a:r>
            <a:endParaRPr i="0" sz="3600" u="none" cap="none" strike="noStrike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3"/>
          <p:cNvPicPr preferRelativeResize="0"/>
          <p:nvPr/>
        </p:nvPicPr>
        <p:blipFill rotWithShape="1">
          <a:blip r:embed="rId3">
            <a:alphaModFix/>
          </a:blip>
          <a:srcRect b="37618" l="0" r="0" t="21006"/>
          <a:stretch/>
        </p:blipFill>
        <p:spPr>
          <a:xfrm>
            <a:off x="1275075" y="2475350"/>
            <a:ext cx="12080249" cy="3278899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3"/>
          <p:cNvSpPr/>
          <p:nvPr/>
        </p:nvSpPr>
        <p:spPr>
          <a:xfrm>
            <a:off x="742225" y="638425"/>
            <a:ext cx="12613200" cy="12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64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Unbounded"/>
              <a:buNone/>
            </a:pPr>
            <a:r>
              <a:rPr lang="en-US" sz="42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Descubre </a:t>
            </a:r>
            <a:r>
              <a:rPr lang="en-US" sz="42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cómo</a:t>
            </a:r>
            <a:r>
              <a:rPr lang="en-US" sz="42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nuestra solución transforma el aprendizaje</a:t>
            </a:r>
            <a:endParaRPr i="0" sz="4200" u="none" cap="none" strike="noStrike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1048822" y="2203728"/>
            <a:ext cx="22800" cy="5387400"/>
          </a:xfrm>
          <a:prstGeom prst="roundRect">
            <a:avLst>
              <a:gd fmla="val 139153" name="adj"/>
            </a:avLst>
          </a:prstGeom>
          <a:solidFill>
            <a:srgbClr val="4960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1275933" y="2669262"/>
            <a:ext cx="742200" cy="22800"/>
          </a:xfrm>
          <a:prstGeom prst="roundRect">
            <a:avLst>
              <a:gd fmla="val 139153" name="adj"/>
            </a:avLst>
          </a:prstGeom>
          <a:solidFill>
            <a:srgbClr val="4960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6" name="Google Shape;116;p3"/>
          <p:cNvSpPr/>
          <p:nvPr/>
        </p:nvSpPr>
        <p:spPr>
          <a:xfrm>
            <a:off x="821710" y="2442210"/>
            <a:ext cx="477000" cy="477000"/>
          </a:xfrm>
          <a:prstGeom prst="roundRect">
            <a:avLst>
              <a:gd fmla="val 6668" name="adj"/>
            </a:avLst>
          </a:prstGeom>
          <a:solidFill>
            <a:srgbClr val="304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7" name="Google Shape;117;p3"/>
          <p:cNvSpPr/>
          <p:nvPr/>
        </p:nvSpPr>
        <p:spPr>
          <a:xfrm>
            <a:off x="989707" y="2531031"/>
            <a:ext cx="141000" cy="2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AD6DE"/>
              </a:buClr>
              <a:buSzPts val="2350"/>
              <a:buFont typeface="Unbounded"/>
              <a:buNone/>
            </a:pPr>
            <a:r>
              <a:rPr i="0" lang="en-US" sz="2350" u="none" cap="none" strike="noStrike">
                <a:solidFill>
                  <a:srgbClr val="CAD6D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</a:t>
            </a:r>
            <a:endParaRPr i="0" sz="2350" u="none" cap="none" strike="noStrike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8" name="Google Shape;118;p3"/>
          <p:cNvSpPr/>
          <p:nvPr/>
        </p:nvSpPr>
        <p:spPr>
          <a:xfrm>
            <a:off x="2226599" y="2491975"/>
            <a:ext cx="52590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641"/>
              </a:lnSpc>
              <a:spcBef>
                <a:spcPts val="0"/>
              </a:spcBef>
              <a:spcAft>
                <a:spcPts val="0"/>
              </a:spcAft>
              <a:buClr>
                <a:srgbClr val="CAD6DE"/>
              </a:buClr>
              <a:buSzPts val="1950"/>
              <a:buFont typeface="Unbounded"/>
              <a:buNone/>
            </a:pPr>
            <a:r>
              <a:rPr i="0" lang="en-US" sz="3600" u="none" cap="none" strike="noStrike">
                <a:solidFill>
                  <a:srgbClr val="CAD6D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Recopilación de datos</a:t>
            </a:r>
            <a:endParaRPr i="0" sz="3600" u="none" cap="none" strike="noStrike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9" name="Google Shape;119;p3"/>
          <p:cNvSpPr/>
          <p:nvPr/>
        </p:nvSpPr>
        <p:spPr>
          <a:xfrm>
            <a:off x="1275933" y="4761905"/>
            <a:ext cx="742200" cy="22800"/>
          </a:xfrm>
          <a:prstGeom prst="roundRect">
            <a:avLst>
              <a:gd fmla="val 139153" name="adj"/>
            </a:avLst>
          </a:prstGeom>
          <a:solidFill>
            <a:srgbClr val="4960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0" name="Google Shape;120;p3"/>
          <p:cNvSpPr/>
          <p:nvPr/>
        </p:nvSpPr>
        <p:spPr>
          <a:xfrm>
            <a:off x="821710" y="4534853"/>
            <a:ext cx="477000" cy="477000"/>
          </a:xfrm>
          <a:prstGeom prst="roundRect">
            <a:avLst>
              <a:gd fmla="val 6668" name="adj"/>
            </a:avLst>
          </a:prstGeom>
          <a:solidFill>
            <a:srgbClr val="304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1" name="Google Shape;121;p3"/>
          <p:cNvSpPr/>
          <p:nvPr/>
        </p:nvSpPr>
        <p:spPr>
          <a:xfrm>
            <a:off x="942082" y="4623673"/>
            <a:ext cx="236100" cy="2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AD6DE"/>
              </a:buClr>
              <a:buSzPts val="2350"/>
              <a:buFont typeface="Unbounded"/>
              <a:buNone/>
            </a:pPr>
            <a:r>
              <a:rPr i="0" lang="en-US" sz="2350" u="none" cap="none" strike="noStrike">
                <a:solidFill>
                  <a:srgbClr val="CAD6D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2</a:t>
            </a:r>
            <a:endParaRPr i="0" sz="2350" u="none" cap="none" strike="noStrike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2" name="Google Shape;122;p3"/>
          <p:cNvSpPr/>
          <p:nvPr/>
        </p:nvSpPr>
        <p:spPr>
          <a:xfrm>
            <a:off x="2222425" y="4149675"/>
            <a:ext cx="7803900" cy="12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641"/>
              </a:lnSpc>
              <a:spcBef>
                <a:spcPts val="0"/>
              </a:spcBef>
              <a:spcAft>
                <a:spcPts val="0"/>
              </a:spcAft>
              <a:buClr>
                <a:srgbClr val="CAD6DE"/>
              </a:buClr>
              <a:buSzPts val="1950"/>
              <a:buFont typeface="Unbounded"/>
              <a:buNone/>
            </a:pPr>
            <a:r>
              <a:rPr lang="en-US" sz="3600">
                <a:solidFill>
                  <a:srgbClr val="CAD6D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Desarrollo </a:t>
            </a:r>
            <a:r>
              <a:rPr i="0" lang="en-US" sz="3600" u="none" cap="none" strike="noStrike">
                <a:solidFill>
                  <a:srgbClr val="CAD6D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</a:t>
            </a:r>
            <a:r>
              <a:rPr lang="en-US" sz="3600">
                <a:solidFill>
                  <a:srgbClr val="CAD6D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un</a:t>
            </a:r>
            <a:r>
              <a:rPr i="0" lang="en-US" sz="3600" u="none" cap="none" strike="noStrike">
                <a:solidFill>
                  <a:srgbClr val="CAD6D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modelo predic</a:t>
            </a:r>
            <a:r>
              <a:rPr lang="en-US" sz="3600">
                <a:solidFill>
                  <a:srgbClr val="CAD6D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tivo</a:t>
            </a:r>
            <a:endParaRPr i="0" sz="3600" u="none" cap="none" strike="noStrike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3" name="Google Shape;123;p3"/>
          <p:cNvSpPr/>
          <p:nvPr/>
        </p:nvSpPr>
        <p:spPr>
          <a:xfrm>
            <a:off x="1275933" y="6515338"/>
            <a:ext cx="742200" cy="22800"/>
          </a:xfrm>
          <a:prstGeom prst="roundRect">
            <a:avLst>
              <a:gd fmla="val 139153" name="adj"/>
            </a:avLst>
          </a:prstGeom>
          <a:solidFill>
            <a:srgbClr val="4960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4" name="Google Shape;124;p3"/>
          <p:cNvSpPr/>
          <p:nvPr/>
        </p:nvSpPr>
        <p:spPr>
          <a:xfrm>
            <a:off x="821710" y="6288286"/>
            <a:ext cx="477000" cy="477000"/>
          </a:xfrm>
          <a:prstGeom prst="roundRect">
            <a:avLst>
              <a:gd fmla="val 6668" name="adj"/>
            </a:avLst>
          </a:prstGeom>
          <a:solidFill>
            <a:srgbClr val="304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5" name="Google Shape;125;p3"/>
          <p:cNvSpPr/>
          <p:nvPr/>
        </p:nvSpPr>
        <p:spPr>
          <a:xfrm>
            <a:off x="939820" y="6377107"/>
            <a:ext cx="240600" cy="2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AD6DE"/>
              </a:buClr>
              <a:buSzPts val="2350"/>
              <a:buFont typeface="Unbounded"/>
              <a:buNone/>
            </a:pPr>
            <a:r>
              <a:rPr i="0" lang="en-US" sz="2350" u="none" cap="none" strike="noStrike">
                <a:solidFill>
                  <a:srgbClr val="CAD6D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3</a:t>
            </a:r>
            <a:endParaRPr i="0" sz="2350" u="none" cap="none" strike="noStrike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6" name="Google Shape;126;p3"/>
          <p:cNvSpPr/>
          <p:nvPr/>
        </p:nvSpPr>
        <p:spPr>
          <a:xfrm>
            <a:off x="2226599" y="6338050"/>
            <a:ext cx="58848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641"/>
              </a:lnSpc>
              <a:spcBef>
                <a:spcPts val="0"/>
              </a:spcBef>
              <a:spcAft>
                <a:spcPts val="0"/>
              </a:spcAft>
              <a:buClr>
                <a:srgbClr val="CAD6DE"/>
              </a:buClr>
              <a:buSzPts val="1950"/>
              <a:buFont typeface="Unbounded"/>
              <a:buNone/>
            </a:pPr>
            <a:r>
              <a:rPr i="0" lang="en-US" sz="3600" u="none" cap="none" strike="noStrike">
                <a:solidFill>
                  <a:srgbClr val="CAD6D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Predicción y sugerencias</a:t>
            </a:r>
            <a:endParaRPr i="0" sz="3600" u="none" cap="none" strike="noStrike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7" name="Google Shape;127;p3"/>
          <p:cNvSpPr/>
          <p:nvPr/>
        </p:nvSpPr>
        <p:spPr>
          <a:xfrm>
            <a:off x="12818075" y="7643075"/>
            <a:ext cx="1812300" cy="586500"/>
          </a:xfrm>
          <a:prstGeom prst="rect">
            <a:avLst/>
          </a:prstGeom>
          <a:solidFill>
            <a:srgbClr val="112836"/>
          </a:solidFill>
          <a:ln cap="flat" cmpd="sng" w="9525">
            <a:solidFill>
              <a:srgbClr val="1128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10225304" y="4963553"/>
            <a:ext cx="2349859" cy="2423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3"/>
          <p:cNvPicPr preferRelativeResize="0"/>
          <p:nvPr/>
        </p:nvPicPr>
        <p:blipFill rotWithShape="1">
          <a:blip r:embed="rId5">
            <a:alphaModFix/>
          </a:blip>
          <a:srcRect b="38582" l="11020" r="6307" t="0"/>
          <a:stretch/>
        </p:blipFill>
        <p:spPr>
          <a:xfrm>
            <a:off x="9865300" y="2444688"/>
            <a:ext cx="3206300" cy="31098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0d96d15c22_0_70"/>
          <p:cNvSpPr/>
          <p:nvPr/>
        </p:nvSpPr>
        <p:spPr>
          <a:xfrm>
            <a:off x="999550" y="628525"/>
            <a:ext cx="13225800" cy="13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Unbounded"/>
              <a:buNone/>
            </a:pPr>
            <a:r>
              <a:rPr lang="en-US" sz="42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Nuestra Red Neuronal: El Cerebro Digital que Revoluciona el Futuro</a:t>
            </a:r>
            <a:endParaRPr sz="42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6" name="Google Shape;136;g30d96d15c22_0_70"/>
          <p:cNvSpPr/>
          <p:nvPr/>
        </p:nvSpPr>
        <p:spPr>
          <a:xfrm>
            <a:off x="5990500" y="3665850"/>
            <a:ext cx="3243900" cy="10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3809"/>
              </a:lnSpc>
              <a:spcBef>
                <a:spcPts val="0"/>
              </a:spcBef>
              <a:spcAft>
                <a:spcPts val="0"/>
              </a:spcAft>
              <a:buClr>
                <a:srgbClr val="CAD6DE"/>
              </a:buClr>
              <a:buSzPts val="2100"/>
              <a:buFont typeface="Unbounded"/>
              <a:buNone/>
            </a:pPr>
            <a:r>
              <a:rPr lang="en-US" sz="6400">
                <a:solidFill>
                  <a:srgbClr val="CAD6D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SMOTE</a:t>
            </a:r>
            <a:endParaRPr i="0" sz="6400" u="none" cap="none" strike="noStrike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7" name="Google Shape;137;g30d96d15c22_0_70"/>
          <p:cNvSpPr/>
          <p:nvPr/>
        </p:nvSpPr>
        <p:spPr>
          <a:xfrm>
            <a:off x="12818075" y="7643075"/>
            <a:ext cx="1812300" cy="586500"/>
          </a:xfrm>
          <a:prstGeom prst="rect">
            <a:avLst/>
          </a:prstGeom>
          <a:solidFill>
            <a:srgbClr val="112836"/>
          </a:solidFill>
          <a:ln cap="flat" cmpd="sng" w="9525">
            <a:solidFill>
              <a:srgbClr val="1128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" name="Google Shape;138;g30d96d15c22_0_70"/>
          <p:cNvGrpSpPr/>
          <p:nvPr/>
        </p:nvGrpSpPr>
        <p:grpSpPr>
          <a:xfrm>
            <a:off x="2740050" y="2057625"/>
            <a:ext cx="9150300" cy="4441716"/>
            <a:chOff x="-3033500" y="1583541"/>
            <a:chExt cx="9150300" cy="4229400"/>
          </a:xfrm>
        </p:grpSpPr>
        <p:sp>
          <p:nvSpPr>
            <p:cNvPr id="139" name="Google Shape;139;g30d96d15c22_0_70"/>
            <p:cNvSpPr/>
            <p:nvPr/>
          </p:nvSpPr>
          <p:spPr>
            <a:xfrm>
              <a:off x="-3033500" y="1583541"/>
              <a:ext cx="9150300" cy="4229400"/>
            </a:xfrm>
            <a:prstGeom prst="rect">
              <a:avLst/>
            </a:prstGeom>
            <a:solidFill>
              <a:srgbClr val="102836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g30d96d15c22_0_70"/>
            <p:cNvSpPr/>
            <p:nvPr/>
          </p:nvSpPr>
          <p:spPr>
            <a:xfrm>
              <a:off x="-1715751" y="3309813"/>
              <a:ext cx="6514800" cy="67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3809"/>
                </a:lnSpc>
                <a:spcBef>
                  <a:spcPts val="0"/>
                </a:spcBef>
                <a:spcAft>
                  <a:spcPts val="0"/>
                </a:spcAft>
                <a:buClr>
                  <a:srgbClr val="CAD6DE"/>
                </a:buClr>
                <a:buSzPts val="2100"/>
                <a:buFont typeface="Unbounded"/>
                <a:buNone/>
              </a:pPr>
              <a:r>
                <a:rPr lang="en-US" sz="6400">
                  <a:solidFill>
                    <a:srgbClr val="CAD6DE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Random Forest</a:t>
              </a:r>
              <a:endParaRPr i="0" sz="6400" u="none" cap="none" strike="noStrike"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grpSp>
        <p:nvGrpSpPr>
          <p:cNvPr id="141" name="Google Shape;141;g30d96d15c22_0_70"/>
          <p:cNvGrpSpPr/>
          <p:nvPr/>
        </p:nvGrpSpPr>
        <p:grpSpPr>
          <a:xfrm>
            <a:off x="3218650" y="2013738"/>
            <a:ext cx="8787600" cy="4202100"/>
            <a:chOff x="0" y="1227913"/>
            <a:chExt cx="8787600" cy="4202100"/>
          </a:xfrm>
        </p:grpSpPr>
        <p:sp>
          <p:nvSpPr>
            <p:cNvPr id="142" name="Google Shape;142;g30d96d15c22_0_70"/>
            <p:cNvSpPr/>
            <p:nvPr/>
          </p:nvSpPr>
          <p:spPr>
            <a:xfrm>
              <a:off x="0" y="1227913"/>
              <a:ext cx="8787600" cy="4202100"/>
            </a:xfrm>
            <a:prstGeom prst="rect">
              <a:avLst/>
            </a:prstGeom>
            <a:solidFill>
              <a:srgbClr val="102836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g30d96d15c22_0_70"/>
            <p:cNvSpPr/>
            <p:nvPr/>
          </p:nvSpPr>
          <p:spPr>
            <a:xfrm>
              <a:off x="2898150" y="2782975"/>
              <a:ext cx="2991300" cy="109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3809"/>
                </a:lnSpc>
                <a:spcBef>
                  <a:spcPts val="0"/>
                </a:spcBef>
                <a:spcAft>
                  <a:spcPts val="0"/>
                </a:spcAft>
                <a:buClr>
                  <a:srgbClr val="CAD6DE"/>
                </a:buClr>
                <a:buSzPts val="2100"/>
                <a:buFont typeface="Unbounded"/>
                <a:buNone/>
              </a:pPr>
              <a:r>
                <a:rPr lang="en-US" sz="6400">
                  <a:solidFill>
                    <a:srgbClr val="CAD6DE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SHAP</a:t>
              </a:r>
              <a:endParaRPr i="0" sz="6400" u="none" cap="none" strike="noStrike"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pic>
        <p:nvPicPr>
          <p:cNvPr id="144" name="Google Shape;144;g30d96d15c22_0_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3500" y="2255207"/>
            <a:ext cx="9903401" cy="5546482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g30d96d15c22_0_70"/>
          <p:cNvSpPr txBox="1"/>
          <p:nvPr/>
        </p:nvSpPr>
        <p:spPr>
          <a:xfrm rot="-1461953">
            <a:off x="691473" y="4209686"/>
            <a:ext cx="14303302" cy="39819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700">
                <a:solidFill>
                  <a:srgbClr val="FF0000"/>
                </a:solidFill>
                <a:latin typeface="Impact"/>
                <a:ea typeface="Impact"/>
                <a:cs typeface="Impact"/>
                <a:sym typeface="Impact"/>
              </a:rPr>
              <a:t>RENDIMIENTO DEL 89%</a:t>
            </a:r>
            <a:endParaRPr sz="8700">
              <a:solidFill>
                <a:srgbClr val="FF0000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0cd409725d_2_65"/>
          <p:cNvSpPr/>
          <p:nvPr/>
        </p:nvSpPr>
        <p:spPr>
          <a:xfrm>
            <a:off x="12818075" y="7643075"/>
            <a:ext cx="1812300" cy="586500"/>
          </a:xfrm>
          <a:prstGeom prst="rect">
            <a:avLst/>
          </a:prstGeom>
          <a:solidFill>
            <a:srgbClr val="112836"/>
          </a:solidFill>
          <a:ln cap="flat" cmpd="sng" w="9525">
            <a:solidFill>
              <a:srgbClr val="1128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g30cd409725d_2_65" title="HackathonVide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7113" y="193713"/>
            <a:ext cx="10456175" cy="784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0dd15be759_4_44"/>
          <p:cNvSpPr/>
          <p:nvPr/>
        </p:nvSpPr>
        <p:spPr>
          <a:xfrm>
            <a:off x="12818075" y="7643075"/>
            <a:ext cx="1812300" cy="586500"/>
          </a:xfrm>
          <a:prstGeom prst="rect">
            <a:avLst/>
          </a:prstGeom>
          <a:solidFill>
            <a:srgbClr val="112836"/>
          </a:solidFill>
          <a:ln cap="flat" cmpd="sng" w="9525">
            <a:solidFill>
              <a:srgbClr val="1128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g30dd15be759_4_44"/>
          <p:cNvPicPr preferRelativeResize="0"/>
          <p:nvPr/>
        </p:nvPicPr>
        <p:blipFill rotWithShape="1">
          <a:blip r:embed="rId3">
            <a:alphaModFix/>
          </a:blip>
          <a:srcRect b="38019" l="0" r="0" t="21964"/>
          <a:stretch/>
        </p:blipFill>
        <p:spPr>
          <a:xfrm>
            <a:off x="1275075" y="2529199"/>
            <a:ext cx="12080249" cy="3171201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30dd15be759_4_44"/>
          <p:cNvSpPr/>
          <p:nvPr/>
        </p:nvSpPr>
        <p:spPr>
          <a:xfrm>
            <a:off x="12818075" y="7643075"/>
            <a:ext cx="1812300" cy="586500"/>
          </a:xfrm>
          <a:prstGeom prst="rect">
            <a:avLst/>
          </a:prstGeom>
          <a:solidFill>
            <a:srgbClr val="112836"/>
          </a:solidFill>
          <a:ln cap="flat" cmpd="sng" w="9525">
            <a:solidFill>
              <a:srgbClr val="1128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30dd15be759_4_44"/>
          <p:cNvSpPr txBox="1"/>
          <p:nvPr/>
        </p:nvSpPr>
        <p:spPr>
          <a:xfrm>
            <a:off x="540625" y="407825"/>
            <a:ext cx="13738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3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Lo Que Nos Diferencia del Resto</a:t>
            </a:r>
            <a:endParaRPr sz="5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2" name="Google Shape;162;g30dd15be759_4_44"/>
          <p:cNvSpPr/>
          <p:nvPr/>
        </p:nvSpPr>
        <p:spPr>
          <a:xfrm>
            <a:off x="866575" y="1444250"/>
            <a:ext cx="4131000" cy="3427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30dd15be759_4_44"/>
          <p:cNvSpPr/>
          <p:nvPr/>
        </p:nvSpPr>
        <p:spPr>
          <a:xfrm>
            <a:off x="650825" y="2421425"/>
            <a:ext cx="4201200" cy="13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641"/>
              </a:lnSpc>
              <a:spcBef>
                <a:spcPts val="0"/>
              </a:spcBef>
              <a:spcAft>
                <a:spcPts val="0"/>
              </a:spcAft>
              <a:buClr>
                <a:srgbClr val="CAD6DE"/>
              </a:buClr>
              <a:buSzPts val="1950"/>
              <a:buFont typeface="Unbounded"/>
              <a:buNone/>
            </a:pPr>
            <a:r>
              <a:rPr lang="en-US" sz="3600">
                <a:solidFill>
                  <a:srgbClr val="CAD6D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Hábitos del estudiante</a:t>
            </a:r>
            <a:endParaRPr i="0" sz="3600" u="none" cap="none" strike="noStrike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164" name="Google Shape;164;g30dd15be759_4_44"/>
          <p:cNvGrpSpPr/>
          <p:nvPr/>
        </p:nvGrpSpPr>
        <p:grpSpPr>
          <a:xfrm>
            <a:off x="3746675" y="4446250"/>
            <a:ext cx="4131000" cy="3427500"/>
            <a:chOff x="2804625" y="4789625"/>
            <a:chExt cx="4131000" cy="3427500"/>
          </a:xfrm>
        </p:grpSpPr>
        <p:sp>
          <p:nvSpPr>
            <p:cNvPr id="165" name="Google Shape;165;g30dd15be759_4_44"/>
            <p:cNvSpPr/>
            <p:nvPr/>
          </p:nvSpPr>
          <p:spPr>
            <a:xfrm>
              <a:off x="2804625" y="4789625"/>
              <a:ext cx="4131000" cy="3427500"/>
            </a:xfrm>
            <a:prstGeom prst="ellipse">
              <a:avLst/>
            </a:pr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g30dd15be759_4_44"/>
            <p:cNvSpPr/>
            <p:nvPr/>
          </p:nvSpPr>
          <p:spPr>
            <a:xfrm>
              <a:off x="3064425" y="5952100"/>
              <a:ext cx="3611400" cy="12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25641"/>
                </a:lnSpc>
                <a:spcBef>
                  <a:spcPts val="0"/>
                </a:spcBef>
                <a:spcAft>
                  <a:spcPts val="0"/>
                </a:spcAft>
                <a:buClr>
                  <a:srgbClr val="CAD6DE"/>
                </a:buClr>
                <a:buSzPts val="1950"/>
                <a:buFont typeface="Unbounded"/>
                <a:buNone/>
              </a:pPr>
              <a:r>
                <a:rPr lang="en-US" sz="3600">
                  <a:solidFill>
                    <a:srgbClr val="CAD6DE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Implicación del profesor</a:t>
              </a:r>
              <a:endParaRPr sz="3600">
                <a:solidFill>
                  <a:srgbClr val="CAD6DE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grpSp>
        <p:nvGrpSpPr>
          <p:cNvPr id="167" name="Google Shape;167;g30dd15be759_4_44"/>
          <p:cNvGrpSpPr/>
          <p:nvPr/>
        </p:nvGrpSpPr>
        <p:grpSpPr>
          <a:xfrm>
            <a:off x="6287425" y="1362125"/>
            <a:ext cx="5259000" cy="3427500"/>
            <a:chOff x="5906450" y="1362125"/>
            <a:chExt cx="5259000" cy="3427500"/>
          </a:xfrm>
        </p:grpSpPr>
        <p:sp>
          <p:nvSpPr>
            <p:cNvPr id="168" name="Google Shape;168;g30dd15be759_4_44"/>
            <p:cNvSpPr/>
            <p:nvPr/>
          </p:nvSpPr>
          <p:spPr>
            <a:xfrm>
              <a:off x="6470450" y="1362125"/>
              <a:ext cx="4131000" cy="3427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g30dd15be759_4_44"/>
            <p:cNvSpPr/>
            <p:nvPr/>
          </p:nvSpPr>
          <p:spPr>
            <a:xfrm>
              <a:off x="5906450" y="2382425"/>
              <a:ext cx="5259000" cy="138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25641"/>
                </a:lnSpc>
                <a:spcBef>
                  <a:spcPts val="0"/>
                </a:spcBef>
                <a:spcAft>
                  <a:spcPts val="0"/>
                </a:spcAft>
                <a:buClr>
                  <a:srgbClr val="CAD6DE"/>
                </a:buClr>
                <a:buSzPts val="1950"/>
                <a:buFont typeface="Unbounded"/>
                <a:buNone/>
              </a:pPr>
              <a:r>
                <a:rPr lang="en-US" sz="3600">
                  <a:solidFill>
                    <a:srgbClr val="CAD6DE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Intuitiva y</a:t>
              </a:r>
              <a:endParaRPr sz="3600">
                <a:solidFill>
                  <a:srgbClr val="CAD6DE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  <a:p>
              <a:pPr indent="0" lvl="0" marL="0" marR="0" rtl="0" algn="ctr">
                <a:lnSpc>
                  <a:spcPct val="125641"/>
                </a:lnSpc>
                <a:spcBef>
                  <a:spcPts val="0"/>
                </a:spcBef>
                <a:spcAft>
                  <a:spcPts val="0"/>
                </a:spcAft>
                <a:buClr>
                  <a:srgbClr val="CAD6DE"/>
                </a:buClr>
                <a:buSzPts val="1950"/>
                <a:buFont typeface="Unbounded"/>
                <a:buNone/>
              </a:pPr>
              <a:r>
                <a:rPr lang="en-US" sz="3600">
                  <a:solidFill>
                    <a:srgbClr val="CAD6DE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universal</a:t>
              </a:r>
              <a:endParaRPr i="0" sz="3600" u="none" cap="none" strike="noStrike"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grpSp>
        <p:nvGrpSpPr>
          <p:cNvPr id="170" name="Google Shape;170;g30dd15be759_4_44"/>
          <p:cNvGrpSpPr/>
          <p:nvPr/>
        </p:nvGrpSpPr>
        <p:grpSpPr>
          <a:xfrm>
            <a:off x="9210925" y="4446250"/>
            <a:ext cx="5259000" cy="3427500"/>
            <a:chOff x="8778950" y="4446250"/>
            <a:chExt cx="5259000" cy="3427500"/>
          </a:xfrm>
        </p:grpSpPr>
        <p:sp>
          <p:nvSpPr>
            <p:cNvPr id="171" name="Google Shape;171;g30dd15be759_4_44"/>
            <p:cNvSpPr/>
            <p:nvPr/>
          </p:nvSpPr>
          <p:spPr>
            <a:xfrm>
              <a:off x="9224325" y="4446250"/>
              <a:ext cx="4131000" cy="3427500"/>
            </a:xfrm>
            <a:prstGeom prst="ellipse">
              <a:avLst/>
            </a:pr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g30dd15be759_4_44"/>
            <p:cNvSpPr/>
            <p:nvPr/>
          </p:nvSpPr>
          <p:spPr>
            <a:xfrm>
              <a:off x="8778950" y="5473300"/>
              <a:ext cx="5259000" cy="137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25641"/>
                </a:lnSpc>
                <a:spcBef>
                  <a:spcPts val="0"/>
                </a:spcBef>
                <a:spcAft>
                  <a:spcPts val="0"/>
                </a:spcAft>
                <a:buClr>
                  <a:srgbClr val="CAD6DE"/>
                </a:buClr>
                <a:buSzPts val="1950"/>
                <a:buFont typeface="Unbounded"/>
                <a:buNone/>
              </a:pPr>
              <a:r>
                <a:rPr lang="en-US" sz="3600">
                  <a:solidFill>
                    <a:srgbClr val="CAD6DE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Bienestar</a:t>
              </a:r>
              <a:endParaRPr sz="3600">
                <a:solidFill>
                  <a:srgbClr val="CAD6DE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  <a:p>
              <a:pPr indent="0" lvl="0" marL="0" marR="0" rtl="0" algn="ctr">
                <a:lnSpc>
                  <a:spcPct val="125641"/>
                </a:lnSpc>
                <a:spcBef>
                  <a:spcPts val="0"/>
                </a:spcBef>
                <a:spcAft>
                  <a:spcPts val="0"/>
                </a:spcAft>
                <a:buClr>
                  <a:srgbClr val="CAD6DE"/>
                </a:buClr>
                <a:buSzPts val="1950"/>
                <a:buFont typeface="Unbounded"/>
                <a:buNone/>
              </a:pPr>
              <a:r>
                <a:rPr lang="en-US" sz="3600">
                  <a:solidFill>
                    <a:srgbClr val="CAD6DE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estudiantil</a:t>
              </a:r>
              <a:endParaRPr i="0" sz="3600" u="none" cap="none" strike="noStrike"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7"/>
          <p:cNvPicPr preferRelativeResize="0"/>
          <p:nvPr/>
        </p:nvPicPr>
        <p:blipFill rotWithShape="1">
          <a:blip r:embed="rId3">
            <a:alphaModFix/>
          </a:blip>
          <a:srcRect b="38218" l="0" r="0" t="21953"/>
          <a:stretch/>
        </p:blipFill>
        <p:spPr>
          <a:xfrm>
            <a:off x="1275075" y="2536625"/>
            <a:ext cx="12080249" cy="3156351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7"/>
          <p:cNvSpPr/>
          <p:nvPr/>
        </p:nvSpPr>
        <p:spPr>
          <a:xfrm>
            <a:off x="928200" y="542725"/>
            <a:ext cx="12774000" cy="12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31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50"/>
              <a:buFont typeface="Unbounded"/>
              <a:buNone/>
            </a:pPr>
            <a:r>
              <a:rPr lang="en-US" sz="395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¡Cambiemos las Reglas del Juego! Lleva Este Proyecto a la Educación del Futuro</a:t>
            </a:r>
            <a:endParaRPr i="0" sz="3950" u="none" cap="none" strike="noStrike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descr="preencoded.png" id="180" name="Google Shape;18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21513" y="2269597"/>
            <a:ext cx="1075373" cy="1720572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7"/>
          <p:cNvSpPr/>
          <p:nvPr/>
        </p:nvSpPr>
        <p:spPr>
          <a:xfrm>
            <a:off x="4392069" y="2566325"/>
            <a:ext cx="75165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641"/>
              </a:lnSpc>
              <a:spcBef>
                <a:spcPts val="0"/>
              </a:spcBef>
              <a:spcAft>
                <a:spcPts val="0"/>
              </a:spcAft>
              <a:buClr>
                <a:srgbClr val="CAD6DE"/>
              </a:buClr>
              <a:buSzPts val="1950"/>
              <a:buFont typeface="Unbounded"/>
              <a:buNone/>
            </a:pPr>
            <a:r>
              <a:rPr i="0" lang="en-US" sz="3600" u="none" cap="none" strike="noStrike">
                <a:solidFill>
                  <a:srgbClr val="CAD6D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Asociaciones </a:t>
            </a:r>
            <a:r>
              <a:rPr lang="en-US" sz="3600">
                <a:solidFill>
                  <a:srgbClr val="CAD6D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con instituciones educativas</a:t>
            </a:r>
            <a:endParaRPr i="0" sz="3600" u="none" cap="none" strike="noStrike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descr="preencoded.png" id="182" name="Google Shape;182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21513" y="3990169"/>
            <a:ext cx="1075373" cy="1720572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7"/>
          <p:cNvSpPr/>
          <p:nvPr/>
        </p:nvSpPr>
        <p:spPr>
          <a:xfrm>
            <a:off x="4305825" y="4286894"/>
            <a:ext cx="90495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641"/>
              </a:lnSpc>
              <a:spcBef>
                <a:spcPts val="0"/>
              </a:spcBef>
              <a:spcAft>
                <a:spcPts val="0"/>
              </a:spcAft>
              <a:buClr>
                <a:srgbClr val="CAD6DE"/>
              </a:buClr>
              <a:buSzPts val="1950"/>
              <a:buFont typeface="Unbounded"/>
              <a:buNone/>
            </a:pPr>
            <a:r>
              <a:rPr lang="en-US" sz="3600">
                <a:solidFill>
                  <a:srgbClr val="CAD6D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Implementación de un aplicación multiplataforma</a:t>
            </a:r>
            <a:endParaRPr i="0" sz="3600" u="none" cap="none" strike="noStrike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descr="preencoded.png" id="184" name="Google Shape;184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21513" y="5710741"/>
            <a:ext cx="1075373" cy="1720572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7"/>
          <p:cNvSpPr/>
          <p:nvPr/>
        </p:nvSpPr>
        <p:spPr>
          <a:xfrm>
            <a:off x="4392070" y="6007476"/>
            <a:ext cx="83454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641"/>
              </a:lnSpc>
              <a:spcBef>
                <a:spcPts val="0"/>
              </a:spcBef>
              <a:spcAft>
                <a:spcPts val="0"/>
              </a:spcAft>
              <a:buClr>
                <a:srgbClr val="CAD6DE"/>
              </a:buClr>
              <a:buSzPts val="1950"/>
              <a:buFont typeface="Unbounded"/>
              <a:buNone/>
            </a:pPr>
            <a:r>
              <a:rPr i="0" lang="en-US" sz="3600" u="none" cap="none" strike="noStrike">
                <a:solidFill>
                  <a:srgbClr val="CAD6D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Integración con sistemas acad</a:t>
            </a:r>
            <a:r>
              <a:rPr lang="en-US" sz="3600">
                <a:solidFill>
                  <a:srgbClr val="CAD6D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émicos </a:t>
            </a:r>
            <a:r>
              <a:rPr i="0" lang="en-US" sz="3600" u="none" cap="none" strike="noStrike">
                <a:solidFill>
                  <a:srgbClr val="CAD6D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existentes</a:t>
            </a:r>
            <a:endParaRPr i="0" sz="3600" u="none" cap="none" strike="noStrike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86" name="Google Shape;186;p7"/>
          <p:cNvSpPr/>
          <p:nvPr/>
        </p:nvSpPr>
        <p:spPr>
          <a:xfrm>
            <a:off x="12818075" y="7643075"/>
            <a:ext cx="1812300" cy="586500"/>
          </a:xfrm>
          <a:prstGeom prst="rect">
            <a:avLst/>
          </a:prstGeom>
          <a:solidFill>
            <a:srgbClr val="112836"/>
          </a:solidFill>
          <a:ln cap="flat" cmpd="sng" w="9525">
            <a:solidFill>
              <a:srgbClr val="1128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2024-10-20T21:04:21Z</dcterms:created>
  <dc:creator>PptxGenJS</dc:creator>
</cp:coreProperties>
</file>