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66" r:id="rId6"/>
    <p:sldId id="268" r:id="rId7"/>
    <p:sldId id="269" r:id="rId8"/>
    <p:sldId id="267" r:id="rId9"/>
    <p:sldId id="264" r:id="rId10"/>
    <p:sldId id="262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4 Exercises</a:t>
            </a:r>
          </a:p>
          <a:p>
            <a:r>
              <a:rPr lang="en-US" dirty="0"/>
              <a:t>Implement </a:t>
            </a:r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257C-BC7F-40B2-A999-0DB005B4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48" y="74184"/>
            <a:ext cx="4998776" cy="50359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pre-lecture recording, we commented out insert and remove method. Why?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We didn’t plan to implement them at that time and commenting out them will make our code cleaner</a:t>
            </a:r>
          </a:p>
          <a:p>
            <a:pPr marL="457200" indent="-457200">
              <a:buAutoNum type="alphaUcPeriod"/>
            </a:pPr>
            <a:r>
              <a:rPr lang="en-US" dirty="0"/>
              <a:t>We didn’t plan to implement them and commenting them out will avoid a compiler error</a:t>
            </a:r>
          </a:p>
          <a:p>
            <a:pPr marL="457200" indent="-457200">
              <a:buAutoNum type="alphaUcPeriod"/>
            </a:pPr>
            <a:r>
              <a:rPr lang="en-US" dirty="0"/>
              <a:t>We were overloading those two methods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A69F-447C-47E6-AF01-D42E1D0F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" y="3643"/>
            <a:ext cx="410584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86700" cy="1413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the following fields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elements;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size;</a:t>
            </a: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0" y="1658170"/>
            <a:ext cx="864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point of having size as instance variable as the array elements already has size?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It is duplicate information for ease of use</a:t>
            </a:r>
          </a:p>
          <a:p>
            <a:pPr marL="342900" indent="-342900">
              <a:buAutoNum type="alphaUcPeriod"/>
            </a:pPr>
            <a:r>
              <a:rPr lang="en-US" dirty="0"/>
              <a:t>It avoid calling </a:t>
            </a:r>
            <a:r>
              <a:rPr lang="en-US" dirty="0" err="1"/>
              <a:t>element.length</a:t>
            </a:r>
            <a:r>
              <a:rPr lang="en-US" dirty="0"/>
              <a:t> to save time</a:t>
            </a:r>
          </a:p>
          <a:p>
            <a:pPr marL="342900" indent="-342900">
              <a:buAutoNum type="alphaUcPeriod"/>
            </a:pPr>
            <a:r>
              <a:rPr lang="en-US" dirty="0"/>
              <a:t>size indicates how full the array is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 above is correct</a:t>
            </a:r>
          </a:p>
        </p:txBody>
      </p:sp>
    </p:spTree>
    <p:extLst>
      <p:ext uri="{BB962C8B-B14F-4D97-AF65-F5344CB8AC3E}">
        <p14:creationId xmlns:p14="http://schemas.microsoft.com/office/powerpoint/2010/main" val="238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81333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have a foo function inside the </a:t>
            </a:r>
            <a:r>
              <a:rPr lang="en-US" dirty="0" err="1"/>
              <a:t>ArrayStringList</a:t>
            </a:r>
            <a:r>
              <a:rPr lang="en-US" dirty="0"/>
              <a:t> class and have the following code</a:t>
            </a:r>
          </a:p>
          <a:p>
            <a:r>
              <a:rPr lang="en-US" dirty="0"/>
              <a:t>what will be printed out? Assume that the array starts empty and has a capacity of 2.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foo(){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add(“a”); add(“b”); add(“c”);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elements);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90059"/>
            <a:ext cx="5423968" cy="2141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F20BA8-237B-4747-8900-7293665AE541}"/>
              </a:ext>
            </a:extLst>
          </p:cNvPr>
          <p:cNvSpPr txBox="1"/>
          <p:nvPr/>
        </p:nvSpPr>
        <p:spPr>
          <a:xfrm>
            <a:off x="5538478" y="3629568"/>
            <a:ext cx="3273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true</a:t>
            </a:r>
          </a:p>
          <a:p>
            <a:pPr marL="342900" indent="-342900">
              <a:buAutoNum type="alphaUcPeriod"/>
            </a:pPr>
            <a:r>
              <a:rPr lang="en-US" dirty="0"/>
              <a:t>false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compiler error</a:t>
            </a:r>
          </a:p>
          <a:p>
            <a:pPr marL="342900" indent="-342900">
              <a:buAutoNum type="alphaUcPeriod"/>
            </a:pPr>
            <a:r>
              <a:rPr lang="en-US" dirty="0"/>
              <a:t>there will be a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2212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5176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I need to call this </a:t>
            </a:r>
            <a:r>
              <a:rPr lang="en-US" dirty="0" err="1"/>
              <a:t>expandCapacity</a:t>
            </a:r>
            <a:r>
              <a:rPr lang="en-US" dirty="0"/>
              <a:t> function?</a:t>
            </a:r>
          </a:p>
          <a:p>
            <a:pPr indent="-342900">
              <a:buAutoNum type="alphaUcPeriod"/>
            </a:pPr>
            <a:r>
              <a:rPr lang="en-US" dirty="0"/>
              <a:t>Inside the constructors</a:t>
            </a:r>
          </a:p>
          <a:p>
            <a:pPr indent="-342900">
              <a:buAutoNum type="alphaUcPeriod"/>
            </a:pPr>
            <a:r>
              <a:rPr lang="en-US" dirty="0"/>
              <a:t>Inside the insert method</a:t>
            </a:r>
          </a:p>
          <a:p>
            <a:pPr indent="-342900">
              <a:buAutoNum type="alphaUcPeriod"/>
            </a:pPr>
            <a:r>
              <a:rPr lang="en-US" dirty="0"/>
              <a:t>Inside the remove method</a:t>
            </a:r>
          </a:p>
          <a:p>
            <a:pPr indent="-342900">
              <a:buAutoNum type="alphaUcPeriod"/>
            </a:pPr>
            <a:r>
              <a:rPr lang="en-US" dirty="0"/>
              <a:t>Inside the get method</a:t>
            </a:r>
          </a:p>
          <a:p>
            <a:pPr indent="-342900">
              <a:buAutoNum type="alphaUcPeriod"/>
            </a:pPr>
            <a:r>
              <a:rPr lang="en-US" dirty="0"/>
              <a:t>Inside the add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86416"/>
            <a:ext cx="5423968" cy="21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AC01-F6D9-4B86-B836-4179D0FC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0" y="1962997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tester for add, we wrote the code for inserting two elements and test if we added properly. Can I write my tester as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(0), “paul”);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(1), “</a:t>
            </a:r>
            <a:r>
              <a:rPr lang="en-US" dirty="0" err="1"/>
              <a:t>greg</a:t>
            </a:r>
            <a:r>
              <a:rPr lang="en-US" dirty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Yes they are basically the same as what we wrote in pre-lecture video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will generate the wrong test result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makes the interpretation of the test result inaccurate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6F176-31D4-495C-8D79-71A5FEBE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3096" cy="15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1938</TotalTime>
  <Words>564</Words>
  <Application>Microsoft Office PowerPoint</Application>
  <PresentationFormat>On-screen Show (16:9)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Consolas</vt:lpstr>
      <vt:lpstr>Calibri Light</vt:lpstr>
      <vt:lpstr>Calibri</vt:lpstr>
      <vt:lpstr>Office Theme</vt:lpstr>
      <vt:lpstr>CSE 12 – Basic Data Structures and Object-Oriented Design Lecture 4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StringList Interface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106</cp:revision>
  <dcterms:modified xsi:type="dcterms:W3CDTF">2021-01-11T05:39:29Z</dcterms:modified>
</cp:coreProperties>
</file>