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.xml" ContentType="application/vnd.openxmlformats-officedocument.presentationml.notesSlide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1" r:id="rId4"/>
    <p:sldId id="266" r:id="rId5"/>
    <p:sldId id="732" r:id="rId6"/>
    <p:sldId id="735" r:id="rId7"/>
    <p:sldId id="733" r:id="rId8"/>
    <p:sldId id="734" r:id="rId9"/>
    <p:sldId id="736" r:id="rId10"/>
    <p:sldId id="738" r:id="rId11"/>
    <p:sldId id="267" r:id="rId12"/>
    <p:sldId id="268" r:id="rId13"/>
    <p:sldId id="269" r:id="rId14"/>
    <p:sldId id="584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0" autoAdjust="0"/>
    <p:restoredTop sz="96036" autoAdjust="0"/>
  </p:normalViewPr>
  <p:slideViewPr>
    <p:cSldViewPr snapToGrid="0">
      <p:cViewPr varScale="1">
        <p:scale>
          <a:sx n="109" d="100"/>
          <a:sy n="109" d="100"/>
        </p:scale>
        <p:origin x="39" y="180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5T16:02:08.1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18272 7466 172 0,'0'0'8'0,"0"0"1"0,0 0-9 0,0 0 0 16,0 0 0-16,0 0 0 0,0 0 328 0,0 0 64 16,5 7 13-16,-2 0 3 0,5 0-288 15,-5 2-58-15,2 1-11 0,0 2-3 0,3-1-28 0,-3 11-5 16,1-4-2-16,4-1 0 0,-2 6-13 0,0 1 0 16,3-3 0-16,2 3 0 0,-2-1 0 0,4 3 0 15,-1-3 0-15,-1 6 0 0,0-3 0 0,3-1 0 16,-3 6 0-16,3-5 0 15,-3 2 0-15,1-2 0 0,-1-2 0 0,0 4 0 0,-2-5 0 0,2 3 0 16,-3-7 0-16,1 4 0 0,0-1 11 0,2-4-1 16,-3 4 0-16,-2-1 0 0,3-2 2 0,-3 2 0 15,2-2 0-15,1 4 0 0,-3-6-12 0,3-1 8 0,-3 5-8 0,-1-2 8 16,1-5-8-16,-2 3 0 16,-1-1 0-16,3 0-11 15,-5-1-19-15,2 1-4 0,-2-2-1 0,2-4 0 16,0 1-123-16,0-6-25 0,-2 2-5 0,2 0 0 0</inkml:trace>
  <inkml:trace contextRef="#ctx0" brushRef="#br0" timeOffset="532.91">18656 6779 2178 0,'-11'5'48'0,"9"-3"9"0,-4 5 3 0,1 3 1 0,0 4-49 0,2 2-12 16,0 1 0-16,1 6 0 0,-1 1 20 0,3-1 2 0,0 8 0 0,0-5 0 15,-3 11-22-15,3-4 0 0,-2 7 0 0,-1-2 0 16,1-5 0-16,-1 7 0 0,-2-5 0 0,-1-2 0 31,4-2-43-31,-4-3-9 0,1-5-3 0,2 1-580 0,3-8-116 0</inkml:trace>
  <inkml:trace contextRef="#ctx0" brushRef="#br0" timeOffset="908.22">18875 6977 2368 0,'0'0'52'0,"0"0"12"0,-2 0 1 0,2 0 1 0,0 0-53 0,0 0-13 15,0 0 0-15,0 7 0 0,2 5 29 0,4-8 3 16,-4 3 1-16,1 5 0 0,2-3-17 0,-2 1-3 16,2-1-1-16,-2-2 0 0,-1 3-12 0,4-3 0 0,-4 5 0 0,1-8 0 15,2 3-10-15,-2-2-5 0,0-3-1 0,-3-2 0 31,5 0-15-31,0 0-3 0,1 0-1 0,-1-7 0 16,3-2 7-16,0-5 0 0,2 2 1 0,-2-7 0 0,3 3 6 0,-1-3 1 0,6-5 0 16,-3 1 0-16,1-1 20 0,-1-1 0 0,0-4 0 15,-2 3 0-15,-1-2 0 0,-2 2 0 0,0 0 8 0,-2-2-8 16,-6 5 36-16,0-1 1 0,0 5 1 0,-6-2 0 16,-2 5 8-16,0 6 2 0,-2-4 0 0,-3 7 0 15,2-2-32-15,-2 6-7 0,-1-1-1 0,4 8 0 0,-3-1-8 16,-1 6-16-16,1 3 4 0,3 0 1 31,-1 4-37-31,0 5-7 0,4-4-1 0,-1 6-649 0,0 3-130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5T16:42:06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20561 3609 172 0,'0'-12'16'0,"2"10"-16"0,-2-3 0 0,0 0 0 16,0 5 448-16,0 0 88 0,0 0 16 0,0 0 4 0,0 0-390 0,0 0-78 0,0 0-16 16,0 0-4-16,-5 5-32 0,0-5-6 15,-3 7-2-15,0 0 0 0,-3 3-8 0,1 4-1 0,-6 2-1 0,3 5 0 16,-6-2-18-16,1 5 0 0,-6 9 0 0,0-10-9 15,3 15 9-15,-3-1-13 0,-5 6 5 0,2 4 8 16,1 7 0-16,2-5 0 0,-2 3 0 16,5 0 0-16,-3-1 0 0,3 6 0 0,-1-3 0 0,-1-2 0 15,-1 2 0-15,0 0-12 0,3-7 2 16,0-5 1-16,2 5-18 16,1-7-3-16,4 0-1 0,-1-4 0 15,1-8-36-15,4 0-7 0,-1-9-2 0,6 2 0 0,0-12-128 16,-1-2-25-16,-2 3-6 0,8-10-481 0</inkml:trace>
  <inkml:trace contextRef="#ctx0" brushRef="#br0" timeOffset="287.95">20418 3691 2617 0,'0'0'116'0,"0"0"24"0,5 7-112 0,3 3-28 16,0 4 0-16,3 0 0 0,-1 2 45 0,1 3 4 16,-1 5 1-16,4 9 0 0,-4-3-6 0,1 3-2 15,-3 5 0-15,2 2 0 0,-2 4-42 0,0-8-16 16,0 4 1-16,0-3 0 0,-3 3 15 0,3 0 0 0,-2 7 0 0,-1-2 0 16,0-3-19-16,0 5 3 0,-2-7 0 0,2 5 0 31,-2-5-13-31,2-5-3 0,-5 5 0 15,3-2 0-15,-3 0-17 0,3-6-4 0,-3 1-1 16,-3 0 0-16,0-4-102 0,-2-4-21 0,0-3-4 0</inkml:trace>
  <inkml:trace contextRef="#ctx0" brushRef="#br0" timeOffset="458.73">20182 4345 1958 0,'0'0'174'0,"0"-5"-139"0,-2 3-35 0,2 2 0 16,0 0 198-16,0 0 33 0,10-5 6 0,4 5 2 0,4 0-157 0,3 0-31 16,6 0-7-16,4 0 0 0,1 0-35 0,3-2-9 15,2 2 0-15,2-7-878 16,1-3-179-16</inkml:trace>
  <inkml:trace contextRef="#ctx0" brushRef="#br0" timeOffset="605.29">21455 4093 2948 0,'0'0'131'0,"0"0"26"0,0 0-125 0,5 7-32 16,-5-4 0-16,3 6 0 0,2-2 30 0,-2 0 0 0,2-2 0 0,-2 0 0 31,-3-5-74-31,3 4-14 0,-3-4-3 0,0 7-1235 0</inkml:trace>
  <inkml:trace contextRef="#ctx0" brushRef="#br0" timeOffset="774.82">21304 4411 3056 0,'0'0'136'0,"0"7"27"0,-2 2-131 0,4 1-32 0,1-3 0 0,2 0 0 16,3 2 8-16,0-2-8 0,-3 0 0 0,3-2 0 31,0-3-95-31,0 1-25 0</inkml:trace>
  <inkml:trace contextRef="#ctx0" brushRef="#br0" timeOffset="1305.86">22598 4032 2847 0,'0'-9'126'0,"0"9"26"0,0 0-121 0,0 0-31 0,0 0 0 0,0 0 0 15,0 0 54-15,5 0 5 0,3 2 1 0,-2 5 0 16,2 0-45-16,-3 3-15 16,-3 6 9-16,1 8-9 0,-3-6 0 0,0 8-9 0,0 0 0 15,-3 5 0-15,-2 2 9 0,0 7 0 0,0-5 0 0,-1 0 0 16,1 3-14-16,-3-5 2 0,0-5 1 0,3 0 0 16,0-4 11-16,-1-8-13 0,1 3 5 0,0-7 8 15,2-5-14-15,0 2 5 0,3-9 1 0,0 0 0 16,0 0 8-16,0-9 8 0,6-5-8 0,-1-3 11 15,3 1-11-15,2-10 12 0,4-2-12 16,2-5 12-16,-1 0-12 0,7-5 0 0,1 5-10 0,1-4 10 16,-3-3 0-16,6 4 0 0,-1-4 0 0,3 3 0 0,-2-3 0 15,2 7 0-15,-5 2 0 0,0 3 0 0,-3 9 0 16,0 5 0-16,0 2 0 16,-2 5 0-16,-1 0 0 0,-2 3 0 0,0 11 0 0,2 0 0 0,1 2 11 0,-3 10-11 15,0 0 10-15,-3 11-10 0,0 1 8 16,-2 4-8-16,-1 5 0 0,1 5 9 0,-3 2-9 0,-3 7 8 15,-2-2-8-15,-1 2 8 0,-2-5-8 0,3-2 0 16,0-2 0-16,-1-5 0 16,1 0-66-1,2-7-15-15,1-3-3 0,-4 1-1 0</inkml:trace>
  <inkml:trace contextRef="#ctx0" brushRef="#br0" timeOffset="2116.19">20548 676 2574 0,'-6'-7'56'0,"-2"-2"12"0,0-5 3 0,0 6 1 0,1-1-57 0,-1 0-15 0,0-1 0 16,0 3 0-16,-6 0 9 0,4 0-1 0,-6 5 0 0,-3 2 0 16,-2 2-8-16,3 5 0 0,-6 3 0 0,3 6 0 15,-6 0-9-15,1 8 9 0,-1 4-12 0,1 5 12 16,2 5 0-16,0 4 0 0,1-2 0 0,-1 5 0 15,3-5-10-15,2 0 10 0,1-3-8 0,2-4 8 16,2-7 0-16,6-2 0 16,3-8 0-16,3 5 0 0,2-14-9 0,2 3 9 0,6-10-10 0,0-5 10 15,3 0 0-15,2-6 12 0,5-6-1 0,1-2 0 0,-1-4 1 16,6-1 0-16,0-6 0 16,5-3 0-16,-2-5-4 0,-1 5-8 0,-5-4 12 0,3 11-4 0,0-5 0 15,-3 5-8-15,-2-2 12 0,-4 5-4 0,4 6 4 0,-6 3 0 16,-2 2 0-16,-3-2 0 0,0 7 9 15,-3 5 3-15,3 2 0 0,-8 0 0 16,5 2-13-16,0 5-3 0,1 10 0 0,2-1 0 0,-6 5-8 0,4 3 0 16,-1 2 0-16,0 2 0 0,1 5 8 15,-1-7-8-15,0-3 12 0,3 5-4 0,-3-2-8 16,3-7 0-16,3 2 0 0,-3-4 0 0,2-3-10 0,4 2-4 16,1-6-1-16,1-1 0 15,3-4-125-15,2-3-26 0,3 3-5 0,2-5-903 0</inkml:trace>
  <inkml:trace contextRef="#ctx0" brushRef="#br0" timeOffset="2564.56">21209 194 633 0,'0'0'28'0,"0"0"6"0,-5 0-34 0,-3 9 0 0,-3-4 0 0,3 2 0 15,0 10 472-15,0-1 88 0,3 10 18 0,-5 5 3 16,-4 6-445-16,1 5-90 0,-5 6-18 0,2 6-3 15,0-7-9-15,-3 7-3 0,1 2 0 0,2 3 0 16,0 2-13-16,0-4 0 0,0-1 8 16,3-9-8-16,0 0 0 0,0 0-12 0,-1-2 3 0,4-5 0 15,-1 2-100 1,1-4-20-16,-1-5-4 0,6-12-1 16,-1-5 94-16,4-4 18 0,-1-5 4 0,3-7 1 0,5-7 17 0,1-2 11 0,4-8-2 0,1-6 0 0,2-1 10 0,3 1 1 15,0-1 1-15,2-2 0 16,4 3 20-16,4-1 4 0,0 3 1 0,4-5 0 15,-4 10-7-15,3-1-2 0,0 3 0 0,0 5 0 0,0-1-18 0,1 6-4 16,-7 1-1-16,-1 3 0 0,1 7-14 0,-4 3 8 16,-3-1-8-16,0 8 0 0,-3-1 0 0,-3 5 0 15,1 3-13-15,-6-1 4 0,1 1 9 0,-6-1 0 16,0 1 8-16,-3-1-8 16,-5 6 0-16,0-11 0 0,-3 1 0 0,-2 2 0 0,-3-4 0 15,-2-1 8-15,-6-6-8 0,0-3 8 0,0 0-8 0,-2-5 12 16,2-2-4-16,0-2 0 0,1-3-8 0,1 0-8 15,4-2 8-15,2-4-12 16,0-1-17-16,5-9-4 0,4 4-1 0,1-6 0 16,4 4-21-16,4-2-4 0,4-3-1 0,1 1 0 15,7 4-118-15,2-2-24 0,2 2-5 0,1 5-661 0</inkml:trace>
  <inkml:trace contextRef="#ctx0" brushRef="#br0" timeOffset="3260.32">21611 944 979 0,'37'-7'43'0,"-18"7"9"0,-1 0-41 0,1 7-11 0,2-7 0 0,-3 7 0 15,4-4 248-15,-4 6 48 0,1-4 10 0,-1 2 2 16,1 2-159-16,-6-2-31 0,-2 3-6 0,-4 4-2 16,-4-7-63-16,-6 5-13 0,-2-1-2 0,-3 1-1 15,-5 2 2-15,-3-4 1 0,0 6 0 0,-5-2 0 0,0 0-34 0,0-2 0 16,-6 0 0-16,-2-3 0 16,-5 1 0-16,7-3 0 0,1-7 0 0,-1 7 0 15,4 0 0-15,1-7 0 0,1 0 0 0,5 0 0 31,3-5-40-31,3 0-14 0,4-6-3 0,6 4-1 0,6-5-4 0,2 0-1 0,7 0 0 0,4-2 0 16,5 5 10-16,0-5 1 16,2 0 1-16,6 2 0 0,-3 0 35 0,-3 0 6 0,3-2 2 0,-2 7 0 0,5-2 8 15,-3-1 0-15,5 3 0 0,-2 0-8 0,0 0 36 0,-3 0 7 16,0 7 1-16,3-2 1 0,-9 2 42 0,1 0 8 16,0 2 1-16,-5-2 1 0,-1 7-35 0,-5 0-7 15,1 0-2-15,-4-4 0 0,-2 4-8 0,0 7-1 16,0-5-1-16,-3 1 0 0,-2 1-22 0,0 1-4 0,-1 2-1 15,-2-4 0-15,0 4 4 0,3-5 0 0,-1 5 0 0,1-4 0 16,-3 4-26-16,3-7-5 0,-1 0-1 0,4 2 0 16,-1-6-3-16,6 1-1 0,-4-1 0 15,4-3 0 1,2 0-3-16,3-3-1 0,0-1 0 0,5 4 0 0,0-3 18 0,1-1 10 0,-1-1-12 0,0 0 12 16,-3 5 27-16,-2 7 12 0,0 0 2 0,0-4 1 15,-3 4-14-15,0 2-4 0,-2 3 0 0,0 0 0 16,-1 4-10-16,1-4-2 15,-1 4-1-15,-2 1 0 0,0-3-11 0,3 2 0 0,-1-6 0 0,1-1 0 32,0-4-23-32,2-3-6 0,3-4-2 0,2-3 0 0,6-2-125 15,0-5-24-15,5-9-6 0,3-2-1 0,-3-1 62 0,0 5 12 0,3-11 2 16,-1-1 1-16,-4 5 110 0,-3-4 24 0,-3-1 4 0,3 5 1 16,-3-7 109-16,-3-2 22 0,1-7 4 0,-1-3 0 15,6 3-52-15,-3-3-10 0,-2 3-2 0,5 2-1 0,-6 0-59 16,1 9-12-16,-3-2-3 0,-6 12 0 0,1 5-11 0,-1-1-2 15,-4 10-1-15,-4 0 0 0,1 5-11 0,-3 2 0 16,3 9 0-16,-1 1 0 0,-4 11 0 0,2 2 0 16,-3 3 0-16,3 12 0 0,-3 4 0 0,1 5 0 15,4 10 0-15,1 1 0 0,2-1 0 16,-2 2-17-16,2-1 4 0,-2 1 1 0,7 5 12 16,-2-3 15-16,0-2-3 0,3-5-1 0,-3 0-24 0,2 0-5 15,1-12-1-15,0 3 0 16,2-5-139-16,0-5-28 0,-2 0-6 0,-3-9-861 0</inkml:trace>
  <inkml:trace contextRef="#ctx0" brushRef="#br0" timeOffset="3451.46">22744 907 2649 0,'-22'-26'58'0,"14"16"12"0,1 3 2 0,-1 0 4 15,2 0-61-15,6 0-15 0,0 5 0 0,8 2 0 0,8 0 77 0,5 0 13 0,6-5 2 0,2 10 1 16,5-3-31-16,3 5-6 0,3 0-2 0,5-7 0 16,8 7-38-16,5-7-8 0,3 3-8 0,0 6 11 15,0-9-11-15,0 5 0 0,-1-5 0 0,4 2 0 16,2-2-140-16,-5 0-20 0,-3 7-4 0</inkml:trace>
  <inkml:trace contextRef="#ctx0" brushRef="#br0" timeOffset="5671.89">20145 6151 2188 0,'0'0'195'0,"0"0"-156"0,0 0-31 0,-5 0-8 0,0 3 170 0,0 1 33 16,2 3 6-16,0 5 2 0,3 12-169 0,0 6-34 16,0 10-8-16,3 7 0 0,-3 7 8 0,0 3-8 0,3 4 12 0,-3 5-4 15,2 2-8-15,1 0 0 16,-3 3 0-16,2-3 0 15,-2-5-27-15,0 1-10 0,-2-1-3 16,-1-6 0-16,1-8-132 0,-1-4-28 16,3-7-4-16,-3-10-2 0,1 0-29 0,2-9-5 0,-3-5-2 0,0-5 0 0</inkml:trace>
  <inkml:trace contextRef="#ctx0" brushRef="#br0" timeOffset="6083.65">20050 6382 633 0,'5'-57'56'0,"-5"34"-44"0,3-8-12 0,0 8 0 15,2 4 369-15,0-2 72 0,1 4 15 0,2 3 2 16,-1 5-258-16,4 2-51 0,2 0-10 0,-2 2-3 16,5 0-48-16,2 5-11 0,3 0-1 0,3-2-1 15,5 2-35-15,0 2-6 0,3-2-2 0,3 7 0 0,-1-4-20 0,3 4-4 16,-3 0 0-16,-2 0-8 0,-3 0 8 0,-5 0-8 16,-3-2 0-16,-2 6 0 0,-3-1-16 0,-3-1-8 15,0 5 0-15,-8-4-1 16,-2 4-6-16,-3 2-1 0,-3 1 0 0,-2 6 0 0,-3-2 18 0,-2 3 3 15,-6-5 1-15,-3 4 0 0,-2 1 10 0,-3-1 0 16,-2-2 0-16,-1-2 0 0,3 2 0 0,1-2 0 16,2 2 0-16,2-2 0 0,0 2-18 0,4-2 2 15,1-2 0-15,1 1 0 0,3-1 26 16,4 2 6-16,1-3 0 0,2 1 1 16,6-3-17-16,2 2-16 0,3 1 4 0,3-3 0 0,2 0 12 0,6-2 16 15,2 2-3-15,3 0-1 0,5 0-12 0,0-2 0 16,0-5 0-16,-3 7 0 0,-2-5 0 0,0 1 0 15,0-3 0-15,-3 2 0 0,0-2 0 0,-2 0-12 16,-6 3 3-16,-3-3 0 0,-2 2 9 0,-2 3 0 0,-6-3 0 0,0 1 0 16,-6 6 8-16,-4-2 0 0,-1 3 0 0,-2-3 0 31,-3 0-32-31,-2-2-7 0,-4 4-1 0,1-2 0 16,-3 0 0-16,-2-4 0 0,-3-1 0 0,2-2-788 0,6 3-157 0</inkml:trace>
  <inkml:trace contextRef="#ctx0" brushRef="#br0" timeOffset="6287.03">21365 6485 3294 0,'0'0'146'0,"5"7"30"0,1 0-141 0,2 3-35 0,0 4 0 0,0 0 0 0,-1-2 20 0,4 2-4 15,-3-5 0-15,3 3 0 32,-6-3-77-32,3 1-16 0,-3-1-3 0,0-2-1329 0</inkml:trace>
  <inkml:trace contextRef="#ctx0" brushRef="#br0" timeOffset="6438.81">21431 6967 3139 0,'0'0'139'0,"0"5"29"0,0 0-135 0,3 2-33 0,0 0 0 0,-1 0 0 16,3 0 14-16,1 0-4 0,-1-5-1 0,0 5 0 31,-2-4-121-31,-3-3-24 0,0 0-4 0</inkml:trace>
  <inkml:trace contextRef="#ctx0" brushRef="#br0" timeOffset="7219.7">22532 6525 172 0,'0'0'16'0,"0"0"-16"0,0 0 0 0,0 0 0 0,0 0 412 0,0 0 80 0,0 0 16 0,0 0 4 0,0 0-401 0,0 0-80 0,0 0-16 0,0 7-3 15,0-7-12-15,0 0-12 0,0 7 2 0,0-7 1 16,0 0-11-16,3 3-3 0,-3 1 0 0,0-4 0 16,0 0 8-16,0 0 2 0,5 3 0 0,-5-3 0 15,0 0 13-15,0 0 0 0,0 0 0 0,0 0 0 16,3 7 16-16,-3-7 4 0,0 0 0 0,0 0 0 15,2 4 15-15,-2-4 3 0,0 0 1 0,0 0 0 0,3 5-3 0,-3-5 0 16,0 0 0-16,0 0 0 16,0 0-20-16,0 0-4 0,0 0 0 0,0 0-1 0,0 0-11 0,0 0 0 15,0 0 9-15,0 0-9 16,0 0 9-16,2 0-9 0,-2 0 12 0,0 0-12 16,0 0 22-16,0 0-2 0,0 0-1 0,0 0 0 0,0 0 8 0,0 0 1 15,0 0 1-15,0 0 0 0,0 0-13 0,0 0-2 16,0 0-1-16,0 0 0 0,0 0-5 0,0 0-8 15,0 0 11-15,0 0-11 0,0 0 8 16,0 0-8-16,0 0 0 0,0 0 0 0,0 0 8 0,0 0-8 16,0 0 0-16,0 0 0 0,0 0 0 0,0 0 0 15,0 0 0-15,0 0 0 0,0 0 0 0,0 0 0 16,0 0 0-16,0 0 0 0,0 0 0 0,0 0 0 16,0 0-8-16,0 0 8 0,0 0 0 0,0 0 0 0,0 0 0 0,0 0 0 15,0 0 0-15,0 0 0 0,0 0 0 0,0 0 0 16,0 0 0-16,0 0 0 0,0 0 0 0,0 0 0 15,0 0 0-15,0 0 0 16,0 0 0-16,0 0 0 0,0 0 0 0,0 0 0 0,0 0 0 0,0 0 0 16,0 0 0-16,0 0 0 15,0 0 0-15,0 0 0 0,0 0 0 0,0 0 0 0,0 0 0 0,0 0 0 16,0 0 0-16,0 0-16 0,0 0 5 0,6 5 1 31,-6-5-103-31,0 0-21 0,0 0-4 0</inkml:trace>
  <inkml:trace contextRef="#ctx0" brushRef="#br0" timeOffset="7802.44">22638 6478 2944 0,'0'0'65'0,"0"0"14"0,0 0 2 0,0 0 1 0,0 0-66 0,0 0-16 15,0 0 0-15,0 0 0 0,2 5 9 0,-2-5-1 16,3 7-8-16,0 0 12 0,2 5-12 16,-2-3 0-16,-1 10-12 0,1 0 12 15,0 4-32-15,-3 10 0 0,0 5 0 0,-3 2 0 0,0 0 32 16,-2 7 0-16,2-2 0 0,-2-3 0 0,0-2 0 0,-1-3 0 15,1-1 0-15,0-1 0 0,0-7 0 0,2 0-8 16,-2-9 8-16,2 2 0 0,0-11 0 0,-2-1 0 16,2-4 0-16,3-5 0 0,-5 0 25 0,2-14 6 0,-2-3 1 0,3-6 0 31,2-8-58-31,0 5-11 0,0-7-3 0,0-4 0 0,2-1 23 0,1-2 4 0,2-7 1 16,0-2 0-16,-2 9 12 0,2-5 0 0,1 5 0 0,2-2 0 15,0-3 0-15,2 5 0 0,3 0 0 0,1 7 0 16,1 0 0-16,4 5 0 0,-3 9 0 0,2-2 0 15,1 5 0-15,-3 6 0 0,-3 3 0 0,0 0 10 16,3 7 11-16,3 0 3 0,-1 5 0 0,-2 4 0 16,3 1 0-16,2 6 0 0,-5 1 0 15,2 1 0-15,-2 1-14 0,0 5-2 0,2-1-8 0,-2 1 12 16,-3-1-12-16,3 3 11 0,0-2-11 0,3 6 10 0,-6-4-10 0,3 5 0 16,0-1 0-16,-3 3 0 15,0-2 0-15,0 2 0 0,-2 2 0 0,0-2 0 16,-6-7 0-16,3 2 0 0,-6-2 0 0,4-3 0 0,-4-4 0 15,1 5 0-15,-3-5 0 0,0-3 0 16,3-4-34-16,-1 0 1 0,-4-3 0 0,2-9 0 16,0 0-205-16,0 0-41 0,-6-14-8 0,-2-10-1 0</inkml:trace>
  <inkml:trace contextRef="#ctx0" brushRef="#br0" timeOffset="8165.41">23413 5923 3222 0,'0'0'71'0,"0"0"14"0,0 0 3 0,0 0 3 0,8-7-73 0,3 7-18 15,-1-2 0-15,3 2 0 0,1-3 14 0,1-1-1 0,4 4 0 0,-3 0 0 16,0 7-13-16,-3-5 0 0,-2 5-9 0,-1 0 9 31,3 3-67-31,-5-3-7 0,-2 2-2 0,-6 5 0 16,0 0 4-16,0 3 0 0,-3-1 0 0,-2 1 0 15,-6-1-23-15,0 5-4 0,-2-2-1 0,0-5 0 0,-3 3 82 0,0-1 18 16,3 1 0-16,0-3 0 0,2 0 54 0,3-2 10 0,3 2 1 0,0-5 1 16,-1 3 24-16,4 0 5 0,2-5 1 0,5 9 0 15,-2-4-56-15,5 0-12 0,2-1-1 0,1-1-1 0,7-1-5 16,1-2-1-16,-1 0 0 0,6 0 0 16,3-4-1-16,2 4-1 0,2-5 0 0,-1-2 0 15,-1 7-66-15,0-7-12 0,0 0-4 0,0 0 0 16,0-7-147-16,0 5-29 0,27-8-7 0,-17-1-1 0</inkml:trace>
  <inkml:trace contextRef="#ctx0" brushRef="#br0" timeOffset="8937.2">20889 8701 1843 0,'0'0'164'0,"-8"-7"-132"15,0 2-32-15,-3-2 0 0,1 0 125 0,-3 2 19 0,-3 0 3 0,0 1 1 16,3-3-90-16,-6 4-18 0,-5-4-3 0,0 7-1 15,-2-2-19-15,0 2-4 16,-1 0-1-16,1 2 0 0,-3-2-4 0,-3 7 0 0,-3-4-8 0,-2 8 12 16,-2 1-3-16,4 5-1 0,1 4 0 0,2 2 0 15,3 3 16-15,0 5 2 0,2 2 1 0,6 4 0 16,0 3-11-16,5 7-3 0,3 3 0 0,2 4 0 16,3 2-13-16,3 1 0 0,3-6 0 0,4-1 0 15,3-1 12-15,3-2 0 0,3 0 0 0,2-2 0 0,6-10 26 16,-1 3 5-16,6-8 1 0,3-4 0 0,-1-2-30 15,6-3-6-15,2-5 0 0,3-6-8 0,-2 4 0 16,-1-12 0-16,0 3-10 0,1-10 10 16,2 3-52-16,5-5-4 0,0-7 0 0,1 2 0 15,2-2-148-15,-3-7-29 0</inkml:trace>
  <inkml:trace contextRef="#ctx0" brushRef="#br0" timeOffset="9098.43">21794 8868 2833 0,'0'0'125'0,"0"0"27"0,0 0-122 0,2 7-30 15,4 0 0-15,-1 0 0 0,0 0 38 0,1 0 2 16,1 2 0-16,-1-2 0 16,-1 0-76-16,0-2-14 0,1 2-3 0,-4 0-1216 0</inkml:trace>
  <inkml:trace contextRef="#ctx0" brushRef="#br0" timeOffset="9246.73">21844 9230 3175 0,'-3'16'70'0,"1"-6"14"0,-1-3 4 0,0 4 0 0,-2 1-70 0,2 2-18 0,1-4 0 0,2-1 0 0,-3-2 11 0,3 0-2 15,0 0 0-15,0-7 0 16,0 0-148-16,0 0-29 0</inkml:trace>
  <inkml:trace contextRef="#ctx0" brushRef="#br0" timeOffset="9821.9">22640 8731 3056 0,'0'0'136'0,"0"0"27"0,0 10-131 0,0-3-32 0,0 2 0 0,3 5 0 0,0-4 48 0,2 8 4 0,0 1 0 0,-2-2 0 15,2 6-40-15,1 1-12 0,-6-1 0 0,2 3 0 16,-2 5-48-16,-2 2-16 0,-4 4-3 0,-2-4-1 16,0 2-41-16,0-2-9 0,-2 0-2 15,2-7 0-15,-3 5 39 16,3-10 7-16,0-5 2 0,0 1 0 0,1-8 44 0,1 3 10 15,1-7 2-15,0-1 0 0,-1-4 64 0,6 0 12 0,-2-4 4 0,-1-6 0 0,3-4-26 0,0-2-5 16,5-8-1-16,-2-2 0 0,5-4 0 0,0-1 0 16,2-2 0-16,1-4 0 15,2 4-51-15,3-3-10 16,0 1-3-16,5 0 0 0,0 0 32 0,1 2-9 0,1 2 9 0,-1 5 0 0,-4 3 0 0,1 4 0 16,-1 0 0-16,-2 3 0 0,0 6 36 0,0 3 7 15,-3 0 1-15,-2 7 0 0,-1 0 6 0,1 7 2 16,-3 0 0-16,0 7 0 0,0 3-36 0,-1 6-6 15,-1 3-2-15,2 5 0 0,-3-1-8 0,3 6 0 16,-3 6 0-16,-2 0 0 0,2 5 0 0,0-4-11 0,1 1 3 16,-4-4 0-1,4-7-77-15,-1-2-15 0,0-5-4 0,3-3-707 16,-3-4-141-16</inkml:trace>
  <inkml:trace contextRef="#ctx0" brushRef="#br0" timeOffset="10506.4">23564 8254 2977 0,'0'0'65'0,"0"0"14"0,-5 4 2 0,2 4 3 0,0-1-67 0,1 2-17 16,2 3 0-16,0 0 0 0,-3 2 0 15,3 2 10-15,-5 1-10 0,-1 6 8 0,-2 1-8 0,3 4-17 16,-3 0 4-16,0 7 1 16,-2 1-36-16,2 4-6 0,0 7-2 0,0 0 0 0,0 7 39 0,3-5 7 15,-1 5 2-15,4-7 0 0,-1 3 8 0,0-6 0 16,3-1 0-16,3-6 0 16,2 1 0-16,1-5 11 0,-1-7-3 0,5 2 0 0,1-9 1 0,5-3 0 15,-3-2 0-15,6-4 0 0,-1-6-9 16,6-8 0-16,0-3-10 0,2-5 10 15,3-9-108-15,1-5-16 0,-1-2-4 0,-3-5 0 16,1 2 18-16,-4-2 3 0,-1 0 1 0,1 3 0 16,-4-1 16-16,-1 1 3 0,-2 4 1 0,-3 2 0 0,-2 1 126 0,-3 4 26 0,0-2 5 0,-5 7 1 15,-1 2 54-15,-2 0 11 0,-2 3 3 0,-1 6 0 16,-2-1-29 0,-3 4-6-16,0 0-1 0,0 7 0 0,-3 0-64 0,3 2-12 0,-2 8-4 15,-1 1 0-15,1 1-24 0,2 5 0 16,-3-1 0-16,0 3 0 0,4 5 12 0,-4 2-4 0,6 4 0 0,-1 3 0 15,1 7 13-15,5-7 3 0,0 5 0 0,0-5 0 16,5-5-24-16,-2 3 0 0,2-5 0 0,1 0 0 16,2-3 0-16,-1 1 0 0,1 2 0 0,0-3 0 15,0 1 0-15,0-1 0 0,3-4 0 0,-1 5 0 16,-2-8 0-16,-2 1 0 0,-1-5 0 0,0 4 0 16,-2-6 0-16,-3 4 0 0,0-5 0 0,-5-1 0 0,-3 1 0 15,0-7 0-15,-3 5 0 0,-2-4 0 16,-3-1-12-16,-3-4-6 0,-4-3-2 0,-4 3 0 15,-2-10 10-15,-3 5 2 0,1-7 0 0,1 5 0 0,-1-7 8 0,2-3 0 16,2 2-9-16,3 1 9 0,6-5 20 0,2 0 8 16,0-3 1-16,3 1 1 0,5-3-9 15,3-2-1-15,-1-5-1 0,6-2 0 0,3 2-19 0,5-5 0 16,0 8 8-16,5-3-8 0,3 0 0 0,5 3-12 16,-2 1 1-16,4-1 1 0,1 6-1 0,5-4 0 15,3 5 0-15,-3-1 0 16,3-2-41-16,-3-2-9 0,0 5-2 0,0-5-772 15,0-5-154-15</inkml:trace>
  <inkml:trace contextRef="#ctx0" brushRef="#br0" timeOffset="10920.29">24199 8731 2948 0,'0'0'65'0,"0"0"14"0,0 0 2 0,0 0 1 0,5 7-66 0,0-4-16 0,3 8 0 0,0-1 0 15,0 4 23-15,-3-2 1 0,1 4 0 0,-1 5 0 16,0-2-13-16,-2 5-3 0,0-1 0 0,-1 1 0 16,-2 6-8-16,0-4-11 0,0 5 3 0,-2-1 0 15,-1 1-5-15,0-5-1 0,-2-3 0 0,0 1 0 16,-1-3 3-16,4-5 1 16,-1-6 0-16,1-1 0 0,-1-2 10 0,3-7 0 0,0 0 0 0,-3-2 0 31,3-8-36-31,0-4-3 0,3 0 0 0,2-9 0 0,0 4 3 15,1-9 0-15,2 4 0 0,2-4 0 16,4 0 8-16,-1-3 1 0,3 5 1 0,0-4 0 0,-1-1 26 0,4 3 11 0,-3 0-1 0,0 4 0 16,0 5 16-16,2-2 3 0,-2 7 1 0,2 2 0 0,-2 1 34 15,3 6 6-15,-6 0 2 0,3 5 0 0,-3 7-10 16,3 0-2-16,-5 3 0 0,2 4 0 0,-3 5-33 16,1 2-7-16,0 5-2 0,-1 2 0 0,1 0-8 0,-3 10-2 15,2-1 0-15,-2 6 0 0,0 4-8 0,0 0 0 16,0-3 9-16,-3-1-9 15,-2-6 0-15,2-1 0 0,1 1 0 0,-4-4 0 16,4-2-59-16,-4 2-6 0,6-3-2 0,-5-6 0 16,2-3-117-16,0-5-23 15</inkml:trace>
  <inkml:trace contextRef="#ctx0" brushRef="#br0" timeOffset="12546.46">20402 10789 2631 0,'0'9'58'0,"-3"6"12"16,1 6 2-16,2 5 2 0,0 4-59 0,2 3-15 0,1 12 0 0,0-3 0 0,2 8 48 0,3-3 6 16,2 0 2-16,1 0 0 0,-3 0-20 0,5 2-3 15,-2-2-1-15,-1 5 0 0,-2-5-32 0,0-5 0 16,-2-2 0-16,2-7 0 15,-3-2-28-15,-3-1-13 0,4-6-3 0,-4-8 0 16,4 1-104-16,-6-3-22 0,2-5-4 0,-2-9-547 0,0 0-110 0</inkml:trace>
  <inkml:trace contextRef="#ctx0" brushRef="#br0" timeOffset="12831.33">20524 10702 1785 0,'2'-16'159'0,"4"-1"-127"0,-4-4-32 0,6 5 0 16,0 4 144-16,3 0 22 0,-1 3 5 0,4-1 1 15,-4 3-49-15,6 0-10 0,3 7-1 0,4-2-1 16,4 4-42-16,2 0-8 0,3 5-1 0,-3 1-1 16,5 1-32-16,-2 5-7 0,-3-5 0 0,0 13-1 0,-2-6-11 0,-1 8-8 15,1-3 12-15,-1 5-12 0,3-3 0 16,-2 3 0-16,2-2 0 0,-3 4 0 0,-7-2 0 0,-3 0 0 16,-1-3-12-16,-1 5 12 15,-4-2-19-15,-2 5 3 0,-5-1 0 0,-1 3 0 16,-7 0 2-16,0 0 1 0,0 2 0 0,-3-2 0 0,-8 0 13 0,-3 0 0 15,-5-2 0-15,1-1 0 0,-4 3-9 0,1 0 1 16,2-2 0-16,0-1 0 16,3-4-26-16,0 2-5 0,0-9-1 0,2 2 0 15,1-7-19-15,-1-2-4 0,0 0-1 0,1-3-728 16,2-6-147-16</inkml:trace>
  <inkml:trace contextRef="#ctx0" brushRef="#br0" timeOffset="13028.22">21730 11565 403 0,'0'17'36'0,"0"-1"-36"0,0 5 0 16,-2-4 0-16,-1-1 643 0,3 1 121 0,0-6 25 0,0-6 5 31,3 2-699-31,-3-7-140 0,8-2-28 0,-3-8-845 0,3-4-169 0</inkml:trace>
  <inkml:trace contextRef="#ctx0" brushRef="#br0" timeOffset="13508.25">21595 10860 2944 0,'0'9'65'0,"0"-2"14"0,0 3 2 0,0-3 1 0,0 0-66 0,3 0-16 15,2-5 0-15,-2 3 0 31,5-3-31-31,0-2-9 0,2 0-3 0,-2 0-1223 0</inkml:trace>
  <inkml:trace contextRef="#ctx0" brushRef="#br0" timeOffset="13969.35">22572 10544 2361 0,'0'0'210'0,"0"0"-168"0,0 0-34 0,0 0-8 16,0 0 154-16,8-2 29 0,2-3 5 0,3 3 2 16,3-5-154-16,3 0-36 0,2-2 0 0,0-6 0 15,0 6-13-15,3 0-3 0,-3-5 0 0,0 4 0 16,-2-4-17-16,-3 7-4 15,0-2-1-15,-3 1 0 0,0 1 19 0,-2 7 4 0,-6-2 1 0,-5 2 0 16,8 2 14-16,-3 5 0 0,-5 8 0 0,0-6 10 0,-5 7 8 0,2 1 2 16,-5 6 0-16,0 1 0 15,-2 7 0-15,-1-6 0 0,3 6 0 0,-2 7 0 16,-6 2-20-16,3 0-9 0,-3 0 1 0,0 4 0 16,0-1-9-16,0-3-2 0,0 7 0 0,3-7 0 0,0 7 5 0,0-7 1 15,-1 7 0-15,4-10 0 0,-1-4 13 16,3 0 0-16,3-2 0 0,0-1 0 0,2-4 0 0,3-2 0 15,0-1 0-15,3 1 0 0,2-8 0 16,-2 5 10-16,5-4-2 0,-1-8 0 0,1 1-8 0,0-3 0 16,6 0 0-16,-1-7 0 0,0 0 0 15,3-7 0-15,8 0 0 0,-3-3 8 16,0 1-35-16,3-5-7 0,-3-3-2 0,5 1 0 16,1-1-200-16,-3 1-41 0</inkml:trace>
  <inkml:trace contextRef="#ctx0" brushRef="#br0" timeOffset="14468.79">23408 11170 2516 0,'0'0'56'0,"0"-5"11"0,0-6 2 0,0 1 1 0,-3-4-56 0,3-2-14 0,-3-1 0 0,1 3 0 15,-1-2 0-15,-2-1 11 0,0 3-11 0,-3-2 10 16,0 6-10-16,2-4 0 0,-2 5 0 0,0 2 0 15,1 4 11-15,-4-1 0 0,0 4 0 0,1 4 0 16,-3 3 23-16,-3 5 5 0,2 2 1 0,1 3 0 16,-3 4-7-16,6 2-1 15,-1 3 0-15,3 5 0 0,-2-1-1 0,-1-1-1 0,3 1 0 16,0 1 0-16,0-1-22 0,3-4-8 0,2-2 0 16,1-1 0-16,4-6 12 0,4-1-3 0,-1-4-1 0,0-3 0 0,3-6-8 0,3-3-11 15,5 0 3-15,-1-10 0 31,7-4-29-31,-4 2-6 0,3-9-1 0,3-2 0 0,-3-1 20 0,3-9 3 0,-3-7 1 0,3-4 0 16,0-1-26-16,0-7-5 0,0 5-1 0,2-2 0 16,-2-5 16-16,-3 0 4 0,-2 2 0 15,2-2 0-15,-3 0 41 0,1-1 9 16,-3 8 2-16,-3 5 0 0,0-3 33 0,-2 13 7 0,-1-8 2 0,-4 9 0 16,1 7-29-16,-1 1-5 0,-4 6-2 0,-2 6 0 0,0-1 20 0,0 10 4 15,0 2 1-15,0 0 0 0,-2 7-25 0,-1 4-5 16,-2 11-1-16,2 1 0 0,-2 8-5 0,2 2-2 15,1 9 0-15,-1 3 0 0,0 9-21 0,1 2-5 0,2 1-1 16,0 6 0-16,0-6 14 16,0 4 0-16,0-5 0 0,0 1 0 0,2-6-8 0,1-4-3 0,2-7 0 15,1-4 0 1,-1-6-42-16,3-6-9 0,0-1-2 0,0-6 0 16,2-3-108-16,1-5-23 0,-1-4-4 0,1-3-841 0</inkml:trace>
  <inkml:trace contextRef="#ctx0" brushRef="#br0" timeOffset="14696.26">24077 10441 864 0,'5'24'38'0,"-5"-15"8"15,0 5-37-15,-2 3-9 0,2-1 0 0,-3 7 0 0,0 1 532 0,3 7 105 16,3-1 21-16,-3 5 4 0,3 8-539 15,-3-1-108-15,-3 5-15 0,0 0-16 16,3 3-38-16,-2-3-7 0,-1 7-2 0,1-5 0 16,-4 5-9-16,4-7-1 0,-4-7-1 0,4 0 0 15,-1-2-162-15,-2-5-33 16,-3 23-7-16,0-16 0 0</inkml:trace>
  <inkml:trace contextRef="#ctx0" brushRef="#br0" timeOffset="14951.46">24276 10759 3186 0,'0'0'70'0,"0"0"14"0,-3 7 4 0,0 2 1 0,-2-2-71 0,0 7-18 0,-1-4 0 0,1 1 0 0,-3 1 21 0,0-5 1 0,0 10 0 0,-2-8 0 31,-4 5-38-31,4 0-8 0,-6 0-2 0,3 3 0 16,-3-5-20-16,0 9-4 0,0-5-1 0,0 1 0 15,3 4-19-15,2-5-4 0,1 1-1 0,5-3 0 16,2-2 32-16,3 2 7 0,5-5 0 0,1 5 1 0,1-4 72 0,7-1 15 16,2 3 2-16,-1-3 1 0,4 1-9 0,-1-3-2 0,1-3 0 0,0 1 0 15,4 2-36-15,-2-7-8 0,9 5 0 0,-1-5 0 16,0-5-131-16,0-2-25 0</inkml:trace>
  <inkml:trace contextRef="#ctx0" brushRef="#br0" timeOffset="81218.89">3289 5004 630 0,'0'0'28'0,"0"0"5"0,0 0-33 0,0 0 0 0,-6-5 0 16</inkml:trace>
  <inkml:trace contextRef="#ctx0" brushRef="#br0" timeOffset="81717.52">3209 4862 1267 0,'-8'0'112'0,"6"0"-89"0,2 0-23 0,0 0 0 15,0 0 146-15,0 0 25 0,0 0 5 0,0 0 0 16,0 0-89-16,0 0-19 0,0 0-3 0,0 7-1 0,0 1-21 0,0-1-5 15,0 2-1-15,0 0 0 0,0-2-14 0,0 8-3 16,0-4-1-16,2 3 0 0,-2 3-1 16,6 4 0-16,-6-2 0 15,0 4 0-15,2 8 11 0,1-5 3 0,2 4 0 16,-5 1 0-16,0 0-20 0,3-6-4 0,-3 6-8 0,5-5 12 16,-5 2-12-16,0-2 11 0,0-3-11 0,3 1 10 0,0 0-10 15,-3-3 0-15,0-2 0 0,0-3 0 0,0 5 0 0,0-4 0 16,0-1 8-16,5-2-8 0,-5-2 0 0,-5 2 0 0,5-5 0 0,0-1 8 15,0-8-8-15,0 0 8 16,0 0-8-16,0 0 8 0,0 0 1 0,-6 0 0 0,1-8 0 16,2 6 0-16,-5-5-1 0,6 0-8 15,2-5 12-15,-6 0-4 0,4-4-8 0,2 0 8 0,0-3-8 0,-5-2 8 16,5-5-8-16,0-3 8 0,0-1-8 0,0-3 8 16,-3-7-8-16,3 5 0 0,0-3 0 0,3 0 0 15,-3 3 0-15,5 0 0 0,-5 7-9 16,2-1 9-16,4 6 8 0,-6 4 4 0,5-2 2 0,0 7 0 15,3 2-27-15,-5 0-6 0,0 3-1 0,2 2 0 16,3 5 9-16,-6-3 2 0,4 5 0 0,-6 0 0 16,2 5-28-16,6-3-6 0,-5 5-1 0,2 0-701 15,-2 0-141-15</inkml:trace>
  <inkml:trace contextRef="#ctx0" brushRef="#br0" timeOffset="85971.75">4633 6730 1490 0,'0'0'66'0,"0"0"14"0,0 0-64 0,0 0-16 16,0 0 0-16,0 0 0 0,5 0 42 0,6 0 6 15,-3 0 0-15,-3 0 1 0,8-7-24 0,-8 7-5 16,9-3 0-16,-6-1-1 0,2 4 4 0,1-3 1 16,5 1 0-16,-8-3 0 0,5 3-24 0,3-3 0 15,-3 5 0-15,8 0 0 0,-8 0 0 0,6 0 0 0,-1-2 0 0,1-3 0 16,-3 3 0-16,2 2 0 0,1 0 0 0,2 0 0 16,-2 0 0-16,2 0 0 15,-3 0 0-15,6-7 0 0,-5 7 10 16,-1-3 7-16,3-1 2 0,-5 4 0 0,3-3 8 0,2-4 1 0,-3 7 1 0,3-7 0 15,-2 7-9-15,2-7-3 0,-2 5 0 16,2-1 0-16,3-1-17 0,-1-3 8 0,-1 4-8 16,1-1 0-16,-1 1 8 0,4-4-8 0,-2 7 0 15,2-7 0-15,-4 7 12 0,1-2-4 0,-1-5 0 0,-1 7-8 16,0 0 16-16,0-3-4 0,3 3-1 0,-3 0 0 16,3 0 1-16,-3-4 1 15,3 4 0-15,-3 0 0 0,3 4 8 0,-3-1 2 0,3-3 0 0,-6 2 0 16,3-2-23-16,3 0 9 0,-5 5-9 0,-1-5 0 15,1 2 12-15,-1-2-4 0,-2 0 0 0,3 5-8 16,-3-3 18-16,-1-2-3 0,1 0-1 0,-2 0 0 16,1 0-6-16,1 0-8 0,8 0 11 0,-8 0-11 15,3 0 22-15,-1 0-2 0,3-2-1 0,-2 2 0 16,2-5-7-16,0 5 0 0,-2 0-1 0,2 0 0 16,-3 0-11-16,1 0 0 0,-1 0 0 0,1 0 0 0,-3 0 0 0,-3 0 0 15,3-2 0-15,0 4 0 0,-3-2 0 0,3 5 0 16,2-5 0-16,-2 2 12 0,3-2-4 0,-1 0 0 15,3 0 0-15,-2 0 0 0,-1 5-8 0,1-3 0 16,-1 1 0-16,4-3 0 0,-1 0 8 0,0 4-8 16,0-1 8-16,-2-3-8 0,-1 0 9 0,3 4-9 15,-5-1 10-15,3-3-10 0,-1 4 0 0,-2-1 8 16,3-1-8-16,2 3 0 0,0-5 0 0,0 0 0 16,0 0 8-16,3 0-8 0,0 2 0 0,0-2 0 0,-3 0 0 0,3 0 0 15,0 0 0-15,-3 0 0 16,3 0 0-16,-3 0 0 0,3 5 0 0,-3-3 0 15,-3-2 0-15,1 5 0 0,-1-3 8 0,1 1-8 0,2 4 0 0,3 0 9 16,0-5-9-16,-1 5 8 0,-1-2-8 16,1-3 8-16,4 5 0 0,-1-4-8 15,-2 4 12-15,0 0-4 0,0-7-8 0,-3 7 0 0,0-5 0 0,0 3 0 16,0-3 0-16,1-2 8 0,-1 7-8 0,-3-7 0 16,3 5 0-16,3-3 0 0,3-2-9 0,-4 0 9 15,4 0 17-15,-3 3 11 0,-6-3 1 0,6 0 1 16,0 0-13-16,0 0-2 0,-6 4-1 15,3-1 0-15,1-3-5 0,-1 0-1 0,-3 4 0 0,1-4 0 16,-3 0-8-16,2 0 8 0,3 0-8 0,-2 0 8 0,2 3-8 16,0-3 8-16,3 0-8 0,-5 2 8 15,-4-4-8-15,4 2 12 0,2 0-12 0,0 0 12 16,-2 2-12-16,2-2 0 0,3 0 0 0,-3 5 0 16,0-3 0-16,0-2 0 0,-2-2 0 0,-3 2 0 0,2 0 21 15,-2 0 9-15,-3 0 2 0,3 0 0 0,5-7-32 0,-5 7 0 16,3 0 0-16,-1 0 0 15,3-3 0-15,-2 6-8 0,-3-3-1 0,2 2 0 0,1-2 20 0,2-2 4 16,0 2 1-16,0 2 0 16,1 3-16-16,-4-5 0 0,3 0 0 0,-2 2 0 0,2-2 0 0,-3 5 11 15,-2-5-11-15,3 0 10 0,-1 0-10 0,1 0 0 16,-3-5 0-16,2 5 0 0,1 0 0 0,-1 0 0 16,3-2-10-16,1 2 10 0,-7 0 0 0,7 0 0 0,1 0 0 15,-1 0 0-15,-1-5 0 0,0 5 0 0,0-2 0 0,0 2 0 16,-2 0 12-16,-1 0-2 0,-2 0 0 0,0 0 0 15,3 0-10-15,-1-3 0 0,1-1 0 0,-1 4 0 16,3 0 0-16,1-3 0 0,-1-1 0 0,2 1 8 16,1 1-8-16,0-3 0 0,3 3 0 0,-6-3 0 15,3 3 0-15,-1-3 0 0,-4-4 0 0,2 6 0 16,0-1 0-16,-2 1 0 0,-1-1 9 16,3 1-9-16,3-4 0 0,0 5 0 0,0-3 0 0,0 3 0 15,-1-5 8-15,4 4 0 0,-6-1 0 0,3-3 0 16,-3 4-8-16,3 1 8 0,-3-3-8 0,-2-2 8 15,2 7-8-15,-3-7 0 0,1 7 8 0,-1-2-8 16,-4-5 0-16,1 7 0 0,1-3-12 0,0 3 4 16,0-4 8-16,0 4 0 0,2 0 0 0,-2 0 0 0,3 0 0 15,-1-3 14-15,1 3-2 0,-3 0 0 16,-6 0-4-16,6 0-8 0,0-4 11 0,3 4-11 0,-4 0 17 16,1 0-3-16,3 0-1 0,-3 0 0 0,2 0-13 15,-2 0 0-15,0 0 0 0,-3-3 0 0,3 3 0 0,-3 0 0 16,1 0 0-16,-1 0 0 0,0 0 0 0,0 0 0 15,1 0 0-15,-1 0 0 0,0 3 0 0,0-3 0 16,3 4 0-16,-3-4 0 0,3 0 0 0,3 0 0 16,-3 0 8-16,-3 0-8 0,0 0 0 0,3 0 9 0,2 0-9 15,-2 0 8-15,3 0-8 0,-3 0 0 0,2 0 9 0,1 0-9 16,-3-4 12-16,-1 1-1 16,4 3-1-16,-6-2 0 0,3-3-10 0,0 5 0 15,-3 0 9-15,0 0-9 0,1-2 0 0,2-3 0 0,-3 5 0 0,0 0 0 16,3-2 0-16,0 2 0 0,0-5 0 0,0 3 0 15,2 2 0-15,1 0 0 16,-4 0 0-16,4 0 0 0,-1 0 0 0,1-3 0 0,0-1 0 0,-1 4 8 16,1 0-8-16,-1 0 0 0,-2 4 0 0,2-4 0 15,-4-4 0-15,2 4 9 0,-3 4-9 0,0-1 10 16,0-3-10-16,0 0 0 0,3 2 0 0,0 3 8 16,0-5-8-16,3 2 0 0,-3 3-10 0,5-3 10 15,0-2 0-15,-3 5 0 0,-2-3 0 0,3 1 0 16,2-3 0-16,-3 4 0 0,6-4 0 0,-3 3 0 15,-2-3 0-15,2 4 0 0,-2-1 0 0,-1-3 0 16,-5 4 0-16,3-1 0 0,-3-3 0 0,3 2 10 0,-2-2-2 16,-1 0-8-16,3 7 12 0,0-2-4 0,2-5-8 15,1 2 0-15,-1-2 0 0,1 7 0 0,2-7 0 0,-3 3 0 16,1-3 0-16,2 0 0 16,0 4 0-16,0-1 0 0,-2-3 0 0,2 0 0 15,-2 0 0-15,-1 0 0 0,-2 0-9 0,2 0 9 0,-4 4 0 0,2-4 0 16,-1 0 0-16,4 0 9 0,-3 0-9 15,2 0 0-15,1 0 0 0,-1 0 0 0,1 0 0 0,-1 0 0 16,1 0 0-16,0 0 0 0,-1 0 0 0,3 3 0 16,3-3 0-16,-3 0 0 0,0 0 0 0,1 0 0 15,1-3 12-15,-4 3-4 0,-3-4-8 0,0 4-11 16,-1 0 3-16,-1-3 0 0,-1-1 8 0,0 4 11 16,0 0-3-16,1 0 0 0,1-3-8 0,4 3 8 15,-3 0-8-15,2-2 8 0,-2 2-8 0,3 0 0 16,-1 0 0-16,1 0 0 0,-3 0 0 0,2 0 0 0,1 0 0 0,-3-5 0 15,0 5-10-15,-1 0-1 0,1 0 0 0,0 0 0 16,-3 0 11-16,3 0 0 0,-3 0 0 0,1 0 0 16,2-2 0-16,-1 2 14 15,1 0-3-15,0-5-1 0,3 5-10 0,-1 0 0 0,3 5 0 16,-2-5 0-16,2-5 0 0,-2 5 0 0,-1 5 0 16,-2-3 0-16,3-4 0 0,-1-3 0 0,1 5 8 0,-1 0-8 15,1 0 0-15,-1 0-17 0,1 0 4 0,-3 0 1 16,-1 0 12-16,1 0 16 0,-2 0-3 0,1 0-1 15,-1 0-12-15,1 0 0 0,4 0 0 0,-3 0 0 16,2-2 0-16,1 2 0 0,-3 0 0 0,2 0 0 16,1 0 0-16,-3-5 0 0,0 5 0 0,-1 0 0 15,4 0 0-15,2 0 8 0,-5 0-8 0,3 0 0 16,-1 0 0-16,1 0 0 0,-1-2 0 0,1 2 0 0,-3 0 8 0,2 0-8 16,-2-3 11-16,2-1-11 15,-2 4 0-15,3 0 0 0,-1-3 0 0,1 3-9 0,-3 0 9 0,2 0 0 16,1 0 0-16,-1-4 0 0,1 4 0 0,-1 0 0 15,1 0 0-15,-1 0 0 0,4 0 0 0,-4 0 0 16,3 0 0-16,-2 0 8 0,-6 0 4 0,6 4 2 16,-4-1 0-16,1-3 0 0,-3 0-14 0,1 0 0 15,-1 0 0-15,0 4 0 0,0-1 0 0,1-1-15 16,-1-2 3-16,-3 0 1 0,4 5 11 0,-1-3 16 16,0-2-4-16,0 5-1 0,1-3-11 0,-1-2-16 15,-3 5 4-15,4-3 1 0,-4 1 11 0,1-3 0 16,-1 4 0-16,4-4 0 0,-1 0 0 0,0 0 0 15,0 3 0-15,1-3 0 0,-1 0 0 0,0 0 11 0,3 0-11 16,-3 4 12-16,-2-8-12 0,-1 8 8 0,3-4-8 0,-2 3 8 16,-3-3-8-16,3 0-14 0,-3 0 3 0,-1 0 1 15,1 0 10-15,0 0 14 0,0 0-3 16,0 2-1-16,0-2-10 0,0 0 0 0,3 5 0 0,-1-5 0 16,-2-5 0-16,3 3 0 0,2 2 0 0,0 0 0 15,0 0 0-15,1 0 0 0,-1 0 0 0,-2 0 0 16,2 0 0-16,-3 0 0 0,1 0 0 0,-1 0 0 15,1-3 0-15,2 3 0 0,-2-4 0 0,-1 4 0 16,-2 0 0-16,3 0 0 0,0-3-9 0,-1 3 9 16,-2-4 0-16,0 4 0 0,3 0 0 0,-3 0 0 15,-1 0 0-15,1 0 0 0,-8 0 0 0,8 0 0 16,-2-3-12-16,-6 3 4 0,0 0 8 0,0 0-13 16,5 0-9-16,-5 0-2 0,0 0 0 0,0 0-959 15,0-7-192-15</inkml:trace>
  <inkml:trace contextRef="#ctx0" brushRef="#br0" timeOffset="90027.74">12131 6422 460 0,'-8'0'41'0,"0"0"-33"0,0 0-8 0,-2-3 0 16,2-1 171-16,-3 4 32 0,3-5 6 0,0 0 2 15,0-2-87-15,3 0-18 16,0 2-3-16,0-6-1 0,-1 1-32 0,4-4-6 0,-1 2-2 0,3-2 0 16,3 0-22-16,-1 5-5 0,4-8-1 0,-1-4 0 15,0 5-18-15,6-1-3 0,-1-6-1 0,4 6 0 16,-1-2-3-16,8-2-1 0,3 0 0 0,-3-2 0 16,0 1-8-16,6-1 0 0,7-5 9 0,-2 4-9 15,2 1 8-15,-2-1-8 0,0-2 10 0,-1 3-10 0,-4 2 12 16,2 2-3-16,5-5-1 0,-2 3 0 0,2 5-8 15,-2-1 12-15,3-2-12 0,-4 5 12 16,1 0-12-16,0 2 12 0,-6 1-12 0,3-6 12 16,0 8 5-16,1-5 2 0,-1-1 0 0,2 4 0 0,4-3 10 15,2 7 3-15,-5-5 0 0,2 0 0 0,0 3-13 0,1 2-3 16,-1-1 0-16,-2 8 0 0,-3-2-8 16,3 2-8-16,-3 0 12 0,3 2-12 0,2 3 11 0,-2 2-11 15,2 3 10-15,1-1-10 0,2 5 0 0,0-4 0 16,0 4 0-16,0-5-10 0,-3 8 10 0,3-8 0 15,0 5 0-15,0-5 0 0,0 6 0 0,3-6 0 16,-3 3 0-16,5 0 0 0,-2-1 0 0,-3 1 0 16,0 2 0-16,-2 3 0 0,-1-3 0 0,0 2 0 0,3 1 0 15,-2-1 0-15,-3 5 0 0,-1-2 0 0,1 2 0 16,0-2 0-16,2 5 0 0,-5-1 0 16,-2-6 0-16,-1 6 0 0,-2-6 0 0,-5 4 0 0,-1-5 0 15,1 1 0-15,-6-1 0 0,3-2 0 0,0 0 0 16,-3-2 0-16,3 2 0 0,-6 0 0 15,-2-2 0-15,0 2 0 0,3 7 0 0,-6-2 0 0,-2-2 0 0,-1-1 0 16,-2 5 0-16,-2-4 0 0,-4 6 0 0,1-2 0 16,-3-2 0-16,0 5-8 0,-2-3 8 0,-1-2 0 15,0 2 0-15,1-2 0 0,-3-3 0 0,2 5 0 16,3-4 0-16,-8-1 0 0,-2 1 0 16,-1-1 8-16,-2 1-8 0,-3 4 0 0,-2-5 0 0,-1 5 0 15,3-9 0-15,-2 5 8 0,0-3-8 0,-1 0 8 16,1 2-8-16,-3-2 0 0,2-2 0 0,-2 2 8 0,0-4 0 15,-3 4 1-15,0-5 0 0,-2 3 0 16,-3-7-1-16,3 6-8 0,-3-1 12 0,-1-3-4 16,-1 0-8-16,4-2 10 0,-2 2-10 0,-2 0 10 15,-1-7-10-15,0 7 10 0,-7-5-10 0,2-2 10 16,0 5-2-16,0-5-8 0,2 2 12 0,-2-2-4 0,0 0-8 0,-2 0 0 16,-3-2 9-16,-6-3-9 0,-2 3 0 15,-3-5 0-15,0 4 0 0,3-4 0 0,-6 3 0 0,1-1 0 16,-9-2 0-16,9 2 0 0,2-2 0 0,-2 5 0 15,-4-8 0-15,1 3 0 0,0-7 0 0,8 5 0 16,2-5 0-16,6 2 8 0,2 0 2 0,1-4 1 16,-1-1 0-16,6 3 0 0,0-9-1 0,2 4 0 15,3-5 0-15,5 1 0 0,3-1-10 0,2 1 8 0,6-1-8 16,3-2 8-16,2-2-8 0,3 2 0 0,2-4-12 16,3-1 12-1,3 3-32-15,5-3 2 0,0 1 0 0,5-1 0 16,0 1-34-16,9 1-8 0,2-1 0 0,2-1-961 0</inkml:trace>
  <inkml:trace contextRef="#ctx0" brushRef="#br0" timeOffset="98598.51">4577 6822 288 0,'0'0'12'0,"0"0"4"0,0 0-16 0,0 0 0 0,-5 0 0 0,0-5 0 0,5 5 342 0,-6 0 66 16,4-3 12-16,2 3 4 0,0 0-292 0,0 0-59 15,0 0-11-15,0 0-2 0,-8-4-23 0,5 1-4 16,3-1-1-16,0-1 0 0,3 0-20 0,-1-2-4 15,4 5 0-15,2-5-8 0,-3 0 11 0,3 0-11 16,3 2 10-16,2-2-10 0,-5 0 13 0,10 0-3 16,-7 0-1-16,5 4 0 0,-6-1 7 0,3-3 0 15,1 7 1-15,-1-3 0 0,0 1 11 0,-5-3 1 16,5 5 1-16,-2 0 0 0,-3 0 2 0,2 0 0 16,4 0 0-16,-6 0 0 0,2 0-20 0,3 0-3 0,1 0-1 0,-4 0 0 31,6 0-8-31,-5 5 0 0,2-3 0 0,3-2 8 0,-3-2-8 0,3-3 0 0,-3 5 9 0,0-2-9 15,1-3 0-15,-1 3 9 16,0-3-9-16,0 3 0 0,3 2 13 0,0-3-4 0,-3-1-1 0,0 4 0 16,6-3 7-16,-11 3 1 0,5-4 0 0,3 4 0 15,-8 4 1-15,3-1 1 0,-3-3 0 0,5 0 0 16,-3 0-4-16,1 0-1 0,-1 4 0 16,4-4 0-16,-4 0 0 0,1 0 0 0,-1 3 0 0,4-3 0 15,-1 0-1-15,0-3 0 0,0 3 0 0,1 0 0 16,-1 0-3-16,0 0-1 0,-2 0 0 0,-1 0 0 15,6 3 10-15,-5-3 2 0,2 0 0 0,-2 2 0 16,-1-2-20-16,1 5 0 0,2-3 0 0,-3-2 0 16,1 0 0-16,2 0 0 0,-2 0 0 0,2 0 0 0,0 0 10 15,-2-2-2-15,0 2 0 0,4 0 0 0,-7-7 0 16,6 7-8 0,-4-3 12-16,3-1-4 0,-5 4 1 0,6-3 0 0,-1-1 0 0,0 4 0 0,0-5 4 0,3 0 1 15,0-2 0-15,0 7 0 16,0-7-6-16,0 7-8 0,-1-2 11 0,1-5-11 15,0 7 11-15,3-7-11 0,2 7 10 0,-3-3-10 16,1 3 11-16,-1-4-11 0,-2 4 12 0,3-3-12 16,-1 3 9-16,-2-2-9 0,0 2 0 0,-3-5 9 0,1 5-9 15,-1 0 0-15,3-7 0 0,0 7 8 0,-3-2-8 0,3-3 0 16,0 3 9-16,2 2-9 0,1 0 10 0,-1 0-2 16,-2 0-8-16,0 0 12 0,2 0-12 0,4 0 9 15,-4 2-9-15,3 3 8 0,-2-5-8 0,-1 2 12 16,3-2-12-16,-5 0 12 0,3 0-12 0,2 0 10 15,-2 0-10-15,-6 0 10 0,5 0-10 0,-2 0 8 0,3 0-8 16,-1 0 8-16,1 0-8 0,2 0 0 0,0-2 0 0,3 2 8 16,-3 0-8-16,3-5 8 0,0 5-8 0,-3 0 8 15,3-2-8-15,-1 2 10 0,1 0-10 0,-3 0 10 16,1-3-10-16,-1-1 0 0,3 4 0 0,-3 0 0 16,3 0 0-16,-1-3 0 0,1-1-8 0,0 4 8 15,2-3 0-15,-2 1 0 0,5 2-9 0,-2-5 9 16,2 5 0-16,0 0 0 0,-3 0 0 0,1 0 0 15,-1 0 0-15,1 0 0 0,-1 0 0 0,1 0 0 16,-1 0 0-16,3 0 0 0,3 0 0 0,2 0 0 16,-4 0 0-16,4 0 0 0,-5 0 0 0,3 0 0 15,-3 0 0-15,0 0 0 0,-2 0 0 0,2 0 0 16,0 0 12-16,2 0 0 0,7 0 0 0,-7 0 0 0,-7 0-12 16,8-2-16-16,2-3 3 0,3 5 1 15,-5 0 35-15,0 0 7 0,-3 0 2 0,3 0 0 0,-3-2-32 0,-3-3 0 16,3 5-8-16,3-2 8 0,5 2 0 0,-5-3 0 15,-6-1 0-15,1 4 0 0,7 0 11 0,-5-3-11 16,0 3 12-16,-2-4-12 0,-1 4 0 0,-2 0 0 16,0 0 0-16,-3 0 0 0,0 0 0 0,0 0 0 15,6 0 0-15,-3 0 0 0,-6 4 0 16,6-4 0-16,2 3 0 0,1-3 0 0,-1 0 0 0,1 0 0 16,2 4 0-16,-3-4 0 0,1 3 8 0,-3-3-8 0,-1 0 0 15,1 0 0-15,-5 0 0 0,2 0 0 16,3-3 0-16,0 3 0 0,-1-4 0 0,1 4 0 15,0 0 8-15,0 0-8 0,0 0 0 0,-1 0 0 0,4 0 0 16,-1 0 0-16,-2 0 8 0,0 0-8 16,0 0 0-16,-6 0 0 0,6 0 0 0,-5 0 0 15,2 0 0-15,-3 0 0 0,4 0 0 0,1 0 0 16,4 0 0-16,2 0 0 0,0 0 0 0,-5 0 0 0,2 4 0 0,1-1 0 16,-3-3 8-16,-1 2-8 0,-1-2 0 0,-1 0 0 15,0 0 0-15,0 5 0 0,-2-3 0 0,4-2 0 16,1 0 0-16,0 0 0 15,2 0 0-15,1 5 0 0,-1-5 0 0,1 2 0 0,-3 3 0 0,2-3 0 16,-2 1 0-16,0-3 0 0,0 4 0 0,-3-1 0 16,0 1 0-16,0-1 0 0,0 4 0 0,-2-5 0 15,2-2 0-15,-3 5 0 0,4-3 0 0,-1 3 0 16,3-3 0-16,-1 1 0 0,1 1 0 16,-3-1 0-16,1-3 0 0,-4 4 0 0,3-1 0 0,0-3 0 0,3 4 0 15,-3-1 0-15,1-1 0 0,-1-2 0 0,-3 0 13 16,1 5-4-16,-1-3-1 0,-2-2 0 15,3 0 4-15,-3 5 0 0,-1-5 0 0,4 2 0 0,-1-2-25 16,1 0-5-16,-1 5-1 0,-2-3 0 0,0-2 19 0,3 3 0 16,-1-3 0-16,3 0 0 0,1 4 0 0,-1-1 8 15,3-3-8-15,-3 4 12 0,0-1-12 0,0-3 0 16,0 2 0-16,-2 3 0 0,2-3 0 0,-3-2-8 16,1 5 8-16,-1-3-13 0,1-2 13 0,0 0 0 15,-1 0 0-15,1 5 0 0,-1-3 0 0,3-2 0 16,-5 3 0-16,5-3 0 0,-2 4 0 0,-1-4 0 0,-2 0 10 15,3 3-10-15,-3-3 0 0,2 7 0 16,-5-7 0-16,1 0 0 0,-4 4 0 0,3-1 0 0,-5-1 0 16,3-2 0-16,-3 5 12 0,0-5 3 0,0 2 1 0,-3-2 0 15,3 0-16-15,-8 0 0 0,5 5 0 0,3-3 0 16,0-2 0 0,-3 5 0-16,3-3 0 0,-2 1 0 0,2-3-9 0,-3 0-5 0,3 0-1 0,0 0 0 15,-3 0 15-15,3 4 0 0,-3-8 0 16,3 4 0-16,-2 4 0 0,1-4 0 0,1 0 0 0,0 0 0 15,0 3 0-15,-2-3 0 0,1 0 0 0,1 0 0 16,-2-3 0-16,-1 3 0 0,0-4 0 0,1 4 0 16,-6 0 0-16,5 0 0 0,0 0 0 0,-5 0 0 15,0 0-13-15,0 0-3 0,-2-3-1 0,-4-4 0 16,-2 0-194 0,-10 0-38-16</inkml:trace>
  <inkml:trace contextRef="#ctx0" brushRef="#br0" timeOffset="99682.81">3487 6067 2026 0,'0'0'44'0,"-5"-3"10"0,2-4 2 0,3 7 1 0,-5 0-45 0,5 0-12 0,0-7 0 0,0 7 0 0,-3-2 8 0,3 2 0 16,0-5 0-16,0 5 0 15,0 0-8-15,0 0 0 0,0 0 0 0,0 0 0 16,-2 7 0-16,-4 0 0 0,4 0 0 0,-4 3 0 0,6-3 0 0,-5 0 0 15,5 2 0-15,-5-2 0 0,2 7 44 0,-2-2 11 16,2 2 1-16,1 0 1 0,-1 0-21 0,0 3-5 16,1 2-1-16,2-3 0 0,-8 8 10 0,8-8 1 15,0 8 1-15,0-8 0 0,-6 8-23 0,4-1-5 16,-1 1-1-16,3-3 0 0,0 2-2 16,0-4-1-16,-5 2 0 0,5-4 0 0,5-1-10 0,-5 5 0 15,0-2 0-15,0-2 0 0,0-1 8 0,0-2-8 16,3 3 8-16,-3-1-8 0,2-2 0 0,4 3 0 15,-6-8 0-15,0 5 0 0,2 3 0 0,4-3 0 0,-4-5 0 16,1 1 0-16,0-3 18 0,2 0 11 16,0 0 3-16,-2-5 0 0,-3-2-32 0,5 7 0 15,-2-2 0-15,-3-5 0 0,0 0 0 0,8 0 0 0,-8 0 0 16,2 2 0-16,4-4 12 0,-6 2-3 16,0 0-1-16,5-5 0 0,-5 5-8 0,0 0 0 15,0 0 0-15,5 0 0 0,-2-7 0 0,-3 7 0 0,5-2 0 0,-5 2 0 16,0 0 0-16,0-7 0 0,0 4 0 0,0-4 0 15,0 0 0-15,0 0 0 0,-5 0 0 0,5-2 0 16,-5 2 0-16,2-3-11 0,0 1 3 0,1-3 0 31,2 3-28-31,-6-1-4 0,4-4-2 0,-4 5-1124 0</inkml:trace>
  <inkml:trace contextRef="#ctx0" brushRef="#br0" timeOffset="129530.06">3360 7165 979 0,'0'0'87'15,"-8"0"-70"-15,8 0-17 0,0 0 0 16,0 0 197-16,0 0 36 0,0 0 7 0,0 0 2 16,0 0-175-16,0 0-35 0,0 0-8 0,0 7 0 15,0-7 7-15,-8 2 1 0,6 5 1 0,2 0 0 16,0 3-23-16,0 2-10 0,0-3 8 0,0 0-8 16,0 1 8-16,0-3-8 0,0 7 0 0,2-5 8 15,1 1 8-15,2 2 0 0,-5-3 1 0,0 0 0 16,0 5 3-16,3-4 0 0,-3 6 0 0,0-4 0 15,0 0-1-15,0 4 0 0,0-2 0 0,-3 3 0 16,3-1-5-16,0-2-1 0,-5 3 0 0,2-1 0 0,3 1-13 0,-2 2 8 16,2-8-8-16,-6 6 0 0,6-1 8 0,-2 3-8 15,-4-7 0-15,6 4 0 0,0-2 0 0,0 3 8 16,-2-3-8-16,2 0 0 0,0-2 0 0,-5 4 0 16,2-4 0-16,0 0 0 0,3 2 0 0,0 0 0 0,0-2 0 0,0 0 0 15,0-3 0-15,0 0 8 16,0-1-8-16,0 1 0 0,3-2 0 0,0 2-13 0,-3-4 1 0,5-3 0 31,-3 3-41-31,4-2-8 0,-6-3-2 0</inkml:trace>
  <inkml:trace contextRef="#ctx0" brushRef="#br0" timeOffset="175918.2">3805 8202 2487 0,'-11'5'110'0,"6"-3"23"0,0-2-106 0,-3 2-27 0,-3 6 0 0,6-8 0 0,2 4 0 0,-5-1 0 16,0 4 0-16,0-5 0 0,0 5 0 0,-2 0 0 15,-1-2 0-15,1-1 0 16,-6 1-27-16,5 2-10 0,-7 0-3 0,2-2 0 16,0 7 12-16,3-3 1 0,-3 1 1 0,5 4 0 0,-7-5 18 0,-1 8 8 15,1-3-8-15,2 0 8 0,-3-2 0 0,-5 9 19 16,6-5-3-16,-3 1-1 0,2-1 7 0,1 1 2 16,2 4 0-16,0-2 0 15,3 2 4-15,-3 2 0 0,0 1 1 0,3 2 0 16,5-3-29-16,-8 8-20 0,5-5 4 0,1 2 0 0,2-2 16 0,0 4 0 15,-3-4-8-15,3-2 8 0,0 4 0 0,6-2 0 16,-6-3 0-16,3 1 0 0,2 2 0 0,3-3 0 0,-5 1 0 0,2 4 0 16,3-2 0-16,0 0 0 0,0-3 0 15,3 5 0-15,2-2 8 0,-5-2 0 0,8 6-8 16,-6-4 12-16,4-2-4 0,-4 4-8 0,6-2 11 16,-5 4-11-16,5-4 8 0,0 5-8 0,0-1 0 15,0-4 0-15,-3 5 16 0,3-5-4 0,0 4-1 16,0 1 0-16,0-5-11 0,0 4 0 0,-3 1 0 0,8-5 0 15,-2 2 0-15,-9-2 18 0,4 4-3 0,2-4-1 16,2 5-2-16,-2-3 0 0,-2-2 0 0,1 0 0 16,1-3-12-16,-2 1 0 0,4-1 0 0,-2-1 0 15,-3-4 0-15,3 4 9 0,0-6-9 0,0 0 8 16,0 1-8-16,0-1 0 0,-3 1 0 0,3-3-11 0,0 0 11 0,-2-2 14 16,4 2-3-16,-2 2-1 15,-5-9-10-15,5 8-14 0,-6-6 3 0,4 0 1 16,-4-2-3-16,4 3-1 0,-1-3 0 0,0 0 0 15,-5 2-26 1,8-4-4-16,-8-3-2 0,0-2 0 0,0 0-84 0,5 5-17 0,-5-5-3 16</inkml:trace>
  <inkml:trace contextRef="#ctx0" brushRef="#br0" timeOffset="177151.68">2058 8804 1591 0,'-10'0'70'0,"7"0"15"0,-2 5-68 0,2-3-17 16,3-2 0-16,-5 0 0 0,2 5 64 0,-5-3 10 15,6 1 2-15,-4 1 0 0,4-1-6 0,2 4-1 16,-5 2 0-16,2-2 0 0,0 5-23 0,3 0-5 16,0 4-1-16,3 8 0 0,-3-1-26 0,3 8-6 15,2 2 0-15,3 11-8 0,-6-1 16 0,4 1-3 0,-4-1-1 16,-2 4 0-16,8-7-12 0,-8 4 8 0,0-1-8 16,0-3 0-16,0-5 8 0,0-7-8 0,0 3 0 0,-5-8 0 15,2 1 9-15,1-8-9 0,-4-2 8 0,4-7-8 16,-6-4 16-16,0-3-3 0,0-7 0 15,0-3 0-15,3-4-2 0,-3-5-1 0,0-2 0 0,0-5 0 16,5 1-10-16,-5-6 0 0,3 0 0 0,2 1 0 16,3-1 0-16,0-2 0 0,0 3 0 0,3-3 0 15,2 2 0-15,3 1 0 0,-2-3 0 0,2 2 0 16,5 3 0-16,-3 0 0 0,1-3 8 0,5 8-8 0,-3-3 21 16,3 7-1-16,0-2 0 0,2 4 0 15,-4-4-3-15,7 5-1 0,-3-1 0 0,1 3 0 16,2 5-8-16,3-5-8 0,2 4 12 0,-7 3-12 0,2-2 0 0,-3 6 0 15,6-1 0-15,-5 4 0 0,-1-3 0 16,-2 6 0-16,-3 1 0 0,3 3 0 16,0-2 0-16,-5 9 0 0,2-4 0 0,0 6 0 0,0-2 0 0,1 7 0 15,-4-2 0-15,-2 5 0 0,3-1 10 0,-3 1-10 16,0 6 8-16,-6-4-8 0,6 7 9 0,-5 2-9 16,2-2 10-16,-5 0-10 0,3 0 24 0,2-2-2 15,-2 2 0-15,-1-3 0 0,4-6-12 0,2 6-2 16,-3-4-8-16,3-2 12 0,0-1-23 0,2 5-5 15,4-4 0-15,4-5-786 16,-5 2-157-16</inkml:trace>
  <inkml:trace contextRef="#ctx0" brushRef="#br0" timeOffset="192167.93">3379 11137 403 0,'0'-2'36'16,"-6"-3"-36"-16,4-2 0 0,2 2 0 16,-5 1 271-16,2-3 47 0,0 4 10 0,3-4 1 0,-5 0-233 15,5 0-48-15,-3-2-8 0,3 2-3 0,-5 0-17 0,5 4-3 16,0-4-1-16,0 7 0 16,-3-7 7-16,3 7 1 0,-2-2 0 0,2 2 0 0,0 0 28 15,0 0 7-15,0 0 1 0,0 0 0 16,0 0-1-16,2 7 0 0,-2 2 0 0,3 1 0 0,2 6-5 0,-2-2-1 15,2 7 0-15,-5-2 0 16,3 5-23-16,5-1-5 0,-8 3-1 0,2-2 0 0,4-1-8 0,-6 1-3 16,0 4 0-16,2-2 0 0,-4 7-13 0,2-3 8 15,0 1-8-15,-6 2 0 0,4-3 0 0,-6 3 0 16,5 0-13-16,-2-2 4 0,-3-3 9 0,5 0 14 16,3 0-3-16,-2-2-1 0,2-2-10 0,0-1-14 15,-6 1 3-15,6-1 1 0,-2-2 10 0,2-2 0 16,0-2 0-16,0-1-8 0,0-2 17 15,0-4 4-15,2 4 1 0,-2-7 0 0,0 0-26 0,0-5-4 0,0-2-2 0,6 5 0 32,-6-5-102-32,0 0-21 0,5-5-4 0,0-2-856 0</inkml:trace>
  <inkml:trace contextRef="#ctx0" brushRef="#br0" timeOffset="196900.96">19140 4790 2131 0,'0'0'189'0,"0"0"-151"0,-5 7-30 0,-3-5-8 0,8-2 78 0,-3 9 14 15,6 3 4-15,2 0 0 0,0-5-76 0,6 2-20 16,-1 3 8-16,6 0-8 0,3 0 12 0,5-1 0 16,2 3 0-16,1-4 0 0,-1 4-12 0,8-5 0 15,4 8 0-15,1-5 0 0,6-1 0 0,0 3 0 16,5 3 0-16,-2-3 0 0,0-5 0 0,2 1 0 16,0 4 0-16,3 2 0 0,3-1 0 0,-1-6 0 15,3 7 0-15,1-1 0 0,2-6 0 0,-1 7 0 0,7-1 0 16,4-1 0-16,6 2 12 0,-3 1-3 0,0-1-1 0,3 0 0 15,2 6 3-15,-5-6 0 0,-5 1 0 0,2-1 0 16,14 0 1-16,-6-1 1 0,-2-6 0 0,-3 5 0 16,0-4 6-16,3-1 1 0,5 3 0 15,0-3 0-15,-3-7-20 0,1 6 0 0,4-8 0 0,4 0 0 16,2 0 0-16,2-8 0 0,-2 4 0 16,3-8 0-16,2 5 0 0,-2-5 0 15,-3 0 0-15,5-4 0 0,-5-1 0 16,-3 1 13-16,-5 0-2 0,-2-8-1 0,-1-2-10 0,3-2 8 0,0-5-8 0,-5 0 8 15,-3 0 7-15,0-2 1 0,0 0 0 0,0-1 0 16,-3 1 16-16,-7-3 3 0,-6-2 1 0,-2-7 0 0,-1 7-22 0,-2-7-4 16,-2 0-1-16,-1 7 0 0,-8-7 11 15,-5 0 3-15,-5-2 0 0,-3 0 0 16,-5-3 7-16,-3 0 2 0,-5 0 0 0,-3 3 0 0,-5-5-32 0,0 0 0 16,-8-3 0-16,0-4 0 0,-3-2 0 15,-7-1 0-15,-1 8 0 0,-5-8 0 16,-5 1-21-1,-8-1-11-15,0 1-1 0,-11-1-1 0,-2 3 34 16,-3 2 0-16,0-2 0 0,-8 7 0 0,-3-9-11 0,-7 11 2 0,-8 0 0 0,2 5 0 16,-3 5 9-16,-4 2-10 0,-6 0 10 0,-8 2-10 15,0 0 10-15,-6 10-12 0,-4-2 12 0,-3 1-12 0,-3 4 12 0,-8 6 0 0,-8-2 0 16,-2 6 0-16,2 4 0 0,-2 4 0 16,-3 0-8-16,-5 9 8 0,-11 3-8 15,5 6 8-15,6 4-8 0,2 1 8 0,1 5-10 0,2 3 10 0,0-1-12 16,8 3 12-16,2 5 0 0,1-1 0 0,-6 3 0 15,11 5 0-15,10-3 9 0,-2 12 3 0,3 0 0 16,4 2 0-16,6 3-12 0,3 5 0 0,0 4-10 0,2 7 10 16,6 0 0-16,5 3 0 0,2-1 0 0,6 6 10 15,0 1-10-15,8 3 0 0,5 5 0 0,2-3-11 16,7 5 11-16,6-2 0 0,7 2 0 0,4-7 0 16,9 0 0-16,2 0 0 0,5-3 0 0,6-4 0 15,2-5 0-15,6-4 0 16,5-8 0-16,5-1 0 0,3-6-12 0,10 3 4 0,4-3 0 0,4 0 0 15,6-4-72-15,-1-3-13 16,6-2-3-16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5T16:45:52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20069 3160 1612 0,'0'0'72'16,"0"-10"14"-16,-3 3-69 0,0 0-17 0,-2 0 0 0,5 7 0 0,-3-7 198 0,3 7 36 16,-5 5 7-16,-3-3 2 0,0 5-195 0,0 3-38 15,-5 6-10-15,3 0 0 0,-4 13 0 0,1 6 0 0,-3-4 0 0,0 13 0 16,-2 3 0-16,-3 10-14 15,-1 2 3-15,-1 9 1 0,1-2-6 16,1 9 0-16,0 0-1 0,0 3 0 16,-3 6-109-16,0-8-22 0,1 1-4 0,-1 3 0 15,0-5 35-15,3-2 7 0,0-7 2 0,2-2 0 16,1-10 60-16,-1 0 13 0,6-5 3 0,0-9 0 16,-1 0 23-16,4-2 9 0,2-5 0 0,-3-5-400 0,6-4-74 0</inkml:trace>
  <inkml:trace contextRef="#ctx0" brushRef="#br0" timeOffset="340.57">20092 3266 2250 0,'0'0'100'0,"0"0"20"0,0 0-96 15,3 7-24-15,-3 4 0 0,3-1 0 0,-1 1 54 0,4 8 6 16,-4 0 2-16,4 5 0 0,-4-1-30 0,4 10-7 16,-1 12-1-16,-2-5 0 0,2 7-16 15,0 2-8-15,0 5 8 0,-2 0-8 0,0 5 0 16,-1 5 0-16,1-1-9 0,0 1 9 15,-1-1-60-15,1 1-6 0,-3-10-1 0,3 7 0 16,-1-2-46-16,1-8-10 0,2-8-1 0,0-3-1 16,3 0 28-16,0-10 5 0,-2-1 2 0,2-1-407 0,-1-7-82 0</inkml:trace>
  <inkml:trace contextRef="#ctx0" brushRef="#br0" timeOffset="533.6">19860 4032 2944 0,'0'0'65'0,"0"0"14"0,5-7 2 0,6 7 1 0,4 0-66 0,1 0-16 0,0-2 0 0,3-1 0 16,4-1 11-16,4 4-2 0,-1 0 0 0,1-3 0 15,2-1-9-15,0-3 0 0,-2-3 0 0,4 3 0 16,1 5-204-1,0-12-42-15</inkml:trace>
  <inkml:trace contextRef="#ctx0" brushRef="#br0" timeOffset="701.97">20960 3708 2948 0,'8'0'65'0,"-2"0"14"0,1 4 2 0,-1-1 1 0,2 1-66 0,0 1-16 0,2 0 0 0,3-3 0 0,-2 8 23 0,0-6 1 0,-1 3 0 0,-2-4 0 31,3 6-48-31,-3-9-10 0,0 7-2 0,0-2-841 16,-3-3-169-16</inkml:trace>
  <inkml:trace contextRef="#ctx0" brushRef="#br0" timeOffset="847.15">20955 4096 2847 0,'0'0'126'0,"0"0"26"0,0 0-121 0,0 0-31 0,0 0 0 0,3 7 0 0,2 2 48 0,0-4 3 0,1-3 1 0,-1 5 0 16,3-7-61-16,-3 7-12 0,3-7-3 0,3 0-1300 15</inkml:trace>
  <inkml:trace contextRef="#ctx0" brushRef="#br0" timeOffset="1395.63">22209 3922 1785 0,'0'0'159'0,"0"0"-127"16,0 0-32-16,0 0 0 0,0 0 223 0,0 0 38 0,0 0 8 15,0 0 2-15,0 0-203 0,3 4-40 16,2 6-8-16,-5-1-1 0,0 8-19 0,0-1 0 16,-5 8 8-16,2 4-8 0,-2-2 0 0,0 2-9 0,-3 0 1 0,2 0 0 31,-4 3-23-31,2-3-4 0,0 3-1 0,-3-8 0 15,3 6-3-15,0-6-1 0,3-4 0 0,-3-3 0 16,6-2 8-16,-4-4 2 0,1-1 0 0,2-4 0 16,3-5 38-16,0 0 8 0,0-5 2 0,-2 1 0 0,2-4-8 0,2-3-2 0,4-6 0 0,-1-6 0 15,0-1 4-15,3 1 0 0,3-6 0 0,-3-6 0 16,5 2-12-16,-3-7 12 0,4-2-12 0,2-3 12 16,-1-2-12-16,4 5 0 0,-1 7 0 0,1-5 0 15,2 11 0-15,-2 1 0 0,2 5 0 0,-3 6 0 16,-2 3 0-16,0 2 0 0,0 1 11 0,0 1-11 15,-3 10 43-15,3 0 2 0,-3 5 1 0,0 0 0 16,1 6-27-16,-4-8-6 0,1 6-1 0,-1 3 0 0,-2 0-12 16,0 9 0-16,0 2 0 0,0 8-10 0,-3 4 10 15,-2 12 0-15,2-7 8 0,-5 5-8 16,3-10 11-16,0 3-3 0,-3-1 0 0,2-1 0 0,-2-6-8 0,3 1 0 16,-3 2 0-16,3-3-11 15,-1 3-178-15,1-2-36 0</inkml:trace>
  <inkml:trace contextRef="#ctx0" brushRef="#br0" timeOffset="2605.32">20749 1081 1951 0,'2'-24'86'0,"-4"17"18"0,-1-9-83 0,-2-1-21 0,2 1 0 16,-2-8 0-16,-6 5 95 0,1-4 14 16,-1-1 3-16,-2 1 1 0,0-1-45 0,-3 1-8 0,2 2-3 0,-1 2 0 15,-1-2-33-15,0 4-8 0,-3 10 0 0,3-2-1 16,3-1-15-16,-5 6 0 0,-1 1 0 0,-2 3 0 16,2 3 0-16,-2 4-12 0,3 7 12 0,-3 2-10 15,2-2 10-15,3 5-10 0,3 5 10 0,0-1-10 16,2 8 10-16,3-8-8 0,3-4 8 0,2 2-8 15,3 3 8-15,3-10 0 0,0 2 0 0,5-4-8 16,5 0 8-16,0-3 0 0,6-2 0 0,2-4 0 0,0-3 0 0,3 0-10 16,-1-3 10-16,1-4 0 0,0-7-21 0,0 5 2 15,0-5 1-15,-3-3 0 16,3 3-9-16,-3-5-1 0,0 3-1 0,0-5 0 0,-5 2 17 0,0 2 12 16,0 3-13-16,-6 0 5 0,-2 7 8 15,-2 2 0-15,2 1 8 0,-3 4-8 16,-5 0 31-16,3 7 1 0,-1 2 1 0,-2 5 0 15,3 5-6-15,-3-5-2 0,0 3 0 0,5 6 0 0,-2-2-12 0,-1-2-2 16,4-2-1 0,-1-3 0-16,0 2-10 0,6 5 0 0,-1-9 0 0,4 0 0 15,2-5-84-15,-3 2-12 0,5-6-2 0</inkml:trace>
  <inkml:trace contextRef="#ctx0" brushRef="#br0" timeOffset="3655.2">21376 392 2602 0,'0'0'57'0,"0"0"12"0,0 0 3 0,-3 7 1 0,3 2-58 0,-5 5-15 15,-1 5 0-15,1 4 0 0,-3 6 36 0,0 1 4 16,-5 6 0-16,-3 1 1 0,0 10-22 0,-5 3-5 0,3 6-1 0,-4-2 0 16,7 3-5-16,-4-3-8 0,1 0 11 0,-1-7-11 15,1 2 0-15,2-2-20 0,-3-7 2 0,9 0 1 31,-1-2-39-31,3-12-7 0,0-5-1 0,0-5-1 0,5-6-2 16,3-1 0-16,0-9 0 0,0 0 0 0,8-9 46 0,3-5 9 0,2-10 1 16,3 3 1-16,0-7 10 0,3 2-10 0,-1-2 10 0,1-1-10 15,-1 1 30-15,3 2 5 0,0-2 2 16,1 2 0-16,-4 3 5 0,1 9 2 0,-4-3 0 0,1 10 0 0,-2-2 8 16,-1 9 2-16,-3 0 0 0,1 9 0 0,0-2-15 0,-3 14-2 15,-1-4-1-15,1 6 0 0,-2 3-10 0,-1 5-3 16,-5 6 0-16,3-4 0 0,-1 0-13 0,-2 0 0 15,-2-2-12-15,-1 2 12 0,3-10-12 0,-5 5 4 16,-1-9 8-16,1 2-13 16,0-4-13-16,-6-1-2 0,3-2-1 0,-2-7 0 0,-1 3 9 15,-2-3 1-15,0-7 1 0,-1 0 0 0,-1 0 5 0,1-7 1 0,-2 0 0 16,6 0 0 0,-3-3-23-16,5-4-4 0,2-2-1 0,4 2 0 0,2-12 20 0,5 2 3 15,0-2 1-15,9-2 0 16,-1-5-56-16,5 10-12 0,-2-1-1 0,3 1-1 15,2 4-14-15,0 2-4 0,6 3 0 0,-1 5 0 16,3 2 56-16,3-7 10 0,2 11 2 0,1-1 1 0,-1 1 47 0,0-4 8 0,-4 7 3 0,1 3 0 16,-4 1 34-16,-3-1 7 0,-1 4 2 0,-4 7 0 15,-1-7-4-15,1 5-1 0,-1-1 0 0,-2 1 0 16,-5-5 5-16,-1 7 1 0,-2-4 0 0,-2 4 0 16,-4 2-39-16,-4-6-8 0,-4 4-2 0,-2 0 0 15,-5-2 0-15,0 4 0 0,-3-4 0 0,0 0 0 16,-2-5-9-16,-3 2-1 0,-1-2-8 0,1 0 12 15,0-2-12-15,3 0 0 0,-4-1 0 0,7-4 0 16,1-7 0-16,1 0 0 0,2 0-8 0,9-2 8 16,-3-1-32-16,10-11 0 15,3 5 0-15,2-1 0 0,6 3-1 0,-3-2 0 16,6 6 0-16,-3-4 0 0,0 5 33 0,0 2 0 0,2 0 0 0,1 0 0 0,-3 4 22 0,2 3 11 16,3 3 3-16,-2 1 0 0,-1-1 6 0,3 1 2 15,1 3 0-15,-7 3 0 0,4 2-16 0,-3-1-2 16,-6 1-1-16,4 2 0 0,-4 3-25 0,1-3 8 15,-1 0-8-15,-2 2 0 0,0-6 0 0,3-1 0 16,-3 3 0-16,-3-3-11 16,0 1-21-16,3-8-4 0,0 5 0 0,-2-2-1 0,1-3 17 0,-1-2 3 15,2 0 1-15,0 0 0 0,0-2 16 0,0 2 0 16,-3-7 0-16,3 0 0 0,0 7 0 0,0 0 9 16,0 0-1-16,0 2 0 0,-3 3 24 0,3-3 4 15,0 3 0-15,0-3 1 0,2 8-9 0,1-6-1 0,-1 3-1 0,4 0 0 16,1 3-17-16,4-8-9 15,2 5 10-15,3 0-10 0,-3-4 0 0,3-3 0 0,2 0 0 0,4-3 0 32,-1 1-48-32,0-3-10 15,-3-2-2-15,6 0 0 0,-3-5-44 0,0 1-10 0,3-8-2 0,-3 2 0 16,3-11 60-16,-3 5 11 0,-3-10 2 0,-2 7 1 0,-3-7 73 0,0 2 14 0,1-6 3 0,-4 11 1 16,-2-7 41-16,0 5 8 0,-3 2 2 0,-2 5 0 15,-6 2-17-15,0-2-3 16,1 11-1-16,-4-4 0 0,1 7-35 0,-3 5-6 0,0 2-2 0,0 0 0 15,-5 9-24-15,-1 5-4 0,-2 10-8 0,0-1 11 16,-2 3-11-16,-1 12 0 0,-2 2 0 0,5 2 0 0,0 10 0 0,3-10 0 16,0 5 0-16,2 0-11 15,6-2 11-15,-1-3 0 0,3 3 8 0,3-5-8 16,6 0-8-16,-1-7-7 0,0 0-1 0,0 4 0 16,-2-11-50-16,2-2-10 0,0-1-3 15,-2-6 0-15,2-3-107 0,-2-5-22 0,-1-9-4 16,-2 5-663-16</inkml:trace>
  <inkml:trace contextRef="#ctx0" brushRef="#br0" timeOffset="3827.43">22929 1499 403 0,'-11'-19'36'0,"-5"-4"-36"0,-2-5 0 0,-1-5 0 0,1 0 275 0,-3-5 48 0,-1 5 9 15,4 0 3-15,-1 5-135 0,1 5-28 16,2-1-4-16,5 8-2 16,1-1-19-16,-1 8-4 0,6-1-1 0,2 3 0 0,6 0-62 0,2 0-13 15,3 5-3-15,5-3 0 0,9 5-35 0,1-2-7 16,4 2-2-16,2 0 0 0,8-5-6 0,-3 10-2 0,6-5 0 0,2 0 0 15,9 2-12-15,2-2 0 16,0 7 0-16,-1-7 0 16,1 7-68-16,-2 0-16 0,-4 0-3 0,1 3-1186 0</inkml:trace>
  <inkml:trace contextRef="#ctx0" brushRef="#br0" timeOffset="4388.52">19825 5876 1958 0,'-8'24'174'0,"6"-10"-139"0,-4 5-35 0,1 11 0 16,0 10 185-16,-1 7 31 0,4 7 5 0,2 3 2 15,-3 6-159-15,3 1-32 0,3-1-7 0,-3 1-1 16,0-10-24-16,2 2-14 0,-2-2 2 0,3-4 0 16,-3-3-164-16,3-7-32 0,-1-3-6 15</inkml:trace>
  <inkml:trace contextRef="#ctx0" brushRef="#br0" timeOffset="4793.85">19857 5803 2246 0,'0'-16'200'0,"3"11"-160"0,-3-4-32 0,5 2-8 0,-2 4 116 0,5-4 21 16,-1 5 5-16,7-3 1 0,2-2-59 0,-1 5-11 15,4-1-2-15,2-1-1 0,6 4-22 0,-1 0-4 16,-2 0 0-16,2 0-1 0,-2 4-32 0,-3 1-11 0,0 0 0 0,-2-3 9 31,-1 5-33-31,-2 3-6 0,0-3-2 0,-3 7 0 16,-2-5-32-16,-3 5-6 0,-3 0-2 0,-5 3 0 15,0 2 21-15,-5 4 4 0,-3 1 1 16,3-3 0-16,-3-2 22 0,-3 4 5 0,3 1 1 0,0-8 0 0,-2 1 46 0,2 4 10 16,0-7 2-16,0-2 0 0,3 4-16 15,-1-2-4-15,1-4 0 0,2 4 0 0,3 0-6 0,0-2-2 16,0 2 0-16,3 2 0 0,2-2 16 0,3-4 4 15,0 6 0-15,3 1 0 0,-1-3-32 0,6 2 0 0,-2-2 0 0,1 0 0 16,4-2 0-16,-3 5 0 0,0-3 0 0,0-5 0 16,-6 5 0-16,1-4 0 0,-3-3 0 15,-3 2 0-15,0 3-24 16,1 0-5-16,-4-5-1 0,-4 7 0 0,-1-5 30 0,-2 1 0 0,-6 1 0 16,0-1 0-16,-4-1-12 0,-4 3 3 0,3 0 1 0,-2-5 0 0,-4 2-4 15,4-2 0-15,-3 0 0 0,0 0 0 31,2-4-32-31,-2-3-6 0,-3 0-2 0,6 0-735 0,-4-3-147 0</inkml:trace>
  <inkml:trace contextRef="#ctx0" brushRef="#br0" timeOffset="4979.84">20955 5980 2804 0,'0'0'62'16,"8"0"13"-16,3 7 2 0,-1 4 1 0,1 1-62 0,-1 2-16 0,1 3 0 0,-1-3 0 0,4-2 28 0,-1 2 4 0,-3 0 0 0,1-5 0 31,-3 1-93-31,0 1-19 0,0-1-3 0,-5-1-1 0</inkml:trace>
  <inkml:trace contextRef="#ctx0" brushRef="#br0" timeOffset="5119.51">21019 6431 403 0,'-11'12'17'0,"6"-10"5"0,5 3-22 0,-3 0 0 0,-2 2 0 0,2 0 0 15,3 0 628-15,-3 0 120 0,3-5 25 0,0 5 5 16,0-7-662-16,0 0-132 16,0 0-26-16,0 0-878 0,0 0-175 0</inkml:trace>
  <inkml:trace contextRef="#ctx0" brushRef="#br0" timeOffset="6661.86">22167 5867 2718 0,'-3'-14'120'0,"3"11"25"0,-2-4-116 0,2 7-29 15,0 0 0-15,0 0 0 0,0 0 40 0,2 7 1 16,3 3 1-16,1 6 0 0,2 8-42 0,-3 6 0 16,0 3-16-16,1 7 5 0,-1 0 11 0,0 5 0 15,-5-3 0-15,3 10 0 0,-6-3 0 0,3 1-13 16,-3-3 3-16,1 0 1 0,-3-10-3 0,2-4 0 15,-2-5 0-15,2-4 0 0,-2-5 4 16,2-5 0-16,-2-2 0 0,-1-5 0 0,1-3 19 0,0-4 4 16,0-4 1-16,-3-3 0 0,2-3-16 0,1-4 9 0,0-2-9 0,2-8 8 15,0-2 26-15,6-4 5 0,0-1 1 16,2-2 0-16,0-2-40 0,3-3 0 0,3 1 0 0,-1 4 0 16,4-5 0-16,2-2 0 0,-1 0 0 15,7 5 0-15,-1 0-8 0,3 2 8 0,2 0-8 16,3 5 8-16,-5 6 0 0,2 4 0 0,-2 1 12 15,0 5-4-15,-3 1-8 0,0 1 12 0,-2 10-4 0,-1-2 0 16,-2 2-8-16,0 2-8 0,0 8 8 0,0 6-12 16,-3 3 12-16,3 4 0 0,0 6 0 0,-6-1 0 15,4 2 0-15,-1-1 0 0,-2 1 0 0,-1 3 0 16,-2-2 0-16,0 2 0 0,-3 2 0 0,1-7 0 16,-6 7 0-16,2-2 0 0,-2-7 0 0,-2 5 0 15,2-8-28-15,0-2-3 0,0-2-1 16,0-2 0-16,0-8-51 0,0 3-10 0,0-5-3 0,0-7-685 15,0 0-138-15</inkml:trace>
  <inkml:trace contextRef="#ctx0" brushRef="#br0" timeOffset="6987.46">22863 5650 2530 0,'2'-21'56'0,"1"12"11"0,-3-3 2 0,3 3 3 0,-1 1-58 0,4-1-14 0,1 2 0 0,4 0 0 0,2-2 96 0,3 9 16 15,0-7 3-15,0 4 1 0,5-2-77 0,0 5-15 16,6 0-4-16,2 0 0 0,5 8-20 0,-2-4 0 0,0-1 0 0,-3 6 0 16,3-2 0-16,-6 0 0 0,-2 2-9 0,0 3 9 31,-8 0-40-31,-3 0-4 0,-5 0-1 0,0-1 0 16,-6 1-6-16,-2 5-1 0,-5-6 0 0,-3 1 0 0,-3 4 31 0,-2-1 5 0,-3 1 2 0,-2-2 0 15,2-4 45-15,3 6 9 0,-1-2 1 0,4 0 1 16,-1-2 10-16,3-5 1 0,6 2 1 0,-1 3 0 15,3-5-15-15,3 3-3 0,-1-1-1 0,6 1 0 16,6 1-5-16,1-4-1 0,7-2 0 0,-1 2 0 16,3 0-39-16,-1-7-8 0,4 7-2 0,-1-4 0 15,3-3-86-15,3 0-18 0,5 0-3 16,0 0-717-16,3 0-143 0</inkml:trace>
  <inkml:trace contextRef="#ctx0" brushRef="#br0" timeOffset="7890.75">20492 8021 1036 0,'0'-9'92'0,"-3"-6"-73"0,-5 4-19 0,0-6 0 16,-2 3 345-16,-3-2 66 0,-3-1 13 0,-3 1 2 16,1-3-290-16,-3 2-57 15,-3 6-12-15,-5-1-3 0,-3 3-12 0,3-1-4 0,-6 5 0 0,1 5 0 16,0 7-48-16,-3 8 0 0,-3-1-9 0,0 4 1 31,1 13-23-31,1 0-4 0,1 9-1 0,3 2 0 0,5 5 23 0,0 9 4 0,2 15 1 0,4 0 0 16,1 4 8-16,4 0 0 0,2 5 0 15,3-5 0-15,7-2 8 0,1-5 3 0,5-9 1 0,5-2 0 16,1-3 24-16,7-7 6 0,6-5 1 0,2-4 0 16,8-5-27-16,3-3-4 0,7-6-2 0,4-8 0 15,4-2-10-15,1-4 0 0,-1-10 0 0,4 0 0 16,2-7 0-16,0-3-16 0,-3-4 3 0,0-2 0 16,3-1-123-16,-8 1-25 0,-3-8-5 0,-5 5-992 0</inkml:trace>
  <inkml:trace contextRef="#ctx0" brushRef="#br0" timeOffset="8103.45">21288 8171 3168 0,'0'0'140'0,"0"0"29"0,6 8-135 0,-1-4-34 0,0 3 0 0,3-2 0 16,0 7 24-16,3-3-1 0,-1-2-1 0,1 0 0 31,-1-2-63-31,1 2-13 0,-3-2-2 0,3-3-872 0,-1 3-175 0</inkml:trace>
  <inkml:trace contextRef="#ctx0" brushRef="#br0" timeOffset="8262.7">21431 8571 3265 0,'0'0'72'0,"-2"3"14"0,-1 6 3 0,0 3 3 0,3-3-73 0,0 1-19 15,0 4 0-15,3-5 0 0,0-2 8 16,2 3-8-16,0-3 12 0,0 0-12 16,1-7-110-16,-1 0-29 0,0 0-5 0,3-7-2 0</inkml:trace>
  <inkml:trace contextRef="#ctx0" brushRef="#br0" timeOffset="9545.64">22476 8026 2070 0,'-5'-7'45'0,"2"4"10"0,1-1 1 0,-1 1 3 0,-2-2-47 0,2 3-12 0,1-3 0 0,2 5 0 16,0 0 50-16,0 0 8 0,0 0 2 0,0 0 0 15,0 0-29-15,0 12-6 16,0 0-1-16,0 2 0 0,0 3 7 0,0-1 1 0,0 0 0 0,0 6 0 16,0-4-16-16,0 6-4 0,-3-1 0 0,3 8 0 15,-5-3-3-15,2 0-1 0,0 3 0 0,-2-3 0 16,-3-2 4-16,3-2 0 0,-3-1 0 0,0 1 0 15,-3-5 16-15,3-5 3 0,3 2 1 0,0-6 0 16,0 4-32-16,-1-7 0 0,1 0 0 0,2-5 0 16,3-2 0-16,0 0 0 0,0 0-10 0,3-7 10 15,0-2-28-15,5-8 0 16,-3 1 0-16,3-8 0 0,0-6 18 0,5-1 10 0,0-2-12 0,3-7 12 16,3 0 0-16,-4 0 0 0,4 0 0 0,-1 0 0 0,-2-4 0 0,0 4 0 15,0 0 0-15,3 7 0 0,-4 0 0 16,4 2 0-16,0 3 11 0,2 7-11 0,-3 2 11 15,1 2-11-15,2 10 10 0,-3-2-10 0,1 9 28 0,-3 0 0 16,-3 5 0-16,0 4 0 0,-2 5-13 0,-1 5-3 16,1 5-1-16,-3 6 0 0,0 3-2 0,0 5 0 15,-3 2 0-15,0 0 0 0,1 2-9 16,-1-2 0-16,0 7 0 0,1-2 0 16,-4-5 0-16,1 0 0 0,2-7 0 0,-2-1 0 0,-1-3-14 0,4-3-5 0,-4-10-1 15,4 5 0 1,-4-11-158-16,4 4-32 0,-1-7-6 0</inkml:trace>
  <inkml:trace contextRef="#ctx0" brushRef="#br0" timeOffset="9916.14">23212 7332 2649 0,'0'0'236'0,"0"0"-189"0,0 0-38 0,0 0-9 16,-3 0 136-16,3 0 24 0,0 0 6 0,0 0 1 15,8 7-123-15,3-2-24 0,-1-1-4 0,4 3-2 16,1 0-14-16,1 0 0 0,3 1 0 0,-3-1 0 0,0-3-19 16,-1 3 3-16,-1 0 1 0,-1 3 0 15,-2-3-87-15,-1 0-18 0,-2 2-3 0,-5-2-1 16,2 3 52 0,-5 2 11-16,0-1 1 0,0-4 1 0,-5 7 27 0,2-4 6 0,-5 4 1 0,3-5 0 0,-3 6 25 15,3-6 0-15,-1 0 0 0,1 3 0 0,0-2 56 16,-1-1 16-16,1-2 3 0,2 2 1 15,1-2-13-15,2 0-3 0,2 3 0 0,1-3 0 0,-3-7-33 0,5 7-7 16,1-5-2-16,2 5 0 0,-3 0-18 0,3 1 8 16,0-6-8-16,2 5 0 0,1-2 8 0,-3-3-8 15,3 5 0-15,-1-5 0 0,1 5 0 0,-3 1 0 16,2-6 0-16,-2 5 0 0,0 0 0 0,-3 0 0 16,-2 0 0-16,-3 2 0 0,-5-1 0 0,-1 1-19 15,-4 7 3-15,-3-1 0 16,-3 1-25-16,-3 0-5 0,-5 8-1 0,-5 4-814 0,-5-2-163 15</inkml:trace>
  <inkml:trace contextRef="#ctx0" brushRef="#br0" timeOffset="10267.04">20140 10034 2707 0,'-3'10'240'0,"1"4"-192"16,-3 4-38-16,2 6-10 0,-2 2 94 0,5 11 17 15,2 3 3-15,4 0 1 0,-1 12-81 0,0-2-16 16,0-1-3-16,3-2-1 16,0 7-35-16,0 0-7 0,0-2-2 0,0 0 0 15,3-3-105-15,-3-9-21 0,0 0-4 0,-1-9-1040 16</inkml:trace>
  <inkml:trace contextRef="#ctx0" brushRef="#br0" timeOffset="10587.57">20262 10171 1785 0,'-3'-38'159'0,"1"21"-127"0,-1 1-32 0,-2-5 0 0,2 2 186 0,0-2 31 0,3 4 7 0,-2 1 0 15,2-1-85-15,0 10-18 0,2-2-3 0,1 0-1 16,0 4-41-16,2-2-9 0,3 4-2 0,2-4 0 15,4 7-45-15,1 0-8 0,4 0-3 0,7 7 0 16,6-4-9-16,0 9 0 0,0-3 0 0,2 0 0 0,-2 6 0 16,2-1 0-16,-5-3 8 0,3 6-8 31,3 4-18-31,-4-5-9 0,-2 8-1 0,0-3-1 0,-2-2-5 16,-3 7-1-16,-3 2 0 0,-5-2 0 0,-3-3 19 0,-2 8 3 0,-9-5 1 0,1 4 0 0,-6 1 0 0,-5-5 0 15,-5 4 0-15,-3-1 0 16,-2-1 2-16,-6 0 1 0,-5-2 0 0,2 7 0 15,-2-2-15-15,0-3-2 16,-5-2-1-16,-1-1 0 0,-2-3-33 0,0-4-6 0,-2 4-2 0,1-6 0 16,9-6-73-16,0-3-15 0,3-3-4 0,5-8 0 15</inkml:trace>
  <inkml:trace contextRef="#ctx0" brushRef="#br0" timeOffset="10755.32">21389 9999 3279 0,'3'7'72'0,"-1"7"16"0,1 0 2 0,0 3 2 0,-3 1-74 0,5-1-18 16,-3 4 0-16,1-4 0 0,0-1 0 0,-1 0 0 0,-2-6 0 0,3 4 0 16,0-5-187-16,-1 5-41 0</inkml:trace>
  <inkml:trace contextRef="#ctx0" brushRef="#br0" timeOffset="10921.36">21534 10497 2361 0,'0'8'210'0,"0"1"-168"0,0-2-34 0,3 7-8 16,0-5 141-16,-1 3 27 0,4-2 4 0,-1-1 2 15,0-7-193-15,3 5-38 0,-8-7-8 0,11 0-1196 16</inkml:trace>
  <inkml:trace contextRef="#ctx0" brushRef="#br0" timeOffset="11393.76">22312 10109 3175 0,'0'0'70'0,"0"0"14"0,0 5 4 0,0 2 0 0,0-2-70 0,0 7-18 0,3-3 0 0,-3 0 0 16,0 8 12-16,3-1-2 0,-3 3 0 0,0 0 0 16,0 2-10-16,-3-2 0 0,0 9 0 0,-2-2 0 31,-3 0-28-31,3 2 1 0,-3-2 1 0,0-2 0 16,0-3-8-16,0-2-2 0,0-3 0 0,0 0 0 15,0-8-4-15,6 1-2 0,-4-2 0 0,4-7 0 0,2 0 29 0,-3-2 13 0,6-5-12 16,-1-8 12-16,1-1 0 0,2-3 0 0,3-2 0 0,0-5 0 15,0-2 0-15,5-5 18 0,1 0-2 0,4-5 0 16,-2-2-16-16,5 5 0 0,-2 0 0 0,4 0 0 16,-4-1 0-16,5 3-9 0,-3 8 1 0,-3-4 0 15,4 6 8-15,-7 4 0 0,1 3 0 0,-2 1 0 0,-4 1 0 0,1 10 0 16,-3-1 0-16,0 5 0 0,0 0 40 0,-3 5 9 16,0-1 3-1,3 10 0-15,-3 3-29 0,3 6-6 0,-2 1-1 16,-1 4 0-16,0 0-16 0,0 3 0 0,1 2 0 0,-1 2 0 0,0 0 0 0,-2 1 0 15,2-3 0-15,1 0-9 16,-1-8-9-16,0 4-2 0,0-6 0 0,6-4 0 16,0-3-86-16,-1-1-18 0,3-1-3 0,6-5-1 15,-1-2 48-15,1-5 10 0,5-2 2 0,0 0 0 16,2-7-42-16,1-2-8 0,-1-7-2 0,0-1 0 16,1-6-70-16,-3-1-14 0,2-2-4 0,1-4 0 0</inkml:trace>
  <inkml:trace contextRef="#ctx0" brushRef="#br0" timeOffset="12281.79">23376 9517 1882 0,'0'0'84'0,"3"-10"16"15,-3 1-80-15,0-5-20 0,0 14 0 0,0-7 0 0,0 7 139 0,0 0 23 16,0 0 5-16,0 0 1 0,-8-3-74 0,2 3-14 0,1 3-4 0,0 9 0 16,-1-8-51-16,1 10-10 0,0 0-3 15,0 3 0-15,-1 4-12 0,4 5 0 16,-4 0 0-16,1 11 0 0,0 3 0 0,-3 7 0 0,3 3 0 0,2 4 0 15,0 2 0-15,1-2 0 0,-4-4 0 16,6 2 0-16,-2-3 0 0,4-2 0 0,-4-7 0 16,4 0 0-16,4-7 0 0,2-3 0 0,0-6 0 15,2 0 0-15,3-3 0 0,3-10 0 0,0-3 0 0,3-1-10 16,-1-7-2-16,3-7 0 0,3-1 0 0,5-3 0 16,-2-8 4-16,2 2 0 0,0-6 0 0,0-1 0 15,0-1-20-15,-2 1-3 16,-1 0-1-16,-2-1 0 0,-6 1 32 0,1 1 0 0,-6 1 0 0,-2-1 0 0,-1 6 20 15,-4 1 9-15,-4 2 3 0,1-3 0 0,-6 8-7 0,1-5-1 16,-4 4 0-16,1 3 0 0,-3 5 19 16,0-3 3-16,-5 5 1 0,0 7 0 0,2 0-32 0,-5 3-7 15,3 6 0-15,-3-2-8 0,3 3 0 0,0 6 0 16,2 1 0-16,3 9 0 0,-3 2 0 0,4 0 0 16,1 5-10-16,1 0 10 15,0 7 0-15,5 0 0 0,-3-2-9 0,3 2 9 0,0 0 0 0,0 3 0 0,0-1 0 16,3 5 0-16,-1 3 0 0,1-3 0 15,-3-5 0-15,0-4 0 0,0-3 0 0,0-4 0 16,-5-5 0-16,2-3 0 0,-2-6 0 0,-1-3 0 0,-1-2 0 16,-1-10 0-1,-3 5-29-15,-2-4-9 0,0-6-2 0,-1-4 0 16,-2-4-19-16,3 1-4 0,0-6-1 0,-3-3 0 0,3-4 52 0,0-1 12 16,2-2 0-16,-2-2 0 0,5-2 23 0,0-1 7 0,0 1 2 0,5-3 0 15,1-2-10-15,2 2-2 0,2-5 0 0,4 0 0 16,2 6 4-16,2-6 0 15,3 0 0-15,1 6 0 0,2-1-4 0,5-2 0 0,2 4 0 0,7 0 0 16,-1 1-20-16,5-1 0 0,0 6 0 0,4-6 0 16,-1 3-84-16,-3-3-22 15,-2 6-4-15,-1-4-1 0,-1-1-78 0,1 4-16 0,1-2-3 16,2 4-1-16,-2 1 20 16,3 2 4-16,-4-3 1 0,-2 6 0 0,1-3 166 0,-4 4 34 0,-5-2 6 0,0 3 2 15,-2 2 204-15,-3 0 40 0,0-3 9 0,-3 8 2 16,0-3-107-16,-2 3-22 0,-3-3-4 0,0 10-1 0,-1-5-65 0,-1 2-14 15,-4 3-2-15,4 2-1 0,-6 5-30 0,0 2-5 16,0 3-2-16,-3-1 0 0,0 7-17 16,-2-1-9-16,0 4 10 0,2-3-10 15,-5 1 8-15,3-3-8 0,0-2 0 0,-3-3 9 0,2 0-9 0,4-4 0 16,-3-2 0-16,5-3 0 0,0-7 0 0,0 0-14 16,0 0 2-16,2-7 0 15,1-3-15-15,5-4-2 0,-3-7-1 0,3 2 0 16,3-9-18-16,2 2-3 0,-3-5-1 0,4 1 0 0,1-3 39 0,1 2 13 15,0 6-9-15,3-6 9 0,-3 7 0 0,2 1-8 0,-2-1 8 0,0 8 0 16,-3 2 0-16,-2 4 17 0,-1 1-2 0,1 2-1 16,-1 0 23-16,1 7 5 0,-3 5 1 0,0-3 0 15,0 7-15-15,0 5-2 0,0 3-1 0,0 6 0 16,-3 1-15-16,3 9-10 0,-3 2 12 0,0 0-12 16,1 5 33-16,-1 0 0 0,0 0 0 0,1-4 0 31,-4-3-51-31,4-3-10 0,-6-4-3 0</inkml:trace>
  <inkml:trace contextRef="#ctx0" brushRef="#br0" timeOffset="13093.8">20550 11652 2361 0,'0'0'210'16,"0"0"-168"-16,0 7-34 0,-2 3-8 0,-1 4 102 0,0 2 18 15,1 8 4-15,-4 4 1 0,-2 7-95 0,0 3-19 0,1 2-11 0,-4 2 12 16,-2 5-12-16,-1-2 0 16,1 4 0-16,-3-2 0 15,0 7-14-15,3-4-5 0,-5 6-1 0,5-4 0 0,2-3 20 0,3-2-12 0,0-7 12 16,3 0-10-16,-1-7 10 0,6-4 0 16,0-4 10-16,6-1-10 0,-1-1 53 0,8 3 5 15,6 3 1-15,10-4 0 0,3 4-28 16,-1-6-6-16,4-4-1 0,2-3 0 0,5-1 8 0,6-6 0 0,2-2 1 0,6-7 0 31,-3 0-54-31,-6-7-11 0,3-7-3 0,3-3 0 16,6 1-40-16,-4-8-8 0,-2 6-1 0,-5-11-1 0,-6 4-92 15,-2-6-19-15,-6 5-3 0,-5-2-821 0</inkml:trace>
  <inkml:trace contextRef="#ctx0" brushRef="#br0" timeOffset="13284.19">20783 11697 2649 0,'0'0'117'0,"0"0"25"0,0 0-114 0,0 0-28 16,0 0 0-16,0 2 0 0,5 5 108 0,3-4 15 16,5 1 3-16,6-4 1 0,0-4-87 0,2 4-18 15,3-10-3-15,2 3-1 16,3-2-90-16,5-5-17 0,6-3-4 0,-3 1-791 0,0-8-157 0</inkml:trace>
  <inkml:trace contextRef="#ctx0" brushRef="#br0" timeOffset="13451.31">20767 12092 3056 0,'0'0'136'0,"0"0"27"0,0 0-131 0,3 2-32 0,2 8 0 0,6-10 0 15,5 4 40-15,5-4 0 0,8-4 1 0,3-1 0 32,2-7-83-32,6 1-17 0,10-8-3 0,3-7-850 0,5 0-169 0</inkml:trace>
  <inkml:trace contextRef="#ctx0" brushRef="#br0" timeOffset="13628.28">22003 11772 3132 0,'0'0'69'0,"-3"7"15"0,3 5 2 0,-3-3 1 0,1 1-70 0,-1-1-17 16,1 3 0-16,-1-3 0 0,6-6 13 0,-3-3-1 15,-3 7 0-15,0 0 0 16,3-7-252 0,0 0-50-16,0 0-10 0,-10 9-3 0</inkml:trace>
  <inkml:trace contextRef="#ctx0" brushRef="#br0" timeOffset="13752.94">21966 12158 518 0,'0'16'46'0,"-3"-4"-37"16,3-3-9-16,-5 3 0 0,2 2 506 0,0 0 99 0,1-4 20 15,2-1 4 1,2-2-494-16,-2-7-99 0,8 5-20 0,-2-3-848 16,2-2-168-16</inkml:trace>
  <inkml:trace contextRef="#ctx0" brushRef="#br0" timeOffset="14091.59">22659 11502 2592 0,'0'0'230'0,"0"0"-184"0,3 7-37 0,-1-5-9 15,1 5 138-15,2 0 26 0,0 0 4 0,6-4 2 16,0 4-138-16,2-3-32 0,-3-1 0 0,1-3 0 15,2 0-80-15,0 0-17 0,-2 0-4 0,2 0-1 32,-5 0-39-32,-2 4-8 0,1 1-2 0,-7 2 0 15,0 7 61-15,-7 3 12 0,-1 4 2 0,-6 2 1 0,-2 3 43 0,1 7 9 0,-4 0 2 0,1 5 0 16,-1 2 87-16,1 4 18 0,2-1 3 0,0 4 1 16,3-7 6-16,2 5 2 0,0-3 0 0,3-5 0 0,0-1-32 0,6-1-7 15,-1-2-1-15,3-7 0 0,3 4-12 0,2-6-4 16,3-8 0-16,0 1 0 0,3-1-25 0,4-2-6 15,4-7-1-15,0-4 0 0,4 2-8 0,1-10-11 16,3 5 3-16,-1-7 0 16,3-3-45-16,0 3-9 0,0-4-2 0,-2-1 0 15,2 0-176-15,-3-2-36 0,1 0-8 0</inkml:trace>
  <inkml:trace contextRef="#ctx0" brushRef="#br0" timeOffset="14513.71">23384 12144 1681 0,'0'0'74'0,"3"-3"16"0,2 1-72 0,-3-3-18 15,1-2 0-15,-3 0 0 0,0 3 132 0,0-4 22 0,-5 1 5 0,2 0 1 16,1-2-52-16,-4 2-9 0,-2-7-3 0,3 7 0 16,-8-3-41-16,2-4-9 0,-2 5-2 0,0 2 0 15,0 4-25-15,-1 1-6 0,-4-3-1 0,7 12 0 16,-2-4-3-16,2 4-1 0,1 7 0 0,-1-5 0 16,3 8-8-16,-2 6 0 0,2-2 0 0,0 5 0 15,3 5 0-15,2-1 0 0,0 1 0 0,3-3 0 16,3-4 0-16,2-1 0 0,3-6 0 0,0 2 0 15,-3-8 0-15,3-4 0 0,5-4 0 0,3-6 0 0,3-4 0 0,2-9-17 16,0-3 4-16,3-11 1 16,-3-8-24-16,3-2-5 15,0-7-1-15,0-3 0 0,5-6-42 0,-3-5-8 0,-2-3-1 0,0 1-1 16,0 2 12-16,-6-3 2 0,-2 1 1 0,-3-3 0 16,0-2 63-16,-5 9 16 0,0 0 0 0,-2 10 0 15,-1 2 68-15,-5 7 17 0,0 0 3 0,0 9 1 0,-3 8-12 16,3 6-2-16,-2 8-1 0,-4 2 0 15,1 7-8-15,-3 7-2 0,5 2 0 0,-2 12 0 0,-3 5-25 0,3 7-6 16,-3 7-1-16,3 14 0 0,5 7-32 0,-3 5 0 16,3 2 0-16,3 3 0 0,5 4 0 0,-3 0 0 0,0 1 0 15,6-6 0-15,2-6 0 0,0-1 0 0,3-2 0 16,0-4 0-16,0-8 0 0,0-4 0 0,0-12 0 16,0 0 0-1,-3-10-204-15,3-2-47 0,-3-4-9 0</inkml:trace>
  <inkml:trace contextRef="#ctx0" brushRef="#br0" timeOffset="14755.71">23974 11309 3211 0,'-3'26'71'0,"3"-5"14"0,0 2 3 0,-2 10 2 0,2 7-72 0,2 3-18 0,1 8 0 0,2 1 0 0,3 7 21 0,0 0 1 15,-3 9 0-15,3-2 0 16,-2-3-22-16,-1-2-13 0,0-4 1 0,0-1 1 16,1 1-84-16,-1-3-17 0,-2-7-3 15,-1-7-778-15,1-3-156 0</inkml:trace>
  <inkml:trace contextRef="#ctx0" brushRef="#br0" timeOffset="14959.2">24228 11605 3200 0,'0'0'71'0,"0"0"14"0,0 0 3 0,-3 5 1 0,-5-3-71 0,3 5-18 15,0-4 0-15,-3 4 0 0,0 0 24 0,0 2 2 16,-3-2 0-16,-2 7 0 0,0 0-26 0,0-2 0 16,-1 5 0-16,1 1 0 0,-3 1-17 0,3 5-3 15,3 6 0-15,2-4 0 0,2 7 7 0,9-2 1 0,0-1 0 0,7 1 0 16,9-5 12-16,2 2 0 0,5-2 0 0,3-3 0 15,3 1 0-15,8-8 10 0,7 8-2 0,4-8 0 32,-4-2-62-32,4-4-13 0,-1-1-2 0</inkml:trace>
  <inkml:trace contextRef="#ctx0" brushRef="#br0" timeOffset="80790.87">2955 5582 1728 0,'-18'-9'76'0,"10"4"16"0,0 5-73 0,5 0-19 16,-2-2 0-16,5 2 0 0,0 0 146 0,0 0 26 0,8 0 4 0,0 0 2 16,-8 0-141-16,8 0-28 0,2 2-9 0,-2-2 0 15,6 0 0-15,-1-2 0 0,5 2 0 0,4-3 0 16,-7-1 0-16,7 8 0 0,1-4 0 0,-4 0 8 16,2-4-8-16,3 4 0 0,2-3 0 0,1 3-11 15,-1-4 11-15,1 4 0 0,2 4 0 0,0-1 0 16,3-3 0-16,-1 0 0 0,1 0 0 0,0 0 0 15,0 4 0-15,-6-1 8 0,6-3-8 0,0 0 0 0,-6 2 0 16,1-2 0-16,4 0 0 0,-4 5 0 0,-3-3 0 0,2-2 0 16,3 0 0-16,-2 5 0 0,-6-10 0 15,5 5 0-15,-2 5 0 0,-3-5 0 0,-2 0 0 0,-1-5 8 16,-2 5-8-16,0-2 0 0,-5 2 0 0,4-5-15 16,-4 5 3-16,-3 0 0 31,0 0-26-31,3-2-5 0,-4-1-1 0,-7-1 0 0,0 4-87 0,0 0-17 0,0 0-4 0</inkml:trace>
  <inkml:trace contextRef="#ctx0" brushRef="#br0" timeOffset="81136.17">3765 5408 1267 0,'0'0'112'0,"-5"-2"-89"0,2-3-23 0,3 5 0 16,3-2 239-16,2-3 43 0,6 5 9 0,2-2 1 15,0 2-219-15,0 0-44 0,3-3-9 0,3 3-1 16,-3 3-19-16,2-1 0 0,-2-2 0 16,2 7 0-16,-4 0 0 0,2 0 0 15,-1-5 0-15,-1 10 0 0,-1-2 0 0,0-1-9 0,3 5 1 0,-5-4 0 16,4 4-4-16,-7-5 0 0,3 8 0 0,-3-8 0 15,-3 5 12-15,-2-5 0 16,0 3 0-16,-3 0 0 0,-3 2 0 0,0-5 0 0,-2 8 0 0,-3-3 8 16,-3-5 2-16,-2 6 1 0,3-6 0 0,-1 5 0 0,-7 0 0 15,2-2 0-15,-3-5 0 0,-2 7 0 0,-6-4-11 0,-4 1 0 16,-1 1 0-16,-2-3 0 16,-9 3-212-16,4-2-34 0,-46 6-7 15,19 1-2-15</inkml:trace>
  <inkml:trace contextRef="#ctx0" brushRef="#br0" timeOffset="81842.1">2037 5250 518 0,'0'0'23'0,"-5"0"5"0,2 5-28 0,3-2 0 0,0-3 0 0,-2 2 0 15,2 5 302-15,0 0 55 0,0 0 11 0,2 2 3 0,-2 6-255 0,3-6-52 16,-3 7-9-16,5 6-3 0,-5-6-24 0,3 5-4 15,-3-2-2-15,0 5 0 0,0 1-14 0,0-1-8 16,-3 4 8-16,3-2-8 0,-8-2 0 0,6 1 0 16,-6-1 0-16,0-5 8 0,3 0-8 0,-1-10 0 15,1 5 0-15,-3-4 8 0,5-3-8 0,1 0 0 16,-4-7 0-16,4 0-8 0,2-3 8 0,-5-8 8 0,5 1-8 0,0-6 11 16,5-6-11-16,-5-1-14 0,8-3 3 0,-3 0 1 15,0-9 10-15,3 2-8 16,3 2 8-16,-1-1-8 0,6 1 8 0,-2 3 0 15,1-3 0-15,1 3-8 0,-2 2 8 0,-1 3 0 0,5-1 0 0,-5 0 0 16,6 8 8-16,2 0 4 0,-2 1 1 0,-1 4 0 16,1-1 6-16,-1 10 1 0,1-3 0 15,-3 5 0-15,2 7-4 0,-5-7-1 16,3 7 0-16,0 0 0 0,-3 2-5 0,3 8-1 0,-5-3 0 0,5 2 0 16,-6 1 3-16,6-1 1 0,-5 6 0 0,-1-4 0 15,4 4-13-15,-9-1 11 0,3-2-11 0,-3 6 10 16,-2 4-10-16,2-3 10 0,-5 6-10 0,3-1 10 15,-6 2-10-15,3 2 0 0,0-2 0 0,-5 0 8 16,5 0-24-16,0-2-6 0,5 1-1 0,-2-1-1018 16</inkml:trace>
  <inkml:trace contextRef="#ctx0" brushRef="#br0" timeOffset="82567.85">3805 6643 1555 0,'-8'0'138'0,"-3"0"-110"0,3 0-28 0,-2 0 0 0,-1 4 120 0,-5-1 18 15,6-3 4-15,-1 2 1 16,-2-2-75-16,0 7-16 0,-1-7-2 0,4 7-1 15,-6-2-27-15,3 0-6 0,-3 6 0 0,3-1-1 0,-3-1-15 0,0 1 0 16,0 4 0-16,-3 2 0 0,1 1 0 0,-1 4 0 16,-2-2 0-16,3 4 0 0,2 5 0 0,0-2 0 15,-3 7 0-15,6 3 0 0,0-1 0 16,0 5 0-16,5 0 0 0,-3 7 0 0,6 0 8 0,2 5-8 16,-2-3 0-16,0 0 0 0,5 5 0 0,0 3 0 15,0-3 0-15,0 2 0 0,2 1 12 0,1 4-4 16,2-5-8-16,3 6 12 0,-2-4 3 0,1 4 0 0,7 1 0 15,-4 1 0-15,3-3 0 0,1 2 0 0,-1 3 0 0,0-2 0 16,6 4-3-16,-6-5 0 0,3 1 0 0,0-1 0 16,2 3-12-16,-5-2 0 15,3-1 0-15,3-2 0 0,-1-7 0 0,1-4 0 0,-1-1 0 16,1-2 0-16,-3-7-8 0,2 5 8 0,1-8-12 16,-1-1 12-16,-2-3 0 0,3-3 0 0,-3-2 12 15,2-4-3-15,1-5-9 0,-1 2 0 0,1-9 0 0,-3 2 0 16,2-5-27-1,-2-2-7-15,2 0-2 0,-4-4-679 0,-1-6-136 0</inkml:trace>
  <inkml:trace contextRef="#ctx0" brushRef="#br0" timeOffset="83686.87">3752 6617 1720 0,'-19'-5'76'0,"11"5"16"16,-2 0-73-16,-1 0-19 0,1 0 0 0,-4 0 0 16,4 5 83-16,-1-3 13 0,3 5 2 0,-2 0 1 15,-1 3-33-15,-2-1-6 0,5 5-2 0,-5 3 0 16,2-1-43-16,-2 8-15 0,0 4 9 0,-1 0-9 0,1 3 0 0,0 9 0 16,2 4 0-16,-2 3 0 0,-3 10 0 15,6 4 0-15,-6 7 0 0,5 8 0 16,-5-4 0-16,6 15 0 0,-6-2 0 0,5 2 0 15,1 0 0-15,2 3 0 0,-3-1 0 0,-2 3 0 0,8-5 22 0,-9 0-1 16,7 2 0-16,1-4 0 0,-2-3 7 0,-2 3 2 16,10-1 0-16,-6-1 0 0,4-3 2 0,2-3 1 15,0 1 0-15,2-3 0 0,4 3-4 16,-4 2-1-16,9-5 0 0,-3 0 0 0,2 0-9 0,4 1-3 16,-4 1 0-16,9-4 0 0,-3 5-16 0,7-1 0 0,-1 1 0 15,7-3 0-15,-8 3 0 0,5 0 0 16,-2-6 0-16,3-1 0 0,-6 2 0 0,5-3 0 15,3-6 0-15,3 7 0 0,-11-8 8 0,11 1-8 0,-8 6 9 0,8-2-9 16,-6-2 12-16,3-2-4 16,-2-3-8-16,-1-2 12 0,-5 4 23 0,3-2 4 0,-5-4 1 0,2-1 0 15,-3-9-40-15,3 5 0 16,-2-10-14-16,-1 5 4 0,1-7 20 0,-3-2 4 0,2-3 1 0,1-4 0 16,-1-3-15-16,1-2 0 0,-8-3 0 0,4-4 0 15,4 0 0-15,-6-7 0 0,0 2 0 0,-5-7 0 31,3 0-25-31,2-2-11 0,-5-5-3 0,3-3 0 16,-3-4-121-16,5 0-24 0,-8-9-4 0</inkml:trace>
  <inkml:trace contextRef="#ctx0" brushRef="#br0" timeOffset="84291.04">2090 8195 2592 0,'-5'0'230'0,"2"0"-184"0,-5 7-37 0,8-2-9 15,0-5 32-15,0 9 4 0,3 1 0 0,5 4 1 16,0 4-37-16,0 4 0 16,0-4 0-16,2 13 0 0,6 0 0 0,-3 2-8 0,-2-3 8 0,2 8-8 15,0-3 8-15,1 3-12 16,-1 2 12-16,0 0-12 0,-10-3 12 0,5-4 0 0,-6-2 0 15,4-5 0-15,-6-3 0 0,0-2 16 0,0-4-4 0,0-8-1 16,0-2-11-16,0-4 0 0,-6-3 0 0,4-3 0 16,4-11 0-16,-4-5 0 0,2-9 0 0,2-5 0 31,4 0-24-31,-4-11-6 0,6 4-2 0,0-7 0 0,0-3 32 0,3 3 0 0,2 0 0 0,3-2 0 0,0 4 0 0,-3 5 0 16,3 0 0-16,2 7 0 15,-2 3 0-15,3 4-9 0,-1-5 9 0,1 12 0 16,-3 0 0-16,2 3 0 0,1 0 0 0,-3 6-8 0,2 3 8 15,-7 5 0 1,5-3 0-16,2 10 0 0,1-3 36 0,-6 7 8 0,5 8 3 0,-2-3 0 16,0 3-11-16,3 6-1 0,-9 5-1 0,1 0 0 0,2 10-7 15,-2 0-2-15,-3 2 0 0,-1 2 0 0,4-2-9 0,-8 5-3 16,2-5 0-16,0 0 0 0,1 0-13 0,-6 0 0 16,0 7 0-16,0-7 0 0,0 4-16 0,0-4-2 0,0-4-1 15,0 1 0 1,0-4-190-16,0-2-39 0</inkml:trace>
  <inkml:trace contextRef="#ctx0" brushRef="#br0" timeOffset="88679.15">6998 12711 1958 0,'-5'2'174'0,"0"3"-139"15,-1 2-35-15,1-3 0 0,2 8 100 0,1 0 14 16,2 2 2-16,2 0 1 0,1 3-85 0,0-1-18 0,-1 0-3 0,1 8-1 16,-3-3 6-16,3 5 2 15,-3-2 0-15,0 1 0 0,-3 6-18 0,3-3 0 0,0-2 8 16,0 0-8-16,-3-3 0 0,1 8 0 0,2-7 0 0,-3 1 0 15,-2-3-12-15,-1 1 0 16,1-4 0-16,3 0 0 0,-4 0 12 0,4-3 0 0,2 1 0 0,-3 4 0 16,3-5 0-16,0-2 0 0,-3-2 0 0,3 2 0 15,3-4 0-15,0 4 8 0,-1-5-8 0,1-2 10 16,0 7 6-16,2-4 2 0,3-3 0 16,-8 0 0-16,5 0-5 0,3-3-1 0,0 4 0 0,0-1 0 15,2 0-1-15,1-5-1 0,0 5 0 0,-1-7 0 16,3 0-10-16,3 5 8 0,0-3-8 0,3-2 8 15,-1-2-8-15,-2-3 0 0,3 3 0 16,-3-3 0-16,5 3 0 0,-5-5 0 0,-1 4 0 0,4-1 0 16,2-4 0-16,-2 6 0 0,2-5 8 0,0 0-8 0,0 5 0 0,0-5 0 15,0 0 0-15,3 4 8 0,-3-1-8 0,3 1-11 16,-3-4 3-16,3 5 0 16,-5-3 8-16,2 5 8 0,-3 0-8 0,4 0 11 0,-1 0-11 0,0 0 0 15,0 7 0-15,6-7 0 0,2 5 0 0,-3-5 0 16,-2 2 0-16,2 1 8 0,4-3-8 0,-1 0-11 15,0 4 3-15,-3-1 0 0,1-3 17 0,-1 4 4 16,1-1 1-16,-1 1 0 0,-2-1 3 16,8-1 1-16,2 5 0 0,-2-2 0 0,-3-3-27 15,3 0-6-15,7 3-1 0,1-2 0 0,-3-3 16 0,-3 7 0 16,1-3 0-16,2 1 0 0,5 0 0 0,-2-3 0 0,0-2 0 16,5 7 10-16,2 0 2 0,3-4 0 0,-2 4 0 15,0 0 0-15,-1 0-12 0,1-5 0 16,5 5 0-16,0 0 0 0,2-4 0 0,1 4 0 0,-6-3 0 0,3-1 0 15,5 4 0-15,-2-5 0 16,7 3 0-16,-4-3 0 0,-1 5 0 0,0-7 0 0,-2 5 0 0,4-3 0 16,4 1 0-16,-3-3 0 0,0 0-12 0,-3 0 12 15,-3 0 0-15,4-3 0 0,1 1 0 0,1-3 0 16,3-2 0-16,-6 5 16 0,3-3-2 0,-6-4-1 16,4 2-13-16,4-3 9 0,-2 3-9 0,2-2 8 15,4 2-8-15,-7 0 0 0,-1-3 0 16,2 3 8-16,-1 0-8 0,1 5 12 0,0-3-12 0,-5 0 12 15,-3 1 0-15,-1-3 0 0,1 7 0 0,3-8 0 16,0 8-21-16,-4-2-4 0,4 0-1 0,-6-3 0 16,-5 3 14-16,-2-3 0 0,2 5 0 0,2 0 0 15,-2 0 0-15,3 0 0 0,-1 0 0 0,1 0-9 16,-6 0 9-16,-2 0 0 0,-3 5 8 0,0-3-8 0,3-2 0 16,-3 7 0-16,-3-5 0 0,1 3 0 15,4-2 0-15,-2-3 0 0,0 4 0 0,-5-1 0 0,-3 4 0 0,-2-5 0 16,-3 3 0-16,-1-3 0 0,-4 5 0 0,-1-2 8 15,-2-3-8-15,0 1 0 0,3-3 8 0,-3 0-8 16,-1 4 8-16,1-4-8 0,0 0 0 0,0 3 8 16,0-3-8-16,0 0 0 0,-3-3 0 0,3 3 0 15,-6 0 0-15,4-4 0 0,-6 1 0 0,0 1 8 16,0 2-8-16,-1-5 11 0,1 5-11 0,-2-7 8 16,-4 7-8-16,4-2 8 0,-4-5 0 0,4 0 0 0,-4 0 0 0,1-3 0 15,0 3 10-15,-1-2 2 16,-2-5 0-16,3 4 0 0,-3-4-20 0,0-2 0 15,-3-1 0-15,3 3 0 0,-2-2 0 0,-1-1 0 0,3 3 0 16,-5-2 0-16,2-1 9 0,0 1-1 0,-2 1-8 0,0-3 12 16,-1-4-12-16,1 6 11 0,0-3-11 15,0-2 10-15,-1-2-2 0,1 4 0 0,0-5 0 0,2 3 0 16,-2-5-8-16,2 3 0 0,0 1 0 0,1-1-11 16,-1 6 11-16,0-1 0 0,3 1 0 0,-2 3-8 15,4 0-1-15,-2 5 0 0,0-1 0 0,0 3 0 31,0 2-23-31,0 5-4 0,0 0 0 0,0 0-1 0,0 0-131 0,8 5-27 0,0-3-5 0,3 8 0 16</inkml:trace>
  <inkml:trace contextRef="#ctx0" brushRef="#br0" timeOffset="91436.38">9356 12174 1958 0,'0'0'87'0,"0"0"17"0,0 0-83 0,0 0-21 0,0 0 0 0,0 0 0 0,-3 5 188 0,3 4 32 0,0 1 8 0,0 6 0 16,0 1-182-16,-3 2-37 16,3-1-9-16,-2 6 0 0,-1-1 0 0,-2 1 0 0,0-1 9 0,-1-4-9 15,-2 2 0-15,0-4 0 16,3-8 0-16,-3 5-8 0,0-4-1 0,3-3 0 0,0 2 0 0,-3-4 0 16,2-5 1-16,4 0 0 15,-4-5 0-15,4-4 0 16,-1-1-34-16,0-6-6 0,3-5-2 0,3-5 0 0,-3-5 25 0,8-6 5 0,0 2 0 0,3-3 1 15,-1 0 19-15,3 3 0 16,3 2 8-16,5 2-8 0,1 3 8 0,-1 2-8 0,0 3 0 0,0-1 0 16,-2 8 35-16,2 2 1 0,0 2 0 0,-3 0 0 15,1 5 1-15,0 5 1 0,-4 2 0 16,1 2 0-16,0 5-14 0,0 0-4 0,0 7 0 0,0 3 0 16,-3-3 14-16,3 5 2 0,-3 2 1 0,0 2 0 15,-2 3-17-15,0 5-3 0,-4 7-1 16,-1 2 0-16,-1 0-8 0,-2 2-8 0,-1-2 9 0,4 0-9 15,2 5-56-15,-1-6-18 0,7 1-3 0,-1 0-1197 16</inkml:trace>
  <inkml:trace contextRef="#ctx0" brushRef="#br0" timeOffset="92638.2">13491 12894 1324 0,'-5'5'118'0,"0"-3"-94"15,-1 0-24-15,1-2 0 0,0 0 226 0,2 5 41 0,-2-3 8 0,2-2 1 16,0 0-177-16,1 5-36 0,-1-2-7 16,0-3-2-16,-2 4-14 0,3-1-4 15,2-3 0-15,-3 2 0 0,-2 5-6 0,-1 0-2 16,1 2 0-16,2 6 0 0,-2-6-19 0,0 7-9 15,0 6 8-15,-1-1-8 0,4 0 0 0,-6 2 0 0,5 6 0 0,-2-3 0 16,2-3 0-16,-2 8 0 0,2-8 0 0,3 1 0 16,0 2-18-16,0-3 4 0,3-6 1 0,-1 6 0 15,4-7 13-15,2 6 0 0,0-6 9 0,2 1-9 16,-2-3 0-16,5-5 0 0,3 5-11 0,-3-7 11 16,1 3 0-16,4-8 13 0,1 5 0 0,2 0 0 15,0-5-5-15,0 3-8 0,3-2 11 0,-3 4-11 16,0-7 0-16,1 7 0 15,1-5 0-15,1 3 0 0,0-3 11 0,2 3-11 0,1-3 10 0,2-2-10 0,5 7 13 16,-2-4-3-16,3-3-1 0,-1 4 0 0,0-1-9 0,3-3 0 16,-5 0 0-16,2 0 0 0,4 0 0 0,1 0 0 15,1-3 0-15,5-1 0 0,5 1 0 0,-5 1 0 16,-3-3 0-16,-2 5 0 0,0-7 0 16,2 7 0-16,6 0 0 0,5-7 0 0,0 5 0 0,-3-1 0 15,0-4 0-15,-2 3 0 16,-3 4 0-16,5-3 0 0,3-2 0 0,3 3 0 0,-1 2 0 0,-2 0 8 15,0 0 0-15,-3 0 0 0,0 2-8 0,3 3 0 16,3-5 0-16,-3 0 0 16,5 3 28-16,-5-3 3 0,0 4 1 0,0-1 0 0,0 1-32 0,2 1 0 0,6 2 0 15,0 0 0-15,-5 3 0 0,-1-3 0 16,3 0 0-16,1 0 0 0,4 0 0 0,1 0 0 0,-1-2 0 16,-5 2 0-16,-2 0 0 0,-1 0 12 15,6-5 0-15,3 5 0 0,-6-2-12 0,3-3 0 0,-3 5 0 16,0-4 0-16,-5 1 0 0,3-1 0 0,2 4 0 0,3-3 0 15,0 1 0-15,-3 0 0 0,-5-3 0 16,0 3 0-16,-3-3 0 0,3-2 0 0,0 0 0 0,0 0 0 16,-3 0 0-16,-2 0 0 0,-3 0 0 0,-3 0 0 15,0 0 0-15,-2 0 9 0,5-2-9 0,0-3 8 16,-5 5-8-16,2 0 0 0,-5 0 0 0,0-2 8 16,-3 2-8-16,-5-5 8 0,-2 5-8 15,-3-2 8-15,0-1-8 0,-6-1 12 0,1-3-12 0,-4 0 12 16,1 2 20-16,-2-2 4 0,-4-5 0 0,-2 3 1 15,0-1-25-15,-3-4-4 0,-2 5-8 0,0-8 11 16,-6 1 11-16,0-1 2 0,-2-4 1 0,0-2 0 16,-3-1-17-16,-3 1-8 0,3-1 8 0,-2-2-8 15,-1-2 0-15,1 0 0 0,-4-3-14 0,1-2 5 16,0-2-12-16,0 2-3 0,-3-5 0 0,-3 5 0 16,3 1-105-16,-2-1-22 0,-6 2-4 0,-2-2-1 0</inkml:trace>
  <inkml:trace contextRef="#ctx0" brushRef="#br0" timeOffset="93271.01">15309 11744 3024 0,'0'0'134'0,"0"0"27"16,0 0-129-16,0 0-32 0,0 0 0 0,0 9 0 0,5 1 37 0,-2-1 1 15,2 10 0-15,0 0 0 0,1 4-38 16,-1 1 0-16,0 9 0 0,-2-3 0 0,2 3 0 0,-2-2 0 16,-1 2 0-16,1-3 0 0,-3 1-25 0,3-5 0 15,-3 4 0-15,0-6 0 16,-3-1-11-16,6 3-1 0,-3-7-1 15,0-7 0-15,0 2-33 0,0-7-6 0,0-7-2 0,0 0 0 16,0 0 9-16,2-7 2 0,6-7 0 0,3-10 0 16,2-2 16-16,3-6 3 0,5-6 1 0,0-4 0 0,-2-10 25 0,5 5 6 15,2-10 1-15,1 10 0 0,-4 0 31 0,4 5 6 16,-3 4 2-16,-3 5 0 0,0 3 30 16,-2 4 7-16,-1 2 0 0,1 3 1 0,-6 7 8 0,5 5 2 0,-2 2 0 0,3 4 0 15,-1 3-35-15,3 7-6 0,1 3-2 16,-4 4 0-1,1 2 7-15,-1 3 1 0,1 2 0 0,-1 5 0 0,1 5-23 0,-3 2-4 16,-3 4-1-16,0 3 0 0,0 0 11 0,-2 0 1 0,-1 5 1 16,-4-5 0-16,2 0-21 0,-3 0 8 0,-2 0-8 15,2 5 0-15,-5-3 9 0,0-2-9 0,3 0 12 0,-1-7-12 16,-2-3-92 0,0 3-24-16,0-9-6 0</inkml:trace>
  <inkml:trace contextRef="#ctx0" brushRef="#br0" timeOffset="94995.87">7125 12680 1670 0,'-5'0'148'0,"-3"-2"-118"0,-3-3-30 16,-2-2 0-16,3 5 109 0,-4-8 16 0,1-2 3 0,3 1 1 15,-1-4-64-15,0 1-13 0,-2-2-2 0,5-1-1 16,3 1-18-16,0 0-4 0,-1-1-1 0,1 1 0 16,2-6-17-16,3 6-9 0,0-8 10 15,3 1-10-15,0-3 0 0,5-2 0 0,0-5 0 16,7 2 0-16,4-2 0 0,2 0 0 0,0-4 0 0,6 6 0 16,-1-2 0-16,1-2-8 15,4-3 8-15,1 1 0 0,8-3-13 16,5 0 4-16,-3 0 1 0,6 2 0 0,-1-2 8 0,1 5-8 15,2 0 8-15,1 2-8 0,2 0-7 0,2-5-1 0,6 8 0 0,-3-6 0 16,-2-1 16-16,2 4-12 0,8-5 12 0,-2 5-12 0,2 0 12 16,-3 3 0-16,1-1 0 0,5 1 0 15,-1 4 0-15,1-5 0 0,3 5 0 0,-1-2 0 16,-2 2 0-16,0 3 0 0,-3 4 0 0,2 0 0 16,1 0 0-16,-5-2 0 0,-1 5 12 0,-2-1-12 0,0 3 15 15,2-2-4-15,6 4-1 0,-3-2 0 16,-2 0 5-16,2 4 1 0,0-4 0 0,3 7 0 0,0-2-8 0,-3 2-8 15,-3-3 11-15,-2 8-11 0,-2-3 0 0,-1-2 0 16,0 7 0-16,0 0 0 0,0 0 0 0,-2 5 0 16,-3-3 0-16,-6 7 0 0,-2 3 0 15,0 0 0-15,0 2 0 0,0 7 0 0,0-2 0 16,-2 2 0-16,2-2 0 0,-6 5 0 0,-2-1 0 0,-2 1 16 16,-3-1-3-16,-1 1-1 0,1-1 11 15,0-6 1-15,2-1 1 0,1 1 0 16,2-6-2-16,-3 1-1 0,0-5 0 0,3 0 0 0,-5 0-7 0,0-7-2 0,2 0 0 15,3-7 0-15,0 0-1 0,6 0 0 0,-4-9 0 0,4-1 0 16,-1-6-12-16,0-3 8 16,1-2-8-16,-6-5 0 0,0-3 0 0,0 1-10 15,3-5 0-15,-3 5 0 0,0-3 10 0,-3-6 9 0,0 1-1 0,1-2-8 16,-6-2 9-16,0 5-9 0,-5-3 0 0,-3 5 9 16,0 0-1-16,-5 8 0 0,-3-8 0 15,1 2 0-15,-7 3-8 0,4 2 0 0,-6 2 0 0,1 3 0 16,-4 4 0-16,1 1 8 0,-3 4-8 0,0-2 8 15,-3 4-8-15,1 1 0 0,-1 2 0 0,-2 4 0 16,2 1 0-16,3 0 0 0,-3 4 0 0,3-2-11 16,-2 5-1-16,2 2-1 0,0 0 0 0,0 0 0 15,0 0 13-15,2 7 0 0,4 0 9 0,-1 2-9 16,0 5-16-16,3 3-8 0,3 1-3 0,-1 6 0 0,1-3 27 0,5 5-10 16,0-2 10-16,5 1 0 0,3 6 0 15,-3-8 0-15,-3 1 0 0,4 4 0 0,1-2 0 0,4 0 0 16,2-3 0-16,0 6 0 0,0-3 0 15,-2-3 0-15,-4 1 0 0,4-1 0 0,2-4 8 0,3 2 0 16,7-4-8-16,1-1 12 0,2 1 7 0,3-6 1 16,0-6 0-16,0 0 0 0,3-5-20 0,2-5-11 15,3-4 2-15,5 2 0 0,1-10 9 0,-1 5 12 16,0-2-2-16,0-2-1 0,0-5-9 16,3 4 0-16,-2 1 0 0,-1-6 8 0,3 4-8 0,-3-4 0 15,-3 6 0-15,6 0 0 0,0-1 0 0,5 1 0 16,0 2 14-16,-2-3-4 0,-1 1-10 0,3-6 8 0,1 6-8 15,1-1 8-15,4 1-8 0,-6 2 0 0,-5-3 0 0,5 1 0 16,5 2 0-16,1 4 0 0,-3 1 0 0,2-5 0 16,-2 7 0-16,0 2 0 0,2-2 0 15,1 2 0-15,-6 3 0 0,3-3 0 16,-3 5 0-16,2 5 0 0,1-3 0 0,0 5 0 16,-3-2 0-16,-2 0 0 0,-1 2 0 0,-2 5 0 0,3-3 0 0,-1 1 0 15,-5 6 8-15,3-2 0 0,-5 0 0 0,5-2 0 16,5 4-8-16,-5-1 0 0,-3-1 0 0,-3-3 0 15,1 8 11-15,-3-7-3 0,-3 4-8 0,3 1 12 16,3 2-3-16,-1-3-1 0,3 1 0 0,-5 1 0 16,0-1-8-16,-3 4 0 0,1-4 0 0,-1 6 0 15,-2-2 0-15,2 3 0 0,5-1 0 0,1-2-11 16,-6 8 11-16,0-6 0 0,-5 1 0 0,0-1 0 16,0 1 0-16,0 2 0 0,3-1 0 0,-6 6 0 0,-2 0 0 15,-6-1 0-15,1 3 0 0,-3 0 0 0,-1 2 0 16,-4 1 0-16,-1-6 0 0,3 3 0 0,-2 5 0 0,-1-5 0 15,1 0 0-15,-3 4 8 0,-3 1-8 0,0-3 0 16,0 5 0-16,-2-2-8 0,-4-5 8 16,4 2 0-16,-3-2 0 0,-3-3 0 0,0-1 0 0,-2 6 11 15,2-7-3-15,-2 10 0 16,-1-5-32-16,1 2-6 0,2-2-2 16,-2 0 0-16,-1 0-165 0,1-5-34 0</inkml:trace>
  <inkml:trace contextRef="#ctx0" brushRef="#br0" timeOffset="96941.1">12359 8637 2617 0,'0'0'57'0,"0"-7"12"0,2 5 3 0,1-5 2 0,2 4-59 0,3-1-15 16,0 1 0-16,3 3 0 0,2 0 25 0,-2 3 3 15,2 1 0-15,0 3 0 0,3-2-4 0,-3 9 0 0,0 3 0 0,1 4 0 16,1-2-12-16,1 9-4 0,0 0 0 0,-3 3 0 15,1 2-8-15,-4 2 0 0,-2-2 0 0,-3 7 0 16,-2-3 0-16,-3-1 0 0,-3-6 0 16,3 1 0-16,0-12 0 0,0-1 0 0,0-6-8 15,-2-5 8-15,2 3-8 0,0-3 8 0,0 0-10 0,0-7 10 16,0 0 10-16,0-7 8 0,0 0 2 0,-3-12 0 16,3-5-6-16,0-6-1 0,3-1 0 0,-1-9 0 15,6 0-5-15,0-7-8 0,3-2 11 0,0-5-11 0,2 0 14 0,0-3-4 16,3 3-1-16,2 7 0 0,1-2-9 15,-1-1 0-15,4 6 0 0,-1-3 0 16,0 11 0-16,3-1 0 0,-3 6 0 0,3 0 0 16,2 13 0-16,-2 4 0 0,2-3 0 0,1 15 0 15,2-3 0-15,-3 12-9 0,1 3 9 0,-1 6-13 0,1 7 13 0,2 6 10 16,-5 4-2-16,2 4 0 0,-5 3 10 16,-2 0 2-16,-1 3 0 0,-4 4 0 0,-1 0-4 15,-3 4 0-15,1 1 0 0,-3-5 0 0,-3 0 2 0,1-2 0 16,-4-5 0-16,3 0 0 0,-2-5-18 15,2 3 8-15,1-5-8 0,2-3 0 16,0 1-68-16,2-8-20 0,-2-4-4 0,5 0-1229 16</inkml:trace>
  <inkml:trace contextRef="#ctx0" brushRef="#br0" timeOffset="108773.13">1715 6215 460 0,'0'0'41'0,"0"0"-33"16,0 0-8-16,0 0 0 0,0 0 350 0,0 0 68 0,0 0 14 16,7 2 2-16,4-2-326 0,0 5-66 0,4-10-13 0,1 5-2 15,3 0 11-15,2 0 2 0,3-2 1 0,-3-1 0 16,5-1-25-16,-2-3-4 0,5 4-2 0,-2-4 0 15,2 0-10-15,5 0 0 0,1-2 9 0,-6 2-9 16,5-3 0-16,3-4 9 0,-2-2-9 0,-4-1 0 16,1 1 11-16,0-5-11 15,0 2 10-15,-3-5-10 0,0-6 11 0,3-1-11 0,-3 1 12 0,0 1-12 16,3-1 15-16,-3-3-4 0,5-2-1 0,-5-1 0 16,0-1 5-16,3-1 1 0,-5-2 0 0,-1 5 0 15,0-5 0-15,-4 4 1 0,1-4 0 0,-1 8 0 16,1 1-1-16,-1-2-1 0,1 2 0 0,-4-1 0 0,-1 1-15 0,1-2 0 15,-1 2 0-15,1-1 0 0,0-1 0 16,-1 0 0-16,-2-3 0 0,-3 3 0 0,3 3 0 0,-5-3 9 16,2-5-9-16,-8 5 8 0,8-7-8 15,-7 0 0-15,-1-4 0 0,3 4 0 0,-5-3-14 0,2 3 2 16,-5 3 0-16,0 4 0 0,0 2-2 0,0 1 0 16,0 6 0-16,-5 5 0 15,2-2-77-15,-5 12-15 0,-3-5-3 0</inkml:trace>
  <inkml:trace contextRef="#ctx0" brushRef="#br0" timeOffset="110397.66">1693 9390 2278 0,'0'0'50'0,"3"7"10"0,0 9 3 0,5-2 1 0,0 3-51 0,7-1-13 0,4-2 0 0,2 1 0 16,6-4 20-16,2-4 2 0,2 0 0 0,6-4 0 0,-2-3-5 0,2-3-1 15,3-4 0-15,5-2 0 16,5-5-8-16,-5-3-8 0,8-1 9 0,-6-4-9 16,1-1 8-16,2-3-8 0,3-2 0 0,0-8 0 0,3-1 8 0,-3-10-8 15,-8 4 0-15,5-8 0 0,0 4 8 16,-5 0-8-16,3-3 0 0,-6-4 9 15,3 5-9-15,-5-5 8 0,2 4-8 0,-8-1 8 0,3 6 7 16,-10 0 1-16,-1 3 0 0,1 4 0 16,-6-2 21-16,3 3 5 0,-6-3 1 0,1 7 0 15,-1 0-9-15,-4-2-2 0,-1 6 0 0,0-1 0 0,0 1-18 0,-7 4-4 16,1 1-1-16,1 1 0 0,-2 4 1 0,-6-2 0 16,0 4 0-16,-6-4 0 0,-2 5-28 0,1 4-6 15,1-2 0-15,-7 4-812 0,2-2-161 16</inkml:trace>
  <inkml:trace contextRef="#ctx0" brushRef="#br0" timeOffset="123609.44">4503 629 2026 0,'-2'-7'90'0,"2"7"18"0,-3-2-86 0,0-3-22 0,3 5 0 0,-5-5 0 0,0 1 36 0,-1 1 4 16,4 3 0-16,-6 0 0 0,-3-4-27 0,3 4-5 16,-2 4 0-16,-4-4-8 15,1 3 20-15,0-3-4 0,0 9 0 0,0-4 0 16,-1-3-39-16,-4 5-8 0,2 0-1 0,5 0-1 0,-7 0 9 0,5 3 1 16,-1-3 1-16,1-5 0 15,0 5 5-15,-3 3 1 0,5-3 0 0,4-3 0 0,-4 6 16 0,3-3 9 0,5-5-1 16,-5 8 0-16,3-3-8 0,0 0 0 0,2 0 0 0,3 2 0 15,3-2 28 1,2 7 3-16,0-2 1 0,3 0 0 0,-5-3-8 16,8 1 0-16,-1 4-1 0,3-5 0 0,1 5-11 0,2-4-3 0,-1 4 0 0,4-7 0 15,-6 2-9-15,6-2 0 0,-3 0 0 16,-1 0 0-16,-1 3 0 0,-1-8 8 0,-3 5-8 0,6 0 0 16,-10 0 9-16,2-4-9 0,-1 6 10 15,-1-4-10-15,-6-3 0 0,0 5 0 0,-6 0 0 0,4 0 0 16,-9-4 12-16,3 4-4 0,0 2-8 0,-2-2 12 15,-6 0-12-15,0 0 9 0,3 0-9 16,-8-4 8-16,-1 6-8 0,1-2 0 0,0 0 0 0,-3 3 0 31,1-3-36-31,1 0-8 0,1 0-3 0,0 0 0 0,3 0-145 16,-1 2-28-16</inkml:trace>
  <inkml:trace contextRef="#ctx0" brushRef="#br0" timeOffset="124098.24">4572 907 1814 0,'0'0'80'0,"0"0"17"0,0 0-77 16,0 0-20-16,0 0 0 0,0 0 0 0,0 0 51 0,0 0 6 15,8 0 2-15,-8 0 0 0,5 7-19 0,-5-7-3 16,8 0-1-16,3 0 0 0,-11 0-7 0,8 0-1 0,2 0-1 0,-2-3 0 16,3-1-27-16,-1 1 0 15,6-4-12-15,-3 0 12 0,1-2 0 0,-4-1 0 16,1-1 12-16,2 1-4 0,0 1-24 0,-2-5-6 0,2 4-1 0,-8-4 0 16,9 5 11-16,-12-8 1 0,4 3 1 0,-1 7 0 15,0-2 10-15,-2 2 0 0,2 0 0 0,-5 4 0 16,-5-4 0-16,2 0 0 0,-5 5 0 0,0 2 0 15,-2-5-13-15,-1 5 2 0,-5 0 1 0,0 5 0 16,-2-3 10-16,-1 3-10 0,-2 0 10 0,3 2-10 16,-1 0 10-16,3 2 0 0,6-2 0 15,-6 7 0-15,5-4 0 0,-2 4 0 16,0 2 0-16,2 1 0 0,6-1 0 0,2 5 0 0,-5-4 0 0,8-1 0 16,0 1 0-16,0-1 0 0,8 1 0 0,-5-1 8 15,5-4 1-15,2 4 1 0,-2-9 0 0,3 5 0 16,0-5-10-16,4 0 0 0,1 3 0 0,3-6 0 15,-1-1-19-15,1-3 1 0,2-3 0 0,0 3 0 16,-2-7-131-16,-1 0-27 16,1 0-4-16,-1-2-552 0</inkml:trace>
  <inkml:trace contextRef="#ctx0" brushRef="#br0" timeOffset="124438.68">4990 723 1785 0,'0'0'39'0,"0"0"8"0,-5-2 1 0,2-3 4 0,3 5-42 0,0 0-10 15,-5-2 0-15,5 2 0 0,-3 0 39 0,3 0 5 0,0 0 2 0,0 0 0 16,0 0-14-16,0 0-2 0,0 0-1 0,0 2 0 16,3 8-29-16,2-3 0 0,-5 7 0 0,3 0 0 15,2 2 0-15,-2 3 0 0,2 2 0 0,-2 3 0 32,-1-5 0-32,4 2 0 0,-4 2 0 0,1-6 0 0,0 6 9 0,-1-4-9 15,1-7 8-15,-3 4-8 0,0-6 0 0,0 4-14 0,0-5 2 16,0 1 0-16,5-3-8 0,-5-7 0 0,0 0-1 0,0 0 0 31,0 0-15-31,0 0-4 0,0 0 0 0,3-7 0 16,2-3 3-16,0 1 0 0,3-5 0 0,0 0 0 15,-3-3 48-15,6-2 9 0,-3-4 3 0,-3-1 0 0,3-4 28 16,0 2 5-16,3 0 2 0,-1 3 0 0,1-1-6 0,0 1 0 0,-1-1-1 0,1 1 0 16,-3 6-14-16,2 1-2 0,1 2-1 0,2 0 0 15,-5 6-18-15,0-1-4 0,2 2-1 0,-2 5 0 16,3-3-11-16,0 5-9 0,-6 0 9 0,5 0-687 15,-7 0-129-15</inkml:trace>
  <inkml:trace contextRef="#ctx0" brushRef="#br0" timeOffset="124728.96">5368 871 1900 0,'0'0'84'16,"0"0"18"-16,0 0-82 0,0 0-20 0,0 0 0 0,0 0 0 0,6 0 96 0,2-4 14 15,0 4 3-15,0-3 1 0,2-1-79 0,-2 1-16 16,3-6-3-16,-3 2-1 0,2-7-15 0,3 7 8 16,-2-5-8-16,2 0 0 15,0 5-16-15,-5-5-8 0,0 5-3 0,3-7 0 16,-6 12-49-16,-2-5-11 0,2-3-1 0,0 6-1 0,-5 4 53 0,0 0 12 0,0 0 1 16,0 0 1-16,0 7 30 0,-5 0 5 0,5 2 2 0,-3 5 0 15,1-4 22-15,2 11 5 0,-3-5 1 0,1 3 0 16,2 2-10-16,0-2-1 15,2 0-1-15,-2 0 0 0,3-3-17 0,-3-2-3 0,2 0-1 16,1-2 0-16,2-5-10 0,1 3 0 0,-6-10 0 0,5 4 0 16,0-1-26-1,6-3-7-15,-6-3-2 0,3-1-606 0,0-1-122 0</inkml:trace>
  <inkml:trace contextRef="#ctx0" brushRef="#br0" timeOffset="124847.45">5593 620 1677 0,'0'0'74'0,"0"0"16"0,0 0-72 0,-2 0-18 0,-1-5 0 0,3 5 0 0,0 0 76 0,0 0 11 16,0 0 2-16,0 0 1 0,0 0-64 0,0 0-13 15,0 0-2-15,0 5-610 16,3 2-121-16</inkml:trace>
  <inkml:trace contextRef="#ctx0" brushRef="#br0" timeOffset="125489.86">5765 904 1785 0,'0'0'159'0,"0"0"-127"0,0 0-32 15,6-4 0-15,4 1 188 0,1 1 31 0,-1-3 6 0,4 5 2 16,1-7-146-16,4 0-29 16,-1-2-5-16,-2 2-2 0,3-3-31 0,-3 3-6 0,-3-2-8 0,0-5 11 15,3 4-24-15,-3-4-5 0,-2-2-1 0,-1 6 0 31,-2-6-165-31,-2 2-34 0,-1 0-6 0,0 2-2 16,-2 0 70-16,-3 0 15 0,0-2 2 0,-5 5 1 16,2 2 43-16,-2-3 9 0,-3 6 2 0,0 1 0 0,0-2 168 0,-3 3 33 0,1 4 7 0,-4 3 2 15,1-2-14-15,3 4-4 0,-6 7 0 0,5 2 0 16,-7-2-50-16,2 5-10 0,0 5-3 0,3-1 0 16,-3 8-27-16,5-5-6 0,3 4 0 0,3 1-1 15,0-5 0-15,-1 2 0 0,4-5 0 0,2-4 0 16,0 2 6-16,2-4 2 0,4-1 0 0,4-6 0 15,4-1-53-15,1-4-10 0,4-3-3 16,2-2 0 0,-2-2-123-16,4-12-25 0,-1 11-5 0,1-13 0 0,25-15 165 0,5-9-1006 0,3-21 853 0,-35 42 151 15,0-4 37-15,0-1 0 16,3 3 254-16,-3-2 58 0,-2-1 12 0,-1 8 3 0,1-3-123 0,-6 5-24 16,0-3-4-16,-10 3-2 0,2 7-70 0,-2 0-13 15,-1-2-3-15,-2 6-1 0,0 3-37 0,-5-4-7 16,0 4-2-16,2 4 0 0,-8-1-25 15,1 4-4-15,-1 2-2 0,1-2 0 0,2 7-10 0,-3-2 0 16,3 2 0-16,0 3 0 0,0-3 8 0,6 2 0 16,-1 1 0-16,3 4 0 0,5-2-8 0,-2 2 10 15,8-5-10-15,-3 3 10 0,5-5 5 0,0 0 1 0,3-4 0 16,0 4 0-16,0-5 0 0,-1 5 1 16,4-7 0-16,-8 3 0 0,4-3-7 0,-1 0-2 0,-1-2 0 0,-2-1 0 15,2-1-8-15,-5 1 10 0,-3-1-10 0,3-3 10 16,-3 0 1-16,-5 0 0 0,0 0 0 0,0 0 0 15,-5 7-11-15,-6 0 8 0,1-5-8 0,-3 5 8 16,-1 0-8-16,-4-4 0 0,-1 4 0 0,-2 2-11 31,-5-2-31-31,-3 0-6 0,2 3-2 0,1-3 0 16,-4 0-142-16,4 7-28 0</inkml:trace>
  <inkml:trace contextRef="#ctx0" brushRef="#br0" timeOffset="126067.86">7586 702 2761 0,'0'0'60'0,"0"0"13"0,0 0 3 0,0 0 2 0,0 0-62 0,5 5-16 16,0 2 0-16,-5 2 0 0,0 1 9 0,0 6-1 0,-5-2 0 0,0 3 0 15,-1 4-8-15,-2-5 0 16,-5 3 0-16,0 2 0 0,-3-2 0 0,-2-7-17 16,-4 4 4-16,4-6 1 15,-3 4-23-15,0-12-4 0,-3 5-1 0,3-7 0 0,-1 0 24 0,1 0 5 16,3-7 1-16,-1 5 0 0,6-12 10 0,0 4 0 15,2-6 0-15,6-1-8 0,0-4 8 0,5-2 0 16,2-3 0-16,6 2 0 0,0-6-13 0,5-1-1 0,8 5 0 0,3-4 0 31,3-3-16-31,4 2-3 0,1-2-1 16,0 3 0-16,2-1 10 0,1 1 3 0,-3 4 0 0,2 2 0 0,0 1 21 0,1 1 10 16,2 4-1-16,-3 1 0 0,-5 3 25 0,0 7 5 0,3 0 1 0,-3 5 0 15,-2-5-8-15,-6 7-2 0,-3 7 0 0,1 0 0 16,-3 0 3-16,0 9 1 0,-8 1 0 0,-1 1 0 15,4 4-34-15,-6 8 0 0,-2-4 0 0,0 7-9 16,-3-2 21-16,2 9 4 0,-2 4 0 0,0-1 1 16,0 13-7-16,-2-4-2 0,2 2 0 0,0 2 0 0,0-6-8 0,-3-1 0 15,0 3 0-15,3-3 0 0,-2-2 8 16,2 3-8-16,-3-6 0 0,3-4 8 16,0-2-8-16,-3-5 0 0,1-3 0 0,2-1 0 0,-3-8 0 15,0 0 0-15,-2-5 0 0,3 1 0 16,-1-5 0-16,-2-1-16 0,-9-8 3 0,4-3 0 15,-3-3-220-15,-3-4-44 0</inkml:trace>
  <inkml:trace contextRef="#ctx0" brushRef="#br0" timeOffset="126192.47">7567 789 2462 0,'11'-12'109'0,"-6"8"23"0,3 1-106 0,2-4-26 0,9 0 0 0,5 5 0 15,8-5 84-15,-1 0 12 0,6 4 3 0,6-1 0 16,-4-3-51-16,4 4-9 0,-1-4-3 0,-2 5 0 15,-1-3-28-15,4 3-8 0,4-3 0 0,1-4 0 32,-3 6-190-32,3-4-39 0</inkml:trace>
  <inkml:trace contextRef="#ctx0" brushRef="#br0" timeOffset="126613.87">9231 737 2026 0,'0'0'90'0,"-2"-4"18"0,-4 4-86 0,1 0-22 0,0-3 0 0,0-4 0 16,-3 0 85-16,-3 5 13 0,3-5 2 0,-3 2 1 0,-4-4-43 0,-1-1-9 15,-5 3-1-15,2 0-1 0,1 5-37 0,2-3-10 16,0 5 0-16,0 0 0 0,3 5 0 0,-3-3 0 15,3 3 0-15,-1 4-8 0,4-2 8 0,-1 5-12 16,3 0 12-16,0 4-12 0,0-6 12 0,6 6 0 16,-4 5 0-16,6-4 0 0,-2-3 0 0,2-2-8 15,2 2 8-15,4-5-12 0,-1 8 12 0,6-10-8 16,-1 2 8-16,3-9-8 0,3 5 8 0,3-5-12 16,-3-5 12-16,5-4-12 0,0 6 12 0,3-4-12 15,0-7 12-15,-3 5-12 0,3-5 12 0,-6 7 14 16,3-3-3-16,-5 8-1 0,3-5-10 0,-3 7-11 0,-3-5 3 0,3 10 0 15,-3-3 16-15,0 3 3 16,0 2 1-16,1 2 0 0,-1-2-2 0,0 5 0 0,3 0 0 0,-3 4 0 16,-2-4-10-16,-1-5 0 0,1 5 0 15,-3-3 0 1,2 1-48-16,1-1-14 0,-3-2-3 0,3 0-648 0,-1 0-130 16</inkml:trace>
  <inkml:trace contextRef="#ctx0" brushRef="#br0" timeOffset="127056.1">9805 730 2304 0,'-2'-14'102'0,"-1"12"21"0,1-3-99 0,-4 3-24 15,-2-3 0-15,0-4 0 16,-2 6 66-16,-1 3 8 0,-2-7 2 0,-3 10 0 0,0 1-54 0,0-1-10 16,3 11-3-16,-3-5 0 0,0 8-9 0,3 4 0 15,0-2 0-15,0 9 0 0,-1-2 0 0,4 4-11 16,2-4 11-16,0 5-8 0,3-8 8 0,5 8-8 15,-3-8 8-15,6-4-8 16,2-5-4-16,0 3 0 0,3-3 0 0,5-7 0 0,-2 0-10 0,5-5-2 16,2-2-1-16,1-2 0 15,5-5-65-15,0 0-13 0,5-7-2 0,2-3-1 16,1 1-3-16,0-10-1 16,-3-2 0-16,3-5 0 0,-3 2 41 0,0-2 8 0,-3-7 1 0,1 3 1 0,-1 4 36 0,-2-7 7 0,0 2 2 15,0 5 0-15,-6 0 111 0,1-4 23 0,-1 6 4 16,-4 5 0-16,-4 3 18 0,1 1 3 0,-6 4 1 15,0 4 0-15,-5 6-46 0,0-1-10 0,-2 9-2 0,2 0 0 16,-8 0-44-16,0 14-8 16,-3-2-3-16,-2 7 0 0,0 0-21 0,2 4-4 0,-2 3 0 15,2 2-8-15,-2 3 9 0,3 4-9 0,-1 3 0 16,3 4 9-16,3 3-9 0,2 2 0 0,0 0 0 16,3-7-11-16,-2 0 11 0,2-7 0 0,2 4 0 0,-2-11-8 15,3 7 8-15,0-5 0 0,2-9 0 16,0 2-8-1,-2-2-15-15,2-7-2 0,1-3-1 0,-1-2 0 0,-2-4-146 0,-3-3-28 16,5-3-7-16</inkml:trace>
  <inkml:trace contextRef="#ctx0" brushRef="#br0" timeOffset="127365.49">9946 756 288 0,'-6'-9'25'0,"1"-1"-25"0,0-1 0 0,-3-1 0 15,0 5 510-15,5-3 97 0,1 3 19 0,-1 0 4 0,3 0-437 0,5 7-87 16,-2-7-18-16,5 7-3 0,0-2-42 0,2 2-9 15,1-5-2-15,0 5 0 0,4 0-21 0,1 5-11 16,0-5 10-16,3 2-10 0,-1-2 0 0,3 0 0 16,1 5-8-16,1-3 8 15,4-2-57-15,-1 0-5 0,1 7-1 0,-3-7 0 16,-1 0-49-16,4 0-9 0,-3 0-3 0,-1 0 0 16,-1 0 21-16,-1 3 4 0,-5-3 1 0,0 4 0 15,-3-1 59-15,0 1 12 0,-2 1 3 0,-3 0 0 0,-1 2 24 0,-1-5 11 16,-1 5-1-16,0 0 0 15,-2 0 34-15,0 3 8 0,-1-1 0 0,-2 5 1 0,0-4-4 0,0 6-1 16,0 1 0-16,0-3 0 0,0 2-14 0,0-2-3 0,0 5-1 0,0-12 0 16,0 7-4-16,0-4-1 0,0 1 0 0,0-1 0 15,0-8-12-15,0-2-2 0,0 0-1 0,0 0 0 32,0 0-118-32,0 0-23 0,6-2-5 0</inkml:trace>
  <inkml:trace contextRef="#ctx0" brushRef="#br0" timeOffset="128161.37">10530 589 1828 0,'0'0'81'0,"0"0"17"0,0 0-78 0,0 0-20 0,0 0 0 0,0 0 0 0,0 0 59 0,-2 7 8 15,-1 0 1-15,0-4 1 0,1 11-54 0,-1-5-15 16,3 0 0-16,-2 6 0 0,2-1 0 0,2 2 0 16,-2 3 0-16,3 0 0 0,-1 0 0 15,4-3-9-15,-1 8 9 0,0-3 0 0,6-5-9 0,0-2 9 16,-1-2 0-16,3 2-9 0,1-7 9 0,-1 0 0 15,-3-2 0-15,4 0 0 16,-1-5 8-16,3-5-8 0,0 5 8 0,-3-9-8 16,0 6 17-16,3-11-1 0,-3 5 0 0,0-5 0 0,-2 4-5 0,0-4-2 15,-1 5 0-15,-2-5 0 0,-3 4-9 0,1 1 0 16,-1 2 0-16,-2-7 0 0,-1 7 0 16,-2 4 8-16,0 3-8 0,0 0 8 0,0 0 12 0,0 0 3 15,0 0 0-15,0 0 0 0,0 0 5 0,0 3 2 0,-2 1 0 16,-1 6 0-16,0-3 10 0,1-5 1 0,-1 5 1 0,3 0 0 15,-3 0-30-15,3 0-12 16,3-2 8-16,-3 2-8 0,0 0 0 0,0-7 0 0,3 5 0 0,2 0 0 16,-5-5 0-16,8 4 0 0,0-1 0 0,0-3 0 15,-3 7 0-15,3 0 0 0,-3 2 0 0,1-2 0 16,2 3 0-16,-3-3 0 0,0 9 0 0,0-4 0 16,1 0-14-16,-1-1 5 0,-2-1 1 0,2-1 0 15,0 1 8-15,-2-3 0 0,-1-3 0 0,1 1 8 16,2 0-8-16,1-5 0 0,-1-5 0 0,3 0 0 15,0-2-32-15,0 0-8 0,2-9-2 0,1-5 0 16,2 4-62 0,0-6-13-16,6-1-3 0,-3 5 0 15,2-2 76-15,1-2 14 0,-1-1 3 0,1 8 1 0,-1-8 66 0,-2 15 14 0,-2-8 2 0,-1 10 1 16,0-7 5-16,-2 7 1 0,-3 5 0 0,-3-5 0 0,0 7-21 0,-5 0-4 16,0 0-1-16,0 0 0 0,0 0-7 15,3 7-2-15,-3 2 0 0,0-2 0 0,-3 7-28 16,3-7 0-16,-3 3 0 0,1-1 0 0,-1 5 0 0,1-4 0 15,-1-1 0-15,3-2 0 0,-3 7 0 0,1-7 0 16,2 5 0-16,-3 0 0 0,3-5 12 0,-3 2-3 16,3 1-1-16,0 4 0 0,3-7 7 0,-3 5 1 15,0-1 0-15,0 1 0 0,3-5 0 0,-3 7 1 16,2-7 0-16,1 3 0 0,-3-1-9 0,5-2-8 16,0 0 9-16,1 0-9 15,-1-4 13-15,3 6-3 0,0-4-1 0,0-3 0 0,0-2 9 0,2 7 2 16,1-7 0-16,-3 5 0 0,5 0-6 0,-5-1-1 15,3-1 0-15,-1 1 0 0,1-1-5 0,-1 4 0 0,-2-5-8 0,0 3 12 16,-2-3-12-16,-1 3 0 0,3-3 0 0,-6 5 0 16,-2-7 0-16,3 3 0 15,-3-3 0-15,0 0 0 0,0 0 0 0,0 0 0 0,-5 4 0 0,-3-1 0 16,0 6 0-16,-3-4-16 0,1-5 1 16,-1 2 1-1,-2-2-29-15,2 0-5 0,-2 0-2 0,0 0 0 16,-3 0-111-16,0-2-23 0,0-3-4 0,-2 0 0 0</inkml:trace>
  <inkml:trace contextRef="#ctx0" brushRef="#br0" timeOffset="128334.4">11806 676 3020 0,'0'0'67'0,"5"7"13"0,3 0 4 0,0-4 0 0,0 6-68 0,-3-4-16 0,0 2 0 0,-2 0 0 16,-3 2-148-16,-5-6-34 0</inkml:trace>
  <inkml:trace contextRef="#ctx0" brushRef="#br0" timeOffset="128481.08">11851 1015 3236 0,'0'0'72'0,"0"0"14"0,8 2 3 0,-3 5 1 0,0 0-72 0,-2-4-18 0,-3-3 0 0,5 4 0 31,-5-4-148-31,0 0-34 0</inkml:trace>
  <inkml:trace contextRef="#ctx0" brushRef="#br0" timeOffset="130000.16">12957 509 2718 0,'0'0'60'0,"0"0"12"0,0 0 2 0,-3 7 2 0,6 0-60 0,-3 10-16 16,2-1 0-16,4 8 0 0,-4 2 0 0,-2 6 0 15,3 4 0-15,0 4 0 0,-1 2 0 0,1 5 0 16,-3 0 0-16,2-7 0 16,-2-2-26-16,3-8-8 0,2-1-2 0,1-1 0 15,-4-12-34-15,4-2-7 0,2-2-2 0,-3-5 0 16,3-2 27-16,0-3 4 0,2-9 2 0,-2 0 0 15,3 0 46-15,-1-9 8 0,-2-1 3 0,0-2 0 16,0-2 42-16,0-2 9 0,-3 4 2 0,3-9 0 0,-2 4 17 0,2-2 4 16,0 5 1-16,-3 2 0 0,3-2-43 0,0 5-9 0,0-1-2 0,0 8 0 15,0 2 0-15,-1 0 0 0,-1 7 0 16,2 0 0-16,0 7-41 0,0 0-9 16,2 2-2-16,-2 5 0 0,3 5 7 0,-3 2 1 15,2-2 0-15,1 2 0 0,-3-2 3 0,2-5 1 0,-2 0 0 0,3-4 0 16,-1-1-3-16,1-2 0 0,-3 0 0 0,3-7 0 15,-4 7 11-15,-1-7 0 0,2 0 0 16,-3-7 0-16,-2 0 0 0,-1 5 16 0,1-12-4 0,-6 7-1 16,1-3-11-16,-1-4 0 0,0-2 0 0,-2 6 0 15,0-6-11-15,-1-5-4 0,-1 4-1 0,1 3 0 16,-2-2-19-16,3-3-4 16,0-2-1-16,2 9 0 0,0-2-19 0,1 4-4 15,2 3-1-15,2 0 0 0,4-2 24 0,-1 2 5 0,3 2 1 0,0 3 0 16,5 2 13-16,3-7 2 0,3 7 1 0,-1 0 0 15,3 0 30-15,0 7 5 0,6-7 2 0,-1 7 0 16,1-7 7-16,-1 2 2 0,1-2 0 0,-1 7 0 0,1 0 4 0,-4 0 2 16,1-4 0-16,0 6 0 0,-3-4-9 15,0 4-1-15,-2 1-1 0,-6-3 0 0,3 9-12 0,-8-4-3 16,2 0 0-16,-4 4 0 0,-6-4-8 0,-3 4 0 16,-2 1 0-16,-3-3 0 0,-3 2-17 0,1-4 1 15,-3-5 0-15,-1 7 0 16,1-7-18-16,0 0-3 0,0 0-1 0,2-4 0 15,-2-3-3-15,0-3-1 0,5-1 0 0,0-3 0 0,0 4 32 16,2-11 10-16,1 5 0 0,3-8 0 0,-1 1 24 0,3-1 12 0,3 3 3 16,-3-2 0-16,5-5 5 0,0 4 0 0,3 8 1 0,0-5 0 15,0 4-31-15,2 1-6 16,1 2-8-16,2 0 11 0,1 2-11 0,-4 5 0 0,6 0 0 0,-3 5 8 16,6 2-8-16,-3 0 0 0,-3 5 0 0,0 2-11 15,0-5 11-15,1 5-10 0,-4 5 10 0,-2-7-10 16,0 4 10-16,0-2 0 0,-3-2 0 0,-2 2-8 15,0-4-1-15,-1-1 0 0,1-2 0 0,-1-2 0 16,-2-5-10-16,0 0-1 0,6 2-1 0,-1-4 0 16,0-3 33-16,3 3 8 0,0-3 0 0,0-4 1 15,3 6-21-15,-1-11 0 0,4 5 0 0,1-8 0 16,1 3-21-16,0 0-9 0,3 2-2 16,-1 1 0-16,1-6 10 0,-1 8 2 0,1-1 0 0,2 3 0 15,0-7-20-15,0 5-4 0,3-5-1 0,0 11 0 0,-3-4 17 0,0-2 4 16,0 2 1-16,1 0 0 0,-4 0 23 0,-5 0 0 15,3 4-9-15,-5-2 9 0,-1 3 8 16,-4 0 4-16,-1-3 2 0,-5 5 0 0,0 0-2 0,0 0 0 16,0 0 0-16,0 0 0 15,-3 5 23-15,-2 4 4 0,0-6 1 0,-1 4 0 16,-2 0-30-16,1 2-10 0,-1 5 0 0,0-4 9 0,0-1 3 16,0 5 0-16,0 0 0 0,3-4 0 0,-1 4-12 0,4-5 12 15,-1 5-12-15,3-2 12 0,0 2 28 0,5 0 5 16,1 0 2-16,1-2 0 0,4 2-22 0,0-4-4 15,-1-1-1-15,6-2 0 0,-5 5-20 0,2-3 0 16,-2-6 0-16,-1 4 0 0,-2 0 0 0,0 0 0 16,-3-5 0-16,-5-2 0 0,0 0 0 0,0 0 0 15,0 0 0-15,0 0 0 0,0 0-15 0,0 0-7 16,-2 0-2-16,-6 5 0 16,0-5-95-16,0 0-19 0,0 0-4 0,3-5-518 0,-3 5-103 0</inkml:trace>
  <inkml:trace contextRef="#ctx0" brushRef="#br0" timeOffset="130209.53">14666 453 2185 0,'16'-17'96'0,"-11"13"21"15,3 1-93-15,0 3-24 0,0 0 0 0,0 3 0 16,0 6 92-16,2-2 13 0,1 5 3 0,-1 0 1 16,-2 9-61-16,-2-5-13 0,-1 8-3 0,-2-1 0 15,2 3-4-15,-2 7 0 0,2-5-1 0,-2 5 0 16,2 5-19-16,0-5-8 0,0 9 8 0,-2-7-8 0,0 1 0 0,2-6 0 15,0 1 0-15,1-5 0 16,-4-3-16-16,1-2-9 0,-1-2-2 0,1-5 0 16,-3 0-123-16,0-2-25 0,3-7-5 0</inkml:trace>
  <inkml:trace contextRef="#ctx0" brushRef="#br0" timeOffset="130377.23">14515 749 2188 0,'0'0'97'0,"0"-2"20"0,-3-8-93 0,6 6-24 0,-3 4 0 0,3-3 0 16,2-1 192-16,3 1 33 0,3-4 7 0,2 7 2 16,3-2-160-16,5 2-32 0,3-5-6 0,7 3-2 15,1 2-34-15,2-5 0 0,1 0 0 0,-3 1 0 32,2 1-118-32,0-4-27 0,-2 0-6 0,3 5-1097 0</inkml:trace>
  <inkml:trace contextRef="#ctx0" brushRef="#br0" timeOffset="130707.82">15407 596 403 0,'-6'0'36'16,"4"-7"-36"-16,-6 7 0 0,5-7 0 15,-2 5 476-15,2-5 89 0,1 0 18 0,-1 0 3 16,3 4-434-16,0-4-86 0,0 0-18 0,0 0-3 15,3 0-45-15,-1-2-16 0,1 6 0 0,-3 3 0 16,0-7-42-16,0 7-8 0,5-7-2 0,-5 7 0 16,0 0 11-16,8 7 1 0,-3-5 1 0,3 3 0 15,-2 2 29-15,-1 3 6 0,0-1 0 0,3 8 1 16,-3 6 19-16,1 1 0 0,-1 8 0 0,0 6 0 0,1 2 44 16,-4 14 2-16,1 3 1 0,2 6 0 0,0 1 7 0,1 13 2 15,-4 3 0-15,4 10 0 0,-4-13-39 0,1 3-7 16,0-5-2-16,-6-4 0 0,0-5-8 15,1-5-11-15,2-5 3 0,-3-13 0 16,0 1-87-16,1-13-17 0,2-3-3 0,0-4-1 16,0-3-112-16,0-12-22 0,-3 8-5 0,3-17-1 0</inkml:trace>
  <inkml:trace contextRef="#ctx0" brushRef="#br0" timeOffset="131635.45">15491 441 2404 0,'0'0'107'0,"8"-5"21"16,0 5-102-16,3 5-26 0,-1 0 0 0,6 2 0 15,0 4 60-15,5 1 8 0,-2 5 0 0,-3-8 1 16,0 8-41-16,-3-1-8 16,0 0-1-16,-8-1-1 0,3 1-18 0,-2 5-12 0,-4-9 1 0,-2 2 1 15,-2 3-18-15,-4 4-3 0,-2-12-1 16,-2 5 0-16,-3 3-33 0,-6-3-7 0,0-2-2 0,-2 2 0 15,0-5 5-15,-3-2 1 0,-2 7 0 0,2-11 0 32,0 11 20-32,0-7 5 0,3 0 1 0,3 2 0 0,2-6 6 15,0 4 2-15,0 0 0 0,6 2 0 0,-1-2-42 0,6 3-9 0,2-3-2 16,6 2 0-16,-1-4 5 16,9-3 1-16,-1-2 0 0,9 5 0 0,2-10 69 0,6 5 12 0,2-2 8 0,2-8-8 0,4 3 59 0,2-7 5 15,-3 5 2-15,3-5 0 16,-5 0 40-16,0 2 8 0,-3-9 2 0,0 4 0 0,0 8 11 0,-2-12 2 15,-4 11 1-15,1-4 0 0,-5-2-46 16,-3 6-10-16,-3-4-2 0,-3 5 0 0,-4-1-54 16,-1 3-18-16,-5-7 10 0,-3 12-10 0,-2-5 0 0,0 2 0 15,-3 5 0-15,-3 0 0 0,1 0 0 0,-1 5 0 0,1 4-14 16,-4 0 5-16,1 3 1 0,3 0 0 16,-1 2 0-16,0 3 0 0,1 4 8 0,2-2 0 0,0 2 0 15,0-5-8-15,3 3 8 0,-1-5-8 0,4 0 8 0,2-4-8 16,0 4 8-16,0-12 0 0,2 5 0 0,4 0 0 15,2-7-9-15,0 3 0 0,2-3 0 0,3-3 0 16,6-4 9-16,-1 0 0 0,1 5 0 0,5-8 8 16,0-1-8-16,-1 8 11 0,1-6-11 0,-3 2 12 15,0 0-12-15,1-7 0 0,-4 11 0 0,-2-4 0 16,0-2 0-16,-3 2 0 0,-2 0 0 16,-1 0 0-16,-2 0 0 0,0 4 12 0,-3 3-12 0,-5 0 12 15,0 0-12-15,0 0 12 0,0 0-12 0,0 0 12 16,0 0-12-16,0 0 0 0,0 0 0 0,-2 3 0 15,-1 1 0-15,1 6-9 0,-4-3 9 0,1-5-13 16,2 12 13-16,-2-4 0 0,2 4 0 0,-2-5 0 0,2 5-18 0,3-4 2 16,0 4 1-16,0-5 0 0,3 5 7 0,0-11 8 15,-1 6-13-15,4-2 5 16,-4 0 8-16,4 3 0 0,2-6 0 0,-1-1 0 0,1-3-21 16,3 0-3-16,0-3 0 0,2-4 0 15,0 0-38-15,3 0-8 0,2 0-2 0,1-5 0 16,-1-9-47-16,1 5-9 0,5 6-3 0,-3-6 0 15,-5-5-3-15,2-3-1 0,4 8 0 0,-1-8 0 0,0 5 119 0,-5-2 24 16,2-2 5-16,-2 4 1 0,0 0 126 0,0 3 26 16,-3-1 5-16,-2 1 1 0,2 1-47 0,-2 4-9 0,-4-1-1 15,1 0-1-15,0-2-34 0,0 5-6 0,-2 2-2 0,-1-3 0 16,-2 6-51 0,-1 1-10-16,-2 3-3 0,0 0 0 0,0 0-8 0,0 0 8 0,0 0-8 15,0 3 8-15,3 11-8 0,-3-5 0 0,0 5 9 16,2 0-9-16,-2 3 12 0,3-1-3 0,0 8 0 0,2-1 0 15,0 1-1-15,3-1 0 0,-5 10 0 0,5-7 0 16,2 5 20-16,4-1 3 0,-6 1 1 0,2-5 0 16,1-3-32-16,-1 3 0 15,-2-5 0-15,0-4 0 16,0-1-36-16,0 1-9 0,0-6-3 0,-3-1 0 16,-5-1-110-16,0-9-22 0,6 0-5 0,-6 0-1 0</inkml:trace>
  <inkml:trace contextRef="#ctx0" brushRef="#br0" timeOffset="131839.62">16290 646 2707 0,'0'0'120'0,"0"0"24"0,0 0-115 0,0 0-29 16,11 0 0-16,-3 0 0 0,0 0 80 0,5 0 11 16,3 0 1-16,5 0 1 0,0 0-62 0,0 4-13 15,3-1-2-15,3-3-1 0,-3 7-15 0,2 0 0 16,-2-7-12-16,5 2 12 15,5-2-86-15,1 5-10 0,-4-3-3 0,1-2 0 16,5 0-120-16,-2 7-24 0,-6-7-5 16</inkml:trace>
  <inkml:trace contextRef="#ctx0" brushRef="#br0" timeOffset="133181.54">17685 843 716 0,'-8'-23'32'0,"5"13"6"0,-2 1-30 0,0-3-8 0,-1-4 0 0,-2-1 0 15,-2 1 145-15,-1 2 28 0,1 2 6 0,-4-5 1 16,-1 10-50-16,1-7-10 0,1 7-1 0,-3 0-1 0,3 5-42 16,-3 2-8-16,3 0-1 0,0 0-1 0,-1 7-29 0,-1 2-5 15,4 5-2-15,0 3 0 0,-2 6 3 0,3 1 1 16,2 2 0-16,2 11 0 15,1-6-20-15,2 2-4 0,3 0-1 0,3-3 0 0,2-6 8 0,1-1 2 16,4 1 0-16,3-8 0 0,3-6 2 16,0 4 1-16,3-7 0 0,2-5 0 0,0-9-6 0,5 5-2 15,4-12 0-15,-1 4 0 0,0-13-27 0,0-1-6 0,-3-6-1 16,3-3 0 0,1-5-50-16,-4-2-10 0,0 5-3 0,1-3 0 15,-6-2 29-15,0 3 6 0,-2-3 0 0,-3 2 1 16,-3-4 71-16,-5-3 15 0,2 3 2 0,-2 2 1 0,0-5 8 0,-5 5 2 15,0 0 0-15,-1 14 0 0,-4-4 0 0,2 6 0 16,-3 10 0-16,0 2 0 0,-7 5 12 0,-4 7 4 16,1 0 0-16,0 10 0 0,-6 4-60 15,1 9-8-15,-1 3-10 0,1 12 10 0,-3 4 0 0,5 3 0 0,0 2 0 16,0 0 0-16,0 0-9 0,3 2 9 0,0 1 0 0,2-3 0 16,-2 0 0-16,5 2 8 0,0-11 0 0,3 2 1 31,0-7-33-31,5-3-6 0,0-2-2 15,2-9 0-15,3-2 0 16,1-1 0-16,2-4 0 0,2-3 0 0,1-2-41 0,2-7-9 0,0 0-2 0,6-4 0 0,-1-6-2 0,1 3-1 0,5-9 0 16,-3 6 0-16,5-4 51 0,-2 0 11 0,0-2 1 0,2-1 1 0,-2 1 48 0,0 2 10 15,-3-3 1-15,0 5 1 16,-2 1 36-16,-3 1 7 0,-3 3 2 0,-2 0 0 0,-1-2-6 0,-2 9 0 16,0-3-1-16,-3 3 0 0,-5 0-37 0,3 7-7 15,-6 3-2-15,1-1 0 0,-4 5-17 0,1-2-4 16,-5 2-8-16,-4 3 12 0,1-3-12 15,-3 2 0-15,-5-2 0 0,2 3 0 0,1-8 0 0,-1 5 0 16,1-7-12-16,-1 3 12 0,1-3 0 0,2-5 0 16,-3 5 0-16,6 0 0 0,-3-7-17 0,6 0 3 15,-1 0 1-15,3-7 0 0,3 7-3 0,2-7-1 16,1 0 0-16,2-2 0 16,2-1-35-16,6-4-6 0,3 0-2 0,5-5 0 0,5-4 32 15,5 2 5-15,1 2 2 0,-1-5 0 0,6 3 21 0,0 2 18 0,-3 3-3 16,3 4-1-16,-6-4-5 0,1 4-1 0,-1 0 0 15,0 3 0-15,1 6 19 0,-3-1 3 0,0 4 1 0,-3 0 0 16,-3 0 17-16,-2 7 3 0,-3 0 1 0,-2 0 0 16,0-5-12-16,-4 12-3 0,-1-7 0 0,-1 10 0 15,-2-8-13-15,-1 8-2 0,-2 4-1 0,-5 2 0 16,0-6-10-16,-6-1-3 0,1 1 0 0,-1-1 0 16,-2 5-8-16,2-9 0 0,1 2-10 0,-1 0 10 15,0-4-21-15,3 4 1 0,1-7 1 0,-1 2 0 16,5-2 4-16,3-7 1 0,0 0 0 0,0 0 0 15,0 0 14-15,5 0 0 0,3 0 0 0,0 0 0 16,0-7 0-16,3 7 13 0,2-7-2 0,3 0-1 16,0 0 3-16,-3 2 1 0,0-2 0 0,-2 3 0 15,5-3-1-15,-3-3 0 0,0 3 0 0,0 5 0 16,0-3-13-16,-2-4 0 0,2 6 0 0,-2-4 0 16,-1 0 0-16,1 0-13 0,0 0 4 0,-3-2 1 15,-1 6-23-15,1-4-4 0,-2 0-1 0,-1 0 0 16,0 0 8-16,1 5 2 0,-1-3 0 0,-2 5 0 0,-3 0 18 0,0 0 8 15,0 0-8-15,0 0 8 0,2 5 0 0,3-3 8 16,-2 5 0-16,0 3 0 0,-3-3 8 0,2 4 3 16,-2 1 0-16,3-5 0 0,-3 3-5 0,0-3-1 15,0 2 0-15,3-2 0 0,-1 0-2 0,-2-7-1 0,3 7 0 0,-3-7 0 16,3 7-10-16,-3-7-9 16,0 0 9-16,8 0-13 0,-3 0-7 0,3 0 0 15,-3-7-1-15,3 5 0 16,0-3-4-16,0 5-1 0,0-2 0 0,0-3 0 0,2 5 26 0,-2 0 0 15,3 0 0-15,-1 0-8 0,4 0 8 0,-4 0 0 0,1 0 10 0,-1 5-10 16,4-3 12-16,-4-2-4 0,-4 5-8 0,-1-3 12 16,3 1-12-16,-3 1 11 0,0-4-11 15,1 3 10-15,-6-3 5 0,0 0 1 0,0 0 0 0,5 4 0 16,-2-1 1-16,-3-3 1 0,5 7 0 0,-2 0 0 16,-1-5-6-16,-2-2-2 0,3 7 0 0,-3 0 0 15,2 0-10-15,-2-7 0 0,0 0 0 0,0 0 0 31,3 3-16-31,-3-3-9 0,0 0-2 0,0 0 0 0,0 0-110 0,0 0-23 0,0 0-4 0,0 0-847 16</inkml:trace>
  <inkml:trace contextRef="#ctx0" brushRef="#br0" timeOffset="133988.93">18804 714 2023 0,'0'-12'89'0,"0"12"19"0,3-9-86 0,-3 9-22 15,0 0 0-15,0 0 0 16,5 0 89-16,-5 0 14 0,0 0 2 0,0 0 1 0,5-3-68 0,-5 3-14 15,0 0-2-15,5 3-1 16,-2 6-52-16,2-4-10 0,-2 4-3 0,0 1 0 16,-1-3-126-16,1 7-26 0,2-7-4 0,-2 2-2 15,2 5 72-15,1 3 14 0,1-8 4 0,-1 8 0 16,2 4 38-16,0-5 8 0,0-6 2 0,-1 6 0 0,1-4 83 0,0 0 17 16,0-1 3-16,0-1 1 0,-2-1 136 0,1 5 27 15,-1-2 5-15,-4-5 2 0,1 0-90 0,-3 7-19 16,0-7-3-16,0 3-1 0,-3-1-55 0,1-2-11 15,-4 7-3-15,1-7 0 0,0 3-16 0,0-1-4 0,-1-2-8 0,1 0 12 16,2-4-12-16,-2 4 0 0,0-3 0 0,2-1 0 31,0-1-40-31,3-2 0 0,0 0-1 16,0 0 0-16,0 0-16 0,3-5-3 0,2-6-1 0,3 8 0 16,0-11 12-16,0 7 2 0,0 0 1 0,3-2 0 0,-1 6 23 15,1-4 5-15,0 7 1 0,2-7 0 0,-3 0 89 0,4 7 17 0,-1-2 4 0,-3 2 1 16,1 0-34-16,-3 2-6 0,0-2-2 0,0 5 0 15,-3-3-43-15,-2 5-9 0,2-7 0 0,-2 7 0 16,-1-4 8-16,-2 6 5 0,3-4 1 0,0 2 0 16,-1 0-14-16,-2-2 0 0,0-5 0 0,3 7 0 15,0-3 0-15,-1-1 0 0,-2-3 0 0,5 7-10 16,1-5 10-16,-4 3 0 0,4-5 0 0,2 0 0 0,-3 0-10 16,3 0 0-16,-6 0 0 0,4-7 0 0,2 4 10 0,-6-1 0 15,4-3 0-15,-4 4 0 0,1-4 0 0,0 5 0 16,-3 2 0-16,0 0 8 0,0 0 23 15,2-5 5-15,-2 5 0 0,0 0 1 0,0 0-15 0,0 0-3 16,0 0-1-16,0 0 0 0,0 0-18 0,-2 5 0 16,-1 4 0-16,3-6 0 0,0 8 0 15,-3-1 0-15,3-8 0 0,0 5 0 0,3 7 0 0,-3-11 0 16,0 11 0-16,3-12-9 16,-1 3 9-16,1-3 0 0,-3-2 0 0,8 0-8 0,0 0-1 0,2-2 0 15,4-3 0-15,-4 3 0 0,3-3-13 16,-2-4-2-16,5-1-1 0,-3-4 0 15,3 2-17-15,-3-2-3 0,0 0-1 0,3 0 0 16,-2 2 6-16,1-9 0 0,-1 5 1 0,-1-1 0 0,3 1 39 0,-3-1 0 0,0-6 0 0,-2 2 8 16,2-3 23-16,-2 5 4 0,-1-4 1 15,1 2 0-15,-3 4 19 0,0 3 4 0,-6-2 1 16,6-1 0-16,-5 8-13 0,2-5-3 0,-2 11 0 0,-1-4 0 16,-2 0-25-16,0 7-6 0,0 0-1 0,0 0 0 15,0 0-4-15,-5 10-8 0,2 1 11 0,-2 6-11 16,3 2 0-16,-4 9 0 0,4-5 0 0,-1 10-12 15,0 5 12-15,1-3 0 0,2 3 12 0,-3-5-12 16,3 4 34-16,0-1 0 0,3-6 0 0,-1 3 0 16,4-5-34-16,-4-4 0 0,4 2 0 0,-4-10 0 15,6 5-35-15,-5-11-13 0,2-3-4 0,-2 0-722 16,-3-7-145-16</inkml:trace>
  <inkml:trace contextRef="#ctx0" brushRef="#br0" timeOffset="134137.25">19394 935 2548 0,'0'0'113'0,"0"0"23"0,0 0-108 0,0 0-28 15,0 0 0-15,8 2 0 0,0-2 68 0,0 7 9 16,0-7 2-16,0 3 0 0,2 1-57 0,-2-1-11 16,0-3-3-16,0 4 0 15,0 1-219-15,0 0-44 0</inkml:trace>
  <inkml:trace contextRef="#ctx0" brushRef="#br0" timeOffset="134649.41">19659 1125 2419 0,'5'0'215'0,"3"0"-172"0,2 0-35 0,1 0-8 16,2-4 166-16,-2 1 31 0,2 3 7 0,0-7 0 16,-2 0-143-16,2 5-29 0,-5-8-5 0,3 3-2 31,-4 0-105-31,-1-7-20 0,-1 7-5 0,-2 0-1 0,-1-5-35 0,-2-2-7 0,-2 7-2 15,2-2 0 1,-3-5 65-16,0 7 13 0,-2-3 2 0,2 3 1 16,-2 5 34-16,3-3 7 0,-6 0 2 0,2 1 0 0,-2 8 63 0,0 1 13 0,-2 0 2 0,-1-3 1 15,1 5 24-15,-1 7 5 0,1 0 1 0,-1 3 0 0,-2 2-39 16,2-3-8-16,3 5-2 0,3-2 0 16,-3 2 0-16,3-2 0 0,5-5 0 0,-3 0 0 15,6-4-62-15,-1 4-13 0,4-2-3 16,2-8 0-16,2-4-50 15,3 0-10-15,1 0-3 0,4-4 0 0,-2-1 20 0,5-2 4 0,-2 0 1 16,4-3 0-16,4-1 82 0,-3-1 17 0,5 0 3 0,-3 0 1 0,-2-2 70 0,-3 5 13 16,-2-1 4-16,-1-1 0 0,-4 1 8 0,-4 3 3 15,1 0 0-15,-6 0 0 16,0 2-51-16,-2 1-9 0,0 1-3 0,-3 3 0 0,-6 0-46 0,1 0-10 16,-3 0 0-16,0 3 0 0,-5 1 0 15,2 6 0-15,-5-3 0 0,3 2 0 16,0 1 0-16,-3 1 0 0,3 1 0 0,2 2 0 0,3-4 0 0,0 4 0 0,3-5 0 0,3 8 0 15,-1-3 16-15,3 0-3 16,5 2-1-16,0 1 0 0,3-3-12 0,3 2 9 16,0 1-9-16,4-1 8 0,-1-2 0 0,-1-2 0 0,-3 2 0 0,1-4 0 15,-3-1-8-15,-3 3 0 0,-2 0 0 0,-3-8 0 16,-5 6-18-16,-6-3-6 0,-7 2 0 0,-6-2-1 31,-8 0-133-31,-5 3-26 0,-5-3-6 0</inkml:trace>
  <inkml:trace contextRef="#ctx0" brushRef="#br0" timeOffset="135158.98">12552 1563 2188 0,'18'-10'48'0,"-7"10"11"0,5-4 1 0,8-6 1 0,5 1-49 0,2 2-12 0,12 0 0 0,-1-3 0 16,6 3 42-16,7-2 6 15,6 2 0-15,5 0 1 0,6 4-12 0,5-1-2 0,-1 4-1 16,9-3 0-16,5 3-21 0,5 0-4 16,8 3-1-16,8 1 0 0,11-1-8 0,8 4 0 15,5 0 0-15,-3 2 0 0,0 1 0 0,3 1 0 0,5 1 0 0,6 0 0 16,2 0 0-16,8-5 8 0,-2 2-8 0,2-2 8 15,-3 0-8-15,6 3 0 0,2-3 0 0,1-3 0 16,-3-4 12-16,5 3 0 0,2-6 0 0,4 3 0 16,2-4 22-16,0 4 5 0,0 0 1 0,-6 0 0 15,-2 0-26-15,0 0-5 0,0 4-1 0,0 1 0 16,-2 2-8-16,-3 0 8 0,2 7-8 0,-10-7 8 16,-8 3-8-16,-3-1 0 0,-5 5 0 0,-3-4 0 15,-2-3-9-15,-6 2-4 0,-10-2-1 16,-3-2-1199-16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5T16:49:26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20365 1276 1497 0,'-8'-12'133'0,"8"12"-106"0,-5 0-27 0,-1 7 0 0,-4-2 111 0,2 2 17 16,0 2 3-16,-3 1 1 0,1 6-80 0,-3 5-15 15,2-9-3-15,-2 12-1 16,-3-10-22-16,3 9-11 0,-1 3 10 0,1 2-10 0,0 5 0 0,-3 0 0 16,0 5 0-16,0-1 0 0,1 3 0 0,-1 0 0 15,-3 3-9-15,1 1 9 0,2-1-13 0,0 4 3 16,-3 0 1-16,3-2 0 0,-2 2-9 16,5-3-2-16,2-6 0 0,1 2 0 15,-4-3-8-15,6-4-3 16,-2 5 0-16,4-12 0 0,-1-3-15 0,4 3-3 0,-2-5-1 15,2-4 0-15,-2-1-94 0,2-1-18 0,0 3-4 0,3-18-1 16</inkml:trace>
  <inkml:trace contextRef="#ctx0" brushRef="#br0" timeOffset="295.35">20264 1255 2440 0,'0'0'54'0,"0"0"11"0,0 0 3 0,0 0 0 0,0 0-55 0,8 7-13 0,0 9 0 0,3 5 0 16,-1-2 20-16,1 12 2 0,-3 2 0 0,0 4 0 16,0 10 25-16,2 0 5 0,-2 10 0 0,6-1 1 15,-4 5-42-15,3-4-11 16,1-1 0-16,-4 8 0 0,6-1-12 0,0 1-5 0,-3-8-1 0,0-2 0 31,-2-7-38-31,0 3-7 0,-1 2-1 0,-2-5-1 0,0-7-34 16,-3-5-6-16,-2 2-2 0,0 1 0 0,-3-12 8 15,0-3 2-15,0 1 0 0,-6-3-707 0</inkml:trace>
  <inkml:trace contextRef="#ctx0" brushRef="#br0" timeOffset="470.13">20021 2012 1555 0,'5'-16'138'16,"-2"11"-110"-16,0-2-28 0,2 2 0 0,3 0 222 0,2 3 39 15,1 2 8-15,5-5 2 16,2 5-193-16,4-2-38 0,1 2-8 0,4 2-2 0,5 3-30 0,-1-5-13 0,4 0 1 0,2 2 0 31,2-2-106-31,1 0-21 0,-3 5-4 0</inkml:trace>
  <inkml:trace contextRef="#ctx0" brushRef="#br0" timeOffset="627.39">21148 1697 2480 0,'8'-3'55'0,"-8"3"11"0,0 0 2 0,5 0 1 0,-2 3-55 0,2-3-14 0,1 7 0 0,-1 0 0 15,0-5 0-15,0 8 0 0,-2-3 8 0,-3 0-8 16,0 2-72-16,0 3-18 0,-3 0-3 0,-2-5-1 0</inkml:trace>
  <inkml:trace contextRef="#ctx0" brushRef="#br0" timeOffset="750.78">21063 2047 1785 0,'0'0'159'0,"0"0"-127"0,0 12-32 0,3-10 0 15,0 12 162-15,-1-11 26 0,4 11 6 0,2-5 1 0,-3-2-142 0,3 3-28 16,-3-3-5-16,3 2-2 15,0 3-73-15,3-10-14 0,-3 5-3 0</inkml:trace>
  <inkml:trace contextRef="#ctx0" brushRef="#br0" timeOffset="1255.67">21942 1821 1094 0,'0'0'97'0,"0"0"-77"0,3-4-20 0,-3 4 0 16,0 0 340-16,0 0 65 0,0 0 13 0,5 0 2 15,0 0-302-15,0 7-61 0,1 2-12 0,-4 5-2 16,1 3-28-16,-3 6-6 0,-3 6-1 0,1 3 0 16,-6-6-8-16,-3 12 0 0,1-7 0 0,-4 1 0 15,4-6-9-15,-1-2 9 0,3 4-12 0,-2-9 12 16,4 2-48-16,-2-4-4 0,3-6 0 0,-3 1 0 0,6-3 23 0,-4-1 4 16,4-6 1-16,2-2 0 0,0 0 12 0,0 0 4 15,-3-2 0-15,6-8 0 0,-1-2 22 0,4 1 5 16,2-8 1-16,2 7 0 0,3-12 7 0,6 1 1 15,-1-8 1-15,1 1 0 16,-1-1-5-16,4-2-2 0,-1 7 0 16,3-4 0-16,-1 4-22 0,-1 5-10 0,-4 2 1 0,1 5 0 0,-1 0 9 0,-2 4 0 0,-3 3 0 15,0 0-8-15,1 7 16 0,-1 5 3 16,0-3 1-16,0 12 0 0,1-6-12 0,1 8-9 0,-1 3 9 0,-1 4-13 16,0 1 13-16,-2 4 0 15,-1 5 9-15,1-7-9 16,-3 2 0-16,-3 5 0 0,0-7 0 0,-2 4 0 15,-3 1-88-15,0-5-10 0,0 12-2 0,-3-6-998 0</inkml:trace>
  <inkml:trace contextRef="#ctx0" brushRef="#br0" timeOffset="1696.34">20130 3167 2804 0,'0'0'62'0,"0"0"13"0,0 7 2 0,0 2 1 0,0 8-62 0,2-1-16 0,1 15 0 0,2-5 0 16,0 11 8-16,-2 1-8 0,2 4 11 0,1 8-11 16,-4 4 8-16,4-3-8 0,-4 1 0 0,1 2 0 15,-1-4 0-15,-2 1 0 16,0-1-12-16,0-3 3 16,-2-5-108-16,2 3-22 0,-3-5-4 0,3-3-601 0,-2-11-121 0</inkml:trace>
  <inkml:trace contextRef="#ctx0" brushRef="#br0" timeOffset="2131.75">20301 3115 2782 0,'0'-9'124'0,"3"9"24"0,0 0-118 0,2 0-30 0,0 0 0 15,6 4 0-15,0-1 59 0,2-1 5 0,5 3 2 0,1-3 0 0,-3 3-43 0,2-3-9 16,1 5-2-16,2 3 0 0,-5-1-12 0,0 3 0 15,0-3 0-15,-3 1 0 16,0 4-23-16,-2 0-7 0,-4-2-2 0,1 4 0 16,-2-4-44-16,-4 0-10 15,1 6-2-15,-3-6 0 0,-3 5 23 0,-2-1 4 0,-3-4 1 0,0 0 0 0,-2 2 44 0,-1 2 16 16,-5-6-9-16,0 4 9 0,0 2 16 0,-2 1 8 0,-1-3 1 16,3 2 1-16,3-2 3 0,3 0 1 15,2-2 0-15,0 5 0 0,3-6 2 0,5-1 0 16,0-1 0-16,2-2 0 0,3 3-32 15,6 1 0-15,-3 1 0 0,5 0 0 0,0 0 0 0,1 2 0 16,-4 2 0-16,3 1 0 0,1-3 0 0,-4 2 0 0,1 1 0 0,-1-3 0 16,1 2 0-16,-3 3 0 15,-3-5-8-15,3 0 8 0,0-2 0 0,-5 2 0 0,-1 7 8 0,1-11-8 16,0-1 0-16,-3 5 0 0,0-4 0 0,-6 4-10 16,1 0 18-16,-3-2 4 0,3-1 1 15,-3 1 0-15,-5-5-13 0,0 3-10 0,-3 1 2 0,0-1 0 16,0-3-79-1,-3-5-15-15,3 8-3 0,3-10-637 0,3 0-127 0</inkml:trace>
  <inkml:trace contextRef="#ctx0" brushRef="#br0" timeOffset="2304.41">21217 3458 2833 0,'0'0'125'16,"0"0"27"-16,8 5-122 0,-3 2-30 0,0 7 0 0,3-4 0 0,-2-1 0 0,-1 3 0 16,-2 0 0-16,-1-1 0 15,-2-1-112-15,-2-1-29 0,-12 12-6 0,1-9-1 0</inkml:trace>
  <inkml:trace contextRef="#ctx0" brushRef="#br0" timeOffset="2438.77">21198 3839 2804 0,'0'0'62'0,"0"0"13"0,0 0 2 0,3 3 1 0,2 6-62 0,1 3-16 0,-1 0 0 0,3-1 0 16,0-1 35-16,0-1 4 0,0 1 1 0,-3-3 0 31,3 4-116-31,-3-6-22 0,1 2-5 0,-4 0-1103 0</inkml:trace>
  <inkml:trace contextRef="#ctx0" brushRef="#br0" timeOffset="2881.34">22169 3334 1450 0,'0'0'32'0,"0"0"6"0,0 0 2 16,0 0 1-16,0 0-33 0,0 0-8 0,0 0 0 0,0 0 0 0,0 0 0 0,0 0 0 0,0 0 0 0,0 0-428 15,0 0-87-15</inkml:trace>
  <inkml:trace contextRef="#ctx0" brushRef="#br0" timeOffset="3302.93">22199 3296 403 0,'0'0'36'0,"0"0"-36"0,0 0 0 0,5-2 0 0,-5 2 284 0,0 0 51 16,5-7 9-16,-5 7 3 15,3-3-188-15,-3 3-38 0,5-4-7 0,-5 4-2 0,0 0-72 0,0 0-14 16,3 4-3-16,2 6-1 0,-2-8-22 15,-1 12 0-15,-2 5 0 0,0-5 0 0,-2 10 0 16,-1 2-10-16,-2 4 10 0,2 8-10 16,-2-1 10-16,-1-1 0 0,1 1-9 0,-3 1 9 0,3-5 0 0,-3 2 0 15,3-11 0-15,-6 4 0 0,3-5 36 0,3-6 4 16,-3-1 2-16,3-2 0 0,-3-2-22 0,5-5-4 0,-2 3 0 16,2-6-1-16,3-4 1 0,0 0 1 15,-2-4 0-15,4-6 0 0,1-4-17 0,2-2-11 0,3-8 2 16,0 1 0-1,3-10-30-15,-1 2-5 0,3-11-2 16,1-3 0-16,1 3 10 0,4-3 3 0,2 5 0 0,0 0 0 0,3 0 10 0,0 10 3 0,-3 6 0 16,3-4 0-16,-3 7 48 0,0 4 9 0,-2 8 3 0,-3-3 0 15,2 12 14-15,-5 0 3 0,1 0 1 0,-4 5 0 16,1 4-6-16,-1 1-2 0,-2 8 0 16,-2-1 0-16,2 2-37 0,-3 2-13 15,-2-2 9-15,-1 4-9 0,3 5 12 0,-5-2-4 0,3 0 0 0,-3 2 0 16,0-2-8-16,0-2 0 0,0-1 0 0,3 3 0 15,-1-5 0-15,-2 3 0 0,3-8 0 0,2 5 0 16,-2-9-14-16,2 5-5 0,1-6-1 0,1-1 0 31,1-3-182-31,3-5-37 0,10 8-7 0,3-20-2 0</inkml:trace>
  <inkml:trace contextRef="#ctx0" brushRef="#br0" timeOffset="3890.23">23167 2882 2574 0,'0'0'114'0,"-3"0"23"0,-2 3-109 0,2 6-28 16,-2 3 0-16,2-1 0 0,1 4 44 0,-4 8 3 16,1-2 1-16,0 5 0 0,0 5-36 0,-1 4-12 15,-2 7 9-15,0 3-9 0,3-7 0 0,0 6 0 16,0-1 0-16,-1-3 0 0,1-3 0 0,2-1 0 15,-2 1 0-15,2 1 0 16,1-3-49-16,2-4-3 0,2-1 0 0,1-4 0 0,0-5 32 16,5-4 7-16,0-1 1 0,2-6 0 0,1 1 22 0,2-4 5 15,3-2 1-15,0-5 0 0,-3-5 25 16,3 1 6-16,2-6 1 0,3-4 0 0,-2 2-36 16,2-2-12-16,-5-2 9 0,3-5-9 0,-6 2 0 0,0-5 0 0,-5 3 0 15,3 2 0-15,-6-2-40 16,0 5 0-16,-2-1 0 0,-3 3 0 0,0 0 40 0,-3 2 0 0,0-2 0 0,1 7 0 15,-3-2-11-15,-3 2 11 0,2 4-8 0,-2-1 8 16,-2 4-8-16,2 7 8 0,0 0-8 0,-3 2 8 16,1-2-8-16,-1 10 8 0,3-1-8 0,0 12 8 15,0-2 0-15,6 7 11 0,-4 7-1 0,6 0 0 16,0 5 19-16,3 2 4 0,-3 0 1 0,3 2 0 0,2 5-34 0,0 3 0 16,1-1 0-16,2 1 0 15,-6-10 0-15,3-3 0 0,1-1 0 0,-4-3 0 16,1-3-19-1,0-4-10-15,-3-2-3 0,-3-8 0 0,-2 1 10 0,-1 2 2 0,-1-7 0 0,-4-3 0 16,0-4 20-16,1-5-11 0,-1 0 11 0,1-7-8 0,-6 0 8 16,0-7 0-16,0 0 0 0,0-10 0 0,-2 1 0 15,2-3 11-15,2-5-1 0,1-4 0 0,3 5 7 0,-1-3 2 16,6 0 0-16,0-5 0 0,2-4 7 0,6 2 2 16,-1-2 0-16,6 0 0 0,3 2-28 0,2 9 0 15,3-6 0-15,5 6 0 0,-3 8 0 0,4-8 0 16,1 8 0-16,-1-1 0 15,1 3-35-15,4 2-5 0,-3-9-2 0,0 7 0 16,-3 2-106-16,2-2-22 0,1 0-4 0</inkml:trace>
  <inkml:trace contextRef="#ctx0" brushRef="#br0" timeOffset="4213.35">23741 3477 2030 0,'5'-9'90'0,"-5"9"18"0,0 0-86 0,0 0-22 0,0 0 0 0,0 0 0 15,0 0 112-15,0 0 19 0,0 0 3 0,0 7 1 16,0 9-57-16,0 1-11 0,-5 2-3 0,2 4 0 15,-2 5-38-15,0-4-8 0,0 2-2 0,-1-3 0 16,1 3-6-16,0-2-2 0,2-3 0 0,-2-2 0 16,2-5-8-16,3 2 0 0,-3-4 0 0,1 0 0 15,-1-5 0-15,3 0-11 0,0-7 3 0,0 0 0 16,0 0-7-16,0 0-1 0,5-7 0 0,3 0 0 16,0 0-25-16,3-3-6 15,-1-4-1-15,1 2 0 0,0-9 36 0,-1-2 12 0,3-1-9 0,-2 5 9 16,0-9 0-16,2 2 14 0,0 0-2 0,0 3 0 15,1 2 23-15,-4 2 4 0,3 5 1 0,-2 0 0 0,0 11-20 16,-1-4-3-16,-2 3-1 0,0 8 0 0,-3 3 1 16,3 5 0-16,-2 2 0 0,1 7 0 0,-4 3-17 0,2 4 8 15,-5 3-8-15,3-1 0 0,-3 3 0 0,-3 5 0 16,3-1-12-16,0-1 3 0,-2 4 1 0,-1-3 0 16,0-4 0-16,1 0 0 15,-3-2-192-15,-1 2-39 0</inkml:trace>
  <inkml:trace contextRef="#ctx0" brushRef="#br0" timeOffset="4630.97">20918 5457 1555 0,'-16'-25'68'0,"6"10"16"0,-4-1-68 0,-7 0-16 0,-3-1 0 0,0 1 0 15,-2 1 115-15,-6 4 19 0,1-1 4 0,1 10 1 0,1-3-52 0,3 5-11 16,2 0-1-16,0 7-1 16,-2 5 4-16,-1-1 1 0,1 4 0 0,5 1 0 15,0 8-32-15,2 1-7 0,0 6 0 0,6 7-1 16,3-3-22-16,4 7-4 0,4-2-1 0,4 3 0 0,4-3-12 0,4 4 11 16,3-1-11-16,6 4 10 0,2-3-2 0,3-4-8 15,-3-4 12-15,3 1-4 0,0-6-8 0,5-5 0 16,3-3 0-16,5-6 0 15,2-3-92-15,1-7-20 0,2-5-4 0,-2-2-1026 0</inkml:trace>
  <inkml:trace contextRef="#ctx0" brushRef="#br0" timeOffset="4791.35">21825 5448 3247 0,'0'0'72'0,"0"0"14"0,0 0 3 0,0 0 2 0,6 7-73 0,-1 0-18 0,0 0 0 0,1 3 0 16,-1-3 0-16,0 0 0 0,-2-3 0 0,2 3 0 31,-5 1-140-31,-2 1-31 0,-1-2-6 0,0 0-2 0</inkml:trace>
  <inkml:trace contextRef="#ctx0" brushRef="#br0" timeOffset="4958.27">21754 5773 2419 0,'0'0'107'0,"0"0"22"0,-3 7-103 0,3 0-26 16,0 0 0-16,0-5 0 0,3 8 178 0,0-3 30 16,2 4 7-16,0-6 1 0,1 0-162 0,-1-3-32 15,3 5-6-15,0-7-2 16,0 0-103-16,2 0-21 0,3 0-4 0,1-2-779 16,-1-3-156-16</inkml:trace>
  <inkml:trace contextRef="#ctx0" brushRef="#br0" timeOffset="5362.3">22519 5568 3409 0,'0'0'75'0,"0"0"15"0,0 0 3 0,0 0 3 0,0 0-76 0,5 7-20 0,3 7 0 0,0-4 0 16,0 4 0-16,2 2 0 0,-4 1 0 0,-1-1 0 15,0 8 0-15,-2-8 0 0,-3 8 0 0,0-1 0 16,-3-6-32-16,1 6-9 16,-1 1-3-16,-5-3 0 15,3-2-8-15,-3 4-1 0,0-6-1 0,0 1 0 16,0-6-6-16,0-5-2 0,0 0 0 0,0-4 0 0,0 1 50 0,0-4 12 0,3-7 0 0,2-2 0 16,1-5 0-16,2-3 0 0,5-6 0 0,0-1 0 15,3-6 23-15,0 4 7 0,5-5 2 0,-2-6 0 16,5 1-32-16,0-4 0 0,0-4 0 0,5-3 0 31,3 9-20-31,2 5-9 0,1 2-3 0,-1 6 0 0,0 1 32 0,1 10 0 16,-6-3 0-16,3 10 0 0,-6 3 29 0,1-1 12 0,2 5 3 0,-2 7 0 15,-4 2-21-15,1 3-4 0,3 5-1 0,-3 2 0 0,-3 4 8 16,0 5 2-16,0 0 0 0,1 8 0 16,-4-8-20-16,1-5-8 0,-3 1 0 0,2 0 8 15,-2-1-32-15,0 1-6 0,0-8-2 0,-3 0 0 16,1-1-110-16,-1-1-22 0,-2-5-5 0</inkml:trace>
  <inkml:trace contextRef="#ctx0" brushRef="#br0" timeOffset="5699.02">23336 4959 3308 0,'0'0'73'0,"8"5"15"0,0-3 4 0,0 3 0 0,5-3-74 0,3-2-18 0,0 7 0 0,0-5 0 15,0 3 10-15,2-3-2 0,-2 3 0 0,-3-3 0 32,1 6-42-32,-4-6-9 0,1 3-1 0,-6 2-1 15,-5 2-59-15,0-2-11 0,-3 3-2 0,-4-1-1 16,-4 5 20-16,-2 2 4 0,-3 1 1 0,0-1 0 16,3 1 40-16,-3 6 8 0,0-6 1 0,3 4 1 0,0-5 91 0,-3 1 19 0,2-1 3 0,1 6 1 15,3-6 7-15,-1 1 2 0,3-3 0 0,3 0 0 16,0-3-13-16,5-1-3 0,5 2 0 0,0-3 0 15,3-2-24-15,3 0-6 0,-1 0-1 16,3-2 0-16,3 0-22 0,3-3-11 0,2-2 10 0,3 5-10 0,2-5-9 0,3-5-8 16,-2 5-2-16,5 0 0 15,-1-2-121-15,4 2-25 16,-1 0-5-16</inkml:trace>
  <inkml:trace contextRef="#ctx0" brushRef="#br0" timeOffset="6310.54">20844 7529 3034 0,'0'0'67'0,"3"7"13"0,-3 3 4 0,2 4 1 0,6 2-68 15,0 1-17-15,3 4 0 0,-3-4 0 0,2-1-9 0,-2 0-6 16,3 1-1-16,-3-3 0 15,0 3-28-15,-1-3-7 0,-1 2-1 0,2 1 0 16,0-1 0-16,0 0 0 0,0 1 0 0,-1-1 0 0,1 6 42 0,0-6 10 16,-2 0 0-16,-4 1 0 0,4-1 0 0,-6 3 0 15,2-2 0-15,-2-1 0 0,0 3 16 0,0-3 0 0,-2 6-1 0,2-6 0 16,0 1 18-16,-3-1 4 16,3-2 1-16,-3 3 0 0,1-8-16 15,4 5-3-15,1 3-1 0,-3-3 0 0,5-5-18 0,-2 0 0 16,0 3-8-16,-1-2 8 15,6-1-30-15,-5-2 0 0,2 0 0 0,-2 0 0 16,-3-4-5-16,0 6-1 0,0-2 0 0,0 0 0 0,-3 0 4 0,0-5 1 16,1 6 0-16,-4-4 0 15,6-4-23-15,0 0-5 0,-5 0-1 0,0-4-644 0,2-4-128 0</inkml:trace>
  <inkml:trace contextRef="#ctx0" brushRef="#br0" timeOffset="6674.17">20913 7108 3034 0,'0'0'67'16,"0"0"13"-16,-3 3 4 0,3 4 1 0,3 0-68 0,2 0-17 0,3 2 0 0,2-2 0 0,9 3 36 0,2-3 3 16,11-2 1-16,5-1 0 0,5 3-40 0,3 0 0 15,3 0 0-15,-3 1-12 0,0-1-9 0,0-3-3 16,-3 3 0-16,3 0 0 31,-3 3-30-31,1 4-6 0,-6-5-2 0,-3 5 0 0,-2 1 21 0,-3 1 4 0,-5 3 1 0,0-5 0 0,-6 7 36 16,-2-2 0-16,-3 4 0 0,-2 6 0 0,-6-3 0 15,1-1 0-15,-4 11 0 0,-4-3 0 16,-4 2 0-16,-2 0 12 0,-8 5 0 0,-2 2 0 0,-6 3-12 0,-5 2 0 16,-3 3 0-16,-5-1 0 0,3-2 0 0,-3 0 0 0,5-7 0 0,0 0 8 15,3-2-8-15,0-5 12 0,3-1-12 0,-4-1 12 16,1 0-12-16,3-8 0 0,2-6 0 0,3-1 0 15,2-7-16 1,4-1-6-16,1-11-1 0,6-6-789 0,6-12-159 16</inkml:trace>
  <inkml:trace contextRef="#ctx0" brushRef="#br0" timeOffset="6807.8">22270 7306 3265 0,'8'9'72'0,"-8"1"14"0,0-3 3 0,0 9 3 0,-3-2-73 0,3 3-19 0,0-1 0 15,3 1 0-15,-3 4-41 0,-3-7-12 0,1-2-3 0,-1 0-877 16,0-1-176-16</inkml:trace>
  <inkml:trace contextRef="#ctx0" brushRef="#br0" timeOffset="6962.57">22209 7720 2707 0,'0'21'120'0,"-3"-12"24"0,1 6-115 0,-1 1-29 0,1 1 0 15,2 4 0-15,0-2 140 0,2 2 21 16,1-3 5-16,-1-1 1 0,1-1-137 0,0-1-30 16,2-1 0-16,-2-5 0 15,2 0-193-15,0-1-35 0,3-8-8 0</inkml:trace>
  <inkml:trace contextRef="#ctx0" brushRef="#br0" timeOffset="7355.23">22693 7482 2826 0,'14'7'62'0,"-9"-7"13"0,3 0 2 0,-3 0 3 0,3 5-64 0,0 0-16 0,0 0 0 0,5 2 0 15,-2 0 87-15,-1-3 14 0,-2 8 3 16,-2 0 1-16,-4 4-64 0,1 6-13 0,-1 1-2 0,1 1-1 15,-6 1-25-15,1-1 0 0,-3 7 0 0,-3-6 0 16,-3 4 0-16,-2-4-16 0,0-1 3 0,2-3 0 16,-2-2-42-16,2-5-8 0,1-5-1 0,-1 1-1 15,0-3 12-15,6-2 2 0,0-5 1 0,5 0 0 0,-5-5 34 0,5-4 6 16,0-6 2-16,5-1 0 16,3-3 8-16,2-2 14 0,4-3-3 0,4-6-1 15,6-3 3-15,-3 0 1 0,0-7 0 0,3 2 0 16,0-2-24-16,2 3-5 0,-2 4-1 15,0 2 0-15,-3 5 16 0,0 8-9 0,-2-1 9 0,-1 2-8 0,-2 10 17 16,0-2 4-16,0 7 1 0,2 2 0 0,1 2 21 0,-1 5 4 16,4 2 1-16,-4 8 0 0,-5 2 4 15,6-1 2-15,-3 8 0 0,0 5 0 0,0-1-37 0,-3 3-9 16,0 5 0-16,-2-5 0 16,-1 0-14-16,-2-3-5 0,0-6-1 0,-3-1 0 15,3 1-104-15,-2-8-22 0,-4 1-4 0,4-5-1080 16</inkml:trace>
  <inkml:trace contextRef="#ctx0" brushRef="#br0" timeOffset="7706.2">23437 6937 3265 0,'0'0'72'0,"0"0"14"0,0 0 3 0,8 7 3 0,2-2-73 0,1-1-19 16,2 3 0-16,0 0 0 0,3 3 20 0,-3-3 0 0,3 0 0 0,-2 2 0 15,-4-2-20-15,3 0-12 0,-5 3 1 0,0 2 1 32,-5-8-31-32,0 3-7 0,-1 0 0 0,-2 3-1 15,0 2 0-15,-2-1 0 0,-4 3 0 0,1-4 0 0,-6 4 13 16,1-5 4-16,-3 5 0 0,2-4 0 0,0 4 51 0,-2-5 10 0,3 5 3 0,-1-4 0 16,3 4-2-16,0-5 0 0,0 1 0 0,3-3 0 15,2 7 2-15,1-5 0 0,-1-2 0 0,3 3 0 16,3-3-20-16,2 2-3 0,3 3-1 0,0-3 0 15,5 1-8-15,0-3 0 0,6 2 0 0,-3 3 0 0,-3-3 0 0,5 1 0 16,1-3 0-16,-1 2 0 0,1-2 0 0,-6 3 0 16,3-3 0-16,-5 0 0 0,-3 2 0 0,-3-2 0 15,-5 0 0-15,-5 3 0 16,-6 4-29-16,-2 0-8 0,-6-2-2 0,-5 7 0 16,-7-3-82-16,-1 3-17 15,-2 2-3-15,-4-2-1077 0</inkml:trace>
  <inkml:trace contextRef="#ctx0" brushRef="#br0" timeOffset="8490.62">21172 9246 3106 0,'-3'10'68'0,"1"4"15"0,-4 0 2 0,1 2 3 0,0 3-71 0,-3 9-17 0,0 3 0 0,0-5 0 16,3 0 19-16,-1-3 0 0,1-2 0 0,0-2 0 0,-3 9-35 0,-3 3-6 16,6 4-2-16,-3 5 0 15,3 5-6-15,-1-3-2 0,1-2 0 0,5 3 0 0,0-3 14 16,5-5 2-16,1-2 1 0,4-3 0 0,4 1 31 0,4 0 5 15,1-6 2-15,4 6 0 16,7-8 21-16,-1 1 4 0,0-8 0 16,0 8 1-16,0-8-35 0,5-6-14 0,-2 4 11 15,3-7-11-15,7 0 11 0,-2-5-11 16,2-2 12-16,-2-2-12 0,2-5 0 0,-5 0 0 0,-3-2 0 0,-2-6 0 16,-3 4-18-16,-2-8-10 0,-4 2-3 15,1-6 0-15,-3-1-98 0,1 1-20 16,-4-1-4-16,-5-4-1 0,1 0-96 0,-9-3-19 0,0-25-4 0,-10 16-1 0</inkml:trace>
  <inkml:trace contextRef="#ctx0" brushRef="#br0" timeOffset="8655.86">21230 9190 2977 0,'0'0'65'0,"0"7"14"0,0 0 2 0,5 0 3 0,3-2-67 0,6 6-17 0,2-1 0 0,2-3 0 15,1 0 12-15,4-2-2 0,4-5 0 0,2 4 0 16,8-4-10-16,0-4-12 0,0 4 2 0,0-10 1 16,0 3-147-16,-2-2-30 0</inkml:trace>
  <inkml:trace contextRef="#ctx0" brushRef="#br0" timeOffset="8825.02">21482 9578 3171 0,'-3'9'70'0,"0"8"14"0,1-3 4 0,2 0 0 15,2-5-70-15,4 1-18 0,7 4 0 0,3-5 0 0,5-4 9 0,5-3-1 16,1-2-8-16,4 0 12 16,4-7-64-16,-1-4-14 0,-2-4-2 0,2-6-838 0,3-2-167 15</inkml:trace>
  <inkml:trace contextRef="#ctx0" brushRef="#br0" timeOffset="8996.98">22479 9404 748 0,'3'16'33'0,"-3"-6"7"0,0 1-32 0,0 1-8 0,0 0 0 0,0 0 0 16,0 0 555-16,0-3 109 0,0 0 21 0,2-4 5 31,-2-5-586-31,0 0-116 0,0 0-24 0,0 0-5 15,0 0-153-15,0 0-30 0,0 0-7 0</inkml:trace>
  <inkml:trace contextRef="#ctx0" brushRef="#br0" timeOffset="9135.99">22378 9750 1612 0,'0'23'72'0,"0"-11"14"15,0 4-69-15,0-2-17 0,0 8 0 0,-2-4 0 0,4-1 325 0,-2-1 62 16,0-2 12-16,3-4 2 0,2-3-321 0,-2-7-64 15,-3 0-16-15,3 0 0 16,5 0-191-16,-3-10-41 0</inkml:trace>
  <inkml:trace contextRef="#ctx0" brushRef="#br0" timeOffset="9687.01">23109 9232 3016 0,'-3'7'67'0,"0"-2"13"0,1-3 4 0,2-2 0 0,0 0-68 15,5 7-16-15,0-4 0 16,9 1 0-16,-4-4 0 0,3 0-12 0,3 0 1 0,0-4 1 15,3-1 0-15,2-2 0 0,0 0 0 0,3 0 0 16,-3-3-36-16,0 3-7 0,0 0-2 0,-5 0 0 16,0 0 6-16,-3 7 1 0,1-2 0 0,-4 4 0 0,-2-2 25 0,0 7 6 15,-3 5 1-15,-2-3 0 0,-3 3 25 0,0 2 6 16,-3 3 1-16,1 4 0 0,-4-2 19 16,1 4 4-16,-3 5 1 0,-2-2 0 15,-1 7-32-15,0 3-8 0,1-1 0 16,-3-2 0-16,-1 4-24 0,1-4-7 0,0-2-1 0,0-1 0 0,2 1 32 0,3-5 0 15,3 4 0-15,2-6 0 0,1 2 0 0,4-3 0 16,1-1 0-16,5-4 0 0,0-1 20 0,2 2 9 0,1-8 3 0,2-4 0 31,3 0-52-31,0-7-9 0,0-4-3 0,2 1 0 16,1-11-188-16,5 5-39 0,18-17-7 0,-2 3-2 0</inkml:trace>
  <inkml:trace contextRef="#ctx0" brushRef="#br0" timeOffset="10144.5">24006 9524 2761 0,'0'0'60'0,"0"0"13"0,-6 0 3 0,1 0 2 0,0 0-62 0,-3 0-16 0,-3 0 0 0,3 4 0 16,-2-1 19-16,-3-3 1 0,-1 5 0 0,1-3 0 16,0 0-20-16,0 5 0 0,2 0 0 0,-2 0 0 0,2 0-12 15,1 3-7-15,-4-1-1 0,6 8 0 16,-2-3 7-16,2 2 1 0,0 5 0 0,0-2 0 15,3 5 12-15,2-3 0 0,0-2 0 0,1 2 0 0,2-5 0 0,2-1 0 16,1-4 0-16,2-4 0 0,3 0 0 0,0 0 0 16,3-7 0-16,-1-7 0 0,4-7 0 0,2-2 0 15,-1-3 0-15,4-12 0 16,5-6-128-16,0-3-22 0,2-2-5 0,0-6-1 16,1-3-41-16,-3 1-9 0,-3 1-2 15,0-3 0-15,-5 3 116 0,0 2 22 0,0 0 5 0,-6 0 1 0,1 0 136 0,-3 4 28 16,0 6 6-16,-6 4 1 0,4 0 53 0,-1 5 10 15,-2 4 2-15,-3 8 1 0,2 4-45 0,-2 0-10 16,0 5-2-16,0 7 0 0,0 0-9 0,0 0-3 0,-5 7 0 0,2 7 0 16,1 0-64-16,-1 5-12 15,-2 5-4-15,2 6 0 0,0 8 5 0,1 4 1 16,2 5 0-16,0 7 0 0,2-4-30 0,-2 6 0 0,0-2 0 0,3 10 0 16,0-1 0-16,2-6 0 0,0 2 0 0,-2-10 0 31,2-2-20-31,-2-5-9 0,0-2-3 0,2-4 0 15,0-8-43-15,0 0-9 0,1-9-1 0,2 2-1 16,0-12-108-16,0 1-22 0,7-6-4 0,1-13 0 0</inkml:trace>
  <inkml:trace contextRef="#ctx0" brushRef="#br0" timeOffset="10346.49">24461 9077 3175 0,'0'5'70'0,"0"13"14"0,0 1 4 0,2 5 0 0,1 6-70 0,0 1-18 16,2 2 0-16,0 4 0 0,-2 3 0 0,0 3 0 15,-1 1 0-15,1 6 0 16,-3-1-76-16,2 3-23 0,1-5-4 0,-3 0-1 16,3-5 32-16,-3 1 7 0,-3-1 1 0,3-7 0 15,0 3-164-15,0-12-32 0,0 2-6 0,0-9-2 0</inkml:trace>
  <inkml:trace contextRef="#ctx0" brushRef="#br0" timeOffset="10632.1">24746 9347 172 0,'0'0'16'0,"0"0"-16"0,0 0 0 0,0 0 0 0,0 0 567 0,0 0 110 15,3 3 23-15,-3-3 4 0,3 7-496 0,-6 2-98 0,0-2-20 0,-4 5-4 16,-4-3-59-16,3 1-12 15,-5-1-3-15,0 5 0 0,-1 0-28 0,1 3-5 0,0-1-2 0,0 1 0 32,-3-1-13-32,3 8-4 0,-1-8 0 0,1 8 0 0,3-3 26 0,-1-2 5 0,3-3 1 0,3 8 0 15,2-8 8-15,3 5 0 0,0-4 0 0,5-1 0 16,3 6 30-16,0-6 8 0,3 0 2 0,2-1 0 16,3-4-26-16,0 3-5 0,5-4-1 0,0 2 0 15,3-8-8-15,-3 3-11 16,0-7 3-16,0 0 0 0,3 0-26 0,0 0-5 0,0-7-1 15,0 3 0-15,-3-1-120 0,8-5-24 0,-8 1-4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5T16:04:18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17367 1318 57 0,'0'0'0'0</inkml:trace>
  <inkml:trace contextRef="#ctx0" brushRef="#br0" timeOffset="1080.18">17309 1078 1807 0,'-8'-16'80'0,"5"11"16"15,1 3-76-15,-1-3-20 0,1-4 0 0,-1 9 0 16,0-3 49-16,3 3 7 0,0 0 0 0,0 0 1 16,0 0-37-16,-2 3-7 0,-1 6-1 0,0 3-1 15,1 4-11-15,-1 1-9 0,3 6 9 0,0 3-13 16,-3 5 13-16,1-1 0 0,2 3 0 0,-3 7 0 16,3 0-38-1,0 5-5-15,0-5-1 0,0 7 0 0,0 0 19 0,0 5 3 0,0-1 1 0,3-1 0 16,-3-1-19-16,2 5-3 15,1-2-1-15,0 4 0 0,-1 3 32 0,1 0 12 0,0-3-11 16,2 3 11-16,-2-5 0 0,2 8-9 0,0 1 9 0,0 1 0 0,-2-6 0 0,5 6 0 16,-5 2 0-16,5 0 0 0,-3-1 0 0,0 6 0 15,0-3 0-15,1-2 0 0,-1 5 0 0,0-1 0 16,1 3 8-16,2-2-8 0,-6 1 13 0,3 4-1 16,3-3-1-16,0 0 0 0,-5 4-11 0,2-4 0 15,1 2 0-15,-1 1-11 0,-2 1 11 0,-1 3 0 16,3-2 8-16,-2-5-8 0,0 4 0 0,-1-4 0 0,-2 10 0 15,3-8 0-15,0 5 0 0,-3-3 0 0,0 8 0 0,-3-3-8 16,3-2 8 0,0 3 0-16,0-1 8 0,-3 3-8 0,1-3 0 0,-1 3 8 0,0-5-8 15,-2-1 0-15,0 6 0 0,0-3 0 16,2-4 0-16,-2-5 8 0,-1 5-8 0,1-5 8 0,2 2-8 0,-2-2 8 16,2-7-8-16,-2 2 0 0,3-2 0 0,-4-3 8 15,4 1-8-15,-4-6 0 0,4-6 0 0,-4 2 8 16,4-7-8-16,-4-7 0 0,4 5 0 0,-3-5 0 31,-1 0-24-31,1-7-10 0,0 0-2 0</inkml:trace>
  <inkml:trace contextRef="#ctx0" brushRef="#br0" timeOffset="1796.08">14459 5608 2070 0,'0'0'45'15,"3"-5"10"-15,2 1 1 0,3-4 3 0,0 8-47 0,6-2-12 0,4-5 0 0,3 7 0 0,8 0 13 0,6 0 1 0,-1 0 0 0,8 0 0 16,1 0 6-16,2 2 2 0,-3 3 0 0,6-3 0 15,5-2-22-15,5 5 0 0,3-2 0 0,2 6 0 16,3-2 0-16,3 0 0 16,3-2 0-16,4-1-8 0,6 4 0 0,0-4 0 0,0-1 0 0,6 4 0 31,7-5-20-31,3 5-3 0,0-2-1 0,0-3 0 0,2 5 12 0,1-4 1 0,-6 4 1 0,8 0 0 0,6 0 26 16,-4-5 4-16,-1 5 2 0,4 0 0 15,3-5-22-15,3 6-5 0,2-4-1 0,-2-1 0 16,0 1 22-16,5 1 4 0,8-5 0 0,0 5 1 15,0-3-2-15,-3-2-1 0,3 7 0 0,3-7 0 0,2 0-10 0,-5 0 0 16,-2 2 9-16,-1 3-9 0,8-5 0 0,1 3 8 16,-1 1-8-16,-5-1 0 0,0 1 22 0,-3-1 0 15,3-1 0-15,-5 5 0 0,0-2-14 16,-1-3-8-16,4 3 10 16,-6 0-10-16,3-5 0 0,-6 4 8 0,-8-1-8 0,4 1 0 0,7-1 0 0,-6 4 0 15,-7-5 8-15,0 3-8 0,5-3 0 0,-8 5 9 16,-10-7-9-16,5 2 8 0,0 3 6 0,-6-2 1 0,-4 1 0 15,-4-1 0-15,1 1-6 0,-3-1-1 16,3-1 0-16,-9 3 0 0,-7-3-8 16,0 5 0-16,-3-2 0 0,0 0 0 0,-5-1 0 0,-5-1 0 15,-6 4 9-15,-5-3-1 0,-5 1-8 0,-3 2 0 0,-3 0 0 16,-2 0 0-16,-3-4-12 0,0 1-3 0,-5-1-1 0,2-3 0 31,-7 4-24-31,-3-1-6 0,-6-1-1 0,-2-2-588 0,0 0-117 0</inkml:trace>
  <inkml:trace contextRef="#ctx0" brushRef="#br0" timeOffset="2173.15">22540 5568 2178 0,'0'0'96'0,"0"0"20"0,0 0-92 0,0 0-24 0,5 0 0 0,6 7 0 0,2-2 38 0,3 4 3 16,2-2 1-16,1 3 0 0,5-1-26 0,0 3-4 15,5 0-2-15,0 2 0 0,-3 0-10 0,3 2 0 16,0 1 0-16,3-1 0 0,-5 1 0 0,2-1 0 16,-5 1 0-16,2 4 0 0,-2-5 0 0,2 1 0 15,1-1 0-15,-1 5 0 0,1-2 0 0,-4-2 0 16,4-3 0-16,-6 2 0 0,0-2 0 0,0-4 0 0,1 6 0 15,-4-2 0-15,-2-4 0 0,0 6 0 0,-3-4 0 16,-2-3 0-16,-3 1 0 0,-3-1 8 16,-2 3-8-16,-3-3 0 0,-3-2 8 0,-5 3-8 0,-8-1 8 15,-2-2-8-15,-6 3 10 0,-8 1-10 0,-8 1 12 0,1-5-12 16,-6 7 0-16,-6 0 0 0,-7-2 0 0,-8 2 0 31,-8 0-59-31,0 5-18 0,-6 2-4 16,1-2-584-16,0 5-117 0</inkml:trace>
  <inkml:trace contextRef="#ctx0" brushRef="#br0" timeOffset="2827.24">23561 6349 403 0,'0'-14'17'0,"0"14"5"0,0 0-22 0,0 0 0 16,3-7 0-16,-3 7 0 0,0 0 487 0,0 0 93 16,8-3 18-16,0 3 4 0,-3 3-478 0,3 4-96 0,-3 2-20 0,-2 5-8 15,2 3 8-15,-2 6-8 0,-3 1 8 0,-3-1-8 16,3 8 0-16,-3-5 0 0,-4 4-14 0,-1 3 5 15,0 5 9-15,-3-1 0 16,1-4 0-16,-1 0 0 0,-2-5 0 0,2-2-10 0,1-2 10 0,-1-5 0 16,3-5-16-1,3-5 3-15,-1 3 1 0,4-10 0 0,2-2 12 16,0 0 0-16,2-7 0 0,4-2 0 0,4-12 0 0,4 2 0 0,-1-12 0 0,8 5 10 16,0-9-10-16,6 2 0 0,-1 0 0 0,3-4 0 15,0 4 0-15,0 0 0 0,0-5 0 0,-2 8-11 16,-1-3 11-16,1 2 0 0,-1 3 8 0,3 0-8 0,-2 11 14 0,-1-2-2 15,-2 5 0-15,3 0 0 0,-6 7 23 0,0 5 4 16,0 2 1-16,0 2 0 0,-2 10-26 0,-3 0-5 16,-3 4-1-16,3 8 0 0,-3-1-8 0,-2 8 8 15,-1-3-8-15,-2 0 8 0,0 3-8 0,-3 2 0 16,-2 2 0-16,0 0 0 0,-1 5 0 0,-2 0 0 16,0-2 0-16,0 2-11 0,0 0 3 0,3-7 0 15,-3-5 0-15,3-2 0 16,-1-3-23-16,1 1-4 0,-1-3-1 0,4-5-748 15,-1-4-149-15</inkml:trace>
  <inkml:trace contextRef="#ctx0" brushRef="#br0" timeOffset="5506.79">17433 1125 2055 0,'-10'-16'91'0,"5"9"19"0,2 0-88 0,-2-7-22 15,2 7 0-15,0-3 0 0,1 1 27 0,2-5 1 16,0-3 0-16,0 8 0 0,0-5-28 0,-3 4 0 16,3-11 0-16,-3 14 0 0,-2-5 0 0,2-2-14 15,1 5 5-15,-1-5 1 0,-5 4-2 0,3-4 0 16,0 7 0-16,-3 0 0 0,0-2 2 0,0 2 0 16,0 4 0-16,-3-4 0 0,1 5 8 0,-1 2 0 15,1 2 0-15,-1 5 0 0,-5 0 0 0,3 5 0 0,0 2 8 0,-1 10-8 16,-1-3 17-16,-1 7-1 15,-3 0 0-15,6-2 0 0,0 12-1 16,-1 2-1-16,-7 2 0 16,5 3 0-16,1 2-14 0,-4 0 0 0,-2-5 0 0,0 3 0 0,5-5 0 0,-3-5 0 0,1 3 8 0,-1-1-8 15,3-6 0-15,-2-3 0 0,2 0 0 0,-3-9 0 16,1 2-13-16,-1-11 1 0,6 4 0 0,3-12 0 16,-4 5-5-16,4-9-1 0,4-3 0 0,4-2 0 15,-1-5 5-15,6-4 1 0,5-5 0 0,0-3 0 31,5 1-33-31,0-3-7 0,0-5 0 0,1 1-1 0,1-1-7 16,1-2 0-16,-2 0-1 0,-1 0 0 0,5-4 51 0,-2 4 10 0,-3 9 0 16,1-4 0-16,-1 5 91 0,0-3 13 0,3 7 2 0,-5 0 1 15,2 0-12-15,0 5-3 0,6-2 0 0,-6 6 0 16,-3-4-12-16,6 5-4 0,3-5 0 0,2 11 0 0,3-4-40 16,-3 0-8-16,3 5-1 0,0 4-1 15,-3 5-26-15,3-4 0 0,-3 8 0 0,3 1 0 0,-1 9-11 16,1 3 11-16,3-1-8 0,-1 3 8 0,1 7-19 0,-4 2 2 15,4-2 0-15,-3 3 0 0,-3-6-7 0,3-2 0 16,-3 1-1-16,-3-8 0 16,3 0 1-16,-2-2 0 0,-3-5 0 0,2-2 0 15,4-1-154-15,-1-8-30 0,21-3-7 0,-5-10-1 16</inkml:trace>
  <inkml:trace contextRef="#ctx0" brushRef="#br0" timeOffset="5867.44">18875 653 2592 0,'0'-15'115'0,"-2"6"23"0,-1 0-110 0,3-5-28 0,-3 4 0 0,1-6 0 16,-3 2 40-16,2-3 2 0,-2 1 1 0,-1-1 0 15,-4 1-35-15,-4 2-8 0,-1-3 0 0,-4 3 0 16,-2 5 0-16,0-1-11 0,-3 6 3 0,0 4 0 15,3 0 8-15,-3 9 0 0,6-2 0 0,-1 0 0 16,3 7-24-16,0 3-2 0,3-1-1 0,0 1 0 0,0 4 15 0,2-2 2 16,3 4 1-16,0 5 0 0,3 5 1 15,0-2 0-15,-1 9 0 0,4 2 0 16,2 5 8-16,2 0 0 0,1 3 0 0,5 4-8 16,-3 0 8-16,6 2-12 0,2 8 12 0,-2-1-12 15,2 1 12-15,3-1 0 0,2 1 0 0,-2-3 0 16,5-5 0-16,-2 5 9 0,-3-9 0 0,0 0 0 0,-3-5-9 15,0-7 8-15,-5-5-8 0,0 3 8 0,-3-5-8 0,0-5 0 16,-5-2 0-16,-2-3 0 0,-6 1-16 16,0-8 2-16,-5 1 0 0,-1-3 0 15,-4-7-151-15,-6-5-31 0,0-2-5 0</inkml:trace>
  <inkml:trace contextRef="#ctx0" brushRef="#br0" timeOffset="6041.46">18161 1419 2098 0,'-3'-7'46'0,"3"0"10"0,0-9 1 0,3 6 3 0,0-6-48 0,-1-5-12 16,4 4 0-16,2-2 0 0,-1 1 61 0,4-1 11 0,5 2 1 0,0-4 1 16,5 9-44-16,3 1-9 0,0-6-1 0,5 8-1 15,0-1-19-15,3 3 0 0,-1-7-11 0,1 7 11 32,-3 0-43-32,3-2-1 0,-3 6-1 0,5-4 0 15,3-2-119-15,0 2-23 0,3-3-5 0,-3-1 0 0</inkml:trace>
  <inkml:trace contextRef="#ctx0" brushRef="#br0" timeOffset="6272.75">19140 740 2296 0,'0'0'51'16,"0"0"10"-16,-5 0 3 0,-6 0 0 0,3 0-52 0,0 7-12 0,-2-5 0 0,-1 3 0 16,-2 2 51-16,2 2 7 0,-2 1 2 0,2 11 0 0,-2 2-28 0,0 3-4 15,2 5-2-15,1 2 0 0,2-3-26 0,0 3 0 16,0 7 0-16,3 0 0 0,-1 5 0 0,6-5 0 15,-2 0 0-15,2 2 0 16,2-7 0-16,4 1 0 0,2-6 0 0,2-4 0 0,3 2 0 16,3-9 0-16,3-5 0 0,2 3-11 15,5-3-76-15,-2-7-15 0,3-5-3 0,-1 3-599 16,1-5-119-16</inkml:trace>
  <inkml:trace contextRef="#ctx0" brushRef="#br0" timeOffset="6632.03">19497 1050 2073 0,'0'0'184'0,"0"0"-147"15,0 0-29-15,0 0-8 0,0 0 135 0,0 0 25 16,0 0 6-16,0 0 1 0,0 0-111 0,0 0-21 16,0 0-5-16,0 0-1 0,0 0-29 0,-5 7 8 0,2 7-8 0,1 0 0 15,2 3 0-15,-3 2 0 0,0 2-12 0,3-2 12 16,-2 4 0-16,2-2 0 0,-3 3 0 0,0-8 0 15,3 1-42-15,-2-1-2 0,2-6 0 0,2-3 0 32,-2-7-24-32,0 0-6 0,6 0-1 0,2-7 0 0,0-3 11 0,2-6 3 0,1-1 0 15,-1 1 0-15,1-1 29 0,2-6 7 0,-2 2 1 0,2-3 0 16,-3 5 35-16,1-2 7 0,0-2 2 0,-1 6 0 16,-2 8 45-16,0-8 10 0,0 3 1 0,0 7 1 15,-5 5-11-15,2-5-2 0,0 0-1 0,-5 7 0 0,0 0-19 16,0 0-3-16,5 9-1 0,1-2 0 15,-4 7-28-15,1 5-12 0,0 0 11 0,2 0-11 0,-2 4 0 16,-3 3 0-16,2 2 0 0,1 3 0 16,0-3 0-16,-1 0 0 0,4-2 0 0,-4-2 0 15,1-3-39-15,-1-2-10 0,1-3-3 0,2-4-735 16,-2-3-147-16</inkml:trace>
  <inkml:trace contextRef="#ctx0" brushRef="#br0" timeOffset="6860.8">20077 801 2746 0,'0'0'60'0,"8"0"13"0,-1 0 3 0,4 2 1 0,2 3-61 0,1 4-16 16,1-6 0-16,1 11 0 0,0 0 10 0,0 5-1 0,0-3 0 0,0 8 0 16,-3-3-9-16,0 2 0 15,-2 3 0-15,-3 2 8 0,-3 5-8 0,-2 0 0 0,-6 0 0 0,-2 7 0 16,-8 7 0-16,-1 0 0 0,-4-2-14 0,-6-3 5 15,3-2-35 1,-6 0-6-16,-2 7-2 0,-3-7 0 16,-5-2-78-16,0-5-16 0,0 4-3 0,0-1-1 0</inkml:trace>
  <inkml:trace contextRef="#ctx0" brushRef="#br0" timeOffset="14945.01">17679 4524 2415 0,'0'0'107'0,"0"0"22"0,0 0-103 0,0 0-26 0,0 0 0 0,8 0 0 15,3 0 47-15,2 0 4 0,0 0 1 0,6 0 0 16,-1 0-18-16,6 0-3 0,3 0-1 0,-1 0 0 15,1 0-6-15,2 0-2 0,3 0 0 0,-3 0 0 16,2-5-11-16,1 0-3 0,-3 5 0 0,0-7 0 16,0 0 8-16,3-2 2 0,5-3 0 15,0-7 0-15,6 0 0 0,-1-4 0 16,8-3 0-16,-2-5 0 0,-1 1-18 0,4-8 0 0,7-2 0 0,3-2 0 16,2-5 0-16,-2-5 0 0,-3 3 0 0,3 2 0 15,0-7-17 1,3 7-7-16,-1-5-2 15,1 0 0-15,-1 5 26 0,-5-2-8 0,0 2 8 0,-2 0 0 0,0 7 0 0,-3 0 8 0,-3 2 0 0,0 5 0 16,-5 3 8-16,0 6 3 0,-5-4 0 0,-3 7 0 0,2-3 7 0,1 10 2 16,0-5 0-16,0 5 0 0,-1 5-13 15,-2-5-3-15,0 7 0 0,-2 2 0 0,-4-2 9 0,4 0 2 16,-6 2 0-16,5-4 0 16,3-1-23-16,0-4-15 0,0 5 3 0,6-5 0 0,2-3 12 0,0 3 0 15,0-10 0-15,0 3 0 0,0-7 12 0,2 5-2 16,6-8 0-16,0-2 0 15,3 0-34-15,-6-5-8 16,-2-1 0-16,5-1-1 0,2-3 33 0,6-1 0 0,0-4 0 0,0 8 0 0,-1-7 0 0,-1 5 0 0,-1-5 0 16,0-5 0-16,6 8 8 0,-1 1 0 15,-2-6-8-15,-3 11 12 16,-5 5 10-16,0 0 2 0,5 1 0 0,-2-6 0 0,-1 7 4 0,-2-2 0 16,0 3 1-16,-5 6 0 0,-3-4-10 0,0 0-3 0,0 4 0 15,0 1 0-15,5-1-16 0,-2 1 0 0,-1 4 8 0,-2-5-8 16,-2 1 0-16,2-1 0 0,-3 1 0 0,3-1 0 15,0-1 0-15,0-4 0 0,0 3 0 0,-3-2 0 16,3 0 0-16,-3-3 0 0,1 1 0 0,2-3 0 16,0 5 0-16,0-5 0 0,2 7 0 0,4-5 0 15,-1 1-12-15,-3 4 0 0,-2-7 0 0,-2 2 0 16,-4 8 12-16,4-8 0 0,2 1 0 0,0 6 0 16,5-2 0-16,-2 3 16 0,-1-8-3 0,-2 5-1 15,0-2-12-15,0 2-16 0,0-4 3 0,5-3 1 16,6-5-68-16,0 3-12 0,-1-3-4 0,1-9-1272 15</inkml:trace>
  <inkml:trace contextRef="#ctx0" brushRef="#br0" timeOffset="33257.82">23323 7282 2343 0,'0'0'52'0,"0"0"10"0,0 0 2 0,0 0 2 0,0 0-53 0,5 3-13 0,3-3 0 0,0 7 0 16,3-7 18-16,-1 5 1 0,4-3 0 0,1 0 0 15,4-2 1-15,-3 5 1 16,5-5 0-16,0 2 0 0,3-2-10 0,2 0-3 15,1 0 0-15,5 5 0 0,2-3-8 0,3-2 0 0,-2 7 0 0,2-7 0 16,0 3 0-16,0-3-11 0,8-3 3 0,5 3 0 31,3 0-23-31,0 0-4 0,-3 0-1 0,0-2 0 16,-2-3-27-16,5 5-5 0,2-7-2 0</inkml:trace>
  <inkml:trace contextRef="#ctx0" brushRef="#br0" timeOffset="81748.96">14274 8724 2145 0,'-2'-7'95'0,"-1"5"20"0,0-5-92 0,-2-7-23 15,2 4 0-15,1-4 0 0,2 2 79 0,0-2 11 16,0-5 2-16,-3 1 1 0,0 1-23 0,1-2-5 0,-1-2-1 0,1 2 0 16,-1-2-33-16,-2-2-7 0,2-1-2 0,0 1 0 15,-2-3-22-15,0-5 8 0,-1 5-8 0,1-2 0 16,0-5 0-16,-3 3-15 0,5-3 3 0,-2 0 0 15,0 2-40-15,-1-2-7 0,1 0-1 16,0-2-1-16,-3 2 7 0,0 2 2 16,3 1 0-16,-3 2 0 0,-3-1 40 0,1 6 12 0,-4 6 0 0,-2 1 0 0,1 2 0 15,-7 5 0-15,1 9 10 0,-5 0-10 16,-3 9 34-16,-3 5 0 0,0 10 0 0,-2 1 0 0,-1 13-34 16,-2 2 0-16,3 7 0 0,2 2 0 0,0 6 9 0,1 6-1 15,-1 5-8-15,3-3 12 0,0 8-4 0,5-3-8 16,-3 2 11-16,6-1-11 0,3 1 0 0,5 8 0 15,-1-8 0-15,6-4-12 0,3 5 20 0,2-3 5 16,3-9 1-16,3 2 0 0,5-12 24 0,3 5 5 0,4-7 1 16,1-4 0-16,3-1-28 0,2-7-4 0,5-2-2 0,-4-2 0 15,4-3 7-15,1-9 2 16,-1-3 0-16,8-4 0 0,1-7-5 0,-1-5-1 0,6-5 0 16,0-7 0-16,2-4 7 0,0-8 2 0,-2-2 0 0,2-4 0 15,-2-8-22-15,0 5-12 16,-1-7 2-16,-2 0 0 0,0-4 10 0,-2 4 14 15,-3 0-3-15,-6-3-1 0,-2 3-21 0,0 3-4 0,-6 4-1 0,-5 2 0 16,-2 1 24-16,-3 6 4 0,-3 1 0 0,1 4 1 16,-4 5 7-16,1 0 0 0,-3 4 1 0,-3 8 0 15,1-3-5-15,-1 10-2 0,-2 2 0 0,-3 5 0 16,-3 4-14-16,0 8 0 16,-2 6 0-16,0 3 0 0,0 5 0 0,0 2 0 0,2 7 0 0,0 0 0 0,-2-5 0 15,5 5 0-15,3 0 0 0,0 0-10 16,5-2 10-16,0-3 0 0,0-2 0 0,8 0 0 15,2-2 0-15,3-8 0 0,6-4 0 16,5 3 0-16,0-11-11 0,5-1 11 0,-3-8-13 0,3-2 5 16,6 0-5-16,2-9-1 0,2-3 0 0,4-4 0 15,2-5-102-15,2-5-21 16,-4-2-4-16,-1-10-1037 0</inkml:trace>
  <inkml:trace contextRef="#ctx0" brushRef="#br0" timeOffset="82258.36">15036 9049 2602 0,'0'0'116'0,"0"7"23"0,-2 2-111 0,-1 5-28 0,6 0 0 0,-1 5 0 15,1 2 60-15,5 5 6 0,-3 2 2 0,0 1 0 16,-2 1-27-16,0 3-5 0,-3 5 0 0,0-1-1 16,-3-1-18-16,-2 8-3 0,0-4-1 0,-3 0 0 15,0 0-13-15,0-7 0 0,-3 3 8 0,6-8-8 16,-3 0 0-16,0-9 0 0,3 2 0 0,-1-9 0 15,4 2 0-15,-1-7-18 0,3-7 4 0,0 0 1 0,0 0 3 0,5-14 1 16,1 2 0-16,4-9 0 16,1-5 1-16,5-5 0 0,2-6 0 0,3 2 0 0,-2-5 8 0,2-3 0 15,3 3 0-15,0 7 8 0,0 0 4 0,-3 3 0 16,0-1 1-16,-3 5 0 0,4 3-2 16,-1 2-1-16,-5 2 0 0,2 2 0 0,-2 3 6 0,2 5 2 15,4 4 0-15,-4 3 0 0,3 2-6 0,-2 2-2 16,-1 10 0-16,1 0 0 0,-1 2 6 15,4 9 2-15,-4 1 0 0,1 2 0 0,-1 4-27 0,1 3-6 16,-3 5-1-16,-1 2 0 0,-1 5 24 0,2-3 4 0,-6-2 0 16,1 0 1-16,-1 0-25 0,-2-3-6 15,0-4-1-15,3 0 0 16,-3-5-63-16,2-2-13 0,1-2-2 0,-1-3-763 16,4-4-152-16</inkml:trace>
  <inkml:trace contextRef="#ctx0" brushRef="#br0" timeOffset="84746.7">16081 8400 2804 0,'-10'-10'124'0,"7"3"26"0,3 5-120 0,0 2-30 0,0 0 0 0,5-5 0 16,3 5 38-16,3 0 2 0,2 0 0 0,6 0 0 15,5 7-20-15,5-5-4 0,2 6-1 0,9-1 0 16,5 0-7-16,5 2 0 0,-5-2-8 0,8-2 12 15,3-3-12-15,5 1 0 0,-1-6 0 0,1 3 0 16,0-7-11-16,-3 5-1 0,1-10-1 0,-1 3 0 16,0-8-92-16,0 8-19 0,-2-5-3 0,-3 0-678 15,-8 4-136-15</inkml:trace>
  <inkml:trace contextRef="#ctx0" brushRef="#br0" timeOffset="84965.21">16185 8872 2707 0,'0'0'120'0,"5"0"24"0,8-4-115 0,6 4-29 0,2-3 0 0,13 1 0 0,11-3 34 0,5-2 1 15,-2 0 0-15,5-2 0 0,10-1-9 0,4-4-2 16,1 5 0-16,-1-5 0 0,-1-3-12 15,-3 1-4-15,6 2 0 0,-3 2 0 16,3-2-92-16,-3 0-18 0,-5-3-4 0,0 3-703 16,2 5-141-16</inkml:trace>
  <inkml:trace contextRef="#ctx0" brushRef="#br0" timeOffset="85432.27">18748 8510 2779 0,'3'-30'123'0,"0"18"25"0,-1-9-118 0,1-3-30 0,0-2 0 0,2-4 0 16,0-3 60-16,0-5 5 0,-2 0 2 0,0-1 0 16,-3-1-40-16,-6 0-8 0,-1-3-2 0,-1-1 0 15,-6 8-9-15,-4-1-8 0,-6-1 12 0,0 7-12 0,-5 6 0 0,-3 1 0 16,1 8 0-16,-9 6-9 0,-5 3-4 15,-5 9-1-15,-6 13 0 0,3 1 0 0,3 10 2 0,0 9 0 16,-1 5 0-16,1 2 0 0,0 6 12 0,2 8-9 16,3 5 9-16,3 3-8 0,-3 6 8 0,8 1-8 15,3 2 8-15,4-3-8 0,9 3 8 16,5-9-10-16,3-3 10 0,8-12-10 0,7-2 10 0,6-9 0 16,6-5 0-16,9-7 0 0,9-3 14 0,8-2 2 15,8-11 0-15,2-1 0 0,3-4-16 0,2-5-15 16,9-7 3-16,5-3 1 0,2-4-5 0,-2 0 0 15,-3 5-1-15,-5-5 0 16,2 4-1-16,-2 1 0 0,-3 2 0 0,-7 4 0 16,-4 3 18-16,-4 3 0 0,-6 4 0 0,-6 0 0 0,-2 5 29 0,1 2 7 15,-4 2 0-15,-2 8 1 0,0 4 11 0,-1 0 3 16,-1 3 0-16,-1 2 0 0,0 4-15 0,-2 3-4 0,-6 0 0 0,0-2 0 16,3-5-20-16,-3 4-12 0,0-4 12 0,1 0-12 31,1-2-65-31,1-8-20 0,0 1-4 0,-3-8-834 0,6-2-166 0</inkml:trace>
  <inkml:trace contextRef="#ctx0" brushRef="#br0" timeOffset="85791.7">19569 9119 748 0,'0'0'67'0,"0"0"-54"0,0 0-13 0,-6 5 0 16,4 0 539-16,2 6 105 0,-3-1 20 0,3 6 5 15,3 1-499-15,-1 6-100 0,1 1-20 0,-3 2-4 0,-3 2-27 16,3 5-6-16,-2 0-1 0,-4 2 0 0,-2 0-12 16,-2-2 0-16,-3 5 0 0,-3-8 0 15,5-4-45-15,-2-2-3 0,2-1 0 16,1-6 0-16,2-3-13 0,0-7-3 0,8-7-1 16,0 0 0-16,-3-7 1 0,3-7 0 0,8-10 0 0,3 1 0 0,2-10 49 0,6 0 15 15,2-5 0-15,2 3 0 0,1-3 8 0,3 5 10 16,-1 3 2-16,-2-1 0 0,2 1 30 0,-4 6 6 15,-1 8 2-15,0-1 0 0,-2 3-5 0,-1 5-1 0,-2 6 0 0,-3-1 0 16,3 4-23-16,-3 7-5 0,3 2 0 0,-3 5-1 16,1 7-23-16,-1 3 9 15,-3 2-9-15,-2 4 0 0,3 3 0 0,-6 0 0 16,0 7 0-16,1-2 0 0,-4 0 0 0,-2-3-12 0,6-5 1 16,-4 3 1-1,-2-9-101-15,3 4-20 0,0-9-4 0,-1-3-1165 0</inkml:trace>
  <inkml:trace contextRef="#ctx0" brushRef="#br0" timeOffset="85993.21">20219 9347 3438 0,'0'0'76'0,"0"0"15"15,8 3 3-15,3-3 2 0,5 4-76 0,5-1-20 0,5 2 0 0,6-1 0 16,3-4 16-16,-1 7 0 0,0-7 0 0,1 5 0 0,-3-3-6 0,-1-2-2 15,4 7 0-15,-4-7 0 32,7 0-76-32,-1 0-16 0,-3 0-4 0,0-2 0 15,1-3-135-15,-6 5-27 0</inkml:trace>
  <inkml:trace contextRef="#ctx0" brushRef="#br0" timeOffset="86161.12">21003 9002 1785 0,'0'0'79'0,"0"4"17"0,2 6-77 0,1-1-19 16,0 5 0-16,-1 3 0 0,6 6 348 0,0 3 67 0,0 2 13 0,0 5 2 15,0 5-332-15,-3 2-66 0,0 2-14 0,-2 3-2 16,-3 4-16-16,-3 1 11 0,-4 4-11 16,1 2 10-1,-2-9-110-15,0 5-23 0,0-3-4 0,1-6-1260 0</inkml:trace>
  <inkml:trace contextRef="#ctx0" brushRef="#br0" timeOffset="86424.34">21794 8771 3294 0,'0'0'72'0,"0"0"16"0,5-2 2 0,6-3 2 0,4 3-73 0,9-3-19 16,8 0 0-16,5 1 0 0,0 1 28 0,3-1 1 15,0 1 1-15,-1-1 0 0,-2 1-22 0,3 3-8 16,-3-2 0-16,3 2 0 16,2 0-20-16,0 2-9 0,-2-2-3 15,0 0 0-15,-3 3-35 0,-3 1-7 0,-5-1-2 16,-2-3 0-16,-3 0-146 0,-3 0-30 0</inkml:trace>
  <inkml:trace contextRef="#ctx0" brushRef="#br0" timeOffset="86631.05">22206 8447 3056 0,'0'0'68'0,"0"9"13"0,0-2 3 0,0 3 1 0,3 4-68 0,-3 9-17 16,3 1 0-16,2 13 0 0,-2 6 37 0,-3 11 4 0,5 7 1 0,-5 5 0 16,0 7-26-16,0 4-4 0,0 3-2 0,-3 0 0 31,-2-5-99-31,0 1-20 0,-1-6-4 0,-1 5-1215 0</inkml:trace>
  <inkml:trace contextRef="#ctx0" brushRef="#br0" timeOffset="87182.03">23162 7845 2955 0,'0'0'131'0,"0"0"27"0,0 0-126 0,0 0-32 0,8 2 0 0,2 3 0 16,1-3 27-16,-1 5-1 0,6 2 0 0,-3-2 0 15,3 1-26-15,3-1 8 0,-3-5-8 0,2 5 0 16,1-2 32-16,2-3 0 0,-3 0 1 0,1 3 0 15,2-3-33-15,0-2 0 0,6 5 0 0,-1-2 0 32,1-3-22-32,2 0-8 0,-3 0-2 0,3 0 0 0,0 0 20 0,-2 4 3 15,-3-1 1-15,2-1 0 0,-5-2 8 0,0 7 0 16,-2-2 0-16,-3 2-8 0,0-3 8 0,0 4 0 0,-3 1 0 0,0-2 0 16,-2 0 0-16,-3 2 0 0,2 3 0 0,1-2-8 15,-3-1 8-15,-3 5 0 0,3-4 0 0,-3 6 0 16,-2-4 0-16,0 0 8 0,-1 2-8 0,-2 2 0 15,0-2 0-15,-2 3 0 0,2-1 0 0,0 1 8 16,-6 6-8-16,4 1 0 0,-4 1 0 0,4 6 0 16,-4 7 0-16,1 4 0 0,-3-2 0 0,3 7-8 15,0 12 8-15,-1 4-8 0,-2 10 8 0,0 5-8 16,0 2 8-16,1 7 0 0,-1 9 0 0,-3-2 0 0,0-4 0 0,1 4 0 16,-1-2-11-16,1-5 11 0,-4-8-16 0,6-3 4 15,1-6 0-15,-1-6 0 16,5-10-135-16,-2-5-26 0</inkml:trace>
  <inkml:trace contextRef="#ctx0" brushRef="#br0" timeOffset="90577.94">14692 11786 1440 0,'-2'-7'128'0,"-1"-2"-103"0,3 2-25 0,-3-10 0 16,3 3 261-16,3-2 47 0,-3-1 10 0,3-2 2 0,-1-4-203 15,1-5-40-15,-3 2-8 0,3-5-1 16,-3 1-33-16,0-1-7 0,0-2 0 0,0 0-1 0,-3 0-18 16,-2-4-9-16,-3 4 10 0,-3-5-10 0,-2-2 0 0,-6 5-20 15,-2-3 4-15,0 1 0 0,-3 4 0 0,-2 2 0 16,-3 5 0-16,-6 3 0 0,-10 2 16 16,-2 9 0-16,-6 5 0 0,0 7 0 0,0 9 0 0,-5 12 0 15,-3 8 0-15,3 8 0 0,-3 13 0 0,5 8-12 16,-2 8 12-16,10 7-13 0,3 12 13 0,6-3 0 15,4 5 0-15,6 5-9 0,3 2 9 0,2 0 0 16,5-2 0-16,6-5 0 0,3 0 0 0,4-10 0 0,4-6 0 0,4-15 0 16,4 1 0-16,4-17-8 15,3-3 8-15,3-6-8 0,6-12 8 0,4 0 0 0,3-10 0 16,8-7 0-16,5-9 0 0,3-4 0 0,8-11 8 0,-2-1-8 16,-1-8 0-16,3-2 0 0,2-7 0 0,1-7 0 15,2 0 0-15,0 0 0 0,-2 0 0 0,-6 5 0 16,-7-3 0-16,-1 5 0 0,0 0 0 0,-2 0 0 15,-6 14 12-15,1-4-1 0,-9 6-1 0,1 8 0 16,-6 2 6-16,-3 4 2 0,-5 1 0 0,1 4 0 16,-4 12 14-16,-4 3 4 15,-1 4 0-15,-5 7 0 0,0 7-1 0,-3 10 0 0,-2 2 0 0,2 4 0 16,-2 6-17-16,0-1-3 0,-1 3-1 0,6-3 0 16,3 1-6-16,2-3-8 0,1-7 11 0,-1-3-11 0,6-4 0 15,-1-2 0-15,3-5 0 0,6-3-12 16,-3-9-125-16,2-4-25 0,3-10-5 0,3 0-1 15</inkml:trace>
  <inkml:trace contextRef="#ctx0" brushRef="#br0" timeOffset="90949.52">15245 12061 2188 0,'0'0'97'0,"0"0"20"0,0 0-93 0,0 0-24 0,0 0 0 0,0 0 0 0,0 10 227 0,3-1 41 0,2 3 8 0,1 0 1 16,-1 4-201-16,0 8-41 15,0-1-8-15,1 13-2 0,-1-1-17 0,-5 5-8 16,0 4 8-16,0-1-8 0,0 4 0 0,-5-7 0 0,-1 7-14 16,-2-7 5-1,-2-3-54-15,2-4-10 0,0-2-3 0,3-7 0 16,-1-8 16-16,-2-2 4 0,3-7 0 0,3-7 0 15,-4-5-13-15,6-11-3 0,0-3 0 0,6-9 0 0,-1-3 38 0,5-9 7 0,1 5 2 16,2-10 0-16,0-2 33 0,1 0 8 0,2 5 0 0,-1 2 1 16,1 2 30-16,3 5 5 0,-3 5 2 0,0 2 0 15,-1 10 18-15,1 2 4 0,0 4 1 0,-3 3 0 16,3 7-17-16,0 0-4 0,-3 10-1 0,3 4 0 16,-2 2-47-16,1 8-8 0,1 4 0 0,-2 0 0 15,-1 10 0-15,-3 0 16 0,4 2-3 0,-7-5 0 0,1 2-13 0,0 3 0 16,-2-7 0-16,-1 5 0 15,-2-7-55 1,2-1-13-16,-2-4-4 0,-1-5-835 0,1-2-167 0</inkml:trace>
  <inkml:trace contextRef="#ctx0" brushRef="#br0" timeOffset="91178.05">15851 12402 3139 0,'0'0'139'0,"0"0"29"0,0 0-135 0,8 3-33 15,0-3 0-15,5 7 0 0,3-7 53 0,3 7 4 16,2-2 1-16,3-1 0 0,-1 3-30 0,4-2-5 16,-1-3-2-16,1 5 0 0,2-4-21 0,3 2-10 0,2-5 1 0,3 0 0 31,0 0-23-31,0 0-5 0,-5-5-1 0,0 2 0 31,2-1-89-31,-2 1-17 0,-3-4-4 0,-3 0-1 0,-2 3-105 0,-3-3-21 16</inkml:trace>
  <inkml:trace contextRef="#ctx0" brushRef="#br0" timeOffset="91355.22">16219 12132 2246 0,'-11'2'200'31,"3"5"-160"-31,1 3-32 0,-1-3-8 0,2 9 176 0,1 1 35 0,0 6 6 0,2 1 2 16,3 9-148-16,0 4-30 0,3-4-5 0,-1 7-2 0,4 3-34 0,-4-3 0 15,4 0 0-15,-4 0 0 32,4 0-36-32,-4-5-15 0,3 0-2 0,-2-2-850 0,2-7-169 0</inkml:trace>
  <inkml:trace contextRef="#ctx0" brushRef="#br0" timeOffset="91530.83">16714 12000 864 0,'0'0'76'0,"2"7"-60"0,-4 3-16 0,2 4 0 16,0 2 505-16,2 13 99 16,4-1 19-16,-6 9 4 0,0 3-475 0,0 10-96 15,2 11-18-15,-2-5-4 0,-2 8-22 0,4-1-12 0,1 1 12 0,0-1-12 16,-1 1 0-16,4-3-22 16,-1-7 3-16,3-5 1 15,0-1-144-15,0-8-29 0,2-8-5 0</inkml:trace>
  <inkml:trace contextRef="#ctx0" brushRef="#br0" timeOffset="91747.52">17410 11951 3236 0,'0'0'72'0,"0"0"14"16,10 0 3-16,3 0 1 0,3-5-72 0,5 3-18 0,6 2 0 0,2 0 0 0,5 0 42 0,1 0 5 15,-3 0 1-15,-1 0 0 0,4 0-39 0,2 0-9 16,0-3 0-16,0-1 0 16,-3-3-28-16,6 4-8 0,-3-4-2 15,0 5 0-15,-3-5-168 0,1 2-34 0</inkml:trace>
  <inkml:trace contextRef="#ctx0" brushRef="#br0" timeOffset="91942.49">17735 12278 3178 0,'0'0'141'0,"13"0"29"0,3 0-136 0,8 0-34 0,10-3 0 16,9-1 0-16,4 1 24 0,4-4-1 0,-1-2-1 0,3 0 0 15,0-3-37-15,2 2-7 0,3-4-2 0,1 5 0 31,-1-1-168-31,-3-4-33 0,-4 7-7 0</inkml:trace>
  <inkml:trace contextRef="#ctx0" brushRef="#br0" timeOffset="92439.45">19841 11415 3020 0,'3'-7'67'0,"-1"-5"13"0,-2-2 4 0,3-3 0 16,-3-4-68-16,0 5-16 0,0-8 0 0,-3 5 0 0,1-4 37 0,-4-5 4 15,-1 2 1-15,-4 0 0 0,-2-2-26 0,-3 2-4 16,0-5-2-16,-8 8 0 0,3-1-10 0,-5 8-11 16,-4-1 3-16,-1 3 0 0,-6 5-11 0,2 2-1 15,1 4-1-15,-1 6 0 0,1 6 8 0,2 12 1 16,-5 3 1-16,3 9 0 0,-3 7 1 15,0 7 0-15,0 2 0 16,0 12 0-16,5 3 10 0,3 6 0 0,2-4 0 0,6 5-8 0,3-1 8 0,2-6 0 0,5-1 0 16,3-2 0-16,3-11 0 0,5 2 0 15,3-10 8-15,5-9-8 0,0 2 11 0,5-7-3 0,5-4 0 0,1-8 0 16,2 3 18-16,3-7 3 16,2-5 1-16,1-7 0 0,2 0-22 0,3-2-8 15,-1-6 0-15,4-6 0 0,-1 0 0 0,3-2 0 0,3-8 0 16,0 1 0-1,-3-1-24-15,0 1-5 16,-3-3-1-16,0 2 0 0,-5-2 30 0,1 5 0 0,-4-2 0 0,-5 6 0 0,-2 3 20 16,-1 2 9-16,-2 1 3 0,0 8 0 0,-3-4-10 0,0 7-2 0,-2 0 0 0,2 7 0 15,1 3 3-15,1 1 0 0,-1 6 0 0,-4 2 0 16,3 4-13-16,-2 1-2 0,-3-1-8 0,0 8 12 16,2-5-12-16,-2-3 0 0,0 6 0 0,0-11 0 15,3 6-60-15,-3-8-19 0,0 1-3 0,2-3-1 16,-2-5-103-1,3-2-21-15,-1 0-4 0</inkml:trace>
  <inkml:trace contextRef="#ctx0" brushRef="#br0" timeOffset="92794.78">20518 11817 3294 0,'0'0'72'0,"0"0"16"0,0 7 2 0,0 0 2 16,3 2-73-16,0 1-19 0,-3 4 0 0,2 0 0 0,-2 2 55 0,0 3 7 15,-2 5 2-15,-1 6 0 0,0-4-52 0,-2 2-12 16,-3 3 0-16,0-3 0 0,-2 3 0 0,2-1 0 16,-3-4 0-16,1-2 0 15,2-1-47-15,0-6-12 0,0-3-2 0,2-5-1 16,4-2-11-16,2-7-3 0,0 0 0 0,5-7 0 16,3-2 12-16,5-8 1 0,3-4 1 0,3-5 0 0,-3 3 37 0,5-3 7 0,-3-2 2 15,3 0 0-15,3-3 16 0,-3 0 0 16,3 1 0-16,3 4 0 0,-1 2 16 0,1 3 6 0,-1-2 2 15,1 11 0-15,-6 0 30 0,0 3 6 0,3 9 2 16,-6 0 0-16,-2 9-16 0,3 3-3 0,-6 4-1 0,0 3 0 16,0 9-11-16,-2 1-3 0,-1-1 0 0,1 3 0 15,-3 1-15-15,3 1-3 0,-4 0-1 0,1 3 0 16,0-8-9-16,0 2 0 0,3 3-10 0,-1-9 10 31,-2-1-131-31,3 1-20 0,0-8-4 0,2-4-1165 16</inkml:trace>
  <inkml:trace contextRef="#ctx0" brushRef="#br0" timeOffset="92998.09">21638 11756 3294 0,'0'0'72'0,"5"0"16"0,6 0 2 0,2 0 2 0,3-3-73 0,2 3-19 0,1-2 0 0,-1-3 0 0,3 5 29 0,3 0 3 16,5 0 0-16,0 0 0 0,3 5-15 0,3-3-2 15,-1-2-1-15,3 3 0 0,0-3-14 0,0 7 0 16,-5-7 0-16,2 0-10 16,-5 0-14-16,3 0-4 15,-3 0 0-15,3 0 0 0,-3-7-107 0,0 4-21 0,0-4-5 0,-2 0-1163 0</inkml:trace>
  <inkml:trace contextRef="#ctx0" brushRef="#br0" timeOffset="93226.74">22027 11321 2707 0,'0'0'240'0,"0"0"-192"0,0 0-38 0,0 0-10 16,5 7 148-16,0 0 27 16,0 2 5-16,1 5 2 0,-1 3-139 0,0 6-28 0,1 3-6 0,-4 12-1 15,1 2-8-15,-6 0 0 0,1 7 0 0,-1 4 0 16,-5 1-9-16,-5 2-4 0,0 3-1 0,-1-3 0 15,1-5-73-15,-3 5-14 0,0-9-3 16,0-3-823-16,3-2-164 0</inkml:trace>
  <inkml:trace contextRef="#ctx0" brushRef="#br0" timeOffset="93633.86">22752 11123 3391 0,'0'0'75'0,"5"0"15"0,3-2 3 15,2-1 2-15,4-1-76 0,1 1-19 0,4-1 0 0,-1 4 0 0,4 0 32 0,-1 0 2 16,-3-3 1-16,1 3 0 0,-1 0-35 0,1 0-9 0,-1 0-1 0,6 0 0 16,0 0-8-16,8 0-2 15,2-4 0-15,3 1 0 0,-2 3 20 0,2 0 0 0,-3-7 0 16,0 7 0-1,-2-7-30-15,-3 7-2 0,-2-5-1 0,-1 1 0 0,1 4 13 0,-3-3 4 16,-1-1 0-16,-2 4 0 0,3 0 16 0,-5 0-12 0,-1 0 12 0,-4 0-10 16,1 0 10-16,-4 4 0 0,-3-1 0 15,0 6-8-15,-5-2 8 0,2 0 0 0,-3 3 0 16,1 4-8-16,-3 2 8 0,0 1-12 0,-3 4 12 0,1 2-12 16,-1 3 12-16,1-2 0 0,-1 6 0 0,3 3 0 15,-5 5 0-15,5 2 0 0,0 2 0 0,0 10-8 16,2 0 8-16,1 6 16 0,0 1-4 0,-1 5-1 15,1-1 13-15,-1 8 2 0,1-1 1 16,-3 1 0-16,3 2-12 0,-3-3-3 16,0-6 0-16,-3-1 0 0,3-9-12 0,-3-4 9 0,1-10-9 0,-1-3 8 15,1-4-99-15,-1-4-20 16,3-11-4-16,0-1-1265 16</inkml:trace>
  <inkml:trace contextRef="#ctx0" brushRef="#br0" timeOffset="97086.56">12472 8590 2718 0,'-18'-7'120'0,"5"7"25"0,-3-2-116 0,-8 2-29 15,-5 0 0-15,0 2 0 16,-3 3 46-16,-2 4 3 0,-3 1 1 0,2 8 0 16,1 1-29-16,2 7-5 0,-2 5-2 0,-1 2 0 0,1 4-14 15,0 8 0-15,-1-3 0 0,1 8 0 16,7-3-25-16,1 7-8 16,2 2-2-16,5 3 0 0,4-3 24 0,1 1 11 0,4-1-10 15,4 1 10-15,4-3-9 0,4 2 9 0,6 1-8 0,3-3 8 0,2-7-13 16,6 2 2-16,5-2 1 0,2 0 0 0,3-2 10 0,3-5 0 15,-3-2 0-15,3-5-8 0,2-3 16 0,-2-2 3 0,0-4 1 16,2-1 0-16,-2-6 1 0,-6 6 1 16,-7-6 0-16,-3 2 0 0,-3-3 13 0,-8 1 2 15,0 1 1-15,-10-1 0 0,0 4-30 16,-11 3 0-16,-3-3 0 0,-4 0 0 0,-4 7 0 0,-2-4 12 0,-5-1 0 0,-3 1 0 31,-8-6-41-31,2 6-9 0,1-8-2 16,0 6 0-16,2-6 22 0,6-2 4 0,4-2 1 0,7-5 0 0,4 7 13 0,3-7 0 0,6 0 0 15,2-2-9-15,5 2 9 0,0 0 0 0,6 2 0 16,5 3 0-16,3 0 0 0,2 2 9 0,8 3-9 0,3-1 10 16,2 8-10-16,6 4 10 0,0-5-10 0,2 5 10 15,3 3-10-15,-2 2 8 0,-1 5-8 0,-2-5 8 16,2 2 20-16,1 0 3 0,-4 5 1 0,1 0 0 16,-5 5-32-16,-4-5 0 0,-1 2 0 0,-1 3 0 15,-5-3 25-15,-1 0-1 0,-4 1 0 0,2 1 0 0,-5-1 0 0,3-3 0 16,-3 0 0-16,0-3 0 15,2-4-24-15,-2-2 0 0,-3-5 0 0,3-3 0 16,0-6-160-16,0-1-36 0,5 8-8 0,-7-17-2 0</inkml:trace>
  <inkml:trace contextRef="#ctx0" brushRef="#br0" timeOffset="101885.78">16986 10281 2574 0,'0'-14'114'0,"6"12"23"15,4-5-109-15,3 0-28 0,6-3 0 0,5-4 0 16,5 7 63-16,8-5 7 0,3 0 2 0,2 3 0 16,5 0-26-16,4-3-5 0,7 7-1 0,5-7 0 0,1 10-30 15,-1-5-10-15,1 5 0 0,-1-3 0 0,9 3 8 16,2 2-8-16,5-5 0 0,3 10 0 0,-2-3 9 0,4-2-1 15,9 7-8-15,-3 0 12 0,0-5-24 16,3 5-4-16,4 0-2 0,1 1 0 0,-5-6 18 0,7 5 14 16,6 0-2-16,0 0-1 0,0 0-11 0,2 0 12 15,4-2-12-15,-1 2 12 0,0 5-12 0,0-8 10 16,-5 3-10-16,2 1 10 0,3 1 3 0,1-4 1 16,-1-3 0-16,0-2 0 15,3 0-1-15,-3 0 0 0,-11 0 0 0,9-2 0 0,2-3-1 0,-8 5 0 16,-5-2 0-16,-3-5 0 0,6 4 1 0,-6-2 0 15,-8-2 0-15,1 5 0 0,-4-5-4 0,-2 7-1 16,0-7 0-16,-10 5 0 0,-9-3-8 0,-5 3 0 16,1-6-12-16,-6 6 12 0,-3-3-19 0,-8 5 4 15,-2-2 1-15,-8-3 0 16,-3 5-126-16,-8-2-24 0,-5 2-6 0,-6-2-1069 0</inkml:trace>
  <inkml:trace contextRef="#ctx0" brushRef="#br0" timeOffset="102850.08">18912 6299 2426 0,'-5'-11'53'0,"2"8"11"0,1-1 3 0,-3-1 1 0,2 0-54 0,0-2-14 0,3 7 0 0,0 0 0 0,0 0 46 0,0 0 6 16,0 0 2-16,0 0 0 0,3 14-38 0,0 3-7 15,2 4-1-15,-3 5-8 0,4 7 0 0,-4 4 0 16,1-4 0-16,0 7 0 0,-3 0-8 0,2 5 8 15,-2-5 0-15,3 2-9 0,-6-4 9 0,3-5 0 16,0 2 0-16,-2-9 0 0,2-3 0 0,-3-6 0 16,3-1 10-16,0-6-10 0,0-10 24 15,0 0-2-15,0 0 0 0,0-5 0 0,0-7-8 0,0 3-2 0,3-12 0 16,-1-3 0-16,4 3-3 0,-1-7-1 16,3 2 0-16,0-2 0 0,0-5 1 0,2 7 0 15,1-5 0-15,0 1 0 0,2-1-9 0,0 3 0 0,-2 0 9 0,4-3-9 16,-1 8 11-16,2-1-3 0,-3 8 0 0,3-1 0 15,-6 1-8-15,3 2-11 0,-2 9 3 0,2 0 0 16,-2-2 32-16,-1 7 6 0,4 7 2 16,-4 3 0-16,3-3-32 0,1 9 0 0,-1 5 0 0,0-2 0 15,0 9-20-15,1-2-9 0,-4 5-3 0,-2 2 0 0,3-3 32 16,-3 3 0-16,0 5 0 0,-3-5 0 16,3 0 0-16,-3 2 0 0,0-7 0 0,3 0 0 15,-2-2-22-15,-1-2 2 0,0-8 0 0,1 1 0 16,-1-3-31-16,3-5-5 15,-3 3-2-15,6-7 0 0,-3-1-154 0,-3-4-30 0</inkml:trace>
  <inkml:trace contextRef="#ctx0" brushRef="#br0" timeOffset="103008.99">19828 6443 2304 0,'0'0'102'0,"0"0"21"0,-3 2-99 0,1 5-24 15,-1 0 0-15,3 3 0 0,3-1 193 0,2 3 34 16,0 0 6-16,3-1 2 0,-3 1-180 0,3 0-36 16,-2-3-7-16,2 1-2 0,-3-1-10 0,3 5 0 0,-3-4 0 0,3 4 0 31,0-5-192-31,-3 3-32 0,1-3-5 0,-6-6-2 0</inkml:trace>
  <inkml:trace contextRef="#ctx0" brushRef="#br0" timeOffset="103179.47">19907 6920 1785 0,'-8'7'159'0,"3"-7"-127"0,2 0-32 0,-2 5 0 15,5-5 279-15,0 0 49 0,0 0 11 0,0 0 1 16,0 0-248-16,0 0-49 0,5 5-11 0,3-5-1 16,0 0-83-16,0 0-16 0,3-3-3 15,-1 1-1-15,4-5-155 0,-1 0-31 0,16-14-6 0,-3-3-2 0</inkml:trace>
  <inkml:trace contextRef="#ctx0" brushRef="#br0" timeOffset="103370.37">20640 6269 2660 0,'0'0'118'15,"0"0"24"-15,0 0-114 0,0 0-28 0,0 9 0 0,-2 1 0 0,2 4 86 0,-3 7 11 16,3 5 3-16,0 0 0 0,-3 4-45 0,1 10-9 15,-1 0-2-15,0 5 0 0,3 9-35 0,-2 2-9 16,-1 1 0-16,0-1 0 0,1-2 0 0,-1 0 0 16,0-2 0-16,3-5 0 15,0 0-100-15,0 0-23 0,0 0-4 0,0-9-1157 0</inkml:trace>
  <inkml:trace contextRef="#ctx0" brushRef="#br0" timeOffset="105877.24">22363 6506 2379 0,'-6'-9'52'0,"1"-3"12"0,-3 3 1 0,3-5 2 0,-3 4-54 0,3-4-13 16,-3 5 0-16,0-5 0 0,2 4 36 0,-2 1 5 16,-2-1 1-16,-1 3 0 0,1 3-18 0,-4 1-3 15,1 3-1-15,-3 3 0 0,-2-3-20 0,-3 7 0 16,-6 7 0-16,1 0 0 0,-6 5 30 0,0 4 2 16,3 1 0-16,-3 2 0 0,1 9-32 0,4 0-10 0,-2 3 0 0,5 2 0 15,3 0 10-15,3 0 14 0,2 0-3 0,2-3-1 16,4-4-10-16,5-2 0 0,-3-5 0 0,5-3 0 15,0-6 0 1,6 4 0-16,0-12-12 0,2 1 12 0,3 1-8 0,5-8 8 0,0 2 0 16,6-10 0-16,2 2-14 0,3-4 2 0,2-2 0 0,3-3 0 15,1 1-8-15,-1-4 0 0,0 1-1 0,-5-2 0 16,-1 2 21-16,-1-3-11 0,-7 5 11 0,-1 1-8 16,-4-6 8-16,1 10 0 0,-3-2 10 0,-3 2-10 15,0 4 37-15,1-1 2 0,-6 4 0 0,0 0 0 16,0 0-12-16,5 7-3 0,0 0 0 0,0 2 0 15,1 5-12-15,2-4-4 0,-3 4 0 0,3 2 0 16,3-2-8-16,-4 3 10 0,-1-1-10 0,2-2 10 31,2 3-35-31,-2-3-7 0,0-2-2 0,3 4 0 0,-1-2-164 0,1 0-33 0,10 5-6 16,-5-12-2-16</inkml:trace>
  <inkml:trace contextRef="#ctx0" brushRef="#br0" timeOffset="106064.13">22662 6953 2304 0,'0'0'204'0,"0"0"-163"0,-3 7-33 0,0 0-8 0,3 3 145 0,0 4 27 16,0 0 6-16,0 2 1 0,3 1-143 0,-3 4-36 15,0-2 0-15,0-3 0 16,0 1-38-16,-3 4-14 0,3-7-4 0,0-2-784 15,0 4-156-15</inkml:trace>
  <inkml:trace contextRef="#ctx0" brushRef="#br0" timeOffset="106279.93">22812 6577 2790 0,'0'0'124'0,"-2"-5"24"16,-4 5-118-16,6 0-30 0,0 0 0 0,0 0 0 16,0 0 47-16,8-2 3 0,0-3 1 0,0 5 0 15,5 0-37-15,1 0-14 0,-4 0 11 0,6 0-11 0,-3 5 0 0,3-5-13 16,-2 0 1-16,1 0 0 31,1-5-166-31,-3 5-33 0,1 0-6 0</inkml:trace>
  <inkml:trace contextRef="#ctx0" brushRef="#br0" timeOffset="106474.74">22815 6760 460 0,'-5'0'20'16,"5"0"5"-16,0 0-25 0,0 0 0 0,0 0 0 0,0 0 0 0,0 0 572 0,0 0 110 15,10 0 22-15,4 0 4 0,1 0-564 0,4 0-112 16,2 3-22-16,-2-3-10 0,-1 0 0 0,1 4-17 0,-1-1 2 0,3-3 1 31,1 4-200-31,-1-1-40 0,18-6-8 0,-15 3-2 0</inkml:trace>
  <inkml:trace contextRef="#ctx0" brushRef="#br0" timeOffset="107000.77">22929 6499 2948 0,'0'0'65'0,"0"0"14"0,-5 0 2 0,5 0 1 0,0 0-66 0,0 0-16 0,0 0 0 0,2 3 0 16,3 4-22-16,1 0-8 0,4 0-2 0,-2 2 0 15,3-2 20-15,-3 0 3 16,2 0 1-16,4 0 0 0,-1-2 8 0,3 2-10 0,0-2 10 0,5-3-10 16,-3-2-1-16,3 5 0 0,3-10 0 0,0 5 0 31,0-2-23-31,0-3-5 0,-1-2-1 0,1 5-749 0,3-12-151 0</inkml:trace>
  <inkml:trace contextRef="#ctx0" brushRef="#br0" timeOffset="109064.86">18841 13132 2530 0,'-13'-10'112'0,"7"3"24"0,-4 0-109 16,-1 0-27-16,1 5 0 0,-4-5 0 0,4-1 60 0,2 6 8 0,0-3 0 0,0 3 1 15,0 2-40-15,3-2-8 0,-3 2-1 0,0 2-1 16,-3 0-19-16,3 5 0 16,1 1 0-16,-1 1 0 0,-3 7-12 0,3 6-4 0,0 1 0 0,0 3 0 15,3 2 4-15,-3 5 1 0,0 0 0 0,0 0 0 31,0 5-23-31,0-5-5 0,0 7-1 0,0-10 0 16,3-2-12-16,-3-4-2 0,3-5-1 0,0-5 0 16,-1-5-6-16,1-2-2 0,0-4 0 0,-1-6 0 0,1-4 51 0,0 0 12 15,-1-2 0-15,4-5 0 0,-1-10 27 0,1 5 8 0,-1-9 1 0,0 5 1 16,3-3 16-16,3 2 3 0,0-6 1 0,-1 4 0 16,3-3-1-16,1 8 0 0,-1-2 0 0,3 2 0 15,0-3-33-15,3 1-7 0,-1 6-2 0,3 1 0 0,1-1 2 16,-1 5 0-16,5 8 0 15,-2-3 0-15,5 2-7 0,-2 3-1 0,-1 2 0 0,1 2 0 0,-1 5-8 16,4 2-11-16,-1 6 3 0,0-1 0 0,-3 0 8 0,1-2 0 16,-3 4 0-16,-3 0 0 0,0 3 0 0,-2 0 0 15,-1-2 0-15,-2-1 0 0,0 8 0 16,-2-3 8-16,-1-3-8 0,-2 6 0 0,-1 4 0 0,1-2 0 16,-3-2 0-16,3 1 0 0,-3-1-8 0,0 0 0 15,0-1 0-15,0 1 0 16,0-8-64-16,2 5-13 0,1-7-3 15,2-2-690-15,-2 2-138 0</inkml:trace>
  <inkml:trace contextRef="#ctx0" brushRef="#br0" timeOffset="109448.2">19426 13287 2840 0,'0'0'126'0,"0"0"26"16,0 0-122-16,0 0-30 0,0 0 0 0,0 0 0 0,0 0 49 0,0 0 4 15,8-5 1-15,0 5 0 0,2-2-38 0,1-3-8 16,5 5-8-16,-3 0 11 0,3-2-11 0,2 2 0 16,1-3 0-16,-1 3 0 0,6 0-16 0,0 3-1 15,2-3-1-15,1 0 0 16,-3 2-94-16,2-2-20 0,1 0-3 0,-4 0-669 15,1 0-133-15</inkml:trace>
  <inkml:trace contextRef="#ctx0" brushRef="#br0" timeOffset="109651.35">19547 13536 1670 0,'0'0'148'0,"0"0"-118"0,0 0-30 0,0 0 0 16,0 0 277-16,6 7 50 0,2 0 9 0,5 3 3 16,5-3-275-16,4-3-54 0,1 1-10 0,1 2 0 15,3-2-20-15,-1-3 0 0,3-2 0 0,0 0 0 32,3-7-133-32,5 5-27 0,0-5-4 0</inkml:trace>
  <inkml:trace contextRef="#ctx0" brushRef="#br0" timeOffset="109954.38">20264 13322 2948 0,'-7'12'65'0,"-4"0"14"0,0 2 2 0,1 2 1 0,-1 8-66 0,1-1-16 16,2 1 0-16,0 2 0 15,2 4 13-15,-2-2-1 0,3 1 0 0,3 1 0 0,-1 3-12 0,0-2 9 16,3 6-9-16,3-4 8 0,0 0-8 15,2-2-11-15,3 6 3 0,-3-11 0 16,6-2-26-16,2-1-5 0,0-6-1 0,3-8 0 16,3-4-4-16,-1-5-2 0,3-5 0 0,0-4 0 15,6-1 16-15,-1-11 3 0,1-12 1 0,-3 3 0 0,-1-3 26 0,-1-5 0 16,-7-2 0-16,4 0 0 0,-6 0 0 0,-2-2 0 0,-3-3 0 0,-3 5 0 16,-2 2 0-1,-3 6 9-15,-3 1-1 0,0 5-8 0,-5 3 32 16,0 4 0-16,3 0 0 0,-3 7 0 0,-2-2-32 0,-1 0 0 15,0 9 0-15,1-2 0 16,-1 3-96-16,3 1-25 0,-2 3-6 0,2 3-953 0</inkml:trace>
  <inkml:trace contextRef="#ctx0" brushRef="#br0" timeOffset="110381.64">21331 13694 3027 0,'0'0'67'0,"-6"7"13"0,-2-7 4 0,1 9 0 0,-4-2-67 0,-2 0-17 0,0 3 0 0,-3 4 0 16,0 2-16-16,0 5-6 0,0 3-2 0,0 2 0 31,-5-3-169-31,2 3-35 0</inkml:trace>
  <inkml:trace contextRef="#ctx0" brushRef="#br0" timeOffset="111032.44">22479 13228 2973 0,'-3'-9'65'0,"3"1"14"0,-2 6 2 0,-1-5 3 0,3-7-67 0,0 2-17 15,-3-4 0-15,3-3 0 0,3 2 16 0,-3-1-1 0,0-6 0 0,3 1 0 16,-3-3-3-16,-3 2 0 0,0-4 0 0,-2 4 0 16,-3 6-27-16,3-3-5 0,-8 4-2 0,2 3 0 31,-2 2-18-31,-6 0-3 0,3 8-1 0,-5-1 0 0,0 5 26 0,-3 5 5 0,3 4 1 0,0 3 0 15,0 9 0-15,0 3 0 0,2 8 0 0,-2 6 0 16,2 4 12-16,1-2 0 0,-1 7 0 16,4-2 0-16,-1-3 0 0,2-2 0 0,1 5 0 15,5-5 0-15,-2 0 0 0,2-7 0 0,5-2 0 0,0-6 10 0,6-1 2 0,-3-5 0 16,5-7 0-16,1 2 0 0,2-7-23 0,2-5-4 16,3-2-1-16,1 0 0 15,2-7-25-15,-1-2-6 0,4-5-1 0,-3-3 0 16,2 1-6-16,1-3-2 0,2-2 0 0,0 2 0 0,3 0 43 0,0 0 13 15,-3 3 0-15,0 2-10 0,0 4 36 16,-2 3 7-16,-1 0 2 0,-2 0 0 0,-3 7-3 16,3 0 0-16,-5 0 0 0,2 7 0 0,-2 0 7 0,-3 3 1 15,2 4 0-15,-2 2 0 0,0 1-32 0,0-1-8 16,-3 5 0-16,3-2 0 16,-2-3-31-16,2 6-7 0,-3-6-2 0,3-2-749 0,-3 0-151 15</inkml:trace>
  <inkml:trace contextRef="#ctx0" brushRef="#br0" timeOffset="111316.51">22844 13447 288 0,'-3'16'25'0,"3"-9"-25"0,0 3 0 0,0-1 0 16,-2 3 552-16,2 0 104 0,2 2 22 0,1 2 4 16,2 5-496-16,1-2-99 0,-1-2-20 0,3 4-4 15,-3-5-43-15,3 5-8 0,3-4-1 0,-3-1-1 16,-3-2-10-16,3-2 0 0,0-5 0 0,-3 3-11 31,3-3-26-31,0-7-6 0,0 4-1 0,3-8 0 16,-4 1 10-16,4-1 2 0,0-8 0 0,-1 0 0 0,1-4-26 0,-1-1-5 0,1-2-1 0,0-4 0 31,-1-5 12-31,1 4 3 0,-3-2 0 0,-3-4 0 0,0 4 33 0,-2-2 8 0,0-1 8 0,-3 6-13 16,-3-1 21-16,0 3 5 0,1 2 1 0,-4 0 0 15,4 3-14-15,-4 4 8 0,1 1-8 0,0-1 0 16,2 0-32-16,-2 10-12 0,0-5-2 15,-1 4-621-15,-2-1-124 0</inkml:trace>
  <inkml:trace contextRef="#ctx0" brushRef="#br0" timeOffset="111525.89">23424 13172 2833 0,'0'0'62'0,"2"0"13"0,9 4 2 0,-3-1 3 0,5-3-64 0,5 7-16 16,1-5 0-16,5-2 0 0,0 7 29 0,-1-7 3 0,-1 0 0 15,4 0 0 1,-2 0-77-16,-3 0-15 0,0 0-4 0,0 0-771 0,-2-2-154 0</inkml:trace>
  <inkml:trace contextRef="#ctx0" brushRef="#br0" timeOffset="111678.3">23532 13456 2995 0,'0'0'66'0,"0"0"14"0,0 0 2 0,5 5 2 0,1-3-68 0,4 5-16 0,-2-4 0 0,8-3 0 16,0 7 24-16,2-7 0 0,1 0 1 0,2 0 0 15,6-3-76-15,-4-1-15 0,1-4-3 0,3-1-803 16,-4 2-161-16</inkml:trace>
  <inkml:trace contextRef="#ctx0" brushRef="#br0" timeOffset="112008.29">24104 13223 2977 0,'0'0'65'0,"0"0"14"0,0 0 2 0,0 10 3 0,0-1-67 0,-3 0-17 16,3 6 0-16,0 1 0 0,3 1 0 0,-3 6 0 0,2 1 0 0,-2 4 0 16,3 0 0-16,-3 0 0 0,2-4 0 0,1-5 0 47,2 2-28-47,-2-5-10 0,2-2-2 0,-2-4 0 0,2-3 7 0,3-5 1 0,0-2 0 0,3-2 0 15,-1-5 0-15,4-7 0 0,-1-3 0 0,0-2 0 0,3-4 32 0,-3-5 0 0,3 2 0 0,0-5 9 16,-3 8 15-16,-2-8 2 0,-1 8 1 0,-2-1 0 15,-2 0-27-15,-4 1 0 0,-2-1 0 0,-2 6 0 16,-1-4 12-16,-2 6-4 0,-3 0 0 0,0 6 0 31,-3-4-40-31,3 7-8 0,-5 5-1 0,2-5-1 0,1 7-182 0,-1 7-36 16</inkml:trace>
  <inkml:trace contextRef="#ctx0" brushRef="#br0" timeOffset="124058.79">18288 7442 288 0,'0'0'25'0,"0"0"-25"16,3 0 0-16,-1-7 0 0,4 5 414 0,2-5 78 15,2 0 15-15,1 0 3 0,5 4-373 0,2-4-74 16,6 0-15-16,-3 0-4 0,3 3-8 0,2-1-3 16,-2-2 0-16,3 4 0 0,-1-4-2 0,6 5-1 15,0-3 0-15,5 3 0 0,-3-3-30 0,6 5 8 16,-1 0-8-16,1 0 0 0,0 5 0 0,-1-3 0 16,-2-2 8-16,6 7-8 0,4-7 0 0,1 7 0 15,2-4 8-15,3 2-8 0,0-3 0 0,-3 5 8 0,1-5-8 16,2 3 0-16,2-3 12 0,6 3-4 0,-5-3-8 15,2 3 12-15,0-3-4 0,3 1-8 0,2-3 11 0,4 7-11 16,-1-7 0-16,-3 0 0 16,-5 5 0-16,1-3 0 0,1-2 0 0,4 5 0 0,2-5 0 0,-2 2 0 15,-4-2 0-15,-1 2 0 0,2 3 0 16,-1-3 0-16,7-2 0 0,-1 0-9 0,-8 0 9 16,3 0 0-16,-6 0 0 0,3 0 0 0,3 0 9 15,5 0-9-15,-2 0 12 0,-1-2-12 0,-2-3 12 0,0 5-12 16,5-2 0-16,0-5 0 0,3 5 0 15,-5-3-9-15,-3-2 35 16,2 4 7-16,1-4 2 0,2 5 0 0,0-3-35 0,-3 3 0 0,-2 2 0 0,-3-5 0 16,1 5 0-16,-1 0 0 0,5 0 0 0,-2 5 0 15,0-3 0-15,-3-2 0 0,-2 7 0 0,-1-7 0 0,4 7 0 16,2-4 0-16,-3 2 0 0,0-3 0 0,-5 3 0 16,0-3 0-16,-6-2 0 0,6 5 0 0,0-3 0 0,3-2 0 15,-1-2 0-15,-2-3 0 0,0 5 0 0,-5-2 0 16,2-3 0-16,0 3-9 0,3-3 9 0,0 2 14 15,3-4-3-15,-3 5-1 0,-6-3-10 0,1-2 0 16,0 5 9-16,-3-5-9 0,5 0 0 0,-3 0-10 16,6 2 1-16,-5-2 0 0,-3 0 9 15,-3 0 0-15,-5 0 0 0,3 0 0 0,0-3 0 16,-1 3 0-16,-2 5 0 0,3-5 0 0,0 0 0 0,-1 0 0 16,-1 4 0-16,-1-1 0 0,-6 1 0 0,1-4 0 0,-3 0 0 15,3-2 0-15,0 2 8 16,-9-3 0-16,1 1 0 0,3-3 0 0,-3 1-8 0,2-4 0 0,0 8 8 0,-2-9-8 15,0 2 12-15,3-5-3 16,-6 2 0-16,-3 1 0 0,-2 2-9 0,-5-3 0 16,-3 3 0-16,-3-2 0 0,0 2 0 0,-2-3 0 0,-6 6 9 0,1-8-9 15,-4 2 0-15,1 1 0 0,-6-1 0 0,1 1 0 16,-3-5 0-16,-3 2-8 0,0-2 8 0,3 4-8 16,-1 1 8-16,-1-3 9 0,-4-2-1 0,3-3-8 15,-2 1 0-15,-1 4 0 0,1-5 0 0,-9-4 0 16,3-2 11-16,3 4-11 0,-3 2 10 0,3 1-10 15,-3-3 0-15,-2-2 0 0,-3 4 0 0,2-2 0 16,-2 3 0-16,-5-1 0 0,-1 1 0 0,1 4-10 16,0-2 10-16,-1 2-8 0,1-2 8 0,-1 0-8 0,4 4 8 0,-6 1 0 15,-3 4 0-15,0-2 0 16,-5 0 0-16,3-3 0 0,-3 3 0 0,5 2 0 16,-2 1 0-16,-3-1 0 0,-5 0-9 0,-1 3 9 0,-1 2 0 15,-1-3 0-15,0 3 0 0,2 0 0 0,1 2 0 0,-3-2 0 16,-2 0 0-16,-6 3 0 0,0-1 0 0,3 0 0 15,2-2 0-15,-2 0 0 0,-3-2 0 16,0-1 0-16,-5 3 0 0,3 0 0 0,-1 0 0 0,3-2 0 16,-2 2 0-16,-1 0 0 0,-2-3 0 0,0 3 12 15,0 0-12-15,2 5 12 0,-2-5-12 0,3 0 0 16,-3 4 9-16,-1-4-9 0,1 7 0 0,5-7 0 16,3 5 0-16,0-3-8 0,-8 0 8 0,0 1 0 15,0-3 0-15,-1 7 0 0,7-3 0 0,-4-1 11 0,-2 4-3 16,-3 0 0-16,-5 0-8 0,8 0 0 0,2 0 0 15,1 0 0-15,-6 0 0 0,0 4 0 0,0-1 0 0,1-3 0 16,-1 7 0-16,0-7 0 16,-2 4 0-16,-1-1 0 0,1-1 0 0,2 5 0 0,3 0 0 15,-3-7 0-15,0 7 0 0,0-4 8 0,3 1-8 0,0-1 8 16,0 1-8-16,3-1 0 0,-1-1 0 0,-2-2-11 16,2 7 11-16,1-2 0 0,2-3 10 0,-2-2-10 15,-1 5 0-15,1-3 0 0,-1-2 0 0,3 3-10 16,6-3 10-16,2 0 0 0,2 0 0 0,4 4 0 15,-6-4 0-15,3 0 0 0,-3 0 0 0,2 3 0 16,1 1 0-16,8-1 0 0,0 1 0 0,-1 1 0 16,1 0 0-16,0-3 0 0,2 5 0 0,0 3 0 15,-2-3 0-15,5 2 0 0,2 3 0 0,4-3 0 16,-1 1 0-16,3 4 0 0,2-5 0 0,1 5 0 0,-1-4 0 16,4 6 0-16,-4 1 0 0,1-3-8 0,4 7 0 0,1-2 0 15,3 2 0-15,-1-2 0 0,1 4 8 0,2 5 0 16,3-2 0-16,-1 0 0 15,4 5 0-15,-1-3 0 0,1 0 0 0,2 3 0 0,0-1 0 0,0 1-10 16,5 2 10-16,1 0 0 0,2 4 0 0,-3-4-8 16,6 7 8-16,-1 0 0 0,4-7 0 0,-1 5-8 15,3-5 8-15,2 2 0 16,1-2 0-16,2 0 0 0,0 0 0 0,3-3 0 0,3 3-8 0,2-4 8 16,0-4 0-16,3 6 0 0,0 0-16 0,2-6 3 15,1 1 1-15,-1-5 0 16,1 3-120-16,2-8-23 0,2 6-5 0,4-6-887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5T16:07:41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15261 876 864 0,'0'0'76'0,"0"0"-60"15,0 0-16-15,0-9 0 0,-2 6 159 0,2 3 29 0,0 0 5 0,0 0 2 0,0 0-95 0,0 0-18 16,-6 0-4-16,1 3-1 0,0 11-32 0,-1-5-6 16,1 5-2-16,0 5 0 0,2 2-21 0,0-2-5 15,1 5-1-15,-1 4 0 0,1 7-10 0,-1 3 0 16,0 2 0-16,3 4 0 0,-2-1 0 0,2 4 0 15,0 2 0-15,-3 3 0 0,3-5 0 0,0 5 0 0,0-1 0 16,0-1 0 0,0-6 0-16,3-4 0 0,-1 0 0 0,-2-14 0 0,3-2-9 0,0-1 9 0,-1-6-12 15,1-1 12-15,-1 1-12 16,-2-10 4-16,3 0 8 0,0 7-13 0,-3-14 13 0,0 0 0 0,0 0 0 0,0 0 0 16,5-7 10-16,-2 0-10 15,-1-3 8-15,1-4-8 0,0 0 13 0,-1 2-2 0,1-9-1 16,-3 5 0-16,0-8-10 0,3 5 0 0,-1-2 0 0,1-2 8 15,-3 4-8-15,3-2 0 0,2 4 0 0,-3 1 0 16,4 2-16-16,-1 4-4 0,0-4-2 0,1 7 0 16,2 0 10-16,-3 7 1 0,3 0 1 0,2 5 0 15,-2 4 2-15,6 1 0 0,-1 1 0 0,0 6 0 16,3-8 8-16,0 12-8 0,0-4 8 0,-3 2-8 16,-3 2 8-16,4 2 0 0,-4-4 0 0,1 2 0 0,-3-2 0 15,0-5 0-15,-6 3 0 0,1-8 0 16,-3 5 0-16,-3 0 9 0,-5-7-1 0,3 3-8 15,-3-1 13-15,-2-2-4 0,-4 0-1 0,-1 0 0 0,-1 1-8 0,0-6 10 16,-5 0-10-16,5 3 10 0,-3-3-10 0,3-4 0 16,0 2-10-16,1-5 10 0,1 3-20 0,4 0 3 15,-3-6 0-15,5 4 0 16,-3-6-15 0,3 3-2-16,3 0-1 0,-1-2-495 0,4 2-99 0</inkml:trace>
  <inkml:trace contextRef="#ctx0" brushRef="#br0" timeOffset="319.64">15777 1560 1987 0,'5'0'44'0,"1"3"8"0,-1 1 3 0,0-1 1 0,3 4-45 0,0-5-11 0,-3 5 0 0,3-2 0 15,3 0 27-15,-6 2 3 0,3-3 1 0,-3 1 0 16,-2 7-12-16,0-10-3 0,-3 8 0 0,0 1 0 16,-3-8-6-16,-2 4-2 0,0 0 0 0,-1 0 0 15,-4 0-22-15,-1-2-5 0,1 2-1 0,-4 0 0 16,1 0-32-16,-3 0-8 0,3-5 0 16,0 8-1-16,-3-6 34 0,3-4 7 15,-1 0 2-15,1 0 0 0,0 0 18 0,2-4 0 0,1-1 0 0,-1 0 9 16,1 3 4-16,2-5 1 0,0 0 0 0,2 0 0 15,1 4-3-15,5-4-1 0,0 0 0 0,0 7 0 16,5-7-10-16,1 5 0 0,-6 2-10 0,8 0 10 0,0-7-15 16,0 4 3-16,-1-1 1 0,4 1 0 15,0-1-93-15,-3 1-18 0,2 3-4 0</inkml:trace>
  <inkml:trace contextRef="#ctx0" brushRef="#br0" timeOffset="555.55">16031 1586 230 0,'24'0'10'0,"-13"5"2"0,-1-3-12 0,3 5 0 15,1-7 0-15,1 3 0 0,1-3 312 0,0 4 59 16,0-4 12-16,-3 3 2 0,-2-3-254 0,-1 2-51 16,1 3-11-16,-6-3-1 0,-5-2-21 0,0 0-4 15,0 0-1-15,0 0 0 0,-5 7-22 0,-3 3-5 16,-2-3-1-16,-1 0 0 0,-2-3-5 0,-3 6-1 0,3-8 0 0,-3 3 0 16,-3-3-8-16,6 5 0 15,0-7 0-15,-3 3 8 0,3-3-8 0,-1-3 0 16,4-4 0-16,-3 7 0 0,2-2-14 0,0-3 2 0,3 3 0 15,1 2 0-15,1-7-5 0,1 4-1 0,0-1 0 0,2 1 0 32,3 3-17-32,0 0-3 0,3-4-1 0,5 1-525 0,-3-1-106 0</inkml:trace>
  <inkml:trace contextRef="#ctx0" brushRef="#br0" timeOffset="2977.46">16415 789 230 0,'0'0'20'0,"0"0"-20"0,0 0 0 0,0 0 0 15,0 0 306-15,-6 5 57 0,4 2 11 0,-1-5 2 16,1 8-297-16,-1-3-60 0,3 14-19 0,0-5 10 16,-3-2-10-16,3 5 0 0,0 9 0 0,0-2 8 15,-2-2-8-15,2 6 0 0,0 3 0 0,-3-2 8 16,3 4-8-16,-3 5 0 0,1 2 0 0,-1 3 0 15,0-7 0-15,1 6 0 0,-4-1 0 0,4-3 0 16,-1 0 0-16,-2 4 8 0,-3-8-8 0,5 4 0 16,1-3 8-16,-1 1-8 0,3-12 8 15,0 4-8-15,0-6 28 0,5-1 0 0,3-6 0 0,3-1 0 16,-3-2-6-16,5-4-1 0,3-3 0 0,0 0 0 16,2-5-75-16,-2-2-15 0,21-2-3 15,-5-12-1-15</inkml:trace>
  <inkml:trace contextRef="#ctx0" brushRef="#br0" timeOffset="4136.53">18307 714 2379 0,'-6'-12'52'0,"-2"0"12"0,-2-2 1 0,2 7 2 0,0-2-54 0,0-1-13 0,0 6 0 0,3 1 0 16,-3-4 8-16,0 0 0 0,0 7-8 0,0-2 12 15,-3 2-12-15,1 2 0 0,-1-2 0 0,1 7 0 16,-4 0 0-16,6-4 0 0,-5 4 0 0,3 7-10 16,-4-5 10-16,1 8-8 0,-3 6 8 0,3 8-8 0,0 2 8 0,0 4-12 15,-3 3 12-15,2 3-12 16,1 1 4-16,3 3 0 16,-1 3 0-16,3 11 0 0,3 2 8 0,0 1-13 15,2-1 5-15,0 3 8 0,1 2 0 0,4-4 0 0,-2-1 0 0,3-6 0 0,-3-3 8 0,3-7 5 16,-1-5 2-16,-2 3 0 0,-2-10-6 15,2-4-1-15,-3 6 0 0,0-11 0 16,-5-2 0-16,0-3-8 0,0-2 12 0,3-5-4 0,-3-5-8 0,0-2 0 16,-2 0 0-16,-4-4 0 15,4-6-35-15,-3-4-12 0,-3-2-2 0,3-5-1 16,-3 0-45-16,0-10-9 16,3 5-1-16,-3-4-1 0,2 2 5 0,1-7 1 0,-3-1 0 0,6-1 0 0,-3-3 89 15,2 7 19-15,3-12 3 0,3 12 1 0,-1-4 24 0,4 4 6 16,-1-2 1-16,6 11 0 0,-3 1 9 0,2 2 1 0,4 7 1 0,-1-5 0 15,3 0 9-15,0 7 1 16,0-2 1-16,5 0 0 0,3 5-7 0,2-3-2 0,1-2 0 16,7 5 0-16,1-5-28 0,-1 0-7 0,3 0-1 0,1 0 0 15,4-3-20-15,-2 3 9 0,-3-2-9 0,0 2 0 16,-5 0 0-16,2-3-9 0,-2 3-1 0,-3 5 0 16,3-3-7-16,-3 0-2 15,0 1 0-15,-2 4 0 0,2 0-1 0,-5 0-1 0,0 4 0 0,-3-1 0 16,0 4 21-16,-2-5-11 0,-3 3 11 0,5 2-8 15,-5 2 8-15,0-2 8 0,0 3-8 0,-3-1 11 16,3 5 6-16,-5-4 2 0,2 6 0 0,-2-4 0 16,2 0 4-16,-2 4 1 0,-3-9 0 0,0 7 0 15,2-4-24-15,-2-3 0 0,0 0-10 0,0-7 10 0,0 0-11 16,0 0 11-16,0 0-10 0,0 0 10 16,0 0-173-16,0 0-29 0,3-10-6 0,-1-1 0 15</inkml:trace>
  <inkml:trace contextRef="#ctx0" brushRef="#br0" timeOffset="4442.06">18441 1339 1810 0,'0'0'40'0,"0"0"8"0,3-7 1 0,2 5 3 0,1-3-42 0,-6 5-10 0,0 0 0 0,8 0 0 0,-3 0 55 0,0 0 9 15,3 5 1-15,-3 0 1 0,1-1-43 0,-1 3-9 16,-2-2-2-16,2 7 0 0,0-5-12 0,-2 2 9 16,0-2-9-16,-3 0 8 0,2 3-8 0,-2-1 0 15,0-2 9-15,0 3-9 0,-2-3 8 0,2 2-8 16,0-2 10-16,-3 3-10 15,3-6 0-15,-3 3 0 0,3-7 0 0,-2 3 0 0,-1 4 9 0,3 0-9 16,-3-5 8-16,3-2-8 0,0 0 0 0,0 0 8 0,0 0-8 0,6-2 0 16,2 2 0-16,-3 0 0 0,3-5 8 0,0 3-8 15,2-5 0-15,1 4 0 0,-1-4 0 0,4 3 0 16,-1 4 0-16,0-5 0 16,0 0 0-16,-2 5 0 0,0 0 0 0,2 0 0 15,-3 0 0-15,4 5 0 0,-4 0 0 0,-2-5 0 0,0 4 0 0,3 3 0 16,-3-7 0-16,-3 3 0 0,0-3 0 0,0 7 12 15,3-5-12-15,-2 3 0 0,2-5 0 0,0 0 0 32,-1 0-84-32,1 2-16 0,3-2-4 0,-3 5 0 15,3-3-172-15,2-2-36 0,8 0-6 0,-5 7-2 0</inkml:trace>
  <inkml:trace contextRef="#ctx0" brushRef="#br0" timeOffset="4878.06">18934 1525 1263 0,'0'0'56'0,"8"5"12"0,-1 2-55 0,1-5-13 0,3-2 0 0,-3 5 0 15,0-5 120-15,0 0 20 0,2-5 5 0,-2 5 1 0,0-2-82 0,0 2-16 16,3-7-3-16,-3 0-1 0,2 0-17 0,-2 4-4 15,0-4-1-15,-3 0 0 16,1-2-38-16,-6 2-8 16,0-3-2-16,0 3 0 0,0-7 14 0,-3 12 4 0,-2-10 0 0,0 7 0 0,-1-2 8 0,-2 7 0 15,0-7 10-15,0 5-10 0,0 2 35 0,3 2 1 16,-5 1 0-16,2 4 0 0,0 0-8 0,0 7-2 16,3-2 0-16,-1 2 0 0,-2 2 2 0,3 1 1 15,5-3 0-15,3 2 0 0,-1-2-21 0,1-4-8 16,2 4 0-16,1-12 0 0,4 5 0 15,3-7 8-15,3 0-8 0,0-2 0 16,3-5-20-16,-1-7-8 0,1 4 0 16,2-6-1-16,0-5-31 0,-3 2-7 0,6-5-1 0,-3-4 0 0,1-5 51 15,-1 0 17-15,-3-4-12 0,-2-3 12 0,-3-3 29 0,1-1 12 16,-4 4 3-16,1-7 0 0,-3 4 6 0,-3-1 2 16,0-3 0-16,1 0 0 0,-4 4-13 0,1 3-3 0,-3 3 0 0,3 11 0 15,-3-2-2-15,-3 9-1 0,0 2 0 0,1 10 0 16,-1 0-9-16,-2 7-3 0,-3 0 0 0,0 7 0 15,0 3-13-15,0 11-8 0,-3-2 8 0,1 9-8 16,-1 5 0-16,3 7 0 0,-2-7 0 0,2 7 0 16,0 4 0-16,3-1 0 0,-1 4 0 0,1 7 0 15,5-7 0-15,0 2 0 0,3 1 0 0,2-8 0 0,0 3 0 16,3-8 0-16,3 1 0 0,-1 2 0 16,1-7-196-16,5-3-35 0,-3-4-6 0</inkml:trace>
  <inkml:trace contextRef="#ctx0" brushRef="#br0" timeOffset="5103.16">19963 669 1868 0,'-5'-2'83'0,"2"2"17"0,0 2-80 16,-2 3-20-16,-3-3 0 0,-3 12 0 0,-2-2 66 0,3 2 10 15,-4 7 1-15,-1 5 1 0,-1 7-29 0,0 5-5 16,0 4-2-16,0 0 0 0,3 3-22 0,0 7-4 16,5-3 0-16,-3 12-1 0,6-4-15 0,2-1 0 0,0 5 0 15,6-9 0-15,0 7 0 0,7-3 0 0,1 1 0 0,2-3 0 16,6-5 0-16,-1-2 0 0,9-9-8 0,-4-3-688 16,1-4-136-16</inkml:trace>
  <inkml:trace contextRef="#ctx0" brushRef="#br0" timeOffset="6073.06">20857 1342 1652 0,'-10'-10'36'0,"4"8"8"0,-2-3 2 0,0-2 0 0,-2-2-37 0,2-1-9 0,-3 3 0 0,1-7 0 0,-4 5 56 0,1-5 8 16,0 4 3-16,0-4 0 0,0 7-19 0,-3-5-4 15,2 1-1-15,1-1 0 0,0-2-18 0,2 0-3 16,1-3-1-16,2 1 0 0,-3 6-13 0,3-6-8 16,0 2 8-16,-2 0-8 0,2 2 0 0,3 5 8 15,-3-7-8-15,2 11 0 0,4-4 8 0,-6 7-8 16,2-7 8-16,-1 14-8 0,-1 0 0 0,0 5 8 15,0 0-8-15,0 7 0 0,0 4 24 0,-3 10 0 0,3-2 0 16,0 6 0-16,3-4-24 0,0 5 0 0,2-5 0 16,3-3-8-16,0-6 8 0,3-1 0 15,2-4 0-15,0-2 0 0,6-10 0 0,-3 2 0 16,5-4 0-16,0-3 0 0,1-4-11 0,-1-5 0 16,3 0 0-16,0-3 0 0,-3-4-2 0,5 2-1 0,1-2 0 15,2-9 0-15,3 2 14 0,0-3 0 16,-6 5 12-16,3-2-12 0,-2 2 36 0,-3-2 0 0,2 9 0 0,-2 1 0 15,-5-6 12-15,2 10 4 0,-2 2 0 16,-1 1 0-16,-2 1-23 0,0 3-4 0,-3 0-1 0,1 3 0 16,-4 6-12-16,4-2-4 0,-6 7 0 0,0 0 0 15,2-2-8-15,-2 9 0 0,0-4 0 0,0 2 0 16,-2-5 9-16,2 2 0 0,-3 5 0 0,0-11 0 0,3 4-9 16,-2 2 0-16,2-6-10 0,0-1 10 31,2-2-46-31,-2 0-3 0,0-7-1 0,0 0 0 0,0 0-34 0,0 0-6 15,0 0-2-15,8-2 0 0,0-3 5 0,0-2 1 16,-3-2 0-16,3-1 0 0,-2-4 39 16,1-2 8-16,-1-3 2 0,-1-2 0 0,3 4 71 0,0-4 14 0,-3 2 4 0,3-4 0 0,0 6 44 0,0-4 10 15,0 9 2-15,0 1 0 16,3-1-28-16,-4 0-6 0,-1 10-1 0,2-3 0 0,0 5-39 0,0 0-8 16,-3 0-2-16,0 5 0 0,0 2-24 0,-2 2 8 15,0 1-8-15,-3 11 0 0,0-2 0 0,0 2 0 16,0 2 0-16,-3 1 0 0,0-1 0 0,-2-4 0 15,2 2 0-15,-2-2 0 0,3 2 0 0,-1-11-20 16,0 6 3-16,1-9 1 16,2 7-16-16,-3-11-2 0,3-3-1 0,0 0 0 15,0 0 4-15,0 0 1 0,5 0 0 0,3-3 0 16,0-4-4-16,3-7-1 0,-1 5 0 0,4-8 0 0,-1-4 14 0,0-2 2 16,-2-3 1-16,4 0 0 0,-1-2 45 0,2 4 9 0,-1-2 1 0,-1 5 1 15,2 2 3-15,-1-2 1 0,1 5 0 0,-2 6 0 16,-4 3-5-16,1 0-1 0,-3 7 0 0,0 0 0 15,-1 0-20-15,1 14-5 16,-2-4-1-16,-4 4 0 0,4 2-10 0,-4 1 0 0,1-1 0 0,-3 8 0 16,3-1 0-16,-3 1 0 0,0-3 0 15,0 2 0-15,0-4 0 0,0 2 0 0,-3-2 0 0,3-5 0 16,0 0 0-16,0-4 0 0,0-3 0 0,0 0 0 16,0-7 0-16,0 0 12 0,0 0-12 0,0 0 12 15,0 0-2-15,3-5 0 0,2-4 0 0,3-5 0 16,-3 4 1-16,0-11 0 0,3 2 0 0,0-9 0 15,0 0 9-15,3 0 3 0,-3 2 0 0,2-2 0 16,4 2-23-16,-1 0 0 0,0 2 0 0,0 3 0 0,0 2-14 0,1 5-7 16,-1 0-2-16,0 2 0 15,-2 1-118-15,-1-1-24 0,-2 5-5 0</inkml:trace>
  <inkml:trace contextRef="#ctx0" brushRef="#br0" timeOffset="6443.74">21873 1636 2246 0,'0'0'200'0,"0"0"-160"0,-5 7-32 0,0 0-8 15,-1 7 132-15,-2-7 24 0,3 5 6 0,-3 2 1 16,-3 0-105-16,1-2-21 0,-1 2-4 0,1 0-1 16,-6 0-148-16,0 2-31 0</inkml:trace>
  <inkml:trace contextRef="#ctx0" brushRef="#br0" timeOffset="8241.46">22942 1245 2077 0,'0'0'45'0,"0"0"10"0,0 0 1 0,0 0 4 0,0 0-48 0,5 7-12 0,3-7 0 0,0 3 0 15,3-3 22-15,-3 4 2 0,2-4 1 0,1-4 0 16,2 4-17-16,0 0-8 0,1-3 0 0,4-6 8 16,3 2-8-16,-2 0 0 0,5-3-12 0,-3 3 12 0,-3-4-20 0,3-1 3 15,1-2 1-15,-4 4 0 0,3-11 16 0,-2 5-8 16,-1-1 8-16,-2 3 0 0,-3-2 0 0,1-1 0 16,-4 8 0-16,-2-5 0 0,-3-3 23 15,1 8 1-15,-6-5 1 0,0 4 0 0,0-4 17 0,-6 5 3 16,1-1 1-16,-3 3 0 0,-2 3-18 0,-1-6-4 15,-5 10-1-15,0-2 0 0,0 4-23 16,-2 5 0-16,-1-4 0 0,4 4 0 0,-1 7 0 0,-3 0 0 16,3 2-10-16,-2 3 10 0,2 2 0 0,0 3 0 0,3-1 0 15,2 3 0-15,3 5 0 0,3-5 8 16,5 7 0-16,3-10 1 0,-1 5 19 0,6-4 3 16,3-5 1-16,2 2 0 0,3-5-1 15,0-2 0-15,2 3 0 0,1-5 0 0,-1-8-10 16,3 3-1-16,3-4-1 0,0 1 0 0,0-8-19 0,0 4 0 0,0-3-8 15,-1-1 8 1,1-3-29-16,3-5 0 16,2-9 0-16,0-3 0 0,3 5-31 0,2-11-5 0,-2-1-2 0,5 5 0 15,-3-11-18-15,1 4-4 0,-6-5-1 0,-6 8 0 16,-1-6 33-16,-1-1 6 0,-3-1 2 0,-2-11 0 0,-3 2 93 0,-2 7 18 0,2-3 4 0,-2 6 1 16,-6-1-2-16,3 5 0 0,-3 3 0 0,-2 11 0 15,2-5-23-15,-5 8-5 0,0 2-1 0,0 4 0 16,-5 3-23-16,2 2-5 0,-5 5 0 0,0 5-8 15,1-2 8-15,-4 11-8 0,0-5 0 0,1 12 0 16,-3-4 0-16,-1 6 0 0,-2 10-12 0,3 5 3 16,0 2 9-16,0 0 0 0,0 2 0 0,2 3 0 0,0-5 0 15,6 2 0-15,0 0 0 0,2-2 0 16,3 0 12-16,5 0-1 0,1 0-1 0,4-9 0 0,1 2-10 0,-1-7 10 16,4-3-10-16,-1 1 10 15,0-8-2-15,3 5-8 0,0-11 12 0,0 4-4 0,2-7 0 16,1 2 0-16,2-6 0 0,0 1 0 0,3-4-8 15,2 0 12-15,-2 0-12 0,0-7 12 0,0 3 11 16,-3-6 2-16,0 3 1 0,-2-2 0 0,-1-1-26 0,-5-4-12 0,3 5 0 16,-5-5 1-16,0 4 11 0,-4-6 0 15,-1-1 8-15,-4 3-8 0,1 0 10 0,-3 2-2 16,-3-2-8-16,1 0 12 0,-4 5-12 0,-1-1 0 0,-4 6 0 16,-2 1 0-1,-3-1-23-15,0 4-7 16,-3 4-2-16,4-1 0 0,-4 4 32 0,3 2 0 0,0 3 0 0,3 4 0 15,0 1 0-15,0-1 0 0,2 3 0 0,3 5 0 0,3-10 0 0,0 7 0 16,5-2 8-16,2-3-8 0,3 1 24 0,3-6 0 0,6 1 1 0,-1 0 0 16,3-5-13-16,0-2-2 0,2-1-1 15,3-1 0-15,0-3-9 0,-2 0 10 16,2-3-10-16,0-1 10 0,-2-1-10 0,-1-2-17 0,1 0 4 0,2-7-799 16,3 4-159-16</inkml:trace>
  <inkml:trace contextRef="#ctx0" brushRef="#br0" timeOffset="8703.01">24408 937 2376 0,'0'0'52'0,"0"0"12"0,0 0 1 0,2-7 1 0,-2 7-53 0,0 0-13 0,0 0 0 0,6-2 0 0,-6 2 53 0,5 2 8 16,0-2 2-16,3 7 0 16,-2 0-25-16,-1 0-5 0,0 5-1 0,-2 0 0 0,2 0-32 0,-5 2 0 0,0 0 0 0,0 2 0 15,-3 3 0-15,1 0 0 0,-1 0 0 0,-2-3 0 16,2 5 0-16,-2-9 0 0,0 2 0 0,2 0 0 15,0 3 0-15,1-8 0 0,-4 5 0 16,1-4 0-16,0-1 0 0,2-2 0 16,1-2 0-16,-1-3 0 0,3-2 0 0,0 0 0 0,0 7 0 0,0-7 0 15,0 0 0-15,-3 7 0 0,3-4 0 0,0 4 0 16,-2-5 0-16,2-2 0 0,0 0 0 0,0 0 0 16,-3 7 0-16,3-7 0 0,0 0 0 0,0 0 0 15,0 0 0-15,0 0 0 0,0 0 0 0,-3 5 0 16,3 2 0-16,0-2 0 0,0-5 0 0,0 0 0 15,0 7 0-15,0 0 0 0,0 0 0 0,-2 0 0 16,2-5 0-16,-6 5 0 0,4 0 0 16,-4 0 0-16,4-4-24 0,-4 4-4 15,1-5-2-15,0 5 0 0,0-2 8 0,-1-3 2 0,-2-2 0 0,3 0-740 16,-3 5-147-16</inkml:trace>
  <inkml:trace contextRef="#ctx0" brushRef="#br0" timeOffset="9121.66">24254 615 1836 0,'0'0'81'0,"-2"0"17"0,-4-5-78 0,6 5-20 0,-2-4 0 16,2 4 0-16,0 0 60 0,0 0 8 0,-3-3 1 0,3 3 1 15,0 0-41-15,0 0-8 0,0 0-1 0,0 0-1 16,0 0 7-16,3 3 2 0,-1 6 0 0,1 3 0 16,2-1-28-16,3 4 0 0,3 6 8 0,-1-2-8 15,6 4 13-15,0 1 1 16,0 6 0-16,3-4 0 0,-1 5 2 0,-5-1 0 0,6 1 0 15,-3-5 0-15,0 4 0 0,-3-4 0 16,0 5 0-16,-2-1 0 0,-1-4 0 0,-2-2 1 0,-5 6 0 16,2 1 0-16,-2-1-4 0,-3 3-1 0,-3-7 0 15,-2 5 0-15,0 2-12 0,-6-5 0 0,0-2 8 16,1 4-8-16,-3-4 0 0,-3 5 9 0,-5 6-9 0,-1-11 8 0,-1 7-8 16,-1-2 0-16,0 2 0 0,0-5 0 15,3-2-20-15,2 4 4 0,4-6 1 0,-4-1-729 16,3-6-145-16</inkml:trace>
  <inkml:trace contextRef="#ctx0" brushRef="#br0" timeOffset="12050.88">17243 2384 403 0,'-3'-12'36'0,"3"9"-36"0,-2-4 0 0,-4 5 0 16,1-3 272-16,0-4 47 0,-3 7 9 0,0-3 3 15,0 3-202-15,-3-6-40 0,1 6-8 0,-1-3-1 16,3 5-56-16,3 0-12 0,-3 0-1 15,0 0-1-15,3 5-10 0,-1-3 0 0,4 6 0 0,-6-6 0 16,3 10-10-16,-1-3 10 0,4 3 0 0,-1 2-9 0,-5 7 9 0,3-2-13 16,2 9 5-16,1 0 8 0,-4 3 0 15,4-1 0-15,2 3 0 0,2 12 0 0,4-10 0 0,-6 10 12 16,2-3 0-16,1 10 0 0,5-10-2 16,-3 3 0-16,-5-10 0 0,5 5 0 0,3-2-10 0,-2 2 0 15,-6-7 0-15,0 2 0 0,5-7 0 0,-5 8 0 16,-3-13 0-16,-2 1 0 0,0-5 0 0,-3 2 0 15,2-9 0-15,1 2-11 0,-5 0 11 0,-1-5 0 16,0-2 0-16,-5-4 0 0,-2 1 0 0,2-8 0 0,0 1 10 16,-2-4-10-16,-1-2 16 15,1-5-4-15,-1 0 0 0,1 2 0 0,-1-9-12 0,-2-3 0 0,-3 5 0 0,3-4 0 16,2-1 10-16,1-6-1 0,-1-1 0 16,6 8 0-16,3-3-9 0,2-3 10 15,0 6-10-15,2 6 10 0,6-1-10 0,3-4 0 0,0 11-10 0,5-3 10 16,-3 0 0-16,8 2 0 0,6 0 0 0,-1 3 0 15,1-1 0-15,2 3 0 0,3 2 13 0,-1-4-4 16,4 7-9-16,2-3 0 0,0-2 0 0,6 5 0 16,-1 2 0-16,3 2 0 0,-3-2 0 0,1 5 8 15,-1-5-8-15,1 2 0 0,-6 3 0 0,-3-5 8 16,-5 2-8-16,0 7 0 0,1-9 0 0,-6 7-11 16,-3 1 11-16,-3-1 9 0,1 0-1 0,-6 0-8 15,3 0 11-15,-3 2-11 0,-2-6 10 0,-3 6-10 0,0 3 9 16,-3-10-9-16,1 7 8 0,-1-2-8 15,0 1 0-15,-2-1-9 0,0 0 0 0,0-7 0 16,5 0-10-16,0 0-1 0,-6 2-1 0,6-2 0 0,-2-7 9 0,-1-2 1 16,3 1 1-16,0-3 0 0,3-3 0 15,2-3 0-15,3 3 0 0,0-2 0 0,2-1 10 0,1 3 14 16,2-2-3-16,0 6-1 0,1-4 22 0,2 5 5 16,2-5 1-16,-2 6 0 0,2 1 16 0,1 3 3 15,0-1 1-15,-1 5 0 0,1 0-29 0,-1 0-5 16,-2 5-2-16,0-1 0 0,-6 3-22 0,4 8 9 15,-1-6-9-15,-3 7 0 0,-2-1 0 0,0 1 0 16,-2 0 0-16,-1 8 0 0,-2-3 0 16,-1 3-9-16,-4-13-1 0,2 11 0 0,0-13-4 0,0 7-1 0,-3-8 0 0,3 1 0 15,0 3 15-15,0-12 0 0,0 0 0 0,0 0 0 16,0 0 9 0,0 0-9-16,0 0 0 0,5-12 9 0,3 3 3 0,0-8 0 0,0 1 0 0,3-6 0 15,2-1 0-15,3-3 1 0,2 3 0 0,1-1 0 16,2-2 1-16,-3 3 0 0,4-6 0 0,-4 13 0 15,3-3-23-15,0 3-5 0,1 4-1 0,-4 0 0 32,3 0-101-32,-2 3-20 0,-3 7-4 0</inkml:trace>
  <inkml:trace contextRef="#ctx0" brushRef="#br0" timeOffset="13068.95">19047 2607 1267 0,'0'0'56'0,"0"0"12"0,0 0-55 0,3-2-13 16,0-3 0-16,2 3 0 15,0-5 146-15,1-1 26 0,1 6 6 0,1-3 1 16,0 3-139-16,0-3-27 0,0 5-5 0,-2 0-8 0,-1-4 9 0,-5 4-9 16,0 0 8-16,8 4-8 0,-8-4 0 0,2 0 8 15,-2 0-8-15,6 7 0 0,-6 0 21 0,2 8-1 16,-2-13 0-16,0 10 0 0,0-3-20 0,0 1 0 15,0-1 0-15,0-2 0 0,0 2 0 0,-2-2 0 16,2 5 0-16,0-2-8 0,-3-8 8 0,3 5 0 16,0-7 8-16,0 0-8 0,0 0-15 0,0 0-7 15,0 0-2-15,0 0-852 0</inkml:trace>
  <inkml:trace contextRef="#ctx0" brushRef="#br0" timeOffset="13246.28">19174 2400 288 0,'0'0'25'0,"0"0"-25"0,0 0 0 0,0 0 0 16,0 0 398-16,0 0 74 15,0 0 16-15,0 0 2 0,0 0-347 0,0 0-70 0,6 2-13 0,-1 3-4 16,0-3-56-16,3 3 0 0,-3 0-15 0,1 2 3 31,-1 0-15-31,0 0-3 0,3 2-1 0,0 1 0 16,-2 4-178-16,1-5-36 0,1 3-7 0</inkml:trace>
  <inkml:trace contextRef="#ctx0" brushRef="#br0" timeOffset="14137.69">19352 2633 864 0,'0'12'76'0,"0"-10"-60"0,0 7-16 0,0-2 0 0,0 0 204 0,0 3 37 16,0-3 8-16,0 0 2 15,-3 7-123-15,0-4-24 0,3-3-4 0,-2 0-2 0,2 0-57 0,-3-3-11 16,3-4-2-16,0 0-1 0,0 5-27 0,0-5 0 16,0 0 0-16,0 0 0 0,0 0 0 0,0 0-12 15,0 0 0-15,5-5 1 16,3-4-15-16,0 7-3 0,0-10-1 15,0 7 0-15,0-2 15 0,0 2 3 0,0-4 1 0,0 7 0 0,0-3 11 0,0 3 0 16,0-5 0-16,0 4 0 0,-6 3 19 16,4 0 2-16,-1 3 1 0,-5-3 0 0,5 2 12 0,-2 3 2 0,2-3 1 15,-2 5 0-15,-1 0-29 0,1 0-8 0,2 3 0 0,-2-3 0 16,0 0 0-16,-1-5 0 16,6 7 0-16,-3-9 0 0,1 7 0 0,4-2 0 15,-2-2 0-15,3 4 0 16,2-7-30-16,-2-3-7 0,-1-1-2 0,3 1 0 0,3-2 21 0,0-2 4 15,0 3 1-15,0-3 0 0,-3 0 13 0,3-3 0 0,-5 3 0 16,-1-7 0-16,3 7 14 0,-5 5 6 0,3-13 0 16,-3 8 1-16,-3 0 7 0,3 3 0 0,-5-3 1 15,-1 0 0-15,1 0-6 0,-3 4-2 0,-3-2 0 0,1 3 0 16,-1-3-5-16,-5 3-2 0,0-5 0 0,0 7 0 16,0 0-14-16,0 5 9 0,-2-3-9 0,2 5 8 15,-3-5-8-15,3 6 0 0,0-1 0 0,1 2 0 16,-1 5-10-16,2 3 10 0,1-3 0 0,2 2-9 15,1 1 9-15,4-3 0 0,1-3 0 0,5 1 0 16,-3-2 9-16,6-8-9 0,-3 5 12 0,5-7-12 16,0 0 11-16,0 0-11 0,-2-7 10 0,2 5-10 0,3-12 8 0,0-1-8 15,0-1 0-15,5-3 9 16,-2-2-17-16,2-3-4 0,0 6-1 0,-3-6 0 16,4-4-8-16,-7 4-2 0,-4-4 0 0,0 0 0 0,-3-3 23 0,0-2 0 15,-6 8-9-15,-2-4 9 16,3-4 0-16,-1 10 0 0,-4-3 11 0,2-2-11 0,-3 9 21 0,3 3-2 15,-2 1-1-15,2 1 0 0,-3 3 2 16,0 3 1-16,1 1 0 0,-1 0 0 0,0 7 0 0,3 0 0 16,-2 0 0-16,-4 0 0 0,1 7-21 0,0-4 0 15,-1 9 0-15,-1-1 0 0,-1 1 0 0,0 5 0 16,2-1 0-16,-2 3 0 0,1 4 0 0,1 6 0 16,1-4 0-16,0 8 0 0,-1-4 0 0,1 1-13 15,5-2 5-15,-3 3 8 0,3-8-9 0,0 10 9 0,3-11 0 0,0 1 0 16,2-4 0-16,3 4 0 0,0-9 12 0,0 1-3 15,5-6-9-15,-2 5 0 0,4-12 0 0,-1 6 0 16,-1-1 0-16,3 0 0 0,2-7 0 0,4 0 0 16,-4-5 0-16,1-2 0 0,-1-3 9 15,1 8-9-15,-4-7 0 0,1 2-13 16,-2 0 1-16,-4-3 1 0,1 3 11 0,-3 0 0 0,0 2 0 0,-3-4 8 16,0 7-8-16,-2-10 0 0,-1 10-11 0,-2-6 11 15,0 6 0-15,-2-5-9 0,-3 0 9 0,2 0 0 16,-2 5 0-16,-3 2 0 0,0-5 0 0,0 3 8 15,0 2-27-15,0 7-5 0,-3-7 0 0,3 2-1 16,-2 5 13-16,-1 2 2 0,3-2 1 0,-2 8 0 16,2-6 9-16,0 7 0 0,0 6 0 0,5-8-8 15,1 5 8-15,2-3 16 0,0 5-4 0,2-4-1 0,4-1-3 0,1 1 0 16,-1-3 0-16,2-3 0 0,2 1-8 0,-2-2 0 16,3-1 9-16,-1-2-9 0,1 0 0 15,0 0-18-15,-1-7 3 0,1 0 1 16,-1 0-94-16,4-7-18 0,-4-2-4 0,3 2-495 15,1-7-99-15</inkml:trace>
  <inkml:trace contextRef="#ctx0" brushRef="#br0" timeOffset="14290.14">20360 2656 633 0,'-8'-9'56'0,"8"7"-44"0,-3-5-12 0,3 0 0 0,0 4 290 0,3-2 56 16,-3 3 11-16,0 2 3 0,5-5-207 0,3 3-41 16,-3 0-8-16,6 2-1 0,-3 2-41 0,5 0-8 0,0 3-2 0,0 5 0 15,3-3-40-15,3 2-12 16,-3 7 0-16,2 1 0 0,-2 2 0 0,3 0 0 15,-3-3 0-15,-1 5-12 0,1-2-5 0,0 4-2 16,0 1 0-16,0-3-701 16,2-4-141-16</inkml:trace>
  <inkml:trace contextRef="#ctx0" brushRef="#br0" timeOffset="14474.23">20709 2536 2300 0,'-5'-2'51'0,"-3"2"10"0,0 0 3 0,-3 0 0 0,3 2-52 0,-2-2-12 0,-1 7 0 0,1 1 0 0,-1-1 44 0,0 4 7 16,-2-4 1-16,0 8 0 0,2-1-52 0,-5 4-19 15,3 4 1-15,-3-4 0 16,0 6-35-16,-2-1-7 0,2 1-2 16,3 0-953-16</inkml:trace>
  <inkml:trace contextRef="#ctx0" brushRef="#br0" timeOffset="14632.14">21040 2560 2563 0,'13'-2'56'0,"-8"-3"12"0,6 3 3 0,2 2 1 0,0-5-58 0,0 5-14 15,1 0 0-15,-1 0 0 0,-2 0 36 0,-4 0 4 16,1 5 0-16,-2-5-824 0,-1 7-164 15</inkml:trace>
  <inkml:trace contextRef="#ctx0" brushRef="#br0" timeOffset="14809.58">21161 2830 2746 0,'0'0'60'0,"0"0"13"0,0 0 3 0,6 0 1 0,4 0-61 0,-2 0-16 0,5 0 0 0,-2 0 0 16,-3 0-29-16,5 0-9 0,-2 0-2 16,2-9-1140-16</inkml:trace>
  <inkml:trace contextRef="#ctx0" brushRef="#br0" timeOffset="15160.57">21812 2560 2602 0,'0'0'57'0,"-8"0"12"0,6 5 3 0,-6-1 1 0,2-4-58 0,1 7-15 15,-3 0 0-15,3 3 0 0,-3-3 38 0,0 7 5 16,-3 3 1-16,4-1 0 0,-4 5-36 0,0-2-8 16,1 9 0-16,-1 0 0 0,-2 1 0 0,8-4 0 15,-3 8 0-15,2-11-11 0,1 1 11 0,3-4 0 16,2-5 0-16,0 0 0 0,2-4-8 0,3 4 0 15,1-12 0-15,2 5 0 16,0-7-20-16,2 0-3 0,-2-7-1 0,3 5 0 0,-1-12 32 0,1-1 0 16,-1-1 0-16,1-3 0 0,2-9 20 15,-5 4 9-15,3-1 3 0,-3-1 0 0,0 2-32 16,0 1 0-16,-6-1 0 0,1 3 0 0,2-3 0 0,-5 8 0 0,0 0 0 0,-2-1 0 31,-1 3-20-31,0 2-9 0,-2 0-3 0,0 5 0 0,-1-4 16 0,1 4 4 0,0-1 0 0,-3 6 0 16,0-3-7-16,0 5-1 0,0 0 0 0,0 0 0 15,3 5-51-15,-3-3-10 16,3 6-3-16,-1-1-937 0</inkml:trace>
  <inkml:trace contextRef="#ctx0" brushRef="#br0" timeOffset="15414.35">22201 2701 2361 0,'0'0'210'0,"0"0"-168"15,0 0-34-15,5 2-8 0,1 3 81 0,2-3 15 16,2 6 2-16,1-6 1 0,2-2-87 0,0 0-12 0,-2-2-12 0,2 2 3 31,-2 0-135-31,5 0-28 0,13-8-4 0,-5 6-2 0</inkml:trace>
  <inkml:trace contextRef="#ctx0" brushRef="#br0" timeOffset="15565.8">22754 2645 288 0,'0'0'12'0,"5"0"4"0,3 0-16 0,0 0 0 0,0 0 0 0,0 0 0 16,-2 0 410-16,1 0 79 0,1 2 16 0,0-2 3 16,-8 0-406-16,8 0-82 0,-2 0-20 0,1 0-624 15,-1 0-128-15</inkml:trace>
  <inkml:trace contextRef="#ctx0" brushRef="#br0" timeOffset="15695.55">23043 2628 2098 0,'0'0'46'0,"8"3"10"0,-1-3 1 0,1 7 3 16,6-5-48-16,-4 3-12 0,1-3 0 0,-1-2 0 0,1 9 28 16,0-9 3-16,-1 0 1 0,1 5 0 0,-3-3-18 0,2-2-3 15,-2 5-1-15,0-5-672 16,-8 0-134-16</inkml:trace>
  <inkml:trace contextRef="#ctx0" brushRef="#br0" timeOffset="17345.41">23696 2489 1209 0,'0'0'53'0,"0"0"12"0,-3-7-52 0,1 7-13 0,-1-9 0 0,1 7 0 15,2 2 149-15,0 0 27 0,0 0 6 0,-3 0 1 16,0-7-150-16,1 2-33 0,-4 2 0 0,1 3 0 16,0-2 0-16,2 2-9 0,-5 2 9 0,0-2-8 15,0 0 8-15,0 3-8 0,-2 2 8 0,2 2-8 16,0-5 8-16,0 3 0 0,0-1 0 0,0 3 0 16,-3 0 0-16,4 1 0 0,-1-1 9 0,0 0-9 15,2 0 45-15,-2 2 3 0,3-7 0 0,0 5 0 16,0 1-10-16,-1-1-2 0,4-5 0 0,-1 7 0 0,3-2-4 15,0 0 0-15,0-2-1 0,0 5 0 16,3-8-31-16,-1 3 0 0,1-3 0 0,2 7 0 0,3-4 0 16,-3 2 0-16,3-2 0 0,0 2 0 15,0 0 0-15,0 2 11 0,0-9-2 0,-3 7 0 0,1 0-9 0,2 3 0 16,0-3 0-16,-3 0 0 0,0 0 0 0,3 2 0 16,-5-1 0-16,2 6 8 15,-2-7-8-15,-1-3 0 0,-2 8 0 0,0-2 0 0,-2-3 0 0,2 2 0 16,-3-2 0-16,0 2 0 0,1-1 0 0,-1-1 0 15,0 0 0-15,1-5 0 0,-1 7-22 0,0-4 3 16,-2-3 1-16,0 6 0 16,-3-4-7-16,3 1-2 0,-3 0 0 0,2-3 0 15,-1 3-13-15,-1-3-2 0,-3 3-1 0,3-5 0 16,0 2-2-16,0-2-1 0,3 2 0 0,-3-2-506 0,3-2-102 0</inkml:trace>
  <inkml:trace contextRef="#ctx0" brushRef="#br0" timeOffset="18036">23476 2496 2091 0,'0'0'46'0,"0"0"10"0,0 0 1 0,0 0 2 0,0 0-47 0,0 0-12 16,6 0 0-16,-1 0 0 0,3 0 21 0,-3 0 3 15,3 0 0-15,0 0 0 16,0 5 2-16,0-2 1 0,0 4 0 0,0-5 0 0,0 3-27 0,-3 2 8 0,0 2-8 0,-2 0 0 16,5 8 9-16,-3-3-9 0,-5 0 10 0,0 5-10 15,3-3 9-15,-3 8-9 0,0-3 8 16,0 3-8-16,-5-1 18 0,2 1-2 15,-2-1 0-15,-1-4 0 0,-1 2 12 16,1-2 3-16,1-3 0 0,-3 1 0 0,0-3-18 0,3 0-3 0,-1-7-1 16,1-2 0-16,3 2-9 0,-4-2 0 0,6-5 0 0,0 0 8 15,-2-5-8-15,2-2 0 0,0-5 0 0,2-2 0 16,4-2-9-16,-1-6-7 0,3-3-2 16,0-6 0-16,0 5 18 0,0-4 0 0,2-1 11 0,1 5-11 15,-1-4 14-15,4 6-4 0,-4 0-1 0,3 1 0 16,1 4 3-16,-1-2 0 0,0 2 0 0,0 5 0 15,1 0 25-15,-4 0 6 0,1 4 1 0,-3 8 0 0,2-5-26 0,-2 5-5 16,0-3-1-16,0 5 0 0,0 5-3 16,0 4-1-16,2-7 0 0,-2 13 0 15,-2-6-8-15,2 7 8 0,-3 1-8 0,3 2 8 0,-5-1-8 0,4 4 0 16,-1-4 0-16,-1 11 0 0,-2-8 0 0,2 7 0 16,-2-4 0-16,2 1 0 0,-2 4 0 15,-1-3 0-15,1-5 0 0,2-2 0 0,-2 2 0 16,-1-5-17-16,4 1 4 0,-4-8 1 15,4 5-19-15,-1-11-3 0,-2 6-1 0,2-9-762 16,3 5-153-16</inkml:trace>
  <inkml:trace contextRef="#ctx0" brushRef="#br0" timeOffset="18223.09">24088 2661 1670 0,'0'0'74'0,"0"0"15"0,0 0-71 0,0 0-18 0,0 0 0 0,8 0 0 16,2 0 294-16,1 0 55 0,-1 0 11 0,-2 0 3 16,3 2-286-16,-1-2-57 0,-2 0-11 0,3 5-9 15,0-3 0-15,-1-2 0 0,1 0 0 16,-1 5 0 0,1-5-117-16,-1 0-21 0,4 3-4 0,-1-3-1043 0</inkml:trace>
  <inkml:trace contextRef="#ctx0" brushRef="#br0" timeOffset="18427.58">24485 2386 2718 0,'0'0'120'0,"0"0"25"0,0 0-116 0,0 0-29 16,0 0 0-16,0 0 0 0,0 0 57 0,0 9 6 15,0-4 1-15,0 4 0 0,0 8-52 0,2 4-12 16,-4-2 0-16,2 9 0 0,0-2 0 0,0 7 0 15,0 2 0-15,-3 5 0 16,0 7-23-16,3 5-7 0,-2 7-2 0,-4 0 0 16,1 2-51-1,0-3-10-15,-1 1-3 0</inkml:trace>
  <inkml:trace contextRef="#ctx0" brushRef="#br0" timeOffset="20416.81">18473 3715 1594 0,'0'0'71'0,"0"0"14"0,0 0-68 0,0 0-17 0,0 0 0 0,6-3 0 16,-4-1 117-16,1-3 20 0,2 2 4 0,-2-2 1 0,2 0-58 0,-2 2-11 15,2-4-2-15,3 6-1 0,-3-11-38 0,0 5-8 16,6-5-2-16,0 7 0 0,-3-3-7 0,2 3-2 15,-2 0 0-15,3 0 0 0,-1-2-29 0,1 6-5 16,-3-4-2-16,0 0 0 16,0 5-8-16,0-3-1 0,0 5-1 0,-6 0 0 0,3 0 21 0,-2 0 4 15,2 7 8-15,-2-4-13 0,-3 4 13 0,3 0-9 16,-1 7 9-16,1 0-8 0,-3-2 8 0,0 4 12 16,3-2-2-16,-1 3-1 0,1-1 7 15,0 1 0-15,2 4 1 0,-2-7 0 0,-1 2-9 0,3-4-8 16,-5 0 12-16,6 0-12 0,-4-1 0 0,1-1 0 15,0-3 0-15,-1 0 0 16,-2-7-103-16,3 5-17 0,5-5-4 0</inkml:trace>
  <inkml:trace contextRef="#ctx0" brushRef="#br0" timeOffset="20588.37">18658 3440 1915 0,'-15'0'84'0,"12"4"19"16,-2-1-83-16,-1 1-20 0,1 3 0 0,0-2 0 16,-1 0 48-16,4-3 6 0,-1 5 1 0,3-4 0 15,-2 8-45-15,2-8-10 0,2 6 0 0,1-4 0 16,2-3-108-16,0 5-20 0</inkml:trace>
  <inkml:trace contextRef="#ctx0" brushRef="#br0" timeOffset="20905.34">19031 3329 460 0,'0'0'41'0,"-2"-9"-33"16,2 6-8-16,-3 3 0 0,-5-4 416 0,6 1 82 15,2 3 16-15,-3 0 3 0,-2 0-367 0,2 3-74 16,-2 1-14-16,-1-4-3 16,1 3-29-16,0 6-6 0,0-2 0 0,-1 0-1 0,-2 3-23 0,3-3 8 15,0 7-8-15,-3-5 0 0,3 5 0 0,-1 0 0 16,1 3 0-16,0-1 0 0,2 8 0 0,-2-5 0 15,2 4 0-15,3 1 0 0,0-3 0 0,0 5 0 0,0-3 0 16,5 8-8-16,-2-5 8 0,2-3 0 0,-2 8 0 0,2-1-8 16,1 1 8-16,-1-3 0 15,3 7 0-15,-3-9 0 0,3 5 0 0,-3-1 0 0,3-4 0 0,0-2 0 16,0 6 0-16,0-6 0 0,-3-5 0 0,1 4 0 16,-4-2 0-16,1-4 0 0,-3-1 0 0,0-6 0 15,-3 4 0-15,1 0 0 0,-1-2 0 0,-2-5 0 31,-1 0-30-31,1 2-4 0,-3-2-1 0,0-7 0 0,0 5-128 0,-2-3-25 0</inkml:trace>
  <inkml:trace contextRef="#ctx0" brushRef="#br0" timeOffset="21096.71">18738 3764 1785 0,'0'0'159'0,"8"-9"-127"15,2 9-32-15,1-3 0 0,5-4 148 0,2 3 24 16,1-1 5-16,-1 0 1 16,1-2-96-16,2 2-19 0,3 1-4 0,-3-3-1 0,5 0-32 15,4 2-6-15,-1-2-2 0,0 0 0 16,-3 2-85-16,3-4-17 0,-2 2-3 0,-1-3-1025 0</inkml:trace>
  <inkml:trace contextRef="#ctx0" brushRef="#br0" timeOffset="21337.89">19640 3303 1947 0,'0'0'86'0,"0"0"18"0,-5 2-83 0,2 3-21 0,-2 2 0 0,0-4 0 15,-1 6 73-15,-2-2 11 0,0 0 1 0,-2 3 1 16,2 4-62-16,-3 7-13 0,3-2-3 0,0 4 0 15,3 1 0-15,0 2 0 0,2 4 0 0,-2 1 0 16,2 6-8-16,3-1 0 0,-2 1 9 0,4 3-9 16,1 5 0-16,2-3 0 0,-2 3-12 0,5-10 4 15,0 3-55-15,0-5-10 16,5 0-3-16,0-3-870 0</inkml:trace>
  <inkml:trace contextRef="#ctx0" brushRef="#br0" timeOffset="22295.94">20246 3581 172 0,'-3'-3'16'0,"1"-4"-16"0,-4 0 0 0,4 0 0 15,-1 0 312-15,-2-2 60 0,2 2 12 0,-2 4 3 16,2-4-249-16,-2 0-50 0,0 0-9 0,-1 0-3 15,1 2-48-15,0 1-9 0,-1 1-3 0,1-4 0 16,-3 3-8-16,3 4-8 0,-3 0 9 0,3 4-9 16,-3-1 0-16,2 1 0 0,-4 3 0 0,2-2 0 15,0 7 0-15,3 0 8 0,-3 2-8 0,0 2 0 16,3-2 29-16,-3 5 0 0,2 0 0 0,1 0 0 16,2 4-17-16,-2-6-3 0,5-1-1 0,-3 1 0 15,3 1-8-15,0-6 0 0,3-2 0 0,0 1 0 16,2-4 0-16,-2-2 0 0,5 2 11 0,0-7-11 15,-1 0 10-15,1 0-10 0,3-7 10 0,0 7-10 16,-3-5 8-16,2 1-8 0,1 1 0 0,-3-8 9 0,0 6-9 16,-1-2 0-16,1 2 0 0,0-4 0 0,0 6 11 0,0-1 0 15,0-3 0-15,-3 4 0 0,1-4 18 16,-1 7 4-16,-5 0 1 0,5 0 0 0,1 0-4 16,-6 0-1-16,0 0 0 0,5 5 0 0,0-3-13 0,-2 1-2 15,-3-3-1-15,3 7 0 0,2-3-13 0,-5-4 0 16,0 0 0-16,0 3 0 0,5 4 0 0,-5-7 0 15,0 0 0-15,0 0 0 0,3 2-16 0,-1 3-5 0,4-3-2 0,-1-2 0 32,0 0-24-32,-2 0-5 0,5 0 0 0,-3 0-1 15,0-7 21-15,3 7 4 0,-2-2 0 0,-4-5 1 0,4 7 27 0,-4-7 8 16,4 7 0-16,-1-3 0 0,0-1 8 0,0 4 1 0,1-3 1 0,-1 3 0 16,3 0 26-16,-3 0 4 15,-5 0 2-15,6 3 0 0,-1-3-24 0,-5 0-5 0,5 7-1 0,-5-7 0 16,8 4-20-16,-8-4 0 0,0 0 0 0,5 3 8 15,-5-3-8-15,0 0 0 0,0 0-8 0,6 4 8 32,-6-4-32-32,0 0 0 0,8 3-1 0,-1-3 0 15,-1 0-19-15,-6 0-4 0,8 0-1 0,-8 0 0 0,0 0 29 0,8-7 5 0,-3 7 2 0,3-7 0 16,-3 4 33-16,0-1 8 0,1 1 0 0,-1 1 1 16,-5 2 24-16,5-5 5 0,3 5 1 0,-2-2 0 0,-1-3-6 0,-5 5-1 15,0 0 0-15,8 0 0 0,-3 5-23 16,-5-5-5-16,0 0 0 0,5 2-1 0,3-2-15 0,-2 7 0 15,-6-7 0-15,0 0 0 0,0 0 0 0,5 3 0 16,-5-3 0-16,0 0-10 0,0 0-2 0,5 7-1 16,0-3 0-16,-5-4 0 0,0 0-1 0,0 0 0 15,6 3 0-15,-6-3 0 0,0 0 14 0,0 0-12 16,5 0 12-16,-5 0-12 0,0 0 12 0,5 0 0 16,-5 0 0-16,6 0 0 0,-1-7 0 0,0 7 0 15,1-7 8-15,-1 2-8 16,0-2 15-16,-2 2-4 0,2-2-1 0,0-2 0 15,1 2-10-15,-1-3 0 0,-2 1 0 0,2-1 0 16,0-1-79-16,0 1-14 0,1 1-3 0,-4-3-859 0</inkml:trace>
  <inkml:trace contextRef="#ctx0" brushRef="#br0" timeOffset="22697.98">20955 3423 403 0,'8'-2'36'0,"-3"-8"-36"0,3 3 0 0,0-7 0 16,0 5 261-16,3-5 46 0,-1 4 9 0,-2-4 1 16,3 5-165-16,-6-1-32 0,3 3-8 0,-3-7 0 15,1 7-44-15,-6 0-8 0,2 2-1 0,-2 1-1 16,-2-3-24-16,2 7-5 0,-3 0-1 0,-5 0 0 16,0 0-12-16,0 0-4 0,-2 0 0 0,-1 4 0 15,3-1-12-15,0 4 0 0,0 0 0 0,0-5 0 16,0 5 0-16,3 0 0 0,-6 0 0 0,6-4 0 0,-3 6 0 0,3-4 0 15,0 2 0-15,-3 0 0 16,5-2 0-16,-5 2 0 0,3 0 0 0,2 0 0 16,-2 0 0-16,2 0 0 0,-2 2 0 0,2-2 0 15,1-4-8-15,-1 6 8 0,0-2 0 0,3 0 0 0,0 3 0 16,3 4-8-16,0 0 8 0,-1-5 0 0,1 8 0 0,0 4-8 16,-1-2 8-16,1 2 0 15,2 2 0-15,0-4 0 0,1 5 0 0,-1-1 0 0,-2 1 0 16,-1-1 0-16,4-2 0 0,-4-2 0 0,3 5 20 0,1-3 0 15,-4-2 1-15,4-3 0 0,-4 5-4 0,1-4-1 16,2-3 0-16,-2-2 0 16,0-1-16-16,2-1 8 0,-2-1-8 0,-1-4 0 0,6 0 0 0,-3-1-17 15,1-4 1-15,2 0 1 16,2-4-137-16,-2 4-27 0,0-10-5 0</inkml:trace>
  <inkml:trace contextRef="#ctx0" brushRef="#br0" timeOffset="23007.41">21217 3637 1324 0,'0'0'118'0,"0"0"-94"0,0 0-24 0,0 0 0 16,0 0 198-16,0 0 35 0,0 0 7 0,0 0 2 15,0 0-129-15,5-2-25 0,1-5-6 0,-4 4-1 0,3-1-50 0,1-3-11 16,-1-3-1-16,0 8-1 0,1-5-18 0,-1 2-12 15,-2-4 1-15,2 6 1 32,0-4-30-32,-2 0-7 0,2 5-1 0,-5 2 0 0,0 0 22 0,0 0 4 0,5 0 1 0,1 2 0 0,-4 1 21 15,4 8 0-15,-1-4 0 0,-2-2 0 16,2 9 27-16,-3-4 0 0,4 4 0 0,-4 0 0 0,4-5-3 16,-1 5-1-16,-2-2 0 0,-1-5 0 0,1 0-15 15,0 3-8-15,-3-3 8 0,5-7-8 16,-5 0-60-1,3 0-16-15,2-3-3 0</inkml:trace>
  <inkml:trace contextRef="#ctx0" brushRef="#br0" timeOffset="24023.38">21431 3294 2487 0,'0'0'55'0,"0"0"11"0,-2 2 2 0,2 5 2 0,0 7-56 16,2-2-14-16,1 0 0 0,-3-3 0 0,3 1 19 0,-3 6 1 0,0-4 0 0,2 4 0 15,-2-4-20-15,3 2 0 0,-3 3 0 0,2-1 0 16,-2 1-12-16,3 6-7 0,0-9-1 0,-1 3 0 31,1 4-67-31,-3-5-13 0,5 3-4 0,-2-5 0 0,0 0 39 0,2 0 7 0,0-2 2 0,-2 2 0 16,0-4 75-16,2 4 15 16,-3-5 3-16,1 1 1 0,0 1 38 0,-3-1 7 0,0-3 1 0,-3 5 1 0,3-8-32 15,-3 3-6-15,1-4-2 0,-1 6 0 16,1-4-33-16,-1-3-12 0,3-2 9 0,0 0-9 15,0 0-36-15,0 0-12 0,0 0-2 0,-3-2-1 16,1-3-39-16,4-4-8 16,1 6-2-16,5-8 0 0,-3 1 16 0,3 1 4 0,3-5 0 15,-1 7 0-15,1-3 48 0,-1 1 9 0,-2 4 3 0,3-4 0 16,-1 6 60-16,-2 3 12 0,3-4 2 0,-3 4 1 0,0 4 10 0,2-4 3 16,-4 3 0-16,2 6 0 0,0-2-36 0,2 0-6 15,-2 3-2-15,3-3 0 0,-3 4-24 0,2-1 0 16,-2 2 8-16,3-5-8 0,-1 0 0 0,-2 2-17 15,3-2 4-15,-3 0 1 16,2-2-56-16,1-3-10 0,-3-2-2 0,3-2-1 16,-1-3 26-16,1 3 6 0,-1-3 1 0,1-2 0 0,-1 2 48 0,1-2 19 0,0-4-1 0,-3 1 0 15,2 1 42-15,-5-5 8 16,1 4 1-16,-1-4 1 0,-2 2-10 0,-1-2-3 0,-2 0 0 16,-2 5 0-16,-1-5-19 0,-2 7-4 15,-3-5-1-15,2 5 0 0,-1 2-17 0,1-4-3 0,-4 6-1 0,2-1 0 16,0-3-12-16,0 4 0 0,0 6 0 15,0 1 0-15,3 3 0 0,-3-4 0 0,2 6 0 16,1-4 0-16,0 4 0 0,0 5 0 0,-1 3 0 0,1-1 0 16,2 1 0-16,3-1 0 0,-2 1 0 0,2-3 9 15,0 0-9-15,2-2 0 0,4-5 0 0,-4-3 0 16,6-1 0-16,-2-3-9 0,1 0 0 0,1-3 0 16,3-8-28-1,0-1-6-15,2-5-1 0,3-4 0 0,-3-2-121 0,8-1-25 0,0-2-5 0,-2-2-1 16,-3-5 96-16,-3 3 20 0,3 6 3 15,0-9 1-15,-3 7 96 0,0-2 19 0,0 2 4 0,-2 0 1 0,-1-2 69 0,1 2 15 16,-3 0 2-16,-3 3 1 0,3 4-39 0,-3-5-7 16,1 13-1-16,-1-3-1 0,-2 4-37 0,-1 3-7 15,1 0-2-15,-3 7 0 0,0 0-6 0,0 0-2 16,-5 9 0-16,2 6 0 0,-2 1-20 16,-3 8-9-16,3-1 8 0,-3 8-8 0,2-1 12 0,1 6-4 15,0-1 0-15,-1 0 0 0,1 10 15 0,3-10 2 16,-1-4 1-16,3 2 0 0,0-3-26 0,3-2 0 15,-1-4 0-15,3-5 0 0,3-3 0 0,0 1 0 16,0-3 0-16,3-5 0 0,-1-2 0 0,4-2-11 16,-4 0 1-16,1-5 0 0,2 0-2 0,0 0 0 15,1-10 0-15,-1 3 0 0,0 2-9 0,0-6-3 16,0 1 0-16,1-4 0 0,2-2 15 0,-3-1 9 16,3 3-12-16,-6-2 12 0,3-1 0 0,-2 3 0 0,-3 5 0 15,-3-5 0-15,-2 2 0 0,0 2 0 0,-6-1 0 0,0 4 0 16,-2 4-20-16,0-4 0 0,-3 5 0 0,-3-3 0 15,3 5 11-15,0 7 9 0,-2-2-13 0,2 0 5 16,0 2 8-16,3 4 0 0,-3-1 0 16,2-1 0-16,1 8 16 0,2-1-2 0,1 1 0 15,-1 4 0-15,0-2 9 0,3 4 1 0,3-9 1 0,0 3 0 16,-1-1-5-16,1-4-2 0,2 0 0 0,1-5 0 16,2 2-10-16,-1-2-8 0,4 0 12 0,2-7-12 15,1 5 0-15,-1-5 0 0,3-5 0 0,2 5-12 16,1-7-35-16,-3 0-6 15,2 7-2-15,1-9-626 0,-4-1-126 0</inkml:trace>
  <inkml:trace contextRef="#ctx0" brushRef="#br0" timeOffset="24202.88">22455 3564 1324 0,'0'0'118'0,"-5"0"-94"0,-3-2-24 0,0 4 0 16,-3-2 193-16,4 7 35 0,-4-4 6 0,3 1 2 0,-3-1-144 15,3 6-28-15,-2-2-5 0,2 5-2 16,-5-3-43-16,5 1-14 0,-3 6 8 0,1-6-8 0,-1 4 0 0,3 2-12 16,-2 1 1-16,2-3 1 15,0 2-94-15,0-6-20 0,0 4-3 0,5-5-493 16,0-2-100-16</inkml:trace>
  <inkml:trace contextRef="#ctx0" brushRef="#br0" timeOffset="24559.95">22540 3491 403 0,'0'0'36'0,"0"0"-36"0,0 0 0 0,0 0 0 0,0 0 240 0,0 0 40 16,0 0 9-16,0 0 2 0,0 0-156 0,3 3-31 16,-3-3-7-16,2 9-1 0,-2-9-25 0,3 0-6 15,-3 0-1-15,5 5 0 16,3-3-36-16,-3-2-8 0,-5 0-2 0,6 5 0 0,2-3-2 0,-1 5-1 16,-1-4 0-16,2 1 0 0,-3 3-5 0,3 0-1 15,-5 3 0-15,2-3 0 0,-2 2 11 0,-1 1 1 16,-2-1 1-16,0 5 0 0,-2-4-22 0,-1 1 0 15,0-1 0-15,-2-1 0 16,0-2-20-16,-1 7-9 0,-2-11-2 0,3 6 0 16,-3-2-85-16,3-2-18 0,-6-3-3 15,3 5-1-15</inkml:trace>
  <inkml:trace contextRef="#ctx0" brushRef="#br0" timeOffset="24917.77">22569 3470 288 0,'0'0'12'0,"-3"7"4"0,1-4-16 0,-1 4 0 0,0-3 0 0,1-1 0 15,-1 6 416-15,3-2 81 0,-3 5 16 0,3-3 3 0,3 1-388 0,0 4-79 16,-1 2-15-16,4 3-3 0,-1 0-31 0,3 0 0 16,2 2 0-16,1-2 0 0,5-3 14 0,-3 1-3 15,3 1-1-15,3-6 0 0,-1 5-10 0,3-6 0 16,0-1 0-16,-2-1 0 15,-1 1-48-15,1-3-3 0,0-3 0 0,-4-1 0 16,4-3-20 0,-1 0-4-16,-2-7-1 0,0 4-780 0</inkml:trace>
  <inkml:trace contextRef="#ctx0" brushRef="#br0" timeOffset="25435.99">22770 3190 172 0,'0'0'16'0,"0"0"-16"15,0 0 0-15,0 0 0 0</inkml:trace>
  <inkml:trace contextRef="#ctx0" brushRef="#br0" timeOffset="26368.94">22752 3106 1209 0,'0'0'108'0,"0"0"-87"0,0 0-21 0,0 0 0 0,0 0 244 0,0 0 45 16,0 7 9-16,2 0 2 0,3-5-213 0,3 5-43 15,0 3-8-15,3-3-1 0,0 2-13 0,-1-2-2 16,1 0-1-16,2-2 0 0,-3-1-19 0,4-4-11 15,-1 0 2-15,0 5 0 0,0-2 9 0,-2-3-12 0,0 0 12 0,-1 4-12 32,1-8-12-32,-3 4-4 0,0 0 0 0,-3 0 0 0,-5 0 13 0,0 0 3 0,8 4 0 15,-8-4 0-15,5 7 12 0,-2 3 0 0,-1-1 0 0,4 8 0 16,-6 4 8-16,2-2-8 0,-2 4 12 0,3 1-12 16,-3 4 12-16,0 0-12 0,0 3 12 0,0 6-12 15,0 3 0-15,3 3 0 0,-3 1 0 0,0-1 0 16,0 1 8-16,0-4-8 0,0-7 0 0,-3 5 0 15,0-3 0-15,3 3 0 0,-2-5 0 0,-1 7 0 16,0-10 0-16,1 1 0 0,-1-5 0 0,0-3 0 16,1 1 0-16,-1-1 0 0,-2-6 0 0,2-3 0 15,1-5 8-15,-4 3-8 0,4-5 12 0,-4-2-12 16,4-5 0-16,-4 4 0 0,1-1 0 0,3-3-12 16,-4-3-37-1,1-1-7-15,0-1-2 0,-1-2-599 0,1-5-120 0</inkml:trace>
  <inkml:trace contextRef="#ctx0" brushRef="#br0" timeOffset="26601.7">23262 3590 2718 0,'0'0'120'0,"5"-5"25"0,1 5-116 0,2 0-29 16,2 5 0-16,-2-5 0 0,3 0 25 0,2 0-1 0,-5 0 0 0,3 0 0 15,-1 0-24-15,-2 5 0 0,0-5 0 0,0 0 0 32,0-5-104-32,0 5-25 0,0 0-6 0,0 0-975 0</inkml:trace>
  <inkml:trace contextRef="#ctx0" brushRef="#br0" timeOffset="26782.92">23310 3684 1670 0,'0'0'148'0,"0"0"-118"0,0 0-30 0,0 0 0 15,5 7 200-15,3 0 33 0,0-4 7 0,3 4 2 16,-4-7-186-16,4 4-38 0,0-4-7 0,-1 0-2 15,1 0-9-15,2-4-14 0,0 1 3 0,3-4-745 16,3 0-150-16</inkml:trace>
  <inkml:trace contextRef="#ctx0" brushRef="#br0" timeOffset="26991.61">23778 3515 2790 0,'0'0'124'0,"0"0"24"16,0 0-118-16,0 0-30 0,5 2 0 0,1 5 0 0,-1-4 19 0,3 4-3 0,-3-3 0 15,1-1 0-15,-1 4-16 0,0-5 0 16,3-2 0-16,0 5-9 16,0-3-187-16,0-2-38 0,8 0-7 0,-3-2-2 0</inkml:trace>
  <inkml:trace contextRef="#ctx0" brushRef="#br0" timeOffset="27161.9">23791 3642 2790 0,'0'0'61'0,"0"0"13"0,0 0 2 0,0 0 3 0,6 2-63 0,2 5-16 16,0-4 0-16,2 1 0 0,-2-1 12 0,3-3 0 0,-1 0 0 0,3-3 0 15,1-4-70 1,4 5-14-16,3-3-4 0,1-2-1107 0</inkml:trace>
  <inkml:trace contextRef="#ctx0" brushRef="#br0" timeOffset="28597.9">24172 3642 2566 0,'0'0'56'0,"0"0"12"0,6 2 3 0,-1-2 1 0,3-2-57 0,0-3-15 0,2 5 0 0,1-2 0 0,-3-5 12 15,5 4 0-15,-2-1 0 0,2-3 0 0,0-3-20 0,0 3-5 16,6 0-1-16,-3-5 0 16,0-2-101-1,0 0-20-15,-6-2-4 0,-2 4-1 0,3-2 19 0,-1 0 3 0,-4 0 1 0,-1 4 0 16,0-2 53-16,0 1 10 0,-5 4 2 0,0-3 1 0,0 3 130 0,0 7 25 15,-5-2 6-15,0-3 1 0,-3 5-21 0,3 0-4 16,-6 0-1-16,0 0 0 0,1 7-40 0,-3-2-8 16,-1 2-1-16,1-2-1 0,0 9-23 0,0-5-12 15,-1 5 12-15,1 0-12 0,3 3 0 0,-1 2 0 0,0-1 0 16,6 1 0-16,-3 7 0 0,3-2 0 0,0-1 0 16,2-2 0-16,0-2 21 0,1 5-2 0,-1-6-1 15,3-1 0-15,3-1 1 0,-1-4 0 0,4 2 0 0,-4-4 0 16,4-3-4-16,2 0-1 0,-1 0 0 0,7-7 0 15,-4 0-2-15,6-5-1 0,0 3 0 0,5-5 0 16,3-5-11-16,0-2-9 0,0-3 9 16,2-4-13-1,3-2-23-15,-2-1-4 0,-4-2 0 0,1-4-1 0,0-1-9 0,-3-2-2 16,0 3 0-16,-2-1 0 0,-1 3 24 0,-2-3 5 0,0 3 1 0,-3 2 0 16,1 0 22-16,-1 5 0 15,-2-2 0-15,-4 4 0 0,-1-2 33 0,-1 7 2 0,0 2 0 0,-2 0 0 16,0 3 29-16,-3-1 5 0,-3 3 2 0,0 0 0 15,3 7-46-15,-5 5-9 0,0-3-1 0,-3-2-1 16,0 10-14-16,0-3 0 0,0 7 0 0,0 2 0 0,0 1 0 0,-2-1 0 16,2 8 0-16,0-1 0 0,-3 1 0 0,3-1 8 15,3 8-8-15,0-5 0 0,-1 4 13 0,4 1-3 16,-1-5-1-16,0 2 0 0,3 0-9 0,3-9 0 16,0 0 0-16,2-3 0 0,0-2 8 0,3-4 0 15,0-1 0-15,3 3 0 0,-1-10 2 0,1 5 0 16,5-4 0-16,-3 1 0 15,3-4 10-15,5 0 1 0,-3-4 1 0,-2 1 0 0,0 1-22 0,0-3 0 0,3-2 0 0,-3 0 0 16,2 7 0-16,-2-9 0 16,0-1 0-16,2 1 0 15,-2-3-21-15,-3 3-9 0,-5 2-2 0,-2-3 0 16,-1 3 18-16,-2-2 3 0,-6-1 1 0,3 3 0 0,-5 3 0 0,-3-3 0 16,0 4 0-16,-3 1 0 0,-2 2 10 0,-3 2 11 0,3 1-3 0,2 4 0 15,1-3-8-15,-1-1 8 0,1 6-8 0,-4-9 8 16,4 12-8-16,-1 0 10 0,3-1-10 0,-2 1 10 15,2 5-10-15,0 1 0 16,5-6 9-16,3 5-9 0,-3-3 8 16,6 0-8-16,2-2 8 0,1-1-8 0,2 1 0 0,-3-12 0 0,3 7 0 0,0 0-12 15,2-2 12-15,4-3 0 0,1-2 0 0,-1-2 0 16,4 2-78 0,3-5-17-16,-2-2-3 0</inkml:trace>
  <inkml:trace contextRef="#ctx0" brushRef="#br0" timeOffset="29069.33">25038 3581 2707 0,'0'0'240'16,"0"0"-192"-16,0 0-38 0,0 0-10 0,0 9 64 0,-3-4 12 15,3 2 1-15,0 0 1 0,0-2-46 0,-3 6-10 16,1-1-2-16,2-1 0 16,-3 5-40-16,-2-4-9 0,2 4-2 0,0-5 0 15,1 5-7-15,-1-4-2 0,-2-1 0 0,2-2 0 16,0 3-27-16,1-3-5 0,2-7-2 0,-3 4 0 16,3-4 16-16,0 0 3 0,0 3 1 0,0-3 0 0,0 0 46 0,0 0 8 0,0 0 0 0,0 0 0 15,5 0 32-15,-2-3 0 0,2-4 1 0,-2 3 0 16,2-8-9-16,1 2-1 0,-1-1-1 0,0 1 0 15,1-4-12-15,1 7-2 0,-1-5-8 0,-1 1 12 16,0 1-12-16,-2 3 0 16,2 2 0-16,-2-2 0 0,0 3 0 0,2-3 0 0,-5 4 0 0,0 3 0 15,0 0 0-15,0 0 12 0,0 0-3 0,0 0-1 16,5 10 20-16,-2-3 3 0,-1 0 1 16,1 0 0-16,2 0-32 0,-2-5 0 0,0 5 0 0,-1 0 0 15,-2 0 16-15,3-2-4 0,0 2 0 0,-3 0 0 16,0-7-3-16,0 10-1 0,2-3 0 0,-2 0 0 0,-2 2-8 15,2-2 0-15,0 3-12 0,-3 1 12 16,3-8-12-16,-3 6 12 0,1-2-12 0,-1 0 12 16,3 0-45-16,0-7-2 15,0 0 0-15,0 3 0 0,0-3-84 0,0 0-17 0,0 0-3 0</inkml:trace>
  <inkml:trace contextRef="#ctx0" brushRef="#br0" timeOffset="29343.06">25080 3280 2977 0,'0'0'65'0,"0"0"14"0,5 9 2 0,0-2 3 0,3 0-67 15,0 3-17-15,3 1 0 0,-1 6 0 0,4-5 0 0,-4 2 0 16,4 2 0-16,-4 5 0 0,3-2 0 0,1 5 0 0,-1-1 0 0,0 5 0 15,-2 1 0-15,-1-1 0 0,1 7 0 0,-3-7 0 32,0 5-28-32,-3 0-10 0,-5-2-2 0,0 2 0 0,0-3 16 15,-8 3 4-15,0 2 0 0,-5-2 0 16,-6 3-36-16,-2-8-6 0,-5 2-2 0,-1 3 0 0,1 0 10 0,-6 0 2 16</inkml:trace>
  <inkml:trace contextRef="#ctx0" brushRef="#br0" timeOffset="30263.94">20492 4420 403 0,'0'0'17'0,"0"0"5"0,0 0-22 0,0 0 0 0,3-2 0 0,-3 2 0 16,0 0 451-16,8 0 85 0,0 2 18 0,-1 5 3 15,1 3-396-15,0-3-79 0,0 7-16 0,3 0-3 16,-3-2-29-16,0 9-6 0,2-2 0 0,-2-5-1 16,0 2-27-16,0 5 0 0,-3-2 0 0,1-2 0 15,2-3 0-15,-6 2 0 0,1-2-12 0,0-4 12 16,-1-1-56-16,-2-4-4 0,0-5-1 0,0 0 0 15,0 0 21-15,0 0 4 0,0 0 0 0,0-5 1 16,0-4 13-16,0-5 2 0,0 2 1 0,6-4 0 0,-4-1 19 16,3-2 0-16,1 0 0 0,-4-2 0 15,6-2 23-15,-2-1-2 0,2 3 0 0,-3-2 0 16,3 4 6-16,2-5 1 0,1 8 0 0,0-1 0 0,2 1-28 16,-3 6 0-16,4 1 0 0,-4-3 0 0,1 3-12 0,-1-1-5 15,4 3-1-15,-4 0 0 16,1 5-116-16,-1-3-23 0,-2 3-5 15</inkml:trace>
  <inkml:trace contextRef="#ctx0" brushRef="#br0" timeOffset="30779.99">20743 4561 288 0,'-2'5'25'0,"-1"-3"-25"16,0 1 0-16,1 4 0 0,-1-7 425 0,3 7 80 0,0-5 16 15,0 3 3-15,3-3-363 0,-1-2-73 16,4 5-14-16,2-5-3 0,-6 0-39 0,6-5-8 0,0 5-2 0,3-7 0 15,2 3-13-15,0-4-9 0,3-1 12 0,-3-3-12 32,3 1-27-32,-3-4-12 0,1 1-2 0,-4-2-1 15,1 2-31-15,-1-3-7 0,-2 8 0 0,0-5-1 0,0-3 40 0,-3 8 8 0,-2-5 1 16,0 7 1-16,-1-3 31 0,1 3 20 0,-6 5-4 0,3 2 0 16,0 0 21-16,0 0 4 0,-2 0 1 0,-1 2 0 15,-2-2-13-15,0 7-2 0,2 0-1 0,0 3 0 16,-2-1-15-16,2 5-3 0,1-4-8 0,-1 4 12 15,3 2-12-15,-3-2 0 0,3 3 8 0,0-8-8 16,3 8 0-16,0-5 0 0,-1-3 0 0,4 0 0 16,-1-2 0-16,0-2-8 0,3-3 8 0,3-2 0 0,2-2-22 0,0-5 2 15,3-5 1-15,5 3 0 16,0-5-17-16,3-3-4 16,0 1-1-16,-3-3 0 0,3-2-21 15,0-3-4-15,0 6-1 0,-3-4 0 0,-3-1 45 0,1-1 9 0,-3 1 1 0,-3-1 1 0,0 5 53 16,-2-2 10-16,-1 5 3 0,-4 2 0 0,-1 2 8 0,0 0 1 15,-2 3 1-15,-1 6 0 0,-2-4-13 0,0 7-2 16,0 0-1-16,0 0 0 0,0 0-6 0,-5 7-2 16,0-4 0-16,-3 6 0 0,3 5-5 0,-3 3-2 0,2-1 0 15,-1 8 0-15,1 6-2 0,1 3 0 16,0 7 0-16,-1-2 0 0,4-1-32 0,-1-1 0 16,0 4 0-16,-2-5 0 0,2 0 0 0,1-4 0 0,-1-5-12 15,1 2 3 1,2-5-103-16,-3-4-20 0,3-5-4 0,0-4 0 15,0 2 40-15,0-12 8 0,0 0 1 0,0 0-533 16,3-12-108-16</inkml:trace>
  <inkml:trace contextRef="#ctx0" brushRef="#br0" timeOffset="31310.97">21196 4601 2149 0,'-3'-7'47'0,"-5"-2"9"0,3-5 3 0,-3 4 2 0,0-4-49 0,3-2-12 0,-1 9 0 0,1-10 0 16,0 8 77-16,2-1 13 0,1-4 2 0,2 7 1 16,0 0-61-16,2-2-12 0,-2 6-2 0,3-1-1 15,2-3-9-15,3 2-8 0,0 0 9 0,3 3-9 16,2-3 8-16,0 5-8 0,6 0 0 0,-4 0 9 15,1 0-9-15,3 5 0 0,-3 2 0 0,0-2 0 16,-1 2 8-16,1-3 0 0,0 4 0 0,0-4 0 16,0 3-8-16,0 0 0 0,0-2 0 0,0 0 0 15,-3-1 0-15,0-1 0 0,-2 4 0 0,-1-5 0 0,1 5 0 16,-3-7 0-16,-3 7 0 0,0-2 0 16,1 0 0-16,-4-5 0 0,1 7 0 0,-3-7 0 0,0 0 0 0,0 0 0 15,0 5 0-15,0-5 0 16,0 0 0-16,0 0 0 0,0 0 0 0,0 0 0 0,0 0 0 0,0 0 0 15,0 0 0-15,0 0 0 0,0 0-20 0,5 2 3 16,-2 3 1-16,2-3 0 0,0 0 16 0,1-2 0 16,2 0-8-16,-3 0 8 0,0 0 0 0,1 5 0 15,-1-5 0-15,3 2 0 0,2-2 0 0,-2 0 0 16,0 0 0-16,0 0 0 0,-3 0 0 0,3 0 0 16,-2 0 0-16,-1 0 0 0,-5 0 0 0,8 0 0 0,-8 0 0 0,8 0 0 31,-3-2-36-31,0-3-6 0,-5 5-2 0,6-2 0 15,-6 2 9-15,5-2 2 0,-5 2 0 0,5-5 0 16,-5 5-7-16,0 0 0 0,3-7-1 0,-3 7 0 0,0 0 41 0,0 0 9 0,3-3 2 16,-3 3 0-16,0 0 29 0,0 0 5 0,0 0 2 0,0 0 0 15,0 0 1-15,0 0 0 0,0 0 0 16,2 8 0-16,1-1-32 0,0-3-7 16,-1 3-1-16,1 7 0 0,-3-4-8 0,2-1 0 0,-2 3 0 15,3 0 0-15,-3 0 0 0,0-1 0 0,3 1 0 0,-3 0 0 31,0 2-28-31,0-5-8 0,0-2-2 0,-3-2 0 0,3 0 30 0,0-5 8 0,0 0 0 0,0 0 0 16,0 0-21-16,3-10 0 0,-1 1 0 0,1-5 0 16,0 4-147-1,2-4-30-15,0 3-6 0,1-4 0 0</inkml:trace>
  <inkml:trace contextRef="#ctx0" brushRef="#br0" timeOffset="31731.15">22328 4218 288 0,'-10'5'12'0,"7"2"4"0,-2 0-16 0,2 2 0 0,-2 3 0 0,2 0 0 16,0 9 446-16,3 2 86 0,0 3 18 0,0 5 3 16,0 2-421-16,0 0-85 0,0 2-17 0,0-2-3 15,0 0-14-15,3-3-2 16,-3-4-1-16,3 3 0 0,-3-4-58 0,2 1-12 16,1 2-3-16,-3-4-613 0,-3-5-124 15</inkml:trace>
  <inkml:trace contextRef="#ctx0" brushRef="#br0" timeOffset="32410.4">22146 4601 1324 0,'-3'-7'118'0,"-5"0"-94"16,3-2-24-16,-3-1 0 0,5 3 227 0,-2 0 41 15,2 0 8-15,3 5 1 0,0-5-171 0,3 0-34 16,2 7-8-16,-2-7 0 0,5 7-8 0,0 0-2 16,2-10 0-16,1 10 0 0,2-7-30 0,0 5-7 15,3-3-1-15,3 3 0 0,5 0-16 0,-1-3 10 0,1-2-10 0,3 4 8 16,-4 1-21-16,4-3-5 0,-3 5-1 0,0 0 0 31,-1 0-26-31,-2 0-6 0,-2 0-1 0,0 0 0 16,-6 5 21-16,0-3 4 0,-2 1 1 0,-3 1 0 0,-1-1 26 0,1 4-8 15,-2 0 8-15,-1-5 0 0,-5-2 0 0,3 7 19 0,-3-2-3 0,2 0-1 16,-2-1 1-16,-2 4 0 0,2-1 0 16,0-7 0-16,-3 4-16 0,0 3 11 15,1-2-11-15,-1-3 10 0,3-2-10 0,0 0 0 0,-3 5 0 0,3-5 0 16,0 0-12-16,0 0-4 0,0 0 0 0,0 0-1 31,0 0-18-31,0 0-3 0,0 0-1 0,0 0 0 16,0 0 10-16,3-5 1 0,5-2 1 0,-3 7 0 0,1-2 27 0,1-3 0 0,1 5 9 0,0-2-9 15,3 0 23-15,-3-3-3 0,2 3 0 0,1-3 0 16,2 5-2-16,-2-3-1 0,-1-1 0 16,1 4 0-16,0-5-7 0,-1 0-2 15,-2 5 0-15,0-2 0 0,0-3 0 0,0 5-8 0,0 0 12 0,0 0-4 0,-3 0 3 0,0 5 0 16,3-3 0-16,-5 8 0 0,2-10 0 0,1 7 0 15,2 0 0-15,-1 0 0 0,1 2-11 0,3-2 0 16,-3 0 0-16,2-4 8 0,-2 4-8 0,3 0 0 16,-3 0 0-16,3-5 0 0,-1-2 0 0,1 0 0 15,-1 0 0-15,1 0 0 0,-1-2 0 0,4-3 0 16,-6 3 0-16,2-5 8 0,3 0-8 0,1-3 0 16,-4 3 0-16,1-2 8 0,-1-5-8 0,6 7 0 15,-2-10 0-15,-1 1-11 0,-3 4-2 0,4-7-1 16,-4 10 0-16,1-5 0 0,-1 2 14 0,-2-2 0 15,0 7 0-15,-5 0-9 0,-1 2 9 0,-2 0 0 16,0 5 0-16,0 0 8 0,-5-7-8 0,-3 7 0 16,0 0 8-16,-2 0-8 0,-1 5 0 0,1 2 8 0,-4-2-8 0,4 2 0 15,-3 7 16-15,2-5-2 0,0 8 0 0,1-3 0 16,-1 0-14-16,3-2 9 16,0 9-9-16,0-2 8 0,3 0 15 0,0-1 2 0,2 6 1 0,3-3 0 15,3-2-26-15,-1 7 0 0,4-3 0 0,2 1 0 16,0-1 0-16,5-2 0 0,0-2 0 0,3 2 0 15,2 3-158 1,6-8-37-16</inkml:trace>
  <inkml:trace contextRef="#ctx0" brushRef="#br0" timeOffset="34237.87">17433 6617 230 0,'0'0'20'0,"-2"-5"-20"0,-1 3 0 0,0-5 0 15,3 4 325-15,0-4 61 0,0 0 12 0,3 0 2 16,0 0-236-16,-1 0-47 0,1-2-9 0,2 2-3 16,-2 0-13-16,2 2-4 0,1-2 0 0,-1 2 0 15,0-2-21-15,0 5-5 0,3 2-1 0,0 0 0 16,3 7-21-16,-1 2-5 0,1 1-1 0,2 4 0 16,1 7-34-16,-4-2 0 0,3 2-15 0,-2 2 5 15,0 3 10-15,-4-2-8 0,1-1 8 0,-2 1-8 16,-4-3-9-16,-2-2-2 0,0-3 0 15,0 1 0-15,-2-10 19 0,-1 2 0 0,0-2 0 0,-2-7 0 16,0 0 0-16,0-2 0 0,-1-5 0 0,1-3 0 0,0-4 0 16,-1-2-15-16,4-5 3 0,-4-3 1 0,4 5 11 15,-1-4 0-15,3-1 0 0,0-2 8 16,0 3-8-16,0-1 11 0,5 1-11 0,-2-1 12 0,5 3-12 16,0 2 0-16,0-2 0 0,0 2 0 15,2 1 0-15,-2 1 0 0,0 5 0 0,3 1-11 0,-3 1-5 0,0 1-2 16,0 2 0-16,0 0 0 15,0 7-62-15,-1 0-13 0,-1 4-3 0,2 1 0 16,-3 2-32-16,0 5-8 0,1 0 0 0,-1-3-1 16,0 5 33-16,-2 0 8 0,-1 0 0 0,1-2 1 0,0 2 137 0,-3-4 27 15,2 6 6-15,1-2 1 0,0-4 50 0,-1 4 10 0,1-5 3 16,2 5 0-16,1-7-39 0,-1 3-8 0,3-3-2 0,-3-5 0 16,3 5-43-16,3-7-9 0,-1 0-2 0,3 0 0 15,1-7-22-15,-1-2-5 0,3 2-1 16,-3-3 0-16,-2-4-8 0,-1 5-12 0,3-5 2 0,-2 2 1 31,2-2-25-31,-2 0-5 0,-3 2-1 0,-3 0 0 0,0 3 17 16,-2-5 3-16,0 7 1 0,-3-3 0 0,-3 3 19 0,0 5 0 0,-5-5 0 0,3 7 0 15,-3 0 0-15,0 0 11 0,0 7-2 0,0-5 0 16,-2 5 15-16,2 7 4 0,2-4 0 0,4-1 0 16,2 5-12-16,0 0-3 0,0 3 0 0,2-3 0 15,4 2-5-15,2-4 0 0,0 7-8 0,5-7 12 16,3 2-12-16,2-7 0 0,1 0 0 0,5-5 0 15,-1-2 0-15,1-2 0 0,0-3 0 0,3-9 0 0,-4 5-12 16,6-10-1-16,1-2-1 0,1-3 0 16,-2-6-28-16,0 4-6 0,1-5 0 0,-4-2-1 15,1 3-3-15,-4-3 0 0,-2 2 0 0,-2 1 0 0,0 6 52 0,-6-2 22 16,0 3-2-16,-5-1 0 0,0 8 31 0,-3-1 5 16,-2 3 2-16,-1 0 0 0,1 2-7 0,-3 5-2 15,-3-2 0-15,3 4 0 0,-2 3 3 0,-3 2 0 16,2 2 0-16,-2 3 0 0,-1-3-28 0,1 8-6 15,0 4-1-15,-1 0 0 0,1 2-17 0,-3 8 0 16,3 6 0-16,0 6-9 0,2 1 9 0,0 3 0 0,1 3 0 16,2 4 0-16,0 0 0 0,0-3 0 0,0 6 0 15,0-3 0 1,0-7-26-16,0-3-3 0,0-4-1 0,0-7 0 16,0-2-123-16,0-8-25 0,-3-2-5 0,0-7-841 15</inkml:trace>
  <inkml:trace contextRef="#ctx0" brushRef="#br0" timeOffset="34742.89">18285 6485 1440 0,'-8'-16'128'0,"6"13"-103"16,2-4-25-16,0-2 0 0,0 2 180 0,5 0 32 0,-2-3 5 0,5 3 2 15,-3 3-85-15,3-1-17 0,0 0-3 0,0 3-1 16,0 2-21-16,2 0-4 0,4 0 0 0,-1 2-1 16,3-2-57-16,2 7-11 0,-2-4-3 0,3 4 0 15,-1-3-16-15,-2-1 0 0,0 4 0 0,0-5 0 16,2-2-33-16,-2 5-7 0,0-3-2 0,-3-2 0 15,3 0-44-15,0 0-9 0,0-2-1 0,-3 2-1 16,0 2 45 0,0-2 8-16,-2 0 3 0,-3 5 0 0,3 0 41 0,-3-1 8 0,-1-1 1 0,-1 4 1 15,-1 2 24-15,-2-4 5 0,-1 2 1 0,-2 0 0 0,0-2-10 16,0 2-2-16,-2 0 0 0,-1 2 0 0,0-2-6 16,1-2-2-16,-1 0 0 0,0 2 0 15,-2 0-20-15,3-3 0 0,-1 1 0 0,3 0 8 16,-5 2-33-16,2-5-7 0,3 5 0 0,0-7-1 0,0 0 19 0,0 0 4 15,0 0 1-15,0 0 0 0,3 3-4 0,-1 1-1 16,4-4 0-16,-4 0 0 0,3 0 14 0,1 0 0 0,-1 3 0 16,0-6 0-16,1 3 0 0,2-4 0 15,-6 4 0-15,4 0 0 0,1-3 0 0,1 1 0 16,0-3 0-16,3-2-9 0,-1 0-7 0,1 2 0 0,2-6-1 0,1 1 0 31,-1-4-113-31,0 2-22 0,3-2-5 0,-6 0-1 16,4 5 62-16,-4-5 12 0,3 7 2 0,-5 2 1 0,3 0 61 0,-3-2 12 0,0 7 8 0,0 0-10 15,-3 7 106-15,3 0 20 0,0-4 5 16,3 4 1-16,-3 7-28 0,-1-5-6 0,-1 5 0 0,2-4-1 16,-3 6-34-16,0-4-6 0,-2 0-2 15,2-1 0-15,-2 1-23 0,-1 2-5 0,1-4-1 0,0-1 0 16,-1 3-16-16,1-3 0 0,0-2 0 0,-1 0 0 16,-2-4-94-16,6 4-13 0,-1-5-2 0,3 5-573 15,2-7-114-15</inkml:trace>
  <inkml:trace contextRef="#ctx0" brushRef="#br0" timeOffset="36164.62">19955 6189 1670 0,'10'-12'148'16,"-2"3"-118"-16,3-5-30 0,0-3 0 0,-1 5 197 0,-2-2 34 15,-3 0 6-15,-2-2 2 0,0 2-124 0,-3 4-25 16,-6-4-5-16,-2 5-1 0,1 2-27 0,-1 4-5 15,-3-4-2-15,0 5 0 0,3 2-42 16,-2 2-8-16,-3 1 0 0,-1 4 0 0,-4 7-16 0,2-5-1 0,-2 8 0 0,2 4 0 16,-3-2 17-16,3 9 0 15,0 2 0-15,0 6 0 16,6 11 0-16,-3 0 0 0,5 7 0 0,0 2 0 0,3 1 0 0,2 11 11 16,0 5-3-16,1 0-8 0,-1-3 0 0,0-6 0 0,-2-3-10 15,2-5 10-15,-2-6 0 0,0-3 0 16,-1-3 12-16,-1-11-4 0,-1 0-8 0,2-4-11 15,-2-11 3-15,-2-1 0 16,-1-3-80-16,-2-7-15 0,0-5-3 0,-6-4-1 16,1-7-73-16,-1-3-14 0,-2 0-3 0,0-2-1 15,-3-7 53-15,0 4 10 0,3-6 3 0,-3 4 0 0,6-2 122 16,-3-3 25-16,-1 1 5 0,1-1 0 0,5-2 88 16,-2 1 16-16,5-4 4 0,-1 6 1 0,6-1-54 0,0 1-11 0,6 4-3 0,-1 2 0 15,3 6-14-15,3-1-3 0,5-2-1 0,0 4 0 16,2 1 4-16,4-3 1 0,1 5 0 0,7 5 0 15,1-5 0-15,6 4 1 0,3-1 0 0,3 4 0 0,-1-3-23 16,0-1-5-16,3 4-1 0,1-3 0 16,-4-4-20-16,3 0 8 0,-5 0-8 0,-1 2 0 15,-1-2-24-15,1 0-10 0,-4-2-2 0,2-3 0 16,-5 3 26-16,-3 2 10 0,0-3-8 0,-5 1 8 0,2 2 0 0,-4 0 14 16,-1 0-2-16,-5 0 0 0,0 2 20 0,-3 0 3 15,-5 5 1-15,0 0 0 0,0 0-16 0,0 0-4 16,0 0 0-16,-3 0 0 0,-2 0 19 0,0 0 3 15,-3 7 1-15,0-4 0 0,0 4-31 0,0 0-8 16,0 0 0-16,3 2 0 0,0-2 0 0,-3 3 0 16,2 1 0-16,1-1 0 0,0-1-11 0,-1-2-3 15,-2-4-1-15,6 4 0 0,2-7 3 0,0 0 0 16,0 0 0-16,0 0 0 0,5 0 12 0,0 4 0 16,1-4 0-16,2 0 0 0,0-4 0 0,2 1 0 0,3-1 0 0,1 1-9 15,-1-4 9-15,3 5 0 0,0-3 0 0,2-2-8 16,-2 5 8-16,0-5 0 0,0 0 0 0,-3 4 0 15,3-1 0-15,-3 1 0 0,-2-4 0 0,2 5 8 16,0-3-8-16,0-4-8 0,1 2 8 16,1-3-12-1,1-4-17-15,6-2-4 0,-1-1-1 0,0-4 0 0,-3-5-21 16,4 3-4-16,-1-1-1 0,3-6 0 0,-3 4-12 16,0-5-4-16,0 1 0 0,-2-3 0 0,-4 7 68 0,-1-2 8 0,-1 4 11 0,-3 1-3 15,-2 4 46-15,-2 2 9 0,-1 3 1 0,0 0 1 16,-2 9 3-16,-3-2 0 0,0 7 0 0,0 0 0 0,0 0-4 15,0 10 0-15,-5-1 0 0,2 8 0 16,-2 6-41-16,-1 5-9 0,-4 5-2 0,2 0 0 16,0 7 5-16,3 0 1 0,-3 0 0 0,0 0 0 15,0 2-18-15,0-2 0 0,3 0 0 0,-1 0 0 16,-2-4 0-16,6-1 0 0,-1-7 0 0,3 0 0 16,3-9-20-16,-1 2-8 0,4-4-2 0,-1-3 0 15,3-5-58-15,0-2-11 0,5-4-2 16,0-6-1-16,3-4 60 0,0-2 12 0,0-5 2 0,0-3 1 0,0-4 39 0,2 5 7 15,-2-3 1-15,3-2 1 0,2-3 9 0,-3 8 2 16,1-1 0-16,-3 1 0 0,0-5 3 0,-3 11 1 16,-3-4 0-16,1 5 0 0,-3 2-23 0,0 0-4 15,-3 2-1-15,-2 0 0 0,-3 5 20 0,0 0 3 16,0 0 1-16,0 0 0 0,0 10-17 0,-3-3-3 16,3 4-1-16,-3 1 0 0,1 2 3 0,-1 3 1 15,1-1 0-15,2 8 0 0,0-3 1 0,0 2 0 0,0-4 0 0,2 5 0 16,3-3-16-16,1-2 0 0,-4 2 8 15,4-2-8-15,-1 2 0 0,0-2 0 0,3-5 0 0,-3 2 0 16,1-2 0-16,-1-4 0 0,-2-1 0 0,2 3 0 16,-5-5 0-16,3-2 0 0,-3-5 0 0,-3 7 0 15,-2-7-15-15,-1 7-5 16,-2-5-2-16,-2 3 0 16,-1-10-19-16,1 5-4 0,-3 0-1 0,-3-2 0 0,-3 2-23 15,3-7-5-15,-2 4-1 0,2-1 0 0,3-1-18 0,-1 0-4 16,4-2-1-16,-1 5 0 0,3-3 8 15,3 3 2-15,0 0 0 0,-1-3 0 0,6 5 45 16,0 0 10-16,6-7 1 0,-1 7 1 0,0-7 84 0,6 2 17 0,2-2 3 0,6 0 1 16,-1-7 22-16,3 7 4 0,3-5 0 0,5-2 1 0,-2-3-19 0,-1 3-4 15,-2-2-1-15,2-1 0 0,-2-4-45 16,-3-2-10-16,1 4-2 0,-1-2 0 0,-3 2-6 16,3-2-2-16,1-3 0 0,-1 8 0 0,0-8-12 0,-3 8-10 15,-2-3 2-15,-2-2 0 0,-1 7-13 0,-3-3-3 16,-4 1 0-16,-1 6 0 15,-2-4-20-15,-3 7-4 0,-3-2 0 0,-2 2-1 0,-3 0 32 0,-3 4 6 16,-2 3 2-16,0 3 0 0,-3-3 9 0,0 7 9 16,3 2-1-16,-3 3-8 0,3-3 20 0,-1 1-4 15,4 6 0-15,-3-2 0 0,2 3 16 0,3-1 2 16,0 1 1-16,0 1 0 0,0 1-35 0,3 2 0 16,2 3 0-16,1-5 0 0,2 4 26 0,0 1-2 15,2-8 0-15,4 1 0 0,-4 4 13 0,6-5 3 0,0-6 0 0,0-1 0 31,3-2-101-31,2-2-20 0,3-5-4 0,2-5-1139 0</inkml:trace>
  <inkml:trace contextRef="#ctx0" brushRef="#br0" timeOffset="80688.7">7366 6154 288 0,'0'0'25'0,"3"0"-25"0,2-3 0 0,0 1 0 16,1-3 228-16,-1 5 41 0,0-7 8 0,-2 7 2 16,5 0-207-16,-3-2-42 0,-5 2-8 0,5-5-2 15,1 5-20-15,-6 0 0 0,0 0 0 0,5 5-12 16,-5-5-10-16,8 0-2 0,-8 0-1 16,0 0 0-16,0 0 2 0,5 2 1 0,-5-2 0 0,5 0 0 15,-5 0 22-15,6 0 0 0,-6 0 0 0,8 0 8 16,-3 0 36-16,0 5 6 0,0-3 2 0,3-2 0 15,-2 0 19-15,-6 0 4 0,0 0 1 0,8 0 0 16,-3 0-17-16,3 5-3 0,0-5-1 0,0 0 0 0,-8 0-27 0,5 2-4 16,3 1-2-16,0-3 0 15,-3 0-14-15,3 4-8 0,-3-1 10 0,3-3-10 0,0 4 0 16,-2-1 0-16,2-3 0 0,-1 0 0 0,-1 4 0 16,2-4 8-16,0 0-8 0,0 0 0 15,0 0 0-15,-1 3 0 0,1-3 0 0,3 2 0 0,-3-2 17 0,3 0 1 16,2 0 0-16,-3 0 0 0,1 0-18 0,-1 0-11 15,1 5 2-15,2-5 0 0,-2 0 17 16,2 0 3-16,-5 0 1 0,3 0 0 0,2 0-12 0,-5 2 0 16,0-2 0-16,2 0 0 0,4 0 14 0,-4 0 1 15,-5 0 0-15,3 0 0 0,0 5 7 16,0-3 2-16,3-2 0 0,-1 0 0 0,-10 0 4 0,8 3 0 16,3 1 1-16,-3-4 0 0,0 3-4 0,-3 1-1 15,3-4 0-15,3 3 0 0,-3-3-9 0,-1 0-3 0,1 4 0 16,0-4 0-16,3 0-12 0,-3 0 8 0,0 0-8 15,2-4 0-15,4 4 0 0,-4 0 0 0,-2 0 0 0,3 0 0 16,2-3 0-16,0-1 8 0,-5 4-8 0,3 0 0 16,-1 0 0-16,1 0 0 0,-1-3 0 0,1 3 0 15,-6-4 0-15,6 1 0 0,7 3 0 0,-2 0 0 16,-2 0 0-16,1-2 0 0,4 2 0 0,-1-5 0 16,1 5 0-16,-3 0 0 0,2-2 0 0,-2-3 0 15,0 5 0-15,0 0 0 0,0 0 0 0,-3 0 0 16,6 0 0-16,-1 0 0 0,-2-2 0 0,0 2 0 15,5-3 0-15,0-1 0 0,-5 4 0 0,5 0 0 16,-2-3 0-16,2 3 0 0,3-4 0 0,-3 4 0 0,0 0 0 16,0-3 0-16,0 3 0 0,1-4 0 15,-1 4 0-15,-3 0 0 0,1 0 0 0,-1 0 0 0,1 0 0 16,-1 0 0-16,-2 4 0 0,3-1 0 0,-6-3 0 0,6 0 0 16,-1 0 0-16,-2 0 0 0,0 4 0 0,0-4 0 15,0 3 0-15,2-3 0 16,-2 0 8-16,2 0 0 0,4 0-8 0,-4 4 12 0,1-4-2 0,-1 3-1 15,-2-3 0-15,0 0 0 0,0 2-1 0,-3-2-8 16,0 0 12-16,1 7-4 16,-1-7-8-16,3 0 8 0,-3 5-8 0,3-3 8 0,2-2-8 0,-2 3 0 15,5 1 9-15,-2-4-9 0,2 0 0 0,0 0 0 16,3 0 0-16,-3 0 8 0,3 0-8 0,-3-4 0 16,3 8 0-16,-3-8 8 0,0 1-8 0,-2 3 0 0,2 0 0 0,0-2 0 15,0-3 0-15,3 5 0 0,0-7 0 0,2 7 0 16,1-2 0-16,-3-1 8 0,-1-1-8 15,-1 4 0-15,4-3 0 0,1 3 0 0,-4 0 0 0,-2 3-8 16,3-3-8-16,-3 0 0 0,1 0-1 0,-1 0 0 31,0 4-108-31,-3-1-22 0</inkml:trace>
  <inkml:trace contextRef="#ctx0" brushRef="#br0" timeOffset="82023.28">10983 6191 1936 0,'0'0'43'0,"0"0"9"0,0 0 1 0,5 0 1 0,3 0-43 0,3-2-11 16,-1-3 0-16,3 5 0 0,3-2 28 0,3-3 4 16,-1 5 1-16,1 0 0 0,2-2-23 0,3-1-10 15,-3-1 8-15,3 4-8 0,0-3 0 0,0 3 0 0,2-4 0 0,3 4 0 16,0 0 0-16,3-3 0 0,0 3 0 0,-1-4 0 15,4 4 0-15,2 0 0 0,-3 0-8 0,1 0 8 16,-6 4 0 0,5-1 0-16,-2-3 0 0,2 0 0 0,6 4 28 0,0-1 4 15,-1-3 1-15,1 4 0 0,0-1 8 0,-1-1 2 16,-2 5 0-16,1-7 0 0,-4 5-21 0,3-3-4 16,3 1-1-16,-1 1 0 0,1-4 7 0,0 0 2 0,5 0 0 0,0 0 0 15,-8 0-26-15,2 0 0 0,-2-7 0 0,0 7 0 16,3-2 0-16,2-3 0 0,1 5 12 0,-1-7-4 15,0 7 0-15,-2-2 0 0,-3-1 0 0,3-1 0 16,-3 4-8-16,5-3 0 0,-2-1 0 0,0-3 0 16,-3 4 0-16,2 1 8 0,1-3-8 0,-3-2 12 15,-2 7-4-15,-1-2-8 16,-2-3 12-16,-3 3-4 0,3-1 2 0,-1-1 0 0,4 4 0 16,-4-3 0-16,-1-1 5 0,1 4 1 0,1 0 0 0,2-3 0 0,-2 3 4 15,0 0 2-15,0 0 0 0,-3 0 0 0,0 0-22 0,0 0 0 16,0 0 0-16,3 0-12 15,-3 0 12-15,0-4 0 0,3 4 0 0,0 0 0 0,2 0 0 0,-2 0 12 16,-1-3-2-16,1 3-1 0,-5 0-9 0,-1 0 0 16,1 0 0-16,-1-2-11 0,0-3 11 15,1 5 0-15,2-2 10 0,-3-3-10 0,-2 5 13 16,3 0-3-16,2-2-1 0,0-1 0 16,0 3-9-16,0-4 10 0,-8 4-10 0,3 0 10 0,-3 0-10 0,0 0 12 15,-2-3-12-15,5 3 12 0,-3-4-12 0,3 4 0 16,2 4 0-16,-2-4 0 0,-3 0 0 0,3 3 0 15,3-3 0-15,-6 0 0 0,2 7 0 0,4-7 0 16,-6 2 0-16,3-2 0 0,-3 0 0 0,0 5 10 0,0-3-2 0,-2-2-8 16,-1 0 8-16,1 5-8 0,2-3 0 0,0-2 0 15,0 0 12-15,3 0-12 0,0 0 12 0,0 0-12 16,-3 3 17-16,3-3-3 0,2 4-1 0,1-4 0 16,-3 0-1-16,-1 0 0 0,1 0 0 0,-3 0 0 15,3 0-12-15,-3 0 9 0,1 0-9 0,1 0 8 16,1 0-8-16,3 0 0 0,-4 0-12 15,4 0 12-15,-3 3 0 0,2-3 0 0,1 4 0 0,-1-1 12 16,1-3-12-16,-4 4 0 0,1-1 0 0,-3-3 0 16,1 2 0-16,-1-2 0 0,-3 7 0 15,1-7 0-15,-3 0 0 0,5 0 0 0,-3 5 0 0,3-5 0 0,1 2 0 16,-1-2 0-16,3 0-12 0,-3 5 12 16,-3-3-8-16,3 1 8 0,-2-3 0 0,2 0 0 0,0 4-8 15,-2-1 8-15,-1-3-10 0,1 0 10 16,-1 0-39-16,1 0-1 15,-1 0-1-15,-2 0 0 0,3 0-143 0,-1-3-29 16</inkml:trace>
  <inkml:trace contextRef="#ctx0" brushRef="#br0" timeOffset="82902.92">17449 6177 1105 0,'0'0'48'0,"0"0"12"15,0 0-48-15,0 0-12 0,0 0 0 0,0 0 0 16,0 0 69-16,0 0 12 0,0 0 3 0,0 0 0 16,-5 0-33-16,5 0-7 0,-3-2 0 0,3 2-1 15,0-7 0-15,0 7 0 0,-2-3 0 0,2-1 0 16,-3 1 13-16,3 3 4 0,0 0 0 0,0-4 0 16,0-1-1-16,0 0 0 0,3 3 0 0,-1-3 0 0,1 3-17 0,0-3-3 15,5 3-1-15,0 2 0 16,-1-7-11-16,4 7-3 0,2 0 0 0,3-3 0 15,5-1 8-15,3 4 0 0,3-3 1 0,2-1 0 16,2 4-15-16,-1-3-3 0,4 3-1 0,6-2 0 0,2-3-3 16,0 5-1-16,3 0 0 0,3-2 0 15,-3-3-2-15,0 5 0 0,-5 0 0 0,2 0 0 0,-2 0-8 0,2 0 0 16,-2 0 0-16,-1 0 0 0,4-2 0 16,-4 2 0-16,1 0 0 0,-6 0 0 0,-2 0 0 15,-3 0 0-15,-2 0-9 0,-4 0 9 16,-1 0-30-1,-1 0-2-15,0-3-1 0,-5 3-715 0,0 0-142 0</inkml:trace>
  <inkml:trace contextRef="#ctx0" brushRef="#br0" timeOffset="84750.02">7795 6885 230 0,'0'0'10'0,"-8"2"2"16,0 5-12-16,0-4 0 0,8-3 0 0,-5 4 0 16,-3 4 408-16,8-8 80 0,2 4 15 0,1 3 3 15,-3-7-376-15,5 5-75 0,6-3-15 0,-1-2-4 0,6 0-14 0,3 0-3 16,-1 0-1-16,6-2 0 15,0-3-18-15,2 5 8 0,-4-7-8 0,1 7 0 0,4-2 0 16,2 0 0-16,-5-3 0 0,5-2 0 0,5 7 0 0,-5-3 0 16,0-1 0-1,3 4 0-15,-3-5 0 0,6 0 0 0,-4 5 0 0,-1-2 0 0,-1-3 23 16,0 5-3-16,5-2 0 0,-2-5 0 16,0 4 18-16,5-1 3 0,8-3 1 0,0 2 0 0,0 0-30 15,0 3-12-15,0-3 8 0,-3-2-8 0,0 5 17 0,1-5-1 16,2 0-1-16,0 4 0 0,-1-1-4 0,1 1-1 15,0 3 0-15,-2-2 0 0,-4-3-10 0,4 3 12 16,2-3-12-16,2 5 12 0,1-2-12 0,-3-5 0 16,0 7 0-16,3 0 0 0,-6 0 0 0,6 0 0 15,-3 0 14-15,2 2-4 0,1 3 9 0,2-5 1 16,-2 2 1-16,-3 3 0 0,-3 2-21 0,3-2 9 0,0 2-9 0,0 0 0 16,0-2 13-16,3-1-4 0,4 1-1 0,-1 2 0 15,-1-5-8-15,0 5 0 0,1-4-12 0,-1-3 12 16,0 0 0-16,6 4 0 0,2-1 0 15,0-3 0-15,-2 0 0 0,-1 0 0 0,-2 4 0 16,5-1 0-16,1-3 0 0,-1 0 0 0,-3 2 8 0,1 3-8 16,-6-3 10-16,3-2-10 0,5 0 12 0,0 5-12 15,1-3 15-15,-1-2-4 0,-3 5-1 0,-2-3 0 16,-2 1-10-16,2-3 10 0,2 0-10 0,1 4 10 16,5-4-10-16,-6 0 0 0,-2 3 9 0,-3-3-9 15,3 0 0-15,3 0 0 0,-3 4 0 0,5-1 8 16,-3-3-8-16,-2 5 0 0,-8-3 0 0,0 0 0 15,0 3 0-15,3-3 0 0,0 5 8 0,-1-2-8 16,3 0 8-16,-5-1-8 0,0-1 10 0,-2 2-10 0,2-3 9 16,0 0-9-16,2 3 8 0,1-5-8 0,-3 0 20 0,-3 0 0 15,3 0-1-15,-2-5 0 0,-4 5-19 0,-2-2 0 16,3 2 0-16,-3-7 0 0,3 4 0 0,2-1-19 16,-5-1 4-16,5 0 1 0,-2-2 22 0,2 0 5 15,-5 3 1-15,1-1 0 0,-4-2-14 0,3 0-16 16,3 4 3-16,-1-4 1 0,-2 5 12 0,6-3 0 15,-1 5 0-15,-2 0 0 0,-1 0 0 0,-2-2 0 0,1-3 0 16,1 3 0-16,-2-1 0 0,0-1 0 16,-2-3 0-16,4 4 0 0,-2-4 0 0,0 5 15 0,-2-3-3 15,-1-2-1-15,-5 5-11 0,-2-5 0 0,-1 4 0 0,1-1 0 16,-3-3 8-16,5 2-8 16,0 0 0-16,0 3 8 0,0-3-8 0,0 5 8 0,-2 0-8 0,2 0 8 15,0-2-8-15,-3-3 8 0,-2 5-8 0,0 0 8 16,-3-2-8-16,0 2-16 0,-2 0 4 0,2 0 1 15,-3 0 19-15,4 0 3 0,-4 0 1 0,3 0 0 16,3 0-12-16,-3 2 0 0,0-2 0 0,1 0 0 16,1 5 0-16,1-5 0 0,0 2 0 0,0-2 0 15,2 0 0-15,-5 5 0 0,1-3 11 0,-1-2-11 16,-3 5 9-16,3-3-9 0,3 1 8 0,0-3-8 16,0 4 0-16,2-4 0 0,3 3 0 0,-2-3-11 15,-3 0 11-15,2 0 0 0,3 0 0 0,-2 0 0 0,-1 4 0 16,1-4 0-16,-4 0 10 0,-1 0-10 15,-1 3 0-15,0 2 0 0,0-3 0 0,0-2 0 16,3 2 0-16,0-2 0 0,0-2 0 0,0 2 0 16,2 0 0-16,-2 0 0 0,0 0 0 0,2 0 0 0,-5 0 0 0,3 2 0 15,0-2 0-15,-3 0 0 0,-2 0 0 0,-1 0 0 16,1 5 0-16,-1-3 0 0,1 3 0 0,-1-3-13 16,-2-2 1-16,0 7 0 15,-6 0-172-15,4 3-35 16</inkml:trace>
  <inkml:trace contextRef="#ctx0" brushRef="#br0" timeOffset="86854.8">6826 7576 576 0,'0'0'25'0,"6"-2"6"0,-4-3-31 0,1 3 0 0,2-3 0 0,0 3 0 16,3 0 254-16,0-3 45 0,6 3 9 0,-4-3 1 15,6 5-195-15,0 0-39 0,0 0-8 0,2 0-2 16,6 0-26-16,3 0-6 0,2 0-1 0,2 0 0 15,-2 0-21-15,6 0-11 0,-3 0 10 0,5 0-10 16,-3 0 8-16,6 0-8 0,2-2 0 0,3 2 9 16,-3-8-9-16,6 8 0 0,-6-7 0 0,6 7 0 0,2-7 0 0,-2 7 0 15,-6-4 0-15,6-1 0 16,5-2 21-16,-3 0 3 0,-5 2 0 0,0 0 0 0,0-2 6 16,0 5 2-16,3-3 0 0,-1 3 0 0,-2 0-2 15,3-3 0-15,2-2 0 0,-2 7 0 0,-6-2-4 0,3-6-1 16,5 6 0-16,1-3 0 0,4 3-5 0,1-3-2 15,-3 3 0-15,2 0 0 0,-5-3-6 0,3 5 0 16,0-2-1-16,3-3 0 0,-1 5-11 0,-2 0 8 16,0 0-8-16,-5-2 8 0,2-3-8 0,0 2 0 15,3-4 0-15,3 7 8 0,-1-7-8 0,1 7 0 16,-6-2 0-16,3-3 8 0,0 5-8 0,0-2 0 16,3 2 0-16,-4 0 0 0,4 2 0 0,-6-2 0 0,-2 0 0 0,0 5 0 15,2-3 0-15,-3-2 0 16,-2 0 0-16,6 5 0 0,-1-3 12 0,0-2-4 15,-5 5 0-15,0-3 0 0,-5-2 4 0,2 3 1 16,3 2 0-16,-2-3 0 0,-1 5 4 0,0 0 1 16,1 0 0-16,-4 0 0 0,1-2-18 0,-3 2 0 15,-5 0 0-15,2 2-9 0,-2-2 9 0,0 0 0 0,-3 3 0 0,2-5 8 16,-1-3-8 0,-1-2 9-16,-3 5-9 0,1-5 10 0,-1 0-21 0,1-5-4 0,-6 3-1 0,0-6-1195 15</inkml:trace>
  <inkml:trace contextRef="#ctx0" brushRef="#br0" timeOffset="88294.98">5495 8922 1915 0,'-15'0'84'0,"15"0"19"15,-3 0-83-15,3 0-20 0,-5-3 0 0,5 3 0 0,0 0 53 0,0-4 7 16,0-3 0-16,5 2 1 0,0-7-29 0,8 5-5 0,-5 2-2 0,6-6 0 15,1 1-9-15,1 3-3 0,3-2 0 0,2-1 0 16,3-1-13-16,2 1 9 16,3 3-9-16,0-2 8 0,1 2-8 0,1 0 0 0,4-3 0 0,-1 3-11 15,1 0 11-15,-1 2 0 0,0-2 10 0,1 0-10 16,2 0 16 0,2 0-2-16,1 0-1 0,5 5 0 0,0-5 4 0,0 0 1 0,0 4 0 15,-5-4 0-15,-1 0 9 0,6 5 1 16,3-5 1-16,0 0 0 0,5 0-15 0,-1 0-3 0,1 4-1 15,-2-4 0-15,2 0 3 0,2-2 1 0,1 2 0 0,2-3 0 16,3 3-2-16,-3-2-1 0,-2-3 0 0,4 3 0 16,1 2 8-16,3 0 1 0,2 2 1 0,-3-2 0 15,1 2-21-15,-1 3-16 0,4-5 2 0,-1 7 1 16,5-3 23-16,-5-1 5 0,-5 4 1 0,3 4 0 0,2-4-16 16,0 3-8-16,-5-3 8 0,2 4-13 15,1 1 13-15,-3-5 0 0,-1 7 0 0,1-7 10 16,5 7 9-16,1-4 1 0,-1 1 1 0,-3-1 0 0,1 1-8 0,-6-1-1 15,3-3-1-15,0 4 0 0,2-1 6 0,-7-1 2 16,-6-2 0-16,0 5 0 0,-2-5 3 0,0 2 1 16,-1-2 0-16,-2 7 0 0,3-7-2 15,-6 7 0-15,-2-4 0 0,-1 1 0 16,-7-1-21-16,0 4 9 0,-3-7-9 0,3 7 0 0,0-7 12 0,-1 2-4 16,1-2 0-16,-5 0-8 0,-4 0 0 15,4 0 0-15,-3 0-10 0,2-2 10 0,-2 2-9 0,-3-7 9 16,0 7 0-16,0-7 0 15,1 4-113 1,-1-1-16-16,3-1-3 0,-6-2-1092 0</inkml:trace>
  <inkml:trace contextRef="#ctx0" brushRef="#br0" timeOffset="111787.38">8287 2830 1926 0,'0'0'42'0,"-11"5"9"0,1-3 1 0,-1 6 3 0,6-8-44 0,5 0-11 16,0 0 0-16,5 9 0 0,-2-2 31 0,5 0 4 0,2 0 1 0,3 0 0 16,-2 0 5-16,5-2 2 0,2 2 0 0,1 0 0 15,-6 2-11-15,6-9-3 0,-3 7 0 0,2 1 0 16,3-1 2-16,0 0 0 0,1-5 0 0,1 3 0 16,4-1-3-16,-3 3 0 0,-1-2 0 15,4-2 0-15,2 6-12 0,0-4-2 0,0 2-1 16,0-5 0-16,0-2-3 0,-2 7-1 0,2-5 0 0,3-2 0 15,-1 8-9-15,4-8 0 0,-3 7 9 0,5-3-9 16,0-1 0-16,2-1 0 0,-2 3 0 0,-2-3 0 16,-3 5 0-16,-1-5 0 0,6 5 0 0,3-2 0 15,0-2 0-15,2 6 8 0,3-4-8 0,-3 2 0 16,1-5 25-16,-4 7 1 0,-2-1 0 0,3-1 0 16,5 7-26-16,3-7 0 0,-6 2 0 15,0 1 0-15,3-1 0 0,-2 3 0 0,-4-3 0 16,1 1 0-16,0 1 0 0,-1-1 0 0,4-3 0 15,-1-3 0-15,-2 8 0 0,2-9 13 0,3 6-1 0,0-2-1 0,-3 0-11 16,1 0 0-16,-4-4 0 0,1 4 0 0,5-7 0 0,-3 7 0 16,3-3 0-16,3-1 0 0,0 4 0 0,-1-5 0 15,-2-2 0-15,-2 5 0 0,2-3 0 16,2-2 8-16,1 2-8 0,0 3 8 0,2-2 0 0,-3 1 0 16,1-4 0-16,-3 0 0 0,0 3-8 0,0-3 0 15,3 0 0-15,-1 4 0 0,3 1 0 0,-2-5 0 16,-3 0 8-16,-3 5-8 0,1 2 0 0,-1-7 8 0,0 2-8 15,6-2 0-15,0 5 8 0,-1-3-8 16,4-2 0-16,-6 3 8 0,-6-3-8 0,4 0 0 0,-4 0 0 16,6-3 0-16,0 1 8 0,5-3-8 0,1 3 8 0,-1-5-8 15,-2 2 0-15,-3 0 0 16,-6-2 0-16,4-5 0 0,2 3 0 0,0 7 0 16,2-12 0-16,1 7 8 0,-3-3-8 0,-3 3 0 0,-2-2 0 0,2-1 0 15,6-4 0-15,-3 0 0 0,0 5 0 0,2-5 0 16,-2-3 0-16,0 8 0 0,-2-8 0 0,-4 3 0 15,1-2 0-15,-3-1 0 0,3 1 0 0,-3-1 0 16,3-2 0-16,-3 3 13 0,0-3-1 0,2 3-1 16,1-5-11-16,-3 2-16 0,-3-2 4 0,-2-3 1 15,0 1 35-15,0-1 6 0,-1-7 2 16,1 6 0-16,0-6-32 0,0 0-13 0,2 6 1 0,0-6 0 16,-2 5 12-16,0-2 16 0,2 2-3 0,-5 0-1 15,-2-2-12-15,-1-5 0 0,-2 0 0 0,-3 0 0 0,1 3 0 16,-4 1 0-16,-2-4 0 0,0 8 0 0,-3-8 0 0,-2 4 0 15,-1 4 0-15,-2-4 0 0,-3 3 0 0,1-4 9 16,-4 4-9-16,1-5 8 0,-6 1-8 0,3-1 0 16,-2-2 9-16,-4 7-9 0,-2-4 0 0,-2-1 9 15,-1 5-9-15,1-4 0 0,-3 6 10 0,-3-2-10 16,0 3 8-16,-3-1-8 0,1-4 13 0,-6 5-2 16,0-6-1-16,-2 1 0 15,-6 9-10-15,3-4 0 0,-3-1 0 0,0 1-11 0,-2-1 11 0,2 3 0 16,0 2 0-16,-2-4 0 0,0 6 0 15,-1-4 0-15,-2 5 0 0,-3-1 0 0,1 1 0 0,-4 2 0 16,-2 0 0-16,0 2 0 0,1-5 12 0,-1 6-1 0,-6-6-1 16,1 8 0-16,-6-1-10 0,-4 3 0 15,-7-7 0-15,1 7 8 0,5-2-8 0,-2-1 0 0,-9 3 0 0,4 0 0 16,2 0 0-16,-1 5 0 0,1-3 0 0,-5-4 0 16,-3 9 0-16,2-3 0 0,1 3 0 0,-1-4 0 15,-2 4 0-15,-2-3 0 0,-1 3 0 0,3 0-11 16,8 0 11-16,-6-4 0 0,-5-1 10 0,3 0-10 15,0 5 0-15,3 0 8 0,-1 0-8 0,1 0 0 16,0 0 0-16,-4 0-8 0,7-2 8 16,-1 2-13-16,0 0 13 0,-2 0 0 0,-3 2 0 0,5-2 0 15,0 0 0-15,3 0 10 0,2 0-2 0,1 0 0 16,2-2-8-16,-2 4-11 0,-4-2 3 0,7 0 0 16,1 0 8-16,4 0 0 0,-3 0 0 0,-1 5 0 15,1 0 0-15,0-5 0 0,-3 4 0 0,3 3 0 16,5-4 0-16,3 1 0 0,-3 6 0 0,2-8 8 15,-1 5 4-15,-1 0 0 0,5 3 1 0,0-1 0 16,6 5-13-16,0 0 0 0,-1-4 0 0,-2 4 0 0,3 0 0 0,0-2 0 16,-1 9 0-16,4-5 0 0,2-2-8 0,2 5 8 15,1-2 0-15,-3 4 0 0,2 5 0 0,1-3 0 16,-3 1 0-16,3 6 0 0,5-4 0 0,-6 5-10 16,3 6 10-16,1-6-12 0,9 2 12 0,-1-7 0 15,-1 2 0-15,3 5-8 0,5-7 8 0,3 4 0 16,-1 3 0-16,1 0-8 0,0 5 8 0,0-5 0 15,2 4 0-15,0-4 0 0,-2 5-8 0,3-7 0 16,2 4 0-16,2-5 0 0,-2 8 8 0,1-5 0 16,4 0 0-16,-2 5 8 0,2-6-8 0,3 8 0 0,-3-2-11 0,1-3 11 15,4-4 0-15,1 2 0 0,-3-3 0 16,0 8 0-16,3-5 0 0,-1 5 0 16,1-8 0-16,-3 5 0 0,0 3 0 0,3-5 0 0,-3 5 0 0,0-8 0 15,-3-2 0-15,6 3 0 0,-3 2 8 0,2-2-8 16,-2-3 0-16,0 0 0 0,5-5 0 0,-2 8-9 15,2-7 9-15,-2-1 0 0,2 1 0 0,1-8-8 32,-1 5-124-32,3-9-24 0,0 0-4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5T16:12:43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6175 4204 1263 0,'0'0'56'0,"0"0"12"0,0 0-55 0,0 0-13 15,0 0 0-15,0 0 0 0,0 0 75 0,0 0 12 0,0 0 2 0,-5 2 1 16,5-2-48-16,0 0-10 16,0 0-1-16,0 7-1 0,0-7-2 0,0 7-1 15,0-7 0-15,0 3 0 0,0 8-27 0,0-6 0 16,0 2 8-16,0 0-8 0,0-7 0 0,3 10 0 16,-1-6 0-16,1-1 0 0,0 4 8 0,-1 2 0 15,4-2 0-15,-6 0 0 0,0-7 2 0,2 5 0 0,1 0 0 0,0 6 0 16,2-6 5-16,-3 2 1 0,1 0 0 0,0 3 0 15,2 1 11-15,-5-1 2 0,3-1 1 16,-1 3 0-16,-2-3-30 0,3 1 0 0,0-1 0 0,-1 8 0 16,-2-10 0-16,6 7 12 0,-6-5 0 0,2 5 0 15,-2-4-12-15,3-1-8 0,0 3 8 16,-3 0-13-16,0-5 13 0,0 5 0 0,0-3 0 0,0 0 0 16,0-2 9-16,0 0-9 15,0-4 0-15,0 6 9 0,0-4-1 0,0 2-8 0,0-7 12 0,0 2-4 16,0-2 5-16,0 0 1 0,0 0 0 0,0 10 0 15,0-3-5-15,0-7-1 0,-3 5 0 0,3-5 0 16,0 0-8-16,0 0 0 0,0 0 0 0,0 0 0 16,0 0 0-16,0 0 0 0,0 0-9 0,0 0 9 0,0 0 0 0,0 0 0 15,0 0 0-15,0 0 9 16,0 0-36-16,0 0-7 0,0-5-2 16</inkml:trace>
  <inkml:trace contextRef="#ctx0" brushRef="#br0" timeOffset="4201.64">7493 5123 57 0,'0'0'0'0,"0"0"0"0,-5 0 0 0,-3-2 0 0,2-3 115 0,1 5 17 16,0-2 4-16,0 2 1 0,-1-5-88 0,1 3-17 15,-3 2-4-15,3-2-300 16</inkml:trace>
  <inkml:trace contextRef="#ctx0" brushRef="#br0" timeOffset="6786.89">7435 4978 608 0,'0'0'27'0,"0"0"5"0,0 0-32 0,0 0 0 15,0 0 0-15,0 0 0 0,0 0 82 0,0 0 10 16,0 0 1-16,0 0 1 0,0 0-62 0,0 0-13 16,0 0-3-16,0 0 0 0,0 0-16 0,0 0 0 15,0 0 0-15,0 0-9 0,0 0 39 0,0 0 8 16,0 0 2-16,0 0 0 0,0 0 13 0,0 0 3 15,0 0 1-15,0 0 0 0,0 0 1 0,0 0 0 16,2-5 0-16,-2 5 0 0,0 0-3 0,0 0-1 16,0 0 0-16,0 0 0 0,3-7-12 0,-3 7-2 0,0 0-1 0,5 0 0 15,1-2-20-15,-6 2-4 16,0 0-1-16,5 0 0 0,0 2-14 0,-5-2 9 0,6 0-9 0,-1 0 8 16,-5 0-8-16,10 0 9 0,-4 5-9 15,-6-5 10-15,5 2-2 0,-5-2-8 0,8 0 12 16,0 0 0-16,-3 5-1 0,0-3 0 0,3-2 0 15,-8 0 6-15,6 0 2 0,-1 0 0 0,3 0 0 16,-3-2 5-16,1 2 2 0,-6 0 0 0,7-5 0 16,-1 5 1-16,2 0 0 0,-3 0 0 0,0-2 0 15,1 2-7-15,-1-5 0 16,0 5-1-16,0 0 0 0,1 0-19 0,-1 0 0 0,3 0 0 0,-3 0 0 0,1 0 10 16,-1 0-10-16,0 0 8 0,0 0-8 15,1 0 9-15,-1 0-9 0,0-2 10 0,1-3-10 16,-1 5 28-16,3 0-1 0,0 0 0 0,0 0 0 15,-6 0-27-15,6 0 0 0,3 0 0 0,-1-3 0 16,-4 3 0-16,2 0 0 0,2 0 9 0,-2 0-1 0,-3 0-8 16,3 0 0-16,0 0 0 0,0 0 8 15,0 0-8-15,3 0 0 0,-3 0 8 0,0 3-8 16,5-3 13-16,-3 0-1 0,-2 0-1 0,0 0 0 0,3 0-1 0,-3 0 0 16,0 0 0-16,0 0 0 0,0 0-10 0,0 0 8 15,2 0-8-15,-2 0 8 0,-3-3-8 0,3 3 8 16,0-2-8-16,0-3 8 0,0 5-8 0,0 0 0 15,0 0 0-15,0-2 0 0,0-3 0 0,3 5 0 16,-4-2 8-16,1 2-8 0,3-5 0 0,0 3 0 16,-3 0 0-16,2-3 8 0,3 5-8 0,-5 0-16 15,3-2 4-15,-3-3 1 0,8 5 11 0,-6-2 0 0,-2-6 0 0,0 8 0 16,0 0 0-16,3 0 0 0,-3 0 0 0,0 0 0 16,2-2 10-16,-2-3 4 0,5 5 1 0,-2 0 0 15,-3-2 4-15,5 2 1 0,-2-5 0 0,2 5 0 16,-3 0-20-16,4 0 0 0,-4-2 0 0,3 0 0 15,-5 2 0-15,3-5-12 0,-3 5 1 0,0 0 1 16,2 0 10-16,-2-2 0 0,-8 2 0 0,11-5 0 16,0 5 0-16,-4 0 0 0,1 0 0 0,0 0 8 15,3 0-8-15,-3 0 8 0,2 0-8 0,-2 5 8 16,-2-5-8-16,7 0 9 0,-3 0-9 0,-2 0 10 16,0 0-10-16,3 0 8 0,2 0-8 0,-5 0 8 15,0 0-8-15,0 2-11 0,5-2 3 0,0 0 0 0,-2 0 8 16,0 5 14-16,2-5-3 0,-3 0-1 0,4 2-10 0,-1 0 0 15,-3-2 0 1,4 0 0-16,-1 5 0 0,-2-3 0 0,2-2 0 0,-3 0 0 16,1 5 0-16,-1-3 0 0,1-2 0 0,2 3 0 0,-2 2 0 15,-1-5 0-15,-2 2 0 0,3-2 0 0,2 0 0 16,-2 0 0-16,-1 5 0 0,1-5 0 0,2 0 0 0,-2 2 0 16,-1-2 9-16,1 0-9 0,0 0 0 0,2 0 0 15,-3 0 0-15,1 0 8 0,0 0-8 0,2 0 0 16,-3-2 0-16,1 2 0 0,2-5 0 15,-2 5 11-15,2 0-11 0,0 0 12 0,0-2-12 0,1 2 0 16,-4 0 0-16,3 0-11 0,1 0 11 0,-4-5 0 16,-2 5 0-16,3 5 0 0,-1-5 0 0,1 0 0 15,0 0 0-15,-1 2 0 0,-2-2 0 0,0 0 0 0,0 0 0 16,-3 0 8-16,3 0-8 0,-3 0 0 0,3 0 0 0,0 0 8 16,3 0-8-16,-3 0 0 0,0 0 8 15,0 0-8-15,2 0 8 0,-2 0-8 0,3 0 10 0,-3 5-10 16,0-5 9-16,0 2-9 0,0-2 8 0,2 0-8 15,-2 5 8-15,0-5-8 0,3 2 0 0,-1-2 8 16,-2 2-8-16,3-2 0 16,-6 5 0-16,6-5 8 0,-3 2-8 0,2-2 12 0,-2 0-12 15,3 5 12-15,-1-3-12 0,-2-2-14 0,3 0 3 0,-1 5 1 16,-2-3 10-16,3 1 0 0,-3-3 0 0,2 0 0 16,-2 0 0-16,0 5 0 0,0-3 0 0,0-2 0 15,0 0 10-15,0 0 4 0,0 0 1 0,0 0 0 16,0 0 1-16,0 5 1 0,0-5 0 0,0 2 0 15,0-2-17-15,-1 0 0 0,1 0 0 0,3 0 0 16,-3 0 0-16,0 0-11 0,2 0 2 0,1 0 0 0,0 0 9 0,-1-2 0 16,1 2 0-16,2 0 0 0,3-5 0 15,-3 5 0-15,0-2 8 0,-2-3-8 0,0 5 8 0,-4 0-8 16,4-3 10-16,2 3-10 0,1-2 0 0,-4-3 0 16,3 5 0-16,1-2 0 0,-4 2 12 0,3-5-3 15,-2 5-1-15,0 0 0 0,-1 0-8 0,3-2 0 16,-2 2 0-16,2-5 0 0,-2 5 0 0,-1 0 0 15,1 0 0-15,-1 0 0 0,1 0 0 0,0 0-14 16,2 5 3-16,0-3 1 0,0-2 10 0,3 0 0 16,-3-2 0-16,1 2 0 0,-1 0 0 0,3 0 0 15,-3 0 0-15,0 0 0 0,-2-5 0 0,-1 5 0 0,4 0 0 16,-1 0 0-16,-3 0 11 0,6 0-3 0,0 0 0 0,-3 0 0 16,3 0-8-16,-2 0 0 15,-1 0 0-15,0 0 0 0,0 0 0 0,0 0 0 16,-2 0 0-16,2 0 0 0,-2 0 0 0,-1 5 0 15,1-5 0-15,0 0 0 0,-3 0 0 0,2 2-14 0,1-2 3 16,-1 7 1-16,1-7 10 0,-3 0 0 0,2 5 0 0,1-3 0 16,0 1 0-16,-1-3 0 0,3 5 0 0,-2-3 0 15,0-2 0-15,-1 0 0 0,3 0 0 0,1 5 0 16,-6-3 0-16,5 3 8 0,-3-3-8 0,4-2 8 16,-1 2-8-16,3-2 9 0,0 5-9 0,-3-3 10 15,3-2-10-15,-3 5 8 0,0-3-8 0,3-2 8 16,0 3-8-16,-3 2 0 0,-2-3 0 0,-1-2 0 0,3 0 0 0,1 0 0 15,-4 0 0-15,1 0 0 0,-1 0 0 0,1 0 0 16,0 0-10-16,-1 0 10 0,1 0 0 0,-3 0 0 16,2 0 0-16,1-2 0 15,-1 2 0-15,1 0 0 0,0-5 0 0,-1 2 0 16,-2 3 0-16,3 0 0 0,-3 0 0 0,2 0 0 0,-2 0 0 16,3 0 0-16,-3 0 0 0,2 0 0 0,1-2 0 0,-1 2 0 15,1 0 0-15,0 0 0 0,-1 0 9 0,-2-5-9 16,3 5 0-16,-3 0 9 0,0 0-9 15,0-2 0-15,-1 2 0 0,1 0 0 0,0 0 0 0,0 0 0 16,-2 0 0-16,2 0 0 0,-8 0 0 0,7 0 12 16,1 0-12-16,0 2 12 0,0-2-12 0,0 5-11 15,0-5 3-15,0 2 0 0,0-2 8 0,0 0 9 16,0 0-1-16,0 0-8 0,0 0 0 0,2 0 0 16,-2 0 0-16,0 0-9 0,3 0 9 0,-3 0 0 0,0 0 0 0,2 0 0 15,1 0 0-15,-1 0 0 0,1 0 0 0,0 0 0 16,-1 0 0-16,1 0 0 0,-1 0 0 0,-2 0 0 15,-2 0 0-15,-1 0 0 16,5 0 8-16,-2 0-8 0,3-2 0 0,-3-3 0 0,3 5 0 0,2 0 8 16,-5 0-8-16,2 0 0 0,1 0 0 15,-1-2 0-15,-2 2 0 0,0-5 0 0,0 5 0 0,3 0 0 16,-3 0 0-16,0 0 0 0,-8 0 0 0,8 0 0 16,0 0 0-16,-3 0 0 0,3 0 0 0,-8 0 0 15,8 0 0-15,0 0 0 0,-3 0 0 16,-5 0-12-16,8 0 12 0,0 5 0 0,-8-5 0 0,8 0 0 15,-3-5 0-15,3 5 0 0,-3 5 0 0,3-3 0 0,0-2 0 0,0 0 0 16,0 0 0-16,0 0 0 16,0 0 0-16,0 5 0 0,-3-5 0 0,3 0 0 15,0 0 0-15,0-5 0 0,0 5 0 0,0 0 0 0,2 0 0 0,1 0 0 16,-3-2 0-16,0-3 0 0,-3 5 0 0,0 0 0 16,1 0 0-16,2 0 0 0,0 0 0 0,-3-2 0 15,3 2 0-15,-3 0 0 16,3 0 0-16,-3 0 9 0,1 0-9 0,2 0 0 0,-3 0 0 0,0-2 0 15,-5 2 0-15,8 0 0 0,-8 0 0 0,5 0 0 16,-5 0 0-16,8 0 0 0,0 0 0 0,0 0 0 16,-8 0 0-16,8 2 0 0,-3-4 0 0,-5 2 0 0,0 0 0 0,8 2 0 15,-8-2 0-15,8 0 0 16,-8 0 0-16,0 0 0 0,0 0 0 0,0 0 0 16,8 2 0-16,-8-2 0 0,0 0 0 0,8 0 0 15,-8 0 0-15,8 0 0 0,-8 0 10 0,0 0-10 16,5 0 8-16,-5 0-8 0,0 0 0 0,8 0 0 15,-8 0 0-15,8 0 0 0,-8 0-9 0,8 0 9 0,-8 0 0 0,6 0 0 16,-6 0 0-16,7 0-8 0,-7 0 8 16,6 0 0-16,2-2-8 0,-3 0 8 0,-5 2-12 0,5 0 12 31,1 0-35-31,2 0 0 0,-3 2 0 0,0-2 0 16,-5 0-43-16,5 0-9 0,1 0-1 0,-1 0-1 0,3 2-29 0,-3-2-6 15,1-2 0-15,1 2-1 0,-1 2-91 0,2-2-17 0,2 0-4 16,1 5-1-16</inkml:trace>
  <inkml:trace contextRef="#ctx0" brushRef="#br0" timeOffset="16052.21">16214 4879 1836 0,'0'0'40'0,"0"0"9"0,0 0 2 0,0 0 0 0,5 0-41 0,0 7-10 0,1-7 0 0,-1 7-542 16,5-7-110-16</inkml:trace>
  <inkml:trace contextRef="#ctx0" brushRef="#br0" timeOffset="21241.71">7326 5022 460 0,'0'0'41'0,"0"0"-33"0,-5 0-8 0,2 0 0 0,-2 0 161 0,2-2 31 0,-2 0 5 0,3-3 2 16,-4 5-121-16,1-7-24 0,0 5-5 0,2-6-1 15,-2 8-27-15,2-7-5 0,0 0-2 0,3 3 0 16,-2-8-14-16,2 5 0 0,0-3 8 0,2 1-8 16,-2-5 0-16,3 0 0 0,2 2 0 0,1-4 0 15,-4-6 0-15,4 4 0 0,2-4-12 0,-1-1 12 16,1 4-15-16,0-2 4 0,-2-3 1 0,2 1 0 16,2-1 10-16,-2 1 0 0,0-1 0 0,-3 6 0 15,1-4 11-15,-1 4-3 0,-2-4 0 0,-1 4 0 0,1-1 34 16,-1 0 6-16,1-2 2 0,-3 2 0 15,0-2-21-15,3 4-4 0,-3 3-1 0,2-2 0 0,-2-1 12 0,3 6 3 16,-3-1 0-16,0 5 0 0,0-10-31 16,0 8-8-16,0-1 0 0,3 1 0 0,-1 2 9 15,-2 0-9-15,0 2 12 0,3 3-12 0,-3-5 8 0,0 7-8 16,3-7 0-16,-3 7 0 0,0 0 0 16,0 0 0-16,0 0-15 0,0 0 5 0,0 0 10 0,0 0 0 15,0 0 0-15,0 0 0 0,0 0-15 0,13 4-4 16,-3-4-1-16,1 3 0 0,0-3 20 0,-1 0 0 0,1 7-8 15,-1-7 8-15,-2 0 0 0,6 0 0 0,-4 0 0 0,3-2 0 16,-2 2 0-16,5-5 0 0,-6 5 0 0,6-3 0 16,-3-1 0-16,3 1 0 0,3-1 8 15,-1 4-8-15,1-10 16 0,-1 8 1 0,4-3 0 0,-1-2 0 16,0 5-17-16,3 2 10 0,-6-7-10 0,3 7 8 16,3-3-8-16,0-1 0 0,-3 4 0 0,0 0 0 15,1 0 0-15,-1 0 0 0,-3 0 0 0,1 0 0 16,2 0 0-16,3 4 0 0,0-4 0 0,-1 0 0 15,-1 3 8-15,1-3-8 0,6 0 8 0,1 0-8 16,-7 4 0-16,6-1 0 0,1-3 0 0,-1 0 0 16,-3 0 0-16,-2 2 0 0,0-4 0 0,2 2 0 15,1 2 15-15,-1-2-3 0,-2 0 0 0,5 0 0 16,3-2-3-16,2 2-1 0,-2 0 0 0,2-3 0 16,-2-1-8-16,3 4 0 0,-1 0 0 0,0-3 8 0,-2-1-8 15,0 1 0-15,2-4 0 0,-2 7 8 0,2-7-8 0,3 5 0 16,0-3 0-16,-2 5 0 0,2 0 0 0,-5-2 0 15,-1 4 0-15,-2-2 0 0,1 0 0 16,1 0 0-16,1 0 0 0,2 0 0 0,1 0 0 0,-1 0 12 16,3 0-12-16,-2 0 12 0,-1 0 0 15,-2 0 0-15,0 0 0 0,2-2 0 0,-2 2-4 0,2 0-8 16,3 0 12-16,-2-3-4 16,-1 3 0-16,0-4-8 0,1 4 12 0,-1 0-4 0,-2 0-8 0,2 0 0 15,-5 0 0-15,1 0 0 0,-1 0 0 0,2 0 0 16,-2 0 0-16,3 0 0 0,-3-3 0 0,3 3 13 15,0 0-3-15,2 0-1 0,3-4-9 0,-2 1 0 16,-4-1 0-16,4 4 0 0,-1 0 10 0,-2 0-10 16,2-5 12-16,-2 5-12 0,0-5 11 0,2 5-11 0,3 0 10 15,0 0-10-15,0 0 8 0,-2 0-8 0,-1 0 0 0,-2 0 0 16,-3 0 0-16,3 0 8 0,-3 5-8 0,3-5 0 16,-1 5 0-16,1-5 0 0,0 0 0 0,0 0 0 15,2 4 0-15,-5-1 0 16,3 1 0-16,-6-1 0 0,-2-3 0 0,3 0 0 0,-4 7 0 0,-1-5 0 15,4-2 0-15,-2 7 0 0,2-7 0 0,-5 7 0 16,6-2 0-16,-6-3 0 0,0 1 0 0,0 4 0 16,3-7 0-16,-3 7 0 15,1-5 0-15,-1 5 0 0,-3-2 0 0,1-3 8 0,-3 3-8 0,0 0 0 16,-1-5 0-16,-1 4 0 0,-1-1 0 0,-3 1 0 16,1-1 0-16,2-3 0 0,-2 0 0 0,-1 5 0 15,1-3 8-15,0 0-8 0,2-2 0 0,0 5 0 0,0-5 0 16,-2 2 0-16,2-2 0 0,0 0 0 0,-2 0 0 15,2 0 0-15,-2 0 0 0,-1 0 0 16,-2 0 9-16,3 0-9 0,2 0 8 0,-2 0-8 0,-3 0 0 0,2 0 0 16,1-2 8-16,-1-3-8 0,-2 5 0 0,3 0 0 15,-3 0 0-15,0 0 0 0,0 0 0 0,0 0 0 16,-8 0 0-16,8 0 0 0,-1 0 0 0,-7 0 0 16,0 0 0-16,8 0 0 0,-8 0 0 0,6 0 0 15,-6 0 0-15,0 0 0 16,8 0 0-16,-8 0 8 0,0 0-8 0,0 0 0 0,5 5 0 0,-5-5 0 0,8 2 8 0,-8-2-8 15,5 0 0-15,-5 0 0 0,8 0 0 0,-3 7 0 16,-2-2 0-16,2 0 0 0,-5-5 0 16,3 4 0-16,-3-4 0 0,5 7 0 15,-2-4 0-15,0 4 0 0,-3-7 0 0,2 2 0 0,3 5 0 0,-5 3 0 16,3-10 0-16,0 7 0 0,-3 0 0 16,2 0 0-16,-2-7 0 0,3 7 0 0,0 2 0 15,-3-2 0-15,2 3-8 0,-2-3 8 0,3 2 0 16,0-2 0-16,-3 3 0 0,2-3 0 0,-2 5-9 0,3-8 9 15,0 10 0-15,-3-7 0 0,0-7 0 0,2 10 0 16,4-3 0-16,-4 2 0 0,1-2 0 0,-1 3 0 16,1-3 0-16,2 0 0 0,-2 0 0 0,0-5 0 15,-1 10 0-15,4-5 0 0,-1-2 0 0,-2 7 0 16,-1-3 0-16,4 0 0 0,-4 1 0 0,1-3 0 16,-1 5 0-16,1-3 0 0,0 0 0 0,-1 1 0 15,1 4 0-15,0-5 0 0,-3 3 0 0,2 0 0 16,1 2-8-16,-3-5 8 0,0 5 0 0,0 1 0 0,0-4-8 0,-3 3 8 15,1 1 0-15,2-4 0 0,-3 6 0 16,0-3-8-16,3 2 8 0,-2-2 0 0,2-4 0 0,-3 4 0 16,3-5 0-16,0 6 0 0,-3-6 0 0,3 0 0 15,0-2 0-15,-2 5 0 0,2 0 0 0,-3-5 0 16,3 2 0-16,0 3 0 0,0-2 0 0,0-1 0 16,3 0 0-16,-3 3 0 0,0-2 0 0,2-8 0 15,-2 5 0-15,3 0 0 0,-3 2 0 0,0-2 0 16,0 3-8-16,3-3 8 0,-3-2 0 0,2 2-12 15,-2-3 12-15,3 1-10 0,-3-5 2 0,0 2 0 16,0 5 0-16,0-7 0 16,0 0-27-16,3 8-5 0,-3-1 0 0,2-5-547 0,-2-2-109 15</inkml:trace>
  <inkml:trace contextRef="#ctx0" brushRef="#br0" timeOffset="24311.25">11665 610 2059 0,'0'0'91'0,"0"-4"19"0,0 4-88 0,3-3-22 0,-3-4 0 0,0 7 0 0,5 0 38 0,1-7 3 16,-1 5 1-16,3-3 0 15,0 3-34-15,0 2-8 0,-3 0 0 0,6-5 0 0,-3 3 10 0,0 2 3 16,2 0 1-16,1 0 0 15,2-7-59-15,-2 7-12 0,-1-3-3 0,1 3 0 16,-3-4-22-16,-3 4-5 0,3 4-1 0,-3-1 0 16,-2-3 42-16,2 7 8 0,-5 0 2 0,0 0 0 0,-3 2 36 0,1 5 12 15,2 3 0-15,-3-1 0 0,-2 3 40 16,0 2 8-16,2-2 1 0,0 0 1 0,1 0-12 16,2 4-2-16,0-2-1 0,0-2 0 0,2 5-23 0,1-8-4 0,0 5 0 15,2-4-1-15,-2-8-19 0,2 5 0 16,0-7 0-16,0 0 0 0,3-2-13 0,0 0-7 0,3-5 0 0,-1-7-892 15</inkml:trace>
  <inkml:trace contextRef="#ctx0" brushRef="#br0" timeOffset="24523.8">12002 406 2106 0,'0'0'46'0,"0"0"10"0,0 0 1 0,0 0 3 0,0 0-48 0,0 0-12 0,0 0 0 0,0 0 0 0,0 0 20 0,5 2 3 15,-5-2 0-15,8 0 0 16,-3 0-23-16,3 5 0 0,3-3 0 0,-4 5-646 16,4-7-131-16</inkml:trace>
  <inkml:trace contextRef="#ctx0" brushRef="#br0" timeOffset="24681.55">12242 627 1497 0,'0'0'66'0,"0"0"14"0,0 0-64 0,0 0-16 16,0 0 0-16,0 0 0 0,0 0 189 0,0 0 35 15,3 2 6-15,2 5 2 16,3-5-177-16,5 3-35 0,-2-5-8 0,5 3 0 15,-3-3-36-15,3 0-6 0,0 0-2 0,0 0-990 0</inkml:trace>
  <inkml:trace contextRef="#ctx0" brushRef="#br0" timeOffset="24895.35">12290 794 2484 0,'0'0'55'0,"0"0"11"0,0 0 2 0,0 0 1 0,0 0-55 0,0 0-14 0,0 0 0 0,10 7 0 16,1-7 13-16,0 2 0 0,5 3 0 0,-1-3 0 0,1-2-13 16,0 3 0-16,0 1 0 0,3-8 0 31,2 1-85-31,-3 1-20 0,1-5-4 16,2 2-1-1</inkml:trace>
  <inkml:trace contextRef="#ctx0" brushRef="#br0" timeOffset="25192.52">12806 615 2235 0,'-8'0'99'0,"3"5"21"0,2-5-96 0,-2 0-24 15,-1 0 0-15,4 0 0 0,-4 2 76 0,4 3 12 16,-3-3 1-16,-1 5 1 0,1 3-61 0,-3 6-12 16,3-2-2-16,-1 12-1 0,-2-7-14 0,3 7 0 15,3-3 0-15,-1 3 0 0,3 2 0 0,0-2 0 16,3 0 0-16,4-7 0 0,1 0 0 0,0-5-18 0,3-5 4 0,2 5 1 31,0-11-17-31,1-3-3 0,1 0-1 0,1-3 0 0,3-4 21 0,-1-7 4 0,1-2 1 0,2-8 0 16,0 1 8-16,0-3 0 0,1-5 0 15,-1 1 0-15,-3 6 16 0,-4-2 1 0,-1-2 1 0,-5 2 0 16,0 0-18-16,-6 3 0 0,4-1 0 0,-6 1 0 16,0 2 0-16,0 4-16 0,-3 3 2 0,-2-5 0 15,-1 5 4-15,4 7 1 0,-4-2 0 0,1 2 0 31,5 7-95-31,0 0-20 0,-8 7-3 0,3 0-812 0</inkml:trace>
  <inkml:trace contextRef="#ctx0" brushRef="#br0" timeOffset="27438.43">12459 1358 1987 0,'0'0'88'0,"0"0"18"0,0 0-85 0,0 0-21 15,0 0 0-15,3 7 0 0,0 3 23 0,-1-6 0 16,1 6 0-16,-1 4 0 0,1-5-23 0,0 8 0 16,-1 4 0-16,-2 2 0 0,3-4 0 0,0 5 0 15,-1-1 0-15,-2 1 0 0,0-1 0 0,0 3 0 16,-2 2 0-16,-1-4 0 0,0-8 0 0,-2 1 0 16,2-1 0-16,-2 1 0 0,0-1 0 0,-3-4 0 0,3 0-9 0,-3-5 9 15,-3 7 0-15,3-7 0 0,-2 5 0 0,-1-8 0 16,-2-1 0-16,0 4 0 15,-1-7 0-15,-2 7 0 0,3-5 0 0,-3 3 0 16,-2-10 9-16,2 3-9 0,5 0 11 0,-4-3-3 16,-1-2 0-16,-3 0 0 0,6-3 0 0,-3 1 0 0,-3-5 0 0,4-3 0 15,1 3-8-15,1-5 0 0,3-4 9 0,-1-1-9 16,0 1 0-16,3 2 9 0,3-8-9 0,0 1 0 16,0 2 9-16,2-2-9 0,0 2 0 0,6 3 9 0,0-1-9 0,-1 8 0 15,6-8 0-15,0 8 0 16,3-1 0-16,5 1 8 0,2-5-8 0,1 2 12 0,4-2 1 0,1 2 1 15,3-2 0-15,2 7 0 0,5-3 2 0,-2 1 0 16,0 9 0-16,-6 0 0 0,1-5-16 16,-4 5 9-16,4 0-9 0,2 7 8 0,0 0-8 0,-2 4 0 15,4-1-10-15,-4 6 10 0,2 5-8 0,-3-4 8 16,1 6 0-16,-3 1-9 0,-1-1 9 0,-1 8 0 16,-4-10 8-16,1 9-8 0,-4-6 0 0,1 4 0 15,-5-2-12-15,2 2 4 0,-2 2 8 0,-3 1 0 16,-3-1 0-16,0-4 0 0,-2 5 0 0,0-1 0 15,-6 1 0-15,0-1 0 0,-5 1 0 0,0 2 0 0,0-3 0 16,-2-2 0-16,-3-4 8 0,-1 4-8 0,-4-2 8 16,-1-3-8-1,-2 1 12-15,0-3-3 0,-3 0 0 0,0-2 0 0,1 2-9 0,-4 0 10 16,1-7-10-16,-1 0 10 0,3 2-10 0,-2-6 0 0,5-3 0 0,0 7 0 16,-3-5 0-16,3 3 0 0,-3-10 0 0,0 5 0 15,-2 0 0-15,4-2-16 0,-4 2 3 0,7-7 0 31,4 7-37-31,-1-3-7 0,2-1-2 0,4-1-584 0,-3 0-117 0</inkml:trace>
  <inkml:trace contextRef="#ctx0" brushRef="#br0" timeOffset="28195.82">15939 479 2606 0,'0'0'57'0,"0"0"12"0,0 0 3 0,0 0 1 0,2-7-58 0,6 4-15 15,0-4 0-15,3 0 0 0,-1-2 10 0,3 4-1 16,-2-4 0-16,0 1 0 0,2-1-9 0,0 2 0 15,-2 5 0-15,2-12 0 16,0 6-12-16,-2 1-4 0,2 3 0 0,-5-1-1 16,2-2-27-16,-2 5-6 0,0-3-1 0,-2 5 0 15,2 0 19-15,-6 5 3 0,3-3 1 0,-2 5 0 0,0 2 20 0,-3-2 8 16,0 8 0-16,-3 1-9 0,3 1 9 0,-3 6 11 0,-2 1-3 0,3-1 0 16,-4 3 9-16,1-3 2 15,0 1 0-15,2 0 0 0,0-1-11 0,-2 1-8 0,2-3 12 16,3 2-12-16,-2-11 0 0,2 2 0 0,0 0 0 0,2-7 0 15,1 3 0-15,0-8-19 0,-3-2 3 0,5 0-686 16,0-2-137-16</inkml:trace>
  <inkml:trace contextRef="#ctx0" brushRef="#br0" timeOffset="28380.23">16132 218 2433 0,'0'0'53'0,"0"0"11"0,-3 0 3 0,-2 7 2 0,2 0-55 0,0-5-14 31,3-2 0-31,3 5 0 0,0 4 16 0,2-2 1 0,0-7 0 0,3 7 0 16,0-4-49-16,5 6-11 0,1-4-1 0,2-3-1020 16</inkml:trace>
  <inkml:trace contextRef="#ctx0" brushRef="#br0" timeOffset="28692.71">16769 354 2073 0,'0'0'184'0,"0"0"-147"0,-5 5-29 16,-3-5-8-16,-5 7 91 0,5-5 17 16,-3 7 3-16,3-2 1 0,0 8-77 0,-2-6-15 0,-1 5-4 0,1-4 0 15,-6 6-16-15,0 0 0 0,-3-1 0 0,1 1 0 16,-1 5 0-16,4-4-22 0,-4-3 3 0,0 2 1 31,6 1-35-31,-3-8-7 0,0 5-2 0,3-2 0 16,3 0 22-16,-1-5 5 0,1 2 1 0,2-6 0 0,-3 4 34 0,6 0 16 0,2-5-2 0,0 3 0 15,1-5 58-15,2 0 11 0,2 2 2 0,6 5 1 16,-5 0-28-16,5-4-6 0,5 1 0 0,0-1-1 16,1 6-21-16,1-2-4 0,1 0-1 0,3 0 0 15,5 0-25-15,-3 0 0 0,0-4 0 0,3 4 0 31,5 0-65-31,-3-5-9 0,-2-2-2 0,-3 7-693 0,6 3-139 0</inkml:trace>
  <inkml:trace contextRef="#ctx0" brushRef="#br0" timeOffset="30287.88">17759 147 288 0,'0'0'25'0,"-3"0"-25"16,-2 0 0-16,2-2 0 0,-2 2 372 0,2 0 70 0,-2 0 14 0,2 2 2 16,-2-2-326-16,0 5-66 0,0-3-13 0,2 5-2 15,-2 0-38-15,-3-5-13 0,2 13 9 0,-2-8-9 16,0 9 0-16,1-6 0 0,-1 11 0 0,-3 2 0 15,0 5 8-15,1 1-8 0,2 6 8 16,0-5-8-16,-3 15 12 0,3-10-4 0,6 1 0 0,-3-3 0 16,2 0-8-16,3-3 0 0,0 1 0 0,5-12 8 0,-2 4-8 15,5-2 0-15,0-4 0 0,2-3 0 0,1-5 0 0,-1 1 8 16,1 4-8-16,5-12 8 0,-3-2 0 16,3 0-8-16,0 0 12 0,2-2-4 0,1-3 1 0,2-4 0 15,0 2 0-15,0-3 0 0,3 1-1 16,-3-3 0-16,-2 0 0 0,-1-4 0 0,-2 4-8 0,0 0 0 15,0-2 0-15,-3 0 8 0,-2 2-8 0,-1 1 0 16,-2-1 0-16,-2 0-11 0,-1 0 11 16,-2 5 0-16,-1-7 0 0,-2 12 0 0,-2-5 0 0,-4-3-8 15,1 6 0-15,-3 1 0 0,0 3 8 0,0 0 0 16,-2 3 0-16,2 6 0 16,-3-4-28-16,3 4-3 0,-2-2-1 0,2 3 0 0,-3 6 32 0,3-2 10 0,3 3 0 15,-3-1 0-15,5 5-10 0,-2-4 0 16,5-1 0-16,0-2 0 0,3 3 0 0,2-8 0 0,3 1 0 0,0-3 0 15,2 0 0-15,1-7 0 0,2 7-12 16,3-7 12 0,3 0-37-16,-1-7 0 0,1 7 0 0,2-7 0 15,-3 4-21-15,1-4-4 0,-3 0-1 0,2 0 0 0,-2 0 37 0,3-2 7 0,-4 6 2 16,4-4 0-16,0 0 43 0,-4 0 9 0,1 5 1 0,0-5 1 16,-3 0 17-16,1 7 3 0,-4-3 1 0,1-1 0 15,-3 4-2-15,0 0-1 0,-3 0 0 0,0 0 0 16,-5 0-39-16,0 0-7 0,0 0-1 0,0 0-8 15,0 0 0-15,0 0 0 0,0 0-10 0,0 0 10 16,0 0-47-16,0 0-1 16,0 0-1-16,0 0 0 0,0 0-11 0,0 0-3 0,0 0 0 0,3 0 0 0,5 4 38 0,-3-1 7 15,3-3 2-15,0 0 0 0,-3 0 16 16,6 0 0-16,-3 0 0 0,2 0 0 16,1 7 50-16,0-7 4 0,-1 0 1 0,1 2 0 0,-1 3-12 0,1-5-3 15,-1 2 0-15,1-2 0 0,0 5-12 16,-1-5-2-16,1 0-1 0,-3 0 0 15,2-5-25-15,1 5-20 0,-1 0 3 0,1-2 1 16,0-5-12-16,-1 0-3 0,3 0 0 0,1 4 0 16,2-6-34-16,-1 2-7 0,7 0-2 0,-4-7 0 15,1 4 16-15,-1-4 3 0,-2 5 1 0,3-5 0 0,-4 2 45 0,-1 0 9 16,-1-4 0-16,0 6 0 0,-5-4 34 0,0 5 4 0,0-5 1 0,-5 4 0 16,-3 1 20-16,0 2 4 0,-3-7 1 0,-2 11 0 15,-1-2-26-15,-4 3-5 0,2 2-1 16,0 0 0-16,0 2-8 0,0 3-3 0,-3 7 0 0,1 0 0 15,-3-3-5-15,2 8 0 0,-2-1-1 0,2 8 0 16,1-3-15-16,-1 2 0 0,3 3 0 0,0 5 0 16,3-5 14-16,0 11-3 0,2-4-1 15,0 7 0-15,3 7 0 0,-2-7 0 0,2 5 0 16,0-3 0-16,2-4-10 0,-2 2 0 0,0-7 0 0,3 4 8 16,-3-6-8-16,-3-3-11 0,1-4 3 0,-1-1 0 15,0-2-8-15,-2-7-2 0,-3-2 0 0,3 0 0 16,-3-7 18-16,-3-1 0 0,-2-4 0 0,3-9 0 15,-6-3-13-15,0 0 4 0,-3-2 1 0,1-7 0 16,-1 2 17-16,1-4 4 0,2-8 1 0,0 5 0 0,3-2-2 16,-1 2 0-16,4-4 0 0,2 6 0 0,3 1-4 15,2-1 0-15,3 1-8 0,3 6 12 16,5 3-12-16,0-5-8 0,2 3 8 0,3 2-13 16,3 4 13-16,3-4 0 0,2 5 0 0,0-5 0 0,0-3 0 15,3 8 0-15,3-5 0 0,4 4-9 16,6-4-87-16,3 0-18 0,-6 2-3 0</inkml:trace>
  <inkml:trace contextRef="#ctx0" brushRef="#br0" timeOffset="30505.15">19172 432 230 0,'8'-10'20'0,"-3"-4"-20"15,0 5 0-15,3-6 0 0,-5 8 432 0,2-4 83 16,-5 4 16-16,3-3 3 0,-3 3-354 0,-3 0-72 16,0 0-13-16,-2 7-3 0,-3 0-54 0,0 0-10 15,-2 9-3-15,-4-1 0 0,-1 1-25 0,1 5 0 16,-1 2 0-16,-1 8 0 0,2 0 0 0,1 4 0 0,0-2 0 0,2 4 0 15,6 1 0-15,0 2 0 16,-1-7 8-16,4 4-8 0,-1 1 8 0,6-5-8 16,-3-3 0-16,2 1 8 0,4-3-8 0,2-2 0 0,-3-5-10 0,3-5 10 31,-3 1-31-31,6-3 0 0,-3-7 0 0,0 4 0 16,0-8-77-16,0 4-16 0,-3-3-4 0,-2-11-838 0</inkml:trace>
  <inkml:trace contextRef="#ctx0" brushRef="#br0" timeOffset="30670.48">18957 620 403 0,'-2'-5'36'0,"-4"-7"-36"16,-1 5 0-16,1-7 0 0,1 5 328 0,-3-5 60 0,5 11 11 0,1-6 2 16,2 4-230-16,-3 3-47 0,3-5-8 0,0 7-3 0,5-5-34 0,3 5-7 15,0-5-2-15,3 1 0 16,-1 4-30-16,9-3-7 0,-1 3-1 0,6 0 0 16,5 0-21-16,-2 0-11 0,5-5 10 0,-1 5-10 15,4-2-80-15,-4 2-21 0,1-7-5 0,0 7-962 16</inkml:trace>
  <inkml:trace contextRef="#ctx0" brushRef="#br0" timeOffset="30976.36">19651 312 2602 0,'0'-10'57'0,"0"5"12"0,-3-2 3 0,0 3 1 0,1-1-58 0,-1 3-15 16,-2-3 0-16,2 3 0 0,-2 2 44 0,0 0 7 16,-1 2 1-16,1 3 0 0,-3 6-32 0,0-4-7 15,-3 10-1-15,4 4 0 0,-7-2-2 0,4 9-1 16,-1-2 0-16,1 7 0 0,-4-2-9 0,1-1-14 0,3 3 3 0,-1-5 1 15,0-2 10-15,3 5-13 0,3-1 5 0,-3-4 8 32,6 0-49-32,-4-2-3 0,6-3 0 0,-2-5 0 15,4 1 3-15,-2-3 0 0,6-5 0 0,-1-2 0 0,3 0 33 0,2-7 6 16,1-4 2-16,2 1 0 0,3-4 8 0,-3 5 14 0,0-5-3 0,6-3-1 16,-6 3 10-16,3 0 3 0,3 0 0 0,-3 0 0 15,-3 5 1-15,3-3 0 0,-1 3 0 0,-1 4 0 16,-1 3 3-16,0-3 1 0,-2 5 0 0,-1 0 0 15,1 3-28-15,0 4 0 0,-4 0 0 0,1-2 0 16,0 4 12-16,-2-2-4 0,-1 3 0 0,0-1 0 0,-5 5-24 16,3-11-4-16,-3 6-2 0,-3-2-778 15,1 0-156-15</inkml:trace>
  <inkml:trace contextRef="#ctx0" brushRef="#br0" timeOffset="33244.87">9983 4425 403 0,'0'0'36'0,"0"0"-36"16,0 0 0-16,0 0 0 0,0 0 214 0,0 2 36 0,0 8 7 0,0-10 2 16,0 0-190-16,2 4-37 15,-2-4-8-15,3 7-2 0,0-4-7 0,2 6-2 0,-5-9 0 16,3 5 0-16,2-3-3 0,-2 5-1 0,-3-7 0 0,7 0 0 16,-1 7 12-16,-1-4 3 0,3 1 0 15,0-1 0-15,-3-3 8 0,1 5 3 16,1-3 0-16,1-2 0 0,3 0-3 0,-3 0 0 0,3 0 0 15,-1 0 0-15,3-2-18 0,1-3-4 0,-1-2-1 0,0-3 0 16,-2 1 11-16,4-5 1 0,1-5 1 0,6-2 0 16,-1 2-14-16,2-4-8 0,4-6 8 0,-3-1-8 31,0 2-78-31,-1-1-20 0,1-1-4 0,-3 1-661 0</inkml:trace>
  <inkml:trace contextRef="#ctx0" brushRef="#br0" timeOffset="41980.83">9805 5022 345 0,'-5'0'31'0,"0"5"-31"0,5-5 0 15,0 0 0-15,0 0 99 0</inkml:trace>
  <inkml:trace contextRef="#ctx0" brushRef="#br0" timeOffset="42889.55">6800 7854 1198 0,'0'0'53'0,"0"0"11"0,0 0-51 0,-3 7-13 0,3-7 0 0,0 0 0 15,-5 0 91-15,5 0 15 0,0 0 3 0,0 0 1 16,-3 5-27-16,3-5-6 0,0 0-1 0,0 0 0 15,0 0-26-15,0 0-6 0,0 0 0 0,0 0-1 16,0 0-43-16,0 0-9 0,0 0-2 0,0 0 0 16,-2 4 11-16,2-4-10 0,0 0 10 0,0 5-10 31,0-5-15-31,0 7-3 0,0-2-1 0,-3 2 0 0,0 0-36 0,3 2-7 0,-5-2-2 0,2 1-679 16</inkml:trace>
  <inkml:trace contextRef="#ctx0" brushRef="#br0" timeOffset="43368.7">7144 7473 1324 0,'-13'2'59'0,"7"3"12"15,1-3-57-15,-6 3-14 0,3-3 0 0,-2 5 0 16,-1-4 126-16,1 4 22 0,2 0 5 0,-5 0 1 16,2-5-118-16,0 3-23 0,1-3-5 0,-1 5 0 15,1 3-8-15,-1-3 0 0,3 0 0 0,3 2 8 16,-6 3-8-16,1 0 0 16,-1 2-8-16,-2-5 8 0,2 8-29 0,-2-1-1 0,0-2 0 0,0 3 0 15,-3-1 0-15,2-1 0 0,-1 1 0 0,1 0 0 0,1-1 30 0,-3-1-9 16,6-3 9-16,-4 1 0 15,4 0 0-15,-1 0 17 0,1-3-2 0,4 1-1 16,-4-3-3-16,4 0-1 0,4-5 0 0,-1 5 0 0,1 0-2 0,2-7-8 16,0 0 12-16,0 0-4 15,0 0-45-15,0 0-10 0,0 0-1 0,7-2-452 16,4-3-89-16</inkml:trace>
  <inkml:trace contextRef="#ctx0" brushRef="#br0" timeOffset="43721.96">6805 7584 1580 0,'-13'2'70'0,"8"-2"14"0,-3 5-67 0,2-3-17 0,-4 3 0 0,2-3 0 16,-3 3 64-16,3-3 8 0,3 0 3 0,-3 3 0 15,0-3-23-15,0 3-5 0,3-3-1 0,0 6 0 16,-3-6-35-16,2 5-11 0,6 0 0 0,-5 0 0 15,2 0 0-15,1 3 0 0,2-3 0 16,0 2-9-16,-3 0-3 0,3-2-1 0,0 3 0 0,3-3 0 16,-1 5-7-16,-2-8-2 0,3 8 0 0,2-5 0 15,-5-2 22-15,3 2 0 0,0 0 8 0,2 0-8 16,-2-5 0-16,-1 5 0 16,4 1 0-16,-1-1-11 0,0-5 11 0,3 5 0 0,-3-2 10 0,3-3-10 15,3 0 16-15,2-2-4 0,0 0 0 0,3 0 0 0,0 0-3 0,5-2-1 16,3-5 0-16,0 5 0 15,2-3-16-15,1-4-4 0,7 1-1 0</inkml:trace>
  <inkml:trace contextRef="#ctx0" brushRef="#br0" timeOffset="47932.58">16761 1492 1681 0,'-13'-2'74'0,"13"2"16"0,0 0-72 0,0 0-18 16,0 0 0-16,0 0 0 0,0 0 80 0,0 0 12 16,0 0 2-16,0 0 1 0,0 0-62 0,0 0-12 15,5 9-2-15,1 5-1 0,-4-4 1 0,4 6 0 16,-1 5 0-16,0-2 0 0,-2 5-19 0,0-1 0 16,-1 1 0-16,1-1 0 0,-1 1 0 0,-2-8 0 0,0 1 0 0,0 4 0 15,0-12-11-15,0 5-5 16,-2-4-2-16,-1-3 0 0,3-7 6 0,0 0 0 0,0 0 1 15,0 0 0-15,8 2 11 0,-5-2 0 16,2-7 0-16,0 2 8 0,1-2-8 0,2-9 8 16,-3 2-8-16,3-7 8 0,-3-5-8 0,3 2 11 0,3 1-11 0,-3-1 12 15,-3-2 0-15,3 3 0 0,0 2 0 16,0-3 0-16,0 5 14 16,0-2 3-16,2 2 1 0,-2 8 0 0,0-6-30 0,3 5-12 0,-6 5 1 0,3 0 0 15,5 0 11-15,-5 5 0 0,0-3 10 0,0 5-10 16,5 7 12-16,-2-7-3 0,-3 7-1 0,2 0 0 15,-2 3 0-15,3 4 0 0,-3-2 0 16,0-1 0-16,-6 1-8 0,6 2 0 0,-3 3 0 0,1-3 0 16,-6 5 0-16,2-5 8 0,6 2-8 0,-2 5 8 15,-6-11-8-15,2 6 0 0,4 1-10 16,-1-1 10-16,-3-2 0 0,1 3 0 0,-3-3 0 0,3-5 0 0,2 5-12 16,-2-4 12-16,-3 4-13 0,0-7 5 15,5 2-37-15,-2-2-7 16,-3 0-2-16,2-2-582 0,1 2-117 0</inkml:trace>
  <inkml:trace contextRef="#ctx0" brushRef="#br0" timeOffset="48176.62">17428 1577 2016 0,'0'0'179'0,"0"0"-143"0,0 0-36 0,0 0 0 16,0 0 111-16,0 0 15 0,0 0 3 0,5 0 1 15,3 0-97-15,3 2-19 0,-3-2-4 0,2 5-1 16,4-3 4-16,-1 3 1 16,0-3 0-16,0 5 0 0,1-7-14 0,1 3 8 15,1-3-8-15,3 4 0 0,-3-4 0 0,0 3 0 0,-1-3 0 0,1 0-10 32,-2 0-22-32,-1 0-4 0,-3-7 0 0,1 7-1 15,0-3-24-15,-3 3-5 0,-1-4-1 0,1 1 0 0,-2-4-6 0,-1 5-2 0,0-3 0 0,-5 5-527 16,3-2-106-16</inkml:trace>
  <inkml:trace contextRef="#ctx0" brushRef="#br0" timeOffset="48410.48">17582 1443 1497 0,'0'0'66'0,"0"0"14"0,0 0-64 0,0 0-16 16,0 0 0-16,0 0 0 0,0 0 168 0,0 0 29 15,0 0 7-15,0 0 0 0,0 0-155 0,-3 7-31 16,3 5-6-16,0-1-2 0,0-1-10 0,3 6 0 16,-1 1 0-16,1 4 0 15,0-2 0-15,-3 2 8 0,2 2-8 0,1 1 8 16,-1-5-28-16,1 2-5 0,-3-5-2 0,3 1 0 16,-1-1-41-16,1 1-9 0,-3-3-2 0,0 0 0 15,3-5-37-15,-1 1-8 0,1-3-2 0,-3 0-594 0</inkml:trace>
  <inkml:trace contextRef="#ctx0" brushRef="#br0" timeOffset="48761.7">18023 1330 2023 0,'0'0'89'0,"0"0"19"0,0 0-86 0,0 0-22 0,0 0 0 0,0 9 0 16,0-6 38-16,0 4 3 0,0 7 1 0,0-2 0 16,0-1-33-16,0 8-9 0,-2 2 0 0,2-4 0 15,0 6 0-15,0 1 0 0,0-1 0 0,2 1 0 0,1-1 0 0,0 3 0 16,-1 0 0-16,-2 2 0 0,3-2-12 0,0-2 4 15,-1-1 0-15,1 1 0 16,0-8-17 0,-1 5-3-16,1-2-1 0,0-2 0 0,-1-3 13 0,1 0 2 0,-3-5 1 0,2 5 0 15,1-6 13-15,0 1 0 0,-3-2 0 0,0 0 0 16,0 2 0-16,2-6 0 0,-2-3-10 0,0 0-578 16,0 0-116-16</inkml:trace>
  <inkml:trace contextRef="#ctx0" brushRef="#br0" timeOffset="53394.79">12554 5131 622 0,'0'0'28'0,"0"0"5"0,0 0-33 0,0 0 0 0,0 0 0 0,0 0 0 15,0 0 101-15,0 0 14 0,6 2 2 0,-6-2 1 16,5 0-43-16,-5 0-9 0,0 0-2 0,5 0 0 15,3 0-10-15,0 0-2 0,-8 0-1 0,6 0 0 16,1 0-18-16,1-2-3 0,0-1-1 0,0 3 0 16,0 0-13-16,0 0-4 15,3 3 0-15,-3-3 0 0,0 0 0 0,2 0 0 16,1-3 0-16,-1 3 0 0,1 3-2 0,2-3-1 0,0-3 0 0,-2 3 0 16,2 3 2-16,0-3 0 0,1-3 0 15,-1-2 0-15,-3 5-11 0,4 0 0 0,-4 0 0 0,4 0 8 16,-1 0 8-16,0 0 0 0,0 0 1 0,0 0 0 15,3 0-9-15,3-7-8 0,-3 7 12 0,2-2-12 16,1 2 12-16,-1 0-12 0,-7 0 12 0,5-5-12 16,0 3 12-16,-3 2-4 0,3-7 0 0,-3 7-8 15,0-2 12-15,0-3-4 0,1-2 0 0,-4 4-8 16,3 1 17-16,-2-3-3 0,0 3-1 0,-1-3 0 0,-2 3 1 0,3 0 0 16,-1-3 0-16,-2 3 0 0,0-3 5 15,-3 3 1-15,3-3 0 0,-2 5 0 0,-1-2-20 0,-2-1 0 16,-3 3 0-16,0 0 0 0,8-5 9 0,-8 5-9 15,0 0 0-15,0 0 9 0,2 0-9 0,-2 0 0 16,0 0 9-16,0 0-9 0,0 0 8 0,0 0-8 16,8 0 8-16,-8 0-8 0,0 0 0 0,5 0 0 15,1 0 0-15,-1 0-8 0,-5 0 8 0,5 8 0 16,1-6-9-16,2-2 9 16,-3 0-33-16,3 0-3 0,0 0 0 0,2 0-556 15,-2 0-111-15</inkml:trace>
  <inkml:trace contextRef="#ctx0" brushRef="#br0" timeOffset="58078.49">22027 730 1836 0,'-3'-14'81'0,"0"12"17"0,1-5-78 0,-1 2-20 16,0-4 0-16,-2 6 0 15,2-4 67-15,1-7 9 0,-1 5 3 0,0-1 0 16,1 3-27-16,2-7-4 0,-3 5-2 0,3-5 0 0,-2 7-34 0,4-5-12 15,-2 0 9-15,3 0-9 0,2 5 0 0,-2-7 0 16,-1 12 0-16,4-5 0 16,-4-3-34-16,4 3 1 0,-6 7 0 0,0 0 0 15,5 0 1-15,0 3 0 0,-2 1 0 0,2 6 0 0,-2-3 17 0,-3 4 4 16,0 4 1-16,0 1 0 0,0 5 20 0,0-4 4 16,-3 6 1-16,1-4 0 0,-1 2 13 15,0-2 4-15,3 0 0 0,-2-3 0 0,2 1-10 0,0-1-2 0,2 3 0 16,1-7 0-16,2 0-9 0,-2-5-3 0,5 4 0 0,0-1 0 31,0-8-89-31,0 3-19 0,-1-3-3 16</inkml:trace>
  <inkml:trace contextRef="#ctx0" brushRef="#br0" timeOffset="58268.94">22172 241 2390 0,'0'0'52'0,"0"0"12"0,0 0 1 0,0 0 3 0,0 0-55 0,0 9-13 0,3-4 0 0,-1 2 0 16,1 3 0-16,0-3 0 0,-1 4 0 0,4-6 0 16,-4 5-156-16,4 4-33 0</inkml:trace>
  <inkml:trace contextRef="#ctx0" brushRef="#br0" timeOffset="58522.41">22381 542 2401 0,'0'0'52'0,"-3"0"12"0,-4 0 1 0,4 0 3 0,3 0-54 0,0 0-14 15,0 0 0-15,0 0 0 0,0 0 38 0,0 0 5 0,5 5 1 0,3-1 0 16,0 1-24-16,3-2-5 15,-1 1-1-15,3-1 0 0,1 4-14 0,2-5 0 16,-1 3 0-16,-1-5 0 0,2 2 0 0,2-2-10 16,-2 0 10-16,2 0-8 15,-2 0-32-15,0 0-7 0,0 0-1 0,3 0 0 16,-1 0-8-16,1-2-1 0,-1 2-1 0,1-5 0 16,-1 3-7-16,-5-5-2 0,1 7 0 0,-1-3 0 15,-3-1-109-15,1 1-21 0,0-6-5 0,-6 2-1 0</inkml:trace>
  <inkml:trace contextRef="#ctx0" brushRef="#br0" timeOffset="58716.93">22622 436 57 0,'0'0'0'0,"-8"-4"0"15,3 8 0-15,-3-4 0 16,2 0 377-16,-2 0 71 0,3 5 13 0,0 0 3 16,-3-3-308-16,3 5-63 0,-1 0-12 0,-2 3-2 0,3 4-38 0,0 0-7 15,-3 2-2-15,3 3 0 0,2 2-21 0,0-4-11 16,-2-1 10-16,0 5-10 15,2-2 0-15,-2 5 0 0,2-3 0 0,3-2 0 16,-2 4-165-16,4-6-30 0,-2 13-5 0,8-4-2 0</inkml:trace>
  <inkml:trace contextRef="#ctx0" brushRef="#br0" timeOffset="58919.37">22897 533 2016 0,'0'0'179'0,"0"0"-143"0,0 0-36 0,0 0 0 16,0 0 73-16,5 0 8 16,3 0 2-16,0 2 0 0,-2 3-47 0,1-3-8 0,1 3-3 0,3-1 0 15,-3 1-1-15,2-2-1 0,4 4 0 0,-4 2 0 16,4-4-23-16,1-3-13 0,1 3 1 16,0-3 1-1,0 5-25-15,3-4-6 0,-1 1-1 0,1-4 0 16,-6 0-143-16,3-4-29 0,0 1-5 0,-3 3-2 0</inkml:trace>
  <inkml:trace contextRef="#ctx0" brushRef="#br0" timeOffset="59123.56">23051 453 115 0,'0'0'10'16,"-6"-5"-10"-16,4 3 0 0,-1-8 0 0,-2 6 422 0,-1 1 82 15,6 3 17-15,0 0 3 16,0 0-346-16,0 0-70 0,0 0-13 0,0 0-3 0,0 3-62 0,-2 11-12 15,2-5-2-15,-3 12-1 0,0-2-15 0,1 5 0 16,-4 6 0-16,4 1 0 0,-1-5-12 0,-2 11 2 16,-3-4 0-16,3 7 0 15,-3 0-94-15,2 5-18 0,1-10-4 0</inkml:trace>
  <inkml:trace contextRef="#ctx0" brushRef="#br0" timeOffset="59835.83">22048 1671 2552 0,'0'0'113'0,"0"-5"23"0,0 3-108 0,0 2-28 16,0 0 0-16,10 2 0 0,-2 5 48 0,0 0 5 0,0 0 1 0,0 3 0 15,-3 6-40-15,-2 1-14 16,0 4 9-16,-3 2-9 0,-3 1 0 0,-2 2 0 16,-1 2 0-16,1-2 0 15,-3-3-30-15,0 1-11 0,0-8-3 0,3-6 0 16,0 4-41-16,-1-5-9 0,4 1-2 0,2-10 0 16,0 0-19-16,0-10-4 0,5-4-1 0,0 2 0 15,3-9 39-15,3 2 7 0,-1-4 2 0,1 2 0 0,0-3 91 0,-1 1 18 16,1-3 4-16,-1 2 1 0,1-6 62 0,2 6 12 0,-2 1 2 0,-1-1 1 15,1 5-41-15,0 3-8 0,-1 4-2 0,-2 3 0 16,3-1-20-16,-3 6-5 0,0-1-1 0,-1 5 0 16,4 2-22-16,-3 5-5 0,0-4-1 0,0 4 0 0,-3 2-14 15,3 8 8-15,0-3-8 0,-3 2 0 16,1 5 0-16,-4 3 8 0,1-8-8 0,-3 8 0 16,3-8 0-16,-3 3 0 0,0 5 0 0,2-10 0 0,1 7 0 0,-1-2 0 15,1 2 0-15,0-2 0 0,-1-3 8 16,4-2-8-16,-1 0 0 0,0-4 0 15,1 4-13-15,-1-7-9 0,0 2-2 0,0-6 0 16,1 4-195-16,2-2-39 0,2-10-8 16,1 5-590-16</inkml:trace>
  <inkml:trace contextRef="#ctx0" brushRef="#br0" timeOffset="60028.82">22471 1800 2761 0,'0'0'60'0,"5"0"13"0,3-2 3 0,3 2 2 0,2-5-62 0,0 3-16 0,6-3 0 0,-3 3 0 16,5 2 19-16,0 0 1 15,0 0 0-15,3 0 0 0,0 0-20 0,2 0 0 0,1 2 0 0,-3-2 0 32,-1 0-78-32,1 0-13 0,3 0-2 0,-4 0-1 15,-1-2-181-15,-1 2-36 0,13-7-7 0,-10 0-467 0</inkml:trace>
  <inkml:trace contextRef="#ctx0" brushRef="#br0" timeOffset="60264.61">22797 1640 2059 0,'0'0'45'0,"-11"-4"10"0,-2 4 1 0,-3-10 2 0,0 10-46 0,3 0-12 0,-1-2 0 0,1 2 0 0,3 0 97 0,-1 2 18 15,1-2 3-15,2 10 1 16,0-6-76-16,2 6-15 0,-2 4-4 0,0-5 0 15,6 8-24-15,-3 4 8 0,2-2-8 0,0 4 0 16,1-2 0-16,-1 3 0 0,0-5 0 0,3 4 0 0,0 6-17 16,3-6-3-16,-3 1 0 0,3-6 0 15,2 4-182-15,0-6-37 0,8 10-7 0,1-12-2 0</inkml:trace>
  <inkml:trace contextRef="#ctx0" brushRef="#br0" timeOffset="60482">23175 1572 2739 0,'0'0'60'0,"0"0"13"0,0 7 3 0,5 5 0 0,0 0-60 0,-2 9-16 0,-3-2 0 0,0 4 0 15,3 8 8-15,-1-1-8 16,-4 1 11-16,-1 2-11 0,3 7 0 0,-3 0 0 0,1 0 0 0,-3 5-9 15,-1-3-143-15,4-2-28 0,-9 30-5 16,0-16-2-16</inkml:trace>
  <inkml:trace contextRef="#ctx0" brushRef="#br0" timeOffset="88952.29">15939 4611 172 0,'0'0'16'0,"0"0"-16"16,0 0 0-16,0 0 0 0,0 0 311 0,0 0 59 0,7 0 12 0,-1-10 2 16,-1 8-242-16,3-3-49 0,-3 3-9 0,1-3-3 15,-1 3-38-15,0 0-8 0,3-3-2 0,-3 2 0 16,1-1-25-16,-1 1-8 0,3 1 0 0,-3-3 0 15,0 3 0-15,1-3 0 0,-4-2 0 0,4 7 0 16,-4-2-11-16,-2 2 1 16,0 0 0-16,0 0 0 0,0 0-2 0,6-2 0 0,-6 2 0 0,0 0 0 15,0 0 12-15,0 0 0 0,0 0 0 0,0 0 0 16,-3 4 0-16,3 8 0 0,-3-3 0 0,1-2 0 16,-1 3 13-16,3-3-1 0,-3 2-1 0,1 1 0 15,-1-3-2-15,3 5 0 0,-3-3 0 0,3 0 0 16,0 1-9-16,0-3 0 0,0 0 0 0,3 2 0 0,-3-2 0 0,5 3 0 15,-5-3 0-15,3 0 0 16,0 0-24-16,-3-7-1 0,5 0 0 0,3 0-540 16,-3 0-108-16</inkml:trace>
  <inkml:trace contextRef="#ctx0" brushRef="#br0" timeOffset="89166.6">16129 4373 403 0,'0'0'36'0,"0"0"-36"0,0 0 0 0,-3 7 0 0,1 0 371 0,-1 0 67 0,0-4 14 16,3-3 2-16,0 7-340 0,3 0-68 16,-3-7-14-16,0 9-2 0,5-2-22 0,-2 3-8 0,-3-10 0 15,3 0 9 1,2 4-117-16,0-1-24 0</inkml:trace>
  <inkml:trace contextRef="#ctx0" brushRef="#br0" timeOffset="89395">16230 4587 1670 0,'0'0'148'0,"0"0"-118"0,0 0-30 16,0 0 0-16,0 0 110 0,5 5 16 0,3-3 3 0,0 5 1 0,-3-7-78 0,3 10-15 16,3-10-3-16,-1 0-1 0,-2 0-33 15,0-5 0-15,5 0 0 0,0 5 0 16,1 0-20 0,-4-2-12-16,3-3-1 0,1 5-936 0</inkml:trace>
  <inkml:trace contextRef="#ctx0" brushRef="#br0" timeOffset="89563.43">16264 4759 1152 0,'0'0'102'0,"0"0"-82"0,0 0-20 0,0 0 0 16,11 0 221-16,-1 0 40 0,-2-2 8 0,5-3 2 16,6 5-182-16,-3-2-36 15,2-3-7-15,1-5-2 0,2 1-26 0,0 0-6 16,3-3 0-16,-3 2-1 15,0-4-75-15,0 5-14 0,6-5-3 0,-3 2-871 0</inkml:trace>
  <inkml:trace contextRef="#ctx0" brushRef="#br0" timeOffset="89918.61">16767 4460 1915 0,'-8'5'84'0,"2"-3"19"0,-4-2-83 0,2 0-20 0,3 5 0 0,-1-3 0 15,-4 3 55-15,2 0 6 0,8-5 2 0,0 0 0 0,-5 4-29 0,-1-1-6 16,1 4 0-16,0-5-1 16,5 5-19-16,-6 0-8 0,4-2 8 0,-1 0-8 0,6 2 0 0,-3 5 0 15,-6-3 0-15,6 0 0 0,0 1 0 0,3 2 0 16,2-1 0-16,-2 6 8 16,2-10-8-16,-2 5 0 0,5-1 0 0,0-4 0 0,-3 3-12 0,6-3 1 15,-1-2 1-15,3-1 0 0,1 1 18 0,-1-3 3 16,3-2 1-16,2 0 0 0,-2-2 9 0,3-5 3 15,-3 0 0-15,2 0 0 0,-2-5-12 0,0 0-3 16,-3-4 0-16,0 9 0 0,3-10-9 0,-3 1 0 16,-2 4 9-16,-3-2-9 0,0-2 0 15,0 4 0-15,-8-7 0 0,0 5 0 0,-3-3 0 0,1 1 8 16,-4 2-8-16,1 2 0 0,-3-2 9 0,-3 0-9 16,4 4 12-16,-1 1-12 0,-3 2 0 0,3 2 0 15,-3 1-12-15,4 4 3 16,-1 0-26-16,-3 2-5 0,3 0 0 0,0-2-643 15,0 7-128-15</inkml:trace>
  <inkml:trace contextRef="#ctx0" brushRef="#br0" timeOffset="90912.22">16552 4902 1828 0,'-10'-2'81'0,"10"2"17"0,0 0-78 0,0 0-20 0,-3 0 0 0,0 0 0 16,3 0 66-16,0 0 10 0,0 0 1 0,0 0 1 15,-2 2-60-15,-1 5-18 0,1 1 8 0,2-1-8 0,0 0 0 0,0 2 0 16,2-2 0-16,-2 2 0 16,3 1-8-16,-3 2 8 0,2-1-8 0,1-1 8 0,-3 4-21 0,3 0 1 15,-3-5 0-15,0 6 0 0,2-6 0 0,-2 0 0 16,-2 3 0-16,2 0 0 16,0-5 20-16,-3 0 0 0,0-5 0 0,1 5 0 15,-3 0 0-15,2 3 0 0,0-3 0 0,-2-2 12 16,-3-3-12-16,3-2 10 0,-1 5-10 0,1-5 10 0,0 2-10 0,-3-2 0 15,0-2 0-15,-3-3 8 0,1-2-8 0,-1 0 0 16,1 5 0-16,-4-8 0 0,4-2 0 0,-1 1 0 16,3-4 0-16,0 6 0 0,3-5 0 0,0 0 0 15,-3-3 9-15,3 8-9 0,2-7 0 0,3 1 9 0,-3-1-9 16,1-1 0-16,2 1 8 0,2 0-8 0,-2-1 0 0,3 1 0 16,0-3 0-16,4 7 0 15,1-4 0-15,0 1 0 0,-2 6 0 0,4-3 0 16,-2 8 0-16,3-3 0 0,-1-5 0 0,1 9 0 0,0-4 0 0,2 7-9 15,0 5 9-15,0-3 0 0,0 1 0 16,3 2 8-16,0-3-8 0,3 10 0 0,-1-8 0 0,1 8 8 16,2-3-8-16,-5 1 0 0,0-1 0 0,-3-2 0 15,5 7 0-15,-7-4 0 0,0 4 0 0,-3-5 8 16,-1 1-8-16,-1 2 11 0,2-1-11 16,-3-4 12-16,-5 7-12 0,0-4 0 0,0 2-10 0,-5-1 10 15,-1-1 12-15,4 4 9 0,2-5 2 0,-6 5 0 16,-1 1 10-16,1-1 3 0,-2-3 0 0,0 4 0 15,0 1-22-15,-2-2-4 0,-1-2-1 0,1 0 0 0,2-1-9 0,-3-4 12 16,-2 3-12-16,2 2 12 16,3-5-12-16,-2-3 0 0,-1 1 0 0,3-3 0 0,-2-2 0 0,-1-2-17 15,3-3 4-15,-2 1 1 16,-1-3-22-16,3 2-4 16,3-4-1-16,-6 1 0 0,3-1-25 0,3 2-6 0,-3-7-1 0,3 9-513 15,-3-7-104-15</inkml:trace>
  <inkml:trace contextRef="#ctx0" brushRef="#br0" timeOffset="91484.14">17918 4484 2185 0,'5'0'96'0,"-5"0"21"0,0 0-93 0,0 0-24 16,0 0 0-16,0 0 0 0,0 0 56 0,0 0 6 15,0 0 2-15,0 0 0 0,5-5-64 0,-2 0 0 16,5-2-16-16,0 0 3 0,0 5 13 0,0-5 0 16,2 4 0-16,-2-1 0 15,3-3 0-15,-1 7-11 0,1-5 11 0,-1 0-10 0,-2 5-10 0,0-2-3 16,3 2 0-16,-6 0 0 0,3-5 14 0,-3 5 9 16,3 0-12-16,-2 5 12 0,-1-3 0 0,0 3 0 15,1 0 0-15,-1-1 0 0,-3 6 0 0,1-3 11 16,2 2-3-16,-2 3-8 0,0-3 16 0,-1 1-4 15,-2-1-1-15,0 8 0 0,0-10-11 0,0 7 0 0,3-5 0 16,-3-2 0-16,0 3 0 0,3 2 0 16,-3-3 0-16,0-2 0 15,0-7-63-15,0 0-5 0,0 0 0 0,0 0-576 0,0 0-114 16</inkml:trace>
  <inkml:trace contextRef="#ctx0" brushRef="#br0" timeOffset="91642.91">18111 4331 2271 0,'0'0'50'0,"0"0"10"0,0 0 3 0,0 0 1 0,0 0-52 0,0 7-12 0,-3-5 0 0,3-2 0 0,0 10 0 0,0-10-13 16,0 0 2-16,3 7-656 15,2-3-131-15</inkml:trace>
  <inkml:trace contextRef="#ctx0" brushRef="#br0" timeOffset="91933.14">18465 4340 1555 0,'0'0'68'0,"0"0"16"0,0 0-68 0,0 0-16 0,-2 0 0 16,-1 10 0-16,3-10 192 0,-8 4 34 15,0 3 7-15,0 3 2 0,-2-1-185 0,-1-2-37 0,-2 3-13 0,0 4 9 16,-1-5-9-16,1 8-14 15,0-3 3-15,0 2 1 16,-3-4-38-16,3 0-8 0,2-3-2 0,0 3 0 16,1 0-3-16,2-5-1 0,0 0 0 0,3 0 0 0,-1-5 44 0,6-2 9 0,0 0 9 0,0 0-13 15,0 0 51-15,0 0 10 0,0 0 3 0,3 7 0 16,2 0 7-16,1 0 2 0,1-4 0 0,4-3 0 16,2 4-37-16,1-4-7 15,-1 0-2-15,0 0 0 0,3 0-14 16,0 0 9-16,2 0-9 0,1-4 8 0,-3 4-128 15,2 0-25-15,-2-3-6 0</inkml:trace>
  <inkml:trace contextRef="#ctx0" brushRef="#br0" timeOffset="92953.37">18820 4230 1864 0,'0'0'41'0,"0"0"9"0,-5 4 2 0,-1-1 0 0,1-3-42 0,0 2-10 15,-1 3 0-15,-2-3 0 0,3 5 0 0,-3 3 0 0,3-6 9 0,-3 3-9 16,3 3 8-16,2-1-8 0,0 3 8 0,1 0-8 15,-4-3 0-15,4 5 0 16,-1 3 0-16,1-1 0 0,-1 5 0 0,3-2 0 0,0 5 0 0,0-10 0 16,3 2 0-16,2 1 0 0,-3-3 12 0,1 2-4 15,2-6-8-15,-2 2 0 16,2-3 8-16,3-2-8 0,0 0 12 0,3-5-3 0,-1 3 0 16,1-3 0-16,0 1 10 0,-1-3 1 0,3 0 1 0,1 0 0 15,-4-5-35-15,3 0-7 0,-5-2-2 16,3 0 0-16,-1-2-7 15,1 2-2-15,-3 0 0 0,3-3 0 0,-3 1 2 16,-1 0 0-16,1-3 0 0,0 2 0 0,-5-4 30 0,0 10 0 0,-1-8 0 0,1 5 0 16,-3 7 33-16,0-10 7 0,0 8 0 0,-3-3 1 0,1 3 8 15,-4-5 2-15,4 7 0 0,2 0 0 16,0 0-40-16,-6 7-11 0,4 0 0 0,-4 0 0 0,4-2 0 16,-3 2 0-16,2 5 0 0,3-3 0 0,-3 0 0 15,3 1 0-15,0-3-9 0,0 0 9 16,3 2 0-16,0-2-9 0,-1 3 9 0,3-3 0 0,-2-2-12 15,2-3 4-15,3 3 8 0,0-3-13 16,-2-2-6-16,4-2-1 0,1-3 0 0,2 5 0 0,3 0 8 0,0-2 0 16,-3-3 1-16,3 5 0 0,-3-3 11 0,3-1 0 15,-5 4 0-15,2 0-8 0,-3-5 8 0,1 0 0 16,-3 5 0-16,2 0 0 0,-2 0 8 0,-2 0-8 16,-1 0 10-16,-5 0-10 0,0 0 11 0,0 0-11 15,0 0 12-15,0 0-12 0,0 0 28 0,0 0-2 16,5 10 0-16,-5-10 0 0,0 0-26 0,0 0 0 15,-5 7 0-15,5-2 0 0,-3-3 0 0,1 5 0 0,-1-5 0 0,0 3 0 16,3-5 0-16,0 0 0 16,0 0 0-16,0 0 0 0,0 0 0 0,0 0 0 15,8 2-12-15,3-2 12 0,-1 0 0 0,4-2 0 0,-1-3 0 0,0 3 8 32,3-5-37-32,-3 0-8 0,3 0-2 0,0-3 0 15,0 3-1-15,-3-2-1 0,0 2 0 0,3-5 0 0,0 0 25 0,-3-4 6 0,1 2 1 0,-1 2 0 16,-3-2 9-16,1 0 0 0,0 4 0 0,-6 1 0 15,0 2 20-15,3 0 5 0,-5 7 2 0,-3 0 0 16,0 0 35-16,2-7 7 0,1 4 2 0,-3 3 0 16,0 0-12-16,0 0-3 0,0 0 0 0,0 7 0 15,-3 3-56-15,1-1-9 0,-1 3-3 0,0 0-1 16,1 4 13-16,-1 1 0 0,-2 4 0 0,2-5 0 0,1 1 0 16,2 4 0-16,0-2 0 0,-3-3 0 15,0-2 0-15,3 3 0 0,0-1 0 0,-2 1 0 0,2-3-18 0,-3 2-1 16,0 1 0-16,1-3 0 15,-1-5-9-15,0 5-3 0,-2-4 0 16,0-3 0-16,2 0 12 0,-2-5 3 0,0 3 0 0,-1-3 0 0,1 5 4 16,0-7 2-16,-3 0 0 0,2 0 0 0,1 0-10 0,-3-7-3 15,0 7 0-15,0-7 0 0,3-2 23 0,-3 2 0 16,0-3 0-16,3-4 0 0,2 5 31 0,1 0 1 16,2-3 0-16,0 2 0 0,0 3-9 0,5-2-2 15,-2-5 0-15,4 9 0 0,1-7-21 16,0 5 9-16,0 3-9 0,3-4 0 0,2 1 0 0,0 0 0 15,3-2 0-15,0 2 0 16,3-2-46-16,-1-3-3 0,6 2-1 0</inkml:trace>
  <inkml:trace contextRef="#ctx0" brushRef="#br0" timeOffset="93164.39">19756 4286 1324 0,'6'-2'59'0,"-6"-5"12"0,0 7-57 0,0-7-14 0,0 4 0 0,0-1 0 15,0-1 224-15,0 0 43 0,0 3 8 0,0 2 1 16,0 0-187-16,0 0-37 0,0 0-8 0,0 0-2 15,0 0-24-15,-6 2-5 0,4 8-1 0,-1 4 0 16,1-5-12-16,-1 12 0 0,0-4 0 0,3-1 0 16,3 8 0-16,0-1-10 0,-3-1 2 0,2 1 0 15,-2-4-2-15,5 2 0 0,-2-5 0 0,0-4 0 16,-1 2-8-16,1-4-2 0,0 2 0 0,2-5 0 16,-5-7-24-1,0 0-4-15,0 0-2 0,0 0 0 0,0 0-94 0,0 0-20 0</inkml:trace>
  <inkml:trace contextRef="#ctx0" brushRef="#br0" timeOffset="93339.58">19577 4394 288 0,'0'0'25'0,"0"0"-25"15,0 0 0-15,0 0 0 0,0 0 404 0,0 0 75 16,0 0 15-16,0 0 3 0,0 0-307 0,0 0-62 16,5 3-12-16,3-3-2 0,0 4-74 0,2-1-14 15,4-3-3-15,4 0-1 0,-2-3-14 0,2-1-8 16,-2 4 8-16,0-5-8 15,3-2-20-15,-3-5-9 0,-1 8-2 0,1-4 0 16,0 1-142-16,0 3-29 0,-3-6-6 0,3 3-680 0</inkml:trace>
  <inkml:trace contextRef="#ctx0" brushRef="#br0" timeOffset="93634.17">19952 4220 1094 0,'3'-7'97'0,"0"7"-77"16,-1-2-20-16,-2 2 0 0,0 0 210 0,0 0 38 0,0 0 8 0,0 0 2 15,0 0-149-15,0 0-29 0,0 0-7 0,0 0-1 16,0 0-34-16,0 0-7 0,0 0-2 0,0 0 0 15,0 0-29-15,-2 9 0 0,-1 1-8 0,3-1 8 16,-5 5 0-16,2 0 0 0,-2 3 8 0,-1-1-8 16,1 1 8-16,2-1-8 0,1 1 0 0,-1 2 0 15,0-8 0-15,1 1 0 0,-1 0 0 0,3-3 0 32,0 5-44-32,0-4-3 0,-2-3 0 0,2 0 0 0,0-7-30 0,0 0-7 0,0 0 0 0,0 0-1 15,5 0-2 1,-3 0 0-16,4 0 0 0,-4-7 0 0,6 7 70 0,-5 0 17 15,5 0 0-15,-5-3 0 0,2-1 42 0,0 4 12 0,-2 0 2 0,-3 0 1 0,2 7 25 0,1 0 5 16,0 2 1-16,-1 3 0 0,-2 0-34 0,3 0-6 16,0-1-2-16,-1 1 0 0,1 0-38 15,-3 0-8-15,3-3 0 0,-3 0 0 16,2 1-72-16,-2 2-10 0,0-8-2 0,3 3-1 16</inkml:trace>
  <inkml:trace contextRef="#ctx0" brushRef="#br0" timeOffset="94333.89">18420 4973 2088 0,'0'0'46'0,"0"0"10"0,0 0 1 0,6-7 1 0,2 0-46 0,-1 4-12 16,-1-4 0-16,-1 7 0 0,3-7 66 0,-3 7 11 0,3-2 3 0,-8 2 0 15,6 0-40-15,-1 2-8 0,0 5-2 0,0-2 0 16,1 0-30-16,-1 2-15 0,-2 0 2 0,-1 2 0 16,1-2 1-16,0 8 0 0,-3-6 0 15,2 0 0 1,-2-2-18-16,0 5-3 0,0-2-1 0,3-1 0 0,-3-4 6 0,0-5 2 15,0 0 0-15,0 0 0 0,0 0 7 0,0 0 2 0,0 0 0 0,0 0 0 16,0 0-7-16,2-7 0 0,1 2-1 0,2-4 0 16,-2-1 3-16,2-2 1 0,1 3 0 0,-1 2 0 15,3-3 33-15,-3 3 8 0,0 0 0 0,3 5 1 16,0-5-21-16,-2 5 0 0,2-3 0 0,0 3 0 16,-1-3 25-16,1 5 1 0,0 0 0 0,0 5 0 15,0-3 8-15,-3 5 2 0,3-2 0 0,-2-1 0 0,2 3-20 0,-3 3-4 16,3 2-1-16,-3-3 0 0,3 0-11 0,-3-2 0 15,-2 3 0-15,2-3 0 16,1 0-68-16,-4 0-15 16,1 0-3-16,2-5-1 0</inkml:trace>
  <inkml:trace contextRef="#ctx0" brushRef="#br0" timeOffset="94510.96">18822 4980 2386 0,'0'0'52'0,"0"0"12"0,0 0 1 0,8 0 3 0,3 0-55 0,0 0-13 0,2 0 0 0,-3 0 0 0,4-2 35 0,-1 2 4 0,0 0 1 15,0-5 0-15,3 5-26 0,0 0-5 0,0 0-1 0,0 0 0 32,0 0-118-32,0 0-24 0,-1 0-5 0</inkml:trace>
  <inkml:trace contextRef="#ctx0" brushRef="#br0" timeOffset="94707.07">18973 4886 2257 0,'0'0'49'0,"-2"5"11"0,-4-1 1 0,1 3 3 0,0 0-51 0,2 3-13 0,-2-3 0 0,2 7 0 16,1-5 0-16,-1 8 0 0,0-1 0 0,1 1 0 15,2 4 0-15,-3-5 0 0,3 8 0 0,0-1 0 16,0-6-141-16,3-1-31 16,-1 15-7-16,-2-15-1 0</inkml:trace>
  <inkml:trace contextRef="#ctx0" brushRef="#br0" timeOffset="94920.28">19418 4822 2602 0,'0'0'57'0,"0"0"12"0,0 7 3 0,2 1 1 0,1 1-58 0,0 0-15 15,-1 5 0-15,4 3 0 0,-4-3 35 0,1 5 4 0,0 2 1 0,-1-2 0 16,-2 9-32-16,0-2-8 0,0 2 0 0,0 0 0 31,-2 3-79-31,2 2-17 0,-3-5-3 0,0-2-1021 0</inkml:trace>
  <inkml:trace contextRef="#ctx0" brushRef="#br0" timeOffset="95839.01">20926 4460 2012 0,'0'0'44'0,"0"0"10"0,0 0 2 0,3-4 0 0,-1-1-45 0,1-2-11 0,-1 4 0 16,4-1 0-16,-4-1 32 0,1-2 5 0,0 2 1 0,-1-2 0 16,4 5-20-16,-6 2-4 0,0 0-1 0,2-2 0 15,4-3 3-15,-4 2 1 0,-2 3 0 0,0 0 0 16,6 0-27-16,-6 0-6 0,2 3 0 0,3 2-1 16,-2-3 17-16,-3 7-8 0,3-2 8 0,-1 7 0 15,1 1-8-15,-3-4 8 0,0 3 0 0,0 1 0 16,0-4 0-16,0 6 0 0,-3-3 0 0,3 2 0 0,0-4 0 15,0-3 0-15,0 1 0 0,0-1 0 16,0-2-50 0,0 3-3-16,0-6-1 0,0-4-860 0</inkml:trace>
  <inkml:trace contextRef="#ctx0" brushRef="#br0" timeOffset="96018.75">21021 4274 2235 0,'0'0'49'0,"0"0"11"0,0 0 1 0,0 0 2 0,0 0-51 15,0 0-12-15,5 3 0 0,-2 6 0 0,2-9 12 0,1 7 0 16,-1 0 0-16,3 0 0 16,-3-4-110-16,3 4-22 0</inkml:trace>
  <inkml:trace contextRef="#ctx0" brushRef="#br0" timeOffset="96196.45">21183 4491 2527 0,'0'0'112'0,"0"0"23"0,0 0-108 0,0 0-27 0,7 0 0 0,4 0 0 16,0-3 48-16,2-1 4 0,-3 4 0 0,1 0 1 15,2-3-36-15,-2 1-7 0,-1-3-2 0,-2 5 0 31,3 0-38-31,0-2-8 0,-4-3-2 0,4 5 0 16,-3 0-131-16,0-2-26 0,0-3-6 0</inkml:trace>
  <inkml:trace contextRef="#ctx0" brushRef="#br0" timeOffset="96379.45">21344 4364 1868 0,'0'0'83'0,"0"0"17"0,0 0-80 0,0 0-20 15,-5 5 0-15,-1-3 0 0,4 0 90 0,-1 5 14 16,0 0 4-16,1 3 0 0,2 2-77 0,-3-3-15 16,3 0-4-16,0 8 0 15,0-3-12-15,0 2 0 0,0-6 0 0,0 4 0 16,0 2-109-16,0-6-25 0,3 13-5 0,-1-9-1 0</inkml:trace>
  <inkml:trace contextRef="#ctx0" brushRef="#br0" timeOffset="96577.88">21609 4392 2487 0,'0'0'110'0,"5"-5"23"0,0 5-106 0,0-2-27 0,3-3 0 16,0 5 0-16,6 0 56 0,-1 0 7 0,-3-2 1 0,1-3 0 15,2 5-52-15,-2 0-12 0,-1 0 0 0,1 0 0 16,2 0-23-16,0 0-7 0,-2-2-2 0,2-5 0 15,-2 7-102-15,2-3-21 0,-2-1-4 0,-1 1-1 0</inkml:trace>
  <inkml:trace contextRef="#ctx0" brushRef="#br0" timeOffset="96752.39">21751 4246 2372 0,'0'0'52'0,"0"0"12"0,0 0 1 0,-5 5 1 0,0-3-53 0,2 8-13 16,-2-6 0-16,2 3 0 0,1 5 48 0,-1 2 6 16,0-4 2-16,1 11 0 0,-1-2-45 0,3 4-11 15,-3 8 0-15,3-8 0 16,-2 1-46-16,2-1-11 16,0 1-3-16,-3 2 0 0</inkml:trace>
  <inkml:trace contextRef="#ctx0" brushRef="#br0" timeOffset="97700.1">21108 4982 403 0,'0'0'17'0,"0"0"5"0,0 0-22 0,0 0 0 15,3-4 0-15,2-1 0 0,-2-2 343 0,0 5 64 16,-3-3 13-16,0 5 2 0,0 0-286 16,2-3-58-16,-2 3-11 0,0 0-3 0,3-7-18 0,-3 7-4 15,0 0-1-15,0 0 0 0,3 0-18 0,-3 0-4 16,0 0-1-16,0 0 0 0,0 0-18 0,0 7 0 15,-3 3 0-15,0 2 0 0,1-1 0 0,-1 4 0 16,0-1 0-16,1-3 0 0,-4 4 0 0,4-6 0 16,-1 5 0-16,1-5 0 15,2 1-21-15,0-3-8 0,0-7-2 0,-3 7 0 16,3-7-10-16,0 0-3 0,0 0 0 0,0 0 0 16,0 0 0-16,5-7 0 0,-2-3 0 0,2 1 0 0,3 2 18 15,0-7 3-15,0 7 1 0,0-5 0 0,2 0 34 0,-2 1 6 16,-2-4 2-16,2 8 0 0,2-4 14 0,3-1 3 15,-2 5 1-15,2-3 0 0,0 3-13 0,1-2-2 0,-1 2-1 0,-2 0 0 16,-1 7 6-16,3-2 2 0,-5-3 0 16,0 5 0-16,0 5-14 0,-3-3-4 15,3 5 0-15,-2 2 0 0,-1-2 7 0,0 5 1 0,-2 0 0 0,0 0 0 16,2-1-20-16,-3 6 0 16,-2-1 8-16,0-2-8 0,0 3 0 0,0-1 0 0,0 6 0 15,0-8-9-15,0-3-1 0,0-4 0 16,0 3 0-16,0 2 0 15,0-5-45-15,-2-3-9 0,2 3-1 0,0-2-904 16</inkml:trace>
  <inkml:trace contextRef="#ctx0" brushRef="#br0" timeOffset="105186.28">12581 5109 662 0,'0'0'29'0,"0"0"7"0,0 0-36 0,0 0 0 16,0 0 0-16,0 0 0 0,-5 0 83 0,2-2 9 16,-5 0 3-16,8 2 0 15,-3-5-54-15,3 5-10 0,-5 0-3 0,5 0 0 0,0 0-12 0,0 0-4 16,-5 0 0-16,2-7 0 0,-2 7-12 0,5 0 9 16,0 0-9-16,0 0 8 0,-3-2-8 0,3 2 0 15,0 0 0-15,0 0 8 0,0 0-8 0,0 0-11 16,0 0 3-16,0 0-504 15</inkml:trace>
  <inkml:trace contextRef="#ctx0" brushRef="#br0" timeOffset="107553.04">13264 11335 345 0,'0'0'31'0,"0"0"-31"15,0 0 0-15,8-3 0 0,-3-1 400 0,3-3 73 16,0 4 15-16,2-4 4 0,1-2-394 16,2-1-78-1,0-1-20-15,1-1 0 0,1-2 0 0,1 0 0 0,0-3-11 0,0 3 11 16,-5-2-74-16,4 6-8 0,-1-4-2 0,-1 5 0 16,-2-1 33-16,-1 1 7 0,1 2 0 0,-3 2 1 0,0-2 31 0,-3 7 12 15,-5 0-11-15,0 0 11 0,0 0 40 0,0 7 15 16,0 7 2-16,-3 0 1 0,1 3 14 0,-6 2 2 15,0-3 1-15,0 8 0 0,-3-3-34 0,6 5-6 16,-3-3-2-16,3 8 0 0,2-1-11 0,-2 1-2 16,2 2-1-16,0 0 0 0,1 0-10 0,2-3-1 15,0 3-8-15,2-2 12 0,1-8-12 0,0 5 9 16,2-9-9-16,-2 2 8 0,2-4-8 0,-2-5 0 16,2-5-12-16,3 0 12 15,2 0-36-15,1-7 1 0,0-7 0 0,2 0-626 0,0-3-126 0</inkml:trace>
  <inkml:trace contextRef="#ctx0" brushRef="#br0" timeOffset="107785.97">13526 10632 403 0,'0'0'36'0,"0"7"-36"0,0 0 0 0,0-5 0 0,-3 5 428 0,6 0 80 15,-3 0 15-15,2 0 3 0,1 0-373 16,-3-7-74-16,5 5-15 0,0 2-4 0,-5-7-38 0,8 0-8 16,3 5-2-16,-6-5 0 0,6 0-25 0,-1-5-6 15,-2 5-1-15,3-7-726 16,-3-2-146-16</inkml:trace>
  <inkml:trace contextRef="#ctx0" brushRef="#br0" timeOffset="108002.83">13869 11285 2660 0,'0'7'59'0,"-2"-2"12"0,-1 2 2 0,1 0 1 0,2-7-59 0,0 0-15 0,5 5 0 0,-5-5 0 31,0 0-20-31,0 0-6 0,0 0-2 0,10-5 0 16,1-2-179-16,-3 5-36 0</inkml:trace>
  <inkml:trace contextRef="#ctx0" brushRef="#br0" timeOffset="108178.98">13859 11558 2714 0,'-3'14'120'0,"1"-4"25"0,-1 1-116 0,3-1-29 16,0-1 0-16,0-2 0 15,3-4 0-15,-1 4 0 0,1-3 0 0,5-1 0 16,0-3-76-16,0 0-16 0,2-7-2 0,4 4-651 15,1-11-131-15</inkml:trace>
  <inkml:trace contextRef="#ctx0" brushRef="#br0" timeOffset="109688.05">14698 11121 1094 0,'-11'7'97'0,"6"-5"-77"0,-1 5-20 0,-1 3 0 16,-4-3 227-16,0 7 41 15,1-5 9-15,2 5 2 0,-3 0-215 0,6-2-42 0,0 5-9 0,-1-3-1 16,4 7-12-16,2-2 0 0,0 9 9 0,2 0-9 16,4 3 0-16,-1 9 0 0,3 0 0 0,2-3 0 15,1 1 0-15,0-5 0 0,-1-3 0 0,1-6 0 16,2-5 0-16,0-3 0 0,-2-2 0 15,2-7-8-15,3-4 8 0,-3-3 0 0,0 0 0 0,1-7 8 16,-1-3 14-16,-3-4 3 0,1-2 1 0,0-8 0 16,-3-2-2-16,-1-4-1 0,-1-1 0 0,-1-2 0 15,-2 0-23-15,-3-4 0 0,0 6 0 0,-3-2 8 16,0 3-8-16,-2-3-13 0,-3 2 3 16,-2-2 1-16,2 3-1 0,-3 6 0 0,1 1 0 0,-1-1 0 0,-2 5-2 15,-1-2-1-15,-1 9 0 0,4 1 0 0,0 1 1 0,3 3 0 16,-2 5 0-16,2-3 0 0,3 5-10 0,2 0-2 15,-2 0 0-15,2 5-604 16,3-3-120-16</inkml:trace>
  <inkml:trace contextRef="#ctx0" brushRef="#br0" timeOffset="109901.92">15147 11217 1670 0,'0'0'148'0,"6"7"-118"0,-1 0-30 0,0-4 0 0,3 4 220 0,0 0 39 16,3 0 7-16,-1-5 2 0,4 5-215 0,1-7-42 0,1 0-11 15,0 0 0-15,3 0 0 0,2 0 0 16,0-7 0-16,5 7 0 16,1-2-24-16,-1-5-4 0,1 0-1 0,-1 0 0 15,3 4-111-15,-2-4-21 0,-1 0-5 0</inkml:trace>
  <inkml:trace contextRef="#ctx0" brushRef="#br0" timeOffset="110121.18">15915 10846 2602 0,'0'7'57'0,"-3"0"12"0,0 2 3 0,1 5 1 0,2 0-58 0,0-2-15 15,-3 9 0 1,3-2 0-16,3 2 24 0,-3 3 1 0,0 2 1 0,0 4 0 16,0 3-16-16,2 7-10 0,1-2 12 0,-3-1-12 15,0 3-92-15,0 3-24 0,0 4-6 0,0 4-963 16</inkml:trace>
  <inkml:trace contextRef="#ctx0" brushRef="#br0" timeOffset="110599.39">15547 12551 403 0,'3'11'36'0,"-1"-4"-36"0,-2 3 0 0,0 4 0 0,0 0 485 0,-2 3 91 15,2 1 17-15,0 6 4 0,2-1-435 0,-2 6-87 16,0-4-18-16,3 8-3 0,-3-2-24 0,0 7-5 15,-3 2-1-15,3 0 0 16,0 0-24-16,-2 0 0 0,2 0 0 0,0-1 0 0,0-1-14 0,0-5-8 16,2 0-2-16,-2-10-1211 15</inkml:trace>
  <inkml:trace contextRef="#ctx0" brushRef="#br0" timeOffset="111229">17682 10702 2588 0,'0'0'57'0,"0"7"12"0,-3 3 3 0,3 4 0 0,-2 0-58 0,2 5-14 0,0 2 0 0,-3 2 0 16,3 3 32-16,3 0 3 0,-3 5 1 0,2 6 0 15,1 3-36-15,0 0 0 0,-1 10 0 0,-2-6 0 31,3 3-19-31,0-4-10 0,-3-3-3 0,0 0 0 0,0 2-26 0,0-7-6 0,-3 3 0 0,3-5-1 16,0-3-120-16,-3-4-24 0,1-2-5 0</inkml:trace>
  <inkml:trace contextRef="#ctx0" brushRef="#br0" timeOffset="111402.88">17939 11111 2746 0,'10'12'122'0,"-10"-12"25"0,6 5-118 0,2 2-29 0,2-5 0 0,3 8 0 15,6-6 16-15,-1-1-4 16,4-3 0-16,-4 4 0 0,3-1-12 0,-2-6 0 16,2-1 0-16,0 4 0 15,0-7-152-15,3-3-34 0,3 3-6 0,-1-2-2 0</inkml:trace>
  <inkml:trace contextRef="#ctx0" brushRef="#br0" timeOffset="111743.68">18574 10822 2638 0,'5'14'117'0,"-2"-4"24"16,-3-3-113-16,2 2-28 0,1 3 0 0,2 0 0 15,1 2 75-15,2-5 9 0,-1 5 1 0,1-4 1 0,6 1-66 0,-4-1-20 16,1-1 8-16,2 1-8 16,-2-3-24-16,-1 0-8 0,3 0-3 0,-2-5 0 15,0 5-101-15,-3 0-21 0,-1 0-4 0,1-4-1 16,-5 4-54 0,2 0-12-16,-7 0-1 0,-1 2-1 0,0 1 118 0,-2 1 24 0,-3 1 5 0,3 2 1 15,0-4 122-15,-1 1 24 0,1 1 4 0,2 0 2 16,1 0 93-16,-1-1 18 0,0-1 4 0,1-1 1 0,2 1-78 0,2 1-16 15,1-1-4-15,2-1 0 0,1 1-35 0,2-3-7 16,0 4-2-16,-1-6 0 0,1 2-26 0,3 0-6 16,0 0 0-16,4 0-1 0,1-4-19 0,3 1-4 15,-3-1-1-15,2-3 0 16,1 0-115-16,-1 0-24 0</inkml:trace>
  <inkml:trace contextRef="#ctx0" brushRef="#br0" timeOffset="112102.42">18539 12188 2977 0,'6'33'65'0,"-6"-16"14"0,2-1 2 0,-2 13 3 0,0-4-67 0,0 8-17 15,0-2 0-15,0-1 0 0,3 1 16 0,0 0 0 16,-1-3 0-16,1 9 0 0,0-4-32 0,-1 7-6 16,3-4-2-16,-5-1 0 15,3 3-164-15,0-6-34 0</inkml:trace>
  <inkml:trace contextRef="#ctx0" brushRef="#br0" timeOffset="112514.38">20915 11067 2246 0,'6'23'100'0,"-4"-16"20"0,-2 3-96 0,0 1-24 15,0-1 0-15,0-10 0 0,0 7 166 0,0-7 29 16,8 2 5-16,0 3 2 16,3-10-309-16,2-2-61 0,-2-2-13 0</inkml:trace>
  <inkml:trace contextRef="#ctx0" brushRef="#br0" timeOffset="112672.58">21667 10963 2833 0,'8'17'125'0,"-6"-10"27"16,4 0-122-16,-1 0-30 0,3 0 0 0,2-5 0 15,-2 5-10-15,3-7-8 0,2 0-2 0,0-4-807 16,3 1-161-16</inkml:trace>
  <inkml:trace contextRef="#ctx0" brushRef="#br0" timeOffset="112844.32">22482 10956 2991 0,'5'12'66'0,"0"-3"14"0,1 1 2 0,1-1 2 0,-1-2-68 0,4 0-16 15,-2-4 0-15,3 4 0 16,-3-7-108-16,2 0-26 0,1-7-5 0,0 2-1050 16</inkml:trace>
  <inkml:trace contextRef="#ctx0" brushRef="#br0" timeOffset="115031.88">23675 10726 172 0,'0'0'16'0,"0"0"-16"15,-5 0 0-15,5 0 0 16,-6-3 319-16,1-1 61 0,0 1 12 0,-1-2 2 0,-1 5-243 0,1-2-49 15,1-5-10-15,0 7-1 0,2 0-14 0,3 0-2 16,-5-7-1-16,5 7 0 0,0 0-10 0,0 0-1 16,0 0-1-16,0 0 0 0,-3 5-8 0,3-5-2 15,-3 2 0-15,1 7 0 0,2-1-4 0,-3 3-2 16,0 1 0-16,3 5 0 0,0-1-21 0,0 3-4 16,-5 0-1-16,5-3 0 0,-2 1-20 0,2 4 0 15,-3-7 0-15,0-2 0 0,-2 4 0 0,2-9 8 0,1 7-8 0,-1-7 11 16,-2 0-11-16,-1-4-16 0,6-3 4 0,-5 2 1 15,5-2-1-15,0 0-1 16,0 0 0-16,-2-9 0 16,2 2-11-16,0-3-1 0,0-4-1 0,2 2 0 0,1-2 13 15,-1-2 2-15,4-5 1 0,-1 4 0 0,3-2 10 0,0-2 0 16,-3 5 0-16,3-6 0 0,3 6 16 0,-1-3 4 16,-2 5 2-16,0-2 0 0,5 1-11 0,-2 6-3 15,0 0 0-15,-1-1 0 0,1 3 8 0,-3 3 2 0,0-4 0 0,2 8 0 16,-2 0 18-16,3 0 3 0,-3 0 1 0,0 0 0 15,0 5-32-15,-1-2-8 0,1 4 0 0,0-3 0 16,-2 1-24-16,-1 7-7 0,0-3-1 0,1 1 0 0,-4 4 20 16,1 2 3-16,-1-2 1 0,-2 5 0 15,0-2 8-15,0 4 0 0,0-5 0 0,0 1 0 16,-2-1 0-16,-1 5-8 0,1-4 8 0,2-8-8 0,-3 8-4 16,3-10 0-16,0 2 0 0,-3-2 0 31,3 0-92-31,0-7-20 0,0 0-3 0,0 0-609 0,0 0-123 0</inkml:trace>
  <inkml:trace contextRef="#ctx0" brushRef="#br0" timeOffset="115227.39">23961 10775 2710 0,'0'0'60'16,"0"0"12"-16,0 0 2 0,2 7 2 0,-2-7-60 0,0 7-16 0,0-7 0 0,0 0 0 0,3 5 14 0,2-3 0 0,1 0 0 15,-1-2 0-15,3 0-14 0,2 0-18 0,-2 0 4 16,3-2 1 0,-1 0-40-16,4-3-8 0,-1 3-2 0,-2-3-703 15,2-2-141-15</inkml:trace>
  <inkml:trace contextRef="#ctx0" brushRef="#br0" timeOffset="115411.88">24186 10528 2016 0,'0'9'89'0,"-3"-2"19"0,3 5-87 0,-3 0-21 0,1 2 0 0,-1-4 0 16,0 6 212-16,1 0 37 0,2 3 8 0,0 0 2 16,-3-2-243-16,0 6-48 0,3 1-9 0,0-1-3 15,-2 3-159-15,2-3-32 0,-3 6-6 0</inkml:trace>
  <inkml:trace contextRef="#ctx0" brushRef="#br0" timeOffset="115726.88">24363 10916 1335 0,'0'0'59'0,"8"0"13"0,-3 5-58 0,0-5-14 15,1 0 0-15,-6 0 0 0,2 0 213 0,6 0 40 0,-2 2 8 0,-1-2 2 16,0 0-155-16,-5 0-32 0,0 0-5 0,0 0-2 31,8-2-109-31,0-3-23 0,0 3-4 0</inkml:trace>
  <inkml:trace contextRef="#ctx0" brushRef="#br0" timeOffset="115877.91">24596 10860 2602 0,'0'0'57'0,"0"0"12"0,0 0 3 0,0 0 1 0,0 0-58 15,5 2-15-15,-5-2 0 0,5 0 0 16,3 0-23-16,0-2-7 0,0-5-2 0</inkml:trace>
  <inkml:trace contextRef="#ctx0" brushRef="#br0" timeOffset="116018.53">24850 10711 172 0,'5'15'8'0,"-2"-8"1"15,-1 0-9-15,1 0 0 0,-3-5 0 0,3 8 0 0,-3-6 516 0,0-4 100 16,2 3 21-16,-2-3 4 16,0 0-581-16,0 0-116 0,0 0-23 0</inkml:trace>
  <inkml:trace contextRef="#ctx0" brushRef="#br0" timeOffset="116519.17">24479 11598 2948 0,'3'24'131'0,"-3"-10"26"0,0 0-125 15,3 2-32-15,-3 1 0 0,2-1 0 0,1 1 0 0,-1-1 0 16,1 3 0-16,-3 0 0 0,-3-10 0 0,3 8 0 15,0-6 0-15,-2-1 0 16,2-8-71-16,0 5-20 0,0 0-4 0,0-7-1 16,0 0 13-16,0 0 3 0,0 0 0 0,0 0 0 15,0-9 24-15,0 2 4 0,2-7 2 0,-2 7 0 0,3-3 63 0,0 3 13 16,-1-2 2-16,1-1 1 0,0 1 39 0,-1 2 7 16,1-5 1-16,0 10 1 0,-1-5-17 0,1 0-3 0,0 0-1 15,2 4 0-15,0 1-25 0,-2-3-6 16,2 3-1-16,-5 2 0 0,3-5-12 0,2 5-4 0,-5 0 0 0,5 0 0 15,-5 0 20-15,6 0 3 0,-6 0 1 0,5 0 0 16,-2 7-32-16,2 0 0 0,-2 0 0 0,-1 0 0 16,1 5 10-16,2 2-1 0,-2 3 0 0,-1-1 0 15,1 1-9-15,-3 4-11 0,3-5 3 0,-3 1 0 32,0-1-29-32,0 1-6 0,0-3-1 0</inkml:trace>
  <inkml:trace contextRef="#ctx0" brushRef="#br0" timeOffset="132737.1">20765 5258 2070 0,'0'0'45'0,"0"0"10"0,0 0 1 0,0 0 3 0,5 2-47 0,5 3-12 0,1-3 0 0,2-2 0 16,0 7 44-16,3-7 6 0,3 5 2 0,-3-3 0 15,2 0-40-15,3-2-12 0,-2 0 8 0,2 5-8 16,0-3 0-16,3-2 0 15,5-2 0-15,0 2 0 0,0-5 0 0,0 5 0 0,6-2 0 0,-3-5 0 16,-1 7 0-16,-2 0 0 0,1-7 0 0,-4 7 0 16,0-7 13-16,1 5-4 0,-1-1-1 0,4-2 0 15,4-2 6-15,0 3 1 0,-2-1 0 0,5-2 0 16,-3 5 24-16,4-3 5 0,-4 3 0 0,-2-6 1 0,-1 8-23 16,1-7-5-16,0 5-1 0,2-5 0 15,1 0-16-15,2 0 0 0,-5 0 0 0,2 2 0 0,-2 0 0 0,2-4 0 16,-5 0 0-16,0-3 0 0,-2 2 0 0,-1-4 0 15,-2-2 0-15,-3-1 0 0,3 1 0 0,-3 2 0 16,0-3 0-16,0-1 0 0,1-4 0 0,-1 4 10 16,-5-4-10-16,0-1 8 0,-3-1-8 0,-3 1 0 15,-2-3 0-15,0-2 8 0,-2 2-8 16,-4-5 0-16,3 1 0 0,-5 4 8 0,-2-7-8 0,-1 2 0 16,1 1 0-16,-1-3 0 0,-2-5 0 0,-3 5 0 15,0-9 0-15,-3 7 0 0,-2-5 0 0,0 4 13 16,-3 1-1-16,0 2-1 0,0 7 9 0,-2-2 3 0,-1 2 0 15,0 3 0-15,1-3-23 0,-6 2 0 16,-2 3 0-16,-1-2 0 16,-2-1-21-16,-5 8-9 0,2-1-2 0,-2 1 0 0,-3-1 32 15,0 3 0-15,2 5 0 0,1-5 0 0,-3 7 0 0,-3 2 0 0,-2-2 0 16,-6 2 0-16,0-2 0 0,-2 7 0 0,0 5 0 16,2-3-9-16,3-2 9 0,-8 7-10 0,0-2 10 0,-2 0-10 15,-3 2 10-15,2 2 0 0,3 5 0 0,6 3 0 16,4-3 0-16,-2 2 0 0,-2-2 0 0,-4 3 0 15,4 2 0-15,2-5 0 0,-3 7 0 0,8-2 0 16,1 2 0-16,-1 2 0 0,0 1 0 0,3 2 8 16,-2 4-8-16,4-4 0 0,3 5 8 0,3 2-8 15,3 2 0-15,5-2 0 0,2 0 0 0,3 0-8 16,3 0 8-16,8 2 0 0,5 0 0 0,2 3-8 0,6-5 8 0,6 0 0 16,-1 4 0-16,5-4 0 15,4 3 0-15,4-3 0 0,0-8 0 0,4 6-8 0,-1-7-4 16,-3-1 0-16,1-4 0 0,-1 0 0 0,3-1 0 15,3-1 0-15,0-1 0 0,2 1 0 16,-2-3-21-16,2 2-5 0,-2-1-1 16,0-1 0-16,-3-3 18 0,-3 1 3 0,1-2 1 0,-1-1 0 15,1-2-38-15,2 0-7 0,3 0-2 0,-3-4 0 0</inkml:trace>
  <inkml:trace contextRef="#ctx0" brushRef="#br0" timeOffset="140251.97">5374 5824 403 0,'0'0'17'0,"0"0"5"0,0 0-22 0,0-4 0 0,0 4 0 0,2-7 0 0,4 0 264 0,-1 2 48 16,0 0 9-16,3-2 3 15,-3 7-233-15,3-2-47 0,-2-3-8 0,-4 5-3 0,9-2-2 0,-11 2-1 16,3 0 0-16,4 0 0 16,1 0-18-16,0 0-3 0,0 0-1 0,3 0 0 0,-6 2 23 0,3-2 4 15,0 0 1-15,0 0 0 0,3 0 8 0,-3-2 1 16,2 2 1-16,-2-3 0 0,3-1-2 0,2 4 0 16,-5 0 0-16,2-3 0 0,1-1-2 0,0 1-1 15,-1-2 0-15,3 3 0 0,1 0-12 0,-1-3-2 16,-5 5-1-16,5-2 0 0,0-3-11 0,-2 5-3 15,2 0 0-15,-2 0 0 0,2 0-12 16,0 0 11-16,0 0-11 0,1 0 10 16,-1 0-10-16,5 0 8 0,-2 0-8 0,0 5 8 0,0-5-8 0,0 0 0 0,-3 0 0 0,3 0 8 15,-3 0 7-15,0 0 1 0,-2-5 0 16,-1 5 0-16,1 0 0 16,0 0 0-16,2 0 0 0,-3 0 0 0,1 0 3 0,0 0 1 0,-1-2 0 0,3 2 0 15,-2 0-7-15,5 0-1 16,-3 0 0-16,-2 0 0 0,2 0-12 0,0 2 9 0,-5-2-9 0,0 0 8 15,3 5-8-15,-1-3 0 0,1-2 0 0,-1 5-11 16,4-3 11-16,-6-2 0 0,2 2 0 0,3 3 0 16,1-5 0-16,-4 3 0 0,1-3 0 0,-1 4 0 15,4-4 0-15,-4 3 0 0,1-3 10 0,-1 4-10 16,4-1 10-16,-9-1-10 0,5-2 10 0,1 0-10 16,-3 5 12-16,3-5-3 0,-4 2-1 0,1-2 0 0,3 0-8 15,0 0 12-15,-3 0-12 0,2 5 12 16,3-3-12-16,-2-2 0 0,-1 5 9 0,1-3-9 15,2-2 12-15,1 0-1 0,-1 0-1 0,0 0 0 0,-2 3-10 0,4-3 0 16,-7 0 9-16,8 0-9 0,0 0 0 0,0 0 0 16,0-3 0-16,2 3 0 0,-4 0 0 0,4 0 9 15,-2 0-9-15,0 0 10 0,0 3-10 16,0-3 8-16,-3 0-8 0,3 0 8 16,0 0-8-16,-3 4 0 0,3-1 9 0,0-3-9 0,2 4 0 0,1-1 0 15,-1-3 0-15,1 7 8 0,2-5-8 0,-3-2 0 16,1 5 0-16,-1-3 0 0,4-2 0 0,-1 5 0 15,3-3 8-15,-3-2-8 0,0 2 0 0,3-2 0 16,-8 5 0-16,2-5 0 0,1 0 0 0,-1 0 0 16,1-5 0-16,-1 3 0 0,3 2 0 0,-2 0 9 15,2 0-9-15,0 0 0 0,0 0 12 0,1 0-12 16,-1 0 12-16,3-2-12 0,-3 2 11 0,0 0-11 0,0 0 10 0,0 0-10 16,0-5 8-16,1 5-8 0,-4 5 0 0,1-3 9 15,-4-2-9-15,4 0 0 0,-1 0 0 0,1 2 8 16,2 6-8-16,0-8 0 0,-2 4 0 15,5-1 0-15,5-3 0 0,-3 0 0 0,-7 4 0 0,-1-1 0 16,3-3 8-16,-2 2-8 16,2 3 8-16,-2-3-8 0,-1-2 8 0,1 0-8 0,-1 5 8 0,1-3-8 15,-3-2 16-15,-1 7-3 0,4-4 0 0,0-3 0 16,-4 4-13-16,4-1 0 16,2-3 0-16,0 4 0 0,0-1 0 0,-2-3 0 0,-3-3 0 0,5 6 0 15,0-3 0-15,3 4 0 0,-3-1 0 0,-2-3 0 16,7 2 9-16,-2-2-1 0,-6 0 0 0,4 0 0 15,-7 5-8-15,4-3 0 0,-6-2-12 0,3 0 12 16,0 0 0-16,-3 5 0 0,3-3 0 0,-3-2 0 0,1 3 8 16,4-3-8-16,1 4 0 0,-4-4 8 0,-1 0-8 0,2 3 0 15,5-3 0-15,-3 4 8 0,1-1-8 0,-1-3 0 16,3 7 0-16,-2-7 0 16,0 2 10-16,-1-2-10 0,1 5 12 0,-1-5-12 0,-5 2 8 0,3-2-8 15,0 0 0-15,0 5 0 0,-5-3 0 0,4-4 0 16,1 2 0-16,0 0 0 0,-3 0 0 0,3 0 0 0,0-5 0 15,0 5 0-15,3 0 0 0,-6 5 0 16,0-5 9-16,3 0-9 0,2-5 9 0,-2 5-9 16,0 0 8-16,0 0-8 0,3 0 0 0,-4 0 8 0,1 5-8 0,0-3 0 15,-3-2 0-15,1 0 0 16,-1 5 8-16,-3-3-8 0,4-2 0 0,-4 3 0 0,-2-3 0 16,3 0 8-16,2 4-8 0,0-1 0 15,-5-3 0-15,5 0 0 0,3 0 0 0,0 0 0 16,0 0 0-16,0 0 0 0,2 0 0 0,-2 0 0 0,0 0 0 15,0 0 0-15,3 0 0 0,-1 0 8 0,-5 0-8 0,6 0 0 16,-3 0 0-16,2 0 8 0,-2 4-8 0,0-1 0 16,-3-3 0-16,3 0 0 0,-3 0 0 0,3 0 0 15,0 4 0-15,0-1 0 0,0-3 0 0,2 0 0 16,6 2 0-16,-3-2 0 0,0 0 0 0,1 0 0 16,-4 0 0-16,3 0 0 0,-2 0 0 0,-1 0 0 15,-2 0 0-15,3 5 0 0,-1-5-8 0,3 2 8 0,-2-4 0 0,-1 2 0 16,-2 0 0-1,3 0 0-15,-3 0 0 0,2 0 12 0,-2-5-4 0,3 5 0 0,-3-2-8 16,2 2 0-16,3-7 0 0,0 7 8 0,3 0-8 16,-5 0 0-16,2 0 0 0,-3 0 0 0,4-3 0 0,-1-1 0 15,0 1 8-15,3-1-8 0,-3 4 0 16,3 0 0-16,-3 0 0 0,-3-3 0 16,1 3 0-16,-1-2 0 0,1-3 0 0,-3 3 0 0,2 2 0 0,-2 0 0 15,3 2 0-15,-1-2 0 0,1-2 10 16,-1-3-10-16,-4 5 12 0,4 0-12 0,3 5 0 0,0-3 0 15,1-2 0-15,-1 0 0 0,5 0 0 0,-2 5 0 16,-3-3 0-16,3 1 0 0,-6-3 0 0,1 4 0 16,0-4 0-16,-4 3 0 0,-1-3 0 0,2 0 8 0,-3 4-8 15,3-4 0-15,-3 3 11 0,0-3-11 0,6 0 10 16,-6 4-10-16,0-8 10 0,3 4-10 0,-3 0 10 0,3 0-10 16,-3 0 10-16,3 0-10 0,0 0 10 15,0 0-10-15,0 0 0 0,0 0 0 0,-3-3 0 0,0 6 0 16,0-3 0-16,1 0 8 0,-4 0-8 0,3 0 0 15,-2 0 0-15,0 0 0 0,-4 0 0 0,4 0 0 16,0 0 0-16,-1 0 0 0,-2-3 0 0,3-1 0 16,-1 4 0-16,1 0 0 0,-1 0 0 0,1-3 0 15,0-1 0-15,2 4 8 0,-3-3-8 0,6 1 0 16,-5 2 0-16,5 0 0 0,-6 0 0 0,6-5 0 16,-3 5 0-16,1-2 0 0,-4-3 0 0,4 5 0 15,1-2 9-15,-1-3-9 0,-1 5 8 0,3-2-8 16,0-1 0-16,-1-1 0 0,1 4 0 0,0-3 0 15,-5-1 0-15,2 1 0 0,-2 3 0 0,2-4 0 0,-3 1 0 0,1 3 0 16,0 0 0-16,-3-2 0 0,2-3 0 16,1 5 0-16,-3-7 0 0,2 7 0 0,3 0 0 15,1-2 0-15,-4 2 0 0,6 0 0 0,-3-7 0 16,1 7 0-16,-1-3 0 0,0 3 0 0,0-4 0 0,1 4 0 16,-1-3 0-16,-3-1 0 0,4 1 0 0,-1 1 0 15,0-3 0-15,0 5 0 0,3-2 0 0,-3-3 0 16,1 5 0-16,-4 0 0 0,1 0 21 0,2 0-1 15,-2-2 0-15,-1 2 0 0,-2-5-20 0,3 5 0 16,-3-2 0-16,2 2 0 0,-2 0-10 0,0 0-6 16,0-3-2-16,0-1 0 0,0 4 18 0,0 0 0 0,0-3 0 0,0 3 0 15,0-4 0-15,0 4 0 0,0 0 0 0,2 0 0 16,-5 0 0-16,3 0 0 16,0 0 0-16,3 0 0 0,-3-3 0 0,2 3 0 0,-2-7 0 15,3 7 0-15,-3 0 0 0,0 0 8 0,0 0-8 0,0 0 0 16,-3 0 0-16,0 0 0 15,-5 0 0-15,6-2 0 0,-4 2 0 0,-2 0 0 0,5 0 0 0,-2 0 0 16,5 0 0-16,-5 2 0 0,-3-2 8 0,0 0-8 16,5-7 0-16,-5 7 0 0,0 0 0 0,0 0 0 15,0 0-21-15,0 0-1 0,0 0 0 0,0 0 0 16,0 0-118-16,0 0-24 0,0 0-5 0,0 0-1 16</inkml:trace>
  <inkml:trace contextRef="#ctx0" brushRef="#br0" timeOffset="149024.95">13039 5476 172 0,'0'0'16'0,"0"-4"-16"0,-6-4 0 0,4 8 0 16,2-2 260-16,-3-3 48 0,-2 5 11 0,5 0 1 15,-3 0-219-15,3 0-44 0,0 0-9 16,0 0-1-16,-5-2 3 0,5 2 1 0,0 0 0 0,0 0 0 16,0 0-15-16,0 0-2 0,0 0-1 0,3-7 0 15,-3 7-14-15,5-2-3 0,0-3-1 0,0-2 0 16,1 5 4-16,2-5 1 0,0 7 0 0,-3-8 0 0,3 6-9 16,0-5-2-16,-3 0 0 0,3 5 0 0,0-3-9 0,0 3 0 15,0-5 0-15,0 7 0 0,0-8 0 16,0 1 0-16,-3 7 0 0,0-2 0 15,3 0 0-15,-8 2 0 0,3-5 0 0,-3 5 0 0,0 0 8 0,0 0-8 16,0 0 0-16,0 0 8 0,0 0 2 0,0 0 0 16,0 0 0-16,0 0 0 0,0 0 9 0,0 0 1 15,0 0 1-15,0 7 0 16,0-7-8-16,0 2-1 0,-3 5-1 0,3 1 0 0,-3 1-1 0,1-2 0 16,2 0 0-16,-3 0 0 0,3 3-10 0,-2-1 12 15,2-2-12-15,-3 7 12 0,3 0 8 0,0-2 1 0,0 2 1 16,3 3 0-16,-3-1-31 0,2 0-7 0,-2 3 0 15,3-2-1-15,-3-1 17 0,0 3 0 16,0-3 0-16,0-1 0 0,0 1 0 0,0-2 0 16,2-4 0-16,1 6 0 0,-3-9 0 0,0 7 0 15,0-4 0-15,0-1 0 0,0-2 0 0,3 0 0 0,-3 0 0 16,0 0 0-16,0-7 0 0,0 0 0 16,0 0-8-16,2 7 8 15,-2-7-32-15,3 5-2 0,-3-5-1 0,0 0-903 0</inkml:trace>
  <inkml:trace contextRef="#ctx0" brushRef="#br0" timeOffset="149339.25">12917 5829 864 0,'0'0'38'16,"0"0"8"-16,0 0-37 0,0 0-9 0,0 0 0 0,0 0 0 0,0 0 209 0,0 0 40 0,8 0 8 0,0 0 2 16,2 0-186-16,1 0-37 0,0 0-7 0,2 0-1 0,-3 0 7 0,6 0 1 15,0 0 1-15,-3 0 0 0,1 0-20 0,-1 0-4 16,0 0-1-16,3 0 0 0,0 0 5 0,0 0 1 16,0-2 0-16,-1-1 0 0,1 3 2 0,0-4 0 15,0 4 0-15,0 0 0 0,-3-7-2 0,0 7 0 16,1-3 0-16,2-1 0 0,-6-1-6 0,6 0 0 0,-3 3-1 15,3-3 0-15,0 3-11 0,0-5 0 0,0 0 9 16,0 4-9-16,-3-1 0 0,0 1-15 0,-2 3 3 16,-1-5-669-16,-2 3-134 0</inkml:trace>
  <inkml:trace contextRef="#ctx0" brushRef="#br0" timeOffset="171763.38">17521 5401 1234 0,'0'0'55'0,"0"0"11"0,-3-2-53 0,3 2-13 0,-3-5 0 0,3 5 0 16,0 0 72-16,0 0 12 0,-2 0 3 0,2 0 0 15,0-5-40-15,0 1-8 0,0 4-2 0,2-8 0 16,4 6 5-16,-4-3 1 0,1 1 0 0,-3 4 0 16,5-5 1-16,1-2 1 0,-1 5 0 0,0-5 0 15,0 4-2-15,1-2-1 0,-1-2 0 0,0 7 0 0,3-4-10 0,-2-1-1 16,-1 3-1-16,-2-3 0 16,4-2-30-16,-7 7 0 0,0 0 0 0,6 0 0 15,2-5 0-15,-3 1 0 0,-5 4 0 0,0 0 0 0,0 0 0 0,5-3 0 16,-5 3 0-16,0 0 0 15,0 0 0-15,0 0 0 0,0 0-8 0,0 0 8 0,0 0 0 0,0 0 0 16,0 0 0-16,0 0 0 16,0 0 0-16,0 0 0 0,0 0 0 0,0 0 0 0,0 3 0 0,-2-3 0 15,-1 4 0-15,0-1 0 0,1-1 0 0,-1-2 0 16,0 7 0-16,-2-7 0 0,2 5 0 0,3-5 0 16,-2 2 0-16,2 5 0 0,0-7 0 0,-3 2 0 15,3-2 0-15,0 7 0 0,0-7 0 0,0 0 0 16,0 0 0-16,3 8 0 0,-1-6 0 0,1 5 17 15,-3-7-3-15,3 7-1 0,-1 0-13 0,1-5-8 16,0 5 8-16,-3 1-13 16,2-1 13-16,1-5 0 0,-3 5 9 0,3 0-9 0,-1 0 0 0,1 3 8 15,-6-3-8-15,3 0 0 0,0 2 0 0,0 0 0 16,0-2 8-16,-2 1-8 0,2 1 0 0,0 5 0 0,0-5 0 0,-3 3 0 16,3 0 0-16,-3 0 0 0,3 0 0 0,0-1 0 15,-5 1 0-15,2 4 0 0,1-1 0 0,-1 1 0 16,0-7 0-16,1 6 0 0,-3-1 0 0,2-5 0 15,-2 5 0-15,-1-2 0 0,1 0 0 0,2-3 0 16,-2 1 0-16,0-3 8 0,-1 2-8 0,-1-2 0 16,4 0 0-16,-2 0 0 0,-1-4 0 0,4 4 0 15,-1 0 0-15,0-5-10 0,-2 5 10 0,5-7-12 16,-3 0-9-16,3 0-3 0,0 0 0 0,0 0 0 16,0 0-84-16,0 0-16 0,0 0-4 0</inkml:trace>
  <inkml:trace contextRef="#ctx0" brushRef="#br0" timeOffset="172199.11">17338 5820 1220 0,'0'0'54'0,"0"0"11"0,0 0-52 0,0 0-13 16,8 0 0-16,-3 0 0 0,-5 0 64 0,6 0 9 0,2-3 3 0,-3 3 0 16,3-4-16-16,-3 4-4 15,3-3 0-15,0-1 0 0,0 4-6 0,0-3-2 0,2 3 0 0,-2-2 0 16,3-3 3-16,0 5 0 0,2-2 0 0,-3 2 0 15,4-5-23-15,-4 5-4 0,1 0 0 0,2 0-1 16,-2 0 10-16,2 0 3 0,0 0 0 0,0 0 0 16,1 0-24-16,-4 0-12 15,6 0 12-15,-3 0-12 0,0 0 0 0,-2 0 0 16,0 0 0-16,2 0 0 0,-3-2 0 0,1 2 0 0,-3-5 0 0,3 3 0 16,2-5 0-16,-5 7 0 0,2-3 8 0,-2-1-8 15,-3 4 0-15,3-3 0 0,3-4 0 0,-3 7 0 0,-3-2 0 0,3-3 0 16,-3 5 0-16,-5 0 0 15,6 0-10-15,-6 0 1 0,0 0 0 0,0 0 0 16,0 0-119-16,0 0-23 0</inkml:trace>
  <inkml:trace contextRef="#ctx0" brushRef="#br0" timeOffset="180230.44">17441 6137 172 0,'0'0'16'0,"0"0"-16"0,0 0 0 0,0 0 0 0,-5-7 319 0,2 5 61 16,1-1 12-16,2 3 2 0,-3-4-241 0,-2 4-48 16,2 4-9-16,-2-1-3 0,5-3-49 0,-5 2-11 15,-1 3-1-15,1-3-1 0,2 5-23 0,-2 3-8 16,2-3 0-16,-2 0 0 0,0 2 0 0,2-2 0 15,-2 3 0-15,0 4 0 0,2 0 0 0,-2 2 0 16,2 1 0-16,0-1 0 0,-2 8 0 0,2-8 0 16,3 8 0-16,0-3 0 0,-2-2 0 0,2 4 9 15,-3-6 1-15,6 4 0 0,-1-5-2 0,4 1-8 16,-1-3 12-16,0 0-4 0,1-2 0 0,2 2-8 16,-1-5 12-16,4 1-4 0,0-3-8 0,-1 0 0 0,3 0 0 15,1-5 0-15,-1-2 0 0,0 5 0 16,3-10 0-16,0 5 8 0,0-2-8 0,0-5 0 0,0 0 0 0,-1 4 8 15,1-4-8-15,-2 0 8 16,1-2-8-16,-4-1 8 0,0-1-8 0,-1-1 0 0,-2-2 9 0,0-3-9 16,-3-4 11-16,1 5-3 0,-4-1 0 0,1 1 0 15,0-5-8-15,-3 4 10 0,0-2-10 0,-3-2 10 16,3 5-10-16,-5-3 10 0,-1-2-10 0,1 4 10 16,-3 1-10-16,-3 2 8 0,4-3-8 15,-4 3 8-15,0-2-8 0,1 6 10 0,-1-4-10 0,1 7 10 16,-4-2-10-16,4 2 10 0,2-3-10 0,-3 3 10 15,1 5-10-15,2-3-14 0,-3 3 3 0,3 2 1 16,0-3-3-16,0-1-1 0,3 4 0 0,0 0 0 16,0 0-15-16,5 0-3 0,-6 0-1 0,6 0 0 15,-5 4-32-15,5-4-7 0,0 0 0 0</inkml:trace>
  <inkml:trace contextRef="#ctx0" brushRef="#br0" timeOffset="184034.26">17227 7711 1036 0,'0'0'46'0,"0"0"10"0,0 0-45 0,0 0-11 0,-5 0 0 0,5 0 0 16,0 0 188-16,0 0 36 0,0 0 8 0,0 0 0 15,5 0-184-15,0-3-38 0,1-2-10 0,-1 5 0 16,-2-2 0-16,2-3 0 0,0 3 0 0,0-5 0 0,-2 5 0 0,2-3 0 15,1-2 8-15,-1 5-8 16,-2-6 0-16,2 6 0 0,0-3 0 0,0-2 0 0,-2 3 0 0,2-3 0 16,1 0 0-16,-4-1 0 0,4 6 0 15,-4-3 0-15,4-2 8 0,-4 5-8 16,1 0 0-16,-3 2 0 0,0 0 0 0,3-5 0 0,-1-2 8 0,-2 7-8 16,0 0 0-16,5 0 0 0,1 0 0 0,-6 0 0 15,5 0 0-15,-5 0 0 0,5 0 0 0,-5 0 0 16,0 0 0-16,6 0 0 0,-1 0 34 0,-5 0 0 15,0 0 0-15,3 5 0 0,-3-5-16 0,5 2-3 16,-3 5-1-16,1-5 0 0,-3-2 6 0,3 7 2 16,-1 3 0-16,1-3 0 0,-3 5-11 0,0-3-3 0,0 0 0 15,3 1 0-15,-3-3-8 0,0 5 0 0,0-8 9 0,0 11-9 16,2-6 11-16,-2-2-3 16,0 2 0-16,0 3 0 0,0 0 8 0,3 0 0 15,-3-1 1-15,0 4 0 0,0-1-17 0,-3-3 0 16,3 11 0-16,0-1 0 0,-2-2 0 0,2 2 0 0,-3 2 0 0,0 1 0 15,1-3 0-15,-1 2 0 0,0-1 0 16,3-4 0-16,-5 4 0 0,5-1 10 0,-2-2-10 0,2-3 8 16,-3 0-8-16,3 1 0 0,-3-3-12 0,3 3 12 15,-2-3 0-15,2 0 0 0,0-2 0 0,-3 2 0 16,3-5 0-16,3 3 0 0,-3-3 0 0,0 1 0 31,0-3-43-31,0-5-4 0,2 5-1 0,-2 0 0 0,0-7-168 16,3 2-35-16,-3-2-6 0,0 0-2 0</inkml:trace>
  <inkml:trace contextRef="#ctx0" brushRef="#br0" timeOffset="184352.23">17103 8322 2055 0,'0'0'91'0,"0"0"19"0,0 0-88 0,0 0-22 15,10 0 0-15,1 0 0 0,-1 0 10 0,4 0-2 16,4-2-8-16,1-5 12 0,2 7 12 0,0-3 1 0,0-1 1 0,0 4 0 16,1-3-26-16,-4-2 0 0,3 3 8 0,0 2-8 15,-2-2 0-15,2-3 0 16,6 5 0-16,-4-7 8 0,1 7 8 0,0-2 2 15,-3-1 0-15,3-1 0 0,-3 4-18 0,0-3 0 16,-2-1 0-16,2 4 0 0,-5-8 0 0,0 8-11 16,0-2 11-16,-3 2-10 15,-3-2-16-15,1-3-3 0,0 5-1 0</inkml:trace>
  <inkml:trace contextRef="#ctx0" brushRef="#br0" timeOffset="195971.34">1730 11083 601 0,'0'0'26'0,"0"0"6"0,0 0-32 0,0 0 0 16,0 0 0-16,0 0 0 0,-5-2 101 0,5 2 14 15,0-7 2-15,-3 7 1 0,3-7-20 0,-7 7-4 16,7 0-1-16,-8 0 0 0,5-3-1 0,-2 3 0 16,2 0 0-16,0 3 0 0,-2-3-1 0,5 0-1 15,0 0 0-15,-3 4 0 0,-5-1-42 0,8 4-9 16,-5 2-2-16,5-2 0 0,0 0-6 0,0 3-2 0,0-1 0 0,0 5 0 16,5 0-16-16,-5 0-3 0,0 3-1 0,3-5 0 15,2 4-1-15,-5 3-8 0,8-7 12 0,-5 4-4 16,-3 1 9-16,3-3 2 0,2 2 0 0,-2 5 0 15,2-2 9-15,-2 2 1 0,-1-2 1 0,3 5 0 16,-2 4-19-16,2-5-11 0,-2 3 12 16,0-2-12-16,2 6 18 0,-2-4-3 0,-3-2-1 15,5-1 0-15,-5 1-14 0,3-1 11 0,-3 1-11 0,5-1 10 16,-3-2-10-16,-2-2 10 16,0 5-10-16,3-8 10 0,2 8-10 0,-5-3 12 0,3-2-12 0,2-3 12 15,-5 1-12-15,0 2 0 0,3-8 0 0,-3 6 8 16,0-3-8-16,3-5 0 0,2 5-12 0,-5-7 12 15,0 0 0-15,0 1 0 0,0-4 14 0,0 3-4 16,0-7-10-16,0 0 0 0,0 0 0 0,0 0-11 16,0 0-101-16,0 0-20 0,-5 0-4 0</inkml:trace>
  <inkml:trace contextRef="#ctx0" brushRef="#br0" timeOffset="198837.86">2879 11490 345 0,'0'0'15'0,"0"0"4"0,0 0-19 0,0 0 0 16,-3 2 0-16,3-2 0 0,0 0 404 0,0 0 78 15,0 0 15-15,0 0 3 0,8 3-371 0,0 1-74 16,2-1-15-16,1 1-4 0,0-1-9 0,2-3-3 16,0 2 0-16,6 3 0 0,-1-5 8 0,6 0 2 15,-3 0 0-15,3 0 0 0,-3 2-34 0,3-2 0 16,-6 0 0-16,4 0 0 0,1 0 0 0,4 5 0 16,-6-3 0-16,3-2 0 0,2 7 0 0,-5-4 0 15,3 1 0-15,3-4 0 0,-9 3 0 0,3-3 0 16,3 0 0-16,-5 4 0 0,2-4 0 0,-5 0 0 0,2-4 0 15,-2 4 0-15,-5 0 0 0,5-3 0 16,-11-1 0-16,8 1 0 16,-5-4-52-16,-5 5-16 0,5-3-4 0,-8-2-621 0,2 2-124 0</inkml:trace>
  <inkml:trace contextRef="#ctx0" brushRef="#br0" timeOffset="199071.45">3297 11191 1900 0,'-24'14'84'0,"16"-4"18"0,0-1-82 0,-3 8-20 0,4-1 0 0,-1 5 0 0,2 3 113 0,-2 2 19 16,8 2 3-16,-5 0 1 0,5 10-99 0,0-5-19 16,0 4-4-16,5 1-1 15,-2-3-13-15,2 3 0 0,-2-5 8 0,5 0-8 0,0 2 0 0,0-2 0 16,-3 0 0-16,3 0 0 15,0-3-84 1,2-4-11-16,4 5-1 0,-9-8-889 0</inkml:trace>
  <inkml:trace contextRef="#ctx0" brushRef="#br0" timeOffset="203679.16">4810 11083 288 0,'0'0'12'0,"0"0"4"15,0 0-16-15,0 0 0 0,0 0 0 0,0 0 0 16,0 0 312-16,0 0 59 0,0 0 12 0,0 0 2 16,-5 7-259-16,5-7-52 0,0 0-10 0,0 0-3 0,0 0-9 15,0 0-1-15,-3 0-1 0,3 7 0 0,0-7 0 16,0 7 0-16,0 0 0 0,0 3 0 16,0 4-18-16,0-2-3 0,3 11-1 0,2 1 0 15,-5-1-12-15,5 5-2 0,-2 1-1 0,0 8 0 0,5 1-5 0,-8 4-8 16,2-2 11-16,1 7-11 0,-3-2 11 0,0-3-11 15,0-4 10-15,0-5-10 16,0 0 14-16,-3-3-3 0,3-2-1 0,0-2 0 16,0-9-10-16,-2-1 0 0,2 1 0 0,0-10 8 0,0 0-8 0,0-7 0 15,0 0 0-15,0-7 0 0,0-7 0 0,0-3 0 16,0 1 0-16,0-3 0 16,0-5-25-16,0-4-1 0,0 2 0 0,0-7 0 0,0-2 12 0,2 2 2 15,1 0 1-15,0-4 0 0,2 4 11 0,0 2 0 16,3 5-9-16,-8-4 9 0,8 6 0 0,-3 1 0 15,1 4 0-15,2-2 0 0,-3 4 13 0,3 1 7 16,0-1 2-16,0 3 0 0,0 5 6 0,0-1 0 0,-3 3 1 0,8 0 0 16,-8 0-11-16,1 0-2 0,2 5-1 15,-3-3 0-15,8 5-5 0,-5-2-1 0,0 2 0 16,5 2 0-16,-2-2-9 0,2 5 0 0,-8-3 0 0,9 5 0 16,-4 0 0-16,1 0 8 0,2 3-8 0,-2-1 0 15,-4-2 0-15,4 7 0 0,0-4 0 16,-3 6 0-16,0-2 0 0,-1 0 0 0,4-2 8 0,-3 5-8 15,-3 1 0-15,3-1 0 0,-3 2 0 0,1-3 0 16,-1 1 0-16,3 6 0 0,-5-6-9 0,2 4 9 16,-2 0 0-16,2-2 12 0,-2-3 0 0,-1 8 0 15,3-8-12-15,-5 5-16 0,0-2 3 0,3-2 1 0,-3 1 1 0,3-1 1 16,-1-5 0-16,1 2 0 16,0 2-15-16,2-6-3 15,-2 1-1-15,-1-1 0 0,4-3-135 0,-1-5-28 0,5 5-4 16,-2-9-2-16</inkml:trace>
  <inkml:trace contextRef="#ctx0" brushRef="#br0" timeOffset="204318.18">5747 11325 2178 0,'-8'3'96'0,"3"1"20"0,-1-1-92 0,1 1-24 15,2 1 0-15,-5-5 0 0,3 7 76 0,2-7 12 16,1 5 1-16,2-5 1 0,0 0-22 0,0 0-4 15,0 0 0-15,0 0-1 0,2 5-39 0,-2-5-7 0,6 4-1 0,4-1-1 16,-2 1-15-16,3-1 0 0,2-3 0 0,0 4 0 16,1-1 0-16,-1-1 0 0,5-2 8 0,-2 7-8 15,3-7 0-15,-1 5 0 0,1-3 0 0,2 3 0 16,-5 0 0-16,0-1 0 0,2-1 0 0,-5 4 0 16,1-5 0-16,-4 3 0 0,1-3 0 0,-1-2 0 15,4 0 0-15,-4 0-16 0,1 0 3 0,-3 0 1 31,0-2-57-31,0-5-11 0,2 7-3 0,-2-7 0 16,0 0-129-16,-3-3-27 0</inkml:trace>
  <inkml:trace contextRef="#ctx0" brushRef="#br0" timeOffset="204528.67">6003 11123 2286 0,'0'0'50'0,"-2"5"10"0,-4 2 3 0,1 0 1 0,0-2-51 0,0 6-13 15,-1-1 0-15,1-1 0 0,0 1 54 0,2 4 8 16,-2 2 2-16,2-2 0 0,0 3-39 0,3 6-7 16,3-2-2-16,0 3 0 0,-3 4-16 0,2 0 0 15,4 5 0-15,-1 0-9 0,3 0 9 0,-3 2 0 16,3 1 0-16,-5-6-8 0,2-4-3 0,0 2 0 16,3-4 0-16,-5-5 0 15,2 4-172-15,1-6-34 0,4-6-7 0</inkml:trace>
  <inkml:trace contextRef="#ctx0" brushRef="#br0" timeOffset="204772.07">6458 11003 2246 0,'-5'7'100'0,"3"3"20"0,-4-3-96 0,1 7-24 0,0-5 0 0,-1 8 0 15,1-1 167-15,2 1 29 0,1 1 5 0,2 1 2 16,0 5-163-16,0-1-32 0,2 3-8 0,1 2 0 16,0-2-16-16,-1 7-6 0,1 2-1 0,0 1 0 31,-1 1-21-31,-2 3-5 0,3 0-1 0,-3-2 0 16,0-3-7-16,-3 3-2 0,3-5 0 0,0-3 0 0,0 3-85 0,-2-5-18 0,2-2-3 15</inkml:trace>
  <inkml:trace contextRef="#ctx0" brushRef="#br0" timeOffset="205221.18">6829 10669 1958 0,'0'10'87'0,"0"-3"17"0,0 2-83 0,0 12-21 0,3 3 0 0,2 6 0 15,0 6 172-15,3 1 31 0,0 3 5 0,3 2 2 16,2 6-170-16,3-1-40 0,-3 0 0 0,0 4 0 16,0-4 0-16,-2-2 0 0,0 2 0 0,-4 0 0 15,-1 0-17-15,-6 0-1 0,0 7 0 0,-11-7 0 16,3 3 8-16,-5-3 2 0,-3-3 0 0,-5-1 0 0,0 6 8 0,-3 3 0 15,-2-3 0-15,-6-2 0 0,0-2-12 0,-5 0 4 16,-3-8 0-16,-5 3 0 16,3-7-13-16,-6 3-3 0,3-4 0 15,-5-6-724-15,-5 3-144 0</inkml:trace>
  <inkml:trace contextRef="#ctx0" brushRef="#br0" timeOffset="205689.96">4757 10726 172 0,'0'0'16'16,"-10"4"-16"-16,4-1 0 0,-2-1 0 0,-2 5 382 0,2 0 74 15,-3 3 14-15,3-3 3 0,0 7-325 0,-2-5-66 16,-1 5-13-16,1 3-2 0,2-1-35 0,-5 5-8 16,-1-2 0-16,4 12-1 0,-4-5-23 0,4 9 0 15,2 0 0-15,-3 5 0 16,3 7 16-16,0 0-2 0,3 0 0 0,0 3 0 16,2-3-14-16,-5 7 0 0,3 2 0 0,2 1 0 0,1-3-12 15,2 2-4-15,0-2-2 0,5 0 0 0,0 3 18 0,6-3 0 16,-6 0 0-16,14-5 0 15,-6-2-28-15,11-4-1 0,2-1-1 0,-5-7 0 0</inkml:trace>
  <inkml:trace contextRef="#ctx0" brushRef="#br0" timeOffset="206719.33">7496 11335 864 0,'-11'7'38'0,"6"-5"8"0,-6-2-37 0,1 7-9 0,-4-7 0 0,4 7 0 16,2-4 370-16,0 1 72 0,5-1 14 0,3-3 4 15,-5 0-324-15,5 0-65 0,0 0-13 0,0 0-2 16,0 0-39-16,11 4-7 0,2-1-2 0,5-3 0 15,-2 4-8-15,3-1 0 0,2-1 0 0,0 5 0 16,0 0 0-16,3 0 0 0,-3 0 11 0,3 3-11 16,0-1 0-16,2-2 0 0,3 3 0 0,-2 1 0 15,-3-1 0-15,-1-3 0 0,4 2 0 0,2-2 0 16,-3 0 0-16,1 0 0 0,-6-4 0 0,3 6 0 16,0-4 0-16,-6-3 0 0,1 5 0 0,-1-4 0 15,3-3 0-15,-2 0-16 0,-3 0 1 0,0 0 1 16,0 0-44-1,-3 0-9-15,0-3-1 0,-2-4-1 16,-3 7-139-16,0-7-27 0,7-2-5 0,-12 2-2 16</inkml:trace>
  <inkml:trace contextRef="#ctx0" brushRef="#br0" timeOffset="206924.66">7924 11234 2714 0,'-21'11'120'0,"13"-8"25"0,0 6-116 0,0-2-29 0,-2 3 0 0,2-3 0 15,5 7 24-15,-2-5 0 16,0-2-1-16,2 7 0 0,3 0-23 0,0 3 0 16,0-1 0-16,3 3 0 0,-1 9-12 0,6 1 0 15,3 1 0-15,-3 8 0 16,0-5-32-16,2 4-6 0,1-4-2 0,-1 0 0 15,-2 0-104-15,0 2-20 0,0 1-5 0</inkml:trace>
  <inkml:trace contextRef="#ctx0" brushRef="#br0" timeOffset="207798.01">8924 11170 2282 0,'0'0'50'0,"0"0"10"0,0 0 3 0,0 0 1 0,0 0-51 0,0 0-13 0,0 0 0 0,0 0 0 16,0 0 74-16,6 5 12 0,-6-5 2 0,2 2 1 16,4 5-20-16,-1 3-4 15,-2-3-1-15,2 2 0 0,-2 5-25 0,2 0-6 0,0 3-1 0,0-1 0 16,-2 8-20-16,0-1-12 0,2 3 12 0,-5 5-12 15,0 2 8-15,0 2-8 0,0-7 0 0,-5 7 0 16,-1-2 0-16,1-7 0 0,0 5 0 0,0-8 0 16,-1-2 0-16,1-2 0 0,-3-2 0 0,5-1 0 15,-2-4 8-15,2-3-8 0,1-2 9 0,-4 0-9 0,6-2 0 0,0-5-20 16,0 0 4-16,0 0 0 0,0 0-8 0,0-9 0 16,6-1-1-16,-4-4 0 0,4-2 10 0,-1-1 3 15,3-4 0-15,0-2 0 0,0-3 12 0,2-5-11 16,4 1 11-16,-1-3-10 0,0 2 10 0,0-2 0 15,-2 3 0-15,5 1 0 0,-3 1 0 16,3-2 0-16,-3 4 0 0,0 0 0 0,3-2 0 0,0 4 0 16,-3 1 0-16,-2-1-8 0,2 8 8 0,-2-1 11 0,-1 3-3 0,-2 2 0 15,0 1 0-15,0 1 0 0,0 3 0 0,0 5 0 16,0-5 20 0,0 7 3-16,-3 0 1 0,6 0 0 0,-3 0-32 0,2 7 0 0,1-5-13 0,-1 5 4 15,1 3 9-15,2 1 9 16,-2 1-1-16,2 0-8 0,-2 0 13 0,2 2-4 0,-3 2-1 0,4 1 0 15,-1-1-8-15,0 5 0 0,-5-4 0 0,0 4 0 16,0-2 0-16,0 4 0 0,-3 5 0 0,0 1 0 16,1 1 0-16,-1 3 10 0,-2 2-10 0,-1 1 10 15,1 1-10-15,0-4 0 0,-1 5 9 0,-2-5-9 16,0 0 0-16,3-3 0 0,0-4 0 0,-3 5 0 16,0-1 8-16,0-4-8 0,0 2 8 0,2-4-8 15,-2-5 0-15,0-3 0 0,0-2 0 0,3 3 0 16,-3-10-51-1,2 2-8-15,-2-9-1 0,0 0-1217 0</inkml:trace>
  <inkml:trace contextRef="#ctx0" brushRef="#br0" timeOffset="210150.74">3246 5599 1630 0,'0'0'72'0,"0"0"16"0,0 0-71 0,0 0-17 0,0 0 0 0,0 0 0 16,6 7 18-16,4-5 0 0,4 5 0 0,-1 0 0 16,0 0 7-16,6 0 2 0,2-4 0 0,-3 4 0 15,9 0-27-15,2-5 0 0,-3 3 8 0,1-3-8 16,-1-2 0-16,1 0 0 0,2 0 0 0,-3 0 0 15,1 0 0-15,-1-2 8 0,-2-3-8 0,2 5 12 16,-2-2-12-16,-5-1 0 0,7-1 0 0,-5 4 0 16,3-7 0-16,-3 4 0 0,-2-2 0 0,-1 3 0 15,-2-5 0-15,0 7 0 0,-5-7 0 0,5 7 0 0,-9-2 0 16,4-3-12-16,-3 0 4 0,-3 1 8 16,1 4-141-1,-6 0-21-15</inkml:trace>
  <inkml:trace contextRef="#ctx0" brushRef="#br0" timeOffset="210435.91">3366 5820 2156 0,'-14'0'48'0,"14"0"9"0,0 0 3 0,0 0 0 0,0 0-48 0,0 0-12 16,0 0 0-16,0 0 0 0,8 0 15 0,3 0 1 15,-1 0 0-15,6 0 0 0,3-3-3 0,-3-1 0 0,7 4 0 0,-1-7 0 16,1 7-5-16,4-3-8 0,5-4 11 0,-6 5-11 16,6-3 0-16,2-2 0 0,1 5 0 0,-6-5 0 15,5 0 0-15,1 4 0 0,-9-4 0 0,6 7 0 16,-6-7 0-16,-2 5-12 16,-3-3 0-16,3 3 0 15,-11-1-16-15,3-1-2 0,0 4-1 0,-8 0 0 16,3-7 3-16,-4 7 0 0,4 0 0 0,-8-3 0 15,2 3-119-15,-5 0-23 0</inkml:trace>
  <inkml:trace contextRef="#ctx0" brushRef="#br0" timeOffset="210791.87">3739 5361 2070 0,'0'0'92'0,"0"0"18"0,0 0-88 0,0 0-22 0,0 0 0 0,0 0 0 0,0 0 44 0,5 0 4 16,0 0 0-16,-2 0 1 0,5 0-37 0,2 5-12 15,6-3 0-15,0 0 0 0,3 5 0 0,-1 1 0 16,-2-1 0-16,3 0 0 16,-1 2 0-16,1 0 0 0,-1 3-8 0,1 0 8 0,2 0 0 0,-5-1 0 15,2 6 0-15,1-3-9 0,-3 0 9 0,2-2 0 16,-2 2 0-16,-3 3 0 0,0-1 0 0,1-2 11 15,-6 3-3-15,0-3 0 0,-1 2-8 16,1-2 0-16,-8-2-12 0,3 2 12 0,-3 3 0 0,-3-1 0 0,-2 8 8 16,-3-8 0-16,0-2 0 0,3 0 0 0,-8 3 0 15,2-3 1-15,-2-2 0 0,5 4 0 0,-8 0 0 16,5 6-9-16,-4-1 12 0,4-2-12 0,-7 4 12 16,2-2-12-16,-3-2 0 0,-2 5-12 15,0-3 12 1,-6 2-149-16,4 1-23 0,-41 18-4 0,22-9 0 0</inkml:trace>
  <inkml:trace contextRef="#ctx0" brushRef="#br0" timeOffset="-199864.97">16933 5806 172 0,'0'0'8'0,"0"0"1"0,0 0-9 0,0 0 0 0,0 0 0 0,0 0 0 16,8 4 363-16,-2-1 70 0,-1-3 15 0,0 0 2 16,3 0-328-16,0 4-66 0,0-1-12 0,0-3-4 15,0 4-12-15,2-1-4 0,4-3 0 0,-4 2 0 16,-2-2-24-16,3 0-14 0,5 0 2 0,-3 0 0 15,-5 0 25-15,5 5 6 0,-2-5 1 16,2 2 0-16,0-2 24 0,0 0 4 0,-5 0 2 0,5 0 0 0,1 0-1 16,-1 0 0-16,-2 5 0 0,-1-5 0 0,3 0-6 0,-2-5-2 15,2 5 0-15,-2 0 0 0,-1 0-21 0,4 0-5 16,-4 0-1-16,1 0 0 0,2 0-6 16,-2 0-8-16,-1 0 11 0,1 0-11 0,2 0 8 0,-3-2-8 15,1 2 0-15,0 0 0 0,-1 0 0 16,3 0 0-16,-2 2 0 0,0-2 0 0,2 0 0 0,-3 0 0 15,1 0 0-15,0 7 0 0,-3-7 24 0,2 2-1 16,3 3-1-16,-2-2 0 0,0-3-22 0,2 7 0 16,-3-7 0-16,4 7 0 0,-1-5 11 0,0 3-3 15,0-3 0-15,-2 3 0 0,2-5-8 0,-2 2 0 16,-1 3 0-16,3-3 0 0,-2 1 0 0,2-3 8 0,-2 4-8 16,-1-1 8-16,1-3-8 0,0 0 0 0,-1 0 0 0,3 0 0 15,-2 0 12-15,2 0-2 0,0 4-1 0,1-4 0 16,-1-4-9-16,-2 4 10 0,4 0-10 0,-4-3 10 15,2 3-2-15,-2 0-8 0,-1-4 12 16,1 4-4-16,0 0-8 0,-1 0 0 0,-2-3 0 16,3 3 8-16,-1-2-8 0,1-3 0 0,-1 5-12 0,1 0 12 15,0-2 0-15,-1-3 0 0,-5 5 0 0,6-2 12 16,0-3-12-16,-3 3 0 0,-1-5 0 0,1 7-11 16,0-7 11-16,0 4 14 0,-2-2-3 0,-1 3-1 15,3-5-10-15,-3 0 8 0,0 5-8 0,1-5 8 16,-4 0 8-16,4 0 2 0,-4-3 0 0,4 3 0 15,-4 0-18-15,1-2-16 0,2 2 4 0,-2-3 0 0,-1 3 12 16,1-2 0-16,-3-5 0 0,0 6 0 0,3-1 9 0,-3-5 2 16,0 5 0-16,0-6 0 15,-3 6-11-15,3-3 0 0,0-7 0 0,0 8 0 0,-3-3 0 0,1-1 0 16,-1-1 0-16,3 4 0 0,-3-2 8 0,1 0 0 16,2-2 0-16,-3 1 0 0,1 4-8 0,-4-3 0 15,4-1 0-15,-4 6 0 0,4-5 0 0,-4 5-11 16,4-6 3-16,-1 6 0 0,-2 0 8 0,2 2 11 15,-2-3-3-15,0-2 0 0,-1 3-8 0,1 2 0 16,0 5 0-16,-3-5 8 0,2-3 2 0,1 3 0 0,-3-2 0 16,0 2 0-16,0-3-10 0,3 3 0 0,-3 0-10 0,0 0 10 15,0-7 0-15,0 5 0 16,-2-1 0-16,2 1 0 0,-5-3 8 0,5 5-8 0,0-3 0 0,-3 3 0 16,1-2 0-16,-4-5 0 0,1 2 0 0,0 0 0 15,-3 3 0-15,3 2 0 0,-3-2 0 0,0 1 0 16,3 1 0-16,0 0 0 0,-3-2 0 15,2 7 0-15,1-5 0 0,-3-1 0 16,3 6 0-16,-3-3 0 0,3-2 0 0,-3 3 0 0,-2-1 0 0,2 3 0 16,2-3 0-16,-4 5 0 0,2-2 0 0,-2 2 0 15,2-5 0-15,0 5 0 0,3 0-9 0,-1 0 9 16,-2 0 0-16,3 0-8 0,0 0 8 0,0 0 0 16,-3 0 0-16,3 7-8 0,-1-7 8 0,4 5 0 15,-3 2 0-15,2-3 0 0,0-4 0 0,1 7 0 16,-1 0 0-16,3 1-8 0,-2-1 8 0,-1 0-8 15,1-5 8-15,-1 5 0 0,0 0 0 0,-2 0 0 0,0 3 0 0,2-1 0 16,-4 0 0-16,4-2 0 16,-2 1 0-16,0 1 0 0,-1 5 0 0,1-5 0 15,2-2 0-15,1 3 0 0,-6 4 0 0,3-5 0 0,10 3 0 0,-5-2-8 16,-2-1 8-16,2 0 0 0,0 6-9 16,-3-6 9-16,3-2-10 0,-2 7 10 0,-1-5 0 15,3 6-9-15,0-6 9 0,0 5 0 0,3-4 0 0,0-1 0 16,-1 5 0-16,1 0-8 0,0-2 8 0,2 2 0 15,0 2 0-15,1 1 0 0,-1-3 0 0,1 3 0 16,-1-3 0-16,3 0 8 0,0-2-8 0,0 4 0 0,-3-2 0 16,3-5 0-16,6 8 0 0,-4-3 0 15,-2-5-8-15,3 6 8 0,2-1 0 0,0-5 11 16,-2 1-1-16,2 4 0 0,1-5-10 0,2 7 0 0,0-4 0 16,-3-2 0-16,0-1 0 0,3-2 0 15,0 3 0-15,0 1 0 0,-5-6 0 0,5 2 0 0,-3 5 0 16,0-3 8-16,-2-2-8 0,5 3 8 0,0-8-8 0,0 10 8 15,-3-8 0-15,3 4 0 0,-3-1 0 0,3 0 0 16,0 0-8-16,0-5 0 0,-8-2-10 0,5 7 10 16,3-2 0-16,0 0 0 0,-8-5 0 0,3 4 10 15,5-1-10-15,-3-3-17 0,-5 0 4 16,8 0-875-16,-8 0-176 0</inkml:trace>
  <inkml:trace contextRef="#ctx0" brushRef="#br0" timeOffset="-191188.66">4233 12624 172 0,'0'0'16'0,"0"0"-16"16,0 0 0-16,0 0 0 0,0 0 422 0,0 0 82 15,0 0 16-15,0 0 3 0,0 0-368 0,0 0-74 16,6 2-14-16,-1 3-3 0,3-3-17 0,-3 3-3 16,0-1-1-16,3 3 0 0,-2 0-24 0,2 3-5 15,-3 2-1-15,3 4 0 0,-3 3-1 0,3 4-1 0,-3 1 0 0,1-1 0 16,-1 8-11-16,3-5 8 15,-8 4-8-15,0-1 8 0,0 4-8 0,0 0 0 16,-5-1 9-16,-1-1-9 0,1 2 9 0,2-5-9 16,-5-2 12-16,3-2-12 0,0-3 15 0,0-5-4 0,2-4-1 0,-2 2 0 15,2-7-10-15,0 0 0 0,3-7 0 0,0 0 0 16,-2-5 0-16,-1-4 0 0,3-5 0 0,0-2 0 16,0-3-11-16,0-10 3 0,3 1 0 15,-1-7 0-15,9 2 8 0,-8 2-12 0,2-1 12 0,3 1-12 16,2-2 12-16,-4 0-10 0,7 3 10 0,-5-1-10 15,0 0 10-15,2 6 0 0,1-6 0 0,0 7 0 16,2 6 12-16,-3-4 4 0,4 8 0 0,-1 3 1 16,0-1 14-16,0 2 2 0,0 3 1 0,3 5 0 15,-2 0-7-15,1 2-2 0,1 0 0 0,-2 2 0 16,-1 0-14-16,-3 5-3 0,6 0-8 0,-8 3 12 16,5-3 16-16,3 2 2 0,-5-2 1 0,-1 8 0 15,4-8-31-15,-9 2 8 0,8-2-8 0,-8 2 0 0,3-2 0 16,0 3 0-16,0 2 0 0,0-1 0 0,0 1 0 0,-5 0 0 15,2 2 0-15,6 0 0 16,-9-2 0-16,1 4 0 0,2-2 0 0,-2 3 0 0,2-3 0 0,-2 3 0 16,2-1 0-16,-5 0 0 0,5 6 0 0,-2-4 0 15,0 4 0-15,-1-4 0 0,4 4 0 0,-4-1 0 16,1 0 0-16,0 2 0 0,2-1 0 0,0-6-8 16,-2 8 8-16,2-8-13 0,-5 1 13 0,5-1 0 15,-2-2 0-15,2 3 0 0,1-3-11 0,-4-5 1 16,4 0 0-16,-1 3 0 15,0-5-60-15,-2-2-12 0,2 0-2 0,0-3-1115 0</inkml:trace>
  <inkml:trace contextRef="#ctx0" brushRef="#br0" timeOffset="-189575.3">4567 13513 1378 0,'0'0'61'0,"0"0"13"15,0 0-59-15,0 0-15 0,0 0 0 0,0 0 0 0,0 0 71 0,0 0 11 16,0 0 2-16,0 0 1 0,0 0-11 0,0 0-2 16,0 0-1-16,0 0 0 0,0 0-11 0,0 7-1 15,0 0-1-15,2 2 0 16,-2-2-2-16,0 0-1 0,0 3 0 0,0 1 0 0,0 1-15 0,0 2-4 15,0-4 0-15,3 6 0 16,2-2-24-16,-5 3-12 0,0-1 10 0,3 1-10 0,2 4 9 0,-5-5-9 0,0 8 8 0,0-1-8 16,0 3 18-1,0-2-2-15,0-1 0 0,0 1 0 16,0 4-4-16,3-5-2 0,0 3 0 0,-3-7 0 0,0 2-10 0,2-4 0 0,-2-1 0 0,3-2 0 16,-1-4 0-16,-2-3 0 0,6 2 0 0,-6-2 0 15,0-2-23-15,0-5 3 0,0 0 1 0,0 0 0 31,8-5-122-31,2-2-25 0</inkml:trace>
  <inkml:trace contextRef="#ctx0" brushRef="#br0" timeOffset="-180544.82">8721 12899 403 0,'-16'4'36'0,"8"-4"-36"15,3 0 0-15,-3 5 0 0,0-3 397 0,2-2 73 16,-2 0 14-16,8 0 4 0,0 0-363 0,0 0-72 16,0-2-14-16,3-3-3 0,2-4-5 0,3 2-1 15,0 0 0-15,3 2 0 0,-3-7-14 0,2 8-2 16,1-8-1-16,0 5 0 0,-4 2 7 0,4-7 2 15,2 10 0-15,-2-5 0 0,2 0 14 0,0 0 2 16,-2 5 1-16,5-3 0 0,2 5-10 0,-2 7-1 0,3 0-1 0,2 2 0 16,0 3-13-16,3 0-2 0,0 2-1 15,-3 7 0-15,0-2-11 0,0 2 12 0,0-2-12 0,-2 4 12 16,-1 6-12-16,-4-3 0 0,-1-1 0 0,-5-1 0 31,0 7-20-31,-6-6-7 0,-2 6-1 0,-2 0 0 0,-6-1-9 0,-3-4-3 16,-5 5 0-16,0-1 0 0,1-4 28 0,-4 5 12 0,1-8-10 0,-1 3 10 15,0-2 0-15,1-1 16 0,-1-9-1 0,4 3-1 16,1-3 30-16,1-5 5 0,0 1 2 0,2-6 0 16,1-1-6-16,2 1-1 0,0-8 0 0,3 4 0 15,-1-7-28-15,4 2-7 0,2-7-1 0,0 5 0 0,2-5-8 0,4 0 0 16,1 3 0-16,4 0 0 16,-3-5 0-16,8 4-9 0,-3 1 9 0,6-3-13 15,-1 3 13-15,3 2 0 0,0-3 0 0,6 3 0 16,2 0 11-16,0 2-2 0,0-2 0 0,-5 3 0 0,0-4-9 0,0 6 0 15,-3-5-10-15,3 0 10 16,-3 5-64-16,0-5-6 0,3 0-2 0,0 0-765 16,2 4-154-16</inkml:trace>
  <inkml:trace contextRef="#ctx0" brushRef="#br0" timeOffset="-180375.81">9480 12918 2127 0,'-8'4'94'0,"8"-1"20"0,-5-3-91 0,5 0-23 0</inkml:trace>
  <inkml:trace contextRef="#ctx0" brushRef="#br0" timeOffset="-179598.82">9268 13313 288 0,'0'0'12'0,"0"0"4"0,-5 7-16 0,0-5 0 0,-1 5 0 0,1 0 0 0,3 0 514 0,-1 0 100 15,0 0 20-15,1-2 4 0,-1 2-474 0,0 0-96 16,1 0-18-16,2 3-4 0,0-3-29 0,0 2-5 16,0 3-2-16,0-3 0 0,0 1-10 0,2 6 0 15,-2-2 0-15,0 3 0 0,3-1 0 0,-3 1 10 0,-3 6-10 16,3 1 10-16,-2-3 2 0,-1-2 0 15,0 4 0-15,-2-2 0 0,0-2 12 0,-3 5 4 16,0-1 0-16,-3-2 0 0,1 3-28 0,-6-1 0 0,0 1 0 16,0-5 0-16,-2-3 0 0,-1 1 0 15,3 1 0-15,0-8 0 16,3-1-31-16,0 1-11 0,0-6-2 0,2-1-1 16,0 1-75-16,4-4-14 0,1-4-3 0,6-3-963 15</inkml:trace>
  <inkml:trace contextRef="#ctx0" brushRef="#br0" timeOffset="-179109">9538 12981 2833 0,'0'0'62'0,"-5"7"13"0,-3 2 2 0,3 3 3 0,-1-2-64 0,4-1-16 0,-1-2 0 0,0 3 0 16,1-3 29-16,2 2 3 0,2-2 0 0,-2 0 0 0,3 0-32 0,0 3 0 16,-1-1 0-16,4-2 0 0,-1 7 0 0,0 0 0 15,1 5 0-15,-1-2 0 0,0 4 0 16,0-3 0-16,-2 6 0 0,0 0 0 0,-1-1 12 0,1 1-3 16,-6-3-1-16,1-2 0 0,2 4-8 15,-3-2 8-15,-2-2-8 0,0-2 8 0,-1-3-8 16,4 0 8-16,-4-5-8 0,1-2 8 0,0-7-8 0,2-5 0 15,3 1 9-15,-3-8-9 0,3-11 0 0,3 4-13 16,0-12 1-16,5 5 1 16,-3-9-23-16,3 0-5 0,0-5-1 0,0-5 0 0,2 3 40 0,1-3 0 0,0 5 0 0,-1 0 0 15,6 2 0-15,-3 5 0 0,0 3 0 0,3 4 0 16,-2 3 18-16,1 4 11 0,1 0 3 16,0 9 0-16,0 3-5 0,3 0-1 0,-4 5 0 0,1 4 0 15,-2 3 5-15,1 4 1 0,-1 1 0 0,-1 4 0 16,0 2-4-16,0 8-1 0,-2 4 0 0,2 0 0 15,-2 3-10-15,-1 7-1 0,1-3-1 0,-1 3 0 16,-2-6-15-16,0 8 0 0,-2-2 0 0,-1-5-10 16,0-2 10-16,1 2 0 0,-4 2 0 0,3-7 0 15,-2 3-12-15,0-1-1 0,-1-6 0 0,1-1 0 16,-3-4-93 0,3 0-18-16,-1-7-4 0,1 2-1187 0</inkml:trace>
  <inkml:trace contextRef="#ctx0" brushRef="#br0" timeOffset="-178677.25">10485 13002 3333 0,'-2'3'73'0,"-1"6"15"0,1-2 4 0,-1 0 2 0,0 2-75 0,3-1-19 0,0-8 0 0,3 9 0 16,5-2 20-16,2 0 1 0,1-7 0 0,5 0 0 16,0 0-33-16,2 0-8 0,3-7 0 0,3 0-1 15,3-2 5-15,2 1 2 0,3-1 0 0,-3 2 0 16,0-2 6-16,-3-1 8 0,1 3-13 0,-4 2 5 16,-1-4-5-16,-4 2-1 0,1 5 0 0,-1-3 0 15,-2 3-21 1,-3 2-4-16,1-8-1 0,-4 8 0 0,1 0-38 0,-3-2-8 0,0-3-2 0,-3 5 0 15,-2 0-178-15,-3 0-36 16</inkml:trace>
  <inkml:trace contextRef="#ctx0" brushRef="#br0" timeOffset="-178469.73">10737 12791 2948 0,'-5'9'65'0,"2"-2"14"0,-2 2 2 0,-3-2 1 0,2 8-66 0,4-1-16 16,2-3 0-16,0 4 0 0,2 1 16 0,4 8 0 0,2-1 0 0,0 1 0 16,-1 6-16-16,4 3 0 15,0 0-8-15,-1 2 8 0,1 1-15 0,-1 1 3 16,1-4 1-16,0 7 0 16,-1-7-23-16,-2 7-5 0,0-2-1 0,0-1 0 15,-3-1-112-15,3 1-22 0,-3-4-5 0,1 2-887 0</inkml:trace>
  <inkml:trace contextRef="#ctx0" brushRef="#br0" timeOffset="-177987.71">11356 12661 3157 0,'0'0'140'0,"0"0"28"0,3 3-134 0,2-1-34 0,-2 5 0 0,4 0 0 0,4 2 42 0,2-2 2 16,3-2 0-16,0-3 0 0,0 6-44 0,2-6 0 16,6 5 0-16,-3-2 0 0,3-1-11 0,-5 1-4 15,2 2-1-15,-3 0 0 16,1-2-30-16,-3 2-6 0,-6 5-2 0,1-3 0 0,0 1 35 0,-4-1 7 16,-1 7 2-16,-4-2 0 0,1-4 2 0,-6 9 0 15,3 0 0-15,-5-3 0 0,0 0-4 0,-6 8 0 16,1-8 0-16,-4 8 0 0,-4-1 27 0,-1 1 5 15,4-8 0-15,-4 6 1 0,0-8-10 0,1-3-3 0,5 4 0 16,-3-6 0-16,8 0-8 0,-3-2 0 16,3 1 0-16,3-1 0 0,0-5 0 0,2 5 0 15,1-7 0-15,2 0 8 0,0 0 20 0,0 0 3 0,0 0 1 0,7 5 0 16,9-3-14-16,0 3-2 0,0-3-1 16,5-2 0-16,3 2-4 0,-3-2-1 0,0 5 0 0,1-2 0 15,-4-3-10-15,3 7 0 0,0-7 0 0,1 7 0 16,-1-5 0-16,-3 5 0 0,3-2 0 0,-2-1 0 15,-6 3 0-15,0 5 0 0,-5-2 0 0,-2-1 0 16,-6 8 0-16,-3-3 0 0,-2 2 0 0,-6 1 0 16,-5 6 0-16,-2-2 0 0,-1 3 0 15,1-1 0-15,-6 3-20 0,-5-2-2 0,-11-1-1 0,-5 1 0 16,-5-5-86 0,-3 2-18-16,-3-2-3 0,3 2-733 0,-2-5-146 0</inkml:trace>
  <inkml:trace contextRef="#ctx0" brushRef="#br0" timeOffset="-177026.46">8210 13630 2257 0,'0'0'100'0,"-5"5"20"0,7 0-96 0,1 2-24 0,5-3 0 0,3-1 0 16,2 6 56-16,8-2 7 0,3 0 1 0,0 3 0 15,-1-3-32-15,6 4-5 0,3-6-2 0,3 9 0 16,2-4-10-16,8 1-3 16,10-1 0-16,3-1 0 0,-2 1-12 0,2 1 0 0,0 1-9 15,3-5 9-15,0 7 0 0,3-11 0 16,-1 4 0-16,-2 2 0 0,-3-4 0 0,3 2 0 0,3 0 0 16,2-2 0-16,0 2 20 0,3 0 9 0,-1 2 3 0,4-2 0 15,2 3-20-15,0-3-3 0,-3 0-1 0,4 2 0 16,-1-4 3-16,2-3 0 0,1 5 0 0,0 0 0 0,-3-4-11 15,0 4 10-15,5-7-10 0,3 7 10 16,6 0-10-16,-6-5 0 0,0 3 0 0,0-3 0 16,2-2 8-16,-2-2 0 0,-10-3 0 0,2 5 0 15,0-7 20-15,3 5 3 0,-1-5 1 0,-4-3 0 0,-9 1-20 16,-2-3-3-16,5 0-1 0,1-2 0 0,-1-5-8 0,-3-2 12 16,-7-2-12-16,-1-1 12 0,-4 1-2 0,2-1 0 15,-1-6 0-15,-1 4 0 0,2-7-10 0,0-5 10 16,-6-2-10-16,-7-7 10 0,-8 0-10 0,-3 0 0 15,-5 0 0-15,2 0 0 0,-2-2 0 0,0-5 0 16,-3 4 0-16,-5-4 0 0,-3-2 13 0,-3-1 1 16,1 3 0-16,-6 0 0 0,-5 5 6 0,-2-6 0 0,-1 8 1 15,-2-2 0-15,-6 2-21 0,-5 0 0 0,0 0 0 0,-2 0 0 32,-3-2-24-32,-6-3-5 0,-4 2-2 0,-7 1 0 15,1-3 31-15,-5 10 0 0,-6-3-8 0,1 10 8 0,2-3-9 0,-3 8 1 0,-5-3 0 0,-5 2 0 16,-8 8 8-16,0-1-12 15,0 1 12-15,-6 4-12 0,-7 5 12 0,-3 2-13 0,-3 0 5 0,-2 5 8 16,2 3 0-16,-7-1 0 0,-4 5 0 0,-4 0 0 16,-6 0 0-16,0 7 0 0,0-5 0 0,-2 5 0 15,-3 0 0-15,2 3 0 0,3 4-11 0,3-5 11 16,-3-2 0-16,1 7 0 0,-4 1 0 0,3-4 8 16,6-4-8-16,2 7 0 0,0-4-8 0,3-1 8 15,-1 5 0-15,1-4 0 0,0 6 0 0,2-2 8 16,-2-4-8-16,0 6-8 0,0 3 8 0,7 0-12 15,9 2 12-15,-6 3 0 0,-2 4 0 0,5 2 0 16,8 3 0-16,5-2-8 0,5 6 0 0,4-4 0 0,1 0 8 0,7 5 0 16,4 2 0-16,8 0 0 15,1 7 0-15,7 2 0 0,8 5 0 0,3 3-8 16,8 4-18-16,2 3-3 16,6 6-1-16,5-4 0 0,0 2 8 0,5-2 2 0,3-3 0 0,5-1 0 0,6-6 3 0,-1 5 1 15,-2-7 0-15,5-4 0 0,6-8 16 0,-4 3 12 16,-1-12-1-16,1 0-1 0,7-10-21 0,-4 5-4 15,3-4-1-15,3-1 0 16,2-4-11-16,3-2-2 0,3-1-1 0,0-2 0 16,2-7-169-16,3-4-33 0</inkml:trace>
  <inkml:trace contextRef="#ctx0" brushRef="#br0" timeOffset="-145550.66">2572 8155 172 0,'0'0'16'0,"0"-2"-16"15,0-3 0-15,0 3 0 0,0-5 344 0,0 7 67 16,0-8 13-16,0 6 2 16,0-5-275-16,0 0-55 0,0 5-12 0,-3-3-1 0,3 0-1 0,0 1 0 15,0 4 0-15,0-7 0 16,0 7-42-16,0 0-8 0,0 0-1 0,0 0-1 16,0 0-6-16,0 0-2 0,0 0 0 0,8 0 0 0,-3 0-22 0,9 7 0 15,-6-7 0-15,5 7 0 0,3 0-17 0,-1-5-2 16,-1 5 0-16,2 0 0 0,-1 0 19 15,7-4-12-15,-6 6 12 0,5-4-10 16,-3 2-5-16,6-5-1 0,2 5 0 0,1-5 0 0,-1 6 2 0,3-8 0 0,1 7 0 0,4-7 0 16,-5 0 14-16,3 4 0 0,5-1 0 15,-8-1 0-15,0 3-9 0,5-3 1 16,1 5 0-16,-1 0 0 0,-2 0 8 0,8 3 11 16,-3-3-3-16,2 0 0 0,-2 0-8 0,3-3-9 0,29 18-4 15,-35-15 13-15,3 2 0 16,3-2 0-16,0 3 0 0,-3-3 13 0,5 0-4 0,-5-5-1 0,6 5 0 15,-6 3-8-15,-6-3 0 0,4 0 0 0,-1 0 0 16,1-5 16-16,2 5-1 0,0 0-1 0,5 3 0 16,-5-3-3-16,0-3-1 0,0 1 0 0,0 2 0 15,0 0 2-15,3-7 0 0,-3 7 0 0,3-4 0 16,-3-3 2-16,5 0 1 0,0 4 0 0,3-4 0 0,0-4-15 16,-5 4 0-16,2 0-9 0,-2 0 9 15,2-3 0-15,-2-4 0 0,2 7 0 0,3-2 0 0,0-3 0 16,3 3 0-16,-3-3 0 0,0 3 0 0,0-5 0 0,2 4 0 15,-2-1 0-15,0 1 0 0,6-2 0 0,-1 3 0 16,-2 0 0-16,-1-3 0 0,-2-2 0 0,5 7 0 16,3-5 0-16,0 1 10 0,-2 1-10 0,1-1 0 15,-1-3 0-15,-6 4-11 0,0 1 11 0,2-3 0 16,1 3 8-16,5-3-8 16,0 5 0-16,0-2 0 0,0-3 0 0,-6 3 0 0,1-5 0 0,-1 7 0 15,-2-7 0-15,3 7 0 0,2-3 0 0,1-4 0 16,-4 0 0-16,1 0 0 0,-3 5 0 15,0-5 0-15,2-3 0 0,-2 3 0 0,0 0 0 0,0-2 0 16,6-1 0-16,-6-1 0 0,0 1 0 0,-3 1 0 16,0-5 0-16,3 4 0 0,-2-4 0 0,4 5 8 15,1-5 0-15,-3-1 0 0,0 4-8 0,-3-3-8 0,-5-1 8 16,3-1-12-16,-3-3 12 0,3-2 0 0,2 5 0 16,-2-3 0-16,-11 0 0 0,2 0 0 0,7-2 0 15,-4 2 0-15,-5-4 0 0,0 1 0 0,0-1 0 0,-2 4 0 16,-4-2 0-16,1 2 0 0,-5-2 0 0,-1 2 0 15,4-2 0-15,-7 5 0 0,-1-8 0 0,-4 5 0 16,3-2 0-16,-2-3-8 0,-6 8 8 16,-2-5-12-16,0 2 20 0,-6-2 3 0,-2 4 1 0,-3-1 0 15,0-4 4-15,-3 4 2 0,1-4 0 0,-1 8 0 16,-5-2 18-16,-2-1 3 0,2-1 1 0,-3 3 0 16,-2-1-26-16,-3 0-5 0,-2-1-1 0,-1 3 0 15,-2-2-8-15,-5-1 8 0,-1 1-8 0,-2-3 8 16,-2 7-8-16,2-2 0 0,-6 0 0 0,4-3 0 15,-9 1 0-15,3 6 0 0,-5 1 0 0,0-3-11 16,-1 3 11-16,1-1 0 0,2 3 0 0,-2 0 0 16,-3 0 0-16,-2-2 0 0,2 2 0 0,0 0 0 0,-5 4 0 0,2-1 0 15,0 4 8-15,-2-3-8 0,-3 1 10 0,-2 2-2 16,2-5-8-16,0 5 12 0,3 0-12 0,-3 5 9 16,-5-3-9-16,0 1 8 0,2-3-8 0,6 4 0 15,-3-1 0-15,3 2 8 0,-8 2 1 0,0-3 0 16,2 3 0-16,1 0 0 0,-1 0-9 0,-2 0 0 15,-5 3 0-15,5-1 8 0,-1 3-8 16,4-3 0-16,-1 1 0 0,1-1-11 0,-3-2 11 16,8 0 0-16,-6 3 0 0,1-3 0 0,4 2 0 0,1-2 0 0,0 0 0 0,0-2 0 15,-6 0 0-15,3-5 0 16,-2 7 0-16,2-2 0 0,3-3 0 0,0 3 0 16,-1-3 0-16,-4-2 0 0,2 2 0 0,5-2 0 0,1 0 0 15,2 5 0-15,0-5 0 0,-3 0 9 0,-4 2 0 16,4-2 0-16,-2 0-9 0,8 7 0 0,-9-7 0 15,9 7 0-15,-8-4 0 0,2 4-11 0,1 2 3 0,-1-2 0 16,3 0 8-16,-2 3 0 0,10-3 0 0,0 0 8 16,-8 7-8-16,0-5 0 0,3 1 0 0,2 2 0 15,0-1 0-15,3 1 0 0,3-2 0 0,2-1 0 16,-2 7 0-16,5-6 0 0,-8 4 0 0,8 0 0 16,-8-5 0-16,5 6 0 0,3-1 0 0,0-3 0 15,3 6 0-15,5-1 0 0,0-2 0 0,2 3 0 0,-2 4 0 16,-3-4 0-16,3-1 0 0,3 0 0 0,-3 1 0 0,2-1-10 15,3 6 10-15,3-4 0 0,3 1 0 0,-1 0 0 16,3 5 0-16,0-1 0 16,6 1-11-16,-1 1 11 0,3-1-10 0,-2 7 10 0,4-1-8 15,6 1 8-15,-2-5 0 0,2 4-9 0,8-4 9 0,-6-2-10 16,9-1 10-16,-3 1-10 0,8 4 10 0,-6-5-10 16,9 3 10-16,5-2-10 0,2-1-6 15,-2 1-2-15,8 2 0 0,-6-3 0 16,3 1-18-16,6-1-3 0,-1-2-1 0,3-2 0 15,0 2-182-15,8-2-37 0</inkml:trace>
  <inkml:trace contextRef="#ctx0" brushRef="#br0" timeOffset="-106829.08">13330 13809 57 0,'0'0'0'0,"-3"2"0"16,-2 5 0-16,2-4 0 0,-2 1 436 0,2-1 81 15,-2 4 17-15,2-5 3 0,3-2-373 0,0 0-74 0,0 0-15 0,0 0-3 16,0 0-6-16,0 0-1 0,0 0 0 0,0 0 0 16,0 0-16-16,0 0-3 0,0 0-1 0,6 0 0 15,-1 5-5-15,3-5-2 16,0-5 0-16,2 3 0 0,-2-5-22 0,5-7-4 0,1 2 0 0,4-2-1 16,1-3-11-16,2-4 0 0,-3 2-10 0,4-4 10 15,1-8-25-15,-1 5 1 0,-1-2 0 0,0-5 0 31,0 0-28-31,-2-4-4 0,2 1-2 0,-3-1 0 16,-2-1-2-16,3 5-1 0,-6-5 0 0,3 6 0 16,-3-1-19-16,3-5-3 0,-3 5-1 0,0-5 0 0,-2 10 13 15,-3 0 3-15,0-3 0 0,-3 6 0 0,0 1 50 0,-2 1 18 0,0 6-12 0,-6 3 12 16,3 2 32-16,-5 0 12 0,2 10 2 0,-2-5 1 16,0 5 16-16,-3 4 3 0,-3-2 1 0,3 7 0 0,-3 0-29 15,4 3-6-15,-4-1 0 0,3 7-1 16,-3 3-15-16,1 0-4 0,2 5 0 0,0-1 0 15,0 3-12-15,0 9 0 0,3-7 0 0,-3 10 0 0,0 2-13 0,3 0 1 16,2 7 0-16,-2 0 0 16,-1 3 12-16,4-3-12 0,-1 0 12 0,0 0-12 0,3-7 12 0,3-3 0 15,-3 1 0-15,3-5 0 0,-1-3 0 0,4-1 0 16,-1-6 0-16,3 1 0 16,3-8 16-16,-1 5-4 0,3-11-1 0,3-3 0 0,0 2 3 0,3-4 1 15,4-5 0-15,-1-5 0 0,4 3-15 0,0-12-13 16,1 4 2-16,-1-11-1011 0</inkml:trace>
  <inkml:trace contextRef="#ctx0" brushRef="#br0" timeOffset="-106474.78">13981 13750 288 0,'-8'19'12'0,"5"-14"4"0,-2 6-16 0,-1-1 0 0,1-3 0 0,2 0 0 15,1-5 568-15,2-2 112 0,0 0 21 0,0 0 5 16,8-2-565-16,2-5-113 0,1-3-28 0,2-1 0 16,0-6-13-16,3 3-9 0,0-2-2 0,0-3 0 15,0 2-30 1,0-4-6-16,0 7-2 0,-3-2 0 16,0-1 23-16,0 1 5 0,-2 2 1 0,-3 4 0 0,2 3 43 0,-2 0 9 0,-2 2 1 0,-1 1 1 0,0 4-1 0,-5 4-1 15,0-4 0-15,0 10 0 16,0-1 27-16,-2 1 6 0,-1 4 0 0,0 2 1 15,-2 1-20-15,2-1-4 0,1 5-1 0,-1 0 0 16,-2-2-28-16,5 5 0 0,-3-3 0 0,3-2 0 0,0 4 0 16,0-2 0-16,0-2 0 0,3-2 0 0,-1-1 0 15,4 1 0-15,-4-6 0 0,4-1 0 16,-1-1-21-16,3-2-4 0,-3-2-1 0,6-3 0 16,-3-4-115-16,2-3-23 0,-2-2-5 0</inkml:trace>
  <inkml:trace contextRef="#ctx0" brushRef="#br0" timeOffset="-106332.58">14280 13306 403 0,'0'4'36'0,"0"1"-36"0,0 2 0 0,-3 0 0 16,3-2 540-16,-3-1 102 15,6 4 20-15,0-1 4 16,-1 0-587-16,1-5-118 0,0 5-23 0,2 0-5 0</inkml:trace>
  <inkml:trace contextRef="#ctx0" brushRef="#br0" timeOffset="-105219.95">14438 13818 2948 0,'0'0'65'0,"-2"10"14"0,-1-3 2 0,0 2 1 15,-2-2-66-15,2 3-16 0,3-10 0 0,0 7 0 16,-2-3-28-16,2-4-10 0,0 0-2 0,0 0 0 16,0 0-62-16,0 0-13 0,0 0-2 0,5-4-1 15,0-3 23-15,1-3 5 0,-1 3 1 0,0-2 0 0,1-1 69 16,-1-4 20-16,0 5 0 0,0-5-8 0,1 0 38 16,2 4 8-16,-3-4 2 0,0-2 0 0,3 6-1 0,0-4 0 15,0 2 0-15,0 1 0 16,-3 1-9-16,3 1-2 0,0-5 0 0,0 7 0 0,3-3-20 0,-3 3-8 15,-3 0 0-15,0 5 9 0,0-5-9 0,1 7 0 16,-4 0 0-16,1 4 0 0,0-1 18 0,-3-1-2 16,2 10 0-16,-2-3 0 0,-2 1 29 0,4 4 6 15,1 2 1-15,0-2 0 0,2 3-3 0,-2-1 0 0,-1 1 0 16,6-1 0-16,-3 1-22 0,3-1-5 16,3-2-1-16,0-4 0 0,-1 4-21 0,1-5 0 0,-1-2 0 15,6 3 0-15,0-3 0 0,0-7 0 0,5 7 0 0,-2-10 0 16,-1-1 0-16,1 1 0 15,2-4 0-15,-3-2 0 0,1-3 0 0,-3 3 0 0,0-5 0 0,2 2 0 16,-2-2 0-16,0 0-15 0,0-3 3 0,0 1 0 16,-3 2 12-16,0-3 0 0,3 5-10 0,-3-2 10 15,-2 0 0-15,-1-2 0 0,-2 6 0 0,0-4 0 16,-5 7 0-16,0-2 0 0,-3 2 0 0,-6 0 0 16,1 4 0-16,-6-4 0 0,-2 5 0 0,0-3 0 15,0 10-18-15,-3-5 1 0,0 2 0 0,0 3 0 16,0 0 17-16,0 6 0 0,3-1 0 0,0-1 0 15,-3-2-10-15,5 7 2 0,-2-2 0 0,3 2 0 16,-4 0 8-16,6 3 0 0,0-1 0 0,1 1 0 16,4-1 0-16,3 1 0 0,-3 4 8 0,6-5-8 0,0 1 0 0,4-1 0 15,1-2 0-15,3-4-8 0,0 1 8 0,2-6-8 16,0 2 8-16,6-2-8 0,4-5-5 0,1 0-1 16,3-5 0-16,-1-2 0 15,6-2-26-15,0-1-4 0,-1-4-2 16,4 0 0-16,-6-2 24 0,0 4 5 0,-3-2 1 0,-2-3 0 0,0 3 16 0,-3-2 0 15,-2 2 8-15,-1 2-8 0,-2 0 28 0,3 0 0 16,-6 1 0-16,0 1 0 0,-2 1 0 16,-1 2-1-16,-4 0 0 0,-1 0 0 0,-2 4-3 0,-3 3 0 0,0 0 0 0,0 0 0 15,0 0 4-15,0 0 1 16,-6 3 0-16,1 4 0 0,0 2-8 0,-3-2-1 0,2 0-1 0,4 3 0 16,-4 1-7-16,4-1-2 15,2-1 0-15,0 1 0 0,-3-3-1 0,3 4 0 0,3-6 0 0,-1 2 0 16,1 0-9-16,0 0-9 0,5-4 9 0,0 1-13 15,0-4-2-15,2-4 0 0,1 4 0 16,2-5 0-16,0 0-8 0,3-2-1 0,-5 0-1 0,2 2 0 16,3-2 1-16,0-4 0 0,0 6 0 0,-3-2 0 15,3 0 24-15,-1 0 0 0,-1 0 0 0,-4 4 0 16,1-1 0-16,-1 1 0 0,-2 1 0 16,0-3 0-16,-8 5 0 0,6 0 0 0,2-2 0 0,-8 2 0 15,5-5 0-15,-5 5 0 0,5-2 0 0,-5 2 0 16,5-5-18-16,1 5 2 0,-1-2 0 0,0-5 0 15,1 7 6-15,-1-3 2 0,0-1 0 0,0 4 0 0,1 0 8 16,-1 0 0-16,-5 0 0 0,8 0 0 16,-3 4 0-16,3-1 11 0,0 4-3 0,0 0 0 0,0 0 2 0,-3 2 0 15,1 1 0-15,2 1 0 0,-3 1 0 16,0 2 0-16,-2 3 0 0,-1-3 0 16,1-2 3-16,-3 2 1 0,3-5 0 0,-3 5 0 0,0-4 6 0,0 1 2 15,0-6 0-15,0-5 0 0,0 0-12 0,0 0-2 16,0 0-8-16,0 0 12 15,0 0-12-15,2-2 0 0,1-5 0 0,0-3 0 0,2-4 0 0,0 2-10 16,1-6 2-16,-1 1 0 0,3 1 8 0,0-1 12 16,5-2-2-16,-2 1-1 15,-1-1-9-15,3-2-12 0,1 4 2 0,-4 1 1 0,6 2 9 0,-3-3 0 0,3 8 0 16,-3-5 0 0,1 4-34-16,1 3-8 0,1 0-2 0,0 5 0 15,0-5-113-15,3 7-23 0,-1 4-5 0,1-1-869 0</inkml:trace>
  <inkml:trace contextRef="#ctx0" brushRef="#br0" timeOffset="-103797.81">17074 13647 1843 0,'15'4'81'0,"-7"-1"18"0,-2-3-79 0,2 0-20 0,-8 0 0 0,5-3 0 16,5-1 255-16,-4-3 47 0,2 2 10 0,-3-7 1 15,3 3-232-15,-3-5-46 0,-7-3-10 0,2-2-1 0,-3-2-24 0,0 2-13 16,-2-2 1-16,-3 2 1 16,-5-2-17-16,0 2-4 0,-1 1-1 0,-1 6 0 15,-4 0-3-15,0 3-1 0,4 6 0 0,-1-1 0 0,0 8 19 0,0-1 4 16,3 6 1-16,0 5 0 0,-1 0 13 0,4 5 0 15,-1-3 0-15,1 6 0 16,4-1 0-16,-2 2 10 0,0-4-2 0,6 5 0 0,-1-8-8 0,3 1 8 16,-3-1-8-16,6-2 8 0,0-4-8 0,-1 4 0 15,4-7 0-15,-4 0 0 0,4 0 0 0,2-2 0 16,-3-5 0-16,3 4 0 0,0-1 0 0,-3-3 0 0,6-3 0 0,-6-1 0 16,3 4 0-16,0-3 0 15,0-4 0-15,0 7 0 0,0-7 0 0,-3 7 0 0,0-2 0 0,0-3 0 16,1 5 0-16,2 0 0 0,-6-2 0 15,6 2 0-15,0 0 0 0,-3 2 0 16,-5-2 0-16,8 0 8 0,0 5 11 0,0-3 1 0,-2 3 1 0,-1-3 0 16,3 3-5-16,2-3 0 0,1-2-1 0,0 0 0 15,-1 0-15-15,3-2 0 0,3-3-12 0,0-2 12 16,-3 0-26-16,3-2 2 0,3-5 0 0,-3-3 0 31,2 1-32-31,1-3-7 0,-3-5-1 0,2-4 0 0,-2 0-4 16,0-7 0-16,0 6-1 0,0-6 0 0,-6 4 38 0,3 3 8 0,1-2 2 0,-1-1 0 15,0 1 29-15,0 4 7 0,1-5 1 0,-4 5 0 16,-2 3 30-16,0-1 6 0,0 3 2 0,-5-3 0 16,-1 8 18-16,1 0 3 0,-3 1 1 0,0 4 0 15,-3-1-13-15,3 3-3 0,-2 1 0 0,-4 1 0 0,4 5-28 0,-4 0-7 16,-2 2-1-16,0 2 0 0,3 0-24 0,-3 5 0 16,-2 8 0-16,2-1 0 15,0 2 0-15,0 3 0 0,0 4 0 0,3 6 0 0,-1-3 0 0,1-1 0 16,2 6 0-16,-2 0 0 0,5-6 0 0,0 11 0 15,0-3 0-15,3 0 0 0,-1 4 0 0,1-4 0 16,0-2 0-16,2-5 0 0,3 4 0 0,0-6 0 16,2-1 0-16,1-4 0 0,5 2-8 0,0-7-1 15,2-2 0-15,3 0 0 0,-2-3 9 0,5-2-10 16,0-4 10-16,2 4-10 0,-5-7 1 0,0-3 0 16,1-1 0-16,-1 1 0 0,-3-4 9 0,-2 0 0 15,0-2 0-15,0-5 0 0,0 4 0 0,0 1 0 0,-3-3 0 16,-3 0 0-16,4 1 0 0,-4-1 0 0,1 0 0 0,-6 3 0 15,0 6 0-15,1-4 0 0,-4 3 0 0,-2-1 0 16,0 5 0-16,-2-5 0 0,-4 5 0 0,-2-2 0 16,-2 4 0-16,2-2-13 15,-3 5 5-15,1 0 8 0,-3 2 0 0,5 7 0 16,-3-5 0-16,0 8 0 0,3-3 0 0,1 0 0 0,1-2 0 0,1 6 0 16,0-6 0-16,2 5 0 0,3-1 0 0,0 3 0 15,0-7 0-15,5 4 8 0,1 1 2 0,-1 1 0 16,3-6-2-16,-3 5 0 0,3-3 0 0,0 2 0 15,0 1 4-15,0-1 1 0,0-2 0 0,0 0 0 16,-3-4-13-16,3-1 0 0,-3 3 0 0,-2-3 0 0,0 1 0 0,-3-3 0 16,0 0 0-16,0 0 0 15,-3 0 0-15,0-2 0 0,-5 2 0 0,3 0 0 0,-6-5-8 0,4 5-2 16,-4-7 0-16,0 0 0 0,-2 0-2 0,3 0 0 16,-4 0 0-16,4-2 0 0,-3-5 4 0,2 0 0 15,0 0 0-15,3 2 0 0,0-7 8 0,1 5 0 16,1-9 0-16,4 6 0 0,-1-6 0 0,6 2 9 15,2-5-1-15,-2-2-8 0,4 4 8 16,4-2-8-16,0 1 0 0,2-1 0 0,-3 2 0 0,4-4 0 16,-1 5 0-16,3 2 0 0,0-3 0 0,2 1 0 0,1-1 0 15,-1 3 0-15,3-2 0 0,1 6 0 0,-1-4 0 16,0 7 0 0,0-2 0-16,0 2 0 0,0 4 10 0,-2-1-10 0,-3 4 16 0,2 4-3 15,-4-1 0-15,-1 4 0 0,-3 0 10 0,-2 0 1 0,0 0 1 0,-5 2 0 16,2 1-4-16,-5 4-1 0,0-5 0 15,-5 1 0-15,2 1-20 0,-2-1 0 0,-3-1 0 0,-3 3-12 16,3-7 12-16,-2 6 0 0,-1-1 0 0,1-3-8 31,-1 0-19-31,3-5-3 0,0 5-1 0,3-4 0 0,0 1 12 0,5-4 3 0,0 0 0 0,0 0 0 16,2-7 7-16,6 0 9 0,3 0-13 0,2-2 5 16,0-5 8-16,3 4 0 0,0-4 0 0,0-2 0 15,0 2 0-15,0 2 0 0,0-2 0 0,-1 0 11 16,-1 2 1-16,2 0 0 0,-3 3 0 0,0-1 0 15,3-4-4-15,-3 7 0 0,-2 2 0 16,-1-2 0-16,1 0 0 0,-1 3 0 0,1 1 0 0,0-4 0 16,-3 5 3-16,-3-3 0 0,3 5 0 0,-3 0 0 15,-2 0-11-15,-3 0 0 0,0 0 9 0,0 0-9 0,5 5 0 0,-2-3 0 16,-3-2 0-16,0 10 0 0,2-3-8 0,1-3 0 16,-3-4 0-16,0 7 0 0,0-2-7 0,0-5-1 15,0 0 0-15,0 0 0 16,0 0-9-16,5 5-3 0,1-3 0 0,-1-2 0 15,3 0-156-15,0-2-32 0,2-3-7 16,3 0-516-16,1-2-103 0</inkml:trace>
  <inkml:trace contextRef="#ctx0" brushRef="#br0" timeOffset="-103562.64">18576 13416 2278 0,'0'0'50'0,"6"5"10"0,-6-5 3 0,5 2 1 0,-2 1-51 0,-3-3-13 16,5 7 0-16,-2 0 0 0,-3-7 120 0,5 7 20 0,-5 0 5 0,0-7 1 15,0 0-56-15,3 9-11 0,-1-2-3 0,-2-7 0 16,0 0-51-16,0 3-10 0,0-3-3 0,-2 7 0 15,2-7-24-15,0 0-6 0,-3 9-1 0,0-2 0 16,1 5 19-16,-1-7 0 0,-2 6 0 0,2-1 0 16,0-1 0-16,1 1 0 0,-1 4 0 0,3 0 0 15,0 2 0-15,0-2 0 0,0-2 0 16,0 5 0-16,0 4 0 0,3-7 0 0,-3-2 0 16,2 2 0-16,1-5 0 0,0-2-12 0,-3 0 3 0,2 3 0 15,-2-10-11-15,0 0-1 0,6 0-1 0,-1 0 0 16,0-3-128-1,0-6-26-15,-2-3-4 0,2-4-948 0</inkml:trace>
  <inkml:trace contextRef="#ctx0" brushRef="#br0" timeOffset="-103398.2">18725 12880 3016 0,'0'0'67'0,"5"7"13"0,-2 0 4 0,-3 2 0 0,0-2-68 0,2 1-16 16,1 1 0-16,-1 5 0 0,1 0 46 0,2-4 6 15,-5-1 0-15,3 5 1 0,2-5-53 0,-2 6 0 16,-3-6-16-16,0-2 4 16,3 0-132-16,-3 0-26 0,0-7-6 0,2 7-656 15,1-2-131-15</inkml:trace>
  <inkml:trace contextRef="#ctx0" brushRef="#br0" timeOffset="-103163.03">18703 13360 633 0,'0'9'56'0,"0"5"-44"0,-2 0-12 0,-1 3 0 16,3 2 438-16,0-3 86 0,3 5 16 0,-1-4 4 16,-2-3-334-16,3-2-67 0,2 2-14 0,-2-5-2 15,0-2-76-15,-1 3-15 0,4-3-4 0,-1 0 0 16,-2-7-32-16,4 4-12 0,-1-1 0 0,2-3 0 31,0 0-12-31,0 0-1 0,-1-7-1 0,1 7 0 0,3-3 3 0,0-1 1 0,-1 1 0 0,1-4 0 16,-1 5-14-16,1-3-4 0,0-2 0 0,-1 5 0 31,1-5-84-31,-1-3-18 0,-2-4-3 0,0 0-955 0</inkml:trace>
  <inkml:trace contextRef="#ctx0" brushRef="#br0" timeOffset="-102384.39">18939 12814 3196 0,'5'2'71'0,"-2"5"14"0,2 0 3 0,-2-2 1 0,2 0-71 0,0 2-18 16,3 0 0-16,-2 2 0 0,2-2 17 0,-1 1 0 15,4 1 0-15,-3-2 0 0,0 0-25 0,0 2-6 16,-3-1-1-16,0 6 0 16,1 2-29-16,-4 1-5 0,1 8-2 0,-3 4 0 15,-3 1-1-15,-2 3 0 0,0 2 0 0,-3 3 0 0,0 2 36 0,0 0 6 16,3-2 2-16,-3-1 0 0,2-1 8 0,1 1 0 15,0-4 0-15,2 0 0 0,1-5 0 0,-1-2 11 0,0-2-3 0,3-8 0 16,0 1-8-16,0-3-11 0,0-5 3 16,3-2 0-1,-3-7-39-15,0 0-7 0,0 0-2 0,5 0 0 16,3-7-10-16,0-2-2 0,0-5-1 0,0-3 0 16,3-6 33-16,2 4 8 0,-3-9 0 0,6 4 1 15,-3 1-4-15,3-1-1 0,3 0 0 0,-3 6 0 0,-3-4 40 0,0 6 8 0,3 0 2 0,-3-1 0 16,1 10 21-16,-4-2 4 0,3 2 1 0,-5 0 0 15,0 7 17-15,0 0 4 0,-8 0 1 0,5 0 0 16,-5 0-8-16,3 11-2 0,0 1 0 0,-6 2 0 16,0 3-12-16,1-1-4 0,-6 8 0 0,3 1 0 15,-3 4-17-15,0-3-4 0,0-3-1 0,0 1 0 16,0-1-5-16,0-2-1 0,3-2 0 0,-1-2 0 0,1-1-12 0,2-2 0 16,-2-4 0-16,2-3 0 15,1 0-20-15,2-7-3 0,0 0-1 0,0 0 0 16,0 0-26-16,5 0-6 0,3-7 0 0,3 0-1 15,-3-3 4-15,2 1 1 0,3-5 0 0,1 4 0 16,2-4 22-16,-1 5 5 0,-1-5 1 16,1 4 0-16,-1-4 24 0,-1 7 0 0,0-2 0 0,0 2 0 0,1-3 14 15,-1 3 8-15,0 0 2 0,-2 5 0 16,-1-1 28-16,1-1 7 0,-1 4 1 0,-2-3 0 0,3 3-13 16,-3 3-3-16,-3-3 0 0,3 0 0 0,-3 4-28 15,3 1-7-15,-5-5-1 0,2 7 0 0,1 0-8 0,-4-5 0 16,-2 6 0-16,3-1 0 0,-3-7 0 0,3 7 0 15,-3-7 0-15,0 7 0 0,0 0 0 0,0-7-11 16,2 2 3-16,-2-2 0 16,5 7-20-16,1-7-3 0,2-2-1 0,0-3 0 0,2 5 10 0,1 0 2 15,-1-2 0-15,-2 2 0 0,3 2 20 0,-3-2-11 0,0 0 11 16,2 0-8-16,-2 5 16 0,3 0 3 0,-3-1 1 0,0 6 0 16,-3-1 0-16,3 3 0 15,-3 0 0-15,1 2 0 0,-4 2 16 0,3 1 3 0,-2-1 1 0,0 1 0 16,-1 4-18-16,1 0-3 0,-3-2-1 0,0-3 0 15,0 1-10-15,-3-1 8 0,1-2-8 0,-1 0 8 32,0-4-68-32,1-1-15 0,-3-2-2 0,-3-2-1178 0</inkml:trace>
  <inkml:trace contextRef="#ctx0" brushRef="#br0" timeOffset="-99080.91">10837 13837 403 0,'0'0'17'0,"0"0"5"0,0 0-22 0,0 0 0 16,0 0 0-16,0-2 0 0,-2-5 328 0,2 7 62 16,0-7 12-16,0 4 2 0,2-4-288 0,1 0-59 15,0 0-11-15,-1-2-2 0,4 2-8 0,-1-3-2 16,3-4 0-16,0 5 0 0,0-5-4 15,2 2-1-15,3-2 0 0,1-3 0 0,4-4 0 0,3-2 0 16,3-1 0-16,3-9 0 0,7 3-17 0,3-10-4 16,5-3-8-16,1-4 12 0,-1-5 16 0,8-4 4 0,6 0 0 15,5-10 0-15,8-12-32 0,2 1 0 0,0-1 0 0,6-2 0 32,8-2-20-32,0-3-9 0,-1 7-3 0,4-4 0 15,7-5-1-15,3 0-1 0,-8-5 0 0,10 5-986 0</inkml:trace>
  <inkml:trace contextRef="#ctx0" brushRef="#br0" timeOffset="-95116.15">8782 14225 1220 0,'0'0'54'0,"0"0"11"0,0 0-52 0,0 0-13 0,0 0 0 0,0 0 0 16,0 0 95-16,0 0 16 15,0 0 3-15,0 0 1 0,0 0-47 0,-3-2-8 16,3-1-3-16,0-4 0 0,0 0-21 0,0 0-4 16,3-2 0-16,-1-1-1 0,1-1 6 0,-1-1 2 0,4-2 0 0,-4-3 0 15,6-4 3-15,0-2 1 0,-2-1 0 0,2-9 0 16,2-7-25-16,3-7-5 0,1-7-1 0,1-9 0 15,7-1-12-15,4-16 8 0,1-7-8 0,7-7 0 16,6-9 0-16,2-8 0 0,3-7 0 0,3-1 0 16,2-8-33-16,8-3 0 0,3 3 0 15,5-5 0-15,0 5-184 0,3 0-37 16,61-101-7-16,-30 54-2 0</inkml:trace>
  <inkml:trace contextRef="#ctx0" brushRef="#br0" timeOffset="15839.95">18762 5455 1670 0,'0'0'148'0,"0"0"-118"0,0 0-30 0,0 0 0 16,0 0 149-16,0 0 24 15,0 0 5-15,0 0 1 0,0 0-131 0,0 0-25 0,0 2-6 0,-3 5-1 16,3-7 13-16,-3 8 3 0,1 1 0 0,-4 3 0 16,1-3-20-16,-3-2-3 0,-2 3-1 0,-1-1 0 15,0 7-8-15,-2-1 0 0,0 1 0 0,0 0 0 16,-1 1-15-16,-1 4-5 0,1-4 0 0,-1-1-1 16,-1 1-18-16,2-1-3 0,1 3-1 0,0-7 0 15,0 4 8-15,2-2 2 0,1 3 0 0,2-3 0 16,-3-5 5-16,6 1 0 0,-3-3 1 0,3 0 0 15,-1 2-33-15,4-2-8 0,-1-2 0 0,0-1-504 16,3-4-101-16</inkml:trace>
  <inkml:trace contextRef="#ctx0" brushRef="#br0" timeOffset="16154.03">18653 5495 2257 0,'0'0'49'0,"0"0"11"0,5 7 1 0,1-5 3 0,2 6-51 0,2-1-13 0,1 2 0 0,-1 5 0 16,4 0 12-16,-1 3-1 0,0-1 0 0,-2 3 0 16,2 2-11-16,0 0 0 0,0-2 0 0,-2 2 0 15,2-2 0-15,0-2 0 0,-2-1 0 0,2 5 0 16,-2-4-15-16,-1-3 5 0,-2-2 1 0,0 2 0 16,0-5-146-16,0-2-29 15,-3 2-5-15,3-1-622 0</inkml:trace>
  <inkml:trace contextRef="#ctx0" brushRef="#br0" timeOffset="16435.45">18344 5679 2329 0,'0'0'103'0,"0"0"21"0,0 0-99 0,0 0-25 15,0 0 0-15,0 0 0 0,2-3 68 0,4-2 8 16,4 3 1-16,1-5 1 0,7 0-32 0,-2 5-6 16,5-5-2-16,-2 4 0 0,2-4-27 0,3 2-11 0,-3-4 8 0,3 7-8 15,0-3 0-15,2 3 0 16,0-3 0-16,6 0 0 16,0 1-20-16,-3-4-10 0,-5 6-2 0,2-3 0 15,-2 3-35-15,0 2-7 0,-3 0-2 0,0 0 0 16,-5-2-118-16,0-3-24 0,10 3-5 0,-7-3-607 0</inkml:trace>
  <inkml:trace contextRef="#ctx0" brushRef="#br0" timeOffset="16708.63">19375 5662 2448 0,'0'0'54'0,"0"0"11"0,0 0 3 0,0 0 0 0,0 0-55 0,6-2-13 0,-6 2 0 0,2-5 0 0,4 5 32 0,-6 0 3 15,8 0 1-15,-8 0 0 0,0 0-24 0,0 0-4 16,2 7 0-16,4 0-8 0,-6 3 0 0,2 1 0 16,-4 1-12-16,2 2 3 15,-6 0-9-15,4-2-2 0,-4 9 0 0,1-4 0 16,-3-1-8-16,3 1-1 0,-3-3-1 0,3-5 0 15,-1 5-28-15,4-4-6 0,-6-3 0 0,2-5-1 16,4 3-82-16,2-5-16 0,0 0-3 0,-3-7-374 16,3-7-74-16</inkml:trace>
  <inkml:trace contextRef="#ctx0" brushRef="#br0" timeOffset="16877.24">19397 5690 1378 0,'10'-21'30'0,"-2"12"6"0,0-1 2 0,3-1 2 0,-1-1-32 0,1 0-8 16,-1 3 0-16,1-1 0 0,0 3 120 0,-1 0 22 0,1 0 5 0,2 7 1 15,0 0-34-15,-2 0-6 0,-1 5-2 0,-2-1 0 16,3 3-45-16,-1 5-9 0,1 0-1 0,0 2-1 15,-1-4-24-15,-2 6-5 0,5-2-1 0,1 3 0 16,-4-1-20-16,1 0 0 0,2-1 0 0,6 18 8 16,-9-12-8-16,-2-5 0 0,0 1 0 15,0 4 0-15,-3-2 0 0,3-3-10 16,0 1 10-16,0 4-170 0,0-5-27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5T16:23:52.0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19063 4110 2710 0,'6'-7'60'0,"4"4"12"0,3-8 2 0,6 1 2 0,5-6-60 0,2 6-16 0,3-4 0 0,3 5 0 16,0-1 14-16,-3 3 0 0,-3-4 0 0,1 11 0 16,-1-5-5-16,1 5-1 0,-6 5 0 0,0-5 0 0,-2 7-22 0,-4 0-5 15,1 7-1-15,-5 0 0 16,-3-2-101-16,-6 2-21 0,-4 5-4 0,-1-5-1 16,-5 2 59-1,-2 1 11-15,-6-1 2 0,3 3 1 0,-3-3 36 0,0-4 7 0,0 7 2 0,-3-3 0 16,1-4 79-16,-1 9 16 0,1-4 3 0,-3-3 1 15,-1-2 18-15,1 2 3 0,3-5 1 0,-3 8 0 16,5-13-29-16,0 6-6 0,3-3-1 0,2-5 0 16,3 5-11-16,3 0-2 0,0-7-1 0,2 5 0 0,3-5-27 0,0 0-6 15,8 5-1-15,2 2 0 0,1 0-8 0,5 0 8 16,0-5-8-16,2 10 8 0,1-3-8 0,5 1 0 16,-3-1 0-16,0 3 0 0,0 0 0 0,0-5 0 0,3 7 0 15,0-5 0-15,0 1 0 0,0-3 0 0,-3 0 0 0,-3 2 0 16,-5-2 0-16,1 5 10 0,-4-7-10 0,-2 7 10 15,0-3-10-15,-8 0 0 0,0 1 0 0,-5-3 0 16,-3 7 0 0,-5-5 0-16,-3 8 0 0,-3-3 0 0,-2-5 0 0,-3 5 0 0,-2-4 0 0,-3 4 0 15,0 0-20-15,-3-2 3 0,0 0 1 0,-2-3 0 16,5-7-46-16,-3 5-9 0,0-7-1 16,0 7-1-16,1-4-78 0,4-3-15 15,3 0-3-15</inkml:trace>
  <inkml:trace contextRef="#ctx0" brushRef="#br0" timeOffset="434.65">19828 4263 2775 0,'0'0'61'0,"0"0"13"0,0 0 2 0,3 7 2 0,2 5-62 0,-3 4-16 0,4 3 0 0,-4 9 0 0,-2 0 40 0,0 3 6 16,0 2 1-16,0-3 0 0,-5 1-31 0,2 2-5 16,-2-3-2-16,0 3 0 0,-3 3-9 0,0-8-11 15,0 2 3-15,0-6 0 16,0 2-42-16,0-5-8 0,3-5-2 0,-3-6 0 16,3-3-6-16,-1 0-2 0,1-7 0 0,3-7 0 15,2 0 24-15,0-10 5 0,0-1 1 0,5-11 0 0,0 3 19 16,6-6 4-16,-3-6 1 0,5 5 0 0,0-5 59 15,3-2 12-15,2-7 3 0,4 7 0 0,-1 0-20 0,3 3-3 16,-3 1-1-16,3 6 0 0,2-1-24 0,-2 8-4 0,2 6-8 0,-5 1 11 16,1 6 12-16,-4-1 2 0,-2 1 1 0,3 10 0 15,-4 0 1-15,1 5 0 0,-2 4 0 0,-1 5 0 16,0 3 5-16,3 2 0 0,-6 4 1 0,1 8 0 16,-3-5-21-16,0 9-12 0,0 0 12 0,-3 3-12 15,-2-5 19-15,2 0-3 0,-2-3-1 0,-1 3 0 16,1-2-15-16,0 2 8 0,-3-10-8 15,2 1 0-15,1 4 0 0,0-4-15 0,-3-6 2 0,2-1 0 16,4-1-159-16,-1-2-32 0</inkml:trace>
  <inkml:trace contextRef="#ctx0" brushRef="#br0" timeOffset="633.3">20664 4413 3294 0,'5'-2'72'0,"1"2"16"0,1-2 2 0,4 2 2 16,8 2-73-16,2-2-19 0,5 0 0 0,1 0 0 0,-1 0 29 0,1 2 3 15,-4 3 0-15,1-3 0 0,0 3-32 0,0-3 0 16,0-2 0-16,2-2 0 16,1 2-92-16,-1-5-24 0,3 5-4 0,-5 0-1273 0</inkml:trace>
  <inkml:trace contextRef="#ctx0" brushRef="#br0" timeOffset="835.22">20987 4263 2718 0,'0'0'60'0,"0"0"12"0,-6 4 2 0,1 6 2 0,0-3-60 0,0 2-16 16,2 8 0-16,-2-1 0 0,2 12 28 0,0-2 4 0,-2 5 0 0,2 2 0 15,1 2 0-15,2-2 0 0,-3 2 0 0,0-4 0 16,3 2-64 0,-2 2-13-16,-1-7-3 0,3 3-1214 0</inkml:trace>
  <inkml:trace contextRef="#ctx0" brushRef="#br0" timeOffset="1206.71">21553 4072 3106 0,'18'-9'138'0,"-4"9"28"0,-1-3-133 0,3 6-33 0,5-3 0 0,0 7 0 15,0-5 74-15,3 10 8 0,-5-3 2 0,2 1 0 0,-3-1-69 0,-4-2-15 16,-1 7 0-16,-3-4 0 0,1 6-11 0,-6 1 0 16,1-3 0-16,-6 2 0 15,0 1-73-15,-3-3-16 0,-2 7-2 0,-3-2-1 16,-3-3 41-16,1 5 8 0,-4-2 2 0,1-2 0 0,0 2 28 0,-3-3 7 15,0-4 1-15,0 2 0 0,0 0 32 0,0-2 6 16,3-5 2-16,3 7 0 0,2-7 29 0,0 0 7 0,2 2 0 0,4-2 1 16,4 1-19-16,1-4-4 0,2 3-1 15,3 0 0-15,3 3-19 0,2-6-4 0,0-1-1 0,3 4 0 16,0 2-13-16,3-4 11 0,-6-3-11 0,5 5 10 16,-2 3-10-16,3-3 0 0,-3 0-10 0,0 0 10 15,-3 2-8-15,-3 1 8 0,-2 2 0 0,0-1-9 16,-8 3 9-16,0 3 0 0,-8 4-9 15,-5-2 9-15,0-3 0 0,-6 5 0 16,-2-2 0-16,-8 5 0 0,-8-1-30 0,-5 1 2 16,-6-1 0-16,-2 1 0 0,-3-8-114 15,-8 8-22-15,-5-3-5 0</inkml:trace>
  <inkml:trace contextRef="#ctx0" brushRef="#br0" timeOffset="1537.74">18431 5417 2966 0,'26'-11'65'0,"-7"6"14"0,10-2 2 0,13 2 3 0,17-7-68 0,12 5-16 16,8-2 0-16,14 2 0 0,15-5 23 0,9 0 1 15,5-4 0-15,7 7 0 0,1-6 8 16,7-1 3-16,9 0 0 0,-1 1 0 16,6 6-54-16,5 0-10 0,6 2-3 0,4-3 0 0,1-2 32 0,5 3 0 15,0 2-8-15,8 7 8 0,0-2-11 0,2 2 1 0,4 0 0 16,-4 0 0-16,1 2 10 0,-3-2 0 16,0 0 0-16,-14 7 0 0,-4-7 8 0,-11 7-8 0,-6 0 8 0,1-5-8 15,-6-2 0-15,-8 0 0 16,-8 0-10-16,-4 5 10 0</inkml:trace>
  <inkml:trace contextRef="#ctx0" brushRef="#br0" timeOffset="7907.67">10829 8190 1893 0,'0'0'41'0,"0"0"9"0,0 0 2 0,0 0 2 16,0 0-43-16,0 0-11 0,0 0 0 0,6 3 0 0,-6-3 49 0,0 0 8 0,0 0 2 0,5 7 0 15,-5-7-14-15,0 7-2 0,0 2-1 0,-3-2 0 16,1 3-42-16,-1-1 0 0,-2 7-8 0,2-1 8 16,-2 1 0-16,0 1 0 0,-1-1 0 0,1 3 0 15,-3-3 12-15,3 1 0 0,-1-1 0 0,-2 1 0 16,3-3-12-16,3-2 0 0,-6 2 0 0,2 2 0 16,4-6 0-16,-6 4 0 0,5 0 0 0,-2-5 0 15,0 1 0-15,-1 1 0 0,1-1 0 0,0-1 0 0,2-2 0 16,-2 3 0-16,2 1 0 0,-2-1 0 0,-1-1-12 0,1-2 3 15,0 0 0-15,0 0 0 0,-1 0-7 0,4-2 0 16,-4 2-1-16,1 0 0 0,0-4 8 16,2 4 9-16,-2-7-13 0,2 4 5 0,-5-4 8 15,6 0 9-15,2 0-1 0,-6-4-8 0,1 1 0 16,0-4 0-16,-1 0 0 0,1-2 0 0,0-5 0 0,2 4 0 16,-5-4 0-16,3-2 0 0,-3-1 0 15,3 1 0-15,-3-5 8 0,3 4-8 0,-3-6 12 16,2-1-2-16,-2 1 0 0,3-3 0 0,0 2 5 0,-1-2 1 15,1-2 0-15,3 2 0 0,-4 0-2 0,4 3 0 0,-1-5 0 16,0 9 0-16,1-2-6 0,2-3 0 0,0 5-8 16,2-2 12-16,1 2-12 0,2 0 0 0,1-4 0 15,1 4 0-15,1-4 0 0,6 1 0 0,-4 6 0 0,6 0 0 16,-3-1-9-16,3 3 9 0,-3 2 0 0,3 0-9 16,5 3 9-16,1-5 0 0,1 4 0 0,1 3 0 15,3 3 0-15,-3-3 0 0,2 2 0 16,-2 5 0-16,0 0 0 0,-1 0 0 0,4 7 0 0,-3 2 0 15,0 3 0-15,2 0 0 0,-2 2 0 0,0-5 0 16,2 8 0-16,1-3 0 0,-4 3 0 0,1-1 0 16,0-2 0-16,-3 3 0 0,-5-1 0 15,0 0 0-15,0 1 0 0,-6-3 0 0,1 3 0 0,0-1 0 16,-6 0 0-16,0-1 0 0,0 1 8 0,-2 5-8 16,-3-2 0-16,-3 2 0 0,1-2 0 0,-4 4 8 0,1-1-8 15,-3-4 9-15,0 6-9 0,-5-3 10 0,0 0 18 0,0-2 3 16,-3 2 1-16,0-2 0 15,0-2-32-15,-3-1 0 0,-4 1 0 0,4-3 0 16,-2 2 0-16,0-2-15 0,0 0 2 0,-1-2 0 0,4 0 13 0,-3-3 0 16,2 1 0-16,1-3 0 0,-1-5 0 15,-2 5 8-15,0-2-8 0,-3-3 0 0,-2-2 8 0,-1 5-8 16,1-5 0-16,-1 0 0 0,1-5 9 0,5 5-1 16,-3 0-8-16,5-2 12 0,3-3-28 0,1 5-7 15,-1-2-1-15,0-3 0 16,5 3-93-16,1-5-19 0,2 4-4 0</inkml:trace>
  <inkml:trace contextRef="#ctx0" brushRef="#br0" timeOffset="16207.38">19455 9263 115 0,'5'-12'0'0,"-5"5"10"0,-3-5-10 0,3 3 0 15,0-3 0-15,3-2 0 0,-3 0 564 0,3 4 112 16,-1 1 21-16,-2-3 5 0,0 10-528 0,3-5-106 16,0 0-20-16,-3 7-5 0,0 0-28 0,0 0-6 15,0 0-1-15,-8 9 0 0,0 3-8 0,-5 4 0 16,-1 1-12-16,-4-1 12 0,-1 8 0 0,-2-1 0 16,-3 3 0-16,-5 5 0 0,0 2 0 15,-3 2 0-15,3 0 0 0,-2 5 0 0,-1 0-11 0,0 5 11 0,3-5-8 16,0 7 8-16,2-5-12 0,6 3 4 15,3 2 0-15,4-7 0 0,4-7 8 0,5 0 0 0,-1-10 0 0,6 1 0 16,0-1 0-16,8-1-8 0,5-4 8 0,6 6-8 16,5-1 16-16,5-6 3 0,0 4 1 0,5-7 0 15,3-2 3-15,0 0 1 0,1-3 0 0,-1 0 0 16,2-1-16-16,1-6 0 0,0-2 0 16,-1 5 0-16,4-5 0 0,-6-5 8 0,2 5-8 15,-2 0 9-15,0-5-9 0,-5 0 0 0,0-2-10 0,-3 5 10 16,0-5-15-16,0 0 3 0,0 0 1 0,0-3 0 15,1 3-13-15,-7 0-2 0,-1-2-1 0,1 2 0 16,-4 0-78-16,-1 2-16 0,-4-2-3 16,-4 0-604-16,1-2-120 0</inkml:trace>
  <inkml:trace contextRef="#ctx0" brushRef="#br0" timeOffset="16432.91">19793 9481 2516 0,'-7'-7'56'0,"7"7"11"0,-6-7 2 0,1 7 1 0,-3 0-56 0,3 7-14 15,-3 3 0-15,3 6 0 0,-3 5 22 0,0 3 2 16,-3 7 0-16,3 4 0 0,-5 5 6 0,0 7 2 16,-1 5 0-16,1 6 0 0,-5 4-32 0,2 1 0 0,3 1 0 15,-3-1 0-15,-3 1-8 0,3-3-2 0,0-5 0 16,1-2 0-1,-1-4-50-15,2-8-9 0,4 3-3 0,-1-8-677 0,6-4-136 16</inkml:trace>
  <inkml:trace contextRef="#ctx0" brushRef="#br0" timeOffset="16831.38">20092 9792 2761 0,'6'-7'60'0,"-1"0"13"0,0-3 3 0,3 3 2 0,-2 5-62 0,2-3-16 0,-3 5 0 0,3 0 0 16,2 7 19-16,-2 7 1 0,-2 3 0 0,1 6 0 15,-1 8-20-15,-4 2 0 0,1 7 0 0,-6 0 0 0,1 5 0 16,-4-5 0-16,1 0 0 0,0-3 0 0,-3-4 0 0,0-2-9 16,0-3 1-16,3-7 0 0,2-4-7 0,-2-8-1 15,2 3 0-15,1-8 0 16,2-4-19-16,0 0-4 0,5-9-1 0,-2-7 0 0,4-1 13 0,1-4 3 15,3-5 0-15,0-5 0 0,2 1 24 0,0 2 0 16,3-10 9-16,0 0-9 0,5-2 21 0,-3 0-2 16,6 0-1-16,-3 3 0 0,3 2 16 0,-3 4 3 0,3 0 1 15,0 8 0-15,0 4-16 0,-3-2-3 16,0 7-1-16,-2 4 0 0,-3 3-8 0,-1 7-2 16,-1 0 0-16,-1 0 0 0,3 7 20 0,-6 7 3 15,6 3 1-15,-5 2 0 0,2 9-32 0,-2 3 0 0,-3 4 0 0,-3 2 0 16,0-4 0-16,-2 7 0 15,-1-2 0-15,1-5 0 0,-3-3 0 0,3 1 0 0,-3 0 0 0,2-3 0 32,1-5-45-32,0 1-15 0,2-1-4 0,-2-6 0 15,2 4-144-15,3-12-28 0</inkml:trace>
  <inkml:trace contextRef="#ctx0" brushRef="#br0" timeOffset="17039.8">21026 9895 2664 0,'8'-9'59'0,"-5"2"12"0,5 0 2 0,0 0 1 0,2-3-59 0,6 3-15 0,3 5 0 0,2-3 0 0,0 1 72 0,3-1 12 15,5 5 3-15,0-2 0 0,0 2-51 0,0 2-9 16,-2-2-3-16,2 5 0 16,0-1-16-16,3 1-8 0,2-3 8 0,-2 5-8 0,2-2 0 0,1 0 0 15,-3-5-9-15,-1 7 9 16,-4-2-108-16,-1-3-14 0,-5 3-3 15,1-3-705-15,-7 0-141 0</inkml:trace>
  <inkml:trace contextRef="#ctx0" brushRef="#br0" timeOffset="17273.83">21452 9507 2718 0,'0'0'60'0,"0"0"12"0,0 0 2 0,-2 10 2 0,-1 4-60 0,0 2-16 0,3 8 0 0,0 6 0 16,-2 1 22-16,2 9 2 0,-5 2 0 0,2 12 0 16,-5 8-24-16,0-4 0 15,-3 1 0-15,1 0 0 0,-3-5 0 0,-1 2 0 16,-1-1 0-16,1-6-8 0,-2 3-144 16,1-10-29-16,1-2-6 0,6-7-1 0</inkml:trace>
  <inkml:trace contextRef="#ctx0" brushRef="#br0" timeOffset="17597.55">22233 9411 2833 0,'8'-14'62'0,"-5"11"13"0,2-1 2 0,-3 1 3 0,-2 3-64 0,0 0-16 0,0 0 0 0,6 3 0 0,-1 4 29 0,-2 2 3 16,-3 5 0-16,0 3 0 15,-3 6-52-15,-2 1-9 0,-1 6-3 0,1-4 0 0,0 5 32 0,0 2 0 16,2-5 0-16,3-2 0 0,0 2 0 16,3-2 12-16,2-3-1 0,5 1 0 0,4-5-11 0,2 2-16 15,10-5 4-15,0 1 1 0,4-1 34 0,4-4 6 16,0 0 2-16,1-5 0 0,-1 0-16 0,1 0-3 16,-1-5-1-16,0 5 0 15,3-7-11-15,3 3 0 0,-3 1 0 0,-2-1 8 0,-4-6-8 0,-2 3 0 16,-2 0 0-16,-1-4 0 15,-2 1-38-15,-3 3-3 0,-5-2-1 0,-3-3 0 16,3 5-24-16,-5-7-5 0,-3 5-1 0,2-5 0 16,-4 5-140-16,-1-5-29 0,6-15-6 0,-9 6-1 0</inkml:trace>
  <inkml:trace contextRef="#ctx0" brushRef="#br0" timeOffset="17761.18">22918 9411 2790 0,'0'0'61'0,"0"0"13"0,0 0 2 0,0 0 3 0,-5 2-63 0,0 5-16 0,2 3 0 0,-2 9 0 16,-1-1 44-16,-2 13 7 0,-2 2 1 0,-6 7 0 0,0 7 2 0,-8 9 1 15,-7 15 0-15,-4 2 0 16,-2 4-39-16,-3 8-7 0,3-3-1 0,-5 5-8 16,0-2-37-16,-3-5-15 0,-6 0-2 15,4 5-1314-15</inkml:trace>
  <inkml:trace contextRef="#ctx0" brushRef="#br0" timeOffset="31335.56">18611 12934 345 0,'0'0'31'0,"-5"-2"-31"16,2-3 0-16,0 3 0 0,1-5 109 0,-1 7 16 15,0-8 3-15,1 6 1 16,2-3-66-16,0 5-14 0,-3-2-2 0,3 2-1 0,0-7 6 0,0 7 2 16,0 0 0-16,0-7 0 0,0 7 13 0,0 0 2 15,0 0 1-15,0 0 0 16,3-2-24-16,-3 2-5 0,0 0-1 0,0 0 0 0,0 0-20 0,0 0-4 15,0 0 0-15,0 0-1 0,0 0-15 0,0 0 9 16,0 0-9-16,0 0 8 0,0 0-8 0,0 0 0 16,0 0 0-16,0 0 0 0,0 0 0 0,0 0 0 15,0-7 0-15,0 7 0 0,0-8 0 0,0 6 10 0,-3-3-10 0,3 1 10 16,0-1 23-16,0 3 5 0,0-3 1 0,0 5 0 16,3-7-26-16,2 2-5 15,-2 0 0-15,-1-2-8 0,4 0 14 0,-1 5-4 0,0-5-1 0,3 0 0 16,-3 5-9-16,3-5 0 0,0 4 0 0,0-2 0 15,3 3 0-15,-3-3 0 0,2 3 0 16,-2-5 0-16,3 7 0 0,-1-7 0 0,1 5 0 0,-3-3 0 16,0 5 0-16,0-5 0 0,0 0 12 0,0 3-4 15,2-3 0-15,1 3 0 16,2-5 0-16,-2 0 0 0,2 5 1 0,-3-3 0 0,1-2 0 0,0 4 0 16,-1-4-9-16,1 5 12 0,-1-3-12 0,-2 1 12 15,0-1 5-15,0 3 2 0,0-3 0 0,0-2 0 0,-3 5-19 0,3-6 0 16,0 6 0-16,0-3 0 15,-3-2 0-15,3 7 12 0,0-2-3 0,-2 0 0 16,2-3-9-16,-3 5 0 0,3 0-12 0,0-2 12 16,0 2-9-16,0 0 9 0,-1 0 0 0,1 2 0 15,3-2 0-15,2 5 11 0,-2-3 0 0,2-2 0 0,0 2-11 0,-2-2 8 16,2 0-8-16,0 0 8 0,-2 0 9 0,5 5 2 16,0-5 0-16,2 0 0 0,1 0-3 0,-3 0 0 15,-1 2 0-15,4-2 0 0,-3 5-5 0,0-3-2 16,0-2 0-16,-3 5 0 0,3-2-9 0,0-1 10 15,-3 3-10-15,3-3 10 0,-3 5-10 0,0-2 0 16,0-1 0-16,1 3 0 0,-1-2 12 0,0 0-4 0,0 2 0 0,1 0 0 16,-4 0-8-16,3 2 0 0,-2-2-12 15,-1 1 12-15,-4-6-9 0,4 5 9 0,-2 7 0 0,0-5 0 16,3 6 0-16,-3-1 0 16,0-3 0-16,0 6 0 0,-6 2 0 0,4-8 0 15,-4 6 9-15,1-1-9 0,0 8 0 0,-3-3 0 0,0 3 0 16,-3-1 0-16,0 3 0 0,-2-2 0 0,0-1 8 0,-3 5-8 15,0-2 10-15,-3 0-10 0,3-2 12 0,-2-1-12 16,-4-2 17-16,1-2-3 0,0 5-1 0,-3-3 0 16,3-2 5-16,-3 2 1 0,3-5 0 0,0 1 0 15,-3 4-3-15,0-2-1 0,3-5 0 0,-3 2 0 16,0 1-15-16,-3-1 9 0,1 1-9 0,-1-3 8 16,1-5 1-16,-6 5 0 0,0-4 0 0,0 4 0 15,-2-5 3-15,-3-2 0 0,2 3 0 0,-4 1 0 16,1-6 25-16,1 2 6 0,3 0 1 0,-1 0 0 0,1-4-32 15,-1 4-12-15,-2-7 8 0,0 0-8 0,-5-3 16 0,-1-1-1 16,1 1-1-16,2-4 0 16,-2 0-4-16,2 0-1 0,3-2 0 0,3-5 0 0,2 2-9 15,3-2 0-15,2-5 0 0,1 0 8 0,2-5 3 16,2 3 0-16,-1-7 0 0,4 5 0 0,3-1 9 0,0-2 3 16,0-2 0-16,3 2 0 0,0 3-23 0,2-8 0 15,0 5 0-15,3-4 8 0,3-1-8 0,0 0 0 16,5-2 0-16,0 3 0 0,-1 2-8 0,4-1-4 15,0 4 0-15,-1 1 0 0,3 1 0 0,1-1-1 16,2 3 0-16,-1 4 0 16,-1 1-95-16,4-1-18 0,1 3-4 0,2 5-1010 0</inkml:trace>
  <inkml:trace contextRef="#ctx0" brushRef="#br0" timeOffset="117272.4">1471 3799 1839 0,'-18'-4'40'0,"10"4"9"0,-3 0 2 0,3 4 1 0,0-1-42 0,0 4-10 0,6-5 0 0,-6 5 0 15,5-2 19-15,-5 0 1 0,8 6 1 0,-5-1 0 16,2 4-9-16,0 2-3 0,3 3 0 16,0 5 0-16,3-1-9 0,0 8 0 0,2-1 0 0,6 3 0 15,-3 0 0-15,2 2 0 0,1 1 0 0,2 4 0 16,-2 0 0-16,-3 0 0 0,2 7 0 0,1-3 0 15,5 3 0-15,-9-4 0 0,7 4 0 16,-1-2 0-16,-2-3 0 0,-1 5 0 0,1 0 0 0,2 0 0 16,-2 0 0-16,4 0 0 0,-4-5 0 0,2 10 0 15,0 0 0-15,1 2 0 0,2 0 0 0,-6 2 0 0,6-1 0 0,-5 1 0 16,-3 0 0-16,-1 8 0 0,1-1 19 0,3 8 1 16,-3-3 1-16,0-2 0 0,-3-2-9 15,3 6-1-15,0-2-1 0,3 1 0 0,-3-1 18 16,2-2 4-16,3 2 1 0,-2-2 0 15,-3 9-11-15,5-7-2 0,0 3-1 0,-2-1 0 0,-1 8-19 0,1-5 0 16,2 2 0-16,-7-7 0 0,7 0 8 0,-5-4-8 16,-3 2 0-16,0-3 0 0,3 1 8 0,-2-3-8 15,-1-5 0-15,3-2 0 0,-6 1 0 0,4-6 0 16,-4 0 8-16,1-2-8 0,2 0 0 0,-5-7 0 16,0-2 0-16,3-5 0 15,-3-3-21-15,0 1-8 0,-3-7-2 0,3-6-622 16,-5-3-125-16</inkml:trace>
  <inkml:trace contextRef="#ctx0" brushRef="#br0" timeOffset="117861.31">487 7092 2098 0,'-21'0'93'0,"15"2"19"0,-2-2-89 0,3 0-23 16,3-2 0-16,2 2 0 0,0 0 17 0,0 0-1 16,2-7 0-16,6 0 0 0,0-3-16 0,0 3 0 15,3 0-11-15,4-2 11 0,4 0 0 0,2-3 17 16,6 2-1-16,4-4-1 0,-2 5-15 0,16-5 0 16,0-3 0-16,3 1 0 0,5-3 16 0,8 3 1 0,-6-3 0 0,6 2 0 31,3 1-27-31,-1-1-6 0,1-6 0 0,7 6-1 15,3-4 26-15,-2 2 6 0,-1-2 1 0,8 2 0 0,-2-2-16 0,3-2 0 0,-1 4 0 0,0-2 0 16,3-3 19-16,0 8 1 0,8-3 0 16,0-2 0-16,0-3-20 0,0 5 10 0,0-4-10 0,3-1 8 15,-3-4-8-15,5 5 8 0,0 4-8 0,0-5 8 16,-5 3-8-16,0-2 0 0,0-1 0 16,0 8 8-16,-5-1 10 0,0 1 2 0,-1-1 0 0,-2 3 0 15,6 2 0-15,-9 1 1 0,-10 1 0 0,2 3 0 16,1 0-5-16,-4-2 0 0,-4 2-1 0,-3 4 0 15,-6-1-15-15,-2-1 8 0,-2-2-8 0,-1 0 0 0,-5 0 9 16,-5 0-9-16,-1 0 8 0,1 0-8 16,-6 4 0-16,-7-4 8 0,-1 5-8 0,-7-3 0 15,-1 3 0-15,-5-1 0 0,1-1-14 0,-9 4 5 16,0-3-103-16,-5 3-21 0,0 0-4 16</inkml:trace>
  <inkml:trace contextRef="#ctx0" brushRef="#br0" timeOffset="118188.13">4210 5921 2638 0,'2'-14'58'0,"1"11"12"0,2-1 2 0,3-3 3 0,3 2-60 0,5 0-15 15,5-2 0-15,5 5 0 0,1-3 27 0,4 3 2 0,-4 2 1 0,10-3 0 16,-3 3-21-16,3-4-9 16,3 4 8-16,-3 7-8 0,3-5 0 0,-3 5 0 0,-8 0 0 0,5 0 0 15,-7 0 0-15,-1 3-14 0,-5-1 2 0,3 5 0 32,-11 0-71-32,1 3-13 0,-4-1-4 0,-10 1 0 15,3 4 47-15,-6-2 9 0,-5 2 1 0,0-2 1 0,-2 2 42 0,-1-2 0 16,-5 4 13-16,0-6-3 0,3 6 4 0,-5-6 1 15,2 4 0-15,0 0 0 0,0-2-15 0,0-3-13 0,0 1 2 0,6-1-998 16</inkml:trace>
  <inkml:trace contextRef="#ctx0" brushRef="#br0" timeOffset="118643.17">4604 6643 2365 0,'0'0'52'0,"0"0"10"0,8 0 2 0,2-3 4 0,-2-1-55 0,11-3-13 0,-9 4 0 0,6-4 0 15,3 0 21-15,-1 5 2 0,1-5 0 0,-1 4 0 16,3-1-11-16,1-3-1 0,4 2-1 0,-2-2 0 16,2-5-10-16,-2 3 0 0,-3 2 0 0,3-3-1102 15</inkml:trace>
  <inkml:trace contextRef="#ctx0" brushRef="#br0" timeOffset="118847.81">4662 6887 2361 0,'-11'-2'210'0,"9"2"-168"0,-6 0-34 0,5 0-8 0,3 0 91 0,0 0 16 0,0 0 3 0,11-5 1 16,-1 3-79-16,6-3-15 15,-5-4-3-15,5 2-1 0,2 0-13 0,1-3 0 16,-1 3 8-16,-2-2-8 0,8-5 0 0,-3-3-10 0,3 3 2 0,-3 2 0 31,0-2-105-31,-2 0-21 0,-3-2-4 0,2 4-604 0,-5-2-121 0</inkml:trace>
  <inkml:trace contextRef="#ctx0" brushRef="#br0" timeOffset="119059.09">4651 6478 2602 0,'0'0'57'0,"0"0"12"0,-8 0 3 0,8 0 1 16,-2 7-58-16,-1 0-15 0,1 0 0 0,2 3 0 16,0-3 28-16,2 9 4 0,3-2 0 0,3 5 0 15,0 12-32-15,3-1 0 0,-1 3 0 0,4 7 0 16,-4-2 0-16,6 2 0 0,-8-7 0 0,3 2 0 15,-1-7-84-15,1 3-22 16,-1-3-5-16,-2-9-627 0,0 2-126 0</inkml:trace>
  <inkml:trace contextRef="#ctx0" brushRef="#br0" timeOffset="119276.76">4778 6445 1728 0,'-2'-7'153'0,"-1"-2"-122"0,0 2-31 0,3 0 0 0,-5-3 133 0,5 10 21 15,0 0 4-15,0 0 1 0,0 0-70 0,0 0-13 0,0 7-4 0,3 3 0 16,-1-1-48-16,4 12-9 0,2 3-3 0,0 2 0 16,2 11 0-16,1 3 0 0,-1 0 0 15,6 12 0-15,0 0-12 0,3 2 0 0,-1-5 0 0,-2-2 0 16,3 0 0-16,-1-2 0 0,-7-5-8 0,2-5 8 31,0 3-138-31,-2-10-24 0,10 17-5 0,-8-15-1 16</inkml:trace>
  <inkml:trace contextRef="#ctx0" brushRef="#br0" timeOffset="119907.54">5360 6556 2674 0,'0'0'119'0,"0"0"24"0,0 0-115 0,0 0-28 16,8-3 0-16,-2 3 0 0,-1 0 33 0,3 3 1 16,0 1 0-16,2 1 0 0,-2 2-21 0,-2 7-4 15,-1 0-1-15,3 3 0 16,-8 2-8-16,0-3 12 0,0 8-12 0,-8-3 12 16,0-5-34-16,0 1-6 0,-2 4-2 0,-1-9 0 15,0 2-26-15,-2-5-4 0,0-4-2 0,0-3 0 0,-1-2 34 0,4-7 8 16,-1-2 0-16,1-1 1 0,2-4 7 0,2-2 2 15,1-8 0-15,5-2 0 0,0-2 10 0,5 2 0 16,3-4 0-16,6-8-8 0,1 5 8 0,7-2-8 16,1-3 8-16,4 1-8 0,-1 1 8 0,6 1-8 15,0 2 8-15,-6 3-8 0,6-3 8 0,0 7 0 0,-8 2 10 16,2 3-10-16,1 2 37 0,-1 3 2 16,-2-3 0-16,-3 10 0 0,-2 2 8 0,-1 4 1 0,-5 3 1 15,-5 0 0-15,5 7-21 0,-5 3-5 0,-2-1-1 0,-4 12 0 16,1-2-2-16,-3 12 0 0,-3-1 0 0,1 3 0 15,2 5 4-15,-3 2 0 0,0 2 0 0,1-2 0 16,2 7-24-16,-6-2 0 0,6-3 0 0,0 5 0 16,0 0 0-16,0 0 0 0,0-2 0 0,0-3 0 15,0-4 0-15,0-3 0 0,0 0 0 0,0-2-8 16,6 0 16-16,-6-2 3 0,0-5 1 0,0 4 0 16,0-6-12-16,0-8-11 0,0 5 3 0,0-4 0 0,-6-8 8 0,4 1 0 15,2-10 0-15,-8 7 8 31,0-7-35-31,0 5-6 0,-5-10-2 0,0-2 0 0,-1 2-147 0,-4-7-30 16,-1 1-5-16,1-1-2 0,-1-5-85 0,3 8-18 0,-7-8-3 0,4-4-1 16,-2 5 207-16,2-8 42 0,-2 1 8 0,5 6 1 0,0-6 180 0,3 4 35 15,8-2 7-15,-3 2 2 16,8-2 44-16,3 4 8 0,2-4 3 0,0 5 0 0,8 4-62 0,-2-7-12 16,8 3-2-16,2-1-1 0,2 1-75 15,7-8-15-15,4 8-4 0,3-8 0 16,3 5-74-16,5-4-15 0,2-1-3 0,1 1-1041 0</inkml:trace>
  <inkml:trace contextRef="#ctx0" brushRef="#br0" timeOffset="120239.89">6533 6248 2610 0,'-16'7'116'0,"5"-3"23"0,1 1-111 0,-4 7-28 0,4 0 0 0,-1 2 0 16,1-5 39-16,-4 8 2 15,4-1 1-15,-3 5 0 0,-1 3-34 0,1-3-8 0,0 0 0 0,2 3 0 16,1-1 0-16,-1 1 0 0,3-1 0 0,0 1 0 16,0-3 0-16,3-2 0 0,2-3 0 0,3 3 0 15,0-7 0-15,0 4 0 0,3-4 0 0,2 0 0 16,1-5 0-16,1 0 0 0,1 2 0 0,3-2 0 16,-3-2 26-16,3-3 3 0,2 1 1 0,-3-3 0 15,4 0-6-15,-1 4-2 0,-3-1 0 0,4-3 0 16,-4 0-11-16,-2 0-3 0,3 7 0 0,-6-3 0 15,0-1-20-15,-2-1-4 0,-6 10 0 0,1-3-1 16,-4-2-11-16,-2 3-3 0,0-1 0 0,-5-2 0 0,-3 7 6 0,1-4 1 16,-4-1 0-1,0-2 0-15,-2 5-20 0,-3-7-4 0,1 2-1 0,-1 0 0 16,0 0-18-16,0-5-3 0,3 3-1 0,-3-3-639 16,3-2-128-16</inkml:trace>
  <inkml:trace contextRef="#ctx0" brushRef="#br0" timeOffset="122008.49">6519 6405 2257 0,'29'-30'100'0,"-18"20"20"0,5-4-96 0,2 2-24 15,-2 1 0-15,3-6 0 0,-1 8 108 0,1 2 16 0,-1 0 3 0,-2 0 1 16,0 4-69-16,-3 1-14 16,1 4-2-16,-4 1-1 0,1 4-17 0,-1 7-3 0,-2 0-1 0,0 5 0 15,0 2-21-15,0-2 0 0,-3 9 0 0,1-2 8 16,2 0-8-16,-6-3 0 15,1 5 0-15,0-4 0 16,-1-1-36-16,-2-4-9 0,0 5-2 0,0-8 0 16,-2 1-28-16,2-6-5 0,-6 1-2 0,4-5 0 15,-4 5-62-15,4-7-12 0,-6-1-2 0,0-1-1 16,3-6-77-16,-3 3-16 0,-3-4-4 0,-2 1 0 16,0-4 180-16,-3 0 35 0,0 0 7 0,0 2 2 0,-3-2 150 0,4 0 30 0,-1-2 7 15,2-3 1-15,1 3 18 0,3 2 4 0,-4-3 1 0,6 3 0 16,-2 0-70-16,2 0-13 0,3 7-4 0,-1-2 0 15,6 2-29-15,0 0-7 0,3-7 0 0,2 4-1 16,3-1-25-16,0 4-5 0,3 0-1 0,5-3 0 16,-1 3-8-16,4 0-3 0,5-4 0 0,0 1 0 0,-3-4-13 15,3 0-8-15,-1 0 8 0,1-2-13 16,0 2-11-16,0-3-1 0,0 3-1 0,2-2 0 16,1-1-26-16,-4 3-4 0,-1-2-2 0,-1 2 0 15,0 2 22-15,0 3 4 0,-5 2 0 16,2 0 1-16,-2 2 31 0,-2-2 0 0,-4 7 0 0,1 0 0 15,-1 0 11-15,-2 0 1 0,0 3 1 0,-3-1 0 0,-2 3 13 0,2 0 2 16,-5-3 1-16,6 5 0 0,-6-4-6 16,-6 4-2-16,6-5 0 0,0 3 0 0,-2-3-9 0,-1-2-1 0,0 0-1 0,1-2 0 15,2-5-10-15,0 0 0 16,0 0 0-16,0 0 0 0,0 0-26 0,0 0 2 16,0 0 1-16,5-2 0 15,0-1-7-15,1-1-2 0,2 1 0 0,0-1 0 0,-3 4 21 0,3 0 11 0,0 0-12 16,0 0 12-16,-3 0-8 0,3 4 8 0,0-1 0 0,0 1 0 15,0-1 0-15,0-3 0 0,0 0 0 0,2 2 0 16,1 3 0-16,2-5 0 0,0 0 0 0,0 0 0 16,3-7 0-16,-2 7 8 0,4-7-8 0,1 4 0 15,-4-1 0-15,4-6 0 0,0 3 0 0,-1 0 0 16,-2-2 0-16,2 2 0 0,-2 0 0 0,0 4 0 16,-3-6 0-16,1 2 0 0,-4-3 0 0,-2-1 0 15,0 8 10-15,0-4-10 0,-3 0 10 0,-2 0-10 16,-3 2 9-16,0-2-9 0,0 3 8 0,-3-3-8 15,-2 4 8-15,-3-4-8 0,0 7 8 0,0-2-8 0,-5 4 22 0,5-2-1 16,-3 7 0-16,1-4 0 0,-1 4-9 16,3-3-1-16,0 3-1 0,0-2 0 0,1 7-10 0,1-3 0 15,4 1 9-15,-1-3-9 0,0 2 12 0,3-2-3 16,0 3 0-16,0-10 0 16,0 0-9-16,8 0 8 0,-2 0-8 0,1 0 8 15,4-5-8-15,2-7 0 0,1 0 0 0,-1-9-11 0,0-2-7 0,3-1-2 16,0-9 0-16,0 0 0 15,2-2-36-15,1 2-8 0,-1 0-2 0,1 0 0 16,-1 0 49-16,1-2 17 0,-1 7-12 0,1-3 12 0,-9 1 0 0,1 4 16 16,5 2-1-16,-8 3-1 0,-3 5 3 0,0 2 1 0,3 7 0 0,-2 4 0 15,-6 3 17-15,-3 3 3 0,3 8 1 16,-3 1 0-16,3 9-14 0,-5-2-2 0,0 5-1 0,-1-1 0 16,6 1-5-16,-2 6-1 0,-4 3 0 15,1 2 0-15,0-6 7 0,2 8 1 16,3-4 0-16,0 5 0 0,0-5-24 0,3 0 0 0,5-3 0 0,-6-6 0 15,4-1 0-15,2-6 0 0,2-1 8 0,-2-2-8 16,-8-4 9-16,11-3-9 0,2-3 12 0,0-1-12 16,-2-1 12-16,2-2-12 0,6-2 12 0,-1-5-12 15,-2 0 0-15,0-3 0 0,-3-4 0 0,0 2 0 16,3-2 0-16,-3-2 0 0,-5-5 0 0,3 4 0 16,0 1-12-16,-1 2 3 0,-5 2 1 0,3 0 0 15,-2 3 8-15,-1-1 0 0,0 1 0 0,-2 4 0 16,-3 5 0-16,0 0 0 0,0 0 0 0,0 0 0 15,0 7 0-15,3 3 0 0,-1-3 0 0,-2 2 0 16,0 5 8-16,0-4 3 0,3 4 1 0,-1-5 0 16,-2 8-4-16,3-6 0 0,0-1 0 0,2-1 0 0,0-2-8 0,1 0 0 15,-4-4 0-15,4 4 0 0,1-7-9 0,4 4 9 16,-8-4-12-16,5 0 12 0,5-4-14 0,0 4 4 16,-2 0 1-16,2 0 0 0,0 0 9 0,-2 0 0 15,5 0 10-15,-1 0-10 0,-4 0 0 0,8 7 0 16,-1-7 0-16,1 2 0 0,-3 3 0 15,2-5 0-15,1 2 0 0,-4-2 0 0,1 0 0 0,0 0 0 16,0 0 0-16,-3-2 0 0,3-5 0 0,-3 0 0 0,1-3 0 16,4-4 0-1,1-2-55-15,-1-3-17 16,-2-5-3-16,0-4-1 0,8 5-28 0,-8-8-7 0,-3 5-1 0,-3-4 0 16,4 4 57-16,-4 0 11 0,1-2 3 0,-3 4 0 0,-6 1 94 0,4 6 19 15,-1 1 4-15,-2 2 1 0,-6 2-1 0,3 0-1 0,3 3 0 0,-3 6 0 16,-3-1-5-16,3 4-1 0,0 0 0 0,0 0 0 15,0 11-45-15,-3-1-10 16,3 2-2-16,0 6 0 0,6 1-4 0,-4 5 0 0,-2 2-8 0,0 4 12 16,6 1 1-16,-1 6 0 0,0-1 0 0,0 1 0 15,3-4-13-15,-2 5 0 0,-1-5 0 0,0-3 0 16,-2-6 0-16,0-5 0 0,-1 2 0 0,1-7 0 16,-6-2-23-16,1-5-7 15,-1-3-2-15,-2-4 0 0,-6-4-152 0,0 4-32 0,-2-10-5 16,-3 1-2-16,0-3 66 0,-2-4 13 15,-3 4 2-15,2-2 1 0,1-3 113 0,-3 1 28 0,2-1 0 0,-2-1 0 16,5-1 139-16,0-2 33 0,3 4 8 16,0-2 0-16,2 3-65 0,3-3-14 0,0 7-2 0,6 3-1 15,-1-3-35-15,3 5-7 0,3 2-2 0,2 1 0 16,0-3-9-16,8 4-1 0,1-4-1 0,1 0 0 0,4 0-31 0,7 7-12 16,4-5 11-16,4 1-11 0,3-3 0 0,3 0 0 15,-1 4 0-15,1-4-10 0,0 0-11 0,-3 5-3 16,-3-3 0-16,1 3 0 0,-1-1 2 0,-5-1 0 15,-2 4 0-15,-6 4 0 0,0-1 22 0,-5-1 0 16,0 5-9-16,-6 0 9 0,1 3 24 0,-6-3 8 16,0 9 1-16,-5-4 1 0,0 0-6 0,-2 4-2 15,-6-2 0-15,3 3 0 0,-1 4 11 0,-2-2 3 16,-2-3 0-16,2 5 0 0,-3-4-20 0,1-1-4 16,2 5-1-16,0-9 0 0,0 7-6 0,0-7-1 15,5-3 0-15,-2 5 0 0,5-4 0 0,-3-3-8 0,3 0 12 0,3 0-4 16,2 0-8-16,0-5 0 0,1 5-12 0,-1 0 12 15,0-4-9-15,1 4 9 0,-4 0 0 0,1 2 0 16,-3 3 0-16,-5 0-8 0,-3 4 8 0,-8 5 0 16,0-2 0-16,-8 9 0 0,-8-2-8 0,-7 5 8 15,-14-1-105-15,-8-4-18 16,-3 5-3-16</inkml:trace>
  <inkml:trace contextRef="#ctx0" brushRef="#br0" timeOffset="122745.13">1352 3811 2120 0,'-5'-2'47'0,"2"-8"9"0,-2-1 3 0,2 1 0 0,3 3-47 0,0 0-12 0,0-2 0 0,3 6 0 0,2-4 30 0,-2 7 4 16,-3 0 1-16,0 0 0 0,8 7-35 15,-8 5 0-15,2 2 0 0,-2 7-9 16,-2 8 20-16,-1 1 4 0,-5 3 1 0,3 9 0 0,0-2-26 0,-1 0-5 15,4-4-1-15,-6 4 0 16,0-10-83-16,5 1-17 0,-2-5-3 0,2-3-1 16,-2 1-95-16,2-10-19 0,3 0-4 0,0-2-1 15,0-12 76-15,0 0 15 0,3-5 4 0,2-7 0 0,-2 3 124 0,5-8 20 0,-6-4 13 16,4-2-1-16,-4-3 144 0,4-5 28 16,-4-4 7-16,6 0 1 0,-5 6-53 0,5-1-11 0,0 2-1 15,-6 2-1-15,6 0-28 0,0 5-6 0,0 4 0 0,0 3-1 16,-5 2-22-16,5 5-4 0,-6 0-1 0,6 3 0 15,5 4-22-15,-7 4-5 0,7 6-1 0,-2-1 0 16,4 5-11-16,-4 0-2 0,2 5-1 0,3 2 0 16,3-2-13-16,-3 5-9 0,2-3 12 0,3 2-12 15,0-4 8-15,1 0-8 0,-4-3 0 0,6-4 0 16,-11 5 0-16,6-10 0 0,4 0 0 0,-4 2-709 16,2-4-141-16</inkml:trace>
  <inkml:trace contextRef="#ctx0" brushRef="#br0" timeOffset="128977.85">2077 5803 115 0,'-13'-7'10'0,"5"7"-10"16,0 0 0-16,0-2 0 0,0 2 324 0,3-5 62 0,-3 5 13 0,2 0 2 16,4-2-299-16,2 2-60 0,-5-5-12 0,5 3-2 15,0 2-19-15,0-7-9 16,0 0 10-16,0-3-10 0,5 3 0 0,3-5 0 0,-6 1 0 0,6-6 0 15,0 3 0-15,3-2 0 0,-1-1-8 0,4-2 8 16,-4-2-9-16,9 2 9 0,-3-9-13 0,2 5 5 16,1-8 8-16,7 5 0 0,-5-5 10 0,8-1-10 15,-2 1 20-15,5-2-1 0,-6-5-1 0,3 3 0 16,-2-2 10-16,7-3 1 0,-5 0 1 0,6 2 0 16,-4-2-9-16,9 5-1 0,-3-1-1 0,0 1 0 0,-3-3-1 0,4-1 0 15,-7-6 0-15,9 5 0 0,-8 0 1 0,7-2 0 16,-2-3 0-16,-5 5 0 0,8 0-19 0,-3 0 0 15,0-2 0-15,-3-3-9 16,-2 7 25-16,0-2 4 0,0-2 2 0,-1 2 0 0,4 2-1 16,-6 1 0-16,-3 1 0 0,9-1 0 0,-4-1 3 15,1 3 1-15,-3-3 0 0,0 3 0 0,-2 4-13 0,-1-6-4 16,-2 4 0-16,0 0 0 0,-3 2-8 0,3 3 0 0,-3-5 0 0,3 7 0 16,0-2 10-16,0 0-10 0,-1 0 12 0,1 2-12 15,-3-2 10 1,-2 2-10-16,2 2 8 0,0-2-8 0,3 3 9 0,-3-5-9 0,-2 4 10 15,-1 1-10-15,1 1 14 0,-3 1-3 16,-1 0-1-16,-4 2 0 0,2 3 4 0,1-8 1 0,-4 8 0 0,6-5 0 16,-8 2-3-16,3-2-1 0,-1 4 0 0,1-4 0 15,2 9 0-15,0-9 0 16,3 5 0-16,-3-1 0 0,0 1-11 0,1-1 0 0,2 3 9 0,-1-2-9 16,-4-1 0-16,5 1 0 0,-3-1 0 15,3-2 8-15,0 8-8 0,2-10 0 0,-4 4 0 0,-1 3 0 16,5-5 0-16,-4 3 0 0,-1-1 0 0,0-4 8 15,-2 7-8-15,2-3 0 0,0 1 0 0,0-3 0 16,-2 3 0-16,5-3 0 0,-3 7 0 0,0-9-8 16,0 9 8-16,3-7 0 0,0 10-9 0,3-7 9 15,-6 1-96 1,6-1-16-16,-4 4-2 0</inkml:trace>
  <inkml:trace contextRef="#ctx0" brushRef="#br0" timeOffset="130453.02">4739 2252 1209 0,'0'-10'53'0,"2"3"12"0,-2 0-52 0,3 0-13 15,-3-2 0-15,3 2 0 0,2-3 156 0,0 8 28 16,-2-5 5-16,2 0 2 0,-2 0-104 0,2 0-21 16,-2 4-4-16,-3 3-1 15,0 0-24-15,8 3-5 0,-6-3 0 0,4 7-1 0,-1 7-15 0,0-5-4 16,-2 8 0-16,2 6 0 0,-5 1-4 0,5 6-8 16,-5 1 11-16,0-5-11 0,-2 12 9 0,-1-8-9 15,3-2 0-15,0 1 9 0,0-11-9 0,-5 4 0 16,2-13 0-16,3 5 8 0,0-5-8 0,0-1 0 0,0-8 0 15,0 0 0-15,0 0-20 16,3-8 1-16,2 1 0 0,-5-4 0 16,5-3-17-16,1-3-3 0,2-6-1 15,0-1 0-15,2 1 28 0,-2-6 12 0,0 3-12 0,3 1 12 0,-6 1 0 0,8 3 12 0,-5 2 0 16,-3 3 0-16,3 2 16 0,0-1 3 16,-2 8 1-16,4 0 0 0,-2 3 3 0,-5-1 1 0,2 10 0 0,0-1 0 15,3-4-16-15,-2 7-4 0,-1 0 0 0,0 8 0 16,3-6 3-16,-5 5 0 0,-1-5 0 0,1 8 0 15,0-3-10-15,-1 0-1 0,4-4-8 0,-6-1 12 16,0 0-12-16,2-2 0 0,-2-7 8 0,0 0-8 16,6 0 0-16,4 0 0 0,-2 0 0 0,0-2 0 15,3-12-33-15,-4 7 0 16,4-3 0-16,-3-4 0 0,0 3 8 0,3-1 1 0,-1-5 1 0,-2 6 0 0,0-3 23 16,3-1 0-16,-3 6 0 0,-1-5 0 0,4 7 0 0,-6-3 0 15,1 3 0-15,2 0 0 0,-1 3 15 16,-1-1-3-16,2 5 0 0,0 0 0 15,-8 0 1-15,8 0 0 0,0 5 0 0,-1-3 0 0,1 5 7 16,3-5 0-16,2 5 1 0,0 0 0 0,-5 1-21 0,6-6-13 16,-4-2 1-16,6 5 1 15,0-1 11-15,-3-4 0 0,0 0 0 0,6 0 0 0,-6 0 0 16,3-9 0-16,0 7 0 0,2-3 0 0,-4-2 13 0,2 2-1 16,-1-2-1-16,-1 0 0 0,2-2-21 0,-1 1-4 15,-7-6-1-15,3 7 0 0,-3 0 15 0,0-4-12 16,2-1 12-16,-7 2-12 0,0 1 2 0,-1 2 1 15,-2-3 0-15,-2 1 0 0,-1 2-6 0,0 0-1 0,-7 2 0 16,2 5 0-16,-5 0 2 0,2 0 0 16,-5 0 0-16,0 0 0 0,3 5 14 0,-5 4 0 0,2 1-10 15,-3-3 10-15,9 5 0 0,-4-3 0 0,-2 0 0 0,6 8 0 16,2-3 12-16,-3 2-2 0,3 1-1 0,3-1 0 16,2 6 5-16,3-6 1 0,0 0 0 0,0 1 0 15,8-1 16-15,-5 1 3 0,8-1 1 0,2-2 0 16,5 1-27-16,-4-6-8 0,4 0 0 0,3-4 0 15,0-3 0-15,1 5 0 0,1-7 0 0,1 0 0 16,5-2-101-16,-7-3-21 0,28-11-4 16,-18-1-1-16</inkml:trace>
  <inkml:trace contextRef="#ctx0" brushRef="#br0" timeOffset="144365.09">1865 8400 403 0,'0'0'36'0,"0"0"-36"15,-5-7 0-15,5 7 0 0,-8 0 380 0,8 0 68 16,-3-3 15-16,3 3 2 0,-7 0-327 0,4 0-66 16,-5 3-12-16,-3 1-4 0,6 3-17 0,-3 3-4 15,5-1-1-15,-7 1 0 0,5 4-22 0,2 0-12 16,-5 2 12-16,5 1-12 0,3 6 0 0,0 1 0 0,0 2 0 0,3 9 0 16,5 0 0-16,0 5 0 15,2 0 0-15,1 7 0 0,0-7 0 0,2 7-9 16,-3 0 9-16,6 7 0 0,-5-4-9 0,-1 6 9 0,1 5-10 0,2-4 10 15,-2-3-18-15,-1 0 2 0,1 2 1 0,2 1 0 16,-2 6 15-16,-3-6 0 0,2 4 0 0,-2-5 0 16,0 8-12-16,-2 4 12 0,1-2-13 15,1 2 5-15,0-2 8 0,-8 4-8 0,8 3 8 0,-5-2-8 16,2 7 8-16,-5-1 0 0,3 3 0 0,0 0 0 16,2 7 0-16,-5-5 0 0,2 5 0 0,4 5 8 15,-6-5 4-15,2 0 0 0,4 0 1 0,-4-7 0 16,1 7-4-16,-3-2-1 0,5-3 0 0,-2-2 0 15,2-2-8-15,-2 6 10 0,0-4-10 0,2 0 10 16,-3-7-10-16,4 3 0 0,-4-4 0 0,4-1 8 16,-4-5-8-16,1-3 8 0,2 1-8 0,-2-10 8 15,5-5-8-15,-8-2 0 0,2 0 0 0,4-7 0 16,-4 0-82-16,4-9-9 0,-1-3-1 0,0-2-565 16,3-10-113-16</inkml:trace>
  <inkml:trace contextRef="#ctx0" brushRef="#br0" timeOffset="145195.91">400 11840 921 0,'0'0'40'0,"-3"-2"10"0,-2-3-40 0,2-2-10 0,3 0 0 0,0 5 0 0,0-5 122 0,0 0 22 16,0 0 5-16,0 2 1 0,3 0-78 0,2-2-16 16,-5 7-4-16,3 0 0 0,4-2 5 0,-4-3 1 15,5 3 0-15,0 2 0 16,3 0-10-16,4 0-1 0,-4 0-1 0,0 0 0 0,4 0-28 0,4 0-6 16,0 0 0-16,-1 2-1 0,6-2 8 0,-3 5 1 15,5-5 1-15,1 0 0 0,2 2-1 16,5-2-1-16,-4 0 0 0,4 0 0 15,0 0-2-15,3 0 0 0,0 0 0 0,0 0 0 0,6 0 1 0,-6 0 0 16,5 0 0-16,-5 0 0 0,8 0-2 0,-5 0-1 16,5 0 0-16,0 0 0 0,0 0 0 0,0-2 0 15,0-3 0-15,0 3 0 0,0 2-4 0,0-3-1 0,5-1 0 16,-5 1 0-16,3-1-2 0,2 1-8 16,-3-4 12-16,6 0-4 0,-8 5 3 15,8-5 0-15,-5 0 0 0,5 4 0 0,-6-4 1 0,6 3 1 16,3-6 0-16,2 3 0 0,-10 5-2 0,5-5-1 0,2 0 0 0,1-3 0 15,2 3 12-15,-2-2 2 0,-3-1 1 0,-3-1 0 16,3 4-25-16,0-5 0 0,2-2 0 0,3 0-11 16,-2 4 20-16,-3-4 4 0,2-2 1 0,-2 4 0 15,3-2-14-15,-1 0 0 0,1-3-12 0,2 3 12 16,-2-2 0-16,-1 4 9 0,-2-7 1 0,3 7 0 16,5-2 2-16,-3 0 0 15,0 5 0-15,-5-1 0 0,3-4-4 0,-3 7 0 0,-9 2 0 0,7-2 0 16,-1 3 2-16,-2-3 0 0,5 7 0 0,-6-3 0 15,1 3-10-15,-3 0-14 0,0-2 3 0,-3 2 1 16,0 0 10-16,1 0 16 0,2 0-4 0,-8 0-1 16,8 0 8-16,-8 0 1 0,0 0 1 0,0 0 0 15,-3 0-21-15,1 0 0 0,-6 0 0 0,0 0 0 16,3-5-10-16,-3 5-6 0,0 0-2 0,3 0 0 16,-6 0 29-16,3 0 5 0,0 0 2 0,-2 0 0 0,-3 0-18 0,2 0 0 15,-5 0 0-15,0 5 0 0,1-5-13 16,-9 0-7-16,3 2 0 0,-1-2-1 15,-4 0-59-15,0 0-11 16,-1 0-2-16,-2 0-1 0,0 0-95 0,-3 0-19 0,-5 0-4 16</inkml:trace>
  <inkml:trace contextRef="#ctx0" brushRef="#br0" timeOffset="145553.79">4927 10991 403 0,'0'0'17'0,"0"0"5"0,0 0-22 0,0 0 0 0,10 5 0 0,-7 0 0 16,5 2 443-16,0-5 84 0,2 5 17 0,6-4 3 15,-5 4-413-15,5 0-82 0,2 0-17 0,-2 0-3 16,2 0-19-16,1-2-3 0,0 2-1 0,-1 4 0 15,1-6-9-15,2 2 8 0,-3 3-8 0,1 1 8 16,-3-1-8-16,2-1 0 0,-5 3 0 0,3-3 0 16,5 1 0-16,-7-1 0 0,-1 5 8 15,0-4-8-15,-5 1 0 0,3 1 10 0,-3 0-10 0,-3-3 10 16,-5 1 6-16,0 6 2 0,-3-2 0 16,-2 0 0-16,-3-2 6 0,-3 5 0 0,-7 4 1 0,-1-2 0 0,-4 4-13 15,-4 5-2-15,-2 5-1 0,-11-2 0 16,-5 2-36-16,3 0-7 0,-3 2-2 15,-5-7 0-15,2 3-24 0,3-3-4 0,-8-2-2 16,3-3-1031-16</inkml:trace>
  <inkml:trace contextRef="#ctx0" brushRef="#br0" timeOffset="146116.48">1797 8296 1670 0,'0'0'148'0,"0"0"-118"16,-3-2-30-16,-2 2 0 0,2-5 104 0,3 5 14 0,-8 5 3 0,5-3 1 16,-5 0-74-16,0 6-14 15,-2-1-3-15,2 2-1 16,-3 5-9-16,-2 3-1 0,3 6-1 0,-1-2 0 0,0 5-19 0,-4-2 0 15,4 2 0-15,-8 4 0 0,6 1-9 0,0-1 1 16,-3 3 0-16,6 0 0 16,-6 2-24-16,5-2-4 0,0 0 0 0,4-7-1 15,-4-2-12-15,3-1-3 0,0-2 0 0,-3-4 0 16,6-8-24-16,3 3-4 0,-6-7-2 0</inkml:trace>
  <inkml:trace contextRef="#ctx0" brushRef="#br0" timeOffset="146300.76">1699 8353 1555 0,'0'0'138'16,"0"0"-110"-16,5-3-28 0,3-1 0 0,-5 4 143 0,4-3 23 15,-7 3 5-15,0 0 1 0,11 0-97 0,5 3-19 16,-6-3-4-16,6 7-1 16,-2 0-19-16,4 2-3 0,1 5-1 0,2 0 0 15,-3-2-19-15,1 7-9 0,-1 0 8 0,4-3-8 16,-4 8 0-16,6-1 0 0,-6-2 0 0,1-2 0 15,-1 9-98-15,1-2-22 0,-1 0-4 0,1 2-848 16</inkml:trace>
  <inkml:trace contextRef="#ctx0" brushRef="#br0" timeOffset="147579.54">5218 11937 2649 0,'-8'0'236'0,"8"0"-189"16,0 0-38-16,0 0-9 0,0 0 32 0,0 0 5 15,0 0 1-15,5 7 0 0,0 0-38 0,1-5 0 16,1-2 0-16,7 7-12 16,-1-7 12-16,5 0-8 0,1 5 8 0,-1-5-8 15,4 0 8-15,1-5 0 0,4 5 0 0,-6-7 0 0,6 5 0 0,-1-5-15 16,0 0 4-16,-2 0 1 15,-3 2-43-15,1-2-9 0,-4 0-2 0,-2 0 0 16,0 0-82-16,-3 4-17 0,0-1-3 0,-7 1-470 16,-6 3-95-16</inkml:trace>
  <inkml:trace contextRef="#ctx0" brushRef="#br0" timeOffset="147779.98">5268 12261 2574 0,'-3'7'56'0,"-2"3"12"0,0-3 3 0,2 0 1 0,-2-5-57 0,5 5-15 0,-3 0 0 0,6 0 0 16,-3-7 35-16,8 3 4 15,0 4 1-15,2-7 0 0,6 0-28 0,0-3-4 0,2-1-8 0,4-1 11 16,1-2-11-16,4-5 0 0,-1 1 0 0,3-4 8 31,-2-1-38-31,2-1-8 0,-3 1-2 0,1 0 0 16,-6-6-130-16,0 6-26 0,0-1-6 0</inkml:trace>
  <inkml:trace contextRef="#ctx0" brushRef="#br0" timeOffset="148040.82">5323 11763 2592 0,'-8'7'57'0,"6"0"12"0,-3 2 3 0,2 8 0 0,0-1-58 0,3 5-14 0,0-2 0 0,6 9 0 0,-1-2 19 16,5 5 1-16,-4 2 0 0,7-3 0 0,-2 8-4 0,-1-3-1 0,1 5 0 0,2 5 0 31,0-3-39-31,0-4-8 0,1 7-2 0,-1-10 0 16,0-2-31-16,-2-3-7 0,2 1 0 0,-5-10-653 0,2-4-131 15</inkml:trace>
  <inkml:trace contextRef="#ctx0" brushRef="#br0" timeOffset="148249.6">5567 11605 1900 0,'-5'7'169'0,"-1"-2"-135"0,1 4-34 0,-3 1 0 15,5-1 169-15,-7 5 27 0,5 0 6 0,2 3 1 0,3 2-137 0,-5 4-27 16,5 8-6-16,0 2-1 15,5 9-32-15,-2 3 0 0,4 2 0 0,1 0 0 0,6 7 0 0,-1 0-16 16,-3 2 2-16,1 1 0 16,0-1-23-16,2-4-5 0,-5-3-1 15,2-4 0-15,-4-10-97 16,2 5-19-16,-6-4-4 0,1-3-491 0,5-1-98 0</inkml:trace>
  <inkml:trace contextRef="#ctx0" brushRef="#br0" timeOffset="148783.79">6197 12167 2854 0,'-6'7'63'0,"4"0"13"0,-4 3 2 0,1-3 2 0,2 7-64 0,3-5-16 0,-5 8 0 16,5-5 0-16,0-1 0 0,-5-1 0 16,2 4-11-16,-2-5 11 0,0 5-10 0,-1-4 10 0,1 2-8 0,-3-3 8 31,0 0-150-31,-5-2-25 0,2 3-5 0,-2-3 0 16,0 2 71-16,0-2 14 0,-1 0 3 0,1 0 1 15,0-4 31-15,0-3 7 0,-1 0 1 0,4-3 0 0,-3-4 52 0,2 0 0 16,3 0 8-16,0-9 0 0,8 4 32 0,-5-9 5 0,10 4 2 0,-2-6 0 0,5-3 1 0,2-2 1 15,4 2 0-15,1 0 0 16,1-2-49-16,3 4-9 0,2-6-3 0,3 4 0 16,2-5 26-16,3 5 5 0,-2-2 1 0,5 2 0 15,-6 3 4-15,3-1 2 0,-2 8 0 0,-4-1 0 0,-1 3 13 16,-4 7 2-16,-2-2 1 0,-5 9 0 16,2 0 8-16,-5 2 2 0,0 5 0 0,-3 10 0 0,0-3-16 0,-2 9-4 15,-3 1 0-15,3 6 0 0,-1 1 0 0,4 2 0 16,-6 0 0-16,0 7 0 0,0 0-16 0,0 7-3 15,0 5-1-15,0-1 0 0,0 1-12 0,5 0 0 16,-3 0 0-16,1 2 0 0,2 2 0 0,-2-4 0 0,0 2 0 16,-1-2 0-1,1-3 0-15,0-7 0 0,-1 1 0 0,-2-3 0 0,0-5 0 0,0-2 0 16,-2-3 0-16,-1-6 0 0,0 0 0 0,-2-8 0 0,-3 0 0 0,0-9-10 31,0 1-127-31,-5-8-26 0,0-10-5 0,0-6-884 0</inkml:trace>
  <inkml:trace contextRef="#ctx0" brushRef="#br0" timeOffset="148919.93">6175 12341 2566 0,'0'0'114'0,"8"5"23"0,0-3-109 0,5-2-28 0,1 7 0 0,4-7 0 16,1 0 58-16,-1 3 6 0,3-3 2 0,9 4 0 15,-9-4-21-15,3 0-4 0,5-4-1 0,0 1 0 16,2 3-49-16,1-7-11 0,5 0-1 0,3-2-839 15,0 2-168-15</inkml:trace>
  <inkml:trace contextRef="#ctx0" brushRef="#br0" timeOffset="149266.64">7239 12064 2458 0,'-11'4'109'0,"3"-1"23"0,1 4-106 0,-1-5-26 0,0 5 0 0,-6 5 0 0,1-3 26 0,0 1 0 16,2-1 0-16,-2 5 0 0,3 1-26 0,-1 1 0 0,0 0 0 0,1 1 0 15,2-1-12-15,3 6-4 16,-3-4 0-16,5 4-1 16,-2-4-15-16,5 6-4 0,0-1 0 0,0-1 0 0,0-4 36 0,0 6-8 0,2-8 8 0,1-2 0 15,5 3 26-15,-3-3 9 0,3-5 1 0,0 1 1 16,3-3-10-1,2 0-3-15,-5 0 0 0,2-5 0 0,4 5-12 0,-6-2-4 16,2-3 0-16,1-2 0 0,-3 3-8 0,0-3 0 0,-3 5 0 0,-5-5 0 16,0 0-14-16,5 2-5 15,-5-2-1-15,0 0 0 16,0 5-35-16,-2 2-7 0,-6-3-2 0,2 3 0 16,-4 5 13-16,-1-2 3 0,-2-1 0 0,-3 0 0 0,0-2 22 0,-2 3 5 0,-1-3 1 0,1 0 0 15,2 2-31-15,0-2-5 16,0-2-2-16</inkml:trace>
  <inkml:trace contextRef="#ctx0" brushRef="#br0" timeOffset="149490.1">7437 12167 2131 0,'3'5'189'0,"0"-3"-151"15,-3 5-30-15,-3 0-8 0,3 3 136 16,3-1 27-16,-1 5 5 0,-2 0 0 0,3 3-88 15,-3-1-17-15,5 1-4 0,-5 6-1 0,3 1-42 0,2-1-16 16,-2 3 11-16,2-2-11 0,0 4 0 0,1-2 0 16,-1 2 0-16,0-2-10 15,1 0-88-15,-4 2-18 0,1-2-3 0,-3-3-1 16,3 1-115-16,-3-8-23 0,-3 17-5 0,0-16-1 16</inkml:trace>
  <inkml:trace contextRef="#ctx0" brushRef="#br0" timeOffset="150746.64">7281 12405 2246 0,'-2'12'200'0,"4"-10"-160"0,-2 7-32 0,6-2-8 16,-1 0 132-16,3 0 24 0,0 1 6 0,2-6 1 16,6 5-98-16,3 0-19 0,-1-5-4 0,3 3-1 15,-2-3-31-15,5-2-10 0,-3 0 0 0,5 0 0 16,-2-7 0-16,0 7-11 0,-3-7 0 0,3 5 0 31,-3-5-113-31,0 0-22 0,1 0-5 0,-1 2-1 16,0-2 50-16,-3 0 10 0,-4 0 1 0,1 0 1 0,4 5 18 0,-6-3 4 0,-5 2 1 0,3 3 0 15,-3 0 95-15,0 0 18 0,-6 3 4 0,-2-3 1 16,0 7-6-16,3 0-1 0,2 0 0 16,-2 0 0-16,-6 2-4 0,1-2-2 0,7 3 0 0,-5-1 0 0,-3 3-23 15,1 0-5-15,4 2-1 0,1 0 0 0,-3-2-9 0,0 2 0 16,0 2 0-16,3 1 0 0,2-3 0 0,-3 2 10 15,-2-1-2-15,6-6-8 0,2 0 9 0,-3-2-9 16,-2-2 0-16,-1-3 9 0,6-2-19 0,3 0-4 16,-3-7-1-16,2 0 0 0,1-2 1 15,5 2 0-15,-6-3 0 0,6-4 0 16,-3 5-10-16,1 2-3 16,2 0 0-16,-6-3 0 0,1 8 15 0,-1-5 4 0,6 2 0 0,-3 3 0 0,1-5 8 0,-4 7 0 15,1 0 0-15,-3 0 8 0,2 0 24 0,1 5 6 0,-3-3 1 0,2 5 0 16,1 0-6-16,-3 0-1 0,0 3 0 0,0-1 0 15,5 0-9-15,-2 5-3 16,-9-4 0-16,6 6 0 0,3-4-20 0,-3 0 0 0,-3-5 0 0,0 5 0 16,-2-8-12-16,0 3-8 0,5 0 0 0,-6 1-1 15,-2-8 5-15,0 0 0 0,5 0 1 0,-5 0 0 16,0 0 4-16,3-8 1 0,2 6 0 0,-2-5 0 16,-3-2 10-16,3-3 0 0,-3 0 0 0,2 0-8 15,-2 1 8-15,0-3 0 0,-2-1 0 0,-1-1 0 16,3 2-8-16,-5 4 0 0,-1 1 0 0,4 2 0 15,7 0 0-15,-5 0 0 0,-3 5 0 0,3 2 0 16,0 0-10-16,0 0-2 0,0 0 0 0,0 0 0 0,0 0 20 0,0 0 8 16,6 2-8-16,-6 10 12 0,-6-8 6 15,6 8 1-15,6-3 0 0,-1-1 0 16,0 1-19-16,1-4 0 0,2-1 8 0,0-4-8 0,-1 5 0 0,4-10 10 16,0 3-10-16,-1-7 8 0,3-3-8 0,1 2 0 15,-4-6-12-15,1 0 12 0,-1-6 0 0,4 4 0 16,-6-4 0-16,2-1 0 0,-2-1 0 0,3 1 0 15,-3-3 9-15,-3 2-9 16,-2 1 24-16,2-1 1 0,0 1 0 0,-2 4 0 0,-3-2-1 0,0 7-1 16,2-3 0-16,-2 8 0 15,-2 2-11-15,2 0-1 0,-3 2-1 0,3 5 0 0,0 0-1 0,-5 5 0 16,0 2 0-16,-3 2 0 0,5 5-9 0,-5 3 0 16,3-1 9-16,-1 5-9 0,1 3 0 0,3-5 0 0,-1 4 0 15,-2 1 0-15,5-1 0 0,0 1 0 0,0-1 0 0,2-1-8 16,1-4 8-16,0-1 0 0,2-3 0 0,0 0 0 15,0-2-10-15,1 0 10 0,2-3-12 16,2-2 12-16,-2-5 0 0,0 5-8 0,8-7 8 0,-3 0 0 16,3 0 0-16,-3 0 0 0,1 0 0 15,1-2 0-15,1-3 0 0,-2 3 0 0,-4-3 0 0,3 5 0 16,3-2 0-16,-3 2 0 0,-7-2 0 0,2 2 0 16,0-5 0-16,0 5 0 0,-8 0 0 0,5 5 0 15,0-5 0-15,-5 0 9 0,0 0-9 0,0 0 8 16,0 0-8-16,0 0 0 0,0 0 0 0,0 0 0 0,0 0 0 0,0 0 0 15,0 0 0-15,0 0 0 16,0 0 0-16,0 0 0 0,0 0 0 0,0 0-11 16,8 2 3-16,0 0 0 0,-3 3 0 0,3-3 0 0,3 3 8 15,-1-3 0-15,-2-2 0 0,0 7 0 0,3-4 0 0,-1 4 0 16,1 0 0-16,0-2 0 0,-1-1 0 16,1 3 0-16,-1 0 0 0,1-4 0 15,0 4 0-15,-4-7 0 0,1 5 0 0,3-5 0 16,0-5 0-16,2 5 0 0,-5-10 0 0,2 3 0 15,4 0-19-15,-1-4-1 0,0-1-1 0,0 0 0 0,0-2 1 0,3 0 1 16,0-3 0-16,-3 1 0 0,1 2 19 0,-1-3-12 16,0 8 12-16,-2-8-10 0,2 3 10 0,-2 5 0 0,2 0 10 15,-3-3-10-15,-2 7 36 0,0-2 0 16,-3 0 1-16,3 2 0 0,-2 1-8 0,-6 4-1 16,0 0-1-16,0 0 0 0,0 0 10 0,0 0 3 15,2 9 0-15,-2 0 0 0,3 6-16 0,-3-1-4 0,-3-3 0 0,3 11 0 16,0-4-20-16,0 6 0 0,3-1 0 0,0 6 0 15,-3-1-12-15,2 2-6 0,6 1-2 0,-5-5 0 32,2 4-16-32,-2-6-3 0,2-1-1 0,0-6 0 15,-5-1-6-15,3-1-2 0,0-6 0 0,-3-9 0 16,0 0-86-16,0 0-18 0,0 0-3 0,-6-9-756 0</inkml:trace>
  <inkml:trace contextRef="#ctx0" brushRef="#br0" timeOffset="150904.32">8864 12433 2001 0,'0'0'88'0,"0"0"20"0,0 0-87 0,0 0-21 0,0 0 0 0,0 7 0 16,2-5 164-16,1 8 28 0,2-3 5 0,3-2 2 15,3-1-103-15,5 3-20 0,-1-7-4 0,4 7 0 0,2-7-57 0,3 5-15 16,5-5 0-16,3 0 0 16,2-5-27-16,3 5-10 0,-5-7-3 0,0 5 0 15,-3-5-102-15,5 0-21 0,1 0-4 0,-4-3-1 0</inkml:trace>
  <inkml:trace contextRef="#ctx0" brushRef="#br0" timeOffset="154936.45">733 8670 1674 0,'-11'-12'74'0,"3"8"15"0,0-6-71 0,6 3-18 16,-6 0 0-16,8-2 0 0,-5 2 84 0,10 0 12 15,-5-3 4-15,3 3 0 0,4 0-38 0,1-2-7 16,3 2-2-16,5-3 0 0,0 1-29 0,2-5-7 16,9 7-1-16,-6-5 0 15,8 0-16-15,3-4 0 0,-1-1 8 0,4 3-8 0,-1-5 0 0,-5-2 0 16,6-2 0-16,-6 6 0 0,-3 1 0 0,6-1 0 15,-8 1 0-15,2-1 0 0,-2 1-10 0,3 4 10 16,-9-4-10-16,1 8 10 0,-9-1 0 0,6 2 0 16,-5 0 0-16,-1 2 0 0,-2 1 0 0,3 1 0 0,-6-1 0 15,6 4 0-15,-9 7 11 0,6-3-2 16,-2 1 0-16,-4 7 0 0,3-3 2 0,-5 8 0 16,3-1 0-16,-3 1 0 0,-3 4-11 0,3-2 12 0,0 2-12 0,0-5 12 15,0 5-12-15,-5-4 8 0,10-5-8 16,-5 2 8-16,3-5-8 0,-3-2 0 0,0-7 0 0,3 5 0 31,5-3-115-31,0-9-15 0,-6 5-3 0,4-12-786 0</inkml:trace>
  <inkml:trace contextRef="#ctx0" brushRef="#br0" timeOffset="155060.51">1468 8124 115 0,'-5'-9'10'0,"5"2"-10"16,-2-2 0-16,2 2 0 0,-6-1 356 0,6 4 68 0,0-1 15 0,0-2 2 15,-2 5-263-15,2 2-53 0,0 0-10 0,0 0-3 0,0 0-61 0,0 0-13 16,0 0-2-16,0 0-1 0,0 0-35 0,0 0-20 15,8 0 2-15,-1 0-959 16</inkml:trace>
  <inkml:trace contextRef="#ctx0" brushRef="#br0" timeOffset="160063.94">2397 11311 1630 0,'0'0'36'0,"0"0"7"0,0 0 1 0,0 0 3 0,0 0-38 0,0 0-9 0,0 0 0 0,0 0 0 0,0 0 16 0,0 0 0 15,0 0 1-15,0-2 0 0,3-3-17 0,2-2 0 16,-2-2 0-16,5 2 0 0,-6-3 0 0,6 3 0 16,0 0 0-16,0-2 0 0,3-5 0 0,-3 4 0 15,0-4 0-15,2 5 0 0,6-8 0 0,-5 8 0 16,-1-5 12-16,6 0-12 0,3 2 24 0,-6-2-3 16,5-3 0-16,4 1 0 0,-4-1 5 15,3-4 1-15,3 5 0 0,-3-8 0 0,3 5-4 16,-3-2-1-16,3-2 0 0,-3-1 0 0,6 1 3 0,-1-1 1 15,8-2 0-15,-4-2 0 0,-4 2-18 0,8 0-8 0,-2-2 0 16,3-3 8-16,-1 6 7 0,-5-6 1 16,3 5 0-16,-3-2 0 0,5 2 0 0,-5 3 0 15,6-8 0-15,2 5 0 0,-3-4 0 0,3 4 0 0,-2-3 0 16,-4 1 0-16,4 0 0 0,-1-3 0 0,-2 3 0 16,0 0 0-16,2-3-6 15,3 3-1-15,-8 0 0 0,8-3 0 0,-2 8 0 0,2-5 0 16,0-1 0-16,0-1 0 0,-5 6-9 0,-1-4 10 0,1 0-10 15,-5-3 10-15,4 5-10 0,1-4 0 0,2-1 9 0,-2 3-9 16,0 0 0-16,0 2 0 0,-1 2 0 0,-1-1-8 16,-1-4 32-16,-3 3 6 0,6-2 2 0,-8-5 0 15,2 10-32-15,1-8 0 0,-1 5 0 0,6-4 0 16,-6 4 8-16,3 2-8 0,-2 1 11 0,-1-3-11 16,1 5 9-16,-1-3-9 0,3 3 0 0,-8 2 9 15,3-2-9-15,-5 5 0 0,2-1 0 0,-3 1 0 16,-4 6 0-16,-1-4-16 0,0 5 4 0,-2 2 1 15,-3 0 0-15,0 0 0 0,-3 4 0 0,0 3 0 16,-5 0-125-16,0 0-24 0,0 0-6 0</inkml:trace>
  <inkml:trace contextRef="#ctx0" brushRef="#br0" timeOffset="161075.67">5003 8929 1659 0,'-8'2'73'0,"3"-2"16"0,5 0-71 0,-8 5-18 0,3-3 0 15,0-2 0-15,5 0 56 0,-3 0 7 0,-2 5 1 0,5-5 1 16,0 0-17-16,0 0-3 0,-6 0-1 0,6 0 0 16,0 0-18-16,0 0-4 0,0 0-1 0,0 0 0 15,0 0-7-15,0 0-2 0,0 0 0 0,0 0 0 16,0 0 15-16,0 0 2 0,0 0 1 0,0 0 0 16,0 0-17-16,0 0-3 0,0 0-1 0,6 2 0 15,-1 5-1-15,3-4-8 0,-3 4 12 0,3 2-4 16,-8 3-8-16,8 0 10 0,-3 2-10 0,1 0 10 15,-1 2-10-15,-5-2 8 0,3-2-8 0,-3 5 8 16,0-3-8-16,0 0 10 0,0 0-10 0,-3-2 10 0,0 2-10 0,3-5 0 16,-2 5 0-16,2-4 8 0,-6-3-8 0,1 2 0 15,5-4 0-15,0-5 8 0,0 0-8 16,0 0 0-16,0 0 0 0,0 0 0 0,0-5 0 0,0-2 0 16,3-2 0-16,-1-5 0 0,4 2-13 0,2-5 1 15,2 1 1-15,-2-3 0 0,-3 0 0 0,9-2 0 16,-4 2 0-16,1 3 0 0,-1-1 11 0,-2-1 0 15,3 6-9-15,-3-2 9 0,0 7 0 16,-3 0 0-16,3-3 0 0,-3 8 0 0,1-3 0 0,-6 5 0 16,0 0 0-16,5 0 0 0,-5 0 12 0,0 0 0 0,0 0 0 0,2 5 0 15,4-3 8-15,-1 5 1 16,-5-4 1-16,3 4 0 0,-3 0 1 0,2 0 0 0,-2-5 0 16,0 5 0-16,0 0-23 0,0 0 0 0,0-7 0 0,0 0 0 15,3 3 0-15,-3-3 0 0,0 0 0 0,8 0 0 16,-3-3-8-16,0-1-7 0,6-1-1 0,-3-2 0 15,0-5 16-15,3 3-12 16,2-1 12-16,0 1-12 0,-5-3 12 0,5 3-9 0,-2-1 9 0,2 3-8 16,-2 0 8-16,-1 0 0 0,1 0 0 0,-3 5-8 15,2-1 8-15,-2-1 0 0,-3 4 0 0,3 0 0 16,-2 0 12-16,2 0 5 16,-3 7 1-16,3-7 0 0,2 7-18 0,-7-5 0 0,2 3 0 0,3-3 0 15,3 5 0-15,-6-4-16 0,3 4 4 0,-3-3 0 16,3-1 12-16,-5 4 0 0,2-5 0 0,6 5 0 0,-3-2 10 15,2-3 2-15,-2 3 0 0,0-3 0 16,3 1-20-16,2-3-4 0,-2 0-1 0,-1 0 0 0,3-3 13 16,3-4 0-16,-8 5 0 0,11-5 0 0,-9 0 0 15,4 0 0-15,-1-3 0 0,3 1 0 0,0-3 0 0,-3-4-9 16,3 4 9-16,0-7 0 0,-3 3 0 16,0-1 19-16,-8-2-3 0,3 3-1 0,0-3-15 0,0 3 0 15,-3-1 0-15,1 1 0 0,-6 2 0 0,2-3 0 16,-2 8 0-16,-2-5 0 0,-6 4 0 0,3 3 0 15,-1-2 0-15,4 2 0 16,-4 4-20-16,-4-1-9 0,2 4-3 0,0-3 0 0,-3 3 32 0,3 3 0 16,-2 4 8-16,2-3-8 0,0 1 0 0,0 2 0 0,0 3 0 15,5 4-12-15,-7-5 4 0,4 5 8 0,4 0-13 0,-3 0 5 16,2 3 8 0,0-1 0-16,3 3 0 0,0 2 8 0,0-4-8 0,6 2 0 15,-1-5 0-15,3 2 0 0,2-2 0 0,1 3 0 0,5-3 0 0,2-2 0 16,-4-5 8-16,4 4-8 0,-2-6 10 0,2 2-10 15,1 0 0-15,2-7 0 0,-2 5 0 16,2-10 0-16,0 5 0 0,-2-2-21 0,2-3 3 0,-3-2-676 16,-5-2-135-16</inkml:trace>
  <inkml:trace contextRef="#ctx0" brushRef="#br0" timeOffset="178612.93">807 3080 230 0,'0'0'20'0,"-3"-7"-20"15,1 2 0-15,-4 0 0 0,4-2 251 0,-4 2 45 0,4-4 10 0,2 2 2 16,0 5-235-16,-5-8-46 16,2 3-10-16,0 0-1 0,-2 0-7 0,2 5-1 0,-2-3 0 0,2 3 0 15,-5 2 0-15,0-5 0 16,6 5 0-16,-6 5 0 0,0-3 18 0,0 5 3 0,3 3 1 0,-3 4 0 16,0 2-30-16,0 1 0 15,0 11 0-15,5 0 0 0,-5 3 19 0,0 1 1 0,6 6 0 16,2 0 0-16,-5-8-5 0,5 3-1 0,5-7 0 0,-3-2 0 15,-2-3-14-15,8-2 0 0,-5-3 8 0,5-4-8 16,0-7 0-16,0 2 0 0,2-7 0 0,-2 0 0 16,0-7-20-1,6-3-6-15,1 1-2 0,1-5 0 0,-2-5-32 16,1-2-8-16,4-3 0 0,5 1-1 0,-6-3 29 0,1-5 7 0,-6 1 1 16,8 4 0-16,-8-3 57 0,6 11 12 0,-1-6 3 0,1 1 0 0,2 1 39 15,-8 6 8-15,3 0 1 0,3-1 1 0,-3 8-14 0,-3 2-3 16,3 0-1-16,0 0 0 0,-6 4-37 0,6 3-7 15,-5 3-2-15,-1 1 0 0,1-1-14 0,-3 4-3 16,0 0-8-16,0 2 12 0,-6 0-12 0,4-1 0 16,-4 6 0-16,-2-5 0 0,0 0 0 0,-2 3 0 15,-6 0 0-15,2-5 0 0,1 2 0 0,-3 3-13 16,0-9 1-16,0 6 0 16,-2-2-13-16,-1-2-3 0,-2-3 0 0,2-2 0 0,1 0 12 15,-6 0 3-15,5-2 0 0,3-5 0 0,-2 2 13 0,2-7 0 0,5-2 0 16,-5-2-9-16,8-1 9 0,3 1 0 15,5-5 0-15,0 2 0 0,0-2 0 0,2 2 0 0,1 0 0 16,5 0 0-16,-6 3 0 0,6-6 0 0,3 6 0 0,-1 2-8 16,-2 2 8-16,-3-4 0 0,6 4 8 0,-1 3-8 15,-2-1 15-15,3 5-2 0,-3 5 0 0,-3-9 0 16,-5 9 15-16,2 0 2 0,4 0 1 0,-4 0 0 16,-7 0-31-16,5 5 8 0,0-1-8 0,-6-4 0 15,6 7 0-15,-2 1 8 0,-6-8-8 0,0 7 0 16,2 2 8-16,3-2-8 0,-2 0 0 0,-3 3 0 15,0-1 8-15,3 3-8 0,2-10 0 0,-5 7 0 16,0 6 0-16,0-1 0 0,0-5 0 0,0 5 0 16,3-2 8-16,-3 2 3 0,5-5 0 0,-2 6 0 0,-3 1 15 0,2 0 3 15,4 1 1-15,-4-3 0 0,4 3-13 0,-4-3-2 16,3 0-1-16,-2-2 0 0,-3 4-14 0,3-9 8 16,-3 5-8-16,5-3 0 15,-5 1 0-15,0-3 8 0,0 2-8 0,3-2 0 0,2-5 0 0,-5-2 0 16,3 8 8-16,-3-8-8 0,8 4 0 0,0-4 0 15,-8 0 0-15,2 0 0 0,6-4 0 0,-5-4 0 16,-3 8 0-16,0 0 0 0,0 0 0 0,5-2 0 16,-5 0 0-16,0 2 0 0,-5-5-15 0,2 5-5 15,-5-2-2-15,0 2 0 16,-2-5-135-16,-1 3-27 0</inkml:trace>
  <inkml:trace contextRef="#ctx0" brushRef="#br0" timeOffset="178930.55">1685 2591 1958 0,'0'0'87'0,"0"0"17"0,0 0-83 0,0 0-21 0,0 0 0 0,8 0 0 16,-2 0 88-16,-1 7 14 0,-2-5 2 0,2 5 1 15,-2 7-51-15,-3 3-10 0,0 1-3 0,0 4 0 16,0 3-25-16,0 4-6 0,-3-3-1 0,-2 4 0 15,2 1-9-15,3-1 0 0,0 3 0 0,-5-7 0 16,5-2 0-16,0 6 0 0,0-6 0 0,5 2 0 16,-5-3 0-16,3 1 0 0,5-1 0 0,-6-6 0 15,3 4 0-15,3-5 0 16,-5-6 0-16,5 4 0 0,0-5 0 0,2 0 0 0,-2-1 0 0,3-4 0 0,0-1 0 0,2-3 0 16,-3-3 0-16,-2-1-11 0,3-4-5 15,0 4-2-15,-1-3 0 0,-2-5 0 16,3 0-180-16,-3-4-36 15,7-15-7-15,-12 3-2 0</inkml:trace>
  <inkml:trace contextRef="#ctx0" brushRef="#br0" timeOffset="179083.68">1632 2765 2048 0,'-18'0'91'0,"10"0"18"0,0 0-87 0,5 0-22 15,-4 2 0-15,7-2 0 0,0 0 80 0,0 0 12 0,7 0 3 0,7 0 0 16,2-2-33-16,-1-1-6 0,12-1-2 0,-1-4 0 15,-2 1-30-15,11 3-5 0,-1-3-2 0,3-7 0 16,-3 4-17-16,3 3 0 16,-2-2 0-16,-3 2-1175 0</inkml:trace>
  <inkml:trace contextRef="#ctx0" brushRef="#br0" timeOffset="182807.14">2543 6027 1645 0,'0'0'72'0,"0"-3"16"0,0-1-70 0,0 1-18 0,0-4 0 0,0 0 0 0,2 5 37 0,4-5 4 16,-4 0 1-16,4 0 0 0,4-3 5 0,-2 1 1 15,-5-5 0-15,7 4 0 0,4-4-20 0,-9 2-4 16,8-2-1-16,-2 0 0 0,-1 0-10 0,1-2-1 16,5-1-1-16,0 5 0 0,-9-2-3 0,12 0 0 0,-8-2 0 0,4-1 0 15,4 1 2-15,-6-1 0 16,6-4 0-16,5-2 0 0,-9 4-10 0,9-5 12 0,-3-4-12 0,1 4 12 16,4 1-12-16,0-3 0 15,1-4 0-15,-1 4 8 0,3-3-8 0,1 6 0 0,-4-3 9 0,6-5-9 16,-8 6 18-16,7-6-1 0,-2-2 0 0,1 0 0 15,1-2-9-15,4 2-8 16,2 0 12-16,-5 0-12 0,7 3 27 0,-7-1-2 0,2 0 0 0,1-2 0 16,2 3-4-16,0-1-1 15,5-2 0-15,-5 0 0 0,3-4-4 16,0 4 0-16,5-5-1 0,-6 5 0 0,4 0-15 0,-6-4 11 0,2 4-11 0,4-5 10 16,2-2-10-16,0 5 0 0,0-5 0 0,2 0 8 15,-4 2-8-15,2 1 0 0,-3 1 9 0,3 1-9 0,0 0 0 16,2-3 0-16,-4 5 0 0,2-4 8 0,0 4 2 15,-6-5 1-15,4 5 0 0,-4 0 0 16,1-4-1-16,2 4 0 0,-2-5 0 0,0 5 0 0,2 0 14 16,-5-4 4-16,3 6 0 0,0-4 0 0,-6 2-28 15,3 2 8-15,-5-6-8 0,0 6 0 0,2-2 0 16,-2 3 0-16,-6 6 0 0,3-2 0 0,-5 3 0 0,0-1 0 16,0 3 0-16,-1 2 0 0,-4 3 9 0,2-1 0 15,-2 3 0-15,2 0 0 0,-3-2-9 16,1-1-16-16,-1 3 4 0,-2-2 1 15,0 6-16-15,0 1-3 0,-3-3-1 0,0 0-1141 16</inkml:trace>
  <inkml:trace contextRef="#ctx0" brushRef="#br0" timeOffset="185857.23">6496 2400 1843 0,'-27'-5'81'16,"16"5"18"-16,-7 0-79 0,-1 0-20 0,-2 0 0 0,-3 7 0 0,-2 0 93 0,-6 8 15 15,1-6 4-15,-1 5 0 0,3-2-81 0,0 7-16 16,2-3-3-16,-2 1-1 0,3 1-11 0,-1 4 0 16,6-4 0-16,2 11 0 0,-4-4 0 0,4 13-12 15,-2 0 4-15,0 6 8 0,2 1-21 0,1 2 3 16,-6 0 1-16,8 3 0 0,0-1 5 16,6-4 0-16,4-3 1 0,6-7 0 0,0 1 11 15,6-8 0-15,1-5 0 0,7-4 0 0,-1 2 0 0,3-9 0 16,0-7 0-16,2 2-8 0,1-12 8 0,-1-2 0 15,3-2 0-15,1-6 0 0,1 4 8 0,-1-10-8 0,1 4 10 0,-1-6-10 16,-4 6 0-16,1-6 0 0,-1 6 0 0,-5 1 0 16,-2-1-16-16,-3-4 3 0,-3 5 1 15,-2 1 0 1,-6 6-14-16,0 2-2 0,-2 0-1 0,0-2 0 0,0 1 29 0,-6-1 0 0,6 7 0 16,2-3 0-16,-7 3 0 0,7 2 0 0,-2-7 0 0,5 7 0 15,0 0 0-15,-3 0 0 0,3 0-11 0,0 0 11 16,0 0 0-16,3-7 17 0,-1 4-1 0,6-2-1 15,0-2-15-15,5 3 9 0,3-3-9 0,3 2 8 16,-1-2-8-16,1 7 0 0,-1-5 0 0,1 1 0 16,-1 8 0-16,-2 1 0 0,3-5 0 0,-6 12 0 0,3-10 0 0,-6 7 0 15,1-2 0-15,0 8 0 0,-1-6 0 0,-2 5 0 16,-3 0 10-16,1 3-10 0,-4-6 8 16,1 11-8-16,-3-6 0 0,-3 1 0 15,3 4 8-15,-2-10-8 0,-1 11 0 0,0-8 0 16,1-2 0-16,-1-1 0 0,3-1 0 0,-3-3 0 0,3-5 0 15,0-2 0-15,0 0 0 0,0 0 0 16,0-2-27-16,6-5-5 0,-4-7-2 16,6 4 0-16,-2-6-53 0,-1-5-10 0,5 4-3 0,-4-2 0 0,4-2 69 15,1 2 14-15,0 0 2 0,-1 1 1 0,3 1 14 0,-2 3 12 16,2 0-3-16,-5 2 0 0,3 0 48 0,-3 12 10 16,0-9 1-16,-3 9 1 0,5 0 0 0,-4 9 0 0,2-9 0 15,-3 7 0-15,0 5-24 0,-2-2-5 16,2-1 0-16,0 8-1 0,-2-8-27 0,2 5-4 0,-5 0-8 15,-5-4 11-15,5 4-11 0,0-12 0 0,-3 5 0 0,1 0 8 16,2-7-16-16,0 0-4 0,0 0-1 0,0 0 0 16,0 0-4-16,0-7-1 15,0 0 0-15,0-2 0 0,5-1 18 0,0-2-8 0,-2 1 8 0,2-6 0 16,1 3 0-16,2 0 0 0,-3-2 0 0,5 1 0 16,-2 4 12-16,0-1 0 15,-2 3 0-15,2 1 0 0,-1-1-3 0,-1 7-1 0,4-3 0 0,-4 5 0 16,2 0 0-16,-3 0 0 0,3 0 0 0,2 0 0 15,-2 5-8-15,0-3-16 0,3 3 4 0,-3-3 1 16,5-2 2-16,0 0 0 0,0 0 0 0,6 0 0 0,0 0 9 16,2 0 0-16,0-2-9 0,3-3 9 15,-1-2 0-15,1 5 0 0,3 2 0 0,-3-7 0 16,-1 0 0-16,1 4 0 0,0-2 0 0,0-2 0 16,-3 3 0-16,-2-3 0 0,2 0 0 0,0 0 0 0,-5-1 0 0,0 6 0 15,-1-7 0-15,-1 4 0 0,-4-2 0 0,-2 7-11 16,-2 0 11-16,-1-2-12 15,-5 2-12-15,0 0-2 0,-5-5-1 0,-3 3 0 16,-3-5 14-16,0 7 2 0,-2-3 1 0,0 3 0 0,0-5 23 0,-1 5 5 16,1 0 1-16,3-2 0 0,-6 2 17 0,5 2 4 15,1-2 1-15,2 0 0 0,2 8-23 0,1-8-5 16,2 7-1-16,1 0 0 0,2-7-12 0,0 0 0 16,5 2 0-16,-5-2 0 0,11 7 0 0,-3 0 0 15,5 0 0-15,0-7 0 0,3 2 0 16,2-2 0-16,4 0 0 0,1-2 0 0,7-3 0 0,1 1 0 15,-2-8-8-15,6 10 8 16,-3-12-30-16,2-1 1 0,-2 4 0 0,-3-3 0 0,-3 4 21 0,1-4 8 0,-6 0 0 16,-3 4-9-16,1 1 9 0,-3 0 0 15,-6 4 0-15,1 3 8 0,-6-5 17 0,-5 7 4 0,0 0 1 0,0 0 0 16,-5 7-30-16,0 0 8 0,-6 4-8 0,1 4 0 16,-4 1 10-16,4 5-1 0,-6 3 0 0,3 4 0 15,-1 2-9-15,1 8 0 0,0 4 0 0,-3-2 8 16,5 7-8-16,1 1 0 0,2-1 0 0,0 0 0 15,-3 2 0-15,3-4 0 0,3-3 0 0,-3 3 0 16,3-12 0-16,-6 4 0 0,3-4 0 0,-2 0 0 16,2-5 0-16,0-2 8 0,-3 0-8 15,-2-7 0-15,0-3 8 0,-3 1-8 0,3-10 8 0,-3 2-8 0,-3-2 9 0,4-4-9 16,-4-3 10-16,3 4-10 16,-2-8 8-16,2 1-8 0,-3-1 0 0,3-6 9 15,-2 1-9-15,-1-1 0 0,3-4 9 0,1-2-9 0,-1-1 12 0,2-4-1 16,4-2-1-16,5 4 0 15,5-5 18-15,8 1 3 0,-1-1 1 0,9 1 0 0,6-1-21 0,1 1-11 16,6-5 12-16,8 4-12 0,6-9 20 0,4 10-4 16,6-8 0-16,0 5 0 0,3 3 3 0,2-1 0 15,6 1 0-15,-4-1 0 16,-1 1-99-16,-1 4-19 0</inkml:trace>
  <inkml:trace contextRef="#ctx0" brushRef="#br0" timeOffset="189267">1595 7795 403 0,'-7'-5'36'0,"-9"5"-36"0,5-2 0 0,-7 2 0 15,-1-5 397-15,0 5 73 0,1 5 14 0,-6-3 4 16,3-2-357-16,-3 8-71 0,3 1-15 0,-3 3-2 16,6-1-16-16,-1 11-3 15,1-4-1-15,2 13 0 0,5 0-23 0,1 2 0 0,2 6 0 0,0 1-8 16,8 8-1-16,-3-9 0 0,3 9 0 0,3-4 0 16,2-4 9-16,-2-5-12 15,7-4 12-15,-2-7-12 0,8-3-7 0,-5-5-1 0,7-6-1 16,1-6 0-16,-1-4 7 0,6-4 2 0,-5-11 0 0,-1-1 0 15,1 0 12-15,2-8 0 0,-3-7 0 0,6 6 0 16,-5-6 0-16,4-2 12 0,-1 3-4 0,1-1-8 16,-1-2 18-16,4 2-3 0,-5-1-1 0,3 1 0 0,2 5-14 15,1 3 0-15,-6-1 0 0,3 10 0 16,2-3 0-16,-7 10 8 0,2 5-8 0,-2 4 0 16,-1 5 0-16,1 1 8 0,-6 8-8 0,0 0 0 0,0 8 12 15,1-1-3-15,-1 1-1 0,-8 0 0 0,3-1-8 0,-3 1 0 16,-2-1 9-16,-3 1-9 0,0-3 0 0,-3-2 9 15,-2-3-9-15,-3 1 0 0,3-1 9 0,-8-2-9 16,2-5 0-16,0 3 9 0,-7-5-9 0,2-4 8 16,5-3-8-16,-7-3 8 0,2-1-8 0,5-11 8 15,1 6-8-15,2-7 8 0,0-6-8 16,3 1 0-16,5-7 0 0,5-3 8 0,3-8-8 0,2 3 0 16,1-8 0-16,5 4-11 0,2-7-5 0,1 7 0 0,5 2-1 0,-6 5 0 15,3 0 6-15,3 2 2 16,-5 6 0-16,2 1 0 0,3 3 9 0,-6 4 0 15,1 3 0-15,-1 5 8 0,-2 7 17 0,-3-3 4 0,3 10 1 0,-5-3 0 16,-1 7 4-16,4 3 1 0,-9 0 0 0,0 2 0 16,3 2-9-16,-8 1-2 0,0-1 0 0,0 6 0 15,-5 1-14-15,2-4-10 0,-2 4 12 0,2 1-12 16,-5-1 8-16,6 1-8 0,-6-1 0 0,0 1 0 16,5 0 12-16,-5-1-12 0,3 1 12 0,2-1-12 15,3-2 26-15,0-2-2 0,3-2 0 0,2-1 0 16,3-2-4-16,0 3-2 0,3-3 0 0,7-5 0 15,-2 0-10-15,-3 3-8 0,6-2 12 0,-3-8-12 16,2 5 0-16,-2 0 0 0,-3-7 0 0,3 7 0 0,0-4 8 0,-5-3-8 16,-1 0 0-16,1 0 0 0,-3 0 0 0,-3 0 0 15,3 0 0-15,-8 0 0 32,0 0-24-32,0 0-1 0,-8 7-1 0,0-3 0 0,-8 1-10 0,3 2-3 15,-8-2 0-15,0 2 0 0,-3-3-28 0,0 4-5 0,-2-4-2 0,-1-1-1012 16</inkml:trace>
  <inkml:trace contextRef="#ctx0" brushRef="#br0" timeOffset="189537">2651 7395 2948 0,'-10'12'65'0,"4"-2"14"0,-2 6 2 0,3 8 1 0,-3 1-66 0,-2 6-16 0,4 7 0 0,4-3 0 15,-4 5 54-15,4 5 7 0,-6-3 2 0,5 5 0 16,-5 0-43-16,3 0-9 0,0 0-2 16,5 0 0-16,0-7-9 0,0 0 0 0,0-7 0 15,0-2 0 1,5-1-54-16,3-4-6 0,0-3-2 0,0 1 0 16,0-3-34-16,0-4-6 0,-3-3-2 0,8-5 0 0,-10 1 22 15,5-6 4-15,0-1 1 0,-1-6 0 16,-4-1-55-16,5-4-12 0,-8-3-1 15</inkml:trace>
  <inkml:trace contextRef="#ctx0" brushRef="#br0" timeOffset="189710.67">2397 7687 1843 0,'-13'0'81'0,"8"0"18"0,-1 0-79 0,4 0-20 16,-6 0 0-16,8 0 0 15,0 0 214-15,0 0 39 0,8-2 8 0,0-3 2 0,2-2-175 0,9-3-36 16,-1 3-6-16,9 0-2 0,-1-2-30 0,9 2-6 15,4-3-8-15,4-4 11 16,-4 5-49 0,4-5-10-16,-4 2-1 0,6-2-801 0,0 0-160 0</inkml:trace>
  <inkml:trace contextRef="#ctx0" brushRef="#br0" timeOffset="193692.25">2315 11549 172 0,'0'0'16'16,"-5"7"-16"-16,2-5 0 0,3 5 0 16,0-7 76-16,0 5 13 0,-8-3 3 0,8 5 0 0,0-7-74 15,0 3-18-15,-5 4 0 0,5 0 0 0,0-7 0 0,0 0-14 16,-3 2 2-16,3-2 1 0,0 0 11 0,0 0-13 15,0 0 5-15,0 0 8 16,0 0 63-16,3 7 20 0,-3-7 4 0,0 0 1 16,5 5-3-16,-2-3 0 0,2-2 0 0,3 5 0 0,-5-3-31 0,5-2-6 15,-6 0-2-15,4 0 0 16,-6 0-22-16,2 0-4 0,6 0 0 0,-5-2-1 0,2-3 5 0,3 5 0 16,-5 0 1-16,5-7 0 0,-6 7 19 0,4-2 3 15,-4-3 1-15,6 3 0 0,0-1-12 16,-5-1-3-16,2-3 0 0,-2 4 0 0,5-4 7 15,-6 7 0-15,4-7 1 0,-4 5 0 0,6-3-13 0,-8 3-2 16,8-1-1-16,-8-1 0 0,8 4-8 16,-8 0-1-16,0 0-1 0,3-3 0 0,-1-1-2 0,4 4 0 0,-6 0 0 0,8-3 0 15,-6 3-1-15,-2 0 0 0,3-4 0 0,2 4 0 16,3-3 0-16,-5 1-1 0,5-3 0 0,-6 5 0 16,4 0-11-16,2-2 0 0,-6-3 0 0,6 5 0 15,0-2 0-15,-5-5 0 0,5 7 0 0,-6-3 0 16,4-1 0-16,-4 1 0 0,4-1 9 0,4 1-9 15,-7-4 13-15,2 7-1 0,0-7-1 0,1 0 0 16,2 5 2-16,0-1 1 0,-6-1 0 0,6-3 0 16,0 4-2-16,-5-4-1 0,-1 0 0 0,4 5 0 15,2-3-11-15,-1-2 10 0,-7 7-10 0,0-2 10 16,6-5-10-16,-1 4 0 0,-5 3 0 0,8-4 0 0,-8-1 0 16,0 5 8-16,5-5-8 0,-5 5 0 15,0 0 0-15,0 0 0 0,6-7 0 0,-6 7 0 16,0 0 0-16,0 0 0 0,0 0 8 0,0 0-8 15,0 0 0-15,0 0 0 0,0 0 0 0,0 0 0 0,0 0 0 0,8 0 0 16,-8 0 0-16,0 0 8 0,7-7-8 0,-7 7 0 16,0 0 0-16,0 0 0 15,0 0 0-15,0 0 0 0,0 0 0 0,0 0 0 0,0 0 0 0,0 0 0 16,0 0 0-16,0 0 0 0,0 0 0 16,0 0 0-16,0 0 0 0,0 0 0 0,0 0 0 0,0 0 0 15,0 0 0-15,0 0 0 0,0 0 0 0,0 0 8 16,0 0-8-16,0 0 0 0,0 0 0 0,0 0 0 15,0 0 0-15,0 0 0 0,0 0 0 0,0 0 0 16,0 0 0-16,0 0 0 0,0 0 0 0,0 0 0 0,0 0 0 16,0 0 0-16,0 0 0 0,0 0 0 15,0 0 0-15,0 0 0 0,6 0 0 0,-6 0 0 0,0 0 8 0,0 0-8 16,0 0 0-16,0 0 0 0,0 0 0 16,0 0 8-16,0 0-8 0,0 0 0 0,5-2 0 0,-5 2 0 15,0 0 0-15,0 0 8 0,0 0-8 0,0 0 0 16,8-3 8-16,-8 3-8 15,0 0 8-15,0 0-8 0,11-4 9 0,-11 4-9 0,0 0 10 0,2 0-10 16,-2 0 8-16,8-7-8 0,-8 7 0 0,0 0 9 16,0 0-9-16,5 0 0 0,-5 0 9 0,6-3-9 15,-6 3 10-15,8-4-2 0,-3 1-8 0,0 3 12 16,-5 0-1-16,6-7-1 0,1 7 0 0,1-2 0 16,-5-3-1-16,5 5 0 0,-5-2 0 0,2-5 0 0,6 7-9 15,-4-7 10-15,1 4-10 0,-2-1 10 0,2-1-10 16,-3 0 10-16,6 3-10 0,-4-3 10 0,4-2-10 0,0 5 12 15,-1-5-12-15,3 4 12 0,-2-1-12 0,-3-3 12 16,3 4-12-16,-4-4 12 0,4 0-1 16,0 2 0-16,2-6 0 0,0 4 0 0,3 2-2 15,0-7 0-15,-3 5 0 0,3-5 0 0,-5 1 1 0,4 1 0 16,-1 1 0-16,-1-1 0 0,0-1-10 0,0-1 8 16,1 0-8-16,-1 3 8 15,0 2-8-15,3-3 8 0,-6 3-8 0,6-2 8 0,-5 2-8 0,7 0 0 16,-2-3 0-16,3 3 0 0,-3-2 18 0,2 2-2 15,-5-7 0-15,6 4 0 0,-3 3-8 0,0 0-8 16,2-2 12-16,1-1-12 0,-3 1 8 0,2-3-8 0,1 5 0 16,-1-2 0-16,-5-1 10 0,3-4-10 0,0 7 8 0,3-2-8 15,-6-1 0-15,8 1 8 0,-8-3-8 0,3 3 0 16,3-1 8-16,-1-4-8 0,6 5 0 16,-5-5 8-16,-1 4-8 0,1 1 0 0,-1-3 0 15,-2 5 8-15,5-2-8 0,3 2 0 0,-3-3 0 0,0 1 0 16,1 2 0-16,-1-3 0 0,-3 3 8 0,1 0-8 15,-1-2 8-15,-2 2-8 0,3-3 0 0,4 3 8 16,-4 0-8-16,2 0 0 0,3 0 9 0,-3 0-9 16,3-2 0-16,2 2 9 0,-2-1-9 0,3 6 0 15,-1-7 10-15,-2 2-10 0,2 2 8 0,-4-4-8 16,4 6 10-16,-2-4-10 0,-3 0 12 0,5 0-12 16,-2 0 12-16,3-2-12 0,2 1 12 0,-3 1-12 0,1 3 9 15,-3-3-9-15,7 0 0 0,-4 0 9 16,-1-3-9-16,1 3 8 0,-4 0-8 0,4 0 8 0,-1 5-8 15,-2-5 0-15,-3 0 0 0,6-1 0 0,-3 6 0 16,2-3 8-16,-2 3-8 0,0 0 0 0,0-3 0 16,-1 3 8-16,1-3-8 0,0 5 0 0,0 0 12 15,0-2-4-15,-3 2 0 0,0-5 0 0,0 3-8 0,0 2 0 16,0-8 0-16,1 8 0 0,-1-7 0 0,0 3 0 16,0-1 0-16,3-2 8 0,0 5 0 0,-6-3 0 15,3 0 0-15,1 1 0 0,1 1-8 0,1-2 0 16,3 5 0-16,-1-7 0 0,-5 7 0 0,3-2 0 15,-3-5 8-15,3 7-8 16,-3-2 0-16,3-3 0 0,-3-2 0 0,3 5 0 0,0-6 9 0,2 8-9 16,1-2 10-16,-6-3-10 0,3 5 0 0,0-2 0 0,-1 0 0 0,1-3 0 15,3 5 0-15,-1 0 0 0,-2 0 0 0,0 0 0 32,-3 0 0-32,0 7 0 0,3-5 0 0,-3-2 0 0,0 7 0 0,0-7 0 0,6 5 0 0,-6-2 0 15,0-3 0-15,0 0 0 0,3 2 0 0,3 3 0 16,-1-5 0-16,-2 0 0 0,-3 0 0 0,3 0 0 15,-3 0 0-15,0 0 9 0,3-5-9 0,-5 5 12 16,-4 0-4-16,7-2 0 0,-4 2 0 0,3 0 0 16,3-3-8-16,0-2 10 0,0 5-10 0,0-2 10 15,-1-3-10-15,1 5 0 0,-3 0 0 0,3-2 8 16,0 0 8-16,2-3 0 0,-7-2 1 0,2 0 0 16,-2 5-17-16,2-6 0 0,-3 6 8 0,1-3-8 15,-1-2-9-15,1 5-6 0,2-5-1 0,0 0 0 16,3 7 16-16,-5-7 0 0,4 5 0 0,-2-1 0 0,-2-2 0 15,2 5 0-15,-2-7 0 0,-1 7 0 0,3-2 10 0,1 0 2 16,-1-3 0-16,-5 5 0 0,2-2-12 16,1-3 0-16,-3 5 0 0,-1 0 0 15,4 0 0-15,-3 0-14 0,0 0 2 0,2-2 0 16,-2 2 12-16,3-5 0 0,-1 5 0 0,1 0 0 0,2 0 0 0,-3 0 0 16,-2 0 0-16,0 0 0 0,5 0 11 0,-2 0 1 15,-1 0 1-15,-2 0 0 0,0 0-13 0,0 0 0 16,0 0 0-16,-3 0 0 0,0 0 0 0,3 5 0 15,-3-5 0-15,-2 0 0 0,5 0 0 0,-6 0 0 16,6 0 0-16,-3 0 0 0,1 0-9 0,-1-5 9 16,3 5-13-16,0 0 5 0,0 0 8 0,2 0 0 15,-2 0 0-15,2-2 0 0,1 2 0 0,-6 0 0 0,-2-3 0 16,2-2 0-16,6 5 8 0,-4-2-8 0,-4-3 8 0,0 5-8 16,2 0 0-16,-3-2 0 15,-2 2 0-15,3 0 0 0,-3 0 0 0,0-5 9 0,0 5-9 0,-3 0 0 16,-5 0 0-16,8 0-17 0,0 0 1 0,-8 0 1 15,0 0-3-15,8 0-1 0,0-2 0 0,-3 2 0 32,-5 0-88-32,5-7-17 0,1 0-4 0</inkml:trace>
  <inkml:trace contextRef="#ctx0" brushRef="#br0" timeOffset="196066.56">4585 9230 403 0,'0'0'36'0,"0"7"-36"0,-8-5 0 0,3 5 0 15,2-7 220-15,3 0 38 0,0 0 7 0,0 0 2 16,-2 10-209-16,2-10-42 0,0 0-8 0,0 4-8 0,0-4 12 16,0 0-12-16,0 0 12 0,0 7-12 0,0-7 0 0,0 3 0 15,0-3 0-15,0 0 0 0,0 0 0 0,0 0 0 16,0 7 0-16,0-7 0 0,2 2 15 0,-2-2-4 15,0 0-1-15,8 0 0 0,0 0 46 0,-2-2 8 16,1-1 3-16,7-1 0 0,-9-3-15 0,3 4-2 16,3-4-1-16,-4 0 0 0,7 0-19 15,-4-2-4-15,-2 2-1 0,3-3 0 0,-1-4-13 0,1 7-2 16,2-5-1-16,-2 1 0 0,-1-1-1 0,6-2 0 16,-8 4 0-16,5-4 0 0,1 5 12 0,-1-5 1 0,0 4 1 0,3-4 0 15,-3 0 0-15,3 2 0 16,0-2 0-16,5 0 0 0,-8 2 0 0,6 1 0 15,-3-6 0-15,2 5 0 0,1-2-22 16,5 0 0-16,-6-2-10 0,-2 2 10 0,5 2 0 0,-2-2 0 16,2 0 0-16,-5-3 9 0,2 1-9 0,1 2 0 0,-1-3 0 0,3-2 0 15,1 3 0-15,-1-5 8 0,0 4-8 0,3 1 0 16,-3-5 12-16,3 4-4 0,-3-6 0 0,5 6 0 16,-2 1-8-16,3-1-11 0,-4-4 3 0,4 5 0 15,-6-1 8-15,3 5 11 16,0-6-3-16,-3 1 0 0,3 5-8 0,-3-9 0 0,3 7 0 0,-3-2 0 15,5-3 0-15,-5-2 0 0,1 4 0 0,-1 3 0 16,3-2 0-16,-3-1 0 0,3 1-8 0,-3-1 8 16,3 1 0-16,-3-1 0 0,-3 3 0 0,3-2 0 0,-2-1 0 0,-1 3 0 15,1 0 0-15,-3-2 0 16,-3-1 0-16,6 3 0 0,-1 2 0 0,1-2 0 16,2 0 0-16,0-2 0 0,0 4 0 0,0-7 0 0,3 2 0 15,-5 1 12-15,2 0-12 0,3-1 12 16,-3-4-4-16,3 4-8 0,-3-1 12 0,3-4-4 0,-6 6-8 15,3-3 0-15,-2 3 0 0,-1-3 8 0,3 2-8 0,1 1 0 16,1 2 0-16,-1-3 0 0,1 1 0 0,4 4 12 16,-3-7-12-16,-1 3 12 0,1-1-12 0,0 1 0 15,0-3-10-15,2 0 10 0,-4 1 0 0,1-4 0 16,-1 6 0-16,1-1 0 0,-1-6 0 0,1 6 0 16,1-1 8-16,0-1-8 0,2 0 8 0,-2-2-8 15,0 4 0-15,2-6 0 0,4 6 12 0,-1 1-12 16,-3-5 12-16,1 4-12 0,2 1 0 0,-5-1 0 0,2-1 0 0,-2-4 0 15,0-1 8-15,2 4-8 0,1-2 0 0,-1 0 0 16,0 2 0-16,1-2 0 0,-1 4 0 0,3-2 0 16,-2-2 0-16,2 5-11 15,-3-3 11-15,1-2-13 0,-3 4 13 0,2 1 10 0,-5-1-2 0,3 3 0 16,0-2-8-16,0-1 0 0,0 3 0 0,-3 0 0 16,-5 5 0-16,2-5 0 0,3 4 0 0,-2 1 0 15,-9 2 0-15,4-3 0 0,2 1-8 16,-3-3 8-16,0 5 0 0,-2-2 0 0,-1-1 0 0,3 3 0 15,-2 0-13-15,0 0-2 0,-6-2 0 0,3 2 0 32,2 0-98-32,-2 4-20 0,-5-4-4 0</inkml:trace>
  <inkml:trace contextRef="#ctx0" brushRef="#br0" timeOffset="198918.61">3400 11074 403 0,'5'-3'36'0,"-2"-1"-36"0,5-3 0 0,-6 4 0 16,4-4 86-16,-4 5 10 0,4-3 3 0,-1 3 0 0,0-5 4 0,3 0 1 15,-3 4 0-15,1-4 0 0,2 0-56 0,-3 0-12 16,0 0-1-16,3 2-1 16,0 1-22-16,-5-3-12 0,5 0 12 0,-6-3-12 0,4 3 0 0,-1 5 0 15,0-5 0-15,3 0 0 0,-5 0 31 0,2 4-1 16,0-4 0-16,1 0 0 0,2 0 15 0,-3 5 3 16,3-5 1-16,0 4 0 0,-3-4-14 0,6 0-3 15,-1 0-1-15,1 0 0 0,2 0-18 0,0-2-3 16,1 2-1-16,4-3 0 0,-5 1-9 0,3 2 8 0,-5-3-8 0,5 3 8 15,-3 2-8-15,0-4 0 0,6 7 0 0,-6-5 0 16,8 2 21-16,-8-4-1 16,3 6 0-16,0-1 0 0,3-4 4 15,-6 6 1-15,0-5 0 0,5 0 0 0,-7 2 7 0,2 1 0 16,1-3 1-16,-4-1 0 0,6 6-13 0,-5-5-4 0,4-2 0 16,-4 2 0-16,5-3-3 0,2 3-1 0,-4-2 0 15,2-3 0-15,-1 3-3 0,-1 2-1 0,4-3 0 0,-2 1 0 16,3 2-8-16,-4 0 8 0,4 0-8 0,-6-1 8 15,3 6-8-15,0-5 10 0,-5 5-10 0,4-3 10 16,-4 3 5-16,0-3 1 0,-1 5 0 0,3 0 0 16,-5 0 1-16,3 0 1 0,-1-2 0 0,-2 2 0 15,3 0 2-15,0 0 1 0,-3 0 0 0,2 0 0 16,3 0-6-16,-5 0-2 0,3 0 0 0,2 0 0 16,0 0-13-16,1 0 8 0,-1-3-8 0,0 3 0 15,0-4 11-15,0 4-11 0,3-3 12 0,-5-2-12 0,5 5 0 16,-3 0 0-16,3-2 0 0,0-3 0 0,-3 5 0 0,3-2 0 15,2 0 0-15,-2-3 0 0,-3 3 12 16,1-3-2-16,4 3 0 0,-5-3 0 0,3 3 2 0,0-5 0 16,-3 4 0-16,3-2 0 0,0 1-12 0,-5-1 0 15,7-2 0-15,-2 0 8 0,-3 5-8 0,3-5 0 16,3 4 0-16,-1-2 8 0,-4-2-8 0,-1 5 0 16,3-5 0-16,0 5 0 0,2-3 14 0,1 3-2 15,-1-5-1-15,-2-1 0 0,0 6 3 0,5-3 1 16,-8 3 0-16,0 0 0 0,1-3 4 15,-1 5 1-15,0-7 0 0,3 7 0 0,-8 0-20 0,5-2 10 16,-2-3-10-16,2 5 8 0,-2 0-8 0,-1-2 0 16,1 2 0-16,2-3 0 0,-2 3 0 0,4-4 8 0,-1 4 0 15,-1 0 0-15,0 0-8 0,0 0 0 16,1 0 0-16,1 0 8 0,-1 0-8 0,-1-3 0 0,0 3 0 0,3-5 0 16,0 5 0-16,-3 0 0 0,3 0 0 0,0 0 8 15,-3 0-8-15,6 0 12 0,-3-7-12 0,-1 7 12 16,1-2-12-16,0-5 0 0,0 5 9 0,3-5-9 15,-4 0 9-15,4-1-9 0,-1 6 12 16,1-3-12-16,5 1 0 0,-6-1 0 0,-2-2 0 0,0 5 0 16,3-3 0-16,-4 3 0 0,4-6 0 0,2 8 0 15,-2-2 0-15,2-3 0 0,-3 5 0 0,1-7 0 16,-1 7 13-16,-2-2-1 0,0-5 0 0,0 7 0 16,-3-7-4-16,3 7-8 0,0-2 11 0,0-5-11 15,5 4 12-15,-2-2-4 0,-1-2 0 0,1 7-8 0,-1-4 12 0,3-1-12 16,-2 5 12-16,-1-7-12 0,1 7 14 15,2-7-4-15,-2 7-1 0,-1-2 0 0,3-1-9 0,-5-2 0 16,0 5 0-16,2 0 0 0,1-2 0 0,-8-3 0 16,2 5 0-16,3 0-11 0,-3 0 11 0,0-2 12 15,0-3-2-15,6 5-1 16,-3 0-9-16,0 0 0 0,2 0-10 0,-2 0 10 0,3-2 0 0,-4 2 0 16,4 0 13-16,-3-2-4 0,2-3-9 0,1 5 0 15,-1-2 0-15,4-3 0 0,-4 5 15 0,-2-2 1 16,0-6 0-16,2 8 0 0,-4-2-16 0,-1-3 0 15,5 3 0-15,-7-3 0 0,2 3 0 0,3 0 8 16,-3-3-8-16,0 5 0 0,1-7 0 0,2 7 8 0,2-7-8 0,-2 7 0 16,3-5 0-16,-4 0 0 0,1-2 0 0,3 7 0 15,-1-2 0-15,1-3 8 0,-1 3-8 0,1 0 0 16,-1-3 0-16,1 3 0 0,-3-3 8 0,0 3-8 16,0-6 0-16,-3 8 0 0,3-2 0 0,-3-3 0 15,0 5 0-15,0-2 0 0,1-3 0 0,-1 5 0 16,0-2 11-16,-2 2-1 0,4 0 0 15,-4-2 0-15,5 2-10 0,-3-5 0 0,3 5 0 16,0 0 0-16,0 0 0 0,-3 0 0 0,3 0 8 0,-3 0-8 16,0 0 16-16,3 0 0 0,-3 0 1 0,3 0 0 15,-2 0-17-15,1 5 0 0,-1-5 0 0,-1 0 0 16,0 0 8-16,0 0-8 0,1 0 0 0,-1 0 0 16,-3 0 0-16,4 0 0 0,-4 0 0 0,3-5 0 15,1 5 0-15,-1 0-17 0,3-2 1 0,0-3 1 0,2 5 15 16,1 0 0-16,-6-7 0 0,5 7 0 0,6-3 0 15,-5 3 0-15,-1 0 8 0,-2-2-8 0,3 2 11 16,-3-5-2-16,2 5 0 0,-2 0 0 16,0 0-9-16,0 0 0 0,2 0 0 0,-2 0 8 0,-3 0-8 0,3 0 0 15,0-2 0-15,-3-3 0 0,1 5 0 0,-1 0 0 16,5-2 0-16,-2-3 0 0,0 5 0 0,3 0 0 16,-4-2 0-16,4 2 0 0,2-2 0 15,-5 2 0-15,-5-5-12 0,2 5 12 0,8 0 0 0,-3 5 0 16,-7-3 0-16,5-2 12 0,0 0-12 0,0 2 0 15,0-2 0-15,-3 5 0 0,0-3 0 0,-2 3 0 16,4-3 0-16,-4-2 0 0,0 0 0 0,2 5 0 16,0-3 0-16,-2 1 0 0,-1-3 0 0,1 0 0 0,2 7 0 15,-2-7 0-15,-1 5 0 0,1-3 0 16,2-2 0-16,3 7-11 0,0-5 11 0,-3 3 0 0,-2-3 0 0,2 3 0 16,8-3 0-16,-2-2 0 0,-9 8 0 15,6-6 0-15,3 3 12 0,-1-3-1 16,-2 3-1-16,0-3 0 0,2 0-10 0,-4 3-12 0,1-3 2 0,1-2 1 15,-2 5 9-15,-1-3 12 0,0-2-2 0,3 5-1 16,-3-2-9-16,0-3 0 0,1 2 0 0,-1-2 0 16,-3 0 0-16,6 5 0 0,-5-3 0 0,5-2 0 15,-3 0 0-15,3 5 0 0,0-3 0 0,-3-2 0 16,0 0 0-16,0 0 0 16,1 5 9-16,-1-3-9 0,-3 0 9 0,6-2-9 0,0 0 12 0,-3 0-12 15,1 5 0-15,-1-3 0 0,3-2 0 0,-3 5 0 16,0-3 0-16,-2 6 0 0,2-6 0 0,-2 3 0 0,-1-3 0 15,1 5 0-15,-1-5 0 0,1 5-9 0,-3-2 9 0,5-3 9 16,-2 6-1-16,-1-6-8 16,1 3 8-16,2-3-8 0,-2 3 0 0,2-3 0 0,0-2 0 15,3 5 0-15,-3-3 0 0,-2 0-9 0,2-2 9 0,-2 0 0 16,-1 0 0-16,1 0 0 0,-3 0 0 0,2 5 0 16,-2-5 0-16,0 2 8 0,-3-2-8 15,1 0 0-15,-6 0 0 0,5 0 0 16,-5 0-20-16,0 0 2 0,0 0 0 0,0 0 0 15,0 0-174-15,-8-7-34 0</inkml:trace>
  <inkml:trace contextRef="#ctx0" brushRef="#br0" timeOffset="-214358.84">14735 963 403 0,'0'-12'36'0,"2"8"-36"0,-2-6 0 0,0 3 0 16,0 7 469-16,0 0 87 0,6-2 18 0,2 2 3 16,-1-5-430-16,1 5-87 0,-2 5-16 0,2-3-4 15,-3 5-14-15,0 3-2 0,1 6-1 0,-4-4 0 16,-2 4-11-16,3 8-1 0,-1-1-1 0,-2 3 0 16,0 5-10-16,-2 2 0 0,-1 4 0 0,-2-1 8 15,0-1-8-15,-3 0 0 0,0 3 9 0,0-8-9 0,-3 1 0 16,1-3 0-16,-1-4 0 0,3-3-8 0,-5-2 0 0,5-5 0 15,0 0 0-15,3-7 0 0,2-5 8 0,3-2 0 16,0 0 0-16,3-7 0 0,2 5 0 0,0-12 0 16,3 0 0-16,3-5 0 15,2-2 0-15,0-5 0 0,0-5 0 0,1 5 0 0,2-11-15 16,-3 4-1-16,3 2 0 0,2-2 0 0,-2 3 16 0,3-1 0 16,2 5 0-16,0-4 0 0,0 6 0 0,3 1 0 15,2-1 0-15,1 1 0 0,-1 4 12 16,-2-2-2-16,3 4 0 0,-1 3 0 0,-2 5 2 15,-3-1 0-15,0 3 0 0,-2 0 0 0,-1 7-12 0,-2 5 0 16,0 4 0-16,0-2 0 0,-3 5 0 0,-2 2 0 16,-1 7 0-16,-2 3 0 0,-3-1 0 0,3 3 0 0,-5 0 0 15,0 5 0-15,-1 6 0 0,-2-6 0 0,3 2 0 16,-3 2 0-16,0-7 0 0,3-2 0 0,-1 2 0 0,1-2 0 31,2 0-89-31,0-5-20 0,1 3-4 0,4-8-994 0</inkml:trace>
  <inkml:trace contextRef="#ctx0" brushRef="#br0" timeOffset="-213967.49">16380 1081 2653 0,'0'0'117'0,"0"0"25"0,0 0-114 0,6 0-28 0,-1 0 0 0,3-3 0 0,2 3 43 0,1 0 2 16,-3-7 1-16,3 0 0 0,-3 5-32 0,2-3-6 16,-2 3-8-16,3-8 11 0,-3 3-11 0,2 0 0 15,1-7 0-15,-1 12-11 16,-2-12-15-16,3 4-3 0,2 3-1 0,-2 0 0 15,-3 0-27-15,0 5-6 0,-1-3-1 0,1-4 0 16,0 9 33-16,-2 0 7 0,-1 9 0 0,0-4 1 0,0-3 35 0,1 10 8 0,-6 0 0 0,2 2 1 16,1 2 7-16,0 1 2 15,-3 6 0-15,2-2 0 0,1 3-6 0,0-1-2 0,-1-4 0 0,-2 5 0 16,0 2-6-16,3-12-2 0,2 7 0 16,-2-5 0-1,-3-4-94-15,5 2-18 0,0-4-4 0,3-6-642 0,-2-1-128 0</inkml:trace>
  <inkml:trace contextRef="#ctx0" brushRef="#br0" timeOffset="-213813.57">16888 528 1335 0,'0'0'59'0,"0"0"13"0,0 5-58 0,0 4-14 15,3 0 0-15,2-1-393 16,3 6-82-16</inkml:trace>
  <inkml:trace contextRef="#ctx0" brushRef="#br0" timeOffset="-213512.77">17111 817 2041 0,'-19'0'90'0,"11"3"19"0,0 4-87 0,0 2-22 16,3-2 0-16,0 0 0 0,-3 3 67 0,0-3 9 16,3 7 1-16,-1-5 1 0,1 5-34 0,2-4-6 15,3 4-2-15,0-5 0 0,0 5-17 0,0-2-4 16,6-5-1-16,2 5 0 0,2-3-14 0,1 1 9 16,2 4-9-16,3-12 8 0,0 12-8 0,2-7 0 0,-2-4 0 0,3 6 0 15,-1-4 0-15,1-3 8 0,-3 5-8 0,-3-2 8 16,-3-3-8-16,1 1 0 0,-3 1 0 0,-3-1 0 15,-2 4 0-15,-3 0 0 0,-3 0 0 0,-5 2 0 16,0-2 0-16,-5 3 0 0,-3-1 0 0,-5-2 0 16,-3 7 0-16,0-4 0 0,1 4-9 0,-1 5 9 31,-3-8-185-31,1 1-34 0,-22 9-6 0,16-7-2 0</inkml:trace>
  <inkml:trace contextRef="#ctx0" brushRef="#br0" timeOffset="-211978.47">18346 354 403 0,'0'0'36'0,"0"0"-36"0,0 0 0 0,0 0 0 15,0 0 358-15,0 0 65 0,-5 5 13 0,5-5 2 16,-5 2-294-16,5-2-58 16,-3 5-12-16,-2-3-2 0,2 7-40 0,-2-4-7 15,2 2-1-15,-2 3-1 0,2-3-15 0,-2 2-8 0,0 5 8 0,-1 3-8 16,1-8 0-16,0 15 0 0,-3-3 0 0,2 7 0 15,-1-7 0-15,-1 10-10 0,2-5 10 0,-2 11 0 16,3-4-9-16,0 5 9 0,2 2 0 0,-2 0-9 16,5 0 9-16,0 2 0 0,3-11 0 0,2-1 0 15,3 3 0-15,2-5 0 0,6-4 0 0,0-1 0 16,3-4 0-16,2-2 0 0,0 4 0 0,5-12 0 16,3 8-17-16,-2-3-5 0,2-12-1 0,-2 5 0 31,-1-2-5-31,3-5-2 0,5-5 0 0,4 5 0 0,-4-7 10 0,3 0 3 0,3-5 0 0,-1-4 0 15,-2 2 17-15,0-3-10 0,-7 1 10 16,1-5-8-16,-2 4 16 0,3-6 4 0,-3-1 1 0,0 5 0 16,-2-4 11-16,-3-1 3 0,-1-4 0 0,-4 9 0 0,-6-2 0 0,-2 5 0 15,-3-1 0-15,-3 1 0 16,0 2-2-16,-7-3 0 0,-1 10 0 0,-2-2 0 0,-6-1 4 16,1 6 1-16,-4 1 0 0,1 3 0 0,-3 0-38 0,0 3-8 15,0 4-2-15,3 7 0 0,-3-5 10 16,6 5 8-16,-3 3-12 0,2 6 12 0,3-6-8 0,-3 6 8 15,6-4 0-15,0 0 0 0,0 0-9 0,2-3 9 16,0 5 0-16,3-9-9 0,0 0 9 0,6-3 0 16,-4-2 0-16,6 0 0 0,0-4 0 0,3-3-18 15,2 0 3-15,0-7 1 0,6 7 14 0,-1-3-12 0,3-4 12 16,3 0-12-16,0 0 12 0,0 0 0 0,-3-2 0 16,-3 2 0-16,4-3 0 0,-4 3 0 0,-2 5 0 0,0 2 0 15,-3-7 27-15,0 0-2 16,-5 7 0-16,3-3 0 0,-6 3 7 0,-5 0 0 0,0 0 1 0,0 0 0 15,0 0-20-15,0 0-4 0,0 0-1 0,0 0 0 16,0 0-8-16,3 7-11 0,-3-7 3 0,0 0 0 16,-3 5 8-16,0 2-8 0,1-7 8 0,-1 7-8 15,3-7 0-15,0 0 0 16,0 0 0-16,0 0 0 16,0 0-16-16,0 0-2 0,0 0-1 0,8 0 0 0,-3-2 15 0,3-3 2 0,0 3 1 0,0 2 0 15,3-5 9-15,-3 3 0 0,2-5 0 0,1 7 0 16,0-3 0-16,-1-1 0 0,1 4 0 0,2 0 8 15,-3 0 11-15,1 4 2 0,-3-4 1 0,3 3 0 16,-3-3-11-16,-1 7-3 0,1-5 0 0,0 3 0 16,0-5-8-16,0 2 0 0,0 3 0 0,0-3 8 0,3-2-8 15,-1 0 0-15,3-2 0 0,-2-3 0 16,-3 3-29-16,5-3 1 0,-2 3 1 0,2-5 0 16,3 0 7-16,0-3 2 0,0 1 0 0,2 2 0 0,1-3 18 15,-1 3 0-15,1-7-8 0,2 5 8 0,0-5 0 0,0 0 14 16,3 2-2-16,0 0-1 0,0 3 21 0,0-1 5 15,2 3 1-15,-5 0 0 0,3-2-30 0,-3 2-8 16,0 0 0-16,0 0 0 0,-2 2 0 16,-1 0 0-16,-4 3 0 0,-1 2 8 15,-2-7-32-15,-1 2-5 0,-2 5-2 0,0-5 0 0,-8 5 11 0,0 0 1 0,0 0 1 0,0 0 0 16,0 0 18-16,-5 0 0 16,-1 0-8-16,-4 5 8 0,-1 0 0 0,-2 2 0 0,2 2 8 15,-2 1-8-15,0-3 43 0,2 7 2 0,-2-5 1 0,3 5 0 16,2 3-25-16,0-1-5 0,0 1 0 15,2 4-1-15,1-2 6 0,3 2 2 16,-1-2 0-16,0 4 0 0,3-2 0 0,0-4 0 0,3 2 0 0,-3 2 0 16,3-5-23-16,-1 10 8 0,3-5-8 0,1 5 0 15,-1 2 10-15,3-2-2 16,0 7-8-16,3 2 12 0,-4 1-12 0,4 1 0 0,0-4 8 0,-3 0-8 16,-1-2 0-16,-4-3 0 0,2 0 0 0,-2 0 0 15,-6-4 0-15,3-1 0 0,-5-4 0 0,-3 2 0 16,0-2 0-16,0 2 0 0,-5-9 0 0,0 2 0 15,0-4 0-15,-3-10-10 0,0 4 2 16,-5-8 0-16,-3-1-16 0,3-2-4 16,0-7 0-16,2-3 0 0,1 1-12 0,-1-8-4 0,3 1 0 0,3-3 0 15,0-2-2 1,5 4-1-16,2-2 0 0,1 3 0 16,3-1 15-16,4-4 4 0,1 7 0 0,5 0 0 0,0 4 28 0,5-6 20 0,0 6-4 0,6-6 0 0,7 6-6 15,1-4-2-15,4 5 0 0,4-3 0 16,4 0 14-16,-2 3 2 0,3-1 1 0,0-2 0 0,0-2-1 0,2 7 0 15,5-5 0-15,1 3 0 0,-3-5-12 0,0 4-2 16,-3-2-1-16,-2-2 0 0,-6 5-9 0,-2-1 0 16,-5-4 0-16,-4 5 0 0,-1-1 0 0,-4 1 0 15,-5-1-12-15,1 3 12 0,-6 5 0 0,-3-5 0 16,-2 4 9-16,-6-4-1 0,0 12 0 0,-5-12 0 16,0 11 0-16,-2-1 0 0,-1 1-8 0,1 3 12 15,-6 0-4-15,0 0 0 0,0 3 7 0,-3 4 1 0,1 0 1 0,-3 2 0 16,2-2-17-16,1 10 0 0,-1-1 0 0,3 5 0 15,-2-2 15-15,7 5-1 0,3-1 0 0,3 1 0 16,2-1 10-16,1 1 1 0,4-1 1 16,1 1 0-16,5-1-6 0,8 3-2 0,2-7 0 0,1-3 0 15,5 1 6-15,-1-1 2 0,1-6 0 0,3-1 0 16,-3-2-11-16,2 0-3 0,3-7 0 0,3 0 0 31,2 0-85-31,1-7-18 0,-4 5-3 0,1-3-1122 0</inkml:trace>
  <inkml:trace contextRef="#ctx0" brushRef="#br0" timeOffset="-210881.88">14023 1932 1152 0,'5'-7'102'0,"1"2"-82"0,-1-4-20 0,5 6 0 0,4-1 184 0,1 1 32 16,7-1 6-16,-1-1 2 0,5 0-134 0,3 3-26 16,3-5-6-16,0 0-1 0,8 5-19 0,-3-3-4 15,-3 2-1-15,0 3 0 0,1-7-21 0,2 5-12 0,5-3 12 16,6 5-12-16,2-7 0 0,0 7 0 0,3-2 0 0,-2 2 0 15,1-7 0-15,1 0 0 0,6 4 0 16,-1-1 0-16,3 1 0 0,-1-1 0 0,-4 4 0 0,5-10 0 16,0 8 9-16,2 2-9 0,1-5 0 0,-1 3 9 15,1-3 20-15,-1 3 4 16,1 2 1-16,2-3 0 0,3-1-6 0,-1 4 0 0,-1 4-1 0,4-1 0 16,3-6-16-16,3 3-3 0,-6 0-8 0,-2 0 12 15,-3 0-12-15,3 0 0 0,8 0 8 16,-6 0-8-16,1-4 0 0,-4 4 0 0,-1 0 8 0,1 0-8 15,1-3 0-15,5 3 0 0,6 0 0 0,-6 0 0 16,-3-4 12-16,1 1-3 0,2 1-1 0,-3-3 0 16,1 5 19-16,-1 0 3 0,-8 0 1 0,6-2 0 15,3-3-31-15,-1 5 0 0,3 0 0 0,-5-2 0 0,-3 2 0 16,3 0 14-16,2 0-2 0,1 0-1 0,-3 2-11 16,-3-2 0-16,0 0 0 0,3 0 0 0,0-2 0 15,-3 2 0-15,-3 0 0 0,-2 0 0 0,-5 0 0 0,7-5-11 16,3 3 3-16,0 2 0 0,6-7 16 15,-6 4 3-15,3-1 1 0,-3 1 0 0,3-1-4 0,2-6-8 16,1 10 12-16,-6-2-4 0,2-3 1 0,-1 3 0 16,4-5 0-16,-2 4 0 0,-3-1-9 15,0 4 0-15,0-3 9 0,3 3-9 0,3-4 8 0,-1 1-8 16,3 3 10-16,-5 3-10 0,0 1 0 0,-1-4 0 16,7 0 0-16,-4 0 0 0,-5 3 0 0,-2-3 8 15,2 0 0-15,3 0 1 0,-1 0 9 0,1 0 2 16,0 0 0-16,-6 0 0 0,1 0-4 0,-1-3-1 0,4 3 0 15,-4 0 0-15,1-4 0 0,-6 1 0 0,-5 1 0 0,2-3 0 16,3-2-15-16,-2 5 11 0,-3-5-11 0,-3 0 10 16,-2 4-10-16,-6-4 0 15,-5 3 0-15,-5-1 0 0,-3 0 0 0,-2 3 0 16,-9 2 0-16,-2-7 0 16,-3 2-107-16,-8 3-13 0,-5 2-4 0,-8 0 0 0</inkml:trace>
  <inkml:trace contextRef="#ctx0" brushRef="#br0" timeOffset="-207733.75">15311 1920 403 0,'-13'-16'36'0,"5"13"-36"16,0 3 0-16,-5-4 0 0,0 4 399 0,0 0 73 16,-1 0 14-16,1 4 3 0,-3 3-387 0,0 3-78 15,1-3-15-15,-1 0-9 0,0 2 0 0,0 6 0 16,3 1 0-16,-3 0 0 0,3 1 0 0,-3 4 0 16,3 5 0-16,-1-3 0 0,1 3 0 0,2 7 0 15,1-5 0-15,2 3 0 0,3 2 0 0,-1 0 0 0,6 7 0 0,-2 0 0 16,4 0 16-16,1 5 3 0,5-10 1 0,0 7 0 15,0-2 3-15,0-5 1 0,2 5 0 16,1 0 0-16,0-2-5 0,-4 0-1 0,-4 2 0 0,2-10 0 16,1 3-9-16,-4 0-1 0,-4-7-8 0,-1-3 12 15,-2 6-4-15,-1-6-8 0,-1-4 11 0,-4-3-11 16,3-1 14-16,-3-1-4 0,1-5-1 0,-3 5 0 16,-1-11-88-1,1 6-17-15,-3-9-4 0,0-9-902 0</inkml:trace>
  <inkml:trace contextRef="#ctx0" brushRef="#br0" timeOffset="-207560.75">14605 2409 1497 0,'0'0'66'0,"5"-2"14"0,6-5-64 0,-1 2-16 16,6-4 0-16,3 7 0 0,5-3 142 15,5-2 25-15,3 4 5 0,-3-4 0 0,2-2-120 0,1 2-24 16,5-2-4-16,-2 1-2 0,4 1-22 0,-2 0 0 15,0 0 0-15,3-2-648 16,0 2-133-16</inkml:trace>
  <inkml:trace contextRef="#ctx0" brushRef="#br0" timeOffset="-207235.07">15420 2186 2257 0,'0'0'100'0,"-5"2"20"0,-3 5-96 0,0 0-24 16,2 1 0-16,1 3 0 0,0 3 63 0,2 1 7 0,-5 1 2 0,6 3 0 15,-4 4-39-15,1 1-7 0,2 4-2 0,1-4 0 16,2 1 7-16,0-1 1 16,0-1 0-16,0-1 0 0,2-6-32 0,4 1 0 0,-4-8 0 0,4 5 0 31,2-12-34-31,2 5-13 0,3-7-2 0,1 0-1 16,-1-7-25-16,0 0-5 0,0-4 0 0,1-3-1 0,1-8-13 0,1 6-2 15,0-3-1-15,-3-4 0 0,3-6 71 0,-2 6 14 0,-4 4 4 0,1-2 0 16,-3 2 44-16,0 3 10 0,-3-1 2 0,0 3 0 15,0 0 12-15,-2 12 2 0,0-13 1 0,-3 13 0 16,2-3-12-16,-2-2-3 0,0 7 0 0,0 0 0 16,0 0-20-16,0 0-4 0,3 12 0 0,0-5-1 15,-1 3-13-15,4 4-2 0,-4-3-8 0,1 11 12 16,2-6-12-16,-2 0 0 0,2 1 0 0,0-1 0 16,-2 1 8-16,2-1-8 0,1-4 0 0,-1-3 0 15,0-1-112-15,3-6-29 0,0 3-6 0</inkml:trace>
  <inkml:trace contextRef="#ctx0" brushRef="#br0" timeOffset="-206927.36">15944 2242 2404 0,'0'0'53'0,"0"0"11"0,0 0 3 0,0 0 0 0,0 0-54 0,0 0-13 0,0 0 0 0,0 0 0 16,5 8 47-16,-2-6 6 16,-1 10 2-16,-2-1 0 0,-2 3-23 0,-1 5-4 0,0 0 0 0,-2 0-1 15,0-3-11-15,0 8-3 0,-3-1 0 0,0-1 0 16,0-4-13-16,2 4-10 15,1-11 2-15,3 3 0 16,-4 1-96-16,6-8-20 0,-2 0-3 0,2-7-1 16,0 0 11-16,8-5 1 0,-1-2 1 0,1 5 0 0,3-13-1 0,0 1-1 15,2 3 0-15,-3-11 0 0,4 6 141 0,-4-1 29 0,3 3 6 0,1-2 1 16,-1-1 43-16,0 8 9 16,-2-5 1-16,2 5 1 0,0-6-30 0,0 13-5 0,1-10-2 15,-1 12 0-15,0-4-37 0,0-1-7 0,3 10-1 0,-3-1-1 16,3-4-31-16,0 7 8 0,5 0-8 0,-2 0 0 0,-1 3 12 15,-2 2-1-15,0-3 0 0,5 0 0 16,0 1-162-16,3 2-32 16,-3 4-6-16,1-4-431 0,1 0-87 0</inkml:trace>
  <inkml:trace contextRef="#ctx0" brushRef="#br0" timeOffset="-206126.9">16648 2433 1036 0,'21'-7'46'0,"-16"7"10"0,0-2-45 0,1-6-11 16,4 6 0-16,-2-3 0 0,-8 3 228 0,0-5 43 15,5 2 9-15,-2-4 1 0,0 7-181 0,-3-10-37 16,-6 2-7-16,4 3-2 0,-1-2-34 0,-5 2-8 15,-5-3 0-15,0 1-1 0,2 2-11 0,-2 2 0 16,-3-4 0-16,0 2 0 0,0 0 0 0,0 4 0 16,3 3 0-16,0 0 0 0,-3 7 0 0,3 1-14 15,0 3 3-15,2-4 1 0,-2 7 19 0,2 3 4 16,1-1 1-16,2 6 0 0,0-6 9 0,3 3 1 0,2 2 1 16,3-5 0-16,0 1-13 0,5-3-2 15,0-5-1-15,3 1 0 0,0-5-9 0,3-3 0 0,-1-4 9 0,6-3-9 16,3-7 0-16,5 0-10 0,-3-14 1 0,3 3 0 31,7-3-26-31,1-2-5 0,-5-5 0 0,2 0-1 16,0-5-25-16,0 8-5 0,-3-5-1 0,1-3 0 0,-6 7 58 0,-2-4 14 15,-1 4 0-15,-2-6 0 0,-3 4 29 0,-2 2 9 0,-3 1 2 0,0 2 0 16,-6 4 11-16,4 3 2 0,-6 2 1 0,-3 5 0 16,3 0-1-16,-3 4 0 0,-2 1 0 0,0 4 0 15,2 5 1-15,-5 0 0 0,0 10 0 0,-2-3 0 16,2 5-54-16,0 4 0 0,-3 3 0 0,1 14 0 15,2-5 0-15,-3 5 0 0,3 7 0 0,0 0 11 16,3 0-11-16,0 5 0 0,5-6 0 0,0 1 0 16,0 8 0-16,5-9 0 0,3 4 0 0,2-6 0 0,-2 1 0 0,6-7 0 15,-1-3 0-15,3-7 0 32,-3-2-57-32,5-5-14 0,4 0-2 0,4-5-1 0,0-6-8 0,4-3-2 0,-4-3 0 15,3-4 0-15,6 0 54 0,-1-4 10 0,-5-3 3 0,0-3 0 0,0 1 29 16,-5-6 5-16,0 4 2 0,-3-4 0 0,0-1 41 0,-5 4 9 15,0-2 2-15,-3 4 0 16,-2 1-18-16,-3 0-3 0,-3 1-1 0,-2 6 0 0,-3-5-17 0,-3 5-4 16,-2-1-1-16,-3 3 0 0,-3 2-12 0,1 3-3 15,-1 2 0-15,0 0 0 0,-4 7-12 0,-1-5 11 16,2 8-11-16,-1 2 10 0,-1 4-10 0,2 3-9 0,-4-3 9 16,2 8-13-16,6-3 13 0,-4-2 8 15,1 4 0-15,2 1-8 0,4-3 0 0,1-5 0 0,4 1 0 0,-1-3 0 16,3-5 0-16,0 6-11 0,5-8 11 0,3 0-13 15,3-5-8-15,-1-2-2 16,6 0 0-16,0-7 0 16,0 5-4-16,2-5-1 0,-2-3 0 0,3 3 0 0,-3-5 9 0,0 1 2 0,0-4 0 0,2 6 0 15,-5-5 17-15,0 5 0 0,-2-1-8 0,0 3 8 16,-1 2 8-16,-2 3 6 0,0-3 1 0,-3 5 0 16,1 5 7-16,-6-5 2 0,0 0 0 0,5 7 0 15,-2-5 0-15,-3 13 1 0,0-8 0 16,0 4 0-16,-3 1-10 0,0 5-3 0,1-6 0 0,-1 1 0 15,0-5-12-15,1 3 8 0,-1-1-8 0,0 0 0 32,3-2-18-32,0 0-10 0,0 1-1 0,0-1-1 15,0-7-32-15,3 2-6 0,-3-2-2 0,5 5 0 0,1-1-114 0,2-8-24 0,2-1-4 0,1 3 0 16,-1-5-70-16,4-1-14 0,9-15-2 16,-1 7-1-16</inkml:trace>
  <inkml:trace contextRef="#ctx0" brushRef="#br0" timeOffset="-205137.61">17822 2252 2178 0,'0'0'48'0,"0"0"9"0,0 0 3 0,0 0 1 0,0 0-49 0,0 0-12 15,0 0 0-15,0 0 0 0,3 7 83 0,0 2 13 16,-3-2 4-16,-3 7 0 0,0-4-33 0,1 4-7 16,-4 5 0-16,1 0-1 0,0-1-32 0,-3 8-7 15,3-5 0-15,-1 3-1 0,-2-5-19 0,0 4 10 16,3-4-10-16,0-7 8 0,0 4-21 0,-1-4-5 0,4-2-1 0,-1-3 0 31,0-5-34-31,3-2-7 0,0 0-2 0,0 0 0 16,3-2 13-16,5-13 2 0,0 6 1 0,2-7 0 0,1-6 22 0,5-1 5 0,0-1 1 0,0 6 0 15,0-6 18-15,5 1 0 0,-3 1 0 0,-2 6 0 16,-3-1 38-16,3 8 8 0,-5-3 2 16,2 1 0-16,0-1 0 0,-2 9 0 0,-1 1 0 0,1 2 0 15,-3 0-20-15,0 0-3 0,-3 2-1 0,0 1 0 16,1 9-16-16,-4-5-8 0,4 2 8 0,-6 0-8 15,0 6 12-15,0-6-4 0,-3 5 0 0,3-2 0 16,-3 2-8-16,3-5 8 0,-2 3-8 0,2-3 8 0,0-1-8 16,0-6 0-16,2 5 0 0,-2-7 0 0,6 0 0 0,2 0-17 15,0-2 4-15,2-5 1 16,-2-3-28-16,3 3-4 0,-1-5-2 16,1 3 0-16,-1 2 29 0,1-3 5 0,0 3 2 0,-4 0 0 0,1-2 10 0,0 9 0 15,-2-2 0-15,2 2 0 0,-3 2 11 0,-2-2 1 16,-1 7 0-16,1 0 0 15,2 0 21-15,-5 3 5 0,3-1 1 0,-1 5 0 0,1-5-23 0,0 8-5 16,-1-10-1-16,4 9 0 0,2-1-10 0,-3-6 8 16,3 0-8-16,2-2 8 0,1-2-8 0,2-3 8 15,0-2-8-15,3 0 8 0,-2-2-18 0,4-3-4 16,1-2-1-16,-1-2 0 16,1 0-17-16,2-1-4 0,-3-2-1 0,3-4 0 0,-2 6 17 0,-3-4 3 15,0-2 1-15,-3 7 0 0,0-6 16 0,-2 6 0 16,-3-5 0-16,0 7 0 0,-3-3 0 0,-2 3 0 0,-3 0 0 15,0 7 0-15,0 0 0 0,0 0 8 16,-8 0-8-16,0 0 0 0,0 0 0 0,0 7 0 0,-3-2 0 0,3 4 0 16,-2 1 0-16,4 2 0 0,-4-1 0 15,2 4 9-15,3-6-9 0,-1 12 0 0,1-4 0 16,0-8-11-16,5 7 11 0,0 1 0 0,2-1 0 16,1-9 0-16,5 5 0 0,-3-2 0 0,3-8 0 0,3 5 0 15,-1-7 0-15,1 0 0 16,2 0 0-16,0 0 0 0,3-7 0 0,0 0 0 0,0-3-11 0,3 3 11 15,2 0-16-15,0-4 4 0,-3-1 0 0,4 7 0 16,1-2 0-16,-7-2 0 0,-2 4 0 0,-1 3 0 16,0-3 12-16,-2 5 10 0,-4 0-2 0,1 5 0 15,-2-3 7-15,-1 3 1 0,0 4 0 0,-5-2 0 16,0-2-4-16,-2 7 0 0,-1-1 0 0,0-4 0 0,1 0 16 16,-4 8 4-16,4-13 0 0,-1 10 0 0,0-3-22 15,3-7-10-15,-2 5 10 0,2 1-10 0,0-8 0 16,2 7 0-16,-2-7-8 0,0 0 8 0,8 2 0 0,0 7-8 15,3-9 8-15,2 0 0 16,3 0-28 0,0-4-1-16,0-3-1 0,0 0 0 0,0-8 8 0,2 6 2 0,-2-12 0 0,5-3 0 15,3-2-21-15,2-4-4 0,3-1-1 0,-2-2 0 16,2 3-16 0,-2-3-3-16,2 0-1 0,-3 2 0 0,-2 1 38 0,0 2 8 0,-8-1 2 0,-1 4 0 0,1 1 63 0,-2 0 13 15,-4 8 2-15,-2-5 1 0,0 9 3 0,-3 0 1 16,-2 3 0-16,0 2 0 0,-3 5-7 0,0 2-2 15,0 0 0-15,-3 9 0 0,0 0-35 0,-2 12-7 0,0 3-2 16,-1-5 0-16,4 11-12 0,-4 1 0 16,4 0 0-16,2 1 0 0,-3 1 0 0,3 5 0 0,3-3 0 15,-1 1 0-15,-2-3 0 0,3-3 0 0,0-6 0 16,-1-6 0 0,4 6-160-16,-6-10-34 0,2-5-7 0</inkml:trace>
  <inkml:trace contextRef="#ctx0" brushRef="#br0" timeOffset="-204956.93">18989 2193 2487 0,'0'0'110'0,"0"0"23"0,8 2-106 16,0-2-27-16,5 0 0 0,6 7 0 0,2-4 69 0,3 2 9 0,-3-3 2 0,8 7 0 0,3-4-58 0,0 2-11 15,-1-7-3-15,4 2 0 16,2 5-67-16,-3 1-13 0,3-6-4 0,3-2-709 15,-3 5-143-15</inkml:trace>
  <inkml:trace contextRef="#ctx0" brushRef="#br0" timeOffset="-204509.6">19717 2252 2070 0,'0'0'92'0,"0"0"18"0,0 0-88 0,0 0-22 0,0 0 0 0,-6 0 0 0,1 5 123 16,-3-3 20-16,-2 5 4 0,-1 0 1 0,-5-5-84 0,3 5-17 16,-6 8-3-16,4-8-1 0,1 4-34 0,1 1-9 15,-5 0 0-15,4 0 0 0,1-1 0 0,0 4 0 16,5-6 0-16,0 5 0 0,3-5 0 0,-1 1 0 0,4-3 0 0,2-7 0 15,5 0 0-15,3 7 0 0,3-7 0 0,-1 0 0 16,-2-7 0-16,5 7 0 16,3-2 0-16,0-6 0 0,3-1 0 15,2 4 12-15,-3-2 0 0,1 7-1 0,-3-4-11 0,2 4 0 16,-5 0 0-16,1 0 0 0,-4 0-9 0,1 4 9 0,-1-4-12 16,-2 0 12-16,0 5 0 0,0-3 0 0,-2 3 0 0,-1-3 0 15,0-2 0-15,3 7 0 0,-3-7 0 0,1 3 0 16,2 2 0-16,-3-10 0 0,0 2 0 15,3 1 0-15,3-3-16 0,-3 3 3 0,5-10 1 0,-3 8 0 16,4-3-112-16,2-10-23 16,-1 3-4-16,1-2-1 0,-2-1-116 15,-1-4-24-15,0 4-5 0,3-6-1 0,-3-1 128 0,3 1 26 16,-3-3 4-16,-2 2 2 0,2-4 187 0,-2-5 38 16,-3 10 7-16,-1 4 2 0,-1-2 163 0,-1 4 33 0,-2 3 6 0,-1 5 2 15,1 2-128-15,-3 0-26 0,0 2-5 0,0 5-1 0,0 0-60 0,0 0-13 16,0 9-3-16,-3 1 0 0,-2 6-9 0,2 5-3 15,1 3 0-15,-1 0 0 0,0 1-35 0,1 6-7 16,2 0-2-16,0 1 0 16,2 1-8-16,1 5 0 0,0-3 0 0,2-4 0 15,0 7 0-15,3-6 0 0,0 1 0 0,3-2 0 16,-3-3-97 0,5-2-22-16,0-2-4 0</inkml:trace>
  <inkml:trace contextRef="#ctx0" brushRef="#br0" timeOffset="-203807.94">21532 2353 2592 0,'-5'-2'230'0,"-1"-3"-184"0,1-2-37 0,-3 5-9 15,0-8 61-15,3 3 11 0,-6-5 1 0,3 3 1 16,-5-1-64-16,0 1-10 16,0-3 0-16,-3 3-12 0,0 2-17 0,-3 5-3 0,1-6-1 0,-1 6 0 15,-5 2-37-15,3 2-7 0,0 1-2 0,0 4 0 0,0 0 49 0,5 7 10 16,3-7 1-16,2 10 1 15,0-6 18-15,1 8 0 0,2-2 0 0,3-1 0 0,2-4 18 0,6 2 10 16,2 2 3-16,0-2 0 0,1-4 0 16,-1-3 0-16,8-2 0 0,0-3 0 0,3-2 4 15,3-7 1-15,2 0 0 0,0 5 0 16,-2-13-52-16,4 1-9 0,-4-12-3 0,5 3 0 16,0-1-23-16,-1 1-5 0,4-3 0 0,-3-2-1 15,2 4 13-15,-2-9 4 0,-3 7 0 16,-2-6 0-16,-1 1 52 0,-2-2 10 0,-3 2 2 0,-2 1 1 15,-1-1 14-15,-2 8 2 16,0 4 1-16,-2-2 0 0,-1 7 13 0,-3 2 2 0,1 5 1 0,-6 0 0 16,3 0-21-16,-2 7-4 0,-3 5-1 0,-1-1 0 0,-2 10-32 15,-2 3 0-15,2 6 0 0,-3 6 0 0,3 3 0 0,0-1 0 0,0 4 0 0,0 3 0 16,0-5 0-16,3 4 0 0,5-4 0 0,-5 5 0 16,5-3 0-16,-3-4 0 15,3 2 0-15,0-5 0 0,3-4 0 0,5-1 0 0,-3-6-12 16,0-3 3-1,6-3-46-15,-3-4-9 0,5-7-1 0,0 0-1 16,6-2-10-16,-3-5-1 0,2-7-1 0,-2 5 0 16,3-6-40-16,-3 1-8 0,-1-2-2 0,1-1 0 0,-2 1 80 0,-1-1 16 0,0 3 4 0,0-2 0 15,-5 6 105-15,3 3 22 0,-1-2 4 0,-2 4 1 16,-2-4-14-16,-1 9-2 0,0 0-1 0,-2 0 0 16,-3 0-30-16,5 0-5 0,-2 7-2 0,-1 0 0 15,-2 2-9-15,0 6-1 0,3-8-1 0,-3 9 0 0,0-7-19 0,0 8-3 16,0-3-1-16,-3-2 0 0,3 2-16 0,0-5 0 15,0 3 0-15,0-3 0 16,0-1-86-16,0-1-21 0,0-7-4 0,0 0-1017 0</inkml:trace>
  <inkml:trace contextRef="#ctx0" brushRef="#br0" timeOffset="-203630">21945 2035 2790 0,'0'0'61'0,"5"3"13"0,5 6 2 0,1-2 3 0,2 0-63 0,0 7-16 0,3-6 0 0,0-1 0 31,0-3-116-31,5 1-25 0,16-3-6 0,-8-2-1 0</inkml:trace>
  <inkml:trace contextRef="#ctx0" brushRef="#br0" timeOffset="-203400.92">22455 1854 2977 0,'0'0'65'0,"-5"0"14"0,-3 3 2 0,3 1 3 0,-3-1-67 0,0 11-17 0,0-5 0 0,-5 8 0 16,-1 4 9-16,1-5-1 0,-3 3-8 0,3 9 12 16,0-2-12-16,0 7 11 0,2 5-11 0,-2 0 10 15,2-3-10-15,1 2 0 0,-1 3 0 0,3 7 0 16,-2-2-10-16,2-3-1 0,0-2 0 0,2 0 0 15,1-2-33 1,0-5-6-16,-1-2-2 0,4-6 0 0,-1 6-9 0,3-7-3 0,-2 1 0 0,-1-3 0 16,0-6 0-16,3 0-1 15,0 6 0-15,-2-11 0 0,2-4 37 0,0-2 7 0,0-2 1 0,0-3-657 16,0 0-132-16</inkml:trace>
  <inkml:trace contextRef="#ctx0" brushRef="#br0" timeOffset="-201974.9">22685 1864 2552 0,'8'-19'113'0,"-5"12"23"0,2 0-108 0,-2 0-28 0,2 4 0 0,-2-1 0 15,-3 4 109-15,0 0 17 16,0 0 3-16,0 0 1 0,-5 4-90 0,-3 8-17 16,-3 2-4-16,0 8-1 0,-2 6-18 0,0 0-11 0,-3 5 2 0,3 12 0 15,0-1 9-15,-1 3 0 0,-1 5 0 0,4-3 0 16,-2 6 0-16,0 3 8 0,2-4-8 0,0 8 0 15,3-13 0-15,-2-2 0 0,2 2 0 0,0-2 0 16,0-7 0-16,3 5-8 0,-1-12 8 16,1 5-12-1,-3-8-11-15,6-2-2 0,-4-4-1 0,4-5 0 0,-6-7-46 16,2 2-10-16,-2-5-2 0,1-4 0 0,-1-1-86 0,-6-8-18 16,1-3-3-16,0-5-1 15,-6 0-112-15,1-9-22 0,-1-3-5 0,1 6-1 0,2-13 208 16,-3 1 42-16,1-1 8 0,2-2 2 0,0 0 268 0,0 3 55 0,0-1 10 0,1 0 3 0,1-4-66 0,1 7-13 15,5 0-2-15,0 6-1 0,0 4-62 16,3 4-12-16,2-1-2 0,3 6-1 16,3 0-32-16,2 2-6 0,1-5-2 0,1 7 0 15,4 0-37-15,0-2-8 0,5 3-2 0,-3-1 0 16,3 5 0-16,5 0 0 0,0 0 0 0,8-2 0 0,5-3-18 0,-2 3 0 16,3 2 0-16,2-8 0 0,5 6 0 0,-5-3-11 15,-3 3 11-15,1-5-13 16,-1 2-16-16,-2 1-3 0,2-3-1 0,-2 2 0 15,0-2 11-15,-6 4 2 0,1-4 1 0,-9 5 0 0,1-5 19 0,-6 5 0 16,-2-3 0-16,-3 3 9 0,-3-3 7 0,-5 5 2 16,0 0 0-16,-3 0 0 0,-2-2-18 0,0 2 0 15,-1 0 0-15,-4 0 0 0,-3 0 0 0,2 0 0 0,-5 2 8 16,3 3-8-16,0-3 0 0,-1 5 0 0,4 0 0 0,-1 2 0 16,1 1 0-16,2 2 0 0,0 4 0 0,2-7 0 15,4 8 13-15,2-3-1 0,0-5 0 0,2 6 0 16,4-4 0-16,-1-6 0 0,6 2 0 15,2-5 0-15,3 3-12 0,0-5 0 0,2-5 0 0,1 5 0 32,-1-2-32-32,1-10-10 0,2 3-2 0,0 0 0 0,0-6-51 15,0 8-10-15,-2-2-3 0,-1 0 0 0,1-1 28 0,-3 3 6 16,-3 0 1-16,0 2 0 0,0 1 99 0,-5-1 20 0,0 3 4 0,0 4 1 16,0 3 51-16,-5-1 10 15,2 8 3-15,-2-5 0 0,-3 3-42 0,0-1-8 0,-3 5-1 0,1-5-1 16,-1 8-47-16,0-3-16 0,-2 0 9 0,0-2-9 15,-1 4 0-15,1-2 0 0,2 1 0 0,1-8 0 0,-4-3 0 16,6-4 0-16,0 0-14 0,0 0 5 16,0 0-43-16,0 0-8 0,0 0-1 0,6 0-1 15,2 0-17-15,0-9-3 0,0 2-1 0,2-3 0 0,6 1 51 16,0-5 9-16,2 7 3 0,1 5 0 0,2-13 52 0,-2 13 10 16,-3-3 2-16,-1 3 1 0,7-3 6 15,-7 5 1-15,4 0 0 0,-3 0 0 0,0 5-32 0,-3-3-7 16,-2 3-1-16,-1-3 0 0,-2 3 16 0,0 0 4 15,0 0 0-15,-3-3 0 0,0 3-21 0,-5-5-11 16,6 2 12-16,2-2-12 0,-3 0 0 0,0 0 0 0,6-7-12 31,-6 5-23-31,3-3-4 0,-3-5-1 0,3 8 0 16,0-3-14-16,-2-2-3 0,-1 7-1 0,0-9 0 16,0 7 6-16,-2 2 2 0,-3 0 0 0,0 0 0 0,0 0 50 0,0 0 0 15,0 0 0-15,0 0 9 0,-3 0 7 0,-4 2 2 0,-1 3 0 0,0-1 0 16,0 1-8-16,0 2-2 0,-3-5 0 0,1-2 0 15,2 7 4-15,-3 1 0 0,3-6 0 16,-2 5 0-16,2-2-4 0,2-3 0 0,1 5 0 0,0-5 0 16,5-2 26-16,0 7 5 0,0 1 1 0,0-1 0 15,5 0-20-15,0 2-3 0,1-2-1 0,2-5 0 16,-1 3-16-16,4 0 0 0,-3 0 0 0,3-5 0 16,-1 0-16-16,3 0-6 15,1-5-2-15,2 3 0 16,-3 2-19-16,3-8-4 0,-1 8-1 0,4-2 0 0,0 2 36 0,-1 0 12 0,1-7-9 0,-4 2 9 15,-1 5 0-15,2 0 0 0,-6 0 0 0,3-4 0 0,-2-1 0 16,0 5 0-16,-1 0 0 0,-2 0 0 0,-3 0-8 0,1 0 8 16,-6 0-8-16,0 0 8 0,0 0 0 15,0 0 0-15,0 0 0 0,0 0 0 16,0 0 0-16,0 0 0 0,0 0 0 0,0 0 0 0,0 0 0 0,0 0 19 16,0 0-3-16,0 0-1 15,2-7-6-15,1 0-1 0,0 4 0 0,-1-4 0 0,4-2-8 0,-1 2 0 16,0 0 0-16,3 5 0 0,3-6 0 15,-3 1 0-15,-1 5 0 0,4 2 0 16,-3-5-24-16,0 5 4 0,0 0 0 0,0 5 0 0,2-3 9 0,-2 5 3 16,-2 1 0-16,2-1 0 0,0 0 24 0,-3 2 4 15,0-2 2-15,0 3 0 0,1-3-1 0,-4 4 0 0,4-6 0 16,-4 2 0-16,1-5 0 0,-3-2 0 16,0 0 0-16,0 0 0 0,0 0-21 0,0 0 0 15,0 0 0-15,3-2 0 16,-1-5-148-16,1 2-27 0,-1-4-5 0,1 0-2 15,0-1 22-15,2-2 5 0,-2 3 1 16,2 0 0-16,0-6 106 0,1 8 20 0,2 0 5 0,-3-2 1 0,0 7 152 0,0 2 30 16,3 0 7-16,-5 2 1 0,2 7-13 0,-2-9-3 0,0 12 0 0,2-5 0 15,-2 5-64-15,-1 0-12 0,1-1-4 0,-1 4 0 16,-2-6-57-16,0 5-15 0,3 0 0 0,-3-4 0 16,3-1 0-16,-1 0-10 0,-2-2 2 0,6 0 0 15,-4-4-167 1,4 2-33-16,-1-5-6 0,3 0-2 0</inkml:trace>
  <inkml:trace contextRef="#ctx0" brushRef="#br0" timeOffset="-201592.1">24384 2233 1094 0,'-3'-5'97'0,"-5"-2"-77"16,0 7-20-16,-2-9 0 0,2 7 337 0,-3-6 64 15,-2 4 13-15,0 1 2 0,-3 3-299 0,3 3-60 16,0 4-12-16,-1-2-2 0,-2 6-35 0,3-4-8 15,-3 7 0-15,6 3 0 0,-3 6 0 0,2 3 0 16,0 3 0-16,3-4 0 0,6 4 9 0,-1 4 0 16,3-8 0-16,5 8 0 0,3-11-1 0,0 1-8 0,3-7 12 0,2 1-4 15,0-3-8-15,6-5-17 0,-1 1 4 0,6-5 1 16,3-5 0-16,-1-5 0 16,3 0 0-16,0-2 0 15,3-5-18-15,-3 1-3 16,0-6-1-16,-2-4 0 0,-1 2 10 0,-7 0 1 0,-1-7 1 0,-4 3 0 15,-4-1-18-15,-2 1-4 0,-3 4-1 0,-2-2 0 0,-3 12 32 0,-3-8 13 16,1 5-11-16,-4 3 11 0,-2 2 38 0,-2 4 14 0,-1 6 2 16,-2 2 1-16,-3-3-18 0,0 7-3 0,-2 3-1 0,2 5 0 15,3-3-6-15,-1 2-2 0,4 3 0 16,2 2 0-16,3-2-6 0,-1 2-2 0,4 3 0 0,-1-1 0 16,6-6-17-16,2 1 0 0,0-4 0 0,6 3 0 15,5-3 0-15,2-5-16 0,1 6 4 0,2-13 0 16,3 5-132-16,-3 0-25 0,3-7-6 0</inkml:trace>
  <inkml:trace contextRef="#ctx0" brushRef="#br0" timeOffset="-195535.47">19913 10592 691 0,'0'0'61'0,"-6"0"-49"0,1 0-12 0,0 0 0 16,-1 0 202-16,1 0 38 0,5 0 7 0,0 0 1 15,0 0-137-15,0 0-28 0,0-8-6 0,0 6-1 16,3-5-51-16,-1 0-10 0,1 5-3 0,0-3 0 15,-1 0-12-15,1 1 0 0,0-4 0 0,-1 6 0 0,-2 2 28 0,-2-5 2 16,2 1 1-16,0-1 0 16,0 5 27-16,-3-7 6 0,3 5 0 0,-3-3 1 0,1 0-21 0,-1 1-5 15,-2-4-1-15,2 6 0 0,-2-5 2 0,2 5 0 16,-2-5 0-16,2 0 0 16,1 0-24-16,-1-3-5 0,3-4-1 0,0 5 0 15,0-6-2-15,0 4-8 0,0-8 12 0,0 2-4 0,0 1-8 16,3 0 8-16,-3 1-8 0,0-1 8 0,0-3-8 15,0 3 8-15,2-5-8 0,1 4 8 0,0-4 9 0,-3 4 2 16,2 1 0-16,1-1 0 0,-1-1 4 0,1-1 1 16,-3 2 0-16,5 1 0 15,-2-1-10-15,0 3-2 0,-3-4 0 0,2 3 0 0,1-1-4 0,0 2-8 16,-3-3 11-16,0 6-11 0,0-1 8 0,0 0-8 16,-3 0 0-16,3 3 0 0,-3 0 10 0,3-3-10 0,0 2 8 0,0 1-8 15,-2 0 12-15,2-3-4 0,0 2 0 0,0-4 0 16,2 5-8-16,1-5 0 0,0 2 0 0,5-2 0 15,-3 4 8-15,3-4-8 0,-3 0 0 0,0 5 8 16,1-8-8-16,2 8 0 0,-3-5 0 16,0 0 0-16,3-3 0 0,0 6 0 0,-3-4 0 0,1-1 0 15,2 2 12-15,-3-3 0 0,0 3 0 0,3-2 0 16,-3-1-12-16,1 3 0 0,2-2 0 0,-3 4 0 16,0-2 0-16,3 0 0 0,-3-3 0 0,3 3 0 0,0 5 0 15,0-5 0-15,0 2 0 0,0-2-11 16,0 0 11-16,3 4 0 0,-3-4 0 0,0 5 0 15,-1-5 0-15,1 4 0 0,3-4 0 0,-3 5 8 16,0-1-8-16,0 1 0 0,0-3 0 0,2 3 0 16,-2-1 0-16,3 1 0 0,-3-3 0 0,2 3 0 0,-2 2 0 0,6-3 0 15,-4 3 0-15,-2 0 0 0,3 0 0 0,-1 2 0 16,-2 1 0-16,0-3 0 0,3 4 11 0,2-1-3 16,-3 4 0-16,4-3 0 0,2 1-8 15,-1 2 0-15,1 0 0 0,0 0 0 0,3 0 0 0,-3 2 0 16,-1 1 0-16,1 1 0 0,-2-1 0 0,1 1-11 15,-1-1 3-15,2 4 0 0,-3 0 8 0,3 0-10 16,-3 0 10-16,0-2-10 0,3 2 10 0,0 2 0 16,0 3 0-16,2-3 0 0,-2-2 0 0,3 3 0 15,-3-1 0-15,2 3 0 0,1-3 0 0,-1 1 0 16,1-1 0-16,-1 5-8 0,1-4 8 0,-3 1 0 16,-1-1 0-16,1-1 0 0,-2 5 0 0,1-4 8 0,-1 4 0 0,-4-5 0 15,3 5-8-15,1 3-12 16,-4-3 4-16,1-2 0 0,2 2 8 0,-5 2 0 0,3 1 0 0,-3-1 0 15,-1 5 0-15,-1-4 0 0,-4 4 0 16,1-2 0-16,0 4 0 0,-3 1 0 0,0-1 0 0,-3 1 0 16,-2 2 0-16,-1-3 0 0,1 8 0 0,0-5 0 15,0 4 0-15,-1 1 9 0,1-1 0 0,0-4 0 16,2 5-9-16,-2 0 0 0,-1-6 0 0,4 4 0 16,-3-4 0-16,-1 1 0 0,4 3-10 0,-4-4 10 15,1-1 0-15,0 4 0 0,2-2 0 0,-2-2 0 16,-1-1 0-16,4-4 0 0,-3 9 0 0,-1-4 10 15,1-6-2-15,0 6 0 0,-1-1 0 0,1-1 0 16,-3-4-8-16,3 4 0 0,-3-4 0 0,0 6 0 16,0-3 0-16,0-2-12 0,0 4 2 0,0-1 1 0,-2-4 9 0,-1 4 11 15,0 1-3-15,1-4 0 0,-1 2-8 0,-2-4 0 16,-3 6 0-16,3-2 0 0,-3-2 0 0,0 5 0 16,-2-8 0-16,-1 1-11 0,3-1 11 15,0 3 0-15,1-7 0 0,-4 4 0 0,3-2 0 16,0-4 0-16,0 1 0 0,-2-1 8 0,-3-3-8 0,-3 0 11 15,-3-2-11-15,-2-1 12 0,-2-1-12 0,-1-3 0 16,0 0 9-16,0-3-9 0,1-1 8 0,2-1-8 16,5 0 8-16,3-2-8 0,2 0 30 0,0-2 2 15,4 2 0-15,-1-3 0 0,0 1-8 0,0-5-2 16,3 0 0-16,0-3 0 0,-1 1-22 0,4-3 9 16,-4-2-9-16,4-3 0 0,-1 1 8 0,3-1-8 0,0 1 0 0,1-1 0 15,-1-2 11-15,2-4-11 0,1 6 10 0,0 1-10 16,2-3 0-16,-2 2 0 0,-1 1 0 0,4-1-10 15,-1 1 10-15,1 1 0 16,-1 4 0-16,0-4-8 0,1 6 8 0,-1 0-10 0,-2 1 10 0,2 4-10 31,0-3-49-31,1 6-9 0,4-1-3 0,-2 0-1282 0</inkml:trace>
  <inkml:trace contextRef="#ctx0" brushRef="#br0" timeOffset="-194196.68">19629 5749 2070 0,'-13'0'45'0,"8"0"10"0,-3-2 1 0,0-3 3 0,0 3-47 0,3-5-12 0,0 4 0 0,2-1 0 0,0-4 74 0,6-1 13 15,-3-5 2-15,5 2 1 0,0-2-46 0,6-5-10 16,0-2-2-16,5-2 0 0,-3-1-20 0,3-2-12 16,-3-2 12-16,3 4-12 0,-3-1 0 0,0 1 0 15,-2 1 0-15,-1-1-9 0,1 1 9 0,-3-1 0 16,-3 0 0-16,0 1 0 0,-2-1 0 0,0-1 0 16,-6-1 8-16,3-3-8 0,-3-1 12 0,-2 4-1 0,3-5-1 15,-4 6 0-15,4-4 26 0,-4 6 6 16,1-1 1-16,0-2 0 0,-3 1-28 0,5-4-6 15,-5-1-1-15,6 2 0 0,-6-3-8 0,5-2 0 0,-2-2 0 0,-3 2 0 16,2 2 0-16,1 3 0 0,-5-2 0 0,2 1 0 16,-3 1 0-16,0 0 0 15,4-3 0-15,-4 8 0 0,3-10 0 0,-3 9 0 16,1-6 11-16,5 4-11 0,-1-5 0 0,4 8 0 0,-1-3 0 0,0-5 0 16,1 5 0-16,2-2 12 0,-3 5-3 0,6-3-1 15,-3-5-8-15,5 5 12 0,-2-4-12 16,2-1 12-16,3 5-4 0,5-2 0 0,-2-5 0 0,5 3 0 15,-3 4-8-15,5-5 0 0,-2 8 0 0,0-3 0 0,3-2 12 16,-4 4 0-16,1 3 0 0,0-7 0 16,3 4-12-16,-3 1 0 0,-1-3 0 0,4 2 0 15,-3 3 0-15,0 2 0 0,5-2 0 0,-5 5 0 16,0-1 0-16,-3 1 0 0,0-5 0 0,3 9 0 0,2 0 0 0,-2-4 0 16,3-1 0-16,2 10 0 15,-5-2-10-15,2-1-1 0,1 6 0 0,-1-1 0 0,-2 0 11 0,3 3 11 16,-3 2-3-16,2 2 0 0,1 5-8 0,-1-4 0 15,1 8 0-15,-3 1 0 16,2 0 0-16,1 4 0 0,-6 1 0 0,3-1-11 0,0 1 11 16,0 6 0-16,-3-2 0 0,3-2 0 0,-3 5 0 0,0-1-8 15,0 3 8-15,-2 5-8 0,5-8 8 0,-6 10 0 16,-2-9 0-16,0 6 0 0,3 3 0 0,-1-2 0 16,-2 2 8-16,0 2-8 0,3 0 0 0,-3 0 0 15,0 1 0-15,2 1 0 0,-2-4 0 0,3 7 0 16,-3 0 0-16,0 0 0 0,0 7 0 0,0-2 0 15,0 2 0-15,0-5-8 0,-3 3 8 0,0-3 0 0,0-2 0 0,3 7 0 16,-2-2 0-16,-1-3 0 0,0 3 0 16,-2-3 0-16,0-2 0 0,-1-2 0 15,1-5 0-15,-1 0 0 0,-2-3 0 0,0 3 0 0,-2 7 0 0,2-2 8 16,-3-5-8-16,1 5 11 16,-1-6-11-16,-2 1 12 0,-1 3 8 0,1-8 3 0,0 2 0 0,-1 1 0 15,1 0-12-15,-3-6-3 0,3 6 0 0,0-5 0 16,-6 4-8-16,0 1 0 0,1-5 0 0,-1 2 0 15,-5-2 12-15,1 2 0 0,-7-2 0 0,1-5 0 16,-3-2-4-16,1-2 0 0,1-1 0 0,-1 0 0 16,-1-1 1-16,-3-1 0 0,1-5 0 0,-1 1 0 0,4-3 5 0,-1 2 1 15,0-4 0-15,3-3 0 16,-3 5-7-16,-2-7 0 0,-1 0-8 0,1 0 12 16,-4 5-12-16,4-10 11 0,2 5-11 0,-2-7 10 15,-3 7-10-15,2 0 0 0,3-7-10 0,1 5 10 16,-1-5-30-16,3 4 0 0,-1-4 0 0,1 0 0 15,0-2-114-15,0-5-22 0,2-1-5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5T16:29:45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17481 7988 1036 0,'0'0'46'0,"0"-7"10"0,3 0-45 0,-1 5-11 15,1-5 0-15,0-1 0 0,-1 4 262 0,-2 4 50 16,3-7 11-16,-3 2 1 0,0 5-188 0,0 0-39 0,0 0-7 0,0 0-2 16,0 0-28-16,0 0-7 15,0 0-1-15,-5-2 0 0,-3 4-36 0,2 5-7 0,-2 7-1 0,1 3-8 16,-1 1 0-16,2 6 0 0,-2-1-10 15,0 6 10-15,0 1-12 0,3 3 12 16,0 2-10-16,-3 10 10 0,0-3 0 0,5 3 0 0,-2 2 11 16,2-4-3-16,-2 1-8 0,2-1-8 15,3-3 8-15,3 0-12 0,-3-3 12 0,5 3 8 0,-5-7-8 16,6 2 11-16,-1-6-11 0,0 1 0 16,1-6-10-16,2-1 10 0,-3-6-9 0,3-1 9 0,-3-2-8 0,3-4 8 31,-3 1-35-31,1-6-1 0,-1 2-1 0,0-7 0 0,-5 0-190 15,0 0-37-15,5-12-8 0,-5-9-2 0</inkml:trace>
  <inkml:trace contextRef="#ctx0" brushRef="#br0" timeOffset="3982.74">21241 7736 1324 0,'0'0'118'0,"0"0"-94"0,-3-2-24 0,0-5 0 16,1 5 170-16,-1-3 30 0,1 3 5 0,2 2 2 15,-3-7-107-15,0 7-20 0,3 0-5 0,-5-8-1 16,2 8-20-16,3 0-4 0,-5-2-1 0,0 2 0 0,-1 2-23 0,-2-2-5 16,1 8-1-16,1-1 0 15,1 2-12-15,-3 5-8 0,0 5 10 0,-2 4-10 0,-1 8 0 0,-2 2 0 16,-1 7 0-16,-1 5 0 0,-1 2 0 16,2 2 0-16,-1 3-10 0,1-1 10 15,1 11-9-15,0-6 9 0,2 5-10 0,1-7 10 16,2-4-13-16,-3-8 3 0,6 3 1 0,0-12 0 15,-1 0-156-15,4-5-31 0,2 14-7 0,5-25-1 0</inkml:trace>
  <inkml:trace contextRef="#ctx0" brushRef="#br0" timeOffset="4387.93">21463 8021 2602 0,'-8'5'57'0,"3"-3"12"0,-6 5 3 0,3 2 1 0,0 3-58 0,-2 0-15 0,2 0 0 0,3 0 0 16,-3 4 28-16,0 5 4 16,2-2 0-16,1 9 0 0,0-2-32 0,-1 7 0 0,4 2 0 0,-1-2 0 15,1 0 0-15,4 0 0 0,1-9 0 16,-1-1 0-16,6-6 0 0,0 4 0 0,0-12 0 0,6-2 0 15,-1-7-12-15,3 0-8 0,2-2-1 0,3-10-1 16,3 0 22-16,3-9 0 0,-4 2 0 0,6-9 0 16,-2-5 18-16,2-4 2 0,-2 4 0 0,-4-7 0 15,-2 0 0-15,-2 0 0 0,-3-5 0 0,-3 3 0 0,-5 2-7 0,0-5-1 16,-5 5 0-16,-1 7 0 16,-4 0 16-16,-4 5 4 0,1 2 0 0,-6 3 0 0,1 8-32 0,-3-1 0 15,-3 7 0-15,-3 1 0 16,1 1-20-16,-1 7-9 0,1 5-3 0,-3 2 0 0,2-2 10 0,0 9 2 15,1-5 0-15,5 13 0 16,-3-6-104-16,5 1-20 0,3 6-4 16,3-7 0-16</inkml:trace>
  <inkml:trace contextRef="#ctx0" brushRef="#br0" timeOffset="4915.95">22289 7118 2833 0,'0'0'62'0,"-6"5"13"0,-2-1 2 0,-2 3 3 0,-1 7-64 0,3 3-16 0,-2 6 0 0,-1 8 0 15,0 0 0-15,1 4 0 0,-3 5 0 0,-1 4 0 0,1 6 0 0,-3 2 0 16,-2 4 0-16,2-7 0 0,-3 6 0 0,3-8-9 16,1-5 1-16,4-4 0 0,-2-6 8 0,5 1 0 15,3-4 0-15,-1-11 0 0,4-1-12 0,2-3 0 16,0-5 0-16,2-2 0 0,-2-7 12 0,11-2-8 16,-1-3 8-16,1-6-8 0,2-3 8 0,3-10 0 15,-3 1 0-15,1-1 0 0,-4-7 0 0,1-2 0 0,-1 3 0 16,-2-5 0-16,-2-1 0 15,-1 3 0-15,0 1 8 0,-2 1-8 0,-1 5 14 0,1-2-2 16,0 9 0-16,-1-2 0 0,-2 4-12 0,0 8 0 16,-2-5-9-16,2 7 9 0,-3 7-12 0,-2-3 12 0,0 3-13 0,-3 3 5 31,-3 4-64-31,0 0-13 0,-2 2-3 0,-3 5-677 0,0 3-136 0</inkml:trace>
  <inkml:trace contextRef="#ctx0" brushRef="#br0" timeOffset="5359.1">20087 9183 2977 0,'0'0'65'0,"0"0"14"0,0 0 2 0,5-7 3 0,6 4-67 0,5-6-17 0,2-3 0 0,6 0 0 0,5-2 24 0,8 0 2 15,0-5 0-15,11-2 0 0,5 5-13 0,3-1-2 16,-4-4-1-16,9 5 0 0,3 4-18 0,5-2-4 15,-3 0-1-15,3 2 0 0,-1 0 13 0,6 0 0 16,8 1 0-16,0 4 0 0,-5-3-16 0,8 3-4 0,5-2-1 0,0 6 0 16,0-1 21-16,0-3-9 0,5 4 9 0,-5 1 0 15,0-3 0-15,-3 3 0 0,-7-3 0 0,2 3 0 16,-3-3 0-16,0 5 0 0,-7-2 0 0,-6-1 0 16,-5-1 0-16,-3 4 12 15,-2-3 0-15,-6-1 0 0,-5 4-2 0,-8 0-1 0,-3 0 0 0,-7-3 0 16,-4 3-56-16,-7-4-11 15,-5 1-2-15,-3 1-808 0,-3-3-162 0</inkml:trace>
  <inkml:trace contextRef="#ctx0" brushRef="#br0" timeOffset="6077.55">22085 7586 1897 0,'0'0'41'0,"0"0"9"0,-3-5 2 0,0 0 2 0,-2 3-43 0,3-3-11 0,-4 3 0 0,4-3 0 16,2 5 47-16,0 0 7 0,-3-2 2 0,3 2 0 16,0 0-26-16,0 0-5 0,0 0-1 0,0 0 0 0,0 0-3 0,5-7-1 15,1 5 0-15,-1-3 0 16,3 5-20-16,0-2 0 0,2 2 0 0,1-5 0 15,-1 2 0-15,4 1-16 0,2-3 2 0,-3 5 1 0,3 0 13 0,2-2 0 16,1 2 0-16,2-5 0 0,3 10 10 0,0-5-2 16,-1-5 0-16,1 10 0 0,3-3 3 15,-4 3 0-15,-1-3 0 0,1 6 0 0,-4-6-11 0,-1 10 0 16,-4-3 0-16,-1 0 0 0,-3 1 18 0,1-3-2 16,0 7 0-16,-6-5 0 0,0 6 4 0,1-6 1 15,-6 5 0-15,2-5 0 0,-4 6-8 0,2-6-1 16,-3 5-1-16,-2-4 0 0,-3 4 3 15,2-3 1-15,-4 3 0 0,-3-4 0 0,2 4-15 0,-5 2 0 0,0-1 0 0,-2-6 0 16,2 5 0-16,-5-4-12 16,-1-1 12-16,1 3-13 0,0-5-1 0,0-3 0 0,-3 3 0 0,3 1 0 15,2-6 14-15,-2 3 0 0,3-3-10 16,-1-2 10-16,1 0-12 0,-1 0 1 0,1-2 1 0,-1-5 0 31,1 7-15-31,-1-3-3 0,3-2-1 0,0-2 0 16,3 3-172-16,0-1-35 0,-11-9-6 0,8-5-2 0</inkml:trace>
  <inkml:trace contextRef="#ctx0" brushRef="#br0" timeOffset="7718.84">2138 8628 1839 0,'0'0'81'0,"0"0"18"0,0 0-79 0,0 0-20 0,0 0 0 0,8 2 0 16,2 5 24-16,6-7 0 15,3 5 1-15,-1-3 0 0,1-2 13 0,2 0 2 0,3 0 1 0,-3 0 0 16,3 0-21-16,2 0-5 0,1 0-1 0,-6 0 0 15,11 0-14-15,-6 3 0 0,3-3 8 0,-2 4-8 16,2-4 12-16,0 3-1 0,3-3 0 0,-3 7 0 16,-3-7 7-16,3 7 2 0,-5-5 0 15,3 5 0-15,2 0-1 0,-3 0 0 0,3-4 0 0,3 4 0 16,-3-7-7-16,0 7 0 0,3-7-1 0,5 7 0 0,-5-7-11 0,7 2 8 16,-10-2-8-16,6 0 8 15,2 0-8-15,-3 0 0 0,3-2 0 0,0-1 8 16,6-1-8-16,-6 1 0 0,8-1 0 15,-8 4 0-15,-3-7 0 0,3 7 0 0,-2-3 0 16,2-4 0-16,2 7 0 0,-2-7 8 0,-2 5-8 0,2-3 0 0,0 3 13 0,3-1-2 16,-3-1-1-16,-3 4 0 0,3-7 1 15,-5 7 0-15,0-7 0 0,-1 4 0 0,9-4 3 16,-3 0 1-16,0 5 0 0,5-5 0 0,-5 4-15 0,0-1 0 16,1 1-9-16,-1-1 9 15,-3-1 0-15,3 0 0 0,0-2 0 0,0 5 10 0,3-5-10 0,-3 4 0 16,-3-1 0-16,6-3 0 0,-3 7 0 0,0-3 0 15,-3-4 0-15,3 7-11 0,-5-2 11 0,5-3 0 16,-5 5 0-16,8-2 0 0,-9-3 15 0,9 3-2 16,-3-1 0-16,-2-1 0 0,2 4-5 0,-3-3-8 15,3-1 11-15,0 4-11 0,0-7 11 0,0 4-11 16,0 1 10-16,3-3-10 0,2-2 8 0,1 7-8 0,-4-2 0 16,4-3 0-16,-1 3 0 0,-5-1 0 15,3-1 0-15,-1-3 0 0,1 4 0 0,2-1 0 16,-2 1 0-16,0 1 0 0,-1-3 0 0,-4 5 0 0,-3-2 0 0,-1-3 0 15,-2 5 8-15,0-2-8 0,3-5 0 0,-3 7 0 16,-2-7 28-16,2 7 0 0,3-7 0 0,-1 7 0 16,-2-5-11-16,3 0-2 0,-5-2-1 0,2 5 0 15,-3-3-14-15,-2 0 0 0,3 1 0 0,-4-3 0 16,1-1 0-16,0 6 0 0,0-5 0 0,2 0 0 16,-2 5 0-16,-3-5 0 0,-2 7 0 0,-1-3 0 0,3-1 0 15,-5 4-16-15,0 0 3 0,0 0 1 31,-3 0-84-31,1 4-16 0,-4-1-3 0,1 1-977 0</inkml:trace>
  <inkml:trace contextRef="#ctx0" brushRef="#br0" timeOffset="9176.07">7414 8644 345 0,'16'-23'15'0,"-9"13"4"0,-1-4-19 0,2 0 0 0,2-2 0 0,-2-1 0 16,3 1 182-16,-3-1 33 0,0-4 6 0,0 2 2 15,-3-2-137-15,0 2-27 0,-2-2-6 0,-6 5-1 0,1-1 16 0,-1 3 4 16,-2-2 0-16,-3 9 0 16,-3-3 6-16,3 3 2 0,-5 0 0 0,2 5 0 0,-2-5-20 0,-3 7-3 15,3 0-1-15,2 4 0 0,-4-1-8 0,1 4-3 16,-2 2 0-16,3 1 0 0,3 4-34 0,2 7-11 16,-3 2 0-16,3 1 0 0,0 4 0 0,0 7 0 15,3 1-10-15,0 11 10 0,2 4-8 16,0 6 8-16,1 2 0 0,2 2 0 0,-3 2 0 15,3 1 0-15,5-1 0 0,-5-6 0 16,0 6 0-16,3-9 0 0,0-7 0 0,-1-4 0 0,4 1 0 0,-4-6 0 16,4-5 0-16,-1 0 0 0,-2-7 0 15,2-3 0-15,-3-2 0 0,4-4 0 0,-1-1 0 0,-2-6 0 16,-1-3 0-16,-2 0 0 0,0-7 8 0,0 0-8 16,0 0 0-16,-5 0 8 0,-3-7-8 0,-2 0 0 0,-6-10 0 15,-3 6 0-15,1-4 0 0,-4-1 0 16,-1-5 0-16,-6 4 0 0,-6 1 14 0,3-8 1 0,-2 8 0 15,2-5 0-15,0-3 4 0,3 5 1 16,6-4 0-16,-1 2 0 0,8-3-1 0,3 3 0 0,2 0 0 0,3 4 0 16,3-4-19-16,2 9 0 0,6-4 8 0,2 2-8 15,6 0 0-15,-1 0 0 0,6-3 0 0,3 8 0 16,-1-1 0-16,3 1 13 0,3-3-2 0,3 3-1 16,2-5-20-16,2 7-4 0,-1-3-1 0,-1 1 0 15,0 2 15-15,3-3 0 0,2 1 0 0,0-3 0 16,-2 5 0-16,0-2 0 0,0 2 0 0,-3 4 0 0,-3-1 0 15,-2 1 0-15,-3 3 0 0,-2 0 0 0,-6 0 0 0,0 3 0 16,-5 4 0-16,0 0 0 0,0 0 0 16,-8 0 12-16,3 2-4 0,-6 1-8 0,0 4 9 15,1-5-9-15,-4 5 0 0,-2-4 9 0,-2 4-17 0,-1-5-4 16,1 3-1-16,-4-3 0 16,6-2-30-16,-2-4-5 15,5 4-2-15,-3-7 0 0,2-7 12 0,4 4 2 0,2-8 1 0,5-1 0 0,3-2 19 0,3-3 4 16,4 3 1-16,1-2 0 0,3 2 19 0,-1-3 4 15,4 8 1-15,-1-5 0 0,2 7 36 0,4 2 7 16,2-2 2-16,0 2 0 16,-5 5-5-16,5 0-1 0,0 7 0 0,-2-2 0 0,-1 4-18 0,-2 1-4 15,0-1-1-15,-3 5 0 0,-3 0-19 0,-2 3-10 0,-5-1 10 0,-1 1-10 16,1-1 0-16,-6 1 8 0,1-1-8 16,-4 3 0-16,1-7 0 0,-3 4 0 0,0-4-9 0,-3 0 9 15,1-5-18-15,2 0 2 16,0-7 1-16,0 0 0 0,0 0 15 0,-6-3-9 0,4-1 9 15,-1-6-8-15,0-4 8 0,1-5 0 0,4-2 8 16,4-2-8-16,-1-3 11 0,0-2-3 0,6 2 0 16,2 2 0-16,0-2-8 0,6 3 0 0,-3-1 0 0,5 3 0 15,3 5 0-15,-3 6-17 0,0-4 4 0,-2 7 1 16,4 5-131 0,1 2-25-16</inkml:trace>
  <inkml:trace contextRef="#ctx0" brushRef="#br0" timeOffset="9914.4">9239 8393 2250 0,'-21'7'100'0,"8"2"20"0,0-2-96 0,-6 7-24 0,1 0 0 0,-4 5 0 16,4-2 35-16,-3 11 2 0,2 2 1 0,3 3 0 15,0 7-38-15,3 3 0 16,0 11 0-16,2 0 0 0,3 2 0 0,3-2 0 16,0 5 0-16,2-5 0 0,6 3 0 15,0-6-10-15,-1-1 10 0,3-10-10 16,3-7-21-16,0 2-4 0,6-9-1 0,1-5-640 0,4-2-129 0</inkml:trace>
  <inkml:trace contextRef="#ctx0" brushRef="#br0" timeOffset="10221.79">9340 8889 1785 0,'0'0'159'0,"0"0"-127"16,0 0-32-16,0 0 0 15,5-7 153-15,3 0 25 0,5 0 5 0,3-3 1 0,0-4-134 0,0 5-26 16,2-5-6-16,4 2-1 0,-4-2-9 0,1 4-8 15,-1-4 12-15,-2 5-12 0,0-1-12 0,-3-1-8 16,-2 8-3-16,-3-4 0 16,2 7-7-16,-10 0-2 0,8 0 0 0,-3 7 0 0,-2 0 14 0,0 5 2 15,-3 2 1-15,0 0 0 0,-3 5 15 0,3-2 0 0,-5 4 0 0,2 0 10 32,3-2 8-32,-2-3 2 0,2 8 0 0,0-8 0 15,-3 1-12-15,6-3-8 0,-3 0 12 0,2-2-12 0,3-5 0 0,-2-3-20 16,-3-4 2-16,8 0 1 15,3-4-123-15,-3-3-25 0,2-5-5 0</inkml:trace>
  <inkml:trace contextRef="#ctx0" brushRef="#br0" timeOffset="10386.84">9700 8369 2311 0,'0'0'51'0,"-6"0"10"0,1 5 3 0,2-3 0 0,-2 3-51 16,2-3-13-16,1 8 0 0,2-3 0 0,-3 2 53 0,3-2 8 0,0 7 2 0,5-7 0 15,-2 3-42-15,2-3-8 0,1 2-1 0,2-2-1 32,0-4-112-32,5 4-23 0,16-3-4 0,-8-4 0 0</inkml:trace>
  <inkml:trace contextRef="#ctx0" brushRef="#br0" timeOffset="10578.09">10070 8731 2761 0,'0'0'122'0,"0"0"26"0,0 0-119 0,0 0-29 16,0 0 0-16,8 3 0 0,0 4 36 0,3-7 0 15,2 0 1-15,-3 0 0 0,4-3-21 0,1-1-5 16,1 1-1-16,-2-4 0 0,4 0-25 0,-5 5-5 0,1-5 0 0,-1 4-1 31,-3-1-143-31,4-3-29 16,-4 4-6-16</inkml:trace>
  <inkml:trace contextRef="#ctx0" brushRef="#br0" timeOffset="10758.83">10046 9002 2541 0,'0'0'112'0,"0"0"24"0,0 0-108 0,0 0-28 0,8 0 0 0,5-3 0 16,6-1 52-16,2 1 4 0,6 1 2 0,-1-3 0 15,3-2-33-15,0-2-6 0,3-1-2 0,2 1 0 16,1-3-115-16,-1 3-23 0,-5-5-5 0</inkml:trace>
  <inkml:trace contextRef="#ctx0" brushRef="#br0" timeOffset="11064.63">10528 8722 2246 0,'-8'2'200'0,"3"-2"-160"0,-3 7-32 0,2-4-8 0,-2 4 117 0,6 0 23 16,-4 0 4-16,4 0 0 0,-1 2-92 0,1 1-18 16,2 4-4-16,-3 2-1 0,3 1-29 0,3 4 8 15,-1-2-8-15,1 2 0 16,-1-2 0-16,4 2 0 0,-1 2 0 0,0-6-10 16,3-1-14-16,0 1-4 0,0-6 0 0,3-6 0 15,-1 2-22-15,4-7-5 0,-1-7-1 0,0 2 0 0,0-6 36 0,0-6 6 16,1 1 2-16,-1-1 0 0,0-6 12 0,0-1-12 15,-5 1 12-15,3-3-12 0,-3-2 22 16,-3 2 5-16,-2-5 1 0,-1 8 0 0,-4-1-1 0,-1 1 0 16,-2-1 0-16,-3 8 0 0,-3-3-15 0,1 5 0 0,-1 0 0 0,1 7 0 15,-4 2-12-15,1 0-3 0,-3 3 0 0,0 4 0 32,3 3-121-32,-3 0-25 0,0 2-5 0</inkml:trace>
  <inkml:trace contextRef="#ctx0" brushRef="#br0" timeOffset="12555.18">11552 8574 2707 0,'-24'0'60'0,"13"0"12"0,1 0 2 0,-1 0 2 0,6 0-61 0,5 0-15 0,0 0 0 15,0 0 0-15,0 0 14 0,0 0 0 0,3 7 0 16,4 0 0 0,1-5-86-16,0 3-16 0,0-3-4 0,0 5-1 0</inkml:trace>
  <inkml:trace contextRef="#ctx0" brushRef="#br0" timeOffset="12736.1">11602 8971 2476 0,'0'0'220'0,"-3"7"-176"16,3 7-35-16,-2-4-9 16,4 4 116-16,1-5 22 0,0 5 4 0,-1-4 1 15,1-1-91-15,0 3-17 0,-1-3-4 0,1 1-1 16,-3-3-30-16,3 0 0 0,-3 2-11 0,-3-2 11 15,0 3-141-15,-5 4-21 0,0-5-4 0,-8 5-1034 16</inkml:trace>
  <inkml:trace contextRef="#ctx0" brushRef="#br0" timeOffset="13083.72">12094 8708 2746 0,'0'0'60'0,"0"0"13"0,0 0 3 0,0 0 1 0,0 0-61 0,0 0-16 0,0 0 0 0,0 0 0 16,0 0 53-16,0 0 8 0,0 0 2 0,0 0 0 16,0 0-46-16,0 0-9 0,0 0-8 0,0 0 12 15,0 0-12-15,0 0 0 0,0 0 0 0,0 0 0 16,0 0-11-16,0 0-1 0,0 0 0 0,0 0 0 31,-3 7-41-31,-2-5-9 0,5-2-2 0,0 0 0 16,-8 7 14-16,6-2 2 0,-4-3 1 0,4 8 0 0,-1 1 26 0,0 1 5 15,1 0 0-15,2 0 1 0,0 11 15 0,2-2 0 0,1-2 0 0,0 5 0 16,2 4 0-16,0-2 0 0,1-3 0 0,1 3 0 16,1-2 0-16,0-8-11 0,0 5 11 0,0-4-10 15,5-8-114-15,-2-2-22 0,0-7-5 0</inkml:trace>
  <inkml:trace contextRef="#ctx0" brushRef="#br0" timeOffset="13241.69">12218 8263 2516 0,'-7'3'56'0,"1"1"11"0,1-1 2 0,0 6 1 0,-1-2-56 0,4 0-14 15,-1 3 0-15,0-3 0 0,3 7 25 0,-2 0 3 16,4 2 0-16,-2-4 0 0,3 2-20 0,2 3-8 15,1-8 8-15,-1 5-784 16,6-7-158-16</inkml:trace>
  <inkml:trace contextRef="#ctx0" brushRef="#br0" timeOffset="13523.83">12848 8456 2602 0,'0'0'116'0,"-2"5"23"0,-1 2-111 0,-2 2-28 0,-1-2 0 0,4 3 0 16,-4-1 56-16,1 5 7 0,0-4 1 0,-3 6 0 16,-5-2-26-16,-1 3-5 0,-4-1-1 0,-1 8 0 31,-4-3-72-31,-1 5-14 0,0-3-3 0,0 1-1 16,0 2-4-16,6-3-1 0,-3 1 0 0,7-1 0 15,1-6 21-15,5-3 4 0,3 0 1 0,0-5 0 0,5 1 29 0,2-3 8 0,-2 2 0 0,6-2 0 16,1 0 16-16,4 0 8 0,5 0 2 0,0-4 0 15,2 1-2-15,4-1-1 0,1-3 0 0,1 4 0 16,3-4-14-16,-1 0-9 0,1 3 12 0,-1-6-12 0,-2-1 0 16,0 4-19-16,-1-7 3 15,4 7-737-15,-1-7-147 0</inkml:trace>
  <inkml:trace contextRef="#ctx0" brushRef="#br0" timeOffset="14545.71">13385 8353 1209 0,'0'0'108'0,"0"0"-87"0,-5 7-21 15,2-3 0-15,1 1 221 0,-1 2 40 0,-2 2 8 0,-1 3 2 16,-1 0-127-16,1 2-24 0,1 0-6 0,-3 3-1 15,3-1-68-15,-3 1-13 16,2 6-4-16,1-2 0 0,0 3-16 0,0 2-4 0,-1 0-8 0,1 4 12 31,0 3-37-31,2 2-8 0,-2-2-2 0,2 0 0 16,1-2-105-16,2-5-20 0,0-3-5 0</inkml:trace>
  <inkml:trace contextRef="#ctx0" brushRef="#br0" timeOffset="15073.86">13600 8654 2451 0,'0'0'54'0,"0"0"11"0,0 0 3 0,0 0 0 0,0 0-54 0,0 0-14 16,5 0 0-16,0-3 0 0,0-1 30 0,3 1 3 0,0 1 1 0,-2-3 0 15,2-2-34-15,0 5 0 0,-3-5 0 0,0 0 0 16,0 0 0-16,1 4-19 0,-1-4 3 15,0 0 0 1,1-2-31-16,-1 2-5 0,0-3-2 0,-2 3 0 16,-1-7-5-16,1 5-1 0,-3 2 0 0,0-3 0 0,0-4 4 15,0 5 0-15,-3-1 0 0,1 3 0 0,-1-2 30 0,-5 2 6 0,0 0 2 0,0 0 0 16,-5 7 18-16,3-3-10 0,-6-1 10 0,0 11-8 16,0-7 16-16,-3 9 3 0,3-2 1 0,-2 0 0 15,-1 7-12-15,4-2 0 0,-1 2 0 0,5 3 0 16,3 4 0-16,3-2 0 0,0 9 0 0,-1-2 0 15,4 4 12-15,2-4 0 0,2 5 0 0,1-1 0 0,2 1 25 0,3-5 6 16,0 0 1-16,5-3 0 0,1-4-4 0,4-3-1 16,1-4 0-16,2 2 0 15,0-4-7-15,0-6 0 0,3-1-1 0,-3-3 0 0,3 0-31 0,2-3 0 16,1-1 0-16,-1-6 0 16,-2 1-135-16,3-5-33 0,25-17-6 15,-14-2-2-15</inkml:trace>
  <inkml:trace contextRef="#ctx0" brushRef="#br0" timeOffset="15420.22">14240 8167 2559 0,'-5'2'56'0,"-3"-2"12"0,-3 0 3 0,3 2 1 0,0-2-58 0,-2 8-14 0,-1-4 0 0,3 3 0 15,-2-2 38-15,-1 9 5 16,0-4 1-16,-2 6 0 0,0 5-36 0,-3 0-8 0,0 5 0 0,0 5 0 31,-2 4-24-31,2 3-6 0,-3 2-2 0,1 7 0 0,2 2 20 0,0 5 3 0,3 0 1 16,2-4 0-16,3 4-7 0,6-5-1 0,2-9 0 0,2-2 0 15,4-5 16-15,4-3 0 0,3-9 0 0,1-2 0 32,4-9-26-32,1 1-2 0,2-8-1 0,0-3 0 0,3 0 17 15,0-7 12-15,-1 0-13 0,1-10 5 0,3 5 8 0,-6-9 0 0,3 5 0 0,-6-5 0 16,1-5 0-16,-3 2 0 0,-8 1 0 0,0-1 0 15,-3 1 0-15,-3 6 9 0,-2-6 0 0,-5 6 0 0,-5-6 21 16,-4 9 4-16,4-3 1 0,-6 1 0 16,-3-1-15-16,1 3-2 0,2 5-1 0,-3 2 0 15,1-3-29-15,2 3-7 0,0 5-1 0,0 2 0 16,0 0-123-16,3 2-25 0,0 5-4 0,0-4-2 0</inkml:trace>
  <inkml:trace contextRef="#ctx0" brushRef="#br0" timeOffset="15607.62">14904 8376 2948 0,'0'0'65'0,"0"5"14"0,3 4 2 0,-1 1 1 0,1 4-66 0,2-5-16 0,-2 5 0 0,0 0 0 15,-1-2-41-15,-2 2-12 0,0-4-3 0,-2 6-1198 0</inkml:trace>
  <inkml:trace contextRef="#ctx0" brushRef="#br0" timeOffset="15759.04">14822 9018 2718 0,'0'0'60'0,"-3"7"12"0,1 5 2 0,-1 0 2 0,0 2-60 0,3-5-16 0,-2 1 0 0,-1-3 0 0,3 0 0 0,0 0 0 16,0-7 0-16,0 0-803 16,0 0-163-16</inkml:trace>
  <inkml:trace contextRef="#ctx0" brushRef="#br0" timeOffset="16025.33">15253 8705 2790 0,'0'0'61'0,"3"-4"13"0,5-3 2 0,0 2 3 16,0-7-63-16,2 5-16 0,1-5 0 0,-1 1 0 0,1 1 12 0,2 1 0 15,-5-5 0-15,3 7 0 0,-3 2-12 0,0 0-16 16,-3-2 3-16,0 7 1 16,-5 0-39-16,3 5-7 0,0-3-2 0,-1 5 0 0,1 3 29 0,-3-3 6 0,2 9 1 0,1 1 0 15,0 6 2-15,-3 1 1 0,2-1 0 16,-2 8 0-16,6-5 33 0,-4 4 8 15,4-6 0-15,2-1 1 0,2 1-12 0,-2-1-9 16,3-6 12-16,-1-1-12 0,1 1 0 0,-1-3 0 0,-2-5 0 0,3-2 0 31,0-2-148-31,-1-3-24 0,1-2-5 0,-1-7-1 0</inkml:trace>
  <inkml:trace contextRef="#ctx0" brushRef="#br0" timeOffset="16171.88">15494 8440 2282 0,'-5'0'50'0,"-3"-3"10"0,-3-1 3 0,3 4 1 0,0 0-51 0,0 4-13 0,0-1 0 0,3 1 0 0,0-1 55 0,0 4 8 16,2-5 1-16,0 5 1 0,1 0-42 0,2 0-9 15,0-4-2-15,2 4 0 32,4 2-74-32,-1-4-15 0,3 2-3 0</inkml:trace>
  <inkml:trace contextRef="#ctx0" brushRef="#br0" timeOffset="16345.13">15851 8698 2973 0,'0'0'132'0,"8"3"27"0,3-3-127 0,2 0-32 16,3 4 0-16,2-1 0 0,1-6 50 0,2-1 4 16,0 4 1-16,-2-7 0 0,-1 4-44 0,1-4-11 15,-6 0 0-15,3 0 0 16,-3 2-84-16,-2-6-20 0,2 4-3 0,-3-3-1 15,-2 3-132-15,0-2-28 0</inkml:trace>
  <inkml:trace contextRef="#ctx0" brushRef="#br0" timeOffset="16539.93">15939 8456 2257 0,'0'0'49'0,"-6"7"11"0,1 0 1 0,0 0 3 0,2 3-51 0,0-1-13 0,1 5 0 0,2 3 0 15,2 6 28-15,1 1 2 0,-3 6 1 0,3 3 0 16,-3 0 1-16,5 9 1 0,-5-6 0 0,3 4 0 16,-3-3-42-16,2-4-9 0,1-2-2 0,0-1 0 15,-3-4-116 1,5-2-23-16</inkml:trace>
  <inkml:trace contextRef="#ctx0" brushRef="#br0" timeOffset="16708.24">16452 8590 2876 0,'0'0'64'0,"0"0"12"0,0 0 4 0,0 0 0 0,0 0-64 0,0 0-16 0,10-2 0 0,1 2 0 0,0 0 34 16,2 0 4-16,-3 0 1 0,4-5 0 0,-1 5-31 0,0 0-8 16,-2-2 0-16,-1 2 0 15,3 0-79-15,1-3-20 0,-6-1-4 0,2 4-729 16,-2-7-147-16</inkml:trace>
  <inkml:trace contextRef="#ctx0" brushRef="#br0" timeOffset="16883.88">16481 8414 2574 0,'-3'7'56'0,"1"0"12"0,-4-2 3 0,1 9 1 0,0 0-57 0,5 2-15 0,0 3 0 0,0 5 0 15,0-1 9-15,0 5-1 0,2 5 0 0,-2 0 0 16,-2 0-8-16,2-2-11 0,0 2 3 0,0-3 0 16,-3-6-143-16,3-1-28 0</inkml:trace>
  <inkml:trace contextRef="#ctx0" brushRef="#br0" timeOffset="17109.29">16872 8106 2534 0,'0'0'225'16,"8"2"-180"-16,-2 5-36 0,4 7-9 0,6 0 94 0,0 3 17 15,-3 2 3-15,1 11 1 0,-1 1-73 0,-3 2-14 16,-2 11-4-16,-2 3 0 0,-4 5-15 0,-2 2-9 16,-5 3 10-16,-6 6-10 15,1 1 8-15,-6-1-8 0,-5-4 0 0,-3-3 9 16,-11-4-92-1,4 0-18-15,-4-3-4 0,-2-4-1 0,-5-3-62 16,0 3-12-16</inkml:trace>
  <inkml:trace contextRef="#ctx0" brushRef="#br0" timeOffset="18703.08">9805 9919 345 0,'0'0'15'0,"0"0"4"0,0 0-19 0,0 0 0 0,0 0 0 0,0 0 0 16,0 0 246-16,0 0 46 15,0 0 8-15,0 0 3 0,8 5-215 0,-8-5-44 0,0 0-8 0,6 2-1 16,-1-2-20-16,0 2-4 16,1-2-1-16,-6 0 0 0,0 0-10 0,0 0-14 0,0 0 3 0,0 0-688 15</inkml:trace>
  <inkml:trace contextRef="#ctx0" brushRef="#br0" timeOffset="21620.74">7453 11013 1893 0,'0'0'84'0,"0"0"17"0,0 0-81 0,0 0-20 0,-5 4 0 0,5-4 0 15,0 7 48-15,3 0 6 0,2 3 1 0,0-1 0 16,6 8-21-16,-3-1-4 0,5 8-1 0,0-1 0 16,-2 12-10-16,2-6-3 0,0 6 0 0,-2 0 0 15,-1 5-16-15,1 0-16 0,-3 0 4 0,0 7 0 16,-3-7 12-16,-2 5 0 0,-1-12 0 0,-2 0 0 15,-2-3 0-15,-1-2 0 0,3-9 0 0,-5 5 0 16,0-8-12-16,-1-2 3 0,-2-4 1 0,0-3 0 0,3-7-14 16,0-7-2-16,-3-3-1 0,0-4 0 15,5-5-28-15,1-9-6 0,-1-2-1 16,3-3 0-16,3-3 12 0,-1-1 3 0,4-8 0 0,-4 10 0 16,6-3 33-16,-5 1 12 0,2 1 0 0,0 3-9 15,3-2 9-15,0 2 0 0,0 3 0 0,3 4 8 0,-1-5-8 16,1 8 12-16,-3 6-4 0,3 1 0 0,2-1-8 0,0 3 0 15,-2 0 0-15,-1 5-513 16,1 2-104-16</inkml:trace>
  <inkml:trace contextRef="#ctx0" brushRef="#br0" timeOffset="21965.89">7803 11304 1497 0,'0'0'66'0,"0"0"14"0,0 0-64 0,0 0-16 0,8 5 0 0,-1-3 0 16,1-2 148-16,3-2 25 0,7-3 6 0,1-2 1 16,-3 5-107-16,2-8-21 0,4-1-4 0,-4 1 0 15,-2-6-32-15,0 2-5 0,0 2-2 0,0-2 0 16,-1-3-17-16,-4 3-4 0,-3-2-1 0,3 6 0 31,-3-4-45-31,-3 7-9 0,-5 0-1 0,-3 2-1 16,3 1 13-16,-5 1 2 0,-6 3 1 0,1 3 0 0,-6 1 19 0,0 1 4 15,0 7 1-15,-5 0 0 0,-3 2 29 0,0 2 10 0,3 1 0 16,-3 4 0-16,3-2 15 0,3-5 3 0,2 7 1 0,5-5 0 16,-2 3 4-16,8-2 1 0,-1 4 0 0,6-2 0 0,6 4-19 15,-1 1-4-15,-2-3-1 0,5 2 0 0,7-4 6 0,-1 2 2 16,1-4 0 0,1-1 0-16,8-6-6 0,0-3-2 0,-3 0 0 0,3-7 0 0,2-7-18 0,4-5-4 15,4-7-1-15,-2 0-619 16,-1-11-123-16</inkml:trace>
  <inkml:trace contextRef="#ctx0" brushRef="#br0" timeOffset="22145.02">8506 10688 1900 0,'0'0'169'0,"-5"0"-135"16,-6 5-34-16,1-3 0 0,2 10 116 0,-3 0 17 16,1 4 3-16,-3 5 1 0,2 3-62 0,0 2-13 15,3 4-2-15,-2 8-1 0,-3-3-35 0,5 10-6 0,2-3-2 0,-2 5 0 16,1 5 0-16,1-5-1 0,1-5 0 0,5 3 0 15,0-5-15-15,0-5 0 0,3 3 0 16,2-5 0 0,3-5-90-16,0-7-21 0,-3 0-4 0,6-7-1 15,-1-4-76-15,-2-3-15 0</inkml:trace>
  <inkml:trace contextRef="#ctx0" brushRef="#br0" timeOffset="22642.12">8440 11050 2149 0,'-10'-7'95'0,"10"7"20"15,-6 0-92-15,1 5-23 0,-3-5 0 0,3 2 0 16,5-2 85-16,-3 7 13 0,-2 0 2 0,5 0 1 16,-3 3-35-1,3-1-7-15,0-2-2 0,3 3 0 0,2-3-57 0,0 7-20 0,3-7 0 0,0 2 0 16,0-6 7-16,6 4 1 0,-1 0 1 0,3-7 0 16,-6 0-19-16,11 0-4 0,3 0-1 0,0-3 0 15,-3-1-46-15,6-3-10 0,-1 4-1 0,3-4-1 16,-2 0 30-16,-4 7 7 0,1-7 0 15,-3 7 1-15,-2-2 39 0,-1-1 7 0,1-1 9 0,-3 8-13 0,-6-1 21 16,4-1 4-16,-1 5 0 0,-5 5 1 0,2-3 35 0,-4 1 8 16,-1 4 0-16,3-2 1 0,-5 2-5 0,-1 0 0 15,-2 0-1-15,3-2 0 0,-3 4-20 0,0-4-4 16,-3 0-1-16,1 2 0 0,2-5-18 0,-3-2-8 16,3 3 0-16,0-3 8 0,0 0-24 0,5-3-6 15,-2 1-1-15,0-5 0 16,2 0-33-16,0 0-8 0,3-2 0 0,0-1-1 15,0-1 22-15,0 1 5 0,0-1 1 0,2-3 0 0,1 4 37 0,-3-4 0 16,2 7 0-16,1-7 0 0,-3 7 10 0,0 0 10 0,0-2 1 0,2-3 1 16,1 5 6-16,0 0 2 0,-1 0 0 15,1 0 0-15,-1 0-11 0,4 0-3 0,-6 0 0 0,2 0 0 16,1 0-16-16,-3 0 10 0,0 5-10 0,-3-5 8 16,-5 0-8-16,8 0 0 0,-8 0 0 0,8 2 0 15,-8-2 0-15,8 0 0 0,-8 0 0 0,0 0 0 16,2 7 0-16,6 0 0 0,-2-4 0 0,-4 4 8 15,-2-7-8-15,3 7 0 0,0 2 0 0,2-4 0 16,-3 2 0-16,-2-7 0 0,6 5 0 0,2-5 0 16,0 4-120-1,2-8-17-15,-2 4-3 0</inkml:trace>
  <inkml:trace contextRef="#ctx0" brushRef="#br0" timeOffset="22915.17">10197 10853 1497 0,'0'0'133'0,"3"0"-106"0,2-7-27 0,0 7 0 15,-5 0 186-15,0 0 32 0,0 0 6 0,0 0 2 0,0 0-122 0,0 0-25 16,0 0-5-16,0 0-1 0,-8 0-29 0,0 7-5 16,-2 2-2-16,-1 5 0 0,-2-4-37 0,2 8 0 15,-2-1-14-15,3 2 4 0,-1 4 0 0,0 10 0 16,4 2 0-16,-1 1 0 0,0 11 0 0,2 0 0 15,6 2 0-15,-2 10 0 0,2 0 10 0,2 4-13 16,4 1 5-16,-1-1 8 0,0-9-20 0,1 0 3 0,1-11 1 0,-1-6 0 31,-1-4-32-31,-2-2-5 0,2 2-2 0,-2-5 0 16,-1-5-57-16,1-4-11 0,-6-5-2 0,1-11-487 0,-4 1-98 0</inkml:trace>
  <inkml:trace contextRef="#ctx0" brushRef="#br0" timeOffset="23428.32">9951 11713 1785 0,'-21'-21'79'0,"8"14"17"0,-1-5-77 0,1-2-19 0,-3-5 0 0,3-2 0 15,-3-2 115-15,6-1 19 0,-1 1 4 0,0 4 1 16,6-2-69-16,2 4-14 0,6-4-2 0,2 9-1 16,1-2-33-16,4 0-8 0,-2 5 0 0,5 2-1 15,3-3-11-15,3 3 0 0,2 0 9 0,3 0-9 16,2 5 0-16,-2-5 0 0,5 0 0 0,3 4 0 0,0-4-17 16,-1 0-2-16,4 0 0 0,2-2 0 15,0 2-28-15,0-3-5 0,-3 1-2 0,-2-3 0 16,0 7 9-16,-6-2 1 0,-5 0 1 0,1 0 0 0,-6 5 43 15,-3-3 0-15,-3 3 0 0,1-3 0 16,-3 5 25-16,0 0 1 0,-3 0 0 0,-5 0 0 0,0 0 0 0,5 5 0 16,1-3 0-16,-4 5 0 0,4 0-10 15,-6 0-1-15,0 0-1 0,0 3 0 0,0-1-4 16,0 1-1-16,-3 4 0 0,3 0 0 0,-3-2-9 16,3 2 10-16,0-5-10 0,-2 5 10 0,2-4-10 0,2 1 0 15,-2-1 0-15,0-3 0 0,3 0-15 16,0-2 5-16,-1 2 1 0,4-3 0 0,-4-1 9 0,6 1 11 15,0-4-3-15,-3 0 0 0,3-4-8 0,3-3 0 16,-3 0-10-16,5 2 10 0,-2-9-17 0,-1 0 2 0,1-3 1 16,2 1 0-1,3-1-45-15,0-6-9 0,2-3-1 0,1-9-1 16,2-1-152-16,-2-8-30 0,-1-3-7 0,-2 0-1 0,0 4 191 0,-3-1 37 0,-2 4 8 16,-1 0 2-16,-5 4 154 0,3 1 30 0,-2 9 6 0,-1 0 2 15,0 5-7-15,-2 7-2 0,0 2 0 0,-1 1 0 16,1 11-56-16,-3 0-11 0,0 0-2 0,3 11-1 15,-3 1-35-15,0 12-6 0,0-1-2 0,-3 1 0 16,0 9-33-16,1-3-7 0,2 8-8 0,-3-1 11 0,0 3-11 16,3 0 0-16,-2 0 0 15,2-4 0-15,0-1-12 0,0-7 0 0,0 0-1 0,2-4 0 16,4-5-121-16,-1-3-24 16,3-2-5-16,2-4-881 0</inkml:trace>
  <inkml:trace contextRef="#ctx0" brushRef="#br0" timeOffset="23927.65">11247 11170 1900 0,'0'0'84'0,"0"0"18"0,0 0-82 0,0 0-20 16,6 0 0-16,-6 0 0 0,2 7 154 0,1 0 26 16,-3 3 6-16,0-3 1 0,0 2-99 0,-3 5-19 15,-2 0-4-15,0 0-1 0,0-2-44 0,-3 5-10 16,2 4-2-16,-4-2 0 0,2 2-8 0,-3-2 0 16,1 4 0-16,-4 1 0 0,6-1-22 0,-2 1 0 15,2-8 0-15,3 5 0 31,-1-4-14-31,1-1-4 0,8-2 0 0,-1 3 0 0,1-8 40 0,2 3 0 0,1-3 0 16,1-2 0-16,1-2 0 0,0 2 0 0,-2-2 0 0,-1-3 0 0,0 3 0 16,-5-5 0-16,0 0 0 0,0 0 0 0,0 0 0 0,0 0 0 0,0 0 0 0,0 0 0 15,0 0-17-15,-2-5 4 0,-4-2 1 16,-2 0 0 0,0-2-109-16,-2 2-22 0,-1-3-4 0,-2 1-1 15,-3-5-28-15,6 4-7 0,-1 1-1 0,0-3 0 16,6 0 88-16,2 1 18 0,3-6 3 0,3 8 1 0,8-1 61 0,2-1 13 0,0 1 0 15,8 3 0-15,-2-2 156 0,5-1 28 0,2 1 7 16,1-3 1-16,7 3-52 0,3-5-9 0,0 4-3 0,8-6 0 16,0-1-48-16,3 1-9 0,-6-5-3 0,0-3 0 15,-5 1-51-15,0-1-17 0,-2-2 10 0,-1-4-10 16,-2 6-18-16,-6 1-9 0,-2-1-1 0,-5 5-1 16,-6-2-7-16,-2 7 0 0,-4-2-1 0,-1 4 0 0,-6 0 23 0,-3 3 5 15,-5 2 1-15,-2 0 0 0,-6 4 22 16,-3 3 5-16,1 0 1 0,-3 3 0 0,-1 4 25 0,4 0 6 15,-1 7 1-15,3-2 0 16,1 6-21-16,-1 1-4 0,2-2-1 0,1 6 0 0,5 5 11 16,0-2 3-16,3 0 0 0,0 5 0 0,5-1-24 0,0-4-4 15,2 5 0-15,1-8-1 0,0 1-11 0,2-1 0 16,0-6 0-16,3-3 0 16,0-5-118-16,-3-9-22 0</inkml:trace>
  <inkml:trace contextRef="#ctx0" brushRef="#br0" timeOffset="24748.78">7496 9785 288 0,'0'0'25'0,"-6"0"-25"16,-2 0 0-16,6 0 0 0,-4 0 301 0,4 0 55 0,-1-3 12 15,3 3 1-15,-5-4-257 0,2 4-51 0,3 0-10 0,0 0-3 16,0 0-32-16,0 0-8 0,0-3 0 0,0 3-8 31,0 0 12-31,0 0-4 0,0 0 0 0,0 0-8 0,0 0 22 0,0 0-2 16,0 0-1-16,-2 7 0 0,2-4-9 0,0 9-2 0,0-8 0 16,0 10 0-16,2-4-8 0,-2 4 0 15,0-5 0-15,3 8 8 0,2-3-8 0,0 0 0 16,1 2 0-16,-1-1 0 0,0-4 0 0,3 6 0 0,0-3 0 15,0 0 0-15,0-5 0 0,0 6 10 0,0-4-10 0,0 1 10 16,0-3-10-16,0 1 0 0,-3 4 9 0,0-5-9 16,3 1 8-16,-5 2-8 0,2-3 10 0,-5 0-10 15,0 3 8-15,0-2-8 0,-5-1 0 0,0 5 9 16,-1-5-9-16,-2 1 12 0,1 4-12 0,-4-5 12 16,-2 6-12-16,-1-6-16 0,1 3 4 0,-3-3 1 15,3 1-4-15,0-1-1 0,-3 3 0 0,3-8 0 0,0 3 16 16,5-2 0-16,-3-3 0 0,3 3 0 15,3-2 0-15,5-3 0 0,0 0-8 0,0 0 8 0,0 0 0 0,0 0 0 16,2-3 0-16,4-2-9 0,-1 5 9 0,3 0 0 16,3 0-9-16,-1 0 9 0,1 0 0 0,-1 0 0 15,4 0 0-15,-1 0 0 16,0 8 0-16,-2-6 0 0,-1 3-9 0,1 2 9 0,-3 0 0 0,0-3 0 16,0 11 0-16,-3-6 0 0,0 7 0 0,-2-1 16 15,2-1-4-15,-2 2 0 0,-3 1 3 0,2-3 0 16,1 2 0-16,2 1 0 0,-5-1-15 0,0-2-8 15,3 3 8-15,0-3-886 0</inkml:trace>
  <inkml:trace contextRef="#ctx0" brushRef="#br0" timeOffset="25267.19">8342 9576 1785 0,'0'0'79'15,"0"0"17"-15,0 0-77 0,0 0-19 0,3 2 0 0,2 7 0 0,1-4 128 0,-4 4 23 16,6 1 4-16,-3-3 1 0,-2 7-118 0,2 0-23 16,-2 3-5-16,0-6-1 0,2 6-9 0,-2 6 0 15,-3-6 0-15,0 6 0 16,0 1 0-16,0-1 0 0,0 8 0 0,0-8 0 0,0 6 0 0,0-4 0 16,0 1 0-16,-3 3 0 0,3-4 0 0,-3-1 0 15,3-1 0-15,0-6 0 0,-2 4 0 16,2-2 0-16,2-5 0 0,-2-5 0 0,3 8 0 0,-3-10 0 15,5 2 0-15,-2-2 0 0,2-2 0 0,0-3 0 16,3-2 0-16,0 0 0 0,0 0-17 0,3-2 4 0,-6-3 1 0,6 3 0 16,2-3 0-16,-2 3 0 0,-4 0 0 15,1 2 0-15,6-5 12 0,-6 5 0 0,-3 0 0 0,0 0 0 16,0 5 0-16,3-3 10 16,-5 0-2-16,2 5 0 0,-7 0 8 0,4 3 2 0,4 2 0 0,-4-1 0 15,-4 1 10-15,4 0 1 0,4 4 1 0,-4 1 0 16,-2 2-30-16,0-3 8 0,0 1-8 0,0-1 0 15,3 1 0-15,-8 6 0 0,-1-6 0 0,1 6 0 16,2-2 0-16,-2-2 0 0,-8 5 0 0,2-8-10 16,1 8-3-16,-1-3-1 0,0-3 0 0,-4 4-710 15,4-6-143-15</inkml:trace>
  <inkml:trace contextRef="#ctx0" brushRef="#br0" timeOffset="35215.35">16105 4049 1785 0,'0'0'159'0,"0"0"-127"0,0 0-32 0,0 0 0 15,0 0 126-15,0 0 19 0,5 7 4 0,3-3 1 16,0 1-68-16,-2 2-14 0,2 10-2 16,-3-6-1-16,0-1-21 0,0 6-4 0,1 1 0 0,-4-1-1 0,1 12-21 15,-3-9-4-15,0 12-1 0,-3-1 0 16,3 3-13-16,-2 0 0 0,-1 7 0 0,-2-2 0 16,0-5 0-16,2-3-10 0,-2-6 2 0,2 2 0 0,-2-3 8 0,-1 1 0 15,1-8 0-15,0-2 0 31,-1 3-28-31,4-10-3 0,-1 2-1 16,1-9 0-16,2 0 40 0,0 0 7 0,0-9 1 0,2-5 1 0,3-3-17 0,-2-2-11 16,5-9 2-16,-3 0 0 0,6-10-16 0,-3 1-3 0,2-3-1 15,1 0 0-15,0 0 13 0,2 0 4 0,-3 0 0 0,6 2 0 0,-2-2 12 0,-1 0 12 16,0 3-3-16,3 4 0 0,2 0-9 0,-2 7 0 16,-5-2 0-16,5 9 0 0,5-2 16 0,-3 7 4 15,-2 4 0-15,0 3 1 0,3 5-6 0,-1 2-2 16,1 7 0-16,-1 5 0 0,1-1 8 0,-1 1 2 0,1 9 0 15,2 3 0-15,-2 6-33 0,2-4-6 0,-3 7-2 16,1-2 0-16,-6 2 26 0,3 7 6 0,-3-3 1 16,0 3 0-16,-5 0-15 0,0 0 0 0,-5 7 8 0,-1-7-8 15,4 5 0-15,-6-5 0 0,-6-2 0 0,4-3 0 16,-1 2 0-16,1-4 14 16,-6 0-4-16,2 3-1 0,4-8-9 0,2-5-9 15,0 6 9-15,2-11-815 0,1-1-155 16</inkml:trace>
  <inkml:trace contextRef="#ctx0" brushRef="#br0" timeOffset="36029.07">15137 5098 1267 0,'0'0'112'0,"13"-5"-89"15,0 3-23-15,3-6 0 0,3 6 180 0,2-3 32 16,5 3 7-16,3-3 1 0,6 5-134 0,2-2-26 0,0 0-6 0,8-3-1 16,2 5 1-16,1-2 0 15,0-3 0-15,-1 5 0 16,6-7-19-16,0 5-4 0,3-6-1 0,2 1 0 16,3 5-14-16,2-5-4 0,1-2 0 0,5 2 0 0,7-1 24 0,-4-1 5 0,-1 2 1 15,-2 0 0-15,2-2-20 0,-4 1-4 0,-1-1-1 16,0-3 0-16,0 8-6 0,-5-1-2 0,-6-4 0 0,-2 1 0 15,0 1-9-15,3 0 0 0,-1-2 0 16,-2 7 8-16,0-3-8 0,0 5-16 0,-8-7 4 0,3 4 1 31,-3-4-137-31,0 0-28 0,2 0-6 0,-2-2-1 0</inkml:trace>
  <inkml:trace contextRef="#ctx0" brushRef="#br0" timeOffset="69911.62">18132 10020 1555 0,'-13'-7'68'0,"5"0"16"0,0 5-68 0,0-3-16 16,-3-2 0-16,3 4 0 0,0-4 91 0,0 7 14 0,1-2 3 0,-1 2 1 16,0 2-82-16,0-2-17 0,-3 7-10 0,1 3 12 15,-1 2 2-15,-2-1 1 16,2 11 0-16,-5-4 0 0,0 11-5 0,1 1-1 16,-4 5 0-16,3 5 0 0,0 0-9 0,0 5 0 15,1 2 0-15,1-5 0 0,4 3 0 0,-1-5 0 16,3 0 0-16,3 0 0 0,0-7 0 0,2 0 0 0,0-2 0 0,3-3 0 15,3-2 0-15,0-3 0 0,2-6 0 0,0-1 0 16,0-7 0-16,6-1-11 0,0-4 3 0,2-8 0 16,3 1-27-1,0-11-5-15,2 2 0 0,1-7-1 0,4 3 21 0,4-8 5 16,-3-1 1-16,5-6 0 0,-3 0 14 0,1 8 15 0,-3-10-3 0,2 10-1 16,-2-8 17-16,2 7 3 0,1-1 1 0,2 1 0 0,3 1 19 15,-6-1 4-15,1 8 1 0,-1-1 0 16,-2-4-8-16,2 9 0 0,-2 0-1 0,-3 1 0 15,-2 4-22-15,-1 0-4 0,-2 7-1 0,-3 0 0 0,1 7-11 16,-4-5-9-16,-2 5 12 0,0 7-12 16,-5-5 0-16,2 8 0 0,-5 6 0 0,-3-1 0 0,1 1 0 15,-4 1 0-15,-2-6 0 0,-5 6 0 32,0 0-35-32,-8-1-1 0,-6-6 0 0,1 6 0 0,-3-7 0 0,0 6-1 0,-3-11 0 0,0 4 0 0,3-1 21 0,3-5 5 15,7-2 1-15,1-5 0 0,-1-2 10 0,9 0 0 16,-1-4 0-16,3-8 0 0,3 3 0 0,5-6 12 15,0-1-2-15,2 0-1 0,4-8 2 0,4 5 0 0,3-9 0 16,9 4 0-16,1-6-11 0,7 4 0 16,-4 3 0-16,6-1 0 0,2 8 0 0,-2 1 0 0,0-1 14 15,-3 7-4-15,0-1 28 0,0-2 6 0,-3 10 0 0,1-5 1 16,-1 7-2-16,1 0-1 0,-3 5 0 0,-1-1 0 16,-4 3-10-1,-1-2-3-15,-2 2 0 0,-2-2 0 0,-6 9-8 0,-1 0-1 0,-1 3-1 0,-1-1 0 16,-2 1-9-16,-1-1-2 0,-2 0 0 0,0 6 0 15,-2-4-8-15,-1 1-9 0,3 0 9 0,-3-5-13 32,3-2-22-32,0 2-4 0,-2-5-1 0,2 6 0 0,0-8-16 15,0 0-4-15,0-7-1 0,0 0 0 0,5-5-11 0,6 0-1 16,2-7-1-16,0 1 0 0,3-8 16 16,5-2 3-16,0-7 1 0,-2-3 0 0,5 5 26 0,-3-4 6 0,0 6 1 15,0 0 0-15,0 6 21 0,0 4 0 0,-2-1 0 0,-1 8 0 16,-2 5 71-16,0 0 12 0,-3 4 2 0,-2 5 1 0,0 0 10 0,-1 5 1 15,-4 2 1-15,-1 2 0 16,-3 8-23-16,1 0-5 0,-3 4-1 0,0-2 0 0,0-3-43 0,0 1-9 16,-3-6-1-16,3 4-1 15,6-6-57-15,-1-7-11 0,0 3-3 0,6-9-736 16,-1-3-148-16</inkml:trace>
  <inkml:trace contextRef="#ctx0" brushRef="#br0" timeOffset="70243.03">19688 10067 172 0,'0'0'8'0,"0"0"1"0,0 0-9 0,0 0 0 16,-8 2 0-16,-3-2 0 0,1 7 552 0,-4 3 109 0,-2 2 22 0,3-1 4 16,-3 6-513-16,0 2-102 15,1-1-21-15,-4 8-4 0,1-2-37 0,-1-1-10 0,-2 8 0 16,5-8 0-16,3 8 0 0,0-5 0 0,2-3 0 16,6 1-8-16,-1-3-2 0,1-2 0 0,2-3 0 0,3 3 0 15,3-7-3-15,2 4-1 0,1-1 0 0,2-6 0 31,2 5-11-31,3-5-3 0,1 6 0 0,-1-8 0 0,5 2 28 0,-2-2 0 0,0 0 0 16,3 0 0-16,-3-2 0 0,-1 2 0 0,-1 0 9 16,-4 2-9-16,1-1 0 0,-3 3-9 0,-3-1-1 15,-2-1 0-15,-6 0 34 0,0-1 6 0,-2 6 2 16,-5 2 0-16,-4-2-32 0,-4-2 0 0,-3 4 0 0,-6 6 0 16,-2-6-12-16,-3 1-9 0,1-1-2 0,-4-2 0 15,3 3-73-15,1-8-14 0,-4-2-3 0,3 0-599 16,3-2-120-16</inkml:trace>
  <inkml:trace contextRef="#ctx0" brushRef="#br0" timeOffset="70451.88">20180 9935 3013 0,'-6'17'66'0,"1"-10"14"0,-3 5 2 15,-2-1 3-15,-4 11-68 0,1-4-17 0,-3 11 0 0,-5-4 0 0,0 8 40 0,0 3 5 16,2 4 1-16,-2 2 0 0,-3-2-30 0,1 7-5 16,-1-2-2-16,5-3 0 0,3 3-9 0,3-3 0 0,0-2 0 15,5 0 0 1,3 0-77-16,2-5-11 0,3 1-3 0,3-6 0 16,2-4-109-16,3-2-23 0,0-8-4 0,5-2-1 0</inkml:trace>
  <inkml:trace contextRef="#ctx0" brushRef="#br0" timeOffset="70642.53">19751 10340 2718 0,'0'0'60'0,"0"0"12"0,-2 7 2 0,2-7 2 0,0 5-60 0,2 2-16 0,6-3 0 0,3 3 0 16,5 5 22-16,2-7 2 0,3 2 0 0,6 0 0 0,2 0-12 0,3-5-1 15,5 5-1-15,2-7 0 16,1 0-29-16,0 0-5 0,-1-2-2 0,6-3 0 31,0 1-184-31,3-1-37 0,39-9-7 0,-18 5-2 0</inkml:trace>
  <inkml:trace contextRef="#ctx0" brushRef="#br0" timeOffset="71255.24">20733 10298 1918 0,'0'0'85'0,"0"0"18"0,0 0-83 0,0 0-20 16,-8 0 0-16,0 0 0 0,-3 0 105 0,1 0 17 15,-1 2 3-15,-5 3 1 0,0 2-59 0,3 2-12 16,-3 5-3-16,-2 3 0 0,-1 1-32 0,1-1-6 0,-1 6-2 0,-2 1 0 16,3-1-12-16,-1 1 0 15,0 4 0-15,1 0 0 0,5-4 0 0,-1 4 0 0,1-2 0 0,5-5 0 16,3-2 0-16,2-3 0 0,3-1 0 0,3-6 0 16,2 3-13-16,6-8-6 0,5-4-1 0,2 0 0 31,3-2-10-31,3-5-2 0,3-7-1 0,-1 2 0 0,1-2 12 0,-1-2 2 0,3-6 1 0,3 6 0 15,0 4 9-15,-3-2 9 16,0 0-13-16,-3 5 5 0,-2 2 8 0,-5-1 14 16,-1 1-3-16,-2 5-1 0,-3 0 35 0,1 2 7 15,-6 2 2-15,-3 0 0 0,3-2 3 0,-6 7 1 0,1 1 0 0,0-1 0 16,-3 0-30-16,0 2-7 0,0 0-1 16,0 6 0-16,-3-6 10 0,-2 5 2 0,2-4 0 0,-2 4 0 31,0-5-58-31,2 0-11 0,0-2-3 0,1-2 0 0,-1-2-80 0,0 4-16 15,3-7-3-15,0 0-1 0,0 0-41 0,0 0-9 16,0 0-2-16,8-7 0 16,0-3-35-16,3 1-7 0,2-3-2 0,-5 3 0 0,5-1 166 0,-2 1 33 0,2-3 6 0,0 5 2 15,0 2 184-15,1 1 37 0,2-4 7 0,-1 6 1 16,-1-5 0-16,-1 7 0 0,0 0 0 0,-2 7 0 16,-1-5-76-16,1 6-15 0,-1-4-3 0,-4 6-1 0,2-3-24 0,-3 2-5 15,-2 1 0-15,-3 4-1 0,2-5-43 0,-2 0-8 16,-2 3-1-16,-1-2-1 0,0-1-22 0,-2 3 8 15,2-3-8-15,1-2 0 0,-1 0-15 0,3-7-7 16,0 0-2-16,0 0 0 16,0 0-38-16,5 3-8 0,3-6-2 0,3-1 0 15,-1-3 20-15,1-1 3 0,-3 6 1 0,5-7 0 0,0 2 38 0,1 0 10 16,-1 0 0-16,-3-1 0 0,1 6 36 0,0-3 10 0,-1 3 2 0,-2 2 0 16,-8 0-13-16,5 2-3 15,-5-2 0-15,8 7 0 0,-5 1 7 0,2-4 1 0,-5-4 0 16,0 0 0-16,0 0-32 0,0 0-8 15,6 0 0-15,4-4 0 16,-2-4-93-16,0-1-20 0,5-5-4 0,-2-5-1 16,2-2-102-16,3-3-21 0,18-34-4 0,-5 6-1 0</inkml:trace>
  <inkml:trace contextRef="#ctx0" brushRef="#br0" timeOffset="71444.32">21688 10126 2314 0,'16'-40'51'0,"-8"23"10"0,-3-6 3 0,3-1 1 0,-3-6-52 0,3 4-13 0,-5 2 0 0,-1 1 0 15,1-1 102-15,0 13 18 0,-3-1 3 0,-3 2 1 16,0 3-49-16,-2 7-10 0,-3 7-1 0,-2 3-1 15,-4 4-39-15,1 5-7 0,-5 11-1 0,-6 8-1 16,5 4-15-16,-4 5 0 0,1 0 0 0,1 10-10 0,-3-3 10 0,6 7 0 16,-1-7-9-16,3-2 9 0,3-5-10 0,3 0 10 15,2-7-13-15,2 0 5 16,4-9-82-16,2 1-16 0,2-3-3 0,1-11-1 16,5-1-52-16,0-3-10 15,0-5-3-15,2-9-804 0</inkml:trace>
  <inkml:trace contextRef="#ctx0" brushRef="#br0" timeOffset="71667.25">21106 10126 3175 0,'0'0'70'0,"0"0"14"0,0 0 4 0,5 7 0 0,3 5-70 0,5-8-18 0,3 3 0 0,8 8 0 16,2-6 31-16,4-2 2 15,-1 0 1-15,5 0 0 0,0-5-2 0,3 6-1 16,8-8 0-16,6 2 0 0,2-4-31 0,0 2-16 0,-3-8 1 16,0 1 1-1,-5 5-54-15,0-5-12 0,-3 0-1 16,3 0-1-16,-2-3-114 0,-9 8-22 0</inkml:trace>
  <inkml:trace contextRef="#ctx0" brushRef="#br0" timeOffset="72144.42">17804 11231 2797 0,'0'0'61'0,"0"0"13"0,0 0 2 0,0 0 4 0,0 0-64 0,0 0-16 0,10-2 0 0,9 2 0 15,5-5 27-15,5 5 2 0,3-7 1 0,5 5 0 0,2-5-5 0,6 0-1 0,0-3 0 0,8 1 0 16,8-3-14-16,5 0-10 0,6-2 12 15,2 0-12-15,2 5 0 0,6-5 0 0,3 2 0 0,0-2 0 16,-6 0 8-16,11-3-8 0,8 8 0 0,0-5 0 16,0-3 0-16,5 3 0 0,5 2-12 15,1 1 3-15,-6 1 9 0,6-4 0 0,2 5 0 0,0 2 0 16,-3-3 0-16,6 1 0 0,5-1 0 0,3 3 0 16,2-4 0-16,-7 8 0 0,-6-4 0 0,5 0 0 15,9 0 0-15,-6 5 0 0,-6-5 8 0,-1 7-8 16,-1-3 11-16,-3-1-3 0,-5 4 0 0,-2 0 0 15,-1 0 0-15,-4 7-8 0,-12-7 12 0,4 7-4 16,2-5-8-16,-6 3 0 0,-7-3 0 0,-3 3 0 16,-5-3-124-16,0-2-20 0,-1 0-4 15,-7 0 0-15</inkml:trace>
  <inkml:trace contextRef="#ctx0" brushRef="#br0" timeOffset="88326.23">13348 1854 2559 0,'-8'7'113'0,"8"-7"24"0,-2 3-109 0,-1 2-28 0,6-1 0 0,-1 8 0 16,4-10 28-16,-1 12 0 0,0-11 0 0,0 9 0 15,1-3-28-15,2-7 0 0,-3 5 0 0,6 0-786 16,-1 0-158-16</inkml:trace>
  <inkml:trace contextRef="#ctx0" brushRef="#br0" timeOffset="88762.58">13248 1339 2016 0,'-3'-7'179'0,"3"-2"-143"16,-3 2-36-16,3 2 0 0,3-4 94 0,0 6 12 15,2 3 2-15,-2-7 1 0,-3 7-69 0,8 0-15 16,-8 0-2-16,2 7-1 16,4-4-59-16,-4 4-12 0,3 2-3 0,-2-2-1001 0</inkml:trace>
  <inkml:trace contextRef="#ctx0" brushRef="#br0" timeOffset="89634.46">14772 1071 1324 0,'0'-7'118'0,"2"7"-94"0,-2-7-24 0,0 7 0 15,0 0 255-15,0 0 46 0,6 12 10 0,2-3 1 16,-3 5-231-16,-2-2-46 0,-1 9-10 0,1 5-1 15,-3 2-13-15,-3 5-3 0,1-2 0 0,-1 2 0 16,-2 0-8-16,-1 0 0 0,1 0 9 0,-3-5-9 0,-3-5 0 16,4 3 0-16,-4-2 0 0,3-3 0 0,3-2-12 0,-3-5-6 15,2 0-2-15,1-5 0 16,3-2 20-16,2-4-10 0,0-3 10 0,0 0-8 16,5-7 8-16,3-5 0 0,0-2 0 0,5-3 0 0,0-6 0 0,3-1-13 15,3-4 5-15,-4 2 8 0,1-4 0 0,0-3 0 16,3 0 0-16,-1-5 0 0,-2 5 0 0,3 0 0 15,4-4 0-15,1 6 0 16,0 5 0-16,0 3 0 0,-3-1 0 0,3 8 0 0,-3-1 12 16,-2 3 1-16,-1 5 0 0,-2 2 0 0,0 4 7 0,0-1 0 15,-3 11 1-15,-2 0 0 0,-1 2 11 0,1 5 1 16,-3 5 1-16,0 2 0 0,-3 5-18 0,0-2-3 16,0 9-1-16,-2-3 0 0,0 8-3 0,-3-5-1 0,2-3 0 15,-2 3 0-15,0-2-8 0,3-1 0 16,-3-11 0-16,3 5 0 0,-1-1 0 0,1-2 0 0,2-2 0 0,1-2 0 31,-1-3-35-31,3 0-2 0,2-2-1 0,4-8-764 0,1-1-153 0</inkml:trace>
  <inkml:trace contextRef="#ctx0" brushRef="#br0" timeOffset="91133.58">16751 436 2235 0,'0'0'49'0,"0"0"11"0,0 0 1 0,0 0 2 0,0 0-51 0,0 0-12 0,-6 0 0 0,6 0 0 0,0 0 20 0,-5 5 0 16,-5 0 1-16,-1 4 0 16,8 5-9-16,-5-4-1 0,1 4-1 0,-4 2 0 0,0 3-10 0,1-5 0 15,2 10 0-15,-3-1 0 16,1 8 0-16,-1-5 0 0,3 11 0 0,0 6 0 0,-2 1 33 0,4 6 5 15,1-3 1-15,2 0 0 0,1 2-25 0,-1 3-5 16,0-5-1-16,6 2 0 0,2 8-8 16,1-10 0-16,-1 0-12 0,3-3 12 0,10-4-9 0,-2-4 9 15,-2-6 0-15,1 3 0 0,7-5 0 0,-1-9 0 0,0 2 12 16,3-2-3-16,2-2-9 0,1-6 0 0,-1-8 0 0,1-3 0 16,2 0 0-16,0-7 0 0,3 0-12 0,-1-5 12 15,-2-9 0-15,6 2 0 0,4-5 0 0,1 1 8 16,0-8-8-16,-3 1-16 0,0-1 4 0,-8-9 1 15,0 10 11-15,-2-10 0 0,-4 4 0 0,1-1 0 16,-5 4 0-16,-3 2 0 0,-1 1 0 0,-4 6 0 16,-3 5 0-16,-3-2 8 0,-2 9-8 15,-3-2 11-15,-5 7 4 0,-1 0 1 0,-2 5 0 0,0 2 0 0,-5 0-8 16,0 2-8-16,2 5 11 0,-2 3-11 16,0 1 0-16,2 1 0 0,-2 9 0 0,0-4 0 15,0-1 0-15,2 1 0 0,1 6 0 0,2 3 0 0,-3-7 0 16,6 0 0-16,-1 7 0 0,4-12 0 0,-1 7 0 0,6-5-9 15,-3-6 9-15,5 4 0 0,0-7-11 16,3 2 11-16,0-9-13 0,3 3 5 0,2-3 8 0,0-3 0 16,1-1 0-16,4-1 0 0,-2-2 0 0,5 0 0 15,0 0 0-15,3-3 0 0,0 3 0 0,-3 0 0 16,0 0 0-16,3 0 0 0,-3 2 0 0,0 1 0 16,-5 1 0-16,3 3 0 0,-3-4 0 0,-3 4 0 15,-3 4 0-15,-2-4 0 0,3 0 0 0,-3 0 0 16,-3 0 0-16,-5 0 0 0,3 3 0 0,2 6 0 0,-5-9 0 0,3 5 0 15,-3-3-9-15,0-2-3 0,0 0-1 0,0 7 0 32,0 0-33-32,0-7-6 0,0 0-2 0,0 0 0 15,-3 7-10-15,3-7-1 0,0 0-1 0,0 0 0 16,0 0 22-16,0 0 4 0,0 0 0 0,0 0 1 0,5-7 39 0,1 0 0 0,-1 0 0 0,0 5 0 16,3-3 28-16,-5 0 4 0,5 1 1 0,-3 1 0 15,3 3 17-15,-3 0 3 16,3 0 1-16,0 0 0 0,0 3-14 0,0 6-2 0,0-4-1 0,3-3 0 15,-1 5-22-15,1 3-5 0,-1-3-1 0,6-3 0 16,-5 1-9-16,5 0 0 0,-3 2 0 0,3-7 0 16,-6 0-24-16,4 0-1 0,1 0 0 0,4-7 0 15,2 0-28 1,0 0-6-16,0-3-1 0,1-4 0 0,1 7 14 0,1-12 2 0,-3 5 1 16,3-2 0-16,0-3 32 0,0 0 11 0,0 0 0 0,2 3-9 0,-5-5 53 15,3 4 10-15,-3 3 2 0,-2-5 1 0,-1 3 13 0,-2-1 2 16,-5 3 1-16,-1 0 0 0,-4 7-29 15,-1-2-5-15,-2 6-2 0,-3-4 0 0,0 7-20 0,-6 0-4 16,1 7-1-16,0-4 0 16,-3 6-12-16,3-2 0 0,-6 5 0 0,0 4 0 0,1 3 0 15,-1 2 0-15,1 5 0 0,2 2 0 16,-3 5 0-16,6 0 9 0,-1 10-1 0,1-6 0 0,5 1 23 0,-2 2 4 16,4-7 1-16,1 7 0 0,2-3-12 15,0-1-1-15,3-6-1 0,0 8 0 0,3-5-6 0,2 4-2 16,-5-1 0-16,3-8 0 0,-3-2 11 0,0-3 3 0,-6 1 0 15,-2-3 0-15,3-2-28 0,-6 2 0 0,-2-5 0 16,0-6-11-16,-3 6 11 0,-3-4 0 16,-2-3 8-16,-3-1-8 0,-3-6 11 0,-2 0-3 15,3-2 0-15,-3-2 0 16,-3 0-31-16,5-6-6 0,-2-1-2 0,3-3 0 16,-4 1 2-16,4-4 0 0,-1 1 0 0,3-2 0 0,3-1 21 0,3 1 8 0,4-1 0 15,4 1-9-15,-1-3 9 0,8 7 0 0,3-2 0 0,3 5 0 16,2-5 11-16,6 4 4 0,-1-4 1 0,3 7 0 15,6-2-7-15,2 2-1 0,8-3 0 0,3 1 0 16,5-3 4-16,-6 0 0 0,6-9 0 0,-2 5 0 16,-1 2-12-16,0-5-17 0,3-2 4 0,-2 2 1 15,-4-5 12-15,-2 1-9 16,0-1 9-16,0 1-8 0,-5-1-7 0,-3-2-1 0,-5 3 0 0,0-1 0 0,-6 1 16 0,-2 2-9 16,-5-3 9-16,-3 5-8 15,0-4 8-15,-6 2-10 0,1 4 10 0,-3-2-10 0,0 5 10 16,-3-2 9-16,-5 4-1 0,0 3-8 15,-2-1 18-15,-1 10-3 0,-2-7-1 0,-5 14 0 0,-1-4-3 0,1 4-1 16,-1 7 0-16,3-5 0 0,-5 8-10 0,2 6 0 16,1-2 0-16,-1 5 0 0,4 5 0 0,-1 2 0 15,8 0 0-15,0-3 0 0,2 8 9 0,6-8 7 16,3-1 0-16,5-1 1 0,3-2 9 0,2-3 2 16,5 1 0-16,1-3 0 0,7-5 0 0,1-4 0 15,-1 2 0-15,3-4 0 0,-5-6-13 0,5-1-3 16,-2 1 0-16,2-8 0 0,3 1-3 0,-1-1-1 15,4 4 0-15,-3-10 0 0,-1 1-19 0,-2-1-4 0,-2 3-1 0,-1-7 0 32,-5 7-98-32,-2 0-20 0,-3-2-4 15,-6 2-1-15</inkml:trace>
  <inkml:trace contextRef="#ctx0" brushRef="#br0" timeOffset="92011.2">14436 2402 1843 0,'0'0'81'16,"0"0"18"-16,0 0-79 0,0 0-20 0,0 0 0 0,10-2 0 16,6 4 93-16,0 3 15 0,5-5 4 0,6 0 0 0,7 2-68 0,3 3-12 15,5 0-4-15,3 2 0 0,6 0 4 0,-1 0 0 16,5 0 0-16,6 2 0 0,5-1-18 0,3 1-3 16,5 0-1-16,8 3 0 0,0-5-10 0,8 3 0 15,6-1 9-15,7 5-9 0,5-5 0 16,6 1 0-16,0-3 0 0,5 7 8 0,3-7-8 0,-1 3 0 15,-2-3 8-15,3 0-8 0,2-5 0 0,6 3 8 16,8-5-8-16,-1 2 0 0,-2-2 24 0,3 0 0 0,-3 0 0 0,5 0 0 16,5 0 12-16,-2 0 4 0,0 0 0 15,-3 0 0-15,-2 2-17 0,0 3-3 0,-3-5-1 16,-3 2 0-16,-3-2-8 0,-7 0-2 16,0 5 0-16,-3-2 0 0,-3-3-9 0,-7 0 0 15,-6 0 9-15,-5 0-9 0,-3 0 0 0,-8 0-10 0,-4 0 1 0,-7-3 0 31,-7 3-71-31,-3 0-15 0,-2 0-2 0,-3 0-1067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5T16:31:38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1688 8019 1609 0,'0'0'71'0,"0"0"15"0,0 0-69 0,0 0-17 0,0 0 0 0,0 0 0 16,0 0 51-16,0 0 6 0,0 0 2 0,0 0 0 15,8 0-27-15,-5-3-4 0,5-1-2 0,0 4 0 16,-1-3-15-16,-4-2-3 0,2 5-8 0,1-7 12 15,2 7-12-15,0-2 0 0,2 0 0 0,3-3 0 16,-2 3 0-16,5-3 0 0,-6 3 0 0,9-3 0 0,-8 3 0 0,4-1 0 16,-4-1 0-16,5 4 0 0,-3-3 0 0,3-2 0 15,0 3 0 1,-3-5 0 0,0 7 0-16,6-2 0 0,-1-3 8 0,1 3-8 0,-1-3 13 0,1 5-3 15,-1-2-1-15,1-1 0 0,5-1 3 0,-6 1 0 0,9-2 0 0,-6 5 0 0,5-7-12 16,1 5 0-16,-1 0 0 0,1-3 0 15,-1 3 11-15,1-3-3 0,-1 5-8 0,-2-2 12 0,2-5-12 0,6 7 0 16,-5 0 0-16,2 0 0 0,-3 0 0 0,3 0 0 16,6 0 0-16,-9 0 9 0,3 2 3 0,0 3 0 15,-2-5 0-15,-1 2 0 0,1-2 1 0,4 7 1 16,-1-2 0-16,-4-1 0 0,0 1-5 0,1-3-1 16,2 6 0-16,5-4 0 0,-4 1 10 0,4 0 2 15,-8-3 0-15,1 5 0 0,2 2-20 0,-3-1-19 0,1-4 4 16,-1 1 1-16,1 2 14 0,2 0 0 0,0-2 0 0,3-1 0 15,-3 1 11-15,5-3 1 0,3 6 1 16,-5-4 0-16,0 1-13 0,2-5-15 0,-7 5 3 0,10-5 1 16,-6 2 11-16,9-2 8 0,-8-2-8 0,5 2 11 15,5 0 1-15,1-5 0 0,-4 5 0 0,4 0 0 16,-9-2-1-16,3-5 0 0,0 7 0 0,8 0 0 16,-8-8-1-16,5 8 0 15,3-2 0-15,0-3 0 0,-5 5 0 0,2 0 0 0,-5-2 0 0,6-5 0 16,-1 7 12-16,3-7 2 0,0 5 1 0,0-3 0 15,5-4-25-15,-5 6 0 0,-5-2 0 0,5 3 0 16,-3-5 8-16,1 5 2 0,-1-3 1 0,3-2 0 16,0 5-11-16,3-5 8 0,-3 4-8 0,2-4 8 15,-2 0-8-15,0 0 0 0,0 0 0 0,3 5 0 16,2-5 0-16,-2-1 13 0,2 1-3 0,5-2-1 0,-10 2-9 16,6 0 0-16,2-2-12 0,-3 1 12 0,3 1 0 15,0 3 0-15,2-8 0 0,-7 3 0 0,0 1 0 0,2 1 0 16,0-2 0-16,6 2 0 0,-1 0 0 0,-2 2 0 15,3-2 8-15,-3 2-8 0,-3-2 0 16,3-2 8-16,0 2-8 0,2 0 0 0,3 5 8 16,-5-6-8-16,-2 1 8 0,2 3-8 0,-3-1 0 0,3-2 8 15,2 0-8-15,1-3 0 0,-1 8 0 0,1-3 0 16,-6-2 8-16,1 5-8 0,1-5 0 0,1 5 0 16,6-3 0-16,-4 3 0 0,1-6 0 15,-1 8 0-15,-2-2 0 0,5-3 0 0,3 3 0 0,0-3 0 16,-3 3 0-16,1 2 0 0,-7 0 0 0,4-2 0 0,0-3 0 15,-4 5 0-15,1 0 0 0,0 0 0 0,11 5 0 0,-6-5 0 16,-5 2 8-16,0-2-8 0,5 0 8 16,0 0-8-16,3 0 11 0,3 2-3 15,-4-2-8-15,1 0 12 0,-2 0-12 0,1 0 11 0,-1 5-11 0,1-3 10 16,-1 3 6-16,-4-3 2 0,-2 1 0 16,-3 2 0-16,9-3-18 0,-4-2 0 15,3 7 0-15,1-2 0 0,-6-1 0 0,-1 1 0 0,1-3 0 0,3 5 0 16,-1-7 8-16,4 8-8 0,-6-6 9 0,0 5-9 15,-3 0 0-15,0-2 0 0,-2-1-8 0,2 3 8 16,6-2 0-16,-6-2 0 0,3 4 10 0,-3-5-2 16,0 5-8-16,1-7 0 0,-4 7 0 0,1-5 8 15,2 3-8-15,3-3 0 0,3-2-11 0,-1 7 11 0,-2-7 0 16,-3 8 0-16,1-6 0 0,1-2 0 0,1 7 0 16,3-7 0-16,-1 7 0 0,-2-7 0 15,0 0 0-15,-2 5 0 0,-4-3 0 0,6-2 0 0,5 2 0 0,1-2 8 16,1-2 1-16,-7 2 0 0,-5 0-9 0,2-2 0 15,3 2 0-15,-3 0 0 16,3 0 12-16,3 0 0 0,-1-5 0 0,1 5 0 0,2-2-4 0,-2-3 0 16,2 5 0-16,0 0 0 0,6 0-8 0,-6 0 0 15,-3-2 0-15,-7-3 0 0,0 5 0 16,2 0 0-16,8 0 0 0,0 0 0 0,-2 0 0 0,-3 0 0 16,0 0 0-16,0 5 0 0,5-3 0 0,0-2 0 15,3 0 0-15,-3 0 0 0,-2 0 0 0,-3 0 0 16,-3 0 0-16,3 0 0 0,0 0 0 15,2 0 0-15,1 0 0 0,-1 0 0 0,-2 0 0 0,0 0 0 16,0 0 0-16,0 0 0 0,5 0 0 0,1 0 0 16,4 0 0-16,-2 0 0 0,-3 0 0 0,3 0 0 0,0 0 0 0,2-2 0 15,1-3 0-15,-1 5 0 0,-10 0 0 0,3 0 0 16,2 0 0-16,3-2 0 0,-3 2 0 0,0-3 0 16,0 3 0-16,-5-5 0 0,0 5 0 0,3 0 0 15,2 0 10-15,0-2 0 0,1 2 0 0,-7-5 0 16,1 5 10-16,-2 0 1 0,-1 0 1 0,0 5 0 15,3-5-22-15,0 0 0 0,0 0 0 16,-3 0 0-16,-2 0 0 0,-3 0 0 0,0 0 0 0,0 0 0 16,0 0 0-16,2 0 0 0,4-5 0 0,-4 5 0 15,-4 0 0-15,-1 0 0 0,-5 0 0 0,0-2 0 16,3 2 0-16,-1 0 0 0,6-5 0 0,-5 5 0 16,-8 0 0-16,5 0 0 0,0-2 0 0,-3 2 0 15,-2 0 0-15,-6 2 0 0,1-2 0 0,-3 0 0 16,-3 5-37-16,0-3-12 0,-5-2-3 15,2 5-790-15,-2-3-158 0</inkml:trace>
  <inkml:trace contextRef="#ctx0" brushRef="#br0" timeOffset="7565.45">3741 12885 1094 0,'-10'0'97'0,"-6"2"-77"0,0 3-20 0,-3-3 0 16,1 3 12-16,5-3 0 0,-6 0-1 0,-5 5 0 31,6-2-35-31,-3-2-6 0,5 4-2 0,-8-5 0 16,3 5-22-16,-6 0-5 0,3 2-1 0,3-2 0 15,-3 1 28-15,3 1 4 0,3-2 2 0,-6 2-196 0,5-4-39 0</inkml:trace>
  <inkml:trace contextRef="#ctx0" brushRef="#br0" timeOffset="8421.32">3085 13019 1602 0,'0'0'71'0,"0"0"14"0,0 0-68 0,0 0-17 16,5-5 0-16,6-4 0 0,-3 1 89 0,0-1 15 16,2 0 2-16,1-5 1 15,0 4-33-15,4-4-6 0,4 0-2 0,-1-3 0 0,1 1-22 0,5-3-4 16,2-2 0-16,1-3-1 0,2-1-15 0,-3-4-4 16,3 1 0-16,0-7 0 0,3 2-8 0,0 2-1 15,0-4-1-15,-3 0 0 0,5-5 1 0,3 0 0 16,0 0 0-16,6-7 0 0,-9 0 1 0,6 0 1 15,2 0 0-15,-2-3 0 0,-3 3-3 0,2 0-1 16,-1-2 0-16,1-5 0 0,4 4-9 0,-1-4 0 0,6 0 9 16,-4 5-9-16,-1-5 11 0,-1 0-3 15,0-3 0-15,1 1 0 0,2-5-8 0,0 4 8 16,0 1-8-16,-6 2 8 0,4-3-8 0,2-2 8 0,-6 1-8 16,1-1 8-16,-3-2-8 0,0 7 0 0,3-3 0 15,-6 1 8-15,1-1 0 0,2 1-8 0,0-3 12 16,5 3-4-16,-7 1 0 0,2 6-8 0,-3-5 12 0,0 2-4 15,1-2-8-15,-4 2-9 0,1 3 9 0,3 2-13 16,-4 0 13-16,1 0 0 0,-3 0 0 16,6 0 0-16,-4-3 12 0,6 3 1 0,-7 0 1 0,1 0 0 15,-2 0-14-15,0 5-10 0,1-5 2 0,1 0 0 16,-2 0 8-16,3 0 0 0,-3 0 8 0,-2 0-8 16,2 4 8-16,0-1-8 0,3 1 8 0,-6 3-8 15,1-4 0-15,2-3 0 0,-3 2-10 0,-5 0 10 16,3-2 0-16,0 5 0 0,2-3 0 0,4 3 0 15,-4-3 0-15,3 5 0 0,3-2 0 0,0-3 0 16,-1-2 0-16,1 7 0 0,-3-2 8 16,0 4-8-16,0-2 0 0,1 3 0 0,-1-3-8 0,2 0 8 15,4-3 0-15,-1 1 0 0,-2 0 0 0,2-3 0 0,3 5 0 16,0 0 0-16,-2 0 8 0,-3 0-8 0,-1 0 0 0,1 0 0 16,2-7 0-16,1 5-10 0,-1-3 10 0,3-2 0 15,3 0 8-15,0 0-8 16,2 0 0-16,-2-2 0 0,-3 1 0 0,2-6 8 0,-2 3-8 0,3-1 0 15,2-2-11-15,3 4 11 0,0-4 0 0,3-2 0 16,-3 2 0-16,0-3 0 0,0 3 0 0,5-2 0 16,6-3 0-16,-1-2 0 0,-2 0 0 0,3-5 0 15,-3 2 0-15,2-4 10 0,1 5-10 0,-6-1-11 16,0-9 3-16,6 7 0 0,8-2 8 0,-6 5 0 16,-3-3 0-16,3-2 0 0,3-3 0 0,3 5 0 0,-6-2 0 0,6 0 0 15,-4 0 9-15,4-3-9 0,-1-7 12 0,-2 6-12 16,5 6 0-16,-2-5 0 0,-1 1 0 0,-2-8 0 15,0 5 0-15,0-5 0 0,5 8 0 0,-2-1 0 16,-1-2 10-16,1 3-10 0,-1-3 8 0,3 2-8 16,0 1 0-16,1-1 0 0,-1-4 0 0,-3 4 0 15,-5 3 0-15,3 2 0 0,0 3 8 0,0-1-8 16,0 3 11-16,0 0 0 0,-6 5 0 0,-2-1 0 16,-3 3 0-16,1 5 0 0,-6-5 0 0,5 7 0 15,3 0-11-15,0-3 0 0,-3 3 0 0,-5 0 0 0,0 5 0 0,-3-3 18 16,1 5-2-16,2 0 0 15,-3-2 0-15,0 4 0 0,-2 1 0 0,0 1 0 16,-6 6-16-16,-2-8 0 0,-3 12 0 0,-3 3 0 16,-4-6-20-16,-4 6-8 15,1 6-2-15,-1 1 0 0,-2 0-96 0,0 1-19 0,-6 4-4 0</inkml:trace>
  <inkml:trace contextRef="#ctx0" brushRef="#br0" timeOffset="9034.95">11650 1817 2354 0,'0'0'104'0,"0"0"22"0,0 0-101 0,0 0-25 15,5 0 0-15,5 0 0 0,1 0 47 0,2 4 4 16,3-1 1-16,3 2 0 16,-1-3-19-16,3 5-3 0,3-5-1 0,0 5 0 0,-3 3-7 0,0-3-2 15,-2 7 0-15,5-5 0 0,-6 5-20 0,-2-4 0 16,-3 6 0-16,1-2 0 0,-7-4 0 0,-1 4 0 15,-1 0 0-15,-2-2 0 16,-6 9-21-16,-2-5-9 0,-1 3-2 0,-4-5 0 0,-3 3 32 0,-1 4 0 16,-4-5 0-16,2 3 0 0,3-5 0 0,0 0 0 15,-3 1 0-15,2-4 0 0,4 3 0 0,2-4 0 16,3-1 0-16,-1 3 0 0,6-10 0 0,6 13 0 16,2-13 0-16,0 5 0 0,2 0 0 0,3-5 0 0,9 3 0 0,-1-5 0 15,5 0 0-15,-2 0 0 16,5 0 0-16,-2-7 0 15,2 0 0-15,0-2 0 0,2-6 0 0,4 1 0 0,-1 3-18 0,6-11 2 16,0 6 1-16,2-1 0 16,-2-4-155-16,-3-2-31 0,-6 2-7 0,-1-3-716 0</inkml:trace>
  <inkml:trace contextRef="#ctx0" brushRef="#br0" timeOffset="9352.01">12589 1904 1407 0,'0'0'62'0,"3"-3"14"0,-1-6-61 0,-2 2-15 0,0 0 0 0,-2 0 0 16,-1 0 176-16,0 4 32 0,3-1 6 0,-5 1 2 15,0-4-96-15,-1 7-18 0,6 0-4 0,-2 7-1 16,-4 0-37-16,1 1-7 0,0 3-1 0,0 6-1 0,-1 2-31 15,1-1-7-15,0 8-1 0,-1 5 0 0,1-1-12 0,0 1 0 16,0 0 0-16,-1-3 0 16,1 2 0-16,0-1 8 0,-1-4-8 0,1 1 0 15,2-2 0 1,1-10 0-16,2 2 0 0,2-6 0 0,-2 2-58 0,0-12-8 16,0 0-2-16,8-12 0 0,3 2-100 0,2-6-21 0,3 2-4 0,3-10-1 15,7-2 83-15,-2 1 17 0,2-6 3 0,1-7 1 0,-1 8 102 0,-2-6 20 16,0-1 4-16,-3 6 0 0,0-2 121 0,-2 3 24 15,-1 11 5-15,-2-5 1 0,0 10-64 16,-3 5-13-16,0-5-2 0,-2 11-1 0,0-1-27 0,-1 4-6 16,1 7-1-16,-1 2 0 0,1 5-38 0,-3 12-8 15,0 5-2-15,-3 6 0 0,-2 10-6 0,-1 0-2 16,1 3 0-16,0 6 0 0,-9-2-17 0,4 10 10 16,-4-1-10-16,1 1 8 0,-3-3-19 0,0-2-4 0,-2 0-1 0,-1-1-1352 15</inkml:trace>
  <inkml:trace contextRef="#ctx0" brushRef="#br0" timeOffset="13975.75">11898 7174 3628 0,'-2'-16'161'0,"2"16"33"0,0 0-155 0,0 0-31 16,0 0-8-16,0 0 0 15,0 7-136-15,5 2-28 0,0 3-5 0,1-3-1273 0</inkml:trace>
  <inkml:trace contextRef="#ctx0" brushRef="#br0" timeOffset="16481.13">4355 13219 2358 0,'-8'9'104'0,"8"-9"22"0,-3 7-101 0,1-2-25 16,-3-3 0-16,5-2 0 0,0 0 50 0,0 0 5 15,0 0 1-15,0 0 0 0,-3-7-22 0,3 5-4 0,-5-8-1 0,5-2 0 16,0-4-29-16,5-3 0 16,-2-2 0-16,2-2 0 0,-3-3 0 0,4-3 0 15,-1 1 0-15,0-2 0 0,1 1 0 0,2 1 0 16,-3 0 0-16,3-3 0 0,-3 6 0 0,3-6 0 0,0 0 0 0,0 6 0 15,2-6 0-15,-2 0 20 0,3-2-2 16,0 3-1-16,2 2-17 0,0-3 0 16,0 0-8-16,6 1 8 0,-9-1 0 0,6 5 18 0,-3-6-2 15,1-6-1-15,4 5-15 0,1-5 9 0,-1-2-9 0,-2 7 8 16,3-4-8-16,-1 2 0 0,-5-1 0 0,3 3 0 16,0-2 0-1,-3 0 0-15,1-5 0 0,4 0 0 0,-7 0 8 0,2 2-8 0,0-2 0 16,0 5 8-16,1-3-8 0,-6 1 0 0,5 4 0 0,0-5 0 15,-2 5 12-15,2 0-4 0,0 0 0 0,-2 0 0 16,2-2 3-16,0 0 0 0,-5 4 0 0,0 1 0 16,5-1 13-16,-2 5 4 0,2-4 0 0,-2 6 0 15,-1-6-28-15,1 6 0 0,2-2 0 0,-5-4 0 0,3 6 0 16,-4 1 0-16,4-3 0 0,-3-2 0 0,3 2 0 0,-3 0 0 16,2-2 0-16,-2 4 0 15,0 1 0-15,0-1 0 0,3-2 0 0,-4 3 0 0,4-3 0 0,-3-2 0 16,0 2 0-16,2-5 0 0,-2 1 0 0,3 4-20 15,0-5 3-15,-1 5 1 0,1-2 16 0,2 2 0 16,-5-4 0-16,3 6 0 0,2 0 0 0,0-1 0 16,0 1 0-16,0-6 0 0,-5 6 14 0,6-2 0 15,1 3 0-15,1-1 0 0,0 1-14 0,0-1 0 16,0-2 0-16,0-2 0 0,2 4 0 0,-4 1 0 16,-1-1 0-16,5 6 0 0,-10-4 0 0,8-1 0 15,-3 4 0-15,-2-2 0 0,0-3 0 0,-4 6 0 16,4-4 0-16,0-1 0 0,-1-1 0 0,1 1-13 0,2-1 2 15,-5 6 1-15,3-6 10 0,2 3 0 16,-3-3 0-16,1 6 0 0,-3-4 0 0,2 4 9 0,4-4-9 0,-1 6 0 16,-2-5 10-16,2 4-10 0,-3 1 8 0,1-1-8 15,-3-1 0-15,0 1 0 0,0-2 0 0,0 0 0 16,2-2 12-16,1 5-4 0,-3-1 0 0,2-1 0 16,1-1-8-16,0 2 0 0,-1-2 0 0,1 3 0 15,-3-5 0-15,2 7 0 0,-4-3 0 0,4 1 0 16,1 4 0-16,-3-7 0 0,2 7 0 0,-5-2 0 15,6-2 0-15,-3-5 0 0,0 9 0 0,0-5 0 16,-3-1 0-16,3-1 0 0,0-2 0 0,0 4 0 16,0-2 0-16,-3-2-11 0,3 5 3 0,0-3 0 15,0-2 8-15,0 4 0 0,0-4 8 0,0 5-8 16,-3-1 0-16,3 3 0 0,-3-2 0 0,1-1 0 0,2 3 0 16,0-2 0-16,2 4 0 0,-7-5 0 0,5 3 0 0,0-2 0 15,0-1 0-15,-3 1 0 0,3-3 8 16,-3 3-8-16,0-8 8 0,1 8-8 0,2-1 0 0,-3-2 0 15,3-2 0-15,0 2 0 0,-3 1 0 0,3-6 0 16,3 8 0-16,-3-3 8 0,-1-2-8 0,4 4 0 16,-6 1 8-16,3-1-8 0,-2 1 0 0,-1-1 0 15,3 1 0-15,-3-3 8 0,3 0-8 0,-3-2 0 16,1 5 0-16,2-8 0 0,-3 5-11 0,3-4 0 16,0-1 0-16,0 1 0 0,-3-6 11 0,6 8 11 0,-6-2-3 0,0-1 0 15,3 3-8-15,-3-2 0 0,3-1 0 0,-2 1 0 16,2-1 0-16,-3 1 0 15,0-1 0-15,0 0 0 0,3-1 0 0,-2-1 0 0,-1-2 0 16,5 2 0-16,-4-3 0 0,4 4 0 16,-4-6 0-16,2 7 0 0,2-1 0 0,-2-1 0 0,3-3 11 0,-3-1-11 15,5 2 12-15,-3-8-4 0,4 6-8 0,-1 2 12 16,-3-8-12-16,4 3 11 0,-4 3-11 0,1-3 10 16,2 2-10-16,-2-2 0 0,2 3 0 0,0-3 8 15,0 2-8-15,-2 1 0 0,0 4 0 16,-1-7-11-16,3-5 11 0,1 5 8 0,-1-4-8 0,5 4 11 15,-7 0-3-15,2 0 0 0,3-2 0 0,-3 2 0 16,6 0-8-16,-3-5 0 0,0-2 0 0,5 0 8 16,3-2 2-16,-3-3 0 0,-3 5 0 0,1 0 0 15,5 3-2-15,-3-6 0 0,3 3 0 0,-3-4 0 16,2 1 0-16,1-1 0 0,0-3 0 0,0 4 0 16,-3-1-8-16,3 4 0 0,2-7 0 0,-2 4 0 15,3-6 0-15,2-3 0 0,0 3 0 0,0-1 0 0,0 3 0 0,3 0 0 16,-3-4 0-16,-3 3 0 15,3-3 0-15,3-3 0 0,-3 0 0 0,0 4 8 0,1-2-8 0,1 3 0 16,6 2 0-16,-2-7-11 16,-11-3 11-16,5 3 0 0,8 5 0 0,-6-5 0 0,1 7 0 0,-3-3 0 15,0 1 0-15,0-5 0 0,3 0 11 0,-3-3-3 16,0 3 0-16,3 5 0 0,3-5 0 0,-4-3 0 16,-2 3 0-16,1-2 0 0,4-1 0 0,-2 6 0 15,-6-6 0-15,3 8 0 0,-2-5-8 0,-3 0 0 16,-1 7 0-16,-1-10 0 0,1 8 0 0,1 2 0 15,8 0 0-15,-6 0 8 0,-2 0-8 0,3 0 8 0,4-3-8 0,-2 3 8 16,-2 0-8-16,-1 0 0 0,1 0 0 0,-3 5 8 16,-3 4-8-16,0-2 0 0,3-7 0 0,-3 0 0 15,0 5 0-15,0-5 18 0,3-5-3 0,0 10-1 16,-3-3-14-16,3-4 0 0,2 2 8 0,-2-3-8 16,5 1 17-16,-2 2 1 0,-1 0 0 0,-2 2 0 15,-3-2-18-15,0 5 0 0,1-3 0 0,-1 3 0 16,0-5 0-16,0 2-19 0,5 3 4 0,1 2 1 15,-1 0 14-15,1 4 0 0,-6 1 0 0,0-3 0 16,-2 13 16-16,-1-8-4 0,-2 4-1 0,0 4 0 16,-3-6-11-16,0 10 0 0,-2-3 0 0,2 3 0 15,-5 2 0-15,3 0 0 0,-3 3 0 0,0 2 0 32,0 4-24-32,0-4-6 0,-6 7-2 0,3 5 0 0,-2-7 6 0,-3 9 1 0,0 0 0 0,0 0 0 15,0 0-130-15,0 0-25 0,0-5-6 0,0 5-1 0</inkml:trace>
  <inkml:trace contextRef="#ctx0" brushRef="#br0" timeOffset="17011.18">9633 1001 2523 0,'0'-7'112'0,"0"4"23"0,3-4-108 0,2-2-27 0,1 2 0 0,4-7 0 16,1-3 68-16,7 8 9 0,4-12 2 0,1 4 0 15,4 8-41-15,-3-8-8 16,-1 10-2-16,-1-7 0 0,1 5-7 0,-1 2-1 0,-1 0-1 0,0 4 0 15,-5 3-19-15,2-4 0 0,-4 4 0 0,-1 4 0 16,-3-1 0-16,1 1-9 0,-3-1 1 0,-3 4 0 16,0 0 8-16,-2 2 0 0,0-2 0 0,-1 3 0 15,-2 4 0-15,0 0 0 16,0-2 0-16,0-1 0 0,0 1 0 0,-2 2 0 0,2-4 0 0,2 4 0 16,-2-5 0-16,0 5 0 0,3-4 0 0,2-1 0 15,1 3 0-15,-1-3 0 0,3 1 0 0,0-1 0 0,2-4 0 16,4 2 0-16,2 0 0 0,2-2 0 15,3-1 0-15,-2-1 0 0,-1 1 0 0,1-1 0 16,-1 4 0-16,3-5 0 0,-2 3 0 0,-1-3 0 16,1-2 0-16,-3 7 0 0,0 0 0 0,-6-4 0 0,4 1 0 15,-4 3 0-15,-5 3 0 0,1-3 0 0,-4 5 0 0,-2-1 11 16,-2 6-3-16,-6-5 0 0,0 6-8 0,-5 1 0 16,-6 2 0-16,3 3 0 15,-2-5-37-15,-3 4 0 0,-3 1 0 0,0-3 0 16,-3-2-81-16,4 4-16 0,-4-6-3 0,3-3-984 0</inkml:trace>
  <inkml:trace contextRef="#ctx0" brushRef="#br0" timeOffset="17386.89">10464 676 2948 0,'0'0'65'0,"0"0"14"0,0 0 2 0,8 0 1 0,0 0-66 0,0 7-16 0,3 0 0 0,-1-4 0 16,3 11 28-16,1-7 3 0,-1 9 0 0,-2-6 0 16,-1 11 5-16,-2-2 2 0,-3 4 0 0,1 5 0 15,-4-2-30-15,-2-2-8 0,0-5 0 0,-2 2 0 16,-1-5 0-16,0-2 0 0,-2-2-11 0,0 0 11 16,2-3-42-16,-2-2-2 0,0-4-1 0,5-3 0 15,0 0-11-15,-3-3-3 0,0-6 0 0,1-3 0 0,2-4 28 0,2-3 6 16,4-5 1-16,-4-4 0 0,6 2 24 15,0 0-8-15,0-2 8 0,3 2 0 0,-6-4 0 16,8 4 11-16,-2-2-1 0,2 9 0 16,3-2 11-16,0 4 3 0,0 1 0 0,2 2 0 0,1 4 22 0,-4 1 5 15,4 2 1-15,-1 2 0 16,-2 3-8-16,0 2-2 0,3 0 0 0,-1 2 0 0,1 5-26 0,-1 7-6 16,3-4-1-16,1 11 0 15,1-2 6-15,-1 4 1 0,1 5 0 0,-4 5 0 16,2-2-4-16,-5 9-1 0,0-5 0 0,-3 5 0 0,3-9-11 15,-3 6 0-15,-2-11-12 0,2 5-964 16,3-1-193-16</inkml:trace>
  <inkml:trace contextRef="#ctx0" brushRef="#br0" timeOffset="33217.69">14706 9032 1785 0,'0'0'159'0,"5"-7"-127"16,0 0-32-16,0 7 0 0,3-2 42 0,0-1 2 0,0 3 1 0,0 0 0 15,3 0 11-15,-3 3 1 0,2-1 1 0,1 5 0 16,-1 0-14-16,1 0-4 15,0 0 0-15,2 3 0 0,-3-3-28 0,6 2-12 0,-2 1 8 0,4-3-8 16,1-3 0-16,7-1 8 0,0-3-8 0,6 0 0 16,3 0 16-16,-1 0-3 0,3-7 0 0,3 7 0 15,-1-3-13-15,-2-1 0 0,6 1 0 0,-1-4 0 16,8 5 31-16,1-3 0 0,2 3 0 0,-3-5 0 16,0 7-31-16,-2-3 0 0,-1-1 0 0,4 4 0 15,2 0 11-15,2 0 2 0,6 0 1 0,-5 4 0 16,-1-1-14-16,3-3 9 0,3 2-9 0,5 3 8 0,0-5-8 0,-2 2 10 15,-3-2-10-15,-3 7 10 0,8-7-10 0,-2 0 0 16,-1 7 0-16,1-4 0 0,-3 4 0 0,-1 0 0 16,4-3 0-16,-3 1 0 0,0 2 0 0,5 0 0 15,3-2 0-15,-1 0 0 0,-2-1-9 0,3-1 9 16,0 4 0-16,3-5 0 0,-4 3 0 0,1-3 0 16,3-2 0-16,2 0 0 0,2 0 0 0,1 0 0 15,-3 0 0-15,3 0 0 0,0-2 0 0,5 2 8 16,0 0-8-16,-6-5 0 0,1 3 15 0,0 2-3 15,5 0-1-15,-5 0 0 0,-6-3 17 0,0 3 3 0,4-4 1 0,1 4 0 16,-2 0-10-16,-2 0-2 16,-3 0 0-16,-1-3 0 0,-4-1-6 0,-1 4-2 0,1 0 0 15,-6-3 0-15,-2 1 0 0,-6-3 0 16,-5 5 0-16,-3-7 0 0,-5 5-12 0,-2-3-16 16,-4 0 3-16,-4 1 1 15,-6-3-81-15,-2 0-16 0,-4-3-3 0,-7 1-1035 0</inkml:trace>
  <inkml:trace contextRef="#ctx0" brushRef="#br0" timeOffset="35353.08">15393 629 2131 0,'0'0'94'0,"0"0"20"0,0 0-91 0,0 0-23 0,0 0 0 15,0 0 0-15,-2 7 186 0,2 0 33 0,2 3 6 0,-2 4 2 16,0 2-182-16,-2 3-36 0,-1 0-9 0,1 7 0 15,-4 7 8-15,1 4 0 0,0-4 0 0,-3 7 0 0,2 7-8 0,-2 7-11 16,3-4 3-16,-3 11 0 16,0 2 8-16,0 1 0 0,3-5 0 0,0 9 0 0,-3 2-18 15,3 3-2-15,-1 5 0 0,4-8 0 0,-1 1 11 16,0 4 9-16,3 3-13 0,0 2 5 0,-2-3 8 0,4 1-10 16,-2 4 10-16,3 5-10 0,2 0 10 0,-2 0 0 15,-3 5 0-15,5-2 0 0,1 4 0 0,-1-5 0 16,-3 3 0-16,4-3 0 0,2 5 0 0,-6 3 0 15,1 4 0-15,2-5 0 0,1 8 0 0,-4-6 0 16,3-1 8-16,1-1-8 0,-4 1 0 0,1-3 0 16,0 0 0-16,2 7-8 0,0 2 8 0,-2-1 0 15,2-4 0-15,-2 6 0 0,2-1 0 0,0 3 0 0,-2-2 0 0,0 1 0 16,-1-1 0-16,4 6 0 16,-6 1 0-16,2 4 0 0,4-2 0 0,-4 0 0 0,1 12 0 0,0-8 0 15,-1 1 0-15,1 2 0 0,2 0 0 16,-2 7 0-16,2 0 0 0,-2 0 0 15,2-3 0-15,0 1-8 0,-2-3 8 0,0 3 0 0,-1 2 0 0,1-2 0 16,0 4 0-16,-1-2 0 0,-2 0 0 0,0 7 0 16,0-7 0-16,0 0 19 0,-5 5-3 0,2-3-1 15,1-2-6-15,-1 5-1 0,-2-5 0 0,2 0 0 16,-2-7 0-16,2 7 0 0,-2-3 0 0,2-4 0 16,-2 0 7-16,2-2 1 0,1-1 0 0,-1-4 0 15,0-4-16-15,3-4 0 0,0-4 0 0,0 3 0 16,0-3 0-16,0 0 11 0,3-2-3 0,0 0-8 0,-1-8 8 0,4 4-8 15,-4-8 0-15,1 0 0 0,5-10 0 0,-3 1 0 16,0-3 0-16,1 3-9 0,-1-5 9 16,3-3-8-16,0-6 8 0,-3-1-8 15,3 1-5-15,-3-3-1 0,-5 0 0 0,8-9 0 16,0-1-22-16,-3-8-4 0,3-3 0 16,0 0-1-16,-2-5-115 0,2-2-22 0,2-2-5 0</inkml:trace>
  <inkml:trace contextRef="#ctx0" brushRef="#br0" timeOffset="35915.37">19272 8858 2361 0,'0'0'104'0,"8"7"23"0,0-4-102 0,3 4-25 0,-1 0 0 0,4 2 0 0,1 3 110 0,7 0 17 16,-1 2 3-16,3 2 1 0,2 1-80 0,3 4-16 15,0-2-3-15,3 4-1 0,-3 1-19 0,3-1-3 16,0 1-1-16,2-3 0 0,-5-2-8 0,3-3 0 16,-3 5 0-16,3-4 0 0,2-1 0 0,-2 1 0 0,0-3-14 15,-1-5 5-15,4 8 9 0,-4-6-8 16,-1 1 8-16,-1 0-8 0,-6-3 8 16,1 1 0-16,-5-1 8 0,-1-2-8 0,-2 3 0 0,-3-3 0 15,-2 0 0-15,-6 0 0 0,1 0 0 0,-6 2 0 0,-6 1 0 0,-7 4 0 16,-3 2 0-16,-10 1-15 0,-6-1 3 0,-10 5 0 15,-6-2 12-15,0 5 16 0,-4-3-3 16,-1 0-1-16,-8-2-44 16,3-3-10-16,2 6-2 0,3-4-803 0,3-4-161 0</inkml:trace>
  <inkml:trace contextRef="#ctx0" brushRef="#br0" timeOffset="36492.3">19685 10102 2991 0,'5'5'66'0,"1"-3"14"0,2 5 2 0,2 8 2 0,1-6-68 0,2 7-16 0,0 1 0 0,-2 6 0 15,2-1 23-15,-2 3 1 0,-1 4 0 0,-2-1 0 16,-3 2 3-16,-2 3 1 0,-3 3 0 0,0-3 0 16,-5-3-39-16,2 1-7 0,-5-3-2 0,3-5 0 15,-3 1-3-15,3-8-1 16,-3 1 0-16,2-5 0 16,1-5-22-16,0-5-5 0,2-9-1 0,3 0 0 15,0-2 23-15,5-8 4 0,3-4 1 0,0 2 0 0,6-4 9 0,-1-3 3 0,3-2 0 0,2-3 0 0,1-2 35 16,5 2 7-16,-3 8 2 0,2-3 0 15,-1 3 8-15,-1 1 3 0,0 4 0 0,-2 3 0 16,2 6-15-16,0 2-2 0,-5 0-1 0,0 7 0 16,-3 0 12-16,3 7 3 0,8 9 40 15,-11-6-69-15,-3 4-11 0,1 2 8 0,-1 1-8 16,-2 4 0-16,0-4 0 0,0 8 0 0,0-3 0 0,-2 1 0 0,-1-4-17 16,0 2 4-16,-2-4 1 15,2 4-92-15,0-10-19 0,-2 6-3 0,2-5-1158 16</inkml:trace>
  <inkml:trace contextRef="#ctx0" brushRef="#br0" timeOffset="36814.79">20743 10260 2847 0,'0'0'63'0,"0"5"13"0,0-5 2 0,0 2 2 0,0-2-64 0,3 7-16 0,2-5 0 0,1 3 0 15,-1-5 42-15,0 0 6 16,3 0 0-16,0-5 1 0,-3 3-5 0,3-5 0 0,0 5-1 0,3-5 0 16,-3-8-35-16,2 6-8 0,4-5 0 0,-4 5 0 15,1-6 0-15,-1 4 0 0,1-1 0 0,-1 2 0 32,1-4-31-32,-3 10 2 0,-3-1 0 0,3-2 0 0,-8 7 12 0,0 0 2 0,0 0 1 0,5 5 0 15,1 2 14-15,-1-3-12 0,-2 8 12 0,-3 0-12 16,0 4 12-16,0 8 0 0,0-1 0 0,-3 1 0 15,3-1 0-15,-3 6 0 0,1-3 0 0,2-3 0 16,-3 1 0-16,0-8 8 0,3 0 0 0,0 1-8 16,0-10 0-16,3 2 0 0,-3-2 0 0,0-7 0 15,0 0-92 1,0 0-16-16,8-7-4 0,0-2 0 0,3-7-73 0,-1-3-15 0</inkml:trace>
  <inkml:trace contextRef="#ctx0" brushRef="#br0" timeOffset="36964.12">21246 9785 1555 0,'0'0'138'0,"0"0"-110"16,0 0-28-16,0 0 0 0,0 7 241 0,-3-2 43 16,-2-1 9-16,2 3 2 0,1 0-192 0,-3 3-39 15,-1 4-7-15,-2-5-1 0,0 5-40 0,3-4-7 16,2 2-1-16,1-3-8 16,-4 0-100-16,1 1-28 0,3-3-4 0,2-7-996 0</inkml:trace>
  <inkml:trace contextRef="#ctx0" brushRef="#br0" timeOffset="37250.61">21325 10027 2559 0,'0'0'56'0,"3"2"12"0,0 8 3 0,-1 2 1 0,1-3-58 0,2 0-14 0,-5-2 0 0,3 8 0 15,-3-6 54-15,0 0 8 0,-3 8 2 0,3-3 0 16,-5-5-42-16,2 5-8 0,-2 1-2 0,2 1 0 16,-2-2-12-16,0 3 0 0,0-1 0 0,2 1 0 15,0-3 0-15,1-3 0 0,4 4 0 16,1-6 0-16,0 7 0 0,4-4 0 0,-1 0 0 15,2-5 0-15,2 2 0 0,1-2 0 0,2 5 0 0,0-7 0 16,1 2 0-16,1 0 0 0,1 2 0 0,3-2 0 16,-1 1 28-16,-2-1 4 0,-3 0 0 0,1-5 0 0,-4 7-14 0,1-2-2 15,-3 1-1-15,-6-4 0 16,1 1-7-16,-3 2 0 0,-3 0-8 0,-4 2 12 0,-1-1-21 16,-6-1-5-16,-2 0-1 0,-2 0 0 15,-1 0-29-15,1-3-5 0,-1 1-2 0,-2-3 0 16,0 3-106-16,0-2-22 0,-6-3-4 0,4 0-873 0</inkml:trace>
  <inkml:trace contextRef="#ctx0" brushRef="#br0" timeOffset="38578.72">21947 9674 2487 0,'0'0'110'0,"0"0"23"0,0 0-106 0,0 0-27 0,0 0 0 0,-2 7 0 16,-1-2 72-16,-2 0 10 0,-1 2 2 0,1 0 0 16,0 0-32-16,-3 2-7 0,0 1-1 0,0 4 0 15,0 0-35-15,-3 5-9 0,3 0 0 0,-2 2 0 16,-1 7 0-16,3 3 0 0,0 1 0 0,0 1 0 31,1 5-24-31,1-3-6 0,4 8-2 0,-4-1 0 0,6 3 16 0,0-1 4 0,0-1 0 0,3-1 0 16,2-2-7-16,3-7-1 0,0 2 0 0,5-7 0 15,3 1-16 1,3-6-3-16,5-4-1 0,-1 2 0 0,1-2 22 0,3-5 4 0,2-5 1 16,0 3 0-16,0-7 13 0,0 2 12 0,-2-7-3 0,-1 0 0 0,-2 0-9 0,2-2 8 15,3-3-8-15,-2-4 8 0,2 1 0 0,-3-1 0 16,1-5 0-16,-3-2 0 0,-1-1-8 0,-1 1 0 15,-4-6 0-15,-2 6 0 0,0-3 0 0,-6-2 0 16,-2 5 0-16,0-1 0 16,-2 3 34-16,-4-3 5 0,1 8 1 15,-3 0 0-15,-3-3-20 0,-2 2-3 0,0 3-1 0,-3 5 0 0,0-3-16 0,-3 5 0 16,1 5 0-16,-1-3 0 0,3-2 0 0,-2 5 0 0,-4-3 0 16,1 6 0-16,3 1 0 0,2-2 0 0,-6 0 0 15,6 2-9-15,0-1-3 0,1 1 0 0,1 3 0 0,1-8 0 31,0 3-20-31,5 1-5 0,0-8-1 0,0 0 0 16,2 7 2-16,4-5 1 0,2-2 0 0,2-2 0 16,-2 2 4-16,5-3 1 0,3-1 0 0,0-4 0 0,-3 8 30 0,3-7 0 0,3 5 0 0,-3-5 10 15,-1 7 13-15,4 0 2 0,-6 0 1 0,0 0 0 16,1 5-2-16,-1-3 0 0,-3 0 0 16,1 5 0-16,-3 1 20 0,3-1 3 0,-6-5 1 0,0 5 0 15,3 0-36-15,0-2-12 0,-3-1 9 0,1-4-9 16,2 0 0-16,-3 0-14 0,3 0 2 0,0 0 0 15,0-2-43-15,0-5-8 0,5 5-1 0,0-3-1 16,0 5 9 0,0 0 1-16,1-2 1 0,-1 4 0 0,0-2 54 0,0 7 0 0,-2-7 0 0,2 7 0 15,-5 0 44-15,0 0 4 0,-3-2 1 0,3 2 0 16,0 0-8-16,-2 2-1 0,-1-2-1 0,3 1 0 16,-3-4-11-16,3 1-1 0,-3 0-1 0,3-3 0 15,3 3-26-15,-3-3 0 0,0-2 0 0,2 5 0 0,1-5-18 0,-1-5-2 16,1 5-1-16,0-2 0 15,-1-3-9-15,1-2-2 0,-1-2 0 0,1-1 0 16,-3 1-7-16,2-5-1 0,1-1-1 0,-3 4 0 0,0-8 41 0,3 10 0 16,-6-6 0-16,0 4 0 0,0-3 22 0,1-1 6 15,-1 6 2-15,-2-5 0 0,2 9-2 0,-2-2 0 16,-1 2 0-16,-2 5 0 0,0 0 7 0,0 0 1 16,0 0 0-16,0 0 0 0,0 0-36 0,0 0 0 0,-5 5 0 0,0 2 0 15,-1-2 0-15,-2 9 0 0,6 2 0 16,-4 1 0-1,1 4 0-15,3-2 0 0,-1 9 0 0,0-2 0 0,3-2 0 0,0 6 0 0,0 1 0 16,0 2 0-16,3 0 0 0,0-1 0 0,-1 4 0 16,1-8 0-16,-1 3 0 0,1-1 0 0,0-4 0 0,-1-3 0 15,4 6 0-15,-4-6 0 0,1-4 0 0,0 5 0 16,-3-1 0-16,-3-2 0 0,3-2 0 16,-3-2 0-1,1 4-19-15,-4-5-10 0,4 1-3 0,-6-3 0 16,0 2 0-16,0-6 0 0,0-3 0 0,0 2 0 0,-3-2-6 15,4-7-2-15,-4 0 0 0,3 0 0 0,-3-2 13 0,3-5 3 0,1-3 0 0,-1-1 0 16,2-6 24-16,-2 1 0 0,6-1 0 0,-1 3-8 16,3-5 8-16,3-2-10 0,-1 5 10 0,4-1-10 0,-1-2 29 0,3 1 5 15,2 1 2-15,4 1 0 16,-1-1-11-16,5 3-3 0,4-2 0 0,1-1 0 16,4 1 27-16,5-1 5 0,-3 3 0 0,5-2 1 0,1-3-17 0,-1 0-4 15,-2-5-1-15,-3 6 0 0,0-4 4 16,-5 6 1-16,0-8 0 0,-3 8 0 15,-3 0-28-15,1-1 0 0,-6 1 0 0,0 2 0 0,-2-3 0 0,-3 3 0 16,-3 5 0-16,0-6 0 0,-2 4 12 16,-8-3-4-16,2 4 0 0,-5 1 0 0,-3-3-8 0,1 5 0 15,-1 5 0-15,1-5 0 0,-3 7 0 0,-1 0 8 16,1 0-8-16,2 9 8 0,1-4 0 0,2 4 0 16,0 0 0-16,3 6 0 0,-1-6 4 0,6 7 0 15,0-1 0-15,6-1 0 0,-1 2 16 0,6 1 3 0,-3-3 1 16,5 2 0-16,0 1-32 0,3-1 0 15,0 1 0-15,5-1 0 0,3 0 12 0,2-1-4 0,-2 1-8 0,2-2 12 16,4-7-12-16,-1 3 0 0,0-3 0 0,0 0 0 16,-5-5 0-16,-3 5-8 15,0-5 8-15,-2 3-13 16,-1-10-35-16,-2 5-6 0,-3 5-2 0,0-5 0 16,-2-5-134-16,0 5-27 0</inkml:trace>
  <inkml:trace contextRef="#ctx0" brushRef="#br0" timeOffset="39151.94">19227 11255 172 0,'0'0'16'0,"0"0"-16"0,0 0 0 0,0 0 0 0,0 0 568 0,6 2 112 0,-1-4 21 0,5 2 5 0,1-3-539 0,5-1-108 0,2 4-22 0,6-7-4 16,3 0 6-16,4 4 1 0,9-6 0 0,5-3 0 15,0 7-23-15,5-6-4 0,3 1-1 0,3 1 0 16,2-1-12-16,3-1 0 0,2 4 0 0,-2 4 0 16,0-4 0-16,8 5-16 0,2-3 3 0,11 5 1 15,8-2 12-15,0 2 0 0,0-5 0 0,3 5 0 16,13 0 0-16,-6-2 0 0,3-1 0 0,1-1 0 15,4 4 0-15,1-3 0 0,-4 3 0 0,1 0 0 16,0 0 11-16,-3 0 8 0,-2 0 1 0,2 3 1 16,3-3 19-16,0 0 3 0,-6 0 1 0,1 0 0 0,-3 0-16 15,2 4-4-15,9-4 0 0,-4 3 0 16,-7-1 5-16,0-2 1 0,-5 0 0 0,-1 0 0 16,-2 5-30-16,-2-5 0 0,-12 2 0 0,4-2 0 0,-1 5 0 0,1-3 0 15,-1-2 0-15,-8 7 0 31,-7-4-19-31,2 1-9 0,3-1-3 0,-6-3 0 0,-2 4 9 0,-5-1 2 0,-9-3 0 0,-4 0 0 16,-1-3-86-16,0-1-17 0,1 1-3 0,-1-1-751 16,-2-6-151-16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5T16:33:06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16486 7466 633 0,'0'0'56'0,"0"0"-44"0,0 0-12 0,0 0 0 16,5 0 270-16,1-7 52 0,-6 7 10 0,2 0 3 15,6-2-198-15,-8 2-39 0,0 0-8 0,0 0-2 0,3-8-31 0,-3 8-6 16,0 0-2-16,0 0 0 15,0 0-27-15,0 0-6 0,0 0 0 0,0 0-1 16,0 0-7-16,0 0 0 0,0 0-8 0,0 0 12 16,0 0-12-16,0 0 0 0,0 0 0 0,0 0 0 15,0 0 0-15,0 0 0 0,-3 8 0 0,3-6 0 16,0 5 0-16,0 2-13 0,0-2 1 0,0-7 0 0,0 0 12 16,0 0 15-16,3 7-3 0,2-2-1 0,-2 0-11 0,2 0 0 15,1 2 0-15,-4-5 0 0,3 5 0 0,3-7 0 16,-2 2 0-16,2-2 0 0,-3 0 0 0,3 0 0 15,5 0 0-15,-2 0 0 0,-3 0 0 16,2 0-16-16,1 0 4 0,2 0 1 16,-2 0 33-16,-1-2 6 0,-2 2 2 0,3-2 0 0,2-3-30 15,-5 5 8-15,0 0-8 0,2 0 0 0,4 0 10 0,-4 0-1 0,-2 0 0 0,-3 0 0 16,1 0 3-16,4 0 0 0,1 0 0 16,2 0 0-16,-5 0-12 0,3 5 8 15,-1-3-8-15,1 0 8 0,-3-2 0 0,2 5 0 0,1-10 0 16,-3 5 0-16,2 7-8 0,-2-7 0 0,3 5 0 0,0-3 8 15,-1-2-8-15,1 3 0 0,-1 2 0 0,4-5 0 16,-1 0 0-16,3 0 0 0,-3 0-8 0,3 0 8 16,2 0 0-16,1 0 0 0,-9 2 0 0,4-2 0 15,4 0 0-15,-2 0 0 0,-3 5 0 16,3-3 0-16,0 3 0 0,-3-3 0 0,6 0 0 0,-3 3 0 16,-1-3 0-16,1 5 8 0,0-2-8 0,-3 0 8 15,3 0-8-15,-2-3 0 0,1 5 0 0,-1-2 0 16,-1-1 0-16,0 3 0 0,3-2 0 0,-3-3 8 15,0 6 2-15,3-6 0 0,0 5 0 0,0-7 0 16,3 7 9-16,-1-5 1 0,-2-2 1 0,2 5 0 0,1-3-21 16,0-2 8-16,4 5-8 0,-4-3 0 0,2-2 8 0,-2 0-8 15,2 0 10-15,0 0-10 0,-3 0 0 16,1-2 0-16,-1 2 0 0,1-5 0 0,2 5 0 16,0-2 0-16,0-3 0 0,1 5-10 0,1-2 10 0,1 2 0 15,-5-2 10-15,2-3-10 0,-3 5 0 16,4 0 0-16,-1 0 0 0,-3 0 0 0,1-2 0 0,-1 2 0 15,1 0 0-15,-1 0 0 0,1-5 0 0,-3 5 0 16,2 0 0-16,1 0 0 0,-3 0 0 0,5 0 0 16,-3 0 0-16,4-2 0 0,1 2 0 0,-1 0 0 15,-1-5 0-15,0 5 0 0,3 0 0 0,0 0 0 0,-3 0 0 16,2 5 0-16,-1-5 0 0,-4 2 0 0,3-2 0 16,-2 0 0-16,-3 5 0 0,0-3 0 15,2-2 0-15,-2 5 0 0,0-5 0 0,5 2 0 0,-2-2 0 0,-1 0 0 16,6 0 0-16,-3 0 0 0,-2 2 0 0,4-2 0 15,-1 0 0-15,4 0 0 0,-2 0 0 0,0 0 0 16,-1 0 0-16,-4 0 0 0,2 0 0 0,-2 0 0 16,-1 0 0-16,-2-2 0 0,3 2 0 0,-1-2 0 15,1 2 0-15,-3-5 0 0,5 5 0 0,-3 0 0 16,3 0 0-16,-2-2 0 0,-1-3 0 0,-2 5 0 16,0-2 0-16,0 2 0 0,0-5 0 0,-6 2 0 15,4 1 10-15,-4-3-1 0,1-2 0 0,-3 7 0 0,2-9-9 0,-2 7 0 16,-2-3 0-16,2-2 0 15,-3 2 0-15,0-2 8 0,0 0-8 0,1 0 8 16,-4 0-8-16,4 0 0 0,-4-3 0 0,1 3 0 16,0 0 0-16,-3 3 0 0,0-8 0 0,0 5 8 15,0-3-8-15,0 3 0 0,0 0 0 0,0-2 0 0,0 2 0 0,-3-3 0 16,0 3 0-16,1 0 8 0,2-2-8 0,-3 2 0 16,3-3 0-16,-3 1 0 0,3-3 0 15,0 3 0-15,0-1 0 0,3-4-11 0,0 7 11 0,-1-4 0 16,1-1 0-16,0 0 0 0,-1 0 0 0,4-4 0 15,-4 6 0-15,1-4 0 0,2-2 0 0,-2 4 0 16,-1-2 0-16,-2-2 0 0,3 1 0 0,0 1 0 16,-1-2 0-16,-2 6 0 0,0-4 0 0,0 5 0 15,0-5 0-15,3 4 0 0,-3-4 0 0,0 3 14 0,0-1-3 16,0 2-1-16,0-4-10 0,0 5 0 0,0-1 0 16,0 1 0-16,0-3 0 0,-3 3-9 15,1 2 9-15,2-3 0 0,-3 1 0 0,0-3 0 0,1 8 10 0,-1-8-2 16,0 7-8-16,1-2 0 0,-3-5-11 0,2 8 11 15,-2-8 0-15,-1 5 0 0,4-3 0 16,-4 3 0-16,1-2 0 0,0 2 0 0,-3-3 0 0,0 1 0 16,3 2 0-16,-3-2 0 0,0-3 0 0,0 5 0 15,0-3 0-15,0 3 10 0,3-2-2 0,-3-1 0 16,0 3-8-16,0-2-11 0,0 2 3 0,0 0 0 16,-3-7 19-16,1 7 4 0,-1-3 1 0,-2 3 0 15,0 0-16-15,-3-2 0 0,0 2 8 0,0 2-8 16,0-2 14-16,0 2 0 0,1-2 0 0,1 2 0 15,1 1-14-15,-3-3 0 0,-2 4 0 0,-1-1 0 16,-2 1 0-16,0 1 0 0,-6-3 0 0,4 3 0 0,-7-3 0 0,4 5-16 16,-3 0 3-16,-3 0 1 0,6-2 12 0,-3 4 0 15,2-2 0-15,1 0 0 0,2 0 0 16,-5 0 16-16,2 0-3 0,-2 5-1 0,-5-5-12 16,2 2 0-16,0-2 0 0,-2 5 0 0,2-3 0 0,0 1-16 15,1-3 3-15,2 4 1 0,-1-1 12 0,1-3 16 16,0 0-3-16,0 7-1 15,-5-7-12-15,-1 0 0 0,4 0 0 0,-1 4 0 0,-3-1 0 0,4-1-12 16,-1-2 3-16,0 0 0 0,3 0 9 0,0 0 0 16,2 5 10-16,-2-3-10 0,0-2 16 0,-2 5-4 15,1-5 0-15,-4 0 0 0,2 0-12 0,1 0-10 16,-4 2 2-16,6-2 0 0,0 0 8 0,0 0 11 16,2 0-3-16,1 0 0 0,-3 0-8 0,0 5-17 15,0-3 4-15,-3 1 1 0,-3-3 12 0,1 0 0 0,8 0 0 16,-1 4 10-16,-2-1-10 0,3-3 0 0,-1 0 0 0,3 4-11 15,0-4 11-15,3 3 0 0,-2-3 8 16,-1 0-8-16,3 0 0 0,-1 2 0 0,-1 3 0 0,-1-3 0 16,5-2 0-16,-2 0 0 0,-3 0 0 0,6 5 0 15,-1-5 0-15,3 2 0 0,-2-2 0 0,-1 0 0 16,1 0 0-16,2 0 0 0,3 0 0 16,-1 0-8-16,1 5 8 0,0-5 0 0,2 2 8 0,3-2-8 15,-2 3 0-15,5-3 0 0,-3 4 0 0,5-1 0 16,-2-3 11-16,5 0-3 0,-6 4 0 0,6-4 0 15,0 0-8-15,0 0-14 0,-2 3 3 0,-1 4 1 16,3-7 10-16,3 7 0 0,-3 2 10 0,0-2-10 16,2-4 0-16,1 4 0 0,0 0 0 0,-1 2 0 0,-2-2 0 15,3 7 0-15,0-7 0 0,-1 3 0 0,-2-1 0 16,0 5 0-16,0-4 0 0,0-1 0 16,-2 5 0-16,2-4-12 0,-3 4 12 0,3-5-10 0,-3 5 10 0,3 3 0 15,-2-3 10-15,-4 2-10 0,6 1 0 0,-2-1 0 16,-4 5 0-16,4-2 0 0,2 2 0 15,-3-2 0-15,-2 5 0 0,2-3 0 0,3-2 0 0,-2 4 0 16,-1-2 0-16,0 3 0 0,3-5 0 0,-2 2 0 16,2-5 0-16,-3 6 0 0,3-4 0 0,-3 4 0 15,3-6 0-15,0 3 0 0,0 2 8 0,-2-2-8 16,2 2 0-16,0-5 9 0,0 8-9 0,0-8 8 0,2 1-8 16,-2-3 8-16,3 0-8 0,0-2-9 0,-3 4 9 0,2-2-13 15,1-4 13-15,0 4 0 16,-1-5 0-16,1 3 0 15,0-2-139-15,-1-8-25 0,1 5-4 0</inkml:trace>
  <inkml:trace contextRef="#ctx0" brushRef="#br0" timeOffset="8874.79">14549 2346 2696 0,'-18'-14'120'0,"10"9"24"0,-3 0-116 0,1 3-28 0,-3 2 0 0,-3 0 0 0,0 0 20 0,0 2-1 16,0 3-1-16,-2 5 0 0,-1-1-18 0,-2 12 0 16,-3 3 0-16,0 9-9 0,-2-1 9 0,2 8 0 15,-2 5 0-15,-1 5 0 0,3 4-8 0,0 4 0 16,3 6 0-16,3-1 0 15,2 1-4-15,3-5 0 0,-1 4 0 0,6 3 0 0,6-2 20 0,4-3 3 0,4-5 1 0,2 1 0 16,2-3-29-16,1 2-6 16,5-2-1-16,0 0 0 0,5-2 36 0,-3 2 8 0,3-2 0 15,1-3 1-15,-4-2-9 0,-2 0-1 16,0-4-1-16,-3 4 0 0,-2-3-10 0,-3-1 10 0,-3-3-10 16,-2-3 10-16,-3-4 2 0,-6-2 0 0,-2-1 0 0,-2-4 0 15,-3 5 3-15,-9-8 1 0,4-4 0 0,-6-5 0 16,-2 3-16-16,-1-10 9 0,-5-7-9 0,-2-3 8 31,-6-1-138-31,-5-8-28 0,-2-7-6 0</inkml:trace>
  <inkml:trace contextRef="#ctx0" brushRef="#br0" timeOffset="9057.36">13766 3218 1843 0,'19'-11'81'0,"-11"1"18"0,5 3-79 0,5 0-20 16,4 0 0-16,4 0 0 15,3 5 172-15,6-5 32 0,2 2 5 0,0 5 2 0,0 0-121 0,0-5-24 16,0 5-5-16,5 0-1 0,-2 5-46 0,0-5-14 16,2-5 0-16,0 5 8 15,-2-4-63 1,-3 4-12-16,-3-3-2 0,6-4-727 0,0-2-144 0</inkml:trace>
  <inkml:trace contextRef="#ctx0" brushRef="#br0" timeOffset="9243.4">15139 2873 2487 0,'-15'4'110'0,"9"1"23"0,-4-5-106 0,-1 3-27 16,-2 6 0-16,-6 3 0 0,4-5 74 0,-7 4 10 15,4 4 1-15,-3 1 1 0,-3 10-36 0,3-5-7 16,-3 10-2-16,3 4 0 0,0-4-23 0,2 13-5 0,0-4-1 0,1 7 0 16,7-4-12-16,3 1 0 0,3-1 0 15,8 1 0-15,-1-8-20 0,6 4 4 16,3-3 0-16,2-4 0 15,0-5-35-15,3-9-6 0,3-2-2 0,2-3 0 16,5-5-92-16,1-2-18 0,2-7-4 0</inkml:trace>
  <inkml:trace contextRef="#ctx0" brushRef="#br0" timeOffset="9625.16">15306 2969 2761 0,'0'0'60'0,"0"0"13"0,-2 3 3 0,-1 6 2 0,0 3-62 0,1-1-16 0,2 13 0 0,-3 4 0 0,3-2 44 0,0 12 7 16,-3-3 1-16,1-4 0 15,-1 1-36-15,0 6-6 0,1-7-2 0,-4-1 0 16,1-4-8-16,0-2 0 0,0-1 0 0,-3 3 0 16,2-12-30-16,1-4-8 0,0 4-2 15,-1-7 0-15,4-5-19 0,2-2-4 0,-3-9-1 0,3-1 0 16,3-4-16-16,-1-5-3 0,6-2-1 15,0-5 0-15,0-2 38 0,3-5 7 0,-3-4 2 0,2 4 0 16,1 0 69-16,2 0 15 0,0 5 2 0,1 2 1 0,-1 2 25 16,3 8 5-16,0-1 0 0,-1 3 1 0,1 7 4 15,3 5 1-15,-3 2 0 0,0 2 0 0,-6 5-38 0,6 2-8 16,-3 8-2-16,3-3 0 0,-3 7-11 0,3 3-3 16,0-1 0-16,-3 3 0 0,1 5-24 0,-6-1 8 0,2-1-8 15,-2-1 0-15,-3-5 0 0,1 3 0 0,-4-2 0 0,4-3 0 31,-4-2-117-31,1 2-26 0,-3-9-5 0,3 2-703 16,-3 0-141-16</inkml:trace>
  <inkml:trace contextRef="#ctx0" brushRef="#br0" timeOffset="9880.39">15888 2600 1497 0,'0'0'133'0,"3"7"-106"0,0 7-27 0,2-4 0 0,0 4 296 0,6 4 53 16,2 13 11-16,0 2 3 16,0 2-262-16,1 0-52 0,1 10-10 0,-4-2-3 15,2 8-15-15,1 1-3 0,-7 2-1 0,4 7 0 0,-3 3-5 16,-3-8 0-16,1-2-1 0,-6 3 0 0,2-1-11 0,1 1-14 16,-6-1 3-16,1-4 1 0,-4-3-3 0,1-2-1 15,-3-7 0-15,-3 0 0 16,4-2-18-16,-7-5-3 15,1 4-1-15,0-13 0 0,0-5-44 0,-1-3-10 0,1-9-2 16,3 3-688-16,-4-3-137 0</inkml:trace>
  <inkml:trace contextRef="#ctx0" brushRef="#br0" timeOffset="10062.96">16372 3016 1785 0,'16'-4'79'0,"-8"4"17"0,-2-3-77 0,7-2-19 16,3 5 0-16,2 0 0 0,1 5 264 0,2-2 50 0,5 1 10 0,6-1 1 16,0 1-233-16,0 1-46 0,-1 0-10 0,4-3-1 15,-1 3-26-15,0-3-9 16,-2 5 0-16,-3 0 9 16,-2-4-81-16,-3-3-17 0,-3 9-3 0,-3-9-1190 0</inkml:trace>
  <inkml:trace contextRef="#ctx0" brushRef="#br0" timeOffset="10247.02">16597 3350 2304 0,'0'0'204'0,"0"0"-163"0,0 0-33 0,8 0-8 0,3-2 158 0,5-3 30 16,5 5 5-16,5-2 2 15,-2 2-132-15,5-7-27 0,6 7-4 0,2-5-2 16,-6 5-12-16,4 0-2 0,5 0-1 0,-1 0 0 15,4 0-61-15,-1 0-12 0,6-5-2 0,-4 1-842 16,1 4-168-16</inkml:trace>
  <inkml:trace contextRef="#ctx0" brushRef="#br0" timeOffset="10667.54">17629 2614 2707 0,'0'0'240'0,"5"0"-192"0,6 0-38 0,5 0-10 16,2 0 113-16,6 0 21 0,3 2 4 15,2 3 1-15,5-5-113 0,-2 2-26 0,0 3 0 0,-3-2 0 16,0 4 0-16,-3 0 0 0,-2 4 0 0,-3-4 0 31,-5 5-31-31,-3 0-6 0,-5-5-2 0,-2 9 0 16,-6 6 7-16,-6-6 0 0,-2 8 1 0,-7-6 0 0,-1 6-17 0,-5-1-3 15,2 1-1-15,-2 4 0 0,-6-4 32 0,6-5 7 0,-3 4 1 0,6-2 0 16,-1-2 12-16,6 2 0 0,0-2 0 0,5 2 0 16,-3-4 0-16,6-1 0 0,2 1 0 0,3-1 10 15,0 5 5-15,6-2 1 0,2-3 0 0,0 6 0 16,5-4-16-16,3 6 9 0,5-10-9 0,0 10 8 0,0-8 0 16,6 5 0-16,-1-2 0 0,3-2 0 0,0-3-8 0,-2 2 0 15,-3 5 0-15,-3-4 0 0,-3-3 0 16,-2 2 0-16,-5 1 0 0,-3-5 0 15,-6 6 28-15,1 1 3 0,-6-2 1 0,-2 4 0 0,-5 2-32 0,-4-6 0 16,-7 2 0-16,-3 2 0 16,-2-5-20-1,-1 1-9-15,1-1-3 0,-1-4 0 0,-2-3-141 0,6-6-29 0</inkml:trace>
  <inkml:trace contextRef="#ctx0" brushRef="#br0" timeOffset="11043.72">18481 2922 2948 0,'0'0'131'0,"3"7"26"0,-1 0-125 0,1 3-32 0,0 1 0 0,2 13 0 16,0-3 24-16,1 12-2 0,-1 7 0 0,-2 5 0 16,-1 2-22-16,-2-5 8 0,-2 3-8 0,-4-5 0 15,1 0 12-15,-3-7-1 0,0 4-1 16,0-11 0-16,0 5-10 0,0-8-17 0,0-4 4 0,3-12 1 31,0 7-34-31,2-11-6 0,3-3-2 0,0-3 0 16,0-11-8-16,3-2-2 0,5-8 0 0,2-6 0 0,4 1 2 0,1-11 0 0,4-2 0 0,-1-14 0 15,4 9 32-15,-1-5 6 0,5 0 2 16,1 10 0-16,2-3 30 0,0 5 7 0,-3 7 1 0,3 3 0 0,-2 6 41 16,-1 5 9-16,1 5 2 0,-6 5 0 15,0 2 22-15,-2 7 5 0,-3 0 1 0,-1 7 0 0,1 2-53 16,0 1-11-16,-3 11-1 0,3-5-1 0,-5 8 3 0,2-1 1 15,-2 8 0-15,-1 2 0 16,-2 2-34-16,-3 3 0 0,3 2 0 0,-2 0 0 16,-6-3-19-16,0-4-10 15,0 5-3-15,0-12 0 0,0-3-96 16,-3 1-19-16,0-1-4 0</inkml:trace>
  <inkml:trace contextRef="#ctx0" brushRef="#br0" timeOffset="11347.87">19270 2221 3045 0,'0'0'135'0,"0"0"28"0,0 0-131 0,8 0-32 0,2-4 0 0,3 4 0 16,1 4 43-16,1-4 1 0,-1 7 1 0,-1-2 0 15,0 2-37-15,-2 3-8 16,-3-3 0-16,0 9 0 0,0-7-11 0,-6 8-1 0,1 6-1 0,-6-1 0 31,1 3-30-31,-6 1-5 0,-6-2-2 0,4 4 0 16,-3-2-18-16,-3 2-3 0,2-4-1 0,-1-3 0 0,-1 2 6 0,2-1 1 0,1 1 0 0,3-6 0 15,2 4 53-15,2-5 12 0,6 1 0 0,6-3 0 16,2-3 9-16,2 4 3 0,3-6 0 0,6 0 0 0,0 3 32 16,4-5 6-16,1-4 2 0,8 4 0 0,2-5-32 15,1-2-7-15,2 5-1 0,2-5 0 16,1 0-89-16,-3 0-19 0,0-5-3 0</inkml:trace>
  <inkml:trace contextRef="#ctx0" brushRef="#br0" timeOffset="11546.04">19889 3273 3175 0,'8'-3'70'0,"10"-1"14"0,3 1 4 0,11-4 0 0,10 5-70 16,1-10-18-16,-1 3 0 0,3-1 0 0,0-4 0 0,-3 2 0 0,1 1 0 0,-4-1 0 31,1 0-147-31,-5 5-36 0,-1-5-7 0,-5-2-1030 0</inkml:trace>
  <inkml:trace contextRef="#ctx0" brushRef="#br0" timeOffset="11728.47">20124 2894 3063 0,'0'0'68'0,"0"7"13"0,-2 0 3 0,2 2 2 0,0 10-69 0,5 0-17 0,-2 7 0 0,2 9 0 0,0 5 29 0,0 3 3 16,-2 4 0-16,2 0 0 15,-2 2-42-15,0-4-8 0,-1-3-2 0,1 0 0 16,-3-6-70-1,3 4-14-15,-1-3-4 0</inkml:trace>
  <inkml:trace contextRef="#ctx0" brushRef="#br0" timeOffset="12057.82">20847 2593 3168 0,'0'0'70'0,"0"0"14"16,7-2 4-16,4 2 0 0,2-3-71 0,3 3-17 0,0 0 0 0,0 3 0 0,0-6 0 0,2 3 8 15,-2-5-8-15,5 5 0 0,3 0 0 0,3 0 0 16,-1 5 0-16,3-2 0 16,-5-1-34-16,0 3-4 0,0-3-1 0,-1 5 0 15,1 0-31-15,-3 2-6 0,-2 6-2 0,-6-1 0 16,3 4-20-16,-5-1-4 0,2 11-1 0,-5 0 0 15,0 1 56-15,-3-4 11 0,0 8 3 0,-2-2 0 0,-3 7 13 0,0-5 4 16,0 4 0-16,-3-2 0 0,-2 12 16 0,2 1 0 0,-5-1 0 0,0 0 0 16,-2 2 14-16,-1 3 0 0,-5-5 0 0,3 2 0 15,0-2-14-15,-3-7 0 0,3 5 0 0,2-10-671 16,3-2-129-16</inkml:trace>
  <inkml:trace contextRef="#ctx0" brushRef="#br0" timeOffset="12461.25">21860 3051 2476 0,'0'0'220'0,"0"0"-176"0,0 0-35 0,0 0-9 0,0 0 131 0,0 0 24 16,0 0 5-16,0 0 0 15,3 5-102-15,-1 2-21 0,-4 3-4 0,-1-1-1 0,0 12-24 0,-2-2-8 16,-3 5 0-16,0-1 0 0,-3 1 0 0,1-1 0 15,2 3 0-15,-3-7 0 16,1 0-94-16,2-5-19 0,0-3-4 0,3 1-1 16,-1-9-47-16,4 6-10 0,2-9-1 0,0 0-1 15,2-9-16-15,4-6-3 0,-1 4-1 0,3-13 0 0,2 1 143 0,6-8 29 16,-2 5 5-16,4-4 2 0,3-1 72 0,0 5 14 0,3 3 4 16,-3-8 0-16,3 8 83 0,-3-1 17 0,3 3 3 0,-3-3 1 15,3 13-61-15,-3-3-12 0,-2 4-3 0,-3 5 0 16,0-4-36-16,-3 9-8 0,0 0-2 0,-2 5 0 15,-3-1-32-15,0 8-6 0,-1 5-2 0,-1-8 0 16,2 17 2-16,-6-5 1 0,1 10 0 0,-3-5 0 16,0 6-1-16,0 6-1 0,0 0 0 0,-3 2 0 15,1-5-15-15,2-4 0 0,-3 6 0 0,3-6 0 16,0-1-23-16,-3 3-7 0,3-7-2 0,-2 2 0 16,2-6-87-16,0 1-17 15,2-2-4-15</inkml:trace>
  <inkml:trace contextRef="#ctx0" brushRef="#br0" timeOffset="12686.27">22741 3099 3171 0,'0'0'70'0,"5"0"14"0,6 0 4 0,-1 0 0 0,6-3-70 0,0-2-18 16,5 5 0-16,3 0 0 0,0-2 14 0,2 0-1 15,-2-3 0-15,-3 3 0 0,1 2-13 0,-1-5 0 0,0 3 0 0,5-3 0 16,-2 5 0-16,5-5-20 0,3 1 4 0,-3 1 0 31,0 3-89-31,0-5-18 0,0 3-3 0,1-5-735 16,-7 7-147-16</inkml:trace>
  <inkml:trace contextRef="#ctx0" brushRef="#br0" timeOffset="13786.02">23765 2282 1994 0,'10'-9'88'0,"-2"4"19"0,0-4-86 0,0 2-21 0,3 0 0 0,-1-3 0 15,1-4 104-15,5 5 17 0,-3 2 3 0,0-3 1 16,3 1-39-16,-3 2-8 15,1-2-2-15,-1 1 0 0,-2 4-51 0,-4 1-10 0,1-4-3 0,0 7 0 16,-8 0 4-16,0 0 0 0,0 0 0 0,0 10 0 16,-2 2 0-16,-4 6 0 0,-4 6 0 0,-6 6 0 15,0 10-16-15,0 10-16 0,-5 4 3 16,0 7 1-16,-3 3 12 0,-2 1 0 0,-1 11 0 16,-2-1 0-16,3 0 0 0,-1-2 0 0,3-2 0 0,6 2 10 15,2-5-10-15,5-9 0 0,3 2-12 0,6-12 12 16,-1-2-22-16,6-2 3 0,2-5 1 0,6-5 0 31,-1-4-21-31,6-1-4 0,3-6-1 0,-1-5 0 0,3-5 26 0,0 0 5 0,1-7 1 0,-4-5 0 16,1-2 3-16,-3 0 1 0,-1-7 0 0,1-2 0 0,0-5 8 0,-3-3 0 15,1-2 0-15,-4-2 0 16,-2 2 0-16,0-2 0 0,-5 0 0 0,-1-5 0 16,-4 3 0-16,-1-1 11 0,0 1-3 0,-2-1 0 0,0-2 4 0,-3 3 0 15,0-6 0-15,-3 8 0 0,1-2-12 0,-1 4 8 16,1 3-8-16,-1-1 8 0,0 8-8 0,-2-1 0 15,-3 6 0-15,0-4-11 0,1 8-7 0,-4 0-2 16,1 5 0-16,-4 2 0 16,4 3-134-16,-3-3-27 0,-16 12-6 0,15-3-1 15</inkml:trace>
  <inkml:trace contextRef="#ctx0" brushRef="#br0" timeOffset="26166.24">17198 4060 518 0,'16'3'46'0,"-16"-3"-37"0,8-3-9 0,2-1 0 15,1 4 314-15,2 0 61 0,0 0 12 0,1-3 2 16,-1-1-272-16,3 4-54 0,0-3-11 0,-1-4-3 15,1 7 3-15,0-7 1 0,-3 7 0 0,6-2 0 16,-1-3-21-16,1 5-4 0,2 0 0 0,0-2-1 16,-2 2 1-16,-1 0 0 0,4 0 0 0,-1 0 0 15,0 2-28-15,0-2-14 0,3 0 2 0,-6 7 0 16,1-7 12-16,2 7 16 0,0-7-3 0,-2 7-1 16,2-4-12-16,3-3 0 0,0 4 0 0,2-1 0 15,3-3 0-15,-2 4 0 0,-1-1 0 0,3-1 0 16,0 3 0-16,0-3 0 0,0-2 0 0,-2 5 0 0,-1-5 0 15,1 0 0-15,-1-5 0 0,3 5 0 16,0 0 0-16,3 0 0 0,0 0 0 0,0 0 0 0,2 0 0 0,1-2 12 16,-4 2-1-16,4-5-1 0,-6 5-2 0,3 0-8 15,-6-2 12-15,6 2-4 16,-1 0 3-16,7-3 0 0,-1-1 0 0,0 4 0 0,-6-3 0 0,4-1 0 16,-1 4 0-16,-2-3 0 0,-3 3 13 0,0 0 2 15,-2-2 1-15,-1-3 0 0,0 5-27 16,6-2-9-16,-3-3 0 0,3 3 0 15,-3 2 9-15,0-5 0 0,-2 5 8 0,-1 0-8 0,1 0 18 0,-4 0-1 16,4 0 0-16,-3 0 0 0,-3 0-7 0,3-2-2 16,-6 2 0-16,6-7 0 0,-3 7-8 0,3-3 8 0,0 3-8 15,0-7 8-15,-1 3-8 0,1 4 0 0,0-5 0 16,0 0 0-16,-3 3 8 0,0-3 0 16,0 5 0-16,1-2 0 0,-4-5-8 0,1 7 0 0,-4-3 0 15,-1-1 0-15,-1 4 0 0,0-3 0 0,-2 3 0 0,-1-4 0 16,-2 4 28-16,0 0 3 0,0 0 1 0,0-3 0 15,-3 3-32-15,-5 0 0 0,6 0 0 0,-1 0 0 16,-5 0 0-16,5 0 0 0,-5 0 0 16,0 0 0-16,6-2-23 0,-6 2 3 0,0 0 0 0,0 0 0 15,5-5-106 1,-5 5-21-16,0 0-4 0</inkml:trace>
  <inkml:trace contextRef="#ctx0" brushRef="#br0" timeOffset="32338.24">17957 2188 1612 0,'0'0'72'0,"-5"7"14"0,0-7-69 0,-1 3-17 16,4 4 0-16,-4 0 0 0,4 2 197 0,-1-2 36 15,3 7 7-15,-2 3 2 0,-1 4-174 0,-2-2-34 0,-1 4-7 0,4 8-2 16,-4 2 11-16,-2 7 1 16,6-2 1-16,-6 4 0 0,0 10-30 0,0-3-8 15,0 7 0-15,0 13 0 0,-2-6-10 0,-1 3-3 16,0 9-1-16,1 1 0 0,-3 3 24 0,2-1 5 15,0 7 1-15,1-10 0 0,-6 12-16 0,5-9 0 0,1-1 0 16,-1-6 0-16,3-5 0 0,0-3 0 16,3 1 0-16,2-10 0 0,1-5 9 0,4-4-1 0,4-8 0 15,2-4 0-15,0-7-8 0,2-2 0 0,-2-8 0 16,3 1 0 0,-3-3-28-16,-1-7-8 0,4 0-2 0,-6-7-753 0,3-5-150 0</inkml:trace>
  <inkml:trace contextRef="#ctx0" brushRef="#br0" timeOffset="35645.57">13211 10020 2977 0,'-8'-14'65'0,"0"0"14"0,-3-3 2 16,1 1 3-16,-1 4-67 0,-2-2-17 0,0-2 0 0,-1 1 0 15,4-1 12-15,-1 2-2 0,1 2 0 0,-1 0 0 16,-5-4-2-16,-2 9-8 0,-4-3 12 0,-1 1-4 0,-1 2-8 0,-3 0 0 16,1 7 0-1,-1 0 0-15,-2 7 0 0,-5 0 0 0,-3 2-10 0,0 8 10 0,-3 6-13 0,0 8 3 16,6 0 1-16,2 4 0 15,3 2 1-15,3 3 0 0,5 7 0 0,2 1 0 16,6 1 8-16,2 5 0 0,1 9-9 16,4 1 9-16,1-1-20 0,5 8 0 0,0 9 0 0,5 0 0 0,6 2 10 15,0 1 10-15,2-3-13 0,3 0 5 0,2-3 8 0,3-4 0 16,1-2 0-16,-1-3 0 0,-3-2 0 0,1-5 8 16,-6-2 0-16,0-5 0 0,-2-7-18 0,-3 0-3 15,-3-3-1-15,0-4 0 0,-5 0 38 16,-5-4 7-16,0-6 1 0,-3 1 1 0,-3-5-33 0,-7-5-11 15,-3-5 0-15,-3 1 0 16,-3-8-100-16,1-2-20 16,-6-7-4-16,-8-7-1020 0</inkml:trace>
  <inkml:trace contextRef="#ctx0" brushRef="#br0" timeOffset="35808.99">11703 11184 1706 0,'-3'-26'76'0,"6"12"15"0,-1-2-73 0,3-1-18 0,1 1 0 0,4-5 0 16,6 4 148-16,5-4 27 0,3 5 5 0,5-3 0 15,6 2-59-15,4-4-12 0,1 5-2 0,2-1-1 16,1 1-51-16,4-1-11 0,4 1-1 0,7-3-1 16,5 0-21-16,-2-2-4 0,-5-3-1 0,2 6 0 31,-2-6-81-31,7-2-17 0,-2-2-3 0,0 2-1139 0</inkml:trace>
  <inkml:trace contextRef="#ctx0" brushRef="#br0" timeOffset="36009.8">13385 10236 3056 0,'-5'0'68'0,"-3"7"13"0,0 1 3 0,-2 1 1 0,-1 3-68 0,0-1-17 15,1 6 0-15,-1-3 0 16,1 7 53-16,-1-2 7 0,-2 5 2 0,2 6 0 0,-2-4-43 0,2 12-9 16,-2-5-2-16,0 11 0 0,0-1-8 0,5 8 0 15,-3 1 0-15,9 4 0 16,2-1-11-16,2 1-4 0,1-2-1 0,7-2 0 15,4-3-80-15,-1-2-16 0,3-4-3 0,2-8-1 16,3-7-17-16,6 0-4 0,2-9-1 0,5-5-618 16,1-7-124-16</inkml:trace>
  <inkml:trace contextRef="#ctx0" brushRef="#br0" timeOffset="36382.94">13973 10512 2934 0,'-16'2'130'0,"8"-2"26"0,0 5-124 0,0-3-32 0,-3-2 0 0,1 7 0 16,-1 2 70-16,3-2 8 0,0 10 2 0,-2-3 0 16,2 10-50-16,3-1-10 0,-3 3-1 0,0 5-1 15,0 1-18-15,2 6 0 0,-2 0 0 0,1-3 0 16,1-4 0-16,-4 2-9 0,2-3 1 0,0-2 0 16,3-4-88-16,-3-5-18 15,2-5-3-15,1-5-1 0,2-2-11 0,3-7-3 0,0 0 0 0,-5-7 0 31,5-7 66-31,0-2 13 0,3-8 2 0,-1 1 1 0,4-1 50 0,-1-2 0 0,3-7 0 0,2-4 9 16,-2 6 65-16,3-2 13 0,0 0 2 0,2 5 1 0,0 2-3 16,0 3-1-16,0-1 0 0,1 10 0 0,-1 2-20 0,0 0-4 15,0 8-1-15,1-1 0 0,-1 3-11 16,0 4-2-16,3-2-1 0,-3 7 0 16,0 2-31-16,1 8-7 15,2-3-1-15,-3 3 0 0,0 6-8 0,0 1 0 0,0-1 0 0,-2 5 0 16,0-7-24-16,-1 8-6 0,-2-11-2 0,0 6 0 15,-3-8-162-15,3-1-33 16,0-1-6-16,-2-5-2 0</inkml:trace>
  <inkml:trace contextRef="#ctx0" brushRef="#br0" timeOffset="36593.4">14481 10126 2419 0,'8'-12'107'0,"0"7"22"0,-3-2-103 0,5 5-26 0,4-5 0 0,4 7 0 16,6 0 155-16,2 5 25 0,4-1 6 0,1 3 1 15,1 8-122-15,0 1-24 16,0 0-5-16,-3 15 0 0,-3-5-23 0,-2 12-4 0,-3 1-1 0,-2 6 0 16,-4-2-8-16,-1 4 0 0,-9 2 0 0,0 5 0 31,-5 7-16-31,-2-2-8 0,-9-5-1 0,0 3-1 0,-7 1-26 16,-6-6-4-16,-8 4-2 0,-2-1 0 0,-3-8-37 0,-3 0-7 0,1-7-2 15,4-3 0-15,1-4-124 0,5-7-26 0,-3-2-5 16,5-6-1-16</inkml:trace>
  <inkml:trace contextRef="#ctx0" brushRef="#br0" timeOffset="36858.62">15650 10227 2847 0,'8'-7'63'0,"0"0"13"0,3-3 2 0,-3 3 2 0,-3 5-64 0,0-3-16 15,-5 5 0-15,0 0 0 16,0 0 50-16,0 0 7 0,-3 7 2 0,-2 10 0 0,-8 2-31 0,-3 0-7 16,-8 11-1-16,-2 1 0 0,-1 4-20 0,-2 10 9 15,3-3-9-15,-3 3 0 0,2 4 0 0,3 5 0 16,6 0 0-16,7-4 0 0,1-1 0 0,4-2 16 16,9-7-1-16,5 0-1 0,3-9-31 0,4-1-7 0,1-6 0 15,8-3-1-15,3-9 11 0,2 2 2 0,0-12 1 16,5-2 0-1,-5-5-65-15,3-6-12 0,0 1-4 0,0-11-1171 0</inkml:trace>
  <inkml:trace contextRef="#ctx0" brushRef="#br0" timeOffset="37062.43">15364 10806 3056 0,'0'0'136'0,"0"0"27"0,0 7-131 0,6-3-32 0,2-1 0 0,7-1 0 16,9-2 69-16,8 0 7 0,2 0 2 0,9-5 0 16,-1-6-40-16,3 1-8 0,0-4-2 0,5-5 0 0,6-2-28 0,-1-2 0 15,4 4-11-15,-4-10 11 16,-2 6-95-16,-3-3-11 0,6 0-2 0,-6-2-838 16,-5 4-167-16</inkml:trace>
  <inkml:trace contextRef="#ctx0" brushRef="#br0" timeOffset="37528.31">17023 9973 2948 0,'-16'16'131'0,"8"-6"26"0,-5 6-125 0,3-2-32 0,-1 10 0 0,-2 7 0 16,0 1 36-16,-3 6 2 0,3 9 0 0,-3 3 0 16,0 6-11-16,3 7-3 0,-3 1 0 0,5 4 0 15,3-2-24-15,0 5 0 0,0-8 0 16,6 1 0-16,4-3 0 0,4-7 0 0,-4-2 0 0,6-12 8 15,3 0-8-15,2-5 0 0,0-12 0 16,3-4 0-16,3-5 0 0,2-7 0 0,5-7 0 0,1-7 0 16,4-7-21-16,4-5-10 0,5-11-1 15,-3-8-1-15,2-2 10 0,1-9 3 0,-3-8 0 16,-3-2 0-16,-2-4-25 0,-5 7-5 16,-4 1-1-16,-7 4 0 0,-3-1 38 0,-2 5 13 0,-6-2-9 15,-7 2 9-15,-4-1 40 0,-2 8 12 0,1 1 4 0,-7 1 0 0,1 10-5 0,-5-1-1 16,-4 6 0-16,-1 4 0 0,-4 3-38 15,-2 4-12-15,0 2 8 0,-3 10-8 0,0 0 0 16,1 0-12-16,4 10 1 0,1 4 1 16,-1 0-26-16,6 5-6 0,5-3-1 0,3 8 0 15,-3-1-174-15,8 1-35 0</inkml:trace>
  <inkml:trace contextRef="#ctx0" brushRef="#br0" timeOffset="37809.97">18137 9681 2534 0,'0'0'225'0,"0"0"-180"0,0 0-36 0,-2 7-9 16,2 0 117-16,-6 3 22 0,-2 4 4 0,-2 5 1 16,-6 9-90-16,-5 5-18 0,-6 7-3 0,-5 7-1 15,-2 2-32-15,0 8 0 0,-3 4 0 0,5 2 0 16,0 8 0-16,3 0 0 0,3-1 0 0,2 3 0 15,5 0 0-15,3-3 0 0,1 1 0 0,9-7-9 16,1-8 9-16,5-2 8 0,3-7-8 0,2-9 11 16,5-3-59-16,1-4-11 15,8-8-2-15,2 1-1 0,5-8-80 16,3-2-16-16,6-11-3 0,2 4-615 0,2-7-124 16</inkml:trace>
  <inkml:trace contextRef="#ctx0" brushRef="#br0" timeOffset="38397.76">18460 10213 2833 0,'0'0'62'15,"0"0"13"-15,3-2 2 0,2-6 3 0,3-1-64 0,0 0-16 0,0 2 0 0,0 2 0 16,0-2 35-16,0 4 3 0,-1 1 1 0,1 2 0 0,-2 2-31 0,2 6-8 16,-3-1 0-16,3 4 0 15,-3 8 0-15,0 0 0 0,1 2 0 0,-4 5 0 0,-2 0 0 0,0 4 9 16,0 3-9-16,-2-2 0 0,-4 0 14 0,1-6-4 16,-3 4-1-16,3-6 0 0,-3-4-9 15,0 2 8-15,3-7-8 0,-3-2 8 0,3-5-8 0,-3-7 0 16,2 0 0-16,1-2-11 15,0-10-7-15,2 0-2 0,3-4 0 0,0-5 0 16,5-3-28-16,3-7-7 0,0-1-1 0,3-1 0 0,2 0 39 16,0-3 7-16,3 1 2 0,3 0 0 0,-1 2 8 0,3 7 11 15,3 3-3-15,0 1 0 0,5 4 12 0,-5 3 1 16,-6 8 1-16,4 0 0 0,-4 5 26 0,6 2 6 16,-8 2 1-16,2 10 0 0,1 0-35 0,-3 7-8 15,0-1 0-15,-3 8-1 0,0 5-11 0,0 0 0 0,-2 1 0 0,-1 6 0 16,-2 0 0-16,0-3 0 15,0-2 0-15,-2 5 0 0,-1-6 0 0,-2-1 0 0,2 2 0 0,-3-2 0 32,1-8-100-32,2 1-23 0,-5-8-4 0,3-2-1106 0</inkml:trace>
  <inkml:trace contextRef="#ctx0" brushRef="#br0" timeOffset="38726.15">18979 9674 3236 0,'0'0'72'0,"0"0"14"0,0 0 3 0,0 0 1 0,0 0-72 0,0 0-18 0,5 0 0 0,0 7 0 16,3-7 16-16,0 7 0 0,-3-4 0 0,3 4 0 0,0 0-16 0,0-2 0 16,3-1 0-16,-6 1 0 0,3-3 0 0,0 5 0 15,-3 3 0-15,0-3 0 16,-2 2-17-16,0 3-7 0,-3 0-2 0,0 0 0 15,-3-1-17-15,-2 3-3 0,0 3-1 0,-1-1 0 0,-2 1 19 0,3-3 4 16,-3 0 1-16,3-5 0 0,-1 8 23 0,1-8 0 16,3 5 0-16,2-4 0 0,0 2 0 15,2-3 0-15,1-2 0 0,5 0 0 0,0-2 0 0,8 2 12 16,2-2-2-16,3-3 0 0,0-2 1 16,6 0 0-16,5 0 0 0,-3 0 0 0,3-2-11 0,-1-5 0 15,-2-1 0-15,3 1 0 16,0-2-115-16,0-5-28 0,-1 4-5 0</inkml:trace>
  <inkml:trace contextRef="#ctx0" brushRef="#br0" timeOffset="38955.14">19730 9728 3024 0,'0'0'67'0,"0"0"13"0,5 10 4 0,1-3 0 0,-1 2-68 0,3 3-16 0,5 0 0 0,-2 9 0 16,-1-5 56-16,3 10 7 0,3 5 1 0,-2-1 1 15,-1 3-36-15,3 7-7 0,-3 0-2 0,0 5 0 16,3 4-20-16,-5 3 0 0,-1 0 0 0,-5 9 0 0,-5-5 0 0,-5 1 0 16,-3 4 0-16,-5 3 0 15,-3-1 0-15,-5 1-12 0,-6-1 2 0,-2 1 0 0,-2-10 10 16,-4 2 0-16,-7-2 0 0,-6-7 0 16,-2 0-124-16,-3-4-22 0,-2-10-5 0,15-10-1 0</inkml:trace>
  <inkml:trace contextRef="#ctx0" brushRef="#br0" timeOffset="44624.95">20127 9411 864 0,'-5'0'76'0,"2"0"-60"15,-2-5-16-15,-1 3 0 0,1-1 236 0,2-1 45 16,-2 1 9-16,2-1 2 0,1 4-174 0,2-3-34 16,-5 1-8-16,5 2 0 0,0-5-26 0,0 5-5 15,0-2-1-15,0 2 0 0,0 0-28 0,0 0-7 16,0 0-1-16,0 0 0 0,5-5 20 0,-5 5 3 16,5 0 1-16,3 0 0 0,-3 0-32 0,3 0 0 0,0 5 0 15,3-3 0-15,-3 3 0 0,2 0 0 0,-2-1 0 0,3 3 0 16,2-2 0-16,0 2 0 15,-2 0 0-15,5 3 0 0,0-3 0 0,0 5 0 0,2-8 0 16,-2 8 0-16,-3-5 12 0,3-2-4 16,0 2-8-16,2 2 12 0,1-2-12 0,2 0 0 0,0-7 0 0,0 7 0 15,1-4 9-15,-1-3-9 0,0 0 8 0,0 4-8 16,-2-4 18-16,-4 0-2 0,7-4 0 0,-4 4 0 16,-2 0-1-16,3-3-1 0,-1 1 0 0,3-3 0 15,0-2 2-15,1 5 1 0,-7-5 0 0,4 5 0 16,2-3-2-16,0-2-1 0,-5 2 0 0,3-2 0 15,-3 2-4-15,2-2-1 0,-2-2 0 0,-3 2 0 16,0 0-9-16,1-3 0 0,-4 3 0 0,3 0 8 16,1 2-8-16,-4-2 0 0,1-2 0 0,2 2 0 15,-2 0 0-15,2 0 0 0,-2 0 0 0,2-3 0 0,0 3 0 0,-2 0 0 16,2 0 0-16,0-2 0 0,-2 2 0 0,-1-3 0 16,3 1 0-16,-2-3 0 15,0 7 0-15,-3-6 8 0,-1 1-8 0,1-4 8 16,-2 5-8-16,-1-1 0 0,-2-4 0 0,2 5 0 15,0-5 0-15,3 4 0 0,-3 1 0 0,3-3 0 0,-2 3 0 0,-1-1 12 16,3-4-12-16,-3 0 12 0,3 5-12 0,0-5 12 16,0 2-12-16,-3-2 12 0,6 0-12 15,-3 2 12-15,-3-2-12 0,3 0 12 0,0 2 8 0,0-2 1 16,0 0 1-16,-3 2 0 0,3-2-22 0,-3 0 0 16,3 0 0-16,-2-3 0 0,-1 5 0 0,0-2 0 0,0-7 0 15,-2 9 0-15,2-4 0 0,-2 2 0 0,0 0 0 0,-1-3 0 16,-2 3 11-16,0 5-3 0,0-8 0 0,-2 8 0 15,-1-1 4-15,0-1 0 0,1 1 0 16,-4 1 0-16,4-3-3 0,-3 3 0 16,-1 2 0-16,1-3 0 0,0 3-9 0,-1 0 0 0,-2-2 9 0,-2 2-9 15,2 0 0-15,-3-3 0 0,-2 3 0 0,0 0 0 16,0-2 0-16,-1 2 0 0,-4 0 0 0,2 2 0 16,3-2 0-16,-3 0 0 0,0 0 0 0,0 0 0 15,-5 0 0-15,2 4 9 0,-2-4-9 0,3 0 10 16,-1 5-10-16,3-5 0 0,1 0 0 0,-1 0-11 15,0 4 11-15,3-4 0 0,-3 0 8 0,0 0-8 0,0 2 0 16,0 1 0-16,-2-3 0 0,-1 0-8 16,-2 2 8-16,0-2 0 0,-3 0 0 0,3 0 0 15,-3 0 0-15,0 0 0 0,3 4 0 0,0-4-8 16,0 0 8-16,-1 5 8 0,4-3-8 0,-1 0 11 16,1 1-11-16,-1-3 0 0,1 4 0 0,-1-1-11 15,-2 1 11-15,0 3-8 0,2-2 8 0,-2 2-8 0,0 0 8 0,3 0 0 16,-1 0 0-16,3 2 0 0,0 1 0 0,-2-3-10 15,2 0 10-15,-3 7-10 0,3-7 10 0,3 7 0 16,-5-3 0-16,5 1 0 0,-1 2 0 0,1 2-8 16,2-1 8-16,-2 3 0 0,3-1 0 0,-4-1-8 15,4 5 8-15,-1-4 0 0,1 4 0 0,-1-5-10 16,1 8 10-16,-1-1 0 0,0-2 0 16,3 0 0-16,-2-2 0 0,2 5 0 0,0 1 0 0,0 1 0 0,0-2 0 15,0-1 0-15,3 5 0 0,-3-2-8 0,3 5 8 16,2-3 0-16,-2 2 0 0,2-4 0 0,0 5 0 0,1-1 0 15,-1 1-9-15,3-8 9 16,3 5 0-16,-1-2-9 0,1 2 9 0,2 0 0 0,1-2 0 0,-1 2 0 16,3-2 0-16,-3 2 0 0,3-2 0 0,0 5 0 15,0-1 0-15,0-2 0 0,0 5 0 0,0-2 0 16,-3-3 0-16,3-2 0 0,0 4 0 0,-3-6 0 16,1-1 0-16,-1 1 0 0,0 4 0 0,0-7-8 15,-2-2 0-15,2 2 0 0,-5 0 0 0,3-2 0 31,-3 2-186-31,0-5-37 0</inkml:trace>
  <inkml:trace contextRef="#ctx0" brushRef="#br0" timeOffset="45838.91">18098 11100 2120 0,'0'0'94'0,"0"0"19"16,0 0-90-16,0 0-23 0,0 0 0 0,0 0 0 0,0 0 75 0,0 0 10 15,7 4 3-15,1-1 0 0,0-3-8 0,6 4-2 16,-1-4 0-16,0 0 0 0,6-4-53 0,-1 4-10 15,3 0-3-15,6 0 0 0,-1-3 0 0,3-4 0 16,3 7 0-16,0-7 0 0,2 5-3 0,-2-3-1 16,0 3 0-16,2-5 0 0,0 4-8 0,1-1-11 15,5 1 3-15,-3-1 0 0,5 1 8 16,-5 1 0-16,0-3 8 0,-3 3-8 0,-2-3 0 0,-3 5 0 16,0-2 0-16,-2-3-8 0,-3 3 8 15,2-5 0-15,3 4 0 0,0-4 0 0,3 0 0 0,0 0 0 16,-3 0 0-16,0-5 0 0,0 1 0 0,0-1 0 15,-2-2 0-15,-4 0 0 0,1-3 0 0,0 1 0 16,-3-1 8-16,-2-4-8 0,-1 2 0 0,1-2 8 0,-3-5-8 16,0 3 0-16,-3-1 0 0,0 1 0 0,0-3 0 0,-2-3 8 15,-1 6 20-15,-2-3 4 0,0 3 0 0,0-3 1 16,-2-3-22-16,-1 6-11 0,3-3 10 16,-6-4-10-16,1 4 0 0,0-3 8 0,-1 1-8 0,-2-2 0 15,3-1 0-15,0 0 0 0,-1 1 0 0,-2 2 0 16,0-3 0-16,0 3 0 0,3-5 0 0,0 2 0 15,-1 1 0-15,-2-3 0 0,3 2 0 0,2-2 0 16,0-2 0-16,-2 0 0 0,2-5 8 0,1 7-8 16,-4 2 0-16,4-2 0 0,-6 3 0 0,0 4 0 0,2-2 0 15,-4 0 0-15,-4-1 0 0,4 3 0 16,-4 3 0-16,-2-3 0 0,0 3-10 0,1 1 10 16,-7-1 0-16,4 4 0 0,-3-2 0 0,-1 4 8 0,-2-4 4 0,1 9 0 15,-1 1 1-15,0-1 0 0,-3 0-13 0,1 3 9 16,-3-1-9-16,-1 3 8 15,-1 0-8-15,-7 5-12 0,1-3 2 0,0 5 1 0,-5 0 9 16,-1 0 0-16,1 0 0 0,0 7 0 0,2-2 0 0,0 0 0 16,3 2-9-16,0 0 9 0,-3 0 0 0,-2 2 0 15,-1-2 0-15,1 3 0 0,0 4-11 0,-1 2 11 16,1 1-8-16,-1-1 8 0,6 5 0 0,3-2 0 16,2 5 0-16,-2-3 0 0,2 2 0 0,3 1 0 15,-3-5 0-15,0 9 0 0,-2-2 0 0,2-3 0 16,-5 8 0-16,2-5 0 0,1 4 0 0,2 3 0 0,0 5 0 15,-2 0-8-15,4-3 8 0,1 5 0 0,0-3 0 0,3 3 0 16,2-7 0-16,0 7-8 0,3 3 0 0,-1-1 0 16,1-2 8-16,3 0 0 0,-1 5 0 0,3-3 0 15,0-2 0-15,3 0 0 0,0 0 0 16,2 0 0-16,0 5 0 0,3-3 0 0,0 5 0 0,3 0 0 16,0-7 0-16,2 5 0 0,0-3 0 0,3-4 0 15,-3 2 0-15,3 0 0 0,0 0 0 0,3-3 0 16,-3 1 0-16,0-3 0 0,0 3 0 0,0-5 0 15,0-3 0-15,-1-4 0 0,1-2-9 0,-2-1 9 16,2 1 0-16,0-1 0 0,-3-2 12 0,3-2-4 16,-3-2 0-16,3-1-8 0,-3 3 12 0,3-7-4 15,-2 4-8-15,-1-4 0 0,3-3-12 0,-3-2 12 16,0-4-156-16,3-3-23 16</inkml:trace>
  <inkml:trace contextRef="#ctx0" brushRef="#br0" timeOffset="52183.24">5940 10474 2376 0,'0'0'52'0,"0"0"12"0,0 0 1 0,-3 7 1 0,1 0-53 0,-1 0-13 15,3 3 0-15,-3-1 0 0,1 3 29 0,2-1 3 16,0 4 1-16,-6 6 0 0,1-2-17 0,2 4-3 15,1 5-1-15,-1 0 0 0,3 10-12 0,-2-5 0 16,4 7 0-16,-2 7 0 0,3-2-11 0,-1 4 2 16,1 8 0-16,0 4 0 15,5-2 9-15,-3 9-13 0,0-5 5 0,3 3 8 0,-3 5-15 0,3-1 5 16,0 1 1-16,-2-1 0 0,2 3 9 0,2 2-8 16,-5 1 8-16,1 1-8 0,2-4 8 0,0 3 0 15,-3-1 0-15,3 2 0 0,-3-4 0 16,3 3 0-16,0-4 0 0,0-6 0 0,-3 5 15 0,1-3-2 15,4-4 0-15,-7-6 0 0,2-4-13 0,0 3 0 0,3-3 0 16,-2-2 0-16,-1-3 0 0,-2 1 0 16,-1-6 0-16,1-1 0 15,-3-3 0-15,0-3-21 0,-3-4 3 0,3 0 1 16,0 2-76-16,-2-7-15 0,2-4-4 0,-3 0-852 16</inkml:trace>
  <inkml:trace contextRef="#ctx0" brushRef="#br0" timeOffset="53006.58">3649 12720 2509 0,'0'0'111'0,"0"0"23"0,5 0-107 0,8 0-27 0,-2 0 0 0,7-2 0 16,1 2 41-16,5-5 3 0,2 5 1 16,3 0 0-16,6 0-6 0,-4 0-2 0,1-2 0 0,5 2 0 15,-3-5-23-15,4 2-5 0,-4 3-1 0,11-2 0 16,0-3-8-16,0 5 0 0,0 0 0 0,2-2 0 15,1-3 0-15,5 3-11 0,0 0 3 0,2-3 0 16,6 3 8-16,-8-3 0 0,5-2 0 16,-2 5 0-16,2-6 0 0,-2 6 0 0,5-5 0 0,-3 2 0 15,5-4 0-15,1 2 0 0,-3 5 0 0,2-6 0 16,6 1 0-16,-3 0 0 0,6-2 0 0,-4 2 0 16,4 0 0-16,-1 4 0 15,6-4 0-15,-3 0 0 0,-3 5 0 0,-2-5 0 0,3 0 0 0,-1 7 0 16,1-7 0-16,-1 5 0 0,0-3 0 0,4 2 0 15,-7 3 0-15,9-7 0 0,-3 7 0 0,-2-7 0 0,-4 7 0 0,6-2 0 16,1 0 0-16,-4-3 0 0,6 5 0 16,-6-2 0-16,1-3 0 0,2 5 0 15,0 0 0-15,0-2 11 0,-3-3-3 0,1 5 0 0,2 0 20 0,-3-3 3 16,3 1 1-16,-2-3 0 0,-1 5-32 16,-2-7 0-16,5 7 0 0,-5-2 0 0,0-3 0 0,-3 3 0 15,3 0 0-15,-3-3 0 0,-5 3 0 0,5-3-21 16,8 2 3-16,-3 3 1 0,-2-4 27 0,-5 1 6 0,2 3 0 15,-3 0 1-15,1-2-17 0,-3 2 0 16,-3 0 0-16,-3 0 0 16,-4 0 0-16,-1 0 0 0,3 2 0 0,0-2 0 0,0 0 0 0,0 3 0 15,-6 1 0-15,-5-4 0 0,1 3 0 0,-1-3 0 16,-2 7 0-16,0-7 0 0,2 7 0 0,-5-5 0 0,-3 5 0 16,1-7 0-16,-1 7 0 0,-5 0 0 0,0-4 0 15,-2 4 0-15,-6-2 0 0,0-3 0 0,0 5 0 0,-2-5 0 31,-3 5-34-31,0-2-10 0,-3-3-3 0,0 1 0 0,-5 4-13 16,3-7-4-16,-4 7 0 0,-1-7 0 0,-6 0-118 0,0 0-24 16,0 0-5-16</inkml:trace>
  <inkml:trace contextRef="#ctx0" brushRef="#br0" timeOffset="53402.95">9432 12402 1728 0,'0'0'153'0,"0"0"-122"16,0 0-31-16,0 0 0 0,0 0 154 0,0 0 25 16,8 3 5-16,0-3 0 0,0 0-100 15,3 0-21-15,2 0-4 0,0 5-1 16,3-3-14-16,0-2-4 0,3 0 0 0,-4 0 0 0,4 7-32 15,2-7-8-15,0 5 0 0,3-3 0 0,3 0 0 0,-1-2 0 16,6 7 0-16,-3-2 0 0,0-3 0 0,-3 5 0 16,4 1 0-16,-1-1 0 0,0-3 0 0,-3 3 0 15,-2-2 0-15,0 2 0 0,-6-2 0 0,3 2 0 0,1-2 0 0,-4-3 0 16,1 5 0-16,-1-5 0 0,1 5-12 16,-6 0 12-16,3 1 0 0,-3-1 0 0,-2 0 0 0,-1 2 0 15,-4-2 0-15,1 2 0 0,-4 1 0 0,-6-3 8 16,1 7-8-1,-6-2 0-15,-5 7 0 0,-1-3 0 0,-4 1 0 0,-3 1-9 0,-3 4 9 16,-3-4-13-16,-4 6-21 16,-6-1-4-16,-6 1-1 0,-7-1 0 0,-3 1-187 0,6-3-38 15,-43 14-7-15,21-11-1 0</inkml:trace>
  <inkml:trace contextRef="#ctx0" brushRef="#br0" timeOffset="55440.58">4670 13550 288 0,'0'0'12'0,"0"0"4"0,0 0-16 0,0 0 0 0,0 0 0 0,5 0 0 16,3 0 401-16,3 3 78 0,-6-3 15 0,3 4 3 15,0-4-357-15,2-4-72 16,4 8-15-16,-9-4-2 0,8-4-13 0,-5 1-2 15,-3 3-1-15,9-2 0 0,-6-3-22 0,5 5-4 16,-3-2-1-16,-2-3 0 0,6 3 0 0,-4-5 0 16,3 4 0-16,3-1 0 0,0-3 4 0,0-3 0 0,0 1 0 0,0-5 0 15,2-3-12-15,1-2 0 0,2-2 0 0,3-2 0 16,0-3 0-16,2 2 0 0,1-4 0 0,-6 5 0 16,5-6 0-16,1 1 0 0,-1-3 0 0,3-1 0 15,3-1 0-15,5 0-11 0,-5-3 3 0,2 1 0 16,8-2 8-16,-5-1 11 0,1 3-3 0,-1-3 0 0,2 5-8 0,-2-5-11 15,3 3 3-15,-3 0 0 0,3 2 22 0,-3 2 5 16,-3 6 1-16,3 1 0 16,0 0 0-16,-5 6 0 0,0-1 0 0,-6 7 0 15,-2 0 28-15,2 1 7 0,1-1 1 0,-3 2 0 16,2 3-13-16,-2 3-3 0,0-3 0 0,2 2 0 0,3-2-25 0,-2 7-6 16,-1-3-1-16,6 1 0 0,-11 2 2 0,3 0 0 15,0 2 0-15,0-2 0 0,-1 3-10 16,1 2 0-16,-3-3 0 0,6 3-11 0,-1-3 11 0,3-2 0 15,-7 0 0-15,7 0 0 0,0 0 0 0,5-7-8 16,-2 0 8-16,-3-3 0 0,3-4 0 0,0-2-10 16,-1-1 10-16,1-6 0 0,0-1 0 0,2 1-8 15,1-3 8-15,2-5 0 0,2 1 0 0,1 4 0 16,0-5 0-16,-3 1 0 0,0-3 0 0,0 7 0 16,0-5 0-16,3 1 0 0,2-1 0 0,-2-2 0 15,5 3 0-15,-3-1 0 0,0-2 8 0,-2 7 3 0,-3-4 0 0,0 6 0 16,0-2-11-16,0 5 0 0,5-2 9 0,-2 4-9 15,-5 2 15-15,2-1-2 0,0 6 0 16,-3-2 0-16,-2 7-1 0,-3-3-1 0,-3 3 0 0,1 0 0 16,-1 7 1-16,1 0 1 0,-3 0 0 0,-1 0 0 15,4 0-1-15,-3 5 0 0,-3-3 0 0,3-2 0 16,-3 5-12-16,3-3 8 0,5-2-8 0,-3-2 0 16,-2-3 0-16,2 3 0 0,3-5 0 0,-2-3 0 15,-1-4 0-15,6-2-18 16,3-5 4-16,2-3 1 0,-3 1-5 0,3-3-1 0,8 0 0 0,-5-2 0 15,-1 2 8-15,1-2 2 0,-6 4 0 0,4 5 0 16,-7-2 9-16,4-2 0 0,-4 4 0 0,1-2 0 16,0 2 18-16,0-2 2 0,-1-3 1 0,4 5 0 15,-6-4-1-15,0 2 0 0,-3-3 0 0,1 8 0 16,-1-3-11-16,-2-2-9 0,3 7 12 0,-1-3-12 0,3 1 9 0,-2-1-9 16,-1 3 0-16,1 2 9 0,-1 1-9 15,1-1 0-15,-6 0 0 0,2 3 0 0,-1-1 0 0,1 3 0 16,-4-2 0-16,5-1 0 0,-3-1 0 0,3 1 0 15,2-4 0-15,1 5 0 0,4-5 0 0,1-3 0 16,3 1 0-16,2 1 0 0,-3 4 0 16,3-3 0-16,0 0 0 0,-2 2 0 0,2 0 0 0,-3 3 0 0,3-1 0 15,3 3 0-15,-6-2 0 0,3-3 0 16,-2 7 0-16,2-7 0 0,-3 3 0 0,0 0 0 16,-2-5 0-16,-3 7 0 0,0-5 0 0,0 0 0 0,1-4 0 0,-1-1 8 15,2 3-8-15,1-5 0 16,3-2 9-16,-1-3-9 0,0-1 0 0,3-6 0 0,-2 0 0 0,-1-1 0 15,-5-1 0-15,-2-5 8 16,2 7-8-16,-5-2 8 0,2 3-8 0,-2 2 0 0,2-1-8 0,-2 6 8 16,0-1 0-16,0 6 0 0,-3 1 0 0,3 3 0 15,0-2 8-15,-1 1 1 0,-4 6 0 0,2 0 0 16,0-3 6-16,-2 2 1 0,2 3 0 0,0-2 0 16,0 2-16-16,0-2 8 0,3 1-8 0,0 1 0 15,3-2 0-15,-1 0 0 0,-2-3 0 0,5 2 0 16,0-4 0-16,5 5 0 0,1-5 0 0,-1-3 0 15,-2 1 0-15,2-1 0 0,1-1 0 0,4-4 0 16,1-1-18-16,5-1 3 0,0-6 1 0,3 4 0 16,-6-7-21-16,0-2-4 0,-2 2-1 0,0-7 0 15,2 0-110-15,3 2-22 0,-3-2-5 0,6-2-1 16</inkml:trace>
  <inkml:trace contextRef="#ctx0" brushRef="#br0" timeOffset="65001.82">5554 12442 2354 0,'0'0'52'0,"0"0"10"0,0 0 2 0,0 0 3 0,0 0-54 0,0 0-13 0,0 0 0 0,0 0 0 16,0 0 39-16,0 0 5 0,5 0 0 0,3 0 1 15,-8 0-20-15,5 0-4 0,3 0-1 0,0-2 0 16,0-3-10-16,3 3-2 0,-1-3-8 16,3 3 12-16,-5-5-12 0,6-2-12 0,-4-1 3 0,3-2 0 15,1-4 9-15,1 6-10 0,1-6 10 0,-2 2-10 16,1-3 2-16,1 3 0 0,-2-2 0 0,-1-1 0 16,5 3 8-16,-5 5 9 0,6-1-1 0,-3 1-8 15,-3 4 0-15,3-2 0 0,0 5 0 0,-3-3-9 16,0 5 9-16,3 0 12 0,-3 0-2 0,1 0-1 15,4 0 1-15,-7 0 0 0,5 0 0 0,2-2 0 0,-2-5-10 0,3 0 8 16,2 2-8-16,0-7 8 0,0 1-8 0,3-1 0 16,0 0 9-16,-1 0-9 0,1 1 0 15,3-4 0-15,-1 1 0 0,-2 5 8 0,0-8-8 0,-3 3 12 16,3-2-4-16,-3-1 0 0,3-6 11 0,0-3 2 16,2-2 1-16,1-3 0 0,-1-2-9 0,3 0-1 15,3-4-1-15,2 1 0 0,1-1-11 0,-4-1 0 16,1 3 0-16,3 0 0 0,-6 6 0 0,5 1 0 15,0 9 0-15,-2 3 0 0,0 2 0 0,-3 4 0 16,3-1 0-16,-3 8 8 0,0 1 4 0,3 2 0 0,-8 0 0 0,-1 2 0 16,-1-2 22-16,-1-2 5 0,0 2 1 0,3-5 0 15,-8-2-32 1,7 0-8-16,1-2 0 0,3-5 0 0,4-3 0 0,1-2 0 0,0-2 0 16,0-5 0-16,-1-4 0 0,1 4 0 0,0-9 0 15,0-1 0-15,-1-4 0 0,4-4-12 0,-3-3 4 0,7 7 0 16,-2-3 8-16,3 3 0 0,-6 0 0 0,3 3 0 15,-5-1 0-15,0 7 0 0,2 6 0 0,-2-1 0 16,-3 2 17-16,3 3 6 0,2 9 1 0,-5-2 0 16,-2 5 8-16,2-3 3 0,3 5 0 0,-1 2 0 15,4-7-20-15,-1 3-4 0,-2-5-1 0,-3 2 0 16,3-4-10-16,0-3 0 0,-3-7 0 0,2 3 0 16,9-1-10-16,0-7-4 0,-6-4-1 0,1-2 0 15,4-1-12 1,1 3-2-16,-3-10-1 0,0 5 0 0,-3 5 14 0,4-3 2 0,-1 0 1 0,-3-2 0 0,3 8 13 0,-5-6 0 15,-1 12 0-15,4-5 0 0,-1 6 9 16,-5-4 2-16,3 11 0 0,-8-4 0 0,0 6 23 0,0 2 5 16,-3-3 1-16,0 6 0 15,3-4-20-15,2 1-4 0,1-2-1 0,4 2 0 0,1-3-15 16,3-1 0-16,-4-4 0 0,4-1 0 16,-4-1 0-16,1 1 0 0,0-5-12 0,0-1 12 0,2-1-22 15,0 2 2-15,1-1 1 0,-1-1 0 0,-2 4 6 0,0-5 1 16,0 8 0-16,-3-1 0 0,0 8 0 0,-3-3 1 15,1-2 0-15,-4 7 0 0,-1-3 35 0,-1 8 8 16,0-5 0-16,3-3 1 0,-3 3-21 0,3-2-12 16,2 4 12-16,-2-5-12 0,-3-1 8 0,8-1-8 15,0-5 0-15,3 1 0 0,0-3 0 0,0 2 0 16,-3 1 0-16,-3 2 0 0,3-3-12 0,-2 8 12 0,2-3-13 0,-3 0 5 16,1 3 8-16,-1-1 0 0,-2 3 0 0,0-2-8 15,5 4 8-15,-3-2 0 0,-2-3 0 0,3 1 0 16,-1-1 0-16,1-4 9 0,-1 5-9 15,-2-5 10-15,0-1-10 0,0 1 0 0,2-2 0 16,0-1 0-16,4 1 0 0,1-1 0 0,1 8-9 0,-3-5 9 16,6 4 0-16,-6 1 0 0,2 6 0 0,-4-4 0 15,-3 7 0-15,-1-2 0 0,-4 2 0 0,0-3 9 16,-1 3-9-16,1 0 0 0,-1 5 0 0,1-5 0 16,-1 0 8-16,1 4-8 0,-1-1 8 0,3-1-8 15,-2 0 0-15,2-2 0 0,-5 0 8 0,0-2-8 16,5 2 0-16,-3-3 0 0,4-4 0 0,-1 2 8 31,0-4-89-31,0-5-19 0,0-3-3 0,0-6-1218 0</inkml:trace>
  <inkml:trace contextRef="#ctx0" brushRef="#br0" timeOffset="65798.39">12491 7835 2286 0,'0'0'50'0,"0"0"10"0,-5-5 3 0,2 3 1 0,-2-5-51 0,-1 0-13 0,4 0 0 0,-3-2 0 16,-1 1 54-16,4-1 8 0,-1-5 2 0,-2 5 0 0,-3-6-7 15,0 4-1-15,0-3 0 0,-3-1 0 16,-2-1-38-16,0 2-8 0,-3-3-2 0,0 1 0 0,-2 7-8 0,2-6 0 16,-3-1 0-16,1 7 0 15,-1-1 0-15,1-2 0 0,-4 5 0 0,1 3 0 16,0-1 0-16,3 5 8 0,-1 0-8 0,3 0 8 16,0 7-8-16,3 0 0 0,0 2 0 0,0 1 0 0,2 4 0 15,0 0 0-15,3 3 0 0,1 1-11 16,1 1 3-16,4 0 0 0,4 2 0 0,1-2 0 15,2-3-18-15,0 1-3 0,3-3-1 16,3-5 0-16,0-2 30 0,2 1 0 0,3-1 0 0,2-7 0 0,3 0 0 0,3 0 0 16,0-5 0-16,-3 3 0 0,3-6-9 0,0 6 9 15,2-3-8-15,1 3 8 0,-3 0 0 16,-3-3 0-16,0 5 0 0,-3 7 0 0,-7-5 9 0,2 5 1 16,-2 3 0-16,-1 4 0 0,-2 2 10 0,0 8 1 15,0-3 1-15,-5 5 0 0,-1 2-22 0,1 0 0 0,-6 3 0 16,3 2 0-16,-2-2 0 0,-3 1 0 0,2-1 0 0,-5 0 0 15,0 2 0-15,-3-3 0 0,-4 3 0 0,-4-2 0 32,1-1-21-32,-4-4-9 0,-4 5-2 0,-1-8 0 0,4 1 12 0,1-3 1 0,-4-9 1 0,2 4 0 15,0-9 10-15,1 0 8 0,4 0-12 0,-2-4 12 16,0-3 0-16,5-3 0 0,0-6 0 0,0-3 0 16,0-4 48-16,0-1 3 0,3-2 1 0,0-9 0 15,2 5-26-15,6-3-5 0,-3-5-1 0,5 8 0 16,6-3-6-16,0 2-2 0,2 3 0 0,3 2 0 15,3 3-12-15,-1 2 0 0,3 0 0 0,1 6 0 0,-1-1 0 16,3 2 0-16,2 5 0 0,1-3 0 0,2 3 0 16,3-1 0-16,5-1 0 0,-5 4 0 15,2-7-88-15,-2 4-23 0,5-2-5 16,-3-4-1028-16</inkml:trace>
  <inkml:trace contextRef="#ctx0" brushRef="#br0" timeOffset="66043.06">12785 7574 2602 0,'0'0'57'0,"0"0"12"0,0 0 3 0,2-5 1 0,-2-2-58 0,0 7-15 0,0 0 0 0,0 0 0 15,0 0 54-15,0 0 8 16,-5 5 2-16,0-3 0 0,-6 10-26 0,1 0-5 16,-4 4-1-16,1 6 0 0,3 1-32 0,-4 3 0 15,1 2 0-15,2 5 0 0,1 0 0 0,5 0 0 0,2 5 0 0,0-6 0 31,6 1-31-31,0-2-9 0,2 2-3 0,5-10 0 16,4 1-125-16,-1-3-26 0,3-7-5 0,0-2-841 0</inkml:trace>
  <inkml:trace contextRef="#ctx0" brushRef="#br0" timeOffset="66366.19">13084 7703 2757 0,'0'0'60'0,"0"0"13"0,-6 0 3 0,4 0 2 0,-4 0-62 0,1 5-16 0,5-5 0 0,-5 3 0 0,0 4 54 0,-1-5 8 16,1 10 2-16,0-3 0 16,-6 0-32-16,3 8-7 0,0-1-1 0,-2 1 0 15,2 6-24-15,-3 1 0 0,-2-1 0 0,2 1 0 16,1-1-22-16,2-1-3 0,-3-4-1 0,3-1 0 31,0-5-124-31,3-3-25 0,2-2-5 0,1-5 0 0,-4-2-40 0,6-7-8 0,0-4-2 0,3-3 0 16,2-5 101-16,3-2 20 0,0-5 4 0,3-3 1 0,2 6 104 0,0-8 27 15,3 6 2-15,0 1 1 0,-3-2 178 0,3 3 35 16,0 1 7-16,-3 4 2 0,0-4-66 0,-2 8-13 16,-3 5-2-16,3 0-1 0,-1 1-76 0,-2 8-15 15,0-2-3-15,0 4-1 0,3 6-32 0,-3-1-7 16,-1 4 0-16,1 1-1 0,0 0-20 0,0 7-4 16,0 0-1-16,-3-3 0 0,1 7-10 0,-1-1 0 15,0-4-10-15,1 6 10 16,-4 0-28-16,1-8 1 0,0 5 0 0,-1-4 0 15,-2-3-106-15,3-5-22 0,0-2-4 0,-3 0-1042 16</inkml:trace>
  <inkml:trace contextRef="#ctx0" brushRef="#br0" timeOffset="66586.67">13555 7228 2977 0,'0'0'65'0,"8"0"14"0,-1 7 2 0,4 3 3 16,0-3-67-16,2 9-17 0,0 1 0 0,3 4 0 15,0 3 53-15,-3 6 7 0,0 5 2 0,1 5 0 16,-4 5-29-16,1 2-5 0,-3 2-2 0,-3 1 0 0,-2 4 5 16,-3 2 1-16,0 3 0 0,-6 0 0 15,-7-3-32-15,2 6 0 0,-4-8 0 0,-4-5 0 16,-2 5-96-16,-6-4-26 0,-2-3-5 0,3 0-806 16,-3-7-162-16</inkml:trace>
  <inkml:trace contextRef="#ctx0" brushRef="#br0" timeOffset="100354.01">16351 12278 1785 0,'-18'-10'159'0,"10"8"-127"0,0-5-32 0,-5 0 0 15,-6 0 222-15,3-3 38 0,0 3 8 0,-2 0 2 16,-1 0-170-16,1 0-35 0,-1 3-6 0,3-1-2 15,-2 2-25-15,-1 3-4 0,-2 3-2 16,3-3 0-16,-6 9-36 0,0-2-7 16,-2 7-2-16,-1 3 0 15,-5-1-9-15,1 8-3 0,-4 4 0 0,6 0 0 16,-3 3-9-16,1 2-1 0,4 2-1 0,1-7 0 0,7 1 4 0,3-6 1 16,3-4 0-16,5-3 0 0,-2 3 13 0,4 0 2 0,-2 4 1 0,3 8 0 15,0 2 21-15,2 12 0 0,0-3 0 0,3 7 0 16,3-2 40-16,2 0 13 0,3 0 3 0,3-7 0 15,2-2-16-15,3-5-4 0,3-2 0 0,4-6 0 16,4 4-10-16,7-10-2 0,3 2-1 0,0-5 0 16,3-2-8-16,-6-2-2 0,3 0 0 0,-2-3 0 0,-1 1-13 15,1-3-12-15,-1-5 3 0,-2-2 0 16,0 7-17-16,-3-7-3 0,-3 0-1 0,-5 5 0 16,-5-10-2-16,0 5-1 0,0 0 0 0,-6 0 0 15,-2 0-51-15,0-2-11 0,0-3-1 0,-2 5-1 16,-6 0-66-16,0 0-13 0,2-5-2 0,-2-6-696 15</inkml:trace>
  <inkml:trace contextRef="#ctx0" brushRef="#br0" timeOffset="100613.78">15690 12859 2718 0,'-3'0'60'0,"1"0"12"0,-1 0 2 0,3 0 2 0,0 0-60 0,0 0-16 0,10 0 0 0,4-5 0 16,2 5 28-16,5-7 4 0,0 7 0 0,5-7 0 15,6 2 0-15,2-2 1 0,6 0 0 0,0 0 0 16,0-7-21-16,-3 5-4 0,2 1 0 0,1-3-8 16,2-1 0-16,1 0 0 0,-6-2-15 0,2 0 5 15,1 7-142 1,-3-3-28-16,-8-4-5 0</inkml:trace>
  <inkml:trace contextRef="#ctx0" brushRef="#br0" timeOffset="101059.31">17320 12198 864 0,'0'0'38'0,"0"0"8"16,0 0-37-16,-3 0-9 0,-5 5 0 0,0-1 0 0,-2 3 428 0,2 5 83 15,0-7 17-15,0 7 3 0,2-3-391 0,-4 0-77 16,-3 8-16-16,-1 4-3 0,-1 5-27 0,-4 4-5 16,-7 10 0-16,4 5-1 0,6 7-11 0,1 7-9 0,-4 4 9 15,6-4-13-15,2 4 13 0,6-1 0 16,2 1-10-16,3-6 10 0,3 4 0 15,5-12 0-15,5 0 0 0,6-4 0 16,-1-12-29-16,6 0-8 0,2-2-2 16,1-10 0-16,2-5 12 0,0-6 3 0,0-1 0 0,3-9 0 0,0 0 24 0,2-9 0 0,3-6 0 15,-2-1 0-15,2-3 0 0,-3-4-8 16,0-8 8-16,-4-7 0 0,1-9 0 0,-4 5 17 0,-3-5-2 16,-3 0-1-16,-3 0 5 0,-5 0 1 0,-2 0 0 15,-6-2 0-15,-5 1 6 0,-2 1 2 0,-4 0 0 16,-4 0 0-16,-3 7 4 0,-6 0 2 0,-5 0 0 0,-2 8 0 15,-3 1-5-15,-3 0-1 0,-5 13 0 0,0 1 0 16,0 5-28-16,0 5 0 0,0 5 0 0,-3 4 0 16,3 3 0-16,0 4-8 0,0 1 8 0,5 4-13 15,11-5-15 1,-3 5-2-16,-2 3-1 0,5-3 0 0,10 0-102 0,3-2-21 16,0 0-4-16,3-8-1024 0</inkml:trace>
  <inkml:trace contextRef="#ctx0" brushRef="#br0" timeOffset="101335.72">18426 12148 2919 0,'0'0'64'0,"0"0"14"0,0 0 2 0,2 8 2 0,4-6-66 0,-6 7-16 16,-3-2 0-16,-2 7 0 0,-3-4 38 0,-3 11 4 0,-7-2 1 0,-1 9 0 15,-5 0-31-15,-2 8-12 16,-1-1 11-16,1 5-11 0,2 4 0 0,-2 6 0 16,4 11 0-16,1-2-10 0,3 9-7 0,2-2-2 0,3 4 0 15,-1 8 0 1,6 0-23-16,3-3-5 0,5-5-1 0,3-1 0 0,2-6 29 0,6-4 6 16,-1-5 1-16,9-2 0 15,-1-10-97-15,9-2-19 0,5-9-4 0,5-5-615 0,5-3-122 16</inkml:trace>
  <inkml:trace contextRef="#ctx0" brushRef="#br0" timeOffset="101810.27">18987 12466 2826 0,'0'0'62'0,"0"0"13"0,0 7 2 0,-3 0 3 0,3 0-64 0,-3 3-16 16,3-1 0-16,3 7 0 0,0 8 27 0,2-1 2 16,-3 10 1-16,1 5 0 0,2 0-14 0,-2 4-4 15,-3-2 0-15,0 0 0 0,-3 0-12 0,1 0 0 0,-6 5 0 0,3-8 0 31,-1-4-22-31,-2-2-4 0,0-5-1 0,3-3 0 16,0-6-42-16,-3-8-9 0,3 3-2 0,-1-10 0 16,1-2 11-16,0-7 1 0,-1 0 1 0,6-5 0 0,-2-9 51 0,4-2 16 0,-2-3-10 0,3-5 10 15,5 0 36-15,0 1 12 16,0-5 2-16,2-3 1 0,1 0 10 0,2-4 3 0,3 2 0 0,3 0 0 16,2 0-32-16,0 5-7 0,5 2-1 0,-2 9 0 15,-5 1-1-15,2 4-1 16,-3 5 0-16,1 0 0 0,-1 4-2 0,1 3 0 0,-3 7 0 0,2 0 0 15,-2 7-5-15,3 3-2 0,-3 4 0 0,2 2 0 16,1 13-4-16,-3-1-1 0,2 9 0 0,1 3 0 16,-6 0-8-16,3 0-16 0,-3 5 4 0,-2-3 1 15,-1 3-1-15,-2-3 0 0,-3 5 0 0,1 1 0 16,-1-11-99-16,-2-2-20 0,-1 1-4 16,1-8-1052-16</inkml:trace>
  <inkml:trace contextRef="#ctx0" brushRef="#br0" timeOffset="102598.98">19701 11890 2790 0,'0'0'61'0,"0"0"13"0,0 0 2 0,0 0 3 0,3-7-63 0,-1 4-16 16,1-4 0-16,-1 5 0 0,4-3 51 0,-1-2 7 16,0 5 2-16,1-1 0 0,2-1-36 0,-3 4-6 15,0 0-2-15,3 0 0 0,0 0-16 0,0 4 10 16,3-1-10-16,-4 4 8 0,4-5-8 0,0 5 0 16,-3 0 0-16,0 0 0 0,-1 0-9 0,-1-4-4 15,-1 6-1-15,-5-9 0 0,0 0 0 0,0 7 0 0,3 5 0 0,-6-7 0 16,0 2 14-16,-2 0 0 0,0 2 0 0,0-2 0 15,-3 3 0-15,2-6 0 0,-2 3 0 0,0 1 0 16,-2-4-9-16,2 3 1 0,0-7 0 0,-3 7 0 16,3-7 8-16,1 5 0 0,-4-3 0 0,0 1 0 15,1-3 0-15,2 0 0 0,-3 4 0 0,1-4 0 16,-1 3 0-16,0-3 0 0,4 7 0 0,-4-7 0 0,0 2 0 16,1 5 0-16,-1-7 0 0,3 7 0 15,0-2 0-15,0-3 0 0,0 1 0 0,1 4 0 16,-1 0-12-16,0 0 0 0,2-5 0 15,1 5 0-15,0 0 12 0,-1 0 0 0,4-4 0 0,-1 4 8 16,3-7-8-16,0 0 0 0,3 7 0 0,2-5 0 16,-2 5 0-16,5-2 0 0,-3-3 0 0,0-2 0 0,6 5 11 0,2-3-3 15,0-2 0-15,3 0 0 0,0 0 0 0,3 0 0 16,-1 0 0-16,-2-2 0 0,3-3-8 0,-1 5 0 16,-2 0 0-16,2-2 0 0,-2-3 0 0,0 5 8 15,3-2-8-15,-3 2 8 0,2-5 0 0,-2 3 0 16,0 2 0-16,2 0 0 0,-4 0-8 0,1 0 0 15,1 0 0-15,-5 0 0 0,0 0 0 0,-1 0 0 16,1 0 0-16,-3 2 0 0,2-2 0 16,1 5 0-16,-6-5-8 0,3 2 8 0,0-2 0 0,-8 0 0 0,3 7 0 0,-3-7 0 15,5 5 0-15,-2 0 0 0,-3 2 0 16,0 0 0-16,0 0 0 0,0 0-11 16,-6 0 11-16,1 2-8 0,0 1 8 0,-1-1-12 0,-4-2 12 0,2 7-12 15,0-4 12-15,0 2 0 0,3-3 0 0,-3 0 0 16,-3 1 0-16,1 4 0 0,-1-5 0 0,-2 3 0 15,0-3 0-15,-3 1-13 0,0 6 5 0,0-2 8 16,0-4 0-16,0 6 0 0,0-4 0 0,0 0 0 16,-2 0 0-16,2-1 0 0,0-4 0 0,3 3 0 15,-3-3 0-15,0 2 0 0,3-2 0 0,-3-2 0 16,0-3 0-16,6 5 0 0,-4-4 0 0,1-3 0 16,0 5-30-1,5-5-2-15,0-5 0 0,0 5 0 0,0-3-80 0,0 3-16 0,3-7-3 0,0 7-996 16</inkml:trace>
  <inkml:trace contextRef="#ctx0" brushRef="#br0" timeOffset="102910.37">20561 11791 3171 0,'0'0'70'0,"0"0"14"15,0 0 4-15,8 5 0 0,0-1-70 0,0-1-18 0,0 11 0 0,2 0 0 0,1-2 0 0,-1 9 0 0,1 5 8 0,-1 2-8 32,1 5-22-32,0 5-8 0,-3 2-2 0,-1 7 0 0,-1 9 32 0,-1 7-9 0,0 3 9 0,-2 12 0 15,-6-5 0-15,3 4 0 0,-2 8 0 16,-4-5 0-16,1 0-10 0,-3-7 10 0,0 7-12 0,0-10 12 15,-2-1 0-15,-3-11-8 16,-1-1 8-16,-2-3 0 0,-5 0 0 0,-3-4 0 0,-5 1 0 16,-5-4 0-16,-6-4-16 0,-2 1 1 0,-6-8 0 0,3-6-874 15,-2 1-175-15</inkml:trace>
  <inkml:trace contextRef="#ctx0" brushRef="#br0" timeOffset="111490.28">3127 4049 1728 0,'0'0'153'0,"-5"-5"-122"16,2 0-31-16,1-2 0 0,-3 0 88 15,-3 2 12-15,-3 1 3 0,0 1 0 0,-7-4-42 0,-1 3-8 16,-4 4-1-16,-4 0-1 15,1 4-31-15,-1 3-7 0,3-4-1 0,-7 6 0 0,4 5-12 0,1 0-12 16,5 3 3-16,-6 2 0 0,9-5 9 0,-6 7-12 16,3-2 12-16,2 4-12 0,-5 1 12 0,6-1-12 15,-1 10 12-15,1-2-12 0,2-1 12 0,3 3 0 16,-3 0-9-16,5 5 9 0,1-5 0 0,-4 4-9 0,1-4 9 16,0 7 0-16,2-2 0 0,1 0-8 0,-1-3 8 15,-2 5 0-15,2 5 0 0,1-3 0 0,2-2 0 16,5 7 0-16,-10-2 0 0,8 2 0 0,-3 0 0 0,0 4 0 15,-3 1 0-15,3 0 8 0,3 0-8 16,0-3 9-16,-3 7 4 0,2 3 1 16,1 0 0-16,-3 5 0 15,3-3-6-15,2 2 0 0,-2-4-8 0,2 4 12 0,3 6-4 0,0-6-8 0,0-2 11 0,0-2-11 16,3-2 10-16,2 1-10 0,-2-1 8 0,5-3-8 16,0-2 0-16,2-5 0 0,1-3 0 0,2-1 0 15,0-3 0-15,3 0 0 0,3-3 0 0,-1 1 0 16,1-3 0-16,-1 3 0 0,1-5 0 0,2 0 0 15,-2-3 0-15,-1 1 0 0,-5-5 0 0,1-3 0 16,4 1 0-16,1-1 0 0,-9-2 0 0,6-2 0 16,-5-5 8-16,-3 3-8 0,-1-3 0 0,4-5 8 0,-3 8-8 0,3-5 10 15,-9-3-10-15,6 0 10 0,-3 1-2 16,1 2 0-16,-1-3 0 0,-2 0 0 16,2 1-8-16,-2 4 0 0,5 0 0 0,-8-5 0 0,7 1 0 15,-4 4 0-15,2-5 0 0,1 5 0 16,-1-4 0-16,3-3 0 0,-5 2 0 0,5-2-11 15,-1-2-149-15,1-3-31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5T16:39:00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15616 2901 2142 0,'-3'-7'47'0,"3"2"9"0,-5-2 3 0,5 0 1 0,-3-2-48 0,3 2-12 0,0-3 0 0,0-2 0 0,0 5 0 15,-3-4 11-15,3-3-11 0,0 6 10 16,-2-1-10-16,2-5 0 0,-5 5 0 0,-1-6 8 0,1 8-8 0,-3-2-16 16,0 7 4-16,-2-5 1 31,-1 2-34-31,-2 3-7 0,-1 2-2 0,1 2 0 0,-3 5 10 0,-2-2 3 0,-1 6 0 0,1-4 0 16,-1 5 5-16,1 0 0 0,2 4 1 0,-3-1 0 15,3 1 35-15,3 0 0 0,0 6 0 0,2-13 9 0,4 8 20 0,1 4 4 16,1-10 1-16,0 1 0 0,2 0-2 0,3-5-1 0,0 0 0 15,0 7 0-15,3-7 0 0,2 3 0 0,-2-1 0 16,2-2 0-16,3-5-9 0,0 6-2 16,2-1 0-16,1 0 0 0,5 0-12 0,-3 0-8 15,3-5 8-15,0 7-8 0,-3-4 8 0,3-2-8 0,0 6 8 16,0-4-8-16,-3 2 0 0,3-5 0 0,-6 3 0 16,4-1-8-16,-1 4 8 0,-5-1 0 0,2-3 0 15,-2 6 0-15,-2-8 0 0,-4 5-8 0,1 7 8 16,-1-11 0-16,-2 6 0 0,0-2-8 0,-2-2 8 15,-1-3 0-15,-2 5 0 0,0-5 0 0,-1 6 0 16,-2-4 0-16,0-1 0 0,0 1 0 0,1 1 0 16,-4 0 0-16,0-3-28 0,-2-2-8 15,0 0 0-15,0 0-860 0</inkml:trace>
  <inkml:trace contextRef="#ctx0" brushRef="#br0" timeOffset="369.57">15732 3004 2188 0,'0'0'195'0,"0"0"-156"0,0 0-31 0,3-2-8 0,2-5 79 0,-2 5 14 16,5-3 3-16,0 3 1 0,0-3-73 0,2-4-14 15,-2 6-10-15,3-2 12 0,-1-2-12 0,-2 5 0 16,0-5-10-16,0 5 10 15,3-5-62-15,-3 0-6 0,-3-1-2 0,0 6 0 16,0-3-23-16,-5 5-5 0,3 0-1 0,-3 0 0 16,0 0 26-16,0 0 5 0,0 0 0 15,-3 0 1-15,-2 7 80 0,2 5 16 0,-2-2 3 0,0-1 1 0,0 5 41 0,2-2 8 16,-2 0 2-16,2-1 0 0,-2 4-28 0,2 6-6 16,3-5-1-16,0 3 0 0,0-3-25 0,0 6-4 0,0-6-2 0,3-2 0 15,-1 3-18-15,1-8 0 0,0 0 0 16,2 6 0-16,0-8 0 0,1 0-22 15,-4 0 3-15,6-5 1 16,0 5-48-16,-3-7-10 0,3 0-1 0,0-7-864 0</inkml:trace>
  <inkml:trace contextRef="#ctx0" brushRef="#br0" timeOffset="1139.01">16010 2732 345 0,'0'0'31'0,"0"0"-31"0,0 0 0 0,3-5 0 15,-3-2 335-15,0 7 61 0,2-2 12 0,-2 2 2 16,0 0-318-16,0 0-63 0,0 0-13 0,0 0-2 16,0 0-14-16,0 0 0 0,6 7 0 0,-4 0 0 0,3 4 0 0,-5-6-12 15,3 5 3-15,0 4 0 16,-1-12-35-16,1 5-8 0,0 0 0 0,-3 2-1 16,5-1-2-16,-2-1 0 0,-3 0 0 15,2 0 0-15,1-3 55 0,-3-4 8 0,0 7 4 0,3 1 0 16,-3 1 32-16,0-2 8 0,0-7 0 0,0 7 1 15,0 0-1-15,0 3 0 0,0-1 0 0,0-4 0 0,-3 2-20 0,3 4-4 16,0-6 0-16,0 2-1 0,0 3-10 0,0-1-1 16,3-2-1-16,-3 7 0 0,5-11-15 0,-2 6 0 15,-3 3-9-15,2-1 9 0,3 1 13 0,1 0 9 16,-4-5 2-16,4 7 0 0,-1-4 13 0,0 4 3 16,-2-5 1-16,2 8 0 0,0-6-7 0,-2 1-2 15,2 5 0-15,-2-1 0 0,2-4-17 0,-2-1-4 0,2 4-1 0,-2 1 0 16,-3-2-10-16,0 0 0 0,-3 3 0 0,3-5 0 15,-5 2 0-15,2 0 0 0,-2-3 0 0,0 1 0 16,-3 0 0-16,0 0 0 0,0-3 0 0,0 1-11 16,-3-3-1-16,1-3 0 15,-3 1 0-15,-1 0 0 0,1-3 12 0,0-2-12 0,-3 0 12 0,0 0-12 16,3-2 12-16,0-3 0 0,0 3 0 0,2-5 8 16,0 0-8-16,1 0 12 0,2 4-4 0,3-4 0 15,-1 0 2-15,4 0 1 0,4-2 0 0,1 6 0 16,2-9 5-16,6 3 2 0,-1 2 0 0,6-2 0 15,0-1 0-15,3 1 0 0,2 2 0 0,3-5 0 0,-1 0-10 16,7-2-8-16,-1 5 12 0,5-5-12 16,-2 4 8-16,5 1-8 0,0-3 0 0,0 0 0 0,-3-2 0 15,1 0 0-15,-1-2 8 0,-5 1-8 16,0 6 0-16,-5-5 0 0,-3 5 0 0,0-8 0 0,1 8 0 16,-4-5-9-16,-2-1 9 0,0 6 0 15,0 0-12-15,-6-5 4 0,-2 6 0 0,-2-1 0 16,-1 0 8-16,0-5 0 0,-2 6 10 0,-3 1-10 0,-6-4 10 0,4-1-10 15,-3 7 10-15,-3-2-10 0,0 0 14 0,-3 0-3 16,1 5-1-16,-1-3 0 0,0 5-10 0,1 5 12 16,-3-3-12-16,2 5 12 0,0 0-12 0,-2 0 0 0,3 3 0 0,-1-1-11 15,0 0 11-15,3 6 0 0,-2-1 0 0,2-5-8 16,3 8 8-16,-1-3 0 16,1 0 0-16,2 2 0 0,3 1 0 0,3-1 0 0,0-2 0 15,2 3-8-15,0-6 8 0,3 4 14 16,3-1-3-16,-1-5-1 0,1 5 18 0,2-7 3 0,0 3 1 0,3-3 0 15,-2-5-20-15,1 3-3 16,7-3-1-16,-4-2 0 0,3 0-8 0,-2-2 8 0,-1-3-8 0,3 3 8 16,-2 2-8-16,-3-7 0 0,-6 2-12 0,4-4 12 31,2 6-108-31,-3-9-15 0,-5 8-2 0,0-3-967 0</inkml:trace>
  <inkml:trace contextRef="#ctx0" brushRef="#br0" timeOffset="1946.42">17558 2969 1785 0,'0'0'159'0,"5"-5"-127"0,-5 5-32 0,5-2 0 16,3-5 132-16,0 5 21 0,3-3 4 0,-1 3 1 15,4 2-97-15,-1 0-19 0,0-5-4 0,0 10-1 16,-2-5-37-16,2 2-8 0,-2 3-2 0,-1-1 0 15,1 3 10-15,-1 1-10 0,-2 1 10 0,-2-4-10 16,-1 2-1-16,0 2 0 0,-5-2 0 0,0 3 0 16,0-3-11-16,-5 0-2 0,0 2-1 15,-1-2 0-15,-2 0 13 0,-2-4 2 0,-1 6 1 0,-2-9 0 16,2 12 9-16,-2-12 0 0,-3 2 10 0,3-2-10 0,0 0 20 16,0 0-1-16,2-2-1 0,1-5 0 0,2 2-10 0,5-4-8 15,0-1 9-15,3-4-9 0,3-2 32 0,5-1 0 16,2-4 0-16,1-5 0 0,2 3-32 0,0-3-15 15,3-5 2-15,3 1 0 0,-1-1 13 0,1-2 0 16,2 2 0 0,0 6-9-16,0-1 9 0,3-3 9 0,0 6-1 15,0-1-8-15,0 6 34 0,-3-4 0 16,-3 8 0-16,-4-2 0 0,-1-1 7 0,-3 8 2 0,1 0 0 0,-3 2 0 16,-3 2-13-16,-5 5-2 0,0 0-1 0,6 7 0 0,-1 0-12 0,-3 7-3 0,1-5 0 15,0 13 0-15,-3-4-12 16,2 6-13-16,-2 7 2 0,0-1 1 0,0 3 10 0,0 5 0 0,0 2 0 15,0 2-8-15,3-2 8 0,0 5 0 16,-6-5 0-16,3 0 0 0,3 7 0 0,-3 0 0 0,2-5 0 0,-2 3 0 16,6-3 0-16,-4 3 0 15,1-5 0-15,2-5 0 0,3 3 0 0,-3-1 0 0,1-11 0 16,2 12 8-16,-3-12-8 0,-2 2 0 0,-1-2 0 16,1-10-8-16,-3 10 0 0,0-12 0 15,-3-4 0-15,1 4 0 0,-6-5-13 0,2-2-3 0,-2 0 0 0,-2-7 0 16,-1 0-134-1,-2-2-27-15,0-3-6 0,-3-7-825 0</inkml:trace>
  <inkml:trace contextRef="#ctx0" brushRef="#br0" timeOffset="2115.87">17661 3089 1209 0,'-8'-30'53'0,"5"20"12"0,1-4-52 0,-4 2-13 0,6 1 0 0,-2 1 0 16,2 1 205-16,2 2 39 0,1 2 7 0,5 0 1 0,0 1-120 0,0 4-25 15,5 0-5-15,0 0-1 0,3 0-49 0,3 0-11 16,2 4-1-16,5 1-1 0,3-5-29 0,3 0-10 15,0 5 0-15,0-5 9 16,2 2-74-16,1-2-15 0,-1 0-4 0,-2 0-1003 0</inkml:trace>
  <inkml:trace contextRef="#ctx0" brushRef="#br0" timeOffset="3547.67">19074 2786 1558 0,'0'0'69'0,"0"0"15"0,-3-7-68 0,3 7-16 0,-5-7 0 0,5 7 0 16,-5 0 87-16,-3 0 13 0,2 2 4 0,-2 5 0 16,-2 7-15-16,2-2-2 0,-3 11-1 0,1-1 0 0,-1 3-40 0,1 4-8 15,-1 1-2-15,0 3 0 0,1 0-25 0,-3 0-11 16,2 5 8-16,-2-1-8 0,-3-4 0 0,-3 0-14 15,4-2 2-15,1-5 0 16,-2-3-101-16,3-2-20 0,0-4-4 0,2-8-1 16,3-2 64-16,3 0 13 0,0-7 2 0,5 0 1 15,0-12 5-15,2 3 1 0,4-7 0 0,2-3 0 0,2-5 86 16,1-4 18-16,-1-3 3 0,4 8 1 16,-1-10 44-16,3 2 10 0,-6-1 2 0,6 6 0 0,-3-12-39 0,3 5-7 15,0-5-2-15,3 3 0 0,-1 5-36 0,3 1-7 16,-2 1-1-16,2 5-1 15,0 2 17-15,-2 11 4 0,-1 5 1 0,-2-4 0 0,0 9-12 0,-3 5-2 0,3 4-1 16,-3 8 0-16,1-1 6 0,-1 8 2 16,0 8 0-16,-2-1 0 15,-1 7-53-15,-2-5-10 0,0 4-3 0,-3 3 0 0,-2 3 32 0,0-3 0 16,-3 0 0-16,-3-3 0 0,0-4 0 0,1 5 0 0,-1-12 0 0,1 4 0 31,-4-4-32-31,-2-12 0 0,0 3 0 0,0-1 0 0,-2-9-21 16,-1 3-5-16,1 1-1 0,-4-8 0 0,-1-3-110 15,-4-3-23-15,1-4-4 0,-1 0 0 16,0-2 123-16,1-5 25 0,-1 0 4 0,4 2 2 0,-1-9 93 0,0 4 18 0,5-6 4 0,1-1 1 0,-1 5 18 16,6-4 3-16,-1-1 1 0,4 3 0 0,2 2-44 0,0 0-8 15,0 8-1-15,2-6-1 0,4 5 3 0,-1 3 1 16,0 0 0-16,1 4 0 16,4 0-8-16,1 1-2 0,-1 4 0 0,4-3 0 0,1 3-19 15,4 0-4-15,2 0-1 0,-2 0 0 0,-1 0-12 16,3 0-12-16,-2 0 3 0,2 0 0 15,0 0-45-15,-2 0-9 16,-1 0-1-16,1 3-1 0,-1-3-39 0,1 0-8 0,-3 0-2 0,0 0 0 16,-1 4 58-16,-1 1 12 0,-1-5 3 0,0 7 0 15,-2 0 81-15,2 2 17 0,-2-1 3 0,-4 6 1 0,1-5 28 0,-2 5 6 16,-1 0 1-16,0 3 0 0,-2-8-52 0,0 5-9 16,-3 3-3-16,0-8 0 0,0 5 0 0,0-2 0 0,-6 2 0 15,4-4 0-15,-4 1-32 0,4-1 0 16,-6-3 0-16,2 2 0 0,1-2 0 0,0-4 0 15,0 1 0-15,-1-1 0 16,1-3-35-16,0 4-13 16,5-4-4-16,-3-4 0 0,0 1 32 0,3-1 7 15,0-6 1-15,3 3 0 0,0-2 12 0,-1-1 0 0,4-4 0 0,2 5 0 0,0-8 9 0,5 6 5 0,-3-6 1 0,1 8 0 16,0-1 1-16,-1-2 1 0,-2 8 0 0,3-3 0 16,-3 2 12-16,2-2 3 15,1 7 0-15,-1-5 0 16,-2 1-53-16,3 4-11 0,-3-3-1 0,0 3-1 0,0 0 16 0,-3 0 3 0,-5 0 1 0,0 0 0 15,5 3 5-15,1-3 1 0,-1 9 0 0,0-9 0 16,-2 7 8-16,2-2 0 0,0-3-9 0,1 3 9 16,-4-1 0-16,6 4 0 0,0-1 0 0,0-3 0 15,-3 1 0-15,6 0 0 0,-3-3 0 0,2 3 0 16,1-3 0-16,0-2 0 0,-1 0 0 0,1 0 0 16,-3 0 0-16,2 0 0 0,1-2 0 0,-3-3 0 0,0 3 0 0,0-3 0 15,0 0 0-15,-3 1 0 0,-2 1 0 0,2-1 0 16,-2 1 0-16,-1-2 0 0,-2 5 8 0,0 0-8 15,0 0 8-15,0 0-8 0,0 0 15 0,-2-2-3 16,2 2 0-16,0 0 0 0,0 0-3 16,-8 0-1-16,2 2 0 0,1-2 0 15,5 0-8-15,-8 5 0 0,5-2 0 0,-2 4 0 0,5-7 0 0,0 0-11 16,0 0 3-16,3 9 0 0,-1-2 8 0,1 0 0 16,-3-7 0-16,8 0 0 0,-3 0 0 0,3 0 0 15,3 0 0-15,-1 0-8 0,-2-7 8 0,3 7 0 16,2-2 0-16,0-5 0 15,-2 0 36-15,2 4 4 0,0-1 0 0,-2 4 0 0,-3 0-23 0,3 4-4 0,-1-1-1 16,1 4 0-16,-3 0-3 0,-3 2-1 0,0 5 0 0,-2-2 0 16,0 9-8-16,-1 0 0 0,-2-2-10 15,0 7 10-15,0-2-8 0,-2 6 8 0,-4 3 0 0,-2-2-9 16,0-3 9-16,0 0-8 0,0 0 8 0,-2-2-8 16,-3 2 0-16,-1-4 0 15,1-5 0-15,3 2 0 0,-4-5-4 0,1-4 0 16,0 2 0-16,0-7 0 0,-1 0 20 0,1-4 3 0,0-3 1 0,0-7 0 15,-3 4 0-15,3-11 0 0,2 2 0 0,1-2 0 16,-1-7 32-16,3 5 6 0,0-8 2 0,3 1 0 16,2-3-13-16,3 0-3 0,3-2 0 0,2 4 0 15,3 1-36-15,5 4 0 0,0-2 0 0,1 4 0 16,2 1-15-16,2 2 3 0,1-3 0 0,-1 8 0 0,3-5-7 0,3 4-1 16,3-4 0-16,-4 5 0 15,1-5-112 1,0 7-24-16,-3-3-4 0,0 1-887 0</inkml:trace>
  <inkml:trace contextRef="#ctx0" brushRef="#br0" timeOffset="3959.15">20246 2518 2530 0,'3'-12'56'0,"-1"0"11"0,1 0 2 0,0 3 3 0,-1 2-58 0,1 0-14 15,-3 7 0-15,0 0 0 0,2 12 44 0,-2-5 7 0,0 9 1 0,-2 3 0 16,2 11-31-16,-5 3-5 0,2 12-2 0,0 2 0 15,-5 5-6-15,3 7-8 16,0-3 11-16,-1 3-11 0,-2-7 0 0,6 2 0 16,-3 2 0-16,-1-6-12 0,1-1 12 0,2-4 0 15,1-3 0-15,2-11-9 16,0-1-28-16,0 1-6 0,2-8-1 16,1-4 0-16,0-5 31 0,2 0 13 0,0-11-12 0,0 6 12 0,3-9 0 0,3 0 21 15,0 0-2-15,2-9-1 0,3 2 11 0,0-10 3 0,-1 5 0 16,1-6 0-16,-2 6-21 0,4-9-11 0,-2-3 12 0,2 8-12 15,1-8 8-15,-1 10-8 0,4-5 0 0,-6 3 0 16,-1-5 0-16,1 2 0 16,-2 7-12-16,-1-4 3 0,-3 6 9 0,1 3 0 0,-3 5 0 0,0-5 0 15,0 4 0-15,-3 6 0 0,3-1 0 0,-3 5 0 16,1 10 0-16,-1-1 11 16,0-2-3-16,0 10 0 0,-2-1-8 0,0 3 8 0,-1 2-8 0,1-2 8 15,0-2-8-15,-3-1 0 0,2-2 0 0,-2-2 0 0,0 2 0 0,0-4 0 16,3-8 0-16,-3 5 0 15,3-4-48-15,-1-1-4 0,-4-4-2 0,2-5 0 16,0 0-126-16,0 0-26 0,0-5-5 0</inkml:trace>
  <inkml:trace contextRef="#ctx0" brushRef="#br0" timeOffset="4112.01">20638 3080 1868 0,'0'-21'41'0,"2"4"9"0,3-6 2 0,-2-1 0 0,2 5-42 0,1-2-10 15,-1 5 0-15,0-1 0 0,1 3 96 0,-4 5 16 16,3-1 4-16,-2 3 1 15,2 2-30-15,1 3-7 0,-6 2 0 0,0 0-1 0,5 0-51 0,-5 0-9 16,5 7-3-16,-5-7 0 16,6 3-84-16,-1 6-16 0,0-9-4 0,-2 12-993 0</inkml:trace>
  <inkml:trace contextRef="#ctx0" brushRef="#br0" timeOffset="4429.77">20815 3082 1324 0,'0'0'118'0,"0"0"-94"0,0 0-24 0,0 5 0 15,2-1 221-15,-2 4 40 0,0-1 8 0,0 2 2 16,0-2-169-16,0 7-34 0,3-7-6 0,-3 5-2 16,0-7-35-16,0 2-7 15,0-7-2-15,0 9 0 0,3 1-8 0,-1 1-8 0,4-1 12 0,-4-1-12 0,4 5 8 16,2-2-8-16,-3 0 0 0,0 0 0 16,3-1 0-16,3-1 0 15,-3-1 0-15,2 0 0 0,-2 3 0 0,3 0 0 0,-3-7 9 0,0 2-9 16,2-5 30-16,-2 8 0 0,3-6 0 0,-6-1 0 0,3 4-18 0,-3-3-3 15,-2-1-1-15,-3-3 0 16,2 7-8-16,-2-7-11 0,-2 2 3 0,-3 5 0 16,-1-4-28-16,1 4-4 0,-3-3-2 15,0-1 0-15,-3 6-6 0,1-9-2 16,-3 7 0-16,-3-7 0 0,-3 5 22 0,3-3 4 0,-2 3 0 0,-1-3 1 16,1-2-6-16,5 0-2 0,-3-2 0 15,3-3 0-15,2 5-86 0,0-7-18 0,3 5-3 0,3-3-428 16,0-7-86-16</inkml:trace>
  <inkml:trace contextRef="#ctx0" brushRef="#br0" timeOffset="4649.7">21196 2772 2070 0,'16'-7'92'0,"-8"4"18"0,-3-1-88 0,5 1-22 16,-2-2 0-16,0 10 0 0,-2-2 107 0,-1 4 17 0,0 2 3 0,-2 5 1 15,-3 3-88-15,0 4-18 0,0 5-3 0,-3 4-1 16,1-4 13-16,-1 7 2 15,3-2 1-15,-3 6 0 0,1-4-34 0,2 7 0 0,2-2 0 0,1-8 0 16,2 6 0-16,-2-6 0 16,2-4 0-16,0 2 0 0,3-4 13 0,0-1-4 0,-2-11-1 0,-1 7 0 15,3-7-8-15,-3-1-14 0,0-1 3 16,3-3 1 0,-2-5-71-16,-4 1-15 0,-2-3-2 0,0 0-646 0,0 0-128 0</inkml:trace>
  <inkml:trace contextRef="#ctx0" brushRef="#br0" timeOffset="4873.35">21008 3068 3175 0,'5'-5'70'0,"3"1"14"0,-3 1 4 0,6 3 0 0,5-5-70 0,8 3-18 0,2-5 0 0,3 7 0 15,-2 0 26-15,2 0 2 0,3 0 0 0,-1 0 0 16,-2 0-19-16,-2 0-9 0,-1 0 10 0,3 0-10 0,-2 0-14 0,2 0-9 15,0 2-1-15,0-2-1 16,0 0-124-16,-2 0-25 0,-6 0-5 0,0 0-1 16,0 0-77-16,-5 0-16 0,11-2-3 0,-14 2-1 0</inkml:trace>
  <inkml:trace contextRef="#ctx0" brushRef="#br0" timeOffset="6030.48">15042 4023 2131 0,'-3'0'189'0,"0"-3"-151"0,-2-1-30 0,2 4-8 15,3 0 0-15,0 0 12 0,0 0-4 0,11 0 0 16,5-3-8-16,2 3-8 0,1 0 8 0,7-4-12 16,6 1 24-16,2-1 4 0,1 4 0 0,7-5 1 15,3 0-2-15,8-2-1 0,5 0 0 0,3 5 0 16,3 2-14 0,4-3 0-16,7-1-12 0,-1 4 12 0,2-7 0 0,6 7 8 0,14 0 0 0,1 0 1 15,1 0-1-15,3 4-8 0,2 3 12 0,0-4-4 0,0 4-8 16,3-5 10-16,3 3-10 0,-1 2 10 0,3 2-10 15,1 1 0-15,-4-3 0 0,0 2 0 16,1-2 0-16,2 0-17 0,6-4 4 0,-1 4 1 16,0-7 29-16,1 4 7 0,7-4 0 0,-5-4 1 15,0 4-5-15,0 0-2 0,-5-3 0 0,2-1 0 16,4 1 12-16,1-4 2 0,-2 7 1 0,-2-2 0 0,2-3-12 16,-3-2-2-16,-7 5-1 0,2-1 0 0,-3-1-18 15,-5 4 0-15,-7 0 8 0,7-3-8 0,5 3 29 0,-4-4 3 16,-9 4 0-16,5-3 0 0,6 3-32 0,-5 0 0 15,-3-4 0-15,2 4 0 16,1-5-16 0,-9 10-10-16,-7-5-2 0,-3 0 0 0,-3 0-9 0,1 0-3 15,-3 0 0-15,-3 0 0 0,-8 0 40 0,0 0 0 0,3 0 0 0,-3 4 0 16,3-4-16-16,-11 3 5 0,-3 1 1 0,-4-1 0 16,-1-3-134-16,-2 0-28 0,-1 4-4 0</inkml:trace>
  <inkml:trace contextRef="#ctx0" brushRef="#br0" timeOffset="34423.81">12891 3122 864 0,'-3'-9'76'0,"0"-1"-60"0,1-2-16 0,-4 1 0 15,4-1 293-15,-4 0 56 0,4-2 11 0,-4 5 3 16,4-5-232-16,-4 7-47 0,4-3-8 0,-1 1-3 15,3 4-20-15,-2-2-4 0,-1 7-1 0,0 0 0 16,3 0-31-16,0 0-6 0,0 0-2 0,0 5 0 16,3 4-9-16,-3 5 0 15,-3 3 0-15,3-1 0 0,0 10-10 0,0-5 10 0,0 3-13 0,-2 2 5 16,-1 2 8-16,3-5 0 0,-5-4 0 0,2 2 0 16,0-4 0-16,-2-3 0 15,0-2 0-15,-1-1 0 0,1-6 0 0,0 0 0 0,2-5 0 0,-2 0 0 16,2-7 0-16,-2 0 0 0,2-7 0 0,1 4 0 15,2-4 0-15,0-10 0 0,2 3 0 0,1-2 0 16,2-1 20-16,1-4 10 0,2 5 2 0,-1-1 0 16,7-2-32-16,-1 3-18 0,0-1 2 0,0 3 1 0,3-3 15 0,0 8 0 15,0-1 0-15,0 6 0 0,0-3 16 16,0 4-3-16,0 3-1 0,-1 0 0 0,4-2-12 16,-6 4 0-16,0 3 0 0,-2-3 0 0,0 5 0 15,2 5 0-15,-3-5 0 0,4 2 0 0,-4 3 0 0,1 2 0 16,-1 2 0-16,1-6 0 0,0 6 0 0,-1 3 0 15,-2-1 0-15,3 1 0 0,-3 0 0 16,-1 2 0-16,-1 0 0 0,2 3 0 0,-3-1 0 0,-2 1 0 0,-1-1 0 16,1 5 0-16,0-4 0 0,-1 1 0 15,-2 11 0-15,-2-13 0 16,2 3-23-16,0 4-7 0,0-4-2 0,0 0 0 16,-3 2-3-16,3-4-1 0,3-5 0 0,-3 6 0 15,0-6-122-15,2 2-25 16,-2-4-5-16</inkml:trace>
  <inkml:trace contextRef="#ctx0" brushRef="#br0" timeOffset="34600.17">13647 2924 172 0,'0'0'16'0,"0"0"-16"0,0 0 0 0,0 0 0 16,0 0 623-16,0 0 121 0,0 8 25 0,3-1 5 15,0 0-604-15,-1-5-121 0,3 5-24 0,-2 0-5 32,2 0-92-32,-2-4-20 0,2 6-3 0,-2-4-1156 0</inkml:trace>
  <inkml:trace contextRef="#ctx0" brushRef="#br0" timeOffset="34749.58">13848 3230 2073 0,'0'0'184'0,"0"7"-147"15,3 3-29-15,-3-1-8 0,3-2 186 16,-1 3 36-16,4-3 7 0,1 7 2 16,4-5-173-16,0 5-34 0,-1-2-8 0,1 0 0 15,-1-3-89-15,1 1-18 0,-3 1-3 0,2-1-1 0</inkml:trace>
  <inkml:trace contextRef="#ctx0" brushRef="#br0" timeOffset="35814.47">19198 5267 1785 0,'0'0'159'16,"0"0"-127"-16,0 0-32 0,-2-7 0 15,-1 5 167-15,3 2 27 0,0 0 6 0,-5 0 0 16,-1 7-119-16,-2 2-24 0,0 0-5 0,0 6 0 0,-2 6-14 0,-1 2-2 16,1 5-1-16,-6 15 0 0,-3 1-23 0,1 3-4 15,-1 8 0-15,-2 1-8 16,0 5 0-16,0 3 0 0,2 6 0 0,1 1-9 16,-1-5 9-16,-2-3-12 0,3-6 12 0,-4-3-12 15,4 0-19-15,-1-12-4 0,3-4-1 16,1-8 0-1,4-6-48-15,3-5-11 0,0-8-1 0,3-6-639 0,0 0-127 0</inkml:trace>
  <inkml:trace contextRef="#ctx0" brushRef="#br0" timeOffset="36047.48">19153 5290 2361 0,'5'-32'104'0,"-2"22"23"0,2-4-102 0,1 0-25 0,2 2 0 0,2 0 0 0,1 3 110 0,2 2 17 0,0 0 3 0,3 12 1 16,-3-3-73-16,1 12-14 15,-1 2-4-15,3 8 0 0,0 9-16 0,-3 7-3 0,0 5-1 0,3 9 0 16,-3 12-20-16,0 4 0 0,-2 1 0 0,0 2 0 16,-6 7 0-16,0 4 0 15,-2-4 0-15,-1-7-8 16,1-5-16-16,-3-2-4 0,0-9 0 0,0-3 0 16,0-3-44-16,0-8-8 0,0-3-3 0,0-7 0 15,-3-10-80-15,3 1-16 0,0-3-3 0,-2-7-806 0</inkml:trace>
  <inkml:trace contextRef="#ctx0" brushRef="#br0" timeOffset="36215.83">19013 6062 2365 0,'-3'-14'104'0,"3"14"23"0,0 0-102 16,3-5-25-16,0 0 0 0,2 1 0 16,5 1 102-16,4-1 15 0,-1 4 3 0,5-3 1 0,1 3-53 0,2 0-10 15,3-4-2-15,5 1-1 0,0 3-33 0,0 0-6 16,3 0-2-16,0-7 0 15,0 5-59-15,-1-8-12 0,4-1-3 0,2 1-807 16,2-6-161-16</inkml:trace>
  <inkml:trace contextRef="#ctx0" brushRef="#br0" timeOffset="36375.85">20090 5559 3196 0,'0'0'71'0,"0"4"14"0,2 1 3 0,4 9 1 0,2 0-71 0,0-2-18 0,2 7 0 0,1-7 0 31,-3 2-52-31,0-5-13 0,-3 0-3 0,0 6-1284 0</inkml:trace>
  <inkml:trace contextRef="#ctx0" brushRef="#br0" timeOffset="37625.57">20159 6172 1958 0,'0'0'174'0,"0"0"-139"16,0 0-35-16,0 0 0 0,0 0 177 0,0 0 29 16,0 0 6-16,0 0 0 0,8 5-110 0,-3-5-22 15,-5 0-5-15,8 7-1 16,-3 0-45-16,3 0-9 0,-3 3-1 0,3-3-1 0,-2 2-18 0,1-2 0 15,-1 7 0-15,2-4 0 16,0-1-72-16,0 3-17 0,0-3-4 0,2 1-756 16,1-6-151-16</inkml:trace>
  <inkml:trace contextRef="#ctx0" brushRef="#br0" timeOffset="38455.18">21696 5754 288 0,'0'0'25'0,"8"2"-25"0,0-2 0 0,-3 2 0 16,3 6 572-16,0-4 108 0,0 8 23 0,0 2 4 0,2 7-541 0,1 3-108 0,0 2-22 0,-4 7-4 15,4 4-32-15,-6 1 0 0,-2-3 0 0,0 5 0 16,-3-2 0-1,0-5 0-15,-3 0 0 0,0-3 0 0,-2 1 0 0,2-5 0 0,-2 2 0 0,0-9 0 16,2-3-25-16,-2-2-12 0,2-7-3 16,3-7 0-16,0 0 13 0,0 0 3 0,-5-14 0 0,5-2 0 15,0-1-16-15,5-6-4 0,1-1 0 16,1-6 0-16,4 4 36 0,0-7 8 0,4-5 0 0,1-2 0 16,6 3 33-16,1-3 9 0,1-7 2 0,0 7 0 15,0 0-21-15,5 0-4 0,0 7-1 0,0-5 0 16,0 7-3-16,0 3-1 0,-2 0 0 15,-1 9 0-15,1 3 30 0,-1 4 7 0,1 5 1 0,-1 5 0 0,-2 4-22 0,0 5-4 16,2 7-1-16,1 3 0 0,-4 6-17 0,1 3-8 16,0 5 8-16,-3 1-8 15,0 13 16-15,-2-3-3 0,-3 6 0 0,0-4 0 0,0 3-13 0,-3-4 0 16,0 1 0-16,-2-1 0 0,-1-3 0 0,3 4 0 16,-5-6 0-16,3-3 0 0,-3-4 0 15,-3-5 0-15,6 4 8 0,-3-6-8 16,0-1-183-16,2-2-39 15</inkml:trace>
  <inkml:trace contextRef="#ctx0" brushRef="#br0" timeOffset="41475.49">20778 4867 2026 0,'5'-19'44'0,"-2"15"10"0,-1-8 2 0,1 2 1 0,0-4-45 0,2 3-12 0,-2-4 0 0,-1 1 0 16,1 7 76-16,-3-4 12 0,-3-1 4 0,1 2 0 16,-1 3-28-16,-2 3-4 15,-3-3-2-15,0 2 0 0,-3 5-34 0,-2 0-8 0,-3 7 0 0,0 2-1 16,0 5-15-16,-2 3 0 0,-1 6-9 0,3 6 9 15,-2 4-12-15,2 2 3 0,0 2 1 0,0 3 0 16,0 5 8-16,6-3-8 16,-1 5 8-16,3-7-8 0,-2 0-5 0,7-7-1 15,3-2 0-15,5-8 0 0,1 1 14 0,-1-8 0 0,5-1 0 0,4-6 0 16,-4-2-11-16,6-7-5 0,5 0-2 0,1-7 0 16,4 0 18-16,3-10 11 0,0 1-2 0,3-3 0 15,0-9-29 1,-1 4-5-16,-1 1-2 0,-7-3 0 0,-1-5 18 0,-1 8 9 0,-3-1-10 15,-2 8 10-15,-5 0 0 0,2-6 0 0,-3 6 0 0,1 4 0 0,-3 0 17 16,-3 3 0-16,1 2 0 0,-4 0 0 16,1 4 4-16,-3 3 1 0,0 0 0 0,0 0 0 15,0 0-7-15,0 0-2 0,-3 3 0 0,3 9 0 0,-2-3-4 0,-1 0-1 16,0 8 0-16,1-1 0 0,-1-2-8 0,-2 8 0 16,2-4 0-16,0-1 8 0,1 4-8 0,-1-2 0 15,0 2 0-15,1-4 0 0,2-1-11 16,0 0 3-16,0-1 0 0,0-6 0 15,2 3-34-15,1-3-6 0,0-2-2 0,-3-7 0 16,5 3-85-16,6-6-17 0,-3-4-3 0,5 0-749 16</inkml:trace>
  <inkml:trace contextRef="#ctx0" brushRef="#br0" timeOffset="42114.71">21336 4324 1900 0,'0'0'169'0,"-3"0"-135"0,1 0-34 0,2 0 0 16,-3 7 152-16,3 2 23 0,-3 5 5 0,3 5 0 16,-2 5-107-16,2 6-21 0,-3-1-5 0,3 3-1 15,0 4-21-15,-3 1-4 0,1 3-1 0,-3 5 0 16,-1 4-20-16,1-2 0 0,2-4 0 0,-5 4 0 16,3-7 0-16,-3-3 0 0,3-4 0 15,0-2 0-15,-1 2-39 16,-2-3-12-16,3-1-2 0,-3-8-1 15,5 0-19-15,-2-5-4 0,3-1-1 0,-1-6 0 0,3-4 25 16,0-5 5-16,0 0 0 0,5-5 1 0,3-2 11 16,0 0 3-16,3-3 0 0,-1-4 0 0,1-2-1 0,-1-1 0 0,4 1 0 0,-1 0 0 15,0-6 46-15,0 6 8 0,1 4 3 0,1-2 0 16,1 0 25-16,3 7 6 0,-3-3 1 0,0 3 0 16,2 5 9-16,3 2 1 0,0 2 1 0,-2 5 0 0,-3 8-14 0,-3-1-4 15,3 2 0-15,0 3 0 0,-6 4-11 16,1 6-2-16,-3-8-1 0,0 2 0 15,-6 1-34-15,1 4 0 0,-6-4 0 0,1-6 0 0,-3 6 0 16,-1-8 0-16,-2-1 0 0,0 1 0 16,-5-7-25-16,-3-2-12 0,0 5-3 0,-2-7 0 15,-1 0-16-15,1-5-3 0,-1-5-1 16,3 3 0-16,1-5-4 0,1-3-2 16,4-4 0-16,2-2 0 0,-3-3 7 0,6 0 2 0,0-5 0 0,2 6 0 15,0-8-1-15,6-3 0 0,2 4 0 0,1 1 0 16,4 3-1-16,1-3 0 0,2 8 0 0,5-1 0 15,1 1 15-15,2 2 2 0,0 4 1 0,1 1 0 16,-1-3 64-16,0 8 13 0,-3-1 2 0,4-2 1 0,-1 7 54 0,0 0 11 16,0 0 3-16,0 7 0 0,-2-7-23 0,-1 9-4 0,1-2 0 0,-3 0-1 15,0 0-31-15,-3 3-5 0,3-3-2 0,-6 2 0 16,1 5-8-16,-3 1-1 0,0-6-1 0,-6 5 0 16,-2-2-3-16,0 2 0 0,-5-5 0 0,0 5 0 15,-3-4-12-15,-3 2-4 0,1-3 0 0,-6-2 0 16,0-5-12-16,-3 6 9 0,1-6-9 0,-3-2 8 15,-1-5-8-15,4 0 0 0,-3-2 0 0,2 0-11 16,6 3-33-16,0-8-6 16,2 2-2-16,3 1 0 0,3-12-77 0,2 4-16 0,3-1-3 15,6-4-466-15,2 8-93 0</inkml:trace>
  <inkml:trace contextRef="#ctx0" brushRef="#br0" timeOffset="42567.63">21754 4862 403 0,'19'0'36'0,"-9"0"-36"0,1 7 0 0,5-4 0 0,-3 4 248 0,5 0 44 15,-2 0 8-15,0 2 1 0,3 6-105 0,-3-6-22 16,-1 7-4-16,-1-2-1 0,-6-4-50 0,2 6-11 15,1-2-1-15,-3 1-1 0,-3-4-58 0,3 3-11 16,-3-4-2-16,0 4-1 0,-2 0-34 16,0-5 0-16,-1-1 0 0,-2-6 0 0,3 5-12 15,-3-7-10-15,0 0-2 0,0 0 0 32,0 0-64-32,0 0-12 0,5-7-4 0,6-3 0 0,0 3 5 0,2-2 1 0,-3-5 0 0,4 5 0 15,-1-6 35-15,0 6 7 0,-2 0 2 0,2-3 0 16,-3 7 88-16,1 0 18 0,0 3 3 0,2-3 1 0,-5 10 44 0,2-3 8 15,1 3 3-15,-3-3 0 0,0 8-27 0,0-3-6 16,2 7-1-16,-2-5 0 0,0 6-41 0,-3-6-9 16,6 0-2-16,-6 5 0 0,3-4-25 0,-2-3 0 0,2 0 0 0,-3-5 0 31,0 3-109-31,3-5-18 0,0-5-3 0,0 3-1 16,0-7-77-16,2-6-15 15,-2 1-3-15,3 3-1 0,0-6 19 16,2-2 3-16,-3 3 1 0,4-1 0 0,-4-1 168 0,-2-4 36 15,3-1 0-15,-1-1 0 0,-2-1 242 0,0 1 42 0,-3-7 8 0,3 8 1 0,-2-1-121 0,-1 1-25 16,3 4-5-16,-3 3-1 0,3-3-62 0,-3 9-13 16,-2-4-2-16,2 10-1 0,-2-3-19 0,-3 7-3 0,0 0-1 0,0 0 0 0,3 2-16 0,2 7-3 15,-5 5-1-15,0 3 0 0,3-1-12 0,-3 8-8 16,0-1 8 0,0 8-8-16,-3-5 8 0,6 4-8 0,-3-6 8 0,2 4-8 0,1-4 0 0,0-1-8 15,-1-4 0-15,6 2 0 16,-3-2-77-1,1-3-15-15,-1-1-4 0,3-6-592 0,0 3-118 0</inkml:trace>
  <inkml:trace contextRef="#ctx0" brushRef="#br0" timeOffset="42777.68">22339 4663 2966 0,'0'0'65'0,"0"0"14"0,8 0 2 0,5 2 3 0,5-2-68 0,4 0-16 0,4 0 0 0,3 5 0 16,3-1 19-16,-3 1 0 16,0-3 0-16,6 5 0 0,4-2-19 15,1-3 0-15,2-2 0 0,-2 0-9 16,0 0-138-16,-1-2-27 0</inkml:trace>
  <inkml:trace contextRef="#ctx0" brushRef="#br0" timeOffset="43374.57">20624 5354 633 0,'0'0'28'0,"0"0"6"0,0 0-34 0,8-2 0 0,-2-5 0 0,-1 4 0 15,3-4 307-15,2 0 54 0,4 0 11 0,-1 5 3 16,5-5-222-16,1 0-44 15,2 0-9-15,3 7-1 0,2-3-36 0,1-2-7 0,2 5-2 0,0 5 0 16,-3-2-37-16,6 4-7 0,0 0-2 16,8 0 0-16,2 2-8 0,0 0 0 15,6 6 0-15,-3-1 0 0,2-3-10 0,1 4 10 0,0-6 0 16,7 5-9-16,3-4 9 0,6-1 0 16,2 3 0-16,3-10 0 0,0 5 0 0,5-5 0 0,8-2 0 0,0-2 0 0,-3 2 0 0,6-7 8 15,5 0-8-15,2 0 11 16,-4-2 4-16,4 1 1 0,4 4 0 15,-4-8 0-15,1 5 8 0,-3 2 1 0,2-7 1 0,1 5 0 0,0 3-26 0,-6-8 8 16,-2 3-8-16,2 1 0 16,3-1 12-16,-5 0-4 0,-9-3 0 0,1 3 0 15,0-1-109-15,-1-4-23 0,-1 5-4 16</inkml:trace>
  <inkml:trace contextRef="#ctx0" brushRef="#br0" timeOffset="44018.72">18989 7614 2761 0,'0'0'60'0,"0"0"13"0,0 0 3 0,0 7 2 0,0 5-62 0,3 2-16 0,-1 7 0 0,4 5 0 15,-4 5 44-15,6 4 5 0,0 12 2 16,0 5 0-16,0-1-31 0,3 11-7 0,-1-6-1 0,1 0 0 16,-1 6-12-16,-2 1 0 0,3-2 0 0,-3-4-10 15,-3-3-54-15,3-12-10 16,3-2-2-16,-6-2-1 16,0-12-165-16,1-3-33 0,4 10-6 0,1-26-2 0</inkml:trace>
  <inkml:trace contextRef="#ctx0" brushRef="#br0" timeOffset="44447.81">19320 7393 2948 0,'0'-5'65'0,"0"3"14"0,0-5 2 0,0 7 1 0,0 0-66 16,5 0-16-16,3-2 0 0,0 2 0 0,3-5 28 0,2 5 3 15,3 0 0-15,2 5 0 0,1-3 1 0,-1 5 0 16,1-5 0-16,5 5 0 0,-3 0-32 0,0 0 0 15,-3 1-8-15,-4-6 8 16,-6 5-34-16,0 0 0 0,0-5 0 0,-3 5 0 16,-5 0-37-16,0 3-7 0,-3 6-2 0,-7-2 0 15,-4 3 27-15,-4 6 5 0,-1 1 0 16,-2-1 1-16,-3-1 20 0,1-4 4 0,-1 6 1 0,3-8 0 0,-1 1 22 0,7-3 0 0,1-5 0 0,1 3 0 16,0-2 24-16,5-3 4 15,0-5 0-15,3 5 0 0,-1 0 12 0,6-5 4 0,0-2 0 0,0 7 0 16,6-2-20-16,-1 0-3 0,3 2-1 0,2 0 0 15,4 2 10-15,2-2 2 0,2 8 0 16,3-6 0-16,3 7-32 0,3-1 0 0,-1-1 0 0,3-3 0 16,-5 11 0-16,0-8 0 0,0-3-13 0,-3 6 4 15,-3-3-12-15,-2 3-3 0,-3-1 0 0,-2 0 0 16,-6 6 13-16,0-6 3 0,-2 1 0 0,-6-1 0 16,-2 5 8-16,-3-4 0 0,-2-1 0 15,-4 1 0-15,1-1 0 0,-3 0 0 0,3 3 0 0,-3-7 0 16,-2 5-20-16,-1-6-3 0,1 1 0 0,-1-5-794 15,1-2-159-15</inkml:trace>
  <inkml:trace contextRef="#ctx0" brushRef="#br0" timeOffset="44622.02">20193 7734 3063 0,'0'0'136'0,"0"0"28"0,8 2-132 0,-3 5-32 0,3-2 0 15,3-3 0-15,-3 8 29 0,2-3-1 16,1 0 0-16,-1 2 0 16,-2-2-28-16,0 1 0 0,-5 1 0 0,0-2 0 15,-3-2-223-15,-3-1-37 0</inkml:trace>
  <inkml:trace contextRef="#ctx0" brushRef="#br0" timeOffset="44764.34">20362 8068 2246 0,'-8'5'100'0,"8"-5"20"16,0 0-96-16,6 9-24 0,-1-2 0 0,3 3 0 0,3-1 166 0,2 3 29 0,0-3 5 0,3 1 2 31,0-3-250-31,-3-5-51 0,3 5-9 0</inkml:trace>
  <inkml:trace contextRef="#ctx0" brushRef="#br0" timeOffset="45397.3">21511 7941 1324 0,'0'0'59'0,"0"0"12"0,0-2-57 0,0 2-14 0,0 0 0 0,0 0 0 16,-3-7 9-16,3 0-1 16,0-1 0-16</inkml:trace>
  <inkml:trace contextRef="#ctx0" brushRef="#br0" timeOffset="46281.86">22368 7562 748 0,'0'0'67'0,"0"0"-54"16,0 0-13-16,5 0 0 0,-5 0 447 0,5 7 86 15,3 0 18-15,0 3 3 0,0-3-393 0,0 9-78 16,3-2-16-16,-1 3-3 0,1 6-25 16,-3 1-5-16,-3 0-1 0,3 1 0 15,-3 6-23-15,-2 0-10 0,0 1 8 0,-1-1-8 0,-2 0 0 0,-2-1-14 16,-4-4 2-16,1 0 0 0,0-5 12 0,0-4 16 15,-1-1-3-15,1-7-1 16,2 3-39-16,1-5-8 0,2-7-1 0,0 0-1 16,0 0-19-16,-3-7-3 0,3-5-1 0,5-4 0 15,1-1 4-15,2-6 1 0,5-5 0 0,0 0 0 0,3-3 28 16,0 3 6-16,0-3 1 0,2 1 0 16,1-1 30-16,2-2 6 0,0 3 2 0,5-3 0 0,1 2 32 0,-1 0 6 15,3 8 2-15,-2-1 0 0,-3 8 1 0,-3 2 0 0,-3 4 0 16,4 3 0-16,-4 5-3 0,-2 4-1 15,0-2 0-15,0 14 0 0,-6-4-27 0,4 13-6 0,-4 1-1 0,1 6 0 16,-3 3-9-16,0 5-1 0,-3 2-1 0,0 0 0 16,-2 9-10-16,-1-2 0 0,-2 5 9 0,0-5-9 15,-2-4 0-15,-1 1 0 0,1-8 0 0,-1 1-12 32,-2-6-114-32,-1 2-23 0,1-7-5 0,0-5-1147 0</inkml:trace>
  <inkml:trace contextRef="#ctx0" brushRef="#br0" timeOffset="48873.26">19823 9982 2761 0,'0'0'60'0,"-3"0"13"0,3-7 3 0,-5 5 2 0,2-5-62 0,-2 0-16 0,2 0 0 0,0 2 0 16,-2-7 54-16,2 5 8 0,-2-2 2 0,0-5 0 16,-3 2-37-16,0-2-7 0,-3 0-2 0,-2 2 0 15,0-2-18-15,-6 0 0 0,1 4 8 0,-9 3-8 16,4-2 0-16,-6 2 0 0,-1 5 0 0,-1-3 0 0,-6 5 27 0,0 7 1 16,0 0 1-16,0 2 0 31,-3 1-46-31,-2 9-10 0,-6-1-1 0,3 6-1 0,0 2 29 0,3 4 0 0,2-1 11 0,3 4-3 15,5-1-8-15,3 8-10 16,8 0 10-16,-3 7-13 0,6 0 13 16,-1 8 0-16,6 1-10 0,2 0 10 0,3-1-14 0,0 1 2 0,6 5 0 0,2-2 0 0,2 0 12 0,4-8-11 15,-1 1 11-15,5-9-10 0,1-3 10 16,2-3 0-16,3-4 0 0,5-2 0 0,6-5 0 0,5-3 0 0,2-2 0 16,6-7 11-16,-1-2-3 0,4-5 0 15,-1-2 0-15,0-3 0 16,1-9-8-16,2 5 0 0,2-5 0 0,4-3 0 0,-6-4-16 0,-3 0 2 15,3-2 0-15,-8 2 0 16,0-5-72-16,-3 2-14 16,-2-4-4-16,0 5 0 0,-3-8-76 0,0 1-15 0,-3-1-3 0,1 1-1 15</inkml:trace>
  <inkml:trace contextRef="#ctx0" brushRef="#br0" timeOffset="49055.35">20622 10046 345 0,'0'0'31'0,"2"7"-31"16,-2-7 0-16,3 7 0 0,0 0 647 0,-3 0 123 0,2-2 25 0,1 2 5 16,2 0-632-16,0 0-127 0,1-5-25 0,-6-2-4 15,0 0-61-15,5 5-12 16,-5-5-3-16,0 0-864 0,0 0-174 0</inkml:trace>
  <inkml:trace contextRef="#ctx0" brushRef="#br0" timeOffset="49238.39">20595 10441 3020 0,'0'0'134'0,"-2"9"27"0,-1 6-129 0,3-1-32 16,-3 0 0-16,3-2 0 0,0-3 43 0,0 5 1 0,0-7 1 15,0 0 0 17,3 0-88-32,-3-7-17 0,0 0-4 0,0 0-840 0,0 0-168 0</inkml:trace>
  <inkml:trace contextRef="#ctx0" brushRef="#br0" timeOffset="62289.96">21759 9902 2948 0,'-2'-7'65'0,"2"0"14"0,-3 5 2 0,3 2 1 0,0 0-66 0,0 0-16 0,0 0 0 0,0 0 0 16,5-7 10-16,3 12-2 0,0-1 0 0,-2 8 0 16,1 0-8-16,-1 11-11 0,2 1 3 0,-6 6 0 15,1 3-5-15,0-2-1 0,-3 9 0 0,-3 0 0 16,-2 5 22-16,-1-3 5 0,-2 5 1 0,3-7 0 16,-3 0-14-16,0 0 0 0,-2-10 0 0,2 1 0 15,0-7 0-15,0-1-13 0,3-6 2 16,-1-3 1-16,1-3 10 0,2-6 8 0,3-5-8 0,0 0 11 15,0-9-11-15,6-5 8 0,-4-8-8 0,4-3 8 16,2-6-38 0,2-9-8-16,1 0-2 0,5-7 0 0,-1 0 20 0,7 0 3 0,1 0 1 0,1-2 0 15,5-6 16-15,0 8 0 0,-2 0 0 16,2 5 0-16,0 2 16 0,-2 7 6 0,-1 3 2 0,-2 8 0 16,-3 4 24-16,0 6 6 0,-5 2 1 0,3 10 0 0,-1 7-30 0,-2 3-5 15,0 11-2-15,0 3 0 0,2 1-6 16,-2 8-2-16,0 3 0 0,-3-1 0 0,0 5 2 0,-2 0 0 15,0 0 0-15,-3 2 0 0,-1-2-12 0,-1 0 0 16,-1 0-10-16,-2 0 10 16,2-2 0-16,-2-3 0 0,-1-2 0 0,1-3 0 0,-3 1-24 0,3-7 2 15,-3-3 0-15,2-2 0 16,1-3-105-16,-3 0-21 0,3-8-4 0,-3-8-1063 0</inkml:trace>
  <inkml:trace contextRef="#ctx0" brushRef="#br0" timeOffset="62618.76">22426 9364 3063 0,'0'0'68'0,"0"0"13"0,5-2 3 0,3-3 2 0,3 5-69 0,2 0-17 0,3-3 0 0,3 3 0 16,2 3 29-16,3-3 3 0,2 0 0 0,3 5 0 15,3-1-24-15,5 3-8 0,-3-2 0 0,1 4 9 16,-6-2-9-16,0 3 0 0,-5 4 0 0,-3-2 0 0,-3 2-18 0,-2 2 4 31,-3 1 1-31,-5-1 0 0,-2 3-2 0,-4 0 0 0,-2-3 0 0,-2 1 0 0,-9 4 5 0,1-5 1 16,-6 1 0-16,0-1 0 15,-3 1 9-15,-2-1-12 0,-3-2 12 0,0 0-12 16,3-4 12-16,0 4 0 0,0-5 0 0,2 1 0 0,4-3 0 0,4-2 0 16,0-1 0-16,3 1 0 0,3-3 0 15,5-2 11-15,0 0-11 0,0 0 12 16,5 0 4-16,6 5 0 0,5-5 1 0,2 2 0 0,6-2-4 0,5 0-1 15,6 0 0-15,2-2 0 0,2 2-12 0,-1-5 0 16,1 5 0-16,1-2 0 16,0-3-73-1,2 3-11-15,3-5-3 0,-3 5-793 0,3-3-158 0</inkml:trace>
  <inkml:trace contextRef="#ctx0" brushRef="#br0" timeOffset="70464.63">23080 7181 1443 0,'0'0'64'0,"0"0"13"0,0 0-61 0,2-2-16 0,4-3 0 0,-4 1 0 15,-2 4 0-15,8-5 0 0,-5 5 0 0,2-7 0 16,0 7 8-16,-5 0-8 0,0 0 0 0,0 0 0 15,3-7-32 1,-3 7-12-16,0 0-2 0,0 0-554 0</inkml:trace>
  <inkml:trace contextRef="#ctx0" brushRef="#br0" timeOffset="70942">23066 7219 748 0,'0'0'67'0,"0"0"-54"15,0 0-13-15,0 0 0 0,0 0 185 0,0 0 35 16,0 0 6-16,0 0 2 0,0 0-156 0,0 0-30 16,0 0-6-16,0 0-2 0,0 0-22 0,0 0-4 15,0 0 0-15,0 0-8 16,0 0 18-16,0 0-3 0,0 0-1 0,0 0 0 0,0 0 12 0,0 0 2 15,6-5 1-15,-4 3 0 16,1-5 6-16,2 0 1 0,-2 4 0 0,5-4 0 0,-3 5-17 0,6-3-3 0,-3-2-1 0,5 7 0 16,3 0-15-16,-3-2 0 0,0-5 0 0,-2 7 0 15,5 0 0-15,2 5 0 0,-2-5 0 0,3 2 0 16,-4 0 0-16,1 3 0 0,0-3 0 16,0 5 0-16,-5 0 0 0,-1 1 0 0,1 1 0 15,-3-2 0-15,-3-5 9 0,0 5 6 0,-2 3 1 16,0-3 0-16,-3 0 18 0,-3 0 4 0,0 2 1 0,-2-2 0 15,0 3 1-15,-3 2 1 16,-3-3 0-16,1-2 0 0,-1 2-12 0,-5 1-2 0,0-3-1 0,0 2 0 16,1-2-17-16,1 3-9 0,4-3 10 0,-1 0-10 0,1 2 0 0,2-2 0 15,-3 0 0-15,6 3-10 16,2-3 10-16,6 5 0 0,-1-8-9 0,4 3 9 16,-1 0 0-16,6 3 0 0,4-3 0 0,4 0 0 15,2 0 0-15,6-5 0 0,-4 3 0 0,7-3 0 0,-4-2 0 16,6 0 0-16,5 0 0 0,2 0-732 15,-1 0-151-15</inkml:trace>
  <inkml:trace contextRef="#ctx0" brushRef="#br0" timeOffset="71699.28">23090 9792 2336 0,'0'0'52'0,"0"0"10"0,0 0 2 0,0 0 1 0,0 0-52 0,0 0-13 0,0 0 0 0,0 0 0 15,0 0 42-15,0 0 6 0,0 0 0 0,0 0 1 16,0 0-19-16,3 7-4 16,-3-7-1-16,2 9 0 0,-2-2-5 0,0 8-2 0,-2-4 0 0,-1 3 0 15,3 3-8-15,-5-1-2 0,2-2 0 0,-2 3 0 16,0 4 5-16,-1-4 1 0,1 1 0 0,-3-1 0 0,3 2-2 16,-3-1 0-16,-3-1 0 0,3-1 0 15,-5 6 0-15,0-6 0 0,-3-2 0 16,0-2 0-16,-8 7-12 0,-26-1-18 0,21-8 10 15,-5-5-160-15,-6-5-32 0</inkml:trace>
  <inkml:trace contextRef="#ctx0" brushRef="#br0" timeOffset="110719.55">3924 6650 2116 0,'-6'-3'47'0,"-7"-1"9"0,0-3 3 0,0 4 0 15,0-1-47-15,-1 1-12 0,4 1 0 0,-3-3 0 0,-1 5 17 0,1-2 2 16,5 2 0-16,-8 0 0 16,3 0-11-16,0 2-8 0,0 5 12 0,-3 0-12 15,0 3 0-15,3 4 0 0,-6 2 0 0,3 1-12 16,0-1 4-16,3 8 8 0,-3-1-13 0,0 3 5 0,3 5 8 0,0-3-13 15,0-2 5-15,-6 7 8 0,6-3-13 0,0 3 5 16,-6 5 8-16,1 0-13 0,2-3 13 16,-3 9 0-16,3-1-10 0,0 2 10 0,3-3 0 15,-3 5 0-15,6 5 0 0,-1-1 0 0,-5 1 13 0,6 0 1 16,2 7 0-16,3-8 0 0,-1 3 5 0,1 3 1 16,2-3 0-16,-2 2 0 0,5-1-4 0,0-6-1 15,0 5 0-15,5-7 0 0,-5 2-5 16,8-2-1-16,-5 1 0 0,5-8 0 0,0 4-9 0,2-4 0 15,-2 0 0-15,0-2 8 0,3-3-8 0,-1 5 0 16,6-2 0-16,-3-1 0 0,1 3 0 0,4-4 0 16,-5 8 0-16,3-4 0 0,0 0 0 0,-3-7 0 15,3 5 0-15,0-8 0 0,-3 1 0 0,3-3 0 0,0 0 0 0,3-2 0 16,-9 0 0-16,6 2 0 0,3-4 0 16,-3 2 0-16,2-3 0 0,3 1 0 0,-2-1 0 0,-3-6 0 15,-3 4 0-15,3-5 0 0,0-6 0 0,-6 4 0 16,6-5 0-16,3 1-9 0,-1-3 0 0,-7 0 0 31,5-5-121-31,-3 3-24 0</inkml:trace>
  <inkml:trace contextRef="#ctx0" brushRef="#br0" timeOffset="117278.27">2373 10314 2552 0,'0'0'56'0,"0"0"12"0,6 0 3 0,-4-7 0 0,6 5-57 0,0-3-14 0,3 3 0 0,-1-1 0 16,6-2 18-16,0-2 1 0,3 7 0 0,-1-2 0 0,1-3 13 0,2 5 2 15,3 0 1-15,-3 5 0 0,3-3-25 0,2 3-10 16,-5-3 8-16,3 8-8 0,-5 4 0 0,-6 0 0 15,3 3 0-15,0 1 0 0,-9 4 0 0,4 1 0 0,-3 3 0 16,-8 2 0-16,0 3 0 0,0 2 0 16,-8 7-14-16,-3 2 5 0,-4 10-5 0,-4-3-1 15,-7 1 0-15,-4 4 0 0,4 0 15 0,0-5 13 0,-1-2-2 16,3 0-1-16,3-7-22 0,3-2-4 0,-1-5 0 0,6-7-1 16,2-3 17-16,3-2 0 0,6-4 0 0,2-3 0 15,0-2 14-15,2-1-3 0,6-1-1 16,0-8 0-16,8 5 23 0,3-2 5 0,-1-5 1 0,1 0 0 15,7-5 5-15,1 3 0 0,-1-3 1 0,0-4 0 16,-2 2-13-16,8-3-4 0,-11 1 0 0,11-5 0 16,-6 0-16-16,4-3-4 0,-1 5-8 0,2-2 12 15,-9 0-12-15,4 0 0 0,0-2 0 0,1 6 0 16,-1-4 0-16,-4-2-18 0,1 6 2 16,4-4 1-1,-9 2-179-15,1-2-36 0</inkml:trace>
  <inkml:trace contextRef="#ctx0" brushRef="#br0" timeOffset="132377.6">11438 6118 288 0,'0'0'12'0,"0"0"4"0,0 0-16 0,0 0 0 15,0 0 0-15,5-4 0 0,-2 4 215 0,-3 0 40 16,0 0 8-16,0 0 1 0,5 0-168 0,-5 0-33 15,0 0-7-15,0 0-2 0,0 0-14 0,3 7-4 16,-3 0 0-16,0-5 0 0,-5 5-20 0,2 5-5 16,-2-7-1-16,-1 6 0 0,1-1 9 0,0-3 1 15,-1 2 1-15,1 1 0 0,0 4 15 16,-3 0 4-16,3 2 0 0,-1-2 0 0,1-2-28 0,0 5-4 16,-1-3-8-16,4-5 11 15,2 5-11-15,0-4 0 0,2-1 9 0,1 3-9 0,2-3 8 0,3 1-8 0,-2-3 8 0,-1 0-8 16,5 0 0-16,-2-5 9 15,3 3-9-15,0-3 0 0,-3-2 10 0,2 0-10 16,1 0 8-16,-1 0-8 0,4-2 9 0,-4-3-9 0,3 3 10 0,1-3-10 16,-4 3 15-16,3-5-3 0,1 4-1 15,-1-4 0-15,-3 0 8 0,4-7 1 16,-6 7 1-16,2-2 0 0,1 2-10 0,-3-3-3 0,0 1 0 16,-3-1 0-16,0-1-8 0,3 4 0 0,-3-5 0 0,1 2 0 15,-4 3 0-15,1-4 0 0,0 1 0 0,-1 1 0 16,1 2 0-16,-3-3 0 0,3-1 8 0,-3 1-8 15,-3 1 0-15,3-1 8 0,-3-1-8 16,1-1 8-16,-1 0-8 0,0 0 8 0,-2-2-8 16,2 5 8-16,-2-5 0 0,2 0 0 0,-2 4 0 0,3-4 0 15,-4 5 0-15,1-5-8 0,0-3 12 0,-3 5-4 16,0-2 6-16,3 5 1 0,-1 2 0 0,-2 0 0 16,3-3-7-16,0 3 0 0,-6 0-8 0,3 0 12 15,0 7-12-15,0-2 8 0,0 2-8 0,0 2 0 16,-2 5 0-16,-1 0 0 0,3 0 0 0,-5 0 0 0,3 3 0 15,-1-1 0-15,0 1 0 0,1 1-10 0,4 1 10 16,-1 0 0-16,-1 0 0 0,2 2-8 0,-2-5 16 16,3 5 4-16,0-4 1 0,-1 4 0 15,4-5-60-15,2-2-12 0,-3 3-2 0,3-3-880 0</inkml:trace>
  <inkml:trace contextRef="#ctx0" brushRef="#br0" timeOffset="154457.97">1820 6264 1918 0,'0'0'42'0,"0"0"9"0,0 0 1 0,0 0 3 0,0 0-44 0,0 7-11 0,0 0 0 0,0 3 0 15,0-3 25-15,0 2 3 16,0 5 1-16,3 3 0 0,-3-1-13 0,-3 8-2 0,3 4-1 0,0-2 0 15,0 7-13-15,-8-3 0 0,3 8 0 0,2 2 0 16,-4 2 0-16,4 3 0 16,-5-3 0-16,0 3-10 0,5-3 10 0,-5-2 0 15,8 0 0-15,-5-2 0 0,2 2 0 0,3-7-8 16,0-3 8-16,0 1-8 0,0-8 8 0,3 1 16 0,2-8-4 0,-2 6-1 16,5-11 9-16,0 6 1 0,0-5 1 0,2-1 0 15,-2-4 2-15,0-2 0 16,3-10 0-16,5 5 0 0,-6-7-24 0,1 5-16 0,5-12 2 15,-6 4 1-15,6-6-54 16,-5-5-10-16,5 2-3 0,-6-5-524 0,4-4-104 0</inkml:trace>
  <inkml:trace contextRef="#ctx0" brushRef="#br0" timeOffset="154684.53">2122 6737 345 0,'0'0'15'0,"0"-7"4"0,5 0-19 0,-5 4 0 16,0-4 0-16,0 7 0 0,3-7 354 0,-3 7 67 15,5-2 14-15,-5 2 2 0,0 0-297 0,0 0-60 16,0 0-12-16,0 0-3 15,0 0-41-15,0 0-8 0,0 0-1 0,0 0-1 0,0 0 0 0,3 9 0 16,-3 1 0-16,2 1 0 0,4-1-14 0,-6-1 0 16,2 8 0-16,4 4 0 0,-6-5-11 0,0 3-5 15,2 0 0-15,1 0-1 0,2-3 17 0,-2 1 0 16,-3-1-8-16,5-2 8 0,-2 3 0 16,2-8 0-16,-2 3 0 0,-3-3 0 0,2-2 16 0,4-4 0 15,-6-3 0-15,0 0 0 16,0 0-104-16,0 0-21 0,8 0-4 0,-6-7-775 0</inkml:trace>
  <inkml:trace contextRef="#ctx0" brushRef="#br0" timeOffset="154839.69">2244 6483 172 0,'0'0'8'0,"-6"-5"1"0,6 5-9 0,-2-2 0 0,2 2 0 0,0 0 0 15,0 0 456-15,0 0 90 0,0 0 18 0,0 0 3 16,0 0-442-16,0 0-88 0,0 0-17 0,2 2-4 15,4 5-16-15,-4 0 0 0,6 3 0 0,0-3 0 16,-5 7-137-16,5-5-27 0,-6 5-6 0</inkml:trace>
  <inkml:trace contextRef="#ctx0" brushRef="#br0" timeOffset="155897.25">2334 6791 1983 0,'0'0'44'0,"0"7"8"0,0-2 3 0,0 2 1 0,0 0-45 0,0 0-11 16,0-5 0-16,0-2 0 15,0 7 54-15,0 0 9 0,0 0 1 0,0-7 1 0,0 0-37 0,2 3-8 16,-2-3-2-16,0 7 0 0,0-7-18 0,0 0 0 16,0 0 0-16,0 0 0 15,0 0-50 1,0 0-10-16,8-3-3 0,-5-1 0 0,2-1-44 0,3-7-9 0,-5 3-1 0,5-5-1 16,-6 4 22-16,6-4 5 0,0-2 1 0,0 6 0 0,0-4 77 0,-5 2 13 0,5 1 0 15,0 1 12-15,-3 1 53 0,3 2 11 16,0 0 3-16,0 0 0 0,0 4-9 0,0-1-2 0,-3 1 0 0,3 3 0 15,5 0-37-15,-2 0-8 16,-3 3-2-16,2-3 0 0,-2 7-12 0,0-7-9 0,3 7 12 16,-3 2-12-16,2-2 23 0,-2 3-3 15,-3-3 0-15,9 0 0 0,-6 2-20 0,2-2-20 16,-2 0 4-16,3 3 1 0,-3-6 15 0,-1-1 0 0,4 4 0 0,0-7 10 16,-3 0-10-16,2 2 0 0,-5-2 0 0,6 0 0 15,-3-5 8-15,-3 1-8 0,3-3 8 0,-2 4-8 16,1-4 11-16,-1 0-3 0,-1-2-8 0,3-5 12 15,-5 4-12-15,5-4 0 0,-6-2 0 0,3-1 0 16,-2 3-24-16,2-2 3 0,-5-1 0 0,3 1 0 16,0 2-33-1,-3-3-6-15,-3 1-2 0,0-1 0 0,3 1 32 0,-5 2 6 16,2 7 2-16,-4-3 0 0,1 3 22 0,1 0 0 0,0 7 0 0,2 0 0 0,-5 0 0 16,5 7 21-16,-4 0-2 0,1 0-1 0,4 3 18 0,-6 4 3 15,5-5 1-15,3 8 0 0,-5-1-20 16,5 3-4-16,0 0-1 0,5-3 0 15,-5 5-15-15,5-2 11 0,1-2-11 0,2-3 10 16,-1 0-10-16,-1-2 0 0,2-5 0 0,2 4 0 0,-2-6 0 16,5 0-16-16,-2-3 4 0,0-2 1 15,4-7-26-15,-1 7-6 0,-1-9-1 0,5 2 0 0,-4 0 24 0,2-3 5 16,-6-4 1-16,6 2 0 0,-5-2 14 0,-1 0 10 16,3-2-2-16,-2 4 0 0,0-2 4 0,-1 0 0 15,-2 4 0-15,0 1 0 0,0-3 19 0,-5 7 4 16,2-6 1-16,-5 8 0 0,3-4-5 0,-3 0-1 0,0 5 0 0,0-3 0 15,0 5-3-15,0 0-1 0,0 0 0 0,0 0 0 16,-3 5-10-16,-2-3-3 0,5-2 0 0,0 10 0 16,-3-3-4-16,3 0-1 0,0 2 0 0,0 3 0 15,0-3-8-15,0-2 0 0,0 3 9 0,3-3-9 16,2 0 0-16,-5 0 0 0,3-2 0 0,2-1 8 16,0-1-8-16,-5-3 0 0,0 0 0 0,8 0 0 15,-3 0 0-15,6 0 0 0,-3 0 0 0,-5-3 0 16,2-1 0-16,5-1 0 0,-7 0 0 15,5-2 8-15,-5 5-8 0,5-5 0 0,-3 4 0 16,-2-1 8-16,2-3-8 0,0 7 0 16,-5 0 0-16,5-3 0 0,-2-4 0 0,2 7 0 0,-5 0 0 0,0-7 0 15,3 5-13-15,5-3-4 0,-8 3-1 0,3-5 0 16,2 7-27-16,-3-7-6 16,4 4-1-16,-6-1 0 0,5-6 0 0,0 3 0 0,3 0 0 0,-5-2 0 15,5 2 34-15,0 4 6 0,0-4 2 0,-3 5 0 0,8-3 22 16,-7 5 4-16,7-2 0 0,-5 4 1 15,-3-2 40-15,8 5 8 0,-2-3 2 0,-1 5 0 0,1-4 3 0,2 4 1 16,-2 0 0-16,-3 0 0 0,0-5-47 0,2 10-8 16,-2-3-3-16,-2-6 0 0,-1 4-1 15,3 2 0-15,-6-2 0 0,4-2 0 0,-1-3-12 0,-5-2 0 16,0 0 8-16,0 0-8 0,0 0 0 0,0 0 0 16,0 0 0-16,0 0 0 0,0 0 0 0,0 0 0 15,0 0 0-15,0 0 0 0,0-2 0 0,0-10 0 16,0 3 0-16,0-1 0 0,5-4 14 0,-5-2-3 15,3 2-1-15,2-5 0 0,6-2 13 0,-3 4 2 16,0-2 1-16,5 3 0 0,3-3-26 0,-3 3 0 0,3-1 0 0,0 3-11 16,-3 2 11-16,8-2 0 15,-10 5-9-15,5 2 9 0,2-3-20 0,1-1 0 0,-1 6 0 16,1 0 0 0,-1-2-189-16,3 5-38 0,14-5-7 0,-11 0-2 0</inkml:trace>
  <inkml:trace contextRef="#ctx0" brushRef="#br0" timeOffset="156664.48">2082 8073 2246 0,'0'0'200'0,"-5"-5"-160"0,2 5-32 0,3 0-8 0,0 0 108 16,0 0 21-16,0 0 4 0,0 7 1 0,0 0-87 0,3 3-18 15,5 1-3-15,0 1-1 0,0 4-15 0,2 1-10 16,1 2 12-16,-3 0-12 0,0-3 0 0,-6 8 0 16,4-8 0-16,2-2 0 0,-8 3-19 0,2-8-4 15,1 5-1-15,-3-4 0 16,0-6-12-16,0-4-4 0,0 0 0 16,0 0 0-16,0 0 31 0,0-7 9 0,-3-2 0 0,3-5 0 0,0-8 18 0,0 6 10 15,0-7 3-15,0-1 0 0,3 0-8 16,2-1-2-16,-2-1 0 0,2-2 0 15,6 2-5-15,-3-5-2 0,2 8 0 0,6-1 0 0,-5 5-5 0,5 3-1 16,2 2 0-16,-5 4 0 0,3-2 0 0,3 12-8 0,-3-2 12 0,2 4-4 16,3 6 0-16,-2 1-8 15,5 5 12-15,-6 0-4 0,9 5 2 0,-6 4 0 16,3-1 0-16,-6 4 0 0,6-3-10 0,-5 1 0 16,-1 1 0-16,1 4 0 0,-6-3 0 0,0 4 0 0,-2-4 0 0,-1 5-872 15,-2-8-176-15</inkml:trace>
  <inkml:trace contextRef="#ctx0" brushRef="#br0" timeOffset="157228.97">1662 9042 2476 0,'-8'0'220'0,"8"0"-176"0,0 0-35 0,0 0-9 0,8 0 107 0,7 0 19 16,7-3 4-16,9-4 1 0,1 0-105 0,10-2-26 16,3-5 0-16,3 2 0 0,5-7 0 0,8 0-12 15,5-7 0-15,5-2 1 0,6-7 11 0,-3-7 16 16,6-1-4-16,-4-4-1 15,9 7-37-15,-11-4-7 16,-2 4-2-16,-6 0 0 0,2-3 15 0,-4-1 2 0,-6 4 1 0,-5-3 0 16,-3-1 17-16,-10 8 0 0,-3-1 0 0,-3-1 0 15,-4 7 0-15,-4 6 9 0,-2-6-1 0,-3 5 0 0,-5 0-8 0,-6-2 0 0,4 5 0 0,-9-1 8 16,-5 0 4-16,-3 1 0 16,-5-1 0-16,-2 1 0 0,-6-1-12 0,-5-1 0 15,-6 1 0-15,1 1 0 0,-11-1 0 0,-8 0 0 0,-5 1 0 0,-3-1 0 16,-3 1 0-16,1-1 0 15,-1 6 0-15,-8-4 0 0,1 6 0 0,-1-1 0 0,-7 10 0 0,8 0 0 16,-6 5-11-16,3 4 3 16,-6 3 0-16,1 4 0 0,-1 8 8 0,4-1 0 0,-1 8 0 0,0 7 0 15,-3-1 0-15,6 3-8 0,3 12 8 0,2-3-8 16,5 5 8-16,6 0 0 0,5 0 0 0,0 3 0 16,0 1 0-16,8 1 0 0,8 9-9 0,-3 3 9 15,9-3-8-15,-1 2 8 0,5 1-10 0,9 2 10 16,2 2 0-16,8-2 0 0,0-3 0 0,8-2 0 15,10-4 0-15,1-8 0 0,2-2 0 0,5-2 0 0,11-10 8 0,6-11-8 16,4-1 9-16,6-13-9 16,11-3-45-16,7-10-15 0,6-11-4 0</inkml:trace>
  <inkml:trace contextRef="#ctx0" brushRef="#br0" timeOffset="167314.82">17957 5968 2599 0,'-18'2'115'0,"10"3"24"0,3-3-111 0,-1 1-28 0,4 4 0 0,-4 0 0 15,4 2 56-15,2 3 7 16,2 0 1-16,4 2 0 0,-1 0-52 0,5 2-12 15,9 3 0-15,2 2 0 0,3 5 29 0,0-2 3 16,5 6 1-16,-3 8 0 16,9-3-52-16,-1 10-10 0,6-5-3 0,5 2 0 0,-3 3 23 0,3-3 9 0,3 3-8 0,-3-3 8 31,-3-4-44-31,3-1-3 0,5-1-1 0,1-6 0 16,1 3 1-16,1-9 0 0,0-1 0 0,-5-2 0 0,-3-11 47 0,3-1 0 0,-1-4 0 0,3-10 0 15,3 3 17-15,0-8 3 0,0-1 1 0,0-6 0 16,0 1 18-16,-3-8 3 15,1-2 1-15,-1-4 0 0,0-1-12 0,0-2-3 16,-2-4 0-16,-6 4 0 0,-2-7 7 16,-6 0 1-16,-2-7 0 0,-5 0 0 0,-1-3-13 0,-2 3-3 0,-6 0 0 15,1-7 0-15,-3 0-7 0,0-2-1 0,-6-3-1 0,1 0 0 16,-6 0 3-16,-5-2 1 0,0 5 0 0,-5-6 0 16,-6 4-3-16,1-3-1 0,-9 4 0 0,1-4 0 0,-6 5-11 15,-5-1 8-15,-11-6-8 0,-2-1 8 16,-6 3-8-16,-2 2 0 0,-6 7 9 0,-2 3-9 0,0 0 0 15,0 4 0-15,-3-2 0 0,0 7 0 32,-3 0-21-32,9 7-9 0,2 2-2 0,5 1 0 0,-5 6 32 0,0 1-9 0,-2 4 9 0,-1 3 0 0,-2 4 0 0,5 2 0 15,3 10 0-15,0 0 0 0,-1 10 0 0,1-3-12 16,3 9 4-16,-4 8 0 0,6 6 8 0,0 8-10 16,6 4 10-16,2 5-10 0,2 0 10 0,3 8-13 15,1 6 5-15,-1 5 8 16,3 4-17-16,5-4 4 0,3-5 1 0,2 3 0 15,6-8-196-15,8 8-38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4E73F-C4B5-4455-A76D-C7577558E40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5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9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Steps for calculating the Big O (Theta, Omega) bound on code or algorithms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Count the number of instructions in your code (or algorithm) as precisely as possible as a function of n, which represents the size of your input (e.g. the length of the array).  This is your f(n).</a:t>
            </a:r>
          </a:p>
          <a:p>
            <a:pPr lvl="1"/>
            <a:r>
              <a:rPr lang="en-US" dirty="0"/>
              <a:t>Make sure you know if you are counting best case, worst case or average case – could be any of these!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Simplify your f(n) to find a simple g(n) such that f(n) = O(g(n)) (or </a:t>
            </a:r>
            <a:r>
              <a:rPr lang="en-US" dirty="0">
                <a:sym typeface="Symbol" panose="05050102010706020507" pitchFamily="18" charset="2"/>
              </a:rPr>
              <a:t>(g(n) or (g(n))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4F5CAD-A7B7-4BE4-89E7-6E365B081236}"/>
                  </a:ext>
                </a:extLst>
              </p14:cNvPr>
              <p14:cNvContentPartPr/>
              <p14:nvPr/>
            </p14:nvContentPartPr>
            <p14:xfrm>
              <a:off x="840960" y="773280"/>
              <a:ext cx="7786080" cy="4116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4F5CAD-A7B7-4BE4-89E7-6E365B0812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1600" y="763920"/>
                <a:ext cx="7804800" cy="413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878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ECCD-4AA1-47D2-95DD-2E0D93A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Steps – </a:t>
            </a:r>
            <a:r>
              <a:rPr lang="en-US" dirty="0" err="1"/>
              <a:t>ArrayList</a:t>
            </a:r>
            <a:r>
              <a:rPr lang="en-US" dirty="0"/>
              <a:t> Insert – ignore 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2C4B-EB11-4AD0-9B75-BCD04FB1B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8"/>
            <a:ext cx="7886700" cy="3741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public void insert(int index, String s) {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expandCapacity</a:t>
            </a:r>
            <a:r>
              <a:rPr lang="en-US" dirty="0"/>
              <a:t>();	//ignore</a:t>
            </a:r>
          </a:p>
          <a:p>
            <a:pPr marL="0" indent="0">
              <a:buNone/>
            </a:pPr>
            <a:r>
              <a:rPr lang="en-US" dirty="0"/>
              <a:t>	  for (int </a:t>
            </a:r>
            <a:r>
              <a:rPr lang="en-US" dirty="0" err="1"/>
              <a:t>i</a:t>
            </a:r>
            <a:r>
              <a:rPr lang="en-US" dirty="0"/>
              <a:t> = size - 1; </a:t>
            </a:r>
            <a:r>
              <a:rPr lang="en-US" dirty="0" err="1"/>
              <a:t>i</a:t>
            </a:r>
            <a:r>
              <a:rPr lang="en-US" dirty="0"/>
              <a:t> &gt;= index ; </a:t>
            </a:r>
            <a:r>
              <a:rPr lang="en-US" dirty="0" err="1"/>
              <a:t>i</a:t>
            </a:r>
            <a:r>
              <a:rPr lang="en-US" dirty="0"/>
              <a:t>--) {</a:t>
            </a:r>
          </a:p>
          <a:p>
            <a:pPr marL="0" indent="0">
              <a:buNone/>
            </a:pPr>
            <a:r>
              <a:rPr lang="en-US" dirty="0"/>
              <a:t>		 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i+1</a:t>
            </a:r>
            <a:r>
              <a:rPr lang="en-US" dirty="0"/>
              <a:t>] =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	</a:t>
            </a:r>
          </a:p>
          <a:p>
            <a:pPr marL="0" indent="0">
              <a:buNone/>
            </a:pPr>
            <a:r>
              <a:rPr lang="en-US" dirty="0"/>
              <a:t>	 }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this.elements</a:t>
            </a:r>
            <a:r>
              <a:rPr lang="en-US" dirty="0"/>
              <a:t>[index] = s;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this.size</a:t>
            </a:r>
            <a:r>
              <a:rPr lang="en-US" dirty="0"/>
              <a:t> += 1;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8D596D-1883-4439-B53C-AB9DC01EAB8C}"/>
                  </a:ext>
                </a:extLst>
              </p14:cNvPr>
              <p14:cNvContentPartPr/>
              <p14:nvPr/>
            </p14:nvContentPartPr>
            <p14:xfrm>
              <a:off x="458280" y="885240"/>
              <a:ext cx="8160480" cy="317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8D596D-1883-4439-B53C-AB9DC01EAB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920" y="875880"/>
                <a:ext cx="8179200" cy="319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202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6D12-DF1E-4A1F-8DA6-54267D73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Steps – </a:t>
            </a:r>
            <a:r>
              <a:rPr lang="en-US" dirty="0" err="1"/>
              <a:t>ArrayList</a:t>
            </a:r>
            <a:r>
              <a:rPr lang="en-US" dirty="0"/>
              <a:t> Expand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CBC40-618B-4C6A-8B88-45B1931D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private void </a:t>
            </a:r>
            <a:r>
              <a:rPr lang="en-US" dirty="0" err="1"/>
              <a:t>expandCapacity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currentCapacity</a:t>
            </a:r>
            <a:r>
              <a:rPr lang="en-US" dirty="0"/>
              <a:t> = </a:t>
            </a:r>
            <a:r>
              <a:rPr lang="en-US" dirty="0" err="1"/>
              <a:t>this.elements.length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this.size</a:t>
            </a:r>
            <a:r>
              <a:rPr lang="en-US" dirty="0"/>
              <a:t> &lt; </a:t>
            </a:r>
            <a:r>
              <a:rPr lang="en-US" dirty="0" err="1"/>
              <a:t>currentCapacity</a:t>
            </a:r>
            <a:r>
              <a:rPr lang="en-US" dirty="0"/>
              <a:t>) { return; }</a:t>
            </a:r>
          </a:p>
          <a:p>
            <a:pPr marL="0" indent="0">
              <a:buNone/>
            </a:pPr>
            <a:r>
              <a:rPr lang="en-US" dirty="0"/>
              <a:t>	String[] expanded = new String[</a:t>
            </a:r>
            <a:r>
              <a:rPr lang="en-US" dirty="0" err="1"/>
              <a:t>currentCapacity</a:t>
            </a:r>
            <a:r>
              <a:rPr lang="en-US" dirty="0"/>
              <a:t> * 2];</a:t>
            </a:r>
          </a:p>
          <a:p>
            <a:pPr marL="0" indent="0">
              <a:buNone/>
            </a:pPr>
            <a:r>
              <a:rPr lang="en-US" dirty="0"/>
              <a:t>	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this.size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+= 1) {</a:t>
            </a:r>
          </a:p>
          <a:p>
            <a:pPr marL="0" indent="0">
              <a:buNone/>
            </a:pPr>
            <a:r>
              <a:rPr lang="en-US" dirty="0"/>
              <a:t>		expanded[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this.elements</a:t>
            </a:r>
            <a:r>
              <a:rPr lang="en-US" dirty="0"/>
              <a:t> = expanded;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06D884-5BEB-4F76-9A89-EF646FEDFCE4}"/>
                  </a:ext>
                </a:extLst>
              </p14:cNvPr>
              <p14:cNvContentPartPr/>
              <p14:nvPr/>
            </p14:nvContentPartPr>
            <p14:xfrm>
              <a:off x="698040" y="69840"/>
              <a:ext cx="8203320" cy="422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06D884-5BEB-4F76-9A89-EF646FEDFC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680" y="60480"/>
                <a:ext cx="8222040" cy="424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7154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ECCD-4AA1-47D2-95DD-2E0D93A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Steps – </a:t>
            </a:r>
            <a:r>
              <a:rPr lang="en-US" dirty="0" err="1"/>
              <a:t>ArrayList</a:t>
            </a:r>
            <a:r>
              <a:rPr lang="en-US" dirty="0"/>
              <a:t> Insert w/ 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2C4B-EB11-4AD0-9B75-BCD04FB1B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8"/>
            <a:ext cx="7886700" cy="3741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public void insert(int index, String s) {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expandCapacity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	  for (int </a:t>
            </a:r>
            <a:r>
              <a:rPr lang="en-US" dirty="0" err="1"/>
              <a:t>i</a:t>
            </a:r>
            <a:r>
              <a:rPr lang="en-US" dirty="0"/>
              <a:t> = size - 1; </a:t>
            </a:r>
            <a:r>
              <a:rPr lang="en-US" dirty="0" err="1"/>
              <a:t>i</a:t>
            </a:r>
            <a:r>
              <a:rPr lang="en-US" dirty="0"/>
              <a:t> &gt;= index ; </a:t>
            </a:r>
            <a:r>
              <a:rPr lang="en-US" dirty="0" err="1"/>
              <a:t>i</a:t>
            </a:r>
            <a:r>
              <a:rPr lang="en-US" dirty="0"/>
              <a:t>--) {</a:t>
            </a:r>
          </a:p>
          <a:p>
            <a:pPr marL="0" indent="0">
              <a:buNone/>
            </a:pPr>
            <a:r>
              <a:rPr lang="en-US" dirty="0"/>
              <a:t>		 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i+1</a:t>
            </a:r>
            <a:r>
              <a:rPr lang="en-US" dirty="0"/>
              <a:t>] =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	</a:t>
            </a:r>
          </a:p>
          <a:p>
            <a:pPr marL="0" indent="0">
              <a:buNone/>
            </a:pPr>
            <a:r>
              <a:rPr lang="en-US" dirty="0"/>
              <a:t>	 }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this.elements</a:t>
            </a:r>
            <a:r>
              <a:rPr lang="en-US" dirty="0"/>
              <a:t>[index] = s;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this.size</a:t>
            </a:r>
            <a:r>
              <a:rPr lang="en-US" dirty="0"/>
              <a:t> += 1;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1389CF-8F23-4F85-A751-2A3301FC29D6}"/>
                  </a:ext>
                </a:extLst>
              </p14:cNvPr>
              <p14:cNvContentPartPr/>
              <p14:nvPr/>
            </p14:nvContentPartPr>
            <p14:xfrm>
              <a:off x="609480" y="74880"/>
              <a:ext cx="8235000" cy="483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1389CF-8F23-4F85-A751-2A3301FC29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65520"/>
                <a:ext cx="8253720" cy="485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245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95" y="282595"/>
            <a:ext cx="7886700" cy="994172"/>
          </a:xfrm>
        </p:spPr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5" name="Rectangle 4"/>
          <p:cNvSpPr/>
          <p:nvPr/>
        </p:nvSpPr>
        <p:spPr>
          <a:xfrm>
            <a:off x="432707" y="1085850"/>
            <a:ext cx="897255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tricky(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operations = 0;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while(n &gt; 0) {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"Operations: " &lt;&lt; operations++ &lt;&lt;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 /= 2;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54954"/>
            <a:ext cx="5528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</a:t>
            </a:r>
            <a:r>
              <a:rPr lang="en-US" i="1" dirty="0"/>
              <a:t>step counting result for the algorithm above?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751EF6-E1F7-4C17-92D6-81F0BA0D2C08}"/>
                  </a:ext>
                </a:extLst>
              </p14:cNvPr>
              <p14:cNvContentPartPr/>
              <p14:nvPr/>
            </p14:nvContentPartPr>
            <p14:xfrm>
              <a:off x="7160760" y="451800"/>
              <a:ext cx="1811160" cy="321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751EF6-E1F7-4C17-92D6-81F0BA0D2C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51400" y="442440"/>
                <a:ext cx="1829880" cy="323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150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9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PA3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4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released Friday @ </a:t>
            </a:r>
            <a:r>
              <a:rPr lang="en-US" dirty="0" err="1"/>
              <a:t>8am</a:t>
            </a:r>
            <a:r>
              <a:rPr lang="en-US" dirty="0"/>
              <a:t>, due Saturday before </a:t>
            </a:r>
            <a:r>
              <a:rPr lang="en-US" dirty="0" err="1"/>
              <a:t>8am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939B04-2BA3-4D94-861F-2E5EE27CE0A6}"/>
                  </a:ext>
                </a:extLst>
              </p14:cNvPr>
              <p14:cNvContentPartPr/>
              <p14:nvPr/>
            </p14:nvContentPartPr>
            <p14:xfrm>
              <a:off x="6577920" y="2374560"/>
              <a:ext cx="303480" cy="67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939B04-2BA3-4D94-861F-2E5EE27CE0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8560" y="2365200"/>
                <a:ext cx="322200" cy="69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9?</a:t>
            </a:r>
          </a:p>
          <a:p>
            <a:r>
              <a:rPr lang="en-US" dirty="0"/>
              <a:t>Counting Steps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9?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65B33A-3C65-490C-A017-2D9425B189EB}"/>
                  </a:ext>
                </a:extLst>
              </p14:cNvPr>
              <p14:cNvContentPartPr/>
              <p14:nvPr/>
            </p14:nvContentPartPr>
            <p14:xfrm>
              <a:off x="4215600" y="155520"/>
              <a:ext cx="4767840" cy="4859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F65B33A-3C65-490C-A017-2D9425B189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6240" y="146160"/>
                <a:ext cx="4786560" cy="487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worst case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5053" y="1729211"/>
            <a:ext cx="584006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find( String[]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theList.length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].equals(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))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0" y="3543301"/>
            <a:ext cx="48006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How many instructions do you have to execute to find out if the element is in the list in the worst case, if n represents the length of the list?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98E6085-BA2A-44B1-828B-4C54D13E5529}"/>
                  </a:ext>
                </a:extLst>
              </p14:cNvPr>
              <p14:cNvContentPartPr/>
              <p14:nvPr/>
            </p14:nvContentPartPr>
            <p14:xfrm>
              <a:off x="1969920" y="198360"/>
              <a:ext cx="7131600" cy="3013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98E6085-BA2A-44B1-828B-4C54D13E55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0560" y="189000"/>
                <a:ext cx="7150320" cy="303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303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worst case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0100" y="3336881"/>
            <a:ext cx="68389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How many instructions do you have to execute to find out if the element is in the list in the worst case, if n represents the length of the list?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AD656B-7622-4D14-82A5-4DE38387D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498384"/>
              </p:ext>
            </p:extLst>
          </p:nvPr>
        </p:nvGraphicFramePr>
        <p:xfrm>
          <a:off x="685800" y="1028700"/>
          <a:ext cx="69532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8104">
                  <a:extLst>
                    <a:ext uri="{9D8B030D-6E8A-4147-A177-3AD203B41FA5}">
                      <a16:colId xmlns:a16="http://schemas.microsoft.com/office/drawing/2014/main" val="2319658319"/>
                    </a:ext>
                  </a:extLst>
                </a:gridCol>
                <a:gridCol w="1995146">
                  <a:extLst>
                    <a:ext uri="{9D8B030D-6E8A-4147-A177-3AD203B41FA5}">
                      <a16:colId xmlns:a16="http://schemas.microsoft.com/office/drawing/2014/main" val="237851019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Code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 of instr.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1159417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find( String[]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theList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String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toFind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 {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N/A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7483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(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theList.length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 ) {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3883057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(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theList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].equals(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toFind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)) 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734363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true;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973691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9394927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false;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199911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7348418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2D7A42-6B27-42EC-A0F7-7D4A4943D870}"/>
                  </a:ext>
                </a:extLst>
              </p14:cNvPr>
              <p14:cNvContentPartPr/>
              <p14:nvPr/>
            </p14:nvContentPartPr>
            <p14:xfrm>
              <a:off x="601920" y="52200"/>
              <a:ext cx="8350920" cy="5069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2D7A42-6B27-42EC-A0F7-7D4A4943D8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42840"/>
                <a:ext cx="8369640" cy="508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83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the worst case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13277" y="1011742"/>
            <a:ext cx="6019597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find( String[]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theList.length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].equals(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mysteryFind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 String[]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theList.length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 = count + 1;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].equals(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43700" y="3920230"/>
            <a:ext cx="2193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Which method is faster?</a:t>
            </a:r>
          </a:p>
          <a:p>
            <a:pPr marL="257175" indent="-257175">
              <a:buAutoNum type="alphaUcPeriod"/>
            </a:pPr>
            <a:r>
              <a:rPr lang="en-US" sz="1350" dirty="0"/>
              <a:t>find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mysteryFind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They are about the same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A6A64C-B343-4DBA-94B7-C008C62EF061}"/>
                  </a:ext>
                </a:extLst>
              </p14:cNvPr>
              <p14:cNvContentPartPr/>
              <p14:nvPr/>
            </p14:nvContentPartPr>
            <p14:xfrm>
              <a:off x="140040" y="127440"/>
              <a:ext cx="8716680" cy="4771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A6A64C-B343-4DBA-94B7-C008C62EF0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680" y="118080"/>
                <a:ext cx="8735400" cy="47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258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the worst case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48" y="937365"/>
            <a:ext cx="57070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find( String[]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theList.length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].equals(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 String[]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6906" y="3886201"/>
            <a:ext cx="2193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Which method is faster?</a:t>
            </a:r>
          </a:p>
          <a:p>
            <a:pPr marL="257175" indent="-257175">
              <a:buAutoNum type="alphaUcPeriod"/>
            </a:pPr>
            <a:r>
              <a:rPr lang="en-US" sz="1350" dirty="0"/>
              <a:t>find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fastFind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They are about the same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E54ED4D-B9F9-4064-8E6F-9F392F7CA163}"/>
                  </a:ext>
                </a:extLst>
              </p14:cNvPr>
              <p14:cNvContentPartPr/>
              <p14:nvPr/>
            </p14:nvContentPartPr>
            <p14:xfrm>
              <a:off x="769680" y="156960"/>
              <a:ext cx="7467840" cy="4125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E54ED4D-B9F9-4064-8E6F-9F392F7CA1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320" y="147600"/>
                <a:ext cx="7486560" cy="414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923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3n vs 2n vs 1</a:t>
            </a:r>
            <a:br>
              <a:rPr lang="en-US" dirty="0"/>
            </a:b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71700" y="1371600"/>
            <a:ext cx="0" cy="314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28700" y="3257550"/>
            <a:ext cx="445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59634" y="138363"/>
            <a:ext cx="39843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(Play)lists typically have 1000s (or more!)</a:t>
            </a:r>
            <a:br>
              <a:rPr lang="en-US" sz="1600" dirty="0"/>
            </a:br>
            <a:r>
              <a:rPr lang="en-US" sz="1600" dirty="0"/>
              <a:t>elements, so we only care about very large n.</a:t>
            </a:r>
          </a:p>
          <a:p>
            <a:endParaRPr lang="en-US" sz="1600" dirty="0"/>
          </a:p>
          <a:p>
            <a:r>
              <a:rPr lang="en-US" sz="1600" dirty="0"/>
              <a:t>find and </a:t>
            </a:r>
            <a:r>
              <a:rPr lang="en-US" sz="1600" dirty="0" err="1"/>
              <a:t>mysteryFind</a:t>
            </a:r>
            <a:r>
              <a:rPr lang="en-US" sz="1600" dirty="0"/>
              <a:t> are “more similar” than find and </a:t>
            </a:r>
            <a:r>
              <a:rPr lang="en-US" sz="1600" dirty="0" err="1"/>
              <a:t>fastFind</a:t>
            </a:r>
            <a:r>
              <a:rPr lang="en-US" sz="1600" dirty="0"/>
              <a:t>.   </a:t>
            </a:r>
          </a:p>
          <a:p>
            <a:endParaRPr lang="en-US" sz="1600" dirty="0"/>
          </a:p>
          <a:p>
            <a:r>
              <a:rPr lang="en-US" sz="1600" dirty="0"/>
              <a:t>We use Big-O notation to represent “classes” of running time—e.g. those that have similar behavior as N gets large, give or take a constant factor.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7C3DC68-B45A-4194-A7B7-A1015EF05A8A}"/>
                  </a:ext>
                </a:extLst>
              </p14:cNvPr>
              <p14:cNvContentPartPr/>
              <p14:nvPr/>
            </p14:nvContentPartPr>
            <p14:xfrm>
              <a:off x="607680" y="206280"/>
              <a:ext cx="8152920" cy="4561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7C3DC68-B45A-4194-A7B7-A1015EF05A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320" y="196920"/>
                <a:ext cx="8171640" cy="45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798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2807</TotalTime>
  <Words>1007</Words>
  <Application>Microsoft Office PowerPoint</Application>
  <PresentationFormat>On-screen Show (16:9)</PresentationFormat>
  <Paragraphs>122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 Light</vt:lpstr>
      <vt:lpstr>Calibri</vt:lpstr>
      <vt:lpstr>Arial</vt:lpstr>
      <vt:lpstr>Courier New</vt:lpstr>
      <vt:lpstr>Office Theme</vt:lpstr>
      <vt:lpstr>CSE 12 – Basic Data Structures and Object-Oriented Design Lecture 9</vt:lpstr>
      <vt:lpstr>Announcements</vt:lpstr>
      <vt:lpstr>Topics</vt:lpstr>
      <vt:lpstr>Questions on Lecture 9?</vt:lpstr>
      <vt:lpstr>Analyzing the worst case</vt:lpstr>
      <vt:lpstr>Analyzing the worst case</vt:lpstr>
      <vt:lpstr>Analyzing the worst case </vt:lpstr>
      <vt:lpstr>Analyzing the worst case </vt:lpstr>
      <vt:lpstr>3n vs 2n vs 1 </vt:lpstr>
      <vt:lpstr>Steps for calculating the Big O (Theta, Omega) bound on code or algorithms</vt:lpstr>
      <vt:lpstr>Counting Steps – ArrayList Insert – ignore EC</vt:lpstr>
      <vt:lpstr>Counting Steps – ArrayList Expand Capacity</vt:lpstr>
      <vt:lpstr>Counting Steps – ArrayList Insert w/ EC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152</cp:revision>
  <dcterms:modified xsi:type="dcterms:W3CDTF">2021-01-25T17:02:42Z</dcterms:modified>
</cp:coreProperties>
</file>