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6" r:id="rId5"/>
    <p:sldId id="754" r:id="rId6"/>
    <p:sldId id="755" r:id="rId7"/>
    <p:sldId id="757" r:id="rId8"/>
    <p:sldId id="758" r:id="rId9"/>
    <p:sldId id="760" r:id="rId10"/>
    <p:sldId id="76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3T16:15:1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 4144 0 0,'0'0'696'0'0,"-7"-5"-400"0"0,5 3 464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1" Type="http://schemas.openxmlformats.org/officeDocument/2006/relationships/image" Target="../media/image27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400" dirty="0"/>
              <a:t>int </a:t>
            </a:r>
            <a:r>
              <a:rPr lang="en-US" sz="1400" dirty="0" err="1"/>
              <a:t>fibonacci</a:t>
            </a:r>
            <a:r>
              <a:rPr lang="en-US" sz="1400" dirty="0"/>
              <a:t>(int num) {</a:t>
            </a:r>
            <a:br>
              <a:rPr lang="en-US" sz="1400" dirty="0"/>
            </a:br>
            <a:r>
              <a:rPr lang="en-US" sz="1400" dirty="0"/>
              <a:t>    if (num &lt;= 1) return num;</a:t>
            </a:r>
            <a:br>
              <a:rPr lang="en-US" sz="1400" dirty="0"/>
            </a:br>
            <a:r>
              <a:rPr lang="en-US" sz="1400" dirty="0"/>
              <a:t>    return </a:t>
            </a:r>
            <a:r>
              <a:rPr lang="en-US" sz="1400" dirty="0" err="1"/>
              <a:t>fibonacci</a:t>
            </a:r>
            <a:r>
              <a:rPr lang="en-US" sz="1400" dirty="0"/>
              <a:t>(num - 2) + </a:t>
            </a:r>
            <a:r>
              <a:rPr lang="en-US" sz="1400" dirty="0" err="1"/>
              <a:t>fibonacci</a:t>
            </a:r>
            <a:r>
              <a:rPr lang="en-US" sz="1400" dirty="0"/>
              <a:t>(num - 1);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2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221506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10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on Friday (no class)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8am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10pm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on Piazza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10?</a:t>
            </a:r>
          </a:p>
          <a:p>
            <a:r>
              <a:rPr lang="en-US" dirty="0"/>
              <a:t>Big O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10?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100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748727A9-9641-4544-9AAA-206E37D6AC61}"/>
              </a:ext>
            </a:extLst>
          </p:cNvPr>
          <p:cNvSpPr txBox="1"/>
          <p:nvPr/>
        </p:nvSpPr>
        <p:spPr>
          <a:xfrm>
            <a:off x="326188" y="765475"/>
            <a:ext cx="3417600" cy="3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For each function in the list below, it is related to the function below it by O, and the reverse is </a:t>
            </a:r>
            <a:r>
              <a:rPr lang="en" sz="10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true. That is,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 is O(n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but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0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O(n)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1/(n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log(n)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sqrt(n)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… and so on for constant polynomials …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2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n!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09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</a:t>
            </a:r>
            <a:r>
              <a:rPr lang="en-US" sz="2400" dirty="0" err="1"/>
              <a:t>3n3</a:t>
            </a:r>
            <a:r>
              <a:rPr lang="en-US" sz="2400" dirty="0"/>
              <a:t> + </a:t>
            </a:r>
            <a:r>
              <a:rPr lang="en-US" sz="2400" dirty="0" err="1"/>
              <a:t>2n</a:t>
            </a:r>
            <a:r>
              <a:rPr lang="en-US" sz="2400" dirty="0"/>
              <a:t> + 7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4002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printAllElementOfArray</a:t>
            </a:r>
            <a:r>
              <a:rPr lang="en-US" sz="1600" dirty="0"/>
              <a:t>(int[] </a:t>
            </a:r>
            <a:r>
              <a:rPr lang="en-US" sz="1600" dirty="0" err="1"/>
              <a:t>arr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arr.legnth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5F75F57-C554-4A05-A8C3-C6CBCEEE3950}"/>
                  </a:ext>
                </a:extLst>
              </p14:cNvPr>
              <p14:cNvContentPartPr/>
              <p14:nvPr/>
            </p14:nvContentPartPr>
            <p14:xfrm>
              <a:off x="7319449" y="1443139"/>
              <a:ext cx="3240" cy="2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5F75F57-C554-4A05-A8C3-C6CBCEEE395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10449" y="1434499"/>
                <a:ext cx="2088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852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printAllPossibleOrderedPairs</a:t>
            </a:r>
            <a:r>
              <a:rPr lang="en-US" sz="1200" dirty="0"/>
              <a:t>(int </a:t>
            </a:r>
            <a:r>
              <a:rPr lang="en-US" sz="1200" dirty="0" err="1"/>
              <a:t>arr</a:t>
            </a:r>
            <a:r>
              <a:rPr lang="en-US" sz="1200" dirty="0"/>
              <a:t>[]) {</a:t>
            </a:r>
            <a:br>
              <a:rPr lang="en-US" sz="1200" dirty="0"/>
            </a:br>
            <a:r>
              <a:rPr lang="en-US" sz="1200" dirty="0"/>
              <a:t>    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  <a:br>
              <a:rPr lang="en-US" sz="1200" dirty="0"/>
            </a:br>
            <a:r>
              <a:rPr lang="en-US" sz="1200" dirty="0"/>
              <a:t>        for (int j = 0; j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printf</a:t>
            </a:r>
            <a:r>
              <a:rPr lang="en-US" sz="1200" dirty="0"/>
              <a:t>("%d = %d\n",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], </a:t>
            </a:r>
            <a:r>
              <a:rPr lang="en-US" sz="1200" dirty="0" err="1"/>
              <a:t>arr</a:t>
            </a:r>
            <a:r>
              <a:rPr lang="en-US" sz="1200" dirty="0"/>
              <a:t>[j]);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}</a:t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More than one of these</a:t>
            </a:r>
          </a:p>
        </p:txBody>
      </p:sp>
    </p:spTree>
    <p:extLst>
      <p:ext uri="{BB962C8B-B14F-4D97-AF65-F5344CB8AC3E}">
        <p14:creationId xmlns:p14="http://schemas.microsoft.com/office/powerpoint/2010/main" val="639016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3516</TotalTime>
  <Words>630</Words>
  <Application>Microsoft Office PowerPoint</Application>
  <PresentationFormat>On-screen Show (16:9)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Arial</vt:lpstr>
      <vt:lpstr>Calibri</vt:lpstr>
      <vt:lpstr>Calibri Light</vt:lpstr>
      <vt:lpstr>Office Theme</vt:lpstr>
      <vt:lpstr>CSE 12 – Basic Data Structures and Object-Oriented Design Lecture 10</vt:lpstr>
      <vt:lpstr>Announcements</vt:lpstr>
      <vt:lpstr>Topics</vt:lpstr>
      <vt:lpstr>Questions on Lecture 10?</vt:lpstr>
      <vt:lpstr>Let f(n) = 100</vt:lpstr>
      <vt:lpstr>PowerPoint Presentation</vt:lpstr>
      <vt:lpstr>Let f(n) = 3n3 + 2n + 7</vt:lpstr>
      <vt:lpstr>void printAllElementOfArray(int[] arr) {     for (int i = 0; i &lt; arr.legnth; i++) {         printf("%d\n", arr[i]);     } }</vt:lpstr>
      <vt:lpstr>void printAllPossibleOrderedPairs(int arr[]) {     for (int i = 0; i &lt; arr.length; i++) {         for (int j = 0; j &lt; arr.length; j++) {             printf("%d = %d\n", arr[i], arr[j]);         }      } }</vt:lpstr>
      <vt:lpstr>int fibonacci(int num) {     if (num &lt;= 1) return num;     return fibonacci(num - 2) + fibonacci(num - 1);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159</cp:revision>
  <dcterms:modified xsi:type="dcterms:W3CDTF">2021-01-25T17:13:13Z</dcterms:modified>
</cp:coreProperties>
</file>