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4" r:id="rId5"/>
    <p:sldId id="262" r:id="rId6"/>
    <p:sldId id="26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4?</a:t>
            </a:r>
          </a:p>
          <a:p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208</Words>
  <Application>Microsoft Office PowerPoint</Application>
  <PresentationFormat>On-screen Show (16:9)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 Light</vt:lpstr>
      <vt:lpstr>Calibri</vt:lpstr>
      <vt:lpstr>Arial</vt:lpstr>
      <vt:lpstr>Consolas</vt:lpstr>
      <vt:lpstr>Office Theme</vt:lpstr>
      <vt:lpstr>CSE 12 – Basic Data Structures and Object-Oriented Design Lecture 4</vt:lpstr>
      <vt:lpstr>Announcements</vt:lpstr>
      <vt:lpstr>Topics</vt:lpstr>
      <vt:lpstr>StringList Interface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103</cp:revision>
  <dcterms:modified xsi:type="dcterms:W3CDTF">2020-12-17T19:07:36Z</dcterms:modified>
</cp:coreProperties>
</file>