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ink/ink2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2.xml" ContentType="application/vnd.openxmlformats-officedocument.drawingml.chart+xml"/>
  <Override PartName="/ppt/ink/ink3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3.xml" ContentType="application/vnd.openxmlformats-officedocument.drawingml.chart+xml"/>
  <Override PartName="/ppt/ink/ink4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4.xml" ContentType="application/vnd.openxmlformats-officedocument.drawingml.chart+xml"/>
  <Override PartName="/ppt/ink/ink5.xml" ContentType="application/inkml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5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ink/ink6.xml" ContentType="application/inkml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charts/chart6.xml" ContentType="application/vnd.openxmlformats-officedocument.drawingml.chart+xml"/>
  <Override PartName="/ppt/ink/ink7.xml" ContentType="application/inkml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7.xml" ContentType="application/vnd.openxmlformats-officedocument.drawingml.chart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charts/chart8.xml" ContentType="application/vnd.openxmlformats-officedocument.drawingml.chart+xml"/>
  <Override PartName="/ppt/ink/ink8.xml" ContentType="application/inkml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ink/ink9.xml" ContentType="application/inkml+xml"/>
  <Override PartName="/ppt/ink/ink10.xml" ContentType="application/inkml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ink/ink11.xml" ContentType="application/inkml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89.xml" ContentType="application/vnd.openxmlformats-officedocument.presentationml.tags+xml"/>
  <Override PartName="/ppt/tags/tag130.xml" ContentType="application/vnd.openxmlformats-officedocument.presentationml.tags+xml"/>
  <Override PartName="/ppt/tags/tag135.xml" ContentType="application/vnd.openxmlformats-officedocument.presentationml.tags+xml"/>
  <Override PartName="/ppt/tags/tag14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1" r:id="rId4"/>
    <p:sldId id="266" r:id="rId5"/>
    <p:sldId id="754" r:id="rId6"/>
    <p:sldId id="755" r:id="rId7"/>
    <p:sldId id="756" r:id="rId8"/>
    <p:sldId id="757" r:id="rId9"/>
    <p:sldId id="758" r:id="rId10"/>
    <p:sldId id="759" r:id="rId11"/>
    <p:sldId id="760" r:id="rId12"/>
    <p:sldId id="761" r:id="rId13"/>
    <p:sldId id="762" r:id="rId14"/>
    <p:sldId id="763" r:id="rId15"/>
    <p:sldId id="764" r:id="rId16"/>
    <p:sldId id="765" r:id="rId17"/>
    <p:sldId id="769" r:id="rId18"/>
    <p:sldId id="774" r:id="rId19"/>
    <p:sldId id="775" r:id="rId20"/>
    <p:sldId id="776" r:id="rId21"/>
    <p:sldId id="777" r:id="rId22"/>
    <p:sldId id="778" r:id="rId23"/>
    <p:sldId id="849" r:id="rId24"/>
    <p:sldId id="869" r:id="rId25"/>
    <p:sldId id="772" r:id="rId26"/>
    <p:sldId id="773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Cambria Math" panose="02040503050406030204" pitchFamily="18" charset="0"/>
      <p:regular r:id="rId35"/>
    </p:embeddedFont>
    <p:embeddedFont>
      <p:font typeface="Roboto Mono" panose="020B0604020202020204" charset="0"/>
      <p:regular r:id="rId36"/>
      <p:bold r:id="rId37"/>
      <p:italic r:id="rId38"/>
      <p:boldItalic r:id="rId39"/>
    </p:embeddedFont>
    <p:embeddedFont>
      <p:font typeface="Wingdings 2" panose="05020102010507070707" pitchFamily="18" charset="2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6036" autoAdjust="0"/>
  </p:normalViewPr>
  <p:slideViewPr>
    <p:cSldViewPr snapToGrid="0">
      <p:cViewPr varScale="1">
        <p:scale>
          <a:sx n="110" d="100"/>
          <a:sy n="110" d="100"/>
        </p:scale>
        <p:origin x="57" y="213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DB-4A72-98DD-E848C3511D2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262.89999999999992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271.39999999999992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279.89999999999992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288.39999999999992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296.89999999999992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305.39999999999992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313.89999999999992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322.39999999999992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DB-4A72-98DD-E848C3511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1199080"/>
        <c:axId val="-2076318936"/>
      </c:lineChart>
      <c:catAx>
        <c:axId val="-213119908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6318936"/>
        <c:crosses val="autoZero"/>
        <c:auto val="1"/>
        <c:lblAlgn val="ctr"/>
        <c:lblOffset val="100"/>
        <c:noMultiLvlLbl val="0"/>
      </c:catAx>
      <c:valAx>
        <c:axId val="-2076318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11990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2E-425B-8B15-01B24BA5B02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262.89999999999992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271.39999999999992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279.89999999999992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288.39999999999992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296.89999999999992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305.39999999999992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313.89999999999992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322.39999999999992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2E-425B-8B15-01B24BA5B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8967608"/>
        <c:axId val="2135047672"/>
      </c:lineChart>
      <c:catAx>
        <c:axId val="2138967608"/>
        <c:scaling>
          <c:orientation val="minMax"/>
        </c:scaling>
        <c:delete val="0"/>
        <c:axPos val="b"/>
        <c:majorTickMark val="out"/>
        <c:minorTickMark val="none"/>
        <c:tickLblPos val="nextTo"/>
        <c:crossAx val="2135047672"/>
        <c:crosses val="autoZero"/>
        <c:auto val="1"/>
        <c:lblAlgn val="ctr"/>
        <c:lblOffset val="100"/>
        <c:noMultiLvlLbl val="0"/>
      </c:catAx>
      <c:valAx>
        <c:axId val="2135047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89676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5A-4DDC-B754-CE51F382CEED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262.89999999999992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271.39999999999992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279.89999999999992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5A-4DDC-B754-CE51F382CEED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5A-4DDC-B754-CE51F382C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77393272"/>
        <c:axId val="-1995253768"/>
      </c:lineChart>
      <c:catAx>
        <c:axId val="-2077393272"/>
        <c:scaling>
          <c:orientation val="minMax"/>
        </c:scaling>
        <c:delete val="0"/>
        <c:axPos val="b"/>
        <c:majorTickMark val="out"/>
        <c:minorTickMark val="none"/>
        <c:tickLblPos val="nextTo"/>
        <c:crossAx val="-1995253768"/>
        <c:crosses val="autoZero"/>
        <c:auto val="1"/>
        <c:lblAlgn val="ctr"/>
        <c:lblOffset val="100"/>
        <c:noMultiLvlLbl val="0"/>
      </c:catAx>
      <c:valAx>
        <c:axId val="-1995253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73932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E6-44FC-A4D3-F058ADC7DA2A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262.89999999999992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271.39999999999992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279.89999999999992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E6-44FC-A4D3-F058ADC7DA2A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E6-44FC-A4D3-F058ADC7D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3958472"/>
        <c:axId val="-2079545096"/>
      </c:lineChart>
      <c:catAx>
        <c:axId val="213395847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9545096"/>
        <c:crosses val="autoZero"/>
        <c:auto val="1"/>
        <c:lblAlgn val="ctr"/>
        <c:lblOffset val="100"/>
        <c:noMultiLvlLbl val="0"/>
      </c:catAx>
      <c:valAx>
        <c:axId val="-2079545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39584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02-49CE-B75C-B18C394C1E80}"/>
            </c:ext>
          </c:extLst>
        </c:ser>
        <c:ser>
          <c:idx val="0"/>
          <c:order val="1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02-49CE-B75C-B18C394C1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3629032"/>
        <c:axId val="2144001032"/>
      </c:lineChart>
      <c:catAx>
        <c:axId val="2143629032"/>
        <c:scaling>
          <c:orientation val="minMax"/>
        </c:scaling>
        <c:delete val="0"/>
        <c:axPos val="b"/>
        <c:majorTickMark val="out"/>
        <c:minorTickMark val="none"/>
        <c:tickLblPos val="nextTo"/>
        <c:crossAx val="2144001032"/>
        <c:crosses val="autoZero"/>
        <c:auto val="1"/>
        <c:lblAlgn val="ctr"/>
        <c:lblOffset val="100"/>
        <c:noMultiLvlLbl val="0"/>
      </c:catAx>
      <c:valAx>
        <c:axId val="2144001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6290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34-434F-B268-CBC77EC0EE7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262.89999999999992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271.39999999999992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279.89999999999992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288.39999999999992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296.89999999999992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305.39999999999992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313.89999999999992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322.39999999999992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34-434F-B268-CBC77EC0E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3538808"/>
        <c:axId val="-2077907592"/>
      </c:lineChart>
      <c:catAx>
        <c:axId val="214353880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7907592"/>
        <c:crosses val="autoZero"/>
        <c:auto val="1"/>
        <c:lblAlgn val="ctr"/>
        <c:lblOffset val="100"/>
        <c:noMultiLvlLbl val="0"/>
      </c:catAx>
      <c:valAx>
        <c:axId val="-2077907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5388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D9-4E52-B0E0-D2A9603682C0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262.89999999999992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271.39999999999992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279.89999999999992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288.39999999999992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296.89999999999992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305.39999999999992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313.89999999999992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322.39999999999992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D9-4E52-B0E0-D2A9603682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3322248"/>
        <c:axId val="2143627416"/>
      </c:lineChart>
      <c:catAx>
        <c:axId val="2143322248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627416"/>
        <c:crosses val="autoZero"/>
        <c:auto val="1"/>
        <c:lblAlgn val="ctr"/>
        <c:lblOffset val="100"/>
        <c:noMultiLvlLbl val="0"/>
      </c:catAx>
      <c:valAx>
        <c:axId val="2143627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3222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F4-4191-94FD-A9CBAD10DE74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262.89999999999992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271.39999999999992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279.89999999999992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F4-4191-94FD-A9CBAD10DE74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F4-4191-94FD-A9CBAD10D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8814152"/>
        <c:axId val="2138531368"/>
      </c:lineChart>
      <c:catAx>
        <c:axId val="2138814152"/>
        <c:scaling>
          <c:orientation val="minMax"/>
        </c:scaling>
        <c:delete val="0"/>
        <c:axPos val="b"/>
        <c:majorTickMark val="out"/>
        <c:minorTickMark val="none"/>
        <c:tickLblPos val="nextTo"/>
        <c:crossAx val="2138531368"/>
        <c:crosses val="autoZero"/>
        <c:auto val="1"/>
        <c:lblAlgn val="ctr"/>
        <c:lblOffset val="100"/>
        <c:noMultiLvlLbl val="0"/>
      </c:catAx>
      <c:valAx>
        <c:axId val="2138531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88141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16:06:06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20669 1770 864 0,'0'0'76'0,"0"0"-60"15,0 0-16-15,0 0 0 0,0 0 127 0,0 0 22 0,0 0 5 0,0 0 1 16,-5 4-119-16,0-1-23 16,-1-3-5-16,4 7 0 0,-4-5-8 0,1 5 0 0,3-2 8 0,-1 2-8 15,0-2 0-15,1-1 0 0,2-4 0 0,-3 3 0 16,-2 4 0-16,2-2 0 0,0 4 0 0,1-7 0 16,-1 5 0-16,0 3 8 0,1-3 0 0,-1 0 0 15,3 7 16-15,-3-2 3 0,1 2 1 0,2 0 0 16,-3-5 3-16,3 8 1 0,0-1 0 15,-2 5 0-15,2-4-6 0,-3 6-1 0,3-4 0 0,-3 5 0 16,1-1-8-16,2-2-1 0,-6 3-1 0,6-1 0 16,-2 1-5-16,2 2-1 0,-3-3 0 0,3 1 0 0,-3 6-9 0,3 1 10 15,0-5-10-15,0 0 10 0,0 4-10 0,-2 1 10 16,2-5-10-16,0 4 10 16,-3-6-10-16,0 6 0 0,3-4 0 0,0 3 0 15,-2 1 8-15,2-2-8 0,0 3 12 0,-3 0-4 0,3 6 8 0,-3-2 2 16,3 1 0-16,0-1 0 0,0-2-1 0,0 2 0 15,3-2 0-15,-3 5 0 0,3-3-17 16,-3 10 0-16,2-5 0 0,1-5 0 0,0 7 0 16,-1 3 0-16,-2-7 0 0,3 2 0 0,0 0 0 0,-3 4 0 15,2-4 0-15,1 7 0 0,-3-4 0 0,0 4 0 16,0-7 0-16,3 4 0 0,-3-4 0 0,0 0 0 16,2 3 0-16,-2-3 0 0,3 4 0 0,-3-1 0 15,0 4 0-15,0 0 0 0,3-7 0 0,-1 4 0 0,1-1 0 0,-3 8 0 16,2-1 12-16,1-1-4 15,0 5 0-15,-1 0-8 0,4 0 10 0,-1-2-10 0,0 7 8 0,1-3-8 16,-1 3 10-16,3-5-10 0,-3 3 12 0,6-3-12 16,-3 0 8-16,0 2-8 0,2 1 0 0,1 2 0 15,-1-1 0-15,1 4 0 0,-1-4 0 0,1 1 0 16,2 5 0-16,-2 2 0 0,-1 4 0 0,1-4 0 16,-3-3 10-16,3 8-10 0,-4 0 8 15,4-1-8-15,-3 1 0 0,3-5 0 0,-6 2 8 0,0 2-8 16,0 3 8-16,1-2 0 0,-1 2 0 15,0-3 0-15,-2 1 12 0,0-1 3 0,-6 1 0 0,3-5 0 16,0-3-12-16,0-2-3 0,-3-4 0 0,3-1 0 16,-2 1-8-16,2-3 8 0,-3-2-8 0,3-1 8 15,0-4-8-15,0 0 0 0,-3-7 0 0,1 5 0 16,2-3 0-16,0-4-17 16,0 0 4-16,0-3 1 0,-3-5-76 0,3 3-14 0,0-2-3 15,0-7-792-15</inkml:trace>
  <inkml:trace contextRef="#ctx0" brushRef="#br0" timeOffset="458.35">20579 1560 1893 0,'0'0'84'0,"0"0"17"0,0-4-81 0,0 1-20 0,0 3 0 0,0 0 0 15,0 0 84-15,0 0 12 0,0 7 2 0,0-4 1 0,0 11-68 0,0 2-14 16,-2 1-2-16,-1 9-1 0,-2 2 2 0,-3-2 0 15,2 7 0-15,-1-3 0 16,-4 1-16-16,0 6 8 0,1-1-8 0,-1-1 0 16,-2-2-12-16,0-7-8 0,0 7-1 0,-1-5-1 15,4-2-127-15,-1-5-26 0,3-2-5 0,3-3 0 16,2-9-25-16,1 3-5 0</inkml:trace>
  <inkml:trace contextRef="#ctx0" brushRef="#br0" timeOffset="646.9">20611 1829 115 0,'19'-36'0'0,"-9"17"10"0,3-2-10 0,1-2 0 0,-1-3 0 0,0 2 0 0,-2 3 346 0,2 2 67 0,-3 3 14 0,1-1 2 16,-3 10-279-16,-3-7-56 0,3 12-11 0,-2-3-3 16,-6 5-23-16,0 0-5 0,0 0 0 0,5 7-1 15,-3 3-20-15,1 4-4 0,-6 2-1 0,3 5 0 16,0-2-7-16,0 5-2 0,-2 4 0 0,-1 0 0 16,3 3-17-16,-2 2 8 0,2-5-8 0,0 5 0 15,-3 0 0-15,6 7 0 0,-3 0 0 0,2-3 0 16,-2 1-10-16,3 2-9 0,2 0-1 0,3 0-982 15</inkml:trace>
  <inkml:trace contextRef="#ctx0" brushRef="#br0" timeOffset="1393.08">18439 6050 2156 0,'0'0'96'0,"0"0"19"0,0 0-92 0,0 0-23 0,0 0 0 0,0 0 0 15,8 7 40-15,5-7 3 0,6 0 1 0,-1 0 0 0,8 0-19 0,6-7-3 16,8 0-1-16,5 2 0 0,0-2 4 16,3 0 1-16,2 0 0 0,3 0 0 15,5-2-26-15,8-5-9 0,3 4 0 0,5 1 0 0,3-3 9 16,-1 3 0-16,4 2 0 0,2 4 0 15,2-4 0-15,1 7 12 0,2-2 0 0,1-3-1 0,-1 5-11 16,-2 0 0-16,-1-2 0 0,6 2 0 16,6-5 0-16,-1 5 0 0,-3 0 0 0,6 0 0 0,6 0 0 0,-4 0 0 15,-5 0 0-15,9-2 0 0,4-1 0 0,0-1 0 16,-4 1 0-16,4-1 0 0,3 4 8 0,-2-3 0 16,-3-1 0-16,2 1 0 0,-2-4-8 0,0 7 8 15,-6-7-8-15,6 5 8 0,-5-3-8 0,2 0 0 16,0 1 0-16,-2 1 0 0,-4-1 0 0,-1 1 0 0,-4-4 0 15,-2 7 0-15,3-7 0 0,-6 5 10 0,-5-3-10 0,-2 3 10 16,4-5-10-16,-4 4 0 16,2-1 0-16,-8-3 0 0,-5 4 10 0,-3-4-10 0,5 7 12 0,-5-7-12 15,-2 5 0-15,-6-3 0 0,-5 5 0 0,-6-5 0 16,-2 1 13-16,-2 4-4 0,2-7-1 0,-6 7 0 16,1-3-17-16,-3-2-4 0,-5 3-1 0,-3 2 0 31,-2-2-30-31,-4-3-7 0,-4 5-1 0,-1 0 0 0,-4-2-78 15,-4-3-16-15,-2 5-3 0</inkml:trace>
  <inkml:trace contextRef="#ctx0" brushRef="#br0" timeOffset="1751.51">23908 5544 2412 0,'-8'0'53'0,"-3"0"11"0,3-2 3 0,-2 2 0 0,2-2-54 16,2 2-13-16,6 0 0 0,0 0 0 0,0 0 36 0,0 0 4 16,0 0 0-16,0 0 1 0,0 0-29 0,8 2-12 15,6-2 8-15,2 2-8 0,2-2 0 0,6 8 0 16,0-4 0-16,2 3 0 0,6-2 0 0,-3 2 0 16,3-2 0-16,-3 4 0 0,0 1 0 0,0-1 0 15,0-2 0-15,3 5 0 0,0-3-13 0,-1 1 5 16,1-3 8-16,-3 0-13 0,0 0 13 0,-2-5 0 15,-3 8 9-15,-3-6-9 0,0 3 8 0,-5-2-8 0,-3 2 0 16,-5-2 0-16,-3 2 0 0,1-3 0 16,-9 4 0-16,-2-1 0 0,-9 0 9 0,-1 2-9 15,-7-2 8-15,-7 10-8 0,-8-8 12 0,-2 5-4 0,-6 7 0 16,-3-2 0-16,-2 2-8 0,-9-2-17 0,-4 5 4 16,2-1 1-1,3 1-23-15,0-1-4 16,-1-2-1-16,4-2 0 0,-3 2-96 0,2-2-20 0</inkml:trace>
  <inkml:trace contextRef="#ctx0" brushRef="#br0" timeOffset="4635.42">22968 5161 2354 0,'0'0'104'0,"-2"2"22"0,-1 6-101 0,1 1-25 15,-1-2 0-15,6 7 0 16,-1-5-19-16,1 1-9 0,-1 4-1 0,1-5-651 15,2-2-129-15</inkml:trace>
  <inkml:trace contextRef="#ctx0" brushRef="#br0" timeOffset="4918.84">23045 5662 2206 0,'-2'17'98'0,"-1"-10"20"0,3 2-94 0,-3 3-24 0,1-1 0 0,-1 1 0 15,3 0 12-15,-3 0-3 0,3 0 0 0,0 2 0 16,-2-5-9-16,-1 8-16 0,0 1 4 0,1-6 1 31,2 2-66-31,-3 0-14 0,0-2-2 0,3 2-1 16,-2 0 4-16,-1-2 1 0,3 2 0 0,-2-4 0 16,-1 1 37-16,0-1 7 0,1-3 1 0,2 2 1 0,-3 1 43 0,0 4 0 0,3-5 0 0,-2-2 11 15,2 3 1-15,-3 1 0 0,3-1 0 0,0-3 0 16,0 0-12-16,3-2 0 0,-3 2 0 0,2 0 0 15,-2 2-100 1,3-2-23-16,0 3-4 0,-1 4-1 16</inkml:trace>
  <inkml:trace contextRef="#ctx0" brushRef="#br0" timeOffset="5031.71">23027 6231 1220 0,'5'14'54'0,"-2"-7"11"0,-1 3-52 0,1-1-13 0,0 1 0 0,-1 4 0 16,1-5 98-16,2 5 17 0,-2 0 3 0,-1-4 1 16,1-1 8-16,0-2 1 0,-1 3 1 0,4-3 0 0,-1 0-73 0,0 2-14 15,1 3-3-15,-1-3-1 0,3-2-29 0,-3-4-9 16,0 4 0-16,1 2 0 15,2-2-24-15,-3 3-11 0,0-3-2 0,0 4-609 16,1 1-122-16</inkml:trace>
  <inkml:trace contextRef="#ctx0" brushRef="#br0" timeOffset="5714.96">23040 6977 2016 0,'0'0'179'0,"0"0"-143"0,0 0-36 0,0 0 0 0,0 0 131 0,0 7 19 16,3 0 4-16,-1 7 1 16,1-5-115-16,2 5-22 0,-5-2-5 0,3 7-1 0,-1 0-12 0,4 2 0 15,-6-2 8-15,2 2-8 0,-2-2 0 0,0 2 0 16,0-2 0-16,0-3-10 0,0-2-2 0,0 3-1 16,-2-3 0-16,2-5 0 0,0-2 2 0,0 0 1 15,0-7 0-15,0 0 0 0,0 0 10 0,0 0 0 0,0-9 0 0,5-5 0 16,-2-10-8-16,5-1-4 0,0-4 0 15,2 3 0 1,1-4-24-16,2-1-6 0,0 1-1 0,0-3 0 0,3 9 23 0,-2-6 5 16,-1 6 1-16,-3 3 0 0,4 0 14 0,-1 4 0 15,0 1 0-15,-2 2 0 0,-1 0 8 0,1 4 8 0,-1 1 2 0,-2 2 0 16,0 5 10-16,0-3 1 0,0 5 1 0,0 5 0 16,-8-5 3-16,5 4 1 0,3 3 0 0,-2 0 0 15,-1 3 5-15,0 4 1 0,-2 2 0 0,-1 1 0 16,1-1-40-16,0 5-10 0,-3-2-1 0,5 5 0 15,-5-3 11-15,3 2 0 0,-3 3 0 0,0-2 0 16,2 6 12-16,1-4-3 0,-3 5 0 0,3-3 0 16,-1-2-9-16,-2-3 0 0,0-6 0 0,0 4 0 31,0-2-19-31,3-5-5 0,0 0-2 0,-3-2 0 0,2-5-65 0,-2 2-13 0,3-2-2 0,-1 0-954 16</inkml:trace>
  <inkml:trace contextRef="#ctx0" brushRef="#br0" timeOffset="6062.77">23646 7186 2602 0,'0'0'57'0,"-3"9"12"0,3 1 3 0,-2-1 1 0,2 5-58 15,0 0-15-15,0 3 0 0,5-8 0 0,0 8 28 0,0-3 4 0,1 0 0 0,-1-2 0 31,3 2-52-31,0 0-9 0,-3-5-3 0,0 1 0 0,1-3 32 0,-1 0 0 0,-2-5 0 0,2 3 0 16,0-3-22-16,1-4 2 16,1 2 0-16,-4-5 0 0,2 1 20 0,1-1-11 15,-1-5 11-15,0 3-8 0,1-7 8 0,-1 5 0 0,-2-5 8 0,2-3-8 16,-3 1 12-16,1-1-3 0,-3 1 0 0,3-5 0 16,-3 4 3-16,0 1 0 0,-3-1 0 0,3 1 0 15,-3 2-12-15,-2 2 0 0,3 0 0 0,-1 3 0 16,-2-1 24-16,-3 3 7 0,2-2 1 0,1 2 0 15,-3 0-32-15,0 0-16 0,3 7 1 0,0-2 1 16,-3-3 14-16,2 5 0 0,1 0-10 16,-3 0 10-16,3-3-22 0,0-1 0 0,-3 4 0 0,2 0-752 15,-2 0-150-15</inkml:trace>
  <inkml:trace contextRef="#ctx0" brushRef="#br0" timeOffset="8384.87">11200 8642 403 0,'-11'-5'17'0,"9"3"5"0,-4-3-22 0,-2 5 0 15,3-5 0-15,2 1 0 16,-2-3 356-16,2 0 66 0,1 4 14 0,2-4 2 0,2-2-307 0,1 2-62 15,2 0-12-15,1 0-2 0,-1-3-22 0,0 10-4 16,3-7-1-16,3 7 0 0,2-2-16 0,3-3-3 16,2 10-1-16,6-3 0 0,5-2-8 0,6 7 10 15,-3 0-10-15,7 0 10 0,6 3-10 0,0-3 0 16,-3 2 0-16,6 1-11 0,0-3 11 0,5 0 0 0,0 2 0 0,2-2 0 16,1 0 0-1,-3-4 0-15,-3 4 0 0,0-7 0 0,6 4 0 0,-3-1 0 16,0-3 0-16,-1 7 0 0,1-7 0 0,-5 2 0 0,-3-2 0 0,0 5 0 15,3-3 0-15,2-2 0 0,3 0 10 0,-3 0-10 16,0 0 30-16,-2-2 0 0,0-3 0 0,-3 5 0 16,2-2-4-16,-2-5-1 0,-5 0 0 0,2 0 0 15,-2-3-9-15,0 3-3 0,-6-2 0 0,0-1 0 16,-5 1-4-16,-5-3-1 0,3 5 0 0,-9 2 0 16,1-6-8-16,-3 8 8 0,-3-4-8 0,-5 0 8 15,0 5 0-15,-3-3 0 0,-2 3 0 16,-3 2 0-16,0 0-34 0,0 0-7 0,0 0-2 0,-8 2-1106 15</inkml:trace>
  <inkml:trace contextRef="#ctx0" brushRef="#br0" timeOffset="9051.4">13703 8543 633 0,'0'0'28'0,"0"0"6"15,0 0-34-15,0 0 0 0,0 0 0 0,0 0 0 16,5 5 344-16,0 2 61 0,3 2 13 0,-2-2 2 0,2 3-282 15,-1-1-57-15,-4 8-11 0,2-3-2 0,1 9-30 0,-1-6-6 16,-2 6 0-16,-3 1-1 0,-3-1-19 0,3 3-4 16,-3-2-8-16,1-3 12 15,-4-2-12-15,1-1 8 0,0-6-8 0,0 5 0 16,-3-3 0-16,5-5-12 0,-5-2 1 0,5-2 0 16,-2-3-12-16,5-2-2 0,-5 0-1 0,2-2 0 0,0-3 10 0,3-4 1 15,0-1 1-15,0-1 0 0,3-6 14 0,2-2-11 16,-2-2 11-16,5-2-10 15,-3 4 10-15,3-2 0 16,3-3 0-16,-1 5 0 0,1-2 0 0,2 2 8 0,3-2-8 0,-5 7 11 0,-1-2 4 0,3 4 1 16,-2 0 0-16,5 3 0 0,-5-1 1 0,4 3 1 15,-1 0 0-15,-1 5 0 0,0-3-18 0,0 5-14 16,-2 0 2-16,2 5 1 0,-2-3 11 0,2 8 0 0,-5-3 0 16,2 2 8-1,-2 5-8-15,-2 3 0 16,-1-1 0-16,0 5 8 0,-5-2-8 0,0 5 0 0,0-1 0 0,0 1 0 0,0 4 0 0,-2-5 8 0,-1 1-8 0,3-5 0 15,-3 4 0-15,3-6 9 0,0-1-9 0,0 1 0 32,3-3-52-32,0-5-16 0,2 5-4 0,0-4-620 0,1-6-123 0</inkml:trace>
  <inkml:trace contextRef="#ctx0" brushRef="#br0" timeOffset="9412">14576 8731 576 0,'-16'10'25'0,"11"-6"6"16,-3 3-31-16,3-2 0 0,-1 2 0 0,1 0 0 0,0 0 438 0,2-4 82 16,0 4 16-16,3-7 3 0,0 0-415 15,0 0-84-15,0 0-16 0,0 0-3 0,0 0-21 0,6-7 0 16,2 4 0-16,0-4 0 0,2 0-12 0,-2 0-4 15,3 2-1-15,-1-6 0 0,6 4 3 0,-3 2 1 16,-2-2 0-16,-1 2 0 0,1 0-5 0,0 1-1 16,-1 1 0-16,-2-1 0 0,0 8 19 0,3-1 0 0,-3-3 0 0,2 7 0 15,-2 0 8-15,0 0 1 0,-3 2 1 16,3 1 0-16,0-1-2 0,0 3-8 0,-3 0 12 0,3 2-4 16,-2-5-8-16,-1 8 0 31,0-6 0-31,1-1 8 0,-1-1-8 0,0-2 0 0,-2 3 0 0,2-3 0 15,-5-7-38-15,0 0 0 0,8 0 0 0,-8 0 0 16,8 0-176-16,0 0-35 0,8-7-7 0,-6-5-2 0</inkml:trace>
  <inkml:trace contextRef="#ctx0" brushRef="#br0" timeOffset="9568.18">14854 8353 2282 0,'0'0'50'0,"-6"7"10"0,1 0 3 0,0 2 1 0,0-2-51 0,2 0-13 0,3 3 0 0,0-3 0 0,0 0 0 0,0 0 0 16,3 0 0-16,-1-2-680 15,1 6-128-15</inkml:trace>
  <inkml:trace contextRef="#ctx0" brushRef="#br0" timeOffset="9895.18">15065 8597 2368 0,'-8'10'52'0,"6"-10"12"0,-6 7 1 0,3-3 1 0,-1-1-53 0,1 4-13 16,2-5 0-16,-2 3 0 0,2-3 29 0,1 5 3 15,2-7 1-15,-3 7 0 0,3-4-33 0,0 8 0 16,0-6 0-16,3 2 0 0,-1 0 0 0,4 0-11 16,-4 3 2-16,4-6 0 0,2 3 9 0,2-2 0 0,1 2-9 15,-1 3 9-15,1-3 0 0,2 4 0 0,0-6 0 0,1 2 0 16,-1 5 0-16,0-3 0 0,3-2 0 0,-3 3 0 15,-2-3 0 1,-1 2 0-16,1-2 0 0,-1 0 0 0,-2 0 0 0,0-2 0 0,-2 2 0 16,-4 0 0-16,-2-7 0 0,3 7 0 0,0-4 0 0,-6 4 0 15,3 0 9-15,-5-5-9 0,-1 5 10 0,-2 0-10 16,0 0 0-16,-2-4 8 0,-6 4-8 0,3 0 0 31,-6 0-18-31,3-5-6 0,-2 3-2 0,-1-3 0 16,3 3-8-16,1-3-2 0,-4-2 0 0,3 0 0 0,3 0-160 0,0 0-32 0,-11-7-6 15,13 0-2-15</inkml:trace>
  <inkml:trace contextRef="#ctx0" brushRef="#br0" timeOffset="11508.77">15756 8202 979 0,'0'0'43'0,"-5"7"9"0,5-7-41 16,0 0-11-16,-3 0 0 0,3 0 0 0,0 0 187 0,0 0 35 15,0 0 7-15,0 0 2 0,0 0-151 0,0 0-29 0,0 0-7 0,0 0 0 16,0 0-21-16,0 0-4 0,0 0-1 0,0 0 0 15,0 0 3-15,0 0 1 0,0 0 0 0,0 0 0 16,0 0 4-16,0 0 1 16,0 0 0-16,0 0 0 0,0 0 1 0,0 0 1 0,-3 10 0 0,3-3 0 15,-2 7-8-15,2 2-1 0,-3 1-1 0,3 6 0 16,-3-2-19-16,1-2 8 0,-1 12-8 0,3-5 0 16,-3 4 0-16,1 1 0 0,2-1 0 0,0 1 0 15,-3 2 0-15,3 0 0 0,0 0 0 0,0 0 0 16,3-3 0-16,-1 5 0 0,4-2 0 0,-1-7 0 15,3 5-17-15,0-5 2 0,3-5 1 0,2-2 0 16,3-3-22-16,2-2-4 0,1 3 0 16,-1-6-1-16,1-6 13 0,-1 2 2 0,6-2 1 0,-5-3 0 15,2-2 25-15,0-2 0 0,-3-3 0 0,1-2 0 0,-1 5 0 0,-2-5 11 16,0-3-3-16,0-4 0 0,-3 5 3 0,3-5 0 16,-3-3 0-16,1 3 0 0,-1-2-11 0,-3-1 10 15,1-2-10-15,-3-2 10 0,0 7 9 16,-3-2 1-16,1-1 1 0,-1 1 0 0,-5 2-21 0,0 4-12 15,0-4 2-15,-3 9 0 0,1-6 10 0,-1 8 14 16,-2-4-3-16,-1 5-1 0,1-3-10 0,-3 5 10 16,3 0-10-16,-3 5 10 0,3-3-10 0,-3 5 0 15,2-4 9-15,-2 8-9 0,3-1 0 0,-3-1 0 16,3 1 0-16,0 4 0 0,-1-5 0 0,1 5 0 16,2 0 0-16,1-2 0 0,2 0 0 0,0-3-10 15,2 1 10-15,1-3 0 0,0 0-9 0,2-5 9 0,-5-2 0 0,5 7-9 16,0-2 9-16,3-3 0 0,0 1 0 0,3-3 0 15,-3 0 0-15,2 0 0 0,-2-3 0 16,3 3 0-16,2 0 0 0,-2-2 12 0,-1-3 0 0,1 5-1 16,0-2-11-16,-1 2 0 0,-2-5 0 0,3 5 0 15,-3 0 8-15,0 0 5 0,-8 0 2 0,0 0 0 16,5 0 0-16,-5 0 0 0,0 0 0 0,0 0 0 16,0 0 9-16,0 0 1 0,0 0 1 0,0 0 0 15,0 0-26-15,0 0 0 0,0 0 0 0,0 0 0 16,-8 7 0-16,3-2 0 0,5-5 0 0,0 0 0 15,0 0-12-15,0 0-4 0,0 0 0 0,0 0-1 16,0 0 0-16,5 2 0 0,-2-4 0 0,4-3 0 16,4-2 4-16,-3 5 1 0,-3-5 0 0,3 0 0 15,3 0 12-15,-1 2 0 0,-2 0-10 0,3-2 10 16,-3 0 0-16,0 5 0 0,2-5 0 0,-2 4 0 16,0-1 0-16,0 1 12 0,0-1-4 0,-8 4 0 0,5-3 2 15,-5 3 0-15,8 0 0 0,-8 0 0 0,0 0-10 0,8 3 10 16,-8-3-10-16,6 4 10 0,-1 3-10 0,0-4 8 15,-5-3-8-15,5 9 8 0,1-2-8 0,-4 5 0 16,1-7 0-16,2 6 0 0,1-1 0 0,-1-3 0 16,0 0 0-16,0-2 0 0,3-1 0 0,0-1 0 15,0 4 0-15,3-7 0 0,-3 0 0 0,2 0 0 0,6 0 0 16,-2 0 0-16,1-7-10 0,1 4 10 0,3-4 0 16,-1-2-9-16,1-5 9 0,-3 4-13 0,2-4 5 15,1-2 8-15,2-1-9 0,-3-4 9 0,1 5 0 16,-3-1 0-16,2 1-14 0,-2-1 4 0,-5 1 1 0,-1 2 0 15,1 0 9-15,-3-3-8 0,-3 8 8 16,-2-1-8-16,-1 3 8 0,-2-2 0 0,0 2 0 16,-2 2 8-16,-1 3 0 0,-2-1 1 0,0 3 0 0,-1 0 0 15,-4 3 6-15,-1-1 1 0,3 5 0 0,-2 0 0 16,-4 0-16-16,4 0 9 0,-1 3-9 0,3-1 8 16,3 8-8-16,-3-3 0 0,0 2 0 0,3 1 8 15,5 6 7-15,-3-6 1 0,-2 6 0 0,5 1 0 16,3 4-16-16,-1-2 0 0,1 4 8 0,-1-4-8 15,4 5 9-15,2-1-1 0,0-4 0 0,2 7 0 16,-2-2-8-16,3 6 0 0,-1-4-10 0,-2 0 10 16,0-2 0-16,0-1 0 0,0-4-8 0,-3-2 8 15,-2-1 0-15,0-2 0 0,-3-4 0 0,0-1 0 0,0-6 8 0,-6 4-8 16,4 0 9-16,-4-5-9 0,1 1 11 0,-5-3-11 16,-4 0 12-16,1-5-12 15,0-2 0-15,0 0 0 0,-6 0 0 0,1 0 0 16,2-4-28-16,0-1-4 0,-3-2 0 15,1-3 0-15,2 1 8 0,3-3 0 0,-1 0 1 0,1-2 0 0,3 0 23 0,2-2 0 16,5-1 0-16,0 1 0 16,1 2-11-16,4-3 3 0,4 1 0 0,2-1 0 0,2 3 8 0,3-2-8 15,3 4 8-15,3-7-8 0,2 3 16 0,3-1 3 16,5 1 1-16,0-1 0 0,3 1 0 0,0 2 1 16,-3 0 0-16,5-3 0 0,-2 1 12 0,0-1 3 15,2 3 0-15,0-5 0 0,-2-2-16 0,5 2-2 16,0-2-1-16,-2-2 0 0,-1-1-9 0,-5 5-11 0,-2-4 3 0,-4 2 0 15,-1 2 8-15,-7-2 0 0,-1 4 0 16,-4 3 0-16,-2-2 0 0,0 6 0 0,-3 1 0 0,-5-1 0 16,-2-1 9-16,-4 4 1 0,1 4 0 0,-3-4 0 15,-2 7 4-15,-4-2 1 0,-1 2 0 0,-1 2 0 16,2 3-7-16,-4 0 0 0,-3-1-8 0,0 6 12 16,5-3-12-16,-3 2 0 0,3 1 0 0,3 4 0 15,2-5 0-15,4 5-10 0,4 3 2 0,0-1 0 16,-2 1 8-16,2 1 0 0,6-1 8 0,2-1-8 15,-2 3 0-15,5-2 0 0,5-3 0 0,3 2 8 16,2-4 21-16,4 0 5 0,-1-5 1 0,0 2 0 16,0-2-6-16,0 3-1 0,0-6 0 0,1-1 0 15,-4 1 7-15,3-4 1 0,6 0 0 0,-3-4 0 16,2 1-20-16,-2-1-3 0,2-1-1 0,-5-2 0 16,3 0-12-16,-5-3 0 0,-1-1 0 0,1 1 0 15,-3 3-36-15,-3-2-8 16,-2-1 0-16,-1 3-815 0,-2-2-162 0</inkml:trace>
  <inkml:trace contextRef="#ctx0" brushRef="#br0" timeOffset="18609.9">23016 3421 1191 0,'8'-5'52'0,"-8"5"12"0,5-9-51 0,3 6-13 0,0 3 0 0,3-11 0 16,-3 6 9-16,0-2-1 0,2-3 0 0,1 3 0 16,-3-4 25-16,2 6 5 0,1-2 1 0,0-5 0 15,-1 3-21-15,-2-1-4 0,3 1-1 0,-3 2 0 16,-3-7-13-16,0 0 0 0,-2 4 0 0,5 3 0 16,-3 0 0-16,3-5 9 0,-3-2-9 0,3 7 8 0,0-2 32 0,0-5 5 15,-3 4 2-15,3 1 0 16,0-3 8-16,0 0 1 0,0-4 1 0,0 2 0 0,0 0-29 15,3-3-5-15,-6 3-2 0,5 2 0 0,-2-2-11 0,0-2-2 16,3-1-8-16,-1 1 12 16,-2-1-12-16,3-2 0 0,-3 1 8 0,3-4-8 15,-1-1 0-15,3 4 8 0,1-4-8 0,-1 1 0 0,3-6 14 0,2 5-3 16,-2-6-1-16,3 11 0 0,-1-13 9 0,3 5 1 16,-2 3 1-16,2-6 0 0,0 6-21 0,3-1-10 15,0-1 1-15,0-1 0 0,-1-3 9 16,-1 6 0-16,-4-3 0 0,1 3 0 0,-1-6 10 15,3 3-2-15,-2 3-8 0,2-1 12 0,0 10-3 0,3-12-1 0,0 10 0 16,0 0 0-16,-1-6-8 0,4 4 8 0,-3-4-8 0,-1 4 8 16,1-4-8-16,-3 4 0 0,3-4 0 0,-5-1 8 15,-1-1-8 1,-2 6 0-16,0-4 0 0,-3-1 0 0,1-1 0 16,-1 1 0-16,0 4 0 0,-5-2 0 15,2 7-98-15,-4-5-25 0</inkml:trace>
  <inkml:trace contextRef="#ctx0" brushRef="#br0" timeOffset="19105.62">24019 589 2185 0,'0'0'48'0,"-3"-7"9"0,-2 5 3 0,0-5 2 0,2-3-50 0,-2 6-12 15,2-4 0-15,-2 4 0 0,2-1 18 0,0 3 1 16,-2-3 0-16,0 3 0 0,0 4-19 0,-3 3-16 16,0-5 4-16,0 2 0 0,0 5 0 0,-3 3 0 15,6-3 0-15,-3 7 0 0,0-5 12 0,0 8-11 16,3-1 11-16,-3 5-10 0,5 3 10 0,-2-1 0 0,0 1-9 0,2 2 9 16,0-3 0-1,1 8 0-15,2-5 0 0,0 2 0 0,2 0 0 0,-2-4 0 0,3 4 0 16,0-5 0-1,-1 3 13-15,1-2-2 0,2 6-1 0,-2-4 0 0,0-2 6 16,-1 6 2-16,4-4 0 0,-6 2 0 0,2-2-18 0,-2-2-11 0,0-1 2 16,0 1 0-16,-2 2 9 0,-1-12 0 0,-2 7 10 0,2-5-10 15,0-6 8-15,-2 6-8 0,0-2 0 0,-3-4 9 16,2-3-26-16,-1 0-6 0,-1-5-1 0,0 5 0 16,-3 0-100-1,1-4-21-15,-4 1-4 0</inkml:trace>
  <inkml:trace contextRef="#ctx0" brushRef="#br0" timeOffset="19268.99">23527 1102 1450 0,'-3'-10'64'0,"6"6"14"0,-1-3-62 0,1 4-16 16,2-1 0-16,1 1 0 0,2-4 77 0,2 0 13 16,-2 5 2-16,5-3 1 0,3 0-73 0,3 1-20 15,2 1 0-15,-3-4 0 0,6 7 0 0,-3-7-12 16,3 0 1-16,-3 5-773 15</inkml:trace>
  <inkml:trace contextRef="#ctx0" brushRef="#br0" timeOffset="19498.84">24093 890 1555 0,'0'0'138'0,"0"0"-110"16,-3-7-28-16,3 7 0 0,0 0 100 0,0 0 16 15,-2-2 2-15,-4-3 1 0,4 0-68 0,-4 1-14 0,1 4-2 0,0 0-1 16,0 0-25-16,-1 9-9 0,-2-4 0 0,3-3 9 15,-3 5-9-15,3 0 0 16,-3 3-10-16,5 1 10 0,-2-1-8 0,2-1 8 0,-2 5 0 0,0-2-9 16,2 0 9-16,3 0 0 0,0 2 0 0,0 0 8 15,3-5-8-15,2 5-12 0,0-7 4 0,1 3 0 16,-1-1 8-16,3-2 0 0,2 3 0 0,1-6 0 16,0-1 0-16,2 1-8 0,-3-4 8 0,4 3-8 15,-1-6-37-15,0-1-7 0,0 1-2 16,1-4-806-16</inkml:trace>
  <inkml:trace contextRef="#ctx0" brushRef="#br0" timeOffset="19871.43">24294 881 1994 0,'0'0'44'0,"0"0"8"0,0 0 3 0,0 0 1 0,0 0-44 0,0 0-12 0,0 0 0 0,0 0 0 0,0 0 15 0,0 0 1 16,0 0 0-16,0 0 0 0,3 2-3 0,-1 5 0 15,-4 7 0-15,2-4 0 16,-6-1-13-16,4 3 9 0,-4 0-9 0,4 4 8 0,-3-9-8 0,2 5 0 16,-2 0 0-16,2-5 0 0,0 7-8 0,1-12 8 15,-1 5-10-15,0 0 10 0,3-7-10 0,0 0 10 16,0 0-10-16,0 0 10 0,0 0-10 0,8 0 10 16,0 0-10-16,0-7 10 0,0 0 0 0,3 5 0 0,-3-5-8 0,2 0 8 15,3-3 0-15,1 1 0 0,-1-3 0 0,-3 5 0 16,-2-5 0-16,0 5 0 15,0-7 0-15,3 12 0 0,-3-12 0 0,0 7 8 0,0 4-8 0,0-1 10 16,0 1 1-16,-3 1 0 0,-5 2 0 0,5 0 0 16,-5 0-3-16,8 2 0 0,-3 1 0 0,3 1 0 15,0-1-8-15,0 4 0 0,-3 0 9 0,1 0-9 16,-1 0 0-16,0 2 0 0,1-2 0 0,-1-4 0 16,0 6 0-16,1-4 8 0,-6 2-8 0,2-5 0 15,-2-2-8-15,0 0-7 0,5 10-1 0</inkml:trace>
  <inkml:trace contextRef="#ctx0" brushRef="#br0" timeOffset="20133.56">24606 702 2005 0,'0'0'88'0,"0"0"20"0,0 0-87 0,0 0-21 0,6 0 0 0,-1-5 0 0,0 1 44 0,3 4 5 15,-3 4 1-15,3 1 0 0,-2 0-26 0,-1-3-6 16,0 3-1-16,3 4 0 0,-5 1-17 0,5 6 0 0,-3-2-8 16,0 7 8-16,1 3 0 0,-4 2 0 15,1 0 0-15,0-3 0 0,-3 8 0 0,-3-8 0 0,-2 8 0 0,-1-8 0 16,-2 3 0-16,0 7 8 0,-2-5-8 0,-1 3 10 31,1-3-30-31,-4 0-5 0,1-2-2 0,-3 7 0 16,0-2-70-16,1-8-15 0,-7 8-2 0</inkml:trace>
  <inkml:trace contextRef="#ctx0" brushRef="#br0" timeOffset="21167.19">23371 3950 345 0,'0'0'31'0,"0"0"-31"0,0-5 0 0,-3 3 0 15,3-3 318-15,0-4 58 16,0 6 11-16,3-4 2 0,-1 3-262 0,-2-6-53 0,3 3-10 0,0-2-3 16,-1 2-20-16,4 0-4 0,-4-3-1 0,3-4 0 15,1 9-24-15,-1-2-4 16,-2-4-8-16,2 1 11 0,0 1-11 0,1 2 0 15,-1-7 0-15,0 4 8 0,3 3-8 0,0 0 0 0,-3-5 0 0,3 1 0 16,0-6 0-16,3 8 8 16,-3-5-8-16,2-3 8 0,1 1-8 0,2 2 0 0,0-3 0 0,-2 1 0 15,0 6 0-15,-1-6 0 0,1 2 0 0,2-3 0 16,0 1 0-16,3-1 0 0,-3 3 0 0,0 0 0 16,1-2 0-16,2-1 0 0,-1 1 0 0,-1 2 0 15,2 2 0-15,-3 0 0 0,3-7 0 0,-3 3 0 16,0 2 0-16,3 0 0 0,-3-3 0 0,3 1 0 15,-3-1 0-15,3-2 0 0,-3 1-9 0,3 1 9 16,3 1 0-16,-6-1 0 0,3 3 0 0,0 2 0 0,-3 0 0 0,0 3 0 16,-2-5 0-16,-1 5 0 0,4-1 0 0,-4 3 0 15,1-2 0-15,-1 2 0 0,1 0 0 0,0 0 0 16,-3-1 0-16,-1 4 0 16,1-1 0-16,0 3 0 0,0-5 0 0,0 2 0 15,-5 5 0-15,5-9 0 0,-3 6 0 0,0-4 0 16,-5 7 0-16,6-7 0 0,-1 7 0 0,0-7 0 0,1 5-14 0,-1-5 1 15,-3 0 0-15,4 0 0 16,-4 4-107-16,-2 3-20 0,6-7-5 0</inkml:trace>
  <inkml:trace contextRef="#ctx0" brushRef="#br0" timeOffset="22013.29">24405 2569 230 0,'0'0'20'0,"0"0"-20"0,0 0 0 0,0 0 0 0,0 0 112 0,0-9 19 15,0 7 3-15,0 2 1 16,-2-7-22-16,2-1-4 0,0 6-1 0,-3-3 0 0,3 3-19 0,-3-3-4 16,3 1-1-16,-2-1 0 0,-1-2-17 0,0 7-4 15,3 0-1-15,-2-2 0 0,2 2-26 0,0 0-6 16,-6 0-1-16,1 0 0 15,0 0-10-15,-3 0-3 0,3 0 0 0,-1 2 0 0,-2-2-16 16,0 7 0-16,0-2 0 0,3 4 0 0,-3-7-16 0,0 8-1 16,3 2 0-16,-3-1 0 0,3-4 17 0,-1 8-10 15,4-1 10-15,-1-3-8 0,3 4 8 0,0-1-13 16,0-3 5-16,3 1 8 0,2 5-23 0,3-8 3 16,-3 5 1-16,3-7 0 15,3 3-31-15,-1-3-6 0,4-5-2 0,-4 3 0 16,1-1-14-16,-1-4-4 0,14 0 0 0,-3 0 0 15</inkml:trace>
  <inkml:trace contextRef="#ctx0" brushRef="#br0" timeOffset="22525.43">24590 2581 1324 0,'0'0'118'0,"0"0"-94"0,-5-5-24 0,2 5 0 15,1-2 161-15,-1-3 28 0,-2 5 6 0,2 0 1 16,1-9-127-16,-4 9-25 0,4-2-4 0,-4-3-2 15,4 3-26-15,-4 2-12 0,1-8 10 0,0 8-10 16,0 0 0-16,-1-2 0 0,1 2-11 0,2-5 11 16,3 5-24-16,-5 0 4 0,2 0 0 0,3 0 0 15,-5 0 5-15,5 0 2 0,-5 5 0 0,2-3 0 16,3-2 13-16,-5 3-11 0,5-3 11 0,0 7-10 16,-3-2 10-16,3-3-10 0,0-2 10 0,3 9-10 0,-3-9 10 0,8 5-12 15,-3-3 12-15,0 5-12 0,1-7 12 0,2 5-10 16,0-2 10-16,-1-1-10 0,1 3 10 0,0-5-8 15,0 2 8-15,-2 5-8 0,2-7 8 0,-3 7 0 16,3 0 0-16,-3-5 0 0,0 6 0 0,1-1 0 16,-1 2 0-16,-2 0 0 0,-1-2 0 0,1 8 12 15,2-1 0-15,-5 2-1 0,3 1 5 0,-1 1 0 16,-2-3 1-16,0 6 0 0,0-3 0 0,-2 6 0 16,-1-3 0-16,-2-2 0 0,2 5-5 0,-2-3 0 15,-3-3-1-15,0 4 0 0,0-4-11 16,0-1 0-16,-2 2 9 0,-1-3-9 0,0 1 8 0,1-8-8 0,-1 8 8 0,-2-8-8 15,2 3 0-15,-2-5 0 16,3-3 0-16,-1 4 0 0,0-4-9 0,1-4 0 16,-1-4 0-16,1 4 0 0,2-8 9 0,0 6 0 15,0-5 0-15,3-2 8 0,-1-5 18 0,4 4 4 0,2-4 1 0,2-2 0 16,-2 6-31-16,6-4 0 0,-4 0 0 0,4 2 0 16,1-2 0-16,1 5 0 0,0-5 0 0,6 4 0 15,-4 1-14-15,3 2-9 0,3-5-1 0,-3 0-1 16,1-2-24-1,2 7-5-15,-3-2-1 0</inkml:trace>
  <inkml:trace contextRef="#ctx0" brushRef="#br0" timeOffset="22767.89">24784 2576 1587 0,'0'0'70'0,"0"0"15"0,-3-2-68 0,0-3-17 0,1 1 0 0,2 4 0 0,0-5 88 0,0 3 13 16,0-3 3-16,0 5 1 0,-6-2-61 0,1 2-13 15,5 0-3-15,0 0 0 16,-8-5-28-16,3 5 0 0,-3 0 0 0,8 0 0 0,0 0 0 0,0 0 0 16,-5 7 0-16,2 0 0 0,0-2-10 0,3-1 2 15,3 3 0-15,0 5 0 0,2-2 8 0,0-3 0 16,-2 2 0-16,2 0 0 0,0-1 0 0,-2-1 0 16,0 0 0-16,2 0 0 0,0-3-19 0,1 1-1 15,1-3-1-15,-1-2 0 16,2 0-12-16,5 0-3 0,-2 0 0 0</inkml:trace>
  <inkml:trace contextRef="#ctx0" brushRef="#br0" timeOffset="23146.06">24969 2593 403 0,'0'0'36'0,"0"0"-36"0,-3 5 0 0,3-5 0 0,-5 0 339 0,0 2 61 15,5-2 12-15,-3 5 2 0,-2-3-289 0,2 7-57 0,0-4-12 0,1 2-3 16,-1 3-36-16,-2-3-7 0,2 4-2 0,3-4 0 15,-3 5-8-15,1-2 0 0,-1-1 0 0,3 5 0 16,-3-7 0-16,3 3 0 0,0-3 9 0,0 4-9 16,0-6 0-16,0 2-12 0,0-7 2 0,0 0 0 15,0 0 10-15,0 0-8 0,0 0 8 0,0 0-8 16,0 0 8-16,0 0 0 0,6 0 8 0,-1 0-8 16,0-5 0-16,1-2 8 0,2 7-8 0,-3-9 0 15,3 7 0-15,-3-5 0 0,3 0 0 0,-3-1 0 0,3 1 11 0,-2-2-3 16,-1 7 0-16,0-5 0 15,0 2 23-15,1 0 4 0,-4 0 1 0,4 3 0 0,-1-3-23 0,-5 5-4 16,3 0-1-16,-3 0 0 0,0 0 4 0,8 0 1 16,-3 0 0-16,-5 0 0 15,0 0-13-15,5 5 9 0,0-3-9 0,-2 6 8 0,-3-8-8 0,5 7 0 16,-2-5 0-16,2 3 0 0,-2 2 0 0,0 2 0 16,2-7 0-16,-2 3 0 0,-1 0 0 0,1 2 0 15,-3-7 0-15,2 5 0 0,-2-5-25 0,0 0 2 0,0 0 1 0,3 2 0 31,-3-2-162-31,0 0-32 0,0 0-6 0,0 0-2 0</inkml:trace>
  <inkml:trace contextRef="#ctx0" brushRef="#br0" timeOffset="23402.86">25122 2395 1900 0,'0'0'169'0,"0"0"-135"0,0 0-34 0,0 0 0 16,5 0 94-16,3 7 12 0,3 0 2 0,-3 0 1 16,3 3-79-16,-1 2-16 0,3-1-3 0,-2 6-1 15,0-1-10-15,-4 3 0 0,4 0 0 0,-3 2 0 16,-3-2 0-16,1-3 0 0,-1 8-9 0,0-3 9 0,-2 3 0 0,-3-6 0 16,0 6 0-16,-3-1 0 15,0 10 0-15,-4-4 0 0,-4-4 8 0,-2 4-8 16,0-1-8-16,-6 0-5 0,3-4-1 0,-2 2 0 15,-1-3-97-15,-2 3-19 16</inkml:trace>
  <inkml:trace contextRef="#ctx0" brushRef="#br0" timeOffset="24013.63">24752 2409 230 0,'0'0'20'0,"0"0"-20"16,0 0 0-16,0 0 0 0,0-2 266 0,0 2 49 16,0 0 9-16,0 0 3 15,0 0-228-15,0 0-46 0,2-7-9 0,-2 7-1 0,0 0-25 0,0 0-5 16,0 0-1-16,0 0 0 0,0 0-12 0,0 0 0 15,0 0 0-15,0 0 0 0,0 0 18 0,0 9 7 16,0 1 2-16,-2-3 0 0,-1 9 5 0,0-2 2 16,1 8 0-16,-1-4 0 0,-2 6-24 0,0-3-10 0,-1-2 8 0,1 4-8 15,0 1 8-15,-1 0-8 16,1 1 8-16,0-3-8 0,2-1 0 0,1-2 0 0,2 2 0 0,0-2 0 16,0-3 0-16,2 0 0 0,6-1 0 0,0-1-11 31,5-3-17-31,3-4-3 0,3 8-1 0</inkml:trace>
  <inkml:trace contextRef="#ctx0" brushRef="#br0" timeOffset="50531.93">884 5361 1407 0,'-19'0'62'0,"11"0"14"0,0-2-61 0,-2-3-15 0,2 5 0 0,0 0 0 15,0 0 60-15,0 7 10 0,5-2 2 0,1-1 0 16,-4 8-29-16,4 0-6 0,-4 9-1 0,6 3 0 15,-2 9-22-15,2 7-5 0,0 7-1 0,0 0 0 16,2 2 16-16,4 5 4 0,-4 7 0 0,4-2 0 16,-1 5-17-16,0-1-3 0,3-4-8 0,-2-3 12 15,-1 1 7-15,3-8 1 0,-6 5 0 0,6-9 0 16,-5-3-40-16,2-9-8 0,-5 5-2 16,0-12 0-16,0-3-14 0,-5 1-4 0,2-8 0 0,3-4 0 15,-8-5-24-15,0-2-4 0,1-5-2 0,1-5 0 16,-7-7-53-16,8 0-10 0,-9-6-3 0,4-1 0 15,-1-12 15-15,-5 8 2 0,6-8 1 0,-1 3 0 0,-2-3 135 0,2 1 27 16,-4-3 6-16,1-2 1 16,4 2 27-16,-3-7 6 0,2 0 0 0,0 0 1 0,1-7-22 15,-3 4-5-15,5 3-1 0,2 3 0 0,-2-1 7 0,0 5 0 16,6 3 1-16,-3-3 0 0,-3 2-5 0,5 1-2 16,3 6 0-16,0-2 0 0,0 3-10 0,8-1-1 0,-5 1-1 15,7 4 0-15,-2 0-16 0,3 7-3 16,2-2-1-16,-3 5 0 0,6 2-18 0,-2 0 0 15,1 7 0-15,-4 0 0 0,5 0 0 0,0 9 0 0,2 3 0 0,1-1 0 16,-1 11 12-16,1-4 0 0,2 6-1 16,3-1 0-16,-6 6-11 0,1-3 10 0,-1 4-10 15,1-4 10-15,-1 2-2 0,-2-2-8 0,3 0 12 0,-1-2-4 16,-2-1-8-16,-3 5 0 0,3-4 0 0,0-5 8 16,-3 4-8-16,1-6 0 0,-4-1 0 0,1 3 8 15,-1-7-8-15,4 4 0 16,-9-2 0-16,3 0 0 0,0-4 0 0,0-1 0 0,0-2 0 0,-6 0 0 15,4-4-102-15,-6-3-26 0,0 0-4 16,0 0-2-16</inkml:trace>
  <inkml:trace contextRef="#ctx0" brushRef="#br0" timeOffset="51904.69">894 5970 691 0,'-16'-9'61'0,"8"4"-49"0,-2 0-12 0,-1 1 0 0,3 1 146 0,0-1 26 15,6 4 6-15,-6-3 1 0,8-4-74 0,0 7-14 16,0 0-3-16,3 0-1 0,4-2-37 0,7-3-7 15,-4 10-2-15,1-3 0 16,5-2-32-16,2 0-9 0,1 3 0 0,2 1 0 0,3-4 0 0,2 0 9 16,3 0-9-16,-2-7 0 0,-1 0 12 0,1-2-4 15,2-5 0-15,5 2-8 0,-7-7 0 0,2 3 0 16,-3-1-12-16,1-2 3 0,-1-2-7 0,-5 5-2 16,-2-1 0-16,-3-4 0 0,0 5 18 0,-6-1 0 15,-2 1-8-15,0 2 8 0,-5-3 0 16,-3 5 0-16,0-2 11 0,-8 0-11 0,5 7 16 0,-5 0-3 15,-2-2-1-15,2 9 0 0,-3-3 10 0,-2-2 2 0,8 10 0 0,-3-2 0 16,0-6-6-16,0 6-1 0,0-3 0 0,5 4 0 16,-5 1-17-16,8 2 0 0,-8 0 0 15,8 2 0-15,0-1 0 0,0-1 0 16,0 0 0-16,6 0 0 0,-4 2 0 0,1 1 0 0,2-3 0 0,-2 2-9 16,5-2 9-16,0 5 0 0,0-8-9 0,0 11 9 15,2-6 0-15,1-2 0 0,-1 7-9 0,6 0 9 16,-5 3 0-16,5-5 0 0,-1 9 0 15,-4-3 0-15,8 6 0 0,-9 4 0 0,6-2 0 0,-5 5 0 16,4-5 0-16,-4 4 0 0,-3 1 0 0,3-5 0 16,-9 4 0-16,6-2 0 0,-3 1 0 0,-5-6 0 15,0 8 0-15,-5-8 0 0,3 5 0 0,-4-2 9 16,4-2-9-16,-6-5 10 0,0 4-10 0,2-2 10 16,-2-4-10-16,-5-1 0 0,3-6 9 0,-4 4-9 0,-7-7 20 0,8 0-1 15,-5-5 0-15,-6-2 0 0,3 0-32 16,2 0-7-16,-5-7 0 0,6-2-1 0,-1-5 12 0,-2 2 9 15,0-9-12-15,8 2 12 0,2-5-20 0,-2 1 2 16,10-1 1-16,-5-4 0 0,8 5-4 0,3-1-1 16,2 5 0-16,3-2 0 0,5-2 6 0,3 4 0 15,3-2 1-15,-1-3 0 0,6-2 15 0,3 0-11 16,-4-2 11-16,9 5-10 0,-3-1 10 0,0-2 0 16,3 3-9-16,-3-1 9 0,6 1 0 0,-9-1 0 15,8 5-9-15,-10 1 9 0,3 1 0 0,-4 5 0 16,-1 1 0-16,1 1 0 0,-4-4 0 0,-1 12 0 15,1-5 8-15,-3 4-8 0,-6 3 20 0,-2 0-1 16,0 3-1-16,-8-3 0 0,0 0-2 0,3 7-1 16,-3 0 0-16,-3 2 0 0,-5 1-2 0,0-3 0 15,-7 7 0-15,1-5 0 0,-2 5-13 0,1-4 9 16,4-1-9-16,-5 3 8 0,3-3-8 0,-3 1 8 0,5-1-8 0,-4-2 8 16,1-2-8-16,-2-3 0 0,-2-2 0 15,7 0 0-15,-2 0 0 0,3-2 0 0,-1-3 0 0,3-2 0 16,0 5 0-16,5-5 0 0,-2 0 0 0,3-3 0 15,2 8 0-15,0-5-9 0,2 0 9 0,3 0-13 16,-2-3 13-16,5 1-11 0,0-3 11 0,3 3-10 16,-3-1 1-16,2-4 0 0,1 5 0 0,5-1 0 15,-6-1-3-15,6-1-1 0,-5 0 0 0,-1 3 0 16,3-5-4-16,-5 4-1 0,3 3 0 0,0-2 0 16,-1-5 18-16,1 4-12 0,2 1 12 0,-3 2-10 0,6-3-11 15,-5-2-3-15,0 3 0 0,4 2 0 16,-7-2-32-1,3-1-8-15,-3-2 0 0,2 3-1 0,-2 0-19 0,-5 2-3 16,2-3-1-16,-5 3 0 0,3 0 41 0,0 0 8 0,-3 7 2 0,0-2 0 16,-3-3 37-16,3 0 0 0,0 5 0 0,0 0 0 0,0 0 30 0,0 0 1 15,0 0 0-15,0 0 0 0,-3 0-9 0,-2 0-2 16,2 3 0-16,-2-1 0 0,2-2-11 0,3 7-9 16,-2 0 12-16,-3-5-12 0,2 5 10 0,3-2-10 15,-5-2 8-15,2 4-8 0,3 0 12 0,-5 0-4 16,2 0 0-16,3-3 0 0,0 4 24 0,-3 3 4 0,3-1 0 15,3-1 1-15,-3 0-13 0,3 3-2 0,-3 0-1 0,5-5 0 16,-2 2-1-16,2 3-1 0,-2-2 0 0,4-1 0 16,-4-2-8-16,2 0-2 0,-2 0 0 15,2-4 0-15,-5-3-9 0,6 7 0 0,-6-7 0 0,5 2 8 16,-5-2 0-16,8 0-8 0,0-2 12 0,-6-5-4 16,6 7-8-16,-5-7 12 15,2-1-12-15,1 6 12 0,-1-7-12 0,-2 2 0 16,4-7 0-16,1 6 0 0,-5-1 0 0,5 2 0 15,-3-5 0-15,1 0 0 0,2 5 0 0,-1-2 0 0,1 2 0 0,-5 5 0 16,2-5 0-16,3 7 0 0,-5 0 0 0,5 0 0 16,-6 0-12-16,4 4-2 0,-4 1 0 0,6 2 0 15,-5 0 22-15,2 0 5 0,-5 3 1 0,0-1 0 16,0 5-14-16,0-5-13 0,0 6 2 0,-5-6 1 16,2 5 10-16,1-4 14 0,-4 1-3 0,-2 1-1 15,6-5-10-15,-6 2-11 0,0-1 3 0,0 3 0 0,5-6 8 0,-7 2 0 16,5-2 8-16,-3-3-8 0,2 0 0 0,-2 3 0 15,3-5 0-15,0 0 0 0,-3-5 0 0,3 3 0 16,-3 0 0-16,2-3 8 16,6-2-8-16,-5-2 0 0,2 2 0 0,-2-5 8 0,5-2-8 0,0-3 8 15,0-4-8-15,5 5 8 0,-2-8-8 0,2 8 11 16,1-8-11-16,2 1 12 0,-1-1-12 0,1 5 10 16,0-2-10-16,3-2 10 0,0 8 1 0,2-1 0 15,-3 0 0-15,1-1 0 0,-1 3-11 0,6-3 10 16,0 8-10-16,-5-5 10 0,-1 5-10 0,6-6 0 0,-2 6 0 15,1 0 0 1,1 2-76-16,-3 0-16 0,3-1-4 0</inkml:trace>
  <inkml:trace contextRef="#ctx0" brushRef="#br0" timeOffset="52183.75">2273 5432 1774 0,'-11'0'79'0,"6"0"16"0,-3 2-76 0,3-2-19 0,5 5 0 0,0-5 0 16,0 0 47-16,0 0 5 0,0 0 2 0,0 0 0 16,0 0-54-16,2-5 0 0,6-4 0 0,-5 6 0 15,10-4-12-15,-8 0 4 0,3 0 0 0,0 0 0 32,0-2-56-32,0 6-12 0,0-4-1 0,-5 2-1 0,5 3 5 0,-8 2 1 0,0 0 0 0,0 0 0 0,2 2 52 15,-2-2 12-15,6 0 8 0,-4 7-12 0,1 5 40 16,2-7 7-16,-2 9 1 0,-3-5 1 15,5-1 11-15,-5 6 1 0,0-5 1 0,3-2 0 0,2 2-25 16,-2-1-5-16,-3 1 0 0,8-2-1 16,-8-2-19-16,2-1 0 0,4 3 0 0,-1-7-516 15,0 0-101-15</inkml:trace>
  <inkml:trace contextRef="#ctx0" brushRef="#br0" timeOffset="52331.82">2543 5116 1555 0,'0'0'138'0,"0"0"-110"16,0 0-28-16,0 0 0 0,0 0 73 0,0 0 10 15,0 0 1-15,0 0 1 0,2 0-76 0,4-7-9 0,2 5-14 0,2-5-804 16</inkml:trace>
  <inkml:trace contextRef="#ctx0" brushRef="#br0" timeOffset="52519.73">2738 4994 2138 0,'-13'10'95'0,"11"-8"19"0,-9 10-91 0,6-1-23 0,2 4 0 0,-2 1 0 15,-1 0 58-15,-1 8 7 0,7-1 2 0,-6 1 0 16,4 2-13-16,-4 2-2 16,4-2-1-16,-1 2 0 0,3-2-31 0,0 0-5 0,0-5-2 0,3 3 0 15,5-6-13-15,-8 6 0 0,8-3-12 0,-6-4 12 16,6-1-168-16,0 0-28 0,0-1-4 0,-5-6-748 15</inkml:trace>
  <inkml:trace contextRef="#ctx0" brushRef="#br0" timeOffset="52685.99">2686 5406 1440 0,'-8'-7'128'0,"-3"0"-103"0,-2-8-25 0,0 8 0 0,-1-2 148 0,1-5 24 16,3 4 4-16,-4 3 2 0,6-2-93 0,3 2-18 15,0 0-4-15,2-2-1 0,3 1-34 0,0 6-6 16,0-3-2-16,3 1 0 0,5-3-20 0,0 2 0 15,2-4 0-15,6 1 0 0,-3 6 0 0,3-5-10 16,0 0 10-16,3 0 0 16,-1 0-104-16,1-3-15 0,4-4-2 0,-4 3-803 0</inkml:trace>
  <inkml:trace contextRef="#ctx0" brushRef="#br0" timeOffset="53185.98">3072 4641 403 0,'-8'-7'36'0,"3"5"-36"0,2-5 0 0,-2 7 0 16,5 0 360-16,-6 0 66 0,6 0 13 0,-5 7 2 16,2 2-301-16,-2 8-60 15,0-1-12-15,5 8-2 0,-5 6-20 0,2 1-4 0,-2 2-1 0,2 4 0 16,3 1-24-16,0-3-5 0,0 5 0 0,-5 0-1 16,2-4-11-16,3-1 0 0,0-2 9 0,-3-3-9 15,3 1 0-15,0 0 0 0,0-8 0 0,0-4-8 31,0 0-39-31,0-8-7 0,0-1-2 0,0-3 0 0,0-7-15 16,0 0-3-16,0 0-1 0,0 0 0 0,0-7 39 0,3-3 7 0,5 1 1 16,-5-5 1-16,2-3 27 0,3 3 0 0,-6-2 0 0,6-1 0 15,0 1 16-15,-2 2 1 0,2 2 1 0,0 0 0 0,-3 3 7 0,5 0 2 16,-2 1 0-16,-2 6 0 0,2-3-11 0,0 10-3 16,-1-3 0-16,1 1 0 0,0 4-5 0,3 0-8 15,-3 0 11-15,0 2-11 0,-3-2 8 0,0 3-8 16,3 2 0-16,-2-3 0 0,2 0 0 0,-1 1 0 15,-1 2 0-15,-4-3 0 0,6-2 0 0,-5-5 0 16,2 5 0-16,-2 1 0 16,5-6-44-16,-5-2-10 15,2 0-2-15,3 0 0 0,-8-2-6 16,10-1-2-16,-7-2 0 0,2-2 0 0,1 5 44 0,-1-3 9 0,3-4 2 0,0 2 0 0,-8 5 9 0,10-5 0 16,-2 7 0-16,3-8 0 0,-9 1 9 0,6 3 4 0,0-3 1 0,0 2 0 15,0 3 17-15,3-3 3 16,-3 5 1-16,0 0 0 0,-3 0-24 0,3 0-11 15,-3 0 10-15,6 0-10 0,-3 0 25 0,-8 0-1 0,0 0 0 0,5 0 0 16,8 0-12-16,-5 0-2 0,-3 0-1 0,3 5 0 31,3-10-113-31,-3 3-24 0,10-13-4 0,-4-1 0 0</inkml:trace>
  <inkml:trace contextRef="#ctx0" brushRef="#br0" timeOffset="53571.13">3744 4949 1976 0,'0'0'88'0,"-5"5"17"0,-1-3-84 0,6-2-21 16,-2 8 0-16,2-6 0 0,-6 5 56 0,6 2 8 16,0-2 0-16,0 3 1 0,6-3-32 0,-6 5-6 15,0-8-2-15,0 8 0 0,0-2-15 16,2-3-10-16,4 2 12 0,-6-2-12 0,2-5 0 16,1 5-22-16,-3-7 3 0,0 0 1 15,0 0-82-15,0 0-16 0,5-2-3 0,3-3-1 16,0 3-3-16,-3-5-1 0,3-2 0 0,-2-1 0 15,-1-2 79-15,3 1 15 0,-3-1 3 0,3 2 1 0,-8 3 82 0,5-2 16 16,1 2 3-16,-4 0 1 16,4 0 26-16,-6 2 6 0,2 0 0 0,-2 5 1 0,0 0-33 0,0 0-6 15,3-7-2-15,-3 7 0 0,0 0-43 0,0 0-9 16,0 0-1-16,13 0-1 0,-8 0-14 0,9 0 0 16,-14 0 0-16,8 0 0 0,-8 0 0 0,5 0 0 0,-5 0 0 15,13 0 0-15,-8 0 0 0,9 0 0 0,-14 0 0 0,7 5 0 16,-1-3 0-16,7 5 0 0,-8-4 0 0,3 11 0 15,5-5 0-15,-7 5 0 0,7 3 0 0,-5 4 0 16,3-2 0-16,-1 4 0 0,1 1 0 0,-1 7 0 16,3-6 0-16,1 6 0 0,-1-8 0 0,0 6 0 15,0-3-71 1,1-1-20-16,-1-1-4 0</inkml:trace>
  <inkml:trace contextRef="#ctx0" brushRef="#br0" timeOffset="54159.42">2291 6090 115 0,'-8'0'10'0,"0"0"-10"0,3 5 0 0,-3-3 0 16,0 5 404-16,0 3 78 0,6 1 16 0,2 1 3 15,0 5-383-15,0 4-77 0,2 5-15 0,1 4-3 16,2 3-3-16,3 5-1 0,0 4 0 0,-3 5 0 15,9 5-11-15,-4-3-8 0,1 8 12 0,-1-1-12 16,4 5 0-16,-4 3 0 16,1-8 0-16,5 8 0 0,-3-1 8 0,0 1-8 0,0-1 0 0,1 3 0 0,-1-2 0 0,3-1 0 15,0-4 0-15,-6 2 0 0,1-5 8 0,-1-6-8 16,-2 4 0-16,0-5 0 0,0-2 10 0,-5-7-10 16,2-2 8-16,3 0-8 0,-5-3 0 15,-3-5 8-15,2 3-8 0,4-4 0 0,-6-4 9 0,0-3-9 16,-6-4 10-16,6-1-10 0,0-3 8 0,0-5-8 15,0-1 0-15,-2 1 9 16,2-9-28-16,0 0-5 0,0 0-2 0</inkml:trace>
  <inkml:trace contextRef="#ctx0" brushRef="#br0" timeOffset="54563.92">2019 7623 1612 0,'-8'0'144'0,"3"0"-116"15,-1 0-28-15,6 0 0 0,0 0 112 0,0 0 17 0,0 8 3 0,3-6 1 16,5 5-105-16,-6-2-20 0,6-1-8 0,0 3 0 15,3 0 0-15,5 3 0 0,-6-3 0 0,6 5 0 16,-2-1 0-16,1-3 0 0,9 6 0 0,-3-3 0 16,3 3 0-16,-3-4 0 0,3 4 0 0,-3 0 0 15,3-4 0-15,-5 4 0 0,-1-5 0 0,3 0 0 16,-2-1 0-16,-1 1 14 0,-2-2-3 0,3 0-1 16,-1-7 20-16,-2 5 4 0,0-5 1 0,3-5 0 0,-1-4-10 0,-5-5-1 15,6-1-1-15,2-3 0 0,-2-8 1 0,2-5 1 16,3-6 0-16,-3-1 0 0,2-4-15 0,-1-3-10 15,1-5 12-15,-4-4-12 0,2 7-8 0,3-4-9 16,-6-1-2-16,4 2 0 16,1 1-157-16,4 4-32 0,18-35-7 15,-16 19-1-15</inkml:trace>
  <inkml:trace contextRef="#ctx0" brushRef="#br0" timeOffset="56949.9">1389 8543 1670 0,'-11'0'148'0,"-2"-2"-118"16,3 2-30-16,-1 0 0 0,1 0 64 0,-4 2 6 15,4-2 2-15,-1 7 0 0,3-2-58 16,-2 0-14-16,-1 6 0 0,3 1 0 0,-5 2 0 0,0 3 0 16,5 4 0-16,0 2-10 0,0 3 10 0,0 2 0 15,5 1-9-15,1 6 9 0,2-2-8 0,0 2 8 16,2 5-10-16,6 7 10 0,3 5-10 16,5 4 10-16,2 1-10 0,1 4 10 0,-1-2 0 0,1 4-9 15,5 8 9-15,-1-1 0 0,1 1 0 16,3-8 0-16,-9 6 0 0,3-6 11 0,0 1-11 0,-7-6 0 15,2-1 0-15,-6-3 0 0,1-7 18 0,2 0-2 16,-10-9 0-16,5-3 0 0,-6 5 5 0,3-10 1 16,-5 3 0-16,0-2 0 0,0 0-37 0,-5-6-7 15,3-1-2-15,-4-3-849 0</inkml:trace>
  <inkml:trace contextRef="#ctx0" brushRef="#br0" timeOffset="57152.1">1048 9521 2160 0,'0'0'96'0,"0"0"19"16,0 0-92-16,0 0-23 0,8-4 0 0,5 1 0 0,3-4 12 0,8 0-1 15,-3-2-1-15,8-1 0 0,5-4-1 0,1 0 0 16,-1-2 0-16,3-1 0 0,3-6-9 0,2 4-12 15,-5-9 2-15,0 4-972 16</inkml:trace>
  <inkml:trace contextRef="#ctx0" brushRef="#br0" timeOffset="57388.75">1715 8919 633 0,'-19'3'28'0,"11"1"6"0,-3 1-34 0,1 0 0 0,-3-3 0 0,7 5 0 16,-7 3 337-16,5 1 61 16,3 1 12-16,0 5 2 0,2-3-301 0,3 9-61 0,0 1-12 0,3 2-2 15,5 4-27-15,-1 3-9 0,1 2 0 0,6 1 9 16,2-6-23-16,2 3-5 0,-2-2-1 0,-3-1 0 16,11-4 20-16,-6 5 0 0,1-8-8 0,5-2 8 15,-3-2-11-15,3-2 2 0,-6-5 0 0,9-3 0 31,-9-2-140-31,3-5-28 0,-2 3-6 0</inkml:trace>
  <inkml:trace contextRef="#ctx0" brushRef="#br0" timeOffset="57835.41">2122 8882 1612 0,'-11'0'72'0,"9"2"14"0,-6 3-69 0,0-3-17 0,0 3 0 0,5-3 0 0,-2 5 197 0,2-4 36 16,3 4 7-16,0 0 2 0,0 0-186 0,3 2-38 15,2 3-7-15,3 0-2 0,-2 2-9 0,-1 2 0 16,3 1 0-16,0 4 0 0,-6-2 0 0,6 4 0 16,0-6 0-16,-3 4 0 0,1-2 0 0,-4 2 0 15,4-5 0-15,-4 1 0 16,1-1-29-16,-3-2-8 0,5-4-2 0,-5-3 0 15,0 2-1-15,-5-4-1 0,5-3 0 0,0-2 0 16,0 0-4-16,0 0-1 0,-3-2 0 0,3-10 0 16,3 3-19-16,-3-8-4 0,-3-2-1 0,6-2 0 0,2-5 38 0,-5-2 8 15,8 5 2-15,-5-3 0 16,2 0 13-16,0 2 9 0,3 3-12 0,0 0 12 0,3 5 0 0,2-1 0 0,-2 5 0 0,-3 1 0 16,-3 1 20-16,8 3 10 0,-5 0 2 0,3 5 1 15,-3-5 25-15,-3 7 5 0,8 0 1 0,-2 2 0 16,-3 3-15-16,2-3-2 0,-2 3-1 0,3 2 0 15,-1 2-14-15,4 1-4 16,-9-1 0-16,8 5 0 0,-2-4-13 0,-1 4-3 0,1 2-1 0,2 1 0 16,-5-1-11-16,3 5 12 0,-3-4-12 0,2-1 12 15,-2 1-12-15,0-1-12 0,-3-2 2 0,1 3 1 16,2-3-160 0,-6 0-32-16</inkml:trace>
  <inkml:trace contextRef="#ctx0" brushRef="#br0" timeOffset="58126.03">2577 8433 1843 0,'0'0'164'0,"0"0"-132"15,0 0-32-15,11 7 0 0,-3 0 140 0,10 2 20 16,-5 5 5-16,3-4 1 0,8 6-71 0,-5-2-15 15,7 7-2-15,-5-2-1 0,6 5-58 0,2 4-19 0,2 0 10 0,-1 3-10 16,-1-1 8-16,-3 3-8 0,6 0 8 0,-11 5-8 16,3-5 0-16,-6 2 0 15,1 0 0-15,-9-2 0 0,-2 5 0 0,-5 6 0 16,-6-1-14-16,-5 4 5 16,-2 0-15-1,-6 0-4-15,-2 0 0 0,-1 2 0 0,-7 1 0 0,-1 4 0 0,-2 2 0 0,-5-2 0 16</inkml:trace>
  <inkml:trace contextRef="#ctx0" brushRef="#br0" timeOffset="61386.32">2992 6344 2246 0,'-7'-2'200'0,"-4"-1"-160"16,0 3-32-16,-2 0-8 0,5 3 55 0,3-3 9 15,-3 0 3-15,0-3 0 0,5 3-54 0,-2-4-13 0,2 4 0 0,-2 0 0 16,2 0 0-16,-4 0 0 15,7 0 0-15,0 0 0 16,-3 0-27-16,3 0-8 0,0 0-1 0,0 0-1 16,-8 0-47-16,3 7-8 0,2 0-3 0,3-5 0 15,0-2-8-15,0 14-1 0,-3-4-1 0,-2 4 0 16,5-5 59-16,0 8 12 0,-3-3 2 0,3 2 1 16,3 1 39-16,2-1 7 0,-2 5 1 0,-3-4 1 0,8-1 7 0,0 1 2 0,-3-1 0 0,3-2 0 15,5 0 14-15,-2-4 4 0,2 4 0 0,3-5 0 16,0-2 0-16,2-4 0 0,4 4 0 0,-4-3 0 15,1-1-23-15,2-1-4 0,-3 5-1 0,-4-7 0 16,4 5-16-16,-5-3 0 0,1 3 8 0,-1 0-8 16,0-1 0-16,-2 6 0 0,2-1 0 0,-5-2 0 15,-6 3 10-15,6 1-10 0,-8-1 8 0,0-1-8 16,0 8 10-16,-5-3-10 0,0 2 12 0,-1-2-12 0,4 3 8 16,-6-1-8-16,-3 1 0 0,3-3 0 15,-8 0-12-15,6-2-8 0,-1-5-3 0,-5 2 0 16,6-2-38-1,-9 0-8-15,3 3-2 0,6-10-485 0,-6 0-98 0</inkml:trace>
  <inkml:trace contextRef="#ctx0" brushRef="#br0" timeOffset="61633.09">3228 6245 1440 0,'0'-14'128'0,"0"14"-103"16,0-7-25-16,3 7 0 0,-3-7 163 0,0 7 27 0,0 0 6 0,0 0 0 15,0 0-108-15,8 7-23 0,-3-7-4 0,3 7-1 16,-3 3-20-16,3 1-5 0,3 1-1 0,-4 5 0 16,7 1-21-16,-4 1-4 0,-2 5-1 0,3 2 0 15,-3-3-8-15,0 5 0 0,2-2-12 16,-2-2 12-16,-2-1-12 0,1 3 12 0,-1-2-10 0,2-1 10 16,-3 1-30-1,3-3 0-15,-3-2 0 0,0 2 0 0,1-12-1 16,2 5 0-16,-8-4 0 0,5-3 0 15,-5-7-70-15,0 0-15 0,0 0-2 0</inkml:trace>
  <inkml:trace contextRef="#ctx0" brushRef="#br0" timeOffset="61822.65">3162 6365 2718 0,'-8'0'60'0,"8"-2"12"0,-8 2 2 0,8 0 2 0,0 0-60 0,0 0-16 16,0 0 0-16,8 2 0 0,2 1 0 0,6-6 0 16,3 3 0-16,-1-7 0 15,1 7-23-15,2-2-7 0,3-3-2 0,2-4-754 16,-5 2-151-16</inkml:trace>
  <inkml:trace contextRef="#ctx0" brushRef="#br0" timeOffset="62378.8">3614 6342 2228 0,'0'0'99'0,"0"0"20"0,0 0-95 0,0 2-24 0,0-2 0 0,0 0 0 16,8 7 43-16,0-7 4 15,-3 7 1-15,3-7 0 0,0 0-28 0,3 0-4 0,-3-2-2 0,2-3 0 16,-2-2-6-16,3 2 0 0,-3-6-8 0,0 1 12 31,8-4-142-31,-14 5-29 0,4-5-5 0,-6 2-2 16,5-2 36-16,0 0 7 0,-5 4 2 0,-5 3 0 0,2-2 47 0,-5 2 10 0,0 0 1 0,-5 7 1 15,0 0 86-15,0 0 18 0,-6 0 3 0,6 7 1 16,0 0 22-16,2-5 4 0,-5 10 0 0,6-3 1 16,-6 1-15-16,5 6-3 0,1 1-1 0,2-3 0 15,0 2-11-15,2 5-3 0,4-4 0 0,-1 2 0 0,3-1-24 16,5-1-4-16,1-1-2 0,-4 1 0 16,6-8-2-1,0 5-8-15,8-4 12 0,-5-3-4 0,2-5-8 16,3 3 0-16,2-10 0 0,6 3 0 0,-5-8 0 0,-1-1 0 15,3-6 0-15,3 1-11 0,3-3-1 0,-6-5-1 0,5-4 0 0,-2 2 0 16,-3 0 13-16,-2-2 0 0,5 5 0 16,-11-3 0-16,3 2 0 0,0 1 8 0,-9-1 0 0,4 1-8 0,-3-1 21 0,-3 1-2 15,1 6-1-15,2-4 0 0,-8 9 6 0,0-2 0 16,0 7 1-16,2-2 0 0,-4 2 13 0,2 4 2 16,0 3 1-16,0 0 0 15,0 0-3-15,-6 7-1 0,4-2 0 0,-1 9 0 0,0 0-17 0,1 5-4 16,-1-2-1-16,3 11 0 0,-5-2-5 0,10 11-1 0,-5 3 0 15,3 3 0-15,-1 8-9 0,1-1 0 0,2-1 0 0,3 5 0 16,0 0 0-16,0 3 0 0,0-3 0 0,5 2 0 16,0 1 0-16,-2-3 0 0,-3-7 0 0,0-5 0 15,2 1 0-15,-2-8 0 0,-2-5-12 0,2-4 12 32,-3-2-42-32,-5-8-1 0,3-2 0 0,-3-4 0 15,0-3-83-15,0-7-17 0,0 0-3 0,-3-7-755 0</inkml:trace>
  <inkml:trace contextRef="#ctx0" brushRef="#br0" timeOffset="62640.22">3974 6010 57 0,'8'-16'0'0,"-5"6"0"0,-1 1 0 0,6-3 0 0,-2 0 0 0,1 1 0 16,4-1 465-16,0 0 88 0,4 3 18 0,-1-1 3 0,2 6-381 0,2-6-76 15,1 8-15-15,-1-3-3 0,1 3-68 0,2 2-14 16,-3 0-2-16,4 2-1 0,-7 3-14 0,4 2 0 15,-8-2 0-15,4 6 0 16,-7-1 8-16,3-1-8 0,-8-2 0 0,-3 7 0 16,0-2 0-16,-3 0 0 0,-2 0-11 0,-3 2 11 15,2 2-35-15,-7-2 1 0,0 3 0 0,-3-8 0 0,0 5 17 0,-2-4 3 16,4-3 1-16,1 2 0 0,-5 3-2 0,4-7 0 16,-1 2 0-16,4-7 0 15,0 4-23-15,3-1-5 0,-2-3-1 0,10 0 0 16,0 0-124-16,0-3-26 0,0-4-5 0,10 0-313 15,-2 0-64-15</inkml:trace>
  <inkml:trace contextRef="#ctx0" brushRef="#br0" timeOffset="62914.59">4244 5940 172 0,'26'-17'16'0,"-18"10"-16"16,6-9 0-16,1 6 0 0,-1-6 229 0,2-1 43 0,-1 3 9 0,1 0 2 15,3-2-90-15,-11 6-17 0,5 1-4 0,-2-3-1 16,-4 7-63-16,-1 1-13 0,-1-3-3 0,0 7 0 16,-5 0-40-16,0 0-8 0,0 0-1 0,0 7-1 15,0 2-9-15,-2 3-1 0,-1 0-1 0,0 2 0 16,1 2-14-16,2 1-2 0,0-1-1 0,-6 3 0 15,4-7-14-15,2 4 8 0,0 1-8 0,2-3 0 16,4 2 0-16,-6 1 0 0,5-3 0 0,3-5 0 16,0 5 17-16,3-4-2 0,2-3-1 0,-3 2 0 15,4-2-6-15,-1 5-8 0,0-7 11 0,0 2-11 16,0 0 11-16,3-3-11 0,0 1 10 0,-3 0-10 0,1-3 8 0,-1 5-8 16,-2-4 0-16,2 4 0 0,-5 0 0 15,-3 0 8-15,-5 0-8 0,0 2 0 0,0 1 0 0,-5-3 0 16,-1 9 0-16,-7-2 0 15,0 3-12-15,0 4-9 0,-3 2-2 0,-3 3 0 16,-5 0-127-16,-2 5-26 0,-3 6-4 16</inkml:trace>
  <inkml:trace contextRef="#ctx0" brushRef="#br0" timeOffset="63573.17">757 10782 1785 0,'-16'7'79'0,"11"-2"17"0,-1-3-77 0,-2-2-19 15,8 0 0-15,0 0 0 16,0 0 50-16,3-2 6 0,5-3 2 0,0-2 0 0,8-5-38 0,5 1-7 15,3-6-1-15,5 1-1 0,8-3 8 0,5-2 1 16,6-3 1-16,-3 1 0 0,8-3-21 0,2-3 8 16,14 6-8-16,-3-3 0 0,14-4 0 0,-4 4 0 15,9-3 0-15,0 4 0 0,5 1 0 0,5 1 0 0,0-1 0 16,3 5 0-16,8-2-8 0,-6-3 8 0,6 6-8 16,-5-3 8-16,5-3 0 0,-6 0 0 15,-2 1 0-15,-3-1 0 0,1 1 0 0,-12-1 0 0,-4 1 0 0,-6-3 0 16,2-5 40-16,-4 1 8 0,-6 4 0 0,-3-7 1 15,-4 2 6-15,-9-1 1 0,0-4 0 0,-2 3 0 16,-3 3-24-16,-3-5-4 0,-5-3 0 0,-10 5-1 16,7-5-12-16,-10-2-3 0,0 0 0 0,-3 3 0 15,-5-3-108-15,-6 0-21 16</inkml:trace>
  <inkml:trace contextRef="#ctx0" brushRef="#br0" timeOffset="72540.67">4117 7656 1198 0,'0'0'26'0,"-5"0"6"0,-14 0 35 0,11 0-67 0,-2 5 0 0,-1-3 0 0,0 3 0 16,-2-2 40-16,0-1 2 0,0 10 0 0,0-3 0 15,-1 0-26-15,1 6-6 0,-3 1-1 0,0 0 0 16,-2 1-9-16,5 6 0 0,-6 1 0 15,1 7 0-15,2-6-13 0,5 11 5 0,-5-3 8 0,6 2-13 16,-1 3 13-16,6-6-12 0,2 8 12 0,-5-2-12 16,3 2 12-16,5 0 15 0,0 0-3 0,0 0-1 15,5 0 9-15,3-5 3 0,-5-2 0 0,7-7 0 16,4 5 23-16,-4-8 5 0,1-6 1 0,5 4 0 16,-6-9 0-16,6 2 1 0,-5-5 0 0,4 5 0 0,-4-7-34 15,2-4-7-15,3 1-2 0,0-1 0 0,-3-6-10 0,3-1 0 16,8 1 0-16,-6-4 0 0,1-2 0 15,-3-1-12-15,2-1 2 0,1-6 1 16,-1 3-122-16,1-2-24 0,15-24-5 0,-15 7 0 0</inkml:trace>
  <inkml:trace contextRef="#ctx0" brushRef="#br0" timeOffset="72754.81">3918 8263 2073 0,'-21'7'92'0,"16"-4"19"0,-3 4-89 0,-2-5-22 16,4 5 0-16,4-7 0 0,2 0 55 0,0 0 6 0,0 0 2 0,8 7 0 15,2 0-55-15,-2-7-8 0,5 0-8 16,0-5 8-16,1 3 0 0,-1-5 0 0,5 0 8 0,1-2-8 16,2-1 0-16,3-4-21 0,2 0 3 0,-2 2 1 31,3-4-181-31,-3-1-36 0</inkml:trace>
  <inkml:trace contextRef="#ctx0" brushRef="#br0" timeOffset="73555.77">4445 7558 345 0,'-13'-5'15'0,"7"5"4"0,-1-2-19 0,1 2 0 16,1-5 0-16,-3 10 0 15,0-3 307-15,3-2 57 0,0 7 12 0,2-5 3 0,-2 5-280 16,-1 0-56-16,4 1-11 0,2 1-3 0,-3 7-29 0,3-2 8 16,-3 3-8-16,6 6 0 0,0 1 0 0,-1 0 0 15,4 1 0-15,2 6 0 0,2 7-10 0,3-5 10 16,1 6-8-16,1-1 8 0,4 0 0 0,-1-5 0 16,6 0 9-16,-5-8-9 15,-6-1 0-15,6-8 0 0,-4 3 0 0,4-7 0 0,-1 2 16 0,-2-7 4 16,0-4 0-16,3-3 0 0,-6 0 4 0,0 0 0 0,0-8 1 15,1-1 0-15,-1-5 3 0,-3-2 0 0,4-1 0 16,-6-6 0-16,2-1-12 0,-2 0-3 16,-5-1 0-16,2-6 0 0,0 0-5 0,1 1-8 0,-6 4 11 15,0-5-11-15,-6 1 9 0,4 2-9 0,-4-1 0 16,-4-3 9-16,-1 1-9 0,1 0 10 0,-9-2-10 0,3 8 10 16,-2-4-10-16,-1 3 0 0,1-4 9 0,-1 6-9 15,1 1 0-15,-1 4 0 0,6 3 0 0,0 1 0 16,-8 6 0-16,7 2 0 0,-2 0 0 15,6 5 0-15,-1 2 0 0,-2 2 0 0,8 0-11 0,-3 5 11 16,-3 5-26-16,6 0 1 0,2 0 0 0,-2-1 0 16,2 6-91-16,3-1-19 0,3-2-3 15</inkml:trace>
  <inkml:trace contextRef="#ctx0" brushRef="#br0" timeOffset="73910.5">5035 6941 1515 0,'-8'3'67'0,"8"-3"14"0,-8 7-65 0,3-5-16 15,0 5 0-15,-6 0 0 0,6 3 39 0,2 4 4 16,-5 2 1-16,-2 1 0 0,4-1-7 0,4 5-1 0,-9 3 0 0,8-1 0 16,1 8-14-16,-1 0-3 0,3 2-1 0,0-1 0 15,0 1-18-15,3 5 0 0,-1 0 0 0,6-3 0 16,-2 5 0-16,4 0 0 16,6 0 0-16,-3 0 0 0,1-3 16 0,4 1-3 0,-5-5-1 15,6-7 0-15,-1 2-12 0,1-9 0 16,-1 2 8-16,4-7-8 0,-4-2 0 0,3-5-13 15,3 2 2-15,-3-9 1 16,3 0-108-16,2 0-22 0,14-9-4 0,-8-5 0 0</inkml:trace>
  <inkml:trace contextRef="#ctx0" brushRef="#br0" timeOffset="74600.66">5395 7158 1177 0,'5'-3'52'0,"-5"3"11"0,0 0-51 0,0 0-12 16,0 0 0-16,5 0 0 0,-2-4 72 0,2 4 12 16,-5 0 3-16,0 0 0 15,0 0-43-15,6-3-9 0,-6 3-2 0,5 0 0 0,-2 0-15 0,2-2-3 16,-5 2-1-16,0 0 0 0,3 0-14 16,-3 0 11-16,0 0-11 0,0 0 10 0,0 0-10 0,0 0 10 15,0 0-10-15,0 0 10 0,0 0-10 0,0 0 0 16,0 0 0-16,0 0 0 0,0 0 20 0,0 0 0 15,0 0-1-15,0 0 0 0,0 0 4 0,0 0 1 16,0 0 0-16,0 0 0 0,0 0-12 0,0 0-3 16,0 0 0-16,0 0 0 15,0 0-9-15,0 0 0 0,0 0 0 0,0 0 0 0,0 0-8 0,0 0 8 0,5-5-10 0,-5 5 10 32,0 0-31-32,0 0 0 0,5 0 0 0,-5 0-765 0</inkml:trace>
  <inkml:trace contextRef="#ctx0" brushRef="#br0" timeOffset="75517.95">5511 7085 172 0,'-2'0'16'0,"-4"0"-16"0,1 0 0 0,-3-2 0 15,0-3 315-15,3 5 60 0,-6-2 12 0,3-3 2 16,0 2-255-16,0-1-51 0,1 4-11 0,-1-5-1 16,2-2-22-16,-2 0-4 0,3 0-1 0,2 0 0 15,-4-3-27-15,1 1-5 0,1-3-2 0,0 3 0 0,-3 2-10 0,2-3 0 16,-2 3 0-16,1-2 8 15,-1 2-8-15,5 0 0 0,-8 7 0 0,6-7 0 16,-3 7 0-16,0 0 0 0,0 4 0 0,3-1 0 0,-6 4 0 16,6 0 0-16,2 2 0 0,-2 1 0 0,0-3 0 15,2 7 0-15,1-5-9 0,2 8 9 0,2-3 0 16,-2 2 0-16,3 1 0 0,2-1 0 0,0 3 0 0,1-7 0 16,-4 4 0-16,9-2 0 0,-6-4-11 0,6-3-8 15,-1 2-1-15,-2-4-1 0,6-3 12 0,1-2 9 16,1 0-12-16,0 0 12 15,0 0 0-15,3-2 0 0,-4-3 0 0,1 5 0 0,3 0-8 0,-6 0 8 0,0 0 0 16,1 0 0-16,-4 7 0 0,3 0 0 16,-5 0 0-16,3 3 0 0,-1-1 0 0,-2 5 0 0,0-4 0 0,-5 4 0 15,2-5 0-15,-2 3 0 0,0 0 0 0,-3 0 9 16,0-1 10-16,0 6 1 0,-6-3 1 0,4 0 0 16,-4 2-21-16,-2 1 0 0,3-1 0 15,0 1 8 1,-8-1-36-16,-1-2-8 0,1 3 0 15,-3-1-1-15,3-2 5 0,-3 3 0 0,0-3 1 0,0-5 0 0,1 1 31 0,-1-3 0 0,2 0 0 16,-1-5 0-16,1-2 0 0,1 0 0 16,3 0 0-16,-1-4 0 0,3-3 16 0,3 0-4 0,-1-8-1 0,6 4 0 15,0-8 10-15,0 0 3 0,0-2 0 0,3 2 0 16,2-2-24-16,6 2 8 0,-6-2-8 0,8-3 0 16,-2 1 0-16,5 4 0 0,-3-2-10 0,6 4 10 15,-3-1-13-15,2-1 4 0,1 0 1 0,-1-2 0 16,1 4-166-16,-1-1-33 15</inkml:trace>
  <inkml:trace contextRef="#ctx0" brushRef="#br0" timeOffset="75738.35">5821 6941 288 0,'-5'0'12'0,"2"0"4"0,0 3-16 0,-2-3 0 16,0 5 0-16,-3-3 0 0,0-2 330 0,0 2 63 15,0 5 13-15,0-7 2 0,0 7-261 0,3 0-53 16,-3 0-10-16,3 0-3 0,-1 3-44 0,1-1-9 15,2 5-1-15,3-4-1 0,-5 6-18 0,5 1-8 16,0-3 0-16,0 2 8 0,5 1-8 0,1-1 0 16,-4-2-10-16,6 3 10 0,3 4-10 0,-6-5 10 15,3-6-10-15,0 6 10 0,3-4-9 0,2-7 9 0,-5 2-8 16,5 0 8-16,-3-2-25 0,4-3 0 0,-1-2 0 16,-2-2 0-1,-1-3-121-15,1-2-24 0,-3 4-5 0,2-4-545 0</inkml:trace>
  <inkml:trace contextRef="#ctx0" brushRef="#br0" timeOffset="76101.3">5961 7024 1436 0,'0'0'64'0,"0"0"12"0,0 0-60 0,0 0-16 0,0 0 0 0,0 0 0 16,0 0 96-16,0 0 17 0,0 0 3 0,0 0 1 16,0 7-63-16,0 0-13 0,0 2-2 0,0 5-1 15,0-4-18-15,0 4-3 0,3-5-1 0,-1 8 0 16,-4-3-16-16,2-5 0 0,0 8 0 0,-3-3 0 15,3 0 0-15,-3-5 0 0,1 1 0 0,2-3 0 0,-3 2 0 0,3-2 0 16,0-7 0-16,0 0 0 16,0 0-25-16,0 0-9 0,0 0-2 0,0 0 0 15,0 0 0-15,0 0 0 0,0 0 0 0,3-7 0 0,-1-2 28 0,1-1 8 16,2-4 0-16,-2 5 0 0,2-5-15 0,1-3 4 16,-1 8 1-16,0-5 0 0,3 4 18 0,0-4 4 15,0 7 1-15,0-2 0 0,0 2-1 0,0 0-1 16,0 2 0-16,0 0 0 0,0 5 12 0,0-2 2 15,2-3 1-15,-2 10 0 0,0-3-1 16,3 5 0-16,-3-4 0 0,2 4 0 0,-5 0-13 0,1 2-2 16,-1-2-1-16,3 5 0 0,-5-7-9 0,2 9 10 0,-2-5-10 15,-1 3 10-15,1-3-10 0,2 1 10 0,-5 6-10 0,0-9 10 16,0 3-10-16,0-3-14 16,3 2 3-16,-3-2-601 15,0 0-121-15</inkml:trace>
  <inkml:trace contextRef="#ctx0" brushRef="#br0" timeOffset="76373.83">6255 6800 2059 0,'0'0'91'0,"0"0"19"0,5 7-88 0,-5-4-22 0,3 9 0 0,2-3 0 16,6 0 48-16,-6 5 6 0,5-4 1 0,1 6 0 15,-6 1-35-15,9-1-6 0,-9 5-2 0,5-2 0 0,1 5-3 16,-6-1-1-16,3 1 0 0,-2-1 0 16,-4 6-8-16,1-4 0 0,-3 1 0 0,0 2 0 0,-3-2-20 0,1-2 1 15,2 4 0-15,-11-2 0 16,6-3-25-16,-3 1-6 0,0-5-1 0,0 2 0 16,-3-2 6-16,-2 2 1 0,0-5 0 0,2-1 0 15,-2-1-93-15,5-10-19 16,-8 3-3-16,6 0-1 0</inkml:trace>
  <inkml:trace contextRef="#ctx0" brushRef="#br0" timeOffset="76662.37">6424 6560 2185 0,'0'0'48'0,"0"0"9"0,8 5 3 0,3 2 2 0,-1 0-50 0,3 3-12 0,9 4 0 0,-1 2 0 16,0 1 25-16,3-1 3 0,2 8 0 0,1-1 0 16,4 5-28-16,-7 3 8 0,3-3-8 0,-4 3 0 15,-1 2 0-15,-1-3 8 0,-3 3-8 0,-2 3 0 16,-3-1 10-16,-2 0-10 0,-3 0 12 0,-3 5-12 16,-2-2 12-16,-3 2-4 0,-5 0 0 0,-1 0-8 15,-4-2 0-15,-1 2 0 0,-5 2 0 0,3-2 0 16,-8 5 14-16,2-6-4 0,-10 1-1 0,0 0 0 15,0 0-79 1,-5 0-16-16</inkml:trace>
  <inkml:trace contextRef="#ctx0" brushRef="#br0" timeOffset="85750.96">2230 11271 345 0,'-2'-2'31'16,"-6"-5"-31"-16,-3 0 0 0,3 0 0 0,0 0 266 0,0 0 47 15,3 2 10-15,-8 0 1 0,5-2-212 0,-3 0-44 16,3 5-8-16,-2-5-1 0,2 4-15 0,3-1-2 16,-3 1-1-16,0-1 0 0,-3 4-20 0,-2 4-4 15,2-1-1-15,1 1 0 0,-1-1 7 0,3 6 1 16,-2 3 0-16,-4 0 0 16,7 2-12-16,-4 2-1 0,3 1-1 0,5 6 0 0,-5 1-10 0,6-1 0 15,-3 10 0-15,5 5 0 0,0-5 0 16,5 11 8-16,-3-1-8 0,9-3 12 0,2 7-12 0,0 0 0 15,3 4-10-15,3 1 10 0,-1 0 0 0,6 0 0 16,5 2-8-16,-2-2 8 0,7-3 0 0,-5-2 0 16,6 2 0-16,-6-2 0 0,-3-2 0 0,-5-3 0 0,6 5 0 0,-3-7-9 15,-3-7 9-15,-3 5 0 16,1-7 8-16,2-1-8 0,-2-2 0 0,-6 1 0 16,0-4 0-16,-8 6 8 0,3-7-8 0,-2-1-15 0,-4-4 4 0,-2 4 1 31,-2-6-134-31,2 2-26 0,-8-8-6 0</inkml:trace>
  <inkml:trace contextRef="#ctx0" brushRef="#br0" timeOffset="85954.91">2064 12362 1872 0,'-8'-7'83'0,"3"7"17"0,2-2-80 0,0-3-20 0,-2 3 0 0,5-3 0 0,-3 3 60 16,6-5 9-16,-3 0 2 0,5 0 0 15,1 4-28-15,1-4-6 0,7-7-1 0,-4 5 0 16,1-5-36-16,7 4-13 0,1-6 0 0,5 2 0 16,5-3 13-16,-3 1 0 0,3-8 0 0,6 6 0 15,-6-6-19-15,3-4 3 0,5 0 0 0,-3-3-628 16,-2-7-126-16</inkml:trace>
  <inkml:trace contextRef="#ctx0" brushRef="#br0" timeOffset="86185">2839 11368 576 0,'-11'-3'25'0,"6"3"6"0,2 0-31 0,-4 3 0 16,-4-3 0-16,3 4 0 0,-3-1 360 0,3 4 65 15,1-5 14-15,-4 5 2 0,3 5-316 0,3 0-63 0,-1 2-13 0,1 0-2 16,3 2-28-16,-4 3-6 16,6-2-1-16,6 6 0 0,-6 1-12 0,7 4 0 0,-1-2 0 15,7 0 0-15,-2-3 0 0,4 1-10 0,-1 4 10 0,4-2-8 16,6-3 8-16,-5 1-10 15,2-1 10-15,2 1-10 16,4-8-6 0,-1 5-2-16,1-4 0 0,2-1 0 0,-3-6-98 0,4-1-19 15,-7-4-4-15,-1-3-730 0</inkml:trace>
  <inkml:trace contextRef="#ctx0" brushRef="#br0" timeOffset="86578.5">3220 11274 1900 0,'-13'0'169'0,"7"4"-135"0,4-4-34 0,-6 3 0 16,3 4 80-16,-1-3 8 0,6 1 3 0,-5 0 0 0,2 2-47 0,3 2-10 15,0-2-2-15,3 3 0 0,2 4-18 0,1 2-4 16,2 1-1-16,-1-1 0 0,4 1-9 0,2 4 0 16,-2-2 0-16,-1 2 0 0,1-2-10 0,2-3 10 15,-2 5-13-15,5-4 5 16,-11-3-27-16,3 0-5 0,0-2 0 0,-5-5-1 15,2 0-38-15,-3 0-7 0,4-5-2 0,-6-2 0 16,0 0 40-16,0 0 8 0,0 0 2 0,-8-2 0 0,3-5 25 0,2 0 5 16,0-7 8-16,-2 2-13 0,2-2 28 0,-2-3 5 15,2-4 2-15,1 5 0 0,2-3 8 0,-6-2 2 16,6 4 0-16,0-4 0 0,6 5 6 16,-4-1 2-16,6 1 0 0,-5 2 0 0,2 2-12 0,6-2-1 15,-3 7-1-15,0-3 0 0,-3 3-1 0,3 0 0 0,-3 5 0 0,6-3 0 16,-1 5-8-16,6-2-1 0,-8 4-1 0,11-2 0 15,-6 5-6-15,0-3-1 0,6 5 0 0,-6 0 0 16,0 0-8-16,0 0 0 0,1 0 0 16,-1-2 0-16,-3 7 0 0,4-7-14 0,-6 2 2 15,5 0 0-15,-3 2-149 16,-2-2-30-16</inkml:trace>
  <inkml:trace contextRef="#ctx0" brushRef="#br0" timeOffset="86850.95">3461 10853 748 0,'0'0'67'0,"0"-3"-54"0,0 3-13 0,0 0 0 0,0 0 236 0,0 0 44 16,0 0 8-16,0 0 3 0,0 0-199 0,8 3-40 16,0 1-8-16,5 1-2 0,3 2-8 0,-6 0-2 15,6 7 0-15,3-4 0 0,-1 4-12 0,9-3-4 16,-6 4 0-16,5 1 0 0,-2 1-16 0,3-3 0 15,-1 2 0-15,3 5-9 16,-2-2 9-16,-6-2 0 0,3 6 0 0,-3 1 0 0,-3-3 0 0,-2 2 0 16,0 3 8-16,-8-2-8 0,3-1 10 0,-4 8-2 0,-4-5-8 15,5 4 12-15,-8-2-21 0,-5 1-5 0,5 1-1 0,-6 1 0 32,6-1-35-32,-7-4-7 0,-4 0-2 0,-2 2-525 0,0-9-106 15</inkml:trace>
  <inkml:trace contextRef="#ctx0" brushRef="#br0" timeOffset="90254.8">4471 10439 115 0,'0'-7'10'0,"0"-3"-10"0,-2-2 0 0,2 3 0 16,-8-5 256-16,5 5 48 0,-2-1 11 0,2 1 1 15,-5-3-174-15,3 3-35 0,0 1-7 0,-3 1-2 16,3 3-11-16,-3-1-3 0,2-2 0 0,-2 5 0 0,0-3-14 0,1 3-3 16,-1 2-1-16,0 0 0 0,2 2-29 0,-4 3-5 15,2-3-2-15,0 5 0 16,-3 2-22-16,6 6-8 0,-3 1 0 0,5 5 9 15,-2 3-9-15,2 2 0 0,1-1 0 0,2 6-11 16,0 0 1-16,0 1 0 0,2 1 0 0,4 5 0 16,-4 2 10-16,6 0-10 0,-2-2 10 0,7-1-10 0,-5-4 10 0,5 0 0 15,-2-7 0-15,2-2 0 0,3-1 0 0,2-2-10 16,1-4 10-16,2-3 0 0,3-2-11 0,-3-5 11 16,3-7-10-16,2 4 10 15,-2-8-28-15,2 1 1 0,-2-6 0 0,3-3 0 16,-9 0-48-16,3-2-9 0,-5-7-3 0,0-2 0 0</inkml:trace>
  <inkml:trace contextRef="#ctx0" brushRef="#br0" timeOffset="90486.77">4432 10606 806 0,'-24'16'36'0,"13"-6"7"0,1 1-35 0,2 1-8 0,-5 2 0 0,7-4 0 0,-4 4 274 0,4-5 53 0,4 0 10 0,-3 3 3 16,2-5-256-16,3-2-50 0,0-5-10 0,0 0-3 16,0 0-12-16,8 0-9 0,0 0 12 0,2 0-12 15,4-9 0-15,-1 2 0 0,0-5 0 0,6-2 0 16,-1 0 0-16,3-3-9 0,0-2 9 0,1 0-12 16,-1 1-20-1,0-4-4-15,3-1 0 0,-3 6-564 0,3-6-112 0</inkml:trace>
  <inkml:trace contextRef="#ctx0" brushRef="#br0" timeOffset="91210.33">4958 10556 1548 0,'0'0'68'0,"-5"5"15"0,5-5-67 0,0 7-16 15,0-7 0-15,0 0 0 0,0 7 21 0,0-7 1 16,0 0 0-16,3 2 0 0,-1 3 10 0,6-3 1 0,-5-2 1 0,5 0 0 16,0-2 0-16,-3 2 0 0,6-7 0 0,-1 5 0 15,1-3-10-15,2-2-1 0,-5 2-1 0,5-2 0 16,-2 0 0-16,-3-2 0 0,2-3 0 0,4 3 0 15,-9-1-2-15,8-4-1 0,-8 0 0 0,3 2 0 16,0-4-7-16,-2-5-2 0,1 4 0 16,-1-6 0-16,2 1-10 0,-6-3 12 0,1 1-12 0,-3 0 12 15,0-6-12-15,0 6 0 0,-5 1 9 0,2-1-9 16,-5 1 0-16,0 4 0 0,-2-4-10 0,-4-1 10 0,-2-2-19 16,-5-2 3-16,3 4 1 0,-6 1 0 15,0-1 15-15,3-2 0 0,0 3 0 0,2-1 0 0,1 1 13 16,-1-1-1-16,3 8 0 0,3-5 0 0,3 9 8 0,2-2 0 15,-3 0 1-15,8 2 0 0,-2 0-7 16,5 1-2-16,0-4 0 0,0 6 0 0,5-5-12 0,3 0 0 16,3-3 0-16,2 6-10 15,-5-6 10-15,11-2 11 0,-9 3-3 0,6-1 0 0,5 1-8 0,3-1-14 16,-3 1 3-16,3-1 1 0,-3 3 10 0,3 0 0 16,2-2 0-16,-2 9 0 0,0-3 0 0,-3 3-8 15,0 5 8-15,1-3 0 0,-1 5 0 16,-3 0 8-16,-2 7 0 0,-3 0 0 0,3 3-27 0,-8-3-5 15,0 9 0-15,-3-2-1 0,1 3 25 0,-4 6-10 0,4 1 10 16,-1-1 0-16,-5 1 0 0,0 2 0 0,0-3 0 0,0 6 9 16,0-4 12-16,0 6 3 0,0-5 0 0,0 4 0 15,0 1 4-15,0-5 0 0,0 2 1 16,3-4 0-16,-1-6-12 0,4-1-2 0,-4 4-1 16,3-4 0-16,3-8-6 0,0 5-8 0,3-5 11 0,-3-2-11 15,2 1 0-15,4-6 0 0,-1-2 0 0,0 0 0 16,0 0 0-16,1-2 0 0,-1-3 0 15,5 2 0-15,-7-4 0 0,2 0 0 0,0 0 0 0,-5-2 0 16,6 2-14-16,-7-3 3 16,4-4 1-1,0 5 0-15,-3 2-21 0,0-5-4 0,-1-2-1 0,1 0 0 16,0-3-134-16,0 3-27 0,6-19-6 0,-4 8-1 0</inkml:trace>
  <inkml:trace contextRef="#ctx0" brushRef="#br0" timeOffset="92918.58">6932 8828 1728 0,'0'0'153'0,"-5"4"-122"0,-3-1-31 0,3 6 0 0,-3-2 194 0,0 0 33 16,0 3 6-16,2 1 2 0,-1 1-149 0,-1 0-30 15,5 0-5-15,-2 4-2 0,2-2-30 0,-2 7-7 16,5-2 0-16,-3 5-1 0,3-1-11 0,0 8 0 16,3-1 0-16,-1 3 0 0,4 0 0 0,2 0 0 15,0-2 0-15,2 2-11 16,3-3 11-16,1 1-8 0,-1-5 8 0,0 2-8 15,0-2-6-15,6-3-1 0,-9 1 0 0,4-1 0 16,7 1-149-16,-5-8-29 0,2 1-7 0,1-10-481 16,-3 2-97-16</inkml:trace>
  <inkml:trace contextRef="#ctx0" brushRef="#br0" timeOffset="93348.8">7223 8898 633 0,'0'0'56'0,"0"0"-44"0,0 0-12 0,-5 7 0 16,0-4 454-16,2 4 89 0,0 0 17 0,1 0 4 15,2 2-412-15,0 3-84 0,2-3-16 0,1 3-3 16,0 2-33-16,-1 3-6 0,6-1-2 0,-3 5 0 16,1-4-8-16,-1 6 0 0,0-6 0 0,1 6 0 15,-1-2-17-15,0-2 1 0,-5-5 0 0,0 3 0 31,3-8-23-31,-6 5-4 0,1-4-1 0,2-3 0 0,-3 0 8 0,3-7 0 0,0 0 1 0,-8 0 0 0,3 0 19 16,-1-5 3-16,4 3 1 0,-4-5 0 16,4-5 12-16,-1 0-9 0,3-4 9 0,-3-1-8 15,3 1 8-15,0-5 16 0,0-3-4 0,3 1-1 16,0-3 1-16,-1 2 1 0,4 5 0 0,2-2 0 16,0 0-13-16,2 5 0 0,-2-1 0 0,5 8 0 0,-2-1 0 0,2 3 0 15,0 0 0-15,1 0 0 0,1 7 8 0,-1 0 0 16,-1 0-8-16,0 7 12 0,0 0 5 0,3 3 1 15,-2-1 0-15,-4 5 0 0,3 0 1 0,1 3 0 16,-7 2 0-16,4 2 0 0,-3-5-3 0,0 8-1 16,-3-3 0-16,3-2 0 0,-5 2-15 0,2-2 0 15,-2-3 8-15,-1 1-8 16,1-3-63-16,0 0-15 0,-6-5-3 0,3 1-690 16,0-6-137-16</inkml:trace>
  <inkml:trace contextRef="#ctx0" brushRef="#br0" timeOffset="93593.36">7596 8463 2520 0,'0'0'112'0,"8"0"22"0,3 7-107 0,-1 0-27 0,4 0 0 0,4 3 0 16,1-1 73-16,2 5 10 0,5-4 1 0,3 6 1 15,0 8-35-15,-2-3-7 0,-1 5-2 0,1-3 0 16,2 10-22-16,-5 2-5 0,-3 1-1 0,0-1 0 15,0 0-13-15,-5-2 0 0,-5 5-9 0,-1 2 9 16,-4-3 0-16,-4 6 0 0,-2-3 0 0,-5 7 0 16,-6-3-31-16,1-1 0 0,-6-3 0 0,-5 0 0 15,-8-3-63 1,-3-4-13-16,3 7-2 0,-11-2-1066 0</inkml:trace>
  <inkml:trace contextRef="#ctx0" brushRef="#br0" timeOffset="95781.06">5863 8491 1958 0,'-26'12'174'0,"12"0"-139"16,1 0-35-16,-5 11 0 0,7 1 116 0,1 9 16 16,-1 4 3-16,3 8 1 0,3 4-100 0,5 5-20 15,-11 3-4-15,9 6-1 0,4 10-11 0,1 0 0 0,-1 5 0 16,4 2 0-16,2-3 0 0,5 8 0 0,0-5 0 0,6-2 0 16,-1-10-14-16,3 0-5 0,-2-12-1 0,5 1 0 15,-3-10 5-15,3-7 1 0,-6 0 0 0,9-5 0 31,4-7-35-31,1-4-7 0,-3-3-2 0,6-5 0 0,2-6-117 0,0-3-23 16</inkml:trace>
  <inkml:trace contextRef="#ctx0" brushRef="#br0" timeOffset="96284.34">6310 8724 230 0,'-16'0'10'0,"11"5"2"0,-5-3-12 0,2-2 0 16,-3 0 0-16,3 0 0 0,3 7 520 15,0-4 102-15,-1 4 20 0,4 0 4 0,2 0-514 0,2 2-102 16,1 1-21-16,0 1-9 0,2 6 0 0,3 2 0 15,-3-3 0-15,6 8 0 0,-1 4 0 0,1-2 0 0,2 7 0 0,-2 4 0 16,-1 3 0-16,1 0 0 16,2 0 0-16,-5 0 0 0,3 0 0 0,-4-9 0 15,-1 2 0-15,2-5 0 0,-3-5 0 0,0-4 0 16,1-2 8-16,-4-3-8 0,4-5 0 0,-6-2 0 0,0 0 9 16,0-7-9-16,0 0 0 0,0-7 8 0,0-2-8 0,0-5 0 15,2-3 0-15,1-2 0 0,-1-4 0 16,1-5 0-16,2 2 0 0,1-5 0 0,-1 5-8 15,0-2 8-15,1 2 0 0,1 3 0 16,1-1 0-16,0 1 0 0,-2 9 0 0,4-3 0 0,3 8 0 16,-5 2-8-1,0 0 8-15,0 7 0 0,0 0 0 0,0 4 0 16,3 3 8-16,-3 5 0 0,-6 2 0 0,4 3 0 0,-1 6 18 0,3 1 4 0,-6 2 1 16,6 4 0-16,-5-2-15 0,2 1-4 0,-2 1 0 0,0-2 0 15,2 1-12-15,0-6 11 0,-2 8-11 0,2-8 10 0,-2 1-10 0,2 2 0 16,0-5 0-16,1-5 0 0,2 1-12 15,0-1-5-15,0 1-1 0,-1-6 0 16,1-1-111-16,3-8-23 0,0 5-4 0</inkml:trace>
  <inkml:trace contextRef="#ctx0" brushRef="#br0" timeOffset="96697.76">8157 8019 1152 0,'0'0'102'0,"8"2"-82"0,3 3-20 0,-1 2 0 0,-4-3 259 0,4 8 47 0,9-2 10 0,2-1 1 15,0 7-211-15,3-1-42 0,2 1-9 16,1 8-2-16,-4-1-30 0,1 8-7 0,0-5 0 0,0 11-1 16,5 1-15-16,-3-3 8 0,-4 10-8 0,1-3 0 15,1-2 11-15,0 7-11 0,-8 0 12 0,0 7-12 16,0 0 39-16,0 0 1 0,-6-2 0 0,-2 2 0 15,-5-4-13-15,-1 8-3 0,-2-1 0 0,-8-1 0 0,-5 1 13 16,0-1 3-16,2-2 0 0,-4 0 0 0,-9 0-26 16,0-2-5-16,0 2-1 0,0-2 0 15,-2 0-24-15,-3-5-6 0,-3 5-1 0,-5-3-845 16,-5 0-170-16</inkml:trace>
  <inkml:trace contextRef="#ctx0" brushRef="#br0" timeOffset="109602.52">2768 7019 288 0,'0'0'25'16,"0"0"-25"-16,7 0 0 0,1-5 0 16,-2 5 206-16,2-7 36 0,0 7 7 0,0-2 2 15,-1-3-169-15,4 5-34 0,0-2-6 0,5 0-2 16,-6 2-7-16,6-5-1 0,-3 2-1 0,0-1 0 0,6 4-31 0,-6-3 0 15,8-1 0-15,-2 1 0 0,-1 3 32 0,1-7 1 16,2 7 0-16,-2-7 0 0,4 5-33 0,-4-5 0 16,-3 0 0-16,5 0 0 0,3 4 14 0,-6-4-1 15,3 0 0-15,3 0 0 0,3-2 30 16,-6 2 5-16,3 0 2 0,5-3 0 0,-3 1-26 0,3-1-4 16,-2-1-2-16,-1 1 0 0,1 3 11 0,-1-2 3 15,1-5 0-15,-1 4 0 0,-2-4-11 0,2 5-1 16,6-5-1-16,-3 4 0 0,0-4-8 0,3 2-2 15,0-2 0-15,2 0 0 0,1 5 2 0,-1-5 0 16,-7 4 0-16,4-4 0 0,1 5-3 0,-6 2 0 16,6 0 0-16,3-3 0 0,2 1 0 0,-3-1 0 15,3-1 0-15,-3 6 0 0,4-7 9 0,-4 5 2 16,-5-2 0-16,3 2 0 0,0-3-3 0,-3 1 0 16,5-5 0-16,-2 7 0 0,7-5 2 0,-4 0 0 15,-6-4 0-15,3 9 0 0,-1-3-2 0,-4-4 0 0,5 5 0 0,-9-1 0 16,4-4 2-16,-1 0 0 0,-2 5 0 0,-3-5 0 15,3-3-18-15,-3 5 0 0,3 1 0 0,-3-6 0 16,3 1 0-16,-8 2 16 0,3-3-3 0,-1 5-1 16,3-2-12-16,-2-2 0 0,-3 2 0 0,2 0-10 15,-2 2 10-15,3-2 0 0,-6 0 0 0,0 4 0 16,0-4 0-16,-2 2 0 0,2-2 0 0,-5 0 8 16,0 5-8-16,3-5 0 0,-6-3 8 0,3 8-8 15,0-5 0-15,-3 4 9 0,0-4-9 0,1 5 0 16,1-1 8-16,-7 1-8 0,3-3 0 0,0 3 0 15,2-1 0-15,-2-1 0 0,2 1 0 0,-5 1 0 16,3 2 0-16,-3-7 8 0,0 4-8 0,0 1 0 16,0-5 8-16,0 4-8 0,0-4 0 0,-3 5 0 0,3-5 0 15,-5-3 0-15,-1 3 8 0,4 2-8 16,-4-2 0-16,-1 0 10 0,1 2-10 0,1-2 8 0,-3-2-8 0,0-1 0 16,0 1 0-16,0-1 8 0,0-2-8 15,-2 3 0-15,2 0 0 0,0-1 8 0,-3 1-8 0,-2-6 0 16,5 6 0-16,-5 0 0 0,2-1 0 0,-2 3 0 15,5-3 0-15,-8 1-11 0,6 7 11 0,-1-1 0 16,3-2 10-16,-5 3-10 0,0 2 0 0,2 0 8 16,-5 5-8-16,0-5 0 0,3 4 0 0,-5-2 0 15,2 5 0-15,0 0 0 0,0-2 0 0,-3 2-10 0,1 0 2 16,-3 0 0-16,2 0 8 0,-5 0-10 0,-2 0 10 0,-1 2-10 16,4-2 10-16,-4 5 0 0,1-2 0 0,2-3-8 15,-5 0 8-15,2 4 0 0,-2-1 0 16,3-1 0-16,-3-2 0 0,2 5 0 0,1-3 0 15,-6 3 0-15,3-3 0 0,0-2 0 0,-8 0 0 0,2 7 0 16,-2-5 0-16,3 6 0 16,-3-1 0-16,0 0 0 0,5 2 0 0,3 0 0 0,-8 6 0 0,0-1 0 15,-5-5 0-15,5 8 0 0,0-3 0 0,2-5-8 16,-7 8 8 0,5-1 0-16,2 0 0 15,-2 3-8-15,3-2 8 0,-3-1 0 0,0 1 0 0,-3-3-8 0,6 2 8 0,-9 1 0 0,12-1-9 0,-9-2 9 16,8-2 0-16,-2 4 0 0,-1-1-9 15,6 1 9-15,-5 1 0 0,5 1-10 0,-8-1 10 0,2 2-8 0,-2-3-2 0,3 1 0 16,0 1 0-16,4 1 0 0,-4 2 0 0,5-2 0 16,-3 2 0-16,8-2 0 0,-7-2 10 0,4-1 0 15,1 5-9-15,-1-4 9 0,3-3 0 16,-2 2 0-16,0 1 0 0,2-3 0 0,3-2-9 16,-3 6 9-16,5-6 0 0,1 5 0 15,2-1-8-15,3 5 8 0,-3 0 0 0,5-2 0 0,1 2-8 16,-4-2 8-16,9-2 0 0,-3 4 0 0,3-2-10 0,2 4 10 15,-2-2-8-15,5-2 8 0,0 9 0 16,5-4-10-16,-2-1 10 0,2 1 0 0,3-1-9 0,-5 1 9 16,7-3 0-16,-2 7-9 0,3-4 9 0,2-1 0 15,-2 1 0-15,-1-5-8 0,6 4 8 0,-5-2 0 16,-1-2 0-16,6 2 0 0,-3-4 0 0,1-1-10 16,4-2 10-16,-7-2 0 0,5 2-12 0,2-4 12 15,-7 1-12-15,5-3 12 0,2-4-9 0,-5 3 9 0,3 0 0 0,0 0-9 16,3-4 9-16,-1 4 0 0,3-2 0 0,0-3-8 15,9 5 8-15,-9-5 0 16,5-2 0-16,6 0 0 0,-3 0 0 0,-3 0 0 0,4 0-8 0,-4 0 8 16,0-2 0-16,1-3 0 0,-9 3 0 0,9 2 0 15,-6-7 0-15,3 4 0 0,-6-1 0 0,9-1 8 32,-1-2-65-32,-5 0-13 0,3 0-2 0</inkml:trace>
  <inkml:trace contextRef="#ctx0" brushRef="#br0" timeOffset="110387.19">4659 5307 864 0,'-2'0'76'0,"-6"5"-60"15,2-3-16-15,1-2 0 0,3 5 188 0,2-5 36 16,0 0 6-16,0 0 2 16,0-5-172-16,2-2-35 0,1-2-6 0,5 1-2 0,-6-1 2 0,4-5 0 15,4-3 0-15,-2-6 0 0,0-1-4 0,5-1-1 16,-2-13 0-16,2 5 0 0,0-5 19 0,3 5 4 16,0-7 1-16,5-7 0 0,3 0-2 0,-3-2 0 0,6-5 0 0,-1 0 0 15,3-3 0-15,3 1-1 0,-3-5 0 0,8 4 0 16,-2-6-11-16,2 6-3 0,-3-4 0 0,3 5 0 15,0 2-4-15,0-5-1 16,3-2 0-16,-3 4 0 0,5-4 0 0,1 9-1 0,-1-2 0 16,-2 3 0-16,-1-6-4 0,-2 8-1 0,0-5 0 0,0 7 0 15,0 0-10-15,0 0 8 0,-2 4-8 0,-1 3 8 16,-2 3-8-16,-3 4 0 0,0 2 0 0,-8 5 0 16,3-2 0-16,-11 5 0 0,1-1 0 15,-1 12 0-15,-5-2-11 0,0 5 3 0,-3-5 0 0,-2 7 0 16,-1-1-86-1,-2 6-17-15,0 2-3 0,0 0-870 0</inkml:trace>
  <inkml:trace contextRef="#ctx0" brushRef="#br0" timeOffset="111203.66">6300 2908 1785 0,'0'0'159'0,"0"0"-127"15,0 0-32-15,0 0 0 0,0 0 24 0,0 9 0 16,5-2-1-16,-5 8 0 0,5-1-23 0,-2 5 9 16,2 4-9-16,1 1 0 0,-1 8 20 0,0 4-2 15,-2-1-1-15,2 5 0 0,-2 0-17 0,2 0 8 16,-2-9-8-16,-1-1 0 0,1 3 0 0,0-9 0 16,-1 4 0-16,-2-5 0 15,0 1-17-15,0-5-11 0,0-3-1 0,0-6-1 16,0 4-4-16,-2-5-1 0,-1-9 0 0,3 0 0 0,0 0 44 0,0 0 9 15,0 0 2-15,0 0 0 0,0 0-20 0,0-9 0 0,3 6 0 0,-1-11 0 16,4 5 38-16,-1-8 1 16,3 3 0-16,0 0 0 0,2-2-5 0,4 6-1 0,-7-4 0 15,7 2 0-15,-1 1-19 0,3 4-4 0,2-3-1 0,-2 8 0 16,3 2-9-16,-6-5 0 0,5 5 0 0,-7 5-11 16,2-5 11-16,-2 2 0 0,-1 5 0 0,-2-4-8 15,0 4 8-15,-5 0 0 0,0 0 8 0,-3 0-8 16,0 0 0-16,-6 2 0 0,-2-2 0 0,0 5 0 15,0-7-12-15,1 4 0 0,-7-2 0 0,4 0 0 32,-3 0-27-32,-1-4-5 0,4 6-2 0,-1-4 0 0,1-3-102 0,-1 5-21 15</inkml:trace>
  <inkml:trace contextRef="#ctx0" brushRef="#br0" timeOffset="111791.78">6641 3294 2077 0,'0'0'45'0,"5"0"10"0,3-7 1 0,0 0 4 0,0 0-48 0,0 0-12 16,3 2 0-16,-3-2 0 0,2-5 45 0,-2 3 7 15,5-1 2-15,-5-4 0 0,0 5-34 0,3-1-6 16,-3-4-2-16,2 5 0 0,-4-3-12 0,-1-4 0 16,0-1 0-16,3 8 0 15,-5-5-37-15,2 4-11 0,-2 1-1 0,-3-3-1 16,2 3-63-16,-4 1-13 0,-1-1-2 0,3 9-1 15,-5 0 38-15,-3-2 8 0,0 4 2 0,0 0 0 0,-3 10 61 0,1 0 20 16,-1 0-10-16,1-1 10 0,-1 11 49 0,0-4 15 16,4 6 4-16,-4-1 0 0,3-1-7 0,0-4-1 0,3 6 0 15,2 0 0-15,-2-3-34 0,2-5-7 0,3 1-2 16,0-1 0-16,0-2-17 0,3-4 8 0,2 4-8 0,0-7 0 16,3-5 0-16,0 5 0 0,0-7 0 0,3 0 0 15,2-7 0-15,-2 5-14 0,5-12 2 0,-3 7 1 16,3-10-20-16,2 8-4 0,1-8-1 15,-1-4 0-15,-2 5 22 0,0-8 4 0,2 5 1 0,1-2 0 16,0 12 9-16,-6-12 12 0,0 9-2 0,-2 0-1 16,2 0 25-16,-11 5 5 0,4-7 1 0,-1 7 0 0,3 5-7 15,-5-5-1-15,-3 7 0 0,0 0 0 0,0 0-2 0,0 0-1 16,0 0 0-16,0 0 0 0,0 0-13 0,-3 7-2 16,0-5-1-16,1 7 0 15,2 3-13-15,-3-5 8 0,0-2-8 0,1 7 0 0,-1-3 0 16,3 1 8-16,-3 1-8 0,3-1 0 15,0-1 11-15,3-2-1 0,2 0 0 0,-2 0 0 0,0 3-1 16,-1-3 0-16,4 0 0 0,2-2 0 0,-3 2-9 0,3 0 12 16,-3 0-12-16,0 0 12 0,1-5-12 0,2 5 0 15,-6-5 9-15,4 6-9 0,-4-4 0 16,-2-4 9-16,0 7-9 0,-2-2 0 0,2 7 11 0,-6-10-11 16,1 8 10-16,-3-3-10 0,-3 0 0 0,3 2 0 15,1-2 0-15,-7 3 0 16,1 1-33-16,0 1-3 0,0-5-1 0,-1 0 0 15,1 3-23-15,3-3-5 0,-1 0-1 16,3 0 0-16,3 0-107 0,-3-7-22 0,-3 2-4 0,11-2-1 16</inkml:trace>
  <inkml:trace contextRef="#ctx0" brushRef="#br0" timeOffset="111980.17">7247 2993 1382 0,'0'0'123'0,"0"0"-99"0,0 0-24 0,0 0 0 15,0 0 177-15,0 0 31 0,0 0 5 0,3 2 2 16,2 5-135-16,-5-5-28 0,3 13-4 0,-3-1-2 16,2 2-21-16,-2 3-4 0,0 2-1 0,0 3 0 15,0 2-11-15,0 2-9 0,0-2 12 0,0 4-12 16,0 1 0-16,0-8 0 0,3 3 0 0,-1 5 0 16,-2-5-128-16,6-3-32 0,-1 1-6 0</inkml:trace>
  <inkml:trace contextRef="#ctx0" brushRef="#br0" timeOffset="112184.31">7088 3303 1958 0,'-10'-7'87'0,"10"7"17"0,-6 0-83 0,6 0-21 15,-2-2 0-15,2 2 0 0,2-7 154 0,4 0 26 16,2 4 6-16,2-1 1 0,1-3-145 0,2 4-29 15,3-4-5-15,0 5-8 0,2-10 0 0,-2 7 0 16,5-2 0-16,0 0 0 16,1-7-57-16,4 7-15 0,1-2-2 0,-4 2-666 15,1-10-132-15</inkml:trace>
  <inkml:trace contextRef="#ctx0" brushRef="#br0" timeOffset="112402.11">7723 2743 2048 0,'0'0'91'0,"-5"-4"18"16,2-1-87-16,-2 5-22 0,5 0 0 0,0 0 0 15,-5-2 71-15,5 2 9 0,-6 2 3 0,1 7 0 16,-3-4-37-16,3 5-7 0,-3 4-2 16,0 4 0-16,3 4-37 0,-3 1-10 0,-3 8-1 0,3-3 0 15,0 7 11-15,-2 5 0 0,-1-5 0 0,1 12 0 16,-1 1 0-16,-2 3 0 0,0 1 0 0,-1 0 0 15,1-5-31 1,0 2-1-16,0 5 0 0,-1-11-671 0,6 4-134 0</inkml:trace>
  <inkml:trace contextRef="#ctx0" brushRef="#br0" timeOffset="112882.25">8043 3127 1728 0,'6'-14'76'0,"-6"7"16"0,-6 0-73 0,6-1-19 16,0-1 0-16,0 0 0 0,-2-5 164 0,-1 11 28 16,-2-11 7-16,2 7 1 0,-2 5-148 0,2-8-30 0,-7 6-6 0,2 1 0 15,0 6-16-15,-3-3 11 0,-5 7-11 0,0 0 10 16,3 2-10-16,-3 8-9 0,-5-3 9 0,3 4-13 15,2 4 13-15,0-4 0 0,0 6-10 0,0-1 10 16,3 6-20-16,2-6 1 16,1 1 0-16,-1-1 0 0,1-4 9 0,4-2 2 0,4-1 0 0,-1-4 0 15,3-3-1-15,0 1 0 0,5-3 0 0,1-3 0 16,-1-1-4-16,3-1-1 0,0-2 0 0,5-5 0 16,5 1 14-16,1-6 0 0,-3 3-10 0,2-2 10 15,6-3 0-15,-3-4 0 0,-2-1 0 0,-3 5 0 16,2-6-9-16,-2 6-7 0,-3 0-2 0,3-4 0 0,0-1 2 0,-5 10 1 15,2-2 0-15,-5 2 0 0,0-1 15 0,0 6 0 16,2 2 0-16,-4 0 0 0,-6 0 0 0,0 0 8 16,5 2 0-16,0 3-8 0,-5-5 27 0,5 7-2 15,1 0 0-15,-1 3 0 0,-2-3-7 0,2 2-2 16,-2 1 0-16,-1-1 0 0,4 3-16 0,-4-10 0 16,-2 8 8-16,3-3-8 0,2 0 0 0,3-3-9 15,-8-4 1-15,3 5 0 16,2 0-159-16,0-3-31 0,-5-2-6 0,0 0-2 0</inkml:trace>
  <inkml:trace contextRef="#ctx0" brushRef="#br0" timeOffset="114146.1">8236 3082 2134 0,'0'0'47'0,"0"0"9"0,0 0 3 0,0 0 1 0,6-2-48 0,-6 2-12 16,0 0 0-16,0 0 0 0,8 2 52 0,-3 3 8 0,-2-1 2 0,2 8 0 15,-2 0-21-15,-1 2-4 0,4 0-1 0,-1 3 0 16,-3-1-28-16,4-2-8 0,2 3 0 0,-3-6 0 15,0 8 0-15,1-7 0 0,2 0 0 0,-1-3 0 16,1 1 0-16,-2-3 0 16,2-5 0-16,0 3 0 0,-1-5-15 0,1-7-4 0,-2 0-1 0,2-3 0 15,0-4 12-15,0 0 8 0,-3-2-12 0,0-3 12 16,3-2-11-16,-3 2 11 0,1-5-10 0,-4 1 10 16,1 2 0-16,0 2 0 0,-1-2 0 0,-2 2 0 0,-2-2 0 15,2 6 0-15,0 4 0 0,0-1 0 16,0 0 0-16,-3-2 0 0,6 7 0 0,-1 5 0 15,-2-5 0-15,0 7 0 0,0 0-8 0,6-3 8 16,-6 3-12-16,5 3 12 0,0 4-13 0,0-7 5 16,6 2 8-16,0 5 0 0,-4 0 0 0,7 0-8 0,4-4 8 15,-2 6 0-15,3-4 0 0,-3 2 0 0,-3-7 0 0,3 2 0 16,-1-2 0-16,4 0 0 0,-3 0 8 0,2 0 0 16,-2 0 0-16,3-2 0 0,-3-5-8 0,0 2 0 15,-3-4 0-15,0 6 8 0,0-9-8 0,0 8 0 16,-5-3 0-16,0-3 0 0,-2-2 0 0,-4 5-16 15,1-2 4-15,-3 7 0 0,-3-10 2 0,-2 12 0 16,0-9 0-16,-3 9 0 0,0-3 10 0,-3 3-8 0,-2 0 8 16,0 3-8-16,0 6 8 0,-1-4 0 0,-2 2 0 0,1 4 0 15,1-4 0-15,4 1 0 0,-1 6 0 0,1-3 0 16,-4 4-8-16,6-1 0 0,6-5 0 16,-4 0 0-16,1 6 8 0,5-1 9 15,3-5-1-15,2 5-8 0,0-11 0 0,3 6 0 0,3-9 0 0,0 5 0 16,4-5 0-16,1 0 0 0,0-5 0 15,0 5 0-15,3-9 0 0,2 1-12 0,0-1 12 16,-3 2-12-16,1-2-4 0,-1-5-1 0,6 4 0 0,-3 1 0 16,1-3 6-16,-1 3 2 0,0 1 0 0,-3-1 0 15,-2 7 9-15,0-3 0 0,-5 3 0 0,2 2-8 16,0 0 8-16,-2 2 0 0,-3-2 0 0,-3 7 0 16,3 0 17-16,-3 0 9 0,-2-4 2 0,0 6 0 0,-1-2-28 15,-2 0 0-15,3 0 0 0,-3-5 0 0,0-2 10 16,3 8-10-16,-3-8 12 0,2 7-12 0,-2-7 10 0,3 7-10 15,-3-7 8-15,8 2-8 16,0-2 0-16,0 0 0 0,0-2 0 0,2-1 0 0,1-1-11 16,-3-3-7-16,2-1-2 0,-2 4 0 0,3-3 20 0,-1-5 0 15,-2 3 0-15,3-1 0 0,-3-4 0 0,2 7 0 16,1-5 0-16,0 0 0 0,-4 3 0 0,4-5 0 16,-3 2 0-16,3-2 0 0,-1 5 0 0,1-1 0 15,-3-2 8-15,2 5-8 0,-2-4 0 16,0-3 0-16,-3 4 0 0,1 1 0 15,2 2 8-15,-6 2 0 0,4-2-8 0,-4 5 12 0,-2 2-12 0,0 0 0 16,0 0 0-16,0 0 0 0,-2 7 10 0,2-5-1 16,0 12 0-16,-3-5 0 0,0 13 0 0,1-4 0 15,2 4 0-15,0 4 0 0,2-3 4 0,-2 5 1 16,3-2 0-16,0 5 0 0,-1-1 0 0,1 3 0 0,2 2 0 0,-2 3 0 16,2 0 3-16,-2 2 1 0,-1-5 0 15,1-4 0-15,-3-1-18 0,-3 1 0 0,3-5-11 0,-2 2 11 16,-4 0 0-16,1-4 0 0,-3 4 0 0,0-5 0 15,-2-4 0-15,-1 5 0 0,1-8 0 0,-4-2 0 16,4 0-15-16,-3-2 4 0,-1 0 1 0,1-5 0 16,0-5-10-16,0 1-1 0,-3-3-1 0,-3-3 0 15,3-4 13-15,-2 5 9 0,-1-3-12 0,1-2 12 16,-1-5 0-16,6-4 8 0,0-5 0 0,2 4 1 16,1-4 7-16,4 2 0 0,4-2 1 0,2-2 0 15,5 6-17-15,3-2 0 0,5-2 0 0,0 5 0 16,6-8 0-16,2 10 0 0,0-5 0 0,3-2 0 0,0 2 0 15,2-2 0-15,3 2 0 0,3-2-9 16,5 5 0-16,0-3 0 0,0 0 0 0,0-7 0 0,0 10 9 16,-2-6 0-16,-3 11 0 0,-3-10 8 15,0 4-16-15,-3 1-4 0,1 2 0 0,-4-3 0 0,-4 3 12 0,-3 5 0 16,-3-6 0-16,-5 6 0 0,0 2 0 0,-5-2 0 16,-3 1 0-16,-6 6 0 0,1-3 8 0,-6 5 6 15,-2 0 2-15,-3 0 0 0,0 0-16 0,1 0 8 16,-4 7-8-16,3 1 0 0,-2-1 0 0,2 0 0 15,-3 2 0-15,1 5 0 0,2-2 0 0,0 0 0 16,-3-1 0-16,4 4 0 0,4-1 20 0,0 2 5 16,4-2 1-16,1 3 0 0,4-6-16 0,-1 4-10 15,6-1 12-15,2-5-12 0,3 5 22 0,5-2-2 0,0 0-1 0,6-10 0 16,-1 3-7-16,1-3 0 0,2-2-1 0,3-2 0 16,2-3-11-16,3 3 10 0,3-10-10 0,0 0 10 15,5-2-22-15,-5 5-4 16,-3-5 0-16,3-3-1 15,-3 1-160-15,2-1-32 0</inkml:trace>
  <inkml:trace contextRef="#ctx0" brushRef="#br0" timeOffset="114369.55">10321 2308 2246 0,'0'0'200'0,"-2"5"-160"0,-4-5-32 0,1 7-8 0,-3 0 116 0,0 5 21 16,-2 4 5-16,-4 6 1 0,4 8-105 0,-1 1-21 16,-7 4-4-16,-1 10-1 0,-5 6-12 0,1 1 11 15,-1 7-11-15,-3 4 10 16,4-1-10-16,-1 1 0 0,-5 1 9 0,2 6-9 16,-2-4 0-16,3 2 0 0,-6-4 0 0,5-1 0 15,1-2-48-15,0-2-15 0,4 2-2 16,-1-2-735-16,4-7-146 0</inkml:trace>
  <inkml:trace contextRef="#ctx0" brushRef="#br0" timeOffset="116248.5">10544 2835 1555 0,'-6'-14'138'0,"4"12"-110"16,-1-3-28-16,3-2 0 0,-5 2 126 0,5 0 20 15,-3 3 4-15,3 2 1 0,0 0-66 0,0 0-13 16,0 0-2-16,0 0-1 0,3 7-30 0,-3 3-7 0,0-3 0 0,2 4-1 16,1 4-15-16,2-1-4 0,-2 2 0 0,2-2 0 15,-2 3-12-15,2-6 9 0,-2 4-9 16,0 1 8-16,-1-2-8 0,1 0 0 0,-1 3 0 0,1-8-11 15,-3 1 11-15,3-3 0 0,-1 7 8 0,1-12-8 16,0 5 0-16,2-7 0 0,0 2 0 0,1-2 0 16,-1-2-12-16,3 0-4 0,-3-3-1 0,3 3 0 15,-3-8 17-15,6 3-8 0,-3 0 8 0,2 0 0 16,1 0 0-16,0 5 0 0,2-10 0 0,-3 12 0 16,1 0 0-16,2 0-8 0,-5 0 8 0,3 0 0 15,2 5 0-15,-2 2-8 0,-1-5 8 0,-2 7 0 16,3-1 0-16,-1-1-8 0,-2 0 8 15,0 0 0-15,0-5 0 0,0 3 0 0,-3-3 0 0,1-2 0 16,-6 0 0-16,8 0 0 0,-3-2 0 0,0-3 0 16,0-2 0-16,1-2 0 0,-4 2 9 0,1-5-9 15,-3 0 9-15,0 0-9 0,0 0 10 0,-3-4-10 16,1 0 19-16,-1 1-3 0,-2 4 0 0,2-10 0 0,-2 4-16 0,0 1 10 16,-1 1-10-16,1-1 8 0,0 0-8 0,2 6 0 15,0-4 9-15,1 5-9 0,-1-5 0 0,3 6 0 16,0 6 0-16,3-3 0 0,2 1-10 0,0-1 10 15,3 3-12-15,0 2 12 0,3-5-9 0,-1 3 9 16,6 4 0-16,0-2-9 0,3 0 9 0,-1 0 0 16,6 0 10-16,0 5-10 0,0-3 0 0,2 7 0 15,-2-9 0-15,0 7 0 0,2-2 0 0,-2-2 0 16,-3 4 0-16,0 0 0 0,-2-5 0 0,-3 10-12 0,-3-3 1 0,0 1 0 16,0 4 11-16,-5-3 0 0,0-4 0 0,0 8 0 15,-3-6 0-15,-2 5 0 0,-6-4 0 16,3 4 0-16,-2-5 0 0,-4 0 0 0,1 3 0 15,-3-2 0-15,0-1 0 0,-5-2 0 16,3 7 0-16,-4-11 8 0,1 6-8 0,-5-4 0 0,2 2 0 0,-3-7 0 16,6 2 0-16,-3-2 0 0,3 0 0 0,0-2 0 31,2-3-20-31,3-2-4 0,5-2-2 0,-2-6 0 0,5 4 26 0,5-6-8 0,6-4 8 0,0 2 0 16,-1-2 0-16,6-2 0 0,3-1 0 0,-1 0 0 15,1 1 0-15,2-1-8 0,0 6 8 0,0-4 0 16,3 6 0-16,-3 0 0 0,6 1 0 0,-1-1 8 15,0 7-8-15,-2-6-10 0,3 8 10 0,-3-2-13 16,-1 7 21-16,1-3 4 0,-5 5 0 0,2 0 1 0,-3 0-13 16,-2 5 0-16,-3-3 0 0,1 3 0 0,-6 4 0 0,2-7 0 15,-2 6 0-15,-3-1 0 16,-2 2 0-16,0 0 0 0,-1 5 0 0,1 1 0 16,-3-6 0-16,-3 5 0 0,3-7 8 0,-2 5-8 15,2 4 0-15,-6-9 0 0,4 5 0 0,-1-2 0 0,-2-8 8 0,5 5-8 16,0-7 0-16,0 0 9 0,0 0-9 0,0 0 0 15,0 0 0-15,0 0 8 0,5 0-8 0,0-7-11 16,1 0 3-16,2-2 0 16,0-1-2-16,2-4 0 0,-2 0 0 0,5 2 0 15,3-9-18-15,0 4-4 0,3 3-1 0,2-9 0 0,3 6 7 0,-3-1 2 16,0-4 0-16,0 6 0 0,-2-1 24 0,-1 3 0 16,1-2 0-16,-3 7 0 0,-3-1 17 0,-3 3 3 15,-2 2 0-15,-2-4 0 0,2 7-6 0,-8 2-1 0,0 0 0 0,0 0 0 16,0 0 6-16,-6 7 1 0,4 2 0 0,-4 0 0 15,1-1-20-15,0 1 0 0,-3 3 0 0,2-1 0 16,1 4 29-16,-3-6 3 0,6 5 0 16,-4-5 0-16,4 8-32 0,-1-3 0 15,3 0 0-15,3 3 0 0,-3-6 16 0,5 1-4 0,3 0 0 0,0 2 0 16,5 0 0-16,-2-4 0 0,5 6 0 0,-3 0 0 16,3-1-12-16,0-1 0 0,-3-3 0 0,0 4 0 15,0-1 0-15,0-7 0 0,1 4 0 16,-1-3 0-16,0 1 0 0,-2-2 0 0,-1 0 0 0,1 2 0 15,-6-4 0-15,3-2 0 0,-5 6 0 0,-3-9 0 16,-3 5 0-16,0 4 0 0,-4 0 0 0,-1-2 0 16,-3 1 0-16,-2 1-16 0,0-2 3 0,-3 0 1 15,-3 7 12-15,-2-7-9 0,-3 3 9 0,-2-3-8 16,-1 2 0-16,1-2 0 0,5 0 0 0,-3-4 0 16,3 4-43-16,-1-5-8 0,1-2-1 0,3 0-1 15,2 0-88-15,3-2-18 0,2-5-3 0,3 0-1 0</inkml:trace>
  <inkml:trace contextRef="#ctx0" brushRef="#br0" timeOffset="116461.49">12242 2416 2386 0,'0'0'106'0,"6"-7"22"0,2 7-103 0,-1 0-25 16,1 0 0-16,0 5 0 0,0 0 79 0,0 2 10 0,-3 5 3 0,1 4 0 15,-4 1-55-15,-2 6-10 0,3-4-3 16,0 11 0-16,-3-4-12 0,2 5-4 15,4 2 0-15,-1 4 0 0,0 3-8 0,1-2 0 0,1 2 0 16,4-7 0-16,-3 7 0 0,3-7 0 16,-1 5 0-16,3-6 0 15,1-1-113-15,-4-7-25 0,-2-1-5 0,3 3-1 16,-3-12-10-16,2 0-2 0,-2-4-1 0,0-1-715 0</inkml:trace>
  <inkml:trace contextRef="#ctx0" brushRef="#br0" timeOffset="116632.4">12086 2656 748 0,'0'0'33'0,"-2"0"7"0,2-9-32 0,5 7-8 15,0 2 0-15,11-7 0 16,3 0 505-16,10-1 99 0,8 6 20 0,8-7 4 16,5 4-459-16,0-2-92 0,-2 5-18 0,5-5-4 0,2-1-44 0,3-1-11 15,6 4 0-15,-6-6 0 16,-5-4-180-16,3 6-37 0</inkml:trace>
  <inkml:trace contextRef="#ctx0" brushRef="#br0" timeOffset="131178.28">884 10568 1490 0,'-16'7'66'0,"8"0"14"0,5-5-64 0,-5 6-16 0,-2-4 0 0,-3 1 0 16,7 0 69-16,-2-3 11 0,0 5 3 0,8-7 0 16,-10 0-31-16,10 0-7 0,-16 5-1 0,8-5 0 15,-3-5-4-15,3-2 0 0,0-2-1 0,-2-1 0 16,2-4-9-16,-3-2-2 0,3-6 0 0,-2 4 0 16,2-4-12-16,-3-3-2 0,3-1-1 0,-2-3 0 15,-3-1-2-15,7 2-1 0,-10-8 0 0,8 8 0 16,-7-2-10-16,4-1 0 0,0 0 9 15,-4 1-9-15,1-3 0 0,1 2 8 0,3-2-8 0,2 10 0 16,0-8 0-16,-3 6 9 0,3-6-9 0,-2 0 0 16,2-2 15-16,5 3-4 0,-5-5-1 0,8-12 0 0,-3-5-10 15,-2 5 10-15,10-3-10 0,-2 13 10 0,5-3-10 0,3 0 0 16,-4-3 0-16,4-1 0 16,5 4 0-16,-5 0-9 0,-1 0 9 0,6-7 0 15,0 0-9-15,-6 7 9 0,1 2 0 0,0 5-9 0,-3 7 9 0,-1-2 0 16,1 7 0-16,0 2 0 0,0 0 0 0,-2-2 0 15,-1 5 0-15,3-1 0 0,0 3 0 0,-3-2 0 16,0-1 0-16,6 3 0 0,-3-2 0 0,0 6 0 16,0-4 0-16,-3-2 0 0,8 6 0 15,-7-4 0-15,1 5 0 0,1-1 0 0,0 1 0 0,0-3-8 0,0 5 8 0,-2-2 0 16,1-1 0-16,7 1 0 0,-4-3 0 0,1 7 0 16,-3-6 0-16,8 4 0 15,-6-3 0-15,1 3-8 0,-1 0 8 0,6-2 0 0,0 2 0 16,-3 0-8-16,3 2 8 0,3-2 0 0,-1 0 0 0,1 0 0 15,5-3 0-15,-6 3 0 0,3 0 0 16,3 0 0-16,3 0 0 0,-1-2-10 0,-2 2 10 0,8-3 0 16,2 3-8-16,-5-2 8 0,0-1 0 0,6-1 0 15,2-1 0-15,-3 0 0 0,0 0 0 0,-4-2 0 16,4-2 0-16,-2-5 0 0,2 4 0 0,3 1 0 16,-2-3 0-16,-1-2 0 0,3 4 0 0,0-4 0 15,0 5 0-15,5-3 0 0,-5 5 0 16,-2-3 0-16,2 3 0 0,-3-2 0 0,3-1 0 0,0 8 9 0,6-5-9 15,-6 7 0-15,8-3 9 0,-6 1-9 0,4-3 0 0,-6 7 0 16,0-7 0-16,0 10 0 0,5-5 0 0,-5 0 0 16,0 0 0-16,6 5 8 0,-4-5-8 15,-2 4 0-15,3-1 0 0,-8-4 0 0,2 6 0 16,1-5 0-16,-1 0 8 0,3 5-8 0,-3-5 0 0,3 0 8 16,-5-1-8-16,8 1 0 0,-8 3 0 0,2-1 9 15,0-2-9-15,-4 2 0 0,-4 1 9 0,0-4-9 16,1 8 0-16,-1-2 9 15,-4-3-9-15,1 5 8 0,4 0-8 0,-9 0 8 0,3 0-8 0,-2 7 12 16,0-7-12-16,2 8 12 0,-3 1-12 0,3-2 12 0,-5 2-12 16,3 3 12-16,-6 0-12 0,0 0 0 15,-5-1 9-15,5 4-9 0,-2-1 11 0,2 2-3 16,-5 3 0-16,3 2 0 0,-3 0-8 0,0 5 10 16,2 0-10-16,1 5 10 0,-1 2-10 0,1-3 0 0,2 3 0 0,-5 2 8 15,3-6 2-15,-1 6 0 0,-2-7 0 0,3 3 0 16,5 2-10-16,-8 2 0 0,5 0 0 0,0 0 0 15,-2 1 0-15,-1-3 0 0,6 4 0 16,-8 1 0-16,3-3 0 0,-3 3 0 0,-3-5-9 0,0 4 9 16,3 1 0-16,-5-3 0 0,2 3 0 0,0 2 0 15,1-7 0-15,-6 7 0 0,2-3 0 0,4-4 0 16,-6 0 0-16,0 2 0 0,0-2 0 0,0 0 9 16,0 0-9-16,0 5 0 0,0-8 0 0,0 3 8 15,0-7-8-15,0 5 0 0,0-1 0 0,0-6 0 16,0-1 0-16,0 1 0 0,0-8 0 0,0 1 0 0,2-1 0 15,1-2 0-15,-3-4 0 0,5 4 0 16,-5-5 0-16,8-2 0 0,-8-4-9 0,8 4 9 16,-8-7-100-16,5 0-14 0,9 0-2 0</inkml:trace>
  <inkml:trace contextRef="#ctx0" brushRef="#br0" timeOffset="171855.11">11417 629 1263 0,'0'0'56'0,"-6"-2"12"0,1 2-55 0,-3 0-13 0,0 0 0 16,0-5 0-16,0 5 78 0,1 0 13 15,-1 5 2-15,0-5 1 0,-3 2-48 0,3-2-10 0,0 7-1 0,0 0-1 16,-2-4-22-16,2 4-12 0,0 0 12 0,0 0-12 16,0-5 18-16,0 12-3 0,0-7-1 0,0 5 0 15,0 2-23-15,0 3-5 0,0 4-1 16,0 2 0-16,0 1 15 0,0 2 0 0,3 4 0 0,0-4 0 15,0 5 0-15,-1-1 8 0,4 1 0 0,-1-1-8 16,6 3 10-16,-1-7-10 0,1 12 8 0,0-8-8 16,2 3 0-16,3 3 0 0,-3-6 8 0,3 1-8 0,0-1 11 0,0-4 0 15,5-2 0 1,0 4 0-16,1-9-11 0,1 4 0 16,1-6 0-16,0 4 0 0,3-5-152 0,-1 1-30 0,19 9-6 0,-10-12 0 0</inkml:trace>
  <inkml:trace contextRef="#ctx0" brushRef="#br0" timeOffset="175496.61">13248 354 2106 0,'0'0'93'0,"0"0"19"0,0 0-89 0,0 0-23 0,5 7 0 16,6 0 0-16,-1 7 60 0,6-7 8 0,-3 3 2 0,6-1 0 0,2 5-27 0,0-4-6 15,3 11-1-15,0-5 0 0,5 8-28 0,0-6-8 16,0 4 0-16,0 1 0 0,-2 1 0 0,2-1 0 15,-3 1 0-15,1 2 0 0,-1 4 8 0,-2 1 0 16,2 2 0-16,-7 0 0 0,-1 4-8 0,-2-4 0 16,-8 7 0-16,-5-2 0 0,-3-3-12 0,-5 0 4 15,-6 5 0-15,-8 3 0 0,1 1 8 0,-9-1 8 16,-2 8-8-16,-8-6 11 0,-5 2-3 0,-3-2 0 0,3-3 0 16,-1-2 0-16,1-2-8 0,2-1 0 0,6-1 0 0,-3-6-752 15,3-2-146-15</inkml:trace>
  <inkml:trace contextRef="#ctx0" brushRef="#br0" timeOffset="176899.77">9901 2282 1267 0,'0'0'112'0,"0"0"-89"0,0 0-23 0,0 0 0 0,0 0 96 0,8 0 14 0,2 0 3 16,3 0 1-16,6 0-64 0,5 0-13 0,2 0-2 0,6 0-1 15,5-7 4-15,5 5 1 16,6-3 0-16,2-4 0 0,6 2-21 0,2 0-4 16,0-3-1-16,8 1 0 15,3 4-13-15,3-4 8 0,2-1-8 0,0 3 0 0,0 0 0 0,5 5 0 16,3-3 0-16,0 3 0 0,-2-5 0 0,2 5 0 0,2-3 0 0,1 2 0 16,-3-1 0-16,3 1 0 0,2-4 0 0,0 7 0 15,3-2 0-15,-2-3 0 0,-1-2 8 0,3 7-8 16,0 0 20-16,-3 0 2 0,-5 5 0 0,5-3 0 15,1 3 3-15,-4-3 1 0,-7 8 0 0,0-3 0 16,2 7-14-16,-5-5-2 0,3 1-1 0,-11 4 0 0,-2 0 2 0,-3-5 0 16,2 6 0-16,-5-1 0 15,-5-3 6-15,3 3 2 0,-3-4 0 0,0-1 0 0,-8 3-3 0,0-10-1 16,-3 8 0-16,-2-5 0 0,-1-3 21 0,-2 5 4 16,-2-7 0-16,-4 5 1 0,-1-10-29 15,-4 5-12-15,1-2 8 0,-4-3-8 16,-4 3 8-16,-3-3-8 0,-3 0 0 0,-2 0 8 15,-4-2-62-15,-1 0-13 0,-1 7-2 0,-2-9-991 16</inkml:trace>
  <inkml:trace contextRef="#ctx0" brushRef="#br0" timeOffset="177319.46">14661 1838 1670 0,'0'0'74'0,"-8"-7"15"0,-3 0-71 0,3 7-18 0,-2-3 0 0,-1 3 0 16,11 0 133-16,-11 3 23 0,1 2 5 0,-1 4 1 0,1 0-138 0,-1 5-24 16,-2 3-13-16,2 6 1 0,1 8 20 0,-1 4 3 15,-2 3 1-15,2 4 0 0,1 1-28 0,-1 1-4 16,3 8-2-16,0-5 0 15,3 2 22-15,0 8-11 0,-1-1 11 0,4-4-8 0,2-3 8 0,2 1 0 16,4 2 0-16,2-3 0 0,2-2 0 0,1-2 0 16,5 2 0-16,5-7 0 0,8-5 0 0,0 3 0 15,3-5 0-15,5-1-645 16,2-3-124-16</inkml:trace>
  <inkml:trace contextRef="#ctx0" brushRef="#br0" timeOffset="178499.62">16812 2240 1868 0,'0'0'83'0,"0"0"17"0,0 0-80 0,0 0-20 16,-8 2 0-16,5 6 0 0,3-8 64 0,0 0 8 15,-5 0 3-15,5 0 0 16,0 2-34-16,0 5-6 0,-3 2-2 0,-2-2 0 15,5 0-20-15,0 0-4 0,0 1-1 0,0-1 0 16,0 2-8-16,0-2 0 0,2 0 0 0,1 3 0 0,-3-3 0 0,3 0 0 16,-1 2 0-16,4-7 0 0,-6-2 0 0,2 7 0 15,4-4 0-15,-4 2 0 0,-2-5 0 0,0 0 0 16,0 0 0-16,0 0 0 0,8 7 12 0,-8-7 0 16,0 0 0-16,0 0 0 0,6-7-4 0,-1-1-8 15,-5 8 12-15,0 0-4 0,0-7-21 0,0 5-5 16,-3-12-1-16</inkml:trace>
  <inkml:trace contextRef="#ctx0" brushRef="#br0" timeOffset="178982.46">16372 1777 403 0,'0'0'17'0,"0"0"5"0,0 0-22 0,0 0 0 16,6-3 0-16,-1 3 0 15,0-4 330-15,1 1 62 0,4 3 12 0,1 0 2 0,-1 0-311 0,-2 0-63 16,3 0-12-16,2 3-2 0,0 1-10 0,-2-1-8 16,2 4 12-16,0 2-12 0,6 3 21 0,-3 0-2 15,0 4-1-15,2 3 0 0,3 2-18 0,0 7 0 16,1-4 0-16,-1 2 0 0,-5 2 26 0,2 0-2 16,6 0 0-16,-3-2 0 15,0 5 12-15,1 0 3 0,-4-8 0 0,1 3 0 0,-6 0-12 0,3 9-3 16,-3-9 0-16,-3 12 0 0,1-6-7 0,-6 1-1 15,3 5-1-15,-5-5 0 0,0 5-3 0,-3-8-1 16,-3 3 0-16,-2 2 0 0,-3-4-11 0,-3 7 12 16,-7-6-12-16,-1 6 12 0,-2-3-12 0,-3-4 12 15,3 2-12-15,-3-3 12 0,-8 1 6 0,6-5 2 0,-1 2 0 0,4-4 0 16,-4-1-8-16,3-6-2 0,3 1 0 0,-3-3 0 31,3 1-78-31,0-7-16 0,3 6-4 0</inkml:trace>
  <inkml:trace contextRef="#ctx0" brushRef="#br0" timeOffset="187803.25">12634 615 2160 0,'0'-12'96'0,"0"12"19"0,0-7-92 0,0 0-23 16,0 0 0-16,0 7 0 0,0 0 55 0,0 0 6 15,-5 0 2-15,-1 0 0 0,-4 0-49 16,-1 7-14-16,-2 0 0 0,-3 3 8 0,-3 4-20 15,1-5-4-15,-1 5-1 0,-2-4 0 16,0 6-39-16,-3 5-7 0,-2-2-1 0,-3 2-1 16,-3-4 3-16,0-1 1 0,3 10 0 0,3-7 0 0,-3 0 37 0,2 4 8 15,3-6 2-15,0 4 0 0,3-5 14 0,5 1 16 16,1-3-3-16,1 2-1 0,6-9 35 0,3 3 6 16,0-1 2-16,7 1 0 0,4-3 5 0,4 0 2 0,6 0 0 0,5 0 0 15,1-5-17-15,7 5-3 0,5 0-1 0,3 0 0 16,-3-4-25-16,4-3-4 15,-7 4-2-15,1 1 0 0,-3-5-10 0,-2 0 0 0,2 0 9 0,0 0-9 32,0 0-118-32,-8 5-28 0,0-5-6 0</inkml:trace>
  <inkml:trace contextRef="#ctx0" brushRef="#br0" timeOffset="188003.49">11914 1318 2487 0,'0'0'110'0,"8"0"23"0,5 0-106 0,3 0-27 0,8 0 0 0,5 5 0 0,8-3 76 0,11-2 9 16,5 0 3-16,5 0 0 0,0-2-39 0,6-3-7 16,-3 5-2-16,5-2 0 0,2-5-32 0,1 0-8 15,0 0 0-15,0 0-1310 16</inkml:trace>
  <inkml:trace contextRef="#ctx0" brushRef="#br0" timeOffset="190282.7">15393 2179 806 0,'-5'0'72'0,"-5"2"-58"0,2 3-14 0,-3-5 0 15,0 0 200-15,6 2 36 0,-3-2 8 0,3 5 2 16,0-5-121-16,5 0-24 0,0 0-5 0,0 0 0 16,0 0-23-16,8 2-4 0,2 1-1 0,3 1 0 15,3-4-30-15,5 0-6 0,-2 0-2 16,7 0 0-16,4 0-18 0,1 0-4 0,4-4-8 0,-1 4 12 15,-5 0-12-15,3 0 0 0,-3-3 0 0,0 3 0 16,0 0 0-16,3 0 0 0,-8 0 0 0,2 0 0 16,-5 3 0-16,1 4 0 0,-7-2 0 0,-4-3 0 15,-3-2 0-15,-5 9 0 0,-6 3 0 0,-5-3 0 16,-3 1 0-16,-7 11 0 0,-3-2 0 16,-3 2 0-16,-2 3 0 0,-1 1 0 0,-5-1 0 0,1-1 0 0,-4 1 0 15,-2-1 0-15,5-1 0 0,-2-4 0 0,2 6-16 16,0-8 0-16,1 6 0 0,2-11 0 15,2 8-130-15,1-7-26 16,5 4-4-16</inkml:trace>
  <inkml:trace contextRef="#ctx0" brushRef="#br0" timeOffset="190500.34">15227 3075 2617 0,'2'-2'57'0,"6"-3"12"0,3-4 3 0,5-6 2 0,5 4-59 16,11-6-15-16,7-4 0 0,6-2 0 0,6-3 51 0,2-3 7 16,2-6 2-16,3-2 0 0,6-3-17 0,5 0-3 0,-1 0-1 0,4 0 0 15,-3 0-39-15,2-7 0 0,1 0-9 0,2 0-868 16,2-8-174-16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16:33:18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20712 4799 403 0,'0'0'36'0,"0"0"-36"15,0 0 0-15,0 0 0 0,0 0 347 0,-3 7 62 0,0-5 13 16,1 10 2-16,-4 0-321 0,6 2-65 0,0 0-13 0,0 3-2 16,0 1-10-16,0 4-1 15,0 1-1-15,0 3 0 0,-2 4-11 0,2 3 0 16,0 7 0-16,0-2 0 0,0 2 0 0,0 0-16 0,-3 5 4 0,0-3 1 15,-2-4 11 1,2 2 0-16,1 0 8 0,-1-3-8 0,1-2 0 0,-1-4 0 16,0 2 0-16,1-5 0 0,2-2 0 0,0-5 0 0,2-2 0 15,1-2-8-15,2-3 8 0,0-5 16 0,3 5-4 0,0-4-1 16,0-6-11-16,0-1 0 0,3-3 0 0,-1 0 0 16,-10 0-66-1,14-10-12-15,-1-2-2 0</inkml:trace>
  <inkml:trace contextRef="#ctx0" brushRef="#br0" timeOffset="198.17">20500 5152 2516 0,'0'0'56'0,"0"0"11"0,0 0 2 0,0 0 1 0,8 4-56 0,2 1-14 15,4-3 0-15,2 3 0 0,2-5 0 0,6-5 9 16,5 5-9-16,3-7 8 0,2 5-8 0,3-5 0 16,0 0 0-16,0 0 0 15,-5-3-187-15,-3 1-39 0,24-14-8 0,-13 8-2 0</inkml:trace>
  <inkml:trace contextRef="#ctx0" brushRef="#br0" timeOffset="447.85">20934 5319 2127 0,'0'0'47'0,"0"0"9"0,0 0 3 0,0 0 1 0,0 0-48 0,5 2-12 0,-5-2 0 0,5 7 0 15,1-7 36-15,2 0 6 0,2-2 1 0,1-3 0 16,2 3-16-16,6-3-3 0,-4-2-1 0,4 2 0 16,-1-2-23-16,1 0 9 15,-3 2-9-15,-3 3 0 0,-5 2 0 0,0 0 0 0,3 2 0 16,-6-2-9-16,0 7 9 0,0 5-8 0,-2-2 8 0,-3-1-8 31,0 7 8-15,3 1 0-16,-1-1 0 0,-2 3 0 15,-2 0 11-15,2-2-3 0,0 6 0 0,0-7 0 0,0 1-8 0,0-3 0 0,0-5 0 0,0-1-11 0,2 1-15 0,1-2-3 16,-3-7-1-16</inkml:trace>
  <inkml:trace contextRef="#ctx0" brushRef="#br0" timeOffset="609.72">21230 5020 2160 0,'-2'2'96'0,"2"-2"19"0,-3 5-92 0,3-5-23 0,0 0 0 0,3 2 0 0,2 5 8 0,0 1-8 0,3-1 10 0,0 0-10 31,0 2-66-31,3 0-19 0,-1-2-4 0</inkml:trace>
  <inkml:trace contextRef="#ctx0" brushRef="#br0" timeOffset="1750.68">21444 5227 1440 0,'0'0'128'16,"-7"0"-103"-16,1 7-25 0,1-2 0 0,-3-3 156 0,0 0 25 0,3 3 6 0,-3-3 1 16,0 3-138-16,0-2-27 0,0-1-6 15,0 3-1-15,3-3-27 16,-3 3-5-16,0-3-2 0,3-2 0 15,-1 0-67-15,1 5-14 0,0-3-2 0,-1 0-1 16,6-2-23-16,-2 5-5 0,-1-3-1 0,1 6 0 0,-1-4 78 0,3 1 15 16,0 7 3-16,0-3 1 0,3 0 93 0,2 6 18 0,-3-1 4 0,4 2 1 15,-1 3-10-15,3 2-3 0,0 5 0 0,-3 2 0 0,3 0-34 16,0 1-7-16,0 4-2 0,0-3 0 16,0-4-12-16,-3 2-2 0,1-7-1 0,-1 3 0 0,-3-3 1 0,1-4 1 15,-3 4 0-15,0-9 0 16,-3 4 7-16,1-4 2 0,-3 0 0 0,2-5 0 15,-5 4 1-15,-3-6 0 0,3 2 0 0,-5-7 0 0,0 0-8 16,0 0-2-16,-1-7 0 0,-1 2 0 16,-4-2-41-16,1-4-9 0,-1-1-2 0,3-2 0 15,-2-8-49-15,4 4-9 0,1-8-3 0,8-9 0 16,0-5 35 0,2-8 6-16,0-1 2 0,6-7 0 0,5-5 27 0,2 4 6 0,4-6 0 15,2-1 1-15,2 3-21 0,3 4-5 0,-2 10-1 16,2 0 0-16,-3 0 34 0,1 7 6 0,2 0 2 0,3 5 0 0,0 0 25 0,0 9 6 15,-1 0 1-15,-1 3 0 0,1 1 93 0,-4 6 19 0,-3 2 4 0,2 4 1 16,-2 3-17-16,-3 5-3 0,-2-3-1 16,2 10 0-16,-2-3-38 0,-1 8-8 0,-2 4-2 15,0 2 0-15,-5 8-23 0,2-1-5 0,-2 10 0 0,-3 3-1 16,3-1-22-16,-6 3-4 0,-2 1-1 0,-1 1 0 16,-2 0-8-16,-2 5-8 0,-1-3 12 0,1-2-12 15,2 0 8-15,0-9-8 16,0 2 0-16,0-10 0 0,0 6 0 0,3-11 0 0,-1-1 0 15,4-1 0-15,-1-4 0 0,0-2 0 0,3-3 0 0,0-7 0 16,0 0-20-16,0 0 0 0,6-5-1 0,2 3 0 16,2-5-19-1,3-3-3-15,3-4-1 0,0-2 0 16,0-1 17-16,0-4 3 0,0-3 1 0,0 8 0 16,-3-1 23-16,0 1-9 0,0 2 9 15,-2 4 0-15,-3 3 0 0,0 5 8 0,0 2 0 0,-3 2 1 0,0 3 20 0,1 2 4 0,-4 5 1 0,1 0 0 0,0-1-9 0,-1 11-1 16,-2-4-1-16,0-1 0 15,0 2-15-15,3 0-8 0,-3-3 10 0,-3 0-10 0,3 1 8 0,0 2-8 16,0-7 0-16,3 4 0 0,-3-2 0 0,3-5 0 16,-1 3 0-16,1-7 0 0,-1 0-10 0,-2-5-8 15,6-5-2-15,2 5 0 16,0-2-24 0,2-5-6-16,1-8-1 0,-1 6 0 0,6-5 7 15,-3-3 2-15,3 1 0 0,0 0 0 0,0 1 24 16,-3-1 5-16,-2-1 1 0,2 1 0 0,3 0 12 0,0 1-9 0,0-1 9 0,0 2-8 15,-3 2 8-15,3-2-10 0,-3 0 10 0,0 2-10 0,-2 0 10 0,-1 3 11 0,1 0-3 0,0 2 0 16,-4-3 9-16,-1 3 2 0,2 0 0 16,-3 0 0-16,0 0-2 0,1 5 0 15,-4-1 0-15,1-4 0 0,0 0-5 0,-1 2-2 0,-2 5 0 16,0 0 0-16,0-4-10 0,0-3 0 0,0 7 9 16,0 0-9-16,0 0 0 0,0 0 0 0,0 0-10 0,0 0 10 15,0 0-13-15,0 0 4 0,0 0 1 0,0 0 0 16,-8 0 8-16,8 0 0 0,-2-5 0 0,2 5-8 15,0 0 8-15,0 0 0 0,0 0 0 0,0 0 0 16,0 0 0-16,0 0 0 0,-6 0 0 0,6 0 0 16,0 0 0-16,0 0 0 0,-5-2 0 0,5 2 0 15,-5-8 0-15,5 8 0 0,0 0 0 0,0 0 0 16,0 0 0-16,0 0 0 0,0 0 0 0,0 0 0 0,0 0 0 16,0 0 0-16,-6 3 0 0,1 4 0 15,0 0 0-15,2 0 0 0,1 2 0 0,-1 6 0 0,0 1 0 16,1 0 14-16,-1 8-3 0,3-1-1 0,-3 1-1 15,3 0 0-15,0 1 0 0,0-1 0 16,0 4 0-16,0-2 0 0,3-2 0 0,0 4 0 0,-3-7-9 0,2 0 8 16,1-4-8-16,0-1 8 15,-1 0-8-15,1 1 10 0,-3-3-10 0,2-5 10 0,1-1-10 0,0-1 0 16,-3-7 0-16,0 0 0 16,0 0-27-16,0 0-1 0,5 4 0 0,0-8 0 15,1 4-116-15,-1-10-23 0,0-4-5 0</inkml:trace>
  <inkml:trace contextRef="#ctx0" brushRef="#br0" timeOffset="2042.53">21937 5307 2282 0,'0'0'50'0,"0"0"10"0,0 0 3 0,8 7 1 0,-1-2-51 0,4-3-13 0,0-2 0 0,-1 5 0 16,6-5 48-16,-3 0 8 0,6 0 0 0,-1-5 1 16,-2 5-36-16,3-7-7 0,-1 0-2 0,1 2 0 0,-3 1-12 15,0-4 0-15,-3 1 0 0,3-2-10 16,-3 2-43-16,0-2-9 0,-2 1-2 0,2 1 0 15,0 3-135-15,-2-3-27 0,2 2-6 0,-5-2 0 0</inkml:trace>
  <inkml:trace contextRef="#ctx0" brushRef="#br0" timeOffset="2588.54">22434 5290 2329 0,'3'5'51'0,"2"-5"10"0,-2-5 3 0,5 5 2 0,-3 5-53 0,3-10-13 15,0 5 0-15,0-2 0 0,0-3 54 0,0 3 8 16,2-5 2-16,-2 5 0 0,0-5-48 0,0-3-16 0,0-2 9 0,0 1-9 31,-3-1-48-31,0 0-16 0,-2 0-2 0,0 1-1 16,-3-3-41-16,-3 6-9 0,0 1-2 0,-2-2 0 16,0 2 36-16,-3 5 7 0,-5-3 2 0,-1 5 0 0,-1 7 62 0,-1-2 12 15,0 2 0-15,0-3 8 0,-3 8 41 0,4 0 9 0,-1 2 2 0,2 0 0 16,1 3-15-16,3-1-2 0,-1 1-1 0,6-1 0 15,-1 0-29-15,6 1-5 0,3-3-8 0,0 0 11 16,5-4-11-16,2-1 8 0,3 3-8 0,6-8 8 16,0-4-8-16,-1 0-11 0,3 0 3 0,3 0 0 31,2-4-15-31,-2-1-2 0,3-4-1 0,2-1 0 0,0-2 3 16,0 3 1-16,3-5 0 0,-6 5 0 0,-2-6 22 0,-3 6 15 15,-2 2-3-15,-3-2 0 0,-3 1 37 0,-3 1 7 0,-4 5 2 16,-1-5 0-16,-5 7 8 0,0 0 2 0,5 0 0 15,-5 0 0-15,0 0-23 0,0 0-4 0,-5 0-1 0,0 5 0 16,-1-3-26-16,1 0-6 0,-3 5 0 0,0 1-8 0,0-1 8 0,0 0-8 16,-2 0 0-16,5-3 0 0,-1 8 12 15,1-2-12-15,0-3 12 0,5 0-12 16,-3 0 11-16,6-3-11 0,2 8 10 0,0-7-10 0,1 2 8 0,1 0-8 16,1-2 0-16,0-1 0 0,3 3 0 0,0-2 0 15,-1 2 0 1,3-2 0-16,-5-5 8 0,0 7-8 0,0-2 0 0,-3-3 9 15,-5-2-9-15,0 0 0 0,0 0 0 0,3 7 0 0,-3 0 0 0,-5 0 0 16,-1-2 0-16,-1 2 0 16,-4-2-30-16,0 2 2 0,1-3 0 0,-3 1 0 15,-1-3-18-15,1 6-3 0,-3-8-1 16,3 0 0-16,0 0-99 0,2 0-20 0,3-3-4 0,3-4-1 0</inkml:trace>
  <inkml:trace contextRef="#ctx0" brushRef="#br0" timeOffset="2808.79">23257 4940 2185 0,'0'0'96'0,"0"0"21"0,8 2-93 0,0 3-24 0,0-3 0 0,-3 8 0 15,3 2 72-15,-3-1 9 0,-2 3 3 0,0 10 0 16,-1 0-48-16,-2 1-10 0,0 11-2 0,0-1 0 16,0-4-12-16,0 1-4 0,-2 4 0 0,2-8 0 0,-3 3-8 15,3-3 0 1,0-2 0-16,0-3 0 0,0 3 0 0,3-2-9 0,-3-1 0 0,2 1 0 31,1-8-46-31,2-2-9 0,-2-4-1 0,-1-3-1 0,1-5-4 16,0 3-1-16,-3-5 0 0,0 0-897 0</inkml:trace>
  <inkml:trace contextRef="#ctx0" brushRef="#br0" timeOffset="2951.93">23058 5123 2368 0,'0'-7'52'0,"-2"7"12"0,-1-7 1 0,3 7 1 0,0 0-53 16,0 0-13-16,0 0 0 0,5 0 0 0,3-2 55 0,3 2 8 0,2 0 1 0,6 2 1 16,-1-2-28-16,6 5-5 0,0-3-2 0,2 3 0 15,3-3-54-15,1-2-12 0,1 0-1 0,-2 0-743 16,0 0-149-16</inkml:trace>
  <inkml:trace contextRef="#ctx0" brushRef="#br0" timeOffset="3083.22">23852 5093 2530 0,'0'0'56'0,"0"0"11"0,0 0 2 0,0 0 3 0,0 0-58 0,5 0-14 16,3 5 0-16,-8-5 0 0,0 0 24 0,6 2 1 0,-6-2 1 0,5 5 0 15,-2-1-126-15,-3-4-26 0</inkml:trace>
  <inkml:trace contextRef="#ctx0" brushRef="#br0" timeOffset="3230.31">23820 5417 2743 0,'0'0'60'0,"0"0"13"0,0 0 3 0,0 0 0 0,3 8-60 0,-3-8-16 0,5 7 0 0,-2-5 0 16,2 3 0-16,-5-5 0 0,0 0 0 0,0 0-1216 0</inkml:trace>
  <inkml:trace contextRef="#ctx0" brushRef="#br0" timeOffset="3780.1">24408 5116 2480 0,'0'0'110'0,"0"0"22"0,0 0-105 0,0 0-27 0,0 0 0 0,0 0 0 15,8 0 32-15,-6 7 2 0,4-2 0 0,-1 0 0 16,0 9-4-16,1-5-1 0,-4 8 0 0,1 4 0 0,0 3-21 0,-3-1-8 15,0 1 0-15,0-1 9 16,-3 3-9-16,0-3 0 0,1-1 0 16,-1-4 0-16,0-1 0 0,1 2 0 0,-1-7 0 0,0 4 0 15,3-4 0-15,-2-8 0 0,2 3 0 0,0-7 0 16,0 0 0-16,0 0 0 0,0 0 10 0,0 0-10 0,0-7 19 0,0-2-3 16,2 2-1-16,1-9 0 0,2-1-5 0,3 3-1 15,0-5 0-15,-3-2 0 0,3-3-9 0,6-1-11 16,-4-1 3-16,1-3 0 0,-1-1 0 15,4 6 0-15,-4-1 0 0,1 1 0 0,-1 0 8 0,1 8 0 16,-3 0 0-16,2 1 0 0,-2 6 0 0,0 0 0 16,0 4 0-16,-2-2 0 0,-1 5 0 0,3-1 0 0,0 3 0 0,-3 3 0 15,0 4 12-15,1 2-1 16,2 5-1-16,-3 3 0 0,0 1-10 0,0 6 0 16,1-1 0-16,-1 1 0 0,-2 6 8 0,2-1 0 0,-2-3 0 0,-1-1 0 15,4 6-8-15,-4-5 0 0,1 2 0 16,-1-2 0-16,1-2 0 0,0 4 0 15,-1-2 0-15,4-3 0 0,-4-4-14 0,1 2-5 0,2-4-1 0</inkml:trace>
  <inkml:trace contextRef="#ctx0" brushRef="#br0" timeOffset="4669.68">24866 4601 2188 0,'0'0'195'0,"0"0"-156"0,0 0-31 0,0 0-8 16,0 0 45-16,0 0 8 15,0 0 2-15,5 0 0 0,3 5-40 0,0-5-15 0,0 0 11 0,-3 0-11 16,3 0 0-16,0 0 0 0,-3 5-11 0,-5-5 11 31,5 0-40-31,-5 0 0 0,0 0 0 0,6 4 0 0,-1-1 15 0,-2 4 2 0,-3 0 1 0,-3 0 0 16,0 0 11-16,1-2 3 0,-4 2 0 0,-2 5 0 15,1-3 8-15,-1-2 0 0,2 2 0 0,1 1 0 16,-3-3 8-16,5 0 3 0,1-5 1 0,2-2 0 16,2 12 12-16,4-7 4 15,2 2 0-15,5 0 0 0,0-7 9 0,3 5 3 16,0-5 0-16,0 0 0 0,2 2-10 0,-2-2-2 0,0-2 0 0,3-3 0 15,2 5-28-15,0 0 0 0,3 0-13 16,2-2 4-16,1 2-12 0,-4-5-3 16,4 5 0-16</inkml:trace>
  <inkml:trace contextRef="#ctx0" brushRef="#br0" timeOffset="5371.56">24135 4893 403 0,'0'0'17'0,"6"-7"5"16,-4 0-22-16,1 5 0 0,0-3 0 0,-3 5 0 0,2-5 333 0,-2 5 63 0,3-5 12 0,-3 5 2 0,0 0-267 0,0 0-54 15,0 0-10-15,0 0-3 0,0 0-56 0,0 0-12 16,-3 7-8-16,1 3 9 0,-1-3-9 0,-5 9 0 15,3-1 9-15,-3 3-9 0,-3 6 19 0,-2-3-1 16,2 5 0-16,-5-3 0 0,3 8-18 0,0-5 0 16,0-3 0-16,0 1 0 0,5-1 8 15,-3-1-8-15,3-6 0 0,5 0 0 0,-2-6 12 16,0 4-12-16,2-7 12 0,1-5-12 0,2-2 19 0,0 0-3 0,0 0-1 16,0 0 0-16,5-2 8 0,-3-5 1 15,4-7 1-15,2 4 0 0,-3-6-6 0,3-5-2 16,3 2 0-16,-4-2 0 0,-1 4-17 0,2-6 0 0,-3-1 0 15,3 1 0-15,-5 4-12 0,2-2-7 0,0 2-1 0,-2-2 0 16,-1 4 7-16,-2-1 1 0,3-4 0 16,0 8 0-16,-3-2 12 15,0 6 0-15,0-4 0 0,0 5 0 0,0 2 0 0,-3-3 0 0,0 3 12 0,1 0-12 16,2 7 0-16,0 0-22 0,-5-2 3 0,5 2 1 31,-3 0-37-31,3 0-7 0,-3 2-2 0,1 5-588 16,-1-4-117-16</inkml:trace>
  <inkml:trace contextRef="#ctx0" brushRef="#br0" timeOffset="6184.72">24006 4822 1810 0,'0'0'80'0,"5"-7"17"0,0 5-77 15,-2-3-20-15,2 1 0 0,0-1 0 0,3-2 57 0,0 5 8 0,-2-3 2 0,4 0 0 0,-4 0-42 16,1-2-8-16,1 5-1 0,0-3-1 15,-2 3-15-15,-1-5 0 0,0 5 0 0,0-3 0 0,-5 5 0 16,6 0 0-16,-6 0 0 0,5 0 0 0,-5 0 0 0,5 0-8 16,-2 5 8-16,2-3 0 0,-2 12-9 0,0-5 9 15,-1 8 0-15,1-1-9 0,-3 1 9 0,3 4 0 16,-1-5 0-16,1 8 0 0,-1-8 0 0,-2 6 0 16,0-4 0-16,0-1 0 0,0 4 0 0,0-5 0 15,-2 6 0-15,2-4 8 0,-3-1-8 0,1 6 0 16,-1-6 0-16,0 4 0 0,-5-4 0 0,3-3 8 15,-3 2-8-15,-3 1 0 0,1-1 8 0,-1-2-8 0,-2-2 10 0,0 0-10 16,0-3 13-16,-1-2-3 16,4-5-1-16,-1 6 0 0,1-6 15 0,-1-2 4 0,3 0 0 0,0-2 0 15,0 2-18-15,0-3-10 0,0-9 12 0,3 8-12 16,0-8 25-16,2 0-1 0,-2-7-1 0,5 3 0 16,0-1-7-16,0-1-2 0,3-4 0 15,-1-1 0-15,3-3-14 0,1 3 8 0,2-1-8 0,-3 1 0 16,3-1 0-16,0 3 0 0,2-3 0 15,-2 8 0-15,0-3 0 0,3-2-18 0,-1 4 4 0,1 3 1 16,0-2-18-16,-1 4-3 0,1 0-1 0,-3 3 0 16,2 2-106-16,-2 0-22 15,0 4-4-15</inkml:trace>
  <inkml:trace contextRef="#ctx0" brushRef="#br0" timeOffset="6547.84">24313 4646 2257 0,'0'0'49'16,"0"0"11"-16,0 0 1 0,0 0 3 0,0 0-51 0,0 0-13 0,0 0 0 0,0 0 0 0,0 0 12 0,-3 5-1 0,0 2 0 0,1 0 0 15,-4 2-11-15,4 5 0 16,-4 3 0-16,1 4 0 0,-3-2 0 0,3 4 0 16,-3 1 0-16,3 6 0 0,-3 1 0 0,0-5 0 0,0 4 0 0,0 8 0 15,0-3 21-15,0 5-1 0,0 5 0 0,3-3 0 32,-3 1-8-32,5-3-3 0,-2 0 0 0,5-5 0 15,-3 0 11-15,6 0 3 0,-3-2 0 16,5 5 0-16,1 0-23 0,-1-3 0 0,0-4 0 0,6 1 0 15,-3-1-37-15,2 0-12 0,1-6-3 16,-1-1 0-16,6 0-86 0,-3-3-18 0,6-3-3 16,0-3-703-16</inkml:trace>
  <inkml:trace contextRef="#ctx0" brushRef="#br0" timeOffset="6981.73">25170 4547 2077 0,'0'0'45'0,"0"0"10"0,0 0 1 0,5 7 4 0,3-7-48 16,0 7-12-16,0 3 0 0,3-3 0 0,-4 2 0 0,4 5 0 15,0 0 0-15,-1 5-11 0,1-2 11 0,2 6 0 0,0 5-9 16,0 5 9-16,1 0 0 0,-1 5 0 0,0 0 0 0,0-3 0 15,-5 5 0-15,0 7 0 0,0 7 0 0,-8 2 0 16,0 6 0-16,-5-4 0 0,-3 4 0 0,-3-6 0 16,1 0 0-16,-6 3 0 0,-3 0 0 0,-2-3 0 15,-3-1 0-15,-2-1 0 0,-3-7-11 0,0-5 11 16,2 5 0-16,1-7 0 0,-3 5 12 0,0-5-4 16,0-3-67-16,-6-1-13 0,-5-3-2 15</inkml:trace>
  <inkml:trace contextRef="#ctx0" brushRef="#br0" timeOffset="9568.56">21061 6643 1602 0,'0'0'71'0,"0"-7"14"0,0 4-68 0,-3-1-17 0,3-6 0 0,-2 8 0 16,2-3 83-16,0 5 13 0,0-7 2 0,0 2 1 15,0 1-39-15,-3-3-8 0,3 2-2 0,-3 0 0 16,1-2-26-16,-1 0-6 0,-2 5-1 0,2-5 0 16,-2 4-17-16,2-1 0 0,-5 1 8 0,0-1-8 15,3 4 15-15,-6-3-1 0,1 1 0 0,-1 2 0 16,1 2-14-16,-4 1-10 0,-2 1 2 0,3 3 0 15,-3 0 8-15,1 3 0 0,-1-1 0 0,-3 5 8 0,3 3-8 16,0-1 12-16,0 1-4 0,3 6 0 0,0-6-8 0,2 6 0 16,1 1-8-16,-1 4 8 15,6-2 0-15,0-3-10 0,-1 3 10 0,4-5 0 0,4-2-12 0,1 2 12 16,0-6-12-16,5-4 12 0,-3 3-24 0,3-4 3 16,0-3 0-16,0-5 0 0,2 3 5 15,4-5 2-15,1-5 0 0,-1 3 0 16,2-5-8-16,-3 0-2 0,16-10-24 0,-19 8 27 15,4-5 0-15,-4 4 0 0,3-4 0 0,-2-2 9 0,0 6 1 16,-1-4 1-16,1 3 0 16,-1-4 10-1,1 1 0-15,-6 7 0 0,3-2 0 0,-2 2 20 0,-1 0 4 0,-5 7 0 16,0 0 0-16,5 0 24 0,-5 0 4 0,0 0 2 0,0 0 0 0,5 0-3 0,-2 7-1 16,-3-7 0-16,3 7 0 0,-3 2-33 0,2-2-6 15,1 3-2-15,-3 1 0 0,0-1-9 0,0-1 0 0,0-2 0 0,0 3 0 16,0 1 0-16,0-1-9 0,0-3 0 0,0-5 0 15,0-2-13-15,0 0-2 0,0 10-1 0,0-10 0 32,0 0-50-32,0 0-9 0,0 0-3 0,8 0-533 0,-3 0-108 0</inkml:trace>
  <inkml:trace contextRef="#ctx0" brushRef="#br0" timeOffset="10748.11">21347 6629 1220 0,'0'0'54'0,"0"0"11"0,0 0-52 0,0 0-13 0,0 0 0 0,0 0 0 0,0 0 52 0,8 0 8 16,-3 0 2-16,-5 0 0 0,8 0-16 0,-8 0-3 15,5 0-1-15,-5 0 0 0,5 7-16 0,-2-3-3 16,0-1-1-16,-1 6 0 0,-2-2-5 0,3 0-1 16,-3 0 0-16,0 0 0 0,0 0 3 0,-3 3 0 15,3-1 0-15,-2 1 0 0,-1 4 9 0,0-5 3 16,1 3 0-16,-4-3 0 0,4 1-7 0,-4-3 0 0,4 2-1 0,-3 5 0 15,-3-4-11-15,2-3-1 0,1 7-1 0,0-5 0 16,-1 1-10-16,1-3 0 16,2 0 0-16,-2 0 0 0,3-5 0 0,-1 5 0 0,0-2 0 0,3-5 0 15,0 0 0-15,0 0 0 0,0 0 0 0,0 0 0 16,0 0 0-16,6-5 0 0,-1-2-9 0,0-2 9 16,3 2-20-16,0-5 2 0,0-2 1 0,3-3 0 15,-1 1-3-15,-2 2 0 0,3 0 0 0,-1-3 0 16,1 3 10-16,-1-2 2 15,4 6 0-15,-4-4 0 0,1 5 8 0,-1-1 0 0,-2 3 0 0,3 0 0 0,-3 0 40 16,0 5 6 0,2-3 2-16,-2 5 0 0,0 0 12 15,-2 0 4-15,-1 7 0 0,0-7 0 0,0 7-33 16,1 0-7-16,-1 3 0 0,0-3-1 0,-2 2 13 0,2-2 2 0,-5 7 1 0,3-4 0 0,-3-1-30 16,2-2-9-16,-2 5 0 0,3-7 0 0,-3 6 0 0,0-1 0 15,3-8 0-15,-3 5 0 0,0 0 0 0,0-7 0 16,0 0 0-16,0 0 0 15,0 0-20-15,0 0-10 0,0 0-2 0,0 0-1 16,10 0-8-16,-2 3-2 0,-8-3 0 16,8-3 0-16,3-4-7 0,-1 0-2 0,-2 5 0 0,0-5 0 15,3 0-9-15,-1 0-3 0,1-3 0 0,0 3 0 16,-1 0 16-16,1 2 2 0,-1-6 1 0,1 4 0 0,0-3 34 0,-1 3 11 0,1-2 0 16,2 2 0-1,-2 0 0-15,-1 2 19 0,1-2-3 0,-1 2 0 0,1-2 31 0,2 7 5 16,-2 0 2-16,-1 0 0 0,-2 0 6 0,3 5 0 15,-3-3 1-15,0-2 0 0,-3 7-29 0,0 0-7 16,1 0-1-16,-4 3 0 0,1-3-4 0,-3 2-2 0,0 1 0 0,-3-3 0 16,1 4-7-16,-1-1-2 0,-2-1 0 0,-1-2 0 15,1 3-9-15,0-3 0 0,-1 2 0 0,1-2 8 16,-3 0-18-16,3 0-4 0,5-4-1 0,0-3 0 31,-5 4-17-31,5-4-3 0,0 0-1 0,0 0 0 16,0 0-36-16,0 0-8 0,0 0-2 0,0 0-493 0,0 0-98 0</inkml:trace>
  <inkml:trace contextRef="#ctx0" brushRef="#br0" timeOffset="11066.93">22109 6546 1796 0,'0'0'80'0,"-3"3"16"0,0 1-77 0,-2-1-19 0,2 4 0 0,-2-5 0 0,0 3 56 0,2-3 7 16,-2 3 1-16,2-3 1 0,1 5-39 0,-4-4-8 15,4 4-2-15,-1 0 0 0,-2 0-16 0,2 2 0 16,0 1 0-16,1 1 0 0,-4 1 0 0,1 0 0 16,3 4-10-16,-1-4 10 0,0 2 0 0,1 3 0 15,-4-3 0-15,4 2 0 0,2 1 0 0,0-3 0 0,0-5 0 16,0 5 0-16,0-4 0 0,2 4 0 0,1-5 0 0,0 1 0 15,2-6-19 1,0-1 1-16,-2 4 0 0,5-7 0 16,2 0-160-16,1-3-32 0,10-8-6 0,-2-1-2 15</inkml:trace>
  <inkml:trace contextRef="#ctx0" brushRef="#br0" timeOffset="11483.85">22296 6478 403 0,'0'0'17'0,"0"0"5"0,0 0-22 0,0 0 0 0,0 0 0 0,-5-2 0 15,0 2 399-15,0 0 75 0,5 0 15 0,-6 2 3 16,1 5-368-16,-3 0-73 0,3 0-15 0,-1 3-4 16,-1-1-32-16,-1 5 0 0,-3 0 0 0,3 3 0 15,-3-1 0-15,1 8 0 0,-3 6-8 0,-1 1 8 16,1 4-9-16,-5 5 9 0,-1 5-8 0,-2 2 8 0,-3 2 0 16,3-2 0-16,-3 3 9 0,0 11-9 15,1 2 0-15,-7-6 0 0,4 4-10 0,2-12 10 16,-2 5-11-16,2-7 11 0,3-4-8 0,-3 2 8 0,3-6-12 0,-3-1 4 15,-2-5 0-15,2-2 0 0,-3-6 8 16,-2 1-13-16,5-2 5 0,-2-10 8 31,-1 2-37-31,1-6 0 0,0-3 0 0,2 0 0 0,0-9-21 0,5-3-4 0,-2-4-1 0,3-6 0 0,2 4 38 0,-3-6 7 16,3-4 2-16,1-3 0 0,1 6 51 0,4-3 10 16,-1-1 3-16,3-4 0 0,3 3 21 15,2-1 5-15,3 1 1 0,3-1 0 0,2 6-31 0,3-4-5 16,3 8-2-16,2-2 0 0,5-1 2 0,4 1 0 0,7 2 0 15,8-3 0-15,2 6 3 0,6-4 1 16,6 1 0-16,-1 7 0 0,0-9-17 16,6 6-3-16,5-4-1 0,2 5 0 0,3-5-22 0,-5 4 0 15,0-4 0-15,0 5 0 0,0 2-12 16,0 0-6-16,-1-3-2 0,-4 3 0 16,-3-2-94-16,-8 2-19 0,-5 0-4 0,-3 4-1 0,-3-4-14 15,-2 5-4-15,-3-5 0 0</inkml:trace>
  <inkml:trace contextRef="#ctx0" brushRef="#br0" timeOffset="12491.32">23109 6546 2847 0,'0'0'126'0,"0"0"26"0,0 0-121 0,0 0-31 15,0 0 0-15,0 0 0 0,0 0 20 0,0 0-3 16,0 0 0-16,0 0 0 16,2 3-68-16,1 4-13 0,-3-7-4 0,3 7-1156 0</inkml:trace>
  <inkml:trace contextRef="#ctx0" brushRef="#br0" timeOffset="12649.19">23140 6786 2970 0,'0'0'65'0,"-2"7"14"0,2 0 2 0,-3 0 3 0,3 0-68 0,0 3-16 0,0-3 0 0,5 2 0 31,1-4-46-31,-1 0-13 0,3-5-2 0,-3 0-1 0</inkml:trace>
  <inkml:trace contextRef="#ctx0" brushRef="#br0" timeOffset="14943.9">24082 6509 2516 0,'0'0'112'0,"0"0"22"0,0 7-107 0,-2 2-27 16,-4 3 0-16,4 0 0 0,-1 9 21 0,1-2-1 15,-1 4 0-15,-2 5 0 0,-1-2-20 0,1-2 0 16,-3 2 0-16,3 4 0 0,-3-2 0 0,0 1 0 0,3-1 0 0,-3-2 0 16,2 4 0-16,1-6-8 15,5 2 8-15,0-3-8 0,0 1 8 0,3-1 0 16,2-2 0-16,3-2 0 0,0 2 0 0,2-2 8 0,4 0-8 0,2-2 0 16,-1-1 8-16,4-4-8 15,-1 7 8-15,1-8-8 0,0-1 32 0,2-3 1 0,3 0 1 0,2 0 0 16,3-5-34-16,0-2 0 0,0-2-10 15,0-5 10-15,0 7-23 0,1-7 3 16,-1 0 1-16,-3 2 0 16,-2-2-46-16,0 0-10 0,-6-2-1 15,1-3-1-15,-6 2-135 0,0 3-26 0,-2-4-6 0</inkml:trace>
  <inkml:trace contextRef="#ctx0" brushRef="#br0" timeOffset="15133.61">24238 6462 2199 0,'0'0'97'0,"0"-3"21"0,0-1-94 0,0 4-24 0,0 0 0 0,0 0 0 0,3-5 68 0,2 0 10 16,6 3 2-16,0-3 0 0,2 5-58 0,5-2-11 16,6 2-3-16,-3 0 0 0,3 0-8 0,3 0 0 15,-4 0 0-15,7 0 0 16,-4 2-104-16,-2 5-22 0,-3-2-5 0</inkml:trace>
  <inkml:trace contextRef="#ctx0" brushRef="#br0" timeOffset="15312.11">24164 6817 2948 0,'0'0'65'0,"0"0"14"0,0 0 2 0,8 0 1 15,0 0-66-15,6 0-16 0,1 0 0 0,7 0 0 0,1-3 0 0,9 3 0 0,0-4 0 0,8 1 0 16,5-1 10-16,0-1-2 0,2 0 0 16,-12-2 0-1,2 5-206-15,2-5-42 0</inkml:trace>
  <inkml:trace contextRef="#ctx0" brushRef="#br0" timeOffset="16956.38">13380 11492 1594 0,'0'0'71'0,"0"0"14"0,0 0-68 0,0 0-17 16,8 0 0-16,3 3 0 0,-1-3 54 0,6 0 7 15,0 0 2-15,2-3 0 0,6-4-27 0,3 5-4 16,2-5-2-16,0 0 0 0,0 0-14 0,5 0-2 16,-5 0-1-16,8 2 0 0,1 0-13 0,1-2 0 0,4 5 8 0,-1-3-8 15,3 5 0 1,2 0 0-16,-2 0 0 0,0 5 0 15,6-3 19-15,2 5 1 0,2-2 0 0,1 0 0 16,2-1 13-16,-2-1 3 0,2 1 1 16,3-4 0-16,5 0 11 0,3-4 1 0,2 4 1 15,0-7 0-15,3 4-14 0,3-4-2 0,3-2-1 0,-1 2 0 0,0 0-13 0,1-3-2 0,2 3-1 0,0 0 0 16,-3 0-8-16,-2-2-1 0,2 6-8 16,1-1 12-16,2-3-12 0,-3 7 9 15,-5-5-9-15,5 0 8 0,1 3 7 0,-1-3 1 0,1 3 0 0,-9-5 0 16,0 7 9-16,6-7 3 0,3 4 0 15,-4-1 0-15,-4 1-16 0,-1-4-4 0,3 0 0 0,-2 5 0 16,2-5 4-16,0 0 0 0,-5 0 0 0,-1 0 0 16,-4 2-12-16,2-7 0 0,-2 7 0 15,-4-6-11-15,-4 4-87 0,-6-3-18 0,-2 1-3 16,-11 2-1007-16</inkml:trace>
  <inkml:trace contextRef="#ctx0" brushRef="#br0" timeOffset="18099.39">6628 12299 644 0,'-3'2'28'0,"3"3"7"0,-2-3-35 0,-1-2 0 0,0 7 0 0,1-7 0 16,-4 0 74-16,6 0 8 0,0 0 2 0,0 0 0 16,0 0-60-16,0 0-11 0,0 0-2 0,0 0-1 15,0 0-10-15,0 0 0 0,-2 0 0 0,2 0-11 32,-6-2-20-32,4-3-4 0,-4 5-1 0,6 0-229 0,-8 0-47 0</inkml:trace>
  <inkml:trace contextRef="#ctx0" brushRef="#br0" timeOffset="18177.47">6548 12318 230 0,'0'0'20'0,"0"0"-20"0,0 7 0 0,-7-2 0 16,1 2 120-16,-2-3 19 0,3-4 4 0,0 7 1 0,-1-7-100 0,1 5-20 16,2-3-4-16,-4-2-1 0</inkml:trace>
  <inkml:trace contextRef="#ctx0" brushRef="#br0" timeOffset="18643.75">5702 12261 633 0,'0'0'56'0,"0"0"-44"0,0 0-12 0,0 0 0 0,0 0 232 0,10 0 44 0,1-7 8 0,5 7 3 15,-3-4-243-15,6-1-44 0,2 5-16 0,0-7 0 16,3 7 16-16,5-3 0 0,0-1 0 0,3 4 0 16,2 0 0-16,8 0 0 0,1 0 0 0,7 7 0 15,6-7 0-15,7 7 0 0,-7 0 0 0,12 2 0 0,7-2 0 16,4 8 0-16,8-4 0 0,6 1 0 15,7 0 0-15,-4 2 0 0,9-5 0 16,4 5 0-16,5-7 0 0,-1-4 0 0,-1-3 0 0,-1 0 0 0,2 0 0 0,-1-7 0 16,-4-3-12-16,1 3 12 0,-6-2-19 15,-3 2 3-15,3 0 1 0,-5-3 0 16,6 3 15-16,-9 7 0 0,-3-2 0 16,-2-3 10-16,-2 5 4 0,-4 0 1 0,-7 0 0 0,-3 5 0 15,-5-3 3-15,0 5 1 0,-6 3 0 0,3-3 0 0,-7 5 10 0,-4-3 3 16,-2 0 0-16,-5 1 0 0,-3 2-32 0,2-3 0 15,-4 0 0-15,-1-2-528 0,-2 1-108 0</inkml:trace>
  <inkml:trace contextRef="#ctx0" brushRef="#br0" timeOffset="19326.32">5644 11269 1555 0,'0'0'138'0,"0"0"-110"0,0 0-28 0,5-5 0 15,3-2 68-15,2 5 8 0,1-1 1 0,7-1 1 16,1 1-56-16,7-1-11 15,6 4-3-15,5 0 0 0,-2 0-8 0,7 4 0 0,0-1 0 0,9 4 0 16,4 2 0-16,6-2 0 16,5 10 0-16,6-1 0 0,-6 5 0 0,10 3 0 15,9 2 0-15,2 4 8 0,-2 1-16 0,2-5-4 0,6 4-1 0,-3-6 0 16,3-5-1-16,-1-5 0 0,3 0 0 0,1-5 0 0,-4-2 6 0,4-4 8 16,1-6-13-16,1 1 5 15,-5-3 25-15,2-2 6 0,-2 0 1 0,2-2 0 0,0 2 34 16,1-3 7-16,-1-4 2 0,0 5 0 15,6-5-4-15,-1-3-1 0,-5 1 0 0,3-1 0 0,0-4-34 0,-3 5-8 16,-2-8 0-16,5 5-1 0,0-2-19 0,0-5-11 16,2 3 2-16,1-8-1035 0</inkml:trace>
  <inkml:trace contextRef="#ctx0" brushRef="#br0" timeOffset="23152.59">22939 7346 1324 0,'-8'-7'118'0,"6"7"-94"0,-6-2-24 15,0-3 0-15,-3 10 205 0,-2-3 37 0,0 3 7 0,-3-1 2 16,-3 10-188-16,1 3-38 0,-3-1-7 0,-3 8-2 16,-2 6-16-16,-4 8-11 0,4 4 2 0,2 5 0 15,-2 0 1-15,2 3 0 0,3 2 0 16,0 6 0-16,2 1 8 0,3 0-10 0,3 2 10 0,2-4-10 0,6-8-8 16,2 5-2-16,1-7 0 0,7 0 0 15,3-5-7 1,3 3-1-16,-1-5-1 0,6-7 0 0,0 0 1 15,0-5 1-15,2-2 0 0,1-2-849 0</inkml:trace>
  <inkml:trace contextRef="#ctx0" brushRef="#br0" timeOffset="23413.84">23193 7725 2487 0,'0'0'55'0,"0"0"11"0,0 0 2 0,-5 2 2 16,-3-2-56-16,3 7-14 0,-3-5 0 0,0 5 0 0,0 0 0 0,-3 8 0 16,-2-1 0-16,0 5 0 0,-3-3 0 0,-2 8 0 0,-1-1 0 0,1 8 0 31,-1-6-48-31,1 6-13 0,-4 2-3 0,1-2 0 15,-3-6-96-15,1 4-19 0,-1-3-4 0,3-3-1 16,2 1 23-16,3-1 4 0,-13 10 1 0,13-12-397 0</inkml:trace>
  <inkml:trace contextRef="#ctx0" brushRef="#br0" timeOffset="23624.73">23201 7687 2300 0,'0'0'102'0,"0"0"21"0,11 5-99 0,-3-3-24 15,2 0 0-15,4 10 0 0,-1-2 74 0,0-1 10 16,0 7 1-16,3 1 1 0,-5 6-46 0,2 6-8 16,-2 1-3-16,-3-2 0 0,-1 10-29 0,-1-5 8 15,-1 0-8-15,-2 5 0 16,-1-6-25-16,-2-1-8 0,-2 2-2 0,-1-2 0 16,0 1-113-16,-2-1-22 0,-3 0-5 0,0-1-1 15,-2-4-23-15,-1-2-5 16,-2-1 0-16,0-6-253 0,-1-1-51 0</inkml:trace>
  <inkml:trace contextRef="#ctx0" brushRef="#br0" timeOffset="23785.49">22950 8167 1436 0,'-8'-19'64'0,"3"10"12"0,-1 1-60 0,4-1-16 0,-3 0 0 0,2-1 0 16,3-1 131-16,0 3 23 16,0-1 5-16,5 0 1 0,0 2-55 0,3-3-10 0,0 3-3 0,3-2 0 15,-1 2-41-15,6 0-9 0,0 0-2 0,3-1 0 16,5 1-32-16,2-2-8 0,6 2 0 0,2 0 0 31,-2 5-93-31,2-5-18 0,1-1-3 0</inkml:trace>
  <inkml:trace contextRef="#ctx0" brushRef="#br0" timeOffset="24011.91">23760 7823 1785 0,'0'0'159'0,"0"0"-127"16,0 0-32-16,0 0 0 0,0 0 117 0,0 0 18 15,0 0 3-15,0 7 1 0,0 1-86 0,0 1-17 16,-3-2-3-16,0 9-1 16,1-1-6-16,-1 6-2 0,0 2 0 0,-2 3 0 0,0 0-35 0,2 2-7 15,-2-2-2-15,0 7 0 0,-1-2 20 0,1-1-8 16,-3 1 8-16,3-1 0 16,-1-1-81-16,-1-1-10 0,1-5-1 0,1-4-1 15,0 2-115-15,2-9-22 0,-5 9-5 0,8-21-1 0</inkml:trace>
  <inkml:trace contextRef="#ctx0" brushRef="#br0" timeOffset="24416.51">23813 7654 2246 0,'0'0'200'15,"0"0"-160"-15,5 2-32 0,5 3-8 0,1-3 128 0,0 8 24 0,4-3 4 0,1 0 2 16,-2 2-98-16,4-2-19 0,1 3-4 0,-1-3-1 15,3 7-28-15,-2-5-8 0,-6-2 0 0,3 3 0 32,-6-3-92-32,-2 5-24 0,3-8-4 0,-6 8 0 15,1-7 45-15,-4 7 10 0,-4-5 1 0,-1 2 1 0,-2 1-9 16,-3-1-3-16,-3-2 0 0,1 5 0 0,2-3 60 0,-6 1 15 0,4-1 0 0,-3-2 0 16,2 2 22-16,-2-2 7 0,2 1 2 0,1 1 0 15,-1-2 11-15,3 0 2 0,3-2 1 0,-1-1 0 16,1 1-8-16,5-5-1 0,-2 7-1 0,2-7 0 0,-3 5-3 0,3-5 0 15,0 7 0-15,3 0 0 0,-3 0-12 0,2 2-4 16,3-1 0-16,1-1 0 0,-1 2-16 0,3-2 10 16,0 2-10-16,3-1 8 0,-4 1-8 0,4 3 0 15,0-1-12-15,-1-3 12 0,1 3-11 16,-3-1 11-16,2-1-8 0,-4 0 8 0,-1-1-16 16,-2-1 1-16,-1 2 1 0,1-2 0 0,-3 0 14 15,-3-5 0-15,-2 6-10 0,0-1 10 0,-3 2-11 0,-3-4 3 16,3-3 0-16,-5 5 0 15,2-7-36-15,-2 7-6 0,0-4-2 0,0-3 0 16,-1 0-135-16,4 0-27 0,-9 0-6 0,3-10-576 16</inkml:trace>
  <inkml:trace contextRef="#ctx0" brushRef="#br0" timeOffset="24682.58">24270 7795 2948 0,'0'0'65'0,"0"0"14"0,3 10 2 0,2-1 1 0,0 5-66 0,3 5-16 0,3 2 0 0,0-2 0 15,-3 4 11-15,-1 1-2 0,1 4 0 0,-2-2 0 16,-4 5-9-16,1-6 0 0,0 4 0 0,-1-3 0 16,-2-3-8-16,0 3-1 0,-2-3 0 0,2 1 0 31,-3 4-43-31,0-9-9 0,3 2-2 0,-2-4 0 0,-1-1 9 0,0-2 2 0,1-2 0 0,-1-5 0 15,0 0 41-15,1 3 11 0,2-10 0 16,0 0 0 0,0 0-81-16,-5 0-15 0,-1-3-2 0,1-4-592 0,0-2-118 15</inkml:trace>
  <inkml:trace contextRef="#ctx0" brushRef="#br0" timeOffset="25043.19">24228 7767 2487 0,'0'0'110'0,"0"-7"23"0,0 5-106 15,0-1-27-15,0-2 0 0,0 5 0 0,5-7 72 0,0 7 10 16,1-7 2-16,2 5 0 0,2 0-52 0,1-3-9 0,2 5-3 0,6 0 0 16,-3 0-20-16,2 5 9 0,1-3-9 0,2 0 0 15,0 3 0-15,3-3 0 0,0 5 0 0,-1 1 0 16,1 1-9-16,-5-2 9 0,-1 7-8 0,1-2 8 16,-6 2-9-16,0 2 9 0,-5 6-10 0,0-4 10 15,-3 6 0-15,1-3-9 16,-1-2 9-16,-2 4 0 0,-3 1-18 0,0-1 2 0,-3 1 0 15,0-3 0-15,1-2 2 0,-6 5 1 0,2-8 0 16,-4 7 0-16,-1-6 13 16,1 4 0-16,-6-4 0 0,-3-1 0 0,3 1-20 15,-5-1 1-15,3 3 1 0,-3-7 0 0,2 4 3 0,0-4 1 0,1-3 0 16,-3-2 0-16,2 3-4 0,1-3-1 0,2-5 0 0,0 5 0 16,0-2-23-1,3-3-5-15,2 1-1 0,1-3 0 0,2 0-3 0,0-3-1 16,0 3 0-16,3-2 0 0,-1-3-117 0,4 3-24 0,-6-10-5 0,2-4-1 0</inkml:trace>
  <inkml:trace contextRef="#ctx0" brushRef="#br0" timeOffset="25316.07">24596 7626 2624 0,'0'0'116'0,"0"0"24"0,0 0-112 0,0 0-28 16,5 0 0-16,3 5 0 0,0-3 24 0,0 3 0 0,2-3-1 0,4 7 0 16,-4-2-23-16,3 5 8 15,1 0-8-15,4 4 0 0,1 1 0 0,-3 2 0 16,2-1 0-16,-2 6-12 0,2 0 12 0,4 1 0 16,-4 6 8-16,3 0-8 0,0 1 0 0,1 16 8 15,-1-9-8-15,-3-6 0 16,-4 3-31-16,1-3-10 0,-4 0-3 0,0-1 0 15,-3-1 20-15,-3 2 3 0,0-2 1 0,-2-3 0 0,-3-2 20 0,-3 0 8 0,-2-3 0 16,-6 1 0-16,-2-3-8 0,-8-2 8 0,-6 4-8 0,1-9 8 16,-6 3-8-16,0 6 0 0,-7-6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16:34:50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4540 11739 1854 0,'0'0'82'0,"-5"0"17"16,-3 0-79-16,3 0-20 0,5 0 0 0,0 0 0 16,-8 0 28-16,8 0 3 0,0 0 0 0,0 0 0 0,0 0-31 15,0-2 0-15,0-3 0 0,0-4 0 16,0 2 0-16,2 0 8 0,4-3-8 0,-1 3 0 15,0-2 15-15,3-5 0 0,0 4 0 0,3-4 0 16,-3 5 0-16,-3-5 0 0,3-3 0 0,5 1 0 16,-2-1 9-16,2 3 3 0,6-2 0 0,-4-1 0 15,4 3-11-15,-3-2-1 0,2 4-1 0,1-2 0 0,-1 0-14 16,1 7 8-16,5-3-8 0,-6 1 0 0,9 2 11 0,-1 0-11 16,-2 0 12-16,5 4-12 0,0-4 0 0,0 7 0 15,0 0-12-15,3 0 3 0,-5 0 9 0,-1 7 0 16,-2-4 0-16,0 4 0 0,-1 0 0 0,1 2 0 15,-5 5 0-15,2-4 0 0,3 1 0 0,-3 1 0 16,0 2 0-16,0 0 0 16,0-2 13-16,-2 5-1 0,-1 1-1 0,-2-1 0 15,3 2-11-15,-1-3 0 0,1 1 0 0,-9 4 0 16,1-5 8-16,0 5 4 0,-3-2 0 0,-3 5 0 0,-2-1-4 16,-1 3 0-16,-4 2 0 0,-1-2 0 15,-5 5 0 1,-3-5-8-16,3 4 12 0,-7 1-4 15,-1 2-8-15,2-3 0 0,-4 1 0 0,-6-1 0 0,3 3 0 0,-3-2 18 0,3 0-3 16,2 1-1-16,-7 1-3 0,2-7-1 0,3 5 0 0,-5-3 0 0,2-2 13 0,0-7 2 16,0 2 1-16,-2-5 0 0,2-6 1 0,0 4 0 15,0-5 0-15,3-2 0 0,-5 0-4 0,2-4-1 0,3 1 0 16,-6-4 0-16,3 0-22 0,3-7 0 0,-5 0 0 0,-1-2 0 16,1-5 13-16,-1-3 2 0,-2-1 0 0,-3-4 0 15,3-1-15-15,3-1 8 0,-1-6-8 0,6 6 0 16,-5-4 8-16,7-3-8 0,-4 3 0 0,4 0 9 15,0-3-9-15,4 1-9 0,1-3 9 0,4-5-13 16,2 8 13-16,-5-6 0 0,7 1 0 0,1 2 0 16,2 3-10-16,3-3 10 0,3 2-10 0,2-2 10 0,-2 3-12 0,8 4 12 15,2-5-13-15,0-2 5 16,6 0-115 0,-1-2-22-16,3 9-5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2016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4-27T21:52:08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24122 13367 45 0,'-8'24'22'0,"3"11"-23"16,5-26 41-16,0 4-40 15,2 11 1-15,4-4-5 16,5-2 0-16,-1-3-5 16,3 0 0-16,6-7-4 15,0-1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16:42:13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9422 5660 1868 0,'0'0'41'0,"0"0"9"0,0 0 2 0,0 0 0 0,0 0-42 0,0 0-10 16,0 0 0-16,0 0 0 0,0 0 16 0,0 0 2 15,0 0 0-15,0 0 0 0,8 2 6 0,-3 3 2 16,-5-5 0-16,5 2 0 0,1-2-26 0,2 2 0 16,-3 3 0-16,0-5 0 15,0 3-88-15,3-3-22 0,-2 0-5 0</inkml:trace>
  <inkml:trace contextRef="#ctx0" brushRef="#br0" timeOffset="648.51">9409 5726 1321 0,'-6'-3'58'0,"6"3"13"0,-2 3-57 0,2-3-14 15,0 0 0-15,0 0 0 0,0 0 81 0,0 0 14 16,8-8 2-16,0 6 1 0,2-5-41 0,3 5-8 15,1-5-1-15,-1 2-1 0,5 0-20 0,1-2-4 0,-1 0-1 0,1 0 0 16,2 5-22-16,0-3 8 0,3 5-8 0,2-7 0 16,1 7 0-16,2-2 0 0,5-5 0 0,-2 7 0 15,0 0 0-15,0 0 0 0,2-7 0 16,3 7 0-16,-2 0 24 0,2-8 3 0,0 6 1 0,2-5 0 16,1-2-10-16,2-5-2 0,-2 4 0 46,0 1 0-46,2-3 0 0,-2 3-1 0,-6 2 0 16,1-3 0-16,-6-4-15 0,0 5 11 16,-3-6-11-16,-2 6 10 0,-3 2-10 0,0 0 0 0,-2 2 0 0,-1-2 0 15,-4 2 0-15,-1-2-16 0,-3 5 3 0,-2 0 0 0,-5-3-105 16,-3 5-21-16,0 0-4 0</inkml:trace>
  <inkml:trace contextRef="#ctx0" brushRef="#br0" timeOffset="1100.02">9530 5479 2091 0,'0'0'46'0,"-5"2"10"0,-3-2 1 0,0 7 2 0,0-2-47 0,0-3-12 0,0 7 0 0,-2-1 0 16,2-4 0-16,-3 1 8 0,1 2-8 0,2 0 8 16,0 2-20-16,-3-1-5 0,1 3-1 0,-1-6 0 15,0 2-31-15,1 2-7 0,-1-2 0 0,3 5-1 31,-2 0 8-31,2 0 1 0,-3 0 1 0,3-5 0 0,0 9 35 0,0-7 12 0,0 3-9 0,3-2 9 16,0-1 19-16,0-2 9 0,5 2 1 0,-3-1 1 0,0-1 22 0,3-7 4 16,3 4 0-16,0 1 1 15,2 2-13-15,0-2-2 0,3-3-1 0,3-2 0 16,2 2-1-16,3 3 0 0,0-5 0 16,0 0 0-16,2-5-27 0,3 3-5 0,3 2-8 15,0 0 11-15,0-2-11 0,-3-3 0 16,0 5 0-16,0 0 0 0,0 0 0 0,1-2 0 0,-1 2 0 0,2-5 0 0,-4 5 0 0,2 0-16 15,3 5 4-15,0-3 1 32,-3-2-32-32,0 5-6 0,3-3-2 0,0 8-581 0,0-6-117 0</inkml:trace>
  <inkml:trace contextRef="#ctx0" brushRef="#br0" timeOffset="1946.76">11038 5295 1267 0,'0'0'56'0,"0"0"12"16,0 0-55-16,0 0-13 0,0 0 0 0,0 0 0 0,0 0 199 0,0 0 37 0,0 0 7 0,0 0 1 15,0 10-155-15,3-1-31 0,-3 5-6 0,5 0-2 16,-2 5-21-16,-3-3-4 16,3 8-1-16,-3 4 0 0,-3 0-4 0,3 3 0 0,-3 0-1 0,1-6 0 15,2 6-19-15,0-7 0 0,-6-1 0 0,6 1 0 16,0-8 0-16,0 1 0 0,0-1 0 0,0-4 0 15,0-3 0-15,0-2 0 0,0-4 0 0,0-3 0 16,0 0 0-16,0 0 0 0,8-8 0 0,0-1 0 16,3 0 0-16,-1-8 8 0,1-4 0 0,2-2-8 15,-2-1 13-15,-1 0-4 0,4-4-1 16,-1-2 0-16,0-1-8 0,0 1 0 0,1 4 0 16,1-3 8-16,-1 6-8 0,-1-1 12 0,0 8-12 0,0-3 12 15,-2-2-2-15,2 9 0 0,0-2 0 0,1 0 0 16,-4 7 18-16,3 0 3 0,-2 5 1 15,2-1 0-15,1-2-18 0,-1 10-3 0,-3-2-1 0,1 4 0 0,-1 2-10 0,-2 0 8 16,3 6-8-16,-3-1 8 16,3 2-8-16,-4 1 8 0,1-1-8 0,0 8 8 15,0-3 0-15,-2 2 0 0,-1 1 0 16,3 2 0-16,-3-1 0 0,0-1 0 16,1 4 0-16,-1-2 0 0,0 5-8 0,1-5 0 0,-1 2 0 15,0-2 0-15,0-1 0 0,3-1-9 0,-2-3 9 0,-1-2-13 16,0 2-78-16,3-4-15 0,0-3-3 0,3-5-1029 0</inkml:trace>
  <inkml:trace contextRef="#ctx0" brushRef="#br0" timeOffset="5138.55">13549 7118 2394 0,'-2'-3'52'0,"-1"-1"12"16,0 4 1-16,1-3 3 0,2 3-55 0,0 0-13 0,0 0 0 0,8-7 0 0,0 0 12 0,2 0-1 15,3 5 0-15,1-5 0 0,-1 5 1 0,5-3 0 16,-2-2 0-16,5 4 0 0,1 1-12 0,4-3 0 16,3-2 0-16,6 7 0 0,-1-2 0 0,3-5 0 0,5 7 0 0,-2-7 8 15,0 7-8-15,-1-3-12 0,4 3 2 0,-1-4 1 16,0 4 9-16,1-3 14 0,2 1-3 0,-3-3-1 15,0 5-10-15,1 0 0 0,-9-2 0 0,-2-3 0 16,0 3 0 0,-6-3 0-16,3 5 0 15,-5 0 0-15,0 0-88 0,-3 0-20 0,-5 0-4 16,-3 0-881-16</inkml:trace>
  <inkml:trace contextRef="#ctx0" brushRef="#br0" timeOffset="5742.68">13560 7440 2300 0,'16'-14'51'0,"-6"12"10"0,1-3 3 0,5 3 0 0,2-3-52 0,6 0-12 16,3 0 0-16,4 3 0 0,4-3 20 0,2 3 2 16,0-5 0-16,0 0 0 15,0 5 6-15,-3-3 2 0,1 2 0 0,-4-1 0 16,-4 1-46-16,-1 1-10 16,-2 2-2-16,-3 0 0 0,-2 0-1 0,-3 2-1 15,-3-2 0-15,-2 7 0 0,-6-4 1 0,0 4 0 0,-5 2 0 0,-5 3 0 16,-3 0 6-16,0 2 2 0,-8 2 0 0,-2 1 0 0,-4 6 21 0,-4-1 0 15,-6 1 0-15,0 1 0 0,-2-1 0 0,-3 1 8 0,-3 1 0 0,3-1 0 16,0 0-8-16,3-1 0 0,-1-4 0 16,6 4 0-16,-2-1 0 0,4 1 0 0,1-6 0 0,-1 6 0 15,3-6 32-15,6 4 0 0,-1-5 1 0,4 1 0 16,1-8-12-16,4 5-2 16,2-4-1-16,5-1 0 0,0 5 24 0,3-5 5 0,6 3 1 0,2-2 0 15,5-1-13-15,3 0-3 0,2 6 0 0,3-6 0 16,6 3 16-1,2-1 4 1,3-3 0 0,5 1 0-16,3 3-34 0,7-5-6 0,3-3-2 0,3 4 0 0,-2-1-10 0,-1 0 0 0,3-5 0 15,0 3 8-15,0-3 4 0,5 3 0 16,0-3 0-16,-2-2 0 0,-3 0-12 16,-3 0-17-16,5-2 4 15,-2-3 1-15,0 5 30 0,0-2 6 0,-3-3 2 0,-2 3 0 16,-6-1-17-16,-2-1-9 0,-3-3 10 0,-3-1-10 0,-2 4 16 0,0-3-2 0,-6 0-1 15,-2 0 0-15,-3 0-13 0,-2-3 11 0,-3 3-11 0,-6 0 10 16,-2-2-10-16,-2-1 0 0,-4-2 0 0,-2 1 0 0,-5-1-9 0,0-5-7 16,-6 1-2-16,1-3 0 0,-9-2-187 0,3-5-38 0,-5 3-7 0</inkml:trace>
  <inkml:trace contextRef="#ctx0" brushRef="#br0" timeOffset="6307.38">13462 8689 2563 0,'0'0'56'0,"0"0"12"0,0 0 3 0,0 0 1 0,-5 2-58 0,5-2-14 15,0 0 0-15,0 0 0 0,0 0 11 0,8-7-1 16,2 5 0-16,3-5 0 0,1-3-10 0,4-1-14 16,-2 1 3-16,3-4 1 0,-1 2-9 0,-2-2-1 15,3 0-1-15,-4 5 0 16,-1-5-15-16,2 4-2 0,-3 3-1 0,-3 0 0 0,1-2 23 0,-3 6 5 16,0-1 1-16,-8 4 0 0,0 0 10 0,8 0 12 0,-8 0-2 0,5 7-1 15,-2 0 7-15,2 2 0 0,-5 1 1 0,3 4 0 16,-3 2-3-16,0 1-1 15,0 1 0-15,0 1 0 0,0-2-5 0,0 6-8 16,0-2 11-16,0 3-11 0,2-5 8 0,-2 4-8 16,3-2 0-16,0-2 0 0,2-2 0 0,0 4 0 0,0-5 0 15,1-6 0-15,2 4 0 0,-3-5 0 0,3 1 0 0,0-3 0 16,-3 0 0-16,0 0 0 0,3-5 0 0,-2-2 0 31,-1 0-19-31,3 0-7 0,0-2-2 0,-3-5 0 0,0 0-173 0,3 0-35 16,0-19-8-16,0 2 0 0</inkml:trace>
  <inkml:trace contextRef="#ctx0" brushRef="#br0" timeOffset="6506.18">13745 8249 2602 0,'0'0'57'0,"0"0"12"0,-5 7 3 0,0-5 1 0,5-2-58 0,0 8-15 16,2-1 0-16,1 0 0 0,-1-5 0 0,4 5 0 16,-1-7 0-16,0 7 0 15,1-7-96-15,-1 0-23 0,3 0-4 0,-3 0-1 0</inkml:trace>
  <inkml:trace contextRef="#ctx0" brushRef="#br0" timeOffset="8162.99">14012 8393 1378 0,'0'0'61'16,"0"0"13"-16,0 0-59 0,0 0-15 0,0 0 0 0,0 0 0 0,0 0 92 0,0 0 16 16,0 0 4-16,0 0 0 0,0 0-22 0,0 0-4 15,0 0-1-15,0 7 0 0,0-7-24 0,0 0-5 0,3 9 0 0,2-4-1 16,3-3-27-16,0 5-4 0,0-7-2 0,3 5 0 15,-1-3 10-15,3 1 1 16,1-3 1-16,2-3 0 0,-1 3-34 0,4-2-16 0,2-3 2 16,0-2 0-1,0 5-19-15,1-3-4 0,-1 3-1 0,-3-5 0 16,4 0-184-16,-7 4-37 0,17-6-7 16,-13 2-488-16</inkml:trace>
  <inkml:trace contextRef="#ctx0" brushRef="#br0" timeOffset="8342.43">14105 8694 1785 0,'-3'0'159'0,"3"0"-127"0,0 0-32 0,0 0 0 0,0 0 116 16,0 0 18-16,0 0 3 0,0 0 1 16,8 0-98-16,3 0-20 0,-1 0-4 0,4-5-1 15,2 0-15-15,-1-2-12 0,7-2 3 0,-1-1 0 16,-3-1-27-16,6 1-6 0,0 1-1 0,0-5 0 15,-1 4-121-15,1 1-24 0,16-8-4 0,-14 6-2 0</inkml:trace>
  <inkml:trace contextRef="#ctx0" brushRef="#br0" timeOffset="8726.57">14698 8503 921 0,'0'0'82'0,"0"0"-66"0,-8 5-16 0,2-3 0 16,6-2 285-16,-2 0 54 0,-1 7 10 0,0-4 3 16,1 4-264-16,2 0-52 15,0 2-10-15,2-2-2 0,-2 0-24 0,3 3 9 0,2 4-9 0,1-5 0 16,-1 5 0-16,3-4 0 0,2 6-15 0,1-4 5 16,0 0-1-16,2-1 0 0,0 1 0 0,0 0 0 15,1-7 2-15,-1 6 0 0,-3-8 0 0,4 4 0 16,-4-5 9-16,1-2 12 0,-1 0-2 0,1 0-1 15,-3-5 13-15,0-2 2 16,2 0 1-16,-2-7 0 0,3 5-5 0,-3-5 0 16,-3-3-1-16,0 3 0 0,1-2-10 15,-4-1-1-15,1 1-8 0,-3 2 12 0,-3-3-12 16,-2 1 0-16,0 2 8 0,0-3-8 16,-6 8 0-16,0-5 0 0,-2 2 0 0,0 0-10 0,0 0-6 0,-1 1 0 0,-1 1-1 15,-4 3 0-15,3 5 5 0,-2-5 2 0,2 0 0 0,3 7 0 0,-1 0-4 16,4 0-1-16,-1 0 0 0,3 4 0 15,0-1-101-15,3-1-21 0,0 3-4 16,-1-5-711-16</inkml:trace>
  <inkml:trace contextRef="#ctx0" brushRef="#br0" timeOffset="10044.33">13610 6304 172 0,'0'0'8'0,"0"0"1"0,0 0-9 0,0 0 0 0,0 0 0 0,0 0 0 16,0 0 312-16,0 0 60 0,0 0 12 0,0 0 2 15,5-2-279-15,1 2-56 0,-6 0-11 0,5 0-3 16,-5 0-11-16,5 0-2 0,-2 2-1 0,2 3 0 16,1-3 1-16,-4 10 1 0,1-7 0 0,0 6 0 15,-3-1 11-15,2-1 3 0,-2 5 0 0,0-4 0 16,-2 6-7-16,2-2 0 0,-3 0-1 0,0-2 0 16,1 5-20-16,-1-3-11 0,-2-5 12 0,-1 5-12 15,1-4 9-15,2 4-9 0,-2-5 0 16,0-2 9-16,0 3-9 0,2-3 0 0,3-7 0 0,-3 7 0 0,3-7 0 15,0 0 0-15,0 0 0 0,0 0 0 0,0 0 0 0,0 0 0 16,0 0-9 0,6-7 9-16,-4 4-20 0,6-4 4 0,-3-2 0 0,1-3 0 0,2 3 16 15,0-3-8-15,0-2 8 0,-1 0 0 0,1-3-10 0,0 1 10 16,0-5-8-16,0 4 8 0,0 5-8 0,0 1 8 16,0-6-8-16,0 10 8 0,0-2 0 0,-3 2 0 15,3-3 0-15,-3 3 0 0,1 5 0 0,-1-3 8 16,0 5 0-16,-5 0 0 0,3 0 0 0,0 7 0 15,2 0 0-15,-2 0 0 0,-1 3 0 0,1-1 0 16,-1 3 0-16,1 0 0 0,-3 4-8 0,3-2 0 16,-1 3 8-16,-2-1-8 0,0 1 0 0,0-3 0 15,0 0 0-15,0 2 8 0,3-6-8 0,-3-1 0 16,0 5 0-16,0-4 0 0,3-3-15 0,-1 4-4 0,-2-6-1 16,0 0 0-1,3-3-112-15,-3-2-24 0,0 0-4 0,0 0 0 0</inkml:trace>
  <inkml:trace contextRef="#ctx0" brushRef="#br0" timeOffset="10227.31">13978 6368 1094 0,'0'0'97'0,"0"0"-77"0,0 0-20 0,0 0 0 16,0 0 222-16,0 0 41 0,0 0 8 0,0 0 1 15,0 0-197-15,5 4-40 0,-2-1-8 0,5 1-2 16,-3-1-16-16,0 1-9 0,3-1 10 0,0-1-10 0,0-2 0 0,0 0 0 15,3 5-13-15,-3-10 4 32,2 5-98-32,-2 0-19 0,3 0-4 0,-1-2-698 0</inkml:trace>
  <inkml:trace contextRef="#ctx0" brushRef="#br0" timeOffset="10451.65">14301 6191 1670 0,'0'0'148'0,"0"0"-118"0,0 0-30 0,0 0 0 15,0 0 112-15,-3 3 17 0,-2 1 3 0,2 3 1 0,6 3-82 0,-3-1-17 0,-3 8-3 0,3-3-1 16,0 2-40-16,3 5-8 16,-3-2-2-16,2 5 0 0,1-1 20 0,-3 8 0 15,3-5-8-15,2 4 8 16,-2-2-112-16,-1 1-18 0,4 29-4 0,-6-15-1 0</inkml:trace>
  <inkml:trace contextRef="#ctx0" brushRef="#br0" timeOffset="13809.56">921 6372 1789 0,'0'-4'39'0,"-6"1"8"0,6 1 1 0,0 2 4 0,0 0-42 0,0-5-10 16,6 5 0-16,-4 0 0 16,6 0-8-16,3 0-4 0,2 0-1 0,-2 5 0 15,7-3 13-15,-2 1 16 0,3 1-3 0,-1-1-1 16,3 1-12-16,3-1 0 0,5-3 0 0,-2 0 0 0,7 0 0 0,-2 0 0 15,0-3 0-15,5-1 0 16,-3 4 0-16,-2-7-12 0,7 4 1 0,-7-4 0 0,3 0 0 16,-1-2 0-16,-5 2 0 15,6-5 0-15,-1 0 11 0,-2 3 0 0,-1-5 0 0,-1 7 0 16,-1-3 0-16,2-2 0 0,-2 1 0 0,-2 4 0 16,-1-3 0-16,-4 3 8 0,1 0-8 0,-4 2 0 15,-1 1 0-15,-2-3 0 0,3 4 0 16,-9-1 0-16,6 4-89 0,-5-3-23 0,-1 3-4 0</inkml:trace>
  <inkml:trace contextRef="#ctx0" brushRef="#br0" timeOffset="14201.27">1704 6003 1728 0,'0'0'153'0,"0"0"-122"0,0-5-31 0,3 1 0 16,5-3 47-16,-1 7 3 0,1-7 1 0,3 7 0 0,0 0-41 0,7 4-10 16,-2-1 0-16,5 4 0 15,3 2 0-15,-3 3 0 0,3 0 0 0,2-1 0 0,-7 1 0 0,7 5 0 16,-4-3 0-16,4 2 0 0,-2 1 0 0,-3-3 0 15,5 2 0-15,-2-6 0 16,-3 4 0-16,3-5 0 0,-5 3-9 0,-1-3 9 16,1 1 0-16,-6-3 0 0,0 2 0 0,-2-4 0 15,-3-3 0-15,0 3 0 0,-8-5 8 0,2 5-8 0,-2-5 23 16,3 4 1-16,-6-1 1 0,1 4 0 0,-6-3 7 0,0 1 0 16,-8 2 1-16,-3 3 0 0,1 1-22 0,-3 1-11 0,-6 2 10 15,-4 7-10 1,-1 3-22-16,-3 2-10 0,-2 0-3 15</inkml:trace>
  <inkml:trace contextRef="#ctx0" brushRef="#br0" timeOffset="16672.06">2011 6934 230 0,'0'0'10'0,"0"0"2"0,0 0-12 0,0-2 0 0,0-3 0 0,0 5 0 16,0-7 170-16,0 5 31 0,0-3 7 0,0 1 0 15,0-1-139-15,0 2-28 0,0 3-5 0,0-4-2 16,0-3-18-16,0 7-3 0,0 0-1 0,0 0 0 0,0 0 8 0,0 0 2 15,0 0 0-15,0 0 0 0,0 0 6 0,0 0 2 16,0 0 0-16,0 0 0 16,0 7-11-16,0 0-3 0,0 2 0 0,2 3 0 15,-2-3-6-15,6 1-2 0,-6 6 0 0,0-2 0 16,0 0-8-16,2-2 8 0,-2 2-8 0,6 3 8 16,-6-3 0-16,0 2-8 15,0 1 12-15,2-3-4 0,-2 0 16 16,0-2 2-16,-2 4 1 0,2 5 0 0,0-4-16 0,0-1-3 0,0 6-8 0,-6-4 12 15,6-1-4-15,0 4 0 0,-2-2-8 0,2 4 12 0,0-1-4 16,-6-4-8-16,6 6 11 0,0 4-11 0,0-2 12 0,0-3-12 0,0 3 12 16,0-2-12-16,-2 6 14 0,2-1-4 0,0-1-1 15,0 0 0-15,0-2-9 0,0 5 12 16,0-6-12-16,0-1 12 0,2 4-12 16,-2-2 0-16,0 0 0 0,0-3 0 0,0 6 0 0,6-4 8 0,-6-1-8 15,0 0 0-15,0-1 0 0,0 3 0 0,0-3 0 0,0 1 0 16,0-3 0-16,0 3 8 0,0-6-8 15,0 4 0-15,0-6 20 0,0 5-2 0,0-2 0 0,0-2 0 16,0-1-18-16,0 0 0 0,2 3 0 16,-2 0 0-16,0-2 0 0,6-3 0 0,-4 2 8 0,-2-2-8 15,3-2 8-15,2 2-8 0,-5 3 9 0,0-3-9 16,3-5 0-16,2 5 0 0,-5 0 0 0,3-2 0 16,0 2 8-16,2-4-8 0,-5 4 0 0,2-5 0 0,-2-2 0 15,6 3 0-15,-6-3-8 0,2 2 8 16,-2-2 0-16,6 0 0 0,-6 0 10 0,2-4-2 15,-2 4-8-15,0 0 0 0,0-7 0 0,0 0 0 16,0 0 10-16,0 0-2 0,0 0-8 0,0 0 12 0,0 0 2 0,0 0 0 16,0 0 0-16,0 0 0 15,0 0-1-15,0 0 0 0,0 0 0 0,0 0 0 0,0-7-13 0,0-3 11 16,0 3-11-16,0-2 10 0,0-5-10 16,0-3 0-16,0 3 0 0,-2-5 8 15,2-4 5-15,0-1 1 0,-6 1 0 0,6-3 0 0,-2-5-29 0,2 1-5 16,-6-3-2-16,6-3 0 0,-2 4 6 0,2-1 0 15,0-5 1-15,0 5 0 0,0-7-1 0,0 7 0 16,0-4 0-16,0 4 0 0,0 0 16 0,2 0 0 0,-2 2 0 16,6 1-9-16,-4-1 9 15,4 0 0-15,-4 6 0 0,-2-6 0 0,3 0 0 0,2 6 0 16,-5-1 0-16,8 2 0 0,-5-4 0 0,0 4 0 0,-3 1 0 0,5-1 0 16,-5 6 0-16,2-4 0 15,4 4 0-15,-6-4 0 0,0 6 0 0,0-1 0 16,2-4 0-16,4 5 0 0,-6-1 0 0,2-6 0 0,-2 6 0 15,3-6 0-15,2-1 0 0,-2 8 0 0,5-8 0 0,-6 8 0 16,4-5 0-16,2 2 0 0,-6-2 0 0,1 4 0 16,2-1 0-16,-2-4 0 0,2 6 0 0,-2-1 0 15,2 1 0-15,-5 2-8 0,0-3 8 16,0 3 0-16,0 5 0 0,0-5-10 0,0 4 10 0,-5-4 0 16,2 5-8-16,-2-1 8 0,2-4 0 0,3 7 0 15,-5-2-8-15,2-5 8 0,1 4 0 0,2-4 0 16,0 5 0-16,-6-1 0 0,6 1 0 0,0-3 0 15,0-4-8-15,0 9 8 0,0-3 0 0,0-4 0 16,0 5-9-16,0 2 9 0,0 0 0 0,0-3-9 16,0 1 9-16,6-1-13 0,-12 3 5 0,6 0 8 0,0 0-9 0,0 5 9 15,0-3 0-15,0 5 0 0,0 0-9 0,0 0 9 16,0 0 0-16,0 0-9 16,-2 0 9-16,2 7-12 0,-6 0 12 0,4-4-12 0,2 4 12 15,-3 0 0-15,-2 2-9 0,2 3 9 0,3-3 0 16,-5 1 0-16,2-1-9 0,3 5 9 0,-2-4 0 15,-4 4 0-15,4 0 0 0,2-2 0 0,0 2 0 0,-6 2 0 16,6 1 0-16,-2-3 0 0,2 2 0 0,-5 5 0 16,2-4 0-16,3 2 0 0,0 2 0 0,0-2 0 15,0 4 0-15,-3 5 0 0,3-2 0 0,-5 5 8 16,5-5-8-16,0 9 0 0,0-2 24 0,0 2 0 0,0 1-1 16,0-1 0-16,0 5-23 0,0 0 0 0,0 4 0 0,-3-4 0 15,3 7 0-15,3 1 0 0,-3-6 0 0,0 3 0 16,5-3 0-16,-10 5 0 0,5-2 0 0,-3-3 8 15,3 5 4-15,0 0 0 16,0 0 1-16,0 0 0 0,-5-5 1 0,2 5 0 16,3 0 0-16,0 1 0 0,0-8-6 0,0 4-8 0,0-1 11 0,0-3-11 15,0-3 11-15,0-4-11 0,3-2 10 16,2-1-10-16,-5-4 10 0,3-5-10 0,5-2 10 0,-5-5-10 16,2 3 0-16,-3-8 0 0,4-2 0 15,2 0-572-15,-3-7-121 0</inkml:trace>
  <inkml:trace contextRef="#ctx0" brushRef="#br0" timeOffset="19979.95">16338 6967 2530 0,'24'-7'56'0,"-14"7"11"0,6 0 2 0,5 0 3 0,6 0-58 0,7 0-14 0,3 0 0 0,8-2 0 0,8-5 12 16,3 5 0-16,-3-3 0 0,0-2 0 0,-3-3-4 15,0 3-8-15,3-2 11 0,0-1-11 16,-5 3-16-16,-1-7-9 0,4 7-3 0,-6-2 0 15,-6 2-106-15,-4 0-22 0,-6 2-4 0,-5 0-482 16,-9 3-97-16</inkml:trace>
  <inkml:trace contextRef="#ctx0" brushRef="#br0" timeOffset="20413.21">16230 7315 288 0,'-45'15'25'0,"26"-8"-25"0,-2 0 0 0,0-3 0 0,0 3 332 0,2 0 60 0,3 3 13 0,3-5 3 15,2-3-241-15,3 3-48 0,3-3-10 0,5-2-1 16,0 0-4-16,0 0 0 0,13 0 0 0,6-7 0 16,2 5-64-16,8-3-12 0,6-5-4 0,7 3 0 15,5 0 13-15,1-2 3 0,-3 2 0 0,0 5 0 16,-3-3-32-16,-2 0-8 0,0 0 0 0,-3 3 0 16,-3 2 0-16,-5 2 0 15,0 3-11-15,-5 0 11 0,-11 2 0 0,-2 0 0 0,0 2 0 0,-6 5 0 0,-8 8 0 16,-2-4 0-16,-6 6-12 0,-2-1 12 0,-5 8-8 0,-4-5 8 15,-1 7 0-15,-1 2-9 16,3-2-5-16,-3 0-1 0,0 0 0 0,0-3 0 16,0 3 27-16,6-2 4 0,-3 0 2 0,2 1 0 15,6-8-18-15,2-1 0 0,3 1 0 16,6-3 0-16,-3-2 8 0,7-3 0 0,9 6 1 0,-1-4 0 16,4-3-1-16,1 1 0 0,7-7 0 0,1 6 0 0,1-8 8 0,5 2 2 15,8-2 0-15,6-7 0 0,-1 5 10 0,6-5 1 16,-1 0 1-16,1-5 0 0,0 5-30 15,-3-7 0-15,0-2 0 0,5-6 0 0,0 6 10 0,0-5-10 16,-7 2 10-16,-1-2-10 0,-2 0 12 16,-6-2-4-16,-2 4-8 0,-3-7 12 0,-5 7-3 0,-3-2-1 15,-3 0 0-15,1-3 0 0,-3 8-8 0,-6-5 0 16,1-2 0-16,-6 1 0 16,1 6-96-16,-6-7-14 0,-3 1-3 0,-2 4-1 15,-6-3-126-15,3-1-24 0</inkml:trace>
  <inkml:trace contextRef="#ctx0" brushRef="#br0" timeOffset="21012.82">16412 8879 2718 0,'0'0'60'0,"0"0"12"0,-3-4 2 0,3 4 2 0,0 0-60 0,6-3-16 0,-4-1 0 15,6-6 0-15,3 3 0 0,0-2 0 0,-1-1 0 0,1-4 0 16,2 0-23-16,0-2-7 0,0-1-2 0,1 1 0 15,-4 2 0-15,3-3 0 0,3 5 0 0,-5 1 0 0,-3-1 7 0,2 0 1 0,1 5 0 0,0-2 0 16,-4 6 24-16,1-1 0 0,0 4 0 0,3 0 8 16,-6 7 13-16,-2 2 3 15,5 3 1-15,-3 4 0 0,3 3-17 0,-3 5-8 0,1 6 8 0,-4 3-8 16,4 2 12-16,-1 1-4 16,-5 4 0-16,3 0 0 0,-1 0-8 0,1 4 0 0,-6-4 9 0,3-2-9 15,-5-3 0-15,0 5 8 0,-1-9-8 0,-2 2 0 16,0-10 12-16,-2 8-1 0,5-8-1 0,-3-2 0 15,0-2-10-15,-3-2 8 0,3-3-8 0,3-5 8 0,-6 5-8 16,3-11 0-16,0 4 0 0,0-7 0 16,1-3-30-16,1-4-2 0,-4 0 0 15,2-9 0-15,0-1-99 0,-3-6-20 0,-2-8-4 16</inkml:trace>
  <inkml:trace contextRef="#ctx0" brushRef="#br0" timeOffset="21169.97">16536 8327 2188 0,'0'0'195'0,"0"0"-156"16,0 0-31-16,0 0-8 0,6 2 138 0,2 5 26 15,-6-2 6-15,6 0 1 0,0-1-105 0,0-1-21 16,3 4-4-16,-3-3-1 16,0-1-76-16,2-1-16 0,1 5-4 0,-1 0-784 0,1-5-156 0</inkml:trace>
  <inkml:trace contextRef="#ctx0" brushRef="#br0" timeOffset="21338.64">17066 8597 2998 0,'0'0'133'0,"0"0"27"0,0 0-128 0,5 7-32 0,3-4 0 0,0 4 0 16,0-7 0-16,0 7 0 0,-3-7 0 0,3 4 0 15,5-4-172-15,-5 3-32 0,-8-3-7 16,0 0-905-16</inkml:trace>
  <inkml:trace contextRef="#ctx0" brushRef="#br0" timeOffset="21521.21">16997 8905 3063 0,'0'0'68'0,"0"0"13"0,0 0 3 0,0 0 2 0,0 0-69 0,8 3-17 16,-3-3 0-16,3 0 0 0,5 0 0 0,0-3-9 16,3 1 1-16,0-5 0 15,0 0-152-15,3-3-29 0,-1-1-7 0,1 1-956 0</inkml:trace>
  <inkml:trace contextRef="#ctx0" brushRef="#br0" timeOffset="21854.17">17476 8708 2131 0,'0'0'189'0,"0"0"-151"0,0 0-30 0,0 0-8 16,0 0 137-16,0 0 27 0,0 0 4 0,5-3 2 16,3-1-127-16,0-3-26 0,0 2-5 0,2-2 0 15,1-5-12-15,2 3-14 0,3 2 3 0,0-3 1 31,0-4-24-31,-3 5-5 0,3 2-1 0,-5 0 0 0,2-3 26 0,-3 8 5 0,-2-3 1 0,0-2 0 16,3 7 8-16,-6-2 0 0,-5 2 0 0,8 2 0 16,-3 3 11-16,3-3 4 0,-2 5 1 0,-1 3 0 0,0 1 12 15,0 1 4-15,-2 5 0 0,2 4 0 0,-2-5-16 0,2 8-4 16,-2-3 0-16,2 2 0 0,1 1 0 0,-1 2 0 16,-3-3 0-16,4 1 0 0,-1-1-12 15,0 1 0-15,1-5 0 16,-1-3 0-16,0 5 0 0,1-4 0 0,1-3 0 0,-1-2 0 15,2 2 0-15,-3-5 0 0,3-2 0 0,-3 0 0 16,3-2-26 0,-3-3-11-16,-5-2-3 0,6 0-776 0,2-7-156 0</inkml:trace>
  <inkml:trace contextRef="#ctx0" brushRef="#br0" timeOffset="22040.05">17793 8249 3142 0,'0'0'140'0,"0"5"28"0,-5-1-135 0,5 4-33 0,-3-1 0 0,6 2 0 16,-3-2 24-16,3 0-1 0,-1 0-1 0,1 3 0 31,0-6-78-31,-3-4-16 0,0 0-4 0,0 0-1280 0</inkml:trace>
  <inkml:trace contextRef="#ctx0" brushRef="#br0" timeOffset="23278.52">16566 6048 1324 0,'0'0'118'0,"0"0"-94"0,0 0-24 0,0 0 0 0,-3 7 124 0,6 2 20 16,-1 1 4-16,1 4 0 0,2 2-87 0,-2 1-17 16,-3-1-4-16,5 5-1 0,-2 3-10 0,-1 2-1 15,-2 2-1-15,0-5 0 0,3-4-17 0,-3-2-10 16,-3 4 12-16,3-9-12 0,-2 2 0 0,2-5 0 16,-3 5 0-16,-2-4 0 0,2-3 0 0,-2 2 13 15,2-2-2-15,-2 0-1 0,2-7-10 0,3 0 0 0,0 0 0 16,-5-2 0-16,2-5 0 0,1-7 0 0,-1 0 11 0,3-3-11 31,0-2-17-31,0-4-10 0,3 2-1 0,-1-3-1 0,1 1 29 0,2-1-9 16,1 5 9-16,-1-4 0 0,5 2 0 0,-2 2 0 15,-2 2 9-15,2 1-9 0,2 2 32 0,-2 4 0 0,-3-1 0 16,3 6 0-16,-2-2 17 0,2 2 3 16,0 5 1-16,-1 0 0 0,-7 0-12 0,6 7-2 15,4 0-1-15,-2 3 0 0,-5 1-19 0,2 1-4 0,6 2-1 16,-3 3 0-16,-6-1-2 0,4-2-1 0,4 3 0 0,-2-1 0 15,3 1-11-15,-6-1 8 0,0 1-8 0,3-3 8 16,0 2-8-16,-5 1 0 0,0-3 0 0,-1-5-11 16,3 3 11-16,-2 0-12 0,-3-3 12 0,-3 3-12 31,6-3-24-31,-3-2-6 0,-3 3-1 0,3-3 0 0,0-7-108 0,0 0-21 0,0 0-5 0,-2 2-723 16</inkml:trace>
  <inkml:trace contextRef="#ctx0" brushRef="#br0" timeOffset="23620.78">16949 6151 2343 0,'0'0'52'0,"0"0"10"0,0 0 2 0,6-7 2 0,-6 7-53 0,5 0-13 0,3-7 0 16,0 5 0-16,0-3 11 0,2 5-1 0,1-2 0 0,2-1 0 16,0-1-10-16,3 4 0 0,0 0 0 0,3 0 0 15,-4 0 0-15,1 0-14 0,0 4 5 0,-3-1 1 16,3-1-40-16,0-2-8 0,-5 0-2 0,-3 5 0 15,2-3-116 1,1-2-23-16,-3 5-5 0,-3-3-1 0</inkml:trace>
  <inkml:trace contextRef="#ctx0" brushRef="#br0" timeOffset="23791.5">17301 5940 1555 0,'0'0'138'0,"0"0"-110"16,0-3-28-16,0 3 0 0,0-7 159 15,3 0 26-15,-3 7 6 0,0 0 1 0,0 0-94 0,0 0-18 16,0 0-4-16,2 10-1 0,4 1-57 0,-4 1-18 16,1 9 10-16,0-4-10 0,-1 6 0 0,4 3 0 15,-6-2 0-15,2 6 0 0,1 3-14 0,0 2 5 16,-3 1 1-16,0 4 0 16,0 4-52-16,0-1-9 0,-3 4-3 0,0-3-961 15</inkml:trace>
  <inkml:trace contextRef="#ctx0" brushRef="#br0" timeOffset="27883.21">3085 8162 1627 0,'0'0'72'0,"0"0"15"0,0 0-70 0,5-2-17 0,-2-3 0 0,5-2 0 0,0 2 57 0,0 1 8 15,-6-4 2-15,9 6 0 16,-3-5-35-16,3 5-8 0,2-3 0 0,-3 3-1 16,4-3-3-16,-1 3-1 0,5-5 0 0,-4 7 0 0,1 0-19 0,1 0-12 15,3 0 1-15,-3 0 1 0,5 0 10 0,3 4 0 16,-3-1 0-16,3-3-8 0,-6 2 8 16,1-2 0-16,2 7 0 0,-3-7 0 0,1 5 9 0,5-3-9 31,-8-2 12-31,2 2-12 0,1 3 21 0,-1-3-2 0,1-2-1 0,-1 0 0 0,3 5 2 15,1-2 0-15,-4-3 0 0,3 4 0 0,3-4-20 0,-3 3 0 16,3-3 0-16,0 0 0 0,0 2 13 0,2-2 3 16,-5 0 0-16,3 0 0 0,-5 5-16 0,2-5 9 15,-3 0-9-15,3 0 8 0,-2 0-8 0,0 0 10 0,2 0-10 0,-3 0 10 16,6 0 2-16,-3 2 0 0,3-2 0 16,-3 0 0-16,3 0 4 0,-3 0 0 0,-2 5 1 0,2-5 0 15,-3 0-1 1,1 2 0-16,-1-2 0 15,1 0 0-15,-3 0-5 16,2 0-2-16,1 0 0 0,-1 0 0 0,1 5 7 0,-3-3 0 0,2-2 1 0,6 0 0 16,-5 0-17-16,4 0 0 0,-1 0 0 0,-1 0 0 0,0 0 0 15,-3 0 0-15,6 0 0 0,-5 0 0 0,2 0 8 0,-3 0-8 0,6 0 0 0,-8 0 0 16,3 0 10-16,-1 0-10 0,1 0 8 0,-6 0-8 16,0 0 9-16,6 0-9 15,-6 0 10-15,5 0-10 0,-2 0 11 0,3 0-11 0,-6 0 12 0,6 2-12 16,-1-2 11-16,1 0-11 0,-1 0 10 0,-2 0-10 15,3 0 9-15,-1 5-9 0,1-5 8 0,-1 3-8 16,-2-3 8-16,2 0-8 0,1 0 0 0,0 0 8 16,-1 0 0-16,-5 4-8 0,3-1 12 0,0-3-4 0,0 0-8 0,0 4 0 15,0-4 0-15,2 3-11 0,-2-3 11 16,0 2 0-16,2-2-9 0,1 0 9 0,-3 0 0 0,2 0 0 16,1 0 0-16,-1 0 0 0,1 0 0 0,2 0 0 15,-2 0 0-15,-1 0 0 0,3 0 31 0,-2 0 1 16,-1 0 0-16,1 0 0 0,-1 0-32 15,-4 0-13-15,4 0 1 0,-2 0 0 16,-3 5 12-16,3-5 0 0,3 2 0 0,-3-2 0 16,2 0 11-1,1 0-2-15,-1 5 0 16,1-3 0-16,2-2-9 0,-3 0 0 0,1 0 0 0,-1 0 0 0,3 0 0 0,1 0 0 0,-4 0 0 0,1 2 0 16,2-2 12-16,-5 0-4 0,2 0 0 0,-2 0 0 0,0 0-8 0,0-2 0 15,2 2-12-15,-2 0 12 0,0 0 0 0,0 2 0 16,5-2 9-16,0 0-1 0,-2 5 2 0,-1-2 1 0,1-3 0 15,2 4 0-15,-2-1-11 0,-1-3 0 0,3 4 0 16,0 1 0-16,-2 0 0 0,0-3 0 0,-1 5 0 0,1 0 0 16,-4-5 0-16,1 6 0 0,-2-1 0 0,1 0 0 15,1-5 0-15,-2 5 8 0,1-2-8 0,1-3 8 16,-3 5-8-16,3-4 0 0,0 1 0 0,-3-1 0 16,3-3 0-16,0 4 0 0,0-1 0 0,0-3 0 15,0 2 0-15,0-2 8 0,0 0-8 0,-3 0 8 16,3 0-8-16,0 0 0 0,-3 0 0 0,3 0-11 0,0 0 11 15,-3 0 0-15,-3 0 0 0,6-2 0 0,-3-1-14 0,3-1-1 16,-5 4 0-16,5 0 0 16,0-3-91-1,2-1-18-15,6 4-4 0,-3 0-966 0</inkml:trace>
  <inkml:trace contextRef="#ctx0" brushRef="#br0" timeOffset="31196.04">19301 6758 403 0,'0'0'36'0,"0"0"-36"0,0 0 0 0,0 0 0 0,0 0 198 0,-2-5 33 16,-4 5 6-16,4-2 2 0,-1-3-135 0,-2 5-28 15,0 5-4-15,-1-5-2 16,4 0-26-16,-4 2-4 0,-2-2-2 0,3 7 0 16,0-4 2-16,0 4 0 0,-1 0 0 0,1 0 0 0,0 0-13 0,2 2-3 15,0 1 0-15,1 2 0 0,2-1 13 0,0 3 3 16,0 3 0-16,0-1 0 0,2 1-29 0,-2 6-11 16,6-2 8-16,-4 3-8 0,1 2 8 0,0-3-8 15,-1 10 8-15,4-2-8 0,-4-1 8 0,3-4-8 16,-2 10 8-16,0-8-8 0,2 2 0 0,-2 3 0 15,-1-2 0-15,4-1 0 0,-6-4 0 0,2 5 0 0,-2-1 0 16,3-4 0-16,0 3 0 16,-1-4 0-16,1-1-9 0,-3-1 9 0,5 1 0 15,-2-3 0-15,-3-2 0 0,2-3 0 0,1 1 0 0,0-1 0 16,-1-2 0-16,4 1 0 0,-4-6 0 16,1 5 0-16,0-4 0 0,-1-1 0 0,-2 3 0 0,3-8 0 15,0 3-9-15,-1 0 9 16,3 1-44-16,-2-6-2 0,0 5-1 0,-1-7-529 0,-2 0-107 0</inkml:trace>
  <inkml:trace contextRef="#ctx0" brushRef="#br0" timeOffset="37124.79">15970 5860 2415 0,'-29'-3'107'0,"16"6"22"0,-3-3-103 0,0 7-26 16,-2 0 0-16,-1 2 0 0,1 5 30 0,-1 3 1 15,3 2 0-15,-2 9 0 0,-1 2-18 0,1 3-3 0,2 5-1 0,0-3 0 16,0 10-9-16,0 2 0 0,0 5 0 0,0 2 0 16,1 9 0-16,1 5 0 0,-2-2 0 0,1 14 0 15,1 0 0-15,1 5 0 0,0 0 0 0,2 4 0 16,3 5 0-16,3-5 0 0,0 3 0 0,-1-3 0 16,6-2 0-16,6 3 0 0,-1-3-10 0,6-3 10 15,2 1 0-15,3-3 0 0,2-2 0 0,3-4 0 16,3-3 0-16,0 0 15 0,3-3-2 0,4 1 0 0,6-6 16 0,6 4 3 15,4-8 1-15,4-2 0 16,-4 4-33-16,6-6-20 0,0 6 2 16,5-2 1-16,3-4-118 0,0 4-23 15,2-2-5-15</inkml:trace>
  <inkml:trace contextRef="#ctx0" brushRef="#br0" timeOffset="37679.03">21188 7273 2804 0,'0'0'124'15,"0"0"26"-15,2-5-120 0,4 3-30 0,4-3 0 0,9 1 0 0,10-1 63 0,0-2 6 16,5 4 2-16,9-4 0 16,4 0-31-16,6-2-7 0,3 2-1 0,-3-2 0 0,0 1-24 0,-3 1-8 15,-5 0 0-15,0 0 0 32,0-2-92-17,-3-1-23-15,1 3-4 0,-9 0-1 0,-2 0-84 0,-3 5-18 0,-5-3-3 0</inkml:trace>
  <inkml:trace contextRef="#ctx0" brushRef="#br0" timeOffset="37867.58">21643 7007 1094 0,'-11'0'97'0,"3"0"-77"0,-2 0-20 0,-1 0 0 16,3 5 280-16,0-3 52 0,0 8 10 0,0-3 2 16,3 2-224-16,0 5-44 0,2 3-10 0,3 6-2 15,0 1-20-15,3 6-4 0,0 1 0 0,2 2-1 0,-5 0-31 0,5-3-8 16,-2 3 0-16,-1-2 0 15,1 2 0-15,0-3 8 0,-1 3-8 0,1-2 0 16,0-1-155 0,-1-4-35-16</inkml:trace>
  <inkml:trace contextRef="#ctx0" brushRef="#br0" timeOffset="39185.74">23299 6937 345 0,'0'0'15'0,"0"0"4"0,0 0-19 0,6-3 0 0,-4-4 0 0,1 5 0 16,2-3 198-16,-2 3 36 0,2-5 7 0,-2 0 2 15,-1 0-143-15,1 4-29 0,0-4-6 0,-3 0-1 16,2 0 7-16,-2-2 1 0,0 2 0 0,0 0 0 15,0-3 20-15,0 3 4 0,3-2 0 0,-3-1 1 16,0-1-1-16,-3 1 0 0,3 1 0 0,-2 2 0 16,-1 0-32-16,0 0-8 0,1 2 0 0,-1 0-1 0,-2-2-44 0,-3 7-11 15,0-7 0-15,-3 7 0 0,1 5 0 0,-4 2-11 16,-1 0 3-16,-7 5 0 16,4 4 8-16,-3 1-12 0,-3 6 12 0,0 1-12 0,0 6 12 0,3-1-10 15,0-1 10-15,2 9-10 0,4 1 10 0,1-3 0 16,4 5 0-16,-1-4 0 0,6-1 0 0,5-5 0 15,0 3 0-15,3-2 0 0,2-8 0 16,3 3 9-16,2-5 0 16,6 1 0-16,-3-4 11 0,6-1 3 0,2-1 0 0,0-2 0 0,3-4-4 0,0 2-1 0,0-8 0 15,2 3 0-15,3 0-30 0,-2-4-7 16,-1 2-1-16,-2-5 0 16,-3 0-30-16,3-5-6 0,-3 2-2 0,-2-4 0 15,2 5-78-15,0-5-15 0,-2 0-3 0</inkml:trace>
  <inkml:trace contextRef="#ctx0" brushRef="#br0" timeOffset="39655.94">24011 6302 1785 0,'5'-10'79'0,"-5"10"17"0,0 0-77 0,6-4-19 15,1 4 0-15,4 0 0 0,2 7 159 0,3 0 28 16,3 2 5-16,-1 5 2 0,1-4-158 0,-3 6-36 16,-1 8 0-16,1-1 0 0,-2 8 8 0,1 2 4 0,-1 4 0 15,-1 3 1-15,3 10-13 0,-3 4-10 0,0 9 2 0,-2 1 0 16,-1 6 8-16,-2 10-13 15,0 0 5-15,-2 7 8 0,-4 0 0 0,-2 7 0 16,0 0 9-16,-5-7-1 0,2 0-8 0,-5-2 0 0,0-5 0 0,-2-2 0 16,-1-5 0-16,-2-8 19 15,0-1-3-15,-3-8-1 0,0 3 21 0,-8-7 4 16,-2 2 0-16,-9 0 1 16,-4-7-29-16,-6 0-12 0,-3-4 11 0,0-6-807 0,-2-4-162 0</inkml:trace>
  <inkml:trace contextRef="#ctx0" brushRef="#br0" timeOffset="43464.6">13393 10613 403 0,'0'0'36'0,"0"0"-36"16,0 0 0-16,0 0 0 0,6-5 487 0,4 3 90 15,6-3 19-15,5 0 3 0,8 1-466 0,6-4-93 16,-1-1-18-16,6 2-4 0,-1 0-5 0,4 2-1 16,2-7 0-16,2 5 0 0,-2-2-12 0,3-5 0 0,0 5 8 0,-3-1-8 31,-6 3-34-31,-2-2-10 0,-5 2-1 0,0-3-1 15,-6 3-173-15,-5 0-34 0,16-2-7 0,-15 4-2 0</inkml:trace>
  <inkml:trace contextRef="#ctx0" brushRef="#br0" timeOffset="43937.84">13361 10987 979 0,'0'0'43'0,"0"0"9"0,0 0-41 0,0 0-11 0,0 0 0 0,0 0 0 0,3 7 244 0,8-5 48 16,-1-2 8-16,6 5 3 0,5-10-207 0,0 5-42 16,6-2-8-16,5-5-2 15,-1 0-4-15,1 0 0 0,3 2-1 0,2-7 0 0,0 5-22 0,2-2-4 16,-2-1-1-16,0 1 0 31,-2-3-12-31,-1 7 0 16,-5-6 0-16,-2 8 0 0,-6-1 0 0,-5 1-16 15,-3 3 3-15,-5 3 1 0,-8-3-6 0,0 4-1 0,-3 6 0 0,-5-1 0 0,-5 5-3 0,-5 3-1 0,-3-1 0 0,-6 8 0 16,3-1 2-16,0 1 0 0,-5 4 0 0,3-2 0 16,-1 0 21-16,1 4 12 0,-1-2-2 0,1-2 0 0,0-2 1 15,4 2 0-15,-1-3 0 0,4 1 0 0,-2-1 12 0,5-2 2 16,3-2 1-16,2 5 0 0,3-1 2 0,3-6 1 0,5 6 0 0,3-6 0 16,5-3 5-16,2 2 1 0,9-2 0 15,-1 3 0-15,3-8 11 0,6 5 2 16,-1-4 1-16,6-3 0 0,5-5-36 15,0 3-13-15,5-5 9 0,3-5-9 16,3-4 28-16,2 2 0 0,-2-5 0 16,5-2 0-16,0-3 19 15,2-4 4-15,4 2 1 0,-1-4 0 0,-3 2-32 0,-2-3-7 0,-8 1-1 0,0 6 0 16,0-6 0-16,-5 6 0 0,-3-2 0 0,0 1 0 0,-5 1-12 0,-6 1-16 0,1 4 3 0,-9 0 1 16,-2 0-4-16,-5 1 0 0,-3 1 0 0,-6-4 0 31,-2 5-90-31,-5 2-18 0,-3 0-4 0,-8 2-685 0,-2 0-137 0</inkml:trace>
  <inkml:trace contextRef="#ctx0" brushRef="#br0" timeOffset="45840.84">13544 12214 2073 0,'0'0'92'0,"0"0"19"0,-5 7-89 0,5-7-22 0,0 0 0 0,0 0 0 0,0 0 96 0,2 0 16 0,4 0 2 0,4 0 1 0,-2-7-127 0,3 0-24 0,-1-2-6 0,1 2-1 16,0-3-85-16,-1 3-16 0,-2 0-4 0,0-2-1 15,0 7 31-15,-5-3 6 0,2 2 2 0,-2-1 0 16,-3 4 48-16,2 7 10 0,-2 0 1 0,0 2 1 0,-2-2 133 0,2 10 26 0,0-1 6 0,-3 3 1 16,3 0 0-16,0 4 0 0,0 1 0 0,3-1 0 15,-1 1-42-15,1-5-8 0,-1 2-2 0,4-5 0 16,-1 1-48-16,0-1-16 15,1-2 10-15,-1-4-10 0,3-3-11 0,0 0-7 16,0-5-2-16,-3 3-649 0,6-10-131 0</inkml:trace>
  <inkml:trace contextRef="#ctx0" brushRef="#br0" timeOffset="46013.27">13737 11904 2394 0,'0'0'106'0,"-2"2"22"0,-4 5-103 0,4-2-25 16,-1-3 0-16,3 5 0 0,0-4 37 0,0-3 3 16,0 7 0-16,5 0 0 0,-2-5-40 0,5 3 0 15,0-3 0-15,2-2-754 16,4 0-144-16</inkml:trace>
  <inkml:trace contextRef="#ctx0" brushRef="#br0" timeOffset="46184.94">14139 12078 2419 0,'0'2'215'0,"-2"-2"-172"0,-1 7-35 0,3-7-8 16,0 0 120-16,0 0 21 16,0 0 5-16,5 0 1 0,3 5-118 0,3-3-29 0,-1-4 0 0,4-3 0 31,2 3-88-31,-1-3-23 0,4-4-5 0,-1 2-687 0,1 0-137 0</inkml:trace>
  <inkml:trace contextRef="#ctx0" brushRef="#br0" timeOffset="46365.98">14182 12283 2977 0,'0'0'65'0,"0"0"14"15,-3 2 2-15,3 7 3 0,3-2-67 0,2-2-17 0,3-3 0 0,2 5 0 0,4-4 0 0,2-3 0 16,2 0 8-16,3 0-8 16,3-5-56-16,3-2-14 0,-1-5-3 0,3 3-767 15,-2-8-152-15</inkml:trace>
  <inkml:trace contextRef="#ctx0" brushRef="#br0" timeOffset="46710.88">14822 11974 2602 0,'0'0'116'0,"-5"0"23"0,-3 3-111 0,0-3-28 16,0 7 0-16,3-2 0 0,-3-3 56 0,0 0 7 0,2 5 1 0,1 0 0 15,2 0-23-15,1 0-4 0,-1 3-1 0,1-1 0 16,4 3-36-16,-2 0 0 0,3 2 0 0,2 2-8 16,0 1 8-16,1 4 0 0,4-2 0 0,1-3 0 15,-1 3 0-15,1-2 0 0,0-6 0 0,-1 3 0 16,1-4 8-16,-1-3 0 0,1 2 0 0,0-9 0 15,-4 5-8-15,4-5 0 0,-3-5 0 0,0 3 0 16,3-7 0-16,-6-3 0 0,3-5 0 16,-3 1 0-16,3-1 0 0,-5-6 8 15,-3 4-8-15,-3-2 8 0,3-3-8 0,-5 1 0 0,-1-1 0 0,-2 1 0 16,-2-1 0-16,-1 1 0 0,1 4 0 0,-1-2 0 0,1 4-8 31,-4 1-4-15,4 2 0-16,-4-3 0 15,4 10-86-15,-3-2-18 0,-1-1-3 0,4 3-1071 16</inkml:trace>
  <inkml:trace contextRef="#ctx0" brushRef="#br0" timeOffset="47268.02">13314 9822 2016 0,'-8'-9'89'0,"5"4"19"0,1 3-87 0,2-3-21 0,0 5 0 0,0 0 0 16,0-4 104-16,0 4 16 0,8-5 3 0,-3 3 1 16,3-3-78-16,0 5-15 0,2 0-3 0,-2 5-1 15,3-3-27-15,-3 7 8 0,2-2-8 0,1 3 0 0,-3 4 0 16,-3 2 0-16,3 1 0 0,-5 2 0 0,-3-8 0 0,2 6 0 16,-4-1 0-16,2-2 0 15,0 1-11-15,0-6 11 0,-3 5-8 0,3-5 8 0,0 1 0 0,-3-3 0 16,3-7 0-16,0 0 0 15,0 0 0-15,0 0 0 0,0 0 0 0,0 0 0 16,3-7-10-16,0 0 10 0,5-3-12 0,-3 1 12 16,0-5-14-16,1-3 4 0,1 1 1 0,1-1 0 15,3-4-27-15,2 5-4 0,0-1-2 16,1 1 0-16,-1-1 30 0,-2 3 12 0,2 5-11 16,-3 0 11-16,1 1 0 0,2 4 13 0,-5 4-1 0,3 0 0 0,-1 0 16 15,-2 7 4-15,3 0 0 0,-3 2 0 0,0-2-12 0,-3 7-3 16,3 1 0-16,0-4 0 0,-3 6-8 0,0-3-1 15,1 2-8-15,-4 1 12 0,4-1-25 0,-4-2-6 16,1 3-1-16,0-3 0 16,-3 0-163-16,2-2-33 0,1 9-6 0,-3-12-2 0</inkml:trace>
  <inkml:trace contextRef="#ctx0" brushRef="#br0" timeOffset="47403.56">13851 9893 1900 0,'0'0'169'0,"0"0"-135"0,8-5-34 0,-8 5 0 15,8-2 158-15,0-5 25 0,5 0 5 0,0 5 0 16,0-3-110-16,3 2-22 0,-2-4-5 0,1 5-1 16,1-3-50-16,-2-2 0 0,1 5 0 0,1-5 0 31,-2 5-139-31,-1-3-25 0,0-5-4 0</inkml:trace>
  <inkml:trace contextRef="#ctx0" brushRef="#br0" timeOffset="47565.39">14277 9559 2818 0,'0'0'125'0,"-3"5"26"0,3 2-121 0,-2 0-30 15,2 2 0-15,2 8 0 0,1-3 41 0,2 9 3 16,-2-1 0-16,2 3 0 0,0 1-36 0,1 5-8 16,-4-1 0-16,4 1 0 15,-4 0-37-15,4-3-7 0,-1 2 0 0,0 3-810 16,3-2-162-16</inkml:trace>
  <inkml:trace contextRef="#ctx0" brushRef="#br0" timeOffset="47987.38">15613 9964 2966 0,'-26'11'65'0,"10"3"14"0,-3 1 2 0,-5 3 3 0,3 13-68 0,3 2-16 0,-1 7 0 0,3 7 0 0,-2 5 0 0,2 6 10 0,3 4-10 0,2 8 8 0,3 3-8 15,0 12 0-15,3 4 0 0,5-2 0 0,5 7 0 16,3-4 0-16,5 4 0 0,3-7 0 0,5 0 0 0,3-7-14 15,3-3 5-15,2-4 1 0,3-5 8 16,-1-9 0-16,1 2 0 0,2-7 0 16,4 0-47-16,4-2-7 0,3-5-2 0,5 0-1198 0</inkml:trace>
  <inkml:trace contextRef="#ctx0" brushRef="#br0" timeOffset="51019.69">16110 6248 1609 0,'-2'-7'35'0,"-1"4"7"0,3-4 2 0,0-2 2 0,0 2-37 0,3-3-9 0,-1 3 0 0,4-7 0 0,-4 7 28 0,6-5 3 15,-2 1 1-15,-1-1 0 0,-2 0-20 0,5-4-4 16,-3 6-8-16,3-4 12 0,-3-2-12 0,3-1 0 15,3 1 0-15,-3-5 0 0,2 4 8 0,1-2 0 0,-1 5-8 0,3-2 12 16,3-1 12-16,-5 3 1 16,2-2 1-16,0 2 0 0,1 4 14 0,-1-4 2 15,0-2 1-15,3 4 0 0,0-2-34 0,2 0-9 16,1 4 0-16,-3-4 0 0,2 2 0 16,1-2 8-16,2 0-8 0,-3-2 0 15,6 1 0-15,0 6 8 0,8-5-8 0,-3 2 0 0,-3-2 8 0,9 0-8 16,2 2 8-16,0 0-8 0,-3 3 0 0,3 0 0 15,-2 2-10-15,2-8 10 0,0 6 0 0,0 2 0 0,3-2 0 0,-1 2 0 16,6-3 0-16,0 5 8 0,-2-4-8 0,-4 7 9 16,1-5-1-16,0 2 0 0,-1 0 0 0,4 1 0 15,-1-4 2-15,0 8 0 0,3-2 0 0,-2-5 0 16,-4 7-1-16,1-7 0 0,-3 7 0 16,0-7 0-16,3 7 4 0,-1 0 1 0,4-2 0 0,-4-1 0 15,-2-1-5-15,3 4-1 0,0 0 0 0,-3 0 0 16,0 0 5-16,0 0 1 0,-3 0 0 0,3 4 0 0,0-1-14 15,1-1 0-15,-1 5 0 0,2 0 0 0,-2-5 0 16,3 5-8-16,-6-2 8 0,1-2-13 0,-3 6 13 0,-1-2 0 16,4 0 0-16,-4 2 0 15,1-1 0-15,3 3 0 0,-1-6 0 0,-2 2 0 16,2 7 0-16,-2 0 0 0,0-2 0 0,-1 2 0 0,-2-4 0 0,-2 6 0 16,2-4 0-16,0 0-9 0,0 2 9 0,3-5 0 15,0 7 0-15,2-4 0 16,-2 0 8-16,0 0-8 0,-1 0 8 0,1-1-8 0,0 1 0 15,-3 0 0-15,-3 0 0 0,4-1 0 0,-4 1 0 0,-2 5 11 16,2-1-11-16,-2-2 12 0,3 3-12 0,-4-1 10 16,1 1-10-16,0 4 10 0,-3 2-10 0,0 1 0 15,3-1 0-15,-3 3 0 0,-2-2 0 0,2 4 0 16,-5 0 0-16,0 0 0 0,2-2 0 0,-2 5 0 16,-3-5 0-16,3 4 0 0,-3 3 0 0,3-2 0 0,-2-1 0 0,-1 1 0 15,3-5 0-15,-3 7 0 0,0-5 0 0,3-2 0 16,0 4 0-16,-3 1 8 0,6-1-8 0,-4-1 0 15,-1 1 0-15,-1 1 0 0,-2 2 8 0,-4 2-8 16,4-2 14-16,-3 0 1 0,0 0 0 16,0 0 0-16,0-3-15 0,0 8 8 15,0-5-8-15,-3 0 0 0,3 7 11 0,-3-3-11 0,0 3 12 16,-2 0-12-16,2 0 24 0,1-2-3 0,-4 0 0 0,1-3 0 16,-3 5-7-16,3-3-2 0,-3 3 0 0,0-2 0 15,0 2-3-15,0 0-1 0,0-2 0 0,-3-3 0 16,3-2-8-16,-3 5 10 0,1-6-10 0,-1 8 10 15,-2-4-2-15,-1-1 0 0,1 3 0 0,-3-1 0 0,3-1-8 16,-3 1 0-16,-3-4 9 0,4 0-9 16,-1 5 0-16,-3-5 0 0,0-1 0 0,-2 4-12 0,3-3 12 15,-6 0 9-15,2-3-1 0,-1 1-8 0,-1-1 9 16,0-1-9-16,0 1 0 0,0-6 9 0,0 2-9 0,0-3-12 16,3 1 2-16,-3-1 1 0,3 1 17 0,-3-1 3 15,-2 1 1-15,2 4 0 16,-3-5-12-16,1 1-17 0,-3-1 4 0,2-4 1 0,1 7 12 0,-4-2 16 15,1-1-3-15,-3-2-1 0,3-2-12 16,-3 2 0-16,1-2 0 0,-1 2 0 0,3-4 0 0,-3 4 0 16,0-2 0-16,-2-3 0 0,-1 8 21 0,-2-8-1 15,0 8-1-15,-3-3 0 0,0-2-19 0,1-1 0 0,-4 1 0 0,3-2 0 16,1 6 0-16,2-6 0 0,2-1 0 16,3 5 0-16,-2-4 0 0,-1-3 0 15,1-2 0-15,-1 2 0 0,-2 2-12 0,-2-4-7 16,-1 0-1-16,0 2 0 0,-2-5 20 0,2 5 0 0,3-4-8 0,-3 4 8 15,6 0-12-15,-1-2 2 0,3-3 0 16,-2 5 0-16,-1-4 10 0,1 1 0 0,-3-1 0 16,0-1 0-16,0 3 0 0,0-3 0 0,-3 1 0 15,3-3 0-15,0-5 24 0,0 5 6 0,2 3 2 0,-2-6 0 32,3 3-52-32,-1 1-9 0,-5-4-3 0,1 1 0 0,-1-3 32 0,0 5 0 0,0 0 0 0,1 0 0 15,-1 1 0-15,0-4 0 0,3 3 0 0,3 0 0 16,-1-2 0-16,1 0 0 0,-1 2 0 0,1-2 0 15,-1-3 0-15,-2 3 0 0,0-1 0 0,-3-4 0 0,1 7-8 16,-1-2 8-16,0-3 0 0,3 3-9 0,0 0 9 0,0-5-10 16,2 7 10-16,3-2-10 0,-2-1 10 15,2-4-8-15,-2 5 8 0,2-3-8 16,0-2 8-16,-2 0 0 0,-1 0 0 0,-2 0 0 0,5 0-11 16,0 0 0-16,3 0 0 0,-3 0 0 0,1 0 11 15,1-2 0-15,4-3 0 0,-1 5 0 0,4-2 0 16,-4 0 0-16,3-3 0 0,3-2 0 15,-3 7 0-15,0-5 0 0,3-2 0 0,-3 2 8 0,0-2-8 0,0 3 0 16,-2-3 0-16,2-1 0 0,0 4 0 0,0-6 0 16,-2 3 0-16,4 0 0 0,4 3 0 0,-3-4 0 15,-3 1 0-15,3 0 0 0,-1 0-8 0,-2 5 8 16,3-5-8-16,-3 0 8 0,3 0 0 0,0 0 0 16,2-3 9-16,1 3-9 0,-4-2 0 0,4 2 0 15,-1-3 0-15,3 1 0 0,-2-3 13 0,-1 3-4 16,3-1-1-16,0 1 0 0,-2-3 0 0,2 3 0 0,0 2 0 0,0-3 0 15,3 1-8-15,-3-3 8 0,0 3-8 0,2 2 8 16,1-3-8-16,0 1 0 0,-3-5 0 0,3 7 0 16,-1-5 0-16,1-2 0 0,0 0 0 15,-3 0 0-15,0-3 0 0,3 5 0 0,2-9 0 16,0 7 0-16,-5-2 28 0,3-1 3 0,2 1 1 0,1-3 0 16,-6 0-32-16,3 0 0 0,5-2 0 0,-3 5 0 15,0-1 0-15,-2 1 0 0,2-5 0 0,1 4 0 16,-1 1 0-16,0-1 0 0,-5 1 0 0,3-1 0 15,3 1 0-15,-1-1 0 0,-8-4 0 0,3 5 0 16,3-1 11-16,-3-4-11 0,0 5 12 0,-2-1-12 16,-1 1 12-16,3-1-12 0,-3 1 12 0,4 2-12 0,-4-3 12 0,3-4-4 15,-3 5 0-15,4-1-8 0,-1 1 11 16,0 2-11-16,0-3 10 0,2 1-10 16,-2-1 0-16,1 1 0 0,-1-1 0 0,2 1 0 15,1-1 12-15,-3-4-3 0,0 5-1 0,3-5 0 0,-3 2-8 0,3-2 0 16,-1-3 0-16,1 1 0 0,0-1 0 0,-1 0 0 15,4 3 0-15,-1 0 0 0,-2-2 0 0,2-1 0 16,-2 1 0-16,2 4 0 0,1-5 0 0,-1 3 0 16,-2-2 0-16,5-8 0 0,-3 7 0 0,0-4 0 15,-2 0 0-15,2-3 0 0,3 6 0 0,-2-6 0 16,-1 0 0-16,3 6 0 0,0-6 0 16,-2 5 0-16,2-2 0 0,0-5 0 0,0 7 0 0,0-2 0 15,2-5 0-15,-2 2 0 0,0 6 0 0,3-6 0 0,-1 5 0 0,1-2 0 16,-3 2 0-16,3 0 0 0,-1 3 0 15,1-6 0-15,0 6 0 0,-3-1 0 0,2 1 0 16,1-1 0-16,-3-2 0 0,3 3 0 16,-6-1 0-16,6-1 0 0,-3 1 0 0,2 0 0 0,-2 1 0 0,3 2 0 15,-3-3 0-15,0 1 0 0,0 4 0 0,3-2 0 16,-3 4 11-16,2-2 0 0,-2-2 0 0,3 5 0 16,0-3-11-16,-3 0 0 0,2 3 0 0,1-1-11 15,-1-2 11-15,1 3-13 0,-3-3 5 0,3 3 8 16,-1-1 0-16,-2 1 0 15,0 2 0-15,3-3 0 0,-3 5 0 0,3 1 0 0,-3-6 0 16,2 3 0-16,1 2 0 0,-3-2 0 16,3 0 0-16,-1 5 0 0,1-5 0 0,-3 4 0 0,3-4 0 0,-1 5 0 0,1-1 0 0,-1 1 0 15,1-3 0-15,2 3 0 0,-2-5 0 16,2 2 0-16,-2-2 0 0,2 4 0 16,-2-4 0-16,2 5 0 0,-2-5 0 0,2 4 0 15,-2-4 0-15,2 0 0 0,0 5 0 0,-2-1 0 16,2-4 0-16,1 5 0 0,-1-1 0 0,0-1 0 15,-2 1 0-15,2 3 0 0,0 5 0 0,-2-5 0 0,-3 7-9 0,3-7 9 16,2 0 0-16,0 7 0 0,-5 0-22 0,3 0 2 16,2-3 1-16,1 1 0 15,-1 4-133-15,-3 1-28 0,-2-3-4 16,0 0-2-16</inkml:trace>
  <inkml:trace contextRef="#ctx0" brushRef="#br0" timeOffset="53884.2">16367 10798 345 0,'-5'0'31'0,"0"-2"-31"16,5 2 0-16,-6 0 0 16,1 0 421-16,5 0 79 0,0 0 15 0,0 0 3 15,-5 0-398-15,5 0-80 0,0 0-16 0,2 7-4 16,-2 3-20-16,3-1 8 0,-3 5-8 0,3 3 0 0,2-1 0 0,-2 5 0 15,-3-2 0-15,0 5 0 0,2 4 0 0,1-2 0 16,-8 4 0-16,2-4 0 16,0 5 13-16,3-8 8 0,-5 8 2 0,2-5 0 15,-2-3-6-15,0 1-1 0,-1-8 0 0,1 5 0 16,-5-2-6-16,4-5-2 0,4 3 0 0,-1-8 0 0,-2-2-8 0,-1 0 0 16,6-7 0-16,0 0 8 0,0 0-20 0,0 0-5 15,0 0-1-15,3-7 0 16,5-2-25-16,-3-5-5 0,-5-3 0 0,3 1-1 0,8-8 26 15,-4 1 6-15,-1-1 1 0,-1 1 0 0,8-8 16 0,-2 5 0 16,-1 0 0-16,1-2 0 0,2-2 19 0,0 8 1 16,-2-1 0-16,2 2 0 0,-2-1 5 0,-1 6 2 0,1 4 0 15,0-2 0-15,-3 5 3 0,-1 2 1 16,1 0 0-16,3 0 0 0,-3 4-5 0,0 3-1 0,0 0 0 16,0 3 0-16,0 4-12 0,0 0-2 15,-3 2-1-15,3 1 0 0,2 4-10 0,-2 2 10 0,-2 5-10 16,-1-2 10-16,3 5-10 0,0-3 8 0,-6-2-8 0,4 4 8 15,2 1-8-15,-6-3-12 0,4-2 2 0,-1 2 1 16,-2-2-34 0,2-1-6-16,0-6-2 0,0 5 0 15,1-6-188-15,-1-1-37 0,8-1-8 0,-5-2-2 0</inkml:trace>
  <inkml:trace contextRef="#ctx0" brushRef="#br0" timeOffset="54133.86">16973 11043 1900 0,'0'0'84'0,"0"0"18"0,0 0-82 0,0 0-20 16,0 0 0-16,11 0 0 0,4 0 133 0,1 0 23 15,0 0 4-15,3-2 0 0,2-3-118 0,3 0-24 16,0 1-5-16,-1-3-1 15,1 0-12-15,-3 4 0 0,3-4 8 0,0 5-8 16,-6-3-21-16,1 3-7 0,0-1-2 0,-6-1 0 16,3 4-30-16,-3 0-7 15,0 0-1-15,-2 4 0 0,-3-1-158 0,2-3-32 0,3 0-6 0,-2 2-2 0</inkml:trace>
  <inkml:trace contextRef="#ctx0" brushRef="#br0" timeOffset="54418.1">17619 10622 288 0,'0'0'25'0,"0"0"-25"0,0 0 0 0,0 0 0 16,0 0 529-16,0 0 101 0,-3 2 20 0,3 6 4 15,0-1-507-15,3 2-102 0,-1-2-20 0,1 7-4 16,0 0-33-16,-1 3-6 0,1 2-2 0,-1 4 0 15,4 5 20-15,-4 0-10 0,1 3 10 0,-3 0-8 0,3 2 8 0,-1-1 0 16,-2 6 0-16,3 0 0 0,-3-5-8 0,0 4 0 16,0-1 0-16,3-1 0 0,-3-2 8 15,0 0 0-15,0-7 0 0,0 4-8 32,0 1-146-32,0-5-29 0,2-3-5 0</inkml:trace>
  <inkml:trace contextRef="#ctx0" brushRef="#br0" timeOffset="55234.75">18108 10909 2718 0,'0'0'60'0,"0"0"12"0,0 0 2 0,0 0 2 0,0 0-60 0,0 0-16 0,0 0 0 0,8 0 0 0,-3 0 12 0,6 0 0 16,-3 0 0-16,5 0 0 0,-2 0-12 0,2 0 0 15,3-2 0-15,-3 2 0 16,3 0 0-16,0 0 0 0,0 0 0 0,2 0-10 15,1 0-30-15,-3 2-5 0,-1-2-2 0,-1 0 0 16,2 5-125-16,-1-3-24 0,1-2-6 0</inkml:trace>
  <inkml:trace contextRef="#ctx0" brushRef="#br0" timeOffset="55578.69">18717 10836 3016 0,'0'0'67'0,"0"0"13"0,0 0 4 0,0 0 0 0,0 0-68 0,0 0-16 0,0 0 0 0,0 0 0 15,2 0 0-15,4-7 10 0,2 0-10 0,2-2 8 16,-2 2-102-16,3-3-21 0,-3-4-4 0,5 2-1 31,0 1 36-31,-2-1 8 0,2-2 0 0,-5 4 1 16,2 3-7-16,-4 2-2 0,-1 1 0 0,-5 4 0 0,0 0 74 0,0 0 10 0,0 0 11 0,0 0-3 15,0 0 58-15,3 4 11 0,-1 8 3 0,-2 0 0 16,0 0-23-16,0 0-4 0,-2 4-1 0,2 3 0 16,-3-3-25-16,3 3-6 0,0-2-1 15,0 4 0-15,0-2 10 0,3-1 2 0,-1 1 0 0,1-2 0 16,0 4-24-16,2-2-8 0,-3 2 0 0,4-5 9 0,-1 1 0 16,0-1 0-16,3-6 0 0,-2 4 0 15,-1-5-9-15,3-2-17 0,-3 0 4 0,3 0 1 16,-3-7-133-16,3 0-27 0,0-7-4 15</inkml:trace>
  <inkml:trace contextRef="#ctx0" brushRef="#br0" timeOffset="55767.51">18939 10338 3218 0,'0'0'71'0,"0"0"14"0,0 0 3 0,0 0 3 0,-3 7-73 0,3-7-18 0,0 0 0 0,-5 2 0 15,5 5 11-15,0 2-2 0,5-4 0 0,-2 2 0 32,0-4-55-32,2 6-11 0,3-4-3 0,-3-3 0 15,3 5-73-15,0-2-15 0,3-3-4 0,2 0-1044 0</inkml:trace>
  <inkml:trace contextRef="#ctx0" brushRef="#br0" timeOffset="56017.87">19402 10886 2991 0,'0'0'66'0,"0"0"14"0,0 0 2 0,5 0 2 0,3 4-68 0,3-1-16 16,-1-3 0-16,6 0 0 15,0-3 0-15,3-1 0 0,2 1 0 0,0-4-9 16,0 5-25-16,3-5-5 0,0 2-1 0,0-4 0 15,-1 6 7-15,-2-1 1 0,1-4 0 0,-4 6 0 16,1-5-20-16,-1 5-3 0,1-3-1 0,-3 3 0 16,-3-1-12-16,0-1-4 0,0 4 0 0,-2-3 0 15,-1-1-147-15,-2 4-29 0,3-8-7 0,-11 8-492 0</inkml:trace>
  <inkml:trace contextRef="#ctx0" brushRef="#br0" timeOffset="56221.22">19706 10584 2667 0,'0'0'118'0,"0"0"25"0,0 0-115 0,0 0-28 0,0 0 0 0,-2 5 0 15,-4-2 57-15,6 6 6 0,-2-2 1 0,2 0 0 16,-3 10-40-16,3-1-8 0,0 5-2 0,0 3 0 16,0 2-14-16,0 4 0 0,0 3 0 15,3-2 0 1,-3 2-23-16,0-3-7 0,0 3-2 0,0 2 0 0,2-6-35 0,1 1-7 0,0 1-2 0,-1-5 0 31,1 2-160-31,-1-5-32 0,4 13-6 0,-1-15-2 0</inkml:trace>
  <inkml:trace contextRef="#ctx0" brushRef="#br0" timeOffset="56410.63">20074 10488 864 0,'0'0'38'0,"0"0"8"0,3 7-37 0,-3 3-9 16,0-1 0-16,0 5 0 0,5 7 526 0,-2 3 103 16,2 2 21-16,0 7 4 0,-2-1-534 0,2 6-108 15,-2 2-20-15,-1-2-5 16,1-1-39-16,0-1-8 0,-3 4-2 0,0-3 0 16,2-4-130-16,-2 7-27 0,0 0-5 0</inkml:trace>
  <inkml:trace contextRef="#ctx0" brushRef="#br0" timeOffset="56731.18">21378 10730 2977 0,'0'0'132'0,"0"0"27"0,0 0-127 0,6-4-32 16,2 4 0-16,2 0 0 15,3-7 22-15,6 7-2 0,2-8 0 0,6 6 0 16,-1-5-33-16,0 0-7 0,1 0-2 0,-1 2 0 16,3-2-32-16,1 0-6 0,-1 0-2 0,-3 0 0 15,1 5 2-15,-4-3 0 0,1 5 0 0,0-2 0 16,0 2 12-16,0 0 4 0,-3 0 0 15,3 2 0-15,-6 3-119 16,3-3-23-16,-2 3-5 0,-6-3-1 0</inkml:trace>
  <inkml:trace contextRef="#ctx0" brushRef="#br0" timeOffset="56906.11">21659 10512 3078 0,'0'0'136'0,"0"0"28"0,-3 7-131 0,3 2-33 0,0 5 0 0,3 3 0 16,-1 1 35-16,4 11 0 0,2-3 0 0,-3 6 0 31,0 6-79-31,1-5-16 0,-1 7-4 0,-3-5 0 16,1-2-119-16,0 0-24 0,-1 5-5 0</inkml:trace>
  <inkml:trace contextRef="#ctx0" brushRef="#br0" timeOffset="57266.73">22908 10425 3178 0,'10'0'141'0,"-10"0"29"0,3-3-136 0,-3 3-34 15,3-5 0-15,-3 5 0 0,5-2 12 0,-5 2-12 16,-5-5 12-16,-3 3-12 16,-6-5-36-16,-2 7-15 0,-2 0-2 0,-6 0-1 15,0 7-11-15,-2 0-3 0,-3 3 0 0,2-1 0 0,3 7 45 0,3-1 9 16,3 1 2-16,2 5 0 16,3-2 12-16,2 4 16 0,6-6-3 0,0 6-1 0,2 1 39 0,6-3 7 15,4-2 2-15,1 2 0 0,8 3-30 0,5-6-6 16,6 4 0-16,2-6-1 0,3 1 0 0,5-1 0 15,0 0 0-15,-3-1 0 0,3-6-11 0,-2 3-3 16,-1-8 0-16,3 4 0 16,3-1-33-16,-3-7-8 0,0 7 0 0,3-7-1 15,-6 2-80-15,0-2-16 0,-5 0-3 0,-2 0-1094 0</inkml:trace>
  <inkml:trace contextRef="#ctx0" brushRef="#br0" timeOffset="59549.49">16306 11697 345 0,'0'0'15'0,"0"0"4"0,11 0-19 16,-1 0 0-16,-2 0 0 0,6-5 0 15,7 5 360-15,-3-7 68 0,3 5 13 0,3-5 3 0,0-3-353 16,5 3-71-16,0-7-20 0,3 5 0 16,2 2 0-16,3-5 0 0,3 0 0 0,0 3-12 0,0 2-1 0,-3 0 0 15,2 2 0-15,-4-2 0 0,2 2 13 0,-3-2 0 16,8 5 0-16,-2-1-9 0,2-1 17 0,1 4 4 0,4-3 1 16,1 6 0-16,-6-3 26 0,1 0 5 0,2 0 0 15,0 0 1-15,2 0 0 0,1 4 0 16,0-1 0-16,-1-1 0 0,1-2-17 0,-6 7-4 0,0-7-1 0,3 0 0 15,6 0-3-15,-1 0 0 0,-5 0 0 0,5 0 0 16,-5 0 3-16,0 0 0 0,0-2 0 16,-2-3 0-16,1 0-23 0,4 1 0 0,-3-3 0 0,3 0-8 15,2 2 19-15,-5 0 4 0,0-2 1 16,-3 7 0-16,1-7-7 0,-1 5-1 0,3 2 0 16,0-7 0-16,0 7-8 0,-3-3 8 15,1-1-8-15,-1 4 8 0,-2 0 0 0,-3-3 0 0,0 3 0 16,2-2 0-16,4-3 1 0,-1 5 0 0,3-7 0 0,-3 7 0 0,3-2 11 0,-5-3 3 15,0 3 0-15,-3-1 0 0,0-1-23 16,0 4 0-16,0-3 0 0,3-1 0 0,-9 4 10 16,6-3-2-16,-2-1-8 0,-4 4 12 15,4-3-12-15,-3 1 11 0,-1-3-11 0,-2 5 10 0,1-2-2 16,1 2 0-16,1-5 0 0,0 5 0 0,0 0-8 0,-1-2 0 16,1 2 0-16,-3-5 0 15,0 3 0-15,0 2 0 0,0-3 0 0,-5-1 0 0,0 4 0 16,0 0 8-16,0-3-8 0,-3-1 8 0,0 4-8 0,0 0 0 15,0 0 0-15,1-3 0 0,-1 3 8 0,-3 0 0 16,1-2 0-16,-3 2 0 0,0-5-8 0,-1 5 0 0,-1-2 0 0,2-3 0 16,-3 5 0-16,3 0 0 0,-3-2 0 15,0-3 0-15,0 5 0 0,1 0 0 0,-1-2 0 16,-3 2 0-16,-2-3 0 0,0 3 0 0,0 0 0 16,-3-4 0-16,3 4 0 0,-8 0-17 0,0 0 4 0,0 0-1235 15</inkml:trace>
  <inkml:trace contextRef="#ctx0" brushRef="#br0" timeOffset="61404.88">16825 10425 2016 0,'0'0'179'0,"0"0"-143"15,0 0-36-15,3 7 0 0,4 2 230 0,7 7 39 16,4 1 8-16,6 6 2 0,8 8-223 0,5 2-45 15,10 5-11-15,6 6 0 0,3 1 0 0,-1 2 0 16,1 0 9-16,5 7-9 0,2-7 0 0,4 3-8 16,-1 1 0-16,-3-1 0 15,-2-3-32-15,-5-5-5 0,2 0-2 16,-3-6 0-16,1 1-87 0,-3-4-18 0,-3 0-3 16</inkml:trace>
  <inkml:trace contextRef="#ctx0" brushRef="#br0" timeOffset="61864.83">19555 10232 3196 0,'0'0'71'0,"6"4"14"0,2 8 3 0,5 0 1 0,8 9-71 0,3 3-18 16,10 6 0-16,3 5 0 0,3 5 22 0,10 0 1 0,3 12 0 0,5 2 0 15,3 3-23-15,-3 1 0 0,-2 1 0 16,0-2 0-16,-1-1 0 0,3-2 0 0,-2-4 0 0,-3-1 0 15,-3-4 0-15,-5-3-8 0,-3-2 0 16,-7-2 0 0,-1-5-133-16,-5 2-27 0,0-7-4 0</inkml:trace>
  <inkml:trace contextRef="#ctx0" brushRef="#br0" timeOffset="64847.7">23207 9719 1728 0,'0'-7'153'0,"0"7"-122"0,5-7-31 0,3 7 0 16,0-2 143-16,5 4 22 0,0-2 5 0,0 9 1 0,3 5-127 0,3 3-24 15,2 6-6-15,-2 1-1 0,-1 6-13 0,3 3-8 16,3 7 8-16,3 0-13 0,2 0 13 0,-3 5 10 16,3-3-2-16,3 5 0 0,-3 0-8 0,0 0-12 15,3 1 2-15,-3-1 1 0,-3 0 41 0,-2-5 8 16,-3-2 1-16,-7 2 1 0,2-2 11 16,-6-5 3-16,-2 5 0 0,-3 5 0 0,-7-5-19 0,-4 0-3 15,-2-2-1-15,-10 2 0 0,-6-5-20 0,-13 5-4 16,-11 2-1-16,-2 1 0 15,-3-3-32-15,-8 4-6 0,-7-1-2 0,-9 1-796 0,-8-1-160 0</inkml:trace>
  <inkml:trace contextRef="#ctx0" brushRef="#br0" timeOffset="69806.14">14796 12863 1558 0,'0'0'34'0,"0"0"7"0,0 0 2 0,0 0 1 0,0 0-35 0,0 0-9 16,0 0 0-16,0 0 0 0,0 0 52 0,0 0 8 15,0 0 1-15,0 0 1 0,0 0-18 0,5 7-4 16,-5-7-1-16,5 0 0 0,0 5-21 0,1-2-4 16,-1 4-1-16,0-5 0 0,-2 5 6 0,0 2 1 15,-1-2 0-15,3 8 0 0,-2-6 4 0,0 7 2 16,-1 6 0-16,1-4 0 15,-3 6-1-15,0-3 0 0,0 3 0 0,0-1 0 16,0 1-8-16,-3 2-1 0,1-3-1 0,-1 1 0 16,0-1-7-16,1-2-8 0,-1-2 11 0,-2-2-11 0,2-1 9 0,1-2-9 0,-1 3 0 15,3-3 9-15,-3-5-9 0,1 0 0 0,2-1 9 16,-3-1-9-16,3 2 0 0,0-9 0 0,0 0 0 0,0 0 0 16,0 0 0-16,0 0-8 0,0 0 0 15,0 0 0-15,3-9-2 0,2-1 0 16,-2-4 0-16,2 5 0 0,0-8 10 0,0-4 0 0,1 5 0 15,-1-8 0-15,3 1 0 0,0-1 0 0,0-2 0 0,0-2 0 16,0 2 0-16,2 0 0 0,1-2 0 16,0 4 0-16,2 6 0 0,0-4 11 0,0 6-3 0,0 0 0 15,1-1-8-15,2 3 0 0,-3 5 0 0,0-1-11 16,0 3 27-16,0 0 6 0,-2 5 1 0,0-3 0 16,2 5 15-16,-3 7 3 0,1-5 1 0,0 5 0 15,-1 5-26-15,1 0-4 0,-1 2-2 0,1 3 0 0,0 4-10 0,-4 2 10 16,1 1-10-16,0 2 10 0,-2-1-10 15,-4 4 0-15,4-1 0 0,-4-5 0 16,1 6 0-16,-3-3 0 0,2-3 0 0,-2 1 0 0,0-1-10 0,0 3 10 16,0-5 0-16,0 3-9 0,0-8-12 0,0 5-3 15,0-4 0-15,0-1 0 16,0-2-36-16,0-2-8 0,0-3-2 0,0-1-614 16,3-1-124-16</inkml:trace>
  <inkml:trace contextRef="#ctx0" brushRef="#br0" timeOffset="70063.16">15478 13299 1670 0,'0'0'148'0,"0"0"-118"0,0 0-30 0,0 0 0 16,0 0 144-16,0 0 24 0,5 0 4 0,6-3 0 15,-11 3-136-15,13-5-27 0,3 1-9 0,0-1 0 16,0-2 0-16,2 7 0 0,4-5 0 0,-1 1 0 16,-3 4 0-16,1-3 0 0,-1-1 0 0,1 4 0 15,-3 0 0-15,2 0 0 0,3 0 0 0,-2 4 0 16,2-1 0-16,-2-3 0 0,2 7 0 0,0-5 0 16,-3-2-8-16,4 0-4 0,-4 0-1 0,-2 0 0 15,3 0-167-15,-6 0-34 0,11-2-6 16,-9-1-2-16</inkml:trace>
  <inkml:trace contextRef="#ctx0" brushRef="#br0" timeOffset="71329.66">16327 12918 1785 0,'0'9'79'0,"-2"-4"17"0,-6 2-77 0,0 2-19 15,3 0 0-15,-3 6 0 0,-3 1 171 0,3 1 30 0,3 6 7 0,0 3 0 16,2-3-172-16,-2 8-36 0,5 0 0 0,0-1-12 16,-3 3 12-16,3 0 0 15,3 2 0-15,-1-2 0 0,4-2 0 0,-4-3-16 0,4-4 4 0,-1-1 0 16,5 1 12-16,-2-8 0 0,-5-2 0 16,5-4 10-16,3-3-10 0,-1 0 10 0,-5-7-10 0,3-3 10 15,3-4-10-15,-1-7 0 0,4-2 0 0,-1-5 8 16,-2 2-8-16,-1-10 0 0,3 4 0 0,-2-1 0 0,-3-2 0 0,0-1-20 15,0-6 3-15,-3 9 1 16,-2-4 16-16,-1-1 9 0,-2-2-1 0,3 7 0 16,-6-2-8-16,3 4 0 0,-5 1-10 0,2 6 10 0,1 1 0 0,-4 0 18 15,-1 1-2-15,-1 4-1 16,2-1-7-16,-4 3 0 0,-1 1-8 0,1 1 12 0,2 5-23 16,-3-5-5-16,3 7 0 0,-3 0-1 15,4 0-31-15,-1 5-5 0,0-3-2 16,2 0-649-16,-2 5-129 0</inkml:trace>
  <inkml:trace contextRef="#ctx0" brushRef="#br0" timeOffset="71597.95">16936 13059 2718 0,'-8'9'120'0,"8"-2"25"0,0-7-116 0,0 7-29 0,0 0 0 0,0-7 0 0,8 3 0 0,3 1 0 0,-1-1 0 0,6-6 0 16,-3-1-22-16,8 1-10 0,3-2-3 0,-3-2 0 16,1-2 3-16,1 2 1 0,4 5 0 0,2-5 0 15,-5 0 31-15,2 7 0 0,-2-8 0 0,-3 6 0 16,0 2-26-16,-2 0-6 0,-1-2 0 0,-2 2-1 15,-2 0-120-15,-1 0-24 16</inkml:trace>
  <inkml:trace contextRef="#ctx0" brushRef="#br0" timeOffset="71785.96">17156 12776 3016 0,'-19'15'134'0,"14"-6"27"0,-1 3-129 16,1-1-32-16,-3 1 0 0,3 0 0 0,5 9 0 0,0-2 0 15,3 4 0-15,-3 1 0 16,-3 7-96-16,6 1-16 0,5-1-3 0,-1 0-1 16,-4 2-48-16,5-1-11 0,-3-1-1 0</inkml:trace>
  <inkml:trace contextRef="#ctx0" brushRef="#br0" timeOffset="72290.53">17907 12816 2016 0,'0'0'89'16,"0"0"19"-16,0 7-87 0,3 0-21 0,-1 1 0 0,1-6 0 0,2 5 224 16,3 0 41-16,-3-2 8 0,1-1 2 15,2 3-259-15,0 1-51 0,0-6-10 0,0 5-3 16,-3 0 13-16,0 2 3 0,-2-2 0 0,-1 8 0 16,-2-6-7-16,-2 5-1 0,2 0 0 0,-6 3 0 0,4-1 40 0,-3 1 0 15,-1-1 0-15,1 1 12 0,0-8 27 0,-3 3 5 16,0-3 2-16,2 0 0 0,1-1-38 0,0-4-8 15,5-4 0-15,0 0 0 16,0 0-47-16,0 0-5 0,0-7-2 0,5-5 0 16,3-4-18-16,0-3-3 0,0-2-1 0,0-3 0 15,5 6 34-15,-2-6 6 0,5 1 2 0,2-1 0 16,-5 1 34-16,3 1-8 0,0-1 8 16,0 6 0-16,-3 1 18 0,0 0 7 0,1-1 2 15,-1 3 0-15,-3 7 36 0,1-3 7 0,0 3 2 16,-3 0 0-16,0 5-4 0,-3 2 0 0,3 0 0 0,0 2 0 15,-3 5-38-15,0-2-8 0,3 5-2 0,-2-1 0 0,1 5-20 0,-1 0 0 16,-1-2 0-16,3 9 0 0,-3-4 0 0,3-1 0 0,-5 5 0 16,5-2 0-16,-3 2 0 0,-2-2-8 0,2 4 0 0,3-1 0 15,-3-4-13-15,1-1-3 0,-1 4 0 0,3-7 0 32,-3-2-128-32,0 0-27 0,1-3-5 0,-1-2 0 0</inkml:trace>
  <inkml:trace contextRef="#ctx0" brushRef="#br0" timeOffset="72511.33">18587 12875 3168 0,'0'0'70'0,"0"0"14"0,0 0 4 0,5 3 0 0,3 4-71 0,3-5-17 0,-1-2 0 0,6 0 0 15,0 0-71-15,0-2-17 0,5-3-4 0,0 0-1 16,-2 0-28-16,5-4-6 0,-1 2-1 0,-1 0 0 16,-1-2 40-16,0 1 7 0,-2 1 1 0,-4 5 1 15,1-3-43-15,0 3-9 0,-3 2-1 0,-2-2-664 0</inkml:trace>
  <inkml:trace contextRef="#ctx0" brushRef="#br0" timeOffset="72744.53">19135 12489 3013 0,'0'0'66'0,"-3"8"14"0,0 1 2 0,3 7 3 15,0 6-68-15,3 3-17 0,0-1 0 0,2 7 0 16,-2-1 0-16,2 3-12 0,-2 0 1 0,-1 7 1 15,-2-2-40-15,3-6-8 0,-3 8-2 0,2-2 0 16,-4 0-6-16,2-3-2 16,0 3 0-16,0-3 0 0,-3-5-105 15,3 8-22-15,-2-5-4 0</inkml:trace>
  <inkml:trace contextRef="#ctx0" brushRef="#br0" timeOffset="73031.02">19481 12880 1670 0,'0'0'74'0,"6"0"15"0,-1-2-71 0,3 2-18 16,0-3 0-16,2-2 0 0,4-2 105 0,-1 7 18 15,3-9 3-15,2 7 1 0,1-5-102 0,-1 2-25 0,1 0 0 0,-1 0 0 16,1 3 21-16,-1-3-1 0,1-2 0 0,-3 7 0 16,0-2-3-16,-1 0-1 0,-1-3 0 0,2 3 0 15,-3-3-5-15,0 3-2 0,3-3 0 0,-3 3 0 16,0-6-110 0,1 6-23-16,-4-3-4 0</inkml:trace>
  <inkml:trace contextRef="#ctx0" brushRef="#br0" timeOffset="73262.59">19786 12609 2818 0,'-3'15'125'0,"3"-6"26"0,-3 0-121 0,1 5-30 0,-1 3 0 0,3-1 0 16,0 8 35-16,0-3 1 0,0-2 0 0,0 4 0 0,0 6-36 0,0-6 0 15,0 1 0-15,0 2 0 16,0-1-28-16,0-1-13 0,0 4-3 0,-3-4 0 16,3-1-71-16,-2 1-14 0,2-5-3 0,0 4-976 0</inkml:trace>
  <inkml:trace contextRef="#ctx0" brushRef="#br0" timeOffset="73661.95">20775 12870 3279 0,'0'0'72'0,"0"0"16"0,0 0 2 0,5 8 2 0,1-6-74 0,-1 3-18 0,3-3 0 0,0-2 0 16,0 0-61-16,0 0-16 0,2-2-3 0,-2-3-1 16,3 3-100-16,-1-6-20 0,1-1-4 0</inkml:trace>
  <inkml:trace contextRef="#ctx0" brushRef="#br0" timeOffset="73823.59">21161 12910 2480 0,'0'0'55'0,"0"0"11"0,0 0 2 0,3 8 1 0,5-8-55 0,0 0-14 0,0 0 0 0</inkml:trace>
  <inkml:trace contextRef="#ctx0" brushRef="#br0" timeOffset="73981.14">21439 12863 3031 0,'0'0'134'0,"3"7"28"0,-3-7-130 0,2 8-32 0,4-1 0 0,-4-5 0 16,-2-2-44-16,6 5-15 0,2-3-3 0,0-2-798 16,0-2-160-16</inkml:trace>
  <inkml:trace contextRef="#ctx0" brushRef="#br0" timeOffset="74779.78">22029 12776 2761 0,'0'0'122'0,"0"0"26"0,8 5-119 0,0-3-29 16,3-2 0-16,-1 5 0 0,6-5 48 0,0 0 3 15,0 0 1-15,0-5 0 0,0 5-52 0,0-2-22 16,-1-3 2-16,1 3 0 16,3-5-29-16,2 0-6 0,-3 5-1 0,4-3 0 15,1 3-32-15,1-1-6 0,0-2-2 0,-3 5 0 16,0 0-139-16,-2 0-28 0,-3-2-5 0,-3 2-2 0</inkml:trace>
  <inkml:trace contextRef="#ctx0" brushRef="#br0" timeOffset="74975.47">22238 12685 2948 0,'0'0'65'0,"0"4"14"0,0 3 2 0,3 3 1 0,0 4-66 0,-1-5-16 0,1 5 0 0,2-4 0 31,-2 9-22-31,-1-8-8 0,1 6-2 0,0-1 0 16,-1-2-51-16,1 3-10 0,2-1-3 0,-2-1-685 0,0 1-138 0</inkml:trace>
  <inkml:trace contextRef="#ctx0" brushRef="#br0" timeOffset="75978.38">23013 12576 2401 0,'0'0'106'0,"0"0"22"0,0 0-102 0,0 0-26 0,0 0 0 0,0 0 0 15,8-2 31-15,-2 2 1 0,-6 0 0 0,0 0 0 16,5 2-32-16,0 1 0 0,1 4-13 0,-1-2 4 15,-2 2 9-15,2 2 0 0,-3 3 0 0,1 2 0 16,0 2 0-16,-3 1 11 0,0-3-3 0,0 2 0 16,0 1 7-16,0-1 1 0,2-2 0 0,-2 3 0 15,0-5-7-15,-2-3-1 0,2-2 0 0,0-7 0 16,0 0-22-16,0 0-5 0,0 0-1 0,0 0 0 16,0 0-19-16,0 0-4 15,0 0-1-15,0 0 0 0,2-7 16 0,1 0 4 0,2-7 0 0,-2 2 0 0,2-2 12 0,1-2 4 16,-1-1 0-16,3 1 0 15,-3-3 16-15,0 2 3 0,3 1 1 0,0-1 0 16,-2 3 6-16,1 5 2 0,1 0 0 16,-2 1 0-16,2 1 19 0,-3 0 4 0,0 0 1 0,3 5 0 0,-3 2 6 15,1-2 2-15,-6 2 0 0,5 0 0 16,0 2-32-16,1 0-7 0,-4 5-1 0,4 0 0 0,-1 3-12 0,0 4 0 16,-2-5 0-16,-3 13 0 0,5-4 0 15,0 4 0-15,-2-6 0 0,0 5-10 16,-1-2 10-16,-2-3 0 0,0 6 0 0,3-6 0 15,-3 1-34-15,0-1-5 0,0-2-1 0,0 0 0 16,-3-2 7-16,3-5 1 0,0 2 0 0,-2 3-720 16,-4-7-144-16</inkml:trace>
  <inkml:trace contextRef="#ctx0" brushRef="#br0" timeOffset="77277.57">23617 12703 1728 0,'0'0'153'0,"0"0"-122"0,0 0-31 0,0 0 0 15,0 0 200-15,0 0 35 0,10 0 6 0,4-2 2 16,1-3-195-16,1 3-38 0,-2-3-10 0,4 1 0 16,-2-1 0-16,0-2-11 0,2 0 3 0,-2 5 0 31,0-6-42-31,3 1-8 0,-4 7-2 0,1-7 0 0,0 7-4 16,0-2-2-16,3 2 0 0,-1 0-593 0,-2 0-118 0</inkml:trace>
  <inkml:trace contextRef="#ctx0" brushRef="#br0" timeOffset="77554.71">24220 12362 2948 0,'0'0'131'0,"-3"8"26"0,1-1-125 15,-1 2-32-15,0-2 0 0,1 2 0 16,-1 1-26-16,0-3-11 0,-2 2-3 0,3 5 0 16,-4-4-22-16,4 6-5 0,-4-2-1 0,1 8 0 15,0-4 13-15,-1 6 3 0,1 4 0 0,0 0 0 0,0-4 35 0,2 6 7 16,3 1 2-16,0-5 0 0,0 4 8 0,5-6 11 16,0 2-3-16,1 2 0 0,-1-9-22 0,3 4-5 0,5-6-1 0,-2 4-1014 15</inkml:trace>
  <inkml:trace contextRef="#ctx0" brushRef="#br0" timeOffset="77979.08">24387 12609 2865 0,'0'0'127'0,"-3"7"26"0,0-4-122 0,3 4-31 15,3 0 0-15,2 0 0 16,-2 0 24-16,0 0 0 0,2 0-1 0,0-2 0 16,-2 2-54-16,2 0-10 0,-5-7-3 0,5 5 0 15,-2-1-8-15,-3-4-3 0,0 0 0 0,3 7 0 0,-3-7 38 0,2 7 7 16,-2-7 2-16,0 8 0 0,0-8 8 0,0 0 0 16,0 0 0-16,0 7 8 0,0-7-8 0,0 0 0 15,0 0-8-15,0 0 8 31,0 0-50-31,0 0-5 0,3-5-1 0,2 3 0 0,1-6-8 0,-1 1-3 0,0 0 0 0,3-2 0 0,0-5 40 0,0 4 8 16,0 3 2-16,0-2 0 0,-3 2 34 0,3 0 7 16,0-3 2-16,0 8 0 0,0-3 28 15,0-2 6-15,-3 7 0 0,3 0 1 0,-3-2 0 0,3 2 0 16,-2 2 0-16,-1 3 0 0,0-3-20 0,0 3-4 0,1 0-1 0,-4 2 0 16,4 0-22-16,-4 2-5 15,4 5-1-15,-4-4 0 0,1 4-8 0,0-5 0 16,-1 5 0-16,1-4 0 0,-1 4 0 0,1-5-11 0,0 3 3 0,-3-7 0 31,0 7-82-31,0-12-16 0,5 7-3 0</inkml:trace>
  <inkml:trace contextRef="#ctx0" brushRef="#br0" timeOffset="78178.36">24675 12649 2948 0,'0'0'131'0,"0"0"26"0,0 0-125 16,8 5-32-16,-3-3 0 0,6 3 0 0,-1 0 17 0,4-5-2 16,-4 5-1-16,6-5 0 15,-3-5-48-15,-2 5-10 16,2 0-1-16,0-2-1 0,1-1-27 0,-1-2-6 0,3 5-1 0,-3-7 0 16,3 7-72-16,0-2-14 0,0-3-3 0</inkml:trace>
  <inkml:trace contextRef="#ctx0" brushRef="#br0" timeOffset="78411.64">25003 12499 2991 0,'0'0'66'0,"0"7"14"0,0 2 2 0,3 3 2 0,-1-2-68 15,1-1-16-15,0 5 0 0,-1-5 0 16,4 1-32-16,-4 4-9 0,1-5-3 0,0 5 0 16,-1-4-83-16,1 2-17 0,-3-3-3 0,0 0-1 15,0 1 64-15,0 2 12 0,0-3 2 0,-3-2 1 16,3 2-15-16,-2 1-2 0,2-3-1 0</inkml:trace>
  <inkml:trace contextRef="#ctx0" brushRef="#br0" timeOffset="78721.33">25098 12435 1929 0,'0'0'42'0,"0"0"9"0,0 0 1 0,0 0 4 0,6 5-45 16,-6-5-11-16,5 2 0 16,-2 1 0-16,-3-3 36 0,5 7 6 0,-2 0 1 0,-1 2 0 0,-2-2 13 0,0 7 4 15,0-4 0-15,-2 4 0 0,2 2-34 16,-3 1-6-16,-2-1-2 0,2 8 0 0,0-3 13 0,-2-2 2 16,0 4 1-16,-1 1 0 0,1-1-34 0,0-1 0 15,-3-4 0-15,0 6 0 16,3-8-25-16,-3 6-12 0,0-6-3 0,0-2 0 31,0-2-89-31,0 2-19 0,-3-5-3 0,3 3-1 0</inkml:trace>
  <inkml:trace contextRef="#ctx0" brushRef="#br0" timeOffset="79251.99">25035 12054 2530 0,'0'0'112'0,"0"0"24"0,0 0-109 0,0 0-27 0,0 0 0 0,5 0 0 0,-2 3 21 0,2-3-1 0,-5 0 0 0,8 4 0 15,-3-1-20-15,-2 1 0 0,2-1 0 16,1 2 0-16,2-3 0 0,-3 5 0 16,0 0 0-16,0 0 0 0,3 2 0 0,3 1 0 0,-1 6 0 0,1 1 0 15,2-1 30-15,1 8 2 0,1-1 0 0,-1 8 0 16,-1-1-20-16,0 1-3 0,3 0-1 0,-3 2 0 16,-2-1-8-16,2-1 0 0,0 2 0 0,-2 0 0 15,-3 5 0-15,-3-6 0 0,0 1 0 0,-5 3 0 16,-2-8 0-16,-4 2 0 0,-2 3 0 0,-2-4 0 15,-3-4 0-15,-3 4-11 0,-3-1 3 0,-5-5 0 16,1 6 8-16,-1-3 0 0,-3-3 0 16,4 1 0-1,-1-1-79-15,0 1-13 0,-3 1-4 0,1-1 0 0</inkml:trace>
  <inkml:trace contextRef="#ctx0" brushRef="#br0" timeOffset="82373.73">12951 10272 1836 0,'0'0'81'0,"0"0"17"0,0 0-78 0,0 0-20 15,8 2 0-15,0 0 0 16,3 3 11-16,-1-3-2 0,6 3 0 0,0-3 0 15,0 6-9-15,5-6 0 0,0 5 0 0,3 0 0 0,3-2 0 0,-1-1-9 16,3 1 9-16,-2-3 0 0,-1 6-12 0,3-1 12 16,3-5-12-16,0-2 12 0,-1 7-14 0,1-2 4 15,3-3 1-15,2 5 0 16,0-5-3-16,-3 6-1 0,0-1 0 0,-2-5 0 0,0 5 13 0,0-2 0 16,-1-3 0-16,4-2 0 0,-3 0 8 15,2 0 4-15,3 0 0 0,3 0 1 0,-1-2 12 16,-2-3 3-16,3-4 0 0,0-1 0 0,-3-2 11 0,3 1 2 15,2-3 1-15,-2-1 0 0,-1-1-27 0,4-1-6 16,-4-1-1-16,-2-3 0 0,-2 2-8 16,-3-2 12-16,-3-1-12 0,0-4 12 0,-5 3-12 15,2-1 12-15,-2 1-12 0,-3-8 12 0,-3 5 11 0,1-4 2 0,0-1 1 0,-9-2 0 16,1 3 5-16,-6-3 1 16,-5 2 0-16,0-2 0 0,-3 0-10 0,-5 3-2 15,0-3 0-15,-5 0 0 0,0-2-2 0,-3 2-1 0,0 0 0 16,-2 0 0-16,-1-5-8 0,1 5-1 0,-3 3-8 15,-3-1 12-15,-3 1-12 0,-4 4 0 0,-4 2 0 16,-2 1 0-16,-3 6-12 0,-2 1 4 0,0 2 8 0,-3 0-13 16,-6 4 1-16,-4 3 1 0,-3 0 0 0,-3 7 0 15,-3 5-1-15,3 2-1 0,3 2 0 0,-8 1 0 16,0 6 4-16,-3 3 1 0,3 0 0 0,5 7 0 16,0 2 8-16,0 2 11 0,-5 6-3 0,3 1 0 15,-1 6 5-15,6 4 1 0,0 0 0 0,2 7 0 0,9 2-14 0,-1 1 0 16,0 6 0-16,6-2 0 0,5 3 0 0,5-1-16 15,6 1 3-15,5-1 1 0,8 1 12 0,2-8 16 16,6-2-3-16,5 3-1 16,5-10-12-16,8 0-10 0,6 0 2 0,4-7 0 15,7 0-93-15,1-5-19 0,9-7-3 0</inkml:trace>
  <inkml:trace contextRef="#ctx0" brushRef="#br0" timeOffset="94483.5">23635 13101 403 0,'-5'5'36'0,"2"-3"-36"0,-2-2 0 0,0 7 0 16,2-7 405-16,-2 7 75 0,-1-5 14 0,-1 3 3 16,1-2-405-16,-2 1-82 0,-2 1-10 0,-1 2-14 15,1-2 2-15,-6-3 1 0,0 5 0 16,0 0 0-16,-3 3 11 0,1-3 0 0,-1 0 0 0,-2 2 0 16,0-2 0-16,-3 0 17 0,-5 0-2 0,0-2-1 15,-5 2 9-15,-3 0 1 0,-3 0 1 0,0-5 0 16,-2 6-13-16,0-4-4 0,-6-1 0 0,-2 1 0 0,-9-1-8 15,-1-1 0-15,-9-2 0 0,3 5 0 16,0-3-9-16,-1-2 9 0,-7 7-12 0,3-7 12 16,2 7 28-16,3-4 12 0,0-3 2 0,-3 7 1 15,-5-3-5-15,2-1-1 16,4-1 0-16,-1 3 0 0,3-3-28 0,-6-2-9 16,-7 5 0-16,5-5 0 0,0 2 0 0,0-2 0 0,-6 0-10 0,1 0 10 0,-8-2-13 15,5-3 5-15,2 5 8 16,-4-2-13-16,-6 2 13 0,2-5 0 0,4 5 0 0,-6-2 10 0,-6 2-10 0,4-3 0 15,2 3 0-15,-3 3 0 0,-5-1 0 0,3 3-12 16,2-3 2-16,-2 5 1 16,-5 2-39-16,-1 6-8 15,9 1-2-15,-1 1 0 0,3-1-2 0,3 5-1 0,-1-4 0 0,9-1 0 0,10 1 39 0,3-1 8 16,-3-4 2-16,3 0 0 0,5-5 12 0,6 4 0 0,4-6 9 0,9 2-9 16,2-7 17-16,6 5-2 15,0-5-1-15,4-5 0 0,1 5-2 0,6 0-1 0,4 0 0 0,1-2 0 16,4-3-11-16,1 5 0 15,5 0-12-15,0 0 12 0,3 0-24 0,0-2 4 16,2 2 0-16,3 0 0 16,0 0-216-16,0 0-44 0,0 0-8 0,0 0-1 0</inkml:trace>
  <inkml:trace contextRef="#ctx0" brushRef="#br0" timeOffset="94860.28">18791 13242 2368 0,'-32'0'52'0,"16"0"12"0,0 0 1 0,-5 0 1 0,0 0-53 0,0 0-13 0,0 5 0 0,-1-3 0 16,4 0 0-16,-3 3-8 0,2-2 8 0,-2 4-13 15,0 0-11-15,-8 2-1 0,0 5-1 0,-6 0 0 16,-2 5-8-16,-2 2-2 0,-1 3 0 0,3 2 0 0,0 0 20 0,2-3 4 16,4 8 1-16,1-8 0 0,1 1 27 0,6-3 4 0,1-2 2 15,1-3 0-15,5 1-10 0,3-3-1 32,5-5-1-17,3 5 0-15,2-4-10 16,6 1 0-1,2-1-12-15,3-1 12 0,3 1-18 0,5-3 4 0,-1 0 1 0,7 0 0 16,-1 0 13-16,5 0-12 0,3-2 12 16,11 2-12-16,2 0 0 0,3 2 0 0,6-4 0 0,-4 2 0 0,1 0-127 0,2-2-25 0,51 13-4 0,-25-6-2 0</inkml:trace>
  <inkml:trace contextRef="#ctx0" brushRef="#br0" timeOffset="95898.34">6498 12805 1267 0,'-18'0'56'0,"7"2"12"0,0-2-55 0,-2 5-13 16,0-1 0-16,2 3 0 0,4 0 277 0,-4 3 53 15,3 2 10-15,3-1 3 0,-1 4-274 0,4 6-54 16,-4-2-15-16,4 9 0 15,2 0 0-15,0 3 0 0,2 1 0 0,1 4-12 0,0-1 12 0,-1 3 0 16,-2-5 0-16,6 4 0 16,-1-2-32-16,0 1-4 0,1-1 0 15,2 0-1-15,-6 1-29 0,3-3-6 0,3-3 0 16,-2 3-1-16,-1-5-80 0,3-2-16 0,2-2-3 0</inkml:trace>
  <inkml:trace contextRef="#ctx0" brushRef="#br0" timeOffset="96121.6">6691 13037 2188 0,'-2'5'195'0,"-4"-2"-156"0,1 4-31 0,2-5-8 16,1 5 96-16,2-7 19 0,10 7 3 0,-4 2 1 15,4-2-95-15,1 1-24 0,7-1 0 0,-2 0 0 16,5-5 0-16,1 5 0 0,1-7 0 0,4 0 0 15,5-2-22-15,-3-3-2 0,0 3-1 0,3-3 0 16,-3 3-159-16,0-5-31 16,-3-1-6-16</inkml:trace>
  <inkml:trace contextRef="#ctx0" brushRef="#br0" timeOffset="96307.27">6927 12901 1933 0,'-16'0'85'0,"8"0"19"0,-3 2-84 16,3-2-20-16,1 7 0 0,-1-7 0 0,0 8 81 0,0-1 12 16,2 0 3-16,4 2 0 0,-4 0-56 0,6 6-10 15,-2 1-2-15,7 8-1 0,-2-1-27 0,2 1 0 16,-2 1-14-16,5 4 5 16,0-3-78-16,-3 6-15 0,0-3-3 0,3-3-832 0</inkml:trace>
  <inkml:trace contextRef="#ctx0" brushRef="#br0" timeOffset="96615.79">7271 12957 2023 0,'2'-2'44'0,"4"-5"10"0,-1-2 2 0,0-3 0 0,6 3-44 0,-3-6-12 0,0 11 0 16,0-3 0-16,0 0 83 0,0 2 14 0,-1 3 3 0,1 2 1 15,0 2-52-15,3 3-10 0,-3-3-3 0,2 5 0 16,-4 2-25-16,2 3-11 0,-3 0 8 0,3 9-8 15,-5-4 0-15,-1 6 0 0,1 1 0 0,-3-1 0 32,0-4-39-32,-3 4 0 0,1 1 0 0,-4-1 0 0,1 1 13 0,-3 0 2 0,3-8 1 0,-3 7 0 15,-3-6 23-15,3 4-9 0,0-4 9 0,0-3 0 16,3-3 0-16,0 4 0 0,0-6 0 16,2-2 0-16,-2 0 12 0,5 2-1 0,0-9 0 15,0 0 0-15,0 0 24 0,5 5 5 0,5-2 0 0,4-3 1 0,2 0-41 0,2-3 0 16,1-2-11-16,2 5 3 0,3-9 8 15,-1 7-10-15,4-5 10 0,-1 0-10 16,3 0-95-16,1-3-19 16,1 1-4-16</inkml:trace>
  <inkml:trace contextRef="#ctx0" brushRef="#br0" timeOffset="96826.81">7927 13084 403 0,'-11'8'36'0,"11"-8"-36"0,0 0 0 0,-5 4 0 16,0 1 486-16,5-5 90 16,2 7 19-16,4 0 3 0,-1 0-474 0,3-5-96 0,5 3-18 0,0-2-10 15,3-3 0-15,5 0 0 0,-2 0 0 0,5-8 0 32,5-1-45-32,0 2-3 0,-3-2 0 0,1-6 0 15,-1 4-212-15,-2-3-42 0,11-17-9 0,-9 8-1 0</inkml:trace>
  <inkml:trace contextRef="#ctx0" brushRef="#br0" timeOffset="96975.35">8096 12840 2282 0,'-2'12'50'0,"-4"-3"10"0,-4 5 3 0,2 3 1 0,0 1-51 0,3 6-13 0,-3-1 0 0,5 8 0 16,0 0 22-16,1 2 2 0,4-1 0 0,-2 6 0 0,3-5-24 0,2 0-8 15,3 2 0-15,-2-7 0 16,-1 3-104-16,3-7-21 0,0 6-4 16</inkml:trace>
  <inkml:trace contextRef="#ctx0" brushRef="#br0" timeOffset="97388.39">8522 12783 2595 0,'0'0'57'0,"3"-7"12"0,2 3 3 0,3-3 0 0,3 2-57 0,-1-2-15 0,1 5 0 0,2-6 0 16,6 6 46-16,-4-3 6 15,-1 5 2-15,2 5 0 0,-1-3-40 0,4 3-14 0,-8 0 9 0,2 2-9 16,-5 5-14-16,2-3-8 0,-7 1-2 0,2 4 0 31,-5 2-32-31,-5 1-6 0,0-1-2 0,-6 5 0 16,-5-2 1-16,0 5 0 0,0-1 0 0,1 3 0 0,-4 2 63 0,3-4 0 15,0-6 0-15,3 6 10 0,0-8 3 0,0 6 1 0,-1-6 0 16,6 1 0-16,3-8 4 0,0 5 1 0,0-5 0 0,-1 3 0 16,9-5-9-16,-3-2-2 0,0 2 0 0,3 0 0 15,5-7-8-15,-1 7 0 0,1-5 0 0,0 3 8 16,3-2 3-16,2 1 0 0,0-1 0 0,3-1 0 0,-3 5-21 16,3-2-4-16,3-3-1 0,-6 5 0 15,3-5 15-15,-5 6 0 0,2-1 0 0,0 0 0 16,-5 2 0-16,0-2 0 0,0 3 0 0,-3 1 0 0,-2-1 0 0,-1-1 0 31,1 5 0-31,-3 0 0 0,0-2 9 0,-5 5-9 16,-1 4 0-16,1-2 9 0,0 2-9 0,-6 2 0 0,1-4 0 0,-3 5-11 15,-1-3-77-15,-2 2-15 0,1-4-3 0,-1 5-550 16,-6-3-111-16</inkml:trace>
  <inkml:trace contextRef="#ctx0" brushRef="#br0" timeOffset="97638.29">9057 13075 2746 0,'0'0'122'0,"0"0"25"0,8 2-118 0,0-2-29 0,2 0 0 0,1 0 0 16,5 0 51-16,2 5 4 0,-5-5 1 0,6 2 0 15,-3-2-36-15,0 5-8 0,-3-5 0 0,3 0-1 16,2-5-11-16,-2 5-17 0,3 0 4 0,-3-2 1 15,-3-3-96-15,0 5-18 0,0 0-4 0,-2 0-1 16,-3-2-49-16,0 0-9 0,-3 2-3 0,-2-5-425 16,-3 5-86-16</inkml:trace>
  <inkml:trace contextRef="#ctx0" brushRef="#br0" timeOffset="97780.82">9250 12791 288 0,'0'0'25'0,"-3"7"-25"15,1 0 0-15,-4 2 0 0,4 0 418 0,-1 8 78 16,0-3 16-16,1 7 4 0,-1-2-327 0,3 9-65 16,-3 0-12-16,3 3-4 0,0 2-55 0,3 5-11 15,0-1-2-15,-1-2-1 0,4-4-39 0,-4 2 0 16,4-5 0-16,-1-2 0 16,0 2-96-16,3-2-21 0,3 0-4 0</inkml:trace>
  <inkml:trace contextRef="#ctx0" brushRef="#br0" timeOffset="97967.03">9837 13014 3052 0,'-2'7'68'0,"-1"0"13"0,3 0 3 0,-3 0 1 0,3-7-68 0,0 0-17 0,3 7 0 0,-3-7 0 31,5 5-71-31,1 0-17 0,1-5-4 0,4 0-1172 0</inkml:trace>
  <inkml:trace contextRef="#ctx0" brushRef="#br0" timeOffset="98102.15">10110 13028 1958 0,'0'0'174'0,"-6"5"-139"16,6-1-35-16,-2 4 0 0,2-1 227 0,0-7 38 15,2 7 8-15,4-5 2 16,-4 5-316-16,6-2-63 0,3-5-13 0,-1-5-3 0</inkml:trace>
  <inkml:trace contextRef="#ctx0" brushRef="#br0" timeOffset="98265.65">10440 13054 2534 0,'-2'7'225'0,"-1"0"-180"16,1 0-36-16,-1 2-9 0,3-1 144 0,0 1 28 16,3-2 4-16,-1-2 2 15,3-3-178-15,1 5-27 0,2-5-9 0,0-2-3 16,0 0-129-16,0-2-27 0,-1-5-5 0</inkml:trace>
  <inkml:trace contextRef="#ctx0" brushRef="#br0" timeOffset="98516.31">10901 13092 3034 0,'0'0'67'0,"0"0"13"0,0 0 4 16,0 0 1-16,2 7-68 0,4-5-17 0,2 3 0 0,0-3 0 0,2-2 0 0,3 0 0 0,-2 0 0 0,5-7 0 0,-3 5-12 0,6-5-2 15,-3 4-1-15,2-4 0 16,1-2-36-16,-1-3-7 0,1 5-2 0,-1-2 0 16,-2-1-90-16,0 1-18 0,-3 2-4 0,0 0-1 15,-2 0-66-15,0-3-13 0,4-4-2 0,-15 14-1 0</inkml:trace>
  <inkml:trace contextRef="#ctx0" brushRef="#br0" timeOffset="98713.87">11049 12880 806 0,'-8'7'72'0,"3"-7"-58"0,-1 5-14 0,1-3 0 16,3 3 396-16,-4-1 76 0,4 1 15 0,-1 2 3 15,3-4-357-15,3 6-71 0,-3-2-14 0,5 7-4 16,0 0-33-16,0-2-11 16,3 9 0-16,3-2 0 0,-3 0 0 0,0 2 0 0,2 2 0 0,-2 1-12 31,0-1-32-31,3 1-7 0,-3 0-1 0,0-3 0 15,-3-3 3-15,3 4 0 0,0-4 0 0,0 1-671 0,0-2-135 16</inkml:trace>
  <inkml:trace contextRef="#ctx0" brushRef="#br0" timeOffset="99150.31">11533 12894 3171 0,'-5'9'70'0,"0"-4"14"0,-1-3 4 0,-2 6 0 16,3 1-70-16,2-2-18 0,1 7 0 0,4-5 0 0,1 1 0 0,0 4 0 15,-1 0 8-15,4 0-8 0,-1 3 0 0,3-6 0 16,-3 6 0-16,0-3 0 16,1 0-33-16,-4 0-11 0,1-2-1 0,0-3-1 15,-3 3 22-15,0-2 5 0,0-3 1 0,0-7 0 0,0 0 18 0,0 0 0 16,0 0 0-16,0 0 0 0,0 0 0 0,5-5 0 15,0 0 0-15,3-7 0 16,-2-4-32-16,1 0 1 0,4-8 0 0,0-2 0 16,-3-2 11-16,5 0 1 0,-3-3 1 0,4 3 0 0,-4-5-2 15,3 7 0-15,1-4 0 0,-1-1 0 0,3 7 20 0,0 1 0 16,-3-1 0-16,3 8 0 0,-3-1 0 0,3 8 16 16,0 0-2-16,-6 2 0 0,1 0 34 0,-1 2 8 0,1 5 0 15,0 7 1-15,-1-2-27 0,1 2-6 16,-1-3 0-16,1 8-1 0,0 0 12 0,-1 4 2 0,-2-2 1 0,3 8 0 15,-3-4-30-15,0 6-8 0,-1-3 0 0,-1 3 0 16,-1 2 0-16,3-3 8 0,-3 3-8 0,-2 2 0 16,2-2 0-16,1 5 0 0,-4-1 0 0,3-4 0 15,-2 5 0-15,2-8 0 0,-2 3 0 0,2-2 0 32,1-8-103-32,-4 5-18 0,6-4-4 0,-3-8-1159 0</inkml:trace>
  <inkml:trace contextRef="#ctx0" brushRef="#br0" timeOffset="104253.9">6551 13597 1897 0,'-16'-2'84'0,"8"2"17"16,0-5-81-16,0 5-20 0,0-2 0 0,-2-3 0 31,5 5 57-15,-1 0 7-16,-2-2 2 0,6-3 0 0,-4 5-9 0,1 0-1 0,5 0-1 0,0 0 0 0,0 0-37 0,0 0-7 0,0 0-2 0,0 0 0 15,8 7-9-15,3-7-11 0,2 7 3 0,5-2 0 16,4-3 8-16,1 1-8 0,6 4 8 0,3-3-8 0,3-1 8 0,-4 4 0 16,6-5-9-16,0-2 9 0,-2 0 0 15,7 0 0-15,3 0-9 0,0 0 9 0,5 0 0 0,-2 0 0 16,2 0 0-16,-2 0 0 0,-3 0 0 0,5 0 0 16,3 0 0-16,3 0 0 15,2 0 0-15,-3 0 0 0,-2 5 0 0,6-5 0 0,1 0 0 0,4 0 0 16,-1 0 0-16,1-5 0 0,-1 5 0 0,4 0 0 15,-7 0 0-15,7-2 0 0,7 2 0 0,-3-3 0 0,-2-1 0 16,0 1 0-16,2-1-9 0,1 4 9 16,4-3 0-16,-2 3-9 0,0 0 9 0,-2 0 0 0,-3-4 0 15,5 4 8-15,0 0-8 0,-5 4 8 16,-6-4-8-16,3 0 8 0,8 0 2 16,-2 0 1-16,-1 0 0 0,3 0 0 0,0-4-1 15,3 1 0-15,3 1 0 0,-1-3 0 0,-5 3-10 0,0-3 0 0,3-4 9 16,2 2-9-16,1 0 0 0,-4-3 0 0,-2 3 0 0,0 0 8 15,3-2-8-15,0-1-13 0,0-4 3 16,2 7 1-16,-8 0 9 0,6-5 16 0,0 0-4 16,-3 3-1-16,-3 0 8 0,1-1 1 0,2-1 1 0,3 1 0 15,-1 3-21-15,-4 0 0 0,-6 2 0 0,0 1 0 16,3-3 11-16,-3 4-3 0,3-2 0 0,0 3 0 16,-6 0 1-16,-2-3 0 0,0 5 0 0,0 0 0 15,0 0 2-15,-3-2 0 0,3-3 0 0,-8 5 0 0,-6 0-11 0,1-2 0 16,-1-1 0-16,4-1 0 15,-1-3 0-15,-2 4 0 0,-1-2 0 0,-4-4 0 16,-1 9-17-16,-8-7 4 0,1 0 1 0,-4-2 0 16,1 2-120-16,-3-1-24 15,0-1-5-15</inkml:trace>
  <inkml:trace contextRef="#ctx0" brushRef="#br0" timeOffset="105105.84">9006 11121 1789 0,'0'0'79'15,"-2"-7"17"-15,-1 0-77 0,3 4-19 0,-3-4 0 0,3 0 0 0,0 5 56 0,0-5 7 0,0 4 1 0,3-1 1 16,-3 4-30-16,0 0-7 15,0 0 0-15,3 0-1 0,5 0 9 0,-3 4 1 16,0 1 1-16,3 9 0 0,0-4-27 0,0 6-11 0,3 5 8 0,-1 0-8 16,-2 1 19-16,3 1-2 0,-3 1 0 0,0-1 0 15,2 1-17-15,-2-8 0 0,-3 8 0 0,3-6 0 16,-2-6 0-16,-1 5 0 16,0-3 0-16,-2-5 0 0,0-2 0 0,-1 3 0 0,-2-10 0 0,0 0 0 31,0 0-24-31,0 0-11 0,0 0-2 0,6-10-1 0,-1 3-14 15,0-9-2-15,0 6-1 0,-2-11 0 0,2 5 36 0,-2-1 7 0,0-6 2 0,2 4 0 16,-2-2 23-16,2-3 5 0,0 1 1 0,-2-1 0 0,2 5 14 0,-2-2 3 16,2 7 1-16,0 2 0 0,-2-2 8 15,2 7 2-15,1 0 0 0,-4 5 0 0,1-5-7 16,-3 7-2-16,8 0 0 0,-3 4 0 0,0-1-22 0,3 4-4 16,0 0 0-16,0 2-1 0,0 1-11 15,0 6 0-15,0-2 0 0,0 3 8 16,0-1-8-16,0 1 0 0,0 4 0 0,-3-2 0 15,0-5-32-15,1 7-3 0,-4-5 0 0,4 3 0 16,-1-2-119-16,0-3-24 0,3 2-5 0,-5-2-1 16</inkml:trace>
  <inkml:trace contextRef="#ctx0" brushRef="#br0" timeOffset="105295.44">9575 11182 2574 0,'0'0'56'0,"0"0"12"0,0 0 3 0,3-5 1 0,2-2-57 0,1 5-15 0,-1-1 0 0,3-1 0 16,0-3 41-16,2 4 6 0,3-1 1 0,1-1 0 16,-1 0-48-16,5-2 0 0,4 5 0 0,-1-3-10 15,0 3 10-15,0-5-8 0,0 4 8 0,-2-1-8 32,-1 1-152-32,-2-1-29 0,0 1-7 0,0 3-812 0</inkml:trace>
  <inkml:trace contextRef="#ctx0" brushRef="#br0" timeOffset="105503.1">9652 10923 2023 0,'0'0'44'0,"0"0"10"0,0 0 2 0,0 0 0 0,-5 7-44 0,2 0-12 15,0 0 0-15,1 3 0 0,2-1 43 0,2 5 6 16,-2 5 2-16,3 2 0 0,0-2-15 0,2 5-4 15,3 6 0-15,-3-6 0 0,3 6-11 0,0-4-2 16,0-2-1-16,3-1 0 0,-1 1-18 0,1-1 0 16,-1-2 0-16,1-2 0 15,0-2-172-15,-4 1-29 0</inkml:trace>
  <inkml:trace contextRef="#ctx0" brushRef="#br0" timeOffset="105760.99">9932 10846 1267 0,'0'0'56'0,"-2"4"12"0,-1 3-55 0,1-2-13 0,-1 9 0 0,3-4 0 16,3 8 191-16,-1 1 35 0,1 5 7 0,2-1 2 15,0 3-160-15,3 5-32 0,-2-1-7 0,-1 1 0 16,0-1-22-16,1-1-4 0,-1-1-1 0,0-2 0 16,0-3-9-16,1 1 0 0,-1-3 0 0,0-2 0 15,1-3-107-15,-1 1-20 0,0-3-4 16</inkml:trace>
  <inkml:trace contextRef="#ctx0" brushRef="#br0" timeOffset="106078.66">10231 10624 172 0,'-7'5'8'0,"7"-5"1"0,-3 3-9 0,0-3 0 0,3 0 0 0,0 7 0 0,3 2 540 0,5 5 105 0,2 0 22 0,1 3 4 15,5 6-531-15,2 3-107 0,1 5-21 16,-3-1-4-16,2 3-8 0,1 5 0 0,-3-3 0 0,0 3 0 16,-3 2 0-16,-5 0-11 0,-3 4 11 0,0-1-8 15,-5-3-10-15,-5-3-2 0,-3-4 0 16,-5 7 0-16,-6-7 2 16,-2 5 0-16,-8-1 0 0,-3-1 0 0,3-6-2 0,-5 3 0 15,-3-2 0-15,2 2 0 0,-2-5-32 16,3-2-8-16,-3-3 0 0,-5-6-611 0,-6-1-121 0</inkml:trace>
  <inkml:trace contextRef="#ctx0" brushRef="#br0" timeOffset="106328.64">9038 10836 115 0,'-16'-7'10'0,"6"7"-10"15,2-7 0-15,-5 7 0 0,-1-5 491 0,-2 1 96 16,1 4 19-16,1 0 4 0,-2 4-442 0,3 1-89 16,-3 2-18-16,3 2-3 0,0 6-42 0,-3 1-16 15,3 5 11-15,2 5-11 0,-2 5 0 0,2 2 0 16,3 7-11-16,3 7 11 0,3 0-13 0,2 0 5 16,0 2 8-16,5-2-13 0,0 7 13 0,6-4-11 15,2 1 11-15,3-1-10 16,0-3-18-16,7-7-3 15,1 0-1-15,5-7 0 0,3-5-24 0,3-2-6 0,2-5-1 0,0-5-597 0,-3-2-119 0</inkml:trace>
  <inkml:trace contextRef="#ctx0" brushRef="#br0" timeOffset="106891.07">8178 11328 2257 0,'-24'-7'49'0,"19"4"11"0,3 1 1 0,-1-3 3 0,-2 5-51 0,2-2-13 16,3 2 0-16,0 0 0 0,0 0 0 16,0 0 0-16,0 0 0 0,5 7 0 0,1 5-10 0,-4 2-2 15,-2 2 0-15,5 1 0 0,3 6 20 0,-2 1 3 16,-9-1 1-16,3 1 0 0,0-1-12 0,3-4 0 16,-6 2 0-16,3-4 0 0,0-1 0 0,0-2-20 15,0-4 3-15,3-3 1 0,-6 2 16 0,3-9 0 16,5 5 0-16,-5-5 0 0,0 0 16 0,6-7-4 15,4-3 0-15,1-4 0 0,-1-7-12 0,4 5 0 16,-1-8 0-16,5-2 0 0,1-4-20 0,-3 4 0 16,-3-2 0-16,3 4 0 0,0-2 11 0,0 3 9 15,-6 4-13-15,1 0 5 0,-1 3 8 0,1-1 9 0,-3 8-1 0,-3-1-8 16,3-1 36-16,-3 6 0 0,1 0 0 0,-1 3 0 16,-5 2 5-16,0 0 2 0,8 2 0 0,-5 8 0 15,2-3-20-15,-2 7-4 0,4-5-1 0,-1 8 0 16,-4 4-18-16,4-2 10 0,-1 4-10 0,0 1 8 15,1 4-8-15,-4-2 0 0,3 0 0 16,-2-3 0 0,5 1-46-16,-5-1-8 0,-1 5-2 15,4-4-661-15,2-1-133 0</inkml:trace>
  <inkml:trace contextRef="#ctx0" brushRef="#br0" timeOffset="107239.55">7840 11991 2487 0,'-11'2'55'0,"8"-2"11"0,3 0 2 0,6-2 2 0,4 2-56 0,6 0-14 15,8-2 0-15,2-3 0 0,4-2 0 0,4 0 0 16,6-3 0-16,7-4 0 0,11-2 0 0,1 4 0 0,4-4 0 0,1-3 0 15,4 2 0-15,4 1 0 16,2-3 0-16,0-2 0 0,0 7 9 0,3-5-1 16,2 2 0-16,3 3 0 0,0-2-8 0,-2-1 0 0,-4 1 0 0,9 2 0 15,0-3 0-15,2-4 0 0,-8 5 0 16,6-1 0-16,0 1 0 0,-3-3 0 0,-3 0 0 0,0 7 0 16,-4-2-12-16,-1 0 3 0,-3 5 0 0,-5-5 0 15,0 9 9-15,-7-7 16 0,-6 10-4 0,-3-3-1 16,-5 3-22-16,-3 2-4 0,-5 0-1 0,-5 0 0 15,-3 2-29-15,-3 3-7 0,-2-3 0 0,-5 5-645 16,-6 3-129-16</inkml:trace>
  <inkml:trace contextRef="#ctx0" brushRef="#br0" timeOffset="107600.08">9403 12108 1670 0,'0'-4'148'0,"-2"1"-118"16,2-4-30-16,0 5 0 0,5-5 257 0,6-2 46 15,2-3 9-15,5-5 1 16,6 3-253-16,0 2-50 0,2-2-10 0,3 0 0 0,1 2 0 16,4-2 0-16,0 5 0 0,3 2 0 0,-5 0-10 0,0 0 1 15,-3 7 0-15,-3 0 0 0,-2 4-2 0,-3-1 0 16,-2 4 0-16,-6 0 0 31,0 0-17-31,-5 2-3 0,-2 1-1 0,-1 4 0 0,-5-5 32 0,0 5 0 0,-3-2 0 0,1 2 0 0,-1 3 20 0,-2-3 9 0,-1-5 3 16,1 8 0-16,2-5-20 0,1-1-3 15,2 3-1-15,0-4 0 0,2 2 4 0,4-8 0 0,2 8 0 16,2-5 0-16,4-2 0 0,4-1 0 0,1-1 0 0,4-3 0 16,1 0-2-16,8-3 0 15,0-1 0-15,5-1 0 0,2-7-10 0,6 5 0 0,0-4 0 0,6-1 8 16,-6-5-76-1,2 1-15-15,1-1-3 0,2 1-1106 0</inkml:trace>
  <inkml:trace contextRef="#ctx0" brushRef="#br0" timeOffset="112415.18">9311 3353 1958 0,'-19'0'174'0,"11"0"-139"0,0 7-35 0,-2-3 0 0,2 6 124 0,0-1 17 0,3 12 4 0,-1-4 1 16,4 2-116-16,-1 9-30 0,3-2 8 0,0 7-8 15,3-3 0-15,-3 3-11 0,5 5 3 0,0-1 0 16,0-6 8-16,3-3-10 0,0 3 10 0,6-1-10 15,1-4 2-15,1-2 0 0,6-3 0 0,-1-2 0 16,-3-5-19-16,6 2-3 0,0-6-1 16,2 1 0-16,1-11-1 0,-3 0 0 15,2-4 0-15,3-3 0 0,-2-3 22 0,-1 1 10 0,3-8-10 0,0 1 10 0,3-5 19 16,-3-3 9-16,0 1 3 0,0-1 0 16,-8 5 11-16,1-9 2 0,-4 2 1 0,-2-4 0 15,0 6-3-15,-6-2-1 0,-2-2 0 0,0 2 0 16,-2-4-4-16,-4 4-1 0,-4-2 0 0,-4 2 0 0,-4 2-25 0,-3-2-11 15,-1 3 8 1,-2-5-8-16,-5 4 9 0,0 0-9 0,0 3 10 0,-3 3-10 0,-2-1 0 0,-1 2 0 16,1 1-8-16,2 2 8 0,0 0 0 0,0 4-8 15,3 3 8-15,3-2 0 0,2 4 0 16,0-4 0-16,3 6 11 0,5-4-11 16,0 0-76-16,5 5-21 0,-2-3-5 0,5 5-1016 15</inkml:trace>
  <inkml:trace contextRef="#ctx0" brushRef="#br0" timeOffset="112735.42">10602 2875 2754 0,'0'0'60'0,"0"0"13"0,0 0 3 0,-13 7 1 16,-1 5-61-16,1 2-16 0,0 2 0 0,0 6 0 16,-1-4 0-16,1 11 0 0,0-3 0 0,0 6 0 15,2 8 0-15,1 8 0 0,2-1 0 0,0 9 9 0,0-4-9 0,5-3 0 16,1 5 0-16,2 3 0 0,2-3 0 16,3-5 0-16,6 5 0 0,0-11-11 15,2 1-1-15,3-6 0 0,0-3 0 0,5-4 0 16,-3-1-28-16,6-4-5 0,-3-2-2 15,3-8 0-15,0 1 27 0,0-3 6 0,2-5 1 0,-2-4 0 16,2-3-85 0,-2-2-17-16,0-2-3 0,-3-8-869 0</inkml:trace>
  <inkml:trace contextRef="#ctx0" brushRef="#br0" timeOffset="113151.61">10943 3082 2304 0,'-2'-2'204'0,"-4"-5"-163"0,1 2-33 0,0 5-8 0,2 0 145 0,3 0 27 0,-5 0 6 0,5 12 1 16,0-1-137-16,0 4-27 0,0 8-6 0,0 3-1 15,0 5-8-15,0-1 0 0,0 8 0 0,0-5 8 16,-3 0-8-16,0 0 0 16,1-3 0-16,-1 3 8 0,0-2-8 0,1-1-17 0,-1-4 4 0,3-7 1 15,-2 0-42-15,-1-3-8 0,-2-2-2 0,5-4 0 31,-3-6 4-31,3-4 0 0,0 0 0 0,0 0 0 0,0-4 44 0,3-6 16 0,-3-4-12 0,5 2 12 16,0-9 0-16,6 0 0 0,-3-5 0 0,0 0 0 16,5-2 14-16,0-2 6 0,3 4 0 0,0-7 1 15,0-5-7-15,-3 8-2 0,3-3 0 0,2 2 0 16,-2-2-4-16,3 10-8 0,-1-1 11 16,1 1-11-16,-1 6 27 0,-2 3-2 0,0 2 0 15,-3-2 0-15,1 7-11 0,-1 7-2 0,-3-2-1 16,1 4 0-16,0 3 10 0,2-1 3 0,-3 8 0 0,1 0 0 0,-1 11-24 0,1 1 0 15,0 4 0-15,-1-2 0 0,-2 5 20 16,0-1 10-16,0 1 2 0,-3 2 0 16,6-7-32-16,-6 4 0 0,1 1 0 0,1-5 0 15,-1-3-28-15,2 1-4 0,0 2-2 0,-3-3 0 16,0-9-120-16,0 3-24 0,-2-1-5 0,2-9-1 16</inkml:trace>
  <inkml:trace contextRef="#ctx0" brushRef="#br0" timeOffset="113485.09">11443 2732 2746 0,'-2'-17'122'0,"4"10"25"0,1-2-118 0,2 2-29 0,3 0 0 0,5-8 0 15,3 8 57-15,3 5 6 0,-3-3 1 0,2 1 0 16,-5-1-54-16,3 5-10 0,-3 9 0 0,3-9 0 15,-5 7 0-15,0-2 0 0,-4 5 0 0,1-1 0 32,-2 3-42-32,-1-1-6 0,-5 11-2 0,0-11 0 0,-5 4-21 0,-1 1-4 0,-2 5-1 0,1-2 0 31,-4-3 26-31,3 3 5 0,-3-7 1 0,1 9 0 0,-1-9 35 0,3 0 9 0,-2-1 0 0,2-6 0 16,2 5 30-16,1-1 8 0,3-2 2 0,2 0 0 15,0-7 14-15,5 7 3 0,0 0 1 0,3-4 0 16,3 6-13-16,-1-9-2 0,3 7-1 0,3-2 0 15,-2-5-25-15,1 2-5 0,4 3 0 0,-1-3-1 16,4-2-52-16,-1 2-11 16,3-2-1-16,-1 0-775 0,1 0-154 0</inkml:trace>
  <inkml:trace contextRef="#ctx0" brushRef="#br0" timeOffset="113744.15">12078 2670 2746 0,'3'-9'60'0,"0"4"13"0,-3 5 3 0,5 0 1 0,3 0-61 0,2 7-16 0,6 0 0 0,3 10 0 16,2 6 13-16,0 1 0 16,0 4 0-16,-2 5 0 0,2 7-13 0,0 7 8 0,3-12-8 0,-3 17 0 15,0-2 12-15,-5 4-3 0,-3-5-1 0,-7 7 0 16,-6-4-8-16,-3-2 0 15,-8 4 0-15,-2-5 0 0,-5-2 0 0,-4 0 0 0,-4-7 0 0,0 5 0 16,-9-3 0-16,3-4-11 0,1-3 3 0,-6-4-827 16,0 2-165-16</inkml:trace>
  <inkml:trace contextRef="#ctx0" brushRef="#br0" timeOffset="115620.85">14663 2678 403 0,'0'-15'36'0,"-2"8"-36"0,-4 7 0 0,1-9 0 0,-3 2 325 0,0 0 59 16,-2 5 11-16,2 4 2 16,-3 3-260-16,3 2-52 0,0 4-10 0,-2 8-3 0,2 5-52 0,-3 9-12 15,0 2-8-15,4 3 12 0,-1 6-12 0,0 1 0 16,0 0 0-16,2 4 0 16,1-2 0-16,5 7 0 0,0 0 0 0,0-4 0 15,3-1-11-15,5-4 11 0,2-3-8 0,4-4 8 16,1-1 0-16,4-4 0 0,2-2 0 0,3-8 0 0,0-6 0 15,0-1 0-15,2-6 0 0,3-3 0 0,-2-7 14 16,-1 0 2-16,-2-7 0 0,0 0 0 0,-3-3 22 0,3-4 5 16,-1-5 1-16,-1 3 0 0,-4-12-21 15,1 9-4-15,-1-9-1 0,1 2 0 0,-9 0-7 0,1-12-2 16,-3 8 0-16,-3-1 0 0,-5-9 2 0,-3 0 0 16,-5 0 0-16,1 5 0 0,-1-8-11 0,-3 8 0 0,0-2 9 15,1-3-9-15,-3 2 0 16,-1 5-8-16,1 2 0 0,0-4 0 15,0 7-16-15,-1 4-2 0,1-1-1 0,0 6 0 16,-3 5-3-16,3-3-1 0,-3 5 0 0,0 3 0 0,3 0-19 16,0 2-4-16,-1-1-1 0,4 6-879 0</inkml:trace>
  <inkml:trace contextRef="#ctx0" brushRef="#br0" timeOffset="115839.41">14576 2885 2246 0,'0'0'200'0,"0"0"-160"0,0 0-32 0,0 0-8 15,5 9 65-15,6-4 12 0,-3 4 3 0,5 0 0 0,5-2-42 0,-2 1-8 16,0 1-2-16,3-2 0 0,-1 2-16 0,1 3-4 16,5 0-8-16,-3-7 12 0,0 2-20 0,-3-5-5 15,1 5-1-15,-1-5 0 16,1-2-169-16,0 0-33 15,-1-2-8-15</inkml:trace>
  <inkml:trace contextRef="#ctx0" brushRef="#br0" timeOffset="116083.47">15690 2678 2026 0,'0'0'44'0,"0"0"10"0,0 0 2 0,-3-3 1 0,-2-2-45 0,2 3-12 0,-5-3 0 0,3 5 0 15,-6 5 54-15,1-3 9 0,-6 8 1 0,0 2 1 16,-2 4-25-16,-4-4-6 0,1 11-1 0,0 6 0 16,5-4-24-16,0 8-9 0,0-2 0 0,3 7 9 15,0-1-9-15,2 3 12 0,3-4-12 0,6 8 12 16,-1-1-12-16,3-3 0 0,3-1 0 0,5-1 0 16,0 0 0-16,2-12 0 0,6 4 0 0,-3-4 0 31,3-5-33-31,3 3-9 0,2-12-2 0,0 2 0 0,-2-5-162 0,2-2-33 15,16-2-6-15,-8-12-2 0</inkml:trace>
  <inkml:trace contextRef="#ctx0" brushRef="#br0" timeOffset="116477.78">15841 2845 1900 0,'-6'-15'169'0,"4"15"-135"16,-1-4-34-16,3 4 0 0,0 0 161 0,0 0 26 15,0 0 5-15,3 9 0 0,2 1-120 0,-2 6-24 16,2 5-4-16,-2-4-2 0,2 1-34 0,-3 11-8 16,1-6 0-16,0 1 0 0,-1-1 0 0,-2 3 0 15,3 0 0-15,-3-5 0 0,0-4 0 0,0 4-11 0,0-2 3 16,0-5 0 0,-3-5-39-16,3 0-7 0,0-1-2 0,0-8 0 15,0 0 2-15,0 0 0 0,0 0 0 0,6-8 0 0,2 4 36 0,0-8 7 0,0-4 2 0,2-1 0 16,1 3 21-16,2-10 4 0,0 6 0 15,3-6 1-15,0 3 23 0,0-3 5 0,-3 1 1 0,3-3 0 16,-3 0-20-16,3 3-4 0,-3 2-1 16,0 2 0-16,-2 2-21 0,2 5 9 15,0 1-9-15,-2 4 0 0,2 7 32 16,-2 0 0-16,-1 0 0 0,4 7 0 0,-1 2-32 0,-2 5 0 0,2 3 0 0,-3 2 0 16,1 2 0-16,-3-3-11 0,2 6 0 0,-2 0 0 15,-5 4 11-15,2 0 0 16,1 0 0-16,2-2 0 0,-6-2 0 0,3 6 11 0,3-6-3 0,-2 2 0 15,-1-3-138-15,0-2-28 16,-2-4-6-16,0-8 0 0</inkml:trace>
  <inkml:trace contextRef="#ctx0" brushRef="#br0" timeOffset="116813.25">16486 2614 2804 0,'-5'-14'124'0,"5"12"26"0,3-5-120 0,-3-1-30 16,0 6 0-16,0 2 0 0,5-5 67 0,-3 3 7 16,6-3 2-16,-2 5 0 0,-1 0-64 0,3 0-12 15,0 5 0-15,0-3 0 16,-3 3 0-16,3-3 0 0,0 3 0 0,0 0 0 16,-5 0-24-16,2-3-9 0,0 5-3 0,-2 2 0 31,-3-2-38-31,0 3-8 0,0 2-2 0,-3-1 0 0,1-4 32 0,-4 0 7 0,1 8 1 0,0-6 0 0,-1 0 16 0,1 3 3 0,0-7 1 0,2 7 0 15,0-1 38-15,1-4 8 0,-3 1 2 0,5-4 0 16,0 1-4-16,0 0 0 0,0-3 0 0,0-2 0 16,0 7 20-16,2-2 3 0,3-1 1 0,-2 1 0 15,2-3-29-15,1 6-6 0,4-8-1 0,-2 7 0 16,3 0-8-16,2-7 0 0,3 2 0 0,-3 7 0 31,3-9-60-31,-3 0-13 0,0 7-3 0,6-7-692 16,0 0-137-16</inkml:trace>
  <inkml:trace contextRef="#ctx0" brushRef="#br0" timeOffset="117032.57">17084 2623 2131 0,'13'-9'94'0,"-7"7"20"0,2-3-91 0,2-2-23 0,-2 5 0 0,3-3 0 0,5 5 186 0,-1 5 33 15,1-3 6-15,0 5 2 0,3 0-179 0,-3 7-35 16,-1 5-13-16,-1 4 9 0,-1 6-9 0,0 4 0 15,0 0 9-15,-2 4-9 0,0-2 0 0,-3 10 0 16,-3-10 0-16,0 3 0 0,0 2 0 0,-5 0 0 16,-2 0-12-16,-4 5 4 0,-4-10-12 15,-1 3-1-15,-2-1-1 0,-3-4 0 0,-5 0-2 0,0-5 0 16,-3 1 0-16,-2-1 0 16,2-2-76-16,0-3-16 0,-5 8-4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16:47:02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12258 7252 403 0,'0'0'17'0,"3"-2"5"0,2-3-22 0,0-2 0 0,1 4 0 0,4 1 0 0,1-3 388 0,7-2 72 16,1 5 16-16,5-3 2 0,0 3-343 0,2 0-69 15,-2-3-14-15,2 5-2 0,1-2-18 0,4-3-3 16,6 5-1-16,3 0 0 0,3 0-4 0,-1 0 0 16,-2 0-1-16,-1 0 0 15,1 5-35-15,-3-3-6 0,3-2-2 0,-1 0 0 16,-2 5 5-16,-2-3 1 0,-3 0 0 0,-3-2 0 15,0 5 14-15,-5-3 0 0,-1-2 0 0,-4 7 0 16,-3-7-16-16,-6 5-11 16,1-3-1-16,-6 1-1000 0</inkml:trace>
  <inkml:trace contextRef="#ctx0" brushRef="#br0" timeOffset="611.16">12049 7711 691 0,'11'0'30'0,"-3"0"7"0,2 0-29 0,3 0-8 0,9 0 0 0,1 0 0 15,7 0 364-15,1 0 72 0,9 0 15 0,0 0 2 0,2 2-342 0,-5 3-69 16,3-5-14-16,-3 2-2 0,2-2-14 0,1 5-2 16,0-3-1-16,0 3 0 15,-3-3-9-15,-3 0 0 0,-2 5 0 0,-3 0 0 16,-5 1-19-16,-3-1 1 0,-5 2 0 0,-6 0 0 16,-2 6-12-16,-3-1-2 0,-5 2-1 0,-5 3 0 15,-3 2 2-15,-8-2 1 0,-5 4 0 16,-3 6 0-16,-7-3 11 15,-4 6 3-15,-2-1 0 0,3 0 0 0,-1-6 16 0,-2 11-10 16,3-3 10-16,-3 0-8 0,0 0 8 16,0-3 0-16,0 1 8 0,5-5-8 0,0 4 25 0,1 1 1 0,4-5 0 0,1-3 0 0,2 1-16 0,5-8-10 15,3 5 12-15,3-4-12 0,3-8 16 0,2 5-4 16,5-7-1-16,-2 3 0 0,5-3 20 0,2-5 4 16,4 5 1-16,4 0 0 0,1-7-3 0,5 7 0 0,5-4 0 0,3 1 0 15,2-1-9-15,6 1-1 0,5-1-1 16,0-1 0-16,0 3 2 0,3-3 1 0,-1-2 0 0,6 7 0 15,6-7-5-15,4 5-2 0,3 0 0 0,3-5 0 16,-2 7-7-16,1-3-2 0,4-1 0 16,2 4 0-1,3-5-9-15,-8-2 0 0,-6 7 0 0,-2-7 0 0,-3 5 0 16,-2-3 0-16,-6 1 0 0,-2 1 0 0,-3-4 0 0,-5 3 13 0,0-3-3 0,-6 0-1 16,1-3 28-16,-6-4 6 0,-5 5 1 0,-3-3 0 15,0-2-25-15,-5-2-5 0,0-1-1 0,-5-4 0 16,-1 0-22-16,-4-2-5 0,-4-1-1 0,-2-6 0 15,-5-3-145-15,-3-7-28 0,-5-2-7 16</inkml:trace>
  <inkml:trace contextRef="#ctx0" brushRef="#br0" timeOffset="1941.35">12398 9197 633 0,'-8'0'28'0,"6"2"6"16,-3-2-34-16,2 0 0 0,-5 0 0 0,5 0 0 15,3 0 366-15,0 0 66 0,0 0 14 0,0 0 2 16,-2-7-354-16,4 2-71 0,1-2-15 0,2 0-8 16,-2 0 0-16,2 0 0 0,3 0 0 0,-3-2 0 15,1 2-11-15,-1 0 2 0,0 4 0 0,1 1 0 0,-6 2-3 0,0 0-1 16,5-5 0-16,-5 5 0 16,0 0 1-16,2 10 1 0,1 1 0 0,-3 1 0 0,0 2 11 0,0 3 0 15,-3 4 0-15,3-2 0 16,0 2 0-16,-2-2 16 0,2 4-4 0,-3 1-1 0,3-1 9 15,0 1 1-15,3-1 1 0,-3 1 0 0,2-1-5 0,1-1-1 16,0-4 0-16,-1 6 0 0,4-8-8 0,-1 1-8 16,0-1 12-16,1-9-12 0,-1 5 0 15,0-7 0-15,3-5 0 0,-3 4 0 32,1-8-15-32,2 4-9 0,-3-10-3 0,3 3 0 15,2-2-129-15,1-8-27 0</inkml:trace>
  <inkml:trace contextRef="#ctx0" brushRef="#br0" timeOffset="2111.67">12459 8677 1785 0,'-8'7'79'0,"3"-2"17"0,-6 0-77 0,3 2-19 0,-2 0 0 0,2 2 0 15,0 3 230-15,3-3 42 0,2-2 9 0,0 0 2 16,1-2-230-16,2-5-45 0,0 0-8 0,5 7 0 15,-5-7-128-15,5 7-20 0,6-7-4 0</inkml:trace>
  <inkml:trace contextRef="#ctx0" brushRef="#br0" timeOffset="2978.12">12896 9263 2534 0,'0'0'56'0,"0"0"11"0,0 0 2 0,0 0 3 0,5 4-58 0,3-1-14 15,3 1 0-15,2-1 0 0,0-3-9 0,3-3-5 16,2-1-1-16,1 4-727 15,0-7-146-15</inkml:trace>
  <inkml:trace contextRef="#ctx0" brushRef="#br0" timeOffset="3189.04">12893 9444 2718 0,'-2'9'120'0,"2"-9"25"0,-3 7-116 0,3-7-29 0,0 5 0 0,0-5 0 0,0 0 25 0,8 2-1 16,5-2 0-16,0 0 0 0,3-2-24 0,3-3 0 0,2 3 0 15,0-5 0-15,3 0-26 0,0-3 2 0,-1 1 1 0,1-3 0 32,5 3-177-32,-5-5-36 0</inkml:trace>
  <inkml:trace contextRef="#ctx0" brushRef="#br0" timeOffset="3521.25">13457 9199 1785 0,'0'0'159'0,"0"0"-127"0,-3 7-32 0,0 3 0 0,-2-3 174 0,2 7 29 16,-2-5 5-16,3 5 2 15,-1 0-130-15,0-2-27 0,3 5-5 0,0-3 0 16,0 2-37-16,0 1-11 0,3-1 0 0,2 5 0 15,0-4 0-15,-2-3 0 0,0-2 0 0,2 2 0 16,3-5-21-16,3-2-8 0,-3 0-2 0,2-2 0 0,1-3 19 0,2-2 3 16,0 0 1-16,0-2 0 0,-2-3 8 0,2-2 0 15,-2-2 0-15,-1-5 0 0,-4 7 0 0,2-10 11 16,-3 5-3-16,0-2 0 0,-2-7 20 0,-3 5 3 16,-3-1 1-16,1 1 0 0,-4-8-20 0,-2 1-3 15,-5-1-1-15,0 1 0 0,-3-1-8 16,0 1 8-16,0-1-8 0,0 1 8 0,0-1-8 15,3 8-17-15,0-1 4 0,2 1 1 16,1 2-36-16,-1 4-6 0,1 3-2 0,-1 0 0 16,3 5-105-16,0-1-22 0,3-1-4 15</inkml:trace>
  <inkml:trace contextRef="#ctx0" brushRef="#br0" timeOffset="4154.7">12570 6452 1958 0,'-10'0'87'0,"4"3"17"0,1 1-83 0,3-1-21 0,-1 8 0 0,3-1 0 15,0-1 84-15,0 8 12 0,0-3 2 0,0 2 1 16,0 1-82-16,0-1-17 0,0 1 0 0,0-3 0 16,3 2-15-16,-3 5 1 0,-3-9 0 0,3 2 0 31,0-4-38-31,0 4-8 0,0-5-2 0,-3-2 0 0,3-2 47 0,-2 0 15 0,2-5 0 0,0 0-10 15,0 0 1-15,0 0 0 0,0 0 0 16,2-10 0-16,1-4 9 0,0 5 11 0,4-3-3 0,-1-2 0 16,2-3 4-16,0 1 1 0,0-3 0 15,2 3 0-15,1-1-2 0,-1 1-1 16,-2 2 0-16,3-3 0 0,-1 5-10 0,1 1 8 0,-3-1-8 16,3 0 8-16,-4 10 4 0,1-5 0 0,-2 4 0 0,-6 3 0 0,0 0 19 0,8 3 4 15,0 4 1-15,0 0 0 16,-3 2-19-16,-3 1-3 0,4 4-1 0,-4 2 0 15,-2 1 5-15,3 4 1 0,-3-2 0 16,-3 4 0-16,3-2-19 0,0 3 8 0,0-5-8 0,0 4 0 16,-2-6 0-16,2 1-17 0,0-1 1 0,0-1 1 31,2 1-140-31,1-3-28 0,-3-2-5 0</inkml:trace>
  <inkml:trace contextRef="#ctx0" brushRef="#br0" timeOffset="4342.59">12843 6643 1933 0,'8'-10'85'0,"-6"6"19"0,-2-6-84 0,6 8-20 16,-4-5 0-16,6 0 0 0,-2 0 80 0,-1 7 11 0,0-7 2 0,1 7 1 16,1-3-38-16,-1 1-8 15,2 2-2-15,0-5 0 0,0 10-27 0,2-3-6 0,-2 1-1 0,5 1 0 16,-2-1-12-16,5 4 0 0,-3-5 0 0,3 3 0 31,-3-3-20-31,0 3-11 0,1-3-1 0,-1-2-1 16,-3 5-203-16,1-3-40 0,10-9-8 0,-8 5-1 0</inkml:trace>
  <inkml:trace contextRef="#ctx0" brushRef="#br0" timeOffset="4503.56">13277 6410 2206 0,'0'0'98'0,"0"0"20"16,0 0-94-16,0 0-24 0,0 0 0 0,0 0 0 15,0 0 74-15,0 5 10 0,0 2 3 0,-3 9 0 0,3-2-58 0,0 3-11 16,-2-1-2-16,2 1-1 0,-3 6-15 0,0 1 0 15,1 6 0-15,2-4 0 16,-3 9-28-16,0-2 2 0,1 0 0 0,-1 7-1087 16</inkml:trace>
  <inkml:trace contextRef="#ctx0" brushRef="#br0" timeOffset="7396.49">2283 7038 115 0,'-10'-7'0'0,"2"7"10"0,0 0-10 0,5-3 0 15,-5 3 0-15,0 0 0 0,6 0 449 0,-4 0 88 16,6 0 18-16,0 0 3 15,0 0-436-15,0 0-87 0,0 0-18 0,0 0-3 0,0 0-14 0,0 0 0 16,6 3 0-16,2 2 0 0,2-3 0 0,1-2 0 16,-1 2 0-16,4 3 0 0,-1-10 0 0,3 5 0 15,-6-2 0-15,6 2 0 0,-5 0 0 0,5-2 0 16,-3-3 0-16,0 5 0 0,6 0 21 0,-6 0 2 16,3 0 0-16,0 0 0 0,2 0-11 0,1 0-1 0,-1-3-1 15,1-1 0-15,5 4 4 0,-6 0 1 0,3 0 0 0,-2 0 0 16,5 0-5-16,-6 0-1 0,1 0 0 0,-4 0 0 15,7 0 1-15,-4 0 0 0,1 0 0 16,-1 0 0-16,1 0-10 16,5 0 8-16,-9 0-8 0,9 0 8 0,-3 0 6 0,-2 0 1 15,2 0 0-15,3 0 0 0,-3 0-5 16,3-3-1-16,-3 3 0 0,3 0 0 0,-6-2-9 16,4 2 0-16,-4-5 9 0,1 5-9 0,-1 0 13 0,1 0-1 0,2 5-1 0,-3-5 0 15,1 2-1-15,-1 1 0 0,4-3 0 0,1 4 0 16,-4-1-1-16,2-3 0 0,3 7 0 15,-3-7 0-15,5 0-9 0,-2 0 0 0,-3-2 0 0,3 2 0 16,-3 0 0-16,3 0 0 0,-5-5 9 0,-1 5-9 0,3 0 8 0,-2 0-8 16,2-3 8-16,0-1-8 0,-2 4 15 15,5 0-2-15,-3-3 0 16,3 3 0-16,-11 0-3 0,11 0-1 0,-6 0 0 16,-2 0 0-16,5 0-9 0,-2 0 0 0,-1 3 0 0,1-3-11 0,-1 0 11 0,-4 0 0 15,4 4 0-15,-7-1 0 0,4-6 8 0,-4 3-8 16,2 3 10-16,1-3-10 0,-4 7 10 0,6-7-10 15,-8 2 10-15,5 3-10 0,3-3 8 0,-3-2-8 16,0 0 0-16,6 5 0 0,-6-5 8 0,8 2-8 16,-7-2 0-16,-1 0 0 0,5 0 12 0,1 0-3 15,-6 0-1-15,6 0 0 0,-6 0-8 0,5 0 0 0,1-2 0 16,-6 2 8-16,3 0-8 0,0 0 0 0,-3 0 0 0,3 0 0 16,0-5 0-16,0 5 0 0,0-2 0 15,5 2 12-15,-3-5-12 0,1 3 8 16,2 2-8-16,3 0 8 0,-3-7-8 0,3 7 10 15,-6-3-10-15,3-1 10 0,3 4 11 0,-3-3 3 16,3 3 0-16,-8-2 0 0,5-3-24 0,-5 5-15 0,3 0 3 0,-1 0 0 16,-2-2 12-16,0 2 0 0,0 0 0 15,-3 0 0-15,3-5 11 0,0 5-11 16,0 0 10-16,0 0-10 0,2 0 8 0,-5 0-8 0,6 0 0 0,-3 0 9 16,0 0-9-16,2 0 8 0,-5 0-8 0,3 0 8 15,3 0-8-15,-1 0 8 0,1 0-8 0,-3 0 8 16,2 0-8-16,-2 0 0 0,0 0 0 0,0 0 0 15,0 0 10-15,-3 0-10 0,3 0 12 0,0 5-12 16,-3-5 11-16,0 2-11 0,3-2 10 0,-3 0-10 16,3 0 8-16,0 5-8 0,0-3 0 0,0 1 9 0,-3-3-9 0,0 4 12 15,0-1-12-15,6-3 12 0,-1 0-12 16,-4 5 0-16,2-3 0 0,2 0 0 0,-2 3 0 16,0-3 0-16,2-2 0 0,1 5 0 15,-6-3 0-15,6 3-11 0,-3-3 11 0,-1 1-8 0,1-3 8 16,0 4 0-16,3-4 0 0,-3 3 0 15,-1-3 8-15,4 7-8 0,-1-7 10 0,1 5-10 16,5-3 8-16,-11-2-8 0,6 2 0 0,-1-2 9 0,3 0-9 0,0 0 0 16,1 5 0-16,-1-3 0 0,-3-2 0 0,3 5 0 15,-2-3 0-15,-1-2 0 0,-2 0 0 0,0 5 8 16,0 0-8-16,0-5 8 0,0 4-8 0,0-1 0 16,0-3 0-16,-1 5 0 0,7-1 0 0,-1-4 8 0,-3 5-8 15,1-5 0-15,2 2 0 0,-2-2 0 0,2 0 8 0,0 5-8 16,-3-3 0-16,4-2-14 0,-4 5 3 0,3-3 1 15,-2 1 18 1,-1-3 3-16,-5 0 1 0,6 0 0 0,-8 0-12 0,4 0 0 0,-1 0 0 0,-1 4 8 16,3-4-8-16,0 0 8 0,-3 0-8 0,3 3 8 15,0-3-8-15,2 0 12 0,-2 0-12 0,0 0 12 16,2 0-12-16,1 0 10 0,-3 0-10 0,0 0 10 16,2 0-10-16,-2 0 10 15,3 0-10-15,-3 0 10 0,-1 0-10 0,-1 5 0 0,1-5 0 0,1-5 0 16,0 5 0-16,-3 0 0 0,3-3 0 0,-2-1 0 0,-4 4 0 15,6 0 10-15,-3 0-10 0,3-3 10 16,0 1-10-16,0 2 0 0,0 0 9 0,2-5-9 16,-2 3 0-16,-3-3-12 0,1 5 2 0,1 5 0 0,4-5 10 15,-3 0 14-15,0 0-3 0,2 0-1 0,-2 0-10 16,3 0 0-16,-3-5 9 0,-1 5-9 0,1 5 0 0,-2-5 0 16,1 0 0-16,-1 0 0 0,-1 0 0 0,0 0 0 15,0-5 0-15,1 5 0 0,-4 0 0 0,6 0 0 16,-3 0 0-16,3 0 0 0,-3-2 0 15,3-3 0-15,0 5 0 0,3 0 8 0,-4 0-8 0,1 0 0 16,3 0 0-16,-3 0 0 0,0 5 0 0,-3-5 0 16,3-5 0-16,0 5 0 0,-1 5 8 0,-1-5-8 15,-1-5 10-15,-2 10-10 0,2-5 0 16,-3 2 0-16,1-2 0 0,0 0 0 0,-4 0 0 16,4 0 0-16,-3 0 0 0,3-2 0 0,-4 2 0 0,4 0 0 15,-3 2 0-15,0-2 0 0,0 0 0 0,0-2 0 16,0 2 0-16,0 0 0 0,0 0 0 0,0 0 0 0,0 0 0 0,-1 0 0 15,1 0 0-15,0-5 0 16,6 10 0-16,-7-5 0 0,1 0 0 0,3-5-15 16,5 5 2-16,-6 0 0 15,-2 0-173-15,3 0-34 0,15-4-8 0,-12-8 0 0</inkml:trace>
  <inkml:trace contextRef="#ctx0" brushRef="#br0" timeOffset="11128.89">14840 7014 1958 0,'11'-2'174'0,"0"2"-139"0,5-5-35 0,2 5 0 0,6 5 73 0,5-5 8 16,5 2 2-16,6-2 0 0,2 0-44 0,1 0-9 15,-1 0-2-15,0 0 0 16,1 0-9-16,2 0-3 0,2-7 0 0,-2 7 0 15,0-2-16-15,0-3-12 0,-2 3 1 0,-6 0 1 16,-6-3-115-16,-2 5-23 0,-5 0-5 0</inkml:trace>
  <inkml:trace contextRef="#ctx0" brushRef="#br0" timeOffset="11618.84">14616 7459 2073 0,'-16'-2'92'0,"8"2"19"0,0 0-89 0,0 0-22 16,3 2 0-16,2-2 0 0,3 0 111 0,0 0 17 0,5 7 4 0,8 0 1 15,3 0-97-15,6-5-20 0,1-2-4 0,6 5-1 16,3-3 1-16,3-2 1 0,-1-2 0 0,-2-3 0 16,-3 5-13-16,0-2 0 15,0 2 0-15,-5 0-10 0,-3 2-12 0,-2-2-2 0,-1 7-1 0,-7 0 0 16,-3-4 7-16,-3 9 2 0,-5-3 0 0,-3 0 0 15,-5 8-12-15,-5-1-1 0,0 6-1 16,-3 1 0-16,-5 1 30 0,-3-1 13 0,-2 3-1 16,-4 5 0-16,-1-6-12 0,-1 11 0 0,-5-3 0 0,2 0 0 0,1 4 0 0,5-2 0 15,0 3 0-15,2-5 0 0,6 2 0 16,3-7 0-16,5 8 0 0,-1-8 0 16,4 3 0-16,7-3 0 0,-2 0 0 0,7-4 0 0,1 4 0 0,5-9 16 15,8 4-2-15,5-6 0 0,5 4 13 0,6-5 2 16,8 1 1-16,0-1 0 0,5-2-14 15,2-4-4-15,-2-1 0 0,8-2 0 0,8 0 15 16,0 0 2-16,5-4 1 0,-3-3 0 16,1 4-13-16,2-8-2 0,3 4-1 0,0-3 0 0,2 3-2 0,-5-2 0 0,-2 2 0 15,-3-5 0-15,2 5-12 0,1 0 0 16,-9 0 0-16,-2 0 0 0,-5 5 0 0,-3-3 14 16,-6 1-4-16,-2-3-1 0,3 0 19 0,-8 0 3 15,0 0 1-15,-6 0 0 0,-2 0-16 0,-6 0-2 16,-4 0-1-16,-4 0 0 0,-4-3-1 0,-1-4-1 0,-3 5 0 15,-7-5 0 1,-5-3-72-16,-6-1-15 0,-3-6-2 0,-2 1-774 0,-5-8-154 16</inkml:trace>
  <inkml:trace contextRef="#ctx0" brushRef="#br0" timeOffset="13831.78">14753 9206 2149 0,'-13'-2'95'0,"8"-3"20"0,-1 5-92 0,-2-7-23 0,3 5 0 0,-3-5 0 15,3 4 99-15,0-1 15 0,5-3 3 0,0 2 1 16,0 0-64-16,2-4-13 0,1-1-2 0,2-1-1 15,0-1-38-15,6-2-23 0,0 0 3 0,2-3 1 32,-3-2-21-32,4 3-5 0,-1-3-1 0,-2 7 0 15,-1 1-10-15,1-1-1 0,-3 0-1 0,0 3 0 0,-1 6 22 0,-4-1 4 0,2 1 0 0,1 3 1 16,-6 0 31-16,5 3 0 0,-2 11 0 0,2 0 0 16,0 5 8-16,1 4 5 0,-1 8 1 0,0 2 0 0,3 4 2 0,-3 3 1 15,1 0 0-15,2 0 0 0,0 0-9 16,-3 0-8-16,3 5 9 0,-3-3-9 0,0 5 0 0,1-7 8 15,-4 5-8-15,1-3 0 0,0-4 12 16,-6 2-1-16,3-2 0 0,-5-3 0 16,2 0 15-16,-5-7 3 0,3 3 1 0,-3-1 0 0,0-4-6 0,3-2-2 15,-3-3 0-15,2-5 0 0,-2-1-13 0,0-4-9 16,-2-4 12-16,2 0-12 0,-3-4 0 0,1-6 0 16,-1 1 0-16,1-10-12 15,-1 1-36-15,-5-11-8 0,3-8 0 0,0-3-1 16,-1-7-163-16,1-7-32 0,-11-47-6 0,9 14-2 0</inkml:trace>
  <inkml:trace contextRef="#ctx0" brushRef="#br0" timeOffset="14000.22">14798 8541 2426 0,'0'0'53'0,"0"0"11"15,0 0 3-15,0 0 1 0,0 0-54 0,0 0-14 0,0 0 0 0,5 2 0 0,1 5 68 0,-1 0 10 0,0 3 2 0,1-3 1 16,2 2-55-16,-1 5-11 0,1-4-3 0,0 4 0 15,0-5-12-15,3 5 0 0,-3-4 0 0,2 4 0 16,1-5-123-16,0 3-27 0,4 0-6 0</inkml:trace>
  <inkml:trace contextRef="#ctx0" brushRef="#br0" timeOffset="14279.32">15343 9140 1825 0,'0'0'40'0,"0"0"8"0,0 0 1 0,5-4 3 0,1-3-41 0,2 4-11 0,0-4 0 0,0 5 0 0,2-5 44 0,1 2 6 16,-3 0 2-16,2-2 0 0,1 3 17 0,-3-3 4 0,2 7 1 0,-2-5 0 15,3 0-38-15,-3 5-7 0,0-2-1 0,-3-3-1 16,3 5-19-16,-3-2-8 0,3-3 0 16,0 3 8-1,0 2-28-15,0 0-7 0,-3 2-1 0,3 3-662 16,-8-5-133-16</inkml:trace>
  <inkml:trace contextRef="#ctx0" brushRef="#br0" timeOffset="14521.43">15383 9293 403 0,'0'0'17'0,"0"0"5"0,0 0-22 0,0 0 0 0,0 0 0 0,0 0 0 16,0 0 392-16,0 0 73 15,0 0 15-15,0 0 4 0,8-2-365 0,0-3-73 0,0 5-14 0,5-7-4 0,0 7-17 0,0-5-11 16,3 1 12-16,0 1-12 15,0-1 11-15,0 1-11 0,2 3 10 0,1-4-10 16,-1 1-16-16,4 3-8 0,-4-2-3 0,1-3 0 16,-3 5-93-16,-1 0-18 0,1 0-4 0,-2 5-688 0</inkml:trace>
  <inkml:trace contextRef="#ctx0" brushRef="#br0" timeOffset="15141.47">16145 9056 1785 0,'0'0'159'0,"0"0"-127"16,0 0-32-16,0 0 0 0,0 0 146 0,0 0 23 15,0 0 5-15,8-7 1 0,-3 7-126 0,3-7-25 16,3 7-4-16,-3-5-2 16,2-2-38-16,3 2-7 0,1-2-1 0,-4-2-1 15,-2 2-1-15,3 4 0 0,2-4 0 0,-5 5 0 0,-5-3 17 0,2-2 3 16,5 7 1-16,-7 0 0 0,-3 0 9 0,0 0 0 0,5 0 0 0,1 7 8 15,-6-7 4-15,0 10 0 0,0-3 1 0,0 9 0 16,0-2 4-16,-3 3 1 16,-2-1 0-16,2 1 0 15,3 4-10-15,-3 0-8 0,-2-2 12 0,2 7-12 16,1-3 0-16,2 5 0 0,-3-4 0 0,1 2 0 16,2-3 0-16,0 1 0 0,5-1 0 0,-3 1 0 15,-2-8 0-15,3 5 0 0,5-2 0 0,-3-2 0 0,1-3 0 0,-1 0 0 0,0-2 0 0,1-5 0 16,-1 0 0-16,0 2 0 15,0-4 10-15,3-3-10 0,3-2-9 0,-3 5-7 0,-8-5-2 0,8-5 0 32,2-2-144-32,-2-2-29 0,-2-8-5 0,2 1-2 15</inkml:trace>
  <inkml:trace contextRef="#ctx0" brushRef="#br0" timeOffset="15312.86">16280 8708 1785 0,'0'0'159'0,"-5"0"-127"16,-3 4-32-16,0-1 0 0,2-1 223 0,-2-2 38 16,3 5 8-16,2-3 2 0,-2 5-207 0,3 0-42 15,2-7-8-15,0 7-2 16,-3-4-12-16,3-3-16 0,0 0 3 0,0 0 1 16,0 0-145-16,8 7-29 0,5-5-6 0,-13-2 0 0</inkml:trace>
  <inkml:trace contextRef="#ctx0" brushRef="#br0" timeOffset="16377.64">15327 6071 2235 0,'-5'-7'99'0,"5"7"21"15,0 0-96-15,0 0-24 0,0 0 0 0,0 0 0 16,0 10 38-16,0 4 3 0,3 2 1 0,-1 5 0 16,1 5-33-16,-3 0-9 0,3 12 0 0,-1-1 0 15,1 6 0-15,0 4 0 0,-3 0 0 0,0 2 0 16,0 3 0-16,-3 0-12 0,0 2 4 0,1 0 0 15,-1-5-50 1,-2-2-10-16,2 0-1 0,0-9-1 0</inkml:trace>
  <inkml:trace contextRef="#ctx0" brushRef="#br0" timeOffset="18478.21">15515 6960 518 0,'0'0'46'0,"0"0"-37"0,0 0-9 0,3 0 0 15,2 0 178-15,0 0 34 0,1 0 6 0,-1-2 2 16,3-3-134-16,0 3-26 0,2 2-6 0,1-2-1 15,0-3-21-15,-1 2-5 0,3-1-1 0,-2 1 0 16,2 1-16-16,-2-3-10 0,2 3 12 0,0-3-12 16,-2 3 14-16,2-3-4 0,0 5-1 0,1-2 0 0,-1 2 6 15,0 0 1-15,0 0 0 0,0 0 0 16,1 0-5-16,-1 2-1 0,0 3 0 0,0-3 0 16,1 3-10-16,1-3 0 0,-4 3 0 0,0 0 8 15,-1-1-8-15,1-1 0 0,-1 4 0 0,-2-7 0 16,3 7 12-16,-6-5 0 0,3 3 0 0,0-3 0 15,-3 3-12-15,1-3 0 0,-6-2 0 0,0 0 0 16,0 0 0-16,0 0 0 0,0 0 0 0,0 0 0 0,0 0 11 0,0 0-3 16,0 0-8-16,-3 3 12 0,0 4-12 0,-2-7 9 15,2 4-9-15,-2-1 8 0,-3-3-8 0,-2 5 10 16,2-3-10-16,0 0 10 0,-3 5-10 16,-2 0 0-16,0 0 0 0,-3 3 0 15,0-3-21-15,0 2 3 0,-2-2 1 0,-1 3 0 16,3 4-14-16,0 2-2 0,0-2-1 0,1 3 0 15,1-8 6-15,1 8 2 0,-3 2 0 0,3-3 0 0</inkml:trace>
  <inkml:trace contextRef="#ctx0" brushRef="#br0" timeOffset="73206.14">17470 7000 403 0,'0'0'17'0,"0"0"5"0,0 0-22 0,0 0 0 15,0 0 0-15,0 0 0 0,0 0 260 0,0 0 47 16,0 0 9-16,0 7 3 0,0-7-234 0,0 7-46 16,0 3-10-16,0-3-1 0,0 0-16 0,0 2-2 15,0-2-1-15,3 3 0 0,-3 4 17 0,0-5 3 16,-3 5 1-16,3-4 0 0,-2-3-8 0,-1 7-2 16,1-5 0-16,2 1 0 0,-3 4 20 0,0 0 3 15,1-2 1-15,-1 2 0 0,0-5-16 0,-2 5-4 16,2-4 0-16,-2 4 0 0,2-5 10 0,-2 3 2 0,5 0 0 0,-3 0 0 15,-2-3-19-15,3 0-3 0,-1 6-1 0,3-6 0 16,-3 7-13-16,1 1 8 0,-1-1-8 0,0-2 0 31,1 8 8-31,2-4-8 0,-6-1 0 16,4 6 0-16,2-6 0 0,-3 6 0 0,0-1 0 0,-2-4 0 0,5 1 0 0,-3 0 8 16,1-3-8-16,-1 1 0 0,3-3 8 0,-2 2-8 0,-1-6 11 15,0 9-11-15,1-8 13 16,-1 6-4-16,3-3-1 0,-5 0 0 0,2 3-8 0,3-1 0 15,-3-2 0 1,1 3 0-16,-1-6 0 0,0 8 0 0,3-2 0 0,0-6 0 0,0 6 0 0,-2-3 0 0,-1 2 0 0,3-1 0 16,0-6 0-16,0 5 0 0,0-4 0 0,0-1 0 0,0 3 0 0,0-3-16 15,3-2 4-15,-3 0 1 16,0-7-39-16,0 7-8 0,0-7-2 0,0 0-908 16</inkml:trace>
  <inkml:trace contextRef="#ctx0" brushRef="#br0" timeOffset="76118.1">17862 6191 2286 0,'13'-7'50'0,"8"7"10"0,3-2 3 0,5 4 1 0,8 5-51 0,0 3-13 0,0 6 0 0,3 15 0 16,0-1 0-16,5 10 0 0,0 14 0 0,2 5 0 0,1 16 0 0,-3 8 0 16,-8 11 11-16,-3 9-11 0,-4 8 0 0,-9-1 0 15,-3 10 0-15,-7 3-12 0,-6 6 12 0,-5-2-12 0,-5 7 12 16,-8 0-12-16,-3 0 12 0,-11-5 0 16,-7 5 0-16,-6-7 0 0,-7 5 0 0,-6-7 0 0,0-5 0 15,-5 0 0-15,-11 0 12 0,-5-10 4 0,-3-2 2 16,3-4 0-16,-3-8 2 0,-5-2 0 15,-3-7 0-15,1-9 0 16,-1-3-92-16,-5-7-17 0</inkml:trace>
  <inkml:trace contextRef="#ctx0" brushRef="#br0" timeOffset="76594.83">14420 6542 2188 0,'-19'-3'195'0,"11"3"-156"0,0 0-31 0,-5 3-8 15,0 4 65-15,-3 4 12 0,0 1 3 0,-5 9 0 16,3 5-52-16,-4 7-11 0,-1 12-1 0,-1 4-1 15,-5 8-3-15,0 13 0 0,-3 8 0 16,0 11 0-16,-5 12-12 0,0 8 0 16,-5 6 0-16,2 16 0 0,3 6 0 0,0 4 0 0,5 2 0 0,8 1 0 31,0-3-25-31,9 3-2 0,9-10 0 0,6-7 0 16,8-5-5-16,8-16-2 0,5-10 0 0,11-9 0 0,5-9 7 0,8-8 2 0,3-9 0 0,2-9 0 31,8 2-1-31,6-9 0 0,2-3 0 0</inkml:trace>
  <inkml:trace contextRef="#ctx0" brushRef="#br0" timeOffset="78385.89">22220 6911 1785 0,'-11'-14'159'0,"6"11"-127"16,-3-4-32-16,-3 0 0 0,-2-2 141 0,-5 2 23 16,-1 0 4-16,-5 4 0 15,0-1-88-15,-5 4-17 0,3 0-4 0,-9 7-1 16,-2 7-45-16,-2 2-13 0,-1 1 0 0,-2 11 8 0,-3 0-8 0,-8 12 0 15,-5 5 0-15,-3 4 8 0,0 8-8 0,3 6-10 16,2-2 10-16,1 3-13 0,-4 9 13 16,4-5 0-16,2-2-10 0,5-3 10 0,6 1 0 15,8-5 0-15,4-3 0 0,9-6 0 0,5-1 0 16,8-2 0-16,3-2 0 0,5-5 8 0,5-3 4 0,6-1 0 16,8 1 0-16,2-4 0 0,3 0-12 0,5-5 0 15,2-2 9-15,1-2-9 0,5-1 0 0,-2-6-8 0,-4-1 0 0,4-2 0 31,2-4-19-31,2-3-3 0,1-7-1 0,2 4 0 16,1-8-100-16,-1 1-20 0,-2-4-4 0,-3-2-494 0,-3-3-99 16</inkml:trace>
  <inkml:trace contextRef="#ctx0" brushRef="#br0" timeOffset="78585.5">21225 7743 2872 0,'0'0'128'0,"0"0"25"0,0 0-122 0,8 7-31 16,2-2 0-16,4 0 0 15,4 2 23-15,6-2-2 0,2 2 0 0,6-3 0 0,8-4-5 0,7 7-2 16,4-7 0-16,4 0 0 0,1-7-22 0,-3 5-5 16,2-5-1-16,1-2 0 15,5 2-174 1,-3-8-36-16,0 8-6 0</inkml:trace>
  <inkml:trace contextRef="#ctx0" brushRef="#br0" timeOffset="79028.38">22638 7275 403 0,'0'0'17'0,"-6"3"5"0,4 1-22 0,-6 4 0 0,0 1 0 0,-3 5 0 16,1 5 487-16,-1 4 93 15,1 10 18-15,-1 5 4 0,0 9-481 0,1 2-96 0,-1 5-25 0,-2 3 0 16,5 6 0-16,-2 1 0 16,2-1 0-16,2 1 0 0,4-3 0 0,4 0 0 0,4-4-11 0,2-8 11 15,-1-2-21-15,4-2 2 0,2-3 1 16,3-4 0-16,0-3 18 0,0-4 0 0,5-1 0 0,-2-6 0 15,4-8 0-15,-1 1-8 0,4-6 8 0,0-6 0 16,1-5 20-16,-1 0 12 0,1-9 1 0,-1-5 1 16,3-5 6-16,-2-10 0 0,-1-3 1 0,-2-4 0 15,-3-8-23-15,0-3-5 0,-2-8-1 0,-3-1 0 0,0-15-12 16,-3-1 9-16,0-1-9 0,-5-3 8 0,0-4-8 16,-3 8 0-16,-5-6 9 0,-2 7-9 0,-4 8 0 15,1-1 0-15,0 8 0 0,-6 9 8 0,1 0-8 16,-1 7 0-16,1 9 0 0,-4 5 0 0,-2 3 0 0,1 4-12 15,-4 5 4-15,-2 5 0 0,0 2 0 0,-3 2 0 16,3 5 0-16,0 5 0 0,-3-3-5 0,0 7-1 16,3-2 0-16,0 10 0 15,-1-3-126-15,7 2-26 16,-4 1-5-16</inkml:trace>
  <inkml:trace contextRef="#ctx0" brushRef="#br0" timeOffset="79356.86">23717 6967 2131 0,'0'0'94'0,"-5"-2"20"16,0-3-91-16,-1 5-23 0,-2 0 0 0,-2 7 0 15,2-2 144-15,-5 4 25 0,2 8 5 0,-2-1 1 16,0 8-144-16,-3 9-31 15,-5 4 0-15,-1 6 0 0,-1 4-12 0,-1 12 12 0,3-1-13 0,-1 13 5 16,1 2 8-16,3-3 0 0,2 1 0 16,3 2 0-16,5 4 0 0,0-6 0 15,5 0 0-15,1-8 0 0,4-2 0 0,1-2-12 0,5-3 12 16,0 6-12-16,0-6 12 0,5-7 8 0,3-1-8 0,0-4 11 16,5-11-58-1,0 0-11-15,3-2-2 0,0-8-1 0,2 1-151 0,0-10-29 16,27 5-7-16,-10-15 0 0</inkml:trace>
  <inkml:trace contextRef="#ctx0" brushRef="#br0" timeOffset="79791.14">23995 7520 2973 0,'0'0'65'0,"0"0"14"0,0 0 2 0,0 0 3 0,0 0-67 0,0 0-17 0,8 0 0 0,-8 0 0 0,5 2 0 0,-2 5 0 0,2 8 0 0,-5-6 0 16,3 7 0-16,-6 8-9 0,3-1-1 0,-5 8 0 31,0-5-23-31,-6 12-5 0,3-6-1 0,-2 4 0 0,2-3 19 0,-3-3 4 0,0-2 1 0,1-4 0 16,2 4 6-16,0-9 1 0,0 2 0 0,3-4 0 15,-1-8 8-15,4 0 11 0,-3-2-3 0,5-7 0 16,0 0-8-16,0 0 8 0,0-7-8 0,-3-2 8 15,3-5-8-15,3-5 0 0,4-4 0 16,-1-8-11-16,4-2-23 0,1-5-5 16,2 6-1-16,3-11 0 0,3-1 16 0,-1-4 2 0,3 6 1 0,0-3 0 15,-2 5 21-15,2 3 0 0,0 4 0 0,-5 7 0 16,0 3 10-16,-3 1 10 0,-2 13 1 0,-1-5 1 0,1 11 18 16,-3-4 3-16,0 5 1 0,0 2 0 0,0 2-20 15,-3 8-3-15,0-3-1 0,3 9 0 0,-2 1 10 0,-1 11 2 16,0 3 0-16,0 4 0 0,1 5-32 0,-1 0 0 15,-2 5 0-15,-1-3 0 16,-2 5 0-16,0-2 0 0,3-3 0 0,-3 5 0 16,-3 0-29-16,3-7-12 0,0 0-3 0,0-5 0 15,0-2-6-15,0-7-2 0,0-2 0 0,3-1 0 16,0-6 16-16,-1-1 4 0,-2-4 0 0,3-8-720 0,2 4-144 16</inkml:trace>
  <inkml:trace contextRef="#ctx0" brushRef="#br0" timeOffset="80153.94">24485 7059 2977 0,'0'-12'132'0,"0"12"27"0,0-2-127 0,2-5-32 0,3 0 0 0,3 4 0 15,0-1 28-15,3-1 0 0,2 0 0 0,-2-2 0 16,2 5-28-16,0-3 0 0,-2 3 0 0,5-5 0 15,-6 7-19-15,3-7 3 0,1 7 1 0,-4 0 0 16,4 0-1-16,-7 0-1 0,4 4 0 0,-3 4 0 31,-3-4-22-31,3 3-4 0,-2 7-1 0,-4 1 0 0,-2-4 20 0,-2 6 3 0,-1 4 1 0,-2-5 0 16,-1 8-10 0,-2-8-2-16,0 8 0 0,0-8 0 0,1 1 32 0,-1-1 0 0,0-2 0 0,0 3 0 0,2-5 0 15,4-1 0-15,-4-1 0 0,4-3 0 16,2 0 20-16,0 2 9 0,0-9 3 0,2 7 0 15,-2-7-32-15,8 5 0 0,0-3 0 0,0-2 0 16,3 7-20-16,-1-7-9 0,4 3-3 0,4-3 0 0,-2 0 32 16,3 0 0-16,2 0 0 0,-3 5 0 15,3-3-25-15,-2-2 1 0,0 0 0 0</inkml:trace>
  <inkml:trace contextRef="#ctx0" brushRef="#br0" timeOffset="80421.95">25045 7047 2991 0,'0'0'132'0,"6"0"28"0,-1 5-128 16,3-3-32-16,0 8 0 0,5-3 0 0,0 7 12 0,3 0-4 0,0 2 0 0,0 3-8 15,-5 5 0-15,2-1-11 0,-3 10 0 16,-4 5 0-16,-1 2 2 0,-2 7 0 0,-3 9 0 0,-3 6 0 31,-5 3-26-31,0 11-5 16,-5-1 0-16,-3 0-1 0,-3 0 15 0,1 1 3 0,-1-1 1 0,-4-5 0 15,-1 8-18-15,-5 2-3 0,-3-9-1 0,6-22 0 0,-4 3 34 0,-4-3 10 0,-3 5 0 0,0-7 0 16,3-4-35-16,-4 1 0 16,7-4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16:10:35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5305 5086 1382 0,'-3'-5'123'0,"-2"0"-99"0,-3-2-24 0,0 5 0 16,5-5 71-16,-7 7 9 0,5 0 1 0,-1 5 1 15,1-5-34-15,-3 4-6 16,3 1-2-16,2 4 0 0,0 1-32 0,-2 2-8 0,0-1 0 16,2 6 0-16,1 6 0 0,-1 1 0 15,3 4-8-15,3-2 8 0,-3 5 0 0,2-6 0 0,4 6 0 0,1 2 0 16,-4 2 0-16,5 1 0 15,0-4 0-15,3 6 0 0,4 2 0 0,-7-2 0 0,6-3 0 0,1-4 0 16,1 1 0-16,0 4 0 0,5-6 0 0,-2-1-11 16,-1-6 11-16,-2 1 0 0,8-1 8 0,-3 1-8 15,0-1 0-15,1-6 9 0,1-1-9 0,-1 5 0 16,-1-4 22-16,0-1-2 0,3-2-1 0,0-4 0 16,-1 4-7-16,-1-5-2 0,-1 1 0 0,3 1 0 15,-1-6-10-15,1 2 10 0,0-2-10 0,-3-3 10 0,3 5 9 0,-3-4 1 16,0-6 1-16,-2 3 0 0,-1-7-21 0,1 7-12 15,-1-7 2-15,1 0 0 16,2-2 23-16,0-5 5 0,3-3 1 0,-3 5 0 0,3-4-4 0,-3-3-1 16,0 0 0-16,3-4 0 0,3-1 4 0,-6 1 1 15,3-1 0-15,-6 1 0 16,1-1-2-16,-3-2 0 16,2-2 0-16,-5 2 0 0,0-4-3 0,-2 4-1 0,0-5 0 0,-1 1 0 0,1-3-13 0,-6 0 11 15,-2-3-11-15,-1 8 10 0,1-2-10 16,0-1 0-16,-6 0 0 0,0-1 0 0,3-1 0 0,-5-5 8 15,0 3-8-15,0-3 0 0,-9 0 8 0,1-2-8 16,-3 8 8-16,-2-6-8 0,-6 3 0 0,0-3 0 16,-2 0 0-16,-6-2 0 0,3 10 0 0,0-3 0 15,0 2 0-15,-1 5 0 0,4 1 10 0,-3 1-10 0,2 3 12 16,-4 4-12-16,4 1 0 0,-10 2 0 0,-3 7 0 0,3-3 0 16,3 10 0-16,2-2 0 0,-7 4 0 15,2 1 0-15,0 9 0 0,-3-1 0 0,0 3 0 0,0 8 0 16,-2-4 0-16,2 6 0 0,3-1 0 0,-2 6 0 15,7-1-10-15,0 9 10 0,3-4-10 0,5 0 10 16,0 3 0-16,3-1 0 0,3 0-8 0,-1 7 8 16,6 3 0-16,0-2 0 0,2-4-10 0,3 6 10 15,0-5-9-15,6-5 9 0,-1 5-12 0,3-2 12 16,3 0-96 0,2-5-12-16,3-3-2 0</inkml:trace>
  <inkml:trace contextRef="#ctx0" brushRef="#br0" timeOffset="2960.8">20063 10996 2001 0,'0'0'44'0,"0"0"8"0,0 0 3 0,0 0 2 0,0 0-45 0,8 5-12 16,-2-3 0-16,2-2 0 0,-1 0 0 0,1 0 0 16,3-2 0-16,0-3-11 0,2 5 19 0,0 0 4 15,3-2 1-15,0 2 0 0,2-3 1 0,6-1 0 0,0 4 0 0,5 0 0 16,0 4-3-16,3-4-1 0,5 3 0 0,0-3 0 15,3 0-10-15,-3 2 0 16,0-2 0-16,0 0 0 0,5 0-13 0,3 0-5 0,0 0-1 0,3 0-597 16,-3-5-120-16</inkml:trace>
  <inkml:trace contextRef="#ctx0" brushRef="#br0" timeOffset="14378.98">20108 10921 1407 0,'0'0'31'0,"0"-5"6"0,-5 5 2 0,2-7 1 0,1-2-32 0,-1 2-8 0,-2-3 0 0,2-4 0 16,1-2 36-16,-1-1 7 0,-2 3 1 0,-1-5 0 15,1-2-10-15,2 2-2 0,-5-2 0 0,3-2 0 16,0 4-32-16,0-5 0 0,-3-4-12 0,2 4 3 16,-2 1 9-16,3-3 11 0,-3 3-3 0,0-1 0 15,3-2 20-15,0-2 3 0,-1 4 1 0,1-1 0 16,2 6-20-16,-2-2-3 0,2-1-1 0,1-1 0 16,-1 4 0-16,3-2 0 0,-2 2 0 0,-1-2 0 15,3 4-8-15,0 1 0 0,0-3 0 0,0 5 0 0,0 0 0 0,3 0 0 16,-3 4 0-16,2-1 0 0,1-1 0 0,-1 0 0 15,4 0-8-15,-1 5 8 0,0-2 0 0,-2 0 0 16,5 1-9-16,-3 1 9 0,1 5 0 0,-1-3 0 16,0-4 0-16,3 9 0 0,0-7 0 15,-3 7 0-15,1-2 0 0,1 2-10 0,1-5 10 0,-2 5-8 16,2 0 8-16,-3-3-8 0,3 3 8 0,0 0 0 16,-3 0 0-16,3 0 8 0,3 0-8 0,-3 0 0 0,0 3-8 0,2-3 8 15,3 0 0-15,1 0 0 16,-1 0 0-16,5 0 11 0,1 0-11 0,-1 0 0 0,4 0 0 15,-1 5 0-15,0-5 0 0,3 2 8 0,-1-2-8 0,1 0 0 16,3 0 0-16,-3 0 8 0,-1 0-8 0,-1 0 0 16,-1 0 0-16,-3 0 8 0,-2 0-8 0,3 0 0 15,-6 0 0-15,3 0 0 0,-6 0 8 0,6-2-8 16,-3-3 0-16,1 5 8 0,-1 0-8 0,-3 0 8 16,1-3-8-16,0 3 0 0,-3 0 0 0,-1-2 0 15,-1 2 8-15,2 0 0 0,-3 2 0 0,0-2 0 16,1 3-8-16,-4-3 0 0,-2 0 0 0,6 7 0 15,-6-7 0-15,2 5 8 0,1 2-8 0,-3-3 8 16,0 8 18-16,0-2 3 0,0-1 1 0,0 5 0 16,2 3-30-16,-2-1 0 0,-2 0 0 0,2 8 0 0,0-1 0 15,0 6 0-15,2-3 0 0,-2 4 0 16,0 1-12-16,0 2-6 0,0 0-1 0,-2-1 0 0,2 1 19 0,0 5 0 16,0 2 0-16,0-2 0 0,0 2 0 0,0-3 0 15,0 3 0-15,2 0 0 16,-2 0 0-16,3-5 0 0,2 3 0 0,-2 2 0 15,2-7-12-15,3 5 0 0,-2-5 1 0,-1-3 0 0,5 1 35 16,-4-5 6-16,2-3 2 0,-3-6 0 0,3 6-32 0,0-6-20 16,-3-3 4-16,-2-5 0 0,2-2 16 0,0 0 0 15,1-4-8-15,-6-3 8 16,0 0-29-16,5-10-3 0,-2 1 0 0,-1-12-806 0</inkml:trace>
  <inkml:trace contextRef="#ctx0" brushRef="#br0" timeOffset="21190.81">18653 895 1447 0,'0'0'64'0,"0"0"13"0,0 0-61 0,0 0-16 15,5 0 0-15,1 0 0 0,-1 5 52 0,-2 2 7 16,5 0 1-16,-6 7 1 0,4-5-17 0,-4 8-4 0,1-3-1 0,-1 5 0 15,1-1-21-15,-3 1-4 16,0 7-1-16,0-12 0 0,3 10-13 0,-3-3 0 0,-3-2 0 0,3-3 0 16,0 5 0-16,-3-7 9 0,1-2-9 0,2 9 8 15,-3-9-8-15,1-5 0 0,2 0 9 0,0 3-9 16,0-10 0-16,0 0 0 0,0 0 0 16,0 0 0-16,0 0 0 0,7-10 0 0,4 3 0 15,0 0 0-15,-3-5 0 0,2 1 0 0,1-1 0 0,2-5 0 16,3 1 0-16,-3-3 0 15,0 0 0-15,3 3 0 0,0-5 0 0,0-3 0 0,-5 8 0 0,4-1 0 16,-1 1 0-16,-1-1 8 0,-3 1-8 0,4 4 0 16,-1 0 10-16,-3 5-2 0,4-2-8 0,-1 4 12 15,-2 5 21-15,2 0 4 0,-3 5 1 0,4-3 0 16,-4 12-6-16,1-2-2 0,-1 0 0 0,4 4 0 16,-1 1-2-16,-3-1 0 0,-2 1 0 0,3 4 0 15,-3-2-28-15,2 2 0 0,-4-2 0 0,2 2 0 0,0-5 0 0,2 1-12 16,1 9 12-16,-1-12-13 0,-2 7-5 0,3-5-1 15,-1 1 0-15,1-8-629 16,0 5-125-16</inkml:trace>
  <inkml:trace contextRef="#ctx0" brushRef="#br0" timeOffset="21531.53">19989 951 403 0,'6'-4'36'0,"-4"1"-36"0,4-6 0 16,1 4 0-16,-1-2 373 0,2-2 68 0,0 2 14 0,2 4 2 16,3-6-340-16,-2 2-68 0,0 0-13 0,-1 2-4 15,1-7-21-15,-1 5-11 0,1 0 10 0,0 0-10 16,-4-2 0-16,1 2 0 15,0 0 0-15,0 4 0 0,0 3 0 0,-3-7-15 0,1 7 5 0,-4 0 1 16,4 3 0-16,-4 1 0 0,-2 6 0 0,-2-1 0 16,-1 3 9-16,0 4-8 0,1-4 8 0,-4 2-8 15,1 0 8-15,3 0 0 0,-1-2 0 0,0 9 8 16,-2-9-8-16,5 0 0 0,-3 0 0 0,3-5 0 16,0 4 0-16,3-1 0 0,0-8 8 0,-1 3-8 31,4-3-89-31,-1-2-23 0</inkml:trace>
  <inkml:trace contextRef="#ctx0" brushRef="#br0" timeOffset="21692.67">20399 603 518 0,'-2'-7'46'0,"-4"0"-37"16,-1 0-9-16,1 5 0 0,1-3 336 0,2 3 66 16,-2 2 13-16,2 0 2 0,3 0-333 0,-2 2-66 15,-1 3-18-15,0-3 0 0,1 3 0 0,-1 4 0 16,-2-2 0-16,2-4 0 15,1 6-65-15,-1-2-15 0,0 0-4 0,3 7-464 0,0-11-94 0</inkml:trace>
  <inkml:trace contextRef="#ctx0" brushRef="#br0" timeOffset="21932.46">20373 841 288 0,'5'9'12'0,"-2"5"4"0,0-11-16 0,2 6 0 0,0-2 0 0,3 5 0 16,0-3 192-16,0-6 36 0,2 4 8 15,1 7 0-15,2-12-139 0,1 5-28 16,-1 0-5-16,3-4-2 0,-3 1-45 0,3 3-9 0,0 3-8 0,-3-8 12 15,-3 5-12-15,4 3 0 0,-1-3 0 16,-3 4 8-16,-2-1 0 0,3-3 0 0,-3 2 0 0,0 1 0 16,-3-1 8-16,3-4 0 0,-5 4 1 15,-1-2 0-15,-2 0 11 0,-2 3 3 0,-1-3 0 0,-2 2 0 16,-3-2-9-16,-3 0-2 0,3 3 0 0,-5-1 0 16,-3-2-12-16,0 0-8 0,0 3 10 0,1-3-10 15,-7-3 0-15,4-1 0 0,-3-3 0 0,0 4-10 16,5-1-91-16,-3-1-19 0,3-2-3 0,3 0-1 0</inkml:trace>
  <inkml:trace contextRef="#ctx0" brushRef="#br0" timeOffset="23173.19">21794 368 288 0,'0'0'12'0,"0"0"4"0,0 0-16 0,0 0 0 0,-3-2 0 0,3 2 0 16,0 0 341-16,0 0 66 0,0 0 13 0,-5 0 2 15,2 2-324-15,-2 3-65 0,-3-1-13 0,5 3-2 16,-5 1-18-16,3 1 0 15,0 3 0-15,-1 4 0 0,-1-4 0 0,1 2 0 0,1 3 0 0,-3 4 0 16,3 2 0-16,-1 1 0 0,-2-5 8 0,1 9-8 16,-1 0 12-16,2 3-2 0,-2-1 0 0,6 8 0 15,-6-5-10-15,8 0 0 0,0 4 0 0,0-11 8 16,5 2-8-16,3-2 0 0,3-9 0 0,-1-1 0 16,1 1-15-16,5-1 2 0,-3-9 0 0,5 0 0 15,-2 0-9-15,5-4-2 0,1 1 0 16,4-11 0-1,3 5-2-15,-2-3-1 0,-1-2 0 0,3 0 0 0,0-2 18 0,-2-1 9 0,-1-4-10 0,1 5 10 0,-6-5 0 0,-3 7 0 16,-2-5 0-16,-3 5 10 16,1-7 24-16,-6 4 5 0,0 1 1 0,-3 2 0 15,-2 0 3-15,-3 0 1 0,0 0 0 0,-3 4 0 0,3 3-24 0,0 0-4 16,-5 0 0-16,-1 0-1 0,1 0-15 0,5 0 0 16,-5 3 0-16,2 1 0 0,3-4-10 0,0 3 10 15,0 6-8-15,0-2 8 0,3 0-8 0,2 0 8 16,-5-7-8-16,8 3 8 0,0 1-11 0,2-1 11 15,1-3-13-15,0 4 5 0,4 1 8 0,-1 0 0 16,4-3-9-16,1-2 9 0,2 7 0 0,0 0-11 16,0 0 11-16,0-4-8 0,1 8 8 0,-4-1 0 0,3-8 0 0,0 12 0 15,-2-7 0-15,-3 0 0 0,-3 3 0 0,-2-3 0 16,2 2 0-16,-5-2 0 0,-3 3 0 0,0 4 0 16,-2-5 0-16,0 5 0 0,-3 3 10 0,0-8-10 15,-3 8 8-15,-2-3-8 16,-1 0 0-16,1 2 0 0,-3-4 17 0,-2 0-2 0,-4-3-1 0,1 1 0 15,0 1-14-15,2-1-12 0,-4-3 3 0,4 2 0 16,0-2 9-16,1-7 11 0,-1 3-3 0,6-3 0 16,-3 0-8-16,0 0 0 0,3-3-10 0,2-4 10 15,3-7 0-15,3 7 0 0,2-9 0 0,6 4 0 32,2-2-14-32,3-7-10 0,5 2-1 0,0-2-1 0,5 2 16 0,1-2 10 0,-1 4-12 0,6-2 12 15,0-2-11-15,5 5 11 0,5-8-10 0,-2 3 10 16,0 2 0-16,-1-2 0 0,1 2 0 0,-3-2 0 0,-3 5 0 0,-2-1 0 15,-3 1 12-15,0-1-12 0,1 3 13 0,-7 5-4 16,1-5-1-16,-5 7 0 0,-1-3-8 16,-7 3 0-16,-3 5 0 0,0-3 8 0,-6 3 2 0,-2 2 0 15,0 0 0-15,0 0 0 0,-8 2 2 0,0 5 0 16,-2 0 0-16,2 3 0 0,-3 6-12 0,1-2 0 16,2 3 0-16,-3 6 8 0,3-6 13 15,3 6 3-15,2-2 0 0,1-2 0 0,-1 2-24 16,0-2 8-16,6 2-8 0,0-2 0 0,2-5 0 0,0 3 8 15,1 4-8-15,2-12 0 0,-1 8 0 0,4-3 0 16,0 0 0-16,-1-2 8 0,-2-1-8 0,3 1 0 16,-6 2 8-16,0-7-8 0,1-4 0 0,-4 6 8 15,-2-2-8-15,-2 0 0 0,-4-2 9 0,1 0-9 16,-3-1 12-16,-3-1-12 0,-2 4 0 0,0-7 0 16,0 4 0-16,2-1 0 0,-2-3 0 0,2 0-11 0,-2-3 0 0,3-1 0 15,2 1 11-15,0-1 0 0,2-3-9 0,4 2 9 16,-1-2 0-16,3 0 0 0,3-3 0 0,5 3 0 15,0-7 0-15,8 5-9 0,2-1 9 0,6-1 0 16,8-1 0-16,2 0 17 0,0 0-1 0,6 1-1 16,0-6-6-16,2 5-1 0,-2-2 0 15,-1 0 0-15,4 0-8 0,2-2 0 0,0-1 0 0,0 1 8 16,0 6-8-16,0-11 0 0,-6 9 0 0,-2-2 0 16,-7-2 0-16,-4 2 0 0,-5 0 0 0,-2 2 0 15,-3 5 8-15,-6-7-8 0,-2 11 8 0,-5-11-8 0,-1 7 15 16,-7 0-3-16,0-2 0 0,-6 9 0 15,-2-7-12-15,-6 7 9 0,-2 0-9 0,0 0 8 16,-5 7-8-16,2 0 0 0,0 0 0 0,3 0 8 16,2 2-8-16,3 1 8 0,3 6-8 0,3 1 8 15,-1 4-8-15,3 2 0 0,8-4 0 0,0 2 8 0,0-4-8 16,8 6 12-16,8-2-12 0,2-2 12 0,9 2-2 0,-1-2 0 16,4 2 0-16,1-4 0 0,1 2-10 0,2-1 0 15,1-6 0-15,4 9 0 0,4-9-16 0,2-5-6 16,0 7-1-16,-3-7-1007 0</inkml:trace>
  <inkml:trace contextRef="#ctx0" brushRef="#br0" timeOffset="23745.38">19050 1984 2390 0,'-3'0'52'0,"-7"0"12"0,-3 0 1 0,-1 0 3 0,1 4-55 0,0-1-13 16,0 4 0-16,-1 7 0 0,-1-5 0 0,-1 8 0 15,0 4 0-15,-5-5 0 0,-3 8 0 0,-3 2 0 16,1-3 0-16,-1 10 0 0,4 3 0 0,1-1 0 16,-1 10 0-16,1-3 0 0,-1 5 0 0,4 0 0 15,6 2 0-15,0-4 0 0,5 4 0 0,2 6-8 16,-1 1 8-16,4 0 0 0,0 6 0 0,3-6 0 0,3 0-8 0,0 3 8 15,-3-2 0-15,5-8 0 0,-3 0 0 0,1-2 0 16,2-2 0-16,-2-2 0 0,0-8 0 0,2-2 0 16,-5 0 0-16,0-3 8 0,3-4-8 15,-3-2 0-15,-3-1 0 0,0 1 0 0,1-3 0 0,-4-2-704 16,-2 2-143-16</inkml:trace>
  <inkml:trace contextRef="#ctx0" brushRef="#br0" timeOffset="23925.33">18280 2779 2016 0,'8'-21'179'0,"-3"13"-143"0,3-3-36 0,3 4 0 16,2-7 121-16,3-1 18 0,8-1 3 0,2 7 1 0,3-6-84 0,3 4-17 16,2-3-3-16,3-1-1 0,1 4-22 0,7-1-4 15,-3 5 0-15,3 2-1 16,-3 0-50-16,0 3-9 0,1 2-3 0,-9 0-1101 0</inkml:trace>
  <inkml:trace contextRef="#ctx0" brushRef="#br0" timeOffset="24190.39">19137 2908 2710 0,'0'0'60'0,"-2"5"12"0,-4-1 2 0,6-4 2 0,0 0-60 0,0 0-16 0,0 0 0 0,6 5 0 16,-4 2 11-16,-2-7-1 0,6 7 0 0,2-2 0 15,-1 0-10-15,-1 2 8 16,2-5-8-16,0 5 8 0,-8-7-8 0,5 7-17 0,0-4 4 0,-5-3 1 31,0 9-90-31,0-2-18 0,-2 0-3 0,-1 0-1 16,0 0 36-16,1 0 6 0,-4 0 2 0,4 3 0 0,-1-8 64 0,0 5 16 0,1-5 0 0,2 5 0 16,2 1 30-16,-2-8 10 0,6 4 1 0,4 1 1 15,-2 0 14-15,5 2 2 0,1-5 1 0,2-2 0 16,2 0-16-16,1 0-3 0,2 0-1 0,3 0 0 15,-1-2-39-15,7 2-13 0,1-7 0 0,1 2-716 16,2 0-143-16</inkml:trace>
  <inkml:trace contextRef="#ctx0" brushRef="#br0" timeOffset="24497.47">20106 2710 1900 0,'0'0'169'0,"0"0"-135"15,0 0-34-15,5-2 0 0,3-3 105 0,-3 3 15 16,6 2 2-16,-1-2 1 0,4 2-67 0,17 2 26 16,-12 0-43-16,5 3-24 0,-3-5-5 0,0 2-1 0,3-2 0 15,0 8-9-15,2-6 0 16,1 5 0-16,23 0 0 0,-26-7-11 0,-6 9 3 0,-2-9 0 15,-3 7 8-15,-2-2-10 0,-1-2 10 0,-4 4-10 16,-6 0 10-16,-6-5 0 0,1 12-9 0,-11-5 9 16,-2 1 0-16,-9 4 0 0,-2 2 0 0,-5 1 0 31,-1 2-24-31,-2-3-3 0,0 3-1 0,-2-3-1038 0</inkml:trace>
  <inkml:trace contextRef="#ctx0" brushRef="#br0" timeOffset="25165.42">20309 3334 2700 0,'0'-5'60'0,"0"5"12"0,3-9 2 0,0 6 1 0,2-11-60 0,8 5-15 15,0-8 0-15,6 3 0 0,7-2 16 0,1-1 1 16,5 1 0-16,-3-5 0 0,3-3-17 0,2 1 0 16,3-1 0-16,3 1 0 15,7 4-59-15,1-10-15 0,0 4-3 0,-1-1-1072 16</inkml:trace>
  <inkml:trace contextRef="#ctx0" brushRef="#br0" timeOffset="25909.65">21762 2591 1497 0,'0'-15'66'0,"0"8"14"16,3-2-64-16,-3 0-16 0,0-6 0 0,0 6 0 16,2-5 195-16,-2 2 35 0,-2-2 7 0,2 0 2 0,0-3-137 0,-3 3-27 15,-2-2-6-15,-1 6-1 16,1 1-19-16,-3-3-4 0,0 3-1 0,0 7 0 0,-2-5-35 0,-4-1-9 16,1 8 0-16,-5 3 0 0,-1 4 0 0,1 0 0 15,-3 2-10-15,2 5 10 0,-2 3 0 0,0 6 0 16,0 1 0-16,-1 4 0 0,4 0-12 15,-1 3 12-15,3 2-13 0,3-3 5 16,0 8 8-16,5-5 0 0,3 0 0 0,2-2 0 0,3 1 0 16,5-3 0-16,3-6 0 0,3-4 0 0,5 2-18 0,2-4-2 15,9-8 0-15,-3 5 0 0,-1-4 20 0,6-3 0 16,1 0 0-16,-1-7 0 0,-3 0-20 0,1 0 0 16,-4 0 0-16,4-7 0 15,-3 0-20-15,0-1-4 0,-1 1 0 16,6-2-692-16,-2-5-137 0</inkml:trace>
  <inkml:trace contextRef="#ctx0" brushRef="#br0" timeOffset="27102.56">23188 1918 2404 0,'-13'-14'107'0,"5"7"21"0,0 2-102 0,-3-2-26 0,6 2 0 0,-3-2 0 15,3 5 24-15,-3 0-1 0,-3-3 0 0,3 5 0 0,3 0-23 0,-5 7-8 16,2-5 0-16,-3 10 0 15,0-5-4-15,1 5 0 0,-1 4 0 0,3 5 0 0,0-2 1 0,-2 9 0 16,2 5 0-16,3-2 0 0,-1 2 2 0,4 7 0 16,-1-3 0-16,0 3 0 0,1 8 9 0,2-1 0 15,2 2-9-15,1 0 9 0,0 3 0 0,-1-5 0 16,1-5 0-16,0 5 0 0,-1 8 0 0,-2-1 0 16,3-3 0-16,0 3 0 0,-1 1 0 0,-2-8 0 15,0 2 0-15,-2-2 0 0,2 0 0 16,-3-2 0-16,0-3 8 0,1 3-8 0,-1-3 0 0,0-4 0 15,-2-5 9-15,2-3-9 0,-2-6 0 0,0 2 8 16,-1-10-8-16,4 5 0 0,-3-4 0 0,-1-8 0 16,1 1-10-16,0-3-688 15,-3 0-138-15</inkml:trace>
  <inkml:trace contextRef="#ctx0" brushRef="#br0" timeOffset="27282.43">22511 2569 2602 0,'0'0'57'0,"0"0"12"0,2-4 3 0,1-1 1 0,2 3-58 0,3-3-15 0,3-2 0 0,2 4 0 15,0 1 28-15,6-3 4 0,2 3 0 0,5 2 0 16,4-5-21-16,1 3-11 0,-2 0 12 0,6-3-12 16,2 5 0-16,0-7 0 0,0 7 0 0,0-2-12 31,0 2-113-31,3-7-23 0,5 4-4 0,-6-2 0 0</inkml:trace>
  <inkml:trace contextRef="#ctx0" brushRef="#br0" timeOffset="27480.5">23738 2694 2178 0,'-2'21'96'0,"2"-9"20"0,-3 4-92 0,3 13-24 0,-3 1 0 15,1 5 0-15,-1 3 52 0,1 0 5 16,2 2 2-16,-3 2 0 0,-2 5-43 0,-1-2-8 0,1-3-8 16,-3 3 12-1,0-3-51-15,-2-2-9 0,-1-2-3 0,0-3 0 0</inkml:trace>
  <inkml:trace contextRef="#ctx0" brushRef="#br0" timeOffset="28394.77">21392 2386 1785 0,'-6'0'159'15,"1"0"-127"-15,0 9-32 0,-1 3 0 16,4-3 84-16,-1 8 10 0,3-1 2 0,-3 8 1 16,3 4-36-16,3-2-7 0,0 5-2 0,2-1 0 0,0 3-26 15,6-7-6-15,0 12 0 0,-1-13-1 0,6-1-10 0,2 0-1 16,1-1-8-16,0-7 12 15,2-1-12-15,-3-6 0 0,-2 0 0 0,0-9 0 16,0 5-23-16,-3-5-7 0,-2-5-2 0,-1 1 0 0,-4-3 16 0,-1-5 2 16,-3 2 1-16,-4-6 0 15,-1 0 13-15,-2-6 0 0,-3 4 0 0,0-4 0 0,0-3 16 0,-3 3 5 16,-2-6 2-16,0 0 0 0,-3 4 15 0,0 1 3 16,3-3 1-16,-3 0 0 0,3 3-34 15,2 1-8-15,1 4 0 0,2 4 0 0,3-1 12 0,-1 13 0 16,1-5 0-16,0 2 0 0,-1 5 6 0,4 7 2 15,-1 0 0-15,3 8 0 0,0 3-20 0,3 4 0 16,2 1-13-16,0 3 5 0,-2-3 8 0,5 1 0 0,0-1 0 0,2 1 0 16,4 0 0-16,-1-8 0 15,0 0 0-15,3 1 0 0,0-5-9 0,-3-3 9 0,0-2-10 0,1-5 10 32,-1-4-49-32,-3 2-4 0,4-9-1 0,-1-3 0 15,-3 5 18-15,-2-5 4 0,-2 0 1 0,-1-6 0 16,0 1-15-16,-2-6-3 0,-3 1-1 0,3 4 0 0,-3-6 50 0,-3 1 0 15,3-6 0-15,0 3 9 0,0 3 27 0,3 4 6 16,-1 0 1-16,-2 1 0 0,3 8-3 0,-1 3-1 0,1 0 0 0,-3 7 0 16,0 0-9-16,0 0-2 0,5 7 0 0,1 2 0 15,-4 8-28-15,4 6-15 0,-1 1 2 0,0 7 0 16,-2-1 5-16,2-6 8 0,-2 1-13 0,2 1-707 16,0 3-142-16</inkml:trace>
  <inkml:trace contextRef="#ctx0" brushRef="#br0" timeOffset="28711.56">22164 1706 1785 0,'-2'5'159'0,"-1"7"-127"15,0-5-32-15,1 7 0 0,-4 2 71 0,6 10 8 0,-2 2 1 0,2 5 1 16,-3 0-61-16,3 3-20 0,-3 4 10 0,1-5-10 15,2 9 0-15,-3-8 0 0,0 1 0 0,1 1 0 32,-4 2-128-32,1-5-30 0,-3 36-6 0,3-26-2 0</inkml:trace>
  <inkml:trace contextRef="#ctx0" brushRef="#br0" timeOffset="28993.72">21860 2598 2228 0,'0'0'49'16,"5"0"11"-16,3 0 1 0,0 0 1 0,3-5-50 0,2 3-12 0,3-1 0 0,5-2 0 0,3 5 9 0,0-2-1 15,5-3 0-15,-3 5 0 0,1-2-8 0,-1-3 0 16,-2 5 0-16,2-4 0 0,3-1 0 0,0 3 0 15,3-5 0-15,0-1 0 0,0 1 0 0,2 5-19 16,-2-5 3-16,-3 0 1 16,-3 0-25-16,-2 5-4 0,-3-3-2 0,-2 3 0 15,-1-1-6-15,-4-2 0 0,-1 5-1 0,-2 0 0 16,-4 0-23-16,4 0-4 0,-6 0 0 0,-5 0-662 0</inkml:trace>
  <inkml:trace contextRef="#ctx0" brushRef="#br0" timeOffset="29346.62">22056 3033 2350 0,'0'0'52'0,"-3"2"10"0,-2 5 2 0,-3 2 3 0,3-1-54 0,-1 8-13 0,-2-2 0 0,3 3 0 0,0 4 33 15,-1-2 4-15,1 4 1 0,-3 1 0 0,3 1-38 0,0 4 0 16,-1-3 0-16,1-3 0 16,0-2-107-16,2 3-25 0,-2-5-6 0,2-3-827 0</inkml:trace>
  <inkml:trace contextRef="#ctx0" brushRef="#br0" timeOffset="29699.23">22180 3059 1785 0,'0'0'159'0,"0"0"-127"0,0 0-32 0,-3 9 0 15,1-2 131-15,2 5 20 0,0 0 4 0,0 9 1 16,0-5-118-16,2 3-23 0,1 2-5 0,-3 3-1 16,3 2-9-16,-1-3 0 0,4-2-10 0,-4-2 10 15,4-5 0-15,-1 3 0 0,0-3 11 0,3-5-3 16,0-2-23-16,3-4-4 0,-3 1-1 0,2-4 0 31,3-4-15-31,1 1-3 0,-4-4-1 0,3 0 0 0,1-5 23 0,-4-2 4 0,3 0 0 0,-2-2 1 16,0-3 11-16,-3 0 8 0,-3-7-8 0,0 7 11 15,0-2 11-15,-2 0 2 0,-3-5 1 0,0 3 0 16,-3 6-25-16,3-4-11 0,-2 2 1 0,-4 3 0 0,1-5 18 0,0 9 3 16,0 0 1-16,-3 0 0 0,0 5-20 0,0-5-4 15,2 3-1-15,-1 7 0 16,-1 2-15-16,2 0-4 0,-2-5 0 0,3 10 0 15,-3-5-25-15,0 2-6 0,3 5-1 0,-3-5 0 16,3 10-56-16,2-9-11 0,-2 6-2 0,-1-4-1 0</inkml:trace>
  <inkml:trace contextRef="#ctx0" brushRef="#br0" timeOffset="30060.22">22545 2710 2300 0,'0'0'102'0,"0"0"21"0,0 0-99 0,0 0-24 0,0 0 0 0,0 0 0 15,0 0 26-15,-5 5 0 0,2-2 0 0,-2 4 0 16,0 0-26-16,-1 4 0 0,-2-4-9 0,0 8 9 16,1-6 0-16,-1 12 0 0,-3-2 0 0,3 2 0 15,0 3-13-15,0-1 4 0,-2 1 1 0,4-6 0 16,1 4 8-16,2-4 0 0,1-1 0 0,-1-3 0 15,3 3 0-15,0-6 0 0,3-1 0 0,-1-1-8 16,1 0 8-16,0-1 0 0,2-4-9 0,0 1 9 0,-5-5 0 0,8 0 0 16,0 0 0-16,3 0 0 15,-3-5 0-15,2 1 0 0,-2 1 0 0,0-4 0 16,-3 0 0-16,3 0 0 0,-2 0 0 0,-1-2 0 0,0 2-10 0,-2-3-7 16,0 3-2-16,-1-2 0 15,-2-1-9 1,0 3-3-16,0-5 0 0,-2 8 0 0,-1-3 12 0,0 2 3 0,1-4 0 0,-1 6 0 15,-2-2-17-15,2 3-3 0,0-3-1 0,3 5-563 16,0 0-112-16</inkml:trace>
  <inkml:trace contextRef="#ctx0" brushRef="#br0" timeOffset="34848.17">21590 1485 1440 0,'-5'-9'64'0,"5"9"12"0,0-3-60 0,0 3-16 0,0-4 0 0,0 4 0 31,0-3 108-31,5-1 20 0,0-6 3 0,3 8 1 0,0 2-88 0,3-5-18 16,2 3-3-16,0-3-1 0,0 3-4 0,3 2-1 0,-2-7 0 0,1 7 0 16,4 0-17-16,2-3 0 0,0 3-13 0,3-4 5 15,5 1 8-15,3 1 0 0,-3-3 0 16,3 5 0-16,2-2 0 0,1-3 0 15,-4 5 0 1,1 0 8-16,-3 0-8 0,0 0 0 0,-2 0 0 0,-1 5-8 0,-2-3 8 0,2-2 0 0,1 0 0 0,-3 5 0 16,0-3 0-16,-3 5 0 0,0-7 0 0,0 3 0 15,-2 1 8-15,-1-1-8 0,-5-1 10 0,1 5-10 16,-4-2 0-16,3-3 0 0,-5 8-11 0,0-6 11 16,0-4 0-16,3 7 0 0,-6-4 0 0,3 4 0 15,0 0 0-15,-3-5 0 0,1 5 0 0,1 3 0 16,-4-3-9-16,2 0 9 0,1 7 0 0,-4-2 0 0,4-1 0 15,-4-1 0-15,1 4 0 0,0 2 0 0,-1 1 0 0,1 2 0 16,0-1 0-16,-1 1 0 0,-2-2 0 0,0 6 0 16,3-2 0-16,-3-2 0 15,0 5 0-15,0-1 0 0,0 8 0 0,-3-1 0 0,3-6 0 0,0 2 0 16,0 4 0-16,0 1 0 0,0-5 0 0,0 4 0 16,0 1 0-16,0 0 0 0,0 2 0 0,0-8 0 15,0 8 0-15,0-2 0 0,0 7 0 16,3-6 0-16,-1 8 0 0,1 0 0 0,0-2 0 0,-1 2 0 15,1-7 0-15,2 5 0 0,-2-6 0 0,2 8 0 16,-2-2 0-16,2-3 0 0,0 1 0 0,3-1 0 16,-5 0 0-16,5-2 0 0,-3 2 0 0,1-4 0 15,-1 2 0-15,-2-5 0 0,2-2 0 0,-3 2 0 16,4-2 8-16,-4 0-8 0,-2 2 0 0,0-4 0 16,0-1 0-16,0 1 0 0,-2-1 8 0,2 1-8 0,-3 2 0 0,0-8 9 15,3 6-9-15,-2-3 0 0,2 0 0 0,-3-2 0 16,3-2 0-16,-2 6 0 0,2-6 0 0,0 4 0 15,0-5 0-15,-3 3 0 0,3 2 0 0,0-4 0 16,0-1 0-16,0 5 0 0,-3-2 8 0,1-2-8 16,2 4 0-16,0-5 0 0,-3 5 0 15,3-2 0-15,0-5 0 0,-3 3 0 0,3-8 0 0,-2 8 0 16,-1-10 0-16,0 7 8 0,1-5-8 0,-1 1 8 16,-2-3-8-16,-1 0 8 0,1-3-8 0,0 1 8 15,0-5 4-15,-1 5 0 0,-4-5 0 0,2 2 0 16,-3-2-1-16,1 0 0 0,-4-2 0 15,1-3 0-15,0 5 5 0,0-2 0 0,-3-1 1 0,3-1 0 16,-6 1-5-16,6-1-2 0,-3 1 0 0,-3-1 0 0,4-1-10 16,-1-2 0-16,-3 2 0 0,1-2 0 15,-1 7 0-15,-2-9 0 0,2-1 8 0,-2 1-8 0,0-3 0 16,0 3 0-16,-3-1 0 0,-2-4 0 0,-3 7 0 0,-1-5 0 16,-1 1 0-16,-1-1 0 0,3 0 0 0,-3 0 0 15,3 1 0-15,0 1 0 0,0 1 0 0,5-1 12 16,0 3-12-16,0 0 12 0,3 0-12 0,0 0 8 15,-3 5-8-15,0-5 8 0,-2 0-8 0,0 7 0 16,2-7 0-16,-3 7 0 0,1-3 0 0,-3 3 0 16,2-4 8-16,-2 4-8 0,5 0 0 0,0 0 0 15,6 0-9-15,-1-3 9 0,4-4 0 0,1 7 0 16,1-7 0-16,3 0 0 0,-1-2 0 0,3 2 11 16,0-3-3-16,3-4-8 0,2-2 16 0,-2-3-4 0,5-5-1 0,0-6 0 15,0-1-11-15,0 1 0 0,5-10 0 16,0 4 0-16,3-4 0 0,0-2 0 15,0-7 0-15,0 2 0 16,5-8-14 0,-2-1-5-16,5-8-1 0,0 6 0 0,2-1-74 15,6 0-15-15,-3-4-3 0,0 1-503 0,-2-1-100 0</inkml:trace>
  <inkml:trace contextRef="#ctx0" brushRef="#br0" timeOffset="66346.74">10046 2101 1728 0,'0'0'153'0,"0"0"-122"0,3-2-31 0,-3 2 0 0,3-7 119 0,4 5 17 16,1-3 4-16,3 5 1 15,5 0-95-15,0 5-19 0,0-3-4 0,2 5-1 0,-2 0-2 0,3 2 0 16,-1 1 0-16,-2 6 0 15,2 1-12-15,1 4-8 0,-3 2 10 0,2 1-10 16,-2 2 8-16,-3 11-8 0,1-4 0 0,-4 5 0 16,-2-3 0-16,0 3 0 0,-5-5 0 0,-1-3 0 15,-2 1-18-15,0 0-10 0,-2-13-1 0,-1 6-1 0,-2-3 10 0,0-4 1 16,-3-3 1-16,0-3 0 0,0-4 18 0,0-2 0 16,3-2 8-16,-1-6-8 0,-2-2 21 0,6-2-1 15,-4 0-1-15,6-4 0 0,0-11 4 0,0 4 1 16,3-6 0-16,0 1 0 0,2-8-14 0,0 0-2 0,3-1-8 15,0-6 12-15,3-2-12 0,-1 5 8 0,4-3-8 0,-1 5 0 16,0 3 0-16,0-8 0 16,0 12 0-16,3-5 0 0,0 1 0 0,-3 6 0 15,3 1 0-15,0 4 0 0,3 3 14 0,-3 4 3 0,-1 2 1 0,1 3 0 16,0 7-6-16,0 0-2 0,-3 12 0 0,3 0 0 16,0 4 4-16,3 5 1 0,-1 3 0 0,3 0 0 15,-2 1-6-15,-3 13-1 0,0-7 0 16,-1 4 0-16,-1-2-8 0,-4 9 0 0,1 0 0 0,-1-2 8 15,-2 0-8-15,0-2 0 0,0-5 0 16,-3 5 0-16,1-13-28 16,-1 6 1-16,-2 0 1 0,2-6 0 15,-2-1-24-15,2-8-5 0,-2 8-1 0,2-10-659 0,0 0-132 0</inkml:trace>
  <inkml:trace contextRef="#ctx0" brushRef="#br0" timeOffset="66679.02">11586 1774 2530 0,'0'0'56'0,"-3"0"11"0,1-4 2 0,-3 4 3 16,2 0-58-16,-2 4-14 0,-3-1 0 0,0 4 0 0,-3 7 0 0,-5-2 0 15,-2 2 8-15,-1 7-8 0,1 5 0 0,-1 4 0 16,-2 3 0-16,0 5 0 0,0-3 0 0,0 5 0 16,2 3 0-16,6-3 0 0,0 2 0 0,-1 3 0 0,1-3 0 15,8-2 0-15,-3 7 0 0,5-7 0 0,1-2 0 0,2-6 0 16,0 1 0 0,2-4 0-16,3-4 0 0,3 1 0 0,6-4 0 0,2-6 0 15,2 0 0-15,3 1 0 0,0-1 13 0,3-9-3 0,0 0-1 0,8 1 0 16,-3-1-20-16,0-7-4 0,-3-5-1 0,1 0-736 15,-3-2-148-15</inkml:trace>
  <inkml:trace contextRef="#ctx0" brushRef="#br0" timeOffset="66910.14">11353 2362 2016 0,'-5'0'179'0,"0"5"-143"0,-1-3-36 0,4 6 0 0,2-8 137 16,5 7 21-16,3-7 4 0,3 2 1 0,2-2-99 0,3-2-19 15,-3 2-4-15,5-7-1 16,6-1-20-16,3-1-5 0,-1-5-1 0,3 5 0 0,0-6-14 0,0 1 0 16,1-5-12-16,1 3 12 15,1-5-132-15,2 2-20 0,1-4-4 0,2 1-921 0</inkml:trace>
  <inkml:trace contextRef="#ctx0" brushRef="#br0" timeOffset="67558.19">12163 2663 2016 0,'0'0'179'16,"0"0"-143"-16,0 7-36 0,3 1 0 0,-1 1 117 0,6-2 17 0,5 0 3 0,1 0 1 16,-4 3-97-16,6-3-19 0,0 0-4 0,2-5-1 15,4-2-17-15,-1 0 0 0,3-2 0 0,-1-3 0 16,-4-4 0-16,2 1 0 0,-2-3-10 0,-1-3 10 15,3-1-28 1,-5 1 1-16,0-4 1 0,3 1 0 0,-4-6-9 0,1-6-1 0,0 3-1 0,-3 1 0 0,-2-6 20 0,0 0 4 16,-6 1 1-16,-2 4 0 0,-6-5 2 0,0 1 1 15,-5-1 0-15,-2 5 0 0,-1-4 9 0,-2-1 0 16,2-2 0-16,1 0 8 0,-3-11 15 0,2 4 3 16,0-3 1-16,-2 3 0 0,5-4-1 15,-2 4 0-15,4 7 0 0,1 0 0 0,2 5-10 16,3-1-3-16,0 8 0 0,3 3 0 0,2-1-13 0,1 2 9 15,2 1-9-15,5-1 8 0,0 8 0 0,6-8 0 16,-1 6 0-16,6-1 0 0,2-2 9 0,1 4 2 16,2-4 0-16,0 5 0 0,5 2-19 0,-2-3 0 0,0 3 0 15,0 3 0-15,-3-6 23 0,2 8 7 0,1-3 2 16,3 3 0-16,-4-3-32 0,-4 10-16 16,-3-3 1-16,-6 5 1 0,3 3 14 0,-7 1 16 0,-4 1-3 0,-5 2-1 15,-2 7-12-15,0-2 0 0,-3 9 8 0,-6-2-8 16,-2 5-15-16,1-8-5 0,-4 8-2 0,0 2 0 15,1-2 8-15,2 4 2 0,-3 2 0 0,3 1 0 16,0-3 12-16,6 5 16 0,-4 5-3 16,6-10-1-16,-2 1-4 0,7-1-8 0,0-2 11 0,1 4-11 15,4-4 23-15,4-2-3 0,1-3 0 0,1-2 0 16,0 5-3-16,3-8-1 0,4-4 0 0,1 2 0 16,3-4-16-16,-3-3 0 0,2-5 0 0,-2-2 0 15,0-5 0-15,2-2-9 0,1-2 1 0,-1-5 0 16,0-7-82-16,1 5-16 15,-3-6-3-15,0-3-643 0,-1-4-129 0</inkml:trace>
  <inkml:trace contextRef="#ctx0" brushRef="#br0" timeOffset="67863.75">13946 1596 2718 0,'-13'0'120'0,"5"0"25"0,-3 4-116 0,1-1-29 16,-1 1 0-16,1 6 0 0,-4-1 32 0,4 12 0 0,-1-2 0 0,-2 5 0 15,0-1-32-15,0 8 0 0,-3-1 0 0,3 6 0 16,2-1 0-16,0 5 0 0,3 0 0 0,3 7 0 16,0-5 0-16,5 3 0 15,2-5-13-15,4 0 4 0,4-7 9 0,1 7 0 0,2-2 0 16,3-8 0-16,3 3-12 15,-1-7 0-15,9 2 0 0,-1 0 0 16,6-7-25-16,-3-4-6 0,-3-1-1 0,3-1 0 16,-2-6-17-16,2-9-4 0,-3 5-1 0,1-5 0 15,-1-5-170-15,3-2-33 16,22-12-7-16,-14-4-2 0</inkml:trace>
  <inkml:trace contextRef="#ctx0" brushRef="#br0" timeOffset="68247.25">14409 1784 2476 0,'-5'-10'55'0,"5"10"11"16,0 0 2-16,0 0 1 0,-8 0-55 0,3 3-14 0,-1 4 0 0,1 2 0 0,2-2 66 0,1 10 10 15,-1 4 3-15,1 2 0 0,-4 3-57 0,4 3-11 16,2 3-3-16,-3-1 0 0,0 2-8 0,1-2 8 16,2-3-8-16,-3 0 8 15,0-4-8-15,1-1 0 0,-1-7-12 0,0-1 12 16,1-4-22-16,2-4 3 0,-3 0 1 0,3-7 0 15,0 0-48-15,0 0-10 0,3-7-1 0,2 0-1 16,-2-4 22-16,5-4 5 0,2-1 1 0,1-7 0 0,-1-1 29 0,1-4 5 16,0-5 2-16,2 7 0 0,-3-2 50 0,1-5 9 15,0 7 3-15,-1-2 0 0,3 2 6 0,-2 2 2 16,2 1 0-16,0 9 0 0,1-5-19 0,2 5-3 16,-1 4-1-16,1 3 0 0,0 0-8 0,0 7-1 0,3 5-1 15,-4-3 0-15,-1 8-4 0,2-3-1 0,-1 7 0 0,1 5 0 16,-3-5-18-16,1 9 10 0,-1-1-10 0,-2 6 8 15,-4-7-8-15,4 9-11 0,-6-6 3 0,1 2 0 16,-1 4 8-16,-2-6 0 0,-1-1 0 0,1 1 0 16,0-5-21-16,-3-3-3 0,0-2 0 0,2 3 0 15,-2-10-132 1,0 7-28-16,0-12-4 0,0-2-843 0</inkml:trace>
  <inkml:trace contextRef="#ctx0" brushRef="#br0" timeOffset="68485.87">14954 1382 2073 0,'11'-3'184'0,"-3"3"-147"0,2 0-29 0,4 7-8 0,4-4 112 0,1 4 22 16,2 2 4-16,5 8 1 0,-2 4-60 0,3 2-12 16,-4 3-3-16,-1 5 0 0,1 9-44 0,-4-3-10 15,-3 6-2-15,-3 1 0 0,3-4 7 0,-8 7 1 16,0 0 0-16,-6 5 0 15,-2 7 0-15,-2-3 0 0,-4-1 0 0,-4 1 0 0,-6-7-16 0,-5 5 0 16,-6 1 0-16,-4-4 0 16,-4 3-29-16,-2 0-9 0,0-4-2 0,0-3 0 15,0-2-76-15,0-3-16 0,-3-2-4 16</inkml:trace>
  <inkml:trace contextRef="#ctx0" brushRef="#br0" timeOffset="71645.74">10615 4286 2304 0,'0'0'51'0,"3"7"10"0,2 7 3 0,-2 0 0 0,2 5-52 0,3 5-12 0,0 4 0 0,2 0 0 16,1 10 14-16,0-5 0 0,-1 4 0 0,1 1 0 15,-3-3-1-15,2 3 0 0,-2-3 0 0,0 3 0 0,0 0-13 0,-3-6 8 16,-2-6-8-16,0-2 0 15,2-8 0-15,-5-2 8 0,3 1-8 0,-1-8 0 0,-2-7 0 0,0 0 8 16,0 0-8-16,0-12 0 0,3 0 10 0,-3-9-10 16,3 2 10-16,-3-9-10 0,2-3 0 0,-2-2 0 15,5 0 0-15,-2-4 0 0,0 2 23 0,2-3 5 16,-2-9 0-16,2 7 1 16,-2-7 16-16,5 7 3 0,0-2 1 0,-1 4 0 0,4 0-33 0,0 8-6 15,2-3-2-15,0 9 0 0,3 8 8 16,-3-3 0-16,6 5 1 0,-3 0 0 0,2 7 2 0,1 4 0 0,2 3 0 0,0 3 0 15,3 1-19-15,0 6 0 16,-1-1 0-16,1 8 0 0,-3-3 0 0,1 9 0 16,-4-2 0-16,1 8 0 0,-4-6 0 0,-1 12 0 15,-4-2 0-15,1-2 0 0,-1 2 16 0,-2-7 2 0,0 4 1 0,0-4 0 16,-2-2-27-16,-1-1-6 0,0 1-1 16,0-1 0-1,3-6-56-15,0 4-11 0,3-5-2 0,-3 1-720 0,0-8-144 0</inkml:trace>
  <inkml:trace contextRef="#ctx0" brushRef="#br0" timeOffset="72000.08">12113 3769 1670 0,'0'0'148'0,"-3"0"-118"0,-2 0-30 0,-3 0 0 16,0 2 196-16,0 3 32 0,0-3 8 0,0 5 0 0,-3 0-168 0,3 3-33 15,-2-1-7-15,-3 8-2 0,-1-3-26 0,1 2 0 16,-5 8 8-16,2-1-8 0,-3 1 0 0,1-1 0 16,5 8 0-16,-3-1 0 0,0 6-9 0,3-1 9 15,5 0 0-15,0 5 0 0,2 5 0 0,1 2 0 16,0 0 0-16,2 0 0 0,6 0 0 0,2-2 0 15,3 2 0-15,3-7 0 0,2 4 0 16,5-11 0-16,-2 0 0 0,3-2 0 0,2-8 12 0,0 1 2 0,0-8 1 16,0 1 0-16,1-10-15 0,-1 0 9 0,3-7-9 0,-1-2 8 15,1-10-26-15,0 2-6 0,0-4 0 0,-3-5-1 32,-2-2-183-32,-1-2-36 0</inkml:trace>
  <inkml:trace contextRef="#ctx0" brushRef="#br0" timeOffset="72204.97">12076 4373 1900 0,'-19'0'169'0,"11"5"-135"0,0-3-34 0,0 3 0 15,3-3 120-15,0 3 18 0,2-3 3 0,3-2 1 16,0 0-74-16,0 0-14 0,0 0-3 0,5-2-1 16,3-3-17-16,5 3-3 0,-2-5-1 0,2 0 0 15,6 0-11-15,2 0-2 0,3 0-1 0,2-5 0 0,3-2-5 0,3 0-1 16,3-3 0-16,-1 1 0 15,3 2-23-15,-3-10-5 0,-2 8-1 0,0-3 0 16,-3 2-187-16,3-6-37 0</inkml:trace>
  <inkml:trace contextRef="#ctx0" brushRef="#br0" timeOffset="73176.67">13039 3597 345 0,'-11'0'31'0,"-2"7"-31"0,0 3 0 0,-3 4 0 16,5 0 408-16,1 2 76 0,2 3 16 0,2 2 2 15,1 0-381-15,2 1-76 16,1 8-15-16,2 1-3 0,2 9-15 0,4 7-2 0,2 2-1 0,0-2 0 15,0 7-9-15,5 0 0 0,-3 0 9 0,6-4-9 0,0-3 13 0,0-5-1 16,-3-2-1-16,6-2 0 0,-1-5 4 0,1-5 1 16,2-5 0-16,0-6 0 0,0-8 0 15,0 1 1-15,1-10 0 0,-1-3 0 0,3-11-9 16,-3-9-8-16,5-1 12 0,1-9-12 0,2 0 12 16,-3-4-4-16,1-3 0 0,-1-3-8 0,1-1 8 15,-4 1-8-15,1-1 0 0,-5-3 0 0,-1 4 0 0,-2-8 0 16,-3 4 0-16,-7 4 0 15,2 3 0-15,-8-4 0 0,0-3 0 0,-3 4 0 0,-5-4 0 0,-3 7 8 16,-2-4-8-16,-3 8 0 0,0-1 9 0,-2 6-9 16,-1-2 0-16,-2 7 9 0,0 3-1 0,0-5-8 0,0 11 12 15,0 1-4-15,-3-1 8 0,0 10 0 16,3 5 1-16,0-5 0 0,-1 7-9 0,1 7-8 0,0-7 12 16,0 7-12-16,0 2 0 0,2 1 0 0,3-1 0 0,-2 3 0 15,5 0-14-15,2 2-3 0,0 0-1 0,4-5 0 31,4 8-184-31,0-3-37 0</inkml:trace>
  <inkml:trace contextRef="#ctx0" brushRef="#br0" timeOffset="73477.8">14269 3167 2487 0,'0'0'55'0,"-16"9"11"0,3 5 2 0,-3 3 2 0,0 2-56 0,0 4-14 16,0 1 0-16,3-1 0 16,0 10 23-16,0-9 1 0,2 6 1 0,1 10 0 0,-1 0-14 0,6 7-3 15,-1 0-8-15,6 5 12 0,0 0-12 0,3 2 0 16,5 2 0-16,3 1 0 0,2-6 0 0,3 3 0 15,5-4 0-15,-3-3 0 0,3-7-13 0,3-3 1 16,3-4 0-16,-1-2 0 16,6-5-16-16,0-3-2 15,-6-4-1-15,3 0 0 0,-5-7-89 0,3 2-17 0,-6-5-4 0</inkml:trace>
  <inkml:trace contextRef="#ctx0" brushRef="#br0" timeOffset="73945">14684 3555 2476 0,'-13'0'110'0,"8"2"22"0,0-2-105 0,2 7-27 0,-2-4 0 0,2 8 0 16,0-8 107-16,1 6 16 0,4 5 3 0,1 3 1 0,-3-3-102 15,3 2-25-15,-1 5 0 0,1-2 0 0,-3-2 8 0,0 6-8 16,-3-2 0-16,6-9 8 16,-3 7-43-16,3-7-9 0,-3 4-1 0,2-4-1 15,-4-3-30-15,2-2-7 0,0 0-1 0,0-2 0 16,0-5 27-16,0 0 5 0,0 0 0 0,0-5 1 16,0-2 15-1,2-4 4-15,1 1 0 0,2-6 0 0,-2 2 43 0,2-3 9 0,3-2 1 0,0-2 1 16,-3-2 0-16,3 4 0 0,3-5 0 0,2 3 0 0,-2-2 5 15,4 6 1-15,-1-2 0 16,-1-2 0-16,0 5-20 0,0-1-8 0,1 3 0 0,-4 0 8 0,3 5-8 0,-2 2 0 16,0-3 0-16,-1 8 0 0,3-3 21 0,-2 5-1 15,2 5 0-15,0 0 0 0,-2 6 7 0,5-4 1 16,-3 5 0-16,3 2 0 0,0 3 3 0,-3-1 1 0,3-2 0 16,0 5 0-16,-3-5-21 0,0 7-11 0,1-2 12 0,-1 2-12 15,0-9 0-15,0 2 0 0,0 3 0 0,1-3 0 31,-4-5-105-31,1 1-28 0,-1 1-6 0</inkml:trace>
  <inkml:trace contextRef="#ctx0" brushRef="#br0" timeOffset="74195.41">15505 3122 2761 0,'0'0'60'0,"5"7"13"0,5 0 3 0,6 3 2 0,3 6-62 0,5 0-16 0,-1 8 0 0,1-3 0 15,-5 5 8-15,-1-2-8 0,1-1 11 0,-3 10-11 0,0-9 10 0,-3 6-10 16,3 10 8-16,-6-2-8 0,4-1 0 16,-9 3 0-16,0 0 0 0,-2 3 0 0,-1 1 0 0,-4-8 0 15,-6 8 0-15,0-1-11 0,-3 8 11 0,-2-8-10 16,-5 8 10-16,-1-8-10 0,-2 4-2 0,-8-5 0 15,0 3 0-15,-6-5 0 16,-2 0-186-16,0 0-38 0,-5 0-7 0</inkml:trace>
  <inkml:trace contextRef="#ctx0" brushRef="#br0" timeOffset="80229.56">16298 1991 1868 0,'11'5'41'0,"0"6"9"0,2 3 2 0,3 12 0 0,2-2-42 0,1 6-10 16,-3 8 0-16,2 2 0 0,3 2 26 0,-2 10 3 0,-1-5 1 0,-2-5 0 15,0 3-5-15,0-5-1 0,0-9 0 16,0-5 0-16,-6-3-12 0,3-7-4 0,3-1 0 0,-2-13 0 16,-4-2 40-16,1-2 8 0,5-15 2 0,-1-11 0 15,1-14 14-15,3-13 4 0,2-10 0 0,8-13 0 16,3-9-36-16,5-14-8 0,0 7 0 15,5-10-1-15,6-6-19 0,-3-1-4 0,-5 5-8 0,-1-4 12 16,6-1-12-16,-2 8 0 0,-4 4 8 0,-2 3-8 16,-2 6-21-16,-4 6-7 0,1 18-2 0,0 5 0 15,2 14-49-15,1 4-9 0,-6 13-3 0</inkml:trace>
  <inkml:trace contextRef="#ctx0" brushRef="#br0" timeOffset="80659.85">16822 3929 2577 0,'-10'0'114'0,"10"0"24"0,0 0-110 0,0 0-28 0,0 7 0 0,2 2 0 15,4 3 19-15,4 0-2 0,-2 4 0 16,5 5 0-16,1-2 4 0,1 5 1 0,1-1 0 0,0-2 0 15,3 3-22-15,2-5 0 0,3 2-12 0,-3-2 4 16,0-5 8-16,0 0 0 0,8-5 10 0,6-9-10 16,-4-7 11-16,6-2-11 0,1-12 12 0,1-22-12 15,6-11 29-15,5-12-1 0,9-21 0 0,4-11 0 16,3-8-28-16,3-12 0 0,3-6 0 0,-1-3 0 16,6 0-36-16,-3-10-14 0,-3-4-2 0,1 5-1155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16:12:27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19354 1911 691 0,'0'0'61'0,"-2"-3"-49"15,-4 3-12-15,4-4 0 0,-4 4 165 16,4-3 31-16,-1 3 5 0,0-4 2 0,1-1-153 0,-3 0-30 16,2 3-7-16,-2-5-1 0,-1 0-3 0,1 0-1 15,0-3 0-15,-3 3 0 0,2 0 10 0,1-2 2 16,0 2 0-16,0-3 0 0,-1 6-20 0,4-6 0 16,-4 3-13-16,1-2 5 0,0 2 27 15,5 0 5-15,-3-3 2 0,3 3 0 0,-2 0 1 0,2-2 0 16,2 2 0-16,-2 4 0 15,3-6-8-15,-1 2-2 0,4 0 0 0,-1-3 0 0,0 3-6 0,1-7-2 16,-1 7 0-16,3 0 0 0,0-5-9 0,0 1-11 16,0 1 3-16,2-4 0 0,-2 5 8 0,0 2 11 15,3-3-3-15,-3 1 0 0,0-1-8 16,2-1 0-16,-2 4 0 0,3-3 0 0,-1 1 0 0,-2 2-9 0,3 0 9 0,-1 0-13 16,1-3 13-16,0 8 0 0,-1-3 12 0,1 3-12 15,-1-5 17-15,1 0-3 0,2 4-1 0,-2-1 0 16,-11 4 1-16,13-3 0 0,-3 3 0 0,1 0 0 15,0 0-14-15,2 0 0 0,-3 0 0 0,1 0 0 16,0 0 0-16,-3 3 0 0,2 1 0 16,-2-4 0-16,3 3 0 0,-1 1 0 0,-2 1 0 0,0 0 0 15,0-3 0-15,3 5 0 0,-3 0 0 0,0 0 0 16,-1-4 0-16,1 4 0 0,0 7 0 16,0-7 0-16,-2 2 0 0,2 1 0 0,-1-1 11 0,-1 3-11 15,2 0 28-15,0 2-2 0,-3 0 0 0,3 2 0 16,-3-2-26-16,0 3-9 0,3-1 0 0,-2 1 0 0,-1 2 9 0,3-8 0 15,-5 6 0-15,2-3 0 0,0-2 0 16,-2 9 0-16,-1-5 0 0,1-6 0 16,0 6 0-16,2-2 0 0,-5-4 0 0,0 6 8 0,-3 1-8 15,3-3 11-15,0 0-11 0,-2 2 12 0,-1-6-12 0,0 6 0 16,1 1 0-16,-4-10 0 0,1 7 0 0,0-5 10 16,0 5 1-16,-3-4 0 0,2-1-11 0,-2 5 0 15,0-4 0-15,3-3 0 0,-3 0 0 0,0 7 0 16,0-12 0-16,0 5 0 0,-2 3 8 15,2-3-8-15,0 2 0 0,-3-9 8 0,1 12-8 0,2-10 0 16,-3 3 0-16,1 0 8 0,-1-1-8 0,1-1 0 0,-1-3 0 0,-2 7 0 16,0-7 0-16,-1 0 8 0,1 5-8 0,2-3 0 15,1-2 9-15,-3 0-9 16,2 0 10-16,0 0-10 0,1-2 8 0,-1 2-8 0,-2 0 0 16,3 0 0-16,-4-5 0 0,4 5 8 0,-1-2-8 15,1-3 0-15,2 5 0 0,-3 0 0 0,0-3 0 0,3-1 0 16,1 1 10-16,-4-4-10 0,6 7 10 0,-3-2-10 15,0-5 11-15,0 2-11 0,3-4 12 16,-1 7-12-16,4-10 13 0,-4 2-4 0,1 1-1 0,2 0 0 16,1-3-8-16,-4 0 12 0,4-4-12 0,-1 1 12 15,-2 1-2-15,2-2 0 0,1 2 0 0,-1-5 0 16,0 2 4-16,3-4 1 0,0 5 0 0,-2 2 0 16,2-10-15-16,0 12 8 0,0-9-8 0,0-2 0 15,0 6 8-15,0-6-8 0,-3 4 0 0,3-2 9 16,0-3-9-16,0 5 0 0,0-2 0 0,0 5 0 0,0-1 0 0,3 1 0 15,-3-1 0-15,2 6 0 16,1-1 0-16,-3 5-9 0,3-7 9 0,-1 4 0 0,4 6-12 0,-1-6 12 16,0 8-12-16,0-5 12 15,3 0-156-15,-2 0-25 0</inkml:trace>
  <inkml:trace contextRef="#ctx0" brushRef="#br0" timeOffset="1450.74">19256 3296 172 0,'0'0'16'0,"3"-2"-16"16,0-5 0-16,-3-3 0 15,2 3 163-15,4-2 29 0,-4 2 7 0,1-5 1 0,0 0-102 0,-1 0-20 16,3 3-4-16,-2-3-1 0,2 1-9 15,1-6-1-15,-4 8-1 0,4-5 0 0,-1-1-34 0,0 4-6 16,-2-6-2-16,2 3 0 0,-2 0 25 0,2-2 5 16,-2 6 1-16,-1-4 0 0,1 7-3 0,0-2 0 15,2-6 0-15,-2 11 0 0,2-3-30 0,0-5-6 0,1 7-2 16,-1 1 0-16,3 1 0 0,-3-4 0 0,3 0 0 0,3 5 0 16,-1-3-10-16,1 3 10 0,-1-5-10 15,4 4 10-15,-1-1-2 0,0 1-8 0,3-2 12 0,-3 3-4 16,-2 2-8-16,2-5 0 0,-3 5 0 0,4 5 0 15,-4-5 0 1,1 2 0-16,2-2 0 0,0 5 0 0,-2-2 0 0,0 1 0 0,2 1 0 0,-3 0 0 16,4-3 0-16,-4 5 0 0,-2 0 0 0,3 0 0 15,-1-4 0-15,-2 6 0 0,3 3 0 0,-3-10 0 16,2 7 0-16,-2 3 0 0,0 0 9 0,3 0-9 16,-3-3 12-16,0 1-3 0,0 4 0 0,-1-5 0 15,1 8 1-15,3-3 0 0,-3 2 0 0,0 1 0 16,0-1-10-16,0-2 8 0,0 3-8 0,0-1 8 0,0 5-8 15,0-9 0-15,-6 9 0 0,6-4 8 16,-3-1-8-16,1 5 0 0,-1-4 9 0,0-1-9 16,1 1 10-16,-4-1-2 0,1 5-8 0,-1-4 12 15,-4 2 0-15,2-5-1 0,-3 2 0 0,1 5 0 0,-1-4-11 16,-2-1 8-16,2 1-8 0,-2-1 8 0,-3-2-8 0,2-4 0 16,-1 4 0-16,-1-5 8 0,0 5-8 0,0-4 10 15,-3-1-10-15,3 5 10 0,-2-4-10 0,2 1 12 16,-3-6-12-16,0 2 12 0,1 0 12 0,-1 3 2 15,-2-3 1-15,3-3 0 0,-4 3-27 16,1-2 0-16,0 0 0 0,0-3 0 0,-3 3 0 0,2 0-9 16,-1-5 0-16,-1 0 0 0,0 0 9 0,0 4 12 15,0-4-2-15,0-4-1 0,3 4-1 0,-3 0 0 0,3-5 0 0,-3 0 0 16,3-2-8-16,0 7 0 16,-1-9-10-16,1 6 10 0,3-4 0 0,-4 0 0 0,4-2 0 0,2-3 0 15,-3 3 0-15,3-1 0 0,-2-4 0 0,2-2 0 16,0 2 0-16,3-3 10 15,-3 1-10-15,2-3 8 0,-2-2 0 0,3 2 0 16,-3 0 0-16,3-7 0 0,2 7 0 0,1-2 0 0,-4 0 0 16,4-2 0-16,-1 4-8 0,0-2 10 0,3-3-10 0,0 5 10 15,-2-2-2-15,2 2-8 0,0 3 12 0,-3-5-4 16,3 2-8-16,3-2 0 0,-3 4 0 0,2 3 8 16,-2-2-8-16,6 6 0 0,-4-4 0 0,1-2 0 15,0 1 0-15,2 6 0 0,-3-5-9 0,4 2 9 16,-1-2-32-16,0 5-4 15,3-5 0-15,0-1-649 0,0 6-131 0</inkml:trace>
  <inkml:trace contextRef="#ctx0" brushRef="#br0" timeOffset="9016.04">22466 1610 172 0,'0'0'16'0,"0"0"-16"16,0 0 0-16,0 0 0 0,0 0 210 0,0 0 39 15,0 0 8-15,0 0 2 0,0 0-188 0,0 0-38 0,-3 0-7 0,3-7-2 16,-3 7-24-16,3 0 0 16,0 0 0-16,-2-3 0 0,2 3 0 0,-5 0 0 0,-1 0 0 0,4 0 0 15,2 0 8-15,-8 0-8 0,2 0 8 0,1 0-8 16,-3 3 0-16,3 1 0 0,0-1 0 0,-1 4 0 16,-2-5 34-16,3 3 2 0,-3 2 0 0,3 2 0 15,0-2-4-15,-3 0-1 0,2 3 0 0,1-1 0 16,0 5 1-16,-1-7 1 0,1 5 0 15,2 0 0-15,3-3-21 0,-2 1-12 0,2 4 12 0,-3-5-12 16,6 5 16-16,-3-4-3 0,2-1-1 0,1-2 0 16,2 7-12-16,-2-7 0 0,2 3 0 0,1-1 0 15,2-2 13-15,-3 3-3 0,-2-3-1 0,4 0 0 16,-1 0-9-16,-1 2 0 0,3 1 0 0,0-6 0 16,-3-4 0-16,1 3 8 0,1-3-8 0,-1 4 8 0,-1-1 0 0,3-3-8 15,-3 0 12-15,1 0-4 0,-6 0 14 0,7 0 2 16,-1-3 1-16,-1-1 0 0,0 1-25 15,1-1 0-15,-1-6 0 0,-2 8 0 16,2-5 0-16,-2 0 10 0,-1 0-10 0,1 4 10 16,-1-11 6-16,1 7 0 0,-3-2 1 0,3-1 0 0,-3 3 12 0,0-7 3 15,0 5 0-15,0-5 0 0,-3 4-9 0,3-4-2 16,-3 5 0-16,3-5 0 0,-2 7-12 0,-1-5-9 16,1-5 12-16,-1 6-12 0,0-6 8 0,-2 8-8 15,0-1 0-15,2-1 0 0,3-1 0 0,-3 5 0 16,-2-3 0-16,2 3 0 0,-2 3 0 0,2 1 0 0,-2-4 0 15,3 7 0-15,-4-7 0 0,4 7 0 0,-4-2-10 0,4 2 10 16,-4 0 0-16,1 0-11 0,5 0 11 0,-5 0-8 16,0 0-1-16,2 0 0 0,-5 0 0 0,3 2 0 31,-1 3-27-31,4-3-6 0,2-2-1 0,-6 0-530 0,1 0-107 0</inkml:trace>
  <inkml:trace contextRef="#ctx0" brushRef="#br0" timeOffset="24815.58">6220 2047 172 0,'-5'-4'8'0,"5"-1"1"0,-8 5-9 0,3-3 0 16,-3 3 0-16,3 0 0 0,-9-4 222 0,9 4 42 15,-8 4 9-15,8-4 2 0,-1 3-166 0,1-3-33 0,2 9-6 0,-2-9-2 16,2 7-19-16,-2 0-4 0,5 3-1 0,0-6 0 15,0 6-36-15,0-1-8 0,0-2 0 0,0 0 0 16,5 3 0-16,3-3 12 0,0 2-3 0,3-2-1 16,5 0-8-16,2 0 0 0,1 0 0 0,-1-4 0 15,3 4-8-15,1-2 8 16,1-1 0-16,-1 1 0 0,4-3 0 0,1-2 0 0,-4 0 0 0,4 0 8 16,-1 0-8-16,1-2 0 0,-1 2 0 0,3-5 0 15,-2 1 0-15,2-1 8 16,-3 3-8-16,3-3 0 0,-5 5-86 15,-3-3-22-15</inkml:trace>
  <inkml:trace contextRef="#ctx0" brushRef="#br0" timeOffset="25459.53">6268 3574 1119 0,'-8'4'49'0,"-3"-1"11"0,4-6-48 0,-1 3-12 0,0 0 0 0,2 3 0 0,1-3 73 0,0 4 12 0,-1 1 3 0,6-5 0 0,0 0-36 0,0 0-6 16,0 0-2-16,0 0 0 16,11 0-24-16,0 0-6 0,2 5-1 0,-3-3 0 0,6 3-13 0,0-3 0 15,0 5 8-15,3-4-8 0,-1-3 0 0,3 0 0 16,0 0 0-16,3 0 0 0,3 0 0 0,-3 0 0 16,-1-3 0-16,6 1 0 0,-2-3 0 0,-1 3 0 15,1-5 0-15,-1 2 0 0,3 0 0 0,-10 1 0 0,2 1 0 16,0-4 0-1,-2 0-57-15,-3 0-8 0,2 5-2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16:14:38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5331 8131 2026 0,'-5'5'44'0,"-3"-2"10"0,0-3 2 0,-2 0 1 0,-4 0-45 0,6-8-12 0,-2 6 0 0,-1-7 0 16,1-5 37-16,2-8 6 0,2-1 1 0,-4-5 0 16,7-10-22-16,-2-2-4 0,2-5-1 0,1 3 0 15,2-5-8-15,2 0-1 0,1-7-8 0,2 2 12 16,3 0-12-16,0-2 11 0,3 5-11 16,-1-5 10-16,6 7 1 0,-3-3 0 15,6 1 0-15,-1 2 0 0,1 2-11 0,2-2 0 0,3 5 0 0,2-3 0 16,-4 12 17-16,1 0-1 0,4 0-1 15,-1 5 0-15,3 2 7 0,-2 5 2 0,-3 5 0 0,5 4 0 16,8 5-3-16,-3 2 0 0,6 10 0 0,0 4 0 16,5 1-9-16,-3 2-3 0,0 4 0 0,3 3 0 15,3-3-9-15,2 8 0 0,0-1 0 0,3 1 0 16,-5 4 0-16,0-2 0 0,-6 0 0 0,0-3 0 0,-7 6-9 16,-1-4-4-16,0 1-1 0,-5 5 0 15,-2-1 14-15,-3 3-9 0,-6 5 9 0,-7 0-8 0,-1 2 8 0,-10 2 0 16,-5 10 0-16,-5-3 0 0,-4 0 0 0,-7 6 0 15,-3-6 0-15,-2 5 0 0,-3-5 0 16,-8 5 0-16,-6-2 0 0,-2-7-8 0,-2-3 8 0,-6-2 0 16,3-4 10-16,2-6-10 0,-2-4 21 0,-1-5-1 15,1 0-1-15,-8-9 0 0,8-5 50 0,-6 0 11 16,9-7 1-16,-4-5 1 0,4 3-52 0,-1-7-10 16,0-5-3-16,3-3 0 0,0-4-17 0,3-5 8 15,5-7-8-15,8-4 0 0,-3-3 0 0,8-7 0 0,3 4-15 16,8-9 5-1,2 5-81-15,6-2-16 0,5-7-3 0,5-1-1082 0</inkml:trace>
  <inkml:trace contextRef="#ctx0" brushRef="#br0" timeOffset="7833.34">22042 6217 2091 0,'-10'-9'92'0,"7"6"20"0,-2-1-89 0,-3-3-23 15,3 4 0-15,-3-4 0 0,5 0 40 0,-2 5 4 16,0-5 1-16,-3 0 0 0,2 0-22 0,1 4-5 16,0 1-1-16,-3-3 0 0,0-2-17 0,-3 0 10 15,1 7-10-15,-4-2 8 0,1-5 7 0,-3 7 1 16,3 0 0-16,-3-3 0 0,3 3 9 0,0 3 3 15,0-3 0-15,-1 7 0 0,1 0-16 0,3 2-4 16,-4-2 0-16,1 3 0 0,0 4 2 0,0 2 0 16,-1 1 0-16,-2-1 0 15,3 8-10-15,-3-1 12 0,3 5-12 0,0 1 12 0,2 1-12 0,3 3 10 0,0 5-10 0,3 2 10 16,0-3-10-16,5 3 0 0,-3 3 0 0,6 4 0 16,0 0 0-16,2 0 8 0,3 0-8 15,0 2 0-15,-3-2 0 0,6-2 0 0,-3-3 0 16,-1 3 0-16,-1-3 0 0,2-2 0 0,-3 0 0 0,0-2 0 15,-2 2 0-15,2-7 0 0,-2 2 0 0,-3-2 0 16,2-7 0-16,-2 4 0 0,0 1 0 0,-2-5 0 16,-1-3 0-16,1 1 0 0,-4-8 0 0,1 1 0 15,0 2 0-15,-3-8 0 0,2 4 0 0,-1-6 0 16,1-2-20-16,-2 0-10 0,-2-5-2 0,-1 3 0 16,1-3-164-16,-1-4-32 0,-2-3-8 15,-3 3 0-15</inkml:trace>
  <inkml:trace contextRef="#ctx0" brushRef="#br0" timeOffset="8068.85">21294 6880 2185 0,'0'0'48'0,"5"-7"9"0,6 5 3 0,-1-5 2 0,6 4-50 0,0-4-12 15,5 0 0-15,6-2 0 0,-1-3 36 0,3 8 5 16,3-1 1-16,2-2 0 0,-2 4-26 0,2-4-6 16,-2 5-1-16,0-3 0 0,-6 3-9 0,1-3 0 15,-1 5 0-15,1-2 0 16,-1-3-25-16,3 3-4 0,0 2-1 0,-2 0-653 0,-1-3-130 16</inkml:trace>
  <inkml:trace contextRef="#ctx0" brushRef="#br0" timeOffset="8621.2">22143 7054 1555 0,'0'0'138'0,"0"0"-110"0,0 0-28 0,0 0 0 16,3-7 181-16,5 7 31 0,-3-2 7 0,3-3 1 16,0 3-174-16,2 0-34 0,1-3-12 0,-1 5 0 15,1 0 9-15,0-3-9 0,-1 3 0 0,1 0 9 0,-1 3-9 0,1 2 0 16,0-3-12-16,-3 7 12 0,2-2-20 0,-5 0 3 16,1 0 1-16,-1 3 0 15,-2-1-11-15,-6 3-1 0,0-3-1 0,-2 1 0 0,-3 6 15 0,0-2 3 16,-2 3 1-16,-1-3 0 0,0-2 10 0,1 2 0 15,-1 0 0-15,3-5 0 0,-2 1 0 16,2-3 8-16,0 5 0 0,3-8 0 0,-3 3 0 0,2-7 1 16,1 7 0-16,0-7 0 0,5 0 7 0,0 0 2 15,0 0 0-15,0 0 0 0,0 0 14 0,0 0 4 0,0 0 0 0,0 0 0 16,0 0-4-16,0 0-1 16,8 0 0-16,2 3 0 0,-2-3-11 0,3 4-3 15,-1-1 0-15,4-3 0 0,-1 0-17 0,3 5 0 0,2-3 8 16,1 3-8-16,2-1 0 0,-3 3 0 0,4-2 8 15,-4 2-8-15,-2-2 0 0,0 0 0 16,-3 2 0-16,-2-5 0 0,2 7 0 0,-8-4-12 0,0-3 1 0,1 5 1 16,-6 3 10-16,0-3-12 0,-6 2 12 0,-1-2-12 15,-1 5 12-15,-3-2-12 0,-2-1 12 0,-3 0-12 16,-3 5 12-16,1-4-12 0,-3 2 12 0,2-3-12 16,-5 0-12-1,3-2-4-15,3 1 0 0,2-1 0 0,0 0-3 0,0-3-1 0,3 3 0 0,2-7 0 16,1 0-116-1,-1 5-23-15,3-10-5 0</inkml:trace>
  <inkml:trace contextRef="#ctx0" brushRef="#br0" timeOffset="9035.18">22947 6807 2026 0,'0'0'90'0,"0"0"18"0,0 0-86 0,0 0-22 0,0 0 0 0,0 0 0 0,0 0 56 0,0 0 6 0,0 0 2 16,8 0 0-16,-5 0-25 0,5 0-5 0,-3 0-1 0,3 3 0 15,0-3-17-15,0 0-4 0,3 0-1 0,-1 4 0 16,3-1 7-16,1 2 2 0,-1-3 0 0,3 0 0 16,0 5-20-16,2-2 0 0,1-3 0 15,-4 8 0-15,-1-6 0 0,2 6 0 16,-1-8 0-16,-1 5 0 0,2 0 0 0,-3-2 0 0,-3 0 0 0,1-1 0 16,0-1 0-16,-6 4 0 0,3-2 0 0,-6-3 0 15,-2-2 10-15,3 7-2 0,-8-5 0 16,-1 5 0-16,-1 0-8 0,-4 0 0 0,-2 3 0 0,-6-3 0 15,1 2 0-15,-3 5-11 16,-1-4 3-16,-4 6 0 0,2-2-21 0,3 1-4 0,0-4-1 0,0 3 0 16,-1 1-11-16,4-4-3 0,2 8 0 15,0-7-624-15,0 2-124 0</inkml:trace>
  <inkml:trace contextRef="#ctx0" brushRef="#br0" timeOffset="9503.75">23172 7348 172 0,'0'0'16'0,"0"0"-16"0,0 0 0 0,0 0 0 16,3 0 437-16,2-9 85 0,-2 2 17 0,2 0 3 0,6-3-406 0,-3 3-80 15,2 0-17-15,1-2-3 16,2-1-18-16,3 3-3 0,-3-7-1 0,6 5 0 16,-3-5-14-16,-1 2 8 0,1 0-8 0,3 1 0 15,-3-4 0-15,2 6 0 0,1 2 0 0,-1-7 0 16,6 4 0-16,0 1 0 0,0 2 0 0,-1-2 0 15,1-3-81-15,0 2-13 0,0 3-2 0</inkml:trace>
  <inkml:trace contextRef="#ctx0" brushRef="#br0" timeOffset="9940.04">24056 6596 2268 0,'0'0'50'0,"-3"-7"10"0,3 4 3 0,-5-4 0 0,2 0-51 16,1 5-12-16,-1-3 0 0,0 3 0 0,-2-5 16 0,0 7 1 0,2-7 0 0,-5 7 0 15,-2-3-17-15,-1 3 0 0,0-4 0 0,1 8 0 16,-1-4-17-16,-2 3-7 0,-3 4-2 0,3 0 0 0,0-5 14 0,0 12 4 16,2-4 0-16,0 4 0 0,-2 2 0 0,3 5 0 15,-1-2 0-15,0 9 0 16,1 1 24-16,2 1 4 0,3-2 2 0,-3-2 0 0,5 0-13 0,3-5-9 15,-3-4 12-15,6 4-12 0,0-9 24 0,5 4-1 16,0-4-1-16,-1 0 0 0,4-5-13 0,0 2-9 16,4-2 12-16,1 0-12 15,3-7-15-15,2 0-9 16,0 5-3-16,3-10 0 0,2 5-131 0,-2-7-26 0,24-2-6 0,-14-5-1 0</inkml:trace>
  <inkml:trace contextRef="#ctx0" brushRef="#br0" timeOffset="10342.77">24765 6323 1785 0,'-5'-12'159'0,"5"12"-127"0,-3-9-32 0,0 2 0 0,-2-3 220 0,2 1 37 0,1-3 8 0,-1 7 2 16,1-2-214-16,-4-4-42 0,1 6-11 0,-3-2 0 15,0-5-38-15,-2 10-10 0,-1-5-1 0,-2 7-1 16,2-7-5-16,1 7-1 0,-1-3 0 0,0 3 0 16,-2 3 36-16,3-3 6 0,-4 7 2 0,4-3 0 15,-1 1 12-15,-2 2 12 0,0 5-3 0,-1 0 0 0,1 4 20 16,-3-2 4-16,6 3 1 0,-3 4 0 0,2-2-9 16,0 4-1-16,1 8-1 0,2-5 0 0,3 4-23 15,-1 3 8-15,6 2-8 0,0 1 0 16,0 4 0-16,6 0 0 0,-4 4 0 0,6-4 0 15,-3 0 0-15,3 0 0 0,0 7 0 0,-2-7-8 16,2 7 8-16,-3-2-12 0,0-3 12 16,0 3-12-16,1-3 12 0,-1-2-8 0,-2-2 8 0,-1-3-8 0,-2 1 8 0,0-4 0 15,0-6 8-15,0 5-8 0,-2-8 11 0,2 3-3 16,-6-2 0-16,4-3 0 0,-4-2-8 0,1 2 0 16,-3-12 0-16,0 5 0 15,3-4-102-15,-3-3-22 0,0-2-5 0,-2-3-1 0</inkml:trace>
  <inkml:trace contextRef="#ctx0" brushRef="#br0" timeOffset="10538.74">24215 6934 2358 0,'0'0'104'0,"0"0"22"0,0 0-101 0,8-7-25 16,0 7 0-16,2-7 0 0,3 5 48 0,3-5 5 0,3 0 1 0,5 0 0 15,-1 4-27-15,1-4-6 0,5 0-1 0,-2 0 0 16,5 5-20-16,-3-5-18 0,-3 0 3 0,1 0 1 31,-4 4-149-31,1-4-29 0</inkml:trace>
  <inkml:trace contextRef="#ctx0" brushRef="#br0" timeOffset="10757.84">24987 7031 2761 0,'0'7'60'0,"0"2"13"0,0 3 3 0,3 5 2 0,-3 1-62 0,3 6-16 0,-1-1 0 0,1 1 0 16,-1-1 9-16,1 8-1 15,0-5 0-15,-3 2 0 16,2 0-48-16,-2-4-9 0,0 6-3 0,3 1 0 15,-3 2-131-15,0 5-26 0,0-6-6 0,0 1-1 16</inkml:trace>
  <inkml:trace contextRef="#ctx0" brushRef="#br0" timeOffset="15559.72">23418 6248 1724 0,'0'0'38'0,"0"0"8"0,0 0 2 0,0 0 0 0,0 0-39 0,0 0-9 0,0 0 0 0,0 0 0 15,3-3 0-15,2-1 0 0,-2 1 0 0,0 1 0 16,-3 2 18-16,5-5 2 0,-5 5 0 0,8 0 0 16,-3-7-20-16,0 5 0 0,3-3 0 0,-2 5 0 15,1 0 20-15,-1-2 11 0,2 2 1 0,0 0 1 16,0 0 14-16,0 0 2 0,2 0 1 0,-2 0 0 15,3 2-22-15,-3-2-5 0,0 0-1 0,2 0 0 0,6 0-14 0,-3 0-8 16,3 5 8-16,0-5-8 0,0 0 0 16,0 0 8-16,0 0-8 0,2-5 0 0,-2 5 0 0,0 0 0 15,0-2 0-15,-3 2 0 16,0-7 0-16,3 7 0 0,0 0 0 0,-3 0 0 16,0-3 18-16,1-1-1 0,1 4 0 15,-1-3 0-15,2 3-17 0,-1-4-17 0,1 1 3 0,-2 3 1 0,1 0 23 16,1-2 5-16,-2-3 1 0,1 5 0 0,-1 0-16 15,-1-2 0-15,3-3 0 0,-3 5 0 0,-2-2-10 16,2 2-5-16,-3 0-1 0,1-3 0 0,0 3 16 0,-1-4 0 16,-2 4 0-16,3 0 0 0,-3 0 0 0,0 0 0 15,-1 0 0-15,-1-3 0 0,-6 3 0 0,8 3 0 16,0-3 0-16,-8 0 0 0,0 0 0 0,8 0 0 16,-8 0 0-16,0 0 0 0,0 0 0 0,0 0 0 0,0 0 0 0,0 0 0 15,0 0 0-15,0 0 0 0,0 0 9 0,0 0-9 16,0 0 11-16,0 0-11 15,0 0 12-15,0 0-12 0,5 4 8 0,-5-4-8 0,0 0 0 0,0 0 0 16,3 5 8-16,-3-5-8 0,0 0 0 0,5 7 0 16,-5-7 0-16,0 7 8 0,0-7-8 0,2 7 0 15,-2 0 11-15,3 0-11 0,0-2 10 0,-1 2-10 16,-2 0 9-16,0 0-9 16,3-4 8-16,0 8-8 0,-1-4 8 0,-2 3-8 0,3-1 0 0,0 1 8 15,-1 4-8-15,-2-5 0 0,3 3 0 16,0 0 8-16,2 2 0 0,-3 0-8 0,1-2 12 0,0 4-4 15,-1-2-8-15,1 3 12 0,0-1-12 0,-1 5 12 16,4-4-12-16,-4-1 0 0,1 1 9 0,0-1-9 16,-1 5 0-16,1-2 0 0,0 5 0 0,-1-1 0 15,3 1 8-15,-2 4-8 0,0-2 8 0,-3 7-8 0,2-3 0 0,1 3 0 16,-3 3 0-16,0-4-12 0,0 1 12 0,-3 0 0 16,3 0 0-16,-2 5-8 0,-1-5 8 0,0 7 0 15,1-5 0-15,-1 0 0 16,1 1 0-16,-1-3 8 0,0-3-8 0,1-2 11 0,-4-4-11 0,4 4 0 15,-1-2 0-15,0-3 0 0,1-1 0 0,-1-4 0 16,0 6 0-16,1-3 0 0,-1-2 0 0,0-3 0 16,1 1 0-16,2-3 0 0,-3 2 0 0,3 1 0 15,0-1 0-15,0-2 0 0,0 1 0 0,0-6 0 16,0 0 0-16,0 5 0 0,0-4 0 0,0-3 0 0,0 2 0 16,0-2 8-16,0 0-8 0,0 3 0 15,0-5 0-15,0 2 8 0,0-5-8 0,0 5 0 0,0-7 0 0,0 7 8 16,-2-5-8-16,-1 6 0 0,0-1 9 15,3-5-9-15,-5 5 0 0,2-2 0 0,3-3 0 0,-2 0 0 16,-4 5 0-16,6-7 0 16,-2 0 0-16,-4 7 8 0,4-7-8 0,-3 5 11 15,5-5-11-15,-3 3 12 0,-2-3-12 0,2 0 12 0,-2 0-12 0,-1 0 12 16,1-3-12-16,0 3 8 0,-3 0-8 0,3-5 8 16,-3 5 4-16,0-2 0 0,0-3 0 0,-3 5 0 15,1 0-12-15,-1-2 0 0,-2-3-10 0,0 3 10 16,-1 0 0-16,-2-3 0 0,1 3 0 0,4-3 10 15,-5 5-10-15,3-2 0 0,2-5 0 0,-2 7 0 16,2-8 0-16,-2 8 0 0,5-7 0 0,-2 7 0 0,-1-2 0 16,1-5 0-16,2 7 0 0,-3-7 0 0,0 7 0 15,1-2 0-15,2-3 0 0,-3 5 0 0,1 0 0 0,2-2 0 16,0-1 0-16,0 3 0 16,0-5 0-16,0 5 0 0,0-2 0 0,3-3 0 0,0 5 0 15,-3 0 0-15,2-2-9 0,1-3 9 0,0 5 0 0,-1-2 0 16,1 0 0-16,2-3 0 0,-2 3 8 0,3-3-8 15,-4-5 11-15,4 8-11 0,-4-3 15 0,1-2-4 16,2-2-1-16,-2 0 0 0,2 2 0 0,1-8 0 16,-1 8 0-16,1-2 0 0,-1 0-10 0,3-6 0 15,-3 4 0-15,3-3 0 0,-2-1 28 16,2 1 3-16,0 3 1 0,0-4 0 0,-3-1-32 0,0 2 0 16,1-3 0-16,2 8 0 0,-3-5 0 0,-2 0 0 15,2-3 0-15,0 6 0 0,1-4 0 0,-4-1 12 0,1-5-3 0,0 4-1 16,2-6-8-16,-2 6 12 15,2-1-12-15,-2-4 12 0,2-1-4 0,1 4 0 0,-1-9 0 0,0 4 0 16,1 1-8-16,2-1 0 0,-3-2 0 0,0 1 0 16,1-4 0-16,-1 3 0 0,3-4 0 0,0-1 0 15,-2 5 0-15,2-2 0 16,-3 2 0-16,3-4 0 0,0 4 0 0,0-2 0 0,0-1 0 16,0 1 0-16,0 2 0 0,0-2 0 0,0 7 0 0,3-3 0 15,-3 1 0-15,2-1 0 0,-2 1 0 0,0-1 0 16,3 1 0-16,-1-1 0 0,-2 3 0 0,0-2 0 15,3 6 0-15,-3 1 0 0,0-8 0 0,3 8 0 16,-1-1 0-16,-2 1-11 0,0 2 3 0,0 0 0 16,3 2-16-16,-3 0-4 15,0 0 0-15,3-2 0 0,-3 5-16 0,2-1-3 0,1-1-1 16,2 1 0-16,-2 1-116 0,2-3-23 0,1 3-5 0</inkml:trace>
  <inkml:trace contextRef="#ctx0" brushRef="#br0" timeOffset="104355.24">20884 11535 2300 0,'0'0'51'0,"0"0"10"0,0 0 3 0,0 0 0 0,0-3-52 0,-3-4-12 0,3 5 0 0,-3-5 0 0,3 0 44 0,0 0 7 0,0 0 1 0,-2 2 0 16,2-2-36-16,-3 0-6 0,0 0-2 0,1 0 0 16,-1 0-8-16,-2 0 0 0,-1 4 0 0,1-4 0 15,-3 7 0-15,0-7-11 0,0 7 3 0,0-2 0 31,-2 2-17-31,-3 2-3 0,-1-2-1 0,1 7 0 0,0-2 18 0,0 0 11 0,-1 2-12 0,1 4 12 0,3-6 0 0,-1 9 0 16,-2-4 0-16,2 4 0 0,1-5 0 0,2 8 0 16,0-3 0-16,0 0 0 0,3 2 0 0,2-2 0 15,-2 3-8-15,2 2 8 0,0-3 0 0,3 3-8 16,0 0 8-16,3-3 0 0,0 8 0 16,-1-1-8-16,4 1 8 0,-1 2 0 15,0-3 0-15,0 5 0 0,1-2 0 0,-4 5 0 16,4-5 0-16,-1 2 0 0,0-2 0 0,1 4 9 0,-4-4-1 0,1 2-8 15,-1-2 12-15,4 7-4 0,-4-4-8 0,1 1 0 16,0-2 0-16,-3 1 0 0,0-4 0 0,0 6 0 16,-3-5 8-16,0-3-8 0,1 1 0 0,-4-1 0 15,4-1 0-15,-1-4 0 0,-2-1 0 0,2-1 0 16,1 3 0-16,-4-7 0 0,-2 2 0 0,3-5 0 0,0 6-14 0,0-6 5 31,-1 0-31-31,-2-2-5 16,0 0-2-16,0 0 0 0,0-4-134 0,1-3-27 0,-4 0-6 0,-2 0-1 0</inkml:trace>
  <inkml:trace contextRef="#ctx0" brushRef="#br0" timeOffset="104586.74">20246 12118 1670 0,'0'0'74'16,"0"0"15"-16,0 0-71 0,11 0-18 0,-4 0 0 0,7 0 0 16,2-7 137-16,-1 4 24 0,1-1 5 0,8-1 1 0,3-2-86 0,2-5-17 15,0 8-3-15,3-4-1 0,-3-3-48 0,0 6-12 16,2-7 0-16,1 5 0 0,-3 3-9 0,6-1-5 16,-1-2-1-16,-2 4 0 15,2 1-129-15,-5 2-27 0,-2 2-5 0</inkml:trace>
  <inkml:trace contextRef="#ctx0" brushRef="#br0" timeOffset="104970">21029 12254 2718 0,'0'0'60'0,"0"0"12"0,0 0 2 0,3 5 2 0,-1-3-60 16,4 5-16-16,4-7 0 0,-2 0 0 0,5 0 12 0,-2 0 0 0,2 0 0 0,0 0 0 15,-2-7-12-15,2 7-16 0,-2-2 3 0,-3-3 1 32,-3 5-60-32,-2 0-12 0,-3 0-3 0,0 0 0 0,5 5 13 0,-2 2 2 0,-1 2 1 0,-4 1 0 31,-1-1 33-31,-2 5 6 0,-1 3 2 0,1-1 0 0,-3-2 42 0,3 3 8 0,-3-1 1 0,5 1 1 15,1-5 6-15,-1-1 2 0,3 1 0 0,3-3 0 0,-1 1-4 0,1-3-1 16,5-5 0-16,-3 5 0 0,3-2-3 0,-3-3-1 16,3-2 0-16,0 0 0 0,6 0-7 15,-1 0-2-15,3 0 0 0,0-2 0 0,2-3-12 16,1 5 0-16,-1-2 8 0,-2-3-8 0,2 3-16 0,-2 0-7 16,-2-3-1-16,-1-2 0 15,0 4-131-15,0-4-26 16,16-7-6-16,-7 5-1 0</inkml:trace>
  <inkml:trace contextRef="#ctx0" brushRef="#br0" timeOffset="105334.24">21958 11612 806 0,'5'0'72'0,"-8"5"-58"0,3-5-14 0,0 0 0 16,0 0 436-16,0 0 85 0,-8 2 17 0,8-2 3 15,0 0-435-15,-10 3-87 0,-1 4-19 0,3-7 0 32,-2 7-30-32,-3 0-5 0,2 0-1 0,0 2 0 15,-2 1-18-15,3 4-4 0,-4-5-1 0,1 12 0 0,3-4 34 0,-1 6 6 0,0 1 2 0,3 6 0 16,1 3 17-16,1 0 11 0,-2 0-2 0,3-2 0 15,2 2 18-15,1-3 3 0,2 1 1 0,0-5 0 16,2-3-15-16,4-2-4 0,-4-2 0 0,6 2 0 16,0-6-12-16,0-4 0 0,5 3 0 0,-2-7 0 0,2-4 0 15,0 4-16-15,6-7 3 0,-1 0 1 16,4-3-39-16,-4-1-7 0,-2-6-2 0,0 3 0 16,0-2-144-16,0-5-28 0,15-10-7 0,-9 5-1 0</inkml:trace>
  <inkml:trace contextRef="#ctx0" brushRef="#br0" timeOffset="105567.5">21844 11951 2487 0,'-5'2'55'0,"-1"5"11"0,1 0 2 0,0-4 2 0,0 1-56 0,2-1-14 16,-2 1 0-16,5-4 0 0,0 0 28 0,0 0 4 15,0 0 0-15,0 0 0 0,5-4 0 0,0-3 0 16,3 2 0-16,3-2 0 0,-1 0-41 0,4 0-8 0,1 0-2 0,1 0 0 16,3-3 19-16,-3 3 0 0,-3 0 0 0,0 7 0 31,3-4-36-31,0-1 0 0,0-2 0 0,2 4 0 0,-2-4-182 16,3 5-37-16</inkml:trace>
  <inkml:trace contextRef="#ctx0" brushRef="#br0" timeOffset="106303.3">22241 12362 2257 0,'0'0'100'0,"5"3"20"0,0 4-96 0,1-2-24 16,4-1 0-16,1 1 0 0,2-3 40 0,3 3 2 0,3-3 1 0,-1-2 0 15,-2 0-3-15,5 5-1 16,-2-5 0-16,-1-5 0 0,1 5-27 0,2-2-4 0,-3-3-8 0,1 3 11 15,-3-5-11-15,0 0 0 0,-3-3 0 0,0-4 0 16,0 5 0-16,-5-8 8 0,3 3-8 0,-6-2 8 16,3-8-8-16,0 6 0 0,-3-4 0 0,-2-3-11 15,0-4 11-15,-3 6 0 0,-3-3 0 0,0-5 0 16,-2 1 0-16,-3-3-10 0,0 0 10 16,0-5-13-16,0 5 13 0,0-4-12 0,-2 4 12 0,-1 2-12 15,1-2 12-15,-4 3 0 0,4 6 0 16,-1-2 0-16,3-2 0 0,0 2 0 0,3 3 0 0,0-3 0 15,2 5 0-15,3-3 13 0,5 8-2 0,-2-3-1 16,8 0 0-16,-3 3 0 0,5-1 0 0,0 1 0 16,3 2 18-16,2 2 3 0,4-2 1 0,-1 4 0 15,3-4-32-15,2 7 0 0,3-2 0 0,3-1 0 16,-3 3 0-16,5 0 0 0,-2 0 0 0,-3 7 0 0,0-2 0 0,-2 2 0 16,-3 2 0-16,-3 3 0 0,0 0 0 0,-5 2 0 15,2 4 0-15,-7 1 0 0,-1 2-13 0,1 3-9 16,-6-1-2-16,1 8 0 0,-4-1 24 15,-2 1 0-15,-2 6-9 0,-1-4 9 0,-2 2 0 0,-1 1 0 16,1-6 11-16,0 8-11 0,-3-3 11 0,3 0-11 16,-3 3 10-16,2-3-10 0,1 0 18 0,2-4-2 15,1 6-1-15,-1-6 0 0,3-3-15 0,0-2 0 0,3 4 0 16,-1-6 0-16,4-1 0 16,-4-2 0-16,4 3 0 0,-1-8 0 0,3 3 0 0,0-3 0 15,0 1 0-15,2-3 0 0,4 0 9 0,-1-5-1 0,3 5 0 0,2-7 0 16,1 5-8-16,2-3 0 0,-5-2 0 15,5 0 8-15,-3 0-8 0,1 0 0 0,-3 0 0 16,0 0 8-16,2 0-8 0,-2-2 0 16,-3-3 0-16,1 3-11 15,-4-3-25-15,3 5-6 0,-2-2-1 0,0-5 0 16,-4 4-92-16,1-1-18 0,0-3-4 0</inkml:trace>
  <inkml:trace contextRef="#ctx0" brushRef="#br0" timeOffset="106605.58">23794 11351 1785 0,'0'0'79'0,"0"0"17"0,-3 7-77 0,-2 0-19 0,2 3 0 0,-2-3 0 0,2 0 220 0,-2 2 41 15,3-2 8-15,-1 0 2 16,-2 3-217-16,-3-1-43 0,2-2-11 0,-2 7 0 0,0 0 0 0,-2-2-17 15,-1 9 4-15,3-2 1 16,-2 5-16-16,-1 4-4 0,6-2 0 0,-3 7 0 0,3-3 20 0,-1 8 3 16,1-3 1-16,2 10 0 0,1-3 22 0,4 3 5 15,1-3 1-15,5-2 0 0,0 3-2 0,8-3 0 16,-3-1 0-16,6-3 0 0,-1 4-18 0,1-10 0 16,2 3 8-16,-3-2-8 15,1-3-99-15,2-9-23 0,-2 2-5 16,2-5-953-16</inkml:trace>
  <inkml:trace contextRef="#ctx0" brushRef="#br0" timeOffset="106950.54">24432 11431 1094 0,'-14'-2'97'0,"9"2"-77"0,0 0-20 0,-3-5 0 16,-3 5 337-16,1-2 64 0,-4 2 13 0,4-3 2 16,2-1-320-16,-3 4-64 0,1 0-12 0,-3 0-4 15,5 0 2-15,-3 0 0 0,0 0 0 0,4 7 0 16,-1-5-42-16,0 5-8 0,0 0-1 0,0 3-1 0,0 4 26 0,3 2 8 16,-3 1 0-16,2 6 0 0,1 1 0 0,2 6 0 15,-2 1 0-15,2 2 0 0,1 7 32 0,2 0 0 16,0 4 0-16,0 6 0 0,-3-3-20 15,6 0-3-15,-3 0-1 0,2-5 0 0,4 3-8 0,-4-3 0 16,1-2 0-16,2 5 0 0,-2-3 0 0,2 1-11 16,-2-3 3-16,2-5 0 15,0-5-15-15,-2 1-2 16,0-5-1-16,-1-3 0 0,-2-6 7 0,0 4 2 0,-2-7 0 16,2-4 0-16,0-1-104 0,-6-2-21 0,4-5-4 0,2-2-846 0</inkml:trace>
  <inkml:trace contextRef="#ctx0" brushRef="#br0" timeOffset="107139.2">23921 11840 2746 0,'0'0'60'0,"5"3"13"0,1 4 3 0,2 0 1 0,-1 0-61 0,4 0-16 0,5 0 0 0,0-2 0 16,0 2 53-16,2 0 8 0,3 0 2 0,1-5 0 15,1 3-37-15,-2-3-7 0,1-2-2 0,-1 0 0 16,0 0-7-16,0-2-2 0,0-3 0 0,6-4 0 15,-3 2-122-15,2 0-25 0,3-3-5 0</inkml:trace>
  <inkml:trace contextRef="#ctx0" brushRef="#br0" timeOffset="107342.25">24670 12040 2804 0,'0'5'62'0,"-3"4"13"0,0 1 2 0,1 6 1 0,2-2-62 0,0 0-16 0,0-2 0 0,2 2 0 0,-2 3 9 0,3-1-1 16,0-2 0-16,-3 3 0 16,0-3-57-16,2-5-12 0,1 5-3 0,-3-4 0 15,3-1-109-15,-3-2-23 0,0 3-4 0</inkml:trace>
  <inkml:trace contextRef="#ctx0" brushRef="#br0" timeOffset="107615.14">24717 11278 3204 0,'3'7'71'0,"5"0"14"0,-3 3 3 0,3-1 1 0,3 1-71 16,5 4-18-16,0-5 0 0,2 8 0 0,3 4 17 0,0-5 0 0,1 5 0 0,7 8 0 16,-6 1-17-16,1 1 0 0,-5 2-11 0,-1 4 11 15,-4-4-49-15,-1 5-3 0,-3 2-1 0,-2 7 0 16,-2 7 19-16,-6 5 4 0,0-3 1 0,-6 8 0 16,1-3-9-16,-6 7-2 0,1 0 0 0,-3-4 0 0,-6-1 40 0,1-4 0 15,-1-7 0-15,3-15 0 16,0 1-8-16,0-3 8 0,-5-4 0 0</inkml:trace>
  <inkml:trace contextRef="#ctx0" brushRef="#br0" timeOffset="108455.59">22426 13346 2314 0,'0'0'103'0,"0"7"21"0,0 2-100 0,0-4-24 0,0-5 0 0,0 0 0 16,3 2 63-16,2 5 7 0,-5-7 2 0,5 2 0 0,6 3-7 0,-1-2-1 16,1-3 0-16,0 4 0 0,2-1-44 0,0-3-10 15,-2 4-2-15,-1 1 0 0,1 0 26 0,2-3 5 16,-2 10 1-16,2-7 0 0,3 9-9 0,0-5-2 15,0 5 0-15,2 3 0 0,3-10 3 0,3 0 0 16,2 0 0-16,4-5 0 16,-4-4-2-16,6-10 0 0,2-4 0 0,-2-10 0 0,5-12-7 0,3-9-2 15,2-16 0-15,8-8 0 0,3-16-12 0,5-9-9 16,3-10 12-16,-5-5-12 16,2-4-170-16,0-12-41 15,48-104-8-15,-19 50-1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16:17:38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5297 8952 990 0,'0'0'44'0,"0"0"8"0,0 0-41 0,5-2-11 31,-2-3 0-31,5-2 0 0,-3 0 12 0,0 5 0 0,-2-5 0 0,0 0 0 0,5 0-23 0,-3 4-4 16,-2-4-1-16,2 0 0 16,-2 0-42-16,-1 5-9 0,-2-5-1 0,-2 0-1 0,2-3 36 0,0 3 7 15,-3 0 2-15,-2-2 0 0,2-5 86 0,-2 4 18 16,2-2 3-16,0 1 1 0,-2-1-6 0,2 0-1 16,3-4 0-16,-5 6 0 0,2-4-20 0,1-2-4 15,-1 2-1-15,3 2 0 0,0-2-31 0,3 0-6 16,-3-3-2-16,2 5 0 0,1-2-13 15,2 0 0-15,-5 5 0 0,6-5 0 0,-1 0 25 0,3 2 6 16,-5-2 1-16,2 0 0 0,5 2-32 0,-7 0 0 0,2-4 0 16,-2 6 0-16,2-6 0 0,1 2 9 0,-1-5-9 0,0 5 12 15,1-3 20-15,1 1 5 0,1 2 1 0,-5-3 0 16,5 1-8-16,0 2-2 0,-3-3 0 0,0 3 0 16,3-2-7-16,0 4-1 0,-2-2-1 15,7 0 0-15,-8-1-8 0,3 4-2 0,5-3 0 16,-7-1 0-16,7-1-9 0,-5 4 0 0,5 0 0 0,-2-4 0 15,2 4 0-15,-3 1 0 0,4-6 0 0,-1 8 0 16,0-5 0-16,0 4 0 0,3-4-9 0,-3 5 9 16,3-6 0-16,-2 8 0 0,1-2 0 0,1 0 0 15,-5-1 0-15,5-2 0 0,2 8 0 0,-4-1 0 16,1-4 0-16,4 2 8 0,-3 0-8 0,0-1 0 0,2 1 8 0,1 5-8 16,-6-5 0-16,3 7 9 15,0-7 11-15,-3 7 3 0,3-2 0 0,-3-3 0 0,8 3-23 16,-8 2 9-16,6-8-9 0,-1 8 0 0,4-2 0 0,-1-3 0 15,0 5 0-15,0-2 0 0,6-5 10 0,-1 7-10 16,0-7 8-16,-2 7-8 0,3-7 12 0,-1 7-4 16,-2-5 0-16,0 1 0 0,0 1-8 0,-1-2 12 15,4-2-12-15,-1 7 12 0,3-2-12 16,-2-5 0-16,-1 7 0 0,6-2 8 0,-3-3-8 0,3 3 0 16,2-3 0-16,-7 3 8 0,5 2-8 0,-6-8 0 0,3 8 0 15,-2 0 0-15,4 0 8 0,1 0-8 0,3 0 0 0,-4 0 8 16,4 8 4-16,-1-8 1 0,6 2 0 15,-8 3 0-15,2 2 10 0,-2-5 1 16,5 5 1-16,-6 0 0 0,4-5-25 0,2 6-9 0,3-1 0 0,2-5 0 16,-2 5 9-16,2-2 0 0,-2-3 0 15,-1 5 0-15,-2-5 0 0,3 5 0 0,2 1 0 0,-2-1 0 16,-3-5 8-16,0 5 0 16,5-2 0-16,1-1 0 0,-6 3-8 0,0 1 0 0,0-1-11 0,0 0 11 15,-3 0 0-15,1 2 0 0,-3-2 0 16,5 3 0-16,0-1 13 0,-3 3-1 0,0-1 0 15,1 1 0-15,-1 0 0 0,1 2 0 0,-6 0 0 0,-3-2 0 16,3 2 0-16,0 3-1 0,0-3 0 0,1 2 0 16,-4 1-11-16,3-1 0 0,3 5 0 0,-3-2 0 0,0 5 16 15,-2-1 4-15,-1 1 0 0,0-1 1 16,1 1-8-16,-3 2-1 0,-3-3-1 0,-3 5 0 16,1-2-11-16,-3-2 8 0,-3 2-8 0,0 2 8 0,-2-2 2 0,-1-3 0 15,-2 10 0-15,-5-2 0 0,2-1-10 0,-5 1 8 16,3-1-8-16,-6-1 8 0,-2 1-8 0,0-2 0 15,-3 1 9-15,-3-6-9 0,-2 1 8 0,2-1-8 16,-2 1 10-16,-3-1-10 16,0 1 16-16,-2-1-4 0,-3 1 0 0,-3-1 0 0,-3 1 0 0,-2 2-1 15,6-3 0-15,-4 5 0 0,-2-4-11 0,0 2 8 16,0-3-8-16,-3 1 8 0,3-1-8 0,-8-2 8 16,-8 3-8-16,0-3 8 0,0 7 4 0,-5-4 1 15,-6 2 0-15,-2-3 0 0,2 8-13 0,-5-5 0 16,-2-3 0-16,-3 1 0 0,0-1 0 15,0-6 0-15,5-3 0 0,-3 2 0 0,-2-6 20 0,3-3-3 0,-4 0 0 0,4 0 0 16,2-5-6-16,-2 3-2 16,-4-5 0-16,-1-5 0 0,1 5-9 0,4-2 0 15,2-5 0-15,-5 0 0 0,-3-3 0 0,0 1 0 0,1-5 8 0,1 4-8 16,-1-4 0-16,1 0 0 0,-7 2 0 0,3 1 0 16,-3-6-8-16,5 8 8 0,3-5-10 0,2-3 10 15,-4 10-9-15,2-5 9 0,2 1-8 0,8-1 8 16,1 0 0-16,2 0 0 0,5-2 0 0,-5 0 0 15,3-2 0-15,3-1 8 16,2 1-8-16,0 2 11 0,2-5-11 0,4-2 8 0,2-3-8 0,2 1 8 16,6-1-8-16,-3 5 0 0,6-4 0 0,2 2 8 0,5-3-8 15,6 5 0-15,0-4 0 0,5 2 0 16,-3-3-9-16,9 5 9 0,4-4-12 0,1 2 12 16,0-5-106-1,5 0-14-15,2-5-4 0</inkml:trace>
  <inkml:trace contextRef="#ctx0" brushRef="#br0" timeOffset="53730.36">21386 4016 2559 0,'0'0'56'0,"0"0"12"0,-2 7 3 0,2 0 1 0,0 2-58 0,0 1-14 0,0-3 0 0,2 7 0 0,-2 0 0 0,3 2 0 16,-3 1 8-16,0 2-8 0,0 2 0 0,3-2 9 15,-3 4-9-15,0 1 8 0,0 4-8 0,0-2 0 0,-3-3 0 0,3 1 0 31,-3 2-22-31,3-7-6 0,-2-3-2 0,-1 3 0 16,0-3 1-16,3 1 0 0,-2-10 0 0,2 0 0 0,-3 2 13 0,3-9 4 0,0 0 0 0,0 0 0 16,0 0 12-16,0 0 0 0,0-4 0 0,0-8 0 15,5 0 8-15,1-2-8 0,-1-7 0 0,0 2 0 16,6-9 0-16,-1 2 0 16,1 2 0-16,2-6 0 0,0 6 0 0,6 1 0 0,-3-1 12 0,2 1-12 15,-2 6 0-15,-3 1 0 0,3-1 0 0,-2 3 0 16,1 5 9-16,-1 2 2 15,-1 0 0-15,0 7 0 0,0 0 8 0,1 0 1 0,-1 0 1 0,-3 11 0 0,4-4-5 0,-4 3-2 16,1 4 0-16,-3-2 0 16,0 9-2-16,0-2-1 0,-3 2 0 0,3-2 0 15,-3 4-11-15,0 1 0 0,-2 4 0 0,0-5 8 0,-1 6-8 16,1-8 0-16,0 2-12 0,-3-6 12 16,0-1-109-1,0 1-15-15,0-5-2 0</inkml:trace>
  <inkml:trace contextRef="#ctx0" brushRef="#br0" timeOffset="54062.62">21876 3555 2635 0,'0'0'116'0,"8"-5"25"0,0 3-113 0,2 2-28 0,3-7 0 0,3 7 0 16,-2 0 42-16,4-7 2 15,1 7 1-15,-1-7 0 0,-2 7-31 0,3 0-6 0,-4 0-8 0,-1 0 11 16,-4 0-25-16,1 0-5 0,-3 0-1 0,-8 0 0 31,8 4-137-31,-6-1-28 0,1 4-6 0,0 0-1 16,-6 0 55-16,-2-5 10 0,-1 8 3 0,1 1 0 16,-8 1 38-16,2 0 8 0,1 0 2 0,-4 2 0 0,1 2 147 0,0 1 29 0,0-6 7 0,5 1 1 31,5 2 11-31,-2 0 2 0,0-2 1 15,5 0 0-15,-6 0-43 0,6-5-9 0,3 7-2 0,2-5 0 0,6-2-17 0,2 3-4 0,0-3-1 0,3 0 0 16,0 0-30-16,3-5-7 0,-1 8-1 0,3-6 0 16,-2 3-99-16,2-7-20 15,0 3-4-15</inkml:trace>
  <inkml:trace contextRef="#ctx0" brushRef="#br0" timeOffset="54372.56">22619 3828 2516 0,'0'0'56'0,"-8"4"11"0,-2 3 2 0,-1 3 1 0,1-1-56 16,-4 8-14-16,1-3 0 0,0 2 0 0,-3 8 0 0,-3-3 0 0,4 2 0 0,-4 6 0 15,1-6 0-15,2 1-13 0,2 6 2 0,1-6 1 32,0 6-18-32,8-4-3 0,2 5-1 0,0-3 0 0,6 0 32 0,2-4 0 15,6-1 0-15,5 1 0 0,0 9-8 0,2-12 8 16,-2 2-13-16,3-4 5 0,-1 5-1 0,3-10 0 0,0 2 0 16,3-2 0-16,0-4 1 0,3-3 0 0,-1 2 0 15,3-4 0-15,-2-3-80 16,2 3-15-16,-3-5-3 0,-2-5-802 0</inkml:trace>
  <inkml:trace contextRef="#ctx0" brushRef="#br0" timeOffset="54598.48">22400 4251 2574 0,'0'0'56'0,"0"0"12"0,0 0 3 0,0 0 1 0,0 0-57 0,0 0-15 15,5 2 0-15,6 8 0 0,-4-6 35 0,7-1 4 16,2-3 1-16,-1 4 0 0,7-4-23 0,-1-4-4 16,3 1-1-16,2-1 0 0,3-1-12 0,6 0 0 15,-1-2 0-15,-2-2-10 16,2 2-112-16,0 0-22 0,-2-3-5 0,0 3-575 16,-3 0-114-16</inkml:trace>
  <inkml:trace contextRef="#ctx0" brushRef="#br0" timeOffset="55517.46">22976 4420 2620 0,'0'0'116'0,"0"0"24"0,0 0-112 0,6 7-28 0,-4 7 0 0,6-4 0 16,0 6 28-16,3 1-1 0,-1-3 0 0,1 2 0 15,5 1-27-15,-3-3 0 0,3 2-12 0,0-6 12 16,2 4 0-16,1-7 0 0,-3 0 9 0,2-5-1 15,3-2-8-15,-2 0-13 0,2-2 3 0,-2-5 1 32,-1-2-15-32,3-3-2 0,-5-5-1 0,0-6 0 0,-3-1 3 0,1-2 0 0,-4-7 0 0,-2-2 0 15,0 2 24-15,-5 3 11 0,-1-6-1 0,-2 4 0 16,0-4 32-16,0 3 6 0,-2 0 2 0,2-4 0 0,-3-3-24 0,-2 0-5 16,2-3-1-16,0-1 0 15,1 4-20-15,-4 0 0 0,4 2 0 0,-1 8 0 0,1-3 0 0,-1 9 0 16,0 8 0-16,3 2-8 0,-2-3 8 15,2 1-8-15,0 6 8 0,2 3-8 0,4 0 8 0,-1 0-8 16,3 7 8-16,0-9-8 0,2 9 8 0,4-3 0 16,1-1 0-16,1 4 0 0,5 4 0 15,3-4-8-15,3 0 8 0,-1 3-8 0,3 1 8 0,0 1 8 16,3-5-8-16,0 7 11 0,-6-2-11 0,1 2 0 0,-3-2-12 16,-6-1 12-16,-2-1 0 0,0 4 0 15,-3 0 0-15,0 0 0 0,-2 0 0 0,-3-2-19 16,0 6 3-16,-3-8 1 0,-5 6 15 15,5 3-11-15,-5 0 11 0,0-1-10 0,-2 1 0 0,-1 5 0 0,0 1 0 16,-2 1 0-16,3 5 10 0,-4-3 0 0,4-2 0 16,-4 9 0-16,1-2 0 0,-3 0 0 15,5-3 0-15,-2 1 8 0,0 4 8 0,0-5 3 0,2-4 0 0,3 5 0 16,0-8-28-16,0 5-6 16,3-9-1-16,-1 9 0 0,3-4 26 0,3-3 5 0,0-2 1 0,-2 2 0 31,2-5-39-31,2 3-7 0,1-5-2 0,2-2 0 15,-2-1-84-15,4-1-18 0,4-3-3 0,-1-7-882 0</inkml:trace>
  <inkml:trace contextRef="#ctx0" brushRef="#br0" timeOffset="55756.66">24350 3708 2718 0,'-16'4'120'0,"8"-1"25"0,-3 1-116 0,1 1-29 0,-4 7 0 0,1 0 0 0,5 4 16 0,-2-2-4 16,-4 10 0-16,4 2 0 0,-1-3-12 0,1 12 0 15,-1 5 0-15,1-7-10 0,2 10 10 0,2-13 0 16,1 10 0-16,2-5 0 16,3 1-34-16,3 4-5 0,2-10-1 0,3 8 0 15,0-7-108-15,3-3-23 0,2 2-4 0,0 1-490 16,6-8-99-16</inkml:trace>
  <inkml:trace contextRef="#ctx0" brushRef="#br0" timeOffset="56186.7">24551 3952 2390 0,'-8'7'106'0,"8"-7"22"0,-8 3-103 0,5 1-25 0,-2-1 0 0,0 6 0 16,-1 3 36-16,1 0 3 0,0 2 0 0,-1 2 0 16,-2 1-27-16,3 6-12 0,-3-2 10 0,3-2-10 15,-3 5 8-15,0-3-8 0,0-2 0 0,3-1 9 16,0-1-24-16,-1-1-5 0,4-4 0 0,-4 2-1 16,4-4-19-16,2 1-3 0,0-3-1 0,0-4 0 0,0-4 25 15,0 0 5-15,0 0 1 0,5-4 0 0,0-1 13 0,6-2-12 16,-1 0 12-16,1-10-12 0,2 5-9 0,0-2-2 15,-2-2 0-15,2-1 0 0,-2-4 35 16,2 5 6-16,-2-1 2 0,2-4 0 0,-2 2 1 0,2-2 1 16,-3 2 0-16,4 3 0 0,-4-1-1 0,1 3 0 15,-1 0 0-15,4 7 0 0,-7-2 11 0,4 2 3 16,0 0 0-16,-3 7 0 0,0 0-3 16,2 4-1-16,-2-1 0 0,3 4 0 0,-1 2-15 15,3 3-4-15,-2 4 0 0,0 3 0 0,-3-2-3 16,-6 4-1-16,3-2 0 0,-2-5 0 0,2 9-8 0,-2-6 0 15,0 4 0-15,-3-2 8 0,2-3-17 0,-2 8-4 16,0-1-1-16,3-6 0 16,-3-3-118-16,3 0-24 0,-3-5-5 0,0 1-1 0</inkml:trace>
  <inkml:trace contextRef="#ctx0" brushRef="#br0" timeOffset="56548.87">24892 3698 2790 0,'0'0'124'0,"0"0"24"15,0 0-118-15,0 0-30 0,8 3 0 0,0-3 0 16,0 7 16-16,2-3-4 0,-4-1 0 0,-6-3 0 16,10 4-12-16,-4 1 0 0,2 0 0 0,-8-5 0 31,2 7-58-31,-2-7-14 0,0 0-4 0,5 5 0 0,-5-5-99 0,3 11-20 0,-6-8-4 0,1 6-1 15,-1-2 64-15,-2 0 13 0,-3 0 3 0,0 0 0 0,0 0 94 0,0-2 26 16,0 2-8-16,0 0 8 0,-2 3 113 0,2-3 27 16,0-3 4-16,0 3 2 15,3-2-38-15,-3 0-7 0,5-3-1 0,0 5-1 0,3-7-34 16,0 0-6-16,0 0-2 0,0 0 0 16,6 5-28-16,-1-3-5 0,3 1-2 0,0 4 0 0,2-7-22 0,1 0 8 15,0 7-8-15,2-7 0 16,-3 2-8-16,1-2-7 0,2 0-1 0,0 0 0 15,-2 5-173-15,0-5-35 0,-1 0-8 0,1-5 0 0</inkml:trace>
  <inkml:trace contextRef="#ctx0" brushRef="#br0" timeOffset="56807.67">25109 3628 172 0,'0'0'8'0,"0"0"1"0,0 0-9 0,0 0 0 0,0 0 0 0,5 9 0 16,3-2 584-16,-3 0 114 0,3 7 23 0,0-2 5 15,0-5-581-15,0 7-116 0,-2 3-29 0,-1-1 0 16,0 5 0-16,0-2 0 0,-2 5 0 0,-3-1 0 16,0 10-12-16,0-2 0 0,-3 9 1 0,3-3 0 15,-2 6-8-15,-1-6-1 0,-2 3-1 0,0 0 0 16,-1 0 29-16,-2 0 5 0,-2 5 2 0,-1-3 0 0,1 3-15 15,-4-3 0-15,4-2 0 0,-3-2 0 16,-1 2 0-16,-2-7 0 0,1 2 0 16,-4-2 0-16,-2 0 0 0,-3 0 0 0,-5-3 0 0</inkml:trace>
  <inkml:trace contextRef="#ctx0" brushRef="#br0" timeOffset="61742.15">22998 4799 864 0,'0'0'38'0,"0"0"8"0,0 0-37 0,0 0-9 0,0 0 0 16,0 0 0-16,0 0 193 0,0 0 37 15,8 0 7-15,-1-7 2 0,7 7-172 0,-4-7-35 16,4 4-6-16,1 1-2 0,4-3 0 0,-1 3 0 0,-2-3 0 0,5 5 0 16,3-2-24-16,3-3 0 0,2 5 0 0,-3 0 0 15,6 0 33-15,-3 0 2 0,0 0 0 0,6 0 0 16,4 5-9-16,4-3-2 0,2 3 0 0,5-3 0 16,0 5 13-16,3 1 3 15,0-6 0-15,5 5 0 0,3 2-28 0,3 3-12 0,-1 0 10 16,3-5-10-16,-5 2 12 0,3-2-3 0,2 0-1 15,0 3 0-15,3-5-8 0,-1-3 0 16,-7 5 0-16,0-2 0 0,-8-3 0 0,-11 0 0 0,1-2-10 0,2 0 10 16,-3 5-8-16,0-5 8 0,-2 2 0 0,-3-2-9 15,-2 0-23 1,10 0-5-16,-6 0-1 0,1 0 0 0,-3 0-98 16,0 0-20-16,-3 0-4 15</inkml:trace>
  <inkml:trace contextRef="#ctx0" brushRef="#br0" timeOffset="71562.28">21029 3604 1612 0,'0'0'144'0,"-3"-2"-116"16,1-3-28-16,-1 3 0 0,1-3 127 0,2 5 19 15,0 0 4-15,0 0 1 0,0 0-111 0,0 0-23 16,0 0-4-16,2 7-1 0,-2 5-12 0,3 0 0 16,-3 2 0-16,2 2-10 0,1 5 10 0,-3 3 0 15,0-1 0-15,0 3-8 0,0 0 8 0,0-2 0 16,0 9 0-16,0-10 0 0,0 5 0 0,0-2-15 0,0 2 4 0,0-2 1 15,0-2-5-15,0-1-1 0,0-4 0 16,0 2 0 0,0-4-9-16,0-3-3 15,0-2 0-15,3-1 0 0,-3-8-76 0,0 6-16 0,0-9-4 0,0 0 0 0</inkml:trace>
  <inkml:trace contextRef="#ctx0" brushRef="#br0" timeOffset="71861.96">20452 4223 1785 0,'0'0'159'0,"0"0"-127"16,0 0-32-16,0 0 0 0,8 0 80 15,3 0 9-15,2 0 3 0,0 0 0 0,3-3-64 0,3 1-13 16,-1-3-3-16,1 3 0 0,5-3 0 0,5-2-1 15,0 2 0-15,5-2 0 0,3 0-11 0,-2 3 0 16,2-8 0-16,-6 0 0 0,1 3-18 0,-3 2 4 16,3-3 1-16,0 1 0 15,2-1 13-15,1 3 13 0,-1-4-2 0,-5 6-1 0,-5 0-10 0,0-2 0 16,2 7 0-16,-2-2 0 0,-3-5 0 16,-2 7 0-16,-1 0 0 0,-5-3 0 0,1 6-14 0,-4-3-5 15,-2 0-1-15,-3 7-928 0</inkml:trace>
  <inkml:trace contextRef="#ctx0" brushRef="#br0" timeOffset="72268.5">20648 4554 2386 0,'0'0'52'0,"0"0"12"0,0 0 1 0,5 0 3 0,1 0-55 0,4-2-13 0,3-3 0 16,1 5 0-16,2-2 0 0,-1 0 0 0,1-3 0 0,3 3-10 15,-1-3 10-15,4 2 11 0,-4-1-3 0,1 4 0 16,-4 0-18-16,1 0-4 0,-2 0-1 0,-4 0 0 0,3 0-5 0,-2 0 0 16,-3 0-1-16,-3 4 0 15,3-1 21-15,-5 4-11 0,-1 0 11 0,1 0-8 0,-6 2 8 16,3 1 0-16,-5 4 0 0,2-5 0 0,-4 8 0 0,-1-3 0 15,0 7 0-15,0-2 0 0,-3-3 0 16,-2 5 0-16,0-2 0 0,-1 2-8 16,1 3 8-16,3-5 0 0,-1 4 0 0,3-6 0 15,0 2 0-15,3-8 11 0,2 3-3 0,1-4 0 0,2-3-8 0,2 2 0 16,4-2 0-16,1 0 0 0,4-7 20 0,0 8 8 0,5-8 1 16,-3 0 1-16,3 0-6 0,2-8 0 15,-2 6-1-15,5-5 0 0,6 2-23 0,2-4 8 16,5 2-8-16,1 0-728 15,-1-3-149-15</inkml:trace>
  <inkml:trace contextRef="#ctx0" brushRef="#br0" timeOffset="78670.48">21302 6288 2746 0,'0'0'122'0,"0"0"25"16,0 0-118-16,0 0-29 0,0 11 0 0,-3 1 0 0,0 5 0 0,1 6 0 15,-1 1-13-15,0 6 4 16,-2-4 9-16,2 9 0 0,-2-2 0 0,-3 0 0 15,0 7-47-15,0-2-7 0,0-1-2 0,3-1 0 16,-3 1-160-16,6-4-33 0,-9 31-7 16,3-20 0-16</inkml:trace>
  <inkml:trace contextRef="#ctx0" brushRef="#br0" timeOffset="78948.52">20833 6984 2016 0,'6'0'179'0,"-1"4"-143"0,3-1-36 0,2-3 0 0,4 5 95 0,4-3 12 0,6 0 2 0,5-2 1 15,8 5-73-15,8-10-14 0,0 5-3 0,0-4-1 16,5-4-19-16,-2 1 0 0,-3 0 0 0,0 0 0 31,3-2-32-31,-1 2-6 0,-5-3-2 0,3 3 0 16,-5 0-164-16,-3 0-34 0,-5 0-6 0,-6 5-2 15</inkml:trace>
  <inkml:trace contextRef="#ctx0" brushRef="#br0" timeOffset="79344.08">20918 7442 2516 0,'0'0'56'0,"0"0"11"0,0 0 2 0,5 0 1 0,1-2-56 0,4 2-14 16,3-5 0-16,3 5 0 0,3-2 11 0,5-5-1 15,2 7 0-15,3-7 0 16,-5 7-10-16,2-2 0 0,-2-3 0 0,0 5 8 0,-3 0-8 15,0 0-11-15,-2 0 3 0,-6 0 0 16,0 5-23-16,-2-3-4 0,-3 5-1 0,-3 0 0 0,0 0 10 0,-5 2 2 16,0 6 0-16,0-4 0 0,-5 3 9 0,3 3 3 0,-6 4 0 0,-3-2 0 15,0 2 12-15,-2-2 10 16,0 4-2-16,2-1 0 0,1-4-8 0,-1 1 0 16,-2 0 9-16,5-3-9 0,5-1 11 0,1-1-3 15,-4-3 0-15,4 1 0 0,2-7 0 0,-3 7 0 0,3-5 0 0,3-3 0 16,2-4 20-16,3 5 4 0,3-3 1 0,2-2 0 15,3-7-33-15,2 7 0 0,1-4 0 16,-1-3-9-16,1-5 9 0,2 2 0 0,-3 3 0 16,1-2-8-1,2-5-86-15,-2 2-17 0,2-2-3 0,3 0-866 16</inkml:trace>
  <inkml:trace contextRef="#ctx0" brushRef="#br0" timeOffset="80501.73">21844 6767 1825 0,'0'0'40'0,"0"0"8"0,0 0 1 0,0 0 3 0,0 0-41 0,0 0-11 16,8 3 0-16,-3 1 0 15,-2 1 63-15,2 2 10 0,-2 5 3 0,2 0 0 16,-2 2-44-16,-1 0-8 0,-2 2-1 0,0 1-1 0,0 2-12 0,-2 0-2 16,2-1-8-16,0 6 12 0,-3-1 0 0,0-1 0 15,-2-4 0-15,3 4 0 0,-4-4-12 0,4-1 8 16,-4-1-8-16,1-2 0 0,2 0 0 0,1-2-15 15,-1-5 2-15,0 0 0 0,3-7 13 0,0 0 0 16,0 0 0-16,0 0 10 0,0 0-10 0,0 0 8 16,0 0-8-16,6-9 8 0,-4-5-8 0,4 2 0 15,2-7 0-15,0 3 0 0,-1-3 0 0,4-2 0 0,0 4 0 16,2-6 12-16,0 4-12 0,0-2 0 0,1-3 0 16,-4 10 0-16,3-2 0 0,1-1-17 0,-4 1 4 15,3 2 1-15,-2 2 27 0,0 0 5 0,-1 3 2 0,-2 2 0 16,0 0-2-16,0 4 0 0,0-4 0 0,-8 7 0 15,0 0 4-15,5 0 1 0,-5 0 0 16,8 7 0-16,0 0-13 0,-3 3-4 0,-2-1 0 0,2 5 0 16,1-4-8-16,-4 4 0 0,4 2 9 0,-4 5-9 15,1-4 0-15,-3-1 0 16,5 1 0-16,-2-1 0 0,-3 5 0 0,2-4 0 16,1-1 0-16,0-1 0 15,-1 1-35-15,1-4-1 0,-3 2-1 0,3-5 0 0,-1-2-137 0,-2 0-27 16,3 0-6-16</inkml:trace>
  <inkml:trace contextRef="#ctx0" brushRef="#br0" timeOffset="80873.25">22254 6502 2332 0,'0'0'52'15,"0"0"10"-15,0 0 2 0,0 0 1 0,0-3-52 0,3-4-13 0,-3 5 0 0,5-3 0 0,-2 3 0 0,2-3 0 16,0 3-9-16,1-1 9 0,2-1-8 0,-3 1 8 16,3-1 0-16,0 4-9 0,0 0-5 0,0 0-1 15,-1 0 0-15,1 4 0 16,-2-1-24-16,2-3-5 0,0 7 0 0,-3-5-1 15,-5 5 6-15,0 0 2 0,0 3 0 0,0-3 0 0,-5 7 14 0,2-5 3 0,-2 1 1 16,-3 1 0-16,5-1 19 0,-2-1 0 0,-1-2 0 0,1 3 0 16,3 1 16-16,-1-1 0 0,0-3 0 0,1 2 0 15,2-2 0-15,0-4 1 0,2 4 0 0,1 2 0 16,2-2-4-16,0-2-1 0,3-3 0 0,3 3 0 16,-3 0 0-16,3-5 0 0,2 7 0 0,0-7 0 15,0 0-28-15,3 0-7 0,-3 4-1 0,1-1-884 16</inkml:trace>
  <inkml:trace contextRef="#ctx0" brushRef="#br0" timeOffset="81093.84">22532 6953 2516 0,'0'0'56'0,"0"0"11"0,0 0 2 0,0 0 1 0,0 0-56 0,3 7-14 16,5-2 0-16,-1-3 0 0,4 5 0 0,2-7 0 16,0 0-9-16,3 0 9 0,0-2-12 0,0-3 12 15,5 3-13-15,0-3 5 16,1-4-137-16,-1 7-27 0,0-6-6 0</inkml:trace>
  <inkml:trace contextRef="#ctx0" brushRef="#br0" timeOffset="81319.42">22651 6777 2559 0,'-8'9'56'0,"3"-4"12"0,-1 2 3 0,-1 2 1 16,1 6-58-16,1-4-14 0,0 6 0 0,2 4 0 0,0-2 0 0,3 4 9 0,-2 1-9 0,2 4 8 0,0-2-8 15,0 7 0-15,0-3 0 0,0 3 0 16,2-2-84-16,-2 2-20 0,3-3-3 0,-3-1-929 31</inkml:trace>
  <inkml:trace contextRef="#ctx0" brushRef="#br0" timeOffset="81630.39">22998 6857 172 0,'0'0'8'0,"0"0"1"0,0 0-9 0,0 0 0 0,0 0 0 0,-3 7 0 16,3 2 352-16,-3-2 69 0,1 7 14 0,2 1 2 15,-3 1-254-15,0 0-51 0,-2 3-11 0,2-2-1 16,1 6-46-16,-4 1-9 0,4-1-1 0,-1 6-1 16,3-6-43-16,-2 3-8 0,-1-3-1 0,3-1-1 31,0-4-30-31,0-1-5 0,0-1-2 0,0-2-680 0,3-4-136 0</inkml:trace>
  <inkml:trace contextRef="#ctx0" brushRef="#br0" timeOffset="82006.12">23249 6897 2718 0,'-3'7'60'0,"-2"-2"12"0,0-1 2 0,2 3 2 0,-5 5-60 0,3-3-16 15,5 1 0-15,-3 6 0 0,3-6 0 0,-2 9 0 16,-4-1 0-16,6-1 0 16,-2 4-23-16,2-2-7 0,-3-3-2 0,0-2 0 0,6 3 7 0,-3-1 1 15,0-2 0-15,0-4 0 16,3 2-32-16,-3-3-7 0,0-2-1 0,0-7 0 16,2 2 21-16,-2-2 4 0,0 0 1 0,8 0 0 0,-8 0 54 0,11-2 10 0,-3-5 2 0,0 0 1 15,2-7-13 1,-2 4-2-16,0-6-1 0,0-1 0 0,0-4-5 0,0 5 0 15,0-3-8-15,0-2 12 0,-3-3-12 0,3 6 0 0,-3-4-12 0,1-1 12 16,-4 6-11-16,4-4 11 16,-4 2-10-16,1 3 10 0,-1-5 0 0,1 4 0 15,-3 3 0-15,0 2 0 0,0 1 0 0,-3 1 0 16,1 1 0-16,-1-1 0 0,1 3 12 0,-4 3-4 0,1 1 0 0,0 3-8 16,-3 0 9-16,0 0-9 0,0 3 0 0,-3 4 9 15,3-7-9-15,0 7-16 0,-2-5 4 16,2 5 1-16,-3-2-96 0,3-3-19 0,3 5-4 0</inkml:trace>
  <inkml:trace contextRef="#ctx0" brushRef="#br0" timeOffset="82421.53">23490 6429 2347 0,'0'0'104'0,"0"0"21"0,0 0-100 0,0 0-25 16,0 0 0-16,0 0 0 16,0 0 42-16,0 0 3 0,0 0 1 0,-3 7 0 15,-2-5-37-15,-1 10-9 0,1-7 0 0,-3 6 0 0,3-1-10 0,-3 4-4 16,0-2-1-16,3 9 0 0,-3-5 3 0,0 1 0 16,3 6 0-16,-3-2 0 0,0 3 12 0,2-1 0 15,1 3 0-15,0-7 0 0,0 5 0 0,2-3 0 16,0-5 0-16,1 1 0 0,-1-3 16 0,3 0-3 0,3-5-1 15,-1-2 0-15,1 3-12 0,0-8 9 0,2 5-9 0,-5-7 8 16,5 0-8-16,3 0 0 0,0 0 0 0,0-2 0 16,-3-3 0-16,3-4 0 0,0 2 0 0,0 0 0 31,-3-3-29-31,1 3-8 0,-1-2-2 0,0 2 0 0,-2-3 20 0,-3 3 4 0,0-2 1 0,0 2 0 16,0-3 14-16,-3 3 12 0,-2 0-3 15,0 0 0-15,-1 0 12 0,1 0 3 16,0 5 0-16,2-5 0 15,-2 0-14-15,0 4-2 16,-1-4-8-16,4 5 12 0,-6-3-25 0,8 5-6 0,-3 0-1 0,3 0 0 16,-5 0-132-16,5 0-26 0,-6 0-6 0</inkml:trace>
  <inkml:trace contextRef="#ctx0" brushRef="#br0" timeOffset="82905.5">23588 6847 2559 0,'0'0'113'0,"0"7"24"0,5-4-109 0,-5 4-28 15,3 2 0-15,-1-2 0 0,3 3 39 0,1-3 2 16,-1 5 1-16,-2-3 0 0,2 0-32 0,-5 1-10 16,3-3 0-16,-3 7 0 0,0-5 0 0,0 8 0 0,0-3 0 0,-3 2 0 15,-2 1 0-15,2-1 0 16,-2 1 0-16,-1 4 0 15,1-5-24-15,0 1-4 0,0-3-2 0,2 2 0 0,-2 1 18 0,2-8 3 0,3 5 1 0,0-7 0 16,0 1 8-16,-3-6 0 16,3-2 10-16,0 0-10 0,0 0 0 0,6-7 0 0,-4-3-11 0,6-4 11 15,0-2-25-15,3-1 2 0,-3 1 1 0,2-3 0 32,4-4-4-32,-1 1-1 0,0-1 0 0,-2-1 0 0,2 8 16 0,-3-5 11 0,1 4-13 0,0 1 5 15,-1-1 8-15,1 8 0 16,-3 0 0-16,2-3 8 0,-2 5 18 0,0 2 4 0,0 0 1 15,-3-2 0-15,1 5 1 0,-1 2 0 0,0 2 0 16,1 3 0-16,-6-5 6 0,2 2 2 0,3 8 0 0,1-3 0 16,-4 5-23-16,4-3-4 0,-4 0-1 0,1 8 0 0,0-1-12 15,-3 1 0-15,5 2 0 0,-5-1 0 0,3-1 0 0,-3 4 0 16,2-2 8-16,-2-3-8 0,-2 8 0 0,2-8 0 16,0 5 8-16,0-4-8 0,0-1 0 15,-3 1 0-15,3-1 0 0,-3-2-10 16,3 0-33-16,0-4-6 0,-2-1-2 15,-1 3 0-15,3-3-134 0,-3-6-27 0</inkml:trace>
  <inkml:trace contextRef="#ctx0" brushRef="#br0" timeOffset="83398.03">24289 6807 2286 0,'-6'3'50'0,"1"4"10"0,0-2 3 0,-3-1 1 0,3 1-51 0,-3-3-13 0,0 10 0 0,0-3 0 0,0 1 0 0,-3-1-10 15,1-2 2-15,-1 7 0 0,1 1-12 0,-1 1-1 16,-2 0-1-16,0 1 0 15,-1-1 10-15,1 1 3 0,2 6 0 0,1-1 0 0,-3 1 9 0,5-4 11 16,0 2-3-16,3-2 0 0,2 2 38 0,3-2 7 16,3 4 2-16,2-1 0 0,0-4-9 0,3-1-2 15,3 2 0-15,-1-8 0 0,3 3-27 0,1-4-5 16,-1-1-2-16,0-2 0 0,0 0-10 0,3-7-9 16,-3 0 9-16,3 0-13 15,3 0-28-15,-3-7-6 0,2 5-1 0,-2-5 0 16,0-2-120-16,0 1-25 0,0-6-5 0</inkml:trace>
  <inkml:trace contextRef="#ctx0" brushRef="#br0" timeOffset="83599.17">24164 7068 403 0,'0'0'36'0,"0"0"-36"0,0 0 0 0,0 0 0 16,0 0 500-16,8 3 92 0,-5 4 20 0,5-7 3 15,0 0-461-15,2 0-92 0,1 0-18 0,2-2-4 16,0-3-40-16,3-2 0 0,3 4 0 0,2-4-12 16,3-2-27-16,-3 2-5 0,0 0-2 0,-2 0 0 15,2 2-130-15,0-2-27 0,-2 2-5 0</inkml:trace>
  <inkml:trace contextRef="#ctx0" brushRef="#br0" timeOffset="84389.83">23207 8534 2718 0,'0'0'60'0,"0"7"12"0,-3-5 2 0,0 5 2 0,6 0-60 16,0-4-16-16,-1 4 0 0,1 0 0 0,2 0 0 0,3 2 0 0,-3-2 0 0,3 3 0 16,3-3 0-16,0 0 0 0,-1 2 0 0,1 3 0 15,2-3 0-15,0 1 0 0,3-1 0 0,-3-2 0 16,3 7 9-16,-3-7-1 0,3 3 0 0,-3-3 0 16,1-5-8-16,-1 3 8 0,3-3-8 0,-3-2 8 15,3 0 3-15,-3-7 0 0,3 2 0 0,-3-6 0 16,0 1-2-16,1-4 0 0,-4-2 0 0,1-3 0 0,2-5-9 15,-5 1 0-15,0-5 0 0,-3 2 0 0,1-7-14 0,-6-2-5 16,0 2-1-16,-3-3 0 0,0 1 5 16,1-5 1-16,-4 7 0 0,1 0 0 15,0 0-14-15,5 3-4 0,0 1 0 0,-3 4 0 0,0 1 32 0,3 5 0 16,-2-2 0-16,2 7 0 16,0-2 0-16,2 8 0 0,-2-1 0 0,3 2 0 0,0 0 19 0,2 2 9 15,0 1 3-15,1 1 0 0,4-2-31 16,1 5 8-16,2-2-8 0,0 2 0 15,0 0 0-15,6 0 0 0,-3 0 8 0,-3 2-8 0,3-2 0 0,0 5 0 0,0-2 0 0,0-3 0 16,-6 7-13 0,3-5-6-16,1 3-1 0,-4-3 0 15,-2 5 5-15,3-5 1 0,-3 5 0 0,0 1 0 0,0-4 14 0,-3 1 0 16,0 2 0-16,0 0 0 0,-2 2 0 0,0-1 0 0,-3 3 0 16,-3-1 0-16,3-1 10 0,-3 8-10 0,1-3 8 0,-4 0-8 15,4-2 9-15,-3 4-9 0,2 8 10 0,0-8-10 16,1 7 24-16,-1-1-2 0,0 1 0 0,1 1 0 15,-1-5-22-15,3 4 0 0,0 1 0 16,3-3 0-16,-1-5 11 0,1 1-3 0,0-1 0 0,2-6 0 16,0 4-8-16,0-5 0 0,3-2 0 0,0 5 0 15,0-7-8-15,3 2-4 0,-1-7-1 0,1 4 0 16,2-4-29 0,1 0-6-16,1-4 0 0,1 1-1 0,0-1-203 0,3-6-40 0,10-4-8 0,-5-2-1 0</inkml:trace>
  <inkml:trace contextRef="#ctx0" brushRef="#br0" timeOffset="84622.11">24291 7955 172 0,'0'0'8'0,"-2"2"1"0,-6 3-9 0,3-2 0 0,-1 4 0 0,-2-5 0 0,6 3 524 0,-4 2 102 16,1-5 21-16,0 5 4 0,-1 0-519 0,4 3-104 15,-6-3-28-15,5 2 8 0,-5 0-8 0,3 6-9 16,0-6 9-16,-1 10-13 0,1-3 13 0,0 3-11 16,2 5 11-16,-2-1-10 0,2 8 10 0,1-1 0 0,-1 5 0 0,3 1 0 15,0-1 11-15,0 0 1 0,0-6 0 16,3 1 0-16,-1-2-3 0,1-2 0 16,2-2 0-16,-2-5 0 0,5 2-26 0,-3-5-6 0,3-6-1 0,0 4 0 31,3-7-168-31,-1 0-33 0</inkml:trace>
  <inkml:trace contextRef="#ctx0" brushRef="#br0" timeOffset="85074.99">24400 8190 2811 0,'0'0'62'15,"0"0"13"-15,-3 5 2 0,3 2 2 0,3 0-63 0,0 0-16 0,-1-4 0 0,1 8 0 16,-1-1 0-16,1-1 0 0,0 0-12 0,-3 6 12 0,0 1-13 0,0 1 4 16,-3-1 1-16,3 5 0 0,-3-4-13 0,1-1-3 15,-1 5 0-15,-2-4 0 0,2-1 4 0,1 1 0 16,-1-3 0-16,-2-2 0 0,-1 2 20 0,4-5 0 16,-4-2 0-16,4 0 0 0,2-7 0 0,0 0 15 15,0 0-3-15,0 0 0 16,0-7-43-16,0 0-9 0,2-5-1 0,4-4-1 15,-1-5-19-15,0-3-4 0,1 1-1 0,-1-1 0 32,3-2 26-32,2-2 4 0,4 2 2 0,-1 0 0 0,0-2 34 0,0 9 0 0,3-2 0 15,-3 5 0-15,1-1 15 0,-1 3 3 0,0 7 1 0,-2-2 0 0,-1 1 46 0,-2 1 10 16,3 5 1-16,-3 2 1 0,0-2-13 0,-3 2-4 16,3 2 0-16,-3-2 0 0,3 7-25 0,0-5-6 15,-5 6-1-15,2 1 0 16,0 3-12-16,1-1-4 0,-4 4 0 0,1 1 0 0,0 1-12 0,-3 6 0 15,0-2 0-15,-3 3-10 0,0-5 10 0,1 4-8 0,-1 1 8 0,0-3-8 16,-2-2-10-16,0-3-2 0,2 3 0 16,-2-7 0-1,-1 2-22-15,4-5-5 0,-3 1-1 16,2-3 0-16,-2 0-65 0,2 0-14 0,3-7-2 0</inkml:trace>
  <inkml:trace contextRef="#ctx0" brushRef="#br0" timeOffset="85432.99">24667 7979 2833 0,'0'0'62'0,"0"0"13"0,0 0 2 0,0 0 3 0,0 0-64 16,3 2-16-16,5 5 0 0,-3-7 0 0,3 7 29 0,0-7 3 16,0 0 0-16,-3 0 0 15,3 0-32-15,0 0 0 0,0-2 0 0,0-3 0 16,-3 5-34-16,3 0-13 0,-3 0-2 0,1-2-1 15,-6 2 10-15,0 0 1 0,0 0 1 0,0 0 0 0,0 0 18 0,0 0 3 16,0 0 1-16,0 9 0 0,0-7 16 0,-3 5 0 16,-2 1 0-16,2 1 0 0,-2-2 0 0,2 0 0 0,-2-5-10 0,2 5 10 15,1 1 0-15,-4-1 16 16,4-5-3-16,-1 5 0 0,0 0-4 0,3-7-1 16,-2 7 0-16,-1-5 0 0,0 6-8 15,3-8 12-15,0 7-12 0,0-3 12 16,0-4-12-16,3 5 0 0,0 2 0 0,2-2 0 0,0-3 0 0,3 5 0 15,0-5 0-15,3-2 0 0,-1 5 16 0,-2-2-3 0,0-3 0 0,0 0 0 32,0 0-86-32,3-3-18 0,2-2-3 0</inkml:trace>
  <inkml:trace contextRef="#ctx0" brushRef="#br0" timeOffset="85729.3">25008 7981 2973 0,'0'0'65'0,"3"7"14"0,0 2 2 0,2-2 3 0,3 5-67 0,0-7-17 0,-3 2 0 0,6 0 0 0,-3 2 0 0,0-4 0 16,2 2 0-16,1-2 0 15,-1 2-28-15,4-2-8 0,-1 2-3 0,0-3 0 0,3 4 23 0,-3 6 4 16,0-5 0-16,3 0 1 0,-2 6 11 0,-4 1 0 15,3 5-9-15,-5-2 9 0,0 5 0 0,-3 6 0 16,1-2 10-16,-6 1-10 0,-3 1 39 0,-2 3 1 16,-3-2 0-16,-3-3 0 0,-2 0-32 15,-5 3-8-15,-1-3 0 0,-2 0 0 0,-3 3 0 16,0 2 0-16,0-3 0 0,-5-2 0 16,-2-2-95-16,1-9-20 0,-7 4-4 0</inkml:trace>
  <inkml:trace contextRef="#ctx0" brushRef="#br0" timeOffset="87431.22">20473 6128 2156 0,'0'0'96'0,"0"0"19"0,-5 2-92 0,5 5-23 15,-2 7 0-15,-1 3 0 0,3 9 27 0,3 9 1 0,2 7 0 0,-3 5 0 16,1 7-20-16,2 12-8 0,1 5 8 0,-1 9-8 16,0 7 0-16,3 11 0 15,3 8 0-15,2 10 0 0,0 3 0 16,3 4 0-16,0 8 0 0,0-1 0 16,5-6-32-16,0-6 2 0,0-7 0 0,1-8 0 0,-1-9 19 0,-3-4 11 0,-5-10-12 15,1-3 12-15,-4-4 0 0,1-2 11 0,-3-8 0 0,0 1 0 16,-3-3-2-16,0-12 0 0,1-2 0 0,-4-7 0 15,4-2-9-15,-6-8 8 0,2-4-8 0,-2-5 8 32,0-2-28-32,-2-9-5 0,2 1-2 0,-3-4 0 0,0-2-142 0,1-5-29 0,-4-2-6 0,1-5 0 15</inkml:trace>
  <inkml:trace contextRef="#ctx0" brushRef="#br0" timeOffset="87992.96">20436 6304 2080 0,'0'0'46'0,"6"-2"10"0,2-5 1 0,2 4 1 0,9-1-46 0,-1-3-12 16,6 4 0-16,5-4 0 0,3 5 39 0,8-5 5 0,5 0 2 0,5 0 0 16,0 0-38-16,3-3-8 0,3 3 0 0,4-2 0 15,7-5 0 1,4 4 0-16,1 3 0 0,2-2 0 0,2-5 0 0,6 7 0 0,0-5 0 0,0 0 0 16,-2 3 0-16,4-1 0 0,6 1 0 0,3 2 0 15,-6 2 0-15,6 3 0 0,2 2 0 0,3 0 0 16,-5 0 0-16,2 2 0 0,5-2 0 0,1 0 0 15,-3 7 0-15,0-7 12 0,2 0-3 0,1 5-1 16,-3-5 10-16,2 0 2 0,1 0 0 0,-1 0 0 16,1-5-8-16,-1 5-2 0,-4-7 0 0,-1 5 0 15,-5-1-10-15,-3-1 0 0,1-3 0 0,-1 0 0 16,-2-3 0-16,-6 3 0 0,-2 0 0 0,-24 2 0 16,5 1 0-16,0-3 0 0,3 4 0 0,-3-4 0 0,-2 7 0 15,-3-2 0-15,-6-3 9 0,14 5-9 0,-8 0 0 0,-3 0 9 16,-2 5-9-16,-6-3 0 0,-2-2 12 15,-3 0-12-15,-3 3 12 0,-5 1-12 0,-2-1 21 0,-6 4-2 16,-2-7-1-16,-6 7 0 0,-3-5-18 0,-2-2-14 16,0 0 2-16,-5 5 1 15,-1-3 11-15,-2-2 8 0,0 0-8 0,0 0 11 0,0 0-11 16,0 0 0-16,-7 5 0 0,7-5 0 0,0 0 8 0,-11 2-8 16,0-2 8-16,11 0-8 15,-8 5-31-15,8-5-11 0,-10 5-2 0</inkml:trace>
  <inkml:trace contextRef="#ctx0" brushRef="#br0" timeOffset="88549.48">20749 9611 1785 0,'0'0'159'0,"0"0"-127"0,2-3-32 15,6-4 0-15,0-7 50 0,8 5 4 0,-3-5 1 0,6-3 0 0,2 1-55 0,0-3 0 0,3-2-11 0,2 4 2 16,3-4 9-16,6 5 0 0,5-1 8 15,5 1-8-15,7 2 24 0,-1 4 0 0,-1-4 0 0,6 5 0 16,4 2 19-16,7 0 4 16,7 2 1-16,0 0 0 0,0-2-16 0,5 7-4 15,11-2 0-15,3-3 0 0,-3 3-2 16,10 2-1-16,6 0 0 0,3 0 0 0,-1 0-16 0,6 2-9 16,2 3 10-16,3-3-10 0,0-2 8 0,-2 0-8 0,-1 5 0 0,3-5 9 15,3 0-9-15,0 0 0 0,-3-5 0 0,2 5 0 16,1-2 14-16,0 2-2 0,-6-7-1 0,1 4 0 15,-4-4-11-15,-33 3 0 16,5 1 0-16,2 1 0 0,3-3 0 0,-3 5 10 0,-2-2 1 0,5 2 0 16,5 2 1-16,320-2-12 0</inkml:trace>
  <inkml:trace contextRef="#ctx0" brushRef="#br0" timeOffset="89383.53">21325 10709 2718 0,'0'0'60'0,"-5"2"12"0,0-2 2 0,-3 0 2 0,3 0-60 0,-1 0-16 0,4 0 0 0,-1-4 0 0,0-8 25 0,3-4 3 16,0-3 0-16,6-9 0 0,-1 2-20 0,0-12-8 16,3-2 8-16,3 0-8 15,2-7 0-15,0-2 0 0,3-5-14 0,3 6 5 16,2 1-35-16,3 0-6 0,-1 0-2 0,1 7 0 15,0-2 12-15,0 4 3 0,2 1 0 0,-5 4 0 16,3 2 5-16,-5 5 0 0,-1 3 1 0,1-1 0 16,-3 8 51-16,-3 2 9 0,0-3 3 0,-5 10 0 0,3-2 0 0,-3 2 0 0,0 0 0 0,0 7 0 15,-3-3 9-15,0 1 3 0,0-3 0 0,-5 5 0 16,8 0-29-16,-8 0-6 0,6 5-1 0,2-3 0 16,-3 1-8-16,3 4 8 0,-6 0-8 0,4 2 8 15,2 5-8-15,-3 1 0 0,0 1 0 16,3 3 0-16,0 4 0 0,3 1-9 15,-3 4 9-15,2 3-10 0,1-3 10 0,-1 2 0 0,6 3 0 0,-2-2 0 16,1 7 0-16,-1-3 0 0,-4 2 0 16,3-4 0-16,-2 5 0 0,0-5 0 0,-1 5 0 0,1-5 0 15,-1-3 0-15,-2-4-8 0,-2 2 0 0,-1-4 0 0,0-5 8 16,0 2-8-16,-2-10 8 0,0 4-8 16,-1-1-25-16,1-7-5 0,-6-3-1 0,3-4 0 31,0 0-121-31,0 0-24 0,-5-2-4 0</inkml:trace>
  <inkml:trace contextRef="#ctx0" brushRef="#br0" timeOffset="89593.28">21545 10288 1440 0,'0'2'128'0,"0"-2"-103"15,0 5-25-15,-3-2 0 0,3-3 254 0,3 0 46 16,0 0 8-16,2 0 3 0,0 0-246 0,6-3-49 0,2-2-16 0,0-2 10 15,3 5-10-15,0-5 0 0,3-2 0 0,-1 2 0 16,1-8 0-16,-1 6 0 0,1-5 0 0,-1 5 0 16,1-1 0-16,2-2 0 0,3 3 0 0,-1 0-11 31,1-6-126-31,3 8-26 0,-1-4-5 0</inkml:trace>
  <inkml:trace contextRef="#ctx0" brushRef="#br0" timeOffset="89739.84">22386 9935 2746 0,'3'12'60'0,"-3"-7"13"0,-3 2 3 0,3 0 1 0,3 2-61 0,-3-2-16 0,0 0 0 16,3 3 0-16,-1-3 22 0,-2-7 2 0,0 0 0 0,6 7 0 31,-6-7-86-31,0 0-17 0,0 0-3 0,0 0-707 0,0 0-142 0</inkml:trace>
  <inkml:trace contextRef="#ctx0" brushRef="#br0" timeOffset="89883.42">22408 10203 2646 0,'0'0'58'0,"2"10"12"0,-2-3 2 0,3 0 3 0,2 2-60 0,3 3-15 16,0-7 0-16,0 2 0 0,0-2 19 0,2-3 1 15,-2-2 0-15,6-2 0 16,-4-3-219-16,3-4-43 15</inkml:trace>
  <inkml:trace contextRef="#ctx0" brushRef="#br0" timeOffset="94059.23">23178 9799 2991 0,'-6'2'132'0,"6"-2"28"0,0 0-128 0,0 0-32 0,0 0 0 0,11 0 0 0,2 5 15 0,6-3-4 0,4-2-1 0,1 0 0 15,3-2-10-15,2-3 12 0,0 5-12 0,3-4 12 16,2-3-12-16,3 2 0 0,0-2 0 0,3 2 8 16,-1-2-17-16,1 0-4 0,-3 0-1 0,-2 0 0 15,-6 5-43-15,-3-3-9 0,-2 2-2 0,-3-1 0 16,-2 4-30-16,-3 0-6 0,-6 4-2 0,-2-1 0 15,-3-3-17-15,-2 7-3 0,-3-2-1 0,0-1-501 16,-5 3-101 0</inkml:trace>
  <inkml:trace contextRef="#ctx0" brushRef="#br0" timeOffset="94208.03">23540 9888 518 0,'-11'7'46'0,"1"-2"-37"0,-1-3-9 0,1 5 0 16,2-4 338-16,-3 4 66 0,3 0 12 0,0-5 4 15,3 5-240-15,0 5-48 16,2-7-10-16,-2 2-2 0,5 0-30 0,-3 7-6 15,3-5-2-15,0 8 0 0,0 4-32 0,0-2-6 16,0 2-2-16,3 5 0 0,-1 2-18 0,1 5-4 0,0 7-1 0,-3 2 0 16,2 3-19-16,1-3 8 0,2 5-8 15,1 0 0 1,-4-7-76-16,3 5-21 0,3-3-5 0</inkml:trace>
  <inkml:trace contextRef="#ctx0" brushRef="#br0" timeOffset="94653.22">21680 11422 2746 0,'0'0'60'0,"-5"2"13"0,-1 5 3 0,4 0 1 0,-4 3-61 0,4 1-16 0,2 1 0 0,0 2 0 15,2 0 12-15,4 5 0 16,-4 5 0-16,4-1 0 0,-1 8-12 0,0-1 9 0,1 3-9 0,-1 5 8 16,0 2-8-16,-2 2 0 0,-1 3 0 0,1-3-11 15,-3 5-7-15,0-7-2 16,0-2 0-16,-3-5 0 15,1 0-128-15,-4-5-25 0,1-2-6 0,0-5-518 0,0-5-104 16</inkml:trace>
  <inkml:trace contextRef="#ctx0" brushRef="#br0" timeOffset="95073.29">21685 11245 1785 0,'0'0'159'0,"3"-4"-127"15,-3 4-32 1,3-7 0-16,-3 7 195 0,0 0 33 0,5 0 6 0,0 0 2 0,0-3-104 0,3 6-20 15,0-3-4-15,0 7 0 0,3-7-58 0,2 7-11 16,0 0-3-16,3 0 0 0,3 0-26 0,2-2-10 16,0 2 0-16,3 4 9 0,-3-6-9 0,0 7 0 15,-2-5-10-15,-1-2 10 16,1 6-31-16,-3-1 0 0,-3-3 0 0,-3 2 0 0,-2 1 7 0,-2-3 0 16,-6 7 1-16,0 0 0 15,-6-2-13-15,4 2-4 16,-6 0 0-16,0 2 0 0,-3-4 28 0,1 7 12 0,-1-3-12 0,3-4 12 0,-5 9 0 0,0-4 0 0,2-1 0 0,1 1 0 15,-1-1 0-15,0 1 0 16,1 1 0-16,2-6 0 0,0 5-8 0,5-3 8 0,1 0 0 0,2-2 0 16,0 2 0-16,5-5 0 15,0 5 0-15,3-4 0 0,3 4 0 0,2 0 0 16,3-2 0-16,0-1 0 0,0 1-9 0,2-5 9 16,1 7-12-16,2-4 12 15,3 4 0-15,-6-5 0 0,1 1 0 0,-1-3 0 0,-2 0 0 0,-3 2 0 0,-5-2 0 0,0 0 0 16,0 3 0-16,-5-3 11 0,-1 2-11 0,-2-2 10 15,-2 5-10-15,-4-3 10 0,1 1-10 0,-5-1 10 16,-6-2-10-16,-3 0 0 0,-2 3 0 0,0-3 0 16,-3 0-8-16,0-7-4 0,-2 2-1 0,2 3 0 15,-3-5-114-15,4-7-22 0,4 5-5 0,-2-6-917 16</inkml:trace>
  <inkml:trace contextRef="#ctx0" brushRef="#br0" timeOffset="95270">22749 11339 3200 0,'3'17'142'0,"-1"-5"29"0,1 2-137 0,-1 2-34 16,1 1 0-16,2-1 0 0,1 1 15 0,-1-3-4 15,3 0-1-15,-3-5 0 16,-2-2-158-16,0 0-31 0,-3-7-6 0,0 0-2 0</inkml:trace>
  <inkml:trace contextRef="#ctx0" brushRef="#br0" timeOffset="95416.63">22730 11791 3034 0,'-8'23'135'0,"6"-11"27"0,2 5-130 0,-3-3-32 0,0 2 0 0,6-2 0 16,2 1 26-16,1-6-2 0,2 0 0 0,0-2 0 31,0-4-148-31,5-3-31 0,0 0-5 0,0-3-668 0,3-4-132 0</inkml:trace>
  <inkml:trace contextRef="#ctx0" brushRef="#br0" timeOffset="95681.63">23376 11208 2948 0,'-5'16'131'0,"2"-6"26"0,0 4-125 0,1 2-32 0,-1 1 0 0,0 6 0 0,1 1 56 0,-1 6 4 15,3 1 2-15,0 2 0 16,0 7-48-16,0 0-14 0,3 0 0 0,-3 7 8 0,5 0-8 0,-2 2 0 16,2 10-11-16,-2-3 11 15,-1 1-10-15,4-1 10 0,-4-2-10 0,1-4 10 0,2-3 0 0,-2-3 8 16,-1-1 1-16,1-3 0 0,0-5-9 15,2-7 0-15,-2 3 0 0,2-10 0 16,0-5-96-16,-2-6-17 0,2-1-4 0,1-9-752 16,1 0-151-16</inkml:trace>
  <inkml:trace contextRef="#ctx0" brushRef="#br0" timeOffset="95885.56">23426 11274 3031 0,'0'0'134'0,"-5"7"28"0,2 4-130 0,1-6-32 0,-1 2 0 0,3 5 0 16,5-7 36-16,1 2 0 0,2 0 0 0,2 0 0 15,3-5-36-15,3 3 0 0,3-3 0 0,-1-2 0 16,3-2-12-16,1-3-2 0,4 3-1 0,-2-5 0 16,2 0-21-16,-2 0-5 15,0 2-1-15,0-7 0 16,-3 5-110-16,-5 2-23 0,0-2-4 0,-3 3-586 0,-3-3-118 0</inkml:trace>
  <inkml:trace contextRef="#ctx0" brushRef="#br0" timeOffset="96068.74">23334 11629 3063 0,'0'16'68'0,"0"-9"13"0,0 0 3 0,2 3 2 0,4 1-69 0,1-1-17 16,4-3 0-16,5 0 0 0,2-2 14 0,9 2-1 15,7-7 0-15,6 4 0 0,2-8-21 0,6 1-5 16,-3-4-1-16,3 0 0 16,-6-2-37-16,-2-5-7 0,-1 2-2 0,4-2-810 15,-1-3-162-15</inkml:trace>
  <inkml:trace contextRef="#ctx0" brushRef="#br0" timeOffset="97330.86">19688 5700 864 0,'0'0'76'0,"0"-5"-60"0,2 0-16 0,1 1 0 0,0-3 234 0,-1 4 44 16,6-4 9-16,0 7 1 15,3-7-198-15,2 5-40 0,3-3-8 0,0 0-2 0,2 1-24 16,6-3-6-16,0 4-1 0,2-2 0 0,1 1-9 0,4-3 10 15,1 2-10-15,3-2 10 0,-1 2-10 0,3 1 0 16,0-6 0-16,8 3 0 0,3-7 0 0,7 5 0 16,1 2 0-16,5-1 0 0,-3-1 12 0,5 2 1 15,6 0 0-15,5-2 0 0,0 6 15 0,0-2 2 16,1-2 1-16,4 5 0 0,8 2-22 0,3-2-9 0,-3 2 8 0,11-5-8 16,3 5 8-16,2 0-8 0,-2 0 8 15,4-2-8-15,12-3 0 0,-3 3 0 0,-1-1 0 16,4-1 0-16,5-4 0 0,2 8 0 15,3-2 0-15,0-3 0 0,-3 3 0 0,-2-5 0 0,8 7 0 0,-3-7 0 16,0 7 8-16,0 0-8 0,2 0 8 0,4-2-8 16,-1 2 20-16,0 0 0 0,-2 0-1 0,-1 2 0 15,4-2 0-15,-43 7 0 16,8-7 0-16,5 5 0 0,3-3-19 0,7 0 0 0,9 5 0 0,309 8 0 0</inkml:trace>
  <inkml:trace contextRef="#ctx0" brushRef="#br0" timeOffset="98486.33">20037 5820 1440 0,'0'0'64'0,"0"0"12"15,-5 0-60-15,2 0-16 0,-2 0 0 0,-1 4 0 0,4 1 182 0,-4 2 34 16,4 7 6-16,-1 3 2 16,1-1-171-16,-1 8-33 0,-5 2-8 0,3 4 0 0,2 8-12 0,-5-5 0 15,3 7 0-15,-3 7 0 0,3 0 0 0,-3 7 0 16,2 2 11-16,4 5-11 16,-1 3 0-16,3 2 0 0,0 7 0 0,0 4 0 0,0 3 0 15,-3 5 12-15,6 2-3 0,-3 2-1 0,0-2 0 16,-3 5 0-16,6 2 0 0,-3-2 0 0,-3 7-8 0,3-5 0 15,0-3 0-15,0 3 0 16,0 1 0-16,0-1 18 0,0-5-3 0,-2 5-1 16,-1 2 14-16,3 6 4 0,0-8 0 0,5 2 0 0,1 8-15 0,-4-1-2 0,1-2-1 0,0 3 0 15,2 6-14-15,0-6 9 16,0 6-9-16,3-2 8 0,0-2-8 0,-2 5 0 16,2-1 0-16,0 1 8 0,-1-8-8 0,4 6 0 15,-3-6 0-15,0-2 8 0,0-2-8 0,2-5 0 16,-2 2 0-16,0 3 0 0,-2-5 0 0,2-2 0 15,-3-5 0-15,0 5 0 0,3-3 0 0,-3-2 0 0,3-7 0 0,-2 5 0 16,-1-5-13-16,0 4 5 16,0-8 8-16,-2 1-13 0,5-4-3 0,-3 2 0 0,-2-2 0 0,2-2 0 15,1-5 8-15,-1-3 8 0,-3-2-13 0,6 1 5 16,-2-4-7-16,2-1-1 0,-3-3 0 16,3-7 0-16,0 0 0 0,0-7 0 0,0 0 0 15,2-7 0-15,1 2 1 0,-1-7 0 0,4-4 0 16,-4-1 0-16,1-6 15 0,-1-3 0 0,1 0 0 0,-3-5 0 15,3-4 12-15,2 0 4 0,-5 0 2 0,5-5 0 16,-2 0 11-16,-1-5 3 0,1 5 0 0,2-2 0 0,-3-6-24 0,1 1-8 16,2 7 0-16,-2-7 0 15,-1 5 11-15,4-5-11 0,-1 5 12 0,0-3-12 16,-2 3 19-16,2-6-3 0,0 8-1 0,0 0 0 16,1 0 4-16,-1 0 1 0,3 0 0 0,0 0 0 0,2 0-4 15,1 0 0-15,4 0 0 0,4 0 0 0,2 3-2 0,0-3-1 16,0 5 0-16,3-5 0 0,-3 0-5 0,0 0-8 15,0 2 11-15,3-2-11 0,10 0 15 0,1 5-4 16,4-3-1-16,4-2 0 0,2 0 0 0,-3 5 0 16,-3-3 0-16,6 0 0 0,3 5-10 0,5-7 0 15,0 7 0-15,-3-7 8 16,-3 10 2-16,4-3 0 0,1-2 0 0,4 2 0 0,2-3 8 16,0 3 2-16,0 3 0 0,1-3 0 0,-1 0-10 0,2 2-2 15,7-2 0-15,-1 5 0 0,-3-2-8 0,3-1 8 0,8 0-8 0,-2-2 8 16,-1 3-8-16,0 2 0 0,-2-3 9 15,2 0-9-15,9-2 10 0,-6 3-2 0,0-3-8 0,2-7 12 16,6 7 5-16,0-7 1 0,0 0 0 16,0 0 0-16,0-2-18 0,-2-3-11 0,2-2 2 0,-1 5 0 15,-4-6 17-15,0 6 4 0,5-3 1 0,-8-2 0 16,-3 3-21-16,-23-1-5 16,5 3-1-16,5-3 0 0,3 3 14 0,-3-5-9 15,0 4 9-15</inkml:trace>
  <inkml:trace contextRef="#ctx0" brushRef="#br0" timeOffset="139206.57">20640 11027 1854 0,'13'-7'40'0,"-2"7"9"0,5 0 2 0,5 0 1 0,3-3-41 15,8-1-11-15,-1 1 0 0,4-4 0 0,-1 0 27 0,3 2 3 0,3-2 1 0,7 0 0 16,4-2 1-16,2-3 1 0,5 5 0 16,-5-5 0-16,0-2-21 15,0 5-4-15,5-5 0 0,0 4-8 0,3 1 15 16,-3-3-4-16,-2 3-1 0,-1 2 0 0,-2-3 19 0,5 3 4 15,1-2 1-15,1 2 0 0,4 0 5 0,-6 7 1 0,-2-7 0 0,-1 4 0 16,9-2-9-16,-1 3-2 0,3 2 0 16,-2-2 0-16,-6 2-9 0,0 0-1 0,3 0-1 0,3 0 0 15,-3 0-10-15,-1 2-8 0,1 0 12 0,-5-2-12 16,-6 5 16-16,3-2-3 0,3-3-1 0,2 0 0 0,-5 0 7 0,0 0 1 16,-1-3 0-16,-4-2 0 15,-3 5-20-15,-3-2 0 0,6-5 0 16,-3 7 0-16,3-7 0 0,-1 5 0 0,1-3 0 0,-6 3 0 15,1-5 0-15,-4 0 0 0,-2 4 0 0,3-4 0 0,0-2 10 0,-1 2-2 16,1-3 0-16,-3 3 0 0,3 0-8 0,-3-2 8 16,-3-3-8-16,-2 3 8 0,-6 1-8 0,1-3 10 15,-1-1-10-15,1-4 10 0,-1 4-10 0,3-2 8 16,-2-3-8-16,-3 1 8 0,-1-1 0 16,-1-2-8-16,-4 3 12 0,-2-3-4 0,-3-2-8 15,0 5 8-15,-2-8-8 0,0 5 8 0,-3-2-8 0,-3-2 0 0,0-1 0 0,-2 0 0 16,2 1 12-16,-2-1 0 15,-3-1 0-15,2-6 0 0,4 5-12 0,-6-2-17 0,0 0 4 0,0-1 1 16,0-1 12-16,0-3 0 0,-3 2 0 16,0-2 0-16,-2 3 0 0,0-1 0 15,0 5 0-15,-1-4 10 0,-2-1-10 0,0 5 0 0,-2-4 0 0,-1 6-11 16,3 1 3-16,-5-1 0 0,0 1 0 16,-6-1 0-16,1 5 8 0,-3-4 0 0,-3 2 0 0,0 2 0 15,3-2 0-15,-6 4 0 0,1 1 0 16,-6 2 0-1,-5 4 0 1,0 1-10-16,0-5 10 0,0 7-10 0,0-3 10 16,3 1 0-16,4 0 0 0,1-3 8 0,3 5-8 0,-3 2 0 0,0-2 0 0,-3 2 8 15,-3-4-8-15,1 6 0 0,2-1 0 0,-2-3 0 16,-6 4 0-16,3-4 0 0,-2 5 0 0,1-3 0 0,1 3 0 0,-2-3 0 0,-9 3 0 0,-2 2 0 0,-3-2 0 0,-5 2-10 16,2 0 10-16,-5 2-10 15,3 0 10-15,-8-2-10 0,0 7 10 0,-3-2-10 16,3 2 10-16,-3-2 0 0,3 2 0 0,-3 0 0 15,0 2 0-15,1 5 0 0,7-4 8 0,0 4-8 0,3-5 0 0,-1 8 0 16,1-5 0-16,-3-1 8 0,1 6-8 0,1-3 0 16,4 2-11-16,2 1 11 0,-3 4 0 15,1-2 0-15,-3 0-8 0,2-1 8 16,3 6 0-16,5-3-11 0,3-2 11 0,-2 4-10 0,2 3 10 16,-3-2-10-16,6-1 10 0,-3 1-10 0,0-1 10 0,3 1 0 15,2-1 10-15,5 1-10 0,4-1 0 0,4-1 8 16,1 1-8-16,2-4 0 0,0 2 0 0,0-2 0 15,1-3 0-15,-1 6 0 0,3-4 0 0,-1 1 0 16,4 0 0-16,-1-3 0 0,1 6 0 0,2-4 0 0,3 6 0 16,0-8 0-16,5 6 0 0,-3-4-13 0,3 4 2 0,3 1 1 15,-1-4 10 1,4 4 0-16,-1-1 0 0,3 1 0 0,3-4 0 0,-1 4-8 16,4 1 8-16,4 4 0 0,4-2 0 0,-1-2 0 0,5 1 0 0,1 4 11 15,5-3-11-15,-1-3 0 0,1 8 0 0,0-8 0 16,0 3-10-16,-3-2 10 0,3-1-13 0,0-2 5 15,5-2 8-15,3 2 0 16,2-4 0-16,0-1 0 0,-2 1-9 0,3-3 9 0,-1 0-10 0,-2-2 10 16,-1-5-40-1,-1 7-1-15,-1-5-1 0,0-2 0 0,0 3-115 0,5-3-23 0,3 0-5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16:21:59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15391 991 460 0,'0'-7'41'0,"-3"-7"-33"0,1 7-8 0,-4-9 0 0,1 4 385 0,0-2 75 15,-1 0 16-15,1 4 2 16,0-4-363-16,-3 7-73 0,0-9-14 0,0 6-4 16,0 1-12-16,-3 2-4 0,4 0 0 0,-4 4 0 0,0-1-8 0,-2 8 0 15,3-1 0-15,-4 6 0 16,1-2 0-16,0 10-17 0,0-1 4 0,-1-4 1 0,1 4 12 0,3 3-12 15,-4 2 12-15,1 3-12 0,3-1 12 0,-4 1 0 16,-2 6 12-16,3 3-12 0,3 7 0 16,-1-2 0-16,3 11 0 0,0-2 0 0,0 0 22 0,3 3-2 15,5-1-1-15,-3 5 0 0,3 7 0 0,0-2 0 16,3 5 0-16,2-3 0 0,-2-5-11 16,0 5-8-16,-1-2 12 0,1 2-12 0,-1-4 9 0,1-1-9 15,2-4 0-15,-2-5 9 16,0-5 6-16,-1 3 1 0,-2-5 0 0,-2 0 0 0,2-7-16 15,-3 5 0-15,-2-8 0 0,-1-2 0 0,4 1 0 16,-3-11 0-16,-3-1 0 0,0-3 0 16,-3 0-16-16,0-12-2 0,1 3-1 0,-1-5 0 15,-5-5-137-15,1 3-28 0</inkml:trace>
  <inkml:trace contextRef="#ctx0" brushRef="#br0" timeOffset="270.02">14589 1626 2538 0,'19'-2'112'0,"-9"2"24"0,3-5-109 0,6 3-27 0,2 2 0 0,6 0 0 0,2 0 69 0,5 2 9 16,-2 3 2-16,2-5 0 0,-2-5-47 0,5 3-9 16,0 2-1-16,0 0-1 0,-2-7-8 15,4 7-2-15,1-7 0 0,-3 4 0 16,0-4-118-1,-3 0-24-15,1 0-5 16,-3-2-1039 0</inkml:trace>
  <inkml:trace contextRef="#ctx0" brushRef="#br0" timeOffset="444.46">15722 1144 2343 0,'-8'5'104'0,"2"-3"21"0,-2 5-100 0,0 0-25 15,-2-4 0-15,2 4 0 0,-3 7 48 0,1 2 4 16,-3-6 0-16,-3 6 1 0,0 5-25 0,3 3-6 16,-3-1-1-16,0 3 0 0,3-2-4 0,2 6-1 15,0-6 0-15,6 2 0 0,2 7-1 0,3-3-1 0,0 1 0 0,6 2 0 16,-1-3-14-16,6 8 0 0,-1-5 0 0,3-3 0 31,1-4-73-31,2 3-18 0,-3-6-3 0,3-4-654 16,2 7-132-16</inkml:trace>
  <inkml:trace contextRef="#ctx0" brushRef="#br0" timeOffset="879.61">16018 1405 2376 0,'-8'-12'52'0,"8"8"12"0,0 4 1 0,0 0 1 0,0 0-53 0,0 0-13 16,0 0 0-16,0 0 0 0,-3 7 37 0,1 0 5 0,-1 7 1 0,0-2 0 0,1 9-35 0,-1-5-8 16,-2 3 0-16,-1 2 0 0,1 3 0 0,0-1 0 15,0 1 0-15,-3-1 0 0,2-4-10 0,1 2-1 16,-3-7 0-16,0-2 0 16,3 5-66-1,0-10-14-15,-1 0-2 0,1 0-1 0,0 0 11 0,5-7 3 0,0 0 0 0,-3-5 0 0,3-2 62 0,0-2 18 16,3-1 0-16,2-6-8 0,0-1 19 0,3-4 4 15,0 5 1-15,5-3 0 0,-2-9 22 16,0 4 5-16,-1 1 1 0,3-1 0 0,-2-2-18 0,2 5-3 16,-2 2-1-16,-1-2 0 0,4 5-2 0,-6 6-1 0,2-4 0 0,1 7 0 15,-3-2 10-15,0 6 3 0,2-1 0 16,-2 4 0-16,3 0-3 0,-1 4 0 0,1 1 0 16,-1 7 0-16,1-5-13 0,2 5-2 0,1 2-1 15,-4 0 0-15,1 2-2 0,-1 1-1 0,3 2 0 0,-5-5 0 16,0 7-1-16,0-2 0 0,3 2 0 15,-3-5 0-15,-6-2-9 0,4-2 0 0,-1 9 0 16,0-11 0 0,-2 6-94-16,2-2-21 0,-2 0-4 0,2-2-895 15</inkml:trace>
  <inkml:trace contextRef="#ctx0" brushRef="#br0" timeOffset="1143.15">16576 1057 2718 0,'0'0'60'0,"11"5"12"0,-3-3 2 16,2 12 2-16,9-4-60 0,-1 6-16 0,1 5 0 0,-1-2 0 0,-2 5 9 0,-3-1-1 16,3 10 0-16,-2-2 0 0,-7 6-8 0,1-6 0 15,3 2 0-15,-6 0 0 0,1 4 0 0,-6-1 0 16,2 1 0-16,-4 1 0 0,-1-8 0 0,-2 3-11 15,-6 3 3-15,3-8 0 16,0-2-33-16,-2 7-7 16,-9-12 0-16,3 5-1 0,0-5 32 0,-2 2 6 0,-1-6 2 0,-2-1 0 15,5 1-39-15,0 4-8 0,-2-9-2 0,2-5 0 16,3 0-158-16,-3-2-32 0,-8-10-7 0,6 2-1 0</inkml:trace>
  <inkml:trace contextRef="#ctx0" brushRef="#br0" timeOffset="1500.39">17380 1158 2332 0,'-13'3'104'0,"5"1"20"0,0-1-99 0,-5 1-25 0,0-1 0 0,-3 6 0 0,0 3 56 0,-2 4 7 16,-1 1 1-16,1-3 0 0,-6 5-51 0,3 2-13 15,-1 2 0-15,1 3 0 0,0 0 0 0,5 2 0 16,3-4 0-16,5 2 0 0,-2 7 0 0,4-3 0 16,4-4 0-16,4 5 0 0,6-3 0 0,-3-2 0 15,1 4-9-15,7-6 9 0,5-1 0 0,4-4 0 16,1 2 0-16,1-4 9 15,3-3-9-15,-3 2 0 0,2-9 9 0,-2 3-9 16,0-3-9-16,2-5-7 16,-2-2 0-16,0 0-1 0,2-2-79 0,-2-10-15 0,0 3-3 15,-3-1-888-15</inkml:trace>
  <inkml:trace contextRef="#ctx0" brushRef="#br0" timeOffset="1695.32">17116 1506 2577 0,'0'0'114'0,"0"0"24"0,-3 3-110 0,3-3-28 0,0 0 0 0,6 4 0 15,4-1 59-15,3 1 6 0,3-1 2 0,0-3 0 0,8 0-52 16,0 0-15-16,0-3 0 16,2-1 8-16,0-3-8 0,4-3 0 15,4 3 0-15,3 0 0 16,0-2-120-16,0-5-23 0,5 2-4 0,-5-5-959 0</inkml:trace>
  <inkml:trace contextRef="#ctx0" brushRef="#br0" timeOffset="2301.28">18227 817 2156 0,'-8'0'96'0,"6"3"19"0,-4-3-92 0,1 4-23 16,0 3 0-16,2 3 0 0,-2-8 46 0,-1 12 5 0,1-4 1 0,0 6 0 15,0 1-39-15,-1 1-13 0,-2 1 9 0,3 12-9 16,0-5 8-16,2 11-8 0,0-4 0 0,1 12 8 16,-1 4-8-16,1 1 0 0,2 1 0 0,2-1 0 15,1-1 8-15,2-2-8 0,3 10 0 0,0-10 8 16,3-3-8-16,2-1 0 16,3-8 0-16,2-2 0 0,1-7 0 0,5-3 12 15,-3 1 0-15,3-8 0 0,5 1 12 16,-3-6 4-16,3-1 0 0,0-3 0 0,-2-5-13 0,-1-2-3 15,1-2 0-15,-1-5 0 0,1 0 0 0,-1-3 0 0,1-11 0 0,2 5 0 0,-3-8 0 16,1 1 0-16,-1-3 0 0,-5-2 0 16,3-8-12-16,-6-1-16 0,-2 6 3 0,0-2 1 15,-5 0 3-15,-6-7 1 0,0 3 0 16,-5-6 0-16,-2-1 8 0,-4 4 0 0,-1-3 0 16,-1 3-8-16,-6-2 8 0,1 7 14 0,0-5-3 0,-3 2-1 0,0 1-10 0,-5 4 0 15,2 0 0-15,-4 2 0 0,1 5 0 16,4 3 0-16,-1-1 0 0,1 8 0 15,-1-5 28-15,4 11 3 0,-1-4 1 0,2 5 0 0,-1 2-32 0,-1-3 0 16,2 6 0-16,1-1 0 16,-3 0-20-16,3 3-9 0,3 2-3 0,2 0 0 0,0-5 10 0,2 5 2 15,1 0 0-15,0 5 0 16,5-5-87-16,0 0-17 0,0 2-3 0,0 8-869 0</inkml:trace>
  <inkml:trace contextRef="#ctx0" brushRef="#br0" timeOffset="2554.55">18185 1111 1324 0,'0'0'118'0,"-3"7"-94"0,1 0-24 0,-1-4 0 15,3-3 263-15,0 9 48 0,3-4 9 0,-1-3 3 0,3 5-239 0,1 3-48 16,-1-6-10-16,6-1-2 15,-1 1 13-15,3-1 3 0,1-3 0 0,4 0 0 16,3 0-32-16,-2 0-8 0,-1-7 0 0,4 7 0 16,-1-3 0-16,3-1 0 0,-3 1 0 0,3-4 0 31,-3 5-24-31,-3-3-7 0,1 3-1 16,-3-3 0-16,2 0 7 0,-2 1 1 0,0 1 0 0,0-4 0 0,2 7-76 0,-2-7-16 0,3 0-2 0,-1 5-882 0</inkml:trace>
  <inkml:trace contextRef="#ctx0" brushRef="#br0" timeOffset="2881.04">19370 747 2293 0,'0'0'101'0,"0"0"22"0,0 0-99 0,-5 0-24 0,2 0 0 16,-2 0 0-16,0 2 44 0,-3 5 4 0,-3-2 1 0,1 4 0 15,-4 1-35-15,-2 4-14 0,3 0 11 0,-3 5-11 16,0 4 0-16,1 3-21 16,-1-5 3-16,0 10 1 0,0-5 17 0,3 4-12 0,2 3 12 0,3 7-10 15,3 0 10-15,2 7-8 0,1 0 8 0,2 14-8 16,2-11 8-16,4 4 0 0,-1-5 0 0,5 8 8 15,6-10-8-15,3 4-13 0,2-8 3 0,3 1 1 16,0-4-19 0,-1-4-3-16,4-8-1 0,-3-2-652 15,5-3-130-15</inkml:trace>
  <inkml:trace contextRef="#ctx0" brushRef="#br0" timeOffset="6200.08">19968 1081 1612 0,'5'-3'144'0,"-2"-11"-116"0,0 7-28 16,-1 0 0-16,4-5 197 0,-1-2 34 0,0 5 6 0,3-5 2 15,0 4-179-15,-3-4-36 0,1 5-8 0,-1-5 0 16,-2-3-8-16,-3 8-8 0,2-12 11 0,-2 4-11 15,-2 3 9-15,2-2-9 0,-3-1 0 0,0 1 9 16,-2 6-9-16,0-6 0 16,-3-5-10-16,-3 11 10 0,1-4-8 0,-4 7 8 0,1-2 0 0,0 2-9 15,-3 4 9-15,0-1-10 0,0 4 10 0,0 0-10 16,3 4 10-16,0-4 0 0,2 3 0 0,3 4 0 0,1 2 0 16,1-2 0-16,4 7-8 0,2-4 8 15,0 4 0-15,5-5 0 0,0 8 0 16,6-1 0-16,-1-2 0 0,4 3-12 0,4-1 12 0,-2 5-12 0,0 3 12 15,2-8-12-15,4 3 12 0,-4 2-12 0,1-4 12 0,-1 6 9 16,-2-2-1-16,0 3-8 16,-3-1 0-16,0 3 0 0,-2-7-10 15,-3 5 10-15,0 4 0 0,-3-5 0 0,0 3 0 0,-2 5 0 0,0-8 0 0,-6 3 0 16,0 5 0-16,-2-1 12 0,0-4-12 0,-3 5 0 16,-5 6 0-16,-1-6 0 0,-4 4 12 0,-1 3-4 15,-2-8 0-15,0 3 0 0,2-9-23 0,-2 2-5 16,0-5 0-16,0-5-1 0,0 1 11 15,2-8 10-15,3-2-13 0,1-2 5 0,1-5 8 0,4-5 8 0,-1-4-8 16,3-5 11-16,3 0 11 0,5-12 2 0,0-5 1 16,3 1 0-16,4-6 0 0,4-1 0 0,2-3 0 15,3 7 0-15,5-7-16 0,1 2-9 0,-1 5 10 0,2 0-10 16,1 3 0-16,0 2 0 0,3 2 0 0,-1 7 0 16,-2 0 0-16,0-4-10 0,-3 6 2 0,0 5 0 31,3 1-20-31,-3-1-4 0,0 0-1 0,3 3 0 15,0 6-227-15,-3-11-44 0</inkml:trace>
  <inkml:trace contextRef="#ctx0" brushRef="#br0" timeOffset="6421.51">20585 928 864 0,'-8'-5'76'0,"5"3"-60"0,-2-5-16 0,-1 7 0 0,1 0 226 0,0-3 42 16,-3-1 9-16,3 8 2 0,-3-1-161 0,0 1-32 15,0 6-6-15,0-8-2 0,0 5-38 0,-3 7-8 16,1-2-2-16,2 0 0 16,0 4-17-16,0 1-3 0,-3-1-1 0,6 10 0 0,0-2 0 0,2-1 0 15,0 1 0-15,3-1 0 0,6 1-9 0,-1 4 0 16,3-5 0-16,0 1 0 31,3-5-69-31,2-3-16 0,-3 5-3 0,4-9-856 0</inkml:trace>
  <inkml:trace contextRef="#ctx0" brushRef="#br0" timeOffset="6832.22">20767 954 2473 0,'0'0'54'0,"0"-3"11"0,0-1 3 0,0 4 2 0,0 0-56 15,0 0-14-15,0 0 0 0,0 0 0 0,0 0 34 0,-2 7 4 0,-1 7 1 0,3-5 0 16,-3 8-18-16,3-1-3 0,-2-2-1 0,-4 7 0 15,4-2-17-15,2-2 0 0,-6 4 0 0,1-12 0 32,2 8-35-32,-2-3-10 0,5-5-3 0,-5-2 0 0,2 0-36 15,-2-4-7-15,5 4-1 0,0-7-1 0,-3 0 49 0,3 0 9 0,0 0 3 16,0 0 0-16,-2-3 32 0,4-4 0 0,1-7 0 0,2 7 9 16,0-5 19-16,1-2 3 0,4-2 1 0,-2-1 0 15,3 1 8-15,2 2 3 0,-2-3 0 0,2 1 0 16,0-1-2-16,-2 6 0 0,-1-6 0 0,4 10 0 15,-4 0-18-15,-2-2-4 0,3 6-1 0,-3-1 0 0,0 1 2 16,-1 3 0-16,-1 0 0 0,2 3 0 16,0 1 4-16,0-1 2 0,-3 11 0 0,0-12 0 0,0 12-26 15,1-4-14-15,-1 4 2 0,-2 2 0 0,-1-2 12 0,1 3 16 16,-3-1-3-16,3 1-1 0,-3-1-12 16,0 1-16-16,2-1 3 0,-2-4 1 15,3 4-67-15,-3-6-13 0,0 4-2 0,3-2-642 16,-1-5-128-16</inkml:trace>
  <inkml:trace contextRef="#ctx0" brushRef="#br0" timeOffset="7059.71">21146 801 403 0,'7'-7'36'0,"1"-3"-36"0,-2 3 0 0,-1 0 0 15,3 0 395-15,0 7 72 0,0-2 14 0,2 4 3 16,-2-2-343-16,3 7-69 0,-3 0-13 0,0 5-3 15,2 2-14-15,-2 3-2 0,-2 6-1 0,2 1 0 16,-1 6-31-16,-1 1-8 0,-1-5 0 0,0 2 0 16,-2 5 0-16,0-7 0 0,-3 11 0 0,0-11 0 15,0 12 0-15,-6-12 0 0,1 7 0 0,0-5 0 32,-3-2-51-32,-3-3-11 0,-2 1-2 0,0-8-1 0,0 5-85 15,-3-9-17-15,-3 2-3 0,6-4-1 0</inkml:trace>
  <inkml:trace contextRef="#ctx0" brushRef="#br0" timeOffset="7366.66">21548 519 2559 0,'21'0'113'0,"-11"0"24"0,1 4-109 0,5 6-28 16,8-3 0-16,-3 2 0 0,3 8 66 0,-1-1 8 15,-1 5 2-15,-1 5 0 0,-3-2-36 0,4 13-6 0,-1 3-2 0,-3 3 0 16,1 4-32-16,-1 4 0 16,-2-1 0-16,-3 4 0 0,3 2 0 0,-5 5-16 15,-3 5 5-15,-3 0 1 0,-2-7-10 0,-6 4-1 0,-2 1-1 0,-3-1 0 31,-3 3-32-31,-5-5-6 0,-2-11-2 0,-3 4 0 16,-3-7 38-16,0 0 7 0,-8-5 1 0,-2 3 1 0,-6-3 15 0,-7 3 8 0,-6-3 0 0,0 3-768 16,-5-5-152-16</inkml:trace>
  <inkml:trace contextRef="#ctx0" brushRef="#br0" timeOffset="9705.25">18860 2640 2574 0,'0'0'56'0,"0"0"12"0,0 0 3 0,0 0 1 0,2-7-57 0,3 5-15 0,3-6 0 0,3 6 0 0,0-5 9 0,-1 0-1 15,3 0 0-15,1 0 0 0,-1-3-8 0,3 3 0 16,5 0 0-16,3-4 0 0,-1-4 0 16,1 6 0-16,0 0 0 0,0-3 0 0,2 0 0 0,-2 0 0 15,3 1 0-15,-6 4 0 0,0-5 0 0,-2 7 0 16,-4-2 0-16,1 0 8 0,-3 0-8 0,1 7 0 16,-4-7 0-16,1 5 0 0,-1 2 0 0,-2 0 0 15,0 2-9-15,0-2 9 16,0 5 0-16,-2-3 0 0,1 5 0 15,-1 2 0-15,-4 1 0 0,4 4 0 0,-1 0 0 0,-2 3 0 0,2-1 0 0,-2 0 11 0,2 6-11 16,-3-4 10-16,1 6-10 0,0 7 8 16,-3 1-8-16,0 6 8 0,2-5-8 0,-2 7 0 0,3 5 0 0,-3-3 0 15,3 5 0-15,-3 0 0 0,0 7 0 0,0 0 0 16,0 3 0-16,2-1 8 16,-2-2-8-16,0-4 0 0,0 4 0 0,3-7 0 0,0-12 0 15,2 3 0-15,0-5 0 0,1-5 0 16,-1-2 0-16,3-5 0 0,-3-5-84 0,3-4-10 0,-3 0-2 0,3-10-626 15,-2 5-126-15</inkml:trace>
  <inkml:trace contextRef="#ctx0" brushRef="#br0" timeOffset="9958.32">18968 3012 2498 0,'-13'0'111'0,"10"0"22"0,0 0-106 0,-2 0-27 0,5 0 0 0,0 0 0 0,0 0 47 0,0 0 4 15,8 0 1-15,0 0 0 0,3 0-20 0,5 0-4 16,-1-3-1-16,9-2 0 0,5 1-7 0,-2-1-2 16,-1-2 0-16,1 0 0 15,2-2-64-15,-3-1-13 0,1 3-2 0,-1-2-1 16,-5-5-172-16,0 6-34 0</inkml:trace>
  <inkml:trace contextRef="#ctx0" brushRef="#br0" timeOffset="10112.24">19103 3178 230 0,'-11'5'20'0,"11"-5"-20"0,-5 3 0 0,5-3 0 15,0 0 522-15,0 0 100 0,0 0 20 0,0 0 4 16,8 0-467-16,3 0-94 0,2-3-18 0,5-2-4 15,3 3-47-15,3-5-16 0,5-2 9 0,3-5-9 16,0 4 0-16,2-4-17 0,1-2 2 0,4 1-1214 16</inkml:trace>
  <inkml:trace contextRef="#ctx0" brushRef="#br0" timeOffset="10619.81">20614 2899 2718 0,'0'0'60'0,"0"0"12"0,0 0 2 0,0 0 2 0,0 7-60 0,2 4-16 0,1-4 0 0,0 5 0 15,-1-2 9-15,1-1-1 0,0 8 0 0,-3-3 0 16,0 4-8-16,0 1 0 0,-3 0 0 0,0 2 0 16,1-2 0-16,-1-2 0 0,0 4 0 0,-2-5 0 31,2-2-45-31,1-2-11 0,-1-5-3 0,0 2 0 16,1-1 15-16,2-8 4 0,0 0 0 0,0 0 0 0,0 0 12 0,5-8 2 0,0-1 1 15,3 0 0-15,0-5 25 0,3-3-8 0,-1 1 8 0,4-6 0 16,2 6 0-16,-3-3 0 15,8-2 0-15,-3 2 0 0,4-2 0 0,-1 7 0 0,-3-5 8 0,-2 3-8 16,5-1 15-16,-2 1-2 0,-3 2 0 0,0 0 0 16,0 4 7-16,-6-4 0 0,1 12 1 0,-1-5 0 15,-2 0 1-15,3-1 0 0,-3 8 0 0,0 0 0 16,0 0 4-16,0 0 1 0,-3 8 0 0,0-1 0 16,3 2-7-16,-3 3 0 0,1 0-1 0,-1 9 0 15,-2-10-7-15,-1 11-2 0,1-6 0 16,-3 10 0-16,3-7-10 0,-3 4 10 0,-3-4-10 15,3 7 10-15,3-12-10 0,-3 10-12 0,0-8 2 0,0 5 1 16,2-9-187-16,-2 2-36 0,3-5-8 0</inkml:trace>
  <inkml:trace contextRef="#ctx0" brushRef="#br0" timeOffset="11050.63">21299 2993 2026 0,'0'0'90'0,"0"0"18"0,-3 2-86 0,-2 5-22 0,2-5 0 0,-2 6 0 15,2-4 64-15,1-1 8 0,-3 6 1 0,2-2 1 16,0 0-16-16,1 7-3 0,-1-2-1 0,0 0 0 15,3 4-34-15,0 1-6 0,3-1-2 0,0 1 0 16,2 4-3-16,-2-10-1 16,4 4 0-16,-1 1 0 0,2-2-8 0,0-4 0 0,0 4 0 0,-1-7 0 15,4-5 0-15,-3 3 8 0,3-5-8 0,2-5 8 16,-3-2-8-16,1-5 0 0,2-7 0 0,-2 8 0 16,2-10 0-16,0 2 0 0,-2-5 0 0,-1 3 0 15,1-2 0-15,-3 4 0 0,-3-5 0 16,1 1 0-16,-4 2 0 0,1 4 0 0,-6 3 0 15,1 2 0-15,-1-4 0 0,-5 2 0 0,3 4 0 0,-1-2 0 0,-2 12 0 0,0-9 0 16,1 9 0-16,-1 0 0 0,0 0-10 16,0 0 10-16,0 0-13 0,0 9 5 0,0-9 8 15,3 5 0-15,-1-3-9 0,-2 6 9 0,3-4 0 0,0 1-11 16,0 0 11-16,2-3-8 16,-2 5-103-16,2 0-20 0,0 0-4 15,1-4-847-15</inkml:trace>
  <inkml:trace contextRef="#ctx0" brushRef="#br0" timeOffset="11462.69">21947 3444 3168 0,'0'0'70'0,"0"0"14"0,0 0 4 0,0 0 0 0,-2 7-71 0,-4 0-17 0,1 3 0 0,2-1 0 0,-2 5 0 0,-3-2 0 0,0 7 0 0,-5-7 0 31,-6 9-97-31,4-9-14 0,-7 11-2 0,1-9-1 0</inkml:trace>
  <inkml:trace contextRef="#ctx0" brushRef="#br0" timeOffset="12007.13">22770 2758 748 0,'0'0'67'0,"-3"-8"-54"16,-2 1-13-16,2-2 0 0,1 2 336 0,-1-2 64 16,1 1 12-16,-1-1 4 0,-2 2-328 0,-1 0-64 15,-2 0-14-15,3 2-2 0,-6 0 0 0,4 3 0 16,-4-3 0-16,0 5 0 0,1 0 0 0,-1 0 1 15,1 0 0-15,-4 5 0 0,4 2-9 0,-3 3 8 0,2-1-8 16,0 5 8-16,1-4-8 0,-1 6 0 0,1 5 9 0,-1 3-9 16,3-1 9-1,0 5-9-15,0 1 12 0,3-3-12 0,2-3 22 16,1 8-2-16,2-6-1 0,2 4 0 16,1-6 3-16,2 3 1 0,1 0 0 0,-1-12 0 0,5 10-12 15,-2-8-3-15,3 5 0 0,2-9 0 0,0 0-8 0,3-10 10 16,3 7-10-16,-3-4 10 0,5-2-19 0,-3-3-4 15,4 4-1-15,-1-8 0 0,-5 4-42 0,2 0-9 16,1-3-2-16,-3-2 0 0,-1 5-135 16,20-9-262-16,-19 7 228 15</inkml:trace>
  <inkml:trace contextRef="#ctx0" brushRef="#br0" timeOffset="12179.97">23051 3120 345 0,'0'0'31'0,"0"0"-31"15,0 0 0-15,0 0 0 0,0 0 480 0,2 7 89 16,1-5 19-16,-1 12 3 0,4-7-413 0,-6 3-82 16,0-1-17-16,0 0-3 0,2 6-49 0,-2 1-10 15,-2 1-1-15,-1-1-1 0,0-2-15 16,3 3 0-16,-2 4-12 0,-1-10 12 16,1 8-86-16,-1-2-10 0,3-8-3 0,0 1-1037 15</inkml:trace>
  <inkml:trace contextRef="#ctx0" brushRef="#br0" timeOffset="12420.04">23582 3343 2937 0,'-2'7'64'0,"-4"-4"14"0,-2 4 2 0,1 0 4 0,-1 0-68 0,0 0-16 0,-3-5 0 0,-2 5 0 15,-3 3-26-15,3-3-9 0,-6 2-1 0,3-4-812 16,-2 4-163-16</inkml:trace>
  <inkml:trace contextRef="#ctx0" brushRef="#br0" timeOffset="12814.76">24220 2583 2286 0,'0'0'50'0,"0"0"10"0,-3-7 3 0,1 7 1 0,-6-2-51 0,2-3-13 0,-1 5 0 0,-4 0 0 0,0 0 12 0,1 0 0 16,-6 0 0-16,0 0 0 0,0 0-12 0,0 5 9 0,-2-3-9 0,2 5 8 16,0 1-8-16,3-1 0 15,-3 2-10-15,5 0 10 0,1 6 0 0,-1-1 18 0,3 4-2 0,0 4-1 16,6 3 26-16,-4-1 6 0,6 7 1 0,0-1 0 15,0-4-5-15,3 7-1 0,2-5 0 0,3-2 0 16,-3-2-24-16,6 1-5 16,-3-1-1-16,5-3 0 0,-2-4-12 0,-1-1 0 0,6 5 0 0,-2-9 0 15,-1 0 0-15,-3-3-10 0,4-2 2 0,-1 0 0 16,0-4-26 0,-2 4-5-16,-1-7-1 0,1 0 0 15,2-3-24-15,-2-1-4 0,-1-3-2 0,3-1-650 0,-2 6-131 16</inkml:trace>
  <inkml:trace contextRef="#ctx0" brushRef="#br0" timeOffset="13140.65">24397 2976 403 0,'0'0'17'0,"0"0"5"0,0 0-22 0,0 0 0 0,0 0 0 0,0 0 0 0,8 5 524 0,0-5 101 15,0 5 20-15,0-3 4 0,3 3-473 0,-6-5-96 16,5 2-18-16,1-2-4 15,-3 5-30-15,3-3-7 0,-4 0-1 0,1 3 0 0,0-2-20 0,0-3 0 16,0 7 0-16,-2-7 0 0,-1 4-12 0,0 1-6 16,-5-5-2-16,5 5 0 15,-2-3-25-15,-3 5-6 0,0 0-1 0,-3 3 0 16,-2-1 16-16,2 3 4 0,-2-10 0 0,3 7 0 0,-6 6 32 0,2-1 0 16,-2-5 0-16,0 5 0 0,3-7 9 0,0-2 9 0,2 7 2 15,1-10 0-15,-1 7-2 0,3-1 0 0,0-4 0 16,5-1 0-16,-2 4-10 0,5 0-8 0,0-5 12 15,2 3-12-15,4-3 13 0,1-2-4 0,1 2-1 0,0 3 0 16,0 2-8-16,3-7-11 16,-1 0 3-16</inkml:trace>
  <inkml:trace contextRef="#ctx0" brushRef="#br0" timeOffset="16020.44">19730 4488 864 0,'0'0'76'0,"0"-4"-60"16,0-6-16-16,-3 8 0 0,1-5 207 0,2 2 38 16,-3-4 8-16,0 2 2 0,1 0-121 0,-1-3-24 0,0 3-5 0,-2 0-1 15,0 3-28-15,0-4-7 0,-1 1-1 0,1 0 0 16,-3 0-38-16,-3 5-8 0,4-3-2 0,-4 3 0 16,-5 0-20-16,3 2 0 0,-3 0 0 0,0 2 0 15,3 0 8-15,-3 5-8 0,0 5 8 0,0 0-8 16,3 2-12-16,-3 0-8 0,0-2 0 0,6 2-1 15,2 0 21-15,0-2-9 16,3 0 9-16,-1-1 0 0,4 1-12 16,2-3 12-16,2 1-12 0,4-1 12 0,-1 5-9 0,3-4 9 0,5 4 0 0,0-5-9 15,0 8 17-15,3-10 3 0,0 7 1 0,3-5 0 0,2 1-12 16,0 4 0-16,-2 0 9 0,2-5-9 0,-3 1 0 0,1-3 0 16,-3 5 0-16,0-8 8 0,-6 8-8 15,1-7 0-15,-3 7 0 0,-3-5 8 0,0 2-8 0,-2-2 0 16,-3 2 0-16,-3 1 0 0,-2-3 8 0,0 2-8 15,-3 3 8-15,-3-3-8 16,1 1 0-16,-1-1 9 0,-2-2-9 0,-1 5 0 0,1-7 0 0,0 2 0 16,-3 0-10-16,6 0 10 15,-1-5-124-15,0 3-18 16,3-3-3-16</inkml:trace>
  <inkml:trace contextRef="#ctx0" brushRef="#br0" timeOffset="16174.27">19976 4832 2016 0,'0'0'89'0,"0"0"19"0,-3 7-87 0,-2 0-21 0,2-5 0 0,1 5 0 16,2-7 93-16,0 0 15 0,0 0 2 16,2 7 1-1,-2-2-208-15,0-5-42 0</inkml:trace>
  <inkml:trace contextRef="#ctx0" brushRef="#br0" timeOffset="16661.16">20389 4237 2257 0,'0'0'100'0,"0"0"20"0,0 0-96 0,-5 7-24 0,-1-5 0 0,1 15 0 16,5-10 18-16,0 9-2 0,-3-2 0 0,1 10 0 15,2 2-16-15,-3-3 0 0,0 8 0 0,3 2-9 16,0-3 9-16,3 1-12 0,2-1 12 0,1 1-12 16,-1-3 12-16,3 3-12 0,-3-3 12 0,0 0-12 31,1-4-21-31,2-1-5 0,0 6-1 0,-3-11 0 0,3-1-23 0,-6-5-5 0,4-1-1 0,-4-4 0 16,6-7 37-16,-8 0 7 0,0 0 2 0</inkml:trace>
  <inkml:trace contextRef="#ctx0" brushRef="#br0" timeOffset="16862.62">20219 4472 2714 0,'0'0'60'0,"0"0"12"0,0 0 2 0,6-5 2 0,2 3-60 0,2-3-16 15,4 3 0-15,1-5 0 0,1 0 10 0,5 0-1 16,3-3 0-16,5 8 0 0,0-3-9 0,3-2 8 0,-3 5-8 0,0-5 8 31,-2 4-57-31,-1-1-12 0,1 1-3 0,-1-4-716 0,-5 0-143 16</inkml:trace>
  <inkml:trace contextRef="#ctx0" brushRef="#br0" timeOffset="17050.02">20958 4869 403 0,'0'0'36'0,"2"3"-36"0,-2-3 0 0,0 7 0 0,3 0 491 0,-3-7 91 16,0 7 18-16,0-7 4 16,0 0-520-16,0 0-104 0,0 0-20 0,0 0-1060 15</inkml:trace>
  <inkml:trace contextRef="#ctx0" brushRef="#br0" timeOffset="18328.09">20664 5796 1152 0,'-5'-7'102'0,"5"0"-82"0,-3 2-20 0,0 1 0 16,1-3 250-16,-1-1 46 0,0 4 8 0,1-3 3 16,-1 0-222-16,-2 0-44 0,2 0-9 0,1-1-1 15,-4 6 1-15,1-5 1 0,0 7 0 16,-3-7 0-16,0 7-22 0,0 0-11 0,-3 0 10 0,1 0-10 16,-4 7 0-16,4 0 0 0,-3 0 0 0,-1 3 0 15,-1 4 0-15,1 2 0 0,-2 3 0 0,3 5 0 0,3 6 0 0,-1 3-10 16,3 5 10-16,3 2-12 15,-3 4 12-15,5-1 0 0,-2 4 8 0,5 2-8 0,0 5 0 0,0 0 0 16,0 0 0-16,0-2 0 16,3 2 0-16,-1 3 0 0,-2-3 0 0,0 2 0 15,0-2 0-15,3 3 0 0,-3-3 0 0,3-7 0 0,-1-7 0 0,1 4 0 16,-1-8 0-16,4-6 0 16,-4 3-28-16,-2-9-9 0,3 4-3 0,-3-9 0 15,-3 2-166-15,1-5-34 0,-11 10-6 16,-1-14-2-16</inkml:trace>
  <inkml:trace contextRef="#ctx0" brushRef="#br0" timeOffset="18517.45">20058 6525 2523 0,'0'0'112'0,"5"-2"23"0,3-5-108 0,0 4-27 16,5-1 0-16,3-3 0 0,0-3 50 0,5 3 5 0,3-2 1 0,5 2 0 15,6-3-31-15,2 6-5 0,-6-6-2 0,7 8 0 16,1-5-30-16,-2 0-7 0,-2 0-1 0,-1 0 0 31,-2 2-195-31,-3-7-39 0</inkml:trace>
  <inkml:trace contextRef="#ctx0" brushRef="#br0" timeOffset="18769.77">21188 6003 979 0,'-5'0'87'0,"-1"0"-70"0,-2 7-17 0,0-7 0 16,-2 7 288-16,-1-4 55 0,-2 4 10 0,2 0 3 16,-4 7-261-16,4-5-52 0,-2 1-11 0,2 4-1 0,3 2-21 15,-2 1-10-15,2-1 10 0,2 8-10 0,1-3 0 0,0 2 0 16,2 3-11-16,1 2 11 0,4 1-12 0,3 1 12 15,1 1-12-15,2-1 12 0,5-4-13 0,0 2 5 16,3-2 8-16,-3 0-13 0,0-2 13 0,3-1-12 16,3 1 12-16,-1-3-12 15,1-5-175-15,-1 1-34 0,14-1-7 0,-5-6-2 0</inkml:trace>
  <inkml:trace contextRef="#ctx0" brushRef="#br0" timeOffset="19175.58">21336 6177 2790 0,'0'0'124'0,"-3"7"24"0,-2-2-118 0,2 0-30 0,1 2 0 0,-1 0 0 16,3 7 24-16,3-5-2 0,-1 8 0 0,-2-1 0 15,3 1-22-15,0 4-12 0,-1-5 2 0,1 5 0 16,-3-4-2-16,3 2 0 0,-1-3 0 0,1 3 0 15,-3-7-48-15,3-5-11 0,-3 2-1 0,2-2-1 16,-2-7-6-16,0 10-1 0,0-10 0 0,0 0 0 16,0 0 55-16,0 0 10 0,0 0 3 0,3-5 0 0,0-7 20 0,2 3 5 15,-5-5 1-15,5 2 0 16,-2-5 8-16,2-1 2 0,0 1 0 0,1-6 0 0,2 6-2 16,0-6 0-16,-1 6 0 0,1-2 0 0,3 5-9 15,-3-2-1-15,2 2-1 0,4 4 0 0,-4 1 15 0,1 2 3 16,-1 0 1-16,1 0 0 0,0 7 7 0,-1-3 2 15,1 3 0-15,-3 3 0 0,2-3-18 0,-2 9-3 16,0-2-1-16,0 0 0 0,0 7-2 0,0-2-1 0,0 7 0 16,0-3 0-16,0 3-14 0,-3-2 0 15,0 4 8-15,-2-2-8 0,0-3 0 0,-1 5-10 16,-2-7 2-16,3-2 0 16,-3 2-103-16,0-4-20 0,0-3-4 0,0-7-969 15</inkml:trace>
  <inkml:trace contextRef="#ctx0" brushRef="#br0" timeOffset="19430.02">21799 5876 2476 0,'0'0'110'0,"3"7"22"0,5 0-105 0,-3 3-27 0,8 1 0 0,0 1 0 0,6 9 60 0,2-2 8 16,0 2 0-16,3 5 1 15,-3-2-41-15,-2-1-8 0,2 8-1 0,-3-5-1 0,-2 2-18 0,0-2 0 16,0 7 0-16,-5-3-9 16,-6 3-11-16,-2 2-3 0,-3 1 0 0,-8-3 0 15,0-3-21-15,-8 8-4 0,-3-5 0 0,-2-3-1 16,-3-4 6-16,-2 5 2 0,-1-8 0 0,-2 3 0 16,0-2 25-16,3-1 6 0,2-4 1 0,-5-3-1035 0</inkml:trace>
  <inkml:trace contextRef="#ctx0" brushRef="#br0" timeOffset="20127.09">19796 5980 2804 0,'0'0'62'0,"0"0"13"0,0 0 2 0,0 0 1 0,0 0-62 0,0 0-16 15,0 0 0-15,0 0 0 0,0 0 9 0,0 0-1 0,3 4 0 0,-1-1 0 16,1 4-8-16,-3 0 0 15,-3 0 0-15,1 0 0 0,-4 2 0 0,1 1-17 16,0-3 4-16,-3 2 1 16,-3 3-39-16,3-3-7 0,-5 1-2 0,-13 13-31 0,10-13 66 0,0 1 1 0,0 1 0 31,-2 2-7-31,-1 0-1 0,1-2 0 0,2 2 0 0,5 3 32 16,-2-1 13-16,0-2-1 0,2 0 0 0,3-2 6 0,3 0 1 15,0-3 0-15,5 1 0 0,0-1-19 0,2 5 0 0,1-7 0 16,5 0 0-16,0 0 0 0,2-2 0 0,6 2 0 0,3 0 0 0,-1-2 13 15,1 0-4-15,2-1-1 0,0-1 0 16,0-3-8-16,3 4-11 0,-3-1 3 0,0-3 0 16,1-3-104-16,-1-1-20 0,3 4-4 15,-3 0-832-15</inkml:trace>
  <inkml:trace contextRef="#ctx0" brushRef="#br0" timeOffset="20348.99">19590 6584 2833 0,'0'0'62'0,"-3"2"13"0,3 1 2 0,0-3 3 0,8 7-64 0,3 0-16 16,5 0 0-16,2-5 0 0,3 5 0 0,6-2 0 15,-1 0 0-15,1-5 0 0,4 4 0 0,1-4 0 16,2 0 0-16,1-4 0 15,-3 1-105-15,-3-4-25 0,0 5-5 0</inkml:trace>
  <inkml:trace contextRef="#ctx0" brushRef="#br0" timeOffset="21056.76">18021 5994 2286 0,'-8'-7'50'16,"5"7"10"-16,-5-7 3 0,3 7 1 0,-3-5-51 0,3 0-13 0,-3-2 0 0,3 5 0 0,-1-3 48 0,4 0 6 16,-4-2 2-16,1 3 0 0,0-6-39 15,-3 3-7-15,0 0-2 0,3 5 0 16,-1-5-8-16,-2 7 8 0,-2 0-8 0,-4-3 8 16,-1 3-8-16,-1 7-12 0,0-2 2 0,0 9 1 15,0-4 1-15,3 6 0 0,0 5 0 0,-1 3 0 0,4-5 0 0,-1 4 0 16,-2 5 0-16,5-2 0 0,-2 2 8 15,4-2 0-15,-2 0 0 0,0-2 0 0,3-1 0 16,2 5 0 0,1-2 0-16,2-5-8 0,0-2 8 0,2-2 0 0,4-1-9 15,-1-2 9-15,3 0 0 0,3-2-9 0,-4-5 9 0,7 5 0 0,-4-7-8 0,6 6 8 16,-3-8 0-16,6 4 0 16,-1-5-42-16,4-2-2 0,-7 0 0 0,4 0 0 15,2 0-144-15,0 0-30 0,19-9-6 0,-8-1 0 0</inkml:trace>
  <inkml:trace contextRef="#ctx0" brushRef="#br0" timeOffset="21257.22">18272 6285 1785 0,'-5'7'159'0,"2"-4"-127"0,-5 6-32 0,3-2 0 15,0 0 195-15,-1 3 33 0,1 4 6 0,2-5 2 16,1 5-154-16,2 0-30 0,-3-2-7 0,3 2-1 15,-2 3-32-15,-1-1-12 0,3-2 0 0,0-4 9 16,0 6-21-16,0-2-4 0,0-4 0 0,0 1-1 16,0-1-143-1,0-1-28-15,3-2-5 0,-1 0-2 0</inkml:trace>
  <inkml:trace contextRef="#ctx0" brushRef="#br0" timeOffset="21859.9">18722 5980 2278 0,'-3'-5'101'16,"3"5"21"-16,-2-5-98 0,2 5-24 0,-3-7 0 0,0 5 0 0,1-3 52 0,-1 0 4 15,0 1 2-15,-2-6 0 0,0-4-41 0,0 5-8 16,-1-5-1-16,-2 7-8 0,3-5 0 0,-3 0 0 0,3 0 0 0,-3 0 0 16,3 3 0-16,-3 2 0 15,2 2 8-15,-2 1-8 0,0 1 0 0,1-1 0 16,-1 8-8-16,0-1 8 0,8-3-11 0,-8 4 11 0,2 1-12 0,-2 2 12 16,3 2-8-16,3 6 8 0,-1-6 0 0,-2 3 0 15,5 0-11-15,0 2 11 16,0 2-10-16,0-2 10 0,2-4 0 0,1 4 0 0,0-5 11 0,2 5-3 15,0-4-20-15,3 6-4 0,0-6-1 0,0 4 0 16,3-5 17-16,-4 5-8 0,4 0 8 0,0-4 0 16,2 6 0-16,-3-2-8 0,4 3 8 0,-4-3 0 15,-2 2 0-15,3 3 0 0,-6 2 0 0,0-2 0 0,-2 2 0 0,0 3 0 16,-3-5 0-16,0 4 0 0,0 5 0 16,-3-2 0-16,-2 2 0 15,-1 1 9-15,-2-1 8 0,-2-2 2 0,-3 4 0 0,2-4 0 0,-5-2-19 0,6-1 0 16,-4 1 0-16,1-1-9 0,0 1 9 0,0-8 0 15,-1 1 0-15,4-3 0 0,2-5 0 0,-3 5 0 16,1-7 0-16,2-4-8 0,0-3 8 16,0 0-8-16,3-7 8 0,-1-3-8 0,1-6 8 15,2 2 0-15,3-5 0 0,-2-2 0 0,4-3 0 0,1 1 16 16,0-3-4-16,2 0-1 0,3-2-11 16,3 2 8-16,-1-2-8 0,1 2 8 0,2 2-8 0,5 1 0 15,-2-1 0-15,3 1 8 0,2 6-8 0,0 1 0 0,0 2 0 16,-2-3 0-16,-1 8-13 0,1-5-2 0,-3 7 0 15,2-3 0 1,1 3-133-16,-1 0-26 0,-2-2-6 0</inkml:trace>
  <inkml:trace contextRef="#ctx0" brushRef="#br0" timeOffset="22128.81">19079 5860 1152 0,'-10'4'51'0,"4"-1"10"0,-2 4-49 15,3 0-12-15,-3 2 0 0,3-2 0 16,-3 3 288-16,0-1 54 0,3 5 11 0,-1 0 3 0,-2-2-273 0,3 2-55 16,2 3-10-16,-2-1-2 15,3 5-16-15,-1-2 0 0,0 0 0 0,3-3 0 0,0 3 0 0,0-2 0 16,-2-3 0-16,4 0 0 0,1-2-12 15,0-1-4-15,-1 1-2 0,3-5 0 16,1 7-17-16,2-7-3 0,-3 3-1 0,3-3 0 16,-3-5-91-16,3 3-18 0,0-3-4 0</inkml:trace>
  <inkml:trace contextRef="#ctx0" brushRef="#br0" timeOffset="22507.98">19151 5893 2800 0,'-6'7'124'0,"1"0"26"0,2-3-120 0,1 1-30 0,-1 2 0 0,3 0 0 15,3-4 38-15,-3 4 2 0,0 4 0 0,0-1 0 16,2-1-32-16,1-2-8 0,-3 3 0 0,0-3 0 31,3 2-24-31,-1-2-10 0,-2 0-2 0,3 3 0 16,-3-10-18-16,0 0-4 0,-3 7-1 0,3-7 0 15,0 7 21-15,0-7 4 0,0 0 1 0,0 0 0 0,0 0 33 0,0 0 0 0,0 0 0 16,0 0 0-16,0 0-12 0,0 0 4 0,0 0 8 0,3-7-13 16,0 4 13-16,2-1 0 0,0-6 0 0,0 3 0 15,1 0 8-15,2-2-8 0,-3 2 9 0,0 0-9 0,3-3 16 0,-3 3-4 16,1 0 0-16,-4 5 0 16,-2 2 0-16,8 0 0 0,-2-3 0 0,-1 6 0 15,-5-3 4-15,8 2 1 0,-3 5 0 0,-2-2 0 0,-1 2 5 0,4 2 1 16,-4 1 0-16,1-1 0 0,0 5-23 15,-1-4 0-15,1 4 0 0,-3-5 0 16,3 3 0-16,-3-3 0 0,0 1 0 0,0-3 0 16,-3 0 0-16,3 0-10 0,0-2 1 0,0-5 0 15,0 0-35-15,0 0-6 0,0 0-2 0,0 0-712 16,0 0-144-16</inkml:trace>
  <inkml:trace contextRef="#ctx0" brushRef="#br0" timeOffset="22780.13">19362 5695 2520 0,'0'0'56'0,"0"0"11"0,0 0 2 0,0 0 1 0,0 0-56 0,0 0-14 0,8 5 0 0,-3-3 0 0,3 5 61 0,-2-2 10 16,2-1 1-16,0 8 1 0,-1-2-53 0,4-1-10 0,0 5-2 0,-1 0-8 16,-2 3 0-16,3-1 0 0,2 3 0 0,-2 5 0 15,-3-1 9-15,-3 1-9 0,3 4 0 0,-6 0 9 16,-4 0-9-16,-1-2 0 0,-2 5 0 0,-6-5 0 15,1 4-24-15,-6-2 2 16,3 1 1-16,-6-6 0 16,0 8-12-16,-2-1-3 0,0-4 0 0,-3 2 0 15,1-2-74-15,-1-2-15 16,-3-1-3-16</inkml:trace>
  <inkml:trace contextRef="#ctx0" brushRef="#br0" timeOffset="23469.47">22918 5911 2833 0,'-8'5'125'0,"6"-5"27"0,-4 0-122 0,-2 5-30 16,0-3 0-16,3 3 0 0,-3-3 38 0,0 5 2 16,-2 0 0-16,-1-4 0 15,-2 4-55-15,0 0-10 0,-3 0-3 0,0 5 0 16,-5-1-108-16,0 1-23 0,-1 2-4 0,4-4-1 15,-3 4 85-15,2-5 17 0,3 8 3 0,-2-6 1 16,5 1 20-16,-3 2 4 0,2-4 1 0,1 4 0 0,3-5 42 0,-1 5 9 16,1-4 2-16,2 1 0 0,0-1 53 15,5-1 11-15,-2-2 3 0,2 0 0 0,3 0-24 0,3-2-5 0,-1 0-1 16,4-3 0-16,2 5-33 0,0-2-6 0,2 0-2 16,3-5 0-16,-2 0-16 0,2 4 0 15,3-4 0-15,3 0 0 0,-1 0-12 0,1 0-10 0,2-4-2 0,0 4 0 31,0 0-212-31,-2 0-44 0,4-10-8 0,-4 10-1 0</inkml:trace>
  <inkml:trace contextRef="#ctx0" brushRef="#br0" timeOffset="23646.74">22426 6445 2833 0,'0'0'125'0,"0"0"27"0,3 10-122 0,2-3-30 0,8 0 0 0,0 0 0 0,6 0 38 0,2 0 2 16,3-5 0-16,2 5 0 0,1-7-32 0,7 3-8 15,1-3 0-15,4-3 0 16,-4 1-210-16,2-3-43 0</inkml:trace>
  <inkml:trace contextRef="#ctx0" brushRef="#br0" timeOffset="24645.22">23461 5893 1994 0,'0'0'44'0,"0"0"8"0,0-3 3 0,0-4 1 0,-3 5-44 0,3-3-12 15,-3-2 0-15,3 2 0 0,-2-2 24 0,2 0 2 0,-3-2 1 16,0-3 0-16,1 7-10 16,-1 1-1-16,-2-3-1 0,2 0 0 0,-5 2-1 0,3 0 0 15,-3-2 0-15,0 7 0 0,0 0 2 0,-2 7 1 16,-4-2 0-16,4 0 0 0,-6 9-17 0,3 2 0 16,-3 5 0-16,0 3 0 0,-3 2 0 0,6 7 0 15,0-3 0-15,0 3 0 0,2-2-16 0,3 2-4 0,3-3-1 16,2-2 0-16,3-4 21 0,0-1-11 0,3-4 11 0,5-2-8 15,0-1 8-15,0 1 0 0,2-3 0 0,1-5-8 16,5-2-12-16,-3 3-1 0,3-6-1 0,0-4-604 16,0 0-121-1</inkml:trace>
  <inkml:trace contextRef="#ctx0" brushRef="#br0" timeOffset="25131.35">23622 6231 864 0,'0'0'38'0,"0"0"8"0,0 0-37 0,0 0-9 15,0 0 0-15,5 7 0 0,6-4 430 0,-3-3 84 0,0 0 17 16,0 4 3-16,2-1-427 0,-2 1-86 15,0-1-21-15,-3 1 0 0,-2-1 0 0,-3-3-15 0,0 0 3 0,3 2 0 32,-3 5-121-32,-3 0-24 0,-2 0-5 0,0 3-1 15,-3-3 64-15,0 2 13 0,-3-2 2 0,0 3 1 0,1 1 51 0,-1-1 11 0,1-1 1 0,-1 1 1 16,3 1 67-16,3-1 12 0,2-1 4 0,1-2 0 16,-1 3 6-16,3-3 2 0,0-7 0 0,0 0 0 15,0 7-14-15,0-7-2 0,0 0-1 16,11 2 0-16,-1 3-36 0,3-3-7 15,1-2-2-15,4-2 0 16,1-3-10-16,-1 3 0 0,1-5 0 0,-1 4 0 0,1-6-197 0,-1 2-42 0</inkml:trace>
  <inkml:trace contextRef="#ctx0" brushRef="#br0" timeOffset="25739">24146 5766 2559 0,'0'-3'56'0,"0"-4"12"0,-3-2 3 0,1-1 1 0,-1-1-58 0,3 1-14 0,-3-4 0 0,3 2 0 15,-2-2 0-15,-4 0 9 0,4 2-9 0,-4 1 8 16,-2 3-8-16,3 4 0 0,-3-3-12 0,0 2 12 16,0 5-22-16,0 0 3 0,-2 0 1 0,2 5 0 15,-3 2-27-15,3 2-6 0,-2 1-1 0,2-1 0 16,0 5 32-16,0 3 5 0,0-1 2 0,3-2 0 16,-1 3 13-16,4-3 0 15,-1 2 0-15,1-2 0 0,-1-2 0 0,3 2 12 16,3-4-3-16,2 4 0 0,-3-5 21 0,4 0 4 15,-1-1 1-15,6-1 0 0,-1 2-11 0,1-4-3 0,2-3 0 0,0 5 0 16,3-7-10-16,-3 7-3 0,3-4 0 0,-3 4 0 16,1 0-8-16,-4-3-17 0,1 1 4 0,-1 7 1 15,1 0 12-15,-3 2 0 0,0 2 0 0,0 1 10 0,-3-1-10 0,-2 8 0 16,-1-3 0-16,1-2 0 0,-3 2 0 16,0 2 0-16,0-4 0 0,-3 5 0 0,-2 4 0 15,0-2 0-15,-3 2 0 0,-3 0 0 0,1-4 8 0,-3-1 0 16,-6 5 0-16,0-4 0 15,-2-1-38-15,3-4-8 0,-6 2-2 0,3-4 0 16,-3-5 13-16,5 2 3 0,-2-5 0 0,3-2 0 0,-1-2 12 0,3-3 4 16,1-2 0-16,4-2 0 0,-2-3 21 0,2-2 5 0,6 2 1 15,0-6 0-15,2-6 21 16,3-6 4-16,0 4 0 0,3-9 1 0,2 4-29 0,5-2-7 16,1 0-1-16,5-2 0 0,2 5-8 0,4-1 0 15,-1 1 0-15,3-1 0 0,-1 8 0 0,4-1-12 16,-3 3 4-16,-1-2 8 15,1 6-33-15,-3 1 1 0,-2-5 0 0,-1 7-686 0,1 0-137 16</inkml:trace>
  <inkml:trace contextRef="#ctx0" brushRef="#br0" timeOffset="26015.34">24461 5702 2797 0,'-3'5'61'0,"-2"-3"13"0,-3-2 2 0,3 0 4 0,2 0-64 0,-2 0-16 15,2 0 0-15,0 5 0 0,-2-3-8 0,0 0-5 16,2-2-1-16,-2 5 0 16,0-2-22-1,2 4-5-15,0 0-1 0,1-5 0 0,-1 5 13 0,3 7 2 16,-3-4 1-16,1 6 0 0,4 1 18 0,1 4 8 0,0 2-8 0,-1 3 8 0,4-2 0 0,1-1 11 15,1 8-1-15,3-8 0 0,0 1 0 0,2-8 0 16,-3 5 0-16,4-4 0 0,-4-5-10 0,3 2-17 16,-2-5 4-16,2-2 1 15,-2 0-247-15,-1-4-49 0,9-6-9 0,-3-4-3 0</inkml:trace>
  <inkml:trace contextRef="#ctx0" brushRef="#br0" timeOffset="26422.05">24659 5770 3063 0,'0'0'68'0,"0"0"13"0,0 0 3 0,-2 3 2 16,2-3-69-16,0 7-17 0,0-7 0 0,0 7 0 0,0 2 0 0,0 1 0 0,0-3 0 0,-3 4 0 16,3-1 0-16,0-1 0 0,0 1 0 15,-3 1 0-15,1 1-20 0,-1 0-2 0,0 0 0 0,-2-1 0 16,2-1-34-16,1-1-6 0,-1 1-2 0,-2-3 0 15,2 2 13 1,-2-2 3-16,2 0 0 0,3-7 0 0,0 5 38 0,0-5 10 0,0 0 0 0,0 0 0 16,0 0 0-16,0 0 0 0,0 0 0 0,0 0 0 15,3-5 0-15,2-4 0 0,-2-1 0 0,5-1 0 16,-3-6 0-16,6 5 0 16,-3-6 0-16,2 6 0 0,-2-2 0 0,5-3 0 0,-2 3 8 0,2 5-8 0,-2-5 8 15,-1 7-8-15,3-3 10 0,1 3-10 0,-4 5 22 0,-4-3-2 16,2 5 0-16,-3-2 0 0,0 2 3 0,3 0 0 15,0 0 0-15,-3 2 0 0,1 5 5 0,2 0 2 16,-1 3 0-16,-1 1 0 0,2 1-18 0,-3 2-3 16,0 0-1-16,1 3 0 0,-4-1 5 0,3 1 1 15,-5-3 0-15,3-2 0 16,-6 2-88-16,3 2-18 0,0-2-3 0,-2-4-1 16,-1 1-102-16,1-6-21 0,-4 9-4 0,-2-7-1 15</inkml:trace>
  <inkml:trace contextRef="#ctx0" brushRef="#br0" timeOffset="26680.18">24974 5575 2746 0,'0'0'122'0,"0"0"25"0,5 7-118 0,1 2-29 0,2-1 0 0,2 6 0 16,-2-5 13-16,0 8-3 0,3-1-1 0,-3-2 0 15,-1 3-9-15,1 4 0 0,0-2 0 0,0 4 0 16,-2 1-22-16,-4-1 3 0,1 5 1 0,0 1 0 16,-3 8-2-16,-3-4 0 0,0 7 0 0,-5-5 0 15,0-2-6-15,-5 0-2 16,-3 0 0-16,-5 0 0 0,-3-2-16 16,-5 6-3-16,-3-4-1 0,6-9 0 15,2 6-56-15,-5-4-11 0,-3 5-2 0,1 2-1 0</inkml:trace>
  <inkml:trace contextRef="#ctx0" brushRef="#br0" timeOffset="28080.43">19984 7981 2487 0,'0'0'55'0,"0"0"11"0,0 0 2 0,0 0 2 0,5 0-56 0,1 0-14 0,2 0 0 0,-3 7 0 15,0-2 36-15,3-1 5 0,0 8 1 0,0-2 0 16,-3-1-10-16,0 7-1 0,3-1-1 0,0-1 0 0,-2 2-30 0,-1 1 0 16,3-1-8-16,-5 1 8 0,4-1 0 0,-4 5 0 15,2-2 0-15,-2-3 0 16,2 6 0-16,-2-6 0 0,-3 1 0 0,5-1 0 15,-2-2 0-15,-3-4 0 0,3 1 0 0,-1-6 0 0,1 2 0 0,0-2 0 16,-3-5 0-16,5 0 0 0,0 0-9 0,0-5 9 16,3-4 0-16,0-1-9 0,0-4 9 0,3 5 9 15,-3-5-1-15,2 4-8 0,1-4 0 16,2 0 0-16,-2 5-12 0,-1 2 3 16,4-3 9-16,-4 3 11 0,3 5-3 0,1-3 0 15,-4 5-8-15,1 5 0 0,-6-3 0 0,3 3 0 16,3-3 0-16,-4 5 0 0,4 0 0 0,-3 0 8 15,3-2-8-15,-1 2 8 0,-2-2-8 0,3-3 8 0,-3 3 0 0,-3-3 0 0,3-2 0 0,0 0 0 16,-3 0-8-16,0-2 0 16,-5 2 0-16,6-5 0 0,-4-2 10 0,1 0-10 15,0-2 12-15,-1-6-12 0,-2 6 0 0,0-3 0 16,0-2-12-16,-2 0 3 0,-1 0-2 0,0-3 0 0,-5 1 0 16,3 0 0-16,-3-1-9 0,3 1-3 15,-6-6 0-15,3 6 0 16,0 0-13-16,0-1-4 0,3 1 0 0,0 2 0 15,0-3-128-15,2 1-27 0,3-1-5 0</inkml:trace>
  <inkml:trace contextRef="#ctx0" brushRef="#br0" timeOffset="28923.98">20616 7553 172 0,'0'0'16'0,"0"0"-16"0,0 0 0 0,0 0 0 0,0 0 481 16,6 5 94-16,-6-5 18 0,2 4 4 0,4 8-415 0,-4 0-83 15,-2 2-17-15,3 2-3 0,-3 8-43 0,3-3-8 16,-1 3-1-16,-2 2-1 16,3 4-15-16,-3 1-3 0,0 2-8 0,-3 0 12 0,3 4-12 0,-5-4 0 15,2 0 8-15,1 0-8 0,-4-5 0 0,4-2 8 16,2-2-8-16,-3-8 0 0,3 0 0 0,0-1 0 16,-3-6 0-16,3 3 0 15,0-3 0-15,0-7-21 0,0-2 3 0,0 0 1 16,0 0-11-16,8 0-1 0,0-2-1 0,0-5 0 0,0 0 15 0,0 0 3 15,3-2 1-15,-1-6 0 0,1 6 11 0,-1 0 0 0,4-5 0 16,-4 6-8-16,1-1 8 0,-1 2 0 16,-2 0 0-16,-8 7 0 0,0 0 8 0,14 0 4 0,-1 0 1 15,0 0 0-15,0 7 22 0,0-2 4 16,1-3 1-16,-1 7 0 0,-3-4-40 0,4 2 0 0,-4-2 0 16,4 0 0-16,-4-3 9 0,1 3 1 15,-3-3 0-15,2-2 0 0,1-2-10 0,-1-3-16 0,-2 3 4 16,0-5 1-1,0 0-19-15,3-3-4 0,-6 1-1 0,3-3 0 16,-3 0-11-16,1 0-2 0,-4 3-1 0,-2 0 0 16,3-1-7-16,-6-2 0 0,1 3-1 0,-4 0 0 0,1 2 35 0,-3-3 7 0,0-2 2 15,0 10 0-15,3-5 13 0,0 7 16 0,-3 0-3 0,0 0-1 16,2 7 28-16,1 0 6 0,2 0 1 0,-2 3 0 16,0-1-11-16,2 5-3 0,1-4 0 0,2 6 0 15,-3 0-24-15,3-1-9 0,0-1 0 0,3-3 9 16,-1 4-9-16,1 1 0 0,0-4-10 0,2-3 10 0,0 1-12 0,0-1 3 15,1-4 1-15,2-3 0 16,0 5-4-16,0-7-1 0,2 0 0 0,1 0 0 0,2-2-10 0,0-3-1 16,3 3-1-16,0-3 0 0,0-4 13 0,0 6 4 15,2-4 0-15,-2 0 0 0,-5 0 8 0,2 0 0 16,0 5 0-16,-2-5 0 0,2 4 0 0,0-1 0 16,-2 4-9-16,-3 0 9 0,2 0 0 0,-2 0 0 15,-3 7 0-15,3-5 0 0,-2 3 24 0,-1 2 0 16,-2-5 0-16,2 7 0 0,-5-1 14 0,3-1 2 0,-3-7 1 15,0 7 0-15,0-5-28 0,0 5-5 0,-3 0-8 16,3-7 11-16,0 0-11 16,0 0 0-16,0 0 0 0,0 0 0 15,0 0-23-15,0 0-6 0,5-2-2 0,1-3 0 16,1-2-26-16,-1 2-6 0,-1-6-1 0,3 3 0 16,0-1 28-16,0-5 4 0,0 2 2 0,2-2 0 0,-2 0 30 0,3 5-9 0,-3-6 9 15,2 6 0-15,-2 2 0 0,3 0 11 0,-3 2-1 0,0 1 0 16,2 1 35-16,-2 3 7 0,-2 0 2 0,2 3 0 15,-3-3 2-15,-3 7 0 0,4 0 0 16,-4 2 0-16,1 0-25 0,0 3-5 0,-1 0-1 0,-2 0 0 16,3-1 5-16,-3 4 1 0,0-6 0 0,0 5 0 15,0-4-22-15,0 4-9 0,0-5 8 0,3-2-8 16,-1 0-54-16,1 0-16 0,2-4-3 0,1-3-1066 16</inkml:trace>
  <inkml:trace contextRef="#ctx0" brushRef="#br0" timeOffset="29372.97">22204 7861 3146 0,'0'0'140'0,"-3"9"28"0,1-4-135 0,-1-3-33 15,3-2 0-15,-3 8 0 0,3-1 0 0,0 0 0 0,0-7-10 16,-2 7 10 0,2 2-38-16,0 1 0 0,-3-1 0 0,3 3 0 15,-3-1-10-15,3 4-1 0,-2-1-1 0,-1-3 0 0,3 8 30 0,-3-2 7 16,1-6 1-16,-1 6 0 0,-2-3 0 0,2-5 0 0,1 6 0 0,2-6 0 16,-3 3 12-16,0-8 10 0,3 3-2 0,0-7 0 15,0 0-8-15,0 0-11 0,0 0 3 0,0 0 0 31,3-7-31-31,2-2-5 0,3-3-2 0,0-7 0 16,0 3 11-16,3-8 3 0,-1 1 0 0,3-3 0 0,1 0 12 0,-1-2 4 0,5 4 0 16,1 1 0-16,2 6 16 0,-2-6 0 0,-1 7 0 0,-2 1 0 15,2 4 27-15,-2-3 9 0,0 6 1 0,0 1 1 16,-5 7 24-16,5-2 5 0,-6 2 1 0,3 2 0 0,-2 5-13 16,-3 1-3-16,2 1 0 0,-2 7 0 15,0-1-32-15,3 8-6 0,-3-2-2 0,0 3 0 16,0 2-3-16,0-1-1 0,0 4 0 0,-3-3 0 0,3-3-8 15,-3 1-12-15,0-8 2 0,1 5 1 16,-1-4-75-16,-2-6-14 0,2 4-3 16,-2-6-1-16,-1 3-123 0,1-5-25 15</inkml:trace>
  <inkml:trace contextRef="#ctx0" brushRef="#br0" timeOffset="29675.86">22974 7767 2246 0,'5'14'200'15,"-5"-14"-160"-15,3 7-32 0,-3 3-8 0,2-3 188 0,6 2 36 16,0 0 7-16,0-2 1 0,3 5-184 0,2-7-36 0,3 2-12 0,0 0 0 16,0 2 0-16,5-4 0 0,0-3 0 0,0-2-11 31,-2 5-20-31,-1-5-4 0,1-5-1 0,-1 5 0 15,1 0-2-15,-1 5-1 0,-2-2 0 0,-3-1 0 0,1 5 22 0,-6-2 4 0,2 2 1 0,-5-3 0 16,1 8 32-16,-4-5 6 0,-2-2 2 0,-2 9 0 16,-1-7 3-16,-2 3 1 0,-6-3 0 0,-2 2 0 15,-3 3-32-15,-2-3 0 0,-4 1 0 16,-4 4 0-16,-3-5-87 16,-3 5-23-16,0-2-5 0,1-5-1 0,1 7-30 0,4-4-6 15,0-3-2-15,2 2-830 0</inkml:trace>
  <inkml:trace contextRef="#ctx0" brushRef="#br0" timeOffset="29941.12">23000 8423 2804 0,'0'0'62'0,"0"0"13"0,8 0 2 0,0-7 1 0,5 5-62 0,1-8-16 0,1-1 0 0,7 1 0 0,-1-4 0 0,3 2 0 15,-6-9-9-15,6 5 9 16,-3-8-96-16,3 5-12 0,2-4-4 0,1 2 0 16,-3-1 17-16,-1 6 3 0,-1 0 1 0,-1-1 0 15,0 3-173-15,0-3-36 0,14-6-6 0,-6 7-2 0</inkml:trace>
  <inkml:trace contextRef="#ctx0" brushRef="#br0" timeOffset="30475.11">23699 7680 1555 0,'0'0'138'0,"0"0"-110"0,0 0-28 0,0 0 0 0,0 0 188 0,8 0 33 16,-3 0 7-16,3 7 0 16,-3-2-91-16,3-1-18 0,-3 3-4 0,-2 1-1 15,2 1-46-15,1-2-10 0,-1 7-2 0,-2 0 0 0,-1-2-38 0,1 9-8 16,0-2-2-16,-3 2 0 15,0-2-8-15,0 4-11 0,-3-1 3 0,0-4 0 0,1 4 8 0,-4-6-8 16,4 1 8-16,-4-3-8 0,4-5 0 0,-4 0 0 16,1-2 0-16,0 1 0 15,0-1-20-15,5-7-3 0,0 0-1 0,0 0 0 16,-3-7 0-16,3-1 0 0,0-1 0 0,3-7 0 16,-1-1-9-16,6-4-3 0,0-5 0 0,0-2 0 0,3 2 26 0,2-5 5 15,0 8 1-15,0-3 0 0,1 3 12 0,-1-1 0 0,3 1 0 0,-3 4 0 16,3 0 8-16,0 0 5 0,-1 5 1 15,1 0 0-15,0 4 36 0,-3 3 7 0,1-2 2 0,-4 9 0 16,-2-7-10-16,3 7-1 0,-6 0-1 16,3 7 0-16,-3 0-25 0,1 0-5 0,-4 2-1 0,1 1 0 15,2 6 0-15,-5-2-1 0,0 8 0 0,0-4 0 16,0 6-15-16,-2-1 0 0,2 1 0 0,-3 7 0 16,0-1-14-16,-2 1 4 0,2-3 1 0,1 0 0 0,-4-2-8 15,1 0-2-15,2 2 0 0,1-4 0 16,-6-6-38-1,5 4-8-15,1-6-2 0,-4-2 0 0,6-2-100 0,-2-5-20 16,2 0-4-16</inkml:trace>
  <inkml:trace contextRef="#ctx0" brushRef="#br0" timeOffset="30834.22">24233 7979 2361 0,'0'0'210'0,"-2"7"-168"16,-1 2-34-16,0 0-8 0,3-1 152 0,-2 1 28 16,-1 5 5-16,3-7 2 0,0 3-145 0,-3-1-29 15,3 3-5-15,0-3-8 0,0 1-12 0,0 4-9 16,0-5-2-16,3 5 0 0,-3-4 13 0,0 4 10 0,3-5-13 0,-1 0 5 16,1 3-14-16,0-2-2 0,2-3-1 0,-3 0 0 15,6-5 25-15,-2 5 0 0,2-7 0 0,2-5 0 16,1 3 15-16,-3-5 8 0,2 0 1 0,1-9 1 15,2 4-25-15,-2-7 0 0,-1 0 0 0,-2-4-11 16,0-8-3-16,-3 5-1 0,1-2 0 0,-4 2 0 31,-2 0-18-31,0-2-4 0,-2 4-1 0,-4 1 0 16,1 6 2-16,-3 1 0 0,3 2 0 0,0 5 0 0,-1 1 10 0,-2 1 2 0,3 5 1 16,0 2 0-16,0 0 10 0,-3 0 1 0,2 2 1 15,-2 5 0 1,0 1-27-16,3-1-6 0,0 2 0 0,-3-2-666 0,3 7-133 0</inkml:trace>
  <inkml:trace contextRef="#ctx0" brushRef="#br0" timeOffset="41337.16">9051 963 518 0,'-18'5'46'0,"10"-3"-37"0,3 3-9 0,-6 2 0 15,0 2 263-15,1-2 50 0,-1 3 11 0,1-1 1 16,-1 8-257-16,3-1-51 0,-2-2-17 0,2 3 10 15,0 6-10-15,0 1 0 0,-3-1 0 0,3 5 0 0,0 5 0 16,0-2 0-16,0 2 0 0,1 2 0 16,-1 3 0-16,2 2 8 0,4 4-8 0,-1 6 0 15,0 4 0-15,3-5 8 0,0 5-8 0,0-4 0 16,0 4 8-16,3 0-8 0,5-5 0 0,-3 1 8 16,3-6-8-16,3 3 0 0,2-14 0 15,0 5 0-15,6-7 0 0,-1-6-11 0,-2-1 3 0,5-1 0 16,0-6-27-16,3-1-5 0,0 1 0 0,0-3-678 0</inkml:trace>
  <inkml:trace contextRef="#ctx0" brushRef="#br0" timeOffset="41744.82">9771 1556 1796 0,'0'0'80'0,"5"-3"16"0,3 3-77 0,0-4-19 0,3-6 0 0,-1 8 0 0,4-5 41 0,2 0 5 16,-1 0 1-16,1 4 0 15,3-6-8-15,-1 2-2 0,1 0 0 0,-3 0 0 16,5 0-17-16,-3 4-3 0,1 3-1 0,-1-4 0 0,6 1-16 0,-3 3 0 15,3-4 0-15,0 4 0 0,0 0 0 0,-3 0 0 16,3 4 0-16,0-4 0 16,-3 0-128-16,-3 0-28 0,1-4-7 0</inkml:trace>
  <inkml:trace contextRef="#ctx0" brushRef="#br0" timeOffset="41962.25">9805 1805 2253 0,'0'0'100'0,"0"0"20"0,0 0-96 0,0 0-24 0,0 0 0 0,8 9 0 16,-2-6 41-16,4 1 3 0,4-1 1 0,1 2 0 16,-1-5-20-16,4 0-4 0,3 0-1 0,-2-5 0 15,2 2-8-15,3-1-3 0,-3 1 0 0,5-11 0 16,1 7-23-16,2-5-5 0,3-2-1 0,-3-2-714 15,3-1-143-15</inkml:trace>
  <inkml:trace contextRef="#ctx0" brushRef="#br0" timeOffset="42219.61">10761 1386 2091 0,'-8'0'92'0,"8"0"20"0,-3 0-89 0,-2 3-23 16,5-3 0-16,0 0 0 0,0 0 54 0,5 7 6 16,3 0 2-16,0-5 0 0,2-2-25 0,1 5-5 0,0-3 0 0,2-2-1 15,0 5-9-15,0-3-2 0,6-2 0 0,-1 0 0 16,4-2-20-16,-1-3 9 16,3 3-9-16,2-3 0 0,0 3 8 0,1-5-8 15,-1 0 0-15,3 0 0 16,-5 0-22-16,0-5-11 0,0 5-3 0,-6-3 0 15,1 3-145-15,-6-2-30 0,14-5-5 16,-14-3-2-16</inkml:trace>
  <inkml:trace contextRef="#ctx0" brushRef="#br0" timeOffset="42437.6">10792 1650 2440 0,'0'0'108'0,"0"0"23"0,0 0-105 0,0 0-26 0,0 7 0 0,0-7 0 16,6 7 51-16,2-7 5 0,0 2 0 0,2-2 1 0,1 5-27 0,5-5-6 16,-1 0 0-16,4 0-1 0,-1-5-14 0,6 3-9 15,0-3 12-15,3 0-12 16,2 1 9-16,2 1-9 0,-1-8 0 0,-1 1 9 16,2 8-85-16,-4 2-16 0,-3-7-4 0,-1 0-1 15,1 0-43-15,-3 4-8 0,1-6-1 0,-4 2-773 16</inkml:trace>
  <inkml:trace contextRef="#ctx0" brushRef="#br0" timeOffset="42783.04">11523 928 2253 0,'0'0'49'0,"0"0"11"0,5 0 1 0,3 2 3 16,0 5-51-16,2 0-13 0,4 0 0 0,1 5 0 0,1-5 32 0,0 7 3 0,0 3 1 0,3-1 0 16,-1 5-18-16,1 3-3 0,-1 2-1 0,6 4 0 15,-3 3 0-15,0 5 0 0,-2 2 0 0,-3-5 0 16,0 10-14-16,-1 2 0 0,1 0 0 0,-5 2 0 15,-3 5 0-15,-3 0 0 0,-2 3 0 16,-3-8 0-16,-8 8-11 16,-3-6-8-16,-2 6-1 0,-5-1-1 0,-6 5 9 15,-3-6 1-15,-2 1 1 0,3-7 0 0,-3 1-62 16,-6 2-12-16,-36 37-2 0,7-19-1 0</inkml:trace>
  <inkml:trace contextRef="#ctx0" brushRef="#br0" timeOffset="98651.63">15737 9180 1324 0,'-10'-11'118'0,"5"6"-94"0,-1-2-24 0,-2 2 0 15,0-2 234-15,0 2 42 0,-2 1 9 0,2-3 2 0,0 4-198 0,0-4-39 16,-3 0-8-16,6 5-2 0,-3-3-18 0,0 3-4 15,3-1-1-15,0-1 0 16,-3 4-17-16,0 0 0 0,3 0-11 0,-3 0 11 0,0 4-24 0,0-1 1 16,0 4 1-16,0 0 0 0,3 2-2 0,-3 5-1 15,0-2 0-15,2 9 0 0,1-2 25 0,2 5 0 16,-2-1 0 0,3 1 8-16,-1 4-8 0,3-2 0 0,0 4 0 0,5 1 0 0,-2 2 0 15,2-3 0-15,0 3-9 0,3 0 9 0,0 0 0 0,0 3 0 0,0-4 0 16,-3 1 0-16,1 0 0 0,-1-2 0 0,0 2 0 15,-2-3 12-15,0-1 12 0,-1-1 2 16,-2-5 1-16,0 1 0 0,0-1-27 0,-2 1 0 0,-4-8 0 0,4 8 0 16,-4-8 0-16,1 1 0 0,-5-3 0 0,2 0 0 31,-6-5-36-31,4 6-13 0,-1-6-3 0,-5-2-1001 0</inkml:trace>
  <inkml:trace contextRef="#ctx0" brushRef="#br0" timeOffset="98855.49">15102 9665 1324 0,'8'-2'118'0,"0"-3"-94"16,6-2-24-16,4 4 0 0,-2-4 224 0,5 5 40 15,0-3 8-15,6-2 1 0,-3-2-193 0,7 2-40 16,4 0-7-16,2-3-1 16,0 3-6-16,2-2-1 0,4-1 0 0,-4 3 0 31,-1 0-42-31,-1 0-9 0,-6 0-2 0,1-2 0 15,0 2-228-15,0 4-45 0,20-4-10 0,-14 0-448 0</inkml:trace>
  <inkml:trace contextRef="#ctx0" brushRef="#br0" timeOffset="99056.36">15965 9484 172 0,'0'0'16'0,"0"0"-16"0,-8 0 0 0,0-3 0 16,0-1 363-16,-2 4 69 15,2-3 15-15,0 3 2 0,0-2-297 0,-3 2-60 0,1 2-12 0,-1 1-3 16,3 4-35-16,-3 0-7 0,-2 0-2 0,3 2 0 15,2 5-25-15,0 3-8 0,0-1 0 0,0 1 0 16,3 6 0-16,-1-1 0 16,4-4 8-16,2 6-8 0,0 4 12 0,2-2 0 0,4-3-1 0,2 3 0 15,2-2-11-15,1-1 8 0,2 1-8 16,0-3 8-16,0-2-8 0,6-3 0 16,-1-2 0-16,6 1 0 15,0 1-144-15,3-7-33 0</inkml:trace>
  <inkml:trace contextRef="#ctx0" brushRef="#br0" timeOffset="99742.04">16402 9460 288 0,'0'0'25'0,"0"0"-25"16,0 0 0-16,0 0 0 0,0 0 248 0,0 0 44 16,0 0 8-16,0 0 3 0,0 0-167 0,0 0-34 15,0 0-6-15,0 0-2 0,0 0-32 0,0 0-6 0,-6 7-2 0,4-7 0 16,2 0-14-16,-3 7-4 0,0-4 0 0,-2 1 0 15,2-1-12-15,3-3-2 0,0 0-1 0,-5 5 0 16,2-3-8-16,3-2-1 0,0 0-1 16,0 0 0-16,-5 2-3 0,5-2 0 0,3 7 0 0,-3-7 0 15,0 0 16-15,0 0 2 16,2 5 1-16,-2-5 0 0,6 2-15 0,-6-2-4 0,2 7 0 0,4-4 0 16,-1 1-8-16,-5-4 12 0,5 3-12 0,-5 4 12 15,6 2-12-15,-6-2 0 16,0 0 0-16,0 3 0 0,2 2 8 0,-2-1-8 0,-2 3 0 0,2 1 8 15,-3-4-8-15,0 10 10 0,3-4-10 16,-5-1 10-16,0 1 0 0,-1-1 0 0,4-2 0 16,-4 3 0-16,1-1-10 0,0-2 12 0,2-4-12 0,1 4 12 15,-1-7 4-15,0 0 2 0,1-5 0 0,2-2 0 16,0 0-18-16,0 0 0 0,0 0 0 0,0 0 0 16,2-7 0-16,1 0 0 0,-6-2 0 0,3-5 0 0,6-3-11 0,-4 1-5 15,1-1-2-15,2 1 0 0,0-5 18 16,1 2 0-16,-1-2-8 0,3 2 8 0,-5-2 0 15,2 4 0-15,3 1 0 0,0-1 0 16,-3 3 0-16,0 3 11 0,3-1-2 0,-2 5 0 0,2-3 7 16,-3 3 2-16,0 5 0 0,0-5 0 0,-2 7 0 0,-3 0 0 15,5 0 0-15,3 7 0 0,0 0-9 0,-3 0-1 16,1-2-8-16,-1 9 12 0,0-5-12 0,3 5 0 16,-2 3 0-16,-1-3 0 0,3 2 0 0,-3 1 0 0,0-3 0 15,1 0 0-15,-4-2 0 0,1 4 0 16,5-4 0-16,-5 0-10 15,-3 0-18-15,2-3-4 0,4 0-1 0,-6-2 0 16,2 3-93-16,1-3-18 0,-1-5-4 0,4 5-495 16,-4-7-98-16</inkml:trace>
  <inkml:trace contextRef="#ctx0" brushRef="#br0" timeOffset="99972.17">16743 9380 2286 0,'0'-7'50'0,"2"5"10"0,4-3 3 0,2 3 1 0,0-5-51 0,0 7-13 0,0-3 0 0,2 3 0 16,1 0 48-16,-1 3 6 0,1-3 2 0,-1 7 0 16,4 0-39-16,-1 2-7 0,-3 1-2 0,1 11 0 0,2-2-8 0,-2 4 0 15,-1 8 0-15,1-1-11 0,-3 3 11 0,-3-2 0 16,3 9 0-16,-5-7 0 16,0 4 0-16,-1 3 0 0,-2 5 0 0,-5-3-8 15,0 5-14-15,-3-7-2 0,0 0-1 0,-3-2 0 16,-2-5 16-16,0-2 9 0,-3-6-10 0,3 4 10 15,-3-6-65-15,0-4-7 16,-3-3-2-16,6-1-589 0,2-6-117 0</inkml:trace>
  <inkml:trace contextRef="#ctx0" brushRef="#br0" timeOffset="100225.12">17288 9663 2746 0,'0'0'122'0,"0"0"25"0,5 2-118 0,3 0-29 0,3 3 0 0,2-5 0 16,0 0 15-16,6 0-3 0,-1-5-1 0,3 5 0 15,1-2-11-15,-1-5 0 0,3 4 0 0,-3-1 0 31,0 1-42-31,0-4-10 0,-2 5-3 0,-1-3 0 16,1 5-83-16,-4 0-17 0,1 0-3 0,-2 0-514 0,-7 0-102 0</inkml:trace>
  <inkml:trace contextRef="#ctx0" brushRef="#br0" timeOffset="100428.47">17436 9895 2592 0,'0'0'115'0,"0"0"23"0,0 0-110 0,5 5-28 0,1-3 0 0,7 1 0 0,3 1 125 0,5-4 20 15,5 0 4-15,3 0 1 0,3-7-111 0,0 0-23 16,0 0-4-16,-1-2 0 16,4 0-146-16,2-6-29 15,0 6-5-15,3-5-1072 0</inkml:trace>
  <inkml:trace contextRef="#ctx0" brushRef="#br0" timeOffset="100905.43">18344 9350 3063 0,'0'0'136'0,"0"0"28"16,0 0-132-16,8 0-32 0,-1 4 0 0,4-1 0 15,2-3 0-15,0 0 0 0,6 0 0 0,0 0 0 16,-4 0 0-16,4-3 0 0,-3 3-12 0,-3 0 3 31,0 0-47-31,-2 0-10 0,-1 3-2 0,-2-3 0 0,-2 5-12 0,-1-1-4 0,-2 3 0 0,-1 0 0 31,-2 3 3-31,0-3 0 0,-2 7 0 0,-4 0 0 0,1-2 65 0,0 4 16 0,-1 3 0 0,1-7 0 16,-3 4 16-16,3 1 8 0,0-3 0 0,-3 0 1 16,2-5-25-16,1 5 0 0,0-4 0 0,2-1 0 0,1-2 9 15,-4 3-9-15,6-3 10 0,0 0-10 0,0 0 53 0,3 0 5 16,2 0 1-16,0-5 0 0,1 8-28 0,-1-6-6 16,0 4-1-16,3-4 0 0,0 3 7 0,3 0 1 15,-1 3 0-15,1-3 0 0,0 0-32 0,-1 2 0 16,-2 3 0-16,3-3 0 0,-1-1 0 0,-2 1 0 15,0-2 0-15,0 2 0 0,-5 1 0 0,2-3 0 16,-5 7 0-16,0-5 0 16,-3 1 0-16,-2 2 0 0,0-1 0 0,-1-4 0 0,-1 7 0 0,-4-4 0 0,0 4 0 15,-2-5 0 1,0 5-45-16,0-4-15 0,-3-1-4 0,0-2-703 16,0 0-141-16</inkml:trace>
  <inkml:trace contextRef="#ctx0" brushRef="#br0" timeOffset="101321.36">18886 9477 3207 0,'0'12'142'0,"0"-8"30"0,3 8-138 0,-1 0-34 15,4 7 0-15,-1-3 0 0,0 0 13 0,0 1-4 16,-2-3-1-16,0-2 0 15,-1 2-21-15,1 0-5 0,-3-2-1 0,0-5 0 16,0 7-59-16,0-7-12 0,-3 2-2 16,3-2-1-16,-2 1 49 0,-1-1 9 0,3-7 3 0,0 4 0 15,0-4 32-15,0 0 0 0,0 0 0 0,0 0 0 0,0 0 0 0,0 0 0 16,0 0 0-16,0 0 0 0,0 0 0 0,3-9 12 16,-1-1 0-16,4-4 0 0,-1 0-12 0,3-5 0 15,0-4 0-15,2-1-10 0,-2 1 10 0,3-1 0 16,2 1 0-16,-2-1 0 0,2 1 0 0,-2 6 0 0,2 3 0 0,-3-2 0 31,4 6 17-31,-4 3 6 0,3 0 1 0,-2 0 0 0,2 5 14 16,-2 2 3-16,-3 0 1 15,0 2 0-15,2 5-23 0,-2 0-5 0,-3 7-1 0,3 1 0 0,-2 3-13 0,-4-1 0 0,4 4 0 0,-4 2 0 16,4 3 0-16,-1-2 0 0,-5 2 0 16,3-3 0-16,-1 1 0 0,-2-3 0 0,0-2 0 0,0 2 0 31,3-5-68-31,-1 1-17 0,1-3-3 0,2 0-757 0,-2-2-151 0</inkml:trace>
  <inkml:trace contextRef="#ctx0" brushRef="#br0" timeOffset="101553.37">19569 9507 3196 0,'0'0'71'0,"0"0"14"0,0 0 3 0,2 10 1 0,4-3-71 0,1 5-18 15,4-8 0-15,2 3 0 16,1 0 0-16,1 0 0 0,4-7 0 0,-3 0 0 16,0 0-77-16,0-2-19 0,2-3-4 0,-2-2-1 15,-3 0-44-15,3 5-9 0,-3-5-2 0,0 0 0 16,1-3-67-16,-1 3-13 0,0 0-4 0,-2 5 0 16,-3-5 100-16,0 7 19 0,-3-7 4 0,0 7 1 0</inkml:trace>
  <inkml:trace contextRef="#ctx0" brushRef="#br0" timeOffset="101742.36">19714 9317 2718 0,'0'0'60'0,"-5"2"12"0,0 3 2 0,-1-3 2 0,1 5-60 0,-3-2-16 0,3 0 0 0,2 2 0 0,-2 7 73 0,2-5 12 0,-2 5 3 0,2 3 0 15,1 6-67-15,-1-1-13 0,0 1-8 0,3 3 10 16,0 0-10-16,-2-3-11 0,-1 8 3 0,-2-5 0 31,2-3-88-31,3 1-18 0,-3-3-3 0,1-2-708 0,2-5-142 16</inkml:trace>
  <inkml:trace contextRef="#ctx0" brushRef="#br0" timeOffset="102397.7">20050 9317 3204 0,'0'0'71'0,"3"2"14"0,2 5 3 0,3 0 1 0,0-2-71 0,0 0-18 15,2-1 0-15,-2-1 0 0,0 1 0 0,3-1 0 16,-3-3 0-16,0 5 0 16,2-3-83-16,-4 0-23 0,2-2-5 0,-3 0-1 15,-2 0 48-15,-3 0 10 0,2 0 2 0,-2 0 0 16,3 7 12-16,-3 0 4 0,0 0 0 0,-5 3 0 0,2-3 36 0,0 7 12 15,-5-2 0-15,3-1 0 16,0 1 16-16,-3 2 3 0,3 0 1 0,-3-2 0 0,2 2-10 0,-2-4-2 16,3 4 0-16,0-5 0 0,-1 5-20 0,4-4 0 0,-3-3 0 15,2 7 0-15,0-5 11 0,1-2-3 0,2 0 0 0,2 1 0 16,-2-8 13-16,6 7 3 0,-6-7 0 0,5 4 0 16,3 1 6-16,2-3 2 0,-2-2 0 15,3 0 0 1,2-7-52-16,0 5-9 0,1-5-3 0,1 0 0 15,4-3 0-15,2-4 0 0,3 5 0 0,0-5 0 0,-3 2-59 0,3 0-12 16,0-4-2-16,5 6-1 16,-3-4-5-16,1-2-1 0,-4 6 0 0,1 1 0 0,-3-3 60 15,-2 10 11-15,-3-5 2 0,-3 0 1 0,0 7 88 0,-2-3 18 0,-1 3 3 0,-2 0 1 16,0 3 24-16,0-3 4 0,-3 4 2 16,1-1 0-16,-4 4-16 0,4 2-3 0,-4-2-1 0,1 3 0 0,0 4-14 0,-1-5-4 15,1 8 0 1,0-3 0-16,-1 0-35 0,1 2-7 0,2 1-2 0,-2-1 0 15,2-2-12-15,0 1-8 0,3-4 8 0,0-4-8 16,0 3 0-16,3 2 0 0,-1-8 0 0,6 3 0 16,0-7 0-16,3 5 0 0,-6-5 0 0,8 0 0 15,-2-5 0-15,-1 3 0 0,1-5 0 0,-4-7 0 0,4 4 0 16,-6-4 0-16,3-2 0 0,-5-3-8 0,-1-2 8 0,-2 4 0 16,-3-6 0-16,1 4 0 0,-1-2-12 0,-5 2 0 15,0-2 0-15,0 4 0 0,-3 1 12 0,-2 2 0 16,0-3 8-16,0 3-8 0,-6 5 11 0,0 2-3 15,1 0 0-15,-1 0 0 0,1 2-8 0,-4 0 0 16,1 5 0-16,0 0-11 0,0 0 11 0,2 0-10 16,1 0 10-16,-1 0-10 0,3 0-10 0,3 0-3 0,-3 5 0 0,5-5 0 31,1 2-101-31,2-2-20 0,0 0-4 0,0 0-994 0</inkml:trace>
  <inkml:trace contextRef="#ctx0" brushRef="#br0" timeOffset="104200.81">17994 10740 2206 0,'-2'-7'98'0,"-4"0"20"0,1 4-94 0,0-1-24 0,0-4 0 0,-3 4 0 16,0-3 86-16,0 0 13 0,0 0 2 0,0 0 1 16,0-1-26-16,0-1-4 0,0 2-2 0,-3 0 0 15,1 5-39-15,-1-1-8 0,1-1-2 0,-4 4 0 16,4 0-21-16,-3 0-13 0,-1 0 1 0,4 9 1 16,-6-2-4-16,5 2-1 0,1 3 0 15,-3 0 0-15,-1 7 8 0,4 0 8 0,-3 2-13 16,2 2 5-16,0 3 8 0,1 0-10 0,-1 5 10 0,3 2-10 15,3 4 10-15,0 8-8 0,-1-3 8 0,4 8-8 16,2 4 8-16,0-3 0 0,2 1 0 0,1 2 0 16,0 10-8-16,2-8 0 0,-2 5 0 0,2-4 0 15,-2-1 8-15,2-9 0 0,-3 5 0 0,4-7 0 0,-1 2 0 0,0-3 11 16,-2-4-3-16,2-2 0 0,-2-3-8 0,0-4 0 16,-1-1 0-16,-2-4 0 0,-2-5 0 0,-1-2 0 15,3-2 0-15,-3-3 0 16,-2-5-92-16,0 3-20 0,-1-10-4 15,-4 3-988-15</inkml:trace>
  <inkml:trace contextRef="#ctx0" brushRef="#br0" timeOffset="104437.41">17219 11361 2581 0,'11'0'114'0,"-3"0"24"0,0 0-110 0,7 0-28 0,1 0 0 15,5 0 0-15,1-3 42 0,7-4 3 16,5 0 1-16,3 5 0 0,8-5-16 0,-3 0-3 0,3 0-1 0,-2-3 0 16,-4 3-26-16,-1-2 0 0,1 2 0 0,1-3 0 31,0 3-71-31,-1 0-13 0,-2 5-2 0,-2-3-1 16,-4 3-75-16,1-1-15 0,-5 3-3 0,-1 0-760 15</inkml:trace>
  <inkml:trace contextRef="#ctx0" brushRef="#br0" timeOffset="104673.27">18404 10937 2966 0,'-5'3'65'0,"-5"1"14"0,-1 1 2 0,-2 2 3 0,0 0-68 0,-1 0-16 0,1-4 0 0,-3 8 0 0,3-1 0 0,0-1 0 15,-1 5-13-15,1 0 5 0,0 3 8 0,0 2 0 16,2 4 0-16,1 1 0 16,2 6-21-16,0-4-9 0,2 5-2 0,1 2 0 15,3 2 32-15,4 0 0 0,-2 0 0 0,5 1 0 0,1 4 0 0,2-7 0 16,2 4 0 0,4-4 0-16,-1-2-23 0,3-1 2 0,2-4 0 0,1-5 0 15,4-2-171-15,-1-5-33 0,4-4-7 0</inkml:trace>
  <inkml:trace contextRef="#ctx0" brushRef="#br0" timeOffset="105124.71">18650 11217 3006 0,'-5'5'66'0,"0"-3"14"0,0 5 2 0,-1 0 2 0,1 3-67 0,2-3-17 0,1-5 0 0,-1 5 0 15,3 0 0-15,0 3 0 0,0-3-8 0,0 2 8 16,0 3-8-16,-3-3 8 0,3 1 0 0,-2 4-9 16,-1-5 1-16,1 8 0 0,-1-6 0 0,0 1 0 15,1 2-26 1,-1-4-5-16,-2 4-1 0,2-5 0 0,0 1 29 0,1 1 11 0,-1-4-8 0,0-2 8 16,1 2-21-16,2-7 1 0,0 0 0 0,0 0 0 31,2-7-36-31,4-2-8 0,2-1 0 0,0-4-1 0,2-2 9 0,3-1 3 15,1-4 0-15,-1 2 0 0,3-2 34 0,0 2 7 0,2-2 2 0,1-2 0 0,-3 6 10 16,-1-2 9-16,4 3-1 16,-3-3-8-16,0 10 36 15,0-1 1-15,-1 1 0 0,-1 2 0 0,-4 2 38 0,1 5 7 16,-3 0 2-16,0 0 0 0,0 7-42 0,-3 0-8 0,0 3-2 0,0 4 0 16,3-5 10-16,-5 8 2 0,2 1 0 0,1 1 0 0,-4-2-29 15,4 6-6-15,-4-2-1 0,1 3 0 0,2 2-8 0,-2-3 0 16,-1 1 0-16,1-1 8 0,0-4-17 15,-1 0-4-15,1-3-1 0,0-4 0 16,-1 5-98-16,1-6-19 0,2-1-4 0,-2-3-1 16,-3-7-89-16,0 0-19 0</inkml:trace>
  <inkml:trace contextRef="#ctx0" brushRef="#br0" timeOffset="105363.15">19182 10963 2246 0,'0'0'100'0,"0"7"20"16,-2 0-96-16,2 3-24 0,0-1 0 0,2 5 0 0,1 0 151 0,2-2 25 16,3 2 6-16,-3 0 1 15,6 0-137-15,0 3-27 0,-1 2-6 0,1 2-1 0,-1-2-12 0,-2 4 0 16,3 1 0-16,-3-1 0 31,0-2-23-31,-3-2-7 0,0 5-2 0,-2-3 0 0,-3-2 32 0,0 4 0 0,-3 1 0 0,1-1 0 16,-6 1-12-16,0 2 3 0,-5-3 1 0,-3 1 0 0,-3-1-7 0,1-2-1 15,-1-2 0-15,-5 2 0 16,1-4-137-16,-1-1-28 0,0 1-6 16,-3-3-845-16</inkml:trace>
  <inkml:trace contextRef="#ctx0" brushRef="#br0" timeOffset="105778.11">19963 10940 1785 0,'0'0'159'0,"-11"4"-127"0,1-1-32 0,-4-1 0 16,1 3 219-16,0-3 37 0,0 3 8 0,0-3 2 15,-1 5-167-15,1-4-34 0,2 4-6 0,4 0-2 16,-4 2-57-16,-2-2 0 0,5 7-10 0,-3 3 1 0,3-1 9 0,0 1 12 16,0 4-2-16,0-2-1 0,3 4-9 0,3 5 0 15,-4-4 0-15,6 2 0 0,0-3 0 0,0-2 0 16,6-2 0-16,-1 5 0 0,0-8 0 0,3 1 0 15,3 4 0-15,-1-5 0 16,3-2 0-16,-2-2 0 0,5 0 0 0,0-3 0 16,0-6-22-16,2 4-6 0,3-7-2 0,0 0 0 15,1 0-99-15,-4-7-20 0,1 4-4 16,-3-4-596-16,2-2-119 0</inkml:trace>
  <inkml:trace contextRef="#ctx0" brushRef="#br0" timeOffset="105974.71">19751 11278 2718 0,'0'0'60'0,"0"0"12"0,0 0 2 0,0 0 2 0,0 0-60 0,0 0-16 0,0 0 0 0,8 0 0 16,3 0 19-16,2-4 1 0,0 1 0 0,6-4 0 16,-1 0-20-16,9 2 10 0,-1-6-10 0,1 4 8 15,4-3-8-15,-2 3 0 0,3 0 0 0,-3-2-11 16,0 2 3-16,-2 4 0 15,-3-4 0-15,-1 0 0 16,-1 0-132-16,1 5-27 0,-1-5-5 0</inkml:trace>
  <inkml:trace contextRef="#ctx0" brushRef="#br0" timeOffset="106566.41">20653 10853 2718 0,'-5'14'120'0,"0"-12"25"0,2 5-116 0,-2 3-29 0,2-3 0 0,1 0 0 16,-1 2 25-16,-2 5-1 0,5 0 0 0,-3 3 0 15,0 2-24-15,1 2 0 0,2 5 0 0,-3 2 0 16,0 2 0-16,3-1 0 0,0 1 0 0,3 3 0 15,-3-5 0-15,3-2 0 0,-1 2 0 0,6-6 0 16,-2 1 12-16,-1 1-4 0,5-3 0 16,-2-2 0-16,6-5 19 0,-4 2 3 0,6-2 1 15,-3-4 0-15,6-3-20 0,-1-7-11 0,4 0 12 0,-1 0-12 16,0-7 0-16,0-3 0 0,0-4 0 0,0-2-9 16,-2-1-28-16,-1-6-6 0,-4 4-1 15,1-2 0-15,-4-5 20 0,0-2 3 0,-3 2 1 0,-3-5 0 16,0 1 20-16,-2-1 0 0,-3 3 0 0,0 0 0 15,-3-3 8-15,1 5 7 0,-6 3 1 0,0-1 0 16,-3 1 0-16,-5-1 0 0,3 1 0 0,-3 6 0 16,-2-2 12-16,-1 0 4 0,-5 3 0 0,3 4 0 15,-3 0-32-15,3 8 0 0,0-1 0 0,2 3 0 16,-2-3-20-16,5 5-9 0,3 0-3 0,0 5 0 16,0-3 0-16,5 3 0 0,0-3 0 0,5 0 0 15,-2 3-139-15,5-5-28 0,0 0-5 0</inkml:trace>
  <inkml:trace contextRef="#ctx0" brushRef="#br0" timeOffset="106879.88">21418 10639 1785 0,'-3'0'159'0,"-2"0"-127"0,0 4-32 0,0-1 0 15,-3-1 145-15,2-2 23 0,-2 7 5 0,0-7 1 16,0 7-113-16,1 0-22 0,1 0-5 0,-2 3-1 16,0-1-25-16,3 7-8 0,-3-1 0 0,-2 8 0 15,4 3 16-15,-2 5-4 0,3-1-1 0,0 3 0 16,2 7 1-16,0 0 0 0,1-2 0 0,4 9 0 15,1-7-12-15,0 0 0 0,-1 0-10 0,6-3 10 0,-2-4 0 0,2 0 10 16,-1 5 0 0,4-12 0-16,0 4-42 15,-1-6-8-15,3-1-1 0,-2 1-715 0,2-8-144 0</inkml:trace>
  <inkml:trace contextRef="#ctx0" brushRef="#br0" timeOffset="107380.97">21675 10876 2419 0,'0'0'215'0,"0"0"-172"0,0 0-35 0,2 7-8 15,4-4 94-15,-1 1 17 0,3-1 3 0,0 1 1 16,-3-1-92-16,0 4-23 0,1-5 0 15,-1 5 0-15,0 0 0 0,-2 3-15 0,0 4 3 0,-1 0 0 16,-2 2 0-16,0 3 0 0,0-2 0 0,0 4 0 16,-2-5 12-16,-1 5 16 0,3-4-3 0,-3-1-1 15,1 1-12-15,-1-8 9 0,0 5-9 0,3-4 8 16,0-6-8-16,0-4 0 0,0 0 0 0,0 0 0 16,0 0-49-16,3-7-12 0,0-2-3 0,-1-5 0 15,4-7-28 1,-1-3-5-16,3 5-2 0,-3-4 0 0,0-1 47 15,3 1 8-15,0-1 3 0,0 1 0 0,3-1 52 0,-3 1 10 16,2 6 3-16,-2 1 0 0,0-5 17 16,0 9 4-16,3 0 1 0,-3 0 0 0,0 0 19 0,-3 10 4 0,3-5 1 0,0 0 0 15,-3 7-5-15,0 0-1 0,3 7 0 0,-2-2 0 0,-1-1-19 0,0 8-4 16,0-2-1-16,1-1 0 0,-4 8-32 0,4-1-8 16,-4-2 0-16,4 7 0 0,-4-2 8 0,1-2-8 15,2 4 12-15,-2-2-4 0,2 4-8 0,-2-6 0 0,-3 4 0 16,2-5 0-16,4-2 0 0,-1 0-14 15,-2-2 2-15,-1 2 0 16,-2-4-12-16,6-1-1 0,-6-2-1 0,2 0 0 16,-2 0-36-16,0-7-7 0,3 3-2 0,-3-3 0 15,0 0-163-15,0 0-33 0,0 0-6 0,0 0-2 0</inkml:trace>
  <inkml:trace contextRef="#ctx0" brushRef="#br0" timeOffset="107673.15">22310 10561 2480 0,'18'5'110'0,"-10"-3"22"0,5 5-105 0,3 0-27 0,5 0 0 0,-2 3 0 0,2-1 26 0,0 5 0 16,0 0 0-16,-2 3 0 0,-3 1-14 15,0 4-4-15,-3 1 0 0,0 3 0 16,0 5 20-16,-5-6 3 0,0 6 1 0,-5 2 0 0,0-2-7 0,-1 6-1 16,-4 1 0-16,-1-3 0 0,-5 5 20 0,-3 0 3 15,-2-2 1-15,-5-1 0 0,-6-1-36 0,-3-6-12 16,1 3 0-16,-6 2 9 16,-2-2-41-16,-1-2-9 0,1-3-2 0,0 3-817 15,-1-1-163-15</inkml:trace>
  <inkml:trace contextRef="#ctx0" brushRef="#br0" timeOffset="112597.66">23654 10836 2224 0,'0'0'49'0,"0"0"11"0,-6 0 1 0,6 0 1 0,0 0-50 0,0 0-12 0,0 0 0 0,0 0 0 16,0 0 0-16,0 0 0 0,0 0 0 0,0 0 0 16,3 2 10-16,2 6-1 0,-5-4 0 0,3 3 0 15,2-2 7-15,-2 2 2 0,0-2 0 16,-1 2 0-16,4-2 22 0,-1 6 5 0,-2-4 1 0,2 3 0 16,0-1-16-16,3 1-3 0,-3 1-1 0,3 1 0 15,0 0-13-15,0 0-2 0,0 2-1 0,0 0 0 16,0-2-10-16,0 4 0 15,0-2 0-15,0 3-11 0,2-6 11 0,-4 1 11 0,2-5-3 0,0 3 0 16,-1-3 20-16,-1 0 3 0,-1-5 1 0,3-2 0 16,0 0-7-16,2-2-1 0,-2-5 0 0,6 0 0 15,-1-10 16-15,3 1 2 0,5-8 1 0,3 1 0 16,0-8-25-16,2-2-5 0,0 3-1 0,1-6 0 16,-3-1-12-16,2-3 0 0,-2 0 0 0,-3 0 0 15,0 2-34-15,3-2 0 0,0 10 0 16,0-1 0-16,-3 5-28 0,3 0-6 15,2 3 0-15,-5 2-1 0,-2 4-137 0,-1 1-27 0</inkml:trace>
  <inkml:trace contextRef="#ctx0" brushRef="#br0" timeOffset="113817.04">18119 12174 2559 0,'0'0'113'0,"0"0"24"0,0-7-109 0,-3 5-28 0,0 0 0 0,1-3 0 16,-1-2 50-16,-2 4 5 15,2-1 1-15,1 1 0 0,-4-4-4 0,1 5 0 0,0-3 0 0,-6 3 0 16,3-3-41-16,-2 3-11 0,-4 0 0 0,-2 2 0 16,3 0 0-16,-5 2 0 0,-1-2 0 0,3 7 0 15,-5 0 0-15,3 2 0 0,-4 1 0 0,1 2 0 16,0-1 0-16,0 6 0 16,2 4 0-16,1-2 0 0,2 4 0 0,0 1 0 0,3 4 0 0,0-2 0 15,-1 4 8-15,4-4-8 0,2 5 12 0,0-5-4 16,3 4-8-16,2 1-11 0,0 2 3 0,6-3 0 15,0 8 8-15,2-3 0 0,3 8 0 0,3-8 0 16,-1 5-25-16,3 0-7 16,-2 0 0-16,5-2-1 0,-3 6 4 15,3-1 1-15,2-3 0 0,-2 0 0 0,0-1 20 0,-3-1 8 0,3 0 0 16,-3-5-9-16,-5-3 9 0,0-2 0 0,-2 3 0 16,-1-3 0-16,-2-2-30 0,-1 0-1 0,-2-2 0 15,-2-1 0-15,-4-2-3 0,1-4-1 0,-6-1 0 0,1-6 0 16,-1 1-174-16,1-1-35 0</inkml:trace>
  <inkml:trace contextRef="#ctx0" brushRef="#br0" timeOffset="114025.23">17433 12894 2361 0,'0'0'104'0,"0"0"23"0,6 0-102 0,2 0-25 0,5 5 0 0,0-3 0 16,6-2 52-16,2 0 6 15,3 0 1-15,5 0 0 0,2-2-6 0,-1-3-1 0,1 3 0 0,1-3 0 16,0-2-40-16,5 2-12 0,3-2 0 0,-1-2 8 16,-2-3-8-16,0 5-10 0,0-3 10 0,0 3-13 31,-5-2-182-31,0 2-36 0,0-7-7 0</inkml:trace>
  <inkml:trace contextRef="#ctx0" brushRef="#br0" timeOffset="114286.29">18672 12435 2401 0,'0'0'106'0,"-6"0"22"0,-2 0-102 0,0 0-26 0,1 0 0 0,1 0 0 0,1 5 24 0,-3-3 0 15,3-2 0-15,-1 3 0 0,-1 1-12 0,1 4-4 16,-2-1 0-16,-2 2 0 15,4 0 4-15,-2 1 0 0,3 4 0 0,0 9 0 0,0-6 0 0,2 11 0 16,-2 0 0-16,5 3 0 0,0 0 16 0,0 1 3 16,5 1 1-16,-2 3 0 0,5-8-32 0,-1 2 0 15,4-1 0-15,2-3 0 16,3-3-28-16,0-2-11 0,3-2-2 0,2-3-739 16,0 1-148-16</inkml:trace>
  <inkml:trace contextRef="#ctx0" brushRef="#br0" timeOffset="114702.53">18920 12546 2718 0,'-5'7'60'0,"2"-7"12"0,-2 2 2 0,0-2 2 0,2 5-60 0,3-5-16 0,-2 2 0 0,2-2 0 15,0 0 9-15,0 7-1 0,2 0 0 0,1-4 0 16,-1 9-8-16,4-3 0 0,-4 0 0 0,1 6 0 15,0 1 0-15,-1 0-11 0,-2 1 3 0,3-1 0 16,-3 1 8-16,3 2 0 0,-6-3 0 0,3-4 0 16,0 2-28-16,0 0-3 15,0-4-1-15,0-1 0 0,0-2 32 0,0-7 0 0,0 0 0 0,0 0 0 32,0 0-32-32,0 0 0 0,0 0 0 0,3-7 0 0,2 0-25 0,0-3-6 0,3-6-1 0,-3 0 0 15,3-1 7-15,0-4 1 0,3-3 0 0,0 1 0 0,2 4 56 0,-3-4 17 16,4 1 1-16,1 6 0 0,-1-1 26 0,-1 8 4 15,0-5 2-15,0 7 0 0,3 0 18 0,-5 4 4 16,-3 1 1-16,2-3 0 0,-2 10-8 0,0-3-1 16,0 8-1-16,0 2 0 0,3-1-41 0,-3 3-8 15,-3 3-2-15,3-1 0 0,-3 8-12 0,0-3 0 0,1-2 0 0,-4 4 0 16,4 1 0-16,-6-1 0 16,2 1 0-16,1-3 0 15,0-2-23-15,-1-3-7 0,1 1-2 0,0 2 0 16,-1-8-99-16,1 4-20 0,-1-6-4 0,4-2-897 0</inkml:trace>
  <inkml:trace contextRef="#ctx0" brushRef="#br0" timeOffset="114973.57">19505 12341 2937 0,'0'7'64'0,"0"0"14"0,0 8 2 0,0-4 4 0,5 3-68 0,1 1-16 0,2 1 0 0,0 0 0 16,2 1 21-16,1 4 1 0,-3-2 0 0,5 4 0 0,-3 1-22 16,1 6 0-16,-3-4 0 0,0 5 0 0,0 0-9 0,-5-6 0 15,-1 6 0-15,-2 0 0 16,0-1-31 0,-5 1-7-16,-3-3-1 0,0 2 0 0,-5 3 24 0,2-2 4 0,-5 0 0 15,0-6 1 1,-2 4-22-16,2-6-5 0,-5-4-1 0,5 4 0 0,0-6-151 0,0-3-30 0</inkml:trace>
  <inkml:trace contextRef="#ctx0" brushRef="#br0" timeOffset="115271.04">20238 12445 2059 0,'3'-3'45'0,"2"-4"10"0,0-2 1 0,-2 0 2 0,0-3-46 0,-3 2-12 15,0 1 0-15,-3 2 0 0,-2-2 46 0,-1 1 7 0,-2 1 2 0,-2 5 0 16,-3-3-25-16,2 10-5 0,-2 0-1 0,-1 2 0 16,-1 7 20-16,-1 0 3 15,0 5 1-15,-3 2 0 0,1 3-26 0,-1 1-5 0,3 6-1 0,1 2 0 16,1 0-3-16,1 4-1 0,5-4 0 0,0 3 0 15,3-8-3-15,5 2-1 0,0 1 0 0,5-5 0 16,1-5 10-16,1-2 2 0,4 0 0 0,2-8 0 16,0 6-48-1,3-10-10-15,-2 0-2 0,1-5 0 0,4-2-72 0,-3 0-14 16,0-2-3-16,0-5-885 0</inkml:trace>
  <inkml:trace contextRef="#ctx0" brushRef="#br0" timeOffset="115471.16">20071 12579 1785 0,'0'0'159'0,"-2"7"-127"15,-1-2-32-15,3-5 0 0,0 0 264 0,5 2 48 0,1 3 8 0,2-3 3 16,2 0-249-16,3-4-50 0,1 0-9 0,1-3-3 16,4-2-12-16,-1 5 0 15,4-6 0-15,1 1 0 0,7 0 0 0,-4-2-10 0,0 2 10 0,6 0-8 31,-3 0-34-31,3 2-6 0,-5-2-2 0,-1 2 0 16,-2 1-130-16,-3-1-25 0,-2-2-6 0</inkml:trace>
  <inkml:trace contextRef="#ctx0" brushRef="#br0" timeOffset="116018.08">20936 12231 403 0,'-5'14'36'0,"3"-7"-36"16,-4 2 0-16,-2-2 0 0,0 8 476 0,0-4 89 16,1 3 18-16,-1 8 3 0,0-4-414 0,0 6-84 15,0-1-16-15,2 1-3 0,-1 6-49 0,1 1-9 16,1 2-3-16,0 0 0 0,2 5-8 0,-2-6 0 16,5 8 0-16,2-7 0 0,1 5 0 0,0-7 8 15,5-6-8-15,-3 4 8 0,3-6 26 0,2-4 5 16,1 5 1-16,2-8 0 0,0 0-32 0,1-1-8 15,2-6 0-15,-1 3 0 0,4-8 0 0,2 1 0 0,3-3 0 16,2-4 0 0,3-3-27-16,1-4-6 0,-1-5-2 0,-3 5 0 0,1-8 11 15,-1-4 3-15,1 0 0 0,-4-3 0 0,-4-4 10 0,-1-3 3 0,-4 6 0 16,1-6 0-16,-7-2-12 0,0 2-3 0,-2 1 0 16,-4 2 0-16,-2-1 23 0,-5 4 0 0,-3-4 0 0,0 6 0 15,-2 4 22-15,-6-5 9 0,0 3 1 0,-3 3 1 16,-2 1-10-16,3 3-3 0,-1 0 0 15,-2 2 0-15,-3 0 12 0,0 8 1 0,0-1 1 0,1-2 0 16,4 7-34-16,1 0-12 0,2 0 0 0,0 5 0 16,3-3-5-16,2 3-1 0,3-1 0 15,0-4 0-15,3 7-35 16,0-2-7-16,5-5-2 0,0 0-742 0,0 5-149 0</inkml:trace>
  <inkml:trace contextRef="#ctx0" brushRef="#br0" timeOffset="116312.87">21741 12207 2761 0,'0'0'60'0,"-3"7"13"0,-5-2 3 0,3 2 2 0,-3-2-62 0,0 7-16 0,0-3 0 0,0 0 0 0,-2-2 12 0,-1 3 0 15,-2 4 0-15,2 2 0 0,1 1-12 0,2 4 0 0,-3-2 0 0,3 9-10 16,0-2 10-16,0 0 0 16,3 4 8-16,5 8-8 0,-3-5 36 0,6 7 4 0,0 0 0 0,2-2 0 15,6 1-27-15,-4-6-5 0,7 5 0 16,-4-7-8-16,4-6 0 0,1 4 0 0,-1-8 0 16,-1 2 0-16,3-1 0 15,-3-6 0-15,0-2-10 0,0-2 10 16,3 0-136-16,0-3-19 0,0-2-4 0</inkml:trace>
  <inkml:trace contextRef="#ctx0" brushRef="#br0" timeOffset="116796">22008 12489 3056 0,'0'0'68'0,"0"0"13"16,0 0 3-16,0 0 1 0,0 0-68 0,5 3-17 0,3 4 0 0,0-7 0 0,3 5 0 0,-3-3 0 0,0-2 8 0,-3 0-8 15,3 7-23-15,-3-5-8 0,0 5-1 0,1 0-1 16,-6 3-5-16,0 6-1 0,0 3 0 0,-3 0 0 0,0-3 22 0,1 8 4 16,-3-8 1-16,-1 8 0 0,1-8 12 0,0 6 10 15,-1-6-2-15,1-2 0 0,0-2-8 0,0-5 8 16,-1 0-8-16,6-7 8 0,0 0-19 0,0 0-4 15,0 0-1-15,6-7 0 16,1-2-70-16,4-8-14 0,0-4-4 0,2 2 0 16,0-4 36-16,3-6 8 0,-3 3 0 0,3 3 1 0,-3-1 44 0,1 1 15 15,-1-1-9-15,3 1 9 0,-3-1 29 0,0 8 11 0,3-1 3 16,-3 3 0-16,-2 5 23 0,2-5 5 0,0 9 1 16,-2 0 0-16,-1-2 3 0,1 7 1 0,0 0 0 0,-4 0 0 15,1 5-10-15,-2 2-2 0,2-2 0 0,0 9 0 16,0-5-52-16,-3 8-12 0,0 4 0 0,0-5 0 15,1 8 0-15,-4-1 0 0,1 3 0 0,0 3 0 16,-1-4 0-16,1-1 0 0,0-1 0 0,-1 1 0 16,1-3-18-16,0-2 2 0,-1-3 1 0,1 1 0 15,-1-5-25-15,1-1-4 16,-3-4-2-16,0-7 0 0,0 0-166 0,0 0-32 0,19-7-8 16,-11-9 0-16</inkml:trace>
  <inkml:trace contextRef="#ctx0" brushRef="#br0" timeOffset="117135.14">22543 12040 1785 0,'0'0'159'0,"0"0"-127"16,0 0-32-16,0 0 0 0,0 7 323 0,2-2 58 16,3 0 12-16,-2 2 3 0,2-3-299 0,1-1-59 0,-1 4-12 0,3-5-2 31,-3-2-47-31,0 5-9 0,3-3-1 0,-2-2-1 15,-1 0-3-15,-5 0-1 16,3 7 0-16,2-7 0 0,-2 7-21 0,-1 0-4 0,-2 1-1 0,-2 1 0 0,2-2 32 0,-3 2 7 16,0 1 1-16,-2 2 0 0,0-3 24 0,2 0 0 15,-2 1 0-15,-1 2 0 0,1-3 0 0,0 0 0 16,0-2 0-16,-1 3 0 0,4-3 0 0,-1 0 0 0,0 0 0 16,1 0 0-16,-1 2 14 0,3-6 8 0,0-3 2 15,0 0 0-15,3 7 12 0,-3-7 4 0,2 9 0 0,4-2 0 16,-1 0-8-16,0 0-2 0,1-4 0 0,-1 4 0 15,0-2-30-15,3-3 0 0,0 5-8 0,0-5 8 16,3-2-26-16,-4 7 2 16,4-7 0-16,2 0 0 0,-2 0-118 0,-1 0-23 15,4 0-5-15,-4 0-970 0</inkml:trace>
  <inkml:trace contextRef="#ctx0" brushRef="#br0" timeOffset="117402.32">22961 12094 3168 0,'0'0'70'0,"0"7"14"0,2 0 4 16,1 3 0-16,2-1-71 0,0-2-17 0,1 3 0 0,-1 4 0 16,0 0-22-16,3 2-8 0,-2 1-2 0,-1 4 0 0,0 3 12 0,0 4 3 15,1 2 0-15,2 3 0 0,-6 3 4 0,1-1 1 16,-3 2 0-16,0-4 0 0,0 7 12 0,-3 0 16 15,1 0-3-15,-4 0-1 0,-2 3 4 0,-2-8 1 16,-1 5 0-16,1-9 0 0,-6 1 15 0,-3-1 2 16,-2-5 1-16,-3 2 0 15,0-2-55-15,-2-3-10 0,2-1-2 16,-2-4-1-16,-6 4-127 0,6-6-24 0,-4-2-6 0,4-2-979 0</inkml:trace>
  <inkml:trace contextRef="#ctx0" brushRef="#br0" timeOffset="118373.13">23738 12666 403 0,'0'0'36'0,"0"0"-36"0,0 0 0 0,0 0 0 16,0 0 220-16,0 0 38 0,0 0 7 0,0 0 2 15,0 0-169-15,0 0-34 0,0 0-6 16,0 0-2-16,0 0 6 0,0 0 1 0,0 0 0 0,0 0 0 16,0 0 20-16,6 0 4 0,-6 0 1 0,0 0 0 15,0 0-3-15,5 0 0 16,3 7 0-16,-8-7 0 0,3 5-1 0,2-3 0 0,0 7 0 0,0-2 0 15,1 0-41-15,-1 3-9 16,0 6-2-16,-2-4 0 0,2 5-32 0,1-1 0 0,-1 1 0 16,-2-1 0-16,2 0 0 0,0 1 0 0,0 4 0 0,1-4 0 15,-1-1 32-15,3-2 0 16,0 0 0-16,0-2 0 0,2 0-19 0,1-8-4 16,0 3-1-16,2-2 0 15,3-5 13-15,2-7 3 0,3-2 0 0,3-10 0 0,5-5-5 0,0-4-1 0,0-12 0 0,3-7 0 16,-3-7-6-16,6-7 0 0,-4 2-1 0,6-4 0 31,6-6-39-31,-1-1-8 0,-2-1-2 0,0 1 0 0,-1 6-65 0,-2 5-13 16,-2-2-2-16</inkml:trace>
  <inkml:trace contextRef="#ctx0" brushRef="#br0" timeOffset="124787.36">11306 12214 1850 0,'-3'-2'40'0,"0"-3"9"0,-2-4 2 0,2 2 1 0,-2 4-41 0,0-4-11 16,0 0 0-16,-1-2 0 0,1 2 72 0,0 0 13 15,-3 0 3-15,0 2 0 0,3-2-6 0,-3 2-1 16,-3-2 0-16,3 5 0 0,-3-5-7 0,1 7-2 15,-1-3 0-15,-2-1 0 0,2 4-48 0,-4 0-9 16,4 0-3-16,-2 4 0 0,2-1-12 0,-2 2 0 0,0-1 0 0,2 3 0 16,-2 5-12-16,5 0-1 15,-3 4-1-15,3 3 0 0,3 2 14 0,0 3 0 0,2-1 0 0,3 1-9 32,3 6-15-32,-3 1-2 0,3 0-1 0,-1 1 0 15,3-1 27-15,3 2 0 0,0 0 0 0,0 0 0 0,3 4 0 16,-1-4 0-16,1 3 0 0,0-8 0 0,-1 7 0 0,3-7 0 0,-2 3 0 15,0-8 0-15,-3 1 0 0,-1-1 0 0,-1-6 0 0,2 6 0 16,-3-6 0-16,-2-1 0 0,-1 6 0 0,1-6 0 16,-3-2-12-16,-3 3-1 0,3-8 0 0,-5 7 0 31,2-4-42-31,-5-2-8 0,3-3-1 0,-3 0-1 0,-2-3-106 16,-1 4-21-16,-5-8-4 0,0 4-640 0</inkml:trace>
  <inkml:trace contextRef="#ctx0" brushRef="#br0" timeOffset="124985.51">10835 12847 1447 0,'0'0'64'0,"0"-2"13"0,0-5-61 0,0-1-16 16,0 1 0-16,0 5 0 0,2-5 111 0,1 0 19 15,-3 0 4-15,5-2 1 0,1 1-74 0,-1-1-14 16,0 0-3-16,3-3-1 0,3 0-24 0,-1 0-5 16,3 3-1-16,3 0 0 0,3-1-13 0,2-2 0 15,0 3 0-15,3 0 0 0,2-1 0 0,1-2 0 16,2 3 0-16,-2-5-10 15,-1 4-67-15,-2-4-14 0,0 5-2 0</inkml:trace>
  <inkml:trace contextRef="#ctx0" brushRef="#br0" timeOffset="125225.47">11610 12148 2304 0,'0'0'102'0,"-5"3"21"0,-1 4-99 0,-2 2-24 0,-2 5 0 0,-1-4 0 16,1 6 60-16,2 3 8 0,-6 0 0 0,4-3 1 16,-1 6-46-16,3 1-10 0,0 1-1 0,3-1-1 15,0 3-11-15,0-3 0 16,2 3 0-16,3-2 0 0,0 6-9 0,3-6 9 0,2 7 0 0,-2-6 0 16,4 4-8-16,-1-4 8 0,2-1 0 0,2-3 0 15,1-2 0-15,-1 4 0 0,1-6 0 0,2-1 0 16,0-1-12-16,1-6 4 0,-4 5 8 15,4-7-13-15,-1-5-133 0,0 3-26 16,0-5-6-16</inkml:trace>
  <inkml:trace contextRef="#ctx0" brushRef="#br0" timeOffset="125623.38">11861 12341 2743 0,'-13'12'121'0,"5"-7"26"0,3 2-118 0,0 7-29 16,-3-5 0-16,2-2 0 0,4 8 28 0,-4-6-1 16,4 5 0-16,-1-5 0 0,3 8-27 0,0-8 0 15,0 5 0-15,0 1 0 0,0-6-12 0,0 7 3 0,0-6 0 0,0 4 0 32,0 0-15-32,0-5-4 0,0 1 0 0,0-3 0 15,0 5 3-15,0-8 0 16,0-4 0-16,0 7 0 0,0-7 13 0,0 0 2 0,0 0 1 0,0 0 0 0,0 0-12 0,0 0-3 0,0 0 0 15,3-9 0-15,2 0 3 0,-2-3 0 0,2 2 0 0,0-4 0 16,-2-2 21-16,2 6 0 0,3-4-9 16,-3-2 9-16,1 6 0 0,-1-4 16 0,0 3-4 15,3-1 0-15,0 2 8 0,0 1 2 0,0 2 0 16,0 0 0-16,0 0 7 0,0 5 2 0,0-3 0 0,-3 5 0 16,6 0 2-1,-3 0 1-15,0 7 0 0,-3-2 0 0,3 2-18 0,2-3-3 0,-2 3-1 16,0 3 0-16,0 2-12 0,0-1 0 0,0-4 0 0,0 7 0 0,-3-4 0 15,1 4 0-15,-1-5 0 0,0 6 0 16,0-6-10-16,-2 0-5 0,2 3-1 16,1-3 0-16,-4-1-164 15,1-6-32-15,-3-2-8 0</inkml:trace>
  <inkml:trace contextRef="#ctx0" brushRef="#br0" timeOffset="125901.27">12226 12127 806 0,'0'0'72'16,"0"7"-58"-16,-2 3-14 0,4 2 0 0,-2-1 455 0,6 3 88 15,-1 0 17-15,3 3 4 0,0-1-453 0,2 1-91 0,-4 4-20 16,2-2 0-16,5 4 0 0,-3-1 0 16,1-4 0-16,-3 6 0 0,3-3 0 0,-6-2 0 0,3 2 0 0,-3-2 0 15,-2 2-11-15,-1-2-4 0,-2 2-1 0,-2 3 0 16,-4-1 16-16,1-4-9 0,-3 9 9 0,-2-4-8 31,-4-6 8-31,1 6 0 0,5-1 0 0,-5-1 0 0,2-4 0 16,-4-1-12-16,1 2 12 0,-2-3-12 15,3-4-92-15,0 0-18 0,2-3-4 0,1-7-610 16,-1 5-121-16</inkml:trace>
  <inkml:trace contextRef="#ctx0" brushRef="#br0" timeOffset="126186.42">12663 12252 2646 0,'0'0'58'0,"0"0"12"0,0 0 2 0,0 2 3 0,0 5-60 0,-3 0-15 16,1 3 0-16,-1-3 0 0,-2 7 27 0,-3-5 2 16,5 5 1-16,-2 3 0 0,-3-3-18 0,0 3-4 15,0 1-8-15,0-1 12 0,0 2-12 0,3-3 0 16,-3 1 0-16,3 1 0 0,-1-1-8 0,4-3 8 15,-4 2 0-15,6 1 0 16,3-1 0-16,0-2 0 0,-1 3 0 0,4-3 0 0,2-5-14 0,2 6 4 0,3-6 1 16,1 0 0-16,2-2 1 0,-1 0 0 15,7 1 0-15,-1-6 0 16,0-2-35-16,3-2-6 0,-3-6-2 16,3 1 0-16,-6 0-196 0,1-9-39 15,15-10-8-15,-10 5-2 0</inkml:trace>
  <inkml:trace contextRef="#ctx0" brushRef="#br0" timeOffset="126370.08">12623 12529 2808 0,'3'8'124'0,"0"-6"26"16,2-2-120-16,0 5-30 0,6-3 0 0,-1 3 0 15,1-3 12-15,5-2-4 0,2 0-8 0,1-2 12 16,2-3-12-16,0 3 0 0,0-5 0 0,3-1 0 15,0 1-16-15,0-2-7 0,0-5-1 0,-1 7 0 32,1-3-133-32,3-4-27 0,-1 5-6 0,-2-5-840 0</inkml:trace>
  <inkml:trace contextRef="#ctx0" brushRef="#br0" timeOffset="126842.6">13391 12064 2790 0,'0'0'61'0,"-6"7"13"0,1 2 2 0,-3 3 3 0,0 0-63 0,3 0-16 15,-3-1 0-15,3 6 0 0,-1-3 0 0,1 7 0 16,0-2 0-16,-1 2 0 0,4-2 0 0,-1 9 0 15,0-2 0-15,1 0 0 0,-1-3 0 0,3 6 0 0,0-4 0 16,3-1 0-16,-1-1 0 0,1 1 0 0,2-3 0 0,1-2 0 16,2-3 0-16,0 6 9 0,2-6-9 0,3-7 8 15,3 8-8-15,0-10 0 0,0 2 0 0,3-4 0 16,-1-3 0 0,3-2 0-16,0 0 0 0,-2-7 0 0,2 3 0 15,0-8 0-15,-2 0 0 0,-3 0-11 0,0-4-1 0,-3-1 0 0,0-1 0 0,-2-1 0 16,-3-5 12-16,-1 1 0 0,-1-3 0 0,-1 2 0 15,-5-1-8-15,0-4 0 0,-3 6 0 0,-2-1 0 0,-3-2 8 16,0 8 11-16,-5-1-3 0,2 0 0 16,-4 2-8-16,-1 3 8 0,-3 0-8 0,1 5 8 15,2-1 0-15,0 3 0 0,0 0 0 0,0 5 0 16,0-3-8-16,0 5-17 0,0 0 4 0,3 0 1 0,3 5 12 0,-4-3 0 16,4 3 0-16,-1 0 0 0,6-5-9 15,-3 7 1-15,3-7 0 0,5 0 0 16,-3 7-92-16,3-7-17 0,-3 7-4 0,3-5-611 15,3 5-123-15</inkml:trace>
  <inkml:trace contextRef="#ctx0" brushRef="#br0" timeOffset="127078.79">13380 12332 2977 0,'-5'14'65'0,"5"-7"14"0,-3-2 2 0,3 2 3 0,0 0-67 0,0 2-17 0,5-4 0 0,1-3 0 16,2-2 11-16,2 0-2 0,1 0 0 0,2 0 0 16,0-2-9-16,3-3 0 0,3 1 0 0,-1-3 0 15,1-1-9-15,2-1 9 16,0-3-12-16,-3 8 12 0,1-3-14 0,2-1 4 0,-2-1 1 0,-1 2 0 31,-2 2-35-31,3-2-6 0,-4 5-2 0,4-5 0 16,-3 5-97-16,2-3-20 0,-2 2-4 0,3-1-1 15</inkml:trace>
  <inkml:trace contextRef="#ctx0" brushRef="#br0" timeOffset="127413.06">14375 11897 2091 0,'-11'7'92'0,"6"-5"20"0,-3-2-89 0,0 7-23 16,-3-7 0-16,4 7 0 15,-4-2 62-15,0 0 8 0,3 6 2 0,1-1 0 0,-4-1-24 0,0 1-5 16,3 4-1-16,3 2 0 0,-5 1 11 0,2-3 3 16,2 7 0-16,1-2 0 0,0 4-7 0,2 1-1 15,3 2 0-15,0 4 0 0,3 1-8 0,-1-1-1 16,6 3-1-16,0 0 0 0,0-2-11 0,3 2-3 15,-1-5 0-15,6-2 0 0,0 4-35 0,3-4-7 0,2-4-2 0,-3-4 0 32,3-1-94-32,1-3-19 0,-4-5-4 15,3-2-677-15,-2-2-135 0</inkml:trace>
  <inkml:trace contextRef="#ctx0" brushRef="#br0" timeOffset="127792.35">14735 12144 2973 0,'0'0'65'0,"0"0"14"0,-3 7 2 0,3-7 3 0,3 7-67 0,-3 0-17 16,2-5 0-16,4 5 0 0,-4 0 0 0,4 3 0 16,-4-3 0-16,3 2 0 15,-2 5-25-15,0-4-12 0,-1 4-3 0,-2 2 0 16,3 1 16-16,-3-1 4 0,0 3 0 0,-3-2 0 0,3 1 20 0,0-4 0 15,-2 1 0-15,2-4 0 0,-3-4 0 0,3 3 0 16,0-3 0-16,0-7 0 0,0 0 0 0,0 0-11 16,0 0 11-16,0 0-8 15,8-7-42-15,-3-5-8 0,3 0-2 0,0-4 0 16,0-3-2 0,0-2-1-16,0 2 0 0,0-2 0 0,0-3 39 0,0 1 7 0,-3 4 1 0,3-2 1 0,0 9 15 15,-3-2 15-15,3 5-3 0,-2-3-1 16,-1 5 41-16,0 2 9 0,0 0 2 0,1 3 0 0,-1-3 4 0,-2 10 1 15,2-3 0 1,-2-2 0-16,2 10-7 0,0-3-1 0,0 0 0 0,3 9 0 0,-5-2-30 0,2 3-6 16,3-1-2-16,-2 1 0 0,-1 6-10 0,0-6-1 0,0 6-1 0,-2-2 0 15,2-2-10-15,-2-2 0 0,0 2 0 0,2-3 0 32,-2-4-37-32,-1 2 0 0,1-5 0 0,-3-2 0 0,3 0-197 0,-3 0-39 0</inkml:trace>
  <inkml:trace contextRef="#ctx0" brushRef="#br0" timeOffset="128057.72">15240 11897 3056 0,'3'7'68'0,"-1"2"13"0,1 8 3 0,2 4 1 0,3-2-68 0,0 4-17 0,0 1 0 0,3-1 0 15,-1 1 0-15,1-1 0 0,2 6 8 0,-5-1-8 16,5 0 0-16,-8-2 0 0,3 4 0 0,-2-4 0 0,-4 5 0 0,-2-3 0 16,-2-2 0-16,-4 0 0 0,-2 2 12 15,1-2 0-15,-4 0-1 0,0 2 0 0,-4-4-11 0,-4 1-16 16,0-1 4-16,-4-1 1 16,-4 1-61-16,1-1-13 0,-6-6-3 15,3-1 0-15,-6 1-175 0,6-5-35 0</inkml:trace>
  <inkml:trace contextRef="#ctx0" brushRef="#br0" timeOffset="128567.7">15679 12080 864 0,'0'0'76'0,"0"0"-60"0,0 7-16 0,0-7 0 0,0 5 389 0,0-5 75 15,0 7 16-15,3-2 2 0,0-1-344 0,-1-1-69 16,3 4-13-16,1-5-4 0,-1 3-32 0,0-3-6 16,1-2-2-16,-1 7 0 0,3-2 23 0,-3 0 4 15,3 2 1-15,0 0 0 0,0 0-16 0,3 0-2 16,-4 2-1-16,4 1 0 0,0 2 16 0,-1-3 3 0,-2 0 1 0,3 1 0 15,2 2-13-15,-2-5-2 16,-1-3-1-16,1 1 0 0,-3-3-3 0,2 5-1 16,-2-7 0-16,3 0 0 0,2-7-2 15,-2 0-1-15,-1-2 0 0,3-8 0 0,-2-6-3 16,2-3-1-16,0-9 0 0,1-1 0 0,2-11-14 0,-1-7-10 0,1-9 2 16,3-3 0-1,-1-2-55-15,3-5-10 0,3-7-3 0,0 0-901 16,3-2-181-16</inkml:trace>
  <inkml:trace contextRef="#ctx0" brushRef="#br0" timeOffset="132196.54">11845 13310 2293 0,'0'0'101'0,"0"0"22"0,0 0-99 0,-8 3-24 0,1-1 0 0,7-2 0 16,-11 0 48-16,0 0 5 0,6-2 1 0,-3-1 0 15,0-1-14-15,0 4-4 0,0 0 0 0,0-7 0 16,0 7-16-16,1-3-3 0,-1-4-1 0,-3 7 0 16,3 0-3-16,0 0-1 0,-2 0 0 0,2 0 0 15,0 7-12-15,0-4 0 0,0 4 0 0,2 0 0 31,-1 2-23-31,1 5-7 0,4 3-2 0,-4-1 0 0,4 8 32 0,-1 6 0 0,0 3 0 16,6 5 0-16,-3-5 0 0,3 7 0 0,-1-3 0 16,4-1 0-16,-4 1-12 0,6 3 3 0,-3-7 1 0,1 5 0 0,-1-1 8 15,3-1 0-15,-3-6 0 0,3-2 0 16,0-2 0-16,0 0 0 0,-3-5 0 0,1-2 0 16,-1 0-10-16,0-7-3 0,1 4-1 0,-4-4 0 15,1-3-51-15,-3 1-11 16,-3-3-1-16,3-5-625 0,0-2-125 0</inkml:trace>
  <inkml:trace contextRef="#ctx0" brushRef="#br0" timeOffset="132394.82">11385 13769 2178 0,'0'0'96'0,"0"0"20"0,0 0-92 0,8 2-24 0,-3 1 0 0,3-3 0 16,3 4 44-16,2-4 5 0,0 0 1 0,3-4 0 15,5 4-21-15,0-3-4 0,3-4-1 0,3 5 0 16,-3-3-9-16,-1-2-3 0,4-2 0 0,-3 2 0 16,-1-3-12-16,7 3 0 0,-1-2 0 0,0-1 0 31,0-1-92-31,0 1-20 0,3 1-5 0,-3-5-549 0,3 4-110 0</inkml:trace>
  <inkml:trace contextRef="#ctx0" brushRef="#br0" timeOffset="132684.26">12232 13402 518 0,'0'0'23'0,"-3"7"5"0,-2 0-28 0,-3-2 0 0,0 0 0 0,0 2 0 0,0 0 496 0,0 0 95 15,0 0 18-15,0 2 4 0,-2-2-482 0,4 3-97 16,-2-3-19-16,0 2-4 0,1 5-11 0,1-4 0 15,-2 4 0-15,0 2 0 0,3 1 0 0,0-1 0 16,-1 1 0-16,4 4 0 0,-1-5 0 16,3 5 0-16,0-2-11 0,3 5 11 0,-1-8 0 0,1 8 0 15,5-8 0-15,0 8 0 0,3-8-12 0,2 5 4 16,0-7 0-16,3-2 0 16,2 0-87-16,1-3-17 0,2-6-3 15,0 1-621-15,3-8-124 0</inkml:trace>
  <inkml:trace contextRef="#ctx0" brushRef="#br0" timeOffset="133102.63">12449 13456 2016 0,'0'0'89'0,"-6"7"19"15,4 3-87-15,-4 1-21 0,1-1 0 0,2-3 0 16,-2 0 167-16,3-2 29 0,2 2 5 0,-3 0 2 15,3-7-169-15,3 9-34 0,-3-2 0 0,2 0-12 16,-2 3-4-16,3-3 0 0,-1 2 0 0,-2-2 0 16,3 0-9-16,0 3-3 0,-1 4 0 0,-2-5 0 15,3 3 7-15,-3-3 1 0,3 1 0 0,-3-1 0 16,0-2 20-16,0 0 0 0,0 0 0 0,0-4 0 16,0-3 0-16,0 0 0 0,0 0 0 0,0 0 0 15,0 0-28-15,0 0-2 16,2-3 0-16,4-6 0 0,-1-3 3 0,-2-4 1 0,2-1 0 0,-2 1 0 0,4-8 14 15,-1 5 4-15,-1-4 0 0,3 2 0 0,-3-3-7 16,1 1-1-16,-1 4 0 0,3 2 0 0,-3-1 16 16,3 6 0-16,-3 0 0 0,3 3 0 0,0 6 23 15,-3-1 1-15,1 4 0 0,-4 0 0 0,6 4 20 0,-2 3 5 16,-1-2 1-16,3 9 0 0,0-4-18 0,0 4-3 16,0 2-1-16,0 1 0 0,0-1-17 0,0 5-11 0,-1-4 12 15,1 4-12-15,3-2 0 0,-3-3 0 16,0 1 0-16,-6-3 0 0,4 2-9 0,-1 1-9 15,-2-3-2-15,-1-5 0 16,1 5-84-16,0-4-18 0,-3-3-3 0,2 2-871 0</inkml:trace>
  <inkml:trace contextRef="#ctx0" brushRef="#br0" timeOffset="133389.69">12891 13146 864 0,'2'9'76'0,"1"0"-60"0,-3-1-16 0,0 6 0 16,2-5 440-16,1 7 86 0,0 1 17 0,2-3 3 15,3 3-411-15,0 4-83 0,0-2-16 0,0 4-3 0,2 1-33 16,4-1-20-16,-4 1 2 0,1-1 1 0,-1 1 8 0,1-1 9 16,-3 3-13-16,0-2 5 0,0-1-8 15,-6 5 0-15,4-2-1 0,-6-2 0 0,0 2 5 16,-3 2 0-16,-2-2 1 0,2-3 0 15,-5 5 11-15,0-2 0 0,-2 0 0 0,-1-2 0 16,-2 4-32-16,2-5-2 0,-2-4 0 0,2 2 0 16,-2-4-94-16,3-3-20 0,-1-2-3 0,3-5-538 15,0 2-108-15</inkml:trace>
  <inkml:trace contextRef="#ctx0" brushRef="#br0" timeOffset="133678.54">13457 13338 403 0,'2'0'36'0,"4"0"-36"16,-1 0 0-16,-2 0 0 0,-3 0 397 0,0 0 73 16,0 0 14-16,0 0 4 0,0 0-364 0,0 0-73 0,-6 8-15 0,1-1-2 15,0 0-34-15,-3 0-16 0,-3 0 2 0,3 2 0 16,0 1 5-16,-2-1 1 15,2 5 0-15,-3 0 0 0,3 3 25 0,0-1 6 0,0 1 1 0,0-1 0 16,3 1 1-16,3 6 1 0,-4-6 0 0,6 4 0 16,-2-5 3-16,4 8 1 0,1-8 0 0,2 1 0 15,0 4-30-15,6-5 0 0,2-2 0 0,3-2 0 16,0 2 0-16,3 3 0 0,-1-8 0 0,1-2 0 16,2 0-30-1,3 0 1-15,-3-4 0 0,0-3 0 0,0 0-194 0,-2-5-38 0</inkml:trace>
  <inkml:trace contextRef="#ctx0" brushRef="#br0" timeOffset="133897.57">13414 13597 2073 0,'0'0'92'0,"3"3"19"0,-3 4-89 0,3 0-22 15,2 0 0-15,3-5 0 0,2-2 150 0,1 0 26 0,5 0 4 0,2-2 2 16,1-5-142-16,2 7-28 0,0-7-12 0,3 0 11 16,-3-5-27-16,0 0-6 0,1 0-1 0,-4-2 0 31,3-2-83-31,-2-1-17 0,-3 3-3 0,0 0-587 0,-1 2-118 0</inkml:trace>
  <inkml:trace contextRef="#ctx0" brushRef="#br0" timeOffset="134399.72">14131 13228 1785 0,'-5'12'159'0,"0"-10"-127"0,2 7-32 0,-5-1 0 0,3 3 172 0,0-1 28 16,-3-1 5-16,2 1 2 0,1-3-158 0,0 7-31 16,2-5-6-16,1 5-2 0,-4 0-10 0,6 3 0 15,-2 2 0-15,2 2 0 0,0 5 0 0,2-3 0 16,1 8-9-16,2-5 9 0,-2 4 0 0,2 1 8 16,0-5-8-16,3 4 12 15,0-4 4-15,0-2 1 0,0 4 0 0,5-5 0 0,-2-4 4 16,2 5 1-16,0-8 0 0,3-2 0 0,-2-4-22 0,1-3 0 15,4-3 0-15,2-4 0 0,-2-4 0 16,2-6 0-16,0-4 0 0,0-5 0 0,0-2-15 16,0-2-7-16,-2-1-2 0,-3-6 0 15,0-3-4-15,-3 0-2 0,-2-7 0 0,-1-5 0 16,-5 5-23-16,1 0-5 0,-1 0-1 0,-5 7 0 16,0-4 15-16,-3 6 4 0,-2 5 0 0,0-4 0 0,-6 6 62 15,1 0 13-15,-6 1 2 0,-3 7 1 0,1-1 20 0,-1 3 4 16,1 2 1-16,-1 5 0 0,1 0-25 15,-1 0-5-15,-2 7-1 0,2 0 0 0,1 0-11 0,2 7-2 0,0-5-1 0,0 5 0 32,3 8-35-32,0-6-7 0,2 5-2 0,1-4 0 0,2 4-2 0,0-5 0 0,0 5 0 0,5-4 0 15,-2 4-140-15,2-5-28 0,3 0-5 16,0 3-715-16</inkml:trace>
  <inkml:trace contextRef="#ctx0" brushRef="#br0" timeOffset="134627.06">14139 13409 2948 0,'-2'7'65'16,"2"3"14"-16,-3 4 2 0,3-5 1 0,0 5-66 0,3-4-16 0,2-3 0 0,3 2 0 0,0-2 0 0,2-7 0 15,4 7 0-15,2-7 0 0,-1-2 0 0,7-3-17 16,-4 3 3-16,6-3 1 0,0-4-5 0,0-1-1 15,-1 1 0-15,1-3 0 0,-3 3-4 0,1-1-1 0,-1-4 0 0,-3 7 0 32,1-2-122-32,-1 2-25 0,-2 0-5 0,3-3-868 15</inkml:trace>
  <inkml:trace contextRef="#ctx0" brushRef="#br0" timeOffset="134896.46">15028 13084 2516 0,'0'0'56'0,"-5"0"11"16,-3 8 2-16,3 1 1 0,-3-2-56 0,0 0-14 0,0 0 0 0,3 0 0 0,-1 3 22 0,-2-1 2 16,6 3 0-16,-3 0 0 15,2-1 16-15,0 1 3 0,-2 2 1 0,5 0 0 16,0 3-26-16,0 2-5 0,0-3-1 0,3 5 0 0,-1 3-3 15,1-1-1-15,2 3 0 0,0 2 0 0,1 1-8 16,2-1 0-16,0-2 0 0,5-3 0 0,-3 1-14 16,4-1-5-16,2 1-1 0,-1-8 0 15,1 1-137-15,3-6-28 0,-1-1-6 16,-2-3-844-16</inkml:trace>
  <inkml:trace contextRef="#ctx0" brushRef="#br0" timeOffset="135355.1">15330 13179 403 0,'0'0'17'0,"0"0"5"0,0 9-22 0,0-4 0 16,-3-3 0-16,3 5 0 0,0 0 570 0,0 0 110 0,0 0 21 16,0-2 5-16,0 7-558 0,0-1-112 15,0-3-23-15,0 8-4 0,0-2-9 0,0 0-11 0,0 3 3 0,0-1 0 16,0 1 8-16,0 6 0 0,0-6 0 0,0 6 0 15,-2-6 0-15,2 4 0 0,0-5 0 0,0-2 0 16,0-2 0-16,0-5 0 0,0 3 0 0,0-10 0 31,0 0-28-31,0 0-3 0,0 0-1 0,0 0 0 0,5-10 0 0,0 3 0 0,-2-5 0 0,2-7 0 16,0 1 10-16,3-3 2 0,-2 2 0 0,-1-2 0 0,3-3 20 16,-3 5-11-16,3-2 11 0,0 2-8 0,0-2 8 15,0 9 0-15,0-2 0 0,3 0 0 16,-4 0 26-16,4 5 1 0,-3-1 0 0,3 3 0 0,-4 0-4 15,1 5-1-15,0-3 0 0,-2 5 0 0,2 0 18 0,-6 0 3 16,-2 0 1-16,3 7 0 0,5 0-28 16,-3 0-6-16,0 3-1 0,3-1 0 15,-2 5-9-15,-1-5 0 0,0 10 0 0,1-2 0 16,-1-1 0-16,3 3-11 0,0 2 3 0,-3-2 0 0,0 5 8 0,1-1 0 16,-1-2 8-16,0-2-8 0,0-5 0 0,1 3-15 15,-1-1 3-15,-2 1 0 16,2-10-44-16,0 4-8 15,-2-6-1-15,-3-5-1 0,0 0-190 0,0 0-39 0</inkml:trace>
  <inkml:trace contextRef="#ctx0" brushRef="#br0" timeOffset="135706.5">15671 12918 3171 0,'-2'16'140'0,"-1"-9"30"0,0 2-136 0,1-2-34 0,2 1 0 0,0-1 0 16,0-5 24-16,0-2-3 0,0 0 0 0,2 7 0 16,-2-7-32-16,0 0-6 0,8 0-2 0,-2 0 0 31,-6 0-20-31,5 0-4 0,3-2-1 0,-6-3 0 0,-2 5-12 16,0 0-4-16,0 0 0 0,0 0 0 0,0 0 29 0,0 0 6 0,0 0 1 0,0 0 0 15,0 0 24-15,-2 7 0 0,-1 2 0 0,1-2 0 16,-4 1-31-16,4 1-1 0,-1-2 0 15,0 0 0-15,1 2 32 0,2-1 0 0,-3-1 0 0,3-5 0 16,-3 5 20-16,3 0 9 0,0-7 3 0,0 7 0 0,0-7 0 16,0 2 0-16,0-2 0 0,0 0 0 15,3 7 0-15,2 1 0 0,-5-8 0 0,6 4 0 16,-1-1-43-16,3-3-8 0,0 2-1 0,0-2-1 0,0-2 8 16,0-5 1-16,-3 7 1 0,5-3 0 31,1-2-49-31,-3 3-9 0,3-3-3 0,-1 1 0 0,3-3-140 0,1 2-29 15,-6-2-6-15,5-2-1 0</inkml:trace>
  <inkml:trace contextRef="#ctx0" brushRef="#br0" timeOffset="136002.93">15968 12878 2602 0,'0'0'116'0,"2"7"23"0,1 0-111 0,2 0-28 0,0-3 0 0,3-4 0 16,-2 7 31-16,2-2 1 0,2-2 0 0,1 1 0 15,-1 1-32-15,1 0 0 0,0-3 0 0,-1 5 0 16,3 2 0-16,-2-2 0 0,2 8 0 0,0 1 0 16,-2 5 16-16,2-2-4 0,0 7 0 0,1 2 0 15,-1 3 32-15,-2 2 7 0,-1 0 1 0,1-1 0 16,-6 6-16-16,-2 2-4 0,-1 0 0 0,-4 5 0 15,-4-3-1-15,-2-2-1 0,0 5 0 0,-2-10 0 16,-3 3-48 0,-1-8-10-16,1 1-1 0,0-3-1 15,-6-4-85-15,-2-1-17 0,0 1-3 0,0-8-1090 0</inkml:trace>
  <inkml:trace contextRef="#ctx0" brushRef="#br0" timeOffset="136551.6">15499 12948 172 0,'0'0'16'0,"0"0"-16"0,0 0 0 0,0 0 0 0,0 0 369 16,6 2 71-16,-6-2 15 0,0 0 2 0,5 0-317 0,0 0-63 15,3 0-13-15,-3 0-2 0,1 0-3 0,2 0-1 16,0 0 0-16,0 0 0 0,-1-2-26 15,1 2-4-15,0 0-2 0,0-2 0 0,0-3-14 0,0 5-4 16,3-2 0-16,-3-3 0 0,0 5-8 0,0-7 0 16,-3 7 0-16,3-2 0 0,-3-5 0 0,0 7 0 15,1-3 0-15,-1-2 0 16,-2 5-24-16,-3 0-6 0,0 0-2 0,0 0 0 16,0 0-179-16,0 0-36 0,0 0-7 0,0 0-493 0</inkml:trace>
  <inkml:trace contextRef="#ctx0" brushRef="#br0" timeOffset="147677.81">14293 8621 2516 0,'13'7'224'0,"3"2"-180"15,2 1-35-15,4 4-9 0,-4 0 0 0,3 0 8 16,0-2-8-16,1 4 8 0,4 8-8 0,3-1 0 16,-2 1 0-16,2-1 0 0,0-2 0 0,-3 3 0 0,1-1-10 0,-3 3 10 15,2 0 0-15,0 2 0 16,-2 3 0-16,0-3 0 0,-5 7 0 16,-1-2 0-16,-2 0 0 0,0 0 10 0,-6 5-10 0,4-5 0 15,-4-3-10-15,-2 3 10 0,0 0 0 0,0 2 0 0,0 1 0 0,0 1 0 16,-3 1 0-16,1-3 0 0,2 5 8 0,-6-4-8 15,3-1 13-15,1-5-4 0,-1 3-1 0,-5 5 0 16,3-5-8-16,-3 0 0 0,0 4 9 0,0-4-9 16,-3 5 0-16,0-5 8 0,-2 5-8 15,2-3 0-15,1 0 0 0,-3 0 8 0,2 1-8 0,-2-1 0 16,2 3 0-16,-2-1 8 0,2-2-8 0,0 3 0 16,-2 0 0-16,5-3 0 0,-3-2 0 15,3-3 0-15,-2 1 0 0,2-5 0 0,0 5 0 16,0-1 0-16,0 1 0 0,0-5 8 0,0 4-8 0,0-4 0 0,0 5 0 0,0-8 0 15,0 5 0-15,0-7 0 16,-3 3 8-16,0-1-8 0,3 1 8 0,-5-3-8 0,3-2 0 0,-1 0 8 16,-5 0-8-16,5-3 0 0,-2 1 0 0,2 4 8 15,-2-5-8-15,2 1 0 0,-2-1 0 0,2 1 0 16,-2 4 0-16,3-7 0 0,-1-2 0 16,-2 4 0-16,2-2 0 0,-2 3 8 0,2-1-8 15,-2-2 0-15,-1 0 0 0,1-2 0 0,0 2 0 0,0 0-13 16,-3-2 3-16,0 0 1 0,2 0 9 0,-2-1 0 0,-2 1 0 15,2 0 0-15,-3 0 22 0,3-5 6 16,-2 7 2 0,2-5 0-16,-3 5-30 0,3-4-20 0,0-1 4 15,1 5 0-15,-1-4 25 0,0 1 6 0,-3 1 1 0,0 2 0 0,4-4-28 16,-4-1-4-16,-2 5-2 0,-1-4 0 0,7 4 9 16,-7-5 9-16,4 5-13 0,-1 0 5 0,1-2 8 0,-1 2 0 0,3 3 0 15,-3-3 0-15,4-5 0 0,-4 8 0 0,3-3 0 16,0-5 0-16,0 5 0 15,0-4 0-15,0 4 0 0,-2-5 0 0,2 5 0 0,-3-4 0 16,3-1 0-16,-2 3 0 0,-1-3 0 0,-2 1 0 16,2 4 0-16,1-5 0 0,-1 3 0 0,0-3 0 0,-2 1 0 15,3 4 0-15,-1-2 0 0,1-5 0 0,-1 7 0 0,0-5 0 16,1-2 0-16,-1 3 11 0,1-3-11 0,-1-3 12 0,-2 1-12 16,2 2 0-16,1-2 0 0,-4-3-11 15,1 3 11-15,3 0 0 0,-4-5 0 0,1 4 0 0,0-1 0 0,0 1 0 16,-3-1 8-16,3-3-8 15,-1 0 20-15,-2 0 0 0,3 0 0 0,-3 0 0 16,0 5-20-16,-2-3 0 0,-1-2 0 0,4 0 0 0,-1 2-15 16,0-2-7-16,-3 0-2 0,3 0 0 15,1 0 11-15,-4 0 1 0,6 0 1 0,-6 0 0 0,3 0 11 0,1 0 0 16,-4 0 0-16,3 0 8 0,-2 0-8 0,4 0 0 16,-4 0 0-16,-1 0 0 0,3 0 0 0,-2 0 0 15,-6 0 0-15,3 0 8 0,-3 0-8 0,3 0 0 16,-5 7 8-16,4-7-8 0,1 5 0 0,-3-3 9 15,1 5-9-15,1-4 0 0,-1 4 0 16,1-3 0-16,1 1 0 0,0 2 0 0,0-7 0 0,0 7 0 16,0-7 0-16,-3 7 0 0,-3-4 0 0,3 1 0 0,-5-1 0 15,3-3 0-15,-1 0 0 0,-2 0 0 0,3 4 8 0,-1-4-8 16,-2 0 0-16,0-4 10 0,3 4-10 16,2 0 8-16,-2-3 9 0,-4-1 2 15,4-1 0-15,-3 0 0 0,-3-2-19 0,0-2 0 0,1 2 0 16,-4 0 0-16,3 2 0 0,1-2 0 0,2 0 0 15,-1 0 0-15,4 0 0 0,-3 0 0 16,0-3 0-16,-3 3 0 0,0-2 0 0,-5 2 0 0,3 0 0 16,-3 0 0-16,2-3 0 0,-2 8 0 0,0-3 0 0,3-2 0 15,0 5 0-15,-3-1 0 0,2-1 0 16,-5 4 0-16,1 0 0 0,-1 0 10 0,0 0-2 0,3 4 0 16,0-4 2-16,0 3 0 0,6-1 0 0,-1 3 0 15,-3-3-10-15,1 5 12 0,-3 0-12 0,3 0 12 16,-1 0-12-16,1-2 8 0,-1 2-8 0,-2 0 8 15,3 0-8-15,0 3 0 0,2-3 0 0,3 2-11 16,0-2 11-16,-1 0-8 0,-4 3 8 0,2-3-8 16,-5 0 8-16,6 2 0 0,-1-2 0 0,0 0 0 0,0 3 0 0,3-3 8 15,0-2-8-15,3-1 0 0,-1 3 0 0,1-2 8 16,2-3-8-16,-3 3 0 0,1 0 8 0,-1-5-8 16,-2 7 8-16,0-2-8 0,5-3 8 0,-2 0-8 15,2 3 8-15,-2-3-8 16,2 5 0-16,0-2 0 0,0 0 0 0,3 2 0 0,0 0 0 15,0 0 0-15,2-5 0 0,1 10 0 0,-3-5 0 0,-1 2 0 16,-1 1 0-16,-1-1 0 0,0 3 0 0,0 0-8 0,0 0 8 16,3-1 0-16,0 3 0 0,3 3 0 15,-1-3 0-15,0-2-8 0,1 7 8 0,-1-3 0 16,4 1 0-16,-4 1-8 0,6-1 8 0,-3 2 0 0,0-1 0 0,3-1-8 16,-3 4 8-16,3-2 0 15,-1-3 0-15,4 5 0 0,-3-2 0 0,-1 0-8 0,4-2 8 16,-3 1 0-16,-1-1 0 0,4 4 0 0,-1-2 0 0,1 0-8 15,-1-1 8-15,0-1 0 0,4-1 0 0,-1 1 0 16,2 2 0-16,-2-3 0 0,3 1 0 0,2-1 0 16,-2 3 0-16,3-5 0 0,-1 7 0 0,-2-4 0 15,5-1 0-15,-3 1 0 0,0-1 0 0,1 0 0 16,-1 1 0-16,3-1 0 0,0 3 0 0,0 0 0 16,0-3 0-16,0 6 0 0,0-4 0 0,0-1 0 15,-3 4 0-15,3-2 0 0,0 2 0 0,0 0 0 16,0-2 0-16,3 5 0 0,-3-3 0 15,3-2 0-15,-3 4 0 0,0 1 0 0,0-3 0 16,0-2 0-16,0 4 0 0,2 1 0 16,-2-1 0-1,3 1 0-15,0-1 0 0,-3 3 8 16,2-2-8-16,1-1 11 0,0 1-11 0,-3-1 0 0,2 1 0 0,1-1 0 0,-1-2 0 0,4-2 0 16,-4 2 0-16,1-2 0 0,0 2 0 0,2-2 0 0,-2-2 0 0,2 6 0 0,-2-2 0 0,2-2 0 15,0 2 0-15,0 0 0 16,-2-2 0-16,2-2 0 0,3 4 0 0,-2-2 0 0,-1-3 0 0,-2 1 8 15,4-3-8-15,-1 7 0 0,-1-5 0 0,0 1 0 16,1-1 0-16,2 1 0 0,-3-3 0 0,3 2 0 16,-6-2 0-16,6-2 0 0,-5 5-21 0,5-3 3 15,-3 0 1-15,1 0 0 16,1-2-16-16,-1 2-3 0,-1 0-1 0,3-2 0 16,-3 2-95-16,3 0-18 0,0-2-4 0</inkml:trace>
  <inkml:trace contextRef="#ctx0" brushRef="#br0" timeOffset="148786.35">14298 8691 2358 0,'-5'-2'52'0,"-3"-3"10"0,0 5 2 0,0-2 3 0,0-3-54 0,3 3-13 0,-1 2 0 0,6 0 0 0,0 0 29 0,0 0 3 15,0 0 1-15,0 0 0 16,6 0-18-16,2 0-4 0,2 2-1 0,9-2 0 16,2 5-10-16,5-3 10 0,4-2-10 0,-1 0 10 0,0 0-10 0,5 0 0 15,8 0 0-15,6 0 0 16,2 0 0-16,3 0 0 0,3 0 0 0,-3 5 0 0,0-3 0 16,2 1 0-16,3-3 0 0,3 4 0 0,5-1 12 15,-2-3 6-15,-3 4 2 0,5-1 0 0,0-3 14 16,3 7 3-16,2-5 1 0,1-2 0 0,-6 7-11 0,5-7-3 15,1 7 0-15,2-4 0 0,0 4-16 16,0-3-8-16,0-1 8 0,5 1-8 16,4-1 30-16,-4-1 1 0,-8 3 0 0,3-3 0 0,3-2-31 0,3 0 0 15,-4 5 0-15,-2-3 0 0,-5-2 16 16,5 0-2-16,0 0-1 0,3 0 0 0,0 7-13 0,-3-7 0 0,-3 0 0 16,3 0 0-16,3 0 0 0,0 0 8 15,-6 0-8-15,1 3 0 0,2-3 8 0,0 0-8 16,0 0 0-16,3 4 9 0,-9-1-9 0,4-3 8 15,5 0-8-15,-3 0 8 0,0 4-8 0,0-4 0 0,-5 0 0 16,2 0 0-16,1-4 0 0,2 4 8 16,0 0-8-16,-6-3 8 0,1-1-8 0,0 1 0 15,3-4 0-15,-1 5 8 0,6-3-8 0,-9 3 0 0,4-3 0 16,-3-4 0-16,2 6 0 0,-2-1 0 0,0-6 0 0,-3 8 0 16,0-3 8-16,-2 3-8 0,4-3 0 0,-2 0 8 15,1 1-8-15,-4-3 0 0,-2 0 9 0,2 4-9 16,4-4 0-16,1 5 0 0,4-5 0 0,-1 2-8 15,-7 3 8-15,5-5 0 0,5 4 0 0,-6-1 0 16,1 1 0-16,-5-1 8 0,2 4-8 0,3 0 8 16,2 0-8-16,1 0 0 0,-6-3-11 0,2 3 11 15,1 3 0-15,0-3 0 0,8 4 0 0,-3-4 0 0,-3 3 0 16,1-3 0-16,2 4 0 0,3-1 0 0,-1 1 0 16,-2 1 0-16,0 0 0 0,1-3-9 0,7 5 9 15,0 0 0-15,0-4 0 0,2 4 0 0,4-3 0 0,-1-1 0 16,3 4 0-16,-3-5 0 0,-2 5 0 0,5-2-12 15,2 0 12-15,1-1-12 0,0-1 12 16,2 4 0-16,8 0 8 0,0-5-8 0,0-2-8 0,3 5-7 16,3-3-1-16,-1 5 0 15,-2 0-24-15,0 0-4 0,8 3-2 0,-35-3 0 16,8 2-152-16,6 1-30 0,148 18-7 0,-51-9-1 0</inkml:trace>
  <inkml:trace contextRef="#ctx0" brushRef="#br0" timeOffset="156867.4">16798 13092 979 0,'0'0'87'0,"0"0"-70"0,-5 0-17 0,0 7 0 0,5-7 312 0,-5 2 58 16,-3 3 12-16,2-3 2 0,4 5-281 0,-4 0-57 16,-2-5-11-16,3 10-3 0,-3-2-24 0,0-1-8 15,6 0 0-15,-9 6 0 16,-2 1-12-16,2 0-7 0,3 1-1 0,0 4 0 0,-8 3 20 16,3-1-8-16,3 3 8 0,-4 5 0 0,1-1 0 15,-3 3 0-15,6 5 0 0,-3-5 0 0,2 0 0 0,0-5 0 16,1 0 0-16,2 3 0 0,0-8-10 0,0 1 2 15,0-3 0-15,0-2 0 16,3-3-21-16,-1-2-4 0,1 3-1 16,0-8-650-16,2-2-129 0</inkml:trace>
  <inkml:trace contextRef="#ctx0" brushRef="#br0" timeOffset="157194.59">16462 13183 2718 0,'-8'5'60'0,"6"2"12"0,-1-2 2 0,1-3 2 0,2-2-60 0,2 9-16 0,-2-9 0 0,3 8 0 15,5-4-13-15,-3 1-6 0,0 0-1 0,3-3 0 16,3-2 7-16,-3 7 1 0,2-7 0 0,1 7 0 0,5-5 12 0,-3 6 0 15,3-1 0-15,0 2 0 0,2-2 0 0,3 10 0 16,3-1 0-16,0 7-9 0,-3 1 9 0,3 0 0 16,3 6 0-16,-1 3 0 0,-2-2 0 0,-3 2 0 15,0 2 0-15,0-7 0 0,-5 3 0 16,0-8 0-16,-3 5 0 0,1-9 0 0,-4 5 0 0,3-8 0 16,-5 5 0-16,3-4 0 0,-1-1-12 0,1-6-6 15,-6 4-2-15,1-5 0 16,4-2-148-16,-5-4-31 0,6 4-5 0,-11-7-2 0</inkml:trace>
  <inkml:trace contextRef="#ctx0" brushRef="#br0" timeOffset="-112268.89">987 5497 1555 0,'-11'15'138'0,"-5"1"-110"0,3 0-28 0,-3 6 0 0,6 3 108 0,-1-1 16 0,-5 7 3 0,8-1 1 15,-2 3-82-15,2 0-16 0,0 7-3 0,5 5-1 16,-2-3-6-16,5 10-2 0,5-3 0 0,-5 8 0 15,8-6-2-15,3 1-1 16,-1 7 0-16,-2-3 0 0,8-2 11 16,3-4 2-16,-1-3 1 0,1-7 0 0,-1-3-9 0,1-8-3 15,2-6 0-15,0 1 0 0,0-8-9 0,-2-2-8 0,-1-4 12 0,6-10-12 16,-5 4 14-16,7-8-4 0,-5-1-1 0,6-7 0 0,-1-4 2 16,1-8 0-16,-6-6 0 0,3 1 0 15,-3-6-11-15,3-5 12 0,-6 0-12 0,3 0 12 16,-5-7-12-16,0 7 12 0,-3-7-12 0,1 5 12 15,-7-10-12-15,-4 5 0 16,0 2 9-16,2-6-9 0,-10 8 9 0,-1-1-9 0,-1-3 12 0,-9 4-12 16,0-1 9-16,-5 1-9 0,-3-1 0 0,3 8 9 0,-3-1-9 0,-3 4 0 15,4 4 0-15,-9 6 0 16,3 6 0-16,2 8 0 0,1 0 0 0,5 4 0 0,-6 5 0 0,3 7-9 16,3 0 9-16,-3 2-13 15,6 8 4-15,-1-3 1 0,3 7 0 0,3-4 0 16,0 2-17-16,2-3-3 0,9 0-1 0,-4 3 0 15,12-2-172-15,-6-6-35 0</inkml:trace>
  <inkml:trace contextRef="#ctx0" brushRef="#br0" timeOffset="-111953.81">2058 5020 2502 0,'0'0'55'0,"-2"0"11"0,-6 2 2 0,0 3 3 15,-3-3-57-15,3 5-14 0,-2 3 0 0,-1 9 0 0,-5-1 11 0,1 8-1 16,1 10 0-16,-2-1 0 0,1 5-10 0,1 5 0 16,1 2 0-16,2 2 0 0,1 7 0 0,5 8 0 15,2-1 0-15,0 6 0 0,6-3-9 0,5 4 9 16,0 8 0-16,2-8 0 15,1-4 0-15,5 2 0 0,2-4 0 0,-2-5 0 0,11-5 0 0,-9 0 0 16,9-12 0-16,-3 3 0 0,7-12 0 0,-2-5 0 16,6-2 0-16,2-7 0 15,-3-5-44-15,-5 2-4 0,6-9-2 0,-1 0 0 16,-5-4-159 0,0-6-32-16,32-6-7 0,-16-5 0 0</inkml:trace>
  <inkml:trace contextRef="#ctx0" brushRef="#br0" timeOffset="-111477.96">2596 5368 2581 0,'-19'2'114'0,"11"-2"24"16,-2 7-110-16,4-2-28 0,4 5 0 0,-6-1 0 16,8 5 33-16,0 5 2 0,8 2 0 0,-6 5 0 15,4 5-27-15,4 1-8 0,3 4 0 0,1-1 0 16,-4 0 8-16,6 1-8 0,-5-6 0 0,4-4 0 16,-9 5 0-16,7-8 0 15,-8 1 0-15,3-3 0 0,0-9-79 16,-3-1-19-16,1-6-4 0,-1 0-1 0,-5-5 3 0,8-7 0 0,-5-3 0 0,-1-4 0 15,6-9 40 1,-2-1 9-16,1-2 2 0,-1-7 0 0,2-4 57 0,2-8 12 16,-2 5 3-16,5-2 0 0,-7-3 43 0,7 5 9 0,-2 0 1 0,-1 7 1 15,1 3-22-15,5-1-5 0,-1 7-1 0,-1 1 0 0,2 6-10 0,-6 1-3 16,3 9 0-16,-2-2 0 16,0 1-20-16,-1 8-4 0,3 0 0 0,-2 5-1 0,2 5-3 15,0-1-8-15,1 5 12 0,-1 3-4 0,-3-1 3 0,1 8 0 16,-3-1 0-16,0 1 0 0,0 1 0 15,-3 6 0-15,0 0 0 0,3-6 0 0,-2 6-11 16,-1 0 10-16,3-1-10 0,0-4 10 0,-6-2-10 0,6-1-14 0,0 1 3 0,-5-8 1 31,5 1-99-31,-5-3-20 0,4-7-4 0,-1 0-558 16,4-5-111-16</inkml:trace>
  <inkml:trace contextRef="#ctx0" brushRef="#br0" timeOffset="-111294.2">3461 4768 2790 0,'0'0'61'0,"2"7"13"0,4 8 2 0,-4 1 3 0,4 7-63 0,4 3-16 0,-2 5 0 0,3 2 0 0,-3-3 38 0,0 10 5 16,5 0 1-16,-3 0 0 0,4 5-36 0,-4-3-8 15,1 3 0-15,5-3 0 31,-6-2-102-31,1-2-22 0,5 2-5 0,0 0-1 0</inkml:trace>
  <inkml:trace contextRef="#ctx0" brushRef="#br0" timeOffset="-111136.71">3723 5890 2941 0,'-11'3'130'0,"11"-3"27"0,0 0-125 0,0 0-32 16,0 0 0-16,0 0 0 0,-5 7 28 0,5-7-1 15,5 7 0-15,-5 0 0 0,8-5-27 0,-5 3 8 0,5-3-8 0,0 3 0 32,-6-5-119-32,9-5-29 0,-3 3-5 0</inkml:trace>
  <inkml:trace contextRef="#ctx0" brushRef="#br0" timeOffset="-110661.95">4337 4902 2246 0,'0'0'200'0,"-3"5"-160"0,-2 0-32 0,2 2-8 16,0 7 132-16,6 2 24 0,0 1 6 0,2 6 1 15,-5 8-105-15,8-5-21 0,-6 11-4 0,4 1-1 16,-4-3-32-16,6 5 0 0,-2-4 0 0,-1-1 0 16,3-4-21-16,-5-1-11 0,2-4-3 0,0-3 0 15,-2 1-45-15,2-8-8 16,0-1-3-16,-2-8 0 0,-3 0 19 16,0-7 3-16,0 0 1 0,0 0 0 0,0-12 42 0,3 0 9 0,-3-4 1 0,0-5 1 0,0-3 15 15,0 0 0-15,0-6 12 16,0-3-12-16,0 0 35 0,0-7 0 0,0 0 0 0,0 0 0 0,2 2 3 0,1 1 1 15,5 2 0-15,-6 2 0 0,4-3-23 0,4 11-5 16,1-6-1-16,0 7 0 0,2 8-1 0,0-1 0 0,0 1 0 0,6 7 0 16,-6-3 30-16,-2 5 5 15,2 4 2-15,0 3 0 0,3 3-28 0,2 4-6 16,1 7 0-16,-3 0-1 0,0-2 1 0,2 9 1 0,-5-2 0 16,1 2 0-16,4 3-4 0,-10-1-1 15,5-4 0-15,3 4 0 0,-8 1-8 0,5 4 0 0,-2-4 0 16,-3-1 0-1,0-4-139-15,0-3-29 0,0 1-7 0</inkml:trace>
  <inkml:trace contextRef="#ctx0" brushRef="#br0" timeOffset="-110225.97">4688 4020 2984 0,'0'0'66'0,"0"0"14"0,0 0 2 0,0 0 1 16,-2 5-67-16,4 2-16 0,4 7 0 16,-4-4 0-16,1 6 0 0,2 1 0 0,3-3 8 0,-5 2-8 0,2 5 0 0,0-2 0 15,-2 2 0-15,0-4 0 16,-1 4-132-16,4-2-26 0,-6-3-6 0,0-2 0 15,0 1 44-15,-6-6 10 0,6-2 2 0,0-5 0 16,-2 5 39-16,2-7 8 0,0 0 1 0,0 0 1 0,0-9 82 0,0-3 16 0,0-4 3 0,2-1 1 16,4-2 3-16,-6-2 1 0,2-5 0 15,4-2 0-15,-4 0-22 16,6 0-4-16,-5-3-1 0,2 8 0 0,0-1 0 16,-2 1 0-16,2 6 0 0,1 1 0 0,-1 6 8 15,0 3 0-15,3 0 1 0,0 7 0 0,-8-2 4 0,8 4 1 0,-3 5 0 0,6 3 0 16,-6 1-22-16,6 1-12 0,-6 5 12 15,6 1-12-15,-1 1 25 0,-2 2-1 16,0-2-1-16,0 2 0 0,0-4 9 0,3 2 3 0,-6-3 0 0,3 3 0 16,-3-3-35-16,3-4 0 0,-3 2 0 15,1 3 0 1,2-8-74-16,-8 5-15 0,0-4-3 0,2-3-1020 0</inkml:trace>
  <inkml:trace contextRef="#ctx0" brushRef="#br0" timeOffset="-109948.62">5117 3778 2304 0,'0'0'204'0,"3"0"-163"0,5 5-33 0,2-3-8 0,3 5 163 0,6 3 30 16,-1 4 7-16,6 5 0 0,-3 4-133 0,6 8-27 15,-3 2-6-15,2 7-1 0,6 0-21 0,-6 7-4 16,4 4 0-16,-7-1-8 15,1 11 8-15,-3-2-8 0,-2 11 0 0,-6-6 0 16,-5 4-21-16,-5-2-11 0,-6 7-3 16,-5-5 0-16,-5 3 11 15,-6-6 3-15,-5 4 0 0,-5-4 0 0,-2 6 1 0,-4-5 1 0,-7 4 0 0,0 1 0 0,-1-3 19 0,-7-2 14 0,2 5-2 16,-2-8-1 0,5-6-51-16,0-1-9 0,0-9-3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16:29:11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5487 5796 1375 0,'0'0'60'0,"0"0"14"0,-5 0-59 0,3 5-15 16,-1-3 0-16,3-2 0 0,0 0 96 0,0 0 17 16,0 0 3-16,0 0 1 0,-5 0-48 0,5 0-9 15,0 0-3-15,0 0 0 0,0 0-19 0,0 0-4 0,0 0-1 0,0 0 0 16,0 0-14-16,8 3-3 0,-3 4-1 0,5-3 0 15,1 3-15-15,0-2 0 0,2 2 0 0,0 0 0 16,0 0 16-16,6 3 6 0,-1-1 2 0,3-2 0 16,3 7-24-16,0-4 0 15,3-3 0-15,4 2 0 0,1 5 0 0,8 3-12 16,-6-3 12-16,6 0-12 0,-6-2 12 0,3 4 0 16,0-4 0-16,6 0 0 0,-1 2 0 15,6-5 11-15,2 5-3 0,-3-4 0 0,1 4-8 0,0-7-11 0,2 2 3 0,-5-2 0 16,5-4 21-16,3 4 5 15,3 0 1-15,-1-5 0 0,-4 5 13 0,1-7 4 0,4 0 0 0,-3 0 0 0,3 0-4 0,-1 0 0 16,1 0 0-16,-1 0 0 16,-5-2-7-16,3-3-1 0,-2 3-1 0,4-5 0 0,1 0 2 0,-3 0 1 15,0 2 0-15,-3-7 0 16,-2 3-26-16,2-5 0 0,3 4 8 0,-3-4-8 0,-2 2 0 0,-1-2 0 16,1 5 0-16,-3-5 0 0,-3 0 0 15,-2 4 0-15,0 1 0 0,-3-5 0 0,2 0 0 0,-2 2-17 16,-5-2 4-16,2-3 1 0,4 3 12 15,-7-2 0-15,1-1 0 0,-6 1 0 0,-2-5 0 0,-3 4 0 16,1-2 0-16,-4-2 0 0,-2-2 8 0,-3-1-8 16,0-2 9-16,-5-4-9 0,-2-1 13 0,-1-2-3 15,-2-5-1-15,-1 3 0 0,-4-2 3 0,-6-1 0 0,2 5 0 0,-7-7 0 16,-3-2 5 0,-8-3 2-16,-2 3 0 0,-3-3 0 0,0-2 5 0,-8 5 2 15,-8-3 0-15,2 3 0 0,1-3-12 0,-3-2-2 0,-10 0-1 0,-1-3 0 16,-2 8-11-16,0-3-11 15,-9 8 3-15,4-3 0 16,-6 7-20-16,0 2-3 0,-7 3-1 0,-1 5 0 0,3 4 20 0,-6 2 3 0,-7 8 1 16,0-1 0-16,-3 6-4 0,-3 4 0 15,-2 7 0-15,0 0 0 0,2 2 12 0,-5 8 0 0,3-5 0 0,2-1 0 16,1 10 0-16,5-4-8 0,-1 4 8 0,1-2-8 16,2 4 8-16,3 3 0 0,11-2 8 0,-6 6-8 15,0 8 11-15,6-5-3 0,7 7 0 0,-2 5 0 16,8-3-8-16,2 5-9 15,4 9 9-15,1-2-13 0,1 3 13 0,5 4 0 0,5-4 0 16,3 4 0 0,8 2 0-16,3 3 0 15,5-2-8-15,2-3 8 0,6-3 0 0,10-3 0 0,-2 1 0 0,10-2 0 0,3 3 0 0,5-6-12 0,6 1 12 16,7-5-12-16,9 0-113 16,2-7-23-16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16:29:58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5387 7134 2073 0,'-5'0'184'0,"2"0"-147"0,0 0-29 0,1 0-8 0,2 0 68 0,0 0 12 16,0 0 2-16,5 7 1 0,3 3-58 0,-3-3-11 16,3 0-2-16,0 0-1 0,3 0-11 0,2 0 8 15,-3-2-8-15,6 2 8 0,-2-2 7 0,4-3 1 0,-2 5 0 16,3-5 0-16,2 3-26 0,0-3-5 15,0-2-1-15,3 5 0 0,0-5 26 0,2 0 5 0,1 0 1 16,4 2 0-16,1 3-16 0,0-3-15 16,5 1 3-16,-3 1 1 0,-2-1 11 0,0 4 0 15,-1-7-9-15,4 5 9 16,2-5 0 0,3 2 16-1,2-2-2-15,0 2-1 0,1-2-13 16,2 0-12-16,0 0 3 0,-6 0 0 0,1 0 9 0,5 0 16 0,0 0-4 0,5 0-1 15,0 5-11-15,1-3 8 0,-4-2-8 0,4 0 8 0,-4 0 2 0,4 5 0 16,1-3 0-16,4-2 0 0,-3 0 0 0,2 0 0 0,-2 3 0 0,-2 1 0 0,2-1-10 16,-1-3 0-16,4 0 0 0,0 5 8 0,-1-3-8 0,1-2 8 15,-6 0-8-15,3 0 8 0,0 0-8 0,0 0 0 0,2 0 0 16,-2 0 8-16,5 0-8 0,-5-2 0 0,-2-3 0 0,2 2 0 0,7-4 0 16,-4 0 0-16,-3-2 8 0,0 2-8 15,0-3 0-15,0 1 0 0,-3-3 0 16,3-4 8-16,2-1 0 0,1 1 0 0,0 2 0 0,-4-5 0 0,4-2-8 0,-3 2-17 15,0-2 4-15,-3-3 1 16,3 1 12-16,0 4 0 0,0-2 0 0,-6-3 0 0,1 1 0 0,-6-1 0 16,-2-2 0-16,-3-4 0 0,3-1 21 0,0 5 7 15,-3-2 2-15,0 2 0 0,-3-4-22 16,-5 4-8-16,0-5 0 0,-5 8 0 0,-3-3 0 0,-2-2 0 16,-6 4 0-16,-2 1 0 0,-4-3 0 0,-1 2 0 15,-6-6 0-15,-3 6 0 0,0-2 12 0,-7 0-3 16,-3-2-1-16,-3 2 0 0,-8-2-8 0,-2 2 0 0,-4 0 0 15,-1 3 0-15,-4 2 0 0,-2-3 0 0,3 5-9 16,-6-2 9-16,-5 5 0 0,-2-5 9 16,-4 4-1-16,-4 1 0 0,-4-1-8 0,1 3 8 0,-3-2-8 15,-2 6 8-15,-1 1-8 0,1 2 8 0,-9 0-8 0,-2 4 8 16,0-1-8-16,-2 1-11 0,-6 3 3 0,2-4 0 16,3 4 8-16,1 4-8 0,-4-4 8 15,-2 3-8-15,0 4 8 0,0-3 0 0,0-1 0 0,0-1 0 16,0 5 0-16,0-2-10 0,5-3 10 15,-2 1-10-15,0 1 10 0,-3-1 12 0,2 1-2 0,1-1-1 16,2 1 3-16,-2 1 0 0,2 0 0 0,0 2 0 16,6-5 0-16,-3 5 1 15,-5-4 0-15,-1 4 0 0,6 0 9 0,5 2 2 0,3-2 0 0,0 0 0 16,-8 3-24-16,2-3-18 0,1 2 3 0,5 5 1 16,0-4 25-16,2 4 5 0,-2 2 0 0,0 1 1 15,5-1-29-15,3 8-7 0,5-6-1 0,-3 4 0 16,9 1 20-16,-4 1 0 0,1-1-8 0,5 5 8 0,6-2 0 15,-1-2 0-15,8 6-8 0,-5-4 8 0,11 5 0 0,-1-5-10 16,1 4 10 0,7 3-8-16,1 2 8 0,4 1-8 0,4-1 8 0,2 0-8 0,3 3 0 15,2-5 0-15,3 4 0 0,5-4 0 0,3-2-7 0,0 2-1 16,5 0 0-16,6-3 0 16,7 3-19-1,1 3-4-15,5-8-1 0,5 9 0 0,8-4 13 0,-6 0 3 0,12-2 0 0,-6-3-1109 0</inkml:trace>
  <inkml:trace contextRef="#ctx0" brushRef="#br0" timeOffset="5901.44">14076 733 2145 0,'-5'-12'95'0,"2"5"20"0,0 0-92 0,3-3-23 0,0 3 0 0,0-7 0 15,0 5 27-15,0-5 1 0,0 4 0 0,3-4 0 16,-3 5-17-16,3-8-3 0,-3 3-8 0,0 5 12 16,-3-5-12-16,3 4 9 0,-3 1-9 0,1 2 8 15,-1-5-8-15,-2 0 0 0,-1 5 0 0,4 0 0 16,-6 0-9-16,3 5 9 0,-3-5-12 0,0 0 12 31,0 7-38-31,-3 0-1 0,1 0 0 0,-1 7 0 0,0 0 19 0,1-5 4 0,-1 12 1 0,1-7 0 0,-1 5 15 0,-2 0 0 16,5-3 0-16,-3 5 0 0,3 3 0 15,-2-1 0-15,2 3 0 0,0 2 0 0,0-4 0 16,0 6 10-16,3 3-10 0,-1 2 8 0,4 5 4 0,-1 5 0 16,0-5 0-16,1 4 0 0,-3-1-12 0,5 1 0 15,-3-4 0-15,3 0 0 0,0 7 0 0,0-9 0 16,0 6 0-16,0-4 8 0,3 5-8 15,-1-3 0-15,1-4 0 0,-1 6 0 0,4-11 0 0,-4 7 0 16,1 2 0-16,0-9 8 0,-1 7-8 0,4-2 0 16,-4-1 0-16,4 1 0 0,-1-8 0 0,0 3 0 15,-2-2 0-15,2 6 0 0,-2-6 0 0,-1-1 0 16,-2 1 0-16,-2-5 0 0,2 4 0 0,-3-2 0 0,-2-4 0 0,0 2 0 16,-1-5-16-16,-2 2-3 0,-2 1 0 15,-1-5 0 1,1-1-43-16,-4-4-9 0,-2 7-1 0,1-11-776 0</inkml:trace>
  <inkml:trace contextRef="#ctx0" brushRef="#br0" timeOffset="6120.89">13443 1212 2372 0,'11'-7'52'0,"-3"3"12"0,3 4 1 0,7-10 1 0,3 10-53 0,6-2-13 0,4 2 0 0,4 0 0 16,-1 0 43-16,6 0 5 0,2 0 2 0,1 0 0 0,4 2-36 0,-2-2-14 15,3 10 11-15,-1-6-11 16,-4-4-105-16,-1 3-27 0,0-3-6 0,-2 0-1 16</inkml:trace>
  <inkml:trace contextRef="#ctx0" brushRef="#br0" timeOffset="6669.9">15494 810 2602 0,'0'0'57'0,"-5"-7"12"0,-3 7 3 0,2-2 1 0,-1 2-58 0,-1 0-15 0,0 0 0 0,0 2 0 15,-5 12 0-15,-1-7 0 0,-2 5 0 0,-2 2 0 0,-1 3 0 0,1-1 0 16,-3 5 0-16,-3-4 0 15,3-1-46-15,-3 10-2 0,-3-5-1 0,1 5 0 16,0 2 12-16,-1 3 2 0,6 2 1 0,-3-7 0 0,6 11 26 0,-1-1 8 16,6-6 0-16,2 8 0 0,3-5 0 0,3 4 9 15,5-11 1-15,3 5 0 16,2-1 25-16,0-6 5 0,6 2 0 0,2-3 1 0,0-6-3 0,6 4-1 0,2-9 0 16,3 2 0-16,0 0-4 0,-1-12-1 0,4 5 0 15,-3-2 0-15,2-5-32 0,-2-5 0 0,2 5 0 0,1-7 0 31,2 5-68-31,0-8-21 0,-2 3-4 0,-4-4-656 16,1-1-131-16</inkml:trace>
  <inkml:trace contextRef="#ctx0" brushRef="#br0" timeOffset="6863.14">15124 1325 2746 0,'0'0'60'0,"0"0"13"0,8-7 3 0,2 5 1 0,3-3-61 0,6 3-16 0,2-5 0 0,3 4 0 15,0-1 22-15,2-3 2 0,3 2 0 0,3 0 0 16,5 3-24-16,-3-5 0 0,1 0 0 0,2 4 0 31,0-1-21-31,-3 1-9 0,-2 3-2 0,-3-4-788 0,-2 1-157 0</inkml:trace>
  <inkml:trace contextRef="#ctx0" brushRef="#br0" timeOffset="8161.23">18169 422 2206 0,'0'-14'98'0,"0"12"20"0,-3-5-94 0,3-3-24 0,3 3 0 0,0 2 0 16,-3-4 51-16,0 9 5 0,2-2 2 0,1-3 0 15,-3 5-46-15,0 0-12 0,0-2 0 0,0-3 0 16,-3-4 0-16,3 6 0 0,-2 3 0 0,-4-5 0 0,1 5-8 0,-3 5-1 15,0-2 0-15,-2 6 0 0,-1 3 9 0,-2 4-13 16,-3 3 5-16,3 4 8 0,-6 6-9 0,1-3 9 16,-4 11 0-16,4-2 0 0,-1 3 0 0,1 9 0 15,-1 0 0-15,6 10 0 0,0 4 0 16,2 2 11-16,3-6-11 0,3 4 10 0,2-2 5 0,3 4 1 16,3-2 0-16,2-2 0 0,3-12 4 0,3 0 2 15,2-2 0-15,3-10 0 0,5 3-22 0,0-1 0 16,3-4-12-16,-3-2 4 15,3 2-80-15,0-3-16 0,0 1-4 0,0-5-889 0</inkml:trace>
  <inkml:trace contextRef="#ctx0" brushRef="#br0" timeOffset="14076.12">16298 1375 1324 0,'-8'-10'118'0,"8"10"-94"0,-5-2-24 0,5 2 0 0,-5-7 277 0,5 7 51 0,0 0 11 0,0 0 1 15,2 0-236-15,1 0-48 0,-3 0-10 0,5 7-2 16,11 5-27-16,-2-1-5 0,-4-4-2 0,6 5 0 15,2 0-10-15,4-3 0 0,-1 1 0 0,-3-1 0 0,4-2 0 0,1 3 8 16,-2-10-8-16,6 4 8 16,-6-4-8-16,3 0 0 0,5-4-10 0,-8-6 10 0,-5 1-13 0,0-5 3 15,2-3 1-15,-2 1 0 16,-5-5-17-16,-3-8-3 0,-3 1-1 16,0-2 0-16,-5-3 50 0,-2-3 9 0,-9 6 3 0,3-8 0 0,-2 5-32 0,-6-4 0 15,-5-3 0-15,-1 0 0 0,1 2 0 16,3-11 14-16,-1-1-2 0,1-1-1 0,5 1-11 15,2 8 8-15,0-3-8 0,3 12 8 0,3 5-8 16,2-5 0-16,1 10 0 0,2 6 0 0,0 3 8 0,2 2 0 16,4-2 0-16,4 5 0 0,-2 2-8 0,8-7 0 15,3 6 0-15,2-1 0 0,5 7 0 0,6-10 0 16,0 3-12-16,5 6 12 0,5-2 0 0,-2 3 0 16,0-5 0-16,-1 7 12 0,4 0-12 0,-1 0 8 0,-2 7-8 0,-1 3 8 15,4 4-8-15,-1 2 0 0,-5 1 0 16,-5-1 0-16,0 8 0 0,-6-3 0 0,-5-2 0 0,3 4 0 15,-6 1 0-15,-2-3 0 0,-2 5 0 0,-4 4 0 16,-2 1 0-16,-3 2 0 0,-2 0 0 0,-3 7 0 16,-3-3 0-16,1-4 0 0,-1 5 0 15,-2-8 0-15,0 3 0 0,-3 0 0 0,5-2 0 16,-2-1 0-16,2 3 0 0,0-7 0 16,1-2 0-16,2 9 0 0,2-10 0 0,1 5 12 0,2-9-12 0,3 2 12 15,0-2-2-15,5 0 0 0,6-3 0 0,-1 1 0 16,9-5 2-16,-1-1 0 0,6-4 0 0,2 3 0 15,4-8-12-15,-1 3 0 0,0-3 0 16,-3-2 0-16,3 0 0 0,3-7 0 0,-1 7 0 0,1-7 0 16,-5-2-38-1,-1 6-13-15,0-8-2 0,-7-1-776 0,-1 0-155 0</inkml:trace>
  <inkml:trace contextRef="#ctx0" brushRef="#br0" timeOffset="14485.95">14153 1744 2196 0,'-8'0'97'0,"8"0"20"0,0 0-93 0,0 0-24 0,0 0 0 0,0 0 0 15,0 0 67-15,5 9 9 0,6-2 1 0,-1 7 1 16,1 3-49-16,5 6-9 0,-3 3-3 0,3 5 0 16,-3 2-8-16,3 4-1 0,0 6-8 0,-3-6 12 0,3 3-12 15,-6 0 0-15,4 5 0 0,-4-5-761 16,1 0-148 0</inkml:trace>
  <inkml:trace contextRef="#ctx0" brushRef="#br0" timeOffset="15460.48">19061 547 288 0,'0'0'25'0,"2"-7"-25"0,1 0 0 0,0-7 0 16,2 4 259-16,-3-6 46 0,1 2 10 0,0-1 1 16,-3 4-195-16,0-1-39 0,0-5-8 0,0 1-2 15,-6 9-16-15,1-2-4 0,0-1-1 0,0-4 0 16,-1 12-14-16,-2-5-2 0,0-3-1 0,0 3 0 16,3 0 4-16,-3 0 1 0,0 0 0 0,0 5 0 15,0 2-3-15,1-7-1 0,1 7 0 0,-2 0 0 0,0 0-11 16,0 0-3-16,0 2 0 0,1 3 0 0,-4 2-8 15,3 2-1-15,-3 1-1 0,3 4 0 0,-2 4-11 16,-1-3 10-16,1 6-10 0,2-2 10 0,-3 4 13 16,1 1 2-16,2 6 1 0,-3 3 0 0,1 5-26 0,2 2 0 15,0 2 0-15,2 10 0 0,-2 11 0 0,3-6 0 16,0-1 0-16,5 8 0 0,0-3 12 0,0-2-4 16,0 4 0-16,5-9 0 0,0 0-8 0,1 0 0 15,2-7 0-15,0-4 0 0,0-3 0 0,-1 0 0 16,1-5 11-16,-2 0-11 0,-1-4 0 0,-2-1 0 15,2-4 0-15,-5-2 0 0,0 4 0 0,-3-9 0 16,1-3 0-16,-4 1 0 16,-2-3-36-16,0-5 0 0,-5-2 0 0,0-2 0 15,-3-5-185-15,0-5-38 0</inkml:trace>
  <inkml:trace contextRef="#ctx0" brushRef="#br0" timeOffset="15649.34">18428 994 2246 0,'3'-10'100'0,"-3"10"20"0,5-7-96 0,3 7-24 0,0-7 0 0,3 5 0 0,2 2 116 0,5-5 18 15,1 5 4-15,5-9 1 16,2 9-100-16,3 0-20 0,3-3-4 0,5 3-1 16,0-7-14-16,0 7 0 0,0-7 8 0,-2 7-8 15,-1-2-112-15,0-3-24 16,-5 3-6-16</inkml:trace>
  <inkml:trace contextRef="#ctx0" brushRef="#br0" timeOffset="15997.28">19299 1118 2574 0,'0'0'56'0,"0"0"12"0,-3 7 3 0,3 0 1 0,0 3-57 0,3-1-15 0,2-2 0 0,-2 3 0 0,2-3 35 0,0 7 4 16,1-12 1-16,-1 8 0 0,0-6-32 0,-2 3-8 15,-3-7 0-15,0 0 0 16,0 0-40-16,0 0-10 0,0 0-2 0,0 0 0 16,0 0-23-16,0 0-5 0,0 0 0 0,0 0-1 15,0 0 32-15,0 0 6 0,0 0 2 0,-3 3 0 0,3-3 41 0,0 0 0 0,0 0 0 0,0 0 0 16,-3 9 40-16,3-9 4 0,-2 5 1 0,2-5 0 16,0 7 13-16,2 0 2 0,-2-7 1 0,3 9 0 15,2-2-29-15,3 3-7 0,0-3-1 0,0 0 0 16,3 2-16-16,2 1-8 0,0-3 8 0,6 2-8 15,-3-2 0-15,0 7 0 16,-1-7 0-16,-1 3 0 0,-1-3 0 0,-3 5 0 16,-2-5 0-16,-2 0 0 0,-4 2-8 0,-2-2 8 0,-2 5-10 15,-6-3 10-15,0 1-14 0,-3-1 3 0,-2-2 1 0,0 3 0 16,-6-3 0-16,3 0 0 0,-2 0 0 0,-3 0 0 16,-3-5-129-16,0 3-25 0,-26 2-6 0,5-12-1 15</inkml:trace>
  <inkml:trace contextRef="#ctx0" brushRef="#br0" timeOffset="16278.29">19841 297 2534 0,'11'0'225'0,"2"5"-180"0,5 5-36 0,1-3-9 0,5 9 62 0,5 3 10 16,0 4 3-16,0 8 0 0,3 7-31 0,-3 2-7 0,-3 2-1 0,1 3 0 16,-1 9-16-16,-5 9-4 0,3 1-1 0,-5 2 0 15,-6-3-15-15,0 8 0 0,-5-3 0 0,-2 2 0 16,-6 3 0-16,-6-9 0 16,-2-1-8-16,-2-9 8 0,-4 3-12 0,-4-3 4 0,-1-5 8 0,-2-2-13 15,-8 0 13-15,-3 0 0 0,-5-7 0 16,-5 0 0-1,-6-7-97-15,1 7-20 0,-3-2-4 0</inkml:trace>
  <inkml:trace contextRef="#ctx0" brushRef="#br0" timeOffset="25370.84">14830 2993 2368 0,'-32'-38'105'0,"16"22"22"15,-8-6-102-15,1-1-25 0,1-3 0 0,-4 3 0 16,-3 4 77-16,0 0 11 0,2 9 1 0,4 1 1 16,-4 0-56-16,3 2-11 0,3 2-3 0,0 3 0 0,0 9-20 0,0-5 0 15,-3 12 0-15,0 0 0 0,-2 5 0 0,2 14-12 16,0 2 4 0,0 8 0-16,6 6 8 15,-4 5 0-15,4 17 0 0,5 1 8 0,2 11-8 16,3 4 0-16,0 5 0 0,6 2 0 15,-1 0-8-15,6 2-4 0,2 8 0 0,0-6 0 0,6-1 12 0,-1-10 14 0,4-3-3 0,-1-8-1 0,3-6-10 16,2-1 0-16,-2-11 0 0,3-11 8 0,-4 0-8 0,1-2 0 16,0-5 0-16,-3-7 0 0,-2-2 0 0,0-8-9 15,-6-4 0-15,0 2 0 0,-2-9 9 0,-1 2-12 16,-2-5 12-16,-2-2-12 16,-6-7-19-16,-5-2-4 0,-3-7-1 15,-5-3 0-15,-6-5-188 0,1-6-37 0</inkml:trace>
  <inkml:trace contextRef="#ctx0" brushRef="#br0" timeOffset="25550.49">13774 3811 633 0,'-8'-26'28'0,"6"17"6"0,-1-3-34 0,0 3 0 0,-2-1 0 0,5 1 0 15,3-3 316-15,2 7 56 0,0-6 11 0,9 4 2 16,4-3-228-16,3 3-45 0,8 0-10 0,3 2-2 16,8 1-18-16,5 1-4 0,0 3-1 0,2-4 0 15,6 8-26-15,0-4-6 0,5 3-1 0,-2 1 0 16,-3 1-32-16,0-5-12 0,0 7 0 15,-3-7 9-15,0 7-131 16,3-7-26-16,0 7-6 0</inkml:trace>
  <inkml:trace contextRef="#ctx0" brushRef="#br0" timeOffset="25712.08">14962 3875 2361 0,'-2'7'210'0,"-1"7"-168"16,0 0-34-16,3 5-8 0,0 9 111 0,3 0 20 15,2 3 4-15,-2 2 1 0,2 7-72 0,0-10-15 16,1 8-2-16,-1-5-1 0,3 7-29 0,-3-3-5 16,1-4-2-16,1 0 0 15,4-2-84 1,-3-1-17-16,0-4-3 0,0 2-1168 0</inkml:trace>
  <inkml:trace contextRef="#ctx0" brushRef="#br0" timeOffset="26001.3">15957 3143 2512 0,'0'-23'112'0,"0"9"22"0,-3 4-107 0,1 3-27 0,-4-2 0 0,1 4 0 0,-3-2 72 0,-2 7 8 0,-6 0 3 0,-3 12 0 15,-2-3-49-15,-5 12-10 0,-1 0-1 0,1 15-1 16,-1-1-22-16,1 5 0 0,2 12 0 0,0-3-12 15,0 8 1-15,6 4 0 0,-1 2 0 0,3 3 0 16,6-5 11-16,5 3 16 0,2-8-4 0,6 5-1 16,2-7-11-16,3-4-16 0,5-10 4 15,0 0 1-15,3-7 11 0,5-3 0 0,-2-6 0 16,7-8 0-16,1 1-27 0,7-10 0 0,1-3 0 0,2-8 0 16,2-3-142-1,1-3-29-15</inkml:trace>
  <inkml:trace contextRef="#ctx0" brushRef="#br0" timeOffset="26183.63">15745 3668 2419 0,'-5'0'215'0,"0"0"-172"16,-1 0-35-16,6 0-8 0,0 0 134 0,0 0 25 15,8-3 5-15,6 3 0 0,4 0-115 0,6-4-23 0,5 1-5 16,3-4-1-16,5 5-20 0,3-3-8 0,-3-2 0 0,5 2 0 31,-2-6-92-31,5 4-17 0,0-5-4 0,2 0-1115 0</inkml:trace>
  <inkml:trace contextRef="#ctx0" brushRef="#br0" timeOffset="26679.96">17097 3075 518 0,'0'0'46'0,"-13"5"-37"0,0-3-9 0,0 5 0 0,-3 3 459 0,0 13 89 15,5 5 19-15,-2 5 3 0,3 10-430 0,2 4-85 16,2 0-18-16,1 14-3 16,2-5-19-16,1 5-4 0,2-2-1 0,0 2 0 0,5-7-10 15,3-4 12-15,-3-8-12 0,8 3 12 0,6-8-4 0,0-8 0 16,-1 1 0-16,3-9 0 0,8-4-8 0,3-8-12 15,0-2 2-15,0-7 1 16,-3-7-19-16,2-7-3 0,1-9-1 16,0-6 0-16,2-6 23 0,1-7 9 0,2-3-8 0,-3-11 8 15,1 2-8-15,-9-3 8 0,0 5-8 0,-7-2 8 0,-8 0 0 0,-6 0 0 0,-5 0 0 16,-8 2 8-16,-3 5 24 0,-5-5 6 0,-5 5 1 0,-3 7 0 16,1 8-5-16,-4 1-1 0,-2 5 0 15,3 5 0-15,-3 2-19 0,-3 5-4 0,0 7-1 0,-2-2 0 16,5 9 2-16,-3 0 0 0,3 4 0 0,0 1 0 15,5 2-38-15,3 0-7 16,2 0-2-16,6 3 0 0,0-1-131 0,5 3-26 16,5-3-6-16,3 1-1 0</inkml:trace>
  <inkml:trace contextRef="#ctx0" brushRef="#br0" timeOffset="26928.56">18135 2790 2451 0,'0'0'108'0,"0"0"24"0,-6 5-106 0,-2-3-26 16,0 13 0-16,0-1 0 15,-2 2 64-15,-1 8 8 0,-5 4 2 0,-2 0 0 0,-1 7-53 0,1 10-10 16,-3 4-3-16,2 6 0 0,3 8 2 0,0 1 0 16,3 4 0-16,5 2 0 0,3-1-10 0,2 1 0 15,3 5 0-15,3-9 8 0,2-2-8 0,3-8 0 16,3 5 0-16,2-11 0 0,3 4-19 0,2-5 1 15,4-9 0-15,-1 0 0 16,0-2-179-16,3-8-36 16,18 17-7-16,-5-21-2 0</inkml:trace>
  <inkml:trace contextRef="#ctx0" brushRef="#br0" timeOffset="27263.12">19338 2819 2516 0,'-5'-47'56'0,"2"25"11"0,-2 6 2 0,-3-8 1 0,0 6-56 0,-2-4-14 0,-4 8 0 0,1 3 0 16,-3-6 54-16,-2 5 8 0,-1 3 2 0,-2 2 0 15,3 5-45-15,-4 2-9 0,-4 0-2 0,2 7 0 0,-2 4-8 0,-1 4 0 16,3 10 0-16,1 4-11 15,2 4 11-15,-1 14-8 0,1 2 8 0,3 5-8 16,-4 10 8-16,4 6 0 0,2 3 0 0,3 7 0 16,0-5 0-16,2 0 0 0,0 3 0 0,6 7 0 0,0-12 0 0,5-3 0 15,-5 1 8-15,5-1-8 0,2-6 11 0,-2-1-3 16,-2 3 0-16,2-5 0 0,0-4-8 16,-3-1-11-16,0 1 3 0,1-10 0 15,-1-3-36-15,-2-6-6 0,-1-3-2 0,1-4-735 16,-3-5-147-16</inkml:trace>
  <inkml:trace contextRef="#ctx0" brushRef="#br0" timeOffset="27438.26">18383 3691 748 0,'0'-14'67'0,"3"2"-54"0,-3-4-13 0,3 2 0 16,2-3 440-16,3 3 86 15,2 0 17-15,4 5 3 0,1-8-376 0,4 8-75 0,2-5-15 0,0 0-4 16,6 4-44-16,5 1-10 0,2 4-2 0,3-7 0 15,5 1-20-15,1 1 0 0,2 8 0 0,0-8 0 16,-6-1-128-16,4 4-24 16,-1 4-5-16</inkml:trace>
  <inkml:trace contextRef="#ctx0" brushRef="#br0" timeOffset="27777.44">19304 3778 2602 0,'0'0'57'0,"0"0"12"0,-3 5 3 0,1 0 1 0,-4-1-58 0,6 3-15 0,0-4 0 0,6 6 0 16,-1-2 38-16,0 3 5 0,1-10 1 0,2 7 0 0,-1-3-26 0,1 3-5 15,0-4-1-15,0-1 0 0,3 3-12 0,-1-3-16 16,-2-2 3-16,0 5 1 16,0-3-24-16,0-2-5 0,-3 0-1 0,1 7 0 15,-6-7-13-15,2 3-2 0,4-3-1 0,-4 7 0 16,-2-7 22-16,3 0 4 0,0 7 0 0,-1-5 1 15,-2-2 31-15,3 7 0 0,0-2 0 0,-1-3 0 0,4 8 24 0,-1-10 10 16,0 4 2-16,0 3 1 0,3-4 8 0,-2 1 2 16,4 1 0-16,-2 2 0 0,0 0-12 0,3 0-3 0,-3-4 0 0,0 4 0 15,2 7-18-15,-5-5-4 16,-2 1-1-16,0-3 0 0,2 4-9 0,-2 1 0 16,-1 2 0-16,-4-4 0 0,-1 4 0 0,-5-5 0 0,3 5 8 15,-6-4-8 1,1-1-30-16,-6 5-8 0,0-4-2 0,-3-3 0 15,1 2-131-15,-1-2-26 0,1-2-6 0</inkml:trace>
  <inkml:trace contextRef="#ctx0" brushRef="#br0" timeOffset="28031.65">19891 2948 2876 0,'14'0'128'0,"-4"0"25"0,1 0-122 0,5 7-31 16,5 0 0-16,3 7 0 16,2 5 48-16,1 5 3 0,2 13 1 0,-6-2 0 0,1 10-16 0,-3 5-4 15,-2 6 0-15,-6-2 0 0,-2 14-32 0,-6-2 0 16,-5 12 0-16,-3-8 0 0,-5 1 0 16,-5-1-22-16,-8 3 3 0,-5-2 1 15,-11-1-22-15,-6-1-5 0,-2-11-1 0,-2 1 0 16,-1-7-66-16,0 0-12 15,1-8-4-15,-1-4-1054 0</inkml:trace>
  <inkml:trace contextRef="#ctx0" brushRef="#br0" timeOffset="76153.37">20995 3557 2437 0,'0'0'108'15,"0"0"22"-15,0 0-104 0,0 0-26 0,0 0 0 0,0 0 0 0,0 7 40 0,2-4 2 16,-2-3 1-16,6 11 0 15,-1-8-31-15,0 6-12 0,3-2 8 0,0 7-8 16,0-4 8-16,3 6-8 0,-1-2 8 0,3 0-8 16,1 3 0-16,2-1 0 0,-1 1 0 0,-1 9 0 15,-1-8 0-15,0 6 0 0,3-5 0 0,0 7 0 0,0-5 0 16,0 0 0-16,-1-2 0 0,1 2 0 0,-2-2 0 16,1-3 8-16,-1 1-8 0,-1-3 8 0,0-5 23 15,0 3 4-15,-2-3 1 0,2-2 0 16,0-4 19-16,-2-3 4 0,2 0 1 0,0 0 0 0,3-3-19 0,0-4-3 15,3-2-1-15,-1-5 0 0,3 0-9 0,3-10-3 16,0-6 0-16,2-3 0 0,4-7-13 0,-1-7-2 16,0-3-1-16,0-11 0 0,-3-2-9 0,3-3 0 15,1-5 0-15,4 3 0 0,3-7-17 0,0 7 4 16,0 2 1-16,3 2 0 16,2 3-36-16,-5 2-6 0,0 0-2 0,0 8 0 15,-5 6-57-15,2 7-12 0,1 3-3 0,7 2-677 16,-2 3-136-16</inkml:trace>
  <inkml:trace contextRef="#ctx0" brushRef="#br0" timeOffset="76634.05">22005 429 2887 0,'-2'-5'64'0,"-1"3"12"0,-2-7 4 0,0 4 0 0,-1 3-64 0,-4 4-16 16,-4 5 0-16,-1 7 0 0,-7 3 11 0,-1 6-2 0,-4 1 0 0,-2 11 0 16,-5 0-1-16,-6 17 0 0,-5 2 0 0,-5 10 0 15,-6 6-8-15,1 3-11 0,-1 2 3 0,0 5 0 32,-2 7-20-32,3-4-3 0,-4-6-1 0,7-4 0 15,-7-2-97-15,12-3-20 0,4-9-4 0,9-5-586 16,2-10-117-16</inkml:trace>
  <inkml:trace contextRef="#ctx0" brushRef="#br0" timeOffset="76867.06">21209 486 2833 0,'5'-14'125'0,"-5"14"27"0,6 0-122 0,2 0-30 0,2 4 0 0,3 6 0 0,6-1 51 0,-1 15 4 15,1-1 1-15,7 1 0 16,1 9-13-16,5 2-3 0,5 0 0 0,2 12 0 0,6 7-17 0,3-4-4 16,0 6-1-16,-1-2 0 0,3 7-18 0,3 3 0 15,3-8 8-15,2 1-8 16,0 4-52-16,1-12-15 0,-7 3-2 0,1-3-1 16,0-2-158-16,0 0-32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2016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4-17T21:27:31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19961 8168 21 0,'-6'-2'10'0,"1"1"-8"15,5 1 10-15,0 0-13 16,2-5 1-16,1-1-11 16,3 8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6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tags" Target="../tags/tag34.xml"/><Relationship Id="rId7" Type="http://schemas.openxmlformats.org/officeDocument/2006/relationships/tags" Target="../tags/tag3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9.xml"/><Relationship Id="rId7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41.xml"/><Relationship Id="rId10" Type="http://schemas.openxmlformats.org/officeDocument/2006/relationships/image" Target="../media/image11.png"/><Relationship Id="rId4" Type="http://schemas.openxmlformats.org/officeDocument/2006/relationships/tags" Target="../tags/tag40.xml"/><Relationship Id="rId9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customXml" Target="../ink/ink6.xml"/><Relationship Id="rId5" Type="http://schemas.openxmlformats.org/officeDocument/2006/relationships/image" Target="../media/image12.png"/><Relationship Id="rId4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46.xml"/><Relationship Id="rId7" Type="http://schemas.openxmlformats.org/officeDocument/2006/relationships/tags" Target="../tags/tag13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4.xml"/><Relationship Id="rId11" Type="http://schemas.openxmlformats.org/officeDocument/2006/relationships/image" Target="../media/image14.png"/><Relationship Id="rId5" Type="http://schemas.openxmlformats.org/officeDocument/2006/relationships/tags" Target="../tags/tag48.xml"/><Relationship Id="rId10" Type="http://schemas.openxmlformats.org/officeDocument/2006/relationships/customXml" Target="../ink/ink7.xml"/><Relationship Id="rId4" Type="http://schemas.openxmlformats.org/officeDocument/2006/relationships/tags" Target="../tags/tag47.xml"/><Relationship Id="rId9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51.xml"/><Relationship Id="rId7" Type="http://schemas.openxmlformats.org/officeDocument/2006/relationships/tags" Target="../tags/tag13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15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customXml" Target="../ink/ink8.xml"/><Relationship Id="rId5" Type="http://schemas.openxmlformats.org/officeDocument/2006/relationships/tags" Target="../tags/tag58.xml"/><Relationship Id="rId10" Type="http://schemas.openxmlformats.org/officeDocument/2006/relationships/chart" Target="../charts/chart8.xml"/><Relationship Id="rId4" Type="http://schemas.openxmlformats.org/officeDocument/2006/relationships/tags" Target="../tags/tag57.xml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tags" Target="../tags/tag64.xml"/><Relationship Id="rId7" Type="http://schemas.openxmlformats.org/officeDocument/2006/relationships/tags" Target="../tags/tag63.xml"/><Relationship Id="rId12" Type="http://schemas.openxmlformats.org/officeDocument/2006/relationships/image" Target="../media/image16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4.xml"/><Relationship Id="rId11" Type="http://schemas.openxmlformats.org/officeDocument/2006/relationships/customXml" Target="../ink/ink10.xml"/><Relationship Id="rId5" Type="http://schemas.openxmlformats.org/officeDocument/2006/relationships/tags" Target="../tags/tag66.xml"/><Relationship Id="rId10" Type="http://schemas.openxmlformats.org/officeDocument/2006/relationships/image" Target="../media/image140.png"/><Relationship Id="rId4" Type="http://schemas.openxmlformats.org/officeDocument/2006/relationships/tags" Target="../tags/tag65.xml"/><Relationship Id="rId9" Type="http://schemas.openxmlformats.org/officeDocument/2006/relationships/customXml" Target="../ink/ink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tags" Target="../tags/tag69.xml"/><Relationship Id="rId7" Type="http://schemas.openxmlformats.org/officeDocument/2006/relationships/tags" Target="../tags/tag6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71.xml"/><Relationship Id="rId10" Type="http://schemas.openxmlformats.org/officeDocument/2006/relationships/image" Target="../media/image17.png"/><Relationship Id="rId4" Type="http://schemas.openxmlformats.org/officeDocument/2006/relationships/tags" Target="../tags/tag70.xml"/><Relationship Id="rId9" Type="http://schemas.openxmlformats.org/officeDocument/2006/relationships/customXml" Target="../ink/ink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160.png"/><Relationship Id="rId5" Type="http://schemas.openxmlformats.org/officeDocument/2006/relationships/tags" Target="../tags/tag73.xml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60.png"/><Relationship Id="rId5" Type="http://schemas.openxmlformats.org/officeDocument/2006/relationships/tags" Target="../tags/tag76.xml"/><Relationship Id="rId4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s4TPTC8whw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OalU379l3U" TargetMode="External"/><Relationship Id="rId4" Type="http://schemas.openxmlformats.org/officeDocument/2006/relationships/image" Target="../media/image1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customXml" Target="../ink/ink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5.xml"/><Relationship Id="rId7" Type="http://schemas.openxmlformats.org/officeDocument/2006/relationships/tags" Target="../tags/tag8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4.xml"/><Relationship Id="rId11" Type="http://schemas.openxmlformats.org/officeDocument/2006/relationships/image" Target="../media/image3.png"/><Relationship Id="rId5" Type="http://schemas.openxmlformats.org/officeDocument/2006/relationships/tags" Target="../tags/tag7.xml"/><Relationship Id="rId10" Type="http://schemas.openxmlformats.org/officeDocument/2006/relationships/customXml" Target="../ink/ink2.xml"/><Relationship Id="rId4" Type="http://schemas.openxmlformats.org/officeDocument/2006/relationships/tags" Target="../tags/tag6.xml"/><Relationship Id="rId9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30.png"/><Relationship Id="rId18" Type="http://schemas.openxmlformats.org/officeDocument/2006/relationships/image" Target="../media/image5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9.xml"/><Relationship Id="rId17" Type="http://schemas.openxmlformats.org/officeDocument/2006/relationships/customXml" Target="../ink/ink3.xml"/><Relationship Id="rId2" Type="http://schemas.openxmlformats.org/officeDocument/2006/relationships/tags" Target="../tags/tag9.xml"/><Relationship Id="rId16" Type="http://schemas.openxmlformats.org/officeDocument/2006/relationships/chart" Target="../charts/chart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21.png"/><Relationship Id="rId5" Type="http://schemas.openxmlformats.org/officeDocument/2006/relationships/tags" Target="../tags/tag12.xml"/><Relationship Id="rId15" Type="http://schemas.openxmlformats.org/officeDocument/2006/relationships/image" Target="../media/image4.png"/><Relationship Id="rId10" Type="http://schemas.openxmlformats.org/officeDocument/2006/relationships/tags" Target="../tags/tag8.xml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4.xml"/><Relationship Id="rId14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2.xml"/><Relationship Id="rId18" Type="http://schemas.openxmlformats.org/officeDocument/2006/relationships/image" Target="../media/image8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chart" Target="../charts/chart3.xml"/><Relationship Id="rId17" Type="http://schemas.openxmlformats.org/officeDocument/2006/relationships/customXml" Target="../ink/ink4.xml"/><Relationship Id="rId2" Type="http://schemas.openxmlformats.org/officeDocument/2006/relationships/tags" Target="../tags/tag17.xml"/><Relationship Id="rId16" Type="http://schemas.openxmlformats.org/officeDocument/2006/relationships/image" Target="../media/image7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50.png"/><Relationship Id="rId5" Type="http://schemas.openxmlformats.org/officeDocument/2006/relationships/tags" Target="../tags/tag20.xml"/><Relationship Id="rId15" Type="http://schemas.openxmlformats.org/officeDocument/2006/relationships/tags" Target="../tags/tag23.xml"/><Relationship Id="rId10" Type="http://schemas.openxmlformats.org/officeDocument/2006/relationships/tags" Target="../tags/tag16.xml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4.xml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0.xml"/><Relationship Id="rId18" Type="http://schemas.openxmlformats.org/officeDocument/2006/relationships/image" Target="../media/image9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chart" Target="../charts/chart4.xml"/><Relationship Id="rId17" Type="http://schemas.openxmlformats.org/officeDocument/2006/relationships/customXml" Target="../ink/ink5.xml"/><Relationship Id="rId2" Type="http://schemas.openxmlformats.org/officeDocument/2006/relationships/tags" Target="../tags/tag25.xml"/><Relationship Id="rId16" Type="http://schemas.openxmlformats.org/officeDocument/2006/relationships/image" Target="../media/image7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80.png"/><Relationship Id="rId5" Type="http://schemas.openxmlformats.org/officeDocument/2006/relationships/tags" Target="../tags/tag28.xml"/><Relationship Id="rId15" Type="http://schemas.openxmlformats.org/officeDocument/2006/relationships/tags" Target="../tags/tag31.xml"/><Relationship Id="rId10" Type="http://schemas.openxmlformats.org/officeDocument/2006/relationships/tags" Target="../tags/tag24.xml"/><Relationship Id="rId4" Type="http://schemas.openxmlformats.org/officeDocument/2006/relationships/tags" Target="../tags/tag27.xml"/><Relationship Id="rId9" Type="http://schemas.openxmlformats.org/officeDocument/2006/relationships/slideLayout" Target="../slideLayouts/slideLayout4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1925618" y="571500"/>
                <a:ext cx="5268558" cy="857250"/>
              </a:xfrm>
            </p:spPr>
            <p:txBody>
              <a:bodyPr/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Ω</a:t>
                </a:r>
                <a:r>
                  <a:rPr lang="en-US" dirty="0"/>
                  <a:t>(f</a:t>
                </a:r>
                <a:r>
                  <a:rPr lang="en-US" baseline="-25000" dirty="0"/>
                  <a:t>1</a:t>
                </a:r>
                <a:r>
                  <a:rPr lang="en-US" dirty="0"/>
                  <a:t>) </a:t>
                </a:r>
                <a:r>
                  <a:rPr lang="en-US" i="1" dirty="0"/>
                  <a:t>but </a:t>
                </a:r>
                <a:r>
                  <a:rPr lang="en-US" dirty="0"/>
                  <a:t>f</a:t>
                </a:r>
                <a:r>
                  <a:rPr lang="en-US" baseline="-25000" dirty="0"/>
                  <a:t>1</a:t>
                </a:r>
                <a:r>
                  <a:rPr lang="en-US" dirty="0"/>
                  <a:t> not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Ω</a:t>
                </a:r>
                <a:r>
                  <a:rPr lang="en-US" dirty="0"/>
                  <a:t>(f</a:t>
                </a:r>
                <a:r>
                  <a:rPr lang="en-US" baseline="-25000" dirty="0"/>
                  <a:t>3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7"/>
                </p:custDataLst>
              </p:nvPr>
            </p:nvSpPr>
            <p:spPr>
              <a:xfrm>
                <a:off x="1925618" y="571500"/>
                <a:ext cx="5268558" cy="857250"/>
              </a:xfrm>
              <a:blipFill>
                <a:blip r:embed="rId8"/>
                <a:stretch>
                  <a:fillRect l="-312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924812" y="1735074"/>
            <a:ext cx="2564892" cy="261975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There is no way to pick a c that would make an O(n</a:t>
            </a:r>
            <a:r>
              <a:rPr lang="en-US" baseline="30000" dirty="0"/>
              <a:t>2</a:t>
            </a:r>
            <a:r>
              <a:rPr lang="en-US" dirty="0"/>
              <a:t>) function (f</a:t>
            </a:r>
            <a:r>
              <a:rPr lang="en-US" baseline="-25000" dirty="0"/>
              <a:t>3</a:t>
            </a:r>
            <a:r>
              <a:rPr lang="en-US" dirty="0"/>
              <a:t>) stay below an O(n) function (f</a:t>
            </a:r>
            <a:r>
              <a:rPr lang="en-US" baseline="-25000" dirty="0"/>
              <a:t>1</a:t>
            </a:r>
            <a:r>
              <a:rPr lang="en-US" dirty="0"/>
              <a:t>).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4626770" y="1734742"/>
          <a:ext cx="2564606" cy="262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7230330" y="302895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f</a:t>
            </a:r>
            <a:r>
              <a:rPr lang="en-US" sz="1350" baseline="-25000" dirty="0"/>
              <a:t>1</a:t>
            </a:r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7230330" y="18288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f</a:t>
            </a:r>
            <a:r>
              <a:rPr lang="en-US" sz="1350" baseline="-25000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255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57150"/>
            <a:ext cx="5268558" cy="85725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925618" y="908957"/>
            <a:ext cx="2292861" cy="479822"/>
          </a:xfrm>
        </p:spPr>
        <p:txBody>
          <a:bodyPr/>
          <a:lstStyle/>
          <a:p>
            <a:r>
              <a:rPr lang="en-US" dirty="0"/>
              <a:t>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  <p:custDataLst>
                  <p:tags r:id="rId3"/>
                </p:custDataLst>
              </p:nvPr>
            </p:nvSpPr>
            <p:spPr>
              <a:xfrm>
                <a:off x="857251" y="1485901"/>
                <a:ext cx="3631934" cy="292911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Upper bound</a:t>
                </a:r>
                <a:r>
                  <a:rPr lang="en-US" dirty="0"/>
                  <a:t> on a function</a:t>
                </a:r>
              </a:p>
              <a:p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O(g(n)) means that we can expect </a:t>
                </a:r>
                <a:r>
                  <a:rPr lang="en-US" dirty="0">
                    <a:solidFill>
                      <a:schemeClr val="accent1"/>
                    </a:solidFill>
                  </a:rPr>
                  <a:t>f(n) will always be </a:t>
                </a:r>
                <a:r>
                  <a:rPr lang="en-US" b="1" dirty="0">
                    <a:solidFill>
                      <a:schemeClr val="accent1"/>
                    </a:solidFill>
                  </a:rPr>
                  <a:t>under</a:t>
                </a:r>
                <a:r>
                  <a:rPr lang="en-US" dirty="0">
                    <a:solidFill>
                      <a:schemeClr val="accent1"/>
                    </a:solidFill>
                  </a:rPr>
                  <a:t> the bound g(n)</a:t>
                </a:r>
              </a:p>
              <a:p>
                <a:pPr lvl="1"/>
                <a:r>
                  <a:rPr lang="en-US" dirty="0"/>
                  <a:t>But we don’t count n up to some starting point n</a:t>
                </a:r>
                <a:r>
                  <a:rPr lang="en-US" baseline="-25000" dirty="0"/>
                  <a:t>0</a:t>
                </a:r>
              </a:p>
              <a:p>
                <a:pPr lvl="1"/>
                <a:r>
                  <a:rPr lang="en-US" dirty="0"/>
                  <a:t>And we can “cheat” a little bit by moving g(n) up by multiplying by some constant c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  <p:custDataLst>
                  <p:tags r:id="rId7"/>
                </p:custDataLst>
              </p:nvPr>
            </p:nvSpPr>
            <p:spPr>
              <a:xfrm>
                <a:off x="857251" y="1485901"/>
                <a:ext cx="3631934" cy="2929118"/>
              </a:xfrm>
              <a:blipFill>
                <a:blip r:embed="rId8"/>
                <a:stretch>
                  <a:fillRect l="-1681" t="-2292" r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829300" y="941189"/>
            <a:ext cx="2291788" cy="479822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  <p:custDataLst>
                  <p:tags r:id="rId5"/>
                </p:custDataLst>
              </p:nvPr>
            </p:nvSpPr>
            <p:spPr>
              <a:xfrm>
                <a:off x="4626864" y="1471433"/>
                <a:ext cx="3831336" cy="28719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Lower bound</a:t>
                </a:r>
                <a:r>
                  <a:rPr lang="en-US" dirty="0"/>
                  <a:t> on a function</a:t>
                </a:r>
              </a:p>
              <a:p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Ω</a:t>
                </a:r>
                <a:r>
                  <a:rPr lang="en-US" dirty="0"/>
                  <a:t>(g(n)) means that we can expect </a:t>
                </a:r>
                <a:r>
                  <a:rPr lang="en-US" dirty="0">
                    <a:solidFill>
                      <a:schemeClr val="accent1"/>
                    </a:solidFill>
                  </a:rPr>
                  <a:t>f(n) will always be </a:t>
                </a:r>
                <a:r>
                  <a:rPr lang="en-US" b="1" dirty="0">
                    <a:solidFill>
                      <a:schemeClr val="accent1"/>
                    </a:solidFill>
                  </a:rPr>
                  <a:t>over</a:t>
                </a:r>
                <a:r>
                  <a:rPr lang="en-US" dirty="0">
                    <a:solidFill>
                      <a:schemeClr val="accent1"/>
                    </a:solidFill>
                  </a:rPr>
                  <a:t> the bound g(n)</a:t>
                </a:r>
              </a:p>
              <a:p>
                <a:pPr lvl="1"/>
                <a:r>
                  <a:rPr lang="en-US" dirty="0"/>
                  <a:t>But we don’t count n up to some starting point n</a:t>
                </a:r>
                <a:r>
                  <a:rPr lang="en-US" baseline="-25000" dirty="0"/>
                  <a:t>0</a:t>
                </a:r>
              </a:p>
              <a:p>
                <a:pPr lvl="1"/>
                <a:r>
                  <a:rPr lang="en-US" dirty="0"/>
                  <a:t>And we can “cheat” a little bit by moving g(n) down by multiplying by some constant c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  <p:custDataLst>
                  <p:tags r:id="rId9"/>
                </p:custDataLst>
              </p:nvPr>
            </p:nvSpPr>
            <p:spPr>
              <a:xfrm>
                <a:off x="4626864" y="1471433"/>
                <a:ext cx="3831336" cy="2871968"/>
              </a:xfrm>
              <a:blipFill>
                <a:blip r:embed="rId10"/>
                <a:stretch>
                  <a:fillRect l="-1590" t="-2331" r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74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114300"/>
            <a:ext cx="5268558" cy="857250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925620" y="1085850"/>
                <a:ext cx="5082988" cy="35433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Tight bound</a:t>
                </a:r>
                <a:r>
                  <a:rPr lang="en-US" dirty="0">
                    <a:solidFill>
                      <a:schemeClr val="tx1"/>
                    </a:solidFill>
                  </a:rPr>
                  <a:t> on a function.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If 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O(g(n)) </a:t>
                </a:r>
                <a:r>
                  <a:rPr lang="en-US" i="1" dirty="0">
                    <a:solidFill>
                      <a:schemeClr val="tx1"/>
                    </a:solidFill>
                  </a:rPr>
                  <a:t>and </a:t>
                </a:r>
                <a:r>
                  <a:rPr lang="en-US" dirty="0">
                    <a:solidFill>
                      <a:schemeClr val="tx1"/>
                    </a:solidFill>
                  </a:rPr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</a:rPr>
                  <a:t>Ω</a:t>
                </a:r>
                <a:r>
                  <a:rPr lang="en-US" dirty="0">
                    <a:solidFill>
                      <a:schemeClr val="tx1"/>
                    </a:solidFill>
                  </a:rPr>
                  <a:t>(g(n))</a:t>
                </a:r>
                <a:r>
                  <a:rPr lang="en-US" i="1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then 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</a:rPr>
                  <a:t>θ</a:t>
                </a:r>
                <a:r>
                  <a:rPr lang="en-US" dirty="0">
                    <a:solidFill>
                      <a:schemeClr val="tx1"/>
                    </a:solidFill>
                  </a:rPr>
                  <a:t>(g(n)).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Basically it means that f(n) and g(n) are interchangeable</a:t>
                </a:r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3n+20 = </a:t>
                </a:r>
                <a:r>
                  <a:rPr lang="el-GR" dirty="0"/>
                  <a:t>θ</a:t>
                </a:r>
                <a:r>
                  <a:rPr lang="en-US" dirty="0"/>
                  <a:t>(10n+7)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5n</a:t>
                </a:r>
                <a:r>
                  <a:rPr lang="en-US" baseline="30000" dirty="0"/>
                  <a:t>2</a:t>
                </a:r>
                <a:r>
                  <a:rPr lang="en-US" dirty="0"/>
                  <a:t> + 50n + 3 = </a:t>
                </a:r>
                <a:r>
                  <a:rPr lang="el-GR" dirty="0"/>
                  <a:t>θ</a:t>
                </a:r>
                <a:r>
                  <a:rPr lang="en-US" dirty="0"/>
                  <a:t>(5n</a:t>
                </a:r>
                <a:r>
                  <a:rPr lang="en-US" baseline="30000" dirty="0"/>
                  <a:t>2</a:t>
                </a:r>
                <a:r>
                  <a:rPr lang="en-US" dirty="0"/>
                  <a:t> + 100)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1925620" y="1085850"/>
                <a:ext cx="5082988" cy="3543300"/>
              </a:xfrm>
              <a:blipFill>
                <a:blip r:embed="rId5"/>
                <a:stretch>
                  <a:fillRect l="-1199" t="-1033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4DE1D2-D0A4-4CAC-9F2D-03E7AA5EEA1D}"/>
                  </a:ext>
                </a:extLst>
              </p14:cNvPr>
              <p14:cNvContentPartPr/>
              <p14:nvPr/>
            </p14:nvContentPartPr>
            <p14:xfrm>
              <a:off x="306720" y="186840"/>
              <a:ext cx="8723520" cy="492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4DE1D2-D0A4-4CAC-9F2D-03E7AA5EEA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360" y="177480"/>
                <a:ext cx="8742240" cy="49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291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(f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7"/>
                </p:custDataLst>
              </p:nvPr>
            </p:nvSpPr>
            <p:spPr>
              <a:blipFill>
                <a:blip r:embed="rId8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924812" y="1735074"/>
            <a:ext cx="2564892" cy="26197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51435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4626770" y="1734742"/>
          <a:ext cx="2564606" cy="262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230330" y="20574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f</a:t>
            </a:r>
            <a:r>
              <a:rPr lang="en-US" sz="1350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7200900" y="36576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</a:t>
            </a:r>
            <a:r>
              <a:rPr lang="en-US" sz="1350" baseline="-2500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73B98E-5AAC-47C8-B65F-4A1F801D8C84}"/>
                  </a:ext>
                </a:extLst>
              </p14:cNvPr>
              <p14:cNvContentPartPr/>
              <p14:nvPr/>
            </p14:nvContentPartPr>
            <p14:xfrm>
              <a:off x="1759320" y="1614240"/>
              <a:ext cx="1276560" cy="59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73B98E-5AAC-47C8-B65F-4A1F801D8C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49960" y="1604880"/>
                <a:ext cx="1295280" cy="6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045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(f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7"/>
                </p:custDataLst>
              </p:nvPr>
            </p:nvSpPr>
            <p:spPr>
              <a:blipFill>
                <a:blip r:embed="rId8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924812" y="1735074"/>
            <a:ext cx="2564892" cy="2619756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51435" indent="0">
              <a:buNone/>
            </a:pPr>
            <a:r>
              <a:rPr lang="en-US" dirty="0"/>
              <a:t>Why or why not?</a:t>
            </a:r>
          </a:p>
          <a:p>
            <a:pPr marL="51435" indent="0">
              <a:buNone/>
            </a:pPr>
            <a:r>
              <a:rPr lang="en-US" dirty="0">
                <a:solidFill>
                  <a:srgbClr val="FF0000"/>
                </a:solidFill>
              </a:rPr>
              <a:t>Since f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is O(f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and </a:t>
            </a:r>
            <a:r>
              <a:rPr lang="el-GR" dirty="0">
                <a:solidFill>
                  <a:srgbClr val="FF0000"/>
                </a:solidFill>
              </a:rPr>
              <a:t>Ω</a:t>
            </a:r>
            <a:r>
              <a:rPr lang="en-US" dirty="0">
                <a:solidFill>
                  <a:srgbClr val="FF0000"/>
                </a:solidFill>
              </a:rPr>
              <a:t>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), it is also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dirty="0">
                <a:solidFill>
                  <a:srgbClr val="FF0000"/>
                </a:solidFill>
              </a:rPr>
              <a:t>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(this is the definition of big-Theta)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4626770" y="1734742"/>
          <a:ext cx="2564606" cy="262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230330" y="20574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f</a:t>
            </a:r>
            <a:r>
              <a:rPr lang="en-US" sz="1350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7200900" y="36576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</a:t>
            </a:r>
            <a:r>
              <a:rPr lang="en-US" sz="1350" baseline="-25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889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/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(f</a:t>
                </a:r>
                <a:r>
                  <a:rPr lang="en-US" baseline="-25000" dirty="0"/>
                  <a:t>3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8"/>
                </p:custDataLst>
              </p:nvPr>
            </p:nvSpPr>
            <p:spPr>
              <a:blipFill>
                <a:blip r:embed="rId9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924812" y="1735074"/>
            <a:ext cx="2564892" cy="2619756"/>
          </a:xfrm>
          <a:prstGeom prst="rect">
            <a:avLst/>
          </a:prstGeom>
        </p:spPr>
        <p:txBody>
          <a:bodyPr/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51435" indent="0">
              <a:buNone/>
            </a:pPr>
            <a:r>
              <a:rPr lang="en-US" dirty="0"/>
              <a:t>Why or why not?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4626770" y="1734742"/>
          <a:ext cx="2564606" cy="262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7230330" y="302895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f</a:t>
            </a:r>
            <a:r>
              <a:rPr lang="en-US" sz="1350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200900" y="36576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</a:t>
            </a:r>
            <a:r>
              <a:rPr lang="en-US" sz="135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7230330" y="18288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f</a:t>
            </a:r>
            <a:r>
              <a:rPr lang="en-US" sz="1350" baseline="-25000" dirty="0">
                <a:solidFill>
                  <a:schemeClr val="accent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87749D-9BF0-441B-9E21-5EFEF16C2861}"/>
                  </a:ext>
                </a:extLst>
              </p14:cNvPr>
              <p14:cNvContentPartPr/>
              <p14:nvPr/>
            </p14:nvContentPartPr>
            <p14:xfrm>
              <a:off x="1724040" y="106920"/>
              <a:ext cx="6302160" cy="251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87749D-9BF0-441B-9E21-5EFEF16C28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14680" y="97560"/>
                <a:ext cx="6320880" cy="253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048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228600"/>
            <a:ext cx="5268558" cy="857250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θ</a:t>
            </a:r>
            <a:r>
              <a:rPr lang="en-US" dirty="0"/>
              <a:t> and sloppy usage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925620" y="1257300"/>
            <a:ext cx="5082988" cy="3371850"/>
          </a:xfrm>
        </p:spPr>
        <p:txBody>
          <a:bodyPr>
            <a:normAutofit/>
          </a:bodyPr>
          <a:lstStyle/>
          <a:p>
            <a:r>
              <a:rPr lang="en-US" dirty="0"/>
              <a:t>Sometimes people say, “This algorithm is O(n</a:t>
            </a:r>
            <a:r>
              <a:rPr lang="en-US" baseline="30000" dirty="0"/>
              <a:t>2</a:t>
            </a:r>
            <a:r>
              <a:rPr lang="en-US" dirty="0"/>
              <a:t>)” when it would be more precise to say that it is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They are intending to give a tight bound, but use the looser “big-O” term instead of the “big-</a:t>
            </a:r>
            <a:r>
              <a:rPr lang="el-GR" dirty="0"/>
              <a:t>θ</a:t>
            </a:r>
            <a:r>
              <a:rPr lang="en-US" dirty="0"/>
              <a:t>” term that actually means tight bound</a:t>
            </a:r>
          </a:p>
          <a:p>
            <a:pPr lvl="1"/>
            <a:r>
              <a:rPr lang="en-US" dirty="0"/>
              <a:t>Not wrong, but not as precise</a:t>
            </a:r>
          </a:p>
          <a:p>
            <a:r>
              <a:rPr lang="en-US" dirty="0"/>
              <a:t>I don’t know why, this is just a cultural thing you will encounter among computer scientists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5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71650" y="285750"/>
            <a:ext cx="5600700" cy="857250"/>
          </a:xfrm>
        </p:spPr>
        <p:txBody>
          <a:bodyPr>
            <a:noAutofit/>
          </a:bodyPr>
          <a:lstStyle/>
          <a:p>
            <a:r>
              <a:rPr lang="en-US" sz="1800" dirty="0"/>
              <a:t>Count how many times each line executes, then say which O( ) </a:t>
            </a:r>
            <a:r>
              <a:rPr lang="en-US" sz="1800" b="1" dirty="0"/>
              <a:t>statement(s) is(are) true</a:t>
            </a:r>
            <a:r>
              <a:rPr lang="en-US" sz="1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4294967295"/>
                <p:custDataLst>
                  <p:tags r:id="rId2"/>
                </p:custDataLst>
              </p:nvPr>
            </p:nvSpPr>
            <p:spPr>
              <a:xfrm>
                <a:off x="1600200" y="3829050"/>
                <a:ext cx="5829300" cy="971550"/>
              </a:xfrm>
              <a:prstGeom prst="rect">
                <a:avLst/>
              </a:prstGeom>
            </p:spPr>
            <p:txBody>
              <a:bodyPr numCol="2">
                <a:normAutofit fontScale="85000" lnSpcReduction="20000"/>
              </a:bodyPr>
              <a:lstStyle/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O(2</a:t>
                </a:r>
                <a:r>
                  <a:rPr lang="en-US" baseline="30000" dirty="0"/>
                  <a:t>n</a:t>
                </a:r>
                <a:r>
                  <a:rPr lang="en-US" dirty="0"/>
                  <a:t>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O(n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O(n)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O(n</a:t>
                </a:r>
                <a:r>
                  <a:rPr lang="en-US" baseline="30000" dirty="0"/>
                  <a:t>3</a:t>
                </a:r>
                <a:r>
                  <a:rPr lang="en-US" dirty="0"/>
                  <a:t>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Other/none/more</a:t>
                </a:r>
              </a:p>
              <a:p>
                <a:pPr marL="51435" indent="0">
                  <a:buNone/>
                </a:pPr>
                <a:r>
                  <a:rPr lang="en-US" i="1" dirty="0">
                    <a:latin typeface="Calibri" pitchFamily="34" charset="0"/>
                  </a:rPr>
                  <a:t>(assume n = </a:t>
                </a:r>
                <a:r>
                  <a:rPr lang="en-US" i="1" dirty="0" err="1">
                    <a:latin typeface="Calibri" pitchFamily="34" charset="0"/>
                  </a:rPr>
                  <a:t>arr.length</a:t>
                </a:r>
                <a:r>
                  <a:rPr lang="en-US" i="1" dirty="0">
                    <a:latin typeface="Calibri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  <p:custDataLst>
                  <p:tags r:id="rId7"/>
                </p:custDataLst>
              </p:nvPr>
            </p:nvSpPr>
            <p:spPr>
              <a:xfrm>
                <a:off x="1600200" y="3829050"/>
                <a:ext cx="5829300" cy="971550"/>
              </a:xfrm>
              <a:prstGeom prst="rect">
                <a:avLst/>
              </a:prstGeom>
              <a:blipFill>
                <a:blip r:embed="rId8"/>
                <a:stretch>
                  <a:fillRect l="-105" t="-8125" b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114550" y="1428750"/>
            <a:ext cx="4800600" cy="23431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1435" indent="0">
              <a:buNone/>
            </a:pP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maxDifference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max = 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j=0; j&lt;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if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[j] &gt; max)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max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457950" y="1428750"/>
            <a:ext cx="514350" cy="261975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" name="Content Placeholder 3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257925" y="1200150"/>
            <a:ext cx="914400" cy="2286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Line #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5386500" y="2201580"/>
              <a:ext cx="4050" cy="5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77725" y="2192220"/>
                <a:ext cx="21263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B19EC8-1603-4EB6-95E0-7B3DC54E4E61}"/>
                  </a:ext>
                </a:extLst>
              </p14:cNvPr>
              <p14:cNvContentPartPr/>
              <p14:nvPr/>
            </p14:nvContentPartPr>
            <p14:xfrm>
              <a:off x="2031840" y="1636920"/>
              <a:ext cx="7103880" cy="2831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B19EC8-1603-4EB6-95E0-7B3DC54E4E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22480" y="1627560"/>
                <a:ext cx="7122600" cy="28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088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71650" y="285750"/>
            <a:ext cx="5600700" cy="857250"/>
          </a:xfrm>
        </p:spPr>
        <p:txBody>
          <a:bodyPr>
            <a:noAutofit/>
          </a:bodyPr>
          <a:lstStyle/>
          <a:p>
            <a:r>
              <a:rPr lang="en-US" sz="1800" dirty="0"/>
              <a:t>Count how many times each line executes, then say which </a:t>
            </a:r>
            <a:r>
              <a:rPr lang="el-GR" sz="1800" dirty="0"/>
              <a:t>Θ</a:t>
            </a:r>
            <a:r>
              <a:rPr lang="en-US" sz="1800" dirty="0"/>
              <a:t>( ) </a:t>
            </a:r>
            <a:r>
              <a:rPr lang="en-US" sz="1800" b="1" dirty="0"/>
              <a:t>statement(s) is(are) true</a:t>
            </a:r>
            <a:r>
              <a:rPr lang="en-US" sz="1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4294967295"/>
                <p:custDataLst>
                  <p:tags r:id="rId2"/>
                </p:custDataLst>
              </p:nvPr>
            </p:nvSpPr>
            <p:spPr>
              <a:xfrm>
                <a:off x="1600200" y="3829050"/>
                <a:ext cx="5829300" cy="971550"/>
              </a:xfrm>
              <a:prstGeom prst="rect">
                <a:avLst/>
              </a:prstGeom>
            </p:spPr>
            <p:txBody>
              <a:bodyPr numCol="2">
                <a:normAutofit fontScale="85000" lnSpcReduction="20000"/>
              </a:bodyPr>
              <a:lstStyle/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(2</a:t>
                </a:r>
                <a:r>
                  <a:rPr lang="en-US" baseline="30000" dirty="0"/>
                  <a:t>n</a:t>
                </a:r>
                <a:r>
                  <a:rPr lang="en-US" dirty="0"/>
                  <a:t>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(n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(n)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(n</a:t>
                </a:r>
                <a:r>
                  <a:rPr lang="en-US" baseline="30000" dirty="0"/>
                  <a:t>3</a:t>
                </a:r>
                <a:r>
                  <a:rPr lang="en-US" dirty="0"/>
                  <a:t>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Other/none/more</a:t>
                </a:r>
              </a:p>
              <a:p>
                <a:pPr marL="51435" indent="0">
                  <a:buNone/>
                </a:pPr>
                <a:r>
                  <a:rPr lang="en-US" i="1" dirty="0">
                    <a:latin typeface="Calibri" pitchFamily="34" charset="0"/>
                  </a:rPr>
                  <a:t>(assume n = </a:t>
                </a:r>
                <a:r>
                  <a:rPr lang="en-US" i="1" dirty="0" err="1">
                    <a:latin typeface="Calibri" pitchFamily="34" charset="0"/>
                  </a:rPr>
                  <a:t>arr.length</a:t>
                </a:r>
                <a:r>
                  <a:rPr lang="en-US" i="1" dirty="0">
                    <a:latin typeface="Calibri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  <p:custDataLst>
                  <p:tags r:id="rId7"/>
                </p:custDataLst>
              </p:nvPr>
            </p:nvSpPr>
            <p:spPr>
              <a:xfrm>
                <a:off x="1600200" y="3829050"/>
                <a:ext cx="5829300" cy="971550"/>
              </a:xfrm>
              <a:prstGeom prst="rect">
                <a:avLst/>
              </a:prstGeom>
              <a:blipFill>
                <a:blip r:embed="rId8"/>
                <a:stretch>
                  <a:fillRect l="-105" t="-8125" b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114550" y="1428750"/>
            <a:ext cx="4800600" cy="23431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1435" indent="0">
              <a:buNone/>
            </a:pP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maxDifference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max = 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j=0; j&lt;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if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[j] &gt; max)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max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457950" y="1428750"/>
            <a:ext cx="514350" cy="261975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" name="Content Placeholder 3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257925" y="1200150"/>
            <a:ext cx="914400" cy="2286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Line #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E3D09F-50BC-418D-B65B-55D86A3D090D}"/>
                  </a:ext>
                </a:extLst>
              </p14:cNvPr>
              <p14:cNvContentPartPr/>
              <p14:nvPr/>
            </p14:nvContentPartPr>
            <p14:xfrm>
              <a:off x="1582920" y="4103280"/>
              <a:ext cx="390960" cy="378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E3D09F-50BC-418D-B65B-55D86A3D09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73560" y="4093920"/>
                <a:ext cx="409680" cy="3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6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71650" y="285750"/>
            <a:ext cx="5600700" cy="857250"/>
          </a:xfrm>
        </p:spPr>
        <p:txBody>
          <a:bodyPr>
            <a:noAutofit/>
          </a:bodyPr>
          <a:lstStyle/>
          <a:p>
            <a:r>
              <a:rPr lang="en-US" sz="1800" dirty="0"/>
              <a:t>Count how many times each line executes, then say which </a:t>
            </a:r>
            <a:r>
              <a:rPr lang="el-GR" sz="1800" dirty="0"/>
              <a:t>Θ</a:t>
            </a:r>
            <a:r>
              <a:rPr lang="en-US" sz="1800" dirty="0"/>
              <a:t>( ) </a:t>
            </a:r>
            <a:r>
              <a:rPr lang="en-US" sz="1800" b="1" dirty="0"/>
              <a:t>statement(s) is(are) true</a:t>
            </a:r>
            <a:r>
              <a:rPr lang="en-US" sz="1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4294967295"/>
                <p:custDataLst>
                  <p:tags r:id="rId2"/>
                </p:custDataLst>
              </p:nvPr>
            </p:nvSpPr>
            <p:spPr>
              <a:xfrm>
                <a:off x="1600200" y="3829050"/>
                <a:ext cx="5829300" cy="971550"/>
              </a:xfrm>
              <a:prstGeom prst="rect">
                <a:avLst/>
              </a:prstGeom>
            </p:spPr>
            <p:txBody>
              <a:bodyPr numCol="2">
                <a:normAutofit fontScale="85000" lnSpcReduction="20000"/>
              </a:bodyPr>
              <a:lstStyle/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(2</a:t>
                </a:r>
                <a:r>
                  <a:rPr lang="en-US" baseline="30000" dirty="0"/>
                  <a:t>n</a:t>
                </a:r>
                <a:r>
                  <a:rPr lang="en-US" dirty="0"/>
                  <a:t>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(n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(n)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(1)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None of these</a:t>
                </a:r>
              </a:p>
              <a:p>
                <a:pPr marL="51435" indent="0">
                  <a:buNone/>
                </a:pPr>
                <a:r>
                  <a:rPr lang="en-US" i="1" dirty="0">
                    <a:latin typeface="Calibri" pitchFamily="34" charset="0"/>
                  </a:rPr>
                  <a:t>(assume n = </a:t>
                </a:r>
                <a:r>
                  <a:rPr lang="en-US" i="1" dirty="0" err="1">
                    <a:latin typeface="Calibri" pitchFamily="34" charset="0"/>
                  </a:rPr>
                  <a:t>arr.length</a:t>
                </a:r>
                <a:r>
                  <a:rPr lang="en-US" i="1" dirty="0">
                    <a:latin typeface="Calibri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  <p:custDataLst>
                  <p:tags r:id="rId5"/>
                </p:custDataLst>
              </p:nvPr>
            </p:nvSpPr>
            <p:spPr>
              <a:xfrm>
                <a:off x="1600200" y="3829050"/>
                <a:ext cx="5829300" cy="971550"/>
              </a:xfrm>
              <a:prstGeom prst="rect">
                <a:avLst/>
              </a:prstGeom>
              <a:blipFill>
                <a:blip r:embed="rId6"/>
                <a:stretch>
                  <a:fillRect l="-105" t="-8125" b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1771650" y="1265093"/>
            <a:ext cx="6229350" cy="23431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1435" indent="0">
              <a:buNone/>
            </a:pP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sumTheMiddle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range = 100;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start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/2 – range/2;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=start;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start+range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sum +=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74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11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71650" y="285750"/>
            <a:ext cx="5600700" cy="857250"/>
          </a:xfrm>
        </p:spPr>
        <p:txBody>
          <a:bodyPr>
            <a:noAutofit/>
          </a:bodyPr>
          <a:lstStyle/>
          <a:p>
            <a:r>
              <a:rPr lang="en-US" sz="1800" dirty="0"/>
              <a:t>Count how many times each line executes, then say which </a:t>
            </a:r>
            <a:r>
              <a:rPr lang="el-GR" sz="1800" dirty="0"/>
              <a:t>Θ</a:t>
            </a:r>
            <a:r>
              <a:rPr lang="en-US" sz="1800" dirty="0"/>
              <a:t>( ) </a:t>
            </a:r>
            <a:r>
              <a:rPr lang="en-US" sz="1800" b="1" dirty="0"/>
              <a:t>statement(s) is(are) true</a:t>
            </a:r>
            <a:r>
              <a:rPr lang="en-US" sz="1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4294967295"/>
                <p:custDataLst>
                  <p:tags r:id="rId2"/>
                </p:custDataLst>
              </p:nvPr>
            </p:nvSpPr>
            <p:spPr>
              <a:xfrm>
                <a:off x="1600200" y="3829050"/>
                <a:ext cx="5829300" cy="971550"/>
              </a:xfrm>
              <a:prstGeom prst="rect">
                <a:avLst/>
              </a:prstGeom>
            </p:spPr>
            <p:txBody>
              <a:bodyPr numCol="2">
                <a:normAutofit fontScale="85000" lnSpcReduction="20000"/>
              </a:bodyPr>
              <a:lstStyle/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(2</a:t>
                </a:r>
                <a:r>
                  <a:rPr lang="en-US" baseline="30000" dirty="0"/>
                  <a:t>n</a:t>
                </a:r>
                <a:r>
                  <a:rPr lang="en-US" dirty="0"/>
                  <a:t>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(n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(n)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(1)</a:t>
                </a:r>
              </a:p>
              <a:p>
                <a:pPr marL="394335" indent="-342900">
                  <a:buFont typeface="+mj-lt"/>
                  <a:buAutoNum type="alphaUcPeriod"/>
                </a:pPr>
                <a:r>
                  <a:rPr lang="en-US" dirty="0"/>
                  <a:t>None of these</a:t>
                </a:r>
              </a:p>
              <a:p>
                <a:pPr marL="51435" indent="0">
                  <a:buNone/>
                </a:pPr>
                <a:r>
                  <a:rPr lang="en-US" i="1" dirty="0">
                    <a:latin typeface="Calibri" pitchFamily="34" charset="0"/>
                  </a:rPr>
                  <a:t>(assume n = </a:t>
                </a:r>
                <a:r>
                  <a:rPr lang="en-US" i="1" dirty="0" err="1">
                    <a:latin typeface="Calibri" pitchFamily="34" charset="0"/>
                  </a:rPr>
                  <a:t>arr.length</a:t>
                </a:r>
                <a:r>
                  <a:rPr lang="en-US" i="1" dirty="0">
                    <a:latin typeface="Calibri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  <p:custDataLst>
                  <p:tags r:id="rId5"/>
                </p:custDataLst>
              </p:nvPr>
            </p:nvSpPr>
            <p:spPr>
              <a:xfrm>
                <a:off x="1600200" y="3829050"/>
                <a:ext cx="5829300" cy="971550"/>
              </a:xfrm>
              <a:prstGeom prst="rect">
                <a:avLst/>
              </a:prstGeom>
              <a:blipFill>
                <a:blip r:embed="rId6"/>
                <a:stretch>
                  <a:fillRect l="-105" t="-8125" b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1771650" y="1265093"/>
            <a:ext cx="4800600" cy="23431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1435" indent="0">
              <a:buNone/>
            </a:pP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sumTheMiddle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range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/100;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start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/2 – range/2;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=start;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start+range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sum +=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return sum;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822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</a:t>
            </a:r>
            <a:r>
              <a:rPr lang="en-US" i="1" dirty="0"/>
              <a:t>worst case </a:t>
            </a:r>
            <a:r>
              <a:rPr lang="en-US" dirty="0"/>
              <a:t>analysis, which algorithm has the better (smaller) Big-</a:t>
            </a:r>
            <a:r>
              <a:rPr lang="el-GR" dirty="0"/>
              <a:t>Θ</a:t>
            </a:r>
            <a:r>
              <a:rPr lang="en-US" dirty="0"/>
              <a:t> bound?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1347341"/>
            <a:ext cx="57070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6907" y="3886201"/>
            <a:ext cx="173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find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fastFind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1830616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</a:t>
            </a:r>
            <a:r>
              <a:rPr lang="en-US" i="1" dirty="0"/>
              <a:t>best case </a:t>
            </a:r>
            <a:r>
              <a:rPr lang="en-US" dirty="0"/>
              <a:t>analysis, which algorithm has the better Big-</a:t>
            </a:r>
            <a:r>
              <a:rPr lang="el-GR" dirty="0"/>
              <a:t>Θ</a:t>
            </a:r>
            <a:r>
              <a:rPr lang="en-US" dirty="0"/>
              <a:t> bound?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1347341"/>
            <a:ext cx="57070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6907" y="3886201"/>
            <a:ext cx="173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find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fastFind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186304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Practical sorting algorithms:</a:t>
            </a:r>
            <a:br>
              <a:rPr lang="en-US" dirty="0"/>
            </a:br>
            <a:r>
              <a:rPr lang="en-US" dirty="0"/>
              <a:t>Selection sort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4600" y="360045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71800" y="360045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29000" y="360045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86200" y="360045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400" y="360045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00600" y="360045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57800" y="360045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15000" y="360045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Left Brace 29"/>
          <p:cNvSpPr/>
          <p:nvPr/>
        </p:nvSpPr>
        <p:spPr>
          <a:xfrm rot="16200000">
            <a:off x="2343150" y="4261729"/>
            <a:ext cx="342900" cy="114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Left Brace 30"/>
          <p:cNvSpPr/>
          <p:nvPr/>
        </p:nvSpPr>
        <p:spPr>
          <a:xfrm rot="16200000">
            <a:off x="4257675" y="2475221"/>
            <a:ext cx="342900" cy="3714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/>
          <p:cNvSpPr txBox="1"/>
          <p:nvPr/>
        </p:nvSpPr>
        <p:spPr>
          <a:xfrm>
            <a:off x="2232972" y="4504045"/>
            <a:ext cx="6380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sorted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42216" y="4490329"/>
            <a:ext cx="8208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unsorted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C6827-71FB-4E87-8DD8-0E9C428A2131}"/>
              </a:ext>
            </a:extLst>
          </p:cNvPr>
          <p:cNvSpPr txBox="1"/>
          <p:nvPr/>
        </p:nvSpPr>
        <p:spPr>
          <a:xfrm>
            <a:off x="628650" y="1485900"/>
            <a:ext cx="800616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Pseudocode: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selectionSort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size of the unsorted part is greater than 1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position of the smallest element in the unsorted part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this smallest element to the last position in the sorted part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size of the sorted part and decrement the size of the unsorted part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5EF2B5-344F-4C8C-BDB3-2BCE3E9E126D}"/>
              </a:ext>
            </a:extLst>
          </p:cNvPr>
          <p:cNvSpPr/>
          <p:nvPr/>
        </p:nvSpPr>
        <p:spPr>
          <a:xfrm>
            <a:off x="559335" y="3088478"/>
            <a:ext cx="383271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hlinkClick r:id="rId2"/>
              </a:rPr>
              <a:t>https://www.youtube.com/watch?v=Ns4TPTC8whw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504159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28600"/>
            <a:ext cx="6437337" cy="4514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509430" y="3609090"/>
              <a:ext cx="28890" cy="68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0157" y="3599730"/>
                <a:ext cx="47080" cy="867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29CA828-9106-4007-BACC-87BD7DE7E2DD}"/>
              </a:ext>
            </a:extLst>
          </p:cNvPr>
          <p:cNvSpPr/>
          <p:nvPr/>
        </p:nvSpPr>
        <p:spPr>
          <a:xfrm>
            <a:off x="1330365" y="4752131"/>
            <a:ext cx="37371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hlinkClick r:id="rId5"/>
              </a:rPr>
              <a:t>https://www.youtube.com/watch?v=ROalU379l3U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17838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– what does it print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java.util.Arrays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sortA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for(int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j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j +=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&gt;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[j]) {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j;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temp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1864" y="1369219"/>
            <a:ext cx="3886201" cy="32635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Sort.sortA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(new int[]{ 53, 83, 15, 45, 49 });</a:t>
            </a:r>
          </a:p>
          <a:p>
            <a:pPr marL="0" indent="0">
              <a:buNone/>
            </a:pP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53, 83, 15, 45, 49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-&gt;</a:t>
            </a: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6AAEAB-4B6D-4101-8C6A-9FE209621556}"/>
                  </a:ext>
                </a:extLst>
              </p14:cNvPr>
              <p14:cNvContentPartPr/>
              <p14:nvPr/>
            </p14:nvContentPartPr>
            <p14:xfrm>
              <a:off x="329400" y="924840"/>
              <a:ext cx="8784360" cy="4044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6AAEAB-4B6D-4101-8C6A-9FE2096215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040" y="915480"/>
                <a:ext cx="8803080" cy="40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6189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– what does it print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java.util.Arrays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sortB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for(int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j &gt; 0; j -=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[j-1])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 temp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[j-1];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[j-1]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Sort.sortB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(new int[]{ 53, 83, 15, 45, 49 });</a:t>
            </a:r>
          </a:p>
          <a:p>
            <a:pPr marL="0" indent="0">
              <a:buNone/>
            </a:pP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53, 83, 15, 45, 49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-&gt;</a:t>
            </a: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DA767D-AA65-4298-8050-E0F4EABE3020}"/>
                  </a:ext>
                </a:extLst>
              </p14:cNvPr>
              <p14:cNvContentPartPr/>
              <p14:nvPr/>
            </p14:nvContentPartPr>
            <p14:xfrm>
              <a:off x="802800" y="2183040"/>
              <a:ext cx="8267400" cy="141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DA767D-AA65-4298-8050-E0F4EABE30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440" y="2173680"/>
                <a:ext cx="8286120" cy="143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11?</a:t>
            </a:r>
          </a:p>
          <a:p>
            <a:r>
              <a:rPr lang="en-US" dirty="0"/>
              <a:t>Big Theta</a:t>
            </a:r>
          </a:p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11?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4350" y="228600"/>
            <a:ext cx="6411558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O is an upper bound</a:t>
            </a:r>
            <a:br>
              <a:rPr lang="en-US" dirty="0"/>
            </a:br>
            <a:r>
              <a:rPr lang="el-GR" dirty="0"/>
              <a:t>Ω</a:t>
            </a:r>
            <a:r>
              <a:rPr lang="en-US" dirty="0"/>
              <a:t> is a </a:t>
            </a:r>
            <a:r>
              <a:rPr lang="en-US" i="1" dirty="0"/>
              <a:t>lower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828800" y="1257300"/>
                <a:ext cx="5429250" cy="3429000"/>
              </a:xfrm>
            </p:spPr>
            <p:txBody>
              <a:bodyPr>
                <a:normAutofit/>
              </a:bodyPr>
              <a:lstStyle/>
              <a:p>
                <a:pPr marL="51435" indent="0">
                  <a:buNone/>
                </a:pPr>
                <a:r>
                  <a:rPr lang="en-US" dirty="0"/>
                  <a:t>We say a function f(n) is </a:t>
                </a:r>
                <a:r>
                  <a:rPr lang="en-US" b="1" dirty="0">
                    <a:solidFill>
                      <a:schemeClr val="accent1"/>
                    </a:solidFill>
                  </a:rPr>
                  <a:t>“big-omega”</a:t>
                </a:r>
                <a:r>
                  <a:rPr lang="en-US" dirty="0"/>
                  <a:t> of another function g(n), and write f(n)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b="1" dirty="0"/>
                  <a:t>Ω</a:t>
                </a:r>
                <a:r>
                  <a:rPr lang="en-US" dirty="0"/>
                  <a:t>(g(n)), if there are positive constants c and n</a:t>
                </a:r>
                <a:r>
                  <a:rPr lang="en-US" baseline="-25000" dirty="0"/>
                  <a:t>0</a:t>
                </a:r>
                <a:r>
                  <a:rPr lang="en-US" dirty="0"/>
                  <a:t> such that:</a:t>
                </a:r>
              </a:p>
              <a:p>
                <a:r>
                  <a:rPr lang="en-US" dirty="0"/>
                  <a:t>f(n) ≥ c g(n) for all n ≥ n</a:t>
                </a:r>
                <a:r>
                  <a:rPr lang="en-US" baseline="-25000" dirty="0"/>
                  <a:t>0</a:t>
                </a:r>
                <a:r>
                  <a:rPr lang="en-US" dirty="0"/>
                  <a:t>. </a:t>
                </a:r>
              </a:p>
              <a:p>
                <a:pPr marL="51435" indent="0">
                  <a:buNone/>
                </a:pPr>
                <a:endParaRPr lang="en-US" dirty="0"/>
              </a:p>
              <a:p>
                <a:pPr marL="51435" indent="0">
                  <a:buNone/>
                </a:pPr>
                <a:r>
                  <a:rPr lang="en-US" dirty="0"/>
                  <a:t>In other words, for large n, can you multiply g(n) by a constant and have it always be smaller than or equal to f(n)</a:t>
                </a:r>
              </a:p>
              <a:p>
                <a:pPr marL="51435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1828800" y="1257300"/>
                <a:ext cx="5429250" cy="3429000"/>
              </a:xfrm>
              <a:blipFill>
                <a:blip r:embed="rId6"/>
                <a:stretch>
                  <a:fillRect l="-1122" t="-1066" r="-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A49144-CC54-46D5-98FC-7EB9550BB535}"/>
                  </a:ext>
                </a:extLst>
              </p14:cNvPr>
              <p14:cNvContentPartPr/>
              <p14:nvPr/>
            </p14:nvContentPartPr>
            <p14:xfrm>
              <a:off x="163800" y="127440"/>
              <a:ext cx="8930160" cy="445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A49144-CC54-46D5-98FC-7EB9550BB5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440" y="118080"/>
                <a:ext cx="8948880" cy="44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256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/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Ω</a:t>
                </a:r>
                <a:r>
                  <a:rPr lang="en-US" dirty="0"/>
                  <a:t>(f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7"/>
                </p:custDataLst>
              </p:nvPr>
            </p:nvSpPr>
            <p:spPr>
              <a:blipFill>
                <a:blip r:embed="rId8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924812" y="1735074"/>
            <a:ext cx="2564892" cy="2619756"/>
          </a:xfrm>
          <a:prstGeom prst="rect">
            <a:avLst/>
          </a:prstGeom>
        </p:spPr>
        <p:txBody>
          <a:bodyPr/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51435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4626770" y="1734742"/>
          <a:ext cx="2564606" cy="262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230330" y="20574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f</a:t>
            </a:r>
            <a:r>
              <a:rPr lang="en-US" sz="1350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7200900" y="36576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</a:t>
            </a:r>
            <a:r>
              <a:rPr lang="en-US" sz="135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3833614"/>
            <a:ext cx="3429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"/>
            <a:r>
              <a:rPr lang="en-US" sz="1350" dirty="0"/>
              <a:t>In other words, for large n, can you multiply f</a:t>
            </a:r>
            <a:r>
              <a:rPr lang="en-US" sz="1350" baseline="-25000" dirty="0"/>
              <a:t>1</a:t>
            </a:r>
            <a:r>
              <a:rPr lang="en-US" sz="1350" dirty="0"/>
              <a:t> by a positive constant and have it always be smaller than f</a:t>
            </a:r>
            <a:r>
              <a:rPr lang="en-US" sz="1350" baseline="-25000" dirty="0"/>
              <a:t>2</a:t>
            </a:r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B4AC3B-B760-40C3-BC21-3F548DF60DE8}"/>
                  </a:ext>
                </a:extLst>
              </p14:cNvPr>
              <p14:cNvContentPartPr/>
              <p14:nvPr/>
            </p14:nvContentPartPr>
            <p14:xfrm>
              <a:off x="1842120" y="131760"/>
              <a:ext cx="6809760" cy="389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B4AC3B-B760-40C3-BC21-3F548DF60D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2760" y="122400"/>
                <a:ext cx="6828480" cy="39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095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>
                <p:custDataLst>
                  <p:tags r:id="rId1"/>
                </p:custDataLst>
              </p:nvPr>
            </p:nvSpPr>
            <p:spPr>
              <a:xfrm>
                <a:off x="1657350" y="497786"/>
                <a:ext cx="5857020" cy="55399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51435"/>
                <a:r>
                  <a:rPr lang="en-US" sz="1500" dirty="0"/>
                  <a:t>f(n)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500" dirty="0"/>
                  <a:t> </a:t>
                </a:r>
                <a:r>
                  <a:rPr lang="en-US" sz="1500" b="1" dirty="0"/>
                  <a:t>O</a:t>
                </a:r>
                <a:r>
                  <a:rPr lang="en-US" sz="1500" dirty="0"/>
                  <a:t>(g(n)), if there are positive constants c and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 such that f(n) </a:t>
                </a:r>
                <a:r>
                  <a:rPr lang="en-US" sz="1500" b="1" dirty="0"/>
                  <a:t>≤</a:t>
                </a:r>
                <a:r>
                  <a:rPr lang="en-US" sz="1500" dirty="0"/>
                  <a:t> </a:t>
                </a:r>
                <a:r>
                  <a:rPr lang="en-US" sz="1500" b="1" dirty="0">
                    <a:solidFill>
                      <a:srgbClr val="FF3399"/>
                    </a:solidFill>
                  </a:rPr>
                  <a:t>c</a:t>
                </a:r>
                <a:r>
                  <a:rPr lang="en-US" sz="1500" dirty="0"/>
                  <a:t> * g(n) for all n ≥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. 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1657350" y="497786"/>
                <a:ext cx="5857020" cy="553998"/>
              </a:xfrm>
              <a:prstGeom prst="rect">
                <a:avLst/>
              </a:prstGeom>
              <a:blipFill>
                <a:blip r:embed="rId11"/>
                <a:stretch>
                  <a:fillRect t="-2151" b="-967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/>
              <p:cNvSpPr txBox="1">
                <a:spLocks/>
              </p:cNvSpPr>
              <p:nvPr>
                <p:custDataLst>
                  <p:tags r:id="rId2"/>
                </p:custDataLst>
              </p:nvPr>
            </p:nvSpPr>
            <p:spPr>
              <a:xfrm>
                <a:off x="1543050" y="1657350"/>
                <a:ext cx="2928510" cy="308610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34290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2471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517904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121408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Obviously f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/>
                  <a:t> </a:t>
                </a:r>
                <a:r>
                  <a:rPr lang="el-GR" sz="1800" dirty="0"/>
                  <a:t>Ω</a:t>
                </a:r>
                <a:r>
                  <a:rPr lang="en-US" sz="1800" dirty="0"/>
                  <a:t>(f</a:t>
                </a:r>
                <a:r>
                  <a:rPr lang="en-US" sz="1800" baseline="-25000" dirty="0"/>
                  <a:t>2</a:t>
                </a:r>
                <a:r>
                  <a:rPr lang="en-US" sz="1800" dirty="0"/>
                  <a:t>) because f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&gt; f</a:t>
                </a:r>
                <a:r>
                  <a:rPr lang="en-US" sz="1800" baseline="-25000" dirty="0"/>
                  <a:t>2</a:t>
                </a:r>
                <a:r>
                  <a:rPr lang="en-US" sz="1800" dirty="0"/>
                  <a:t> </a:t>
                </a:r>
                <a:r>
                  <a:rPr lang="en-US" sz="1350" dirty="0"/>
                  <a:t>(after about n=10, so we set n</a:t>
                </a:r>
                <a:r>
                  <a:rPr lang="en-US" sz="1350" baseline="-25000" dirty="0"/>
                  <a:t>0</a:t>
                </a:r>
                <a:r>
                  <a:rPr lang="en-US" sz="1350" dirty="0"/>
                  <a:t> = 10)</a:t>
                </a:r>
                <a:endParaRPr lang="en-US" sz="1800" dirty="0"/>
              </a:p>
              <a:p>
                <a:pPr lvl="1"/>
                <a:r>
                  <a:rPr lang="en-US" sz="1650" dirty="0"/>
                  <a:t>f</a:t>
                </a:r>
                <a:r>
                  <a:rPr lang="en-US" sz="1650" baseline="-25000" dirty="0"/>
                  <a:t>2</a:t>
                </a:r>
                <a:r>
                  <a:rPr lang="en-US" sz="1650" dirty="0"/>
                  <a:t> is clearly a </a:t>
                </a:r>
                <a:r>
                  <a:rPr lang="en-US" sz="1650" b="1" i="1" dirty="0">
                    <a:solidFill>
                      <a:schemeClr val="accent1"/>
                    </a:solidFill>
                  </a:rPr>
                  <a:t>lower bound</a:t>
                </a:r>
                <a:r>
                  <a:rPr lang="en-US" sz="1650" dirty="0"/>
                  <a:t> on f</a:t>
                </a:r>
                <a:r>
                  <a:rPr lang="en-US" sz="1650" baseline="-25000" dirty="0"/>
                  <a:t>1</a:t>
                </a:r>
                <a:r>
                  <a:rPr lang="en-US" sz="1650" dirty="0"/>
                  <a:t> and that’s what big-</a:t>
                </a:r>
                <a:r>
                  <a:rPr lang="el-GR" sz="1800" dirty="0"/>
                  <a:t>Ω</a:t>
                </a:r>
                <a:r>
                  <a:rPr lang="en-US" sz="1650" dirty="0"/>
                  <a:t> is all about</a:t>
                </a:r>
              </a:p>
              <a:p>
                <a:r>
                  <a:rPr lang="en-US" sz="1800" dirty="0"/>
                  <a:t>But f</a:t>
                </a:r>
                <a:r>
                  <a:rPr lang="en-US" sz="1800" baseline="-25000" dirty="0"/>
                  <a:t>2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/>
                  <a:t> </a:t>
                </a:r>
                <a:r>
                  <a:rPr lang="el-GR" sz="1800" dirty="0"/>
                  <a:t>Ω</a:t>
                </a:r>
                <a:r>
                  <a:rPr lang="en-US" sz="1800" dirty="0"/>
                  <a:t>(f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) as well! </a:t>
                </a:r>
              </a:p>
              <a:p>
                <a:pPr lvl="1"/>
                <a:r>
                  <a:rPr lang="en-US" sz="1650" dirty="0"/>
                  <a:t>We just have to use the “</a:t>
                </a:r>
                <a:r>
                  <a:rPr lang="en-US" sz="1650" b="1" dirty="0">
                    <a:solidFill>
                      <a:srgbClr val="FF3399"/>
                    </a:solidFill>
                  </a:rPr>
                  <a:t>c</a:t>
                </a:r>
                <a:r>
                  <a:rPr lang="en-US" sz="1650" dirty="0"/>
                  <a:t>” to adjust so f</a:t>
                </a:r>
                <a:r>
                  <a:rPr lang="en-US" sz="1650" baseline="-25000" dirty="0"/>
                  <a:t>1</a:t>
                </a:r>
                <a:r>
                  <a:rPr lang="en-US" sz="1650" dirty="0"/>
                  <a:t> that it moves below f</a:t>
                </a:r>
                <a:r>
                  <a:rPr lang="en-US" sz="1650" baseline="-25000" dirty="0"/>
                  <a:t>2</a:t>
                </a:r>
                <a:endParaRPr lang="en-US" sz="1650" dirty="0"/>
              </a:p>
            </p:txBody>
          </p:sp>
        </mc:Choice>
        <mc:Fallback xmlns="">
          <p:sp>
            <p:nvSpPr>
              <p:cNvPr id="8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543050" y="1657350"/>
                <a:ext cx="2928510" cy="3086100"/>
              </a:xfrm>
              <a:prstGeom prst="rect">
                <a:avLst/>
              </a:prstGeom>
              <a:blipFill>
                <a:blip r:embed="rId13"/>
                <a:stretch>
                  <a:fillRect t="-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>
                <p:custDataLst>
                  <p:tags r:id="rId3"/>
                </p:custDataLst>
              </p:nvPr>
            </p:nvSpPr>
            <p:spPr>
              <a:xfrm>
                <a:off x="1657350" y="1028700"/>
                <a:ext cx="5857020" cy="553998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51435"/>
                <a:r>
                  <a:rPr lang="en-US" sz="1500" dirty="0"/>
                  <a:t>f(n)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500" dirty="0"/>
                  <a:t> </a:t>
                </a:r>
                <a:r>
                  <a:rPr lang="el-GR" sz="1500" b="1" dirty="0"/>
                  <a:t>Ω</a:t>
                </a:r>
                <a:r>
                  <a:rPr lang="en-US" sz="1500" dirty="0"/>
                  <a:t>(g(n)), if there are positive constants c and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 such that f(n) </a:t>
                </a:r>
                <a:r>
                  <a:rPr lang="en-US" sz="1500" b="1" dirty="0"/>
                  <a:t>≥</a:t>
                </a:r>
                <a:r>
                  <a:rPr lang="en-US" sz="1500" dirty="0"/>
                  <a:t> </a:t>
                </a:r>
                <a:r>
                  <a:rPr lang="en-US" sz="1500" b="1" dirty="0">
                    <a:solidFill>
                      <a:srgbClr val="FF3399"/>
                    </a:solidFill>
                  </a:rPr>
                  <a:t>c</a:t>
                </a:r>
                <a:r>
                  <a:rPr lang="en-US" sz="1500" dirty="0"/>
                  <a:t> * g(n) for all n ≥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. 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1657350" y="1028700"/>
                <a:ext cx="5857020" cy="553998"/>
              </a:xfrm>
              <a:prstGeom prst="rect">
                <a:avLst/>
              </a:prstGeom>
              <a:blipFill>
                <a:blip r:embed="rId15"/>
                <a:stretch>
                  <a:fillRect b="-721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Content Placeholder 8"/>
          <p:cNvGraphicFramePr>
            <a:graphicFrameLocks noGrp="1"/>
          </p:cNvGraphicFramePr>
          <p:nvPr>
            <p:ph sz="quarter" idx="4294967295"/>
            <p:custDataLst>
              <p:tags r:id="rId4"/>
            </p:custDataLst>
          </p:nvPr>
        </p:nvGraphicFramePr>
        <p:xfrm>
          <a:off x="4741070" y="1906192"/>
          <a:ext cx="2564606" cy="262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7" name="Rectangle 16"/>
          <p:cNvSpPr/>
          <p:nvPr>
            <p:custDataLst>
              <p:tags r:id="rId5"/>
            </p:custDataLst>
          </p:nvPr>
        </p:nvSpPr>
        <p:spPr>
          <a:xfrm>
            <a:off x="7344630" y="222885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f</a:t>
            </a:r>
            <a:r>
              <a:rPr lang="en-US" sz="1350" baseline="-25000" dirty="0"/>
              <a:t>1</a:t>
            </a:r>
          </a:p>
        </p:txBody>
      </p:sp>
      <p:sp>
        <p:nvSpPr>
          <p:cNvPr id="18" name="Rectangle 17"/>
          <p:cNvSpPr/>
          <p:nvPr>
            <p:custDataLst>
              <p:tags r:id="rId6"/>
            </p:custDataLst>
          </p:nvPr>
        </p:nvSpPr>
        <p:spPr>
          <a:xfrm>
            <a:off x="7315200" y="3780651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</a:t>
            </a:r>
            <a:r>
              <a:rPr lang="en-US" sz="135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Rectangle 18"/>
          <p:cNvSpPr/>
          <p:nvPr>
            <p:custDataLst>
              <p:tags r:id="rId7"/>
            </p:custDataLst>
          </p:nvPr>
        </p:nvSpPr>
        <p:spPr>
          <a:xfrm>
            <a:off x="7200901" y="4053253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rgbClr val="FF3399"/>
                </a:solidFill>
              </a:rPr>
              <a:t>c * </a:t>
            </a:r>
            <a:r>
              <a:rPr lang="en-US" sz="1350" dirty="0">
                <a:solidFill>
                  <a:srgbClr val="FF3399"/>
                </a:solidFill>
              </a:rPr>
              <a:t>f</a:t>
            </a:r>
            <a:r>
              <a:rPr lang="en-US" sz="1350" baseline="-25000" dirty="0">
                <a:solidFill>
                  <a:srgbClr val="FF3399"/>
                </a:solidFill>
              </a:rPr>
              <a:t>1</a:t>
            </a:r>
          </a:p>
        </p:txBody>
      </p:sp>
      <p:cxnSp>
        <p:nvCxnSpPr>
          <p:cNvPr id="20" name="Straight Connector 19"/>
          <p:cNvCxnSpPr/>
          <p:nvPr>
            <p:custDataLst>
              <p:tags r:id="rId8"/>
            </p:custDataLst>
          </p:nvPr>
        </p:nvCxnSpPr>
        <p:spPr>
          <a:xfrm flipV="1">
            <a:off x="5086350" y="4057650"/>
            <a:ext cx="2114550" cy="57150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6AD57A-7A36-47E0-94FF-76B80904FA55}"/>
                  </a:ext>
                </a:extLst>
              </p14:cNvPr>
              <p14:cNvContentPartPr/>
              <p14:nvPr/>
            </p14:nvContentPartPr>
            <p14:xfrm>
              <a:off x="2205000" y="527760"/>
              <a:ext cx="5899320" cy="820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6AD57A-7A36-47E0-94FF-76B80904FA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95640" y="518400"/>
                <a:ext cx="5918040" cy="8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445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1834643" y="1375788"/>
                <a:ext cx="5268558" cy="857250"/>
              </a:xfrm>
            </p:spPr>
            <p:txBody>
              <a:bodyPr/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Ω</a:t>
                </a:r>
                <a:r>
                  <a:rPr lang="en-US" dirty="0"/>
                  <a:t>(f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10"/>
                </p:custDataLst>
              </p:nvPr>
            </p:nvSpPr>
            <p:spPr>
              <a:xfrm>
                <a:off x="1834643" y="1375788"/>
                <a:ext cx="5268558" cy="857250"/>
              </a:xfrm>
              <a:blipFill>
                <a:blip r:embed="rId11"/>
                <a:stretch>
                  <a:fillRect l="-312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904030" y="2486222"/>
            <a:ext cx="2564892" cy="2619756"/>
          </a:xfrm>
          <a:prstGeom prst="rect">
            <a:avLst/>
          </a:prstGeom>
        </p:spPr>
        <p:txBody>
          <a:bodyPr/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51435" indent="0">
              <a:buNone/>
            </a:pPr>
            <a:r>
              <a:rPr lang="en-US" dirty="0"/>
              <a:t>Why or why not?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4626770" y="1734742"/>
          <a:ext cx="2564606" cy="262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7230330" y="302895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f</a:t>
            </a:r>
            <a:r>
              <a:rPr lang="en-US" sz="1350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200900" y="36576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</a:t>
            </a:r>
            <a:r>
              <a:rPr lang="en-US" sz="135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7230330" y="18288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f</a:t>
            </a:r>
            <a:r>
              <a:rPr lang="en-US" sz="1350" baseline="-25000" dirty="0">
                <a:solidFill>
                  <a:schemeClr val="accent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>
                <p:custDataLst>
                  <p:tags r:id="rId7"/>
                </p:custDataLst>
              </p:nvPr>
            </p:nvSpPr>
            <p:spPr>
              <a:xfrm>
                <a:off x="1561194" y="211670"/>
                <a:ext cx="5857020" cy="55399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51435"/>
                <a:r>
                  <a:rPr lang="en-US" sz="1500" dirty="0"/>
                  <a:t>f(n)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500" dirty="0"/>
                  <a:t> </a:t>
                </a:r>
                <a:r>
                  <a:rPr lang="en-US" sz="1500" b="1" dirty="0"/>
                  <a:t>O</a:t>
                </a:r>
                <a:r>
                  <a:rPr lang="en-US" sz="1500" dirty="0"/>
                  <a:t>(g(n)), if there are positive constants c and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 such that f(n) </a:t>
                </a:r>
                <a:r>
                  <a:rPr lang="en-US" sz="1500" b="1" dirty="0"/>
                  <a:t>≤</a:t>
                </a:r>
                <a:r>
                  <a:rPr lang="en-US" sz="1500" dirty="0"/>
                  <a:t> </a:t>
                </a:r>
                <a:r>
                  <a:rPr lang="en-US" sz="1500" b="1" dirty="0">
                    <a:solidFill>
                      <a:srgbClr val="FF3399"/>
                    </a:solidFill>
                  </a:rPr>
                  <a:t>c</a:t>
                </a:r>
                <a:r>
                  <a:rPr lang="en-US" sz="1500" dirty="0"/>
                  <a:t> * g(n) for all n ≥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. 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1561194" y="211670"/>
                <a:ext cx="5857020" cy="553998"/>
              </a:xfrm>
              <a:prstGeom prst="rect">
                <a:avLst/>
              </a:prstGeom>
              <a:blipFill>
                <a:blip r:embed="rId14"/>
                <a:stretch>
                  <a:fillRect t="-3261" b="-9783"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>
                <p:custDataLst>
                  <p:tags r:id="rId8"/>
                </p:custDataLst>
              </p:nvPr>
            </p:nvSpPr>
            <p:spPr>
              <a:xfrm>
                <a:off x="1561194" y="742584"/>
                <a:ext cx="5857020" cy="553998"/>
              </a:xfrm>
              <a:prstGeom prst="rect">
                <a:avLst/>
              </a:prstGeom>
              <a:ln w="63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51435"/>
                <a:r>
                  <a:rPr lang="en-US" sz="1500" dirty="0"/>
                  <a:t>f(n)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500" dirty="0"/>
                  <a:t> </a:t>
                </a:r>
                <a:r>
                  <a:rPr lang="el-GR" sz="1500" b="1" dirty="0"/>
                  <a:t>Ω</a:t>
                </a:r>
                <a:r>
                  <a:rPr lang="en-US" sz="1500" dirty="0"/>
                  <a:t>(g(n)), if there are positive constants c and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 such that f(n) </a:t>
                </a:r>
                <a:r>
                  <a:rPr lang="en-US" sz="1500" b="1" dirty="0"/>
                  <a:t>≥</a:t>
                </a:r>
                <a:r>
                  <a:rPr lang="en-US" sz="1500" dirty="0"/>
                  <a:t> </a:t>
                </a:r>
                <a:r>
                  <a:rPr lang="en-US" sz="1500" b="1" dirty="0">
                    <a:solidFill>
                      <a:srgbClr val="FF3399"/>
                    </a:solidFill>
                  </a:rPr>
                  <a:t>c</a:t>
                </a:r>
                <a:r>
                  <a:rPr lang="en-US" sz="1500" dirty="0"/>
                  <a:t> * g(n) for all n ≥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. 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1561194" y="742584"/>
                <a:ext cx="5857020" cy="553998"/>
              </a:xfrm>
              <a:prstGeom prst="rect">
                <a:avLst/>
              </a:prstGeom>
              <a:blipFill>
                <a:blip r:embed="rId16"/>
                <a:stretch>
                  <a:fillRect t="-2174" b="-9783"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D1181C-5F71-4D90-8330-C7E562C4074F}"/>
                  </a:ext>
                </a:extLst>
              </p14:cNvPr>
              <p14:cNvContentPartPr/>
              <p14:nvPr/>
            </p14:nvContentPartPr>
            <p14:xfrm>
              <a:off x="1875600" y="2202480"/>
              <a:ext cx="7135560" cy="265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D1181C-5F71-4D90-8330-C7E562C407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66240" y="2193120"/>
                <a:ext cx="7154280" cy="267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15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1834643" y="1375788"/>
                <a:ext cx="5268558" cy="857250"/>
              </a:xfrm>
            </p:spPr>
            <p:txBody>
              <a:bodyPr/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Ω</a:t>
                </a:r>
                <a:r>
                  <a:rPr lang="en-US" dirty="0"/>
                  <a:t>(f</a:t>
                </a:r>
                <a:r>
                  <a:rPr lang="en-US" baseline="-25000" dirty="0"/>
                  <a:t>3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10"/>
                </p:custDataLst>
              </p:nvPr>
            </p:nvSpPr>
            <p:spPr>
              <a:xfrm>
                <a:off x="1834643" y="1375788"/>
                <a:ext cx="5268558" cy="857250"/>
              </a:xfrm>
              <a:blipFill>
                <a:blip r:embed="rId11"/>
                <a:stretch>
                  <a:fillRect l="-312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904030" y="2453114"/>
            <a:ext cx="2564892" cy="2619756"/>
          </a:xfrm>
          <a:prstGeom prst="rect">
            <a:avLst/>
          </a:prstGeom>
        </p:spPr>
        <p:txBody>
          <a:bodyPr/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394335" indent="-342900">
              <a:buFont typeface="+mj-lt"/>
              <a:buAutoNum type="alphaUcPeriod"/>
            </a:pPr>
            <a:endParaRPr lang="en-US" dirty="0"/>
          </a:p>
          <a:p>
            <a:pPr marL="51435" indent="0">
              <a:buNone/>
            </a:pPr>
            <a:r>
              <a:rPr lang="en-US" dirty="0"/>
              <a:t>Why or why not?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4626770" y="1734742"/>
          <a:ext cx="2564606" cy="262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7230330" y="302895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f</a:t>
            </a:r>
            <a:r>
              <a:rPr lang="en-US" sz="1350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200900" y="36576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</a:t>
            </a:r>
            <a:r>
              <a:rPr lang="en-US" sz="135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7230330" y="1828800"/>
            <a:ext cx="295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f</a:t>
            </a:r>
            <a:r>
              <a:rPr lang="en-US" sz="1350" baseline="-25000" dirty="0">
                <a:solidFill>
                  <a:schemeClr val="accent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>
                <p:custDataLst>
                  <p:tags r:id="rId7"/>
                </p:custDataLst>
              </p:nvPr>
            </p:nvSpPr>
            <p:spPr>
              <a:xfrm>
                <a:off x="1561194" y="211670"/>
                <a:ext cx="5857020" cy="55399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51435"/>
                <a:r>
                  <a:rPr lang="en-US" sz="1500" dirty="0"/>
                  <a:t>f(n)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500" dirty="0"/>
                  <a:t> </a:t>
                </a:r>
                <a:r>
                  <a:rPr lang="en-US" sz="1500" b="1" dirty="0"/>
                  <a:t>O</a:t>
                </a:r>
                <a:r>
                  <a:rPr lang="en-US" sz="1500" dirty="0"/>
                  <a:t>(g(n)), if there are positive constants c and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 such that f(n) </a:t>
                </a:r>
                <a:r>
                  <a:rPr lang="en-US" sz="1500" b="1" dirty="0"/>
                  <a:t>≤</a:t>
                </a:r>
                <a:r>
                  <a:rPr lang="en-US" sz="1500" dirty="0"/>
                  <a:t> </a:t>
                </a:r>
                <a:r>
                  <a:rPr lang="en-US" sz="1500" b="1" dirty="0">
                    <a:solidFill>
                      <a:srgbClr val="FF3399"/>
                    </a:solidFill>
                  </a:rPr>
                  <a:t>c</a:t>
                </a:r>
                <a:r>
                  <a:rPr lang="en-US" sz="1500" dirty="0"/>
                  <a:t> * g(n) for all n ≥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. 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1561194" y="211670"/>
                <a:ext cx="5857020" cy="553998"/>
              </a:xfrm>
              <a:prstGeom prst="rect">
                <a:avLst/>
              </a:prstGeom>
              <a:blipFill>
                <a:blip r:embed="rId14"/>
                <a:stretch>
                  <a:fillRect t="-3261" b="-9783"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>
                <p:custDataLst>
                  <p:tags r:id="rId8"/>
                </p:custDataLst>
              </p:nvPr>
            </p:nvSpPr>
            <p:spPr>
              <a:xfrm>
                <a:off x="1561194" y="742584"/>
                <a:ext cx="5857020" cy="553998"/>
              </a:xfrm>
              <a:prstGeom prst="rect">
                <a:avLst/>
              </a:prstGeom>
              <a:ln w="63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51435"/>
                <a:r>
                  <a:rPr lang="en-US" sz="1500" dirty="0"/>
                  <a:t>f(n)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500" dirty="0"/>
                  <a:t> </a:t>
                </a:r>
                <a:r>
                  <a:rPr lang="el-GR" sz="1500" b="1" dirty="0"/>
                  <a:t>Ω</a:t>
                </a:r>
                <a:r>
                  <a:rPr lang="en-US" sz="1500" dirty="0"/>
                  <a:t>(g(n)), if there are positive constants c and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 such that f(n) </a:t>
                </a:r>
                <a:r>
                  <a:rPr lang="en-US" sz="1500" b="1" dirty="0"/>
                  <a:t>≥</a:t>
                </a:r>
                <a:r>
                  <a:rPr lang="en-US" sz="1500" dirty="0"/>
                  <a:t> </a:t>
                </a:r>
                <a:r>
                  <a:rPr lang="en-US" sz="1500" b="1" dirty="0">
                    <a:solidFill>
                      <a:srgbClr val="FF3399"/>
                    </a:solidFill>
                  </a:rPr>
                  <a:t>c</a:t>
                </a:r>
                <a:r>
                  <a:rPr lang="en-US" sz="1500" dirty="0"/>
                  <a:t> * g(n) for all n ≥ n</a:t>
                </a:r>
                <a:r>
                  <a:rPr lang="en-US" sz="1500" baseline="-25000" dirty="0"/>
                  <a:t>0</a:t>
                </a:r>
                <a:r>
                  <a:rPr lang="en-US" sz="1500" dirty="0"/>
                  <a:t>. 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1561194" y="742584"/>
                <a:ext cx="5857020" cy="553998"/>
              </a:xfrm>
              <a:prstGeom prst="rect">
                <a:avLst/>
              </a:prstGeom>
              <a:blipFill>
                <a:blip r:embed="rId16"/>
                <a:stretch>
                  <a:fillRect t="-2174" b="-9783"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80FBD9-D0F2-42B5-BEE5-0A9CA5904F42}"/>
                  </a:ext>
                </a:extLst>
              </p14:cNvPr>
              <p14:cNvContentPartPr/>
              <p14:nvPr/>
            </p14:nvContentPartPr>
            <p14:xfrm>
              <a:off x="1821240" y="1269720"/>
              <a:ext cx="7322040" cy="335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80FBD9-D0F2-42B5-BEE5-0A9CA5904F4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11880" y="1260360"/>
                <a:ext cx="7340760" cy="33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672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2868</TotalTime>
  <Words>2197</Words>
  <Application>Microsoft Office PowerPoint</Application>
  <PresentationFormat>On-screen Show (16:9)</PresentationFormat>
  <Paragraphs>288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Roboto Mono</vt:lpstr>
      <vt:lpstr>Wingdings 2</vt:lpstr>
      <vt:lpstr>Cambria Math</vt:lpstr>
      <vt:lpstr>Courier New</vt:lpstr>
      <vt:lpstr>Calibri Light</vt:lpstr>
      <vt:lpstr>Times New Roman</vt:lpstr>
      <vt:lpstr>Calibri</vt:lpstr>
      <vt:lpstr>Office Theme</vt:lpstr>
      <vt:lpstr>CSE 12 – Basic Data Structures and Object-Oriented Design Lecture 11</vt:lpstr>
      <vt:lpstr>Announcements</vt:lpstr>
      <vt:lpstr>Topics</vt:lpstr>
      <vt:lpstr>Questions on Lecture 11?</vt:lpstr>
      <vt:lpstr>O is an upper bound Ω is a lower bound</vt:lpstr>
      <vt:lpstr>f2 ∈ Ω(f1)</vt:lpstr>
      <vt:lpstr>PowerPoint Presentation</vt:lpstr>
      <vt:lpstr>f3 ∈ Ω(f1)</vt:lpstr>
      <vt:lpstr>f1 ∈ Ω(f3)</vt:lpstr>
      <vt:lpstr>f3 ∈ Ω(f1) but f1 not ∈ Ω(f3)</vt:lpstr>
      <vt:lpstr>Summary</vt:lpstr>
      <vt:lpstr>Big-θ</vt:lpstr>
      <vt:lpstr>f1 ∈ Θ(f2)</vt:lpstr>
      <vt:lpstr>f1 ∈ Θ(f2)</vt:lpstr>
      <vt:lpstr>f1 ∈ Θ(f3)</vt:lpstr>
      <vt:lpstr>Big-θ and sloppy usage</vt:lpstr>
      <vt:lpstr>Count how many times each line executes, then say which O( ) statement(s) is(are) true.</vt:lpstr>
      <vt:lpstr>Count how many times each line executes, then say which Θ( ) statement(s) is(are) true.</vt:lpstr>
      <vt:lpstr>Count how many times each line executes, then say which Θ( ) statement(s) is(are) true.</vt:lpstr>
      <vt:lpstr>Count how many times each line executes, then say which Θ( ) statement(s) is(are) true.</vt:lpstr>
      <vt:lpstr>With worst case analysis, which algorithm has the better (smaller) Big-Θ bound?</vt:lpstr>
      <vt:lpstr>With best case analysis, which algorithm has the better Big-Θ bound?</vt:lpstr>
      <vt:lpstr>Practical sorting algorithms: Selection sort</vt:lpstr>
      <vt:lpstr>PowerPoint Presentation</vt:lpstr>
      <vt:lpstr>Selection Sort – what does it print out?</vt:lpstr>
      <vt:lpstr>Insertion Sort – what does it print out?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161</cp:revision>
  <dcterms:modified xsi:type="dcterms:W3CDTF">2021-02-01T17:00:24Z</dcterms:modified>
</cp:coreProperties>
</file>