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notesSlides/notesSlide3.xml" ContentType="application/vnd.openxmlformats-officedocument.presentationml.notesSlide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notesSlides/notesSlide4.xml" ContentType="application/vnd.openxmlformats-officedocument.presentationml.notesSlide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notesSlides/notesSlide5.xml" ContentType="application/vnd.openxmlformats-officedocument.presentationml.notesSlide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notesSlides/notesSlide6.xml" ContentType="application/vnd.openxmlformats-officedocument.presentationml.notesSlide+xml"/>
  <Override PartName="/ppt/ink/ink263.xml" ContentType="application/inkml+xml"/>
  <Override PartName="/ppt/ink/ink264.xml" ContentType="application/inkml+xml"/>
  <Override PartName="/ppt/notesSlides/notesSlide7.xml" ContentType="application/vnd.openxmlformats-officedocument.presentationml.notesSlide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1" r:id="rId4"/>
    <p:sldId id="888" r:id="rId5"/>
    <p:sldId id="917" r:id="rId6"/>
    <p:sldId id="912" r:id="rId7"/>
    <p:sldId id="916" r:id="rId8"/>
    <p:sldId id="889" r:id="rId9"/>
    <p:sldId id="890" r:id="rId10"/>
    <p:sldId id="892" r:id="rId11"/>
    <p:sldId id="893" r:id="rId12"/>
    <p:sldId id="894" r:id="rId13"/>
    <p:sldId id="773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Roboto Mono" panose="020B060402020202020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0:33.8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50 1376 0 0,'-7'-2'1565'0'0,"1"0"0"0"0,0-1 0 0 0,0 0 0 0 0,-8-5 0 0 0,-4-1-112 0 0,18 8-1326 0 0,-1 1 0 0 0,1-1 0 0 0,-1 1 0 0 0,1 0 0 0 0,-1-1 0 0 0,1 1 0 0 0,0-1 0 0 0,-1 1 0 0 0,1-1 0 0 0,-1 1 0 0 0,1-1 0 0 0,0 1 0 0 0,-1-1 0 0 0,1 0 0 0 0,0 0 0 0 0,-1 0-7 0 0,1 0 0 0 0,0 1 0 0 0,0-1 0 0 0,0 1 1 0 0,-1-1-1 0 0,1 1 0 0 0,0-1 0 0 0,-1 1 1 0 0,1-1-1 0 0,-1 1 0 0 0,1-1 0 0 0,0 1 0 0 0,-1-1 1 0 0,1 1-1 0 0,-1 0 0 0 0,1-1 0 0 0,-1 1 1 0 0,1 0-1 0 0,-1-1 0 0 0,0 1 0 0 0,0 0-103 0 0,0-1 175 0 0,0 1 0 0 0,1-1 0 0 0,-1 1 0 0 0,0 0 0 0 0,0-1 0 0 0,0 1 0 0 0,0 0 0 0 0,0 0 0 0 0,0 0-1 0 0,1 0 1 0 0,-1 0 0 0 0,0 0 0 0 0,0 0 0 0 0,0 0 0 0 0,0 0 0 0 0,0 0 0 0 0,0 0 0 0 0,0 0 0 0 0,0 1 0 0 0,1-1-1 0 0,-1 0 1 0 0,0 1 0 0 0,0-1 0 0 0,0 1 0 0 0,1-1 0 0 0,-1 1 0 0 0,0-1 0 0 0,0 2 0 0 0,2 0-110 0 0,1 0 1 0 0,0-1-1 0 0,-1 1 1 0 0,1 0-1 0 0,0 0 1 0 0,0-1-1 0 0,2 2 1 0 0,12 5 347 0 0,0-1 0 0 0,0-1 0 0 0,1-1 1 0 0,0 0-1 0 0,27 4 0 0 0,-22-4-369 0 0,29 5 467 0 0,0-3 0 0 0,73 2 0 0 0,459-9 1328 0 0,-417 0-1240 0 0,-70 0-195 0 0,0 4 1 0 0,124 21-1 0 0,-86 6-7 0 0,-47-10 4 0 0,-77-19-366 0 0,0-1 0 0 0,1 0 0 0 0,-1 0 0 0 0,0-2-1 0 0,13 0 1 0 0,50-12 211 0 0,-62 11-209 0 0,7-2 18 0 0,-1-1 0 0 0,30-11 0 0 0,-36 7-18 0 0,-10 8-43 0 0,0 0 1 0 0,0 0 0 0 0,-1 1-1 0 0,1-1 1 0 0,0 0 0 0 0,0 0-1 0 0,0 1 1 0 0,0-1 0 0 0,0 1-1 0 0,0-1 1 0 0,0 1 0 0 0,0-1-1 0 0,0 1 1 0 0,0-1 0 0 0,0 1-1 0 0,2 0 1 0 0,3 6-2074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1:41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20 8752 0 0,'-1'9'1178'0'0,"0"-6"609"0"0,0-7-223 0 0,1-19 5889 0 0,0 18-3488 0 0,0 10-2790 0 0,-8 378 1630 0 0,6-338-2765 0 0,-1 5-59 0 0,7 96-1 0 0,-3-119-2342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7:24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11 16727 0 0,'-11'2'1816'0'0,"17"3"-1128"0"0,2 0 104 0 0,4-5 16 0 0,1 0 8 0 0,2 0-312 0 0,5-2-64 0 0,-1-1-16 0 0,3-2 0 0 0,4 0-1112 0 0,2 1-224 0 0,0 0-48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7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26 6448 0 0,'-1'-1'1'0'0,"-9"-4"650"0"0,1 1 0 0 0,-1 0 0 0 0,-14-4 0 0 0,20 7 461 0 0,-1 0-1 0 0,1 0 1 0 0,-1 1-1 0 0,1 0 1 0 0,-1 0 0 0 0,-7 1-1 0 0,4 0-803 0 0,0 1-1 0 0,0 0 1 0 0,0 0-1 0 0,0 1 1 0 0,0 0-1 0 0,1 0 1 0 0,-1 1-1 0 0,1 0 1 0 0,0 0-1 0 0,0 1 1 0 0,0 0-1 0 0,1 0 1 0 0,0 0 0 0 0,0 1-1 0 0,0 0 1 0 0,0 0-1 0 0,1 1 1 0 0,0 0-1 0 0,1 0 1 0 0,-5 8-1 0 0,3-4-139 0 0,2 1-1 0 0,-1-1 1 0 0,1 1 0 0 0,1 0-1 0 0,0 0 1 0 0,1 0 0 0 0,0 1-1 0 0,1-1 1 0 0,0 1-1 0 0,1-1 1 0 0,0 0 0 0 0,4 23-1 0 0,-2-25 33 0 0,0 0 0 0 0,0 0 0 0 0,1-1 1 0 0,0 0-1 0 0,1 1 0 0 0,0-1 0 0 0,9 14 0 0 0,-9-17-145 0 0,0-1 0 0 0,0 0 0 0 0,0-1 0 0 0,1 1 0 0 0,0-1 1 0 0,0 1-1 0 0,0-2 0 0 0,0 1 0 0 0,1 0 0 0 0,-1-1 0 0 0,1 0 0 0 0,11 4 0 0 0,-12-6-12 0 0,0 0-1 0 0,0 0 1 0 0,1 0-1 0 0,-1-1 1 0 0,0 1-1 0 0,1-1 1 0 0,-1-1-1 0 0,0 1 1 0 0,1-1-1 0 0,-1 0 1 0 0,0 0-1 0 0,0 0 1 0 0,1-1-1 0 0,-1 0 1 0 0,6-3-1 0 0,1-1 111 0 0,0 0-1 0 0,-1-1 1 0 0,0 0 0 0 0,20-18-1 0 0,-21 16-86 0 0,0-1 0 0 0,-2 0-1 0 0,1 0 1 0 0,-1-1 0 0 0,-1 0-1 0 0,1-1 1 0 0,-2 1 0 0 0,0-1 0 0 0,0-1-1 0 0,-1 1 1 0 0,-1-1 0 0 0,0 0 0 0 0,-1 0-1 0 0,0 0 1 0 0,-1 0 0 0 0,1-23-1 0 0,-4 26-216 0 0,1 0-1 0 0,-1 0 1 0 0,-1 0-1 0 0,0 0 1 0 0,0 0-1 0 0,-1 0 1 0 0,0 1-1 0 0,-6-12 0 0 0,-4 1-649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8:08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23 743 8520 0 0,'-11'7'912'0'0,"0"-4"2555"0"0,11-3-3410 0 0,0 0-1 0 0,0-1 0 0 0,0 1 1 0 0,0 0-1 0 0,0 0 1 0 0,0 0-1 0 0,0-1 1 0 0,0 1-1 0 0,0 0 0 0 0,0 0 1 0 0,0-1-1 0 0,0 1 1 0 0,0 0-1 0 0,0 0 0 0 0,0-1 1 0 0,0 1-1 0 0,0 0 1 0 0,0 0-1 0 0,0 0 0 0 0,0-1 1 0 0,0 1-1 0 0,0 0 1 0 0,0 0-1 0 0,0 0 1 0 0,0-1-1 0 0,1 1 0 0 0,-1 0 1 0 0,14-21 1078 0 0,-12 18-581 0 0,39-49 1952 0 0,78-78 0 0 0,-60 69-939 0 0,55-71-26 0 0,-23 24-791 0 0,53-44-972 0 0,-94 102-1927 0 0,-16 12-6046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8:10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47 2304 0 0,'8'-16'1391'0'0,"-8"14"-794"0"0,1 1-1 0 0,-1-1 1 0 0,1 1-1 0 0,-1-1 1 0 0,1 1 0 0 0,0 0-1 0 0,0-1 1 0 0,-1 1-1 0 0,1 0 1 0 0,0 0-1 0 0,0-1 1 0 0,2 0-1 0 0,6-9 6337 0 0,0 17-6113 0 0,-7-4-722 0 0,-1 0-1 0 0,1 0 0 0 0,-1 0 0 0 0,1 0 1 0 0,-1 1-1 0 0,0-1 0 0 0,0 1 0 0 0,0-1 1 0 0,0 1-1 0 0,-1-1 0 0 0,1 1 0 0 0,0 0 0 0 0,-1 2 1 0 0,1 4 19 0 0,0 0 1 0 0,-1 15 0 0 0,-16 94 308 0 0,11-88-363 0 0,-6 24 9 0 0,6-35-72 0 0,-4 28 0 0 0,3-7-20 0 0,3-25 215 0 0,1 0 0 0 0,0 17-1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8:11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12 511 5528 0 0,'-12'11'2152'0'0,"20"-17"1441"0"0,35-44 924 0 0,118-105-644 0 0,-24 23-2759 0 0,24-26-2237 0 0,-136 137 604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8:12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15608 0 0,'0'0'1409'0'0,"1"-1"-1159"0"0,26-17 21 0 0,-12 7 696 0 0,22-12 0 0 0,-33 21-828 0 0,0 0 0 0 0,0 0 0 0 0,0 0 0 0 0,0 1-1 0 0,0-1 1 0 0,1 1 0 0 0,-1 0 0 0 0,0 1 0 0 0,1-1 0 0 0,8 1-1 0 0,-11 0-128 0 0,0 0-1 0 0,0 0 1 0 0,0 1-1 0 0,0-1 1 0 0,0 1-1 0 0,0-1 0 0 0,0 1 1 0 0,-1 0-1 0 0,1 0 1 0 0,0 0-1 0 0,0 0 1 0 0,-1 0-1 0 0,1 0 0 0 0,0 0 1 0 0,-1 0-1 0 0,1 1 1 0 0,-1-1-1 0 0,0 1 1 0 0,1-1-1 0 0,-1 1 0 0 0,0-1 1 0 0,0 1-1 0 0,0 0 1 0 0,0 0-1 0 0,0-1 1 0 0,0 1-1 0 0,-1 0 0 0 0,1 0 1 0 0,-1 0-1 0 0,1 0 1 0 0,-1 0-1 0 0,1 3 1 0 0,-1 3-4 0 0,0-1 0 0 0,0 1 1 0 0,-1-1-1 0 0,0 0 1 0 0,0 0-1 0 0,-1 1 1 0 0,-3 10-1 0 0,-49 191 337 0 0,54-206-287 0 0,-1 0 0 0 0,1-1 0 0 0,-1 1 0 0 0,1 0 0 0 0,0-1 1 0 0,0 1-1 0 0,0 0 0 0 0,1-1 0 0 0,-1 1 0 0 0,1 0 0 0 0,-1-1 1 0 0,1 1-1 0 0,0 0 0 0 0,2 4 0 0 0,-2-6-31 0 0,0 1 0 0 0,0-1 1 0 0,1 1-1 0 0,-1-1 0 0 0,0 0 0 0 0,0 0 1 0 0,1 0-1 0 0,-1 0 0 0 0,1 0 0 0 0,-1 0 1 0 0,1 0-1 0 0,-1 0 0 0 0,1 0 0 0 0,0-1 0 0 0,-1 1 1 0 0,1-1-1 0 0,0 1 0 0 0,-1-1 0 0 0,1 0 1 0 0,0 1-1 0 0,0-1 0 0 0,2 0 0 0 0,36-2-381 0 0,46-8 0 0 0,-52 5-5101 0 0,-6 2-1821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8:12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1 539 7368 0 0,'1'-1'42'0'0,"1"1"-1"0"0,-1-1 1 0 0,0 0 0 0 0,1 0-1 0 0,-1 0 1 0 0,0 0 0 0 0,1 0 0 0 0,-1 0-1 0 0,0-1 1 0 0,0 1 0 0 0,0 0 0 0 0,0 0-1 0 0,1-2 1 0 0,9-12 174 0 0,4 2-61 0 0,166-168 10023 0 0,87-102-10198 0 0,-238 253-6557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8:13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0 182 8752 0 0,'0'0'793'0'0,"3"-11"422"0"0,-2 9-625 0 0,1-1 0 0 0,0 0 0 0 0,0 0 0 0 0,0 1 0 0 0,5-5 0 0 0,2-4 250 0 0,1 0-57 0 0,1 0 0 0 0,17-15 0 0 0,-14 14-249 0 0,-1-1-50 0 0,2 2-1 0 0,0-1 0 0 0,0 2 0 0 0,1 0 0 0 0,20-9 0 0 0,-35 19-465 0 0,0-1 0 0 0,1 0-1 0 0,-1 1 1 0 0,1-1 0 0 0,-1 1 0 0 0,1-1 0 0 0,-1 1-1 0 0,1 0 1 0 0,-1 0 0 0 0,1-1 0 0 0,-1 1 0 0 0,1 0-1 0 0,0 0 1 0 0,-1 1 0 0 0,1-1 0 0 0,-1 0 0 0 0,1 1-1 0 0,-1-1 1 0 0,1 0 0 0 0,-1 1 0 0 0,1 0 0 0 0,-1-1-1 0 0,1 1 1 0 0,1 1 0 0 0,-2-1-16 0 0,0 1-1 0 0,0 0 1 0 0,0-1 0 0 0,0 1-1 0 0,0 0 1 0 0,0-1-1 0 0,0 1 1 0 0,0 0 0 0 0,-1 0-1 0 0,1 0 1 0 0,-1-1-1 0 0,1 1 1 0 0,-1 0 0 0 0,0 0-1 0 0,0 0 1 0 0,0 0-1 0 0,0 0 1 0 0,0 0 0 0 0,0 2-1 0 0,-3 13-5 0 0,0 0 0 0 0,-2 0 0 0 0,0-1 0 0 0,0 1 0 0 0,-12 22 0 0 0,-68 113-49 0 0,53-100 194 0 0,23-40-140 0 0,7-9-4 0 0,-1 0 1 0 0,1 0-1 0 0,0 0 1 0 0,0 0-1 0 0,1 0 1 0 0,-3 6-1 0 0,21-8-405 0 0,-11-3 406 0 0,1 0-1 0 0,-1-1 1 0 0,0 0 0 0 0,1 1-1 0 0,5-5 1 0 0,12-6 124 0 0,-5 5 66 0 0,48-18 449 0 0,-60 23-531 0 0,1 1 1 0 0,-1 0-1 0 0,1 1 1 0 0,0 0 0 0 0,-1 0-1 0 0,15 1 1 0 0,-21 0-103 0 0,1 0 1 0 0,-1 0 0 0 0,0 0 0 0 0,1 0-1 0 0,-1 1 1 0 0,0-1 0 0 0,0 1 0 0 0,1-1-1 0 0,-1 1 1 0 0,0-1 0 0 0,0 1 0 0 0,0 0-1 0 0,0-1 1 0 0,0 1 0 0 0,0 0-1 0 0,0 0 1 0 0,0 0 0 0 0,0 0 0 0 0,0 0-1 0 0,0 0 1 0 0,0 0 0 0 0,-1 0 0 0 0,1 0-1 0 0,-1 0 1 0 0,1 1 0 0 0,0-1 0 0 0,-1 0-1 0 0,0 0 1 0 0,1 1 0 0 0,-1-1 0 0 0,0 0-1 0 0,0 0 1 0 0,1 1 0 0 0,-1-1 0 0 0,0 0-1 0 0,0 1 1 0 0,-1-1 0 0 0,1 0 0 0 0,0 2-1 0 0,-1 4-2 0 0,-1 0-1 0 0,1-1 0 0 0,-1 1 0 0 0,0-1 1 0 0,-1 1-1 0 0,-4 8 0 0 0,-7 10-9 0 0,-2 0-1 0 0,0-2 0 0 0,-21 24 1 0 0,1 3-400 0 0,24-32-264 0 0,-13 16 0 0 0,2-11-583 0 0,3-1-52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8:17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7 727 15664 0 0,'0'0'356'0'0,"-1"1"-307"0"0,1-1 1 0 0,0 0 0 0 0,0 0 0 0 0,0 0 0 0 0,-1 0 0 0 0,1 0 0 0 0,0 0 0 0 0,0 0 0 0 0,-1 0 0 0 0,1 0 0 0 0,0 0 0 0 0,0 0 0 0 0,-1 0 0 0 0,1 0 0 0 0,0 0 0 0 0,0 0 0 0 0,-1-1 0 0 0,1 1 0 0 0,0 0 0 0 0,0 0 0 0 0,0 0 0 0 0,-1 0 0 0 0,1 0 0 0 0,0 0 0 0 0,0-1 0 0 0,-1 1 0 0 0,3-6 235 0 0,-1 1 1 0 0,1-1 0 0 0,0 0-1 0 0,0 1 1 0 0,0 0-1 0 0,1-1 1 0 0,0 1 0 0 0,0 0-1 0 0,5-6 1 0 0,28-36 321 0 0,64-63 0 0 0,-61 72-607 0 0,42-47 0 0 0,164-179-277 0 0,-200 220-169 0 0,6-7-5474 0 0,-22 25-452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8:17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2 8288 0 0,'-1'0'200'0'0,"-6"-2"597"0"0,7 3-627 0 0,0-1 0 0 0,-1 0 1 0 0,1 1-1 0 0,0-1 0 0 0,-1 0 0 0 0,1 1 0 0 0,0-1 1 0 0,0 1-1 0 0,0-1 0 0 0,-1 0 0 0 0,1 1 0 0 0,0-1 1 0 0,0 1-1 0 0,0-1 0 0 0,0 1 0 0 0,0-1 0 0 0,0 0 1 0 0,0 1-1 0 0,0 0 0 0 0,0 0-103 0 0,-22 42 695 0 0,-17 41 240 0 0,31-66-640 0 0,-12 23 0 0 0,14-29-89 0 0,6-11-207 0 0,-1 0 0 0 0,0 1 1 0 0,1-1-1 0 0,-1 1 0 0 0,1 0 0 0 0,0-1 1 0 0,0 1-1 0 0,-1-1 0 0 0,1 1 0 0 0,0-1 1 0 0,0 1-1 0 0,0-1 0 0 0,1 1 1 0 0,-1 0-1 0 0,0-1 0 0 0,1 3 0 0 0,1 5 345 0 0,-1-8-374 0 0,-1 0-1 0 0,1 0 0 0 0,-1-1 1 0 0,1 1-1 0 0,-1 0 1 0 0,1-1-1 0 0,0 1 0 0 0,0-1 1 0 0,-1 1-1 0 0,1-1 1 0 0,0 1-1 0 0,0-1 0 0 0,-1 1 1 0 0,1-1-1 0 0,0 0 1 0 0,0 1-1 0 0,0-1 1 0 0,0 0-1 0 0,-1 0 0 0 0,1 1 1 0 0,0-1-1 0 0,0 0 1 0 0,0 0-1 0 0,0 0 0 0 0,0 0 1 0 0,0 0-1 0 0,1-1 1 0 0,25-2 384 0 0,-20 1-434 0 0,1-2 1 0 0,-1 1-1 0 0,1-1 0 0 0,11-9 0 0 0,1 0-2801 0 0,-13 8 678 0 0,13-10-3665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1:41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1 261 17503 0 0,'0'0'399'0'0,"6"-11"961"0"0,-4 7-1323 0 0,1 0-1 0 0,-1 0 1 0 0,1 1-1 0 0,0-1 0 0 0,5-5 1 0 0,4-5 687 0 0,88-113 5717 0 0,-100 126-6415 0 0,12-13 690 0 0,24-23-1 0 0,-33 34-647 0 0,0 0-1 0 0,0 1 0 0 0,1-1 1 0 0,-1 1-1 0 0,1-1 1 0 0,0 1-1 0 0,0 1 1 0 0,0-1-1 0 0,0 0 0 0 0,0 1 1 0 0,0 0-1 0 0,0 0 1 0 0,9-1-1 0 0,-10 2-54 0 0,0 1 0 0 0,0-1 0 0 0,0 1 0 0 0,0 0 0 0 0,0 0 0 0 0,-1 0 0 0 0,1 1 0 0 0,0-1 0 0 0,0 1 0 0 0,-1-1-1 0 0,1 1 1 0 0,-1 0 0 0 0,0 0 0 0 0,1 0 0 0 0,-1 0 0 0 0,0 0 0 0 0,0 1 0 0 0,2 3 0 0 0,5 6 90 0 0,-1 1-1 0 0,9 18 1 0 0,-15-27-76 0 0,38 71-1631 0 0,-32-65 414 0 0,3 0-53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8:17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1 13736 0 0,'-3'2'120'0'0,"0"0"0"0"0,0 0 1 0 0,0 0-1 0 0,0 0 0 0 0,1 1 1 0 0,-1-1-1 0 0,1 1 1 0 0,-1 0-1 0 0,1-1 0 0 0,0 1 1 0 0,0 0-1 0 0,-2 4 0 0 0,0 3-35 0 0,0 0-1 0 0,-5 17 0 0 0,-4 13 1045 0 0,-36 79 1023 0 0,-20 44-1113 0 0,38-94-1289 0 0,2 2 0 0 0,-32 129 0 0 0,55-175-450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9:41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45 10592 0 0,'0'0'12191'0'0,"6"-3"-10617"0"0,20-12 329 0 0,-19 10-1475 0 0,1 0 1 0 0,-1 1-1 0 0,15-5 1 0 0,-19 8-393 0 0,-1 0 1 0 0,1 1 0 0 0,-1-1 0 0 0,1 1 0 0 0,-1-1 0 0 0,1 1-1 0 0,-1 0 1 0 0,1 0 0 0 0,-1 1 0 0 0,1-1 0 0 0,-1 0-1 0 0,1 1 1 0 0,-1 0 0 0 0,1-1 0 0 0,-1 1 0 0 0,1 0 0 0 0,2 2-1 0 0,-4-2-33 0 0,0 0-1 0 0,1 0 0 0 0,-1 0 0 0 0,0 0 0 0 0,0 0 0 0 0,0 1 0 0 0,0-1 0 0 0,0 0 0 0 0,0 1 0 0 0,0-1 0 0 0,0 1 0 0 0,-1-1 0 0 0,1 1 0 0 0,0-1 0 0 0,-1 1 0 0 0,0-1 0 0 0,1 1 1 0 0,-1 0-1 0 0,0-1 0 0 0,0 1 0 0 0,0 3 0 0 0,0 2 4 0 0,0-1 0 0 0,-1 1-1 0 0,0-1 1 0 0,-2 9 0 0 0,3-15-6 0 0,-4 16 2 0 0,0 0 0 0 0,-1 0 1 0 0,-1-1-1 0 0,-9 19 0 0 0,-21 28 62 0 0,30-53-32 0 0,3-6-27 0 0,1 0 0 0 0,0 1 1 0 0,0-1-1 0 0,0 1 0 0 0,-2 5 1 0 0,5-9 12 0 0,1 0 1 0 0,0-1-1 0 0,0 1 0 0 0,-1 0 1 0 0,1-1-1 0 0,0 1 0 0 0,-1-1 1 0 0,3-1-1 0 0,58-21 505 0 0,-30 12-289 0 0,-24 8-157 0 0,10-3 134 0 0,26-8-1 0 0,-39 13-120 0 0,-1 1-1 0 0,1-1 0 0 0,0 0 1 0 0,-1 1-1 0 0,1 0 1 0 0,-1 0-1 0 0,1 0 0 0 0,0 1 1 0 0,-1 0-1 0 0,1-1 1 0 0,6 3-1 0 0,-10-2-80 0 0,0 0 0 0 0,1 0 0 0 0,-1 0 0 0 0,0 0 0 0 0,0 0 0 0 0,0 0 1 0 0,0 0-1 0 0,1 0 0 0 0,-1 0 0 0 0,-1 0 0 0 0,1 1 0 0 0,0-1 0 0 0,0 0 0 0 0,0 1 0 0 0,-1-1 0 0 0,1 0 0 0 0,-1 1 0 0 0,1-1 0 0 0,-1 1 0 0 0,0-1 0 0 0,1 1 0 0 0,-1-1 1 0 0,0 1-1 0 0,0-1 0 0 0,0 1 0 0 0,0-1 0 0 0,0 1 0 0 0,0 0 0 0 0,-1 1 0 0 0,0 4 10 0 0,-1 0-1 0 0,0 0 1 0 0,0 0 0 0 0,0 0-1 0 0,-4 6 1 0 0,-12 20-94 0 0,-2-1-1 0 0,0-1 1 0 0,-3-1-1 0 0,0-1 1 0 0,-2-1-1 0 0,-37 33 1 0 0,25-29-358 0 0,-3-2 0 0 0,-50 29 0 0 0,49-32-940 0 0,34-22 623 0 0,-1-1 0 0 0,1 0 0 0 0,-1 0 0 0 0,0-1 0 0 0,-9 3 0 0 0,-10-2-8141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9:43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96 273 2760 0 0,'-2'-1'218'0'0,"0"0"0"0"0,-1-1 1 0 0,1 1-1 0 0,0 0 0 0 0,0-1 0 0 0,0 0 0 0 0,1 1 1 0 0,-1-1-1 0 0,0 0 0 0 0,-2-3 0 0 0,-3-2 2312 0 0,-4-4 129 0 0,0 1 0 0 0,0-2 0 0 0,-15-20 0 0 0,20 20 1921 0 0,17 11-524 0 0,-1 1-4701 0 0,29 0 1352 0 0,-1-1 0 0 0,65-11 0 0 0,-72 6-508 0 0,4 0 1 0 0,-1-2 1 0 0,37-14-1 0 0,118-36 33 0 0,-117 38-161 0 0,-35 9-73 0 0,-15 4 26 0 0,1 0 1 0 0,23-2-1 0 0,-45 8-22 0 0,0 1 0 0 0,0 0 1 0 0,0 0-1 0 0,0 0 0 0 0,0 0 1 0 0,0 0-1 0 0,0 0 0 0 0,0 0 1 0 0,0 1-1 0 0,0-1 0 0 0,0 0 1 0 0,0 0-1 0 0,0 1 0 0 0,1 0 1 0 0,-1-1-1 0 0,-1 0 1 0 0,0 1 0 0 0,1-1 0 0 0,-1 0 0 0 0,1 1 0 0 0,-1-1 0 0 0,0 1 0 0 0,0-1 0 0 0,1 1 0 0 0,-1-1 0 0 0,0 0 0 0 0,0 1 0 0 0,1-1 0 0 0,-1 1 0 0 0,0-1 0 0 0,0 1 0 0 0,0-1 0 0 0,0 1 0 0 0,0-1 0 0 0,0 1-1 0 0,0 1 15 0 0,0 0-1 0 0,0 0 1 0 0,-1 0-1 0 0,1 0 0 0 0,-1 0 1 0 0,1 0-1 0 0,-1 0 1 0 0,0 0-1 0 0,0-1 0 0 0,0 1 1 0 0,-2 3-1 0 0,-11 15 112 0 0,-84 116 1102 0 0,-131 151-751 0 0,55-108-117 0 0,71-78 95 0 0,94-92-456 0 0,3-2 8 0 0,0-1 0 0 0,-1 0 0 0 0,1 0 0 0 0,-1 0 0 0 0,-1-1 0 0 0,-12 8 0 0 0,19-13-148 0 0,13-3-2562 0 0,-4 1 974 0 0,3 2-355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9:47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32 7368 0 0,'0'0'666'0'0,"-2"-11"-532"0"0,4-10 8768 0 0,0 29-7206 0 0,6 68 639 0 0,-9 12-1559 0 0,-1-63-948 0 0,2-1 0 0 0,0 1 0 0 0,2 0 1 0 0,9 47-1 0 0,-6-60-1757 0 0,0-4-5024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9:47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59 3224 0 0,'-6'-21'136'0'0,"3"10"40"0"0,-5-16 12831 0 0,5 34-12727 0 0,3 6-632 0 0,3 1-127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9:48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28 423 9672 0 0,'-1'0'748'0'0,"-8"-2"-385"0"0,7 2 1008 0 0,-6-9 3542 0 0,6 5-4569 0 0,1-1 0 0 0,0 1-1 0 0,0 0 1 0 0,0 0 0 0 0,0-1-1 0 0,1 1 1 0 0,-1 0-1 0 0,1-1 1 0 0,0 1 0 0 0,1-6-1 0 0,8-43 719 0 0,-8 50-970 0 0,14-81 1230 0 0,4-19-112 0 0,-16 95-1184 0 0,-3 8-25 0 0,0 0 0 0 0,0 0 0 0 0,0 0 0 0 0,0 0 0 0 0,0 0 0 0 0,0 0-1 0 0,0 0 1 0 0,1-1 0 0 0,-1 1 0 0 0,0 0 0 0 0,0 0 0 0 0,0 0 0 0 0,0 0 0 0 0,0 0-1 0 0,0 0 1 0 0,1 0 0 0 0,-1 0 0 0 0,0 0 0 0 0,0 0 0 0 0,0 0 0 0 0,0 0 0 0 0,1 0-1 0 0,-1 0 1 0 0,0 0 0 0 0,0 0 0 0 0,0 0 0 0 0,0 0 0 0 0,0 0 0 0 0,1 0 0 0 0,-1 0-1 0 0,0 0 1 0 0,0 0 0 0 0,0 0 0 0 0,0 0 0 0 0,0 0 0 0 0,1 0 0 0 0,-1 0 0 0 0,0 1 0 0 0,0-1-1 0 0,0 0 1 0 0,0 0 0 0 0,0 0 0 0 0,0 0 0 0 0,1 0 0 0 0,-1 0 0 0 0,0 0 0 0 0,0 1-1 0 0,0-1 1 0 0,0 0 0 0 0,0 0 0 0 0,0 0 0 0 0,0 0 0 0 0,0 0 0 0 0,0 1 0 0 0,0-1-1 0 0,0 0 1 0 0,0 0 0 0 0,4 9 28 0 0,-3-9-29 0 0,5 18-1 0 0,-1 0 0 0 0,4 21 1 0 0,-5-19 6 0 0,12 32 1 0 0,-7-27 77 0 0,-7-18-37 0 0,0 0 0 0 0,0 0-1 0 0,1-1 1 0 0,0 1 0 0 0,0-1 0 0 0,1 0 0 0 0,0 0 0 0 0,0 0 0 0 0,0 0 0 0 0,1-1 0 0 0,6 6 0 0 0,-9-9-2 0 0,0 1 1 0 0,1-2-1 0 0,-1 1 1 0 0,1 0 0 0 0,0 0-1 0 0,0-1 1 0 0,-1 1 0 0 0,1-1-1 0 0,0 0 1 0 0,0 0-1 0 0,6 1 1 0 0,-5-2 2 0 0,-1 0 0 0 0,1 0-1 0 0,-1 0 1 0 0,1-1 0 0 0,-1 1 0 0 0,1-1 0 0 0,-1 0 0 0 0,0 0-1 0 0,1-1 1 0 0,-1 1 0 0 0,4-2 0 0 0,-1-1 32 0 0,0 0 1 0 0,1 0-1 0 0,-1 0 1 0 0,-1-1-1 0 0,1 0 1 0 0,-1 0-1 0 0,0 0 1 0 0,9-12-1 0 0,0-4 116 0 0,16-30-1 0 0,-26 44-185 0 0,13-35 10 0 0,-13 32-77 0 0,0 1 0 0 0,0-1 0 0 0,6-10 0 0 0,6-8-754 0 0,4-6-2456 0 0,-2 14-3575 0 0,-4 9-261 0 0</inkml:trace>
  <inkml:trace contextRef="#ctx0" brushRef="#br0" timeOffset="1">715 1 9216 0 0,'-13'29'973'0'0,"3"-10"-657"0"0,-4 11 2865 0 0,-6 15 1812 0 0,16-32-4420 0 0,0 1-1 0 0,1-1 0 0 0,0 1 1 0 0,1 0-1 0 0,1 0 0 0 0,0 0 0 0 0,1 0 1 0 0,2 23-1 0 0,-1-36-558 0 0,-1 1 0 0 0,0-1 0 0 0,1 1 0 0 0,-1-1 0 0 0,1 0 0 0 0,-1 1 0 0 0,1-1 0 0 0,0 0 0 0 0,-1 1 0 0 0,1-1 0 0 0,0 0 0 0 0,0 0 0 0 0,0 0 0 0 0,0 0 0 0 0,0 0 0 0 0,0 0 0 0 0,0 0 0 0 0,0 0 0 0 0,0 0 0 0 0,1-1 0 0 0,-1 1 0 0 0,0 0 0 0 0,1-1 0 0 0,-1 1 0 0 0,0-1 0 0 0,1 1 1 0 0,-1-1-1 0 0,1 0 0 0 0,-1 1 0 0 0,0-1 0 0 0,1 0 0 0 0,-1 0 0 0 0,3 0 0 0 0,1 0-68 0 0,0-1 0 0 0,1 1 1 0 0,-1-1-1 0 0,0 0 0 0 0,0-1 0 0 0,0 1 1 0 0,0-1-1 0 0,5-2 0 0 0,4-4-637 0 0,-1 0 0 0 0,24-19 1 0 0,-35 25 613 0 0,21-17-974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9:48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9672 0 0,'-1'0'142'0'0,"1"0"1"0"0,-1 1-1 0 0,1-1 0 0 0,-1 0 1 0 0,1 1-1 0 0,-1-1 1 0 0,1 0-1 0 0,0 1 1 0 0,-1-1-1 0 0,1 1 1 0 0,-1-1-1 0 0,1 1 0 0 0,0-1 1 0 0,0 1-1 0 0,-1-1 1 0 0,1 1-1 0 0,0 0 1 0 0,0-1-1 0 0,-1 1 0 0 0,1-1 1 0 0,0 1-1 0 0,0 0 1 0 0,0-1-1 0 0,0 2 1 0 0,-3 19 3915 0 0,3-17-3356 0 0,0 1 141 0 0,0 1 0 0 0,0 0-1 0 0,3 11 1 0 0,0 9-252 0 0,-3-23-548 0 0,2 164 1373 0 0,1-84-1200 0 0,0-16-175 0 0,-2-51-638 0 0,0-1-1 0 0,1 1 0 0 0,0-1 0 0 0,2 0 0 0 0,8 27 1 0 0,-3-18-6744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9:49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33 12296 0 0,'0'0'90'0'0,"-1"1"1"0"0,0-1 0 0 0,0 0 0 0 0,1 0 0 0 0,-1 0 0 0 0,0 0 0 0 0,0 1 0 0 0,1-1-1 0 0,-1 0 1 0 0,0 0 0 0 0,0-1 0 0 0,1 1 0 0 0,-1 0 0 0 0,0 0 0 0 0,0 0 0 0 0,1 0-1 0 0,-1-1 1 0 0,0 1 0 0 0,1 0 0 0 0,-1-1 0 0 0,0 1 0 0 0,1 0 0 0 0,-1-1 0 0 0,0 1-1 0 0,1-1 1 0 0,-1 1 0 0 0,1-1 0 0 0,-1 1 0 0 0,1-1 0 0 0,-1 0 0 0 0,0 0 0 0 0,1 1-1 0 0,0 0 1 0 0,0-1-1 0 0,0 1 1 0 0,0 0-1 0 0,0 0 1 0 0,0 0-1 0 0,0 0 1 0 0,0 0-1 0 0,0-1 1 0 0,0 1-1 0 0,-1 0 1 0 0,1 0-1 0 0,0 0 1 0 0,0 0-1 0 0,0 0 1 0 0,0 0-1 0 0,0 0 1 0 0,0-1-1 0 0,-1 1 1 0 0,1 0-1 0 0,0 0 1 0 0,0 0-1 0 0,0 0 1 0 0,0 0-1 0 0,0 0 1 0 0,-1 0-1 0 0,1 0 1 0 0,0 0-1 0 0,0 0 1 0 0,0 0-1 0 0,0 0 1 0 0,-1 0-1 0 0,1 0 1 0 0,0 0-1 0 0,0 0 1 0 0,0 0-1 0 0,-2 16 1397 0 0,3 45-1048 0 0,3 0-1 0 0,13 73 0 0 0,-16-126-427 0 0,1 0 1 0 0,1-1-1 0 0,5 14 1 0 0,-7-18 36 0 0,0 0 0 0 0,1-1 0 0 0,-1 1 0 0 0,1-1 0 0 0,-1 0 0 0 0,1 1 0 0 0,0-1 0 0 0,0 0 0 0 0,0 0 0 0 0,0 0 0 0 0,0-1 1 0 0,0 1-1 0 0,5 2 0 0 0,-6-3-6 0 0,1-1 1 0 0,0 0-1 0 0,0 1 1 0 0,-1-1-1 0 0,1 0 0 0 0,0 0 1 0 0,0 0-1 0 0,-1 0 1 0 0,1 0-1 0 0,0-1 1 0 0,0 1-1 0 0,-1 0 1 0 0,1-1-1 0 0,0 0 1 0 0,-1 1-1 0 0,1-1 1 0 0,-1 0-1 0 0,1 1 1 0 0,-1-1-1 0 0,1 0 1 0 0,-1 0-1 0 0,1-1 1 0 0,0 0-1 0 0,4-3 53 0 0,0-1 0 0 0,0 0 0 0 0,6-8 1 0 0,3-8-78 0 0,23-44 0 0 0,-15 24-24 0 0,-7 5 576 0 0,-14 31-422 0 0,0 1 0 0 0,1-1 0 0 0,-1 0 0 0 0,1 0-1 0 0,0 1 1 0 0,1 0 0 0 0,-1 0 0 0 0,1 0-1 0 0,8-9 1 0 0,-12 14-147 0 0,0 0-1 0 0,1 0 0 0 0,-1 0 1 0 0,0-1-1 0 0,0 1 0 0 0,0 0 1 0 0,1 0-1 0 0,-1 0 1 0 0,0 0-1 0 0,0 0 0 0 0,0 0 1 0 0,1 0-1 0 0,-1 0 1 0 0,0 0-1 0 0,0-1 0 0 0,1 1 1 0 0,-1 0-1 0 0,0 0 0 0 0,0 0 1 0 0,1 0-1 0 0,-1 0 1 0 0,0 0-1 0 0,0 1 0 0 0,1-1 1 0 0,-1 0-1 0 0,0 0 0 0 0,0 0 1 0 0,0 0-1 0 0,1 0 1 0 0,-1 0-1 0 0,0 0 0 0 0,0 0 1 0 0,0 1-1 0 0,1-1 0 0 0,-1 0 1 0 0,0 0-1 0 0,0 0 1 0 0,0 0-1 0 0,1 1 0 0 0,4 12 3 0 0,-3 13-5 0 0,-3 2 2 0 0,-1-1 0 0 0,-8 42 0 0 0,9-65 24 0 0,1-1-1 0 0,0 0 1 0 0,-1 0-1 0 0,1 1 1 0 0,1-1 0 0 0,-1 0-1 0 0,0 0 1 0 0,1 0-1 0 0,1 6 1 0 0,-1-8-108 0 0,-1 0 1 0 0,0 0-1 0 0,1 0 1 0 0,-1 0-1 0 0,1 0 1 0 0,-1 0-1 0 0,1 0 1 0 0,-1 0-1 0 0,1-1 0 0 0,-1 1 1 0 0,1 0-1 0 0,0 0 1 0 0,-1-1-1 0 0,1 1 1 0 0,0 0-1 0 0,0-1 1 0 0,0 1-1 0 0,0-1 1 0 0,-1 1-1 0 0,1-1 1 0 0,0 1-1 0 0,0-1 1 0 0,0 0-1 0 0,0 1 1 0 0,0-1-1 0 0,0 0 1 0 0,0 0-1 0 0,0 0 0 0 0,0 0 1 0 0,0 0-1 0 0,0 0 1 0 0,0 0-1 0 0,0 0 1 0 0,2-1-1 0 0,24-10-7478 0 0,-12 4 925 0 0</inkml:trace>
  <inkml:trace contextRef="#ctx0" brushRef="#br0" timeOffset="1">547 1 15664 0 0,'-12'5'904'0'0,"2"0"-365"0"0,1-1-1 0 0,-14 10 0 0 0,22-13-302 0 0,-1 0 0 0 0,1 0 0 0 0,-1 0 0 0 0,1 1 0 0 0,-1-1 0 0 0,1 0 0 0 0,0 1 0 0 0,-1-1 0 0 0,1 1 0 0 0,0 0 0 0 0,0-1 0 0 0,0 1 0 0 0,0 0 0 0 0,1-1 0 0 0,-1 1 0 0 0,0 0 0 0 0,1 0 0 0 0,-1 0 0 0 0,0 3 0 0 0,1-4-133 0 0,1 0-1 0 0,-1-1 0 0 0,0 1 1 0 0,0 0-1 0 0,0 0 0 0 0,1-1 1 0 0,-1 1-1 0 0,0 0 0 0 0,1-1 1 0 0,-1 1-1 0 0,1 0 0 0 0,-1-1 1 0 0,0 1-1 0 0,1-1 0 0 0,-1 1 1 0 0,1-1-1 0 0,0 1 0 0 0,-1-1 1 0 0,1 1-1 0 0,-1-1 1 0 0,1 1-1 0 0,0-1 0 0 0,-1 0 1 0 0,2 1-1 0 0,21 7-34 0 0,-8-4-31 0 0,-11-2-11 0 0,-1 0 1 0 0,1 1-1 0 0,-1-1 0 0 0,0 0 0 0 0,0 1 1 0 0,0 0-1 0 0,0 0 0 0 0,0 0 0 0 0,-1 0 0 0 0,1 0 1 0 0,-1 0-1 0 0,0 1 0 0 0,0-1 0 0 0,0 1 1 0 0,0-1-1 0 0,-1 1 0 0 0,1 0 0 0 0,-1 0 0 0 0,0 0 1 0 0,0-1-1 0 0,-1 1 0 0 0,1 0 0 0 0,-1 0 1 0 0,0 0-1 0 0,0 6 0 0 0,0-2-327 0 0,-1 0 0 0 0,0 0 1 0 0,-1 0-1 0 0,1 0 0 0 0,-2-1 0 0 0,-4 14 1 0 0,4-14-1370 0 0,-1 0 0 0 0,1 0 0 0 0,-9 11-1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9:49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17503 0 0,'0'7'373'0'0,"-1"-1"0"0"0,0 1 0 0 0,-1-1-1 0 0,-2 8 1 0 0,-1 6-317 0 0,-31 148 1968 0 0,31-133-1994 0 0,5-33-207 0 0,0 0 1 0 0,0 0-1 0 0,0 0 0 0 0,0 0 0 0 0,1 1 0 0 0,-1-1 0 0 0,1 0 1 0 0,-1 0-1 0 0,1 0 0 0 0,0 0 0 0 0,0-1 0 0 0,0 1 0 0 0,0 0 1 0 0,1 2-1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9:50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15664 0 0,'0'0'1571'0'0,"0"2"-1437"0"0,-4 17 498 0 0,1-1 0 0 0,1 1-1 0 0,1 35 1 0 0,2-21 620 0 0,9 47-1 0 0,-8-67-822 0 0,0 0 0 0 0,2 0 0 0 0,-1-1 0 0 0,2 1 0 0 0,-1-1 0 0 0,11 19 0 0 0,-14-29-396 0 0,0-1 0 0 0,0 1 0 0 0,0-1 0 0 0,0 1 0 0 0,1-1 0 0 0,-1 0 0 0 0,0 1 0 0 0,1-1 0 0 0,-1 0 0 0 0,0 0 0 0 0,1 0 0 0 0,0 0 0 0 0,-1 0 0 0 0,1 0 0 0 0,-1-1 0 0 0,1 1 0 0 0,0 0 0 0 0,0-1 0 0 0,-1 0 0 0 0,1 1 0 0 0,0-1 0 0 0,0 0 0 0 0,0 0 0 0 0,-1 0 1 0 0,1 0-1 0 0,0 0 0 0 0,0 0 0 0 0,2-1 0 0 0,3-1 130 0 0,-1-1 1 0 0,0 1-1 0 0,0-2 1 0 0,0 1-1 0 0,0-1 1 0 0,6-4 0 0 0,3-2-54 0 0,-3 1-110 0 0,-1 0 0 0 0,1-1 0 0 0,-1-1 0 0 0,-1 1 0 0 0,16-23 0 0 0,-16 20 0 0 0,1 0 0 0 0,0 1 0 0 0,0 0 0 0 0,21-16 0 0 0,1 2-457 0 0,-21 16-6 0 0,19-13-1 0 0,-27 21 188 0 0,-2 1 240 0 0,1 0-1 0 0,0 0 0 0 0,-1 0 0 0 0,0 0 0 0 0,1-1 0 0 0,-1 1 0 0 0,0-1 0 0 0,3-2 0 0 0,-3 0 37 0 0,0 0 0 0 0,0 1 0 0 0,-1-1 0 0 0,0 0 0 0 0,1 0 0 0 0,0-7 0 0 0,-2 11 17 0 0,0-1 0 0 0,0 1 0 0 0,0-1 0 0 0,0 1 0 0 0,0-1-1 0 0,-1 1 1 0 0,1-1 0 0 0,0 1 0 0 0,0-1 0 0 0,0 1 0 0 0,-1-1 0 0 0,1 1 0 0 0,0-1-1 0 0,0 1 1 0 0,-1 0 0 0 0,1-1 0 0 0,0 1 0 0 0,-1-1 0 0 0,1 1 0 0 0,-1 0 0 0 0,1-1-1 0 0,0 1 1 0 0,-1 0 0 0 0,1 0 0 0 0,-1-1 0 0 0,1 1 0 0 0,-1 0 0 0 0,1 0 0 0 0,-1-1-1 0 0,1 1 1 0 0,-1 0 0 0 0,0 0 0 0 0,-14 0 810 0 0,11 1-791 0 0,1 1 0 0 0,-1-1 0 0 0,0 1 0 0 0,0 0 0 0 0,1 0 0 0 0,-1 0 0 0 0,1 1 0 0 0,-1-1 0 0 0,1 1 0 0 0,0 0 0 0 0,-5 6 0 0 0,-1 1 23 0 0,1 1-1 0 0,-9 15 1 0 0,13-20-5 0 0,1-1 0 0 0,0 1 0 0 0,1 0 0 0 0,0 0 0 0 0,0 0 0 0 0,0 0-1 0 0,0 1 1 0 0,1-1 0 0 0,0 0 0 0 0,0 1 0 0 0,1-1 0 0 0,0 1 0 0 0,0-1 0 0 0,1 1 0 0 0,-1-1-1 0 0,1 0 1 0 0,1 1 0 0 0,-1-1 0 0 0,1 0 0 0 0,0 0 0 0 0,1 0 0 0 0,-1 0 0 0 0,1 0 0 0 0,0 0-1 0 0,1-1 1 0 0,-1 0 0 0 0,1 1 0 0 0,0-1 0 0 0,1-1 0 0 0,-1 1 0 0 0,1 0 0 0 0,0-1 0 0 0,0 0 0 0 0,0 0-1 0 0,0-1 1 0 0,1 0 0 0 0,10 5 0 0 0,3-1-351 0 0,0-1 0 0 0,1-1 0 0 0,0-1 0 0 0,0-1 0 0 0,30 1-1 0 0,-12 0-711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2:01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8 15664 0 0,'-8'-2'344'0'0,"5"-1"71"0"0,0 1 457 0 0,1 7-784 0 0,-1 0-88 0 0,3 2 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6:09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18287 0 0,'0'0'1386'0'0,"11"-1"-772"0"0,95-13 3469 0 0,-77 10-3767 0 0,-21 2-494 0 0,0 1-1 0 0,-1 0 0 0 0,1 0 0 0 0,0 1 0 0 0,0 0 0 0 0,-1 0 1 0 0,1 1-1 0 0,0 0 0 0 0,14 3 0 0 0,-12-1-2096 0 0,1 2-5284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6:09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89 12440 0 0,'0'0'1125'0'0,"-1"1"-928"0"0,0 0-115 0 0,0-1 0 0 0,1 1-1 0 0,-1 0 1 0 0,1 0 0 0 0,-1-1 0 0 0,1 1-1 0 0,-1 0 1 0 0,1 0 0 0 0,0 0-1 0 0,-1-1 1 0 0,1 1 0 0 0,0 0 0 0 0,-1 1-1 0 0,1-2-1 0 0,1 1 0 0 0,-1-1 0 0 0,0 0 0 0 0,0 1 0 0 0,0-1 0 0 0,0 0 0 0 0,0 0 0 0 0,0 1 0 0 0,0-1 0 0 0,0 0 0 0 0,0 1 0 0 0,1-1 0 0 0,-1 0 0 0 0,0 0-1 0 0,0 0 1 0 0,0 1 0 0 0,0-1 0 0 0,1 0 0 0 0,-1 0 0 0 0,0 0 0 0 0,0 1 0 0 0,1-1 0 0 0,-1 0 0 0 0,0 0 0 0 0,15 3 3453 0 0,-14-3-3457 0 0,43-5 2845 0 0,-11-2-2912 0 0,38-15 0 0 0,-68 21 47 0 0,165-59-1924 0 0,-133 45 722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2:11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98 9384 0 0,'0'0'852'0'0,"-17"-2"4185"0"0,17 1-4710 0 0,-1 1 1 0 0,0-1-1 0 0,0 1 1 0 0,0-1-1 0 0,1 0 0 0 0,-1 1 1 0 0,0-1-1 0 0,1 0 1 0 0,-1 0-1 0 0,0 1 1 0 0,1-1-1 0 0,-1 0 1 0 0,1 0-1 0 0,-1 0 0 0 0,1 0 1 0 0,0 1-1 0 0,-1-3 1 0 0,-1-14 1988 0 0,3 16-2156 0 0,0-1-1 0 0,0 1 0 0 0,0 0 1 0 0,0-1-1 0 0,0 1 1 0 0,0 0-1 0 0,1 0 0 0 0,-1 0 1 0 0,0 0-1 0 0,4-2 0 0 0,-4 2 8 0 0,9-5 120 0 0,1-1 0 0 0,0 2 0 0 0,0-1-1 0 0,1 2 1 0 0,-1-1 0 0 0,1 1 0 0 0,0 1 0 0 0,0 1-1 0 0,20-3 1 0 0,-30 5-277 0 0,-1-1 0 0 0,0 1-1 0 0,1 0 1 0 0,-1 0 0 0 0,1 0 0 0 0,-1 0 0 0 0,1 0-1 0 0,-1 1 1 0 0,0-1 0 0 0,1 0 0 0 0,-1 0-1 0 0,1 1 1 0 0,-1-1 0 0 0,0 1 0 0 0,1 0 0 0 0,-1-1-1 0 0,0 1 1 0 0,0 0 0 0 0,0 0 0 0 0,1 0-1 0 0,-1-1 1 0 0,0 1 0 0 0,0 1 0 0 0,0-1 0 0 0,0 0-1 0 0,-1 0 1 0 0,1 0 0 0 0,0 0 0 0 0,0 0-1 0 0,-1 1 1 0 0,1-1 0 0 0,-1 0 0 0 0,1 1 0 0 0,-1-1-1 0 0,1 1 1 0 0,-1-1 0 0 0,0 0 0 0 0,0 1-1 0 0,0-1 1 0 0,1 1 0 0 0,-1-1 0 0 0,-1 1 0 0 0,1-1-1 0 0,0 0 1 0 0,0 1 0 0 0,-1-1 0 0 0,1 1-1 0 0,0-1 1 0 0,-1 0 0 0 0,0 2 0 0 0,-3 7 9 0 0,-19 47 199 0 0,20-51-196 0 0,-1 0 0 0 0,1 0-1 0 0,-1 0 1 0 0,0 0 0 0 0,0-1-1 0 0,-9 8 1 0 0,12-12-22 0 0,-1 2 1 0 0,-1-1 1 0 0,1 0-1 0 0,0 1 0 0 0,0-1 1 0 0,0 1-1 0 0,0-1 0 0 0,-1 5 1 0 0,20-2 51 0 0,5-3 77 0 0,-1-2 1 0 0,36-3-1 0 0,6 0 120 0 0,-49 3-151 0 0,29 1 194 0 0,-40-1-243 0 0,1 1-1 0 0,-1-1 1 0 0,0 1 0 0 0,1 0 0 0 0,-1 0 0 0 0,0 1 0 0 0,0-1 0 0 0,0 1 0 0 0,6 3 0 0 0,-8-4-16 0 0,0 0-1 0 0,0 0 1 0 0,0 1 0 0 0,0-1-1 0 0,0 0 1 0 0,0 1 0 0 0,-1-1-1 0 0,1 1 1 0 0,-1-1 0 0 0,1 1-1 0 0,-1-1 1 0 0,1 1 0 0 0,-1 0-1 0 0,0-1 1 0 0,1 1-1 0 0,-1-1 1 0 0,0 1 0 0 0,0 0-1 0 0,0-1 1 0 0,-1 1 0 0 0,1-1-1 0 0,0 1 1 0 0,-1 0 0 0 0,1-1-1 0 0,-1 3 1 0 0,-1 2-35 0 0,-1 0 0 0 0,1 1 0 0 0,-1-1 1 0 0,-7 10-1 0 0,0-1 7 0 0,-1-1 0 0 0,0 0 0 0 0,-2-1 0 0 0,1 0 0 0 0,-2-1 0 0 0,-23 17 0 0 0,-5 2-220 0 0,22-14 335 0 0,-25 13 0 0 0,36-25-1384 0 0,0 0 0 0 0,0-1-1 0 0,-13 5 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2:13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128 101 15664 0 0,'-17'-1'1571'0'0,"15"0"-1414"0"0,1 1 0 0 0,-1-1 0 0 0,1 1-1 0 0,-1-1 1 0 0,1 0 0 0 0,0 0 0 0 0,-1 0-1 0 0,1 1 1 0 0,0-1 0 0 0,0-1 0 0 0,-1 1-1 0 0,1 0 1 0 0,-1-2 0 0 0,1 2 15 0 0,1 0 0 0 0,0 0 1 0 0,0 0-1 0 0,0 1 0 0 0,0-1 1 0 0,0 0-1 0 0,0 0 0 0 0,0 0 0 0 0,0 0 1 0 0,0 0-1 0 0,1 1 0 0 0,-1-1 0 0 0,0 0 1 0 0,1 0-1 0 0,-1 0 0 0 0,0 1 1 0 0,1-1-1 0 0,-1 0 0 0 0,1 1 0 0 0,-1-1 1 0 0,1 0-1 0 0,-1 1 0 0 0,1-1 1 0 0,0 0-1 0 0,-1 1 0 0 0,1-1 0 0 0,0 1 1 0 0,0-1-1 0 0,6-5 238 0 0,1 0-1 0 0,-1 1 1 0 0,1 0-1 0 0,0 1 1 0 0,0-1 0 0 0,1 2-1 0 0,13-6 1 0 0,0 3 561 0 0,42-7 1 0 0,-61 12-972 0 0,-1 1 1 0 0,1 0-1 0 0,-1 0 0 0 0,1 0 1 0 0,0 0-1 0 0,-1 0 1 0 0,1 1-1 0 0,0-1 0 0 0,-1 1 1 0 0,1-1-1 0 0,-1 1 1 0 0,1 0-1 0 0,-1 0 1 0 0,0 0-1 0 0,1 1 0 0 0,-1-1 1 0 0,0 0-1 0 0,0 1 1 0 0,0 0-1 0 0,0-1 0 0 0,0 1 1 0 0,0 0-1 0 0,0 0 1 0 0,-1 0-1 0 0,1 0 0 0 0,-1 0 1 0 0,1 1-1 0 0,-1-1 1 0 0,0 0-1 0 0,0 1 1 0 0,0-1-1 0 0,0 1 0 0 0,0-1 1 0 0,0 1-1 0 0,-1-1 1 0 0,1 1-1 0 0,-1 0 0 0 0,0-1 1 0 0,0 1-1 0 0,0 0 1 0 0,-1 4-1 0 0,0 5 0 0 0,-1-1 0 0 0,-1 0 0 0 0,0-1 0 0 0,-1 1 0 0 0,-8 19 0 0 0,6-16 14 0 0,0-2 0 0 0,-1 1-1 0 0,0-1 1 0 0,-1 0 0 0 0,0 0-1 0 0,-18 18 1 0 0,32-35-29 0 0,1 1 0 0 0,-1 0 0 0 0,1 0 0 0 0,0 0 0 0 0,13-5 0 0 0,47-15 859 0 0,-65 24-762 0 0,3-2 92 0 0,0 0 0 0 0,1 1-1 0 0,0 0 1 0 0,-1 0 0 0 0,9 0 0 0 0,-13 1-166 0 0,0 0 1 0 0,-1 0 0 0 0,1 0 0 0 0,0 0 0 0 0,0 0 0 0 0,-1 0 0 0 0,1 0-1 0 0,0 0 1 0 0,0 0 0 0 0,0 1 0 0 0,-1-1 0 0 0,1 0 0 0 0,0 1 0 0 0,0-1 0 0 0,-1 0-1 0 0,1 1 1 0 0,0-1 0 0 0,-1 1 0 0 0,1-1 0 0 0,0 1 0 0 0,-1-1 0 0 0,1 1-1 0 0,-1-1 1 0 0,1 1 0 0 0,-1-1 0 0 0,1 1 0 0 0,-1 0 0 0 0,0-1 0 0 0,1 1-1 0 0,-1 0 1 0 0,0 0 0 0 0,1-1 0 0 0,-1 1 0 0 0,0 0 0 0 0,0 0 0 0 0,0-1 0 0 0,1 1-1 0 0,-1 0 1 0 0,0 0 0 0 0,0 0 0 0 0,0-1 0 0 0,0 1 0 0 0,-1 0 0 0 0,1 0-1 0 0,0 0 1 0 0,0-1 0 0 0,-1 2 0 0 0,-1 6-18 0 0,-1 0 1 0 0,0-1-1 0 0,0 1 0 0 0,-1-1 1 0 0,0 1-1 0 0,0-1 1 0 0,-7 7-1 0 0,-40 45-191 0 0,40-47 189 0 0,-12 13 11 0 0,0-2 0 0 0,-45 34 0 0 0,21-22-90 0 0,30-20-153 0 0,0-2 1 0 0,-1-1-1 0 0,-1 0 0 0 0,0-1 0 0 0,-38 16 0 0 0,39-22-1474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1:30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149 144 8288 0 0,'-1'1'7659'0'0,"-6"7"-6000"0"0,-18 85 1277 0 0,-1 49-2653 0 0,12-58 331 0 0,-19 53 1448 0 0,27-117-1693 0 0,3-5 143 0 0,-2-1 1 0 0,-10 25-1 0 0,15-39-497 0 0,0 0-1 0 0,0 0 0 0 0,0 0 1 0 0,0 0-1 0 0,0 1 1 0 0,0-1-1 0 0,0 0 0 0 0,-1 0 1 0 0,1 0-1 0 0,0 0 0 0 0,0 0 1 0 0,0 0-1 0 0,0 0 1 0 0,0 0-1 0 0,0 0 0 0 0,0 0 1 0 0,0 0-1 0 0,-1 0 0 0 0,1 0 1 0 0,0 0-1 0 0,0 0 1 0 0,0 0-1 0 0,0 0 0 0 0,0 0 1 0 0,0 0-1 0 0,0 0 1 0 0,0 0-1 0 0,-1 0 0 0 0,1 0 1 0 0,0 0-1 0 0,0 0 0 0 0,0 0 1 0 0,0 0-1 0 0,0 0 1 0 0,0 0-1 0 0,0 0 0 0 0,0 0 1 0 0,0-1-1 0 0,-1 1 0 0 0,1 0 1 0 0,0 0-1 0 0,0 0 1 0 0,0 0-1 0 0,0 0 0 0 0,0 0 1 0 0,0 0-1 0 0,0 0 0 0 0,0 0 1 0 0,0 0-1 0 0,0-1 1 0 0,0 1-1 0 0,0 0 0 0 0,0 0 1 0 0,0 0-1 0 0,0 0 1 0 0,0 0-1 0 0,0 0 0 0 0,0 0 1 0 0,0 0-1 0 0,0-1 0 0 0,0 1 1 0 0,0 0-1 0 0,0 0 1 0 0,0 0-1 0 0,0 0 0 0 0,-4-16 307 0 0,-1-21-160 0 0,7-34 16 0 0,-2 44-163 0 0,1 1 0 0 0,2-1 0 0 0,0 1-1 0 0,2 0 1 0 0,8-27 0 0 0,23-47 51 0 0,-24 70-23 0 0,-1 7 60 0 0,2 0 1 0 0,0 1 0 0 0,32-42 0 0 0,-35 53-58 0 0,1-1 0 0 0,0 2 0 0 0,0-1 0 0 0,1 2 0 0 0,0-1 0 0 0,1 2-1 0 0,0 0 1 0 0,0 0 0 0 0,1 1 0 0 0,18-6 0 0 0,-22 9-22 0 0,1 1 0 0 0,1 0 1 0 0,-1 1-1 0 0,13-1 0 0 0,-19 2-15 0 0,-1 1 0 0 0,1 0 0 0 0,-1 0 0 0 0,1 1 0 0 0,0-1 0 0 0,-1 1 0 0 0,1 0 0 0 0,-1 0 0 0 0,0 0 0 0 0,1 1 0 0 0,-1 0 0 0 0,0 0 0 0 0,4 2 0 0 0,-6-2-3 0 0,0-1 0 0 0,0 0 0 0 0,-1 1 1 0 0,1 0-1 0 0,0-1 0 0 0,-1 1 0 0 0,0 0 1 0 0,1 0-1 0 0,-1 0 0 0 0,0 0 0 0 0,0 0 1 0 0,0 0-1 0 0,0 0 0 0 0,-1 0 0 0 0,1 0 0 0 0,0 0 1 0 0,-1 1-1 0 0,0-1 0 0 0,1 0 0 0 0,-1 0 1 0 0,0 1-1 0 0,0-1 0 0 0,0 0 0 0 0,0 0 1 0 0,-1 1-1 0 0,1-1 0 0 0,-1 0 0 0 0,1 0 0 0 0,-2 3 1 0 0,-2 6 39 0 0,-1 0 1 0 0,0 0-1 0 0,0-1 0 0 0,-9 13 1 0 0,9-15-24 0 0,-6 9 9 0 0,-1-1 1 0 0,0-1-1 0 0,-1 0 0 0 0,-1 0 0 0 0,-1-2 0 0 0,1 0 0 0 0,-2 0 0 0 0,0-1 0 0 0,-1-1 0 0 0,-23 11 0 0 0,31-17 131 0 0,-1 0-1 0 0,0-2 1 0 0,0 1 0 0 0,0-1 0 0 0,-16 3 0 0 0,20-6-458 0 0,0 1 1 0 0,1-1-1 0 0,-1 0 1 0 0,0 0 0 0 0,-5-1-1 0 0,8 0-586 0 0,0 0 1 0 0,-1 0-1 0 0,1 1 0 0 0,0-2 0 0 0,0 1 0 0 0,0 0 1 0 0,0-1-1 0 0,1 1 0 0 0,-5-4 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1:30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46 438 17391 0 0,'5'14'1856'0'0,"-3"-1"-1564"0"0,0 1 0 0 0,-1 0-1 0 0,-1 0 1 0 0,0 0 0 0 0,-1 0 0 0 0,-3 15-1 0 0,2-12-273 0 0,-4 20 130 0 0,-11 38 0 0 0,8-39 98 0 0,5-19-123 0 0,0-4-540 0 0,2-1 0 0 0,-1 1 0 0 0,0 21-1 0 0,3-21-694 0 0</inkml:trace>
  <inkml:trace contextRef="#ctx0" brushRef="#br0" timeOffset="1">285 33 14744 0 0,'0'-16'648'0'0,"-3"12"144"0"0,3-4-632 0 0,-2 4-160 0 0,-1 4 511 0 0,-6 4 65 0 0,6 4 24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1:30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13040 0 0,'3'-35'4865'0'0,"-2"35"-4727"0"0,0 0 0 0 0,0 0 1 0 0,0 1-1 0 0,0-1 0 0 0,-1 0 0 0 0,1 1 1 0 0,0-1-1 0 0,0 0 0 0 0,-1 1 0 0 0,1-1 1 0 0,0 1-1 0 0,-1-1 0 0 0,1 1 0 0 0,0 0 1 0 0,-1-1-1 0 0,1 1 0 0 0,-1 0 0 0 0,1-1 1 0 0,-1 1-1 0 0,1 0 0 0 0,-1 0 0 0 0,0-1 1 0 0,1 1-1 0 0,-1 0 0 0 0,0 0 0 0 0,1 0 1 0 0,-1 0-1 0 0,0-1 0 0 0,0 3 0 0 0,3 28 321 0 0,-2-25-67 0 0,7 180 216 0 0,-4-137-414 0 0,-4-44-5 0 0,1-1-1 0 0,0 0 1 0 0,0 1-1 0 0,0-1 1 0 0,1 0-1 0 0,-1 0 1 0 0,1 0-1 0 0,3 5 1 0 0,-4-8-181 0 0,0-1 0 0 0,0 0 0 0 0,0 1-1 0 0,0-1 1 0 0,0 0 0 0 0,0 0 0 0 0,0 0 0 0 0,0 0 0 0 0,0 0 0 0 0,0 0 0 0 0,0 0-1 0 0,0 0 1 0 0,0-1 0 0 0,0 1 0 0 0,0 0 0 0 0,0-1 0 0 0,0 1 0 0 0,0 0-1 0 0,0-1 1 0 0,1 0 0 0 0,5-4 202 0 0,0 0 1 0 0,0 0-1 0 0,0-1 0 0 0,0 0 1 0 0,-1 0-1 0 0,0 0 0 0 0,0-1 0 0 0,9-14 1 0 0,2-2-72 0 0,2-3-346 0 0,29-53 0 0 0,-18 28-764 0 0,-14 29-1923 0 0,28-32-1 0 0,-43 53 2632 0 0,14-16-7243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1:31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95 405 17503 0 0,'-2'7'254'0'0,"-1"-1"0"0"0,0 1-1 0 0,-1 0 1 0 0,0-1 0 0 0,0 0-1 0 0,0 0 1 0 0,-9 10 0 0 0,6-7 281 0 0,0 0-1 0 0,1 0 1 0 0,1 1 0 0 0,-1 0 0 0 0,1 0 0 0 0,1 0 0 0 0,0 0 0 0 0,1 1-1 0 0,0 0 1 0 0,0-1 0 0 0,1 1 0 0 0,-1 12 0 0 0,3-21-507 0 0,0-1-1 0 0,1 1 1 0 0,-1-1 0 0 0,0 1 0 0 0,0-1-1 0 0,1 1 1 0 0,-1-1 0 0 0,1 0 0 0 0,-1 1-1 0 0,1-1 1 0 0,-1 0 0 0 0,1 1 0 0 0,0-1-1 0 0,0 0 1 0 0,0 0 0 0 0,-1 0 0 0 0,1 0-1 0 0,0 0 1 0 0,1 0 0 0 0,-1 0 0 0 0,0 0-1 0 0,0 0 1 0 0,0 0 0 0 0,2 0 0 0 0,-1 0 3 0 0,0 0 0 0 0,1 0 0 0 0,-1 0 0 0 0,0-1 0 0 0,1 1 0 0 0,-1-1 0 0 0,0 1 0 0 0,1-1 1 0 0,-1 0-1 0 0,1 0 0 0 0,-1 0 0 0 0,0 0 0 0 0,5-1 0 0 0,3-2-111 0 0,0-1 0 0 0,0 1-1 0 0,0-2 1 0 0,-1 1 0 0 0,1-1 0 0 0,-1-1-1 0 0,15-11 1 0 0,55-54-1060 0 0,-79 71 1140 0 0,22-21-2198 0 0,-2 0-3558 0 0,1-2-1955 0 0</inkml:trace>
  <inkml:trace contextRef="#ctx0" brushRef="#br0" timeOffset="1">493 1 11056 0 0,'0'0'852'0'0,"-4"14"1414"0"0,-8 73 6711 0 0,-4 121-5865 0 0,8-95-2552 0 0,3-68-544 0 0,2-1 0 0 0,2 1 0 0 0,7 64 0 0 0,-6-102-1284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1:31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10136 0 0,'0'0'448'0'0,"8"2"96"0"0,0 0-440 0 0,4-2-104 0 0,4 0 0 0 0,1 0 0 0 0,6 0 2480 0 0,-1 0 471 0 0,4-2 97 0 0,2 0 24 0 0,0 2-2464 0 0,3-3-480 0 0,-3 3-128 0 0,1 0 0 0 0,-1 0-520 0 0,0 0-128 0 0,0-2-24 0 0,3-1-8 0 0</inkml:trace>
  <inkml:trace contextRef="#ctx0" brushRef="#br0" timeOffset="1">625 59 10592 0 0,'0'0'964'0'0,"9"2"-312"0"0,-1-2 1103 0 0,0-1 1 0 0,0 1-1 0 0,0-2 1 0 0,0 1-1 0 0,-1-1 1 0 0,11-4-1 0 0,4 0-497 0 0,78-14 842 0 0,-83 19-2895 0 0,-1-1-1 0 0,1 2 1 0 0,-1 0-1 0 0,21 4 1 0 0,-23-2-571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1:32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0 455 19351 0 0,'3'17'856'0'0,"-1"-9"384"0"0,2-3-1240 0 0,4-3 0 0 0,3 0 0 0 0,4-2 448 0 0,2-4 56 0 0,4 1 8 0 0,5-4 0 0 0,3 1-416 0 0,-1-1-96 0 0,3-5 0 0 0,-1-1 0 0 0,7-2-384 0 0,-8 0-104 0 0,1-3-24 0 0,4-2 0 0 0</inkml:trace>
  <inkml:trace contextRef="#ctx0" brushRef="#br0" timeOffset="1">845 59 13824 0 0,'0'0'1061'0'0,"15"5"1507"0"0,-10-4-1631 0 0,-1 0-1 0 0,1 0 1 0 0,0 0 0 0 0,0-1 0 0 0,0 0 0 0 0,0 0 0 0 0,0-1-1 0 0,6 0 1 0 0,43-12 606 0 0,-18 3-435 0 0,-19 6-736 0 0,0-1-1 0 0,20-9 1 0 0,-12 5-1188 0 0,-24 8 456 0 0,0 1 0 0 0,1-1-1 0 0,-1 0 1 0 0,0 0 0 0 0,1 0 0 0 0,-1 1 0 0 0,0-1 0 0 0,0 0 0 0 0,2-2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2:06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164 162 4144 0 0,'-6'-11'14462'0'0,"3"20"-14120"0"0,1 1-1 0 0,0-1 0 0 0,1 0 1 0 0,0 1-1 0 0,0-1 1 0 0,1 15-1 0 0,-1 8-135 0 0,-6 145 10 0 0,-5 72 749 0 0,11-201-349 0 0,1-47-456 0 0,1-9 0 0 0,16-239 602 0 0,-10 97-588 0 0,-4 116-79 0 0,-2 4 111 0 0,2 0 0 0 0,8-34-1 0 0,-7 48-24 0 0,0 0 1 0 0,2 0-1 0 0,-1 0 0 0 0,2 1 0 0 0,15-28 0 0 0,-19 39-139 0 0,0 0 0 0 0,0 0-1 0 0,0 1 1 0 0,0-1-1 0 0,0 1 1 0 0,1 0-1 0 0,-1 0 1 0 0,1 0 0 0 0,0 0-1 0 0,0 0 1 0 0,0 1-1 0 0,0 0 1 0 0,0 0-1 0 0,1 0 1 0 0,-1 0-1 0 0,1 1 1 0 0,-1-1 0 0 0,1 1-1 0 0,0 1 1 0 0,-1-1-1 0 0,1 1 1 0 0,0-1-1 0 0,0 1 1 0 0,-1 0 0 0 0,9 2-1 0 0,-9-1-27 0 0,-1-1 0 0 0,1 1 0 0 0,0 0 0 0 0,-1 1 0 0 0,1-1 0 0 0,-1 1-1 0 0,1-1 1 0 0,-1 1 0 0 0,0 0 0 0 0,0 1 0 0 0,1-1 0 0 0,-2 0 0 0 0,1 1 0 0 0,0-1 0 0 0,0 1 0 0 0,-1 0-1 0 0,0 0 1 0 0,1 0 0 0 0,-1 0 0 0 0,0 1 0 0 0,2 5 0 0 0,-2-3 5 0 0,0-1 1 0 0,0 1-1 0 0,0 0 0 0 0,-1 0 0 0 0,0 0 1 0 0,0 0-1 0 0,-1 1 0 0 0,0-1 1 0 0,0 0-1 0 0,0 0 0 0 0,-1 0 1 0 0,0 0-1 0 0,-1 7 0 0 0,-4 5 43 0 0,0 0 1 0 0,-1 0-1 0 0,-1-1 0 0 0,0 0 0 0 0,-1 0 1 0 0,-23 30-1 0 0,16-27-15 0 0,0-1-1 0 0,-2 0 1 0 0,0-2 0 0 0,-38 29-1 0 0,48-40-85 0 0,-1 0 0 0 0,0-1-1 0 0,0 0 1 0 0,0-1-1 0 0,-1 0 1 0 0,1 0 0 0 0,-1-1-1 0 0,0 0 1 0 0,0-1-1 0 0,0 0 1 0 0,0-1-1 0 0,-1 0 1 0 0,1 0 0 0 0,0-1-1 0 0,-14-2 1 0 0,0-7-501 0 0,23 9 341 0 0,1 0 1 0 0,-1 0 0 0 0,0-1 0 0 0,0 1 0 0 0,1-1 0 0 0,-1 1-1 0 0,0-1 1 0 0,1 1 0 0 0,-1-1 0 0 0,0 1 0 0 0,1-1 0 0 0,-1 0 0 0 0,1 1-1 0 0,-1-1 1 0 0,1 0 0 0 0,-1 1 0 0 0,1-1 0 0 0,-1 0 0 0 0,1 0 0 0 0,0 1-1 0 0,-1-1 1 0 0,1 0 0 0 0,0-1 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1:32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0 10136 0 0,'-8'4'1235'0'0,"0"1"1"0"0,1 0-1 0 0,0 1 1 0 0,0 0-1 0 0,1 0 1 0 0,-1 0-1 0 0,1 0 1 0 0,0 1-1 0 0,1 0 1 0 0,0 1 0 0 0,0-1-1 0 0,-3 9 1 0 0,5-10-1187 0 0,0 1 1 0 0,0 0 0 0 0,1 0 0 0 0,0 0 0 0 0,-1 9 0 0 0,2-13 18 0 0,1 1 1 0 0,0-1-1 0 0,0 1 1 0 0,0-1 0 0 0,0 0-1 0 0,0 1 1 0 0,0-1 0 0 0,1 1-1 0 0,1 4 1 0 0,-1-6-50 0 0,0-1-1 0 0,-1 1 1 0 0,1-1 0 0 0,0 0 0 0 0,0 0 0 0 0,0 1-1 0 0,0-1 1 0 0,0 0 0 0 0,1 0 0 0 0,-1 0 0 0 0,0 0-1 0 0,1 0 1 0 0,-1 0 0 0 0,0 0 0 0 0,1-1 0 0 0,-1 1-1 0 0,1 0 1 0 0,-1-1 0 0 0,1 1 0 0 0,-1-1 0 0 0,1 0-1 0 0,2 1 1 0 0,42 5 328 0 0,-25-4 209 0 0,-1 1 0 0 0,1 1 0 0 0,32 11 1 0 0,-49-13-489 0 0,1-1 1 0 0,-1 1-1 0 0,0 0 1 0 0,0 1-1 0 0,0-1 1 0 0,0 1 0 0 0,0-1-1 0 0,0 1 1 0 0,-1 0-1 0 0,1 1 1 0 0,-1-1-1 0 0,0 1 1 0 0,0-1 0 0 0,0 1-1 0 0,-1 0 1 0 0,1 0-1 0 0,-1 0 1 0 0,0 0-1 0 0,0 1 1 0 0,0-1-1 0 0,1 7 1 0 0,-2-8-68 0 0,-1 1 0 0 0,0 0 0 0 0,0-1 0 0 0,0 1 0 0 0,0 0 0 0 0,-1-1 0 0 0,1 1 0 0 0,-1-1 0 0 0,0 1 0 0 0,0-1 0 0 0,0 1 0 0 0,0-1 0 0 0,-1 1 0 0 0,0-1 0 0 0,1 0 0 0 0,-1 0 0 0 0,0 0 0 0 0,0 0 0 0 0,-3 3 0 0 0,-7 6-2 0 0,0 1 0 0 0,-25 19 0 0 0,16-14 0 0 0,-11 10-484 0 0,-66 45 0 0 0,78-61 141 0 0,-1 0 1 0 0,-1-2-1 0 0,1 0 1 0 0,-43 12-1 0 0,38-15-1171 0 0,0-1-18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1:42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 14656 0 0,'0'0'1328'0'0,"-4"8"-358"0"0,-4 12 127 0 0,0 0 0 0 0,0 0 0 0 0,-7 39 0 0 0,2-6-616 0 0,-52 203-105 0 0,60-225-832 0 0,4-11-2817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1:42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0 205 10136 0 0,'1'-6'516'0'0,"0"1"0"0"0,0 0 0 0 0,1-1 0 0 0,-1 1 0 0 0,1 0 0 0 0,1 0 0 0 0,-1 0 0 0 0,4-6 0 0 0,3-6 1729 0 0,1-3-1135 0 0,2 1 1 0 0,0 0-1 0 0,1 1 0 0 0,16-18 1 0 0,-27 34-1051 0 0,-1 0 0 0 0,1 0 1 0 0,-1 0-1 0 0,1 1 0 0 0,0-1 1 0 0,0 1-1 0 0,-1-1 0 0 0,1 1 1 0 0,0 0-1 0 0,0 0 0 0 0,1 0 1 0 0,-1 0-1 0 0,0 0 0 0 0,0 0 1 0 0,0 1-1 0 0,1-1 0 0 0,2 0 1 0 0,-3 1-27 0 0,0 1 1 0 0,0-1-1 0 0,0 0 1 0 0,0 0-1 0 0,0 1 1 0 0,0 0-1 0 0,1-1 1 0 0,-1 1-1 0 0,0 0 1 0 0,-1 0-1 0 0,1 0 1 0 0,0 0-1 0 0,0 0 1 0 0,0 0 0 0 0,2 3-1 0 0,0 0 29 0 0,1 1-1 0 0,-1 0 1 0 0,0 0-1 0 0,0 1 1 0 0,0-1-1 0 0,-1 1 1 0 0,1 0 0 0 0,-1 0-1 0 0,-1 0 1 0 0,4 11-1 0 0,-2 2 71 0 0,2 22 0 0 0,-5-29-72 0 0,1 0-1 0 0,0 1 0 0 0,1-1 0 0 0,0 0 1 0 0,1 0-1 0 0,5 12 0 0 0,-8-23-149 0 0,0 1 0 0 0,0-1 0 0 0,0 1 0 0 0,0-1-1 0 0,1 0 1 0 0,-1 0 0 0 0,0 1 0 0 0,0-1 0 0 0,1 0-1 0 0,-1 0 1 0 0,1 0 0 0 0,-1 0 0 0 0,1-1 0 0 0,-1 1 0 0 0,1 0-1 0 0,-1-1 1 0 0,1 1 0 0 0,0-1 0 0 0,-1 1 0 0 0,1-1-1 0 0,0 0 1 0 0,0 0 0 0 0,-1 0 0 0 0,1 0 0 0 0,2 0 0 0 0,7 0-1161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1:43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2304 0 0,'-3'1'20956'0'0,"0"16"-22729"0"0,1-1 2662 0 0,0 0 1 0 0,2 26 0 0 0,1-22-615 0 0,-7 210 453 0 0,9-175-3488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1:43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1 331 4608 0 0,'0'-14'488'0'0,"4"-26"6580"0"0,-3 33-6404 0 0,0 0 1 0 0,1 0 0 0 0,0-1 0 0 0,0 1 0 0 0,1 0 0 0 0,0 1-1 0 0,4-8 1 0 0,2-7 316 0 0,-2 6-334 0 0,2 0-1 0 0,-1 1 0 0 0,2 0 0 0 0,12-15 1 0 0,3-4 223 0 0,-18 23-611 0 0,1 0-1 0 0,0 1 1 0 0,1 0 0 0 0,-1 0 0 0 0,17-12 0 0 0,-24 21-247 0 0,0-1 1 0 0,-1 1-1 0 0,1 0 1 0 0,-1-1-1 0 0,1 1 1 0 0,-1 0-1 0 0,1-1 1 0 0,0 1 0 0 0,-1 0-1 0 0,1 0 1 0 0,0-1-1 0 0,-1 1 1 0 0,1 0-1 0 0,0 0 1 0 0,-1 0-1 0 0,1 0 1 0 0,1 0-1 0 0,2 4-17 0 0,-4-4 24 0 0,2 2-18 0 0,0 0-1 0 0,0 0 1 0 0,0 0 0 0 0,-1 1 0 0 0,1-1 0 0 0,-1 0 0 0 0,0 1 0 0 0,1-1 0 0 0,-1 1 0 0 0,0-1 0 0 0,-1 1 0 0 0,1 0 0 0 0,1 4 0 0 0,3 39-4 0 0,-5-42 3 0 0,0 35-44 0 0,-4 39 1 0 0,0 11-327 0 0,4-73-709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1:49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0 216 6912 0 0,'0'0'912'0'0,"8"-20"5617"0"0,-7 19-6270 0 0,-1-1 0 0 0,1 1-1 0 0,-1 0 1 0 0,1 0 0 0 0,0 0 0 0 0,0 0 0 0 0,-1 0 0 0 0,1 0 0 0 0,0 0-1 0 0,0 0 1 0 0,0 0 0 0 0,0 0 0 0 0,0 0 0 0 0,1 1 0 0 0,-1-1-1 0 0,0 0 1 0 0,0 1 0 0 0,0-1 0 0 0,1 1 0 0 0,-1-1 0 0 0,0 1 0 0 0,0-1-1 0 0,2 1 1 0 0,0 0-183 0 0,0-1 1 0 0,0 1-1 0 0,0 0 0 0 0,0 0 0 0 0,0 0 1 0 0,0 0-1 0 0,0 1 0 0 0,0-1 0 0 0,5 2 0 0 0,-6-1-62 0 0,0 0-1 0 0,0 1 1 0 0,0-1-1 0 0,0 1 1 0 0,0-1-1 0 0,0 1 1 0 0,0-1-1 0 0,-1 1 1 0 0,1 0-1 0 0,-1 0 0 0 0,2 2 1 0 0,14 25 715 0 0,-15-26-545 0 0,2 5 162 0 0,-1 1-1 0 0,5 15 1 0 0,5 13-434 0 0,1-4 32 0 0,-5-14 185 0 0,13 26 0 0 0,-12-30 109 0 0,0 0 0 0 0,1 0 0 0 0,22 21 1 0 0,-26-28-211 0 0,1-1 1 0 0,1 0 0 0 0,-1-1-1 0 0,1 0 1 0 0,1 0 0 0 0,-1-1 0 0 0,16 6-1 0 0,-20-9-16 0 0,-1-1 0 0 0,1 1 0 0 0,-1-1 0 0 0,1 0 0 0 0,0-1 0 0 0,-1 1 0 0 0,1-1 1 0 0,0 0-1 0 0,0 0 0 0 0,-1 0 0 0 0,1-1 0 0 0,0 0 0 0 0,-1 0 0 0 0,1 0 0 0 0,-1 0 0 0 0,6-3 0 0 0,-2 0 54 0 0,0 0 0 0 0,-1-1-1 0 0,0 0 1 0 0,0 0 0 0 0,0 0 0 0 0,-1-1 0 0 0,0 0 0 0 0,6-8 0 0 0,6-7-63 0 0,-2-1 1 0 0,0 0 0 0 0,-2-1 0 0 0,0-1 0 0 0,-2 0-1 0 0,17-47 1 0 0,-26 63-4 0 0,3-10 0 0 0,0 0 0 0 0,4-28 0 0 0,-8 39 0 0 0,-1 0 0 0 0,1 0 0 0 0,0 0 0 0 0,5-10 0 0 0,-4 12 23 0 0,7-13 202 0 0,-9 17-219 0 0,-1 0 1 0 0,0 1-1 0 0,0-1 1 0 0,0 0-1 0 0,1 1 0 0 0,-1-1 1 0 0,0 0-1 0 0,0 0 1 0 0,0 1-1 0 0,0-1 1 0 0,0 0-1 0 0,-1 0 0 0 0,1 1 1 0 0,0-1-1 0 0,0 0 1 0 0,0 1-1 0 0,-1-1 1 0 0,1 0-1 0 0,0 1 0 0 0,0-1 1 0 0,-1 0-1 0 0,1 1 1 0 0,-1-1-1 0 0,1 1 1 0 0,-1-1-1 0 0,0 0 1 0 0,-7-7 76 0 0,5 5-124 0 0,0 1 0 0 0,0-1-1 0 0,-1 0 1 0 0,1 1 0 0 0,-1 0 0 0 0,1 0 0 0 0,-1 0 0 0 0,0 0 0 0 0,-5-2 0 0 0,-65-16 19 0 0,66 20 22 0 0,42-8 0 0 0,31-4 75 0 0,-34 6 29 0 0,10-5 384 0 0,-33 8-427 0 0,1 0 0 0 0,0 1 0 0 0,0 0 0 0 0,18-2 0 0 0,-25 4-55 0 0,-1 0 1 0 0,1 0-1 0 0,-1 0 0 0 0,0 0 0 0 0,1 1 1 0 0,-1-1-1 0 0,0 0 0 0 0,1 0 0 0 0,-1 1 1 0 0,0-1-1 0 0,0 1 0 0 0,1-1 0 0 0,-1 1 1 0 0,0 0-1 0 0,0 0 0 0 0,0-1 1 0 0,0 1-1 0 0,0 0 0 0 0,0 0 0 0 0,0 0 1 0 0,0 0-1 0 0,0 0 0 0 0,0 0 0 0 0,0 0 1 0 0,0 0-1 0 0,-1 1 0 0 0,1-1 0 0 0,-1 0 1 0 0,1 0-1 0 0,-1 1 0 0 0,1-1 0 0 0,-1 0 1 0 0,0 1-1 0 0,1-1 0 0 0,-1 0 0 0 0,0 1 1 0 0,0-1-1 0 0,0 0 0 0 0,0 1 0 0 0,-1 1 1 0 0,1 6 27 0 0,-2-1 1 0 0,1 0-1 0 0,-1 0 1 0 0,0 0 0 0 0,-4 10-1 0 0,-37 80 121 0 0,10-24-196 0 0,29-59-341 0 0,4-13 196 0 0,-1 0-1 0 0,1 1 1 0 0,-1-1 0 0 0,0 0 0 0 0,0 0 0 0 0,0 0 0 0 0,-1 2 0 0 0,-4-3-2669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1:50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45 393 4608 0 0,'-19'35'3151'0'0,"15"-28"-596"0"0,-12 14 5562 0 0,15-21-8013 0 0,1-1-1 0 0,-1 1 0 0 0,1 0 1 0 0,0 0-1 0 0,-1-1 0 0 0,1 1 1 0 0,0 0-1 0 0,0-1 0 0 0,-1 1 1 0 0,1 0-1 0 0,0-1 0 0 0,0 1 1 0 0,0 0-1 0 0,-1-1 0 0 0,1 1 1 0 0,0-1-1 0 0,0 1 0 0 0,0 0 1 0 0,0-1-1 0 0,0 1 0 0 0,0-1 1 0 0,0 1-1 0 0,0-1 0 0 0,0 1 1 0 0,0 0-1 0 0,0-1 0 0 0,-1-15 783 0 0,1 14-610 0 0,2-25 490 0 0,1-1 0 0 0,1 0-1 0 0,9-29 1 0 0,3-23-217 0 0,5-98-105 0 0,-21 175-443 0 0,1 0 22 0 0,0-1 0 0 0,-1 1 0 0 0,1-1 0 0 0,0 0 0 0 0,3-4 0 0 0,7 16 54 0 0,1 1-71 0 0,-2 1 1 0 0,0 1-1 0 0,0 0 0 0 0,15 22 1 0 0,-17-21-1 0 0,1 0 1 0 0,1 0-1 0 0,0-1 1 0 0,22 19-1 0 0,-23-23-4 0 0,0 0 5 0 0,0 0 0 0 0,0-1 0 0 0,0 0 0 0 0,1 0-1 0 0,0-1 1 0 0,0 0 0 0 0,1-1 0 0 0,19 6 0 0 0,-18-8-264 0 0,0-1-1 0 0,0 0 0 0 0,12 0 1 0 0,3-3-6945 0 0,-11-1-773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1:54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3549 101 6912 0 0,'0'0'528'0'0,"-15"8"1285"0"0,12-7-1096 0 0,-1 0 0 0 0,0 0 1 0 0,1-1-1 0 0,-1 1 0 0 0,0-1 0 0 0,0 0 1 0 0,1 0-1 0 0,-1 0 0 0 0,0-1 0 0 0,0 1 0 0 0,-4-2 1 0 0,-1-2 197 0 0,1 1 1 0 0,0-1 0 0 0,-12-7-1 0 0,19 10-883 0 0,-7-3 144 0 0,1 0 1 0 0,-1 1-1 0 0,1 0 0 0 0,-1 0 0 0 0,0 1 1 0 0,-11-2-1 0 0,-50-2 234 0 0,56 5-329 0 0,-19 1 40 0 0,-57 7 0 0 0,35-2-123 0 0,54-5 2 0 0,-144 12 212 0 0,-157-9 0 0 0,63-10-216 0 0,-47 19-48 0 0,133-2 44 0 0,-132-3 8 0 0,187-13 0 0 0,39 0 0 0 0,12 0-6 0 0,-1-2 0 0 0,1-2 0 0 0,-46-16 0 0 0,-23-6 16 0 0,91 28-36 0 0,1 0-1 0 0,-1 2 1 0 0,0 1 0 0 0,0 1 0 0 0,0 1 0 0 0,0 0 0 0 0,0 2 0 0 0,1 1 0 0 0,-1 1 0 0 0,-37 14 0 0 0,-74 19 81 0 0,112-33-38 0 0,-1-1 1 0 0,0-1 0 0 0,-43-1-1 0 0,-8-6-44 0 0,-42-2-26 0 0,99 8 70 0 0,0 0 0 0 0,-1 0 0 0 0,-34 11 0 0 0,35-8 6 0 0,6-1-9 0 0,0 1-1 0 0,0 1 1 0 0,1 0-1 0 0,0 0 1 0 0,0 1 0 0 0,0 0-1 0 0,1 1 1 0 0,-11 10 0 0 0,8-5-21 0 0,0 0 1 0 0,1 1-1 0 0,1 1 1 0 0,0 0-1 0 0,-11 19 1 0 0,-36 85-225 0 0,50-99 231 0 0,-8 38-1 0 0,0-1 13 0 0,8-32 78 0 0,2 0 0 0 0,0-1 1 0 0,2 2-1 0 0,1-1 0 0 0,0 28 0 0 0,3-47-66 0 0,0 0 0 0 0,1 0 0 0 0,0 1 0 0 0,0-1 0 0 0,0 0-1 0 0,1 0 1 0 0,0 0 0 0 0,0-1 0 0 0,1 1 0 0 0,-1 0 0 0 0,8 10 0 0 0,-5-9 6 0 0,0-1 0 0 0,1 1 0 0 0,0-1 1 0 0,0 0-1 0 0,1-1 0 0 0,-1 1 1 0 0,15 7-1 0 0,-4-4 12 0 0,-1-1 1 0 0,1-1 0 0 0,0-1-1 0 0,0 0 1 0 0,1-1-1 0 0,0-1 1 0 0,28 2 0 0 0,8-1 170 0 0,100-4 0 0 0,-81-4-43 0 0,34-2 76 0 0,184-30 642 0 0,-126 28-528 0 0,-109 10-185 0 0,-1 2 0 0 0,101 24-1 0 0,-88-14 96 0 0,73 5 0 0 0,-120-18-200 0 0,145 7 396 0 0,-26-14-180 0 0,1-1 25 0 0,-70 6-232 0 0,140 5 105 0 0,-156 0-32 0 0,0-2 1 0 0,0-3-1 0 0,0-2 0 0 0,88-16 0 0 0,164-28 147 0 0,-235 36-232 0 0,131-12 247 0 0,-104 9-219 0 0,-82 11-60 0 0,-1-1-1 0 0,0-1 1 0 0,0 0-1 0 0,25-10 1 0 0,-15 4 17 0 0,97-40 380 0 0,-77 30-518 0 0,-36 16 84 0 0,0-1 1 0 0,0 0 0 0 0,0-1-1 0 0,12-9 1 0 0,-17 11 13 0 0,0-1 0 0 0,0 1 1 0 0,-1-1-1 0 0,0 0 0 0 0,0 0 0 0 0,0 0 0 0 0,-1-1 0 0 0,6-10 0 0 0,-7 12-4 0 0,0 0 3 0 0,0 1 1 0 0,-1-1-1 0 0,1 0 0 0 0,-1 0 0 0 0,0 0 0 0 0,0 0 0 0 0,0-1 0 0 0,0 1 0 0 0,-1 0 0 0 0,1 0 1 0 0,-1-6-1 0 0,0-35 55 0 0,1 33-43 0 0,-1 0 1 0 0,-2-18 0 0 0,-4-14 30 0 0,-18-62-1 0 0,19 89-38 0 0,-1 1 0 0 0,-1 0 0 0 0,0 0 0 0 0,-1 1 0 0 0,0 0 0 0 0,-20-26 0 0 0,10 19 27 0 0,-25-24 0 0 0,37 40-33 0 0,-1 1 1 0 0,1-1-1 0 0,-1 1 0 0 0,0 1 1 0 0,-1-1-1 0 0,1 1 0 0 0,-1 0 1 0 0,-13-4-1 0 0,11 5-12 0 0,0 1 0 0 0,0 0 0 0 0,-1 1 0 0 0,0 0 0 0 0,1 0 0 0 0,-20 2 0 0 0,13 1-7 0 0,0 1 1 0 0,0 1-1 0 0,-23 8 0 0 0,8 0-525 0 0,1 1 1 0 0,-57 32-1 0 0,70-33-1260 0 0,-21 18 0 0 0,22-16 224 0 0,0 0-60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2:32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13 3680 0 0,'0'0'167'0'0,"-17"-1"26"0"0,0-7 8241 0 0,9 4-3101 0 0,12 5-5193 0 0,-1 0 0 0 0,1 0 0 0 0,-1 0 0 0 0,1 0 0 0 0,-1 1 0 0 0,0-1 0 0 0,0 1 0 0 0,0 0 0 0 0,5 3 0 0 0,0 1 187 0 0,0 0 1 0 0,10 11 0 0 0,-9-8-120 0 0,-1 0 0 0 0,2-1 0 0 0,-1 0 0 0 0,1 0 0 0 0,0-1 0 0 0,1-1 0 0 0,-1 1 0 0 0,1-2 0 0 0,23 10 0 0 0,-19-10-137 0 0,-4-1 37 0 0,1 0 1 0 0,-1-1 0 0 0,21 3-1 0 0,43 3 204 0 0,93 5 440 0 0,-101-11-346 0 0,137-2 484 0 0,54-10-66 0 0,357-33-344 0 0,-348 29-480 0 0,126-6 174 0 0,-251 14 4 0 0,50 2-13 0 0,-43 2-84 0 0,174 5 128 0 0,-147 0-120 0 0,-41-1-121 0 0,189-2 593 0 0,-166-8-175 0 0,477-36 456 0 0,-601 39-832 0 0,221-19 47 0 0,-239 23-578 0 0,0 1 1 0 0,19 3-1 0 0,-19-2-1254 0 0,1 0-7568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2:38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10 2304 0 0,'-12'4'739'0'0,"-9"2"1367"0"0,11-4-1343 0 0,1 0-274 0 0,6-2-224 0 0,0 1 0 0 0,0 0 0 0 0,0 0 0 0 0,0 0 0 0 0,0 0 0 0 0,-4 2 0 0 0,-35 15 4071 0 0,28-17 2476 0 0,20-2-7049 0 0,100-13 452 0 0,-48 8-72 0 0,32 3 464 0 0,-65 3-508 0 0,118 7 93 0 0,-108-5-125 0 0,-1-2-1 0 0,47-5 0 0 0,-51 3-62 0 0,83-12 177 0 0,-7 9-181 0 0,47-5 200 0 0,-97 11 35 0 0,5 8 586 0 0,-53-7-725 0 0,-1 0-1 0 0,13 7 0 0 0,-20-9-101 0 0,12 6 6 0 0,-9-5 0 0 0,16 7 0 0 0,-15-6 3 0 0,0 0-10 0 0,16-2 75 0 0,-18 0-62 0 0,1 0-1 0 0,-1-1 1 0 0,0 1-1 0 0,1-1 1 0 0,-1 1-1 0 0,0-1 1 0 0,0 0-1 0 0,5-2 1 0 0,-6 3-214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2:06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1 309 9216 0 0,'2'1'10672'0'0,"9"6"-9683"0"0,-9-4-819 0 0,0 1 1 0 0,-1 0 0 0 0,0-1 0 0 0,1 1-1 0 0,-1 0 1 0 0,-1 0 0 0 0,1 0-1 0 0,0-1 1 0 0,-1 1 0 0 0,0 7 0 0 0,-5 43 538 0 0,5-46-658 0 0,-17 159 900 0 0,18-148-914 0 0,1-7-6931 0 0</inkml:trace>
  <inkml:trace contextRef="#ctx0" brushRef="#br0" timeOffset="1">85 3 12440 0 0,'0'0'1216'0'0,"-6"-2"-856"0"0,9 9-104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3:22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83 1840 0 0,'0'0'83'0'0,"-6"-7"10"0"0,2 7-8 0 0,3 0 354 0 0,-19-13 2164 0 0,19 11-2064 0 0,-1 1 0 0 0,0-1 0 0 0,0 1 0 0 0,0 0 1 0 0,0-1-1 0 0,0 1 0 0 0,0 0 0 0 0,0 0 1 0 0,0 0-1 0 0,0 0 0 0 0,-1 1 0 0 0,1-1 1 0 0,0 1-1 0 0,0-1 0 0 0,-1 1 0 0 0,1 0 0 0 0,0 0 1 0 0,-1 0-1 0 0,1 0 0 0 0,-5 1 0 0 0,-3-1 2328 0 0,10 0-2750 0 0,0 0 0 0 0,0 0 0 0 0,-1 0 0 0 0,1 0 0 0 0,0 0 0 0 0,-1 0 0 0 0,1 0 0 0 0,0 0 0 0 0,0 0 0 0 0,-1 0 0 0 0,1 0 0 0 0,0 0 0 0 0,-1 0 0 0 0,1 0 0 0 0,0 0 0 0 0,0 0-1 0 0,-1 0 1 0 0,1 0 0 0 0,0 1 0 0 0,0-1 0 0 0,-1 0 0 0 0,1 0 0 0 0,0 0 0 0 0,0 0 0 0 0,-1 1 0 0 0,1-1 0 0 0,4 5 1848 0 0,13 3-1262 0 0,-4-7-625 0 0,0-1 0 0 0,0 0 1 0 0,0-1-1 0 0,0 0 0 0 0,22-6 0 0 0,23-2-83 0 0,0 3 371 0 0,79-20-1 0 0,-103 21-328 0 0,1 0 0 0 0,0 3-1 0 0,40 1 1 0 0,-61 1-27 0 0,-10 0 15 0 0,9 0 69 0 0,0 0 0 0 0,0 1 1 0 0,0 0-1 0 0,21 5 0 0 0,-33-6-80 0 0,0 1-1 0 0,0-1 0 0 0,0 0 1 0 0,0 0-1 0 0,-1 1 1 0 0,1-1-1 0 0,0 0 1 0 0,0 1-1 0 0,-1-1 1 0 0,1 1-1 0 0,0-1 0 0 0,-1 1 1 0 0,1-1-1 0 0,0 1 1 0 0,-1-1-1 0 0,1 1 1 0 0,-1 0-1 0 0,1-1 1 0 0,-1 1-1 0 0,1 0 0 0 0,-1-1 1 0 0,1 1-1 0 0,-1 0 1 0 0,0 0-1 0 0,1 0 1 0 0,-1-1-1 0 0,0 1 1 0 0,0 0-1 0 0,0 0 0 0 0,0 0 1 0 0,0-1-1 0 0,0 1 1 0 0,0 0-1 0 0,0 0 1 0 0,0 0-1 0 0,0 0 0 0 0,0 0 1 0 0,0-1-1 0 0,0 1 1 0 0,-1 0-1 0 0,1 0 1 0 0,0 0-1 0 0,-1-1 1 0 0,1 1-1 0 0,0 0 0 0 0,-1 0 1 0 0,1-1-1 0 0,-2 2 1 0 0,-3 5-36 0 0,0-1 1 0 0,0 1-1 0 0,-1-1 1 0 0,-6 6-1 0 0,6-6 71 0 0,-12 13 29 0 0,12-12 67 0 0,-1 0 0 0 0,-11 10 0 0 0,-16 11 236 0 0,-34 39-1 0 0,-29 23 10 0 0,47-49-137 0 0,12-9 51 0 0,-46 29 0 0 0,34-27-52 0 0,-30 17-13 0 0,67-44-254 0 0,-27 12 814 0 0,40-19-821 0 0,0 1 1 0 0,0-1-1 0 0,0 0 0 0 0,0 0 1 0 0,0 0-1 0 0,0 0 0 0 0,0 0 1 0 0,0 0-1 0 0,0 0 0 0 0,0 0 1 0 0,0 0-1 0 0,0 0 0 0 0,0 0 1 0 0,0 0-1 0 0,0 0 0 0 0,0 0 1 0 0,0 0-1 0 0,-1 0 0 0 0,1 0 1 0 0,0 1-1 0 0,0-1 0 0 0,0 0 1 0 0,0 0-1 0 0,0 0 0 0 0,0 0 0 0 0,0 0 1 0 0,0 0-1 0 0,0 0 0 0 0,0 0 1 0 0,0 0-1 0 0,0 0 0 0 0,-1 0 1 0 0,1 0-1 0 0,0 0 0 0 0,0 0 1 0 0,0 0-1 0 0,0 0 0 0 0,0 0 1 0 0,0 0-1 0 0,0-1 0 0 0,0 1 1 0 0,0 0-1 0 0,0 0 0 0 0,0 0 1 0 0,0 0-1 0 0,0 0 0 0 0,0 0 1 0 0,0 0-1 0 0,-1 0 0 0 0,1 0 1 0 0,0 0-1 0 0,0 0 0 0 0,0 0 1 0 0,0 0-1 0 0,0 0 0 0 0,0 0 1 0 0,0 0-1 0 0,0 0 0 0 0,0 0 1 0 0,0-1-1 0 0,0 1 0 0 0,0 0 1 0 0,0 0-1 0 0,0 0 0 0 0,0 0 0 0 0,0 0 1 0 0,5-6-857 0 0,10-5-1270 0 0,-4 7 517 0 0,3 0-52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3:26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364 10 13592 0 0,'7'-10'1494'0'0,"-7"10"-1469"0"0,0 0 0 0 0,0 0 0 0 0,0 0 0 0 0,0 0-1 0 0,-9 19 962 0 0,0-2-213 0 0,-90 198 2462 0 0,-76 176-1710 0 0,151-333-1405 0 0,13-36-51 0 0,2 1 0 0 0,0 0 0 0 0,1 0 0 0 0,2 1 0 0 0,-5 31 0 0 0,11-53-128 0 0,-1 0 0 0 0,1 0 1 0 0,1 0-1 0 0,-1 0 0 0 0,0 0 0 0 0,0 0 0 0 0,1 0 0 0 0,0 3 0 0 0,-1-5-38 0 0,0 1 0 0 0,1-1 0 0 0,-1 0 0 0 0,0 1 0 0 0,0-1 0 0 0,1 1-1 0 0,-1-1 1 0 0,0 0 0 0 0,0 1 0 0 0,1-1 0 0 0,-1 1 0 0 0,1-1 0 0 0,-1 0 0 0 0,0 0 0 0 0,1 1 0 0 0,-1-1 0 0 0,1 0 0 0 0,-1 0-1 0 0,0 1 1 0 0,1-1 0 0 0,-1 0 0 0 0,1 0 0 0 0,-1 0 0 0 0,1 0 0 0 0,-1 0 0 0 0,1 0 0 0 0,-1 0 0 0 0,1 0 0 0 0,-1 0 0 0 0,1 0 0 0 0,-1 0-1 0 0,1 0 1 0 0,-1 0 0 0 0,1 0 0 0 0,0 0 0 0 0,7-5-6629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3:27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 17999 0 0,'0'0'1364'0'0,"6"-8"-760"0"0,-3 5-454 0 0,0 1-1 0 0,1-1 1 0 0,-1 1 0 0 0,1-1-1 0 0,-1 1 1 0 0,7-3-1 0 0,5-3 814 0 0,-1 0-314 0 0,0 0 0 0 0,1 0-1 0 0,-1 2 1 0 0,2 0 0 0 0,-1 0 0 0 0,23-4 0 0 0,-36 10-627 0 0,1-1 0 0 0,-1 1 0 0 0,1 0 0 0 0,-1 0 0 0 0,1 0 0 0 0,-1 0 0 0 0,1 1 0 0 0,-1-1 0 0 0,1 1 0 0 0,-1-1 0 0 0,1 1 0 0 0,-1 0 0 0 0,0 0 0 0 0,0 0 0 0 0,5 3 0 0 0,-6-3-20 0 0,1 0-1 0 0,-1 0 0 0 0,0 0 0 0 0,0 1 0 0 0,0-1 0 0 0,1 0 0 0 0,-1 1 0 0 0,0-1 0 0 0,-1 1 0 0 0,1 0 1 0 0,0-1-1 0 0,0 1 0 0 0,-1-1 0 0 0,1 1 0 0 0,-1 0 0 0 0,1 0 0 0 0,-1-1 0 0 0,0 1 0 0 0,0 0 0 0 0,0 0 1 0 0,0-1-1 0 0,0 1 0 0 0,0 2 0 0 0,-7 38 55 0 0,4-26-42 0 0,0 0 0 0 0,1 0 0 0 0,1 28-1 0 0,1-39-10 0 0,0-1 1 0 0,1 1-1 0 0,0-1 0 0 0,0 0 0 0 0,0 0 0 0 0,0 1 0 0 0,1-1 0 0 0,0 0 0 0 0,-1 0 0 0 0,1 0 1 0 0,1-1-1 0 0,-1 1 0 0 0,1 0 0 0 0,-1-1 0 0 0,1 0 0 0 0,0 1 0 0 0,0-1 0 0 0,6 4 1 0 0,-4-3-3 0 0,1-1 1 0 0,-1 0-1 0 0,1 0 1 0 0,0-1-1 0 0,0 0 1 0 0,0 0-1 0 0,0 0 1 0 0,0-1-1 0 0,0 1 1 0 0,8-1 0 0 0,9 1-496 0 0,33-3 0 0 0,-37 0-162 0 0,13-1-267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3:28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96 5984 0 0,'0'0'541'0'0,"-9"-5"-434"0"0,8 4 291 0 0,0 0 0 0 0,0 0 1 0 0,0 0-1 0 0,0 0 0 0 0,1 0 1 0 0,-1 0-1 0 0,0-1 0 0 0,1 1 1 0 0,-1 0-1 0 0,1 0 0 0 0,-1-1 1 0 0,1 1-1 0 0,0 0 0 0 0,-1-1 1 0 0,1 1-1 0 0,0 0 0 0 0,0-1 1 0 0,0 1-1 0 0,0 0 0 0 0,0-1 1 0 0,0 1-1 0 0,0-1 0 0 0,1 0 1 0 0,0-11 1718 0 0,-1 12-1651 0 0,12-11 857 0 0,-4 3-662 0 0,-1 5-285 0 0,2 0 0 0 0,-1 0 0 0 0,0 1 0 0 0,1 1-1 0 0,0-1 1 0 0,14-1 0 0 0,-20 3-302 0 0,0 1 0 0 0,0 0 0 0 0,0 0 0 0 0,0 1 0 0 0,0-1 0 0 0,0 0 0 0 0,0 1 1 0 0,0 0-1 0 0,5 2 0 0 0,-6-3-61 0 0,-1 0 1 0 0,0 1 0 0 0,0-1 0 0 0,1 1 0 0 0,-1 0 0 0 0,0-1-1 0 0,0 1 1 0 0,0 0 0 0 0,0 0 0 0 0,0-1 0 0 0,0 1-1 0 0,0 0 1 0 0,0 0 0 0 0,0 0 0 0 0,-1 0 0 0 0,1 0 0 0 0,0 1-1 0 0,0-1 1 0 0,-1 0 0 0 0,1 0 0 0 0,-1 0 0 0 0,1 1-1 0 0,-1-1 1 0 0,0 0 0 0 0,1 2 0 0 0,-2 6-1 0 0,-1-1 0 0 0,1 0 0 0 0,-1 0 0 0 0,-1 0 0 0 0,0 0 0 0 0,0 0 0 0 0,0-1 0 0 0,-7 12 0 0 0,-10 22 41 0 0,14-26-17 0 0,-16 26 1 0 0,15-27-31 0 0,-19 31 4 0 0,44-47 42 0 0,20-9 10 0 0,-14 3 203 0 0,27-4 0 0 0,-44 10-115 0 0,0 1 0 0 0,0 1 0 0 0,-1-1 1 0 0,1 1-1 0 0,0 0 0 0 0,0 1 1 0 0,-1 0-1 0 0,14 3 0 0 0,-18-4-129 0 0,-1 1 0 0 0,1-1 0 0 0,-1 0 0 0 0,1 1 0 0 0,0 0-1 0 0,-1-1 1 0 0,0 1 0 0 0,1 0 0 0 0,-1 0 0 0 0,1 0 0 0 0,-1 0 0 0 0,0 0 0 0 0,0 0 0 0 0,1 0-1 0 0,-1 0 1 0 0,0 0 0 0 0,0 1 0 0 0,0-1 0 0 0,0 0 0 0 0,-1 1 0 0 0,1-1 0 0 0,0 1 0 0 0,-1-1-1 0 0,2 4 1 0 0,-2-2-7 0 0,0 0 0 0 0,0-1-1 0 0,-1 1 1 0 0,1 0-1 0 0,-1 0 1 0 0,0-1 0 0 0,0 1-1 0 0,0 0 1 0 0,0-1 0 0 0,0 1-1 0 0,0 0 1 0 0,-1-1 0 0 0,-2 4-1 0 0,-9 11 33 0 0,-1 0-1 0 0,-1-1 1 0 0,0-1-1 0 0,-1-1 1 0 0,-28 20-1 0 0,34-26-46 0 0,-133 95-206 0 0,45-38-3311 0 0,72-47 1412 0 0,9-6 554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3:29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163 134 8288 0 0,'-2'-11'775'0'0,"0"-1"0"0"0,1 1 0 0 0,2-24 1 0 0,-1 30-189 0 0,1 0 0 0 0,-1 0 0 0 0,2 0 0 0 0,-1 0 0 0 0,0 0 0 0 0,1 1 0 0 0,0-1 0 0 0,0 0 0 0 0,0 1 0 0 0,1 0 0 0 0,4-7 0 0 0,-7 11-526 0 0,0 0-1 0 0,0 0 1 0 0,0-1 0 0 0,0 1 0 0 0,1 0-1 0 0,-1 0 1 0 0,0 0 0 0 0,0 0 0 0 0,0 0-1 0 0,0 0 1 0 0,0 0 0 0 0,0 0 0 0 0,0-1-1 0 0,1 1 1 0 0,-1 0 0 0 0,0 0 0 0 0,0 0-1 0 0,0 0 1 0 0,0 0 0 0 0,0 0 0 0 0,1 0-1 0 0,-1 0 1 0 0,0 0 0 0 0,0 0 0 0 0,0 0-1 0 0,0 0 1 0 0,0 0 0 0 0,1 0 0 0 0,-1 0-1 0 0,0 0 1 0 0,0 0 0 0 0,0 0 0 0 0,0 0-1 0 0,0 0 1 0 0,1 0 0 0 0,-1 1 0 0 0,0-1-1 0 0,0 0 1 0 0,0 0 0 0 0,0 0 0 0 0,5 8 731 0 0,1 13-431 0 0,-4-10-222 0 0,-2 0 0 0 0,1-1 0 0 0,-2 1 0 0 0,-1 17 0 0 0,-11 43 64 0 0,11-60-171 0 0,-18 63 70 0 0,-3-1 0 0 0,-35 76 1 0 0,7-19-26 0 0,43-107-16 0 0,-11 46 0 0 0,18-63-465 0 0,0 1 1 0 0,0 0-1 0 0,1 0 1 0 0,0-1-1 0 0,0 1 1 0 0,0 0-1 0 0,1 0 0 0 0,0-1 1 0 0,0 1-1 0 0,0 0 1 0 0,5 9-1 0 0,-1-7-6506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3:29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 16040 0 0,'1'-11'1707'0'0,"1"8"-1632"0"0,0 0 0 0 0,1 0-1 0 0,-1 1 1 0 0,1-1 0 0 0,-1 0-1 0 0,1 1 1 0 0,0-1-1 0 0,0 1 1 0 0,0 0 0 0 0,4-2-1 0 0,34-17 1885 0 0,-39 20-1881 0 0,10-4 313 0 0,1-1 0 0 0,0 2 1 0 0,0 0-1 0 0,0 0 0 0 0,1 1 1 0 0,-1 1-1 0 0,16-2 0 0 0,-28 4-384 0 0,1 0-1 0 0,-1 0 1 0 0,0 0-1 0 0,0 0 1 0 0,0 0-1 0 0,0 0 1 0 0,0 0-1 0 0,1 1 1 0 0,-1-1 0 0 0,0 0-1 0 0,0 1 1 0 0,0-1-1 0 0,0 1 1 0 0,0-1-1 0 0,0 1 1 0 0,0-1-1 0 0,0 1 1 0 0,0 0-1 0 0,0-1 1 0 0,0 1-1 0 0,-1 0 1 0 0,1 0-1 0 0,0 0 1 0 0,0-1-1 0 0,-1 1 1 0 0,1 0-1 0 0,0 0 1 0 0,-1 0 0 0 0,1 0-1 0 0,-1 0 1 0 0,1 1-1 0 0,-1-1 1 0 0,0 0-1 0 0,0 0 1 0 0,1 0-1 0 0,-1 0 1 0 0,0 0-1 0 0,0 0 1 0 0,0 1-1 0 0,0-1 1 0 0,0 2-1 0 0,-1 5 0 0 0,-1 0-1 0 0,0 0 1 0 0,0-1-1 0 0,-6 15 0 0 0,4-11 136 0 0,-4 11-7 0 0,-9 27 269 0 0,16-45-350 0 0,0 0-1 0 0,1 0 1 0 0,-1 0-1 0 0,1 0 1 0 0,0 0-1 0 0,0 0 0 0 0,0 0 1 0 0,0 0-1 0 0,1 0 1 0 0,0 4-1 0 0,0-6-33 0 0,0 0-1 0 0,0-1 1 0 0,-1 1-1 0 0,1-1 1 0 0,0 1-1 0 0,0-1 1 0 0,1 1-1 0 0,-1-1 1 0 0,0 0-1 0 0,0 0 0 0 0,1 0 1 0 0,-1 1-1 0 0,0-1 1 0 0,1 0-1 0 0,-1-1 1 0 0,1 1-1 0 0,0 0 1 0 0,-1 0-1 0 0,1-1 1 0 0,-1 1-1 0 0,1-1 1 0 0,0 1-1 0 0,0-1 1 0 0,2 1-1 0 0,6 0 25 0 0,0-1 1 0 0,-1 0-1 0 0,15-2 0 0 0,-10 1-387 0 0,7-1-339 0 0,2-3-41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3:30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10 190 9072 0 0,'-3'-22'567'0'0,"0"0"-187"0"0,1 0 0 0 0,1-37 1 0 0,1 41 616 0 0,0 14-557 0 0,0 1 0 0 0,0-1 0 0 0,0 0-1 0 0,0 1 1 0 0,1-1 0 0 0,0 0 0 0 0,0 1 0 0 0,0-1 0 0 0,0 0 0 0 0,3-6 1059 0 0,7 23 681 0 0,-4 0-1731 0 0,1 1 0 0 0,-2 0 0 0 0,0 0 0 0 0,-1 0 0 0 0,0 1 0 0 0,-2-1 0 0 0,4 18 0 0 0,-2 4 90 0 0,0 68 0 0 0,-14 59-402 0 0,3-100-70 0 0,4 86 1 0 0,3-140-156 0 0,0 0 0 0 0,0-1 0 0 0,1 1 0 0 0,0 0 0 0 0,1 0 0 0 0,0-1 1 0 0,1 0-1 0 0,7 15 0 0 0,-3-15-1085 0 0,1-3-349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3:31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25 10568 0 0,'0'0'794'0'0,"4"-5"-439"0"0,12-9 1713 0 0,-16 13-1953 0 0,0 1 1 0 0,0 0-1 0 0,1 0 0 0 0,-1-1 1 0 0,0 1-1 0 0,1 0 0 0 0,-1 0 1 0 0,0-1-1 0 0,1 1 0 0 0,-1 0 1 0 0,0 0-1 0 0,1 0 0 0 0,-1 0 1 0 0,0 0-1 0 0,1-1 0 0 0,-1 1 1 0 0,0 0-1 0 0,1 0 1 0 0,-1 0-1 0 0,0 0 0 0 0,1 0 1 0 0,-1 0-1 0 0,1 0 0 0 0,-1 0 1 0 0,1 0-1 0 0,-1 1-67 0 0,0-1-1 0 0,1 0 1 0 0,-1 0-1 0 0,0 0 1 0 0,1 0 0 0 0,-1 0-1 0 0,1 0 1 0 0,-1 0 0 0 0,0 0-1 0 0,1 0 1 0 0,-1-1 0 0 0,0 1-1 0 0,0 0 1 0 0,1 0-1 0 0,-1 0 1 0 0,0 0 0 0 0,1 0-1 0 0,-1-1 1 0 0,0 1 0 0 0,1 0-1 0 0,-1 0 1 0 0,1-1-1 0 0,0 1 167 0 0,3 4-160 0 0,-3-3 6 0 0,-1 0-52 0 0,1 0-1 0 0,-1-1 1 0 0,0 1-1 0 0,0 0 1 0 0,0 0-1 0 0,0 0 0 0 0,0 0 1 0 0,0 0-1 0 0,0 0 1 0 0,0-1-1 0 0,0 1 0 0 0,0 0 1 0 0,-1 0-1 0 0,1 0 1 0 0,0 0-1 0 0,-1 1 1 0 0,-1 6 119 0 0,1-1-49 0 0,0 0 1 0 0,0 0 0 0 0,0 0-1 0 0,-1-1 1 0 0,-3 10 0 0 0,2-8-26 0 0,0 0 0 0 0,1 0 1 0 0,-2 14-1 0 0,0 10 23 0 0,0 16 1 0 0,4-1 94 0 0,-2 109 450 0 0,-1-111-477 0 0,-12 65 0 0 0,-4-26-107 0 0,-51 142 0 0 0,50-174-2204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3:31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16991 0 0,'5'-4'187'0'0,"0"1"-1"0"0,1 0 1 0 0,-1 0-1 0 0,1 0 0 0 0,0 1 1 0 0,0 0-1 0 0,0 0 1 0 0,0 1-1 0 0,11-2 0 0 0,25-5 921 0 0,-20 3-482 0 0,0 1 0 0 0,0 1-1 0 0,1 1 1 0 0,37 1 0 0 0,-59 1-618 0 0,0 0 1 0 0,0 0-1 0 0,1 1 1 0 0,-1-1-1 0 0,0 0 1 0 0,0 0-1 0 0,0 1 1 0 0,0-1-1 0 0,0 0 1 0 0,0 1-1 0 0,0-1 1 0 0,0 1-1 0 0,0-1 1 0 0,0 1-1 0 0,0 0 1 0 0,0-1-1 0 0,0 1 1 0 0,0 0-1 0 0,0 0 1 0 0,0 0-1 0 0,-1 0 1 0 0,1 0-1 0 0,0-1 1 0 0,-1 1-1 0 0,1 0 1 0 0,-1 0-1 0 0,1 1 1 0 0,-1-1-1 0 0,1 0 1 0 0,-1 0-1 0 0,0 0 1 0 0,0 0-1 0 0,1 0 1 0 0,-1 0-1 0 0,0 1 1 0 0,0-1-1 0 0,0 0 1 0 0,0 0-1 0 0,0 0 1 0 0,0 0-1 0 0,-1 0 1 0 0,1 1-1 0 0,-1 0 1 0 0,-1 7 4 0 0,-1 0 1 0 0,0-1 0 0 0,-1 1-1 0 0,-6 11 1 0 0,6-12 23 0 0,-3 6 16 0 0,0-1 0 0 0,1 2 0 0 0,1-1 0 0 0,0 1 0 0 0,1-1 0 0 0,-3 25 0 0 0,6-37-43 0 0,1-1 0 0 0,0 0-1 0 0,0 1 1 0 0,0-1 0 0 0,0 0 0 0 0,0 0-1 0 0,0 1 1 0 0,0-1 0 0 0,1 0-1 0 0,-1 1 1 0 0,0-1 0 0 0,1 0 0 0 0,-1 0-1 0 0,1 0 1 0 0,-1 0 0 0 0,1 1 0 0 0,0-1-1 0 0,-1 0 1 0 0,1 0 0 0 0,0 0-1 0 0,0 0 1 0 0,0 0 0 0 0,-1 0 0 0 0,1 0-1 0 0,0-1 1 0 0,0 1 0 0 0,1 0 0 0 0,-1-1-1 0 0,0 1 1 0 0,0 0 0 0 0,0-1-1 0 0,0 1 1 0 0,0-1 0 0 0,1 0 0 0 0,-1 1-1 0 0,0-1 1 0 0,0 0 0 0 0,1 0-1 0 0,-1 0 1 0 0,0 0 0 0 0,2 0 0 0 0,3 0 0 0 0,1 0 0 0 0,-1-1 1 0 0,1 0-1 0 0,-1 0 1 0 0,1-1-1 0 0,10-4 0 0 0,17-6-155 0 0,20-9-461 0 0,-18 7-5508 0 0,-6 1-1384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3:32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343 219 6912 0 0,'0'0'314'0'0,"-2"-9"104"0"0,1 3 525 0 0,1 0 1 0 0,0 0-1 0 0,0 0 1 0 0,0 0-1 0 0,1 0 1 0 0,0 0-1 0 0,2-8 1 0 0,3-22 4879 0 0,-8 13-5992 0 0,1 19 267 0 0,0 1 0 0 0,0-1 0 0 0,0 1 0 0 0,0-1 0 0 0,0 1 0 0 0,-1 0-1 0 0,1-1 1 0 0,-1 1 0 0 0,0 0 0 0 0,0 0 0 0 0,-1 0 0 0 0,1 1 0 0 0,0-1 0 0 0,-1 0 0 0 0,-3-2 0 0 0,0 0-89 0 0,0 1 1 0 0,-1-1 0 0 0,1 1-1 0 0,-1 1 1 0 0,0-1 0 0 0,0 1-1 0 0,0 0 1 0 0,0 1 0 0 0,-1 0-1 0 0,1 0 1 0 0,0 0 0 0 0,-1 1 0 0 0,0 0-1 0 0,1 1 1 0 0,-1 0 0 0 0,0 0-1 0 0,1 0 1 0 0,-1 1 0 0 0,1 0-1 0 0,-1 1 1 0 0,1-1 0 0 0,-1 2-1 0 0,1-1 1 0 0,0 1 0 0 0,0 0-1 0 0,0 0 1 0 0,0 1 0 0 0,1 0-1 0 0,0 0 1 0 0,-1 1 0 0 0,1-1 0 0 0,1 1-1 0 0,-1 1 1 0 0,1-1 0 0 0,0 1-1 0 0,0 0 1 0 0,-5 8 0 0 0,2 1-22 0 0,0 1 0 0 0,1 0 0 0 0,1 0 1 0 0,1 0-1 0 0,0 1 0 0 0,1 0 0 0 0,-2 18 0 0 0,2-5 65 0 0,2 1 0 0 0,1-1-1 0 0,4 38 1 0 0,-2-58-9 0 0,0 0 0 0 0,1 0 0 0 0,0-1 0 0 0,1 1 0 0 0,0 0 1 0 0,4 9-1 0 0,-5-15-4 0 0,0 0 1 0 0,1 0 0 0 0,-1 0-1 0 0,1 0 1 0 0,0 0-1 0 0,0-1 1 0 0,0 1 0 0 0,0-1-1 0 0,0 0 1 0 0,1 0-1 0 0,0 0 1 0 0,-1 0-1 0 0,1-1 1 0 0,0 1 0 0 0,7 2-1 0 0,-4-2 31 0 0,0-1 0 0 0,-1 0-1 0 0,1 0 1 0 0,0-1 0 0 0,0 0-1 0 0,0 0 1 0 0,0-1 0 0 0,1 0-1 0 0,-1 0 1 0 0,0 0 0 0 0,0-1-1 0 0,8-2 1 0 0,-7 1 24 0 0,1-1-1 0 0,-1 0 0 0 0,0 0 1 0 0,0-1-1 0 0,0 0 1 0 0,-1-1-1 0 0,1 1 1 0 0,12-12-1 0 0,-9 5-22 0 0,0 1 1 0 0,-1-2-1 0 0,-1 1 0 0 0,0-1 0 0 0,0-1 0 0 0,-1 0 0 0 0,-1 0 0 0 0,0 0 0 0 0,0-1 1 0 0,-2 0-1 0 0,5-18 0 0 0,-5 13-89 0 0,-1 1 0 0 0,0-1 0 0 0,-2-1 0 0 0,0 1 0 0 0,-2 0 0 0 0,0 0 0 0 0,-1-1 0 0 0,-7-35 0 0 0,5 43-471 0 0,-1 0 0 0 0,0 0 1 0 0,-10-16-1 0 0,3 12-531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2:06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3224 0 0,'-5'15'288'0'0,"3"32"12113"0"0,3 1-7752 0 0,0-1-3926 0 0,-1-19 165 0 0,5 30 1 0 0,-3-47-801 0 0,0 0 1 0 0,0 1-1 0 0,1-1 1 0 0,0 0-1 0 0,8 14 1 0 0,-10-21 99 0 0,1-1 0 0 0,0 0 0 0 0,0 1 1 0 0,0-1-1 0 0,0 0 0 0 0,1 0 0 0 0,4 5 1 0 0,-6-7-172 0 0,0-1 1 0 0,0 1 0 0 0,0 0-1 0 0,1-1 1 0 0,-1 0-1 0 0,0 1 1 0 0,0-1 0 0 0,0 0-1 0 0,0 1 1 0 0,0-1-1 0 0,1 0 1 0 0,-1 0 0 0 0,0 0-1 0 0,0 0 1 0 0,0 0-1 0 0,1 0 1 0 0,-1 0 0 0 0,0-1-1 0 0,0 1 1 0 0,0 0-1 0 0,0-1 1 0 0,1 1 0 0 0,-1-1-1 0 0,0 1 1 0 0,0-1 0 0 0,0 1-1 0 0,0-1 1 0 0,0 0-1 0 0,0 1 1 0 0,1-2 0 0 0,5-6 187 0 0,0 0 0 0 0,0 0 0 0 0,0 0 0 0 0,-1-1 0 0 0,-1 1 0 0 0,1-1 0 0 0,3-11 0 0 0,4-2-102 0 0,17-36 135 0 0,-17 32-621 0 0,22-34 1 0 0,-30 52-329 0 0,1 1 1 0 0,0 0 0 0 0,0 0-1 0 0,1 0 1 0 0,0 1 0 0 0,0 0-1 0 0,0 0 1 0 0,13-6-1 0 0,-6 4-1029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3:35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 13824 0 0,'1'-1'1061'0'0,"6"-2"-794"0"0,1 1 1 0 0,-1-1 0 0 0,1 1-1 0 0,0 0 1 0 0,-1 1 0 0 0,1 0-1 0 0,0 0 1 0 0,0 0-1 0 0,9 2 1 0 0,4-2 714 0 0,314-22 5366 0 0,7-1-4866 0 0,-292 21-1411 0 0,378-18 445 0 0,1 20-3353 0 0,-359 3 1081 0 0,-5 0-364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3:37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100 208 18655 0 0,'-15'-7'2031'0'0,"14"5"-1893"0"0,0 0 0 0 0,0 0 0 0 0,1 0-1 0 0,-1 0 1 0 0,1 0 0 0 0,-1 0 0 0 0,1 0 0 0 0,-1 0 0 0 0,1 0-1 0 0,0 0 1 0 0,0 0 0 0 0,0 0 0 0 0,1 0 0 0 0,-1-1 0 0 0,0 1 0 0 0,1 0-1 0 0,-1 0 1 0 0,1 0 0 0 0,0 0 0 0 0,-1 1 0 0 0,2-4 0 0 0,2-2 414 0 0,0 0 1 0 0,0-1 0 0 0,0 1-1 0 0,6-6 1 0 0,0 1-360 0 0,1 2 0 0 0,0 0 1 0 0,0 0-1 0 0,1 1 0 0 0,0 0 0 0 0,1 1 0 0 0,0 0 1 0 0,0 1-1 0 0,1 1 0 0 0,0 0 0 0 0,24-7 0 0 0,-33 12-187 0 0,-1 0 1 0 0,1 0-1 0 0,0 1 0 0 0,0 0 0 0 0,0 0 0 0 0,0 0 0 0 0,0 0 0 0 0,0 1 0 0 0,5 1 0 0 0,-9-2-5 0 0,1 0 0 0 0,0 1 0 0 0,-1 0-1 0 0,1-1 1 0 0,0 1 0 0 0,-1 0 0 0 0,1 0 0 0 0,-1 0 0 0 0,1 0 0 0 0,-1 0 0 0 0,0 0 0 0 0,1 0 0 0 0,-1 0 0 0 0,0 1-1 0 0,0-1 1 0 0,0 0 0 0 0,0 1 0 0 0,0-1 0 0 0,0 1 0 0 0,0-1 0 0 0,0 1 0 0 0,-1 0 0 0 0,1-1 0 0 0,-1 1-1 0 0,1 0 1 0 0,-1-1 0 0 0,0 1 0 0 0,1 2 0 0 0,-1 1-1 0 0,0-1 0 0 0,-1 1 0 0 0,1-1 0 0 0,-1 0 0 0 0,0 1 0 0 0,0-1 0 0 0,0 0 0 0 0,0 0 0 0 0,-1 1 0 0 0,0-1 0 0 0,-2 5 0 0 0,-5 4 0 0 0,-17 24 0 0 0,5-11 0 0 0,-43 53 225 0 0,2-3-90 0 0,57-70-204 0 0,-9 15-41 0 0,14-20 122 0 0,-1 0 0 0 0,1 0 0 0 0,-1 0-1 0 0,1 1 1 0 0,0-1 0 0 0,-1 0 0 0 0,1 0 0 0 0,0 0-1 0 0,0 0 1 0 0,0 0 0 0 0,0 0 0 0 0,0 0 0 0 0,0 1-1 0 0,0-1 1 0 0,0 0 0 0 0,0 0 0 0 0,1 2-1 0 0,0-3 6 0 0,-1 1 0 0 0,1-1 0 0 0,0 1 0 0 0,-1-1-1 0 0,1 0 1 0 0,0 1 0 0 0,-1-1 0 0 0,1 0 0 0 0,0 0-1 0 0,0 0 1 0 0,-1 1 0 0 0,1-1 0 0 0,0 0 0 0 0,0 0-1 0 0,0 0 1 0 0,-1 0 0 0 0,1 0 0 0 0,0 0 0 0 0,1-1-1 0 0,-1 1 20 0 0,23-1 93 0 0,0-2 0 0 0,0 0 0 0 0,23-8 0 0 0,-30 6 24 0 0,1 1 0 0 0,0 1-1 0 0,0 1 1 0 0,1 0-1 0 0,-1 1 1 0 0,25 2-1 0 0,-42 0-142 0 0,1-1-1 0 0,-1 0 0 0 0,0 0 0 0 0,1 1 0 0 0,-1-1 0 0 0,0 1 0 0 0,1-1 0 0 0,-1 1 1 0 0,0-1-1 0 0,0 1 0 0 0,0 0 0 0 0,1-1 0 0 0,-1 1 0 0 0,0 0 0 0 0,0 0 0 0 0,0 0 1 0 0,0 0-1 0 0,-1 0 0 0 0,1 0 0 0 0,0 0 0 0 0,0 0 0 0 0,0 1 0 0 0,-1-1 0 0 0,1 0 1 0 0,-1 0-1 0 0,1 1 0 0 0,-1-1 0 0 0,1 0 0 0 0,-1 1 0 0 0,0-1 0 0 0,0 0 0 0 0,0 1 1 0 0,0-1-1 0 0,0 0 0 0 0,0 1 0 0 0,0-1 0 0 0,0 1 0 0 0,0-1 0 0 0,0 0 0 0 0,-1 1 1 0 0,1-1-1 0 0,-1 0 0 0 0,1 0 0 0 0,-2 2 0 0 0,-4 8 2 0 0,-1 0 1 0 0,0-1-1 0 0,0 0 0 0 0,-2-1 1 0 0,1 1-1 0 0,-20 15 0 0 0,-65 42-24 0 0,70-52 19 0 0,3-3-188 0 0,0 0 0 0 0,-1-1 0 0 0,-1-1 0 0 0,-43 13 0 0 0,37-15-1938 0 0,-51 6 0 0 0,59-11-10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3:48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722 122 5528 0 0,'0'0'5058'0'0,"0"-17"-1396"0"0,0 13-3034 0 0,0 1 1 0 0,-1-1-1 0 0,0 0 1 0 0,1 1-1 0 0,-1-1 1 0 0,-3-5-1 0 0,0-5 1539 0 0,3 13-2114 0 0,1 0 1 0 0,0 1-1 0 0,-1-1 1 0 0,1 0-1 0 0,-1 1 0 0 0,1-1 1 0 0,-1 0-1 0 0,1 1 1 0 0,-1-1-1 0 0,1 0 1 0 0,-1 1-1 0 0,0-1 0 0 0,1 1 1 0 0,-1-1-1 0 0,0 1 1 0 0,1 0-1 0 0,-1-1 0 0 0,0 1 1 0 0,0 0-1 0 0,-1-1 1 0 0,-19-3 417 0 0,10 2 153 0 0,-90-25 1912 0 0,82 22-2418 0 0,-1 2 0 0 0,1 0-1 0 0,-1 1 1 0 0,1 1 0 0 0,-21 2-1 0 0,19-1 341 0 0,-35 3 202 0 0,20-2-613 0 0,-46 7-1 0 0,42-3-176 0 0,31-4 153 0 0,-1 1 0 0 0,1 1 0 0 0,0-1 0 0 0,0 1 0 0 0,0 1 0 0 0,1 0 1 0 0,-1 0-1 0 0,1 1 0 0 0,0 0 0 0 0,0 0 0 0 0,-14 12 0 0 0,16-12-19 0 0,0 1 0 0 0,0-1 0 0 0,1 1-1 0 0,0 0 1 0 0,0 0 0 0 0,0 0 0 0 0,1 1 0 0 0,0-1-1 0 0,0 1 1 0 0,1 0 0 0 0,0 0 0 0 0,0 1 0 0 0,-3 13-1 0 0,4-11 94 0 0,1-1 0 0 0,1 16 0 0 0,0-17-97 0 0,-3 13 24 0 0,3-18-19 0 0,-1-1 0 0 0,0 1 0 0 0,1 0 0 0 0,0 0 0 0 0,0 0 0 0 0,0 0 0 0 0,0 4 0 0 0,1 7 20 0 0,-1-12-21 0 0,-1-1 0 0 0,1 1 0 0 0,0 0 0 0 0,1-1-1 0 0,-1 1 1 0 0,0 0 0 0 0,0 0 0 0 0,1-1 0 0 0,0 3 0 0 0,6 19-286 0 0,-7-21 306 0 0,0-1 0 0 0,0 0 0 0 0,0 0 0 0 0,1 0-1 0 0,-1 0 1 0 0,0 0 0 0 0,1 0 0 0 0,-1 0 0 0 0,1 0 0 0 0,-1 0 0 0 0,1 0 0 0 0,-1 0 0 0 0,1 0-1 0 0,0 0 1 0 0,-1-1 0 0 0,3 2 0 0 0,-3-1-27 0 0,0-1 0 0 0,0 0-1 0 0,0 0 1 0 0,0 0 0 0 0,0 0-1 0 0,0 0 1 0 0,0 0 0 0 0,1 0-1 0 0,-1 0 1 0 0,0 0 0 0 0,0 1 0 0 0,0-1-1 0 0,0 0 1 0 0,0 0 0 0 0,0 0-1 0 0,0 0 1 0 0,0 0 0 0 0,0 0 0 0 0,0 0-1 0 0,0 1 1 0 0,0-1 0 0 0,0 0-1 0 0,0 0 1 0 0,0 0 0 0 0,0 0-1 0 0,0 0 1 0 0,0 1 0 0 0,0-1 0 0 0,0 0-1 0 0,0 0 1 0 0,0 0 0 0 0,0 0-1 0 0,0 0 1 0 0,0 0 0 0 0,0 1 0 0 0,0-1-1 0 0,0 0 1 0 0,1 4-245 0 0,15 12 334 0 0,-7-8 129 0 0,0 1-1 0 0,15 20 0 0 0,-20-25-198 0 0,0 1 0 0 0,1-1 0 0 0,-1 0 1 0 0,1 0-1 0 0,5 3 0 0 0,8 8 23 0 0,33 30 25 0 0,9 6 60 0 0,-54-47-80 0 0,2 0-1 0 0,-1 0 0 0 0,0 0 1 0 0,1-1-1 0 0,-1 0 1 0 0,1 0-1 0 0,0-1 0 0 0,9 2 1 0 0,5 2 9 0 0,2 0 22 0 0,-17-5-32 0 0,-1 1 0 0 0,1 0 1 0 0,11 4-1 0 0,-15-5-33 0 0,1 0 0 0 0,0-1 0 0 0,1 1 0 0 0,-1-1 0 0 0,7 0 0 0 0,-8 0-6 0 0,19 0-3 0 0,-10 1 34 0 0,23-3 1 0 0,-28 2-29 0 0,-1-1 1 0 0,0 0-1 0 0,0 0 0 0 0,0-1 0 0 0,0 0 0 0 0,0 0 1 0 0,7-4-1 0 0,-4 2-1 0 0,6-2 58 0 0,-10 4-55 0 0,0-1 0 0 0,-1 1 1 0 0,1-1-1 0 0,-1 0 0 0 0,1-1 0 0 0,7-6 0 0 0,11-11 19 0 0,-17 17-19 0 0,0-1 0 0 0,0 0 0 0 0,8-10 0 0 0,26-33 55 0 0,-31 35-64 0 0,-7 9 0 0 0,0 1 0 0 0,0 0 0 0 0,0 0 0 0 0,6-5 0 0 0,-7 7 0 0 0,1-1 0 0 0,-1 0 0 0 0,1 1 0 0 0,-1-1 0 0 0,0 0 0 0 0,1 1-1 0 0,-1-1 1 0 0,0 0 0 0 0,0 0 0 0 0,1-3 0 0 0,5-8 12 0 0,-3-20 41 0 0,4-3 11 0 0,6-1 0 0 0,-14 34-49 0 0,0-1 0 0 0,0 1 0 0 0,0 0 0 0 0,0-1-1 0 0,-1 1 1 0 0,0-1 0 0 0,1 1 0 0 0,-1 0 0 0 0,0-1 0 0 0,0 1 0 0 0,-1 0-1 0 0,1 0 1 0 0,-4-6 0 0 0,-2-16 69 0 0,-3 0 331 0 0,10 22-360 0 0,-1 1 0 0 0,0-1 0 0 0,0 1 0 0 0,0-1 0 0 0,-1 1 0 0 0,-1-4 0 0 0,-19-13-424 0 0,11 2 569 0 0,10 15-158 0 0,-2 0-31 0 0,2-2-11 0 0,-1 1 0 0 0,0 0 0 0 0,-1 1 0 0 0,-1-2-1 0 0,1 3 16 0 0,2 1-5 0 0,0 0 411 0 0,-5-2-721 0 0,2-1 294 0 0,3 3 283 0 0,0 0-210 0 0,-2 0-54 0 0,-1 2-42 0 0,3-1-114 0 0,1 1-730 0 0,0 3 1178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3:51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66 446 3680 0 0,'-19'-3'406'0'0,"-8"-1"4378"0"0,22 3-4209 0 0,5 1-507 0 0,0 0 1 0 0,-1 0-1 0 0,1 0 1 0 0,-1 0-1 0 0,1 0 0 0 0,-1 0 1 0 0,1 0-1 0 0,-1 0 1 0 0,1 0-1 0 0,-1 0 0 0 0,1-1 1 0 0,0 1-1 0 0,-1 0 1 0 0,1 0-1 0 0,-1 0 1 0 0,1-1-1 0 0,-7-11 10204 0 0,10 9-10833 0 0,9-10 1949 0 0,1 2 0 0 0,28-19 0 0 0,-11 8-472 0 0,100-74 1185 0 0,7-10-1154 0 0,-33 22-947 0 0,-46 41-793 0 0,-50 38 425 0 0,-6 4 59 0 0,1 0 1 0 0,0-1-1 0 0,-1 1 1 0 0,1 0-1 0 0,0 1 1 0 0,0-1-1 0 0,-1 0 1 0 0,1 1-1 0 0,3-1 1 0 0,-4 1 77 0 0,5-2-1332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3:52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345 96 11256 0 0,'-2'-31'1086'0'0,"1"25"-304"0"0,0-1 0 0 0,1 0 0 0 0,0 1 0 0 0,0-1 0 0 0,0 0 0 0 0,1 1 0 0 0,2-10 0 0 0,-3 16-754 0 0,0 0 1 0 0,0 0-1 0 0,0-1 0 0 0,0 1 0 0 0,0 0 1 0 0,0 0-1 0 0,0 0 0 0 0,0 0 0 0 0,0 0 1 0 0,0 0-1 0 0,0 0 0 0 0,0 0 0 0 0,0 0 1 0 0,0 0-1 0 0,0 0 0 0 0,0 0 1 0 0,0 0-1 0 0,0-1 0 0 0,0 1 0 0 0,0 0 1 0 0,0 0-1 0 0,0 0 0 0 0,1 0 0 0 0,-1 0 1 0 0,0 0-1 0 0,0 0 0 0 0,0 0 0 0 0,0 0 1 0 0,0 0-1 0 0,0 0 0 0 0,0 0 0 0 0,0 0 1 0 0,0 0-1 0 0,0 0 0 0 0,0 0 0 0 0,0 0 1 0 0,1 0-1 0 0,-1 0 0 0 0,0 0 0 0 0,0 0 1 0 0,0 0-1 0 0,0 0 0 0 0,0 0 0 0 0,0 0 1 0 0,0 0-1 0 0,0 0 0 0 0,0 0 1 0 0,0 0-1 0 0,0 0 0 0 0,0 0 0 0 0,1 0 1 0 0,-1 0-1 0 0,0 0 0 0 0,0 0 0 0 0,0 0 1 0 0,0 0-1 0 0,0 1 0 0 0,0-1 0 0 0,0 0 1 0 0,0 0-1 0 0,0 0 0 0 0,0 0 0 0 0,0 0 1 0 0,0 0-1 0 0,0 0 0 0 0,0 0 0 0 0,0 0 1 0 0,0 0-1 0 0,5 10 277 0 0,0 14-487 0 0,-4-3 210 0 0,-1 0 0 0 0,-1 0 0 0 0,-4 25 1 0 0,-17 62 180 0 0,17-83-144 0 0,-59 223 1227 0 0,15-66-564 0 0,-2-4 281 0 0,47-165-922 0 0,0 0-1 0 0,-1-1 0 0 0,-8 14 1 0 0,13-25-69 0 0,0-1 1 0 0,0 1 0 0 0,-1-1 0 0 0,1 1 0 0 0,0-1-1 0 0,0 0 1 0 0,-1 1 0 0 0,1-1 0 0 0,0 1 0 0 0,-1-1-1 0 0,1 0 1 0 0,-1 0 0 0 0,1 1 0 0 0,-1-1 0 0 0,1 0-1 0 0,0 1 1 0 0,-1-1 0 0 0,1 0 0 0 0,-1 0 0 0 0,1 0 0 0 0,-1 0-1 0 0,1 0 1 0 0,-1 0 0 0 0,1 1 0 0 0,-1-1 0 0 0,1 0-1 0 0,-1 0 1 0 0,0-1 0 0 0,-1 1 4 0 0,1 0 1 0 0,0-1 0 0 0,-1 0-1 0 0,1 1 1 0 0,0-1-1 0 0,0 0 1 0 0,-1 1-1 0 0,1-1 1 0 0,0 0-1 0 0,-1-2 1 0 0,-3-1 40 0 0,1-1 0 0 0,0 1 1 0 0,-6-11-1 0 0,3 0 74 0 0,-10-23-1 0 0,5 7 45 0 0,0 0 103 0 0,-12-47 0 0 0,13 35 265 0 0,9 30-290 0 0,2 13-248 0 0,0 0 0 0 0,0 0 1 0 0,0 0-1 0 0,0 0 0 0 0,1 0 1 0 0,-1 0-1 0 0,0 0 0 0 0,0 0 1 0 0,0 0-1 0 0,0 0 0 0 0,1 0 1 0 0,-1 0-1 0 0,0 0 0 0 0,0 0 1 0 0,0 0-1 0 0,0 0 0 0 0,0 0 1 0 0,1 0-1 0 0,-1 0 0 0 0,0 1 1 0 0,0-1-1 0 0,0 0 0 0 0,0 0 1 0 0,0 0-1 0 0,1 0 0 0 0,-1 0 1 0 0,0 0-1 0 0,0 0 0 0 0,0 1 1 0 0,0-1-1 0 0,0 0 0 0 0,0 0 1 0 0,0 0-1 0 0,0 0 0 0 0,0 0 1 0 0,1 1-1 0 0,1 2 93 0 0,0 0-1 0 0,0 0 1 0 0,-1 0 0 0 0,1 0-1 0 0,1 4 1 0 0,34 116-105 0 0,-31-106 13 0 0,1-1 1 0 0,0 0-1 0 0,9 16 0 0 0,-8-21-11 0 0,0-1 0 0 0,0 1-1 0 0,1-2 1 0 0,0 1-1 0 0,0-2 1 0 0,21 15-1 0 0,-28-21-1 0 0,1 0 20 0 0,-1 0-1 0 0,1-1 1 0 0,-1 1-1 0 0,1-1 1 0 0,0 1 0 0 0,0-1-1 0 0,0 0 1 0 0,0 0-1 0 0,-1-1 1 0 0,1 1-1 0 0,1 0 1 0 0,-1-1 0 0 0,0 0-1 0 0,0 0 1 0 0,0 0-1 0 0,0 0 1 0 0,0 0-1 0 0,0-1 1 0 0,0 1-1 0 0,0-1 1 0 0,0 0 0 0 0,0 0-1 0 0,0 0 1 0 0,5-3-1 0 0,4-2 119 0 0,0-2 0 0 0,-1 1-1 0 0,1-2 1 0 0,11-11 0 0 0,-14 13-91 0 0,8-9 221 0 0,27-33-1 0 0,-34 35-560 0 0,1 2 1 0 0,0-1-1 0 0,1 1 0 0 0,1 1 1 0 0,18-13-1 0 0,-29 23-104 0 0,0 0 0 0 0,1 0 1 0 0,-1 1-1 0 0,0-1 0 0 0,0 1 0 0 0,1-1 0 0 0,-1 1 0 0 0,0 0 1 0 0,1 0-1 0 0,-1 0 0 0 0,0 0 0 0 0,0 0 0 0 0,1 0 0 0 0,-1 1 0 0 0,5 1 1 0 0,0-1-373 0 0,5 2-1197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4:01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95 314 2760 0 0,'0'0'14005'0'0,"-11"20"-9172"0"0,5-14-4337 0 0,0 0-1 0 0,0 0 1 0 0,-13 10 0 0 0,5-5-70 0 0,-8 7-60 0 0,13-11 216 0 0,8-6 159 0 0,3-2 436 0 0,43-42 356 0 0,-32 29-1224 0 0,1 1 1 0 0,19-15 0 0 0,4 2 7 0 0,104-70 451 0 0,-57 50-546 0 0,-44 25-219 0 0,0-2 0 0 0,36-29 0 0 0,-37 18-2870 0 0,-35 27 1546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3:34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15056 0 0,'3'-13'1365'0'0,"-3"13"-1356"0"0,0 0 0 0 0,1-1 0 0 0,-1 1 0 0 0,0 0 0 0 0,0 0 1 0 0,0-1-1 0 0,0 1 0 0 0,0 0 0 0 0,0 0 0 0 0,1-1 0 0 0,-1 1 0 0 0,0 0 0 0 0,0 0 1 0 0,0 0-1 0 0,0 0 0 0 0,1-1 0 0 0,-1 1 0 0 0,0 0 0 0 0,0 0 0 0 0,1 0 0 0 0,-1 0 1 0 0,0 0-1 0 0,0 0 0 0 0,0-1 0 0 0,1 1 0 0 0,-1 0 0 0 0,0 0 0 0 0,1 0 0 0 0,-1 0 1 0 0,0 0-1 0 0,1 0 0 0 0,8 0-4 0 0,-8 0 60 0 0,14 2 523 0 0,0-1-1 0 0,0 2 1 0 0,-1 0-1 0 0,18 7 0 0 0,-1-2-37 0 0,326 63 2691 0 0,-272-62-2490 0 0,154-2-1 0 0,86-27 245 0 0,-209 11-628 0 0,-62 5-513 0 0,78-4 654 0 0,-103 7-1592 0 0,1 2 1 0 0,41 7 0 0 0,-48-3-7411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3:35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4 4608 0 0,'-8'-1'-493'0'0,"-33"-1"978"0"0,0 3 3473 0 0,36 0-3245 0 0,0-1 1 0 0,1 1-1 0 0,-1 0 0 0 0,1 1 0 0 0,0-1 1 0 0,-1 1-1 0 0,1-1 0 0 0,0 1 0 0 0,0 1 1 0 0,0-1-1 0 0,0 1 0 0 0,0-1 0 0 0,1 1 1 0 0,-1 0-1 0 0,-4 5 0 0 0,8-8-629 0 0,-1 1 0 0 0,0 0 0 0 0,1-1 0 0 0,-1 1 1 0 0,1 0-1 0 0,-1 0 0 0 0,1 0 0 0 0,-1-1 0 0 0,1 1 0 0 0,-1 0 0 0 0,1 0 0 0 0,0 0 0 0 0,0 0 0 0 0,-1 0 0 0 0,1 0 1 0 0,0-1-1 0 0,0 1 0 0 0,0 0 0 0 0,0 0 0 0 0,0 0 0 0 0,0 0 0 0 0,0 0 0 0 0,0 0 0 0 0,1 0 0 0 0,-1 1 1 0 0,1-1-1 0 0,0 1 1 0 0,0-1-1 0 0,0 0 1 0 0,0 0-1 0 0,0 0 1 0 0,0 1-1 0 0,0-1 1 0 0,1 0-1 0 0,-1-1 1 0 0,0 1-1 0 0,1 0 1 0 0,-1 0-1 0 0,3 1 1 0 0,5 1 137 0 0,-1-1-1 0 0,1 1 1 0 0,0-1 0 0 0,9 1 0 0 0,19 0 326 0 0,-1-1 1 0 0,44-3 0 0 0,73-14 202 0 0,-122 12-622 0 0,74-10-4 0 0,144-12 219 0 0,-189 22-284 0 0,0 2-1 0 0,71 10 1 0 0,-118-8-86 0 0,177 26-3544 0 0,-117-13 1550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4:11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209 108 6448 0 0,'-29'2'524'0'0,"20"-1"-222"0"0,0 0 1 0 0,-1-1-1 0 0,-12-1 0 0 0,0-3 1505 0 0,10 3-411 0 0,-1 0 0 0 0,1-2 0 0 0,0 1 0 0 0,0-2 0 0 0,0 0 0 0 0,-22-10 1469 0 0,65 18-1266 0 0,127 10 876 0 0,-133-14-2253 0 0,353-11 1924 0 0,-237 0-1675 0 0,188-19 589 0 0,311-13 849 0 0,-621 43-1840 0 0,0 0 1 0 0,0 2-1 0 0,0 0 0 0 0,33 8 1 0 0,-51-9-44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4:12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33 13680 0 0,'0'0'306'0'0,"-17"-9"870"0"0,12 7-1226 0 0,0 0 715 0 0,0-1 0 0 0,1 1-1 0 0,-1-1 1 0 0,0 0 0 0 0,-6-5 2722 0 0,13 8-2749 0 0,29 10 433 0 0,1-3 0 0 0,0 0 0 0 0,55 3 0 0 0,103-7 607 0 0,85-17-611 0 0,-33 1-318 0 0,-179 10-748 0 0,-19 0-70 0 0,0 2 1 0 0,69 8-1 0 0,-103-5-206 0 0,17 2-1546 0 0,29 8 0 0 0,-30-5-7673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2:07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152 390 6912 0 0,'-2'3'116'0'0,"-1"0"0"0"0,0-1 1 0 0,1 0-1 0 0,-1 1 0 0 0,0-1 0 0 0,0 0 1 0 0,0 0-1 0 0,-1-1 0 0 0,-2 2 1 0 0,-7 4 1534 0 0,-34 26 5775 0 0,40-26-6638 0 0,0-1-1 0 0,0 1 0 0 0,0 0 0 0 0,1 0 1 0 0,1 1-1 0 0,-11 15 0 0 0,16-21-622 0 0,-1 0 0 0 0,0 0 0 0 0,0 0 0 0 0,1-1 0 0 0,-1 1 0 0 0,1 0 0 0 0,0 0 0 0 0,-1 0 0 0 0,1 0-1 0 0,0 0 1 0 0,0 0 0 0 0,0 0 0 0 0,1 0 0 0 0,-1 0 0 0 0,1 3 0 0 0,-1-4 283 0 0,2 0-40 0 0,0 0-353 0 0,1 0 0 0 0,0 0 0 0 0,0 0-1 0 0,0-1 1 0 0,0 1 0 0 0,-1-1 0 0 0,1 1 0 0 0,0-1 0 0 0,0 0 0 0 0,0 0 0 0 0,0-1-1 0 0,0 1 1 0 0,0 0 0 0 0,5-2 0 0 0,0 0-15 0 0,-1-1 1 0 0,0 1-1 0 0,1-1 1 0 0,11-7-1 0 0,-5 0-183 0 0,0-1 0 0 0,-1 0 0 0 0,-1-1 0 0 0,0-1 0 0 0,0 0 0 0 0,10-16 0 0 0,0-2-2836 0 0,25-47 0 0 0,-43 70 2326 0 0,10-17-1215 0 0</inkml:trace>
  <inkml:trace contextRef="#ctx0" brushRef="#br0" timeOffset="1">403 0 18223 0 0,'0'0'1828'0'0,"0"2"-1673"0"0,5 54 2160 0 0,1 57 118 0 0,0-2-900 0 0,7 127-765 0 0,-8-206-736 0 0,-3-20-1139 0 0,2 24 1 0 0</inkml:trace>
  <inkml:trace contextRef="#ctx0" brushRef="#br0" timeOffset="2">287 348 11976 0 0,'0'0'1280'0'0,"9"5"808"0"0,-1 0 375 0 0,4-3 81 0 0,1 3 16 0 0,7-5-2048 0 0,0 3-416 0 0,3-3-96 0 0,-2 5 0 0 0,5-2 0 0 0,3-1 88 0 0,2-2-88 0 0,2 2 80 0 0,-2-2-1152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4:12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38 363 13824 0 0,'-5'-6'215'0'0,"0"1"1"0"0,0-1-1 0 0,1 0 1 0 0,-1-1-1 0 0,-3-7 1 0 0,7 11-159 0 0,0 1 0 0 0,0 0 0 0 0,0-1 0 0 0,1 1 0 0 0,-1-1 0 0 0,1 1 0 0 0,0-1 0 0 0,0 1 0 0 0,-1-1 0 0 0,1 1 0 0 0,1-1 1 0 0,-1 1-1 0 0,0-1 0 0 0,1 1 0 0 0,-1 0 0 0 0,1-1 0 0 0,0 1 0 0 0,0-1 0 0 0,1-2 0 0 0,1-1 83 0 0,0 1-1 0 0,0 0 1 0 0,0 0 0 0 0,0 0-1 0 0,1 0 1 0 0,0 1 0 0 0,7-8-1 0 0,13-10-89 0 0,-17 14 244 0 0,1 1-1 0 0,15-11 1 0 0,0 4 291 0 0,0 1 0 0 0,0 1-1 0 0,1 1 1 0 0,1 1 0 0 0,0 1 0 0 0,43-9-1 0 0,-9 7 133 0 0,0 3 0 0 0,1 2 0 0 0,0 3-1 0 0,71 6 1 0 0,-53 2 308 0 0,236 4 25 0 0,-272-10-613 0 0,237-15 731 0 0,-37-4-1168 0 0,-147 7 23 0 0,24-2-1430 0 0,-113 15 1247 0 0,2-1-781 0 0,0 0 0 0 0,0 1 0 0 0,0 0 0 0 0,10 2 0 0 0,-12 1-594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4:16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 7832 0 0,'-1'-3'6861'0'0,"13"2"-4103"0"0,43 1 1056 0 0,-12 1-1439 0 0,77-8-1 0 0,163-36-425 0 0,-252 38-1942 0 0,56-19-1 0 0,-14-7-3332 0 0,-49 19-5612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4:16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422 5 16527 0 0,'-1'-1'760'0'0,"-7"0"-647"0"0,1 0-1 0 0,-1 0 1 0 0,1 0-1 0 0,-1 1 0 0 0,0 0 1 0 0,1 1-1 0 0,-1 0 1 0 0,1 0-1 0 0,-1 0 0 0 0,1 1 1 0 0,0 0-1 0 0,0 1 1 0 0,0-1-1 0 0,-10 6 0 0 0,-7 5 278 0 0,-1 1 0 0 0,-34 27 0 0 0,13-9 420 0 0,-33 25 985 0 0,71-50-1495 0 0,0 1 0 0 0,0 0-1 0 0,0 0 1 0 0,1 0 0 0 0,0 1 0 0 0,-8 14 0 0 0,15-21-260 0 0,-1-1-1 0 0,0 0 1 0 0,1 1 0 0 0,-1-1-1 0 0,1 0 1 0 0,-1 1 0 0 0,1-1-1 0 0,0 1 1 0 0,-1-1-1 0 0,1 1 1 0 0,0-1 0 0 0,0 1-1 0 0,0-1 1 0 0,0 1 0 0 0,0-1-1 0 0,0 1 1 0 0,1-1-1 0 0,-1 1 1 0 0,1-1 0 0 0,-1 1-1 0 0,1-1 1 0 0,-1 1-1 0 0,1-1 1 0 0,0 0 0 0 0,-1 1-1 0 0,1-1 1 0 0,0 0 0 0 0,0 0-1 0 0,0 0 1 0 0,0 0-1 0 0,0 1 1 0 0,0-1 0 0 0,0 0-1 0 0,1-1 1 0 0,-1 1-1 0 0,0 0 1 0 0,1 0 0 0 0,2 1-1 0 0,3 1-4 0 0,1 0-1 0 0,-1 0 1 0 0,1 0-1 0 0,0-1 1 0 0,15 2-1 0 0,52 6 250 0 0,-7-1-1675 0 0,-23-2-5315 0 0,-16 0-1368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4:23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70 5064 0 0,'-3'-4'539'0'0,"-1"1"1"0"0,1-1-1 0 0,0 0 0 0 0,0 0 1 0 0,-2-5-1 0 0,3 5 827 0 0,-1 0-1 0 0,1 0 1 0 0,-1 0 0 0 0,0 0-1 0 0,-4-3 1 0 0,2 2 241 0 0,4 5-1269 0 0,1-1 0 0 0,-1 0-1 0 0,0 0 1 0 0,0 0-1 0 0,0 0 1 0 0,1 1 0 0 0,-1-1-1 0 0,0 0 1 0 0,0 1 0 0 0,0-1-1 0 0,0 1 1 0 0,0-1 0 0 0,-1 1-1 0 0,0-1 820 0 0,-1 26-339 0 0,6 22-678 0 0,-4 73-1 0 0,-1-33-106 0 0,-4 202 91 0 0,3-195-108 0 0,-13 215 304 0 0,14-282-317 0 0,1-15-44 0 0,0 1 1 0 0,0-1 0 0 0,-6 21 0 0 0,5-26 34 0 0,-8-19 130 0 0,-2-7-58 0 0,0-1 1 0 0,1 0-1 0 0,1-1 0 0 0,-10-31 1 0 0,10 28-72 0 0,-3-13 11 0 0,1 0 0 0 0,-14-72 1 0 0,24 69 631 0 0,2 39-478 0 0,1 2-26 0 0,12 24-130 0 0,0 0 0 0 0,-2 1 1 0 0,0 0-1 0 0,-2 1 1 0 0,6 31-1 0 0,-9-38-4 0 0,0 0 0 0 0,2 0 0 0 0,0-1 0 0 0,11 19 0 0 0,-17-36 9 0 0,-1 0 0 0 0,0 0-1 0 0,0 0 1 0 0,0 0 0 0 0,1 0 0 0 0,-1 0 0 0 0,1-1-1 0 0,0 1 1 0 0,-1 0 0 0 0,1-1 0 0 0,0 1-1 0 0,0-1 1 0 0,0 0 0 0 0,0 0 0 0 0,0 0-1 0 0,0 0 1 0 0,4 1 0 0 0,-4-2 11 0 0,-1 1 0 0 0,1-1 0 0 0,0 0 0 0 0,0 0 0 0 0,0-1 1 0 0,-1 1-1 0 0,1 0 0 0 0,0-1 0 0 0,0 1 0 0 0,0-1 0 0 0,-1 1 0 0 0,1-1 0 0 0,0 0 0 0 0,-1 0 0 0 0,1 0 1 0 0,-1 0-1 0 0,1 0 0 0 0,-1 0 0 0 0,1 0 0 0 0,-1 0 0 0 0,0-1 0 0 0,2-1 0 0 0,16-21 269 0 0,-1 0 0 0 0,-2-1 0 0 0,26-51-1 0 0,-24 41-166 0 0,18-38-96 0 0,-21 41-91 0 0,2-1 0 0 0,21-29 0 0 0,-8 16-2909 0 0,-19 33 1380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4:40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42 1376 0 0,'-1'0'2006'0'0,"-3"-1"-340"0"0,-8-3 1274 0 0,10 4-2732 0 0,0 0 0 0 0,1-1-1 0 0,-1 1 1 0 0,0 0 0 0 0,1-1 0 0 0,-1 0 0 0 0,0 1 0 0 0,1-1 0 0 0,-2-1 0 0 0,1 1-138 0 0,0 0-1 0 0,1 1 1 0 0,-1-1 0 0 0,0 0 0 0 0,1 1 0 0 0,-1-1 0 0 0,0 1-1 0 0,0-1 1 0 0,-2 1 0 0 0,-8 0 1588 0 0,9 2 705 0 0,7 1-725 0 0,1-1-1221 0 0,0 0 0 0 0,0-1 0 0 0,0 1 0 0 0,0-2 0 0 0,0 1 0 0 0,0 0 0 0 0,0-1 0 0 0,9 0 0 0 0,43-6 1075 0 0,-9-2-857 0 0,54-5 780 0 0,-48 7-988 0 0,-39 3-429 0 0,1 2-1 0 0,-1-1 0 0 0,17 2 0 0 0,1 2-47 0 0,-16-2 40 0 0,1 2 0 0 0,24 4 0 0 0,-17-2 10 0 0,12 4 0 0 0,-37-7-74 0 0,1-1 1 0 0,0 0-1 0 0,0 0 0 0 0,0 1 0 0 0,0-1 0 0 0,0 0 1 0 0,0 0-1 0 0,0 0 0 0 0,0 0 0 0 0,0 0 0 0 0,-1 0 1 0 0,1-1-1 0 0,0 1 0 0 0,0 0 0 0 0,0 0 0 0 0,0-1 0 0 0,0 1 1 0 0,0 0-1 0 0,-1-1 0 0 0,1 1 0 0 0,0-1 0 0 0,0 1 1 0 0,-1-1-1 0 0,2-1 0 0 0,2-3-1601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4:41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 5816 0 0,'0'0'526'0'0,"-1"0"-431"0"0,-9 0 803 0 0,0 1 1 0 0,1 0-1 0 0,-19 5 0 0 0,27-6-480 0 0,-17 5 1916 0 0,-6 15 1134 0 0,25-12-3290 0 0,1-6-94 0 0,1 0 0 0 0,-1-1 0 0 0,1 1 0 0 0,-1-1 1 0 0,1 1-1 0 0,0-1 0 0 0,0 0 0 0 0,-1 0 0 0 0,1-1 1 0 0,0 1-1 0 0,0-1 0 0 0,0 1 0 0 0,5-1 0 0 0,46-1 788 0 0,-35-1-823 0 0,-5 2 16 0 0,36-3 387 0 0,65 6-1 0 0,40 8 12 0 0,16 1-11 0 0,108-2 396 0 0,-102-8 83 0 0,147 0 315 0 0,-169-4-594 0 0,166-13-207 0 0,-245 9-266 0 0,32-5 1 0 0,60-2 88 0 0,35 23 726 0 0,-184-9-884 0 0,16 3 77 0 0,-30-4-164 0 0,0 0 1 0 0,0 0-1 0 0,1-1 1 0 0,7-1-1 0 0,-13 2-22 0 0,1 0 0 0 0,-1 0 1 0 0,1-1-1 0 0,-1 1 0 0 0,1 0 0 0 0,-1 0 0 0 0,1 0 0 0 0,-1 0 0 0 0,1-1 0 0 0,-1 1 0 0 0,1 0 0 0 0,-1-1 1 0 0,0 1-1 0 0,1 0 0 0 0,-1-1 0 0 0,1 1 0 0 0,-1 0 0 0 0,0-1 0 0 0,1 1 0 0 0,-1-1 0 0 0,0 1 1 0 0,0-1-1 0 0,1 1 0 0 0,-1-1 0 0 0,0 1 0 0 0,1-1 0 0 0,0-2 23 0 0,2 1-17 0 0,-2 2-10 0 0,-1 0 0 0 0,1-1 0 0 0,-1 1 0 0 0,0 0-1 0 0,1-1 1 0 0,-1 1 0 0 0,1 0 0 0 0,-1-1 0 0 0,0 1 0 0 0,1-1 0 0 0,-1 1-1 0 0,0 0 1 0 0,1-1 0 0 0,-1 1 0 0 0,0-1 0 0 0,0 1 0 0 0,1-1-1 0 0,-1 1 1 0 0,0-1 0 0 0,0 1 0 0 0,0-1 0 0 0,0 0 0 0 0,0 0 0 0 0,2-2-479 0 0,4-8-597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4:45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3680 0 0,'0'0'1472'0'0,"8"-3"3276"0"0,-4 2-4466 0 0,1 0 1 0 0,0-1-1 0 0,0 2 1 0 0,0-1-1 0 0,0 1 1 0 0,0-1-1 0 0,8 2 0 0 0,38 6 1096 0 0,-37-4-963 0 0,1 0 1 0 0,16-1 0 0 0,30-1 521 0 0,57-1 165 0 0,179-3 290 0 0,-178 16-1387 0 0,-31-3 277 0 0,13-8 239 0 0,0 1 447 0 0,40 9-789 0 0,-79-7-100 0 0,116-5-1 0 0,37-9 337 0 0,110 15 838 0 0,-121-3-1081 0 0,-139-3-6 0 0,145 0-28 0 0,-90-5-29 0 0,-80 2-23 0 0,58-4 79 0 0,-25-5-165 0 0,-59 8-2439 0 0,-7 2-1785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4:58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35 2760 0 0,'0'0'125'0'0,"-7"3"22"0"0,-34 16 6670 0 0,33-12-1599 0 0,20-7-662 0 0,4 1-3988 0 0,-2 1 42 0 0,0-1-1 0 0,0 0 0 0 0,24-1 1 0 0,12 0 40 0 0,-13 1-74 0 0,67-8 0 0 0,-20-9-128 0 0,-42 8-223 0 0,-15 2 175 0 0,42-2-1 0 0,-50 7-269 0 0,24-1-75 0 0,69 5 0 0 0,54 0 407 0 0,-33-2-105 0 0,118 0 125 0 0,-35-2 197 0 0,-111 2-399 0 0,-23-7 156 0 0,-23 1-156 0 0,53-5 352 0 0,-82 6-540 0 0,-23 2-57 0 0,0 1-1 0 0,0 0 0 0 0,1 1 0 0 0,-1 0 0 0 0,0 0 1 0 0,1 0-1 0 0,-1 1 0 0 0,10 2 0 0 0,-11-2-18 0 0,1 1 0 0 0,0-1 0 0 0,-1 0 0 0 0,1-1 0 0 0,0 0 0 0 0,0 0 0 0 0,10-1 0 0 0,-12-1-137 0 0,4 1-1832 0 0,-4 1-1136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5:30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15232 0 0,'0'0'348'0'0,"-4"2"1594"0"0,0 3-1663 0 0,0 4-161 0 0,1 1 0 0 0,1-1 1 0 0,-1 0-1 0 0,2 1 0 0 0,-1-1 0 0 0,1 1 1 0 0,1-1-1 0 0,0 1 0 0 0,1 16 0 0 0,14 63-5016 0 0,-7-61 3125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5:30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5984 0 0,'0'0'464'0'0,"9"0"56"0"0,-5-1 849 0 0,3 1 196 0 0,-1 0 0 0 0,1 1 0 0 0,-1-1 0 0 0,1 1 0 0 0,8 2 0 0 0,-13-2-1474 0 0,0 0 1 0 0,0 0-1 0 0,0 0 0 0 0,0 0 0 0 0,0 0 0 0 0,0 0 1 0 0,-1 1-1 0 0,1-1 0 0 0,0 1 0 0 0,-1-1 0 0 0,1 1 1 0 0,-1 0-1 0 0,1-1 0 0 0,-1 1 0 0 0,0 0 1 0 0,0 0-1 0 0,0 0 0 0 0,0 0 0 0 0,1 3 0 0 0,1 5-58 0 0,-1 0-1 0 0,0 0 1 0 0,-1 0-1 0 0,0 1 0 0 0,0-1 1 0 0,-1 0-1 0 0,-1 0 0 0 0,-2 14 1 0 0,2-10 33 0 0,0 1 0 0 0,1-1 0 0 0,2 22 0 0 0,-2-34-50 0 0,0-1 1 0 0,0 0-1 0 0,1 1 0 0 0,-1-1 0 0 0,0 0 0 0 0,1 1 0 0 0,-1-1 0 0 0,1 0 0 0 0,-1 0 0 0 0,1 1 0 0 0,0-1 0 0 0,0 0 1 0 0,-1 0-1 0 0,1 0 0 0 0,0 0 0 0 0,0 0 0 0 0,0 0 0 0 0,0 0 0 0 0,0 0 0 0 0,0-1 0 0 0,1 1 0 0 0,-1 0 0 0 0,0-1 0 0 0,0 1 1 0 0,3 0-1 0 0,0 0-211 0 0,1 0 0 0 0,0 0 0 0 0,-1-1 0 0 0,1 0 1 0 0,-1 0-1 0 0,6-1 0 0 0,6 0-4133 0 0,-4 1-2034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2:07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98 8288 0 0,'-11'-12'841'0'0,"0"-3"2703"0"0,8 11-1743 0 0,1-1-1 0 0,-1 1 1 0 0,0 0 0 0 0,-6-6 0 0 0,9 33 773 0 0,7 25-2149 0 0,17 99 218 0 0,-19-123-498 0 0,-4-19-68 0 0,0 1 1 0 0,0-1-1 0 0,0 1 1 0 0,1-1-1 0 0,0 1 1 0 0,0-1-1 0 0,0 0 1 0 0,0 0-1 0 0,1 0 1 0 0,0 0-1 0 0,0 0 1 0 0,8 8-1 0 0,-11-13-63 0 0,1 0 0 0 0,0 1 0 0 0,-1-1 0 0 0,1 0 0 0 0,0 1 0 0 0,0-1 0 0 0,-1 0 0 0 0,1 0 0 0 0,0 0 0 0 0,0 0 0 0 0,-1 0 0 0 0,1 0 0 0 0,0 0 0 0 0,0 0 0 0 0,-1 0 0 0 0,1 0 0 0 0,0 0 0 0 0,0 0 0 0 0,-1 0 0 0 0,1-1 0 0 0,0 1 0 0 0,-1 0 0 0 0,1 0 0 0 0,0-1 0 0 0,-1 1 0 0 0,1-1 0 0 0,0 1 0 0 0,-1 0 0 0 0,1-1 0 0 0,-1 1 0 0 0,1-1 0 0 0,-1 0 0 0 0,1 1 0 0 0,0-1 0 0 0,20-25 365 0 0,-20 23-344 0 0,20-30 77 0 0,30-62-1 0 0,-34 58-532 0 0,37-54 1 0 0,-18 41-2699 0 0,-19 29 1272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5:35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9 230 17503 0 0,'-7'4'696'0'0,"5"-3"-154"0"0,3-1 140 0 0,7-3-386 0 0,0 0 0 0 0,0 0 0 0 0,0-1 0 0 0,-1 0 0 0 0,1 0-1 0 0,10-9 1 0 0,-1 2 205 0 0,75-51 1417 0 0,141-60-3312 0 0,-220 116 322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5:35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485 1 9216 0 0,'-60'81'1376'0'0,"45"-56"129"0"0,1 0 1 0 0,1 1 0 0 0,1 1 0 0 0,1 0 0 0 0,2 0 0 0 0,-7 31 0 0 0,-29 170-238 0 0,-28 435 1 0 0,57-197-1113 0 0,26 1196 153 0 0,-18-646-309 0 0,-114 256 296 0 0,78-991 269 0 0,12-85 790 0 0,31-186-1156 0 0,-1 1-1 0 0,1-1 1 0 0,1 1-1 0 0,0-1 1 0 0,1 15-1 0 0,0-22-149 0 0,-1-1 1 0 0,1 1-1 0 0,0 0 0 0 0,-1-1 0 0 0,1 1 0 0 0,1-1 1 0 0,-1 0-1 0 0,0 1 0 0 0,0-1 0 0 0,1 0 1 0 0,0 0-1 0 0,-1 0 0 0 0,1 0 0 0 0,0 0 0 0 0,0 0 1 0 0,0 0-1 0 0,0-1 0 0 0,0 1 0 0 0,0-1 1 0 0,1 1-1 0 0,-1-1 0 0 0,0 0 0 0 0,1 0 0 0 0,-1 0 1 0 0,1 0-1 0 0,3 0 0 0 0,53 14-206 0 0,2-3 0 0 0,62 4 0 0 0,-17-13-9220 0 0,-69-3 1170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5:36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84 10800 0 0,'-3'-5'253'0'0,"1"-1"-1"0"0,1 1 1 0 0,-1-1 0 0 0,1 0 0 0 0,0 0 0 0 0,-1-11 0 0 0,1 4 1503 0 0,0-3 1728 0 0,3 13-1453 0 0,1 9-891 0 0,1 16-663 0 0,-1 0 1 0 0,-1 0-1 0 0,-1 1 1 0 0,-2 23 0 0 0,1-14-217 0 0,0 64 241 0 0,9 422 741 0 0,-4-445-1417 0 0,29 140-1 0 0,-34-213 168 0 0,20 72-546 0 0,-17-65 283 0 0,0 1 0 0 0,0-1 0 0 0,1 0-1 0 0,-1 0 1 0 0,2 0 0 0 0,-1-1 0 0 0,7 9 0 0 0,-9-13-29 0 0,0-1 0 0 0,0 1 0 0 0,-1-1 1 0 0,1 1-1 0 0,0-1 0 0 0,1 0 0 0 0,-1 1 1 0 0,0-1-1 0 0,0 0 0 0 0,5 1 1 0 0,-5-2-442 0 0,0 1 0 0 0,1-1 0 0 0,-1 0 0 0 0,0 1 0 0 0,1-1 0 0 0,4-1 1 0 0,12-3-5253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5:36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390 115 9672 0 0,'-4'-10'194'0'0,"0"0"0"0"0,-1 0 0 0 0,0 0 0 0 0,0 0-1 0 0,-9-11 1 0 0,11 17 208 0 0,0 1 0 0 0,0-1 0 0 0,-1 1 0 0 0,1 0 0 0 0,-1 0 0 0 0,1 0 0 0 0,-1 1 0 0 0,0-1 0 0 0,0 1 0 0 0,0 0 0 0 0,0 0-1 0 0,-1 0 1 0 0,1 1 0 0 0,0 0 0 0 0,-8-2 0 0 0,4 2 232 0 0,-1 0-1 0 0,1 1 0 0 0,-1-1 1 0 0,-12 3-1 0 0,13-1-535 0 0,1 0 0 0 0,-1 1-1 0 0,0 0 1 0 0,1 1 0 0 0,-1 0-1 0 0,1 0 1 0 0,0 0-1 0 0,0 1 1 0 0,0 0 0 0 0,0 1-1 0 0,1-1 1 0 0,0 1 0 0 0,0 0-1 0 0,-6 7 1 0 0,1 1 50 0 0,0 0 0 0 0,0 1 0 0 0,2 0-1 0 0,-1 1 1 0 0,2 0 0 0 0,0 0 0 0 0,1 1 0 0 0,0 0 0 0 0,-7 29 0 0 0,8-19 318 0 0,0 1 0 0 0,-3 43 1 0 0,8-53-127 0 0,0 0 1 0 0,2-1 0 0 0,0 1 0 0 0,1 0 0 0 0,6 23 0 0 0,-8-37-269 0 0,1-1 1 0 0,0 1 0 0 0,0-1 0 0 0,0 0 0 0 0,0 1 0 0 0,0-1 0 0 0,0 0-1 0 0,0 1 1 0 0,1-1 0 0 0,-1 0 0 0 0,1 0 0 0 0,0 0 0 0 0,0 0 0 0 0,-1-1-1 0 0,1 1 1 0 0,4 2 0 0 0,-4-3-25 0 0,0 0 0 0 0,-1-1 0 0 0,1 1 0 0 0,0-1-1 0 0,0 0 1 0 0,0 1 0 0 0,0-1 0 0 0,-1 0 0 0 0,1 0 0 0 0,0 0-1 0 0,0 0 1 0 0,0 0 0 0 0,0-1 0 0 0,0 1 0 0 0,-1-1-1 0 0,1 1 1 0 0,0-1 0 0 0,0 0 0 0 0,-1 1 0 0 0,1-1 0 0 0,0 0-1 0 0,-1 0 1 0 0,3-2 0 0 0,8-6 19 0 0,-1 0 0 0 0,0-1 0 0 0,0 0 0 0 0,11-16 0 0 0,34-47-289 0 0,42-86-466 0 0,-40 48-3179 0 0,-39 70 2277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5:37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41 9128 0 0,'0'-7'377'0'0,"1"5"-294"0"0,-1-1 0 0 0,0 0 1 0 0,0 1-1 0 0,0-1 0 0 0,-1 0 1 0 0,1 1-1 0 0,0-1 0 0 0,-2-3 0 0 0,1 5 655 0 0,-10-4 2298 0 0,7 5-2719 0 0,0 1 1 0 0,1 0 0 0 0,-1 0 0 0 0,0 0 0 0 0,1 0 0 0 0,-1 1 0 0 0,1 0 0 0 0,-1-1 0 0 0,1 1-1 0 0,0 0 1 0 0,0 1 0 0 0,0-1 0 0 0,0 0 0 0 0,0 1 0 0 0,-5 6 0 0 0,-2 2 79 0 0,1 1 0 0 0,-14 22 0 0 0,0 5 399 0 0,-23 53 1 0 0,37-71-540 0 0,1 0 0 0 0,1 1 0 0 0,1 0 0 0 0,-4 32 0 0 0,8-42-51 0 0,1 0-1 0 0,0 1 1 0 0,1-1-1 0 0,0 1 1 0 0,1-1-1 0 0,0 0 1 0 0,5 18-1 0 0,-5-30-191 0 0,-1 0 1 0 0,0 1-1 0 0,1-1 0 0 0,-1 0 0 0 0,1 1 0 0 0,-1-1 0 0 0,1 0 1 0 0,-1 1-1 0 0,0-1 0 0 0,1 0 0 0 0,-1 0 0 0 0,1 0 0 0 0,0 0 1 0 0,-1 1-1 0 0,1-1 0 0 0,-1 0 0 0 0,1 0 0 0 0,-1 0 0 0 0,1 0 1 0 0,-1 0-1 0 0,1 0 0 0 0,11-1 112 0 0,-12 1-121 0 0,2 0 23 0 0,0-1-1 0 0,1 0 1 0 0,-1 0 0 0 0,0 0 0 0 0,0 0-1 0 0,0 0 1 0 0,0 0 0 0 0,-1 0-1 0 0,1-1 1 0 0,0 1 0 0 0,3-4 0 0 0,16-19 187 0 0,-16 18-154 0 0,19-23 196 0 0,-2-1 0 0 0,25-45 0 0 0,-37 56-185 0 0,-4 5-8 0 0,1 2-1 0 0,1-1 0 0 0,15-20 0 0 0,-22 32-50 0 0,0 0-1 0 0,0 0 1 0 0,0 0-1 0 0,0 0 1 0 0,0 0-1 0 0,0 0 1 0 0,0 0 0 0 0,0 0-1 0 0,0 0 1 0 0,1 1-1 0 0,-1-1 1 0 0,0 0-1 0 0,1 1 1 0 0,-1-1-1 0 0,1 1 1 0 0,-1 0-1 0 0,0-1 1 0 0,1 1 0 0 0,-1 0-1 0 0,1 0 1 0 0,2 0-1 0 0,-3 0-7 0 0,1 1-1 0 0,0 0 1 0 0,-1-1-1 0 0,1 1 1 0 0,0 0-1 0 0,-1 0 1 0 0,1 0 0 0 0,-1 0-1 0 0,0 0 1 0 0,1 0-1 0 0,-1 0 1 0 0,0 1-1 0 0,0-1 1 0 0,1 0-1 0 0,0 2 1 0 0,2 5 16 0 0,1-1 0 0 0,-1 1 0 0 0,-1-1 0 0 0,1 1 0 0 0,4 16 0 0 0,-2 5 76 0 0,-1-1 0 0 0,-1 1 0 0 0,-1-1 0 0 0,-2 1 0 0 0,-1 0 0 0 0,-6 53 0 0 0,-1-41 21 0 0,-1 0 0 0 0,-2 0-1 0 0,-2-1 1 0 0,-18 41 0 0 0,23-64-93 0 0,-1 0 1 0 0,-1-1 0 0 0,0 0 0 0 0,-16 20-1 0 0,20-29-48 0 0,-1-1 0 0 0,1 0-1 0 0,-1 0 1 0 0,0 0-1 0 0,-1-1 1 0 0,1 0 0 0 0,-1 0-1 0 0,0-1 1 0 0,0 0 0 0 0,-1 0-1 0 0,-13 5 1 0 0,20-9-138 0 0,-1 1-1 0 0,0-1 1 0 0,0 0 0 0 0,0 0 0 0 0,0 1-1 0 0,1-1 1 0 0,-1 0 0 0 0,0-1 0 0 0,0 1-1 0 0,0 0 1 0 0,0 0 0 0 0,1-1 0 0 0,-1 1-1 0 0,0-1 1 0 0,0 0 0 0 0,-2-1 0 0 0,2 1-570 0 0,0 0 0 0 0,1 0 0 0 0,-1-1-1 0 0,1 1 1 0 0,-1 0 0 0 0,1-1 0 0 0,0 1 0 0 0,0-1 0 0 0,-2-2 0 0 0,-5-13-7263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5:37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98 19663 0 0,'0'0'1498'0'0,"5"-4"-854"0"0,6-7-697 0 0,-3 3 490 0 0,-1 0 1 0 0,2 1-1 0 0,-1 0 0 0 0,13-8 0 0 0,-8 7 101 0 0,0 2 0 0 0,20-8 0 0 0,-27 12-536 0 0,0 0 0 0 0,1 0 0 0 0,-1 1 0 0 0,1 0 0 0 0,0 0-1 0 0,-1 1 1 0 0,12 0 0 0 0,-16 0 59 0 0,0 0-1 0 0,0 1 0 0 0,0-1 1 0 0,1 1-1 0 0,-1-1 0 0 0,-1 1 1 0 0,1 0-1 0 0,0 0 0 0 0,0 0 1 0 0,0 0-1 0 0,0 0 0 0 0,-1 0 1 0 0,1 1-1 0 0,0-1 0 0 0,1 3 1 0 0,0-1-3 0 0,-1 0 0 0 0,1 1 1 0 0,-1-1-1 0 0,0 1 0 0 0,0-1 1 0 0,-1 1-1 0 0,3 6 0 0 0,-1 1-286 0 0,-1 1-1 0 0,0-1 1 0 0,-1 1-1 0 0,1 19 1 0 0,-9 49 1632 0 0,1 0-1153 0 0,6-78-201 0 0,2 9 3 0 0,-1-11-53 0 0,-1 1 0 0 0,0 0 0 0 0,1-1 0 0 0,-1 1 0 0 0,1-1 0 0 0,-1 1 0 0 0,0-1 0 0 0,1 1 0 0 0,-1-1 0 0 0,1 1 0 0 0,0-1 0 0 0,-1 1 0 0 0,1-1 0 0 0,-1 0 0 0 0,1 1 0 0 0,0-1 0 0 0,-1 0 0 0 0,1 1 0 0 0,0-1 0 0 0,-1 0 0 0 0,1 0 0 0 0,0 0 0 0 0,-1 0 0 0 0,1 1 0 0 0,0-1 0 0 0,-1 0 0 0 0,1 0 0 0 0,0 0 0 0 0,-1-1 0 0 0,1 1 0 0 0,0 0 0 0 0,0 0 0 0 0,-1 0 0 0 0,1 0 0 0 0,0-1 0 0 0,-1 1 0 0 0,1 0 0 0 0,-1-1 0 0 0,1 1 0 0 0,0 0 0 0 0,-1-1 0 0 0,1 1 0 0 0,0-1 0 0 0,0 0 0 0 0,17-10 139 0 0,-1 0 0 0 0,30-24 0 0 0,-16 10-95 0 0,59-37-3902 0 0,-73 51 2199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5:37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29 538 8288 0 0,'-28'0'20361'0'0,"31"-8"-20628"0"0,20-60 1554 0 0,16-79 0 0 0,12-57-848 0 0,-50 199-433 0 0,1 1 0 0 0,0-1 0 0 0,1 0 1 0 0,-1 1-1 0 0,1 0 0 0 0,4-6 0 0 0,-5 7 16 0 0,-2 3-21 0 0,1 0-1 0 0,-1-1 0 0 0,0 1 0 0 0,1 0 1 0 0,-1 0-1 0 0,0 0 0 0 0,1 0 1 0 0,-1 0-1 0 0,1 0 0 0 0,-1 0 0 0 0,0 0 1 0 0,1 0-1 0 0,-1 0 0 0 0,0 0 1 0 0,1 0-1 0 0,-1 0 0 0 0,1 0 0 0 0,-1 0 1 0 0,0 0-1 0 0,1 1 0 0 0,-1-1 1 0 0,0 0-1 0 0,1 0 0 0 0,-1 0 0 0 0,0 1 1 0 0,0-1-1 0 0,1 0 0 0 0,-1 0 1 0 0,0 1-1 0 0,0-1 0 0 0,1 0 0 0 0,-1 0 1 0 0,0 1-1 0 0,0-1 0 0 0,1 0 1 0 0,-1 1-1 0 0,0-1 0 0 0,0 0 0 0 0,0 1 1 0 0,0 0-1 0 0,10 15-1 0 0,-1 13 28 0 0,-1-1 1 0 0,-2 1-1 0 0,3 29 0 0 0,-6-31-1 0 0,1-1 1 0 0,2 0-1 0 0,0 0 0 0 0,14 32 0 0 0,-13-41-47 0 0,-4-8-24 0 0,1 0 0 0 0,0-1-1 0 0,10 17 1 0 0,-13-24 40 0 0,0 1 1 0 0,0-1-1 0 0,0 1 0 0 0,0-1 0 0 0,1 0 0 0 0,-1 1 0 0 0,0-1 0 0 0,1 0 1 0 0,-1 0-1 0 0,1 0 0 0 0,0 0 0 0 0,-1 0 0 0 0,1 0 0 0 0,0-1 0 0 0,-1 1 1 0 0,1-1-1 0 0,0 1 0 0 0,0-1 0 0 0,0 1 0 0 0,0-1 0 0 0,-1 0 0 0 0,1 0 1 0 0,0 0-1 0 0,0 0 0 0 0,3-1 0 0 0,-2 0 14 0 0,0 0 1 0 0,0 0-1 0 0,-1 0 0 0 0,1-1 1 0 0,-1 1-1 0 0,1-1 0 0 0,-1 0 1 0 0,0 0-1 0 0,1 0 0 0 0,-1 0 1 0 0,0 0-1 0 0,0 0 0 0 0,-1 0 1 0 0,4-5-1 0 0,1-3 51 0 0,0 0 0 0 0,6-15 0 0 0,3-16 40 0 0,-1-1 1 0 0,11-54-1 0 0,-1-1-1 0 0,1-16-463 0 0,-23 103-458 0 0,1-3-145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5:43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24 661 11000 0 0,'-12'14'494'0'0,"1"8"12977"0"0,16-16-9939 0 0,-4-6-3508 0 0,-1 0-1 0 0,0 0 1 0 0,0 0 0 0 0,0 0 0 0 0,0 0 0 0 0,1 0 0 0 0,-1 0 0 0 0,0 0 0 0 0,0 0 0 0 0,0 0 0 0 0,0 0 0 0 0,0 0 0 0 0,0 0-1 0 0,1-1 1 0 0,-1 1 0 0 0,0 0 0 0 0,0 0 0 0 0,0 0 0 0 0,0 0 0 0 0,0 0 0 0 0,0 0 0 0 0,0 0 0 0 0,1 0 0 0 0,-1-1 0 0 0,0 1 0 0 0,0 0-1 0 0,0 0 1 0 0,0 0 0 0 0,0 0 0 0 0,0 0 0 0 0,0-1 0 0 0,0 1 0 0 0,0 0 0 0 0,0 0 0 0 0,0 0 0 0 0,0 0 0 0 0,0 0 0 0 0,0-1-1 0 0,0 1 1 0 0,0 0 0 0 0,0 0 0 0 0,0 0 0 0 0,0 0 0 0 0,0 0 0 0 0,0-1 0 0 0,0 1 0 0 0,0 0 0 0 0,0 0 0 0 0,0 0 0 0 0,-1 0-1 0 0,1 0 1 0 0,7-40 1215 0 0,-5 21-1062 0 0,1-1 0 0 0,6-19-1 0 0,2-6-6 0 0,3-33-52 0 0,5-99 0 0 0,-13 16-58 0 0,-3 53 4 0 0,7 136-64 0 0,13 72-76 0 0,68 191 0 0 0,-81-263 76 0 0,32 74 0 0 0,-34-85 0 0 0,1-1 0 0 0,0 0 0 0 0,23 27 0 0 0,-31-40-1 0 0,1-1 1 0 0,0 0-1 0 0,0 0 1 0 0,1 0-1 0 0,-1 0 1 0 0,0 0-1 0 0,1 0 1 0 0,-1-1-1 0 0,1 1 0 0 0,-1-1 1 0 0,1 0-1 0 0,0 0 1 0 0,0 0-1 0 0,0 0 1 0 0,-1 0-1 0 0,1-1 0 0 0,0 1 1 0 0,0-1-1 0 0,0 1 1 0 0,0-1-1 0 0,0 0 1 0 0,0-1-1 0 0,0 1 1 0 0,0 0-1 0 0,0-1 0 0 0,0 1 1 0 0,0-1-1 0 0,0 0 1 0 0,-1 0-1 0 0,1 0 1 0 0,3-3-1 0 0,1 1 9 0 0,-1-1-1 0 0,0 0 1 0 0,0-1-1 0 0,-1 1 1 0 0,0-1-1 0 0,1 0 1 0 0,-1 0-1 0 0,-1-1 1 0 0,1 0-1 0 0,-1 0 1 0 0,6-11-1 0 0,-1-2 85 0 0,-1 1-1 0 0,-2-1 1 0 0,0-1-1 0 0,7-38 1 0 0,2-82 258 0 0,-15 99-452 0 0,-1 0-1 0 0,-2 0 1 0 0,-1 0-1 0 0,-14-53 1 0 0,10 63-332 0 0,0-5-4144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5:44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43 106 8752 0 0,'-7'-6'649'0'0,"4"4"-470"0"0,1 0 0 0 0,0 0 1 0 0,-1 0-1 0 0,1 0 0 0 0,0-1 1 0 0,0 1-1 0 0,0 0 0 0 0,0-1 1 0 0,1 1-1 0 0,-1-1 0 0 0,1 0 0 0 0,0 0 1 0 0,-1 1-1 0 0,0-7 0 0 0,0 1 2199 0 0,0-1 0 0 0,1 0 0 0 0,0 0 1 0 0,1-13 2351 0 0,1 24-4104 0 0,5 7-393 0 0,-1 1-1 0 0,0-1 1 0 0,0 2-1 0 0,-1-1 1 0 0,0 0-1 0 0,4 22 1 0 0,-1-7 11 0 0,4 20 141 0 0,7 53 0 0 0,-8-33-172 0 0,18 114 37 0 0,18 86 85 0 0,-45-260-340 0 0,2 11-224 0 0,1 0 0 0 0,1-1 0 0 0,7 18 0 0 0,-12-33 210 0 0,0 0-1 0 0,0 0 1 0 0,0 0 0 0 0,0 1 0 0 0,0-1-1 0 0,0 0 1 0 0,0 0 0 0 0,0 0 0 0 0,0 0-1 0 0,0 0 1 0 0,0 0 0 0 0,0 0 0 0 0,0 0-1 0 0,0 0 1 0 0,0 1 0 0 0,0-1 0 0 0,0 0 0 0 0,0 0-1 0 0,0 0 1 0 0,0 0 0 0 0,0 0 0 0 0,0 0-1 0 0,1 0 1 0 0,-1 0 0 0 0,0 0 0 0 0,0 0-1 0 0,0 0 1 0 0,0 0 0 0 0,0 0 0 0 0,0 0 0 0 0,0 0-1 0 0,0 1 1 0 0,0-1 0 0 0,0 0 0 0 0,0 0-1 0 0,1 0 1 0 0,-1 0 0 0 0,0 0 0 0 0,0 0-1 0 0,0 0 1 0 0,0 0 0 0 0,0 0 0 0 0,0 0-1 0 0,0 0 1 0 0,0 0 0 0 0,0 0 0 0 0,1 0 0 0 0,-1 0-1 0 0,0 0 1 0 0,0-1 0 0 0,0 1 0 0 0,0 0-1 0 0,0 0 1 0 0,0 0 0 0 0,0 0 0 0 0,0 0-1 0 0,0 0 1 0 0,0 0 0 0 0,0 0 0 0 0,1 0 0 0 0,-1 0-1 0 0,0 0 1 0 0,0 0 0 0 0,0 0 0 0 0,2-7-1094 0 0,-2 7 1108 0 0,2-14-1434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5:44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0 13824 0 0,'-1'0'7'0'0,"-7"2"1088"0"0,-3 1 1376 0 0,12-2-1846 0 0,0 0-1 0 0,1-1 1 0 0,-1 1 0 0 0,0 0 0 0 0,0 0 0 0 0,0 0 0 0 0,0 0-1 0 0,0 0 1 0 0,0 0 0 0 0,0 2 0 0 0,5 3 554 0 0,1 0-674 0 0,6 6 238 0 0,2-1 0 0 0,23 15 0 0 0,-17-14-484 0 0,-2-2-7 0 0,-1 1 0 0 0,33 25 0 0 0,-47-33-235 0 0,-1 1 0 0 0,1-1 0 0 0,0 1 0 0 0,-1-1 0 0 0,0 1 0 0 0,0 0 0 0 0,0 0 0 0 0,-1 1 0 0 0,1-1 0 0 0,-1 0 0 0 0,0 1 0 0 0,0 0 1 0 0,-1-1-1 0 0,1 1 0 0 0,-1 0 0 0 0,0 0 0 0 0,0 0 0 0 0,0 5 0 0 0,-2-6-8 0 0,1 1 1 0 0,-1-1-1 0 0,0 1 0 0 0,0-1 1 0 0,-1 1-1 0 0,1-1 0 0 0,-1 0 1 0 0,0 0-1 0 0,0 1 1 0 0,0-1-1 0 0,0-1 0 0 0,-1 1 1 0 0,0 0-1 0 0,0-1 1 0 0,0 1-1 0 0,0-1 0 0 0,0 0 1 0 0,-1 0-1 0 0,1 0 0 0 0,-8 4 1 0 0,-5 3 27 0 0,-1-1-1 0 0,0 0 1 0 0,-27 9 0 0 0,-6 0 29 0 0,-2-2 0 0 0,-65 11 0 0 0,110-25 36 0 0,0-2-1 0 0,0 1 1 0 0,0-1-1 0 0,0 0 1 0 0,0 0 0 0 0,-11-2-1 0 0,18 2-88 0 0,0 0 1 0 0,-1 0-1 0 0,1-1 1 0 0,0 1-1 0 0,0 0 0 0 0,-1 0 1 0 0,1-1-1 0 0,0 1 0 0 0,0 0 1 0 0,0-1-1 0 0,-1 1 1 0 0,1 0-1 0 0,0-1 0 0 0,0 1 1 0 0,0 0-1 0 0,0-1 0 0 0,0 1 1 0 0,0 0-1 0 0,-1-1 1 0 0,1 1-1 0 0,0 0 0 0 0,0-1 1 0 0,0 1-1 0 0,0 0 0 0 0,0-1 1 0 0,0 1-1 0 0,1 0 0 0 0,-1-1 1 0 0,0 1-1 0 0,0 0 1 0 0,0-1-1 0 0,0 1 0 0 0,0-1 1 0 0,5-11 122 0 0,-1 6-99 0 0,-1 0 1 0 0,1 1-1 0 0,1 0 1 0 0,-1 0-1 0 0,1 0 1 0 0,0 0-1 0 0,9-6 1 0 0,6-6-13 0 0,126-117 103 0 0,-100 96-130 0 0,66-42 0 0 0,-85 67 2 0 0,-27 13 0 0 0,0 0 0 0 0,0 0 0 0 0,0 0 0 0 0,0 1 0 0 0,0-1 0 0 0,0 0 0 0 0,0 0 0 0 0,0 0 0 0 0,0 0 0 0 0,0 0 0 0 0,0 1 0 0 0,0-1 0 0 0,0 0 0 0 0,0 0 0 0 0,0 0 0 0 0,0 0 0 0 0,0 0 0 0 0,0 1 0 0 0,0-1 0 0 0,0 0 0 0 0,0 0 0 0 0,1 0 0 0 0,-1 0 0 0 0,0 0 0 0 0,0 0 0 0 0,0 0 0 0 0,0 1 0 0 0,0-1 0 0 0,0 0 0 0 0,0 0 0 0 0,1 0 0 0 0,-1 0 0 0 0,0 0 0 0 0,0 0 0 0 0,0 0 0 0 0,0 0 0 0 0,0 0 0 0 0,0 0 0 0 0,1 0 0 0 0,-1 0 0 0 0,0 0 0 0 0,0 0 0 0 0,0 0 0 0 0,0 0 0 0 0,0 0 0 0 0,1 0 0 0 0,-1 0 0 0 0,0 0 0 0 0,0 0 0 0 0,0 0 0 0 0,0 0 0 0 0,0 0 0 0 0,1 0 0 0 0,-1 0 0 0 0,0 0 0 0 0,0 0 0 0 0,0 0 0 0 0,0-1 0 0 0,0 1 0 0 0,0 0 0 0 0,0 0 0 0 0,1 0 0 0 0,-1 0 0 0 0,0 0 0 0 0,-5 10 0 0 0,5-10 0 0 0,-15 24-40 0 0,-1-1 0 0 0,-1-1 0 0 0,-28 28 0 0 0,23-25 24 0 0,-18 15 16 0 0,25-27 0 0 0,-17 22 0 0 0,43-38 32 0 0,9-5 0 0 0,-3-2-63 0 0,12-7-310 0 0,1 2-1 0 0,48-19 0 0 0,-12 8-1898 0 0,-27 12 192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2:08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 8288 0 0,'-23'16'2874'0'0,"1"2"-1"0"0,-29 30 1 0 0,39-36-2013 0 0,1 0 1 0 0,1 1-1 0 0,0 1 0 0 0,1 0 0 0 0,-11 23 1 0 0,19-36-787 0 0,0 1 0 0 0,0 0 1 0 0,1-1-1 0 0,-1 1 0 0 0,1 0 1 0 0,-1 0-1 0 0,1-1 1 0 0,0 1-1 0 0,0 0 0 0 0,-1 0 1 0 0,1 0-1 0 0,0 0 0 0 0,1-1 1 0 0,-1 1-1 0 0,0 0 0 0 0,0 0 1 0 0,1 0-1 0 0,-1-1 1 0 0,1 1-1 0 0,1 3 0 0 0,-1-5-38 0 0,1 0-1 0 0,-1 0 0 0 0,0 0 0 0 0,1 1 0 0 0,-1-1 1 0 0,0-1-1 0 0,1 1 0 0 0,-1 0 0 0 0,0 0 1 0 0,1 0-1 0 0,-1-1 0 0 0,0 1 0 0 0,2-1 0 0 0,-3 1-32 0 0,6-2 66 0 0,0-1 0 0 0,-1 0 0 0 0,0 0 0 0 0,0 0 0 0 0,0 0-1 0 0,0-1 1 0 0,0 0 0 0 0,6-7 0 0 0,-3 4 37 0 0,-2-1 1 0 0,1 0-1 0 0,-1-1 0 0 0,7-12 0 0 0,7-15 204 0 0,11-21 772 0 0,-30 54-959 0 0,-1 2-88 0 0,0 0-1 0 0,1 0 1 0 0,-1 0-1 0 0,0 0 1 0 0,1 0-1 0 0,-1 1 1 0 0,1-1-1 0 0,-1 0 1 0 0,1 0-1 0 0,-1 0 1 0 0,1 1-1 0 0,0-1 1 0 0,-1 0-1 0 0,1 1 1 0 0,0-1-1 0 0,0 0 0 0 0,-1 1 1 0 0,1-1-1 0 0,0 1 1 0 0,0-1-1 0 0,1 1 1 0 0,-2 0-33 0 0,1 0-1 0 0,-1 0 1 0 0,1 0 0 0 0,-1 0-1 0 0,0 0 1 0 0,1 0 0 0 0,-1 1-1 0 0,1-1 1 0 0,-1 0 0 0 0,0 0-1 0 0,1 0 1 0 0,-1 1 0 0 0,0-1-1 0 0,1 0 1 0 0,-1 1 0 0 0,0-1-1 0 0,1 0 1 0 0,-1 1 0 0 0,0-1 0 0 0,0 0-1 0 0,1 1 1 0 0,-1-1 0 0 0,0 1-1 0 0,0-1 1 0 0,0 0 0 0 0,0 1-1 0 0,1 0 1 0 0,5 14-14 0 0,-5-13 16 0 0,1 7-2 0 0,0-1 0 0 0,-1 0 0 0 0,0 1 0 0 0,0-1 0 0 0,-1 0 0 0 0,0 1 0 0 0,-1-1 0 0 0,-2 17 0 0 0,2-14 132 0 0,-1 0 0 0 0,2 1 0 0 0,1 20 0 0 0,-1-31-232 0 0,0 0 1 0 0,0 1 0 0 0,1-1-1 0 0,-1 0 1 0 0,0 0 0 0 0,1 0-1 0 0,-1 0 1 0 0,1 0-1 0 0,-1 0 1 0 0,1 0 0 0 0,0 0-1 0 0,-1 0 1 0 0,2 2 0 0 0,-1-3 40 0 0,-1 0 0 0 0,0 0 0 0 0,1 1 0 0 0,-1-1 0 0 0,0 0 0 0 0,1 0 0 0 0,-1 0 0 0 0,1 0 1 0 0,-1 0-1 0 0,1 0 0 0 0,-1 0 0 0 0,0 1 0 0 0,1-1 0 0 0,-1 0 0 0 0,1-1 0 0 0,-1 1 0 0 0,0 0 0 0 0,1 0 1 0 0,-1 0-1 0 0,1 0 0 0 0,-1 0 0 0 0,1 0 0 0 0,-1 0 0 0 0,0-1 0 0 0,1 1 0 0 0,-1 0 0 0 0,0 0 0 0 0,1 0 1 0 0,-1-1-1 0 0,0 1 0 0 0,1 0 0 0 0,-1-1 0 0 0,0 1 0 0 0,1 0 0 0 0,-1-1 0 0 0,0 1 0 0 0,0 0 0 0 0,1-1 1 0 0,19-24-3465 0 0,-7 7-4277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5:31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13824 0 0,'0'0'629'0'0,"-3"3"212"0"0,2-3-831 0 0,0 1 0 0 0,0 0 0 0 0,0 0 0 0 0,0 0 0 0 0,1-1 0 0 0,-1 1 0 0 0,0 0 0 0 0,0 0 0 0 0,1 0 0 0 0,-1 0 0 0 0,0 1 0 0 0,0 1 0 0 0,-1 2 154 0 0,-1-2-7 0 0,1 1 0 0 0,0 0 0 0 0,1-1 1 0 0,-4 8-1 0 0,-2 6 104 0 0,2-6-169 0 0,1-1 0 0 0,0 1 0 0 0,0 0-1 0 0,1 1 1 0 0,-2 15 0 0 0,-4 58-1955 0 0,7-67 1122 0 0,2 13-281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5:32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10 6912 0 0,'3'-9'8982'0'0,"-4"15"-8550"0"0,0-1 0 0 0,0 1 0 0 0,0 0-1 0 0,-5 10 1 0 0,-1 6-106 0 0,-19 104 922 0 0,25-116-1020 0 0,0-10-199 0 0,1 1-1 0 0,0 0 0 0 0,0 0 0 0 0,0-1 0 0 0,0 1 0 0 0,0 0 0 0 0,0-1 0 0 0,0 1 0 0 0,0 0 1 0 0,0 0-1 0 0,0-1 0 0 0,0 1 0 0 0,0 0 0 0 0,0 0 0 0 0,0-1 0 0 0,1 1 0 0 0,-1 0 1 0 0,0-1-1 0 0,1 1 0 0 0,-1-1 0 0 0,0 1 0 0 0,1 0 0 0 0,-1-1 0 0 0,1 1 0 0 0,-1-1 1 0 0,1 1-1 0 0,-1-1 0 0 0,1 1 0 0 0,-1-1 0 0 0,1 1 0 0 0,0-1 0 0 0,-1 0 0 0 0,1 1 0 0 0,0-1 1 0 0,-1 0-1 0 0,1 1 0 0 0,0-1 0 0 0,1 0 0 0 0,13 0-862 0 0,1-3-4479 0 0,-5-1-1044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5:32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1 10136 0 0,'-2'1'777'0'0,"-4"3"-240"0"0,0 1 0 0 0,0 1 1 0 0,0-1-1 0 0,1 1 0 0 0,0 0 0 0 0,-9 12 1 0 0,-24 45 2924 0 0,35-59-3613 0 0,-35 65 382 0 0,3 2 1 0 0,-32 88-1 0 0,58-121-2304 0 0,6-23-3957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5:32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 13560 0 0,'-10'5'340'0'0,"1"1"1"0"0,-1 0-1 0 0,1 1 1 0 0,1 0 0 0 0,-16 16-1 0 0,11-8 348 0 0,1 0-1 0 0,-17 26 1 0 0,25-34-509 0 0,0-1 0 0 0,0 1 0 0 0,0 0 0 0 0,1 1 0 0 0,0-1 0 0 0,1 1 0 0 0,0-1 0 0 0,0 1-1 0 0,-1 8 1 0 0,3-14 1005 0 0,2-2-1122 0 0,-1-1 0 0 0,1 1 0 0 0,0-1-1 0 0,0 0 1 0 0,0 1 0 0 0,0-1 0 0 0,-1 0 0 0 0,1 0-1 0 0,3-2 1 0 0,-3 2-2 0 0,4-3 86 0 0,0 0 1 0 0,-1 0 0 0 0,1-1-1 0 0,-1 0 1 0 0,0 0 0 0 0,8-10-1 0 0,25-39 1076 0 0,-27 37-982 0 0,-11 17-235 0 0,0 0 0 0 0,0 0 1 0 0,0 0-1 0 0,0 0 1 0 0,0-1-1 0 0,0 1 1 0 0,0 0-1 0 0,0 0 0 0 0,0 0 1 0 0,0 0-1 0 0,1 0 1 0 0,-1-1-1 0 0,0 1 0 0 0,0 0 1 0 0,0 0-1 0 0,0 0 1 0 0,0 0-1 0 0,0 0 1 0 0,1 0-1 0 0,-1 0 0 0 0,0 0 1 0 0,0 0-1 0 0,0 0 1 0 0,0-1-1 0 0,1 1 0 0 0,-1 0 1 0 0,0 0-1 0 0,0 0 1 0 0,0 0-1 0 0,0 0 1 0 0,1 0-1 0 0,-1 0 0 0 0,0 0 1 0 0,0 0-1 0 0,0 0 1 0 0,0 0-1 0 0,1 1 0 0 0,-1-1 1 0 0,0 0-1 0 0,0 0 1 0 0,0 0-1 0 0,0 0 1 0 0,1 0-1 0 0,-1 0 0 0 0,0 0 1 0 0,0 0-1 0 0,0 0 1 0 0,0 1-1 0 0,0-1 1 0 0,0 0-1 0 0,1 0 0 0 0,-1 0 1 0 0,5 14 428 0 0,0 16 135 0 0,-4 8-531 0 0,-2 31 124 0 0,0 31-539 0 0,2-54-6822 0 0,-1-21-432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5:33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9 14024 0 0,'-2'-2'119'0'0,"0"1"1"0"0,0 0 0 0 0,0 1 0 0 0,0-1 0 0 0,0 0 0 0 0,0 0 0 0 0,0 1 0 0 0,0-1-1 0 0,0 1 1 0 0,0 0 0 0 0,0 0 0 0 0,0-1 0 0 0,0 1 0 0 0,0 1 0 0 0,0-1-1 0 0,0 0 1 0 0,0 0 0 0 0,-3 2 0 0 0,1-1 35 0 0,1 0 0 0 0,-1 1-1 0 0,1 0 1 0 0,0 0 0 0 0,-1 0 0 0 0,1 0-1 0 0,0 0 1 0 0,0 1 0 0 0,-4 4 0 0 0,1 1-8 0 0,0 0-1 0 0,0 0 1 0 0,0 0 0 0 0,1 1 0 0 0,1 0 0 0 0,-1 0 0 0 0,-3 11-1 0 0,6-11-54 0 0,-1 0 0 0 0,1 0-1 0 0,1 0 1 0 0,0 0 0 0 0,0 1-1 0 0,1-1 1 0 0,0 11-1 0 0,1-14 92 0 0,0 0-1 0 0,0 0 0 0 0,0 0 0 0 0,0 0 1 0 0,1 0-1 0 0,0-1 0 0 0,0 1 0 0 0,1 0 1 0 0,0-1-1 0 0,0 0 0 0 0,7 10 0 0 0,-9-14-99 0 0,0 0 0 0 0,1 1-1 0 0,-1-1 1 0 0,1 0 0 0 0,-1 0 0 0 0,1 0-1 0 0,-1-1 1 0 0,1 1 0 0 0,0 0-1 0 0,-1-1 1 0 0,1 1 0 0 0,0-1 0 0 0,0 1-1 0 0,0-1 1 0 0,-1 0 0 0 0,1 0-1 0 0,0 0 1 0 0,0 0 0 0 0,0 0 0 0 0,0 0-1 0 0,-1 0 1 0 0,1-1 0 0 0,0 1-1 0 0,0 0 1 0 0,2-2 0 0 0,1 0 77 0 0,0 0 0 0 0,0 0 0 0 0,0 0 0 0 0,0-1 0 0 0,0 0 0 0 0,-1 0 0 0 0,6-5 0 0 0,-1 0 132 0 0,-1 0 1 0 0,1-1-1 0 0,-2 0 1 0 0,1 0-1 0 0,7-14 0 0 0,-12 17-472 0 0,1 0 0 0 0,-2-1-1 0 0,1 1 1 0 0,2-8 0 0 0,-4 8-974 0 0,0 1 0 0 0,0-1 1 0 0,-1 1-1 0 0,1-1 0 0 0,-2-10 1 0 0,1 4-7144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5:48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648 210 2760 0 0,'11'-5'11627'0'0,"-8"3"-9898"0"0,-2 1-1527 0 0,0 0 0 0 0,0 0 0 0 0,1 0 0 0 0,-1 0 0 0 0,0 0 0 0 0,0 0 0 0 0,0 0 0 0 0,0-1 0 0 0,-1 1 0 0 0,1 0 0 0 0,0 0 0 0 0,0-1 0 0 0,-1 1 1 0 0,1-1-1 0 0,-1 1 0 0 0,1 0 0 0 0,-1-1 0 0 0,0 1 0 0 0,1-1 0 0 0,-1 1 0 0 0,0-1 0 0 0,0-2 0 0 0,-1-1 219 0 0,1 1 0 0 0,-1-1 0 0 0,0 1-1 0 0,0-1 1 0 0,-1 1 0 0 0,-2-6 0 0 0,1-3 1497 0 0,3 12-1920 0 0,0 0 0 0 0,0 0-1 0 0,0 0 1 0 0,-1 0 0 0 0,1 0-1 0 0,0 0 1 0 0,-1 0 0 0 0,1 0-1 0 0,0 0 1 0 0,-1 0 0 0 0,0 0-1 0 0,1 0 1 0 0,-1 0 0 0 0,1 0 0 0 0,-1 0-1 0 0,0 1 1 0 0,0-1 0 0 0,1 0-1 0 0,-1 1 1 0 0,0-1 0 0 0,0 0-1 0 0,0 1 1 0 0,0-1 0 0 0,0 1 0 0 0,-2-1-1 0 0,-2-3 296 0 0,-1 2-1 0 0,0-1 1 0 0,0 0-1 0 0,-1 1 1 0 0,1 1 0 0 0,-11-3-1 0 0,12 3-272 0 0,0 0-1 0 0,0-1 0 0 0,0 0 1 0 0,-8-4-1 0 0,8 4 13 0 0,0-1 0 0 0,0 1 0 0 0,0 1-1 0 0,-8-3 1 0 0,5 2-54 0 0,1 0-1 0 0,0 0 1 0 0,-13-7 0 0 0,-13-4-89 0 0,5 3 258 0 0,23 8-99 0 0,-1 0-1 0 0,1 0 1 0 0,-1 0 0 0 0,1 1-1 0 0,-1-1 1 0 0,-9 0-1 0 0,-1 0-46 0 0,-10-1-18 0 0,22 4-24 0 0,0-1 1 0 0,1 1-1 0 0,-1 0 0 0 0,1 0 0 0 0,-1 0 1 0 0,1 1-1 0 0,-5 1 0 0 0,-10 5-97 0 0,3-3 138 0 0,1 1 0 0 0,-17 9 0 0 0,9-4 0 0 0,-31 17 0 0 0,32-11 0 0 0,12-12 72 0 0,1 1 0 0 0,-12 7 0 0 0,-4 4 104 0 0,18-12-160 0 0,0 0 1 0 0,0 0-1 0 0,1 1 0 0 0,-1-1 0 0 0,1 1 0 0 0,0 0 1 0 0,1 1-1 0 0,-1-1 0 0 0,1 1 0 0 0,1 0 1 0 0,-4 8-1 0 0,5-9 3 0 0,1 0 0 0 0,0 1 0 0 0,0-1 1 0 0,0 1-1 0 0,1-1 0 0 0,0 1 0 0 0,0-1 0 0 0,1 0 0 0 0,0 1 1 0 0,2 11-1 0 0,-2-13-22 0 0,2 2 16 0 0,-1 1-1 0 0,1-1 1 0 0,1 1 0 0 0,6 10 0 0 0,-9-16-8 0 0,10 16 51 0 0,14 37 0 0 0,-5-17 8 0 0,-16-32-49 0 0,-1 0 1 0 0,1 1-1 0 0,0-1 0 0 0,1-1 1 0 0,8 11-1 0 0,7 7 21 0 0,-17-19-22 0 0,1 0 0 0 0,-1-1 0 0 0,1 0-1 0 0,0 0 1 0 0,-1 0 0 0 0,1-1 0 0 0,9 5 0 0 0,31 12 118 0 0,-7-8 86 0 0,0-1 1 0 0,55 7-1 0 0,-33-7-177 0 0,-45-7-15 0 0,1-1 1 0 0,-1 0 0 0 0,0-1-1 0 0,1 0 1 0 0,20-2 0 0 0,-31 0 28 0 0,0 0 0 0 0,0 0 0 0 0,0-1 0 0 0,0 1 0 0 0,-1-1 0 0 0,1 0 0 0 0,0 0 0 0 0,-1 0 0 0 0,1-1 0 0 0,-1 1 0 0 0,0-1 0 0 0,4-3 0 0 0,3-5 245 0 0,0 0 0 0 0,9-13-1 0 0,-5 5-172 0 0,-10 12-127 0 0,1 1 0 0 0,-2-1 0 0 0,1 0 0 0 0,-1 0 0 0 0,1 0 0 0 0,-2 0 0 0 0,3-11 0 0 0,9-54 0 0 0,-11 48 0 0 0,1 2 0 0 0,-2 0 0 0 0,0 0 0 0 0,-1 0 0 0 0,-2 0 0 0 0,0 0 0 0 0,-1 0 0 0 0,-7-28 0 0 0,4 38 0 0 0,4 11 0 0 0,0-1 0 0 0,0 0 0 0 0,0 1 0 0 0,1-1 0 0 0,-1 0 0 0 0,1 0 0 0 0,-1 1 0 0 0,1-4 0 0 0,-1 4-75 0 0,0 0 0 0 0,1 0 0 0 0,-1-1 0 0 0,0 1-1 0 0,0 0 1 0 0,0 0 0 0 0,1 0 0 0 0,-1 0 0 0 0,0 0 0 0 0,-1 0 0 0 0,1 0 0 0 0,0 1 0 0 0,0-1 0 0 0,0 0-1 0 0,0 1 1 0 0,-1-1 0 0 0,-1 0 0 0 0,-3 6-3381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5:51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0 5984 0 0,'-15'2'464'0'0,"14"-2"-405"0"0,0 0 1 0 0,1 1 0 0 0,-1-1-1 0 0,0 1 1 0 0,0-1-1 0 0,0 1 1 0 0,1 0-1 0 0,-1-1 1 0 0,0 1 0 0 0,0-1-1 0 0,1 1 1 0 0,-1 0-1 0 0,1 0 1 0 0,-1 0 0 0 0,0 0-1 0 0,-4 5 928 0 0,2-4-837 0 0,2-2 191 0 0,0 1 0 0 0,0 0 0 0 0,-1 0 1 0 0,1-1-1 0 0,0 1 0 0 0,0 0 0 0 0,0 0 0 0 0,0 0 0 0 0,1 0 0 0 0,-3 2 0 0 0,3-2 245 0 0,0 0-255 0 0,0-1 0 0 0,-1 1 0 0 0,1 0 1 0 0,0-1-1 0 0,0 1 0 0 0,0-1 0 0 0,0 1 0 0 0,0 0 1 0 0,0-1-1 0 0,0 1 0 0 0,0-1 0 0 0,0 1 1 0 0,0 0-1 0 0,0-1 0 0 0,0 1 0 0 0,1 0 0 0 0,-1-1 1 0 0,0 1-1 0 0,0-1 0 0 0,1 2 0 0 0,1 0-26 0 0,1-1 0 0 0,-1 1 1 0 0,0 0-1 0 0,1-1 0 0 0,-1 1 0 0 0,1-1 0 0 0,0 0 0 0 0,0 0 0 0 0,-1 0 0 0 0,1 0 0 0 0,0 0 0 0 0,0-1 0 0 0,0 1 0 0 0,3-1 0 0 0,7 1 217 0 0,0-2 0 0 0,13-1 1 0 0,7 0-146 0 0,1 1 75 0 0,-20 0-162 0 0,23 1 0 0 0,-24 1-122 0 0,2 0 88 0 0,-1 1-1 0 0,20 5 1 0 0,-20-4-155 0 0,1-1 0 0 0,0 0 0 0 0,-1-1 1 0 0,1 0-1 0 0,0-1 0 0 0,0-1 0 0 0,0 0 0 0 0,-1-2 1 0 0,1 1-1 0 0,14-6 0 0 0,-6 1-35 0 0,-13 3 1 0 0,0 1 0 0 0,0-1 0 0 0,0 2 0 0 0,0 0 0 0 0,1 0 0 0 0,-1 1 0 0 0,0 0 0 0 0,1 1 0 0 0,16 1 0 0 0,131 29 72 0 0,-145-28-84 0 0,1-2-1 0 0,-1 1 1 0 0,25-4 0 0 0,4 1 40 0 0,57-6 890 0 0,0 1-1543 0 0,-12 2 698 0 0,4-2 210 0 0,-32 1-176 0 0,2 4-149 0 0,0 2 1 0 0,101 15-1 0 0,-110-8 100 0 0,68 0-1 0 0,18-4-113 0 0,-96-2-7 0 0,0 1-1 0 0,46 8 1 0 0,15 0 60 0 0,-57-3 62 0 0,-16-1-75 0 0,0-2 1 0 0,33 1-1 0 0,-51-4-53 0 0,-1 0 0 0 0,16 4 0 0 0,-16-3-5 0 0,1 0 0 0 0,14 0 0 0 0,17 3 7 0 0,-4-7 21 0 0,0-1 0 0 0,53-12 0 0 0,-76 12-20 0 0,-3-3 386 0 0,-2 1-2788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5:45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71 8288 0 0,'-2'-6'581'0'0,"0"-1"0"0"0,0 0 0 0 0,0 0 0 0 0,0-9 0 0 0,2 14 449 0 0,0-1-1 0 0,0 1 1 0 0,0-1 0 0 0,0 1 0 0 0,0-1-1 0 0,1 1 1 0 0,-1-1 0 0 0,3-5 2493 0 0,0 19-1899 0 0,-1 1-1408 0 0,0 0 1 0 0,-1 0-1 0 0,-1 1 0 0 0,0-1 1 0 0,-1 0-1 0 0,-3 21 0 0 0,1-8 19 0 0,-18 114 544 0 0,-47 171-1 0 0,23-80-860 0 0,44-225-89 0 0,1 1 0 0 0,0-1 1 0 0,0 1-1 0 0,0-1 0 0 0,1 1 1 0 0,2 8-1 0 0,-3-12 41 0 0,1-1 0 0 0,-1 0 0 0 0,0 1 0 0 0,1-1-1 0 0,-1 0 1 0 0,1 0 0 0 0,-1 1 0 0 0,1-1 0 0 0,0 0 0 0 0,-1 0 0 0 0,1 0 0 0 0,0 0 0 0 0,0 0 0 0 0,0 0 0 0 0,0 0-1 0 0,0 0 1 0 0,0 0 0 0 0,0 0 0 0 0,0-1 0 0 0,0 1 0 0 0,1 0 0 0 0,-1-1 0 0 0,0 1 0 0 0,0-1 0 0 0,1 1 0 0 0,-1-1-1 0 0,0 1 1 0 0,1-1 0 0 0,-1 0 0 0 0,0 0 0 0 0,1 0 0 0 0,1 0 0 0 0,14-4-2582 0 0,-1-3-4602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5:45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86 4608 0 0,'2'-3'107'0'0,"0"-1"-1"0"0,0 1 1 0 0,0-1 0 0 0,-1 0-1 0 0,1 0 1 0 0,-1 0-1 0 0,0 0 1 0 0,1-5 0 0 0,-1 8 181 0 0,-1-1 0 0 0,0 1 0 0 0,0 0 0 0 0,0-1 1 0 0,-1 1-1 0 0,1 0 0 0 0,0-1 0 0 0,0 1 0 0 0,-1 0 0 0 0,1-1 1 0 0,-1 1-1 0 0,1 0 0 0 0,-1 0 0 0 0,0 0 0 0 0,1-1 0 0 0,-1 1 1 0 0,0 0-1 0 0,0 0 0 0 0,0 0 0 0 0,0 0 0 0 0,1 0 0 0 0,-2 0 1 0 0,1 1-1 0 0,0-1 0 0 0,0 0 0 0 0,0 0 0 0 0,0 1 0 0 0,0-1 1 0 0,-1 1-1 0 0,0-1 0 0 0,-1 0-50 0 0,1 0 0 0 0,-1 0 1 0 0,1 0-1 0 0,-1 0 0 0 0,0 1 1 0 0,1 0-1 0 0,-1-1 0 0 0,0 1 0 0 0,1 0 1 0 0,-1 0-1 0 0,0 0 0 0 0,0 1 0 0 0,1-1 1 0 0,-1 1-1 0 0,0-1 0 0 0,-2 2 0 0 0,1 0-43 0 0,0 0 0 0 0,1 0 0 0 0,-1 0-1 0 0,0 1 1 0 0,1-1 0 0 0,0 1-1 0 0,-1 0 1 0 0,1 0 0 0 0,-3 4-1 0 0,-3 4 221 0 0,1 1-1 0 0,1 0 0 0 0,0 0 1 0 0,1 1-1 0 0,-6 14 1 0 0,5-5 274 0 0,1 1 1 0 0,1-1-1 0 0,0 1 1 0 0,0 31-1 0 0,3-38-338 0 0,1-8-93 0 0,1 1 0 0 0,0 0 0 0 0,0 0-1 0 0,1-1 1 0 0,0 1 0 0 0,0-1 0 0 0,1 1 0 0 0,0-1-1 0 0,1 1 1 0 0,4 10 0 0 0,-6-18-227 0 0,0 0 0 0 0,-1 1 0 0 0,1-1 0 0 0,0 0 0 0 0,0 0 0 0 0,0 0 0 0 0,0 1-1 0 0,0-1 1 0 0,1 0 0 0 0,-1 0 0 0 0,0 0 0 0 0,0-1 0 0 0,1 1 0 0 0,-1 0 0 0 0,0 0 0 0 0,1-1 0 0 0,-1 1 0 0 0,1-1 0 0 0,-1 1 0 0 0,1-1-1 0 0,-1 0 1 0 0,1 0 0 0 0,-1 1 0 0 0,1-1 0 0 0,0 0 0 0 0,-1 0 0 0 0,1 0 0 0 0,-1-1 0 0 0,1 1 0 0 0,-1 0 0 0 0,1-1 0 0 0,-1 1-1 0 0,1-1 1 0 0,-1 1 0 0 0,1-1 0 0 0,-1 0 0 0 0,3-1 0 0 0,2-1 84 0 0,0-1-1 0 0,-1 0 1 0 0,1 0 0 0 0,-1 0-1 0 0,0-1 1 0 0,0 0-1 0 0,6-7 1 0 0,24-35-991 0 0,-3-1-1 0 0,-1-1 1 0 0,-3-2-1 0 0,38-93 1 0 0,-56 119-614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5:45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1 16783 0 0,'0'0'1522'0'0,"-15"2"1662"0"0,2 1-1884 0 0,0 0 0 0 0,-14 6-1 0 0,11-3-952 0 0,1 1 0 0 0,1 1 0 0 0,-1 0 0 0 0,1 0 0 0 0,-25 22 0 0 0,32-24-265 0 0,1 1 0 0 0,0-1 0 0 0,1 1 0 0 0,-1 1 0 0 0,1-1 0 0 0,1 1 1 0 0,-1-1-1 0 0,2 1 0 0 0,-5 12 0 0 0,5-14-31 0 0,2-1 0 0 0,-1 1 0 0 0,1-1 0 0 0,0 1 0 0 0,0 0-1 0 0,0 0 1 0 0,1 0 0 0 0,0-1 0 0 0,0 1 0 0 0,1 0 0 0 0,-1 0 0 0 0,1 0 0 0 0,1-1 0 0 0,-1 1 0 0 0,3 7 0 0 0,-3-12-40 0 0,0 1 1 0 0,-1 0 0 0 0,1-1-1 0 0,0 1 1 0 0,0-1 0 0 0,0 1-1 0 0,0-1 1 0 0,0 1 0 0 0,0-1-1 0 0,1 0 1 0 0,-1 0 0 0 0,0 1-1 0 0,1-1 1 0 0,-1 0 0 0 0,1 0-1 0 0,-1 0 1 0 0,1-1 0 0 0,-1 1-1 0 0,1 0 1 0 0,0 0 0 0 0,-1-1-1 0 0,1 1 1 0 0,0-1-1 0 0,0 0 1 0 0,-1 1 0 0 0,4-1-1 0 0,-1-1 10 0 0,0 1 0 0 0,0-1 0 0 0,-1 0 0 0 0,1 0 0 0 0,0 0 0 0 0,-1-1 0 0 0,1 1 0 0 0,-1-1-1 0 0,1 0 1 0 0,-1 0 0 0 0,5-4 0 0 0,10-10 273 0 0,-1 1 0 0 0,-1-2 1 0 0,16-20-1 0 0,-14 15 121 0 0,27-24 1 0 0,-43 44-415 0 0,0 0 1 0 0,0 1-1 0 0,0-1 1 0 0,0 1-1 0 0,0-1 1 0 0,0 1-1 0 0,0 0 0 0 0,1 0 1 0 0,-1 0-1 0 0,1 0 1 0 0,-1 0-1 0 0,0 1 1 0 0,1-1-1 0 0,-1 1 0 0 0,1-1 1 0 0,0 1-1 0 0,3 0 1 0 0,-4 1 0 0 0,0-1 0 0 0,0 1 0 0 0,0-1 0 0 0,0 1 1 0 0,0 0-1 0 0,0 0 0 0 0,0 0 0 0 0,0 0 0 0 0,-1 0 0 0 0,1 0 1 0 0,0 1-1 0 0,-1-1 0 0 0,1 1 0 0 0,-1-1 0 0 0,0 1 0 0 0,1-1 1 0 0,-1 1-1 0 0,0 0 0 0 0,0 0 0 0 0,0-1 0 0 0,1 4 0 0 0,3 7 47 0 0,0-1 0 0 0,-2 1-1 0 0,1 1 1 0 0,-2-1-1 0 0,1 0 1 0 0,-2 1-1 0 0,1-1 1 0 0,-2 1 0 0 0,0 14-1 0 0,-3 0 9 0 0,0-1 0 0 0,-1 1 0 0 0,-11 33 0 0 0,8-36-33 0 0,-2 1 0 0 0,-1-1 1 0 0,-1 0-1 0 0,-1-1 0 0 0,-16 23 1 0 0,16-28-110 0 0,-1 0-1 0 0,-1-2 1 0 0,0 1 0 0 0,-2-2 0 0 0,1 0-1 0 0,-29 19 1 0 0,36-28 29 0 0,-1 0-1 0 0,0-1 1 0 0,-1 0 0 0 0,-9 4 0 0 0,-11-2-1983 0 0,25-7 447 0 0,0 0-1 0 0,0 0 1 0 0,0 0-1 0 0,-8-1 1 0 0,-7-5-7765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2:08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8 5984 0 0,'0'-8'541'0'0,"-1"9"-120"0"0,1 0 0 0 0,0 0 0 0 0,-1-1-1 0 0,1 1 1 0 0,0 0 0 0 0,-1 0 0 0 0,1 0 0 0 0,0 0-1 0 0,0 0 1 0 0,0-1 0 0 0,0 1 0 0 0,0 0 0 0 0,0 0 0 0 0,0 0-1 0 0,0 1 1 0 0,0-1 134 0 0,-3 45 7966 0 0,-8 24-6588 0 0,0-10-1327 0 0,-18 85 23 0 0,18-101-513 0 0,2 2 0 0 0,2-1 1 0 0,-1 57-1 0 0,8-91-123 0 0,-1-3-314 0 0,1 1 0 0 0,0-1 0 0 0,0 0 0 0 0,1 1-1 0 0,0-1 1 0 0,1 0 0 0 0,0 1 0 0 0,0-1 0 0 0,1 0 0 0 0,3 8-1 0 0,0-8-1466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5:46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1290 87 14280 0 0,'-34'-28'1626'0'0,"27"21"-1196"0"0,-1 0-1 0 0,0 1 1 0 0,-1 0 0 0 0,-12-8-1 0 0,13 11-152 0 0,0 0-1 0 0,0 0 1 0 0,0 1-1 0 0,0 0 1 0 0,-1 0-1 0 0,1 1 1 0 0,0 0-1 0 0,-1 0 1 0 0,1 1-1 0 0,-1 0 1 0 0,1 0-1 0 0,-13 3 0 0 0,15-2-93 0 0,-1 1 0 0 0,0-1-1 0 0,1 1 1 0 0,-1 1-1 0 0,1-1 1 0 0,0 1 0 0 0,0 0-1 0 0,0 1 1 0 0,0-1-1 0 0,1 1 1 0 0,-1 0 0 0 0,1 1-1 0 0,0-1 1 0 0,0 1-1 0 0,-8 10 1 0 0,-3 10 156 0 0,2 0 0 0 0,0 1 0 0 0,1 1 0 0 0,2 0 0 0 0,1 0 0 0 0,-12 51 0 0 0,13-29-255 0 0,1 0 0 0 0,3 1 0 0 0,1 57 0 0 0,4-88-95 0 0,1 0 0 0 0,1 0 0 0 0,1 0 0 0 0,8 30-1 0 0,-9-41-131 0 0,0 0 0 0 0,1-1 0 0 0,1 1 0 0 0,-1-1 0 0 0,1 1 0 0 0,0-1-1 0 0,1-1 1 0 0,-1 1 0 0 0,1 0 0 0 0,1-1 0 0 0,-1 0 0 0 0,1 0-1 0 0,7 5 1 0 0,8 0-1138 0 0,1-3-266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5:46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6 385 15664 0 0,'-6'6'6362'0'0,"7"-9"-5955"0"0,1 1 1 0 0,-1-1-1 0 0,0 1 1 0 0,0-1-1 0 0,0 1 1 0 0,0-1-1 0 0,-1 0 1 0 0,1 1-1 0 0,0-6 1 0 0,1-2 334 0 0,26-85 2550 0 0,-3 13-2244 0 0,-25 80-1035 0 0,0 2-10 0 0,0-1 0 0 0,0 1 1 0 0,0-1-1 0 0,0 1 0 0 0,1-1 0 0 0,-1 1 0 0 0,0-1 1 0 0,0 1-1 0 0,0-1 0 0 0,1 1 0 0 0,-1-1 0 0 0,0 1 1 0 0,1 0-1 0 0,-1-1 0 0 0,0 1 0 0 0,1-1 0 0 0,-1 1 1 0 0,1 0-1 0 0,-1-1 0 0 0,0 1 0 0 0,1 0 1 0 0,0-1-1 0 0,-1 1 4 0 0,1 0 0 0 0,-1 0 1 0 0,1 0-1 0 0,-1 0 1 0 0,0 0-1 0 0,1 0 0 0 0,-1 0 1 0 0,1 0-1 0 0,-1 0 0 0 0,0 0 1 0 0,1 0-1 0 0,-1 0 0 0 0,0 0 1 0 0,1 0-1 0 0,-1 1 0 0 0,1-1 1 0 0,-1 0-1 0 0,0 0 1 0 0,1 0-1 0 0,-1 1 0 0 0,0-1 1 0 0,1 0-1 0 0,-1 0 0 0 0,0 1 1 0 0,0-1-1 0 0,1 0 0 0 0,-1 0 1 0 0,0 1-1 0 0,0-1 0 0 0,1 0 1 0 0,-1 1-1 0 0,0 0 1 0 0,7 10 102 0 0,42 96-14 0 0,-46-102-96 0 0,0 0 0 0 0,0 0 0 0 0,0 0 0 0 0,0-1 0 0 0,1 1 0 0 0,0-1 0 0 0,0 0 0 0 0,0 0 0 0 0,1 0 0 0 0,-1-1 0 0 0,1 1 0 0 0,0-1 0 0 0,0 0 0 0 0,10 4 0 0 0,-12-6 0 0 0,1 1 0 0 0,0-1 0 0 0,-1 0 0 0 0,1-1 0 0 0,0 1 0 0 0,0-1 0 0 0,0 1 0 0 0,0-1 0 0 0,0 0 0 0 0,0-1 0 0 0,-1 1 0 0 0,1-1 0 0 0,0 1 0 0 0,0-1 0 0 0,0 0 0 0 0,-1-1 0 0 0,1 1 0 0 0,-1 0 0 0 0,1-1 0 0 0,-1 0 0 0 0,1 0 0 0 0,4-4 0 0 0,0-1-25 0 0,-1 0 0 0 0,0 0 1 0 0,0-1-1 0 0,-1 0 0 0 0,1 0 0 0 0,-2-1 0 0 0,1 1 1 0 0,-1-1-1 0 0,-1-1 0 0 0,5-10 0 0 0,2-13-1353 0 0,12-56-1 0 0,-10 35-795 0 0,-5 24 166 0 0,-2 0-324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5:47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20815 0 0,'0'0'1012'0'0,"12"3"244"0"0,10 4-1049 0 0,-15-5 372 0 0,0 1 1 0 0,0-1 0 0 0,0 1-1 0 0,-1 1 1 0 0,1-1 0 0 0,6 6-1 0 0,22 15 1535 0 0,-21-15-1384 0 0,0 0 1 0 0,16 16-1 0 0,-18-13-728 0 0,-1 0 0 0 0,0 0 0 0 0,-1 1 1 0 0,-1 1-1 0 0,0 0 0 0 0,-1 0 0 0 0,0 0 0 0 0,-1 1 0 0 0,0 0 0 0 0,-2 0 0 0 0,0 1 0 0 0,0 0 0 0 0,-2 0 0 0 0,0 0 0 0 0,-1 0 0 0 0,1 25 0 0 0,-3-14-2 0 0,-2 0 0 0 0,0 1 0 0 0,-2-1 0 0 0,-1-1 0 0 0,-1 1 0 0 0,-2-1 0 0 0,-13 33 0 0 0,8-30-1563 0 0,-1-1-3520 0 0,11-21 3017 0 0,-12 24-7797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5:55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11144 0 0,'-20'8'1208'0'0,"2"2"8828"0"0,31-11-6966 0 0,16-5-1815 0 0,-20 4-992 0 0,-1 0 0 0 0,0 0 0 0 0,1 1 0 0 0,-1 0 0 0 0,1 1 0 0 0,-1 0 0 0 0,1 0 0 0 0,-1 1 0 0 0,13 2 0 0 0,-20-3-254 0 0,0 1 0 0 0,0-1 0 0 0,0 0 0 0 0,0 1 0 0 0,0-1 0 0 0,-1 1 0 0 0,1-1 0 0 0,0 1 0 0 0,0 0 1 0 0,0-1-1 0 0,-1 1 0 0 0,1 0 0 0 0,0-1 0 0 0,0 1 0 0 0,-1 0 0 0 0,1 0 0 0 0,-1 0 0 0 0,1 0 0 0 0,-1 0 0 0 0,1 0 0 0 0,-1 0 0 0 0,0 0 0 0 0,1-1 0 0 0,-1 1 0 0 0,0 0 0 0 0,0 1 0 0 0,0-1 0 0 0,1 0 0 0 0,-1 0 0 0 0,0 0 0 0 0,0 0 0 0 0,-1 0 1 0 0,1 0-1 0 0,0 0 0 0 0,0 0 0 0 0,0 0 0 0 0,-1 1 0 0 0,-1 4 11 0 0,0-1 1 0 0,-1 0-1 0 0,1 1 1 0 0,-1-1-1 0 0,-4 6 1 0 0,-21 30 59 0 0,-59 63 0 0 0,75-89-27 0 0,12-15-51 0 0,0 0-1 0 0,0 0 1 0 0,-1 1-1 0 0,1-1 1 0 0,0 0-1 0 0,0 0 1 0 0,0 1-1 0 0,-1-1 1 0 0,1 0 0 0 0,0 1-1 0 0,0-1 1 0 0,0 0-1 0 0,0 1 1 0 0,0-1-1 0 0,0 0 1 0 0,0 1-1 0 0,0-1 1 0 0,0 0-1 0 0,0 1 1 0 0,0-1 0 0 0,0 0-1 0 0,0 1 1 0 0,0-1-1 0 0,0 0 1 0 0,0 1-1 0 0,0-1 1 0 0,0 0-1 0 0,0 0 1 0 0,0 1-1 0 0,0-1 1 0 0,0 0 0 0 0,1 1-1 0 0,-1-1 1 0 0,0 0-1 0 0,0 1 1 0 0,0-1-1 0 0,1 0 1 0 0,-1 0-1 0 0,0 0 1 0 0,0 1-1 0 0,1-1 1 0 0,-1 0 0 0 0,1 1-1 0 0,10 3 91 0 0,-5-3-69 0 0,-1-2 1 0 0,1 1-1 0 0,0-1 0 0 0,-1 1 1 0 0,1-2-1 0 0,0 1 0 0 0,9-4 1 0 0,-7 3-50 0 0,-1-1 1 0 0,1 1 0 0 0,12-1-1 0 0,-2 1-2412 0 0,25-7-1 0 0,-28 5-6856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6:02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1 8288 0 0,'-7'2'181'0'0,"1"1"0"0"0,-1 0 0 0 0,1 0 0 0 0,-9 7 0 0 0,-3 1 1271 0 0,-25 15 4094 0 0,7-4-4036 0 0,26-16-1090 0 0,3-3 151 0 0,-1 1 0 0 0,1 1-1 0 0,0-1 1 0 0,0 1 0 0 0,0 0 0 0 0,1 1-1 0 0,0-1 1 0 0,0 2 0 0 0,0-1 0 0 0,-7 10-1 0 0,13-15-453 0 0,0 0 0 0 0,-1 0 0 0 0,1 0 1 0 0,0 0-1 0 0,0 0 0 0 0,0 0 0 0 0,-1 0 0 0 0,1 0 0 0 0,0 0 0 0 0,0 0 0 0 0,0 1 0 0 0,1-1 0 0 0,-1 0 0 0 0,0 0 0 0 0,0 0 0 0 0,1 0 0 0 0,-1 0 0 0 0,0 0 1 0 0,1 0-1 0 0,0 1 0 0 0,0 0-44 0 0,0-1 0 0 0,0 1 0 0 0,0 0 0 0 0,0-1 0 0 0,0 0 0 0 0,0 1 0 0 0,1-1 1 0 0,-1 0-1 0 0,1 1 0 0 0,1 0 0 0 0,8 3 58 0 0,-1 0 0 0 0,1-1 1 0 0,0-1-1 0 0,1 0 0 0 0,-1 0 1 0 0,23 1-1 0 0,-3-2 102 0 0,44-3 0 0 0,237-23 316 0 0,176 3 19 0 0,-4-1 894 0 0,-105 16-1658 0 0,-255 7 408 0 0,62 1-55 0 0,-70 1-165 0 0,-97-6 258 0 0,4-1 8 0 0,-23 4-497 0 0,12 6-2045 0 0,-1 6-1847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6:22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13 5984 0 0,'-12'0'640'0'0,"-87"27"11553"0"0,98-26-11980 0 0,0-1 1 0 0,0 0-1 0 0,0 1 1 0 0,0-1 0 0 0,0 0-1 0 0,0 0 1 0 0,0 0-1 0 0,0 0 1 0 0,0 0-1 0 0,0 0 1 0 0,0 0 0 0 0,0 0-1 0 0,-1 0 1 0 0,0-1-1 0 0,2-3 2186 0 0,9-3-1460 0 0,-2 4-787 0 0,0 0 1 0 0,0 0-1 0 0,0 1 1 0 0,0 0-1 0 0,1 1 0 0 0,-1-1 1 0 0,1 2-1 0 0,9-1 1 0 0,4-1 178 0 0,62-6 638 0 0,141 6 0 0 0,82 27-218 0 0,-109 3-347 0 0,-38-4-167 0 0,555 28 1300 0 0,-645-53-1347 0 0,108-15-1 0 0,-172 15-184 0 0,4 0 12 0 0,0 0 0 0 0,-1-1 0 0 0,1 0 0 0 0,-1-1 0 0 0,1 0 0 0 0,8-4 0 0 0,-17 7-67 0 0,1-1 0 0 0,0 1 1 0 0,0 0-1 0 0,-1 0 0 0 0,1-1 0 0 0,0 1 0 0 0,0 0 0 0 0,-1 0 0 0 0,1 0 1 0 0,0 0-1 0 0,0 0 0 0 0,0 0 0 0 0,-1 0 0 0 0,1 0 0 0 0,0 0 1 0 0,0 1-1 0 0,-1-1 0 0 0,1 0 0 0 0,0 0 0 0 0,0 1 0 0 0,-1-1 1 0 0,2 1-1 0 0,15 13-2774 0 0,-15-13 2304 0 0,-1 1 1 0 0,1-1-1 0 0,0 1 0 0 0,0-1 0 0 0,0 1 1 0 0,0-1-1 0 0,3 2 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6:23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49 13360 0 0,'-1'-4'611'0'0,"0"0"0"0"0,-1 1 0 0 0,1-1 0 0 0,-1 1 0 0 0,0 0 0 0 0,0-1 0 0 0,0 1 0 0 0,0 0 0 0 0,-5-4 0 0 0,3 2 1008 0 0,4 5-1470 0 0,-1-1 1 0 0,1 1 0 0 0,0 0-1 0 0,0-1 1 0 0,-1 1-1 0 0,1 0 1 0 0,0-1 0 0 0,-1 1-1 0 0,1 0 1 0 0,0-1 0 0 0,-1 1-1 0 0,1 0 1 0 0,-1 0-1 0 0,1-1 1 0 0,-1 1 0 0 0,1 0-1 0 0,0 0 1 0 0,-1 0-1 0 0,1 0 1 0 0,-1 0 0 0 0,1 0-1 0 0,-1 0 1 0 0,1 0 0 0 0,-1 0-1 0 0,1 0 1 0 0,-1 0-1 0 0,1 0 1 0 0,-1 0 0 0 0,0 0-64 0 0,0 1 1 0 0,0 0 0 0 0,0-1 0 0 0,1 1-1 0 0,-1-1 1 0 0,0 1 0 0 0,0 0-1 0 0,1 0 1 0 0,-1-1 0 0 0,0 1-1 0 0,1 0 1 0 0,-2 1 0 0 0,0 3-80 0 0,-1 0 0 0 0,1-1 1 0 0,0 1-1 0 0,-2 8 0 0 0,-2 17 99 0 0,2 1 1 0 0,-2 38-1 0 0,2-13 47 0 0,-15 122 178 0 0,13-127-261 0 0,-8 52 60 0 0,11-77-28 0 0,-5 19 89 0 0,8-42-156 0 0,-1-1 0 0 0,0 1 0 0 0,0-1 0 0 0,0 1 0 0 0,0-1 0 0 0,0 1 0 0 0,-1-1 0 0 0,1 0 0 0 0,-1 0 0 0 0,1 0 0 0 0,-1 0 0 0 0,0 0 0 0 0,-2 3-1 0 0,3-5-23 0 0,0 0 0 0 0,0 1 0 0 0,0-1 0 0 0,0 0 0 0 0,0 1-1 0 0,-1-1 1 0 0,1 0 0 0 0,0 0 0 0 0,0 0 0 0 0,0 0-1 0 0,0 0 1 0 0,0 0 0 0 0,0 0 0 0 0,0 0 0 0 0,0-1-1 0 0,0 1 1 0 0,0 0 0 0 0,0-1 0 0 0,0 1 0 0 0,0 0 0 0 0,0-1-1 0 0,0 1 1 0 0,0-1 0 0 0,0 0 0 0 0,0 1 0 0 0,0-2-1 0 0,-24-20 129 0 0,22 19-112 0 0,-12-13 18 0 0,2 0 0 0 0,-17-27-1 0 0,3 6-45 0 0,20 28 130 0 0,7 14 126 0 0,2 9-287 0 0,0 5 32 0 0,8 26 0 0 0,0 3 0 0 0,-9-40 0 0 0,0 0 0 0 0,1-1 0 0 0,0 1 0 0 0,1 0 0 0 0,0-1 0 0 0,0 0 0 0 0,0 0 0 0 0,1 0 0 0 0,0 0 0 0 0,9 11 0 0 0,-12-17 10 0 0,0 0 0 0 0,0-1 1 0 0,-1 1-1 0 0,1-1 0 0 0,0 1 0 0 0,0-1 0 0 0,0 1 1 0 0,0-1-1 0 0,0 0 0 0 0,0 1 0 0 0,0-1 0 0 0,0 0 1 0 0,0 0-1 0 0,0 0 0 0 0,0 0 0 0 0,0 0 0 0 0,0 0 0 0 0,0 0 1 0 0,0 0-1 0 0,0 0 0 0 0,0 0 0 0 0,0-1 0 0 0,0 1 1 0 0,0 0-1 0 0,0-1 0 0 0,0 1 0 0 0,0-1 0 0 0,0 1 0 0 0,0-1 1 0 0,-1 1-1 0 0,1-1 0 0 0,0 1 0 0 0,0-1 0 0 0,1-1 1 0 0,3-3 91 0 0,1 0 0 0 0,-1-1 0 0 0,6-7 1 0 0,-10 12-94 0 0,29-36 293 0 0,70-91 940 0 0,-93 117-1406 0 0,0 1 0 0 0,1 0 0 0 0,1 1 0 0 0,0-1 1 0 0,0 1-1 0 0,1 1 0 0 0,13-9 0 0 0,-21 15-299 0 0,0 1 0 0 0,1 0 0 0 0,-1 0 0 0 0,0 0 0 0 0,1 1 0 0 0,-1-1 0 0 0,1 1 0 0 0,-1-1 0 0 0,1 1 0 0 0,3 0 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7:02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3 113 7368 0 0,'-1'-4'11263'0'0,"0"-1"-9165"0"0,2 3-1769 0 0,0 1 1 0 0,0-1 0 0 0,0 1 0 0 0,0-1-1 0 0,1 1 1 0 0,-1-1 0 0 0,0 1-1 0 0,1 0 1 0 0,-1 0 0 0 0,1 0-1 0 0,2-2 1 0 0,21-9 90 0 0,-24 11-339 0 0,49-26 180 0 0,-25 15-295 0 0,-3 2-581 0 0,39-13 0 0 0,-56 22-1690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7:02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 6448 0 0,'-18'2'6242'0'0,"17"-1"-5686"0"0,0 0 0 0 0,-1 0 0 0 0,1 0-1 0 0,0 0 1 0 0,0 0 0 0 0,0 1 0 0 0,0-1-1 0 0,0 0 1 0 0,1 1 0 0 0,-1-1 0 0 0,-1 3-1 0 0,-4 22 2213 0 0,5-21-2507 0 0,1 0 1 0 0,0 0-1 0 0,0 0 0 0 0,1 0 0 0 0,0 0 0 0 0,-1 0 1 0 0,1 0-1 0 0,2 5 0 0 0,-2-8-204 0 0,0-1 0 0 0,0 1 0 0 0,0 0 0 0 0,0 0 0 0 0,1-1-1 0 0,-1 1 1 0 0,0 0 0 0 0,1-1 0 0 0,-1 0 0 0 0,1 1 0 0 0,-1-1 0 0 0,1 0 0 0 0,0 1 0 0 0,-1-1 0 0 0,1 0 0 0 0,0-1 0 0 0,0 1 0 0 0,0 0 0 0 0,0 0-1 0 0,0-1 1 0 0,0 1 0 0 0,0-1 0 0 0,0 1 0 0 0,0-1 0 0 0,4 0 0 0 0,5 0 132 0 0,0-1-1 0 0,0 0 1 0 0,20-5-1 0 0,3 0 362 0 0,-23 5-420 0 0,-8 1-66 0 0,1-1 0 0 0,-1 1 0 0 0,1-1-1 0 0,-1 1 1 0 0,1 0 0 0 0,-1 1-1 0 0,0-1 1 0 0,7 2 0 0 0,-10-2-59 0 0,1 0 0 0 0,-1 0 0 0 0,0 0 0 0 0,1 1 0 0 0,-1-1 0 0 0,1 0 0 0 0,-1 0 0 0 0,0 1 0 0 0,0-1 0 0 0,1 0 0 0 0,-1 0 0 0 0,0 1 0 0 0,1-1 0 0 0,-1 0 0 0 0,0 1 0 0 0,0-1 0 0 0,0 0 0 0 0,1 1 0 0 0,-1-1 0 0 0,0 0 0 0 0,0 1 0 0 0,0-1 0 0 0,0 1 0 0 0,0-1 0 0 0,0 0 1 0 0,0 1-1 0 0,0-1 0 0 0,0 0 0 0 0,0 1 0 0 0,0-1 0 0 0,0 1 0 0 0,0-1 0 0 0,0 0 0 0 0,0 1 0 0 0,0-1 0 0 0,0 1 0 0 0,0-1 0 0 0,-1 1 0 0 0,-7 10 28 0 0,7-9-22 0 0,-8 8 25 0 0,-1 1 0 0 0,-1-2 0 0 0,-22 18 0 0 0,-40 20-417 0 0,13-10-1874 0 0,40-24-364 0 0,0 2-5860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7:03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11 100 11056 0 0,'0'0'59'0'0,"-1"-1"1"0"0,0 1 0 0 0,0-1 0 0 0,0 1 0 0 0,1-1-1 0 0,-1 0 1 0 0,1 0 0 0 0,-1 1 0 0 0,0-1-1 0 0,1 0 1 0 0,-1 0 0 0 0,1 0 0 0 0,-1 1 0 0 0,1-1-1 0 0,0 0 1 0 0,-1 0 0 0 0,1 0 0 0 0,0 0-1 0 0,0 0 1 0 0,0 0 0 0 0,0 0 0 0 0,-1 0 0 0 0,1 0-1 0 0,1-1 1 0 0,-1 0 420 0 0,1-1 1 0 0,-1 1-1 0 0,1 0 0 0 0,0-1 1 0 0,0 1-1 0 0,0 0 0 0 0,0 0 1 0 0,0 0-1 0 0,3-4 0 0 0,0 1 873 0 0,0-1-1 0 0,1 1 1 0 0,8-7-1 0 0,2 0-642 0 0,-11 10-600 0 0,-1 1 1 0 0,1-1-1 0 0,-1 1 1 0 0,1-1-1 0 0,0 1 1 0 0,-1 0-1 0 0,1 0 1 0 0,0 1-1 0 0,0-1 1 0 0,0 1 0 0 0,-1 0-1 0 0,1 0 1 0 0,4 0-1 0 0,-6 0-92 0 0,0 1 1 0 0,0-1-1 0 0,0 0 0 0 0,-1 1 1 0 0,1-1-1 0 0,0 1 0 0 0,0 0 1 0 0,-1-1-1 0 0,1 1 0 0 0,0 0 1 0 0,-1 0-1 0 0,1 0 0 0 0,-1 0 1 0 0,1 1-1 0 0,-1-1 0 0 0,1 0 0 0 0,-1 0 1 0 0,0 1-1 0 0,0-1 0 0 0,0 1 1 0 0,0-1-1 0 0,0 1 0 0 0,0 0 1 0 0,0-1-1 0 0,0 1 0 0 0,-1 0 1 0 0,1 0-1 0 0,0 2 0 0 0,6 46-42 0 0,3 17 224 0 0,-9-60-86 0 0,1 0 0 0 0,0 0 0 0 0,1 0 0 0 0,0-1 0 0 0,0 1 0 0 0,0-1 0 0 0,6 8 0 0 0,-8-13-85 0 0,1 1-1 0 0,-1 0 1 0 0,1-1-1 0 0,0 1 1 0 0,0-1-1 0 0,-1 0 1 0 0,1 0 0 0 0,0 0-1 0 0,0 0 1 0 0,0 0-1 0 0,0 0 1 0 0,1 0-1 0 0,-1 0 1 0 0,0-1-1 0 0,0 1 1 0 0,0-1 0 0 0,1 0-1 0 0,-1 0 1 0 0,0 1-1 0 0,1-1 1 0 0,3-1-1 0 0,6-1-53 0 0,0 0-1 0 0,-1 0 1 0 0,13-5 0 0 0,3 0-580 0 0,-15 6-234 0 0,0 4-52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0:35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81 6448 0 0,'0'0'498'0'0,"-13"-8"448"0"0,5 2 1340 0 0,0 1 1 0 0,-14-15 992 0 0,21 20-3165 0 0,1 0 0 0 0,0 0 0 0 0,0 0 0 0 0,-1 0 0 0 0,1 0 0 0 0,0 0 0 0 0,0 0 0 0 0,-1 0 0 0 0,1 0 0 0 0,0 0 1 0 0,0 0-1 0 0,-1 0 0 0 0,1 0 0 0 0,0 0 0 0 0,0 0 0 0 0,-1 0 0 0 0,1-1 0 0 0,0 1 0 0 0,0 0 0 0 0,-1 0 0 0 0,1 0 1 0 0,0 0-1 0 0,0-1 0 0 0,0 1 0 0 0,0 0 0 0 0,-1 0 0 0 0,1 0 0 0 0,0-1 0 0 0,0 1 0 0 0,0-1-44 0 0,0 1-1 0 0,0 0 0 0 0,0 0 0 0 0,0 0 1 0 0,0-1-1 0 0,0 1 0 0 0,1 0 1 0 0,-1 0-1 0 0,0 0 0 0 0,0-1 0 0 0,0 1 1 0 0,0 0-1 0 0,1 0 0 0 0,-1 0 1 0 0,0 0-1 0 0,0 0 0 0 0,0-1 0 0 0,0 1 1 0 0,1 0-1 0 0,-1 0 0 0 0,0 0 1 0 0,0 0-1 0 0,1 0 0 0 0,-1 0 0 0 0,0 0 1 0 0,0 0-1 0 0,0 0 0 0 0,1 0 1 0 0,-1 0-1 0 0,0 0 0 0 0,0 0 1 0 0,1 0-1 0 0,-1 0 0 0 0,0 0 0 0 0,1 0 1 0 0,19 1 475 0 0,0 1 0 0 0,32 7 0 0 0,-28-4-197 0 0,26 2-1 0 0,75 3 595 0 0,184 9 551 0 0,-103-13-904 0 0,384 0 1339 0 0,-335-23-1024 0 0,-136 11-177 0 0,102-3 418 0 0,-221 9-1145 0 0,54 0 0 0 0,80 10 0 0 0,-114-7 140 0 0,32 0-1 0 0,-46-3-78 0 0,1 0-1 0 0,0-1 0 0 0,-1 0 0 0 0,1 0 0 0 0,-1 0 1 0 0,1-1-1 0 0,-1 1 0 0 0,11-6 0 0 0,-11 4-45 0 0,-1-1 0 0 0,1 1 0 0 0,-1-1-1 0 0,0 0 1 0 0,0-1 0 0 0,-1 1 0 0 0,1-1 0 0 0,-1 0-1 0 0,0 0 1 0 0,5-8 0 0 0,-8 7 9 0 0,-1 5-22 0 0,0 1-1 0 0,1 0 1 0 0,-1-1-1 0 0,0 1 1 0 0,0 0-1 0 0,0-1 0 0 0,0 1 1 0 0,0 0-1 0 0,1-1 1 0 0,-1 1-1 0 0,0 0 1 0 0,0-1-1 0 0,0 1 1 0 0,1 0-1 0 0,-1 0 1 0 0,0-1-1 0 0,1 1 1 0 0,-1 0-1 0 0,0 0 1 0 0,0-1-1 0 0,1 1 1 0 0,-1 0-1 0 0,0 0 1 0 0,1 0-1 0 0,-1 0 1 0 0,1-1-1 0 0,2 1-38 0 0,-2 0-154 0 0,-6 13-750 0 0,4-10 523 0 0,0 0 0 0 0,0 0 1 0 0,0-1-1 0 0,0 1 1 0 0,1 0-1 0 0,-1 4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2:09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37 3680 0 0,'-8'-6'-620'0'0,"-1"-4"5343"0"0,-6-7 6499 0 0,7 13-7722 0 0,1 6-3758 0 0,5-1 364 0 0,0 1-1 0 0,1 0 0 0 0,-1 0 1 0 0,1 0-1 0 0,0 0 1 0 0,0 0-1 0 0,0 0 0 0 0,0 0 1 0 0,0 0-1 0 0,0 1 0 0 0,1-1 1 0 0,-1 0-1 0 0,1 0 0 0 0,-1 1 1 0 0,1-1-1 0 0,0 0 1 0 0,0 4-1 0 0,-2 7 174 0 0,0 7-47 0 0,0 1 0 0 0,2 0 1 0 0,0 0-1 0 0,2-1 0 0 0,0 1 0 0 0,1 0 0 0 0,1-1 0 0 0,1 0 0 0 0,1 0 0 0 0,13 31 1 0 0,-17-46-168 0 0,1 1 1 0 0,0-1-1 0 0,0-1 1 0 0,0 1 0 0 0,0 0-1 0 0,1-1 1 0 0,0 0 0 0 0,0 0-1 0 0,8 7 1 0 0,-10-10-66 0 0,-1 0 1 0 0,1 1-1 0 0,0-1 1 0 0,0 0-1 0 0,0 0 0 0 0,0 0 1 0 0,0-1-1 0 0,0 1 1 0 0,0 0-1 0 0,0-1 0 0 0,0 1 1 0 0,0-1-1 0 0,0 0 1 0 0,0 0-1 0 0,0 1 0 0 0,1-1 1 0 0,-1-1-1 0 0,0 1 1 0 0,0 0-1 0 0,0 0 0 0 0,0-1 1 0 0,0 0-1 0 0,0 1 1 0 0,0-1-1 0 0,0 0 0 0 0,0 0 1 0 0,0 0-1 0 0,3-2 0 0 0,-1-1 28 0 0,0 1-1 0 0,0-1 0 0 0,0 0 0 0 0,0 0 0 0 0,-1-1 0 0 0,0 1 0 0 0,0-1 0 0 0,0 0 0 0 0,4-9 0 0 0,0-5-83 0 0,8-27-1 0 0,-6 16 110 0 0,-2 1 329 0 0,-6 22-216 0 0,0 0-1 0 0,1 0 1 0 0,0 0 0 0 0,1 0-1 0 0,3-6 1 0 0,-6 12 257 0 0,1 3-403 0 0,-1-1 0 0 0,1 1 0 0 0,-1 0 0 0 0,0-1 0 0 0,0 1 0 0 0,1 0 0 0 0,-1-1 0 0 0,0 1 0 0 0,0 0 0 0 0,-1-1 0 0 0,1 1 0 0 0,0 0 0 0 0,-2 2 1 0 0,2 0 19 0 0,-3 20 68 0 0,1-1 0 0 0,1 1 0 0 0,1 0 0 0 0,2-1 0 0 0,5 37 0 0 0,-3-37-397 0 0,-2-14 467 0 0,-1 1-1 0 0,7 16 1 0 0,-8-23-482 0 0,1-1 0 0 0,0 0 0 0 0,1 1 0 0 0,-1-1 0 0 0,0 0 0 0 0,1 0-1 0 0,-1 0 1 0 0,1 0 0 0 0,-1 0 0 0 0,1 0 0 0 0,0 0 0 0 0,0 0 0 0 0,0-1 0 0 0,0 1 0 0 0,4 1 0 0 0,2 0-6241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7:03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15200 0 0,'0'0'1172'0'0,"0"-1"-1030"0"0,0 0 1 0 0,0-1 0 0 0,0 1 0 0 0,0 0 0 0 0,0 0 0 0 0,0 0 0 0 0,1 0 0 0 0,-1-1 0 0 0,0 1 0 0 0,1 0 0 0 0,0-2 0 0 0,13-8 1670 0 0,1 0 0 0 0,18-10-1 0 0,-31 20-1799 0 0,-1 0 45 0 0,1 1 1 0 0,-1-1-1 0 0,0 0 0 0 0,1 1 1 0 0,-1-1-1 0 0,1 1 0 0 0,-1-1 0 0 0,1 1 1 0 0,-1 0-1 0 0,1 0 0 0 0,0 0 1 0 0,-1 0-1 0 0,1 0 0 0 0,-1 0 1 0 0,1 0-1 0 0,-1 0 0 0 0,1 0 1 0 0,-1 1-1 0 0,1-1 0 0 0,-1 1 1 0 0,1-1-1 0 0,-1 1 0 0 0,1 0 1 0 0,-1-1-1 0 0,0 1 0 0 0,1 0 1 0 0,-1 0-1 0 0,0 0 0 0 0,0 0 1 0 0,0 0-1 0 0,0 0 0 0 0,0 0 0 0 0,0 1 1 0 0,2 1-1 0 0,-1 0-59 0 0,0 1 0 0 0,0-1 0 0 0,1 1 0 0 0,-2-1 0 0 0,1 1 0 0 0,0 0 0 0 0,-1 0 0 0 0,0-1 0 0 0,0 1 0 0 0,0 0 0 0 0,0 8 0 0 0,-2 15-7 0 0,-5 29-1 0 0,0-11 278 0 0,3-24 96 0 0,2-16-205 0 0,0 1 1 0 0,0-1-1 0 0,1 0 1 0 0,0 10-1 0 0,0 5 882 0 0,0-19-746 0 0,6-1-48 0 0,-3 1-175 0 0,1-1 0 0 0,0-1 0 0 0,-1 1-1 0 0,1 0 1 0 0,-1-1 0 0 0,1 0 0 0 0,-1 1 0 0 0,1-1 0 0 0,-1-1 0 0 0,5-1 0 0 0,-3 0-130 0 0,20-8-1159 0 0,32-9 1 0 0,-38 14-8448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7:0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60 751 10136 0 0,'-8'6'256'0'0,"0"0"1"0"0,0-1-1 0 0,-1 0 1 0 0,-17 8 7703 0 0,35-16-6122 0 0,20-10-1039 0 0,42-32 1557 0 0,87-73 0 0 0,-45 31-1477 0 0,57-53 182 0 0,-115 93-834 0 0,33-34 61 0 0,115-136 1 0 0,-191 206-276 0 0,-9 9-120 0 0,-1 0 1 0 0,0 0 0 0 0,1-1-1 0 0,-1 1 1 0 0,0 0-1 0 0,3-5 1 0 0,-5 6-137 0 0,0 1-1 0 0,1 0 1 0 0,-1-1 0 0 0,1 1 0 0 0,-1 0-1 0 0,1 0 1 0 0,-1-1 0 0 0,1 1-1 0 0,-1 0 1 0 0,1 0 0 0 0,-1 0-1 0 0,1 0 1 0 0,-1-1 0 0 0,1 1-1 0 0,-1 0 1 0 0,1 0 0 0 0,-1 0-1 0 0,1 0 1 0 0,-1 0 0 0 0,1 1-1 0 0,0-1 1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7:1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142 491 11976 0 0,'-8'0'235'0'0,"1"1"0"0"0,-1 0 0 0 0,1 0 0 0 0,-12 5 0 0 0,10-4 82 0 0,-1 1 0 0 0,-13 1 0 0 0,15-3 465 0 0,5-1-317 0 0,0 1 0 0 0,0-1 0 0 0,0 1 0 0 0,0-1 0 0 0,0 0 0 0 0,0 0 0 0 0,0-1 0 0 0,0 1 0 0 0,0-1 0 0 0,-5-1 0 0 0,7 2-345 0 0,1-1 0 0 0,-1 1-1 0 0,1 0 1 0 0,0-1-1 0 0,-1 1 1 0 0,1-1 0 0 0,0 1-1 0 0,-1-1 1 0 0,1 0 0 0 0,0 1-1 0 0,0-1 1 0 0,0 1-1 0 0,-1-1 1 0 0,1 1 0 0 0,0-1-1 0 0,0 0 1 0 0,0 1-1 0 0,0-1 1 0 0,0 1 0 0 0,0-1-1 0 0,0 0 1 0 0,0 1 0 0 0,1-1-1 0 0,-1 1 1 0 0,0-1-1 0 0,0 1 1 0 0,0-1 0 0 0,1 0-1 0 0,7-16 934 0 0,38-42 26 0 0,2 2 1 0 0,71-65-1 0 0,-78 85-983 0 0,-3 1-169 0 0,83-59 1 0 0,-36 36-3768 0 0,-68 49 1889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7:14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35 498 16439 0 0,'-33'5'1651'0'0,"33"-5"-1645"0"0,0 0 0 0 0,-1 0-1 0 0,1 0 1 0 0,0-1 0 0 0,0 1 0 0 0,0 0 0 0 0,0 0-1 0 0,0 0 1 0 0,0 0 0 0 0,-1-1 0 0 0,1 1-1 0 0,0 0 1 0 0,0 0 0 0 0,0 0 0 0 0,0-1 0 0 0,0 1-1 0 0,0 0 1 0 0,0 0 0 0 0,0-1 0 0 0,0 1 0 0 0,0 0-1 0 0,0 0 1 0 0,0 0 0 0 0,0-1 0 0 0,0 1-1 0 0,0 0 1 0 0,0 0 0 0 0,0 0 0 0 0,0-1 0 0 0,1 1-1 0 0,-1 0 1 0 0,0 0 0 0 0,0-1 0 0 0,3-7 762 0 0,12-12 966 0 0,0 1 0 0 0,26-26 0 0 0,42-31-100 0 0,-31 29-892 0 0,235-213-2013 0 0,-265 240 252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7:01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 8288 0 0,'0'0'1097'0'0,"-17"5"7356"0"0,14-3-8163 0 0,0 1 0 0 0,0-1 0 0 0,1 1 0 0 0,-1 0 0 0 0,0-1 0 0 0,1 1 0 0 0,0 0 0 0 0,-1 1 0 0 0,-2 5 0 0 0,-6 7 279 0 0,2-2-226 0 0,1 0 0 0 0,0 1-1 0 0,1 0 1 0 0,-7 21 0 0 0,8-21-149 0 0,-1 3 52 0 0,0 1 1 0 0,2 0-1 0 0,0 0 0 0 0,-2 25 0 0 0,7-41-190 0 0,-1 1 0 0 0,1-1 1 0 0,0 1-1 0 0,1-1 0 0 0,-1 0 0 0 0,0 0 0 0 0,1 1 0 0 0,0-1 1 0 0,1 5-1 0 0,-1-7-38 0 0,0 1 0 0 0,-1-1-1 0 0,1 0 1 0 0,0 0 0 0 0,0 1 0 0 0,0-1 0 0 0,0 0 0 0 0,0 0-1 0 0,0 0 1 0 0,0 0 0 0 0,0 0 0 0 0,0 0 0 0 0,0-1 0 0 0,0 1-1 0 0,1 0 1 0 0,-1-1 0 0 0,0 1 0 0 0,0 0 0 0 0,1-1 0 0 0,-1 0 0 0 0,1 1-1 0 0,-1-1 1 0 0,0 0 0 0 0,2 1 0 0 0,5-1-52 0 0,0 1 0 0 0,0-2 0 0 0,-1 1 0 0 0,1-1 0 0 0,0 0 0 0 0,0 0 0 0 0,-1-1 0 0 0,1 0 0 0 0,-1 0 0 0 0,0-1 0 0 0,0 0 0 0 0,0 0 0 0 0,0-1 1 0 0,12-8-1 0 0,2-3-847 0 0,-1 2-1705 0 0,-8 3-2038 0 0,2-2-2646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7:01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0 9672 0 0,'0'1'748'0'0,"-2"2"-495"0"0,0 0 0 0 0,0 0 0 0 0,0 0 0 0 0,0 1 0 0 0,1-1 0 0 0,-3 6 1 0 0,-4 10 1940 0 0,-25 41 2651 0 0,-11 33-2865 0 0,15-29-800 0 0,16-38-990 0 0,2 1-1 0 0,0 0 0 0 0,2 0 1 0 0,1 1-1 0 0,-8 55 0 0 0,16-78-408 0 0,-1 0-1 0 0,1 1 1 0 0,2 8-1 0 0,-2-12 86 0 0,0-1-1 0 0,0 0 1 0 0,0 0 0 0 0,1 0-1 0 0,-1 1 1 0 0,0-1-1 0 0,1 0 1 0 0,-1 0 0 0 0,1 0-1 0 0,0 0 1 0 0,-1 0-1 0 0,1 0 1 0 0,0 0 0 0 0,-1 0-1 0 0,1 0 1 0 0,0 0-1 0 0,0-1 1 0 0,0 1-1 0 0,0 0 1 0 0,0 0 0 0 0,0-1-1 0 0,0 1 1 0 0,2 0-1 0 0,8 0-7008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7:01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 10592 0 0,'0'0'8174'0'0,"0"2"-7025"0"0,-2 6-595 0 0,-1 0-1 0 0,0-1 0 0 0,0 1 1 0 0,-5 8-1 0 0,-6 15 179 0 0,-7 22 258 0 0,9-22-267 0 0,-14 50 1 0 0,0 6-68 0 0,23-72-582 0 0,0 1-1 0 0,0 30 0 0 0,3-45-172 0 0,1 0 0 0 0,-1 0 0 0 0,0 1 0 0 0,0-1 0 0 0,1 0 0 0 0,-1 0 0 0 0,0 0 0 0 0,1-1 0 0 0,-1 1 0 0 0,1 0 0 0 0,0 0 0 0 0,-1 0 0 0 0,1 0 0 0 0,0 0 0 0 0,-1-1 0 0 0,1 1 0 0 0,0 0 0 0 0,1 0 0 0 0,5-1-1484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7:20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550 73 9440 0 0,'0'0'2046'0'0,"-13"-3"3602"0"0,-1-10-3784 0 0,13 13-1663 0 0,-7-14 1463 0 0,7 12-1570 0 0,0 0-1 0 0,0 0 0 0 0,-1 1 1 0 0,1-1-1 0 0,0 0 0 0 0,-1 0 1 0 0,1 1-1 0 0,-1-1 0 0 0,0 1 1 0 0,0-1-1 0 0,1 1 0 0 0,-1 0 1 0 0,0-1-1 0 0,0 1 0 0 0,0 0 1 0 0,0 0-1 0 0,-1 1 0 0 0,1-1 1 0 0,0 0-1 0 0,0 1 0 0 0,-4-1 1 0 0,-15 0 601 0 0,16 0-694 0 0,-1 1 0 0 0,0 0 0 0 0,1 0 0 0 0,-9 1 0 0 0,-45 12 1493 0 0,32-7-1256 0 0,20-4-189 0 0,0-1 0 0 0,0 1 1 0 0,0 0-1 0 0,0 1 0 0 0,-7 3 1 0 0,-9 9 326 0 0,-28 22 1 0 0,12-8-120 0 0,23-17-175 0 0,1 1 0 0 0,0 1 0 0 0,1 0 0 0 0,1 1 0 0 0,-21 30 0 0 0,25-30-38 0 0,1 1-1 0 0,1 0 0 0 0,1 1 1 0 0,0-1-1 0 0,-5 23 0 0 0,8-21 58 0 0,0 0 1 0 0,0 22-1 0 0,0 2 19 0 0,3-36-94 0 0,0-1-1 0 0,0 1 1 0 0,1 0 0 0 0,0 0-1 0 0,2 8 1 0 0,1 12 76 0 0,-2-14-66 0 0,0-1 1 0 0,1 0-1 0 0,0 0 0 0 0,0 0 0 0 0,2-1 0 0 0,5 13 0 0 0,-4-14 3 0 0,0 1-1 0 0,0-1 1 0 0,11 11-1 0 0,10 14 99 0 0,-18-22-5 0 0,1 0-1 0 0,1 0 1 0 0,15 12-1 0 0,-21-19-102 0 0,2 0 30 0 0,-1-1-1 0 0,1 0 1 0 0,0 0 0 0 0,0-1-1 0 0,0 0 1 0 0,0 0 0 0 0,12 2 0 0 0,3 3 20 0 0,23 3 13 0 0,-35-10-63 0 0,0 2 0 0 0,0-1 0 0 0,12 6 0 0 0,-7-4 13 0 0,-1 1 0 0 0,1-2 0 0 0,0 0 1 0 0,28 2-1 0 0,-23-3-13 0 0,-5-1 65 0 0,1 0 1 0 0,-1-1-1 0 0,0-1 0 0 0,1 0 0 0 0,19-5 0 0 0,-22 3 29 0 0,0-1-1 0 0,-1-1 1 0 0,1 0-1 0 0,21-13 1 0 0,-28 14-108 0 0,0 0 1 0 0,0 0 0 0 0,0-1-1 0 0,-1 0 1 0 0,1 0-1 0 0,-1 0 1 0 0,-1-1 0 0 0,1 0-1 0 0,-1 0 1 0 0,5-8-1 0 0,-1-2 35 0 0,-1-1 0 0 0,0 1 0 0 0,-1-1 0 0 0,-1 0 0 0 0,-1-1 0 0 0,-1 1 0 0 0,2-20 0 0 0,-2 9 0 0 0,2-29 28 0 0,-3 23-67 0 0,-1 23 2 0 0,-1 1 0 0 0,0 0-1 0 0,0-1 1 0 0,-3-11 0 0 0,-8-42 104 0 0,11 62-111 0 0,-11-40-175 0 0,-23-60 0 0 0,26 85 367 0 0,-1 0-1 0 0,-17-23 1 0 0,16 26-160 0 0,6 9-30 0 0,-1 0 0 0 0,0 1 1 0 0,0-1-1 0 0,-1 1 0 0 0,0 0 0 0 0,-9-5 0 0 0,3 2-1 0 0,-3-3 4 0 0,-57-40 130 0 0,65 46-141 0 0,0 0 0 0 0,0 0 0 0 0,-1 1 0 0 0,-13-5 0 0 0,14 7 0 0 0,-1 0 1 0 0,1 1-1 0 0,0-1 0 0 0,-12 2 0 0 0,-8-1-17 0 0,15 4-82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7:28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80 6824 0 0,'0'0'2380'0'0,"5"-12"686"0"0,-5 11-2691 0 0,6-18 4075 0 0,-1 6-378 0 0,-5 12-3789 0 0,1 0 0 0 0,-1 0 0 0 0,1 0 0 0 0,-1 0 0 0 0,1 0 0 0 0,-1 0 0 0 0,0 0 0 0 0,0-1-1 0 0,1 1 1 0 0,-1-2 0 0 0,3-18 7213 0 0,-2 22-7475 0 0,-1 0-1 0 0,0-1 1 0 0,0 1 0 0 0,1-1 0 0 0,-1 1-1 0 0,0 0 1 0 0,0-1 0 0 0,0 1 0 0 0,0-1-1 0 0,0 1 1 0 0,0 0 0 0 0,0-1-1 0 0,0 1 1 0 0,0 0 0 0 0,0-1 0 0 0,0 1-1 0 0,0-1 1 0 0,0 1 0 0 0,0 0-1 0 0,0-1 1 0 0,-1 2 0 0 0,0-1-29 0 0,1 0 199 0 0,2 5 59 0 0,-4-2-224 0 0,-10 23 16 0 0,9-23-101 0 0,1 0 0 0 0,-1 0-1 0 0,1 0 1 0 0,0 0-1 0 0,0 0 1 0 0,0 1 0 0 0,1-1-1 0 0,-1 0 1 0 0,1 1 0 0 0,0-1-1 0 0,0 1 1 0 0,1 0-1 0 0,-1-1 1 0 0,2 10 0 0 0,-8 145 490 0 0,0 0 63 0 0,-2 10-941 0 0,0-1 98 0 0,7-100 663 0 0,0-32-73 0 0,4 38 0 0 0,-2-46-241 0 0,0 1 0 0 0,-7 46 0 0 0,6-69 0 0 0,-5 34-159 0 0,-2-1 1 0 0,-16 52-1 0 0,5-17-46 0 0,8-28 843 0 0,9-36-608 0 0,2-9-29 0 0,0 0 0 0 0,-1 0 0 0 0,1 1 1 0 0,-1-1-1 0 0,1 0 0 0 0,-1 0 0 0 0,1 0 0 0 0,-1 0 1 0 0,1 1-1 0 0,-2 0 0 0 0,-1-3-38 0 0,3 1-89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7:21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8 6912 0 0,'-15'-7'15485'0'0,"18"14"-13172"0"0,1 2-2060 0 0,0 0 1 0 0,-1 0-1 0 0,0 1 1 0 0,-1-1-1 0 0,0 1 1 0 0,1 12-1 0 0,2 8 92 0 0,-2-4-160 0 0,2 32 1 0 0,-2-12-19 0 0,17 385 881 0 0,-23 60 432 0 0,3-295-1152 0 0,0-196-404 0 0,0-8-295 0 0,2-24-2488 0 0,-2 13 1141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2:09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1 335 10136 0 0,'0'0'777'0'0,"14"-10"3690"0"0,9-16 1164 0 0,6-19-3273 0 0,-11 15-1289 0 0,-10 17-651 0 0,0-1-1 0 0,-1 0 1 0 0,10-27 0 0 0,-14 33-353 0 0,-1 0 1 0 0,0 0-1 0 0,-1-1 1 0 0,1 1 0 0 0,-1 0-1 0 0,-1-1 1 0 0,0 1-1 0 0,0-1 1 0 0,-2-8 0 0 0,2 14-51 0 0,-1 0 1 0 0,0 0 0 0 0,0 0-1 0 0,-1 1 1 0 0,1-1 0 0 0,0 0 0 0 0,-1 0-1 0 0,0 1 1 0 0,1-1 0 0 0,-1 1 0 0 0,0 0-1 0 0,0-1 1 0 0,-5-2 0 0 0,6 4 0 0 0,0 0-1 0 0,0 0 1 0 0,0 0 0 0 0,0 0-1 0 0,-1 1 1 0 0,1-1 0 0 0,0 1-1 0 0,-1-1 1 0 0,1 0 0 0 0,0 1-1 0 0,-1 0 1 0 0,1-1 0 0 0,-1 1-1 0 0,1 0 1 0 0,0 0 0 0 0,-1 0 0 0 0,1 0-1 0 0,-1 0 1 0 0,1 0 0 0 0,-1 0-1 0 0,1 1 1 0 0,0-1 0 0 0,-1 0-1 0 0,1 1 1 0 0,-1-1 0 0 0,1 1-1 0 0,0 0 1 0 0,0-1 0 0 0,-1 1-1 0 0,-1 1 1 0 0,-2 3 81 0 0,0 0-1 0 0,1 0 0 0 0,-1 0 1 0 0,1 0-1 0 0,0 1 1 0 0,1 0-1 0 0,-1 0 0 0 0,1 0 1 0 0,0 0-1 0 0,-2 9 1 0 0,0-1 130 0 0,0 1-1 0 0,2 1 1 0 0,-3 22 0 0 0,5-24-138 0 0,1-1 0 0 0,0 1 0 0 0,1 0 0 0 0,1-1 0 0 0,0 1 0 0 0,0-1 0 0 0,2 0 0 0 0,7 21 0 0 0,-9-31 16 0 0,-1 1-1 0 0,1 0 1 0 0,0-1-1 0 0,1 1 0 0 0,-1-1 1 0 0,1 0-1 0 0,-1 0 0 0 0,1 0 1 0 0,0 0-1 0 0,0 0 1 0 0,0-1-1 0 0,1 0 0 0 0,-1 1 1 0 0,1-1-1 0 0,-1 0 1 0 0,7 2-1 0 0,26 7-1984 0 0,2-5-6874 0 0,-19-4-459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7:23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504 404 10136 0 0,'-3'4'11742'0'0,"4"-3"-11656"0"0,0 0 1 0 0,-1-1-1 0 0,1 1 1 0 0,0-1-1 0 0,0 1 1 0 0,0-1-1 0 0,0 0 1 0 0,-1 1-1 0 0,1-1 1 0 0,0 0-1 0 0,0 0 1 0 0,0 1-1 0 0,0-1 1 0 0,1 0-1 0 0,-1 0-26 0 0,16 3 397 0 0,0-2 0 0 0,0 0 0 0 0,0-1 0 0 0,31-3 0 0 0,69-17-477 0 0,-79 13 235 0 0,-12 1-287 0 0,25-4 521 0 0,88-6 0 0 0,7 10-183 0 0,-46 0-128 0 0,29 0-40 0 0,65 2-22 0 0,56-5 64 0 0,128 7 256 0 0,-270 3-295 0 0,24 0 17 0 0,232-4 103 0 0,-224 4-202 0 0,-24-5-46 0 0,26 0-246 0 0,252-13 674 0 0,56-4-166 0 0,-301 12 43 0 0,-1 1-16 0 0,55-7 52 0 0,-67 2-59 0 0,364-52 77 0 0,-108-22 176 0 0,-194 41 445 0 0,-115 29-966 0 0,-49 10 107 0 0,0 2 0 0 0,67-1 1 0 0,-98 6-107 0 0,0 0 1 0 0,1 0-1 0 0,-1 1 1 0 0,0-1-1 0 0,0 1 1 0 0,0 0-1 0 0,1-1 1 0 0,-1 1 0 0 0,0 1-1 0 0,0-1 1 0 0,-1 0-1 0 0,1 1 1 0 0,0-1-1 0 0,0 1 1 0 0,-1 0-1 0 0,1 0 1 0 0,-1 0-1 0 0,1 0 1 0 0,-1 1 0 0 0,0-1-1 0 0,0 1 1 0 0,0-1-1 0 0,0 1 1 0 0,0 0-1 0 0,-1-1 1 0 0,1 1-1 0 0,-1 0 1 0 0,0 0-1 0 0,0 0 1 0 0,0 0-1 0 0,1 6 1 0 0,12 121 11 0 0,-13-98 0 0 0,-1-1 0 0 0,-4 37 0 0 0,-4 68 0 0 0,1-10 0 0 0,-40 415 0 0 0,21-284 0 0 0,15-161 0 0 0,6-52 18 0 0,-2 0 0 0 0,-21 73-1 0 0,26-113-12 0 0,0 1-1 0 0,0 0 0 0 0,0-1 1 0 0,0 0-1 0 0,-1 1 1 0 0,1-1-1 0 0,-1 0 0 0 0,0 0 1 0 0,-1-1-1 0 0,1 1 0 0 0,-1 0 1 0 0,1-1-1 0 0,-1 0 1 0 0,0 0-1 0 0,0 0 0 0 0,-8 3 1 0 0,2-1 14 0 0,-1-1-1 0 0,0 0 1 0 0,-1-1 0 0 0,1 0 0 0 0,0-1 0 0 0,-13 1 0 0 0,4-2-32 0 0,0-1 1 0 0,0-1-1 0 0,0-1 0 0 0,-23-4 1 0 0,-16-3 223 0 0,-3 3-195 0 0,-131-8-16 0 0,78 12 8 0 0,-278-10 48 0 0,205 5-56 0 0,-146-9 0 0 0,-81-24 0 0 0,214 20 22 0 0,-113-13 20 0 0,-340-14-42 0 0,528 41 0 0 0,-305 4 0 0 0,0 23 0 0 0,198-5 0 0 0,-217 12 0 0 0,143-40 364 0 0,100 0-148 0 0,-256-3-204 0 0,450 14-126 0 0,-44 0-3005 0 0,47 1 1440 0 0,0 1-1 0 0,0 0 1 0 0,-14 3 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7:35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0 14800 0 0,'0'0'1342'0'0,"5"7"-1076"0"0,0-2 144 0 0,0 0 0 0 0,0-1 0 0 0,0 1 1 0 0,1-1-1 0 0,-1 0 0 0 0,1-1 1 0 0,7 4-1 0 0,45 16 3154 0 0,-31-14-2757 0 0,0-2-1 0 0,1-1 1 0 0,-1-2 0 0 0,32 2-1 0 0,113-4 1113 0 0,-96-3-1774 0 0,-35 1-46 0 0,-40 0 146 0 0,-3 0-173 0 0,-56-5 204 0 0,-124-1-192 0 0,61 0-63 0 0,-76 0 22 0 0,191 6-39 0 0,0 1 26 0 0,-1-1 0 0 0,0 1 0 0 0,0 1-1 0 0,-7 1 1 0 0,37 3 145 0 0,15-3-76 0 0,1-2 1 0 0,41-4-1 0 0,76-16 437 0 0,19 0-202 0 0,-167 18-334 0 0,1 0 0 0 0,1 1 0 0 0,-1-1 0 0 0,1 1 0 0 0,-1 1 0 0 0,1 0 0 0 0,-1 0 0 0 0,10 4 0 0 0,-19-5 0 0 0,1 0 0 0 0,-1 0 0 0 0,0 0 0 0 0,0 0 0 0 0,0 0 0 0 0,0 0 0 0 0,0 0 0 0 0,1 0-1 0 0,-1 0 1 0 0,0 0 0 0 0,0 0 0 0 0,0 0 0 0 0,0 0 0 0 0,0 0 0 0 0,0 0 0 0 0,0 0 0 0 0,1 0 0 0 0,-1 1 0 0 0,0-1 0 0 0,0 0 0 0 0,0 0 0 0 0,0 0 0 0 0,0 0 0 0 0,0 0-1 0 0,0 0 1 0 0,0 0 0 0 0,0 1 0 0 0,0-1 0 0 0,0 0 0 0 0,0 0 0 0 0,0 0 0 0 0,0 0 0 0 0,0 0 0 0 0,0 0 0 0 0,0 1 0 0 0,0-1 0 0 0,0 0 0 0 0,0 0 0 0 0,0 0 0 0 0,0 0-1 0 0,0 0 1 0 0,0 1 0 0 0,0-1 0 0 0,0 0 0 0 0,0 0 0 0 0,0 0 0 0 0,0 0 0 0 0,0 0 0 0 0,0 0 0 0 0,0 1 0 0 0,0-1 0 0 0,0 0 0 0 0,0 0 0 0 0,-1 0 0 0 0,1 0 0 0 0,0 0-1 0 0,0 0 1 0 0,0 0 0 0 0,-6 4 16 0 0,6-4-13 0 0,-10 5 25 0 0,-1-1 1 0 0,0-1-1 0 0,-1 0 1 0 0,1-1-1 0 0,0 0 0 0 0,-1 0 1 0 0,-19-1-1 0 0,19 0-22 0 0,-174 5-6 0 0,39-2 0 0 0,89-1 0 0 0,-55 1 0 0 0,101-3-8 0 0,11-1-1 0 0,2 0-2 0 0,18-1-42 0 0,-11-1 34 0 0,178-40 271 0 0,-129 25-192 0 0,1 3 0 0 0,0 2 0 0 0,78-5 0 0 0,-130 17-60 0 0,0 0 0 0 0,1 0 0 0 0,-1 1 0 0 0,12 2 0 0 0,-18-3 0 0 0,0 0 0 0 0,1 0 0 0 0,-1 1 0 0 0,1-1 1 0 0,-1 0-1 0 0,0 0 0 0 0,1 0 0 0 0,-1 0 0 0 0,1 0 0 0 0,-1 1 0 0 0,0-1 0 0 0,1 0 1 0 0,-1 0-1 0 0,0 0 0 0 0,0 1 0 0 0,1-1 0 0 0,-1 0 0 0 0,0 1 0 0 0,1-1 0 0 0,-1 0 1 0 0,0 0-1 0 0,0 1 0 0 0,0-1 0 0 0,1 1 0 0 0,-1-1 0 0 0,0 0 0 0 0,0 1 0 0 0,0-1 1 0 0,0 0-1 0 0,0 1 0 0 0,0-1 0 0 0,0 1 0 0 0,1-1 0 0 0,-1 0 0 0 0,0 1 0 0 0,-1-1 0 0 0,1 1 1 0 0,0-1-1 0 0,0 0 0 0 0,0 1 0 0 0,0-1 0 0 0,0 1 0 0 0,0-1 0 0 0,0 0 0 0 0,0 1 1 0 0,-1-1-1 0 0,1 0 0 0 0,0 1 0 0 0,0-1 0 0 0,-1 0 0 0 0,1 1 0 0 0,0-1 0 0 0,0 0 1 0 0,-1 0-1 0 0,1 1 0 0 0,0-1 0 0 0,-1 0 0 0 0,1 0 0 0 0,-1 1 0 0 0,1-1 4 0 0,-2 2 1 0 0,-1 0 1 0 0,1 0 0 0 0,0 0 0 0 0,-1 0 0 0 0,0-1-1 0 0,1 1 1 0 0,-1-1 0 0 0,0 0 0 0 0,-5 2 0 0 0,-30 6-15 0 0,24-6 13 0 0,-131 25-170 0 0,87-19 19 0 0,1 2-1 0 0,-104 36 1 0 0,161-47 147 0 0,-5 2 0 0 0,1 0 0 0 0,0-1 0 0 0,0 2 0 0 0,-1-1 0 0 0,2 0 0 0 0,-8 6 0 0 0,11-8 0 0 0,0 0 0 0 0,0 0 0 0 0,-1 0 0 0 0,1 1 0 0 0,0-1 0 0 0,0 0 0 0 0,0 0 0 0 0,0 0 0 0 0,0 0 0 0 0,-1 1 0 0 0,1-1 0 0 0,0 0 0 0 0,0 0 0 0 0,0 0 0 0 0,0 1 0 0 0,0-1 0 0 0,0 0 0 0 0,0 0 0 0 0,0 0 0 0 0,0 1 0 0 0,0-1 0 0 0,0 0 0 0 0,0 0 0 0 0,0 0 0 0 0,0 1 0 0 0,0-1 0 0 0,0 0 0 0 0,0 0 0 0 0,0 1 0 0 0,0-1 0 0 0,0 0 0 0 0,0 0 0 0 0,0 0 0 0 0,0 1 0 0 0,0-1 0 0 0,1 0 0 0 0,-1 0 0 0 0,0 0 0 0 0,0 0 0 0 0,0 1 0 0 0,4 1 0 0 0,-2-1 0 0 0,1 0 0 0 0,-1-1 0 0 0,1 1 0 0 0,0 0 0 0 0,-1-1 0 0 0,1 0 0 0 0,0 0 0 0 0,-1 0 0 0 0,1 0 0 0 0,0 0 0 0 0,4-1 0 0 0,32-8 0 0 0,-33 7 0 0 0,41-13 0 0 0,16-4 0 0 0,2 2 0 0 0,61-11 0 0 0,-121 27-4 0 0,41-6-1149 0 0,80-23-1 0 0,-123 29 745 0 0,-1 0-1 0 0,1 0 0 0 0,-1 0 0 0 0,1 0 0 0 0,-1-1 0 0 0,0 1 0 0 0,0-1 1 0 0,1 1-1 0 0,1-4 0 0 0,1-1-1053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7:52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23 4144 0 0,'0'0'319'0'0,"-9"-13"2755"0"0,8 12-2705 0 0,0 0 1 0 0,0 0-1 0 0,-1 0 0 0 0,1 1 1 0 0,-1-1-1 0 0,1 0 0 0 0,-1 0 0 0 0,1 1 1 0 0,-1-1-1 0 0,1 1 0 0 0,-1 0 1 0 0,0-1-1 0 0,1 1 0 0 0,-1 0 0 0 0,0 0 1 0 0,1 0-1 0 0,-4 0 0 0 0,0 0 130 0 0,-1 1 0 0 0,1-1 0 0 0,-1 1 0 0 0,-6 2 0 0 0,2 1-203 0 0,1-1 0 0 0,0 2 0 0 0,0-1 0 0 0,0 1 0 0 0,1 1 0 0 0,0 0 0 0 0,0 0 0 0 0,0 0 0 0 0,1 1-1 0 0,0 0 1 0 0,0 0 0 0 0,1 1 0 0 0,0 0 0 0 0,0 0 0 0 0,1 1 0 0 0,-8 14 0 0 0,9-13-124 0 0,-1 0 1 0 0,1 1 0 0 0,1 0-1 0 0,0-1 1 0 0,1 1 0 0 0,0 0-1 0 0,0 1 1 0 0,1-1-1 0 0,1 0 1 0 0,0 0 0 0 0,0 0-1 0 0,1 1 1 0 0,1-1 0 0 0,4 18-1 0 0,-5-26-104 0 0,0 1 0 0 0,0-1 0 0 0,1 1 0 0 0,-1-1 0 0 0,1 1-1 0 0,0-1 1 0 0,0 0 0 0 0,0 0 0 0 0,1 0 0 0 0,-1 0 0 0 0,1-1 0 0 0,-1 1-1 0 0,1 0 1 0 0,4 2 0 0 0,-4-3-33 0 0,0-1 0 0 0,-1 1 0 0 0,1-1 0 0 0,0 0 0 0 0,0 0 0 0 0,0-1 0 0 0,0 1 0 0 0,0 0 0 0 0,0-1 0 0 0,0 0 0 0 0,0 1 0 0 0,0-1 0 0 0,0-1 0 0 0,0 1 0 0 0,0 0 0 0 0,0-1 0 0 0,0 1 0 0 0,3-2 0 0 0,1 0-53 0 0,-1-1 1 0 0,0 0 0 0 0,1 0-1 0 0,-1 0 1 0 0,0-1-1 0 0,-1 0 1 0 0,1 0 0 0 0,-1-1-1 0 0,0 1 1 0 0,5-6-1 0 0,4-7 417 0 0,23-34-1 0 0,-29 38-361 0 0,0 0 0 0 0,-2 0 0 0 0,1 0 0 0 0,-2-1 0 0 0,0 0 0 0 0,0 0-1 0 0,-2-1 1 0 0,4-21 0 0 0,-7 33-293 0 0,0-1 0 0 0,0 0 0 0 0,0 1 0 0 0,0-1-1 0 0,-1 0 1 0 0,0 1 0 0 0,1-1 0 0 0,-3-3 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7:52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19895 0 0,'0'0'1998'0'0,"6"15"-1353"0"0,-5-14-535 0 0,0 0 1 0 0,1 0-1 0 0,-1 0 1 0 0,1 0-1 0 0,-1-1 1 0 0,1 1-1 0 0,-1-1 1 0 0,1 1-1 0 0,0-1 1 0 0,-1 1-1 0 0,1-1 1 0 0,-1 0-1 0 0,1 0 1 0 0,0 0-1 0 0,-1 0 1 0 0,1 0-1 0 0,0 0 1 0 0,-1 0-1 0 0,1 0 1 0 0,2-1-1 0 0,11 0 478 0 0,5 3-536 0 0,82 5-74 0 0,-89-7-1735 0 0,1-1-1 0 0,26-5 0 0 0,-18 1-5765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7:52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14 13824 0 0,'0'0'1246'0'0,"-6"-2"-996"0"0,2 0 127 0 0,0 0 0 0 0,-1 0 0 0 0,1 1 0 0 0,-1 0 0 0 0,1 0 0 0 0,-1 0 0 0 0,1 0 0 0 0,-1 1 0 0 0,1 0 0 0 0,-1 0 0 0 0,0 0 0 0 0,1 0 1 0 0,-1 1-1 0 0,1-1 0 0 0,-1 1 0 0 0,-5 2 0 0 0,0 1-65 0 0,0 0-1 0 0,1 0 1 0 0,-1 1-1 0 0,1 0 1 0 0,0 0 0 0 0,-10 9-1 0 0,16-11-219 0 0,1 0-1 0 0,-1-1 1 0 0,0 1-1 0 0,1 0 1 0 0,0 1 0 0 0,0-1-1 0 0,0 0 1 0 0,0 1-1 0 0,0-1 1 0 0,1 1-1 0 0,-1 0 1 0 0,1-1-1 0 0,0 1 1 0 0,0 0 0 0 0,1 0-1 0 0,-1 0 1 0 0,1 5-1 0 0,0-7-59 0 0,1 0 1 0 0,0 0-1 0 0,0-1 0 0 0,0 1 0 0 0,0 0 0 0 0,0 0 1 0 0,0-1-1 0 0,0 1 0 0 0,1-1 0 0 0,-1 1 0 0 0,1-1 0 0 0,-1 0 1 0 0,1 1-1 0 0,-1-1 0 0 0,1 0 0 0 0,0 0 0 0 0,2 1 1 0 0,2 1 30 0 0,1 0 0 0 0,-1 0 0 0 0,12 3 0 0 0,43 7 130 0 0,-35-8-125 0 0,-1 1 0 0 0,28 11-1 0 0,-49-15-63 0 0,0-1 0 0 0,0 2 0 0 0,-1-1 0 0 0,1 0 0 0 0,-1 1 0 0 0,0-1 0 0 0,1 1 0 0 0,-1 0 0 0 0,0 0 0 0 0,-1 0 0 0 0,1 0 0 0 0,-1 1 0 0 0,1-1 0 0 0,-1 1 0 0 0,0 0-1 0 0,0-1 1 0 0,0 1 0 0 0,-1 0 0 0 0,0 0 0 0 0,2 7 0 0 0,-2-7 6 0 0,-1-1-1 0 0,1 0 1 0 0,-1 1-1 0 0,0-1 0 0 0,0 1 1 0 0,0-1-1 0 0,-1 0 1 0 0,1 1-1 0 0,-1-1 0 0 0,0 0 1 0 0,0 1-1 0 0,0-1 1 0 0,0 0-1 0 0,-1 0 1 0 0,1 0-1 0 0,-1 0 0 0 0,0 0 1 0 0,0 0-1 0 0,0 0 1 0 0,0-1-1 0 0,0 1 0 0 0,0-1 1 0 0,-1 1-1 0 0,1-1 1 0 0,-1 0-1 0 0,-4 2 1 0 0,5-2-4 0 0,0-1 0 0 0,-1 0 0 0 0,1 0 0 0 0,-1 0 0 0 0,0 0 1 0 0,1 0-1 0 0,-1 0 0 0 0,0-1 0 0 0,1 1 0 0 0,-1-1 1 0 0,0 0-1 0 0,0 0 0 0 0,1 0 0 0 0,-1 0 0 0 0,0 0 1 0 0,0-1-1 0 0,1 1 0 0 0,-1-1 0 0 0,0 0 0 0 0,1 0 1 0 0,-1 0-1 0 0,1 0 0 0 0,-1 0 0 0 0,1 0 0 0 0,0-1 1 0 0,-1 1-1 0 0,1-1 0 0 0,0 0 0 0 0,0 1 0 0 0,0-1 1 0 0,0 0-1 0 0,0 0 0 0 0,-2-4 0 0 0,2 4 0 0 0,0-1-1 0 0,1 0 1 0 0,-1 0 0 0 0,1 0-1 0 0,0 0 1 0 0,0-1 0 0 0,0 1-1 0 0,0 0 1 0 0,0-1 0 0 0,1 1-1 0 0,-1 0 1 0 0,1-1 0 0 0,0 1-1 0 0,0 0 1 0 0,0-1 0 0 0,0 1-1 0 0,1 0 1 0 0,-1-1 0 0 0,1 1-1 0 0,0 0 1 0 0,2-5 0 0 0,2-6 12 0 0,2-1 0 0 0,-1 1 0 0 0,11-16 0 0 0,-16 29-15 0 0,11-19-60 0 0,1 1 1 0 0,17-19-1 0 0,-16 22-1472 0 0,16-14-1 0 0,-8 13-7264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7:53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68 4144 0 0,'0'-3'6375'0'0,"-2"-12"-3249"0"0,2 13-2837 0 0,-1 0 0 0 0,1 0 0 0 0,-1 1 0 0 0,0-1 1 0 0,1 0-1 0 0,-1 0 0 0 0,0 0 0 0 0,0 1 0 0 0,0-1 0 0 0,0 0 0 0 0,-1 1 0 0 0,1-1 1 0 0,0 1-1 0 0,-1-1 0 0 0,1 1 0 0 0,-1 0 0 0 0,-3-3 0 0 0,2 2 48 0 0,0 0-1 0 0,-1 0 0 0 0,1 0 1 0 0,-1 0-1 0 0,1 0 1 0 0,-1 1-1 0 0,0 0 0 0 0,-5-2 1 0 0,3 3-205 0 0,0 0 0 0 0,0 0 0 0 0,0 0 0 0 0,0 1 0 0 0,0 0 0 0 0,0 0 1 0 0,1 1-1 0 0,-1-1 0 0 0,0 1 0 0 0,1 1 0 0 0,-1-1 0 0 0,1 1 0 0 0,0 0 0 0 0,0 0 0 0 0,0 0 1 0 0,0 1-1 0 0,0 0 0 0 0,-6 6 0 0 0,5-4-63 0 0,-1 1 1 0 0,1 0-1 0 0,1 1 1 0 0,-1-1-1 0 0,1 1 1 0 0,1 0-1 0 0,-1 0 1 0 0,1 1-1 0 0,1-1 1 0 0,-1 1-1 0 0,-2 11 1 0 0,5-13-41 0 0,-1 1 0 0 0,1 0 0 0 0,0 0 0 0 0,0 0 0 0 0,1-1 0 0 0,0 1 0 0 0,0 0 0 0 0,3 12 0 0 0,-2-18-25 0 0,-1-1-1 0 0,1 1 1 0 0,0-1-1 0 0,0 1 1 0 0,0-1 0 0 0,0 1-1 0 0,0-1 1 0 0,1 0 0 0 0,-1 0-1 0 0,0 1 1 0 0,0-1 0 0 0,1 0-1 0 0,-1 0 1 0 0,1 0 0 0 0,-1-1-1 0 0,1 1 1 0 0,-1 0 0 0 0,1 0-1 0 0,0-1 1 0 0,-1 1-1 0 0,1-1 1 0 0,0 0 0 0 0,-1 1-1 0 0,1-1 1 0 0,0 0 0 0 0,0 0-1 0 0,2 0 1 0 0,2 0 20 0 0,-1 0 0 0 0,0-1 0 0 0,0 1 0 0 0,1-1 0 0 0,-1 0-1 0 0,0-1 1 0 0,9-3 0 0 0,-6 1 24 0 0,0-1-1 0 0,0 1 0 0 0,-1-2 1 0 0,1 1-1 0 0,-2-1 0 0 0,1 0 1 0 0,11-14-1 0 0,34-54 290 0 0,-44 62-227 0 0,-4 5 10 0 0,13-14 982 0 0,-16 23-1067 0 0,1 1 1 0 0,0 0-1 0 0,-1 0 0 0 0,1 0 0 0 0,-1 0 0 0 0,0 0 0 0 0,0 0 1 0 0,0 0-1 0 0,0 0 0 0 0,0 0 0 0 0,-1 0 0 0 0,1 1 0 0 0,-1-1 1 0 0,0 6-1 0 0,1 11 70 0 0,1 5 8 0 0,-1-1 0 0 0,-1 1 0 0 0,-6 35 0 0 0,4-32-54 0 0,-12 120 133 0 0,14-146-238 0 0,0 0 0 0 0,0 1 0 0 0,0-1 1 0 0,0 1-1 0 0,1-1 0 0 0,-1 0 0 0 0,2 3 0 0 0,1 11-315 0 0,-2-16 111 0 0,0 0 1 0 0,0 0-1 0 0,0 0 0 0 0,0 0 0 0 0,0 0 1 0 0,0-1-1 0 0,0 1 0 0 0,0 0 1 0 0,0 0-1 0 0,0-1 0 0 0,0 1 0 0 0,2-2 1 0 0,9-9-1379 0 0,-1-1-18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7:37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79 7368 0 0,'-2'-3'384'0'0,"-1"-2"-105"0"0,2-6 1076 0 0,1 0 814 0 0,0-9 900 0 0,-1 9-1706 0 0,2-1 773 0 0,-2 6 597 0 0,1 6-2666 0 0,0 0-1 0 0,-1 0 1 0 0,1 1 0 0 0,0-1 0 0 0,0 0-1 0 0,0 0 1 0 0,0 0 0 0 0,0 0-1 0 0,0 0 1 0 0,-1 0 0 0 0,1 0-1 0 0,0 1 1 0 0,0-1 0 0 0,0 0 0 0 0,0 0-1 0 0,0 0 1 0 0,0 0 0 0 0,0 0-1 0 0,0 1 1 0 0,0-1 0 0 0,0 0 0 0 0,0 0-1 0 0,-1 0 1 0 0,1 0 0 0 0,0 0-1 0 0,0 1 1 0 0,0-1 0 0 0,0 0 0 0 0,0 0-1 0 0,0 0 1 0 0,0 0 0 0 0,0 1-1 0 0,1-1 1 0 0,-1 0 0 0 0,0 0 0 0 0,0 0-1 0 0,0 0 1 0 0,0 1 0 0 0,0-1-1 0 0,0 0 1 0 0,0 0 0 0 0,0 0-1 0 0,0 0 1 0 0,0 0 0 0 0,1 1 0 0 0,2 32 757 0 0,0 39 1 0 0,-2-29-832 0 0,0 208 7 0 0,-1-37 0 0 0,-6 64 907 0 0,0-52-439 0 0,7-192-378 0 0,10 67 0 0 0,-5-82-789 0 0,-6-19 653 0 0,0 1 1 0 0,0-1-1 0 0,0 0 0 0 0,0 1 0 0 0,0-1 0 0 0,0 0 0 0 0,0 0 0 0 0,1 1 0 0 0,-1-1 0 0 0,0 0 0 0 0,0 1 0 0 0,0-1 0 0 0,0 0 0 0 0,0 0 0 0 0,1 1 0 0 0,-1-1 0 0 0,0 0 0 0 0,0 0 0 0 0,1 0 0 0 0,-1 1 1 0 0,0-1-1 0 0,0 0 0 0 0,1 0 0 0 0,-1 0 0 0 0,0 0 0 0 0,0 0 0 0 0,1 1 0 0 0,-1-1 0 0 0,0 0 0 0 0,1 0 0 0 0,-1 0 0 0 0,0 0 0 0 0,0 0 0 0 0,1 0 0 0 0,-1 0 0 0 0,0 0 0 0 0,1 0 0 0 0,-1 0 0 0 0,0 0 1 0 0,1 0-1 0 0,-1 0 0 0 0,0 0 0 0 0,0-1 0 0 0,1 1 0 0 0,-1 0 0 0 0,0 0 0 0 0,1 0 0 0 0,-1 0 0 0 0,0 0 0 0 0,0-1 0 0 0,1 1 0 0 0,-1 0 0 0 0,0 0 0 0 0,0 0 0 0 0,0-1 0 0 0,1 1 0 0 0,-1 0 0 0 0,0 0 1 0 0,0-1-1 0 0,0 1 0 0 0,7-14-1808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7:38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15632 0 0,'0'0'718'0'0,"-1"1"-19"0"0,0-1-586 0 0,1 0 0 0 0,-1 1 1 0 0,1-1-1 0 0,0 0 0 0 0,-1 1 1 0 0,1-1-1 0 0,0 1 0 0 0,-1-1 1 0 0,1 0-1 0 0,0 1 0 0 0,-1-1 1 0 0,1 1-1 0 0,0-1 0 0 0,0 1 0 0 0,0-1 1 0 0,-1 1-1 0 0,1-1 0 0 0,0 1 1 0 0,0-1-1 0 0,0 1 0 0 0,0-1 1 0 0,0 1-1 0 0,0-1 0 0 0,0 1 1 0 0,0-1-1 0 0,0 1 0 0 0,0-1 0 0 0,0 1 1 0 0,0-1-1 0 0,1 1 0 0 0,-1-1 1 0 0,0 1-1 0 0,0-1 0 0 0,0 1 1 0 0,1-1-1 0 0,-1 1 0 0 0,0-1 1 0 0,1 1-1 0 0,-1-1 0 0 0,0 0 0 0 0,1 1 1 0 0,-1-1-1 0 0,0 1 0 0 0,1-1 1 0 0,-1 0-1 0 0,1 0 0 0 0,-1 1 1 0 0,1-1-1 0 0,0 1 0 0 0,4 1-17 0 0,-1 0-1 0 0,1 0 1 0 0,0-1 0 0 0,6 2-1 0 0,-2-1 463 0 0,6 2-250 0 0,0-1-1 0 0,1 0 1 0 0,0-2-1 0 0,17 1 1 0 0,6 0 78 0 0,550 21 855 0 0,-420-9-755 0 0,-79-3-232 0 0,-77-10-169 0 0,1 1 1 0 0,-1 0-1 0 0,0 1 0 0 0,0 0 1 0 0,22 10-1 0 0,-34-13-74 0 0,-1 0-1 0 0,0 0 0 0 0,0 0 1 0 0,0 0-1 0 0,1 0 1 0 0,-1 1-1 0 0,0-1 1 0 0,0 0-1 0 0,0 0 1 0 0,0 0-1 0 0,0 0 0 0 0,0 1 1 0 0,1-1-1 0 0,-1 0 1 0 0,0 0-1 0 0,0 0 1 0 0,0 0-1 0 0,0 1 1 0 0,0-1-1 0 0,0 0 0 0 0,0 0 1 0 0,0 0-1 0 0,0 1 1 0 0,0-1-1 0 0,0 0 1 0 0,0 0-1 0 0,0 0 1 0 0,0 1-1 0 0,0-1 0 0 0,0 0 1 0 0,0 0-1 0 0,0 0 1 0 0,0 1-1 0 0,0-1 1 0 0,0 0-1 0 0,0 0 1 0 0,0 0-1 0 0,0 1 0 0 0,-1-1 1 0 0,-7 11 180 0 0,-14 7 23 0 0,-3-3-139 0 0,1 2 1 0 0,1 0-1 0 0,0 2 1 0 0,1 0 0 0 0,-29 35-1 0 0,44-45-74 0 0,1 1 0 0 0,0-1 0 0 0,1 1 0 0 0,0 0 0 0 0,1 0 0 0 0,0 0-1 0 0,0 1 1 0 0,1-1 0 0 0,-1 13 0 0 0,-1 11 61 0 0,-1 54 1 0 0,5-75-25 0 0,2 17-17 0 0,0 0 0 0 0,9 42 0 0 0,-7-54-20 0 0,2 9-40 0 0,1-1 0 0 0,18 47 0 0 0,28 47-120 0 0,-37-86 147 0 0,7 8 198 0 0,-12-24-195 0 0,-1 1 0 0 0,10 28 0 0 0,-18-42 24 0 0,1 1-1 0 0,-1-1 1 0 0,0 1-1 0 0,0 0 1 0 0,0-1-1 0 0,-1 1 1 0 0,0 0 0 0 0,0 0-1 0 0,-1-1 1 0 0,1 1-1 0 0,-1 0 1 0 0,0-1-1 0 0,-3 9 1 0 0,1-10 45 0 0,1 1 0 0 0,-1-1 0 0 0,1 1-1 0 0,-1-1 1 0 0,-1 0 0 0 0,1 0 0 0 0,-1 0 0 0 0,1 0 0 0 0,-1-1 0 0 0,0 0 0 0 0,0 1 0 0 0,-1-1 0 0 0,-7 4 0 0 0,-7 2 159 0 0,-41 15 0 0 0,38-15-123 0 0,-19 6 44 0 0,-1-2 1 0 0,0-2-1 0 0,-48 7 0 0 0,51-13-141 0 0,-1-2-1 0 0,0-2 0 0 0,1-2 1 0 0,-1-1-1 0 0,0-2 0 0 0,1-2 1 0 0,-63-17-1 0 0,80 15 16 0 0,-34-16 0 0 0,41 16-75 0 0,0 1 1 0 0,0 0-1 0 0,-1 1 0 0 0,-29-6 0 0 0,44 12 11 0 0,0 0-1 0 0,0 0 1 0 0,-1 0-1 0 0,1 0 1 0 0,0 0-1 0 0,0 0 1 0 0,-1 0-1 0 0,1 1 1 0 0,0-1 0 0 0,0 0-1 0 0,0 1 1 0 0,-1-1-1 0 0,1 1 1 0 0,0-1-1 0 0,0 1 1 0 0,0 0-1 0 0,0 0 1 0 0,0-1 0 0 0,0 1-1 0 0,0 0 1 0 0,0 0-1 0 0,0 0 1 0 0,1 0-1 0 0,-1 0 1 0 0,0 0-1 0 0,0 0 1 0 0,1 0 0 0 0,-1 1-1 0 0,-1 1-236 0 0,1 0 0 0 0,0 0 0 0 0,0 0 0 0 0,0 0 0 0 0,0 1-1 0 0,1-1 1 0 0,-1 0 0 0 0,1 0 0 0 0,0 0 0 0 0,0 4 0 0 0,1 11-1364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7:39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83 8288 0 0,'0'0'756'0'0,"-1"-15"248"0"0,-4-47 5782 0 0,5 57-2149 0 0,5 214-2652 0 0,1 0-1922 0 0,1 22-63 0 0,-2 70 0 0 0,0-88 0 0 0,-4-203 0 0 0,0 16 0 0 0,6 30 0 0 0,-6-52-248 0 0,1-6-566 0 0,0-8-1309 0 0,0-8-5275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7:40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49 11976 0 0,'0'-1'307'0'0,"-3"-1"-529"0"0,-7 8 9491 0 0,10-6-9154 0 0,9 6 1714 0 0,15 4-2311 0 0,-21-8 1033 0 0,26 8-147 0 0,46 10 1 0 0,4 2-374 0 0,-3-1 349 0 0,1-3-1 0 0,96 9 0 0 0,-122-20-390 0 0,63 4 266 0 0,143-5 0 0 0,-217-6-276 0 0,486-13 435 0 0,-241 3-206 0 0,-178 7-109 0 0,203-1 219 0 0,-105 2-57 0 0,-57-1-126 0 0,66-2 127 0 0,-57 0-23 0 0,4-4 14 0 0,-92 5-154 0 0,204-19 274 0 0,-197 13-103 0 0,116-32-1 0 0,-189 42-253 0 0,67-23 189 0 0,-61 20-142 0 0,1-1 0 0 0,-1-1 0 0 0,-1 1 1 0 0,1-2-1 0 0,9-6 0 0 0,-18 12-45 0 0,1-1 0 0 0,0 1-1 0 0,-1-1 1 0 0,1 1 0 0 0,-1-1 0 0 0,1 1 0 0 0,-1-1-1 0 0,1 1 1 0 0,-1-1 0 0 0,0 1 0 0 0,1-1 0 0 0,-1 1-1 0 0,0-1 1 0 0,1 0 0 0 0,-1 1 0 0 0,0-1 0 0 0,0 0-1 0 0,1 1 1 0 0,-1-1 0 0 0,0-1 0 0 0,0 2-1 0 0,0-1 0 0 0,-1 1 0 0 0,1 0 0 0 0,0-1 0 0 0,0 1 0 0 0,0-1 1 0 0,-1 1-1 0 0,1 0 0 0 0,0-1 0 0 0,0 1 0 0 0,-1 0 0 0 0,1-1 0 0 0,0 1 0 0 0,-1 0 0 0 0,1 0 1 0 0,0-1-1 0 0,-1 1 0 0 0,1 0 0 0 0,-1 0 0 0 0,1 0 0 0 0,0-1 0 0 0,-1 1 0 0 0,0 0 0 0 0,-1 0 11 0 0,0-1 0 0 0,0 1 0 0 0,0 0-1 0 0,0-1 1 0 0,0 1 0 0 0,0 0-1 0 0,1 0 1 0 0,-1 1 0 0 0,0-1 0 0 0,0 0-1 0 0,0 1 1 0 0,0-1 0 0 0,0 1-1 0 0,-3 1 1 0 0,1 1-23 0 0,0-1 1 0 0,0 1-1 0 0,0 1 0 0 0,1-1 1 0 0,-1 0-1 0 0,1 1 0 0 0,0 0 1 0 0,0 0-1 0 0,0 0 0 0 0,0 0 1 0 0,1 0-1 0 0,-2 6 0 0 0,-3 7 29 0 0,-10 34 0 0 0,10-27-27 0 0,-7 31-7 0 0,1 1 0 0 0,3 0 0 0 0,3 0 0 0 0,-1 69 0 0 0,4 5-23 0 0,-2 58-18 0 0,20 273 41 0 0,-11-362 156 0 0,-3-97-149 0 0,0-1 0 0 0,-1 0 0 0 0,1 1 0 0 0,0-1 1 0 0,-1 1-1 0 0,1-1 0 0 0,-1 1 0 0 0,1-1 0 0 0,-1 0 0 0 0,0 1 0 0 0,0-1 0 0 0,1 0 0 0 0,-1 0 0 0 0,0 0 1 0 0,0 1-1 0 0,0-1 0 0 0,-1 0 0 0 0,1 0 0 0 0,0-1 0 0 0,0 1 0 0 0,0 0 0 0 0,-1 0 0 0 0,1 0 0 0 0,0-1 1 0 0,-1 1-1 0 0,1-1 0 0 0,0 1 0 0 0,-1-1 0 0 0,1 1 0 0 0,-3-1 0 0 0,-5 2 45 0 0,0-1 0 0 0,0 0 0 0 0,-15 0 0 0 0,23-1-52 0 0,-98-1 108 0 0,-109-16 0 0 0,64 5-108 0 0,-113-11 5 0 0,39 5-31 0 0,-500-13 199 0 0,591 29-261 0 0,16 0 88 0 0,-211-1 0 0 0,247 4 0 0 0,-315 1 0 0 0,269-9 95 0 0,-191-34-1 0 0,119-6-101 0 0,33 7 429 0 0,116 32-700 0 0,-75-6 0 0 0,111 13 296 0 0,-5 0-32 0 0,0 1 0 0 0,-17 2 0 0 0,27-2 29 0 0,0 0 0 0 0,1 1 0 0 0,-1-1 1 0 0,1 1-1 0 0,-1-1 0 0 0,0 1 0 0 0,1 0 0 0 0,-1 0 1 0 0,1 1-1 0 0,0-1 0 0 0,-1 0 0 0 0,1 1 0 0 0,0-1 1 0 0,0 1-1 0 0,0 0 0 0 0,0 0 0 0 0,-3 3 0 0 0,5-4-70 0 0,-1 1-1 0 0,0-1 1 0 0,1 1-1 0 0,-1-1 1 0 0,1 1-1 0 0,0-1 1 0 0,-1 1 0 0 0,1 0-1 0 0,0-1 1 0 0,0 1-1 0 0,0 0 1 0 0,0-1-1 0 0,0 1 1 0 0,1 0-1 0 0,-1-1 1 0 0,0 1-1 0 0,1-1 1 0 0,0 3-1 0 0,4 7-3042 0 0,1-3-3425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2:18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22 14136 0 0,'-24'0'1368'0'0,"15"0"3395"0"0,21-1-4136 0 0,-1-1 0 0 0,1 1-1 0 0,12-5 1 0 0,14-2 114 0 0,-23 6-604 0 0,-1 1 0 0 0,1 0 0 0 0,0 1 0 0 0,19 3 1 0 0,-26-2-311 0 0,0 0 0 0 0,0 1 0 0 0,0 0 1 0 0,0 1-1 0 0,0 0 0 0 0,0 0 0 0 0,0 1 1 0 0,13 8-1 0 0,-14-7-144 0 0,13 10-6027 0 0,-8-2-537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8:04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0 6912 0 0,'-2'2'513'0'0,"0"-1"0"0"0,-1 1 1 0 0,1 0-1 0 0,0 0 0 0 0,0 0 1 0 0,0 0-1 0 0,1 0 0 0 0,-1 0 1 0 0,-2 4-1 0 0,3-3-158 0 0,-1-1 0 0 0,1 0 0 0 0,-1 0 0 0 0,1 0 1 0 0,-1 0-1 0 0,0-1 0 0 0,0 1 0 0 0,-3 2 0 0 0,-82 56 4050 0 0,76-52-4183 0 0,0 1 0 0 0,1 0-1 0 0,0 1 1 0 0,1 0 0 0 0,0 0-1 0 0,0 1 1 0 0,1 0 0 0 0,1 0 0 0 0,0 1-1 0 0,0 0 1 0 0,1 0 0 0 0,1 1-1 0 0,0 0 1 0 0,1 0 0 0 0,0 0 0 0 0,-3 21-1 0 0,5-22-60 0 0,0 0 43 0 0,0-1 0 0 0,1 1 0 0 0,0-1 0 0 0,1 15 0 0 0,0-22-142 0 0,1 0-1 0 0,0-1 0 0 0,0 1 1 0 0,0 0-1 0 0,0 0 0 0 0,0-1 0 0 0,1 1 1 0 0,0-1-1 0 0,0 1 0 0 0,0-1 0 0 0,0 0 1 0 0,0 0-1 0 0,1 0 0 0 0,-1 0 0 0 0,1 0 1 0 0,5 4-1 0 0,-5-4-7 0 0,1 0 0 0 0,0-1 0 0 0,0 1 0 0 0,1-1 0 0 0,-1 0 0 0 0,0-1 0 0 0,0 1 0 0 0,1-1 1 0 0,-1 1-1 0 0,1-1 0 0 0,0-1 0 0 0,-1 1 0 0 0,1-1 0 0 0,0 1 0 0 0,-1-1 0 0 0,1-1 0 0 0,0 1 0 0 0,-1-1 0 0 0,1 1 0 0 0,-1-1 0 0 0,1-1 1 0 0,-1 1-1 0 0,1-1 0 0 0,7-3 0 0 0,0-1 11 0 0,-1-1-1 0 0,1 0 1 0 0,-1-1 0 0 0,-1 0 0 0 0,1 0 0 0 0,-1-1 0 0 0,14-16-1 0 0,-13 11 34 0 0,1-1 0 0 0,-2 0 0 0 0,0 0 0 0 0,0-1 0 0 0,-2 0 0 0 0,0 0 0 0 0,0-1 0 0 0,5-22 0 0 0,-11 32-100 0 0,0-1-1 0 0,0 0 1 0 0,-1 0 0 0 0,0 0-1 0 0,-1 0 1 0 0,0 0 0 0 0,0 0-1 0 0,0 0 1 0 0,-1 0 0 0 0,-1 0-1 0 0,1 0 1 0 0,-1 1 0 0 0,0-1 0 0 0,-1 0-1 0 0,0 1 1 0 0,0-1 0 0 0,-1 1-1 0 0,0 0 1 0 0,0 0 0 0 0,0 1-1 0 0,-7-8 1 0 0,-4-2-1769 0 0,-2 2-4526 0 0,-2 4-2422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8:06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0 10136 0 0,'-6'6'918'0'0,"-3"11"-287"0"0,1-1-1 0 0,0 2 0 0 0,1-1 1 0 0,1 1-1 0 0,-5 26 0 0 0,0-6 316 0 0,-32 142 2902 0 0,28-113-2976 0 0,12-57-754 0 0,0 2 40 0 0,1 1-1 0 0,-2 20 1 0 0,3-30-172 0 0,1-1 1 0 0,0 1-1 0 0,0 0 1 0 0,1-1-1 0 0,-1 1 1 0 0,0-1-1 0 0,1 1 1 0 0,0 0-1 0 0,0-1 1 0 0,-1 1 0 0 0,1-1-1 0 0,1 0 1 0 0,-1 1-1 0 0,0-1 1 0 0,1 0-1 0 0,-1 0 1 0 0,1 1-1 0 0,2 2 1 0 0,-3-5-110 0 0,0 1 0 0 0,1 0 1 0 0,-1 0-1 0 0,0-1 0 0 0,1 1 1 0 0,-1 0-1 0 0,0-1 0 0 0,1 0 1 0 0,-1 1-1 0 0,1-1 0 0 0,-1 0 1 0 0,1 1-1 0 0,-1-1 0 0 0,1 0 1 0 0,-1 0-1 0 0,2-1 0 0 0,15-2-6660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8:06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53 13824 0 0,'0'0'1061'0'0,"-1"0"-692"0"0,-3-3 1790 0 0,15 3 29 0 0,18-1-1940 0 0,-1-1 1 0 0,37-8 0 0 0,51-18-3813 0 0,-114 28 3484 0 0,39-9-1327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8:07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36 5064 0 0,'0'0'389'0'0,"-7"-12"2596"0"0,4 9-2493 0 0,0 1-1 0 0,0 0 0 0 0,0-1 0 0 0,0 1 1 0 0,0 1-1 0 0,-1-1 0 0 0,1 0 0 0 0,0 1 1 0 0,-1 0-1 0 0,0 0 0 0 0,1 0 0 0 0,-1 0 1 0 0,0 0-1 0 0,1 1 0 0 0,-5-1 0 0 0,4 2-243 0 0,-1-1-1 0 0,1 1 0 0 0,-1 0 0 0 0,1 0 0 0 0,0 0 1 0 0,0 0-1 0 0,-1 1 0 0 0,1-1 0 0 0,0 1 0 0 0,1 0 0 0 0,-6 4 1 0 0,2-1-161 0 0,1 0 0 0 0,0 0 0 0 0,0 1 1 0 0,1 0-1 0 0,-1 0 0 0 0,1 0 0 0 0,1 0 1 0 0,-1 1-1 0 0,1 0 0 0 0,0 0 0 0 0,1 0 1 0 0,-1 1-1 0 0,-3 12 0 0 0,6-14-34 0 0,-1 1 0 0 0,1 0-1 0 0,0 0 1 0 0,-1 10 0 0 0,3-15-32 0 0,-1 0 0 0 0,0 0 1 0 0,0 0-1 0 0,1 0 0 0 0,-1 0 0 0 0,1 0 0 0 0,-1 0 1 0 0,1 0-1 0 0,0 0 0 0 0,0 0 0 0 0,0 0 0 0 0,0 0 1 0 0,0-1-1 0 0,0 1 0 0 0,1 0 0 0 0,-1-1 0 0 0,1 1 0 0 0,1 1 1 0 0,0-1 6 0 0,-1 0 1 0 0,1-1 0 0 0,0 1 0 0 0,-1-1-1 0 0,1 1 1 0 0,0-1 0 0 0,0 0-1 0 0,0 0 1 0 0,0-1 0 0 0,0 1 0 0 0,0 0-1 0 0,0-1 1 0 0,0 0 0 0 0,0 0 0 0 0,0 0-1 0 0,0 0 1 0 0,0 0 0 0 0,0-1-1 0 0,0 1 1 0 0,0-1 0 0 0,0 0 0 0 0,0 0-1 0 0,0 0 1 0 0,0 0 0 0 0,4-2 0 0 0,0-1 64 0 0,0 0 1 0 0,-1-1 0 0 0,1 1 0 0 0,-1-1 0 0 0,0 0 0 0 0,0-1 0 0 0,-1 0 0 0 0,9-10 0 0 0,-6 8 116 0 0,-7 8-128 0 0,-1 0 0 0 0,1-1 0 0 0,0 0-1 0 0,-1 1 1 0 0,1-1 0 0 0,0 1 0 0 0,-1-1 0 0 0,1 0 0 0 0,-1 1 0 0 0,1-1 0 0 0,-1 0 0 0 0,1 0-1 0 0,-1 1 1 0 0,1-3 0 0 0,3 19 814 0 0,-2 0-756 0 0,-2 1-1 0 0,0-1 0 0 0,-1 1 1 0 0,-1-1-1 0 0,-1 1 1 0 0,-5 19-1 0 0,4-19-93 0 0,0 5-375 0 0,1 0 1 0 0,1 0-1 0 0,1 0 1 0 0,1 0 0 0 0,0 0-1 0 0,8 41 1 0 0,-3-43-947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8:11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15632 0 0,'2'-5'1417'0'0,"1"-1"-1167"0"0,-3 1 3678 0 0,-5 49-1416 0 0,7 26-1694 0 0,-2 48-48 0 0,1 72-550 0 0,1-78-224 0 0,2 83 4 0 0,-2 107 0 0 0,0-254 0 0 0,-1-34 0 0 0,0-1 0 0 0,-2 15 0 0 0,4 2-1758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8:12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102 271 9672 0 0,'0'0'748'0'0,"-20"-11"9067"0"0,22 8-9586 0 0,0 1-1 0 0,0 0 0 0 0,1-1 0 0 0,-1 1 0 0 0,0 0 0 0 0,1 1 0 0 0,-1-1 1 0 0,1 0-1 0 0,0 1 0 0 0,5-3 0 0 0,31-10 518 0 0,-17 10-518 0 0,26-3 0 0 0,-20 4-362 0 0,171-16-50 0 0,-113 13 725 0 0,495-38 423 0 0,-18 17-59 0 0,-153 16-665 0 0,20-1 442 0 0,70-7 5 0 0,39-45 540 0 0,-536 63-1223 0 0,4 0 41 0 0,0-1 0 0 0,0 1 0 0 0,0 1 0 0 0,0 0 1 0 0,9 0-1 0 0,-15 0-39 0 0,0 0 1 0 0,0 1-1 0 0,1-1 1 0 0,-1 0-1 0 0,0 1 1 0 0,0-1-1 0 0,0 0 1 0 0,1 1-1 0 0,-1 0 1 0 0,0-1-1 0 0,0 1 1 0 0,0 0-1 0 0,0-1 0 0 0,0 1 1 0 0,0 0-1 0 0,0 0 1 0 0,-1 0-1 0 0,1 0 1 0 0,0 0-1 0 0,0 0 1 0 0,-1 0-1 0 0,1 0 1 0 0,0 0-1 0 0,-1 0 1 0 0,1 1-1 0 0,-1-1 1 0 0,0 0-1 0 0,1 0 1 0 0,-1 0-1 0 0,0 1 1 0 0,0-1-1 0 0,0 0 1 0 0,1 0-1 0 0,-1 1 1 0 0,-1 0-1 0 0,1 11-13 0 0,-1 0-1 0 0,-1-1 1 0 0,0 1 0 0 0,-1-1-1 0 0,-4 13 1 0 0,-27 62-71 0 0,7-19 48 0 0,-71 224 30 0 0,79-232 0 0 0,3 2 0 0 0,2-1 0 0 0,3 2 0 0 0,-3 77 0 0 0,13-94 9 0 0,2 1 0 0 0,2 0 1 0 0,2-1-1 0 0,2 0 0 0 0,2 0 0 0 0,23 70 0 0 0,-29-107 38 0 0,0 1-1 0 0,-1-1 1 0 0,0 0 0 0 0,0 0-1 0 0,0 13 1 0 0,-3-21-40 0 0,1 0 1 0 0,0 0-1 0 0,0 0 0 0 0,-1 0 1 0 0,1 0-1 0 0,-1 0 1 0 0,1 0-1 0 0,-1-1 0 0 0,1 1 1 0 0,-1 0-1 0 0,1 0 0 0 0,-1-1 1 0 0,0 1-1 0 0,1 0 0 0 0,-1-1 1 0 0,0 1-1 0 0,0-1 0 0 0,1 1 1 0 0,-1-1-1 0 0,0 1 0 0 0,0-1 1 0 0,0 1-1 0 0,0-1 0 0 0,0 0 1 0 0,0 1-1 0 0,-1-1 0 0 0,-27 5 131 0 0,-1-4-56 0 0,1-2 0 0 0,-53-7 1 0 0,20 1-26 0 0,-462-23-57 0 0,-4 19 0 0 0,335 8 0 0 0,-343-1 0 0 0,0 25 0 0 0,386-9 21 0 0,-108 7 72 0 0,-1-15-18 0 0,96-22-173 0 0,132 11-706 0 0,11 2-7217 0 0,9 0-1220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8:14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18111 0 0,'0'0'1820'0'0,"-1"1"-1622"0"0,0 1-115 0 0,0 1 1 0 0,0-1 0 0 0,-1 0-1 0 0,2 1 1 0 0,-1-1 0 0 0,0 1-1 0 0,1-1 1 0 0,-1 1-1 0 0,1 0 1 0 0,0-1 0 0 0,-1 4-1 0 0,-1 11 223 0 0,-5 29 717 0 0,-2 66 1 0 0,9 48-1047 0 0,0-84 80 0 0,3 66-70 0 0,2-87-54 0 0,-1-20 67 0 0,-4-33-64 0 0,0-1-1 0 0,0 0 1 0 0,0 0-1 0 0,0 0 0 0 0,0 1 1 0 0,0-1-1 0 0,1 0 1 0 0,-1 0-1 0 0,1 0 1 0 0,-1 0-1 0 0,0 1 0 0 0,1-1 1 0 0,0 0-1 0 0,-1 0 1 0 0,1 0-1 0 0,0 0 0 0 0,-1 0 1 0 0,1 0-1 0 0,0 0 1 0 0,0-1-1 0 0,0 1 1 0 0,1 1-1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8:14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81 8288 0 0,'0'0'9556'0'0,"8"-1"-7977"0"0,311-54 2657 0 0,-280 47-4030 0 0,-19 4-141 0 0,2-1 25 0 0,23-1 1 0 0,-39 5-63 0 0,1 1 0 0 0,-1 0 0 0 0,0 0 0 0 0,0 1 0 0 0,0-1 0 0 0,1 1 0 0 0,-1 1 0 0 0,9 2 0 0 0,-13-3-17 0 0,-1 0 1 0 0,0 0-1 0 0,1 0 0 0 0,-1 0 0 0 0,0 0 0 0 0,1 0 0 0 0,-1 0 0 0 0,0 0 0 0 0,0 0 1 0 0,0 1-1 0 0,0-1 0 0 0,0 0 0 0 0,0 1 0 0 0,0-1 0 0 0,0 1 0 0 0,-1-1 1 0 0,1 1-1 0 0,-1-1 0 0 0,1 1 0 0 0,-1 0 0 0 0,1-1 0 0 0,-1 1 0 0 0,0 0 1 0 0,0-1-1 0 0,0 1 0 0 0,0 0 0 0 0,0-1 0 0 0,0 3 0 0 0,-2 5 18 0 0,1 1-1 0 0,-1-1 0 0 0,-5 16 1 0 0,5-19-24 0 0,-49 129 468 0 0,10-28-24 0 0,23-58 127 0 0,-43 80 0 0 0,54-116-385 0 0,0-1 0 0 0,-2 0-1 0 0,1 0 1 0 0,-1 0 0 0 0,-15 13-1 0 0,18-19-62 0 0,0-1 0 0 0,-1 0 0 0 0,1-1 0 0 0,-1 1 0 0 0,0-1 0 0 0,0 0 0 0 0,0-1 0 0 0,-1 0 0 0 0,1 0 0 0 0,-1-1 0 0 0,-11 3 0 0 0,2-2-25 0 0,0-1 1 0 0,0-1-1 0 0,0-1 0 0 0,0 0 1 0 0,-1-1-1 0 0,1-1 0 0 0,-28-6 1 0 0,25 4-73 0 0,-25-2 1 0 0,12 1-263 0 0,19 2-524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8:14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17503 0 0,'0'0'1947'0'0,"-1"8"-1043"0"0,-5 8-659 0 0,0 0 1 0 0,2 0-1 0 0,0 1 0 0 0,-2 20 1 0 0,-2 70-451 0 0,6-79 300 0 0,-14 249 1788 0 0,14-96-1718 0 0,2-181-223 0 0,3 25-24 0 0,3-13-6246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8:15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7 14744 0 0,'0'0'2674'0'0,"4"6"-187"0"0,1-1-2289 0 0,1 0 0 0 0,0 0 1 0 0,0-1-1 0 0,1 1 0 0 0,-1-2 1 0 0,1 1-1 0 0,0-1 1 0 0,0 0-1 0 0,0 0 0 0 0,0 0 1 0 0,13 1-1 0 0,10 2 303 0 0,49 2 0 0 0,-58-7-341 0 0,55 6-118 0 0,89 4-44 0 0,417-11 1392 0 0,-362-5-701 0 0,-190 4-704 0 0,119-11 273 0 0,-41 2-388 0 0,238-23 1278 0 0,-325 30-1142 0 0,180-20 848 0 0,-179 20-617 0 0,24 0 451 0 0,-46 3-240 0 0,2 1-343 0 0,-2-1-100 0 0,0 0 0 0 0,0 0 0 0 0,1 0 0 0 0,-1 0 0 0 0,0 0 0 0 0,0 0 0 0 0,1 0 1 0 0,-1 0-1 0 0,0 0 0 0 0,0 0 0 0 0,0 0 0 0 0,1 0 0 0 0,-1 0 0 0 0,0 0 0 0 0,0 0 0 0 0,0 0 1 0 0,1 0-1 0 0,-1 0 0 0 0,0 0 0 0 0,0 1 0 0 0,0-1 0 0 0,1 0 0 0 0,-1 0 0 0 0,0 0 0 0 0,0 0 1 0 0,0 1-1 0 0,0-1 0 0 0,1 0 0 0 0,-1 0 0 0 0,0 0 0 0 0,0 0 0 0 0,0 1 0 0 0,0-1 0 0 0,0 0 1 0 0,0 0-1 0 0,0 0 0 0 0,0 1 0 0 0,0-1 0 0 0,0 0 0 0 0,1 0 0 0 0,-1 1 0 0 0,0-1 0 0 0,0 0 1 0 0,0 0-1 0 0,-1 0 0 0 0,1 1 0 0 0,0-1 0 0 0,0 0 0 0 0,1 2-1 0 0,-1 1 1 0 0,1-1-1 0 0,-1 0 0 0 0,0 0 1 0 0,0 0-1 0 0,0 0 0 0 0,0 0 0 0 0,0 0 1 0 0,0 0-1 0 0,-1 1 0 0 0,1-1 1 0 0,-1 0-1 0 0,1 0 0 0 0,-1 0 1 0 0,-2 3-1 0 0,-1 6 44 0 0,-1 7-42 0 0,-9 19 0 0 0,-3 13-7 0 0,0 0 1 0 0,11-33 0 0 0,-6 22 0 0 0,6-10 0 0 0,-5 19 0 0 0,-5 52 0 0 0,13-75 1 0 0,2-1 0 0 0,1 1 1 0 0,1 0-1 0 0,2-1 0 0 0,0 1 0 0 0,1-1 0 0 0,1 0 1 0 0,16 43-1 0 0,-7-38 51 0 0,-10-22-28 0 0,-1 1 0 0 0,1 0-1 0 0,-1 0 1 0 0,3 12-1 0 0,-6-19-5 0 0,0 0-1 0 0,0 0 0 0 0,0 0 0 0 0,0 0 0 0 0,0 0 0 0 0,0 1 0 0 0,0-1 0 0 0,0 0 0 0 0,0 0 1 0 0,-1 0-1 0 0,1 0 0 0 0,0 0 0 0 0,-1 0 0 0 0,1 1 0 0 0,-1-1 0 0 0,1 0 0 0 0,-1 0 0 0 0,0 0 1 0 0,1-1-1 0 0,-1 1 0 0 0,-1 1 0 0 0,0 0 5 0 0,0 0 1 0 0,0-1-1 0 0,0 0 0 0 0,0 1 1 0 0,-1-1-1 0 0,1 0 0 0 0,0 0 1 0 0,-1 0-1 0 0,-3 0 0 0 0,-5 1 25 0 0,-1 0 0 0 0,1-1-1 0 0,-17 0 1 0 0,26-1-42 0 0,-58 0 47 0 0,-98-3 115 0 0,-148-12-123 0 0,125 8-24 0 0,-306 19 44 0 0,293 6-65 0 0,-60 5 0 0 0,170-20 7 0 0,-87-7 1 0 0,146 1-58 0 0,0-1 1 0 0,1-1-1 0 0,0-2 1 0 0,0 0-1 0 0,0-2 1 0 0,1 0-1 0 0,-37-22 1 0 0,55 29-495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2:19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1 175 16959 0 0,'0'0'1706'0'0,"6"3"-1548"0"0,57 3 2339 0 0,-48-5-1728 0 0,43 3 893 0 0,70-5 0 0 0,-64-4-1664 0 0,60-2 139 0 0,-42 9 29 0 0,-55-2 20 0 0,-21 0-127 0 0,0 0-1 0 0,1 0 1 0 0,-1 1 0 0 0,0 0 0 0 0,10 2 0 0 0,-15-2-47 0 0,0-1 0 0 0,0 0 0 0 0,0 1 1 0 0,0-1-1 0 0,0 0 0 0 0,1 0 1 0 0,-1 0-1 0 0,0 1 0 0 0,0-1 0 0 0,0 0 1 0 0,0 0-1 0 0,2-1 0 0 0,-3 1-3 0 0,1 0-1 0 0,-1 0 1 0 0,0-1 0 0 0,0 1-1 0 0,0 0 1 0 0,0 0-1 0 0,0 0 1 0 0,1-1-1 0 0,-1 1 1 0 0,0 0-1 0 0,0 0 1 0 0,0 0-1 0 0,0-1 1 0 0,0 1 0 0 0,0 0-1 0 0,0 0 1 0 0,0 0-1 0 0,0-1 1 0 0,0 1-1 0 0,0 0 1 0 0,0 0-1 0 0,0-1 1 0 0,0 1-1 0 0,0 0 1 0 0,0 0 0 0 0,0-1-1 0 0,0 1 1 0 0,0 0-1 0 0,0 0 1 0 0,0 0-1 0 0,-1-1 1 0 0,1 1-1 0 0,0 0 1 0 0,0 0-1 0 0,0-1 1 0 0,-20-23 450 0 0,15 19-503 0 0,-6-6 72 0 0,0 1 0 0 0,-1 0 0 0 0,-25-15 0 0 0,0-1-4 0 0,23 17-24 0 0,0 0 0 0 0,-19-9 0 0 0,13 7 109 0 0,14 6-49 0 0,0 2 0 0 0,-1-1 0 0 0,-7-3 0 0 0,13 7 71 0 0,3 0-67 0 0,105 10-107 0 0,-33-2 645 0 0,-44-3-337 0 0,-29-5-188 0 0,-1 7 98 0 0,1-5-156 0 0,-1-1 0 0 0,0 0 1 0 0,0 0-1 0 0,0 1 0 0 0,0-1 0 0 0,0 0 0 0 0,-1 0 1 0 0,1 1-1 0 0,0-1 0 0 0,0 0 0 0 0,-1 0 1 0 0,1 0-1 0 0,-1 1 0 0 0,1-1 0 0 0,-1 0 0 0 0,0 0 1 0 0,1 0-1 0 0,-1 0 0 0 0,0 0 0 0 0,0 0 1 0 0,-1 2-1 0 0,-66 55 635 0 0,47-41-617 0 0,1 0 0 0 0,-25 29 0 0 0,33-33-683 0 0,-22 29 1781 0 0,22-19-3367 0 0,5 0-4994 0 0,6-10-1852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8:16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18079 0 0,'0'0'1820'0'0,"0"2"-1672"0"0,-1 59 604 0 0,1 56 560 0 0,17 109-365 0 0,-15-214-942 0 0,-1 2-18 0 0,1 0 0 0 0,1 0-1 0 0,1 0 1 0 0,7 20 0 0 0,-10-33-70 0 0,-1 0 1 0 0,0 0 0 0 0,1 0-1 0 0,-1 0 1 0 0,0 0 0 0 0,1 0 0 0 0,-1 0-1 0 0,1 0 1 0 0,-1 0 0 0 0,1-1-1 0 0,0 1 1 0 0,-1 0 0 0 0,1 0-1 0 0,0-1 1 0 0,0 1 0 0 0,0 0 0 0 0,-1-1-1 0 0,1 1 1 0 0,0-1 0 0 0,0 1-1 0 0,0-1 1 0 0,0 1 0 0 0,0-1 0 0 0,0 0-1 0 0,0 0 1 0 0,0 1 0 0 0,0-1-1 0 0,1 0 1 0 0,7-4-1209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8:16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13824 0 0,'0'0'1061'0'0,"2"1"-509"0"0,1 1-107 0 0,2 0 1 0 0,-1-1 0 0 0,0 1-1 0 0,0-1 1 0 0,0 0 0 0 0,1 0-1 0 0,-1-1 1 0 0,0 1 0 0 0,6-1-1 0 0,44-2 462 0 0,-49 2-956 0 0,301-28 2640 0 0,-256 20-2179 0 0,-36 5-181 0 0,0 0 0 0 0,23 0 0 0 0,-36 3 57 0 0,-2 6-96 0 0,1-4-170 0 0,-1-1 0 0 0,0 1-1 0 0,1 0 1 0 0,-1 0 0 0 0,0 0-1 0 0,0-1 1 0 0,0 1 0 0 0,-2 1-1 0 0,-7 13 120 0 0,3 6-30 0 0,0 0-1 0 0,2 1 0 0 0,0 0 1 0 0,-2 31-1 0 0,4-4-8 0 0,2 0-1 0 0,6 51 1 0 0,-3-75-55 0 0,-2-20-47 0 0,5 131 1299 0 0,-5-136-1261 0 0,1 1-1 0 0,-1-1 1 0 0,0 0 0 0 0,0 0-1 0 0,-1 0 1 0 0,1 0 0 0 0,0 0 0 0 0,0 0-1 0 0,0 0 1 0 0,-1 0 0 0 0,1 1-1 0 0,-1-1 1 0 0,1 0 0 0 0,-1 0 0 0 0,1 0-1 0 0,-1-1 1 0 0,1 1 0 0 0,-1 0-1 0 0,0 0 1 0 0,1 0 0 0 0,-1 0 0 0 0,0 0-1 0 0,0-1 1 0 0,0 1 0 0 0,0 0-1 0 0,0-1 1 0 0,0 1 0 0 0,0-1 0 0 0,0 1-1 0 0,0-1 1 0 0,0 1 0 0 0,0-1-1 0 0,0 0 1 0 0,0 0 0 0 0,0 1 0 0 0,0-1-1 0 0,0 0 1 0 0,0 0 0 0 0,-1 0-1 0 0,1 0 1 0 0,0 0 0 0 0,-2-1 0 0 0,-5 0 103 0 0,0-1 1 0 0,0 0-1 0 0,0 0 1 0 0,-13-6 0 0 0,17 6-163 0 0,-51-17 126 0 0,-60-12 0 0 0,-18-6-3960 0 0,118 32 2516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8:17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 19351 0 0,'-11'1'502'0'0,"9"-2"-388"0"0,1 1 0 0 0,-1 0 1 0 0,0 0-1 0 0,1 0 1 0 0,-1 1-1 0 0,0-1 0 0 0,1 0 1 0 0,-1 1-1 0 0,0-1 0 0 0,1 1 1 0 0,-1-1-1 0 0,0 1 1 0 0,-1 1-1 0 0,-1 3 13 0 0,0 0 0 0 0,1 0-1 0 0,0 0 1 0 0,0 1 0 0 0,1-1 0 0 0,-1 1-1 0 0,1 0 1 0 0,0 0 0 0 0,1 0 0 0 0,-1 0-1 0 0,1 0 1 0 0,0 9 0 0 0,-1 10-78 0 0,-5 247 327 0 0,9-254-376 0 0,6 29 0 0 0,-1-10 0 0 0,-1-11-1513 0 0,4-1-3448 0 0,-4-15-2356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8:17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76 12440 0 0,'0'0'957'0'0,"12"3"1076"0"0,5-4 371 0 0,0 0 0 0 0,26-5 0 0 0,71-25-1002 0 0,-86 22-617 0 0,52-21 265 0 0,-79 30-570 0 0,4 10 162 0 0,-4 22-148 0 0,5 15-923 0 0,4 23 404 0 0,7 36 23 0 0,-13-89 2 0 0,0-1 0 0 0,2 1 0 0 0,-1-1 0 0 0,11 18 0 0 0,-10-24 49 0 0,0-1 0 0 0,1 1 0 0 0,1-1 0 0 0,-1-1 0 0 0,1 1-1 0 0,1-1 1 0 0,0-1 0 0 0,12 9 0 0 0,-21-16-19 0 0,0 0 0 0 0,0 0 0 0 0,1 1-1 0 0,-1-1 1 0 0,0 0 0 0 0,0 0 0 0 0,0 0 0 0 0,0 0-1 0 0,0 1 1 0 0,0-1 0 0 0,1 0 0 0 0,-1 0 0 0 0,0 0-1 0 0,0 0 1 0 0,0 1 0 0 0,0-1 0 0 0,0 0 0 0 0,0 0 0 0 0,0 0-1 0 0,0 1 1 0 0,0-1 0 0 0,0 0 0 0 0,0 0 0 0 0,0 0-1 0 0,0 1 1 0 0,0-1 0 0 0,0 0 0 0 0,0 0 0 0 0,0 0-1 0 0,0 1 1 0 0,0-1 0 0 0,0 0 0 0 0,0 0 0 0 0,-1 0 0 0 0,1 1-1 0 0,0-1 1 0 0,0 0 0 0 0,0 0 0 0 0,0 0 0 0 0,0 0-1 0 0,0 1 1 0 0,-1-1 0 0 0,1 0 0 0 0,0 0 0 0 0,0 0-1 0 0,0 0 1 0 0,0 0 0 0 0,-1 0 0 0 0,1 0 0 0 0,0 1-1 0 0,0-1 1 0 0,0 0 0 0 0,-1 0 0 0 0,1 0 0 0 0,0 0 0 0 0,0 0-1 0 0,0 0 1 0 0,-1 0 0 0 0,1 0 0 0 0,0 0 0 0 0,0 0-1 0 0,-1 0 1 0 0,-15 3 260 0 0,-240 24-274 0 0,158-18-289 0 0,-11 1-1726 0 0,2-6-3395 0 0,80-4 3356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8:17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17503 0 0,'-5'21'2490'0'0,"3"-17"-2238"0"0,1 1-1 0 0,0-1 1 0 0,1 0-1 0 0,-1 1 1 0 0,1-1-1 0 0,-1 7 1 0 0,6 34 555 0 0,1 33-322 0 0,-6-7-364 0 0,-1 85 95 0 0,2-19-2172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8:18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7 132 9672 0 0,'0'0'440'0'0,"-3"-2"150"0"0,0-3 1673 0 0,3 5-2065 0 0,0 0 0 0 0,0-1 0 0 0,0 1 0 0 0,0 0-1 0 0,0-1 1 0 0,-1 1 0 0 0,1 0 0 0 0,0-1 0 0 0,0 1 0 0 0,0 0 0 0 0,0-1 0 0 0,0 1 0 0 0,0 0 0 0 0,0 0 0 0 0,0-1 0 0 0,1 1-1 0 0,-1 0 1 0 0,0-1 0 0 0,0 1 0 0 0,0 0 0 0 0,0-1 0 0 0,0 1 0 0 0,0 0 0 0 0,1 0 0 0 0,-1-1 0 0 0,0 1 0 0 0,0 0-1 0 0,0 0 1 0 0,1-1 0 0 0,-1 1 0 0 0,0 0 0 0 0,0 0 0 0 0,1-1 0 0 0,-1 1 0 0 0,0 0 0 0 0,0 0 0 0 0,1 0 0 0 0,-1 0 0 0 0,0 0-1 0 0,1-1 1 0 0,13-5 1081 0 0,-1 3-926 0 0,0 0 0 0 0,1 1 0 0 0,13 0 0 0 0,3-1 43 0 0,89-4 677 0 0,-23 2-650 0 0,52-6 20 0 0,59-5-725 0 0,122-18 1604 0 0,-109 15-260 0 0,-116 16-338 0 0,-94 3-591 0 0,-9 0 595 0 0,-5 8-505 0 0,0 2-174 0 0,0 0 0 0 0,0-1 0 0 0,1 2 0 0 0,0-1 0 0 0,0 0 0 0 0,2 1 0 0 0,-2 17 0 0 0,-14 87-49 0 0,1 133 0 0 0,7-55 0 0 0,13-121 0 0 0,-3-67 12 0 0,0-4 49 0 0,-2-2-45 0 0,0 0 0 0 0,0 0 0 0 0,-1-1 0 0 0,1 1 0 0 0,0 0 0 0 0,0 0 0 0 0,0 0 0 0 0,-3-1 0 0 0,2 1-1 0 0,-13-11 58 0 0,-2 2-1 0 0,1-1 0 0 0,-2 2 1 0 0,1 1-1 0 0,-26-10 1 0 0,-38-4 131 0 0,0 3 1 0 0,-131-12-1 0 0,-263 13-984 0 0,438 18 768 0 0,-84 6 14 0 0,47 0-15 0 0,71-6-23 0 0,0 0-12 0 0,0 0-1 0 0,-1 0 1 0 0,1 0 0 0 0,-1 1-1 0 0,1-1 1 0 0,0 1-1 0 0,-1 0 1 0 0,1 0 0 0 0,0 0-1 0 0,0 0 1 0 0,0 1-1 0 0,-6 3 1 0 0,9-5-43 0 0,0 0 1 0 0,-1 1-1 0 0,1-1 0 0 0,0 0 0 0 0,0 1 1 0 0,0-1-1 0 0,-1 0 0 0 0,1 1 0 0 0,0-1 1 0 0,0 0-1 0 0,0 1 0 0 0,0-1 0 0 0,0 1 1 0 0,0-1-1 0 0,0 0 0 0 0,0 1 1 0 0,0-1-1 0 0,0 1 0 0 0,0-1 0 0 0,0 0 1 0 0,0 1-1 0 0,0-1 0 0 0,0 0 0 0 0,0 1 1 0 0,0-1-1 0 0,0 1 0 0 0,1-1 0 0 0,-1 0 1 0 0,0 1-1 0 0,0-1 0 0 0,0 0 0 0 0,1 1 1 0 0,-1-1-1 0 0,1 1 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8:18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7368 0 0,'11'-10'-297'0'0,"4"-6"4070"0"0,4-4 2203 0 0,-5 9-4881 0 0,-13 10-1035 0 0,-1 1 0 0 0,0 0 0 0 0,1 0 0 0 0,-1-1 0 0 0,0 1 0 0 0,1 0 0 0 0,-1 0 0 0 0,0 0 0 0 0,1 0 0 0 0,-1 0 0 0 0,0 0 0 0 0,1 0-1 0 0,-1 0 1 0 0,1 0 0 0 0,-1 0 0 0 0,0 0 0 0 0,1 0 0 0 0,-1 0 0 0 0,0 0 0 0 0,1 0 0 0 0,-1 0 0 0 0,1 0 0 0 0,-1 0 0 0 0,0 0 0 0 0,1 0 0 0 0,-1 1-1 0 0,0-1 1 0 0,1 0 0 0 0,-1 0 0 0 0,1 1 0 0 0,7 12 1523 0 0,-6-8-1166 0 0,0 0 0 0 0,0 0 0 0 0,-1 1 0 0 0,1 6 0 0 0,0 23 805 0 0,-3 65 0 0 0,-13 37-748 0 0,9-99-372 0 0,-6 44-32 0 0,-6 67-90 0 0,17-138-381 0 0,-1-1 0 0 0,0 0 0 0 0,-1 0 0 0 0,0 0 0 0 0,-5 14 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8:19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1 184 19695 0 0,'5'-18'2142'0'0,"-2"14"-2043"0"0,1 0 1 0 0,0 0-1 0 0,0 0 1 0 0,0 1-1 0 0,0 0 1 0 0,1 0-1 0 0,7-4 1 0 0,35-16 1153 0 0,33-7 604 0 0,106-25-1 0 0,-111 35-1840 0 0,-61 15-16 0 0,-14 5 0 0 0,1 0 0 0 0,-1 0 0 0 0,0 0 0 0 0,0 0 0 0 0,0 0 0 0 0,0 0 0 0 0,1 0 0 0 0,-1 0 0 0 0,0 0 0 0 0,0 0 0 0 0,0 0 0 0 0,0 0 0 0 0,0 0 0 0 0,1 0 0 0 0,-1 0 0 0 0,0 0 0 0 0,0 0 0 0 0,0 0 0 0 0,0 0 0 0 0,0 0 0 0 0,1 0 0 0 0,-1 1 0 0 0,0-1 0 0 0,0 0 0 0 0,0 0 0 0 0,0 0 0 0 0,0 0 0 0 0,0 0 0 0 0,0 0 0 0 0,1 0 0 0 0,-1 1 0 0 0,0-1 0 0 0,0 0 0 0 0,0 0 0 0 0,0 0 0 0 0,0 0 0 0 0,0 0 0 0 0,0 0 0 0 0,0 1 0 0 0,0-1 0 0 0,0 0 0 0 0,0 0 0 0 0,0 0 0 0 0,0 0 0 0 0,0 1 0 0 0,0-1 0 0 0,0 0 0 0 0,0 0 0 0 0,0 0 0 0 0,0 0 0 0 0,0 0 0 0 0,0 1 0 0 0,0-1 0 0 0,-2 6 0 0 0,-1 2 0 0 0,-5 10 0 0 0,2 0 0 0 0,0 1 0 0 0,1-1 0 0 0,1 1 0 0 0,1 0 0 0 0,-1 24 0 0 0,4-14 0 0 0,1 0 0 0 0,2 1 0 0 0,1-1 0 0 0,1 0 0 0 0,1-1 0 0 0,2 1 0 0 0,18 43 0 0 0,-12-44 325 0 0,-10-20-96 0 0,0 0 0 0 0,0 1-1 0 0,3 10 1 0 0,-6-17-194 0 0,-1-1-1 0 0,0 1 1 0 0,0-1 0 0 0,0 0-1 0 0,0 1 1 0 0,0-1 0 0 0,0 1-1 0 0,0-1 1 0 0,-1 1 0 0 0,1-1-1 0 0,0 0 1 0 0,-1 1 0 0 0,1-1-1 0 0,-1 0 1 0 0,1 1 0 0 0,-1-1-1 0 0,0 0 1 0 0,1 0 0 0 0,-1 0-1 0 0,0 0 1 0 0,0 1 0 0 0,0-1-1 0 0,0 0 1 0 0,0 0 0 0 0,0-1-1 0 0,0 1 1 0 0,0 0 0 0 0,-1 0-1 0 0,1 0 1 0 0,0-1 0 0 0,0 1-1 0 0,-1-1 1 0 0,1 1 0 0 0,-2 0-1 0 0,-6 2 42 0 0,0 0 0 0 0,0-1 0 0 0,-18 2 0 0 0,24-3-46 0 0,-244 20-513 0 0,224-19 92 0 0,13-2-475 0 0,0 0 0 0 0,1-1 1 0 0,-13-1-1 0 0,-3-3-8624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8:19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22775 0 0,'0'0'1115'0'0,"3"-13"253"0"0,-3 12-1372 0 0,0 0 0 0 0,0 0 0 0 0,1 0 0 0 0,-1 0 0 0 0,1 0 0 0 0,-1 0 0 0 0,1 1 0 0 0,-1-1 0 0 0,1 0 0 0 0,-1 0 0 0 0,1 0 0 0 0,0 0 0 0 0,0 1 0 0 0,-1-1 0 0 0,1 0 0 0 0,0 1 0 0 0,0-1 0 0 0,0 0 0 0 0,0 1 0 0 0,0-1 0 0 0,0 1 0 0 0,0 0 0 0 0,0-1 0 0 0,0 1 0 0 0,0 0 0 0 0,0-1 0 0 0,0 1 0 0 0,0 0 0 0 0,0 0 0 0 0,0 0 0 0 0,0 0 0 0 0,0 0 0 0 0,0 0 0 0 0,0 0 0 0 0,0 1 0 0 0,0-1 0 0 0,0 0 0 0 0,0 0 0 0 0,0 1 0 0 0,0-1 0 0 0,1 1 0 0 0,1 1-1 0 0,0-1 1 0 0,-1 1-1 0 0,1 0 0 0 0,-1 0 1 0 0,0 0-1 0 0,0 0 0 0 0,1 1 1 0 0,-1-1-1 0 0,-1 1 0 0 0,1-1 1 0 0,0 1-1 0 0,-1 0 0 0 0,3 3 1 0 0,3 14 140 0 0,-1 1 0 0 0,3 21 0 0 0,-3-13 8 0 0,33 144 1012 0 0,-22-95-1107 0 0,-10-41 239 0 0,12 37 0 0 0,-18-71-558 0 0,-1-1 0 0 0,1 1 0 0 0,1-1 0 0 0,-1 0 0 0 0,0 1-1 0 0,1-1 1 0 0,-1 0 0 0 0,4 4 0 0 0,0-3-1242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8:20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15200 0 0,'6'-3'1578'0'0,"-2"3"-1429"0"0,0 0 0 0 0,1 0 0 0 0,-1 0 0 0 0,7 1 0 0 0,14 0 2151 0 0,6-3-245 0 0,134-17 1777 0 0,-124 13-3904 0 0,79-25 1 0 0,-112 28 277 0 0,-1-1 0 0 0,1 1-1 0 0,0-2 1 0 0,-1 1 0 0 0,0-1-1 0 0,8-7 1 0 0,-15 12-202 0 0,0 0 0 0 0,0-1 0 0 0,0 1 0 0 0,1 0 0 0 0,-1 0-1 0 0,0 0 1 0 0,0 0 0 0 0,0 0 0 0 0,0 0 0 0 0,0 0 0 0 0,0 0 0 0 0,0 0 0 0 0,0 0-1 0 0,0 0 1 0 0,1 0 0 0 0,-1 0 0 0 0,0 0 0 0 0,0 0 0 0 0,0 0 0 0 0,0 0 0 0 0,0 0-1 0 0,0 0 1 0 0,0 0 0 0 0,0 0 0 0 0,0 0 0 0 0,1 0 0 0 0,-1 0 0 0 0,0 0 0 0 0,0 0-1 0 0,0 0 1 0 0,0 0 0 0 0,0 0 0 0 0,0 0 0 0 0,0 0 0 0 0,0 0 0 0 0,0 0 0 0 0,1 0-1 0 0,-1 1 1 0 0,0-1 0 0 0,0 0 0 0 0,0 0 0 0 0,0 0 0 0 0,0 0 0 0 0,0 0 0 0 0,0 0-1 0 0,0 0 1 0 0,0 0 0 0 0,0 0 0 0 0,0 0 0 0 0,0 1 0 0 0,0-1 0 0 0,0 0 0 0 0,0 0-1 0 0,0 0 1 0 0,0 0 0 0 0,0 0 0 0 0,0 0 0 0 0,1 12 181 0 0,-3 15 10 0 0,2-25-192 0 0,-2 47-3 0 0,1-1 0 0 0,3 0 0 0 0,2 0 0 0 0,13 59 0 0 0,3-25 931 0 0,-13-54 214 0 0,-7-27-1128 0 0,0 0 1 0 0,0 0-1 0 0,0 0 0 0 0,0 0 1 0 0,-1 0-1 0 0,1 0 0 0 0,-1 0 1 0 0,1 0-1 0 0,0-1 0 0 0,-1 1 1 0 0,1 0-1 0 0,-1 0 0 0 0,0 0 1 0 0,1-1-1 0 0,-1 1 0 0 0,0 0 1 0 0,1-1-1 0 0,-1 1 0 0 0,0-1 1 0 0,0 1-1 0 0,1-1 0 0 0,-1 1 1 0 0,0-1-1 0 0,0 1 0 0 0,0-1 1 0 0,0 0-1 0 0,-1 1 0 0 0,-29 5 220 0 0,0-1-1 0 0,-38 1 1 0 0,3 0-351 0 0,-11 2-354 0 0,26-3-3089 0 0,33-5-6135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2:21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90 132 5528 0 0,'-8'-15'740'0'0,"0"-3"1711"0"0,4 11-1754 0 0,1-1 0 0 0,-1 1 0 0 0,2-1 0 0 0,-1 0 0 0 0,1 0 0 0 0,0 0 0 0 0,0-9 1 0 0,1 14 1 0 0,1 0 1 0 0,-1 1-1 0 0,1-1 1 0 0,-1 0-1 0 0,0 1 1 0 0,0-1-1 0 0,0 1 1 0 0,-3-5 2167 0 0,4 9-2147 0 0,2 18 306 0 0,-1-15-862 0 0,0 1 0 0 0,-1-1 0 0 0,0 1 1 0 0,-1 8-1 0 0,-4 61 609 0 0,3-48-569 0 0,-4 33 0 0 0,-16 75 16 0 0,17-109-220 0 0,3 1 0 0 0,0 48 0 0 0,2-70 0 0 0,3 29-819 0 0,-3-32 650 0 0,0 0 1 0 0,1-1 0 0 0,-1 1-1 0 0,1 0 1 0 0,0 0-1 0 0,0 0 1 0 0,-1-1-1 0 0,1 1 1 0 0,0 0-1 0 0,1-1 1 0 0,-1 1-1 0 0,0-1 1 0 0,0 0 0 0 0,0 1-1 0 0,3 1 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8:20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15776 0 0,'0'0'5415'0'0,"-3"3"-4217"0"0,-2 4-1074 0 0,0 0-1 0 0,0 1 1 0 0,1 0 0 0 0,0 0 0 0 0,1 0 0 0 0,0 1 0 0 0,0-1 0 0 0,1 1 0 0 0,-2 9-1 0 0,-1 14-225 0 0,0 38-1 0 0,3-31 200 0 0,-2 1-97 0 0,2 0 0 0 0,1 1 0 0 0,8 51 0 0 0,-7-87-259 0 0,1-1 0 0 0,0 1 1 0 0,1 0-1 0 0,2 6 0 0 0,1 0-1223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8:21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17247 0 0,'0'0'1566'0'0,"0"1"-1479"0"0,0 0 1 0 0,0 0 0 0 0,0 0 0 0 0,0 0-1 0 0,0 0 1 0 0,1 0 0 0 0,-1-1-1 0 0,0 1 1 0 0,1 0 0 0 0,-1 0-1 0 0,0 0 1 0 0,2 1 0 0 0,2 1 72 0 0,1 0 0 0 0,0-1 1 0 0,-1 1-1 0 0,1-1 0 0 0,0 0 0 0 0,0 0 1 0 0,0-1-1 0 0,1 1 0 0 0,-1-1 0 0 0,0 0 1 0 0,11 0-1 0 0,6 0 521 0 0,35-4-1 0 0,-36 1-414 0 0,37-3-229 0 0,29-2 1382 0 0,-64 7-906 0 0,1-1 0 0 0,34-6 0 0 0,-46 3 368 0 0,-11 3-648 0 0,-7 4-191 0 0,4-2-39 0 0,0 0-1 0 0,1 1 1 0 0,-1-1 0 0 0,1 0 0 0 0,0 1 0 0 0,-1-1-1 0 0,1 1 1 0 0,0-1 0 0 0,0 1 0 0 0,0-1 0 0 0,0 1-1 0 0,0 0 1 0 0,0 0 0 0 0,1 0 0 0 0,-1-1 0 0 0,1 1 0 0 0,-1 0-1 0 0,1 0 1 0 0,-1 4 0 0 0,0 5-3 0 0,0 1 1 0 0,1 12 0 0 0,0-17-2 0 0,8 97 1 0 0,0-3 0 0 0,-7-83 122 0 0,-1-10 79 0 0,1 0 1 0 0,-1 0-1 0 0,-1 0 1 0 0,-1 10-1 0 0,1-16-163 0 0,0 0 0 0 0,1 1-1 0 0,-1-1 1 0 0,0 0-1 0 0,0 0 1 0 0,0 0 0 0 0,0 0-1 0 0,-1 0 1 0 0,1 0-1 0 0,0 0 1 0 0,-1-1 0 0 0,1 1-1 0 0,-1 0 1 0 0,0-1-1 0 0,0 1 1 0 0,1-1 0 0 0,-1 0-1 0 0,0 1 1 0 0,-3 0-1 0 0,-4 2-31 0 0,0-1 1 0 0,0 0-1 0 0,-1-1 0 0 0,1 0 0 0 0,0-1 0 0 0,-1 0 0 0 0,-17 0 0 0 0,-68-7-16 0 0,81 4-830 0 0,1 0 1 0 0,-24-6-1 0 0,32 6 233 0 0,0 0 0 0 0,1 0 0 0 0,-1 0 0 0 0,0-1 0 0 0,1 0 0 0 0,-1 1 0 0 0,1-1 0 0 0,0-1 0 0 0,0 1 0 0 0,-3-5 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8:21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14656 0 0,'0'0'1725'0'0,"0"6"235"0"0,-1 17 579 0 0,0-16-1941 0 0,1 1 0 0 0,0 0 1 0 0,0-1-1 0 0,2 10 0 0 0,4 30-100 0 0,-1 0 0 0 0,-3 61 0 0 0,-2-4-619 0 0,0-61-2580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8:22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172 125 18743 0 0,'0'0'860'0'0,"3"-8"279"0"0,2-1-955 0 0,1 1-1 0 0,-1 0 0 0 0,2 0 1 0 0,-1 0-1 0 0,1 1 1 0 0,0 0-1 0 0,0 0 1 0 0,1 0-1 0 0,0 1 1 0 0,0 1-1 0 0,1-1 1 0 0,12-5-1 0 0,-10 7-51 0 0,0 0 0 0 0,-1 2-1 0 0,1-1 1 0 0,0 1 0 0 0,0 0-1 0 0,0 1 1 0 0,12 1 0 0 0,19 0 2358 0 0,-42 0-2475 0 0,-1-1-1 0 0,1 1 1 0 0,-1 0 0 0 0,1 0-1 0 0,-1 0 1 0 0,1 0 0 0 0,-1 0-1 0 0,1-1 1 0 0,-1 1 0 0 0,1 0-1 0 0,-1 0 1 0 0,1 0 0 0 0,-1 1-1 0 0,0-1 1 0 0,1 0 0 0 0,-1 0-1 0 0,1 0 1 0 0,-1 0 0 0 0,1 0-1 0 0,-1 1 1 0 0,1-1 0 0 0,0 0-1 0 0,-1 0 1 0 0,1 1-1 0 0,-1-1 1 0 0,1 0 0 0 0,-1 1-1 0 0,1-1 1 0 0,0 0 0 0 0,-1 1-1 0 0,1-1 1 0 0,0 1 0 0 0,-1-1-1 0 0,1 0 1 0 0,0 1 0 0 0,0-1-1 0 0,-1 1 1 0 0,1-1 0 0 0,0 1-1 0 0,0-1 1 0 0,0 1 0 0 0,-1 1 36 0 0,0 0 0 0 0,1 0 1 0 0,-1 0-1 0 0,1 0 1 0 0,0 0-1 0 0,0 0 0 0 0,0 0 1 0 0,0 0-1 0 0,0 2 0 0 0,1 1 13 0 0,1 1-1 0 0,0-1 0 0 0,0 0 1 0 0,0 0-1 0 0,1 0 0 0 0,0-1 0 0 0,0 1 1 0 0,0-1-1 0 0,0 1 0 0 0,6 4 0 0 0,6 6 118 0 0,23 18-1 0 0,-8-8 7 0 0,-1-4-85 0 0,-18-13 8 0 0,0 1 0 0 0,16 14 0 0 0,-26-22-99 0 0,0 1-1 0 0,1-1 0 0 0,-1 0 0 0 0,0 0 0 0 0,0 0 0 0 0,0 1 0 0 0,0-1 0 0 0,0 0 0 0 0,0 1 0 0 0,-1-1 0 0 0,1 1 0 0 0,0-1 0 0 0,-1 1 1 0 0,1-1-1 0 0,-1 1 0 0 0,1 0 0 0 0,-1-1 0 0 0,0 1 0 0 0,0 0 0 0 0,0-1 0 0 0,0 1 0 0 0,0 0 0 0 0,0-1 0 0 0,0 1 0 0 0,0-1 1 0 0,-1 1-1 0 0,1 0 0 0 0,-1-1 0 0 0,1 1 0 0 0,-1-1 0 0 0,0 1 0 0 0,1-1 0 0 0,-1 1 0 0 0,0-1 0 0 0,0 0 0 0 0,0 1 0 0 0,0-1 1 0 0,0 0-1 0 0,0 0 0 0 0,-2 2 0 0 0,-10 10 147 0 0,0 1-1 0 0,-17 26 1 0 0,1-3 18 0 0,21-25-179 0 0,0 0 1 0 0,0 0-1 0 0,-11 26 0 0 0,14-28-36 0 0,-1 0-1 0 0,-8 9 0 0 0,8-10 76 0 0,0-1-1 0 0,1 1 1 0 0,-5 10-1 0 0,9-16-18 0 0,0-1 0 0 0,-1 1-1 0 0,1-1 1 0 0,0 0 0 0 0,-1 1-1 0 0,1-1 1 0 0,-4 3 0 0 0,4-4 481 0 0,2-8-394 0 0,0 7-100 0 0,-1-1 0 0 0,0 1-1 0 0,0 0 1 0 0,0-1 0 0 0,0 1-1 0 0,0-1 1 0 0,0 1 0 0 0,0 0-1 0 0,0-1 1 0 0,0 1 0 0 0,0-1-1 0 0,0 1 1 0 0,0 0 0 0 0,0-1-1 0 0,0 1 1 0 0,0-1 0 0 0,0 1 0 0 0,-1 0-1 0 0,1-1 1 0 0,0 1 0 0 0,0 0-1 0 0,0-1 1 0 0,-1 1 0 0 0,1 0-1 0 0,0-1 1 0 0,0 1 0 0 0,-1 0-1 0 0,1-1 1 0 0,0 1 0 0 0,-1 0 0 0 0,1 0-1 0 0,0-1 1 0 0,-1 1 0 0 0,1 0-1 0 0,0 0 1 0 0,-1 0 0 0 0,1 0-1 0 0,-1-1 1 0 0,-4-1 3 0 0,0-1-1 0 0,0 1 1 0 0,-1 0-1 0 0,1 1 1 0 0,-1-1 0 0 0,1 1-1 0 0,-1 0 1 0 0,1 0-1 0 0,-11 1 1 0 0,-4 0 34 0 0,-29 5-1 0 0,26-2-30 0 0,-45 6-1068 0 0,38-4-1119 0 0,0-1 0 0 0,-1-1 0 0 0,-32-3-1 0 0,47-1-7176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8:26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145 221 14744 0 0,'3'-34'1121'0'0,"14"34"-626"0"0,-13-3-474 0 0,1 1 1 0 0,0-1 0 0 0,-1 0-1 0 0,0-1 1 0 0,1 1 0 0 0,-1-1-1 0 0,-1 0 1 0 0,1 0 0 0 0,0 0-1 0 0,-1 0 1 0 0,0-1 0 0 0,0 1-1 0 0,0-1 1 0 0,-1 0 0 0 0,0 0-1 0 0,0 0 1 0 0,0 0 0 0 0,0 0-1 0 0,-1 0 1 0 0,0 0 0 0 0,0-1-1 0 0,0 1 1 0 0,0 0 0 0 0,-1-1-1 0 0,0 1 1 0 0,-1-1 0 0 0,1 1-1 0 0,-1 0 1 0 0,0-1 0 0 0,-3-9-1 0 0,3 11 290 0 0,-1 1-1 0 0,0-1 1 0 0,0 1-1 0 0,0-1 0 0 0,-1 1 1 0 0,1 0-1 0 0,-1 0 0 0 0,-5-5 825 0 0,2 16-42 0 0,3-3-943 0 0,1 0 1 0 0,0 1-1 0 0,0-1 1 0 0,0 1-1 0 0,1-1 0 0 0,0 1 1 0 0,-1 10-1 0 0,1 43 82 0 0,1-36-91 0 0,22 273 380 0 0,-20-273-495 0 0,122 778-241 0 0,-54-395 774 0 0,-22 37-498 0 0,-28 0 208 0 0,-24 174 469 0 0,-1-454-528 0 0,3-76 43 0 0,-24 141 0 0 0,25-218-215 0 0,-2 0 1 0 0,1 0 0 0 0,-1 0 0 0 0,-1 0 0 0 0,0-1 0 0 0,0 1-1 0 0,-11 16 1 0 0,13-24-19 0 0,0 1 0 0 0,1-1 0 0 0,-1 0 0 0 0,-1 0 0 0 0,1 1 0 0 0,0-1 0 0 0,-1-1-1 0 0,1 1 1 0 0,-1 0 0 0 0,1 0 0 0 0,-1-1 0 0 0,0 0 0 0 0,0 1 0 0 0,1-1 0 0 0,-1 0 0 0 0,0-1 0 0 0,0 1 0 0 0,0 0 0 0 0,0-1-1 0 0,0 1 1 0 0,0-1 0 0 0,0 0 0 0 0,0 0 0 0 0,-1-1 0 0 0,1 1 0 0 0,0 0 0 0 0,0-1 0 0 0,0 0 0 0 0,0 0 0 0 0,-3-1 0 0 0,-3-2 26 0 0,1 0 0 0 0,0-1 0 0 0,0 0 0 0 0,0 0 1 0 0,1 0-1 0 0,-1-1 0 0 0,2 0 0 0 0,-1-1 0 0 0,0 1 1 0 0,-7-12-1 0 0,-7-11 72 0 0,-23-43 0 0 0,33 52-79 0 0,-70-135 81 0 0,66 120-27 0 0,2 0 0 0 0,-14-59 0 0 0,26 88-68 0 0,0-1 0 0 0,0 1-1 0 0,1 0 1 0 0,-1 0 0 0 0,1 0-1 0 0,1-10 1 0 0,-1 15-23 0 0,1 0 0 0 0,-1 0 0 0 0,0 0 0 0 0,0 0 1 0 0,1 0-1 0 0,-1 0 0 0 0,0 0 0 0 0,1 0 0 0 0,-1 0 0 0 0,1 0 0 0 0,0 0 0 0 0,-1 0 0 0 0,1 0 0 0 0,-1 0 0 0 0,1 1 0 0 0,0-1 1 0 0,0 0-1 0 0,0 0 0 0 0,-1 1 0 0 0,1-1 0 0 0,0 0 0 0 0,0 1 0 0 0,0-1 0 0 0,0 1 0 0 0,0 0 0 0 0,0-1 0 0 0,0 1 0 0 0,0 0 1 0 0,0-1-1 0 0,0 1 0 0 0,0 0 0 0 0,1 0 0 0 0,-1 0 0 0 0,0 0 0 0 0,0 0 0 0 0,0 0 0 0 0,0 0 0 0 0,0 0 0 0 0,0 1 0 0 0,0-1 0 0 0,0 0 1 0 0,0 1-1 0 0,0-1 0 0 0,2 1 0 0 0,3 2 5 0 0,0 0 0 0 0,-1 0 0 0 0,1 0 0 0 0,-1 0 0 0 0,1 1 0 0 0,-1 0 0 0 0,9 9 1 0 0,29 35 41 0 0,-25-24-44 0 0,71 82 54 0 0,-71-87-56 0 0,1 0 0 0 0,0-2-1 0 0,28 20 1 0 0,-43-35 5 0 0,-1 0 0 0 0,1 0-1 0 0,-1 0 1 0 0,1 0 0 0 0,0 0 0 0 0,0-1 0 0 0,0 0-1 0 0,0 0 1 0 0,0 0 0 0 0,0 0 0 0 0,0 0-1 0 0,0-1 1 0 0,0 0 0 0 0,0 0 0 0 0,0 0-1 0 0,0 0 1 0 0,0-1 0 0 0,0 0 0 0 0,0 0 0 0 0,0 0-1 0 0,7-2 1 0 0,-4-1 7 0 0,-1 1 0 0 0,1-1 0 0 0,-1 0 0 0 0,0-1 0 0 0,0 0 0 0 0,0 0 0 0 0,-1 0 0 0 0,0 0 0 0 0,1-1 0 0 0,7-12 0 0 0,15-28 61 0 0,39-84-1 0 0,-31 56-139 0 0,25-68-2549 0 0,-42 96 1211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8:26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53 656 2304 0 0,'-10'9'1666'0'0,"-13"18"-4809"0"0,16-16 4859 0 0,-6 12 17996 0 0,14-27-19135 0 0,1 0 0 0 0,-1 0 1 0 0,0 0-1 0 0,-1 0 0 0 0,1 0 0 0 0,0-5 0 0 0,1-11-98 0 0,99-350 2802 0 0,-39 158-3033 0 0,-57 252-248 0 0,-5 42-23 0 0,3 39-18 0 0,-2-111 41 0 0,16 112 0 0 0,-14-103 0 0 0,2-1 0 0 0,0-1 0 0 0,1 1 0 0 0,13 27 0 0 0,-17-41 3 0 0,0 0-1 0 0,1 0 1 0 0,-1-1 0 0 0,1 1-1 0 0,0-1 1 0 0,4 5 0 0 0,-6-7-2 0 0,0 0 0 0 0,0-1 0 0 0,-1 1 0 0 0,1 0 0 0 0,0-1 0 0 0,0 1 0 0 0,0-1 0 0 0,0 1 0 0 0,0-1 1 0 0,0 0-1 0 0,1 1 0 0 0,-1-1 0 0 0,0 0 0 0 0,0 0 0 0 0,0 1 0 0 0,0-1 0 0 0,0 0 0 0 0,0 0 0 0 0,0 0 0 0 0,1 0 1 0 0,-1-1-1 0 0,0 1 0 0 0,0 0 0 0 0,0 0 0 0 0,0-1 0 0 0,0 1 0 0 0,0-1 0 0 0,0 1 0 0 0,0-1 0 0 0,0 1 0 0 0,2-2 0 0 0,1-1 25 0 0,0-1 0 0 0,-1 0 0 0 0,1 0 0 0 0,-1 0 0 0 0,0 0 0 0 0,0-1 0 0 0,0 1 0 0 0,0-1 0 0 0,3-8 0 0 0,2-8 92 0 0,6-21-1 0 0,-10 26-76 0 0,54-220 301 0 0,-12 39-2278 0 0,-37 170-785 0 0,2 1-6945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7:47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0 356 9848 0 0,'0'0'2434'0'0,"3"-16"612"0"0,2-4-1730 0 0,21-88 3106 0 0,8-56-2073 0 0,-32 125-1685 0 0,-2 38-369 0 0,-2 6-38 0 0,-1 5-225 0 0,0 1 0 0 0,1-1-1 0 0,1 1 1 0 0,0-1 0 0 0,0 13-1 0 0,1-18-29 0 0,-1 26 4 0 0,3 34-1 0 0,-1-51 26 0 0,1 0-1 0 0,1 0 0 0 0,0 0 1 0 0,9 23-1 0 0,-10-32 31 0 0,-1-1 0 0 0,1 0-1 0 0,1 0 1 0 0,-1 0 0 0 0,1 0 0 0 0,-1 0 0 0 0,1 0-1 0 0,0-1 1 0 0,1 1 0 0 0,4 4 0 0 0,-7-8-5 0 0,1 1 1 0 0,-1 0-1 0 0,1 0 1 0 0,-1 0-1 0 0,1-1 1 0 0,-1 1-1 0 0,1-1 1 0 0,0 1-1 0 0,-1-1 1 0 0,1 0-1 0 0,0 0 1 0 0,-1 1-1 0 0,1-1 1 0 0,0 0-1 0 0,-1-1 1 0 0,1 1-1 0 0,0 0 1 0 0,-1 0-1 0 0,1-1 1 0 0,0 1-1 0 0,-1-1 1 0 0,1 1-1 0 0,-1-1 1 0 0,1 0-1 0 0,-1 1 1 0 0,1-1-1 0 0,-1 0 1 0 0,1 0-1 0 0,-1 0 1 0 0,0 0-1 0 0,0-1 1 0 0,2 0-1 0 0,3-4 59 0 0,0-1 0 0 0,0 0-1 0 0,-1 0 1 0 0,0 0 0 0 0,0-1 0 0 0,-1 1 0 0 0,0-1-1 0 0,5-13 1 0 0,18-71 930 0 0,-23 77-1011 0 0,24-95-34 0 0,-20 91-1337 0 0,-8 18 1194 0 0,1 1 0 0 0,-1-1-1 0 0,0 0 1 0 0,1 1 0 0 0,-1-1-1 0 0,1 1 1 0 0,-1-1 0 0 0,1 1-1 0 0,-1 0 1 0 0,1-1 0 0 0,-1 1-1 0 0,1-1 1 0 0,-1 1 0 0 0,1 0-1 0 0,0-1 1 0 0,-1 1 0 0 0,1 0-1 0 0,0 0 1 0 0,-1 0-1 0 0,1-1 1 0 0,-1 1 0 0 0,1 0-1 0 0,0 0 1 0 0,0 0 0 0 0,-1 0-1 0 0,1 0 1 0 0,0 0 0 0 0,-1 0-1 0 0,2 1 1 0 0,8 3-8723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7:47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15664 0 0,'0'0'1417'0'0,"15"5"-1139"0"0,-5-3 979 0 0,0 0-1 0 0,19 2 1 0 0,6 0 100 0 0,-30-3-1276 0 0,0 1-1 0 0,1-1 1 0 0,-1 1-1 0 0,0 0 1 0 0,0 0 0 0 0,0 1-1 0 0,5 2 1 0 0,-8-3-255 0 0,1-1 0 0 0,-1 1 1 0 0,0 0-1 0 0,0 0 0 0 0,-1 0 1 0 0,1 0-1 0 0,0 0 0 0 0,-1 0 1 0 0,1 0-1 0 0,-1 0 0 0 0,0 1 0 0 0,1-1 1 0 0,-1 0-1 0 0,0 1 0 0 0,-1-1 1 0 0,2 5-1 0 0,1 8-7148 0 0</inkml:trace>
  <inkml:trace contextRef="#ctx0" brushRef="#br0" timeOffset="1">1 304 12896 0 0,'0'0'1376'0'0,"8"0"128"0"0,4-3 255 0 0,2 0 57 0 0,6-2 8 0 0,-3 1-1488 0 0,2-1-336 0 0,4-2 0 0 0,2 1 0 0 0,0-1 80 0 0,3-1 24 0 0,-2 0 8 0 0,3 1-8823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7:48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 6912 0 0,'-1'1'5781'0'0,"-1"11"-1285"0"0,-1 12 373 0 0,-7 12-2532 0 0,1-3-1335 0 0,-25 77 687 0 0,21-74-1428 0 0,-14 70-1 0 0,25-97-247 0 0,0 0 0 0 0,1 0-1 0 0,1 1 1 0 0,0-1 0 0 0,0 0-1 0 0,2 13 1 0 0,-1-19-108 0 0,-1-1 0 0 0,1 0 1 0 0,-1 0-1 0 0,1 1 0 0 0,0-1 0 0 0,0 0 0 0 0,0 0 0 0 0,0 0 1 0 0,1 0-1 0 0,-1 0 0 0 0,1 0 0 0 0,-1-1 0 0 0,1 1 1 0 0,-1 0-1 0 0,1-1 0 0 0,0 1 0 0 0,0-1 0 0 0,0 0 1 0 0,0 1-1 0 0,0-1 0 0 0,0 0 0 0 0,0 0 0 0 0,0 0 0 0 0,0-1 1 0 0,0 1-1 0 0,1 0 0 0 0,-1-1 0 0 0,0 1 0 0 0,1-1 1 0 0,-1 0-1 0 0,3 0 0 0 0,1 0-285 0 0,0 0 0 0 0,0-1 1 0 0,0 0-1 0 0,-1 0 0 0 0,1 0 0 0 0,0-1 1 0 0,0 1-1 0 0,7-5 0 0 0,5-2-770 0 0,17-13 0 0 0,-30 18 1037 0 0,39-24-1519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7:48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24 20271 0 0,'-6'-13'1540'0'0,"5"12"-1492"0"0,-1 0-1 0 0,1 0 0 0 0,0 0 1 0 0,0 0-1 0 0,-1 0 0 0 0,1 1 1 0 0,-1-1-1 0 0,1 0 0 0 0,-1 1 1 0 0,1-1-1 0 0,-1 1 0 0 0,1-1 1 0 0,-1 1-1 0 0,1 0 0 0 0,-1 0 1 0 0,1 0-1 0 0,-1 0 0 0 0,0 0 1 0 0,1 0-1 0 0,-1 0 0 0 0,1 0 1 0 0,-1 0-1 0 0,1 1 0 0 0,-1-1 1 0 0,1 1-1 0 0,-1-1 0 0 0,-2 2 1 0 0,-1 0 261 0 0,0 1 1 0 0,0-1 0 0 0,0 1-1 0 0,0 0 1 0 0,1 1 0 0 0,-8 6 0 0 0,6-3-209 0 0,0 0 1 0 0,1 0-1 0 0,0 0 0 0 0,0 1 1 0 0,1-1-1 0 0,0 1 1 0 0,0 0-1 0 0,1 1 1 0 0,0-1-1 0 0,0 1 1 0 0,1-1-1 0 0,0 1 1 0 0,1 0-1 0 0,-1 17 1 0 0,1-15 138 0 0,2 0 0 0 0,-1 1 0 0 0,1-1 0 0 0,1 0 0 0 0,0 0 0 0 0,1 0 0 0 0,0 0 0 0 0,1 0 0 0 0,0-1 0 0 0,0 1 0 0 0,8 12 0 0 0,-9-19-175 0 0,-1-1 0 0 0,1 0 0 0 0,-1 0 0 0 0,1 0 0 0 0,0 0 0 0 0,0 0-1 0 0,0-1 1 0 0,0 1 0 0 0,1-1 0 0 0,-1 0 0 0 0,1 0 0 0 0,-1 0 0 0 0,1 0 0 0 0,0-1 0 0 0,-1 0 0 0 0,1 1-1 0 0,0-1 1 0 0,7 0 0 0 0,-8 0-37 0 0,1-1 0 0 0,-1 0 0 0 0,0 0 0 0 0,1 0 0 0 0,-1-1 0 0 0,1 1 0 0 0,-1-1 0 0 0,0 0 0 0 0,1 0 0 0 0,-1 0 0 0 0,0 0 0 0 0,0 0 0 0 0,0-1-1 0 0,0 0 1 0 0,0 1 0 0 0,0-1 0 0 0,0 0 0 0 0,0-1 0 0 0,-1 1 0 0 0,1 0 0 0 0,-1-1 0 0 0,3-2 0 0 0,-1-2-10 0 0,0 1 1 0 0,0-1-1 0 0,0 0 1 0 0,-1 0-1 0 0,0 0 0 0 0,0 0 1 0 0,-1 0-1 0 0,0-1 1 0 0,2-11-1 0 0,-3 4 9 0 0,0 1 0 0 0,-1-1 1 0 0,0 0-1 0 0,-3-16 0 0 0,2 25-302 0 0,0 0 1 0 0,-1 0-1 0 0,1 0 0 0 0,-1 1 1 0 0,-1-1-1 0 0,1 0 0 0 0,-7-10 1 0 0,-2 3-921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2:21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21191 0 0,'0'0'2127'0'0,"0"-1"-2106"0"0,0 0 0 0 0,0 0 0 0 0,0 0 0 0 0,0 1 0 0 0,1-1-1 0 0,-1 0 1 0 0,0 0 0 0 0,0 0 0 0 0,1 0 0 0 0,-1 1 0 0 0,0-1 0 0 0,1-1 0 0 0,4-1 243 0 0,0 0 1 0 0,-1 0-1 0 0,1 1 0 0 0,0-1 1 0 0,0 1-1 0 0,10-3 1 0 0,13-4 52 0 0,-19 5-84 0 0,1 1 1 0 0,-1 0-1 0 0,1 1 0 0 0,12-2 0 0 0,-19 4-194 0 0,0 0-1 0 0,0 0 0 0 0,0 0 1 0 0,1 1-1 0 0,-1-1 1 0 0,0 1-1 0 0,0-1 0 0 0,0 1 1 0 0,0 0-1 0 0,0 1 1 0 0,0-1-1 0 0,0 0 0 0 0,0 1 1 0 0,-1-1-1 0 0,1 1 0 0 0,0 0 1 0 0,3 3-1 0 0,-3-1-35 0 0,0 0 1 0 0,0 0-1 0 0,0 0 0 0 0,0 0 1 0 0,0 0-1 0 0,-1 1 0 0 0,0-1 1 0 0,0 1-1 0 0,0 0 0 0 0,-1-1 1 0 0,1 1-1 0 0,-1 0 0 0 0,0 0 1 0 0,0 0-1 0 0,-1 0 0 0 0,0 0 1 0 0,0 0-1 0 0,0 0 0 0 0,-1 7 1 0 0,-1 3 31 0 0,-1 0 0 0 0,0 0 0 0 0,-1 0 0 0 0,-1 0 0 0 0,-7 17 0 0 0,-16 24 741 0 0,15-30-463 0 0,-16 41 0 0 0,29-66-300 0 0,-1 0 1 0 0,1-1-1 0 0,0 1 0 0 0,0-1 1 0 0,-1 1-1 0 0,1 0 1 0 0,0-1-1 0 0,0 1 0 0 0,0 0 1 0 0,0 0-1 0 0,0-1 1 0 0,0 1-1 0 0,0 0 0 0 0,0-1 1 0 0,0 1-1 0 0,0 0 1 0 0,0-1-1 0 0,1 1 0 0 0,-1 0 1 0 0,0-1-1 0 0,0 1 1 0 0,1 0-1 0 0,-1-1 0 0 0,0 1 1 0 0,1-1-1 0 0,0 2 1 0 0,0-2 0 0 0,0 1 1 0 0,0-1-1 0 0,0 1 1 0 0,0-1-1 0 0,1 0 0 0 0,-1 1 1 0 0,0-1-1 0 0,0 0 1 0 0,0 0-1 0 0,0 0 1 0 0,1 0-1 0 0,-1 0 1 0 0,0 0-1 0 0,0 0 1 0 0,0 0-1 0 0,2-1 1 0 0,27-6-47 0 0,38-15 0 0 0,-8 3-354 0 0,-55 17 432 0 0,34-9-2199 0 0,0 2-4091 0 0,4 1-2825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8:36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83 7712 0 0,'0'0'704'0'0,"-4"2"-568"0"0,-28 13 4008 0 0,32-15-4094 0 0,0 1 0 0 0,0-1 0 0 0,0 0 1 0 0,-1 0-1 0 0,1 0 0 0 0,0 0 0 0 0,0 0 0 0 0,0 0 1 0 0,0 0-1 0 0,-1 0 0 0 0,1 0 0 0 0,0 1 1 0 0,0-1-1 0 0,0 0 0 0 0,0 0 0 0 0,-1 0 0 0 0,1 0 1 0 0,0 0-1 0 0,0 0 0 0 0,0 0 0 0 0,-1 0 1 0 0,1 0-1 0 0,0 0 0 0 0,0 0 0 0 0,0 0 0 0 0,0 0 1 0 0,-1-1-1 0 0,1 1 0 0 0,0 0 0 0 0,0 0 0 0 0,0 0 1 0 0,0 0-1 0 0,-1 0 0 0 0,1 0 0 0 0,0 0 1 0 0,0 0-1 0 0,0-1 0 0 0,0 1 0 0 0,0 0 0 0 0,0 0 1 0 0,-1 0-1 0 0,1 0 0 0 0,0 0 0 0 0,0-1 1 0 0,0 1-1 0 0,0 0 0 0 0,0 0 0 0 0,0 0 0 0 0,2-10 1998 0 0,-1 4-1445 0 0,-1 6-484 0 0,1-1 0 0 0,-1 1-1 0 0,0 0 1 0 0,0-1-1 0 0,1 1 1 0 0,-1 0 0 0 0,0 0-1 0 0,1-1 1 0 0,-1 1-1 0 0,0 0 1 0 0,1 0 0 0 0,-1-1-1 0 0,0 1 1 0 0,1 0-1 0 0,-1 0 1 0 0,0 0 0 0 0,1 0-1 0 0,-1 0 1 0 0,1 0-1 0 0,0 0 1 0 0,5 3 130 0 0,0 0-1 0 0,1 0 0 0 0,0 0 1 0 0,-1 0-1 0 0,1-1 1 0 0,0 0-1 0 0,0-1 1 0 0,1 0-1 0 0,-1 0 1 0 0,0 0-1 0 0,0-1 1 0 0,0 0-1 0 0,10-1 1 0 0,241-23 2561 0 0,-120 3-1986 0 0,-39 5-1060 0 0,-15 3 533 0 0,28-4 38 0 0,-54 11-137 0 0,0 3 0 0 0,0 3 0 0 0,1 2 0 0 0,92 15-1 0 0,38 13 646 0 0,-146-24-900 0 0,96 9 93 0 0,-124-14-6 0 0,0 2 0 0 0,-1 0 0 0 0,25 8 0 0 0,-25-6 48 0 0,2-1-1 0 0,-1 0 0 0 0,21 2 0 0 0,46 3 40 0 0,-41-3-90 0 0,-33-5-53 0 0,1-1-1 0 0,-1 0 1 0 0,0-1 0 0 0,9-1-1 0 0,15-1-122 0 0,-25 2 142 0 0,-7 1-114 0 0,0-1-1 0 0,1 1 0 0 0,-1 0 0 0 0,1 0 1 0 0,-1 0-1 0 0,0 0 0 0 0,1 0 1 0 0,-1 0-1 0 0,1 0 0 0 0,-1 0 1 0 0,1 0-1 0 0,-1 0 0 0 0,0 0 1 0 0,1 0-1 0 0,-1 0 0 0 0,1 0 0 0 0,-1 0 1 0 0,1 0-1 0 0,-1 0 0 0 0,0 0 1 0 0,1 0-1 0 0,-1 1 0 0 0,0-1 1 0 0,1 0-1 0 0,-1 0 0 0 0,1 1 1 0 0,-1-1-1 0 0,0 0 0 0 0,0 0 0 0 0,1 1 1 0 0,-1-1-1 0 0,0 0 0 0 0,1 1 1 0 0,-1-1-1 0 0,0 0 0 0 0,0 1 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8:44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305 150 7368 0 0,'-7'-7'333'0'0,"6"5"0"0"0,-1-8-199 0 0,-41-92 13047 0 0,42 100-12983 0 0,0-1 0 0 0,0 1 0 0 0,-1 0 0 0 0,1-1 0 0 0,-1 1 0 0 0,0 0 0 0 0,1 0 0 0 0,-1 1 0 0 0,0-1 0 0 0,-3-2 0 0 0,4 3-165 0 0,1 1-1 0 0,-1 0 1 0 0,1-1-1 0 0,-1 1 1 0 0,1 0 0 0 0,-1 0-1 0 0,1-1 1 0 0,-1 1-1 0 0,1 0 1 0 0,-1 0-1 0 0,0 0 1 0 0,1 0 0 0 0,-1 0-1 0 0,1 0 1 0 0,-1 0-1 0 0,1 0 1 0 0,-1 0 0 0 0,0 0-1 0 0,1 0 1 0 0,-1 0-1 0 0,1 0 1 0 0,-1 0-1 0 0,0 0 1 0 0,1 1 0 0 0,-1-1-1 0 0,1 0 1 0 0,-1 0-1 0 0,1 1 1 0 0,-1-1 0 0 0,1 0-1 0 0,-1 1 1 0 0,1-1-1 0 0,0 0 1 0 0,-1 1-1 0 0,1-1 1 0 0,-1 1 0 0 0,1-1-1 0 0,0 1 1 0 0,-1-1-1 0 0,1 1 1 0 0,0-1-1 0 0,0 1 1 0 0,-1-1 0 0 0,1 1-1 0 0,0-1 1 0 0,0 1-1 0 0,0-1 1 0 0,0 1 0 0 0,0 0-1 0 0,0-1 1 0 0,-1 1-1 0 0,2 0 1 0 0,-12 48 215 0 0,-7 86 0 0 0,9 51-247 0 0,4-64-65 0 0,4-107 44 0 0,1 5 127 0 0,-1 0 0 0 0,-1 0 1 0 0,-1 0-1 0 0,-1 0 0 0 0,-10 33 0 0 0,14-53-99 0 0,0 0-1 0 0,0 1 1 0 0,-1-1 0 0 0,1 1 0 0 0,0-1 0 0 0,0 1-1 0 0,0-1 1 0 0,0 1 0 0 0,-1-1 0 0 0,1 0-1 0 0,0 1 1 0 0,-1-1 0 0 0,1 0 0 0 0,0 1 0 0 0,-1-1-1 0 0,1 0 1 0 0,0 1 0 0 0,-1-1 0 0 0,1 0 0 0 0,0 1-1 0 0,-1-1 1 0 0,1 0 0 0 0,-1 0 0 0 0,1 0-1 0 0,-1 0 1 0 0,1 1 0 0 0,-1-1 0 0 0,1 0 0 0 0,0 0-1 0 0,-1 0 1 0 0,1 0 0 0 0,-1 0 0 0 0,1 0-1 0 0,-1 0 1 0 0,1 0 0 0 0,-1 0 0 0 0,1 0 0 0 0,-1 0-1 0 0,1-1 1 0 0,-1 1 0 0 0,1 0 0 0 0,0 0 0 0 0,-1 0-1 0 0,1 0 1 0 0,-1-1 0 0 0,1 1 0 0 0,0 0-1 0 0,-1-1 1 0 0,1 1 0 0 0,-1 0 0 0 0,1-1 0 0 0,0 1-1 0 0,-1-1 1 0 0,-3-3 51 0 0,0 0 0 0 0,1-1 0 0 0,-6-8-1 0 0,3 5-18 0 0,-80-104 682 0 0,77 103-434 0 0,11 18 46 0 0,13 18-164 0 0,21 43-170 0 0,-24-49 3 0 0,10 17-69 0 0,-20-35 16 0 0,1 0 0 0 0,-1 0-1 0 0,0 0 1 0 0,1-1 0 0 0,0 1-1 0 0,0-1 1 0 0,0 0 0 0 0,0 0 0 0 0,0 0-1 0 0,4 2 1 0 0,-1-1 127 0 0,1-1 1 0 0,-1 1-1 0 0,1-1 0 0 0,11 2 0 0 0,-16-4-32 0 0,1 0 0 0 0,0 0 0 0 0,0 0-1 0 0,-1 0 1 0 0,1-1 0 0 0,0 1 0 0 0,-1-1-1 0 0,1 0 1 0 0,0 1 0 0 0,-1-1 0 0 0,1-1 0 0 0,-1 1-1 0 0,1 0 1 0 0,-1 0 0 0 0,3-3 0 0 0,5-3 28 0 0,0 0 1 0 0,0-1-1 0 0,-1 0 1 0 0,0-1 0 0 0,11-13-1 0 0,37-58-179 0 0,-35 44-3349 0 0,-15 24-5928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8:45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25 272 4608 0 0,'0'0'7180'0'0,"-1"1"-6422"0"0,-1-1 1 0 0,1 1-1 0 0,-1-1 1 0 0,1 0-1 0 0,-1 0 1 0 0,0 1-1 0 0,1-1 1 0 0,-1 0-1 0 0,1 0 1 0 0,-4-1-1 0 0,5-1-554 0 0,-1 0 0 0 0,0 1 0 0 0,1-1 0 0 0,-1 0 0 0 0,1 0 0 0 0,-1 0 0 0 0,1 0 0 0 0,0 0 0 0 0,0 0 0 0 0,0 0 0 0 0,0-4 0 0 0,6-26 996 0 0,-2 14-716 0 0,0 1-144 0 0,1-1 0 0 0,1 2 0 0 0,14-31 0 0 0,-13 30-184 0 0,-4 11-107 0 0,1-1-1 0 0,-1 0 0 0 0,1 1 1 0 0,0 0-1 0 0,0 0 0 0 0,1 0 1 0 0,0 0-1 0 0,0 1 0 0 0,1 0 1 0 0,7-7-1 0 0,-11 12-47 0 0,-1-1 0 0 0,0 1-1 0 0,1-1 1 0 0,-1 1 0 0 0,1 0-1 0 0,-1-1 1 0 0,1 1 0 0 0,-1 0 0 0 0,0 0-1 0 0,1 0 1 0 0,-1 0 0 0 0,1 0-1 0 0,-1 0 1 0 0,1 0 0 0 0,-1 1 0 0 0,0-1-1 0 0,1 0 1 0 0,-1 1 0 0 0,1-1-1 0 0,-1 1 1 0 0,0 0 0 0 0,0-1 0 0 0,1 1-1 0 0,-1 0 1 0 0,0 0 0 0 0,0 0 0 0 0,2 1-1 0 0,0 1 0 0 0,0 0-1 0 0,-1-1 1 0 0,1 1 0 0 0,-1 0-1 0 0,1 0 1 0 0,-1 0-1 0 0,0 1 1 0 0,0-1 0 0 0,2 6-1 0 0,4 14 1 0 0,11 40 0 0 0,-10-41 0 0 0,-3-14 0 0 0,2-4 0 0 0,-6-4 1 0 0,-1 0 0 0 0,1 0 0 0 0,0 0 0 0 0,0 0 0 0 0,-1-1-1 0 0,1 1 1 0 0,0-1 0 0 0,-1 1 0 0 0,1-1 0 0 0,0 0 0 0 0,-1 1 0 0 0,1-1 0 0 0,-1 0 0 0 0,1 0-1 0 0,-1 0 1 0 0,0 0 0 0 0,1 0 0 0 0,-1-1 0 0 0,0 1 0 0 0,2-3 0 0 0,3-3 11 0 0,-1 0 1 0 0,7-14-1 0 0,-7 12-1 0 0,9-15 43 0 0,-8 11-4 0 0,1 1 0 0 0,1 0 0 0 0,11-14 1 0 0,-17 24-27 0 0,0-1 0 0 0,0 1 0 0 0,0 0 1 0 0,1 0-1 0 0,-1 1 0 0 0,1-1 1 0 0,-1 0-1 0 0,1 1 0 0 0,-1-1 1 0 0,1 1-1 0 0,0 0 0 0 0,0 0 1 0 0,5-1-1 0 0,-7 2-16 0 0,0 0 1 0 0,1 0 0 0 0,-1 0-1 0 0,0 0 1 0 0,1 0-1 0 0,-1 1 1 0 0,0-1-1 0 0,1 0 1 0 0,-1 1-1 0 0,0-1 1 0 0,0 1 0 0 0,1 0-1 0 0,-1-1 1 0 0,0 1-1 0 0,0 0 1 0 0,0 0-1 0 0,0-1 1 0 0,0 1-1 0 0,0 0 1 0 0,0 0-1 0 0,0 0 1 0 0,-1 0 0 0 0,1 1-1 0 0,0-1 1 0 0,0 0-1 0 0,-1 0 1 0 0,1 0-1 0 0,-1 0 1 0 0,1 1-1 0 0,-1-1 1 0 0,0 0 0 0 0,1 3-1 0 0,3 12 12 0 0,-2 0 1 0 0,0 1-1 0 0,0-1 0 0 0,-2 1 0 0 0,0-1 0 0 0,-1 1 0 0 0,-3 17 1 0 0,-1 38 33 0 0,5-60-127 0 0,0-1 0 0 0,1 0 0 0 0,4 22 0 0 0,-4-32-10 0 0,-1-1 0 0 0,0 1 0 0 0,1 0 0 0 0,-1-1 0 0 0,0 1 0 0 0,1 0 0 0 0,-1-1 0 0 0,1 1 0 0 0,-1-1 0 0 0,1 1 0 0 0,-1-1 0 0 0,1 1 0 0 0,0-1 0 0 0,-1 1 0 0 0,1-1 0 0 0,-1 0 0 0 0,1 1 0 0 0,0-1 0 0 0,-1 0 0 0 0,1 1 0 0 0,0-1 0 0 0,0 0 0 0 0,-1 0 0 0 0,1 0 0 0 0,0 0 0 0 0,0 0 0 0 0,-1 0 0 0 0,1 0 0 0 0,0 0-1 0 0,0 0 1 0 0,-1 0 0 0 0,1 0 0 0 0,0 0 0 0 0,-1 0 0 0 0,1-1 0 0 0,0 1 0 0 0,-1 0 0 0 0,1 0 0 0 0,0-1 0 0 0,0 0 0 0 0,4-1-686 0 0,0 0 0 0 0,-1 0 0 0 0,1-1 0 0 0,4-2 0 0 0,5-5-1266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8:45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1 12152 0 0,'0'0'1217'0'0,"-15"2"-1106"0"0,8 1 572 0 0,0 0 1 0 0,0 0-1 0 0,0 1 1 0 0,0 0-1 0 0,1 0 1 0 0,0 1-1 0 0,-1-1 1 0 0,-9 12-1 0 0,-11 12 876 0 0,16-17-1139 0 0,1 0 1 0 0,0 1-1 0 0,-8 13 0 0 0,7-9-129 0 0,1 1 0 0 0,1 0 0 0 0,0 0 0 0 0,1 1 0 0 0,1 0 1 0 0,-7 27-1 0 0,14-42-211 0 0,-1 0 1 0 0,1 0 0 0 0,0 0 0 0 0,0 0 0 0 0,0 0 0 0 0,0 0-1 0 0,1 0 1 0 0,-1 0 0 0 0,1 0 0 0 0,1 3 0 0 0,-2-4 79 0 0,9-3 145 0 0,-5 0-257 0 0,-1 0 0 0 0,1-1 0 0 0,-1 1 0 0 0,1-1 0 0 0,-1 0 0 0 0,0 0 0 0 0,1 0 0 0 0,-1 0 0 0 0,0 0-1 0 0,0-1 1 0 0,-1 1 0 0 0,1-1 0 0 0,0 0 0 0 0,1-3 0 0 0,5-5 132 0 0,-1-1 1 0 0,10-19-1 0 0,2-15 26 0 0,-15 34-106 0 0,-1 0 0 0 0,2 1-1 0 0,0-1 1 0 0,0 1 0 0 0,9-12-1 0 0,-4 8 100 0 0,-8 11-75 0 0,0-1-1 0 0,1 1 1 0 0,-1 0 0 0 0,5-5 0 0 0,-7 8-97 0 0,1 0 0 0 0,-1 0 1 0 0,0 0-1 0 0,0 1 0 0 0,0-1 1 0 0,1 0-1 0 0,-1 1 0 0 0,0-1 1 0 0,1 1-1 0 0,-1-1 1 0 0,1 1-1 0 0,-1 0 0 0 0,0-1 1 0 0,1 1-1 0 0,-1 0 0 0 0,1 0 1 0 0,-1 0-1 0 0,1 0 0 0 0,-1 0 1 0 0,3 1-1 0 0,1 1 3 0 0,1-1 1 0 0,-1 2-1 0 0,0-1 0 0 0,0 0 1 0 0,0 1-1 0 0,0 0 0 0 0,0 0 1 0 0,-1 1-1 0 0,0-1 0 0 0,1 1 1 0 0,-1 0-1 0 0,6 7 0 0 0,3 6-197 0 0,21 37-1 0 0,-32-52 142 0 0,4 9 103 0 0,1-1-1 0 0,0 0 0 0 0,13 15 1 0 0,-17-23-218 0 0,-1 1 1 0 0,1-1-1 0 0,0 1 1 0 0,0-1-1 0 0,0 0 1 0 0,0 0-1 0 0,0 0 1 0 0,0 0 0 0 0,1-1-1 0 0,-1 1 1 0 0,0-1-1 0 0,1 0 1 0 0,-1 0-1 0 0,1 0 1 0 0,0-1-1 0 0,4 1 1 0 0,-7-1-70 0 0,0 0 1 0 0,0 0-1 0 0,1 0 0 0 0,-1 0 1 0 0,0 0-1 0 0,0-1 1 0 0,0 1-1 0 0,0 0 0 0 0,0-1 1 0 0,0 1-1 0 0,0 0 1 0 0,0-1-1 0 0,0 0 0 0 0,-1 1 1 0 0,1-1-1 0 0,0 1 1 0 0,0-1-1 0 0,1-1 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8:46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10592 0 0,'0'8'1104'0'0,"1"1"137"0"0,0 1 0 0 0,1-1 0 0 0,0 1 0 0 0,0-1 1 0 0,1 0-1 0 0,6 13 0 0 0,3 11-100 0 0,-10-27-1031 0 0,0 0 0 0 0,0 0 0 0 0,1 0 0 0 0,0 0 1 0 0,6 8-1 0 0,-8-13-241 0 0,0 1 0 0 0,0-1 1 0 0,0 1-1 0 0,1-1 0 0 0,-1 1 0 0 0,0-1 1 0 0,1 0-1 0 0,-1 0 0 0 0,1 0 1 0 0,0 0-1 0 0,-1 0 0 0 0,1 0 0 0 0,0 0 1 0 0,0 0-1 0 0,-1-1 0 0 0,1 1 1 0 0,0 0-1 0 0,0-1 0 0 0,0 0 1 0 0,0 0-1 0 0,0 1 0 0 0,3-1 0 0 0,4-4-6840 0 0</inkml:trace>
  <inkml:trace contextRef="#ctx0" brushRef="#br0" timeOffset="1">180 1 17247 0 0,'-16'12'768'0'0,"7"-4"152"0"0,-2 4-736 0 0,-1 3-184 0 0,2 2 0 0 0,-5 3 0 0 0,1 1 504 0 0,0 4 64 0 0,0-5 8 0 0,-3 3 8 0 0,3-2-464 0 0,3 0-120 0 0,3-6 0 0 0,1-1 0 0 0,2-3-1208 0 0,2-1-264 0 0,6 0-48 0 0</inkml:trace>
  <inkml:trace contextRef="#ctx0" brushRef="#br0" timeOffset="2">307 13 15664 0 0,'-11'13'696'0'0,"5"-6"135"0"0,3 3-663 0 0,-2 3-168 0 0,-3 2 0 0 0,0 4 0 0 0,-2-1 448 0 0,2 2 48 0 0,-1-3 16 0 0,1-1 0 0 0,3 1-160 0 0,2-5-24 0 0,0-1-8 0 0,1-1 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8:46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14 15288 0 0,'-6'-6'672'0'0,"4"3"151"0"0,2-2-663 0 0,-3 5-160 0 0,0 3 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8:47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11 261 11976 0 0,'0'0'266'0'0,"-4"14"769"0"0,3-11-1882 0 0,-4 14 6446 0 0,11-24-4311 0 0,-1 0-986 0 0,-1 0 0 0 0,0 0 0 0 0,-1 0 0 0 0,0 0 0 0 0,3-10 0 0 0,3-8-114 0 0,0 5 233 0 0,1 0 0 0 0,0 2 1 0 0,2-1-1 0 0,13-17 0 0 0,-21 32-226 0 0,0-1 0 0 0,0 1 0 0 0,0 0 0 0 0,0 0 0 0 0,1 0 0 0 0,0 1 0 0 0,0-1 0 0 0,0 1-1 0 0,0 0 1 0 0,10-4 0 0 0,-14 7-195 0 0,0 0 0 0 0,0 0 0 0 0,0 0 0 0 0,0 0 0 0 0,0 0 0 0 0,0 0 0 0 0,0 0 0 0 0,0 1 0 0 0,0-1 0 0 0,0 0 0 0 0,0 1 0 0 0,0-1 0 0 0,-1 0 0 0 0,1 1 0 0 0,0-1 0 0 0,0 1 0 0 0,0-1 0 0 0,0 1 0 0 0,-1-1 0 0 0,1 1 0 0 0,0 0 0 0 0,-1-1 0 0 0,1 1 0 0 0,0 0 0 0 0,-1 0 0 0 0,1-1 0 0 0,-1 1 0 0 0,1 0 0 0 0,-1 0 0 0 0,0 0 0 0 0,1 0 0 0 0,-1 0 0 0 0,0 0 0 0 0,0-1 0 0 0,1 3 0 0 0,0 1 0 0 0,0 0 0 0 0,-1 0 0 0 0,1 0 0 0 0,-1 1 0 0 0,0-1 0 0 0,0 0 0 0 0,0 4 0 0 0,-3 19-14 0 0,3-26-66 0 0,15-3-270 0 0,-12-1 382 0 0,0 1 0 0 0,0-1 0 0 0,0 0-1 0 0,0 0 1 0 0,0 0 0 0 0,-1 0 0 0 0,1 0-1 0 0,2-7 1 0 0,12-12 118 0 0,-2 6-150 0 0,23-22 0 0 0,-34 34 0 0 0,0 1 0 0 0,0 0 0 0 0,0 1 0 0 0,0-1 0 0 0,0 1 0 0 0,1-1 0 0 0,0 1 0 0 0,6-1 0 0 0,-10 2 0 0 0,0 1 0 0 0,0 0 0 0 0,0 0 0 0 0,-1 0 0 0 0,1 0 0 0 0,0 0 0 0 0,0 0 0 0 0,0 0 0 0 0,0 0 0 0 0,0 1 0 0 0,0-1 0 0 0,-1 0 0 0 0,1 0 0 0 0,0 1 0 0 0,0-1 0 0 0,0 1 0 0 0,-1-1 0 0 0,1 0 0 0 0,0 1 0 0 0,-1 0 0 0 0,1-1 0 0 0,0 1 0 0 0,-1-1 0 0 0,1 1 0 0 0,-1 0 0 0 0,1-1 0 0 0,0 1 0 0 0,-1 0 0 0 0,0 0 0 0 0,1-1 0 0 0,-1 1 0 0 0,0 0 0 0 0,1 0 0 0 0,-1 0 0 0 0,0 0 0 0 0,0-1 0 0 0,1 1 0 0 0,-1 1 0 0 0,1 5 0 0 0,0 0 0 0 0,0-1 0 0 0,-1 13 0 0 0,0-17 0 0 0,-1 13 0 0 0,-5 28 0 0 0,4-28 0 0 0,-2 29 0 0 0,4-41-377 0 0,1 0 0 0 0,-1 1 0 0 0,1-1 0 0 0,0 0-1 0 0,0 0 1 0 0,2 4 0 0 0,-3-6 337 0 0,5 0-3495 0 0,-5-1 3241 0 0,0 0-1 0 0,1 0 1 0 0,-1 0-1 0 0,0 0 0 0 0,1 0 1 0 0,-1 0-1 0 0,0 0 1 0 0,1 0-1 0 0,-1 0 0 0 0,1-1 1 0 0,8-1-7130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8:47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30 13824 0 0,'0'0'674'0'0,"-13"5"164"0"0,10-3-579 0 0,0 0 0 0 0,0 0 1 0 0,0 0-1 0 0,1 0 1 0 0,-1 1-1 0 0,1-1 0 0 0,-1 1 1 0 0,1 0-1 0 0,0 0 1 0 0,0 0-1 0 0,1 0 0 0 0,-1 0 1 0 0,0 0-1 0 0,-1 7 1 0 0,0-3 262 0 0,1 0 0 0 0,0 0 0 0 0,0 1 0 0 0,1-1 0 0 0,-1 16 0 0 0,2-17-244 0 0,0 0 0 0 0,1 1 0 0 0,0-1 0 0 0,0 0 0 0 0,0 0-1 0 0,1 1 1 0 0,3 7 0 0 0,-4-12-231 0 0,-1-1 0 0 0,1 0-1 0 0,-1 0 1 0 0,1 0 0 0 0,0 1-1 0 0,0-1 1 0 0,-1 0 0 0 0,1 0 0 0 0,0 0-1 0 0,0 0 1 0 0,0 0 0 0 0,0 0 0 0 0,0 0-1 0 0,0-1 1 0 0,0 1 0 0 0,1 0-1 0 0,-1-1 1 0 0,0 1 0 0 0,0-1 0 0 0,0 1-1 0 0,1-1 1 0 0,-1 1 0 0 0,0-1 0 0 0,1 0-1 0 0,-1 1 1 0 0,0-1 0 0 0,1 0-1 0 0,-1 0 1 0 0,0 0 0 0 0,1 0 0 0 0,-1-1-1 0 0,0 1 1 0 0,1 0 0 0 0,-1 0-1 0 0,0-1 1 0 0,1 1 0 0 0,-1-1 0 0 0,0 1-1 0 0,0-1 1 0 0,3-1 0 0 0,7-5 67 0 0,0 0 0 0 0,0 0 0 0 0,-1-1 0 0 0,0-1 0 0 0,10-11 0 0 0,-4 3 31 0 0,-1-1-1 0 0,13-20 0 0 0,-19 23-144 0 0,-1 0 0 0 0,11-28 0 0 0,-15 34 0 0 0,-15 43 0 0 0,-7 36 0 0 0,16-62 0 0 0,0 4 0 0 0,0-1 0 0 0,1 1 0 0 0,1 0 0 0 0,0 0 0 0 0,1 13 0 0 0,0-22-228 0 0,0 0-1 0 0,-1 0 0 0 0,2-1 1 0 0,-1 1-1 0 0,0 0 0 0 0,0 0 1 0 0,1-1-1 0 0,0 1 0 0 0,-1-1 1 0 0,1 1-1 0 0,0-1 1 0 0,0 0-1 0 0,0 1 0 0 0,1-1 1 0 0,-1 0-1 0 0,1-1 0 0 0,-1 1 1 0 0,1 0-1 0 0,-1-1 0 0 0,1 1 1 0 0,0-1-1 0 0,0 0 1 0 0,-1 0-1 0 0,1 0 0 0 0,0 0 1 0 0,5 0-1 0 0,5 0-7781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8:47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0 205 6448 0 0,'0'0'10114'0'0,"1"-12"-6462"0"0,2-1-2262 0 0,-2 6-859 0 0,0-1 0 0 0,1 1 0 0 0,1-1 0 0 0,-1 1-1 0 0,1 0 1 0 0,0 0 0 0 0,1 0 0 0 0,0 0 0 0 0,0 1-1 0 0,7-10 1 0 0,-7 12-490 0 0,1-1 0 0 0,0 1-1 0 0,8-6 1 0 0,-12 10-40 0 0,0-1-1 0 0,1 0 0 0 0,-1 0 1 0 0,0 1-1 0 0,0-1 0 0 0,0 1 1 0 0,0-1-1 0 0,1 1 0 0 0,-1 0 1 0 0,0 0-1 0 0,0-1 0 0 0,1 1 1 0 0,-1 0-1 0 0,0 0 1 0 0,1 0-1 0 0,-1 0 0 0 0,0 0 1 0 0,0 0-1 0 0,1 1 0 0 0,-1-1 1 0 0,0 0-1 0 0,0 1 0 0 0,1-1 1 0 0,0 1-1 0 0,1 1 0 0 0,0 0 0 0 0,-1 0 0 0 0,0-1 0 0 0,1 1 0 0 0,-1 0 0 0 0,0 0 0 0 0,0 0 0 0 0,2 4 0 0 0,1-1 0 0 0,-1-1 0 0 0,-4-4 0 0 0,1 0 0 0 0,-1 1 0 0 0,1-1 0 0 0,-1 0 0 0 0,1 0 0 0 0,-1 0 0 0 0,1 0 0 0 0,-1 0 0 0 0,1 0 0 0 0,-1 0 0 0 0,1 0 0 0 0,0 0 0 0 0,-1 0 0 0 0,1 0 0 0 0,-1 0 0 0 0,1 0 0 0 0,-1-1 0 0 0,1 1 0 0 0,-1 0 0 0 0,1 0 0 0 0,-1-1 0 0 0,1 1 0 0 0,-1 0 0 0 0,1 0 0 0 0,-1-1 0 0 0,0 1 0 0 0,1-1 0 0 0,-1 1 0 0 0,1 0 0 0 0,-1-1 0 0 0,1 0 0 0 0,3-3 0 0 0,0-1 0 0 0,0 0 0 0 0,0 0 0 0 0,-1 0 0 0 0,0-1 0 0 0,4-6 0 0 0,9-16 0 0 0,-13 22-2 0 0,-2 5 3 0 0,-1 0 0 0 0,1 0 0 0 0,-1 0-1 0 0,1 0 1 0 0,-1 0 0 0 0,1 0 0 0 0,0 0 0 0 0,0 0-1 0 0,-1 0 1 0 0,1 0 0 0 0,0 0 0 0 0,0 1-1 0 0,0-1 1 0 0,0 0 0 0 0,1 0 0 0 0,-1 1 1 0 0,-1 0 1 0 0,1 0-1 0 0,-1 0 1 0 0,1 0-1 0 0,0 0 1 0 0,-1 0-1 0 0,1 0 1 0 0,-1 0 0 0 0,1 1-1 0 0,-1-1 1 0 0,1 0-1 0 0,-1 0 1 0 0,1 0-1 0 0,-1 1 1 0 0,1-1-1 0 0,-1 0 1 0 0,0 1-1 0 0,1-1 1 0 0,-1 0-1 0 0,1 1 1 0 0,-1-1-1 0 0,1 1 1 0 0,8 8-9 0 0,-9-9 7 0 0,3 6-48 0 0,1 0 0 0 0,-1 0 0 0 0,0 0 0 0 0,-1 0 0 0 0,0 0 0 0 0,1 1 0 0 0,-2-1 0 0 0,1 1 0 0 0,-1 0 0 0 0,1 12 0 0 0,2 10-965 0 0,0-9-691 0 0,2 2-4443 0 0,-1 0-1747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8:48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 14048 0 0,'-22'6'1402'0'0,"20"-6"-1212"0"0,0 0-1 0 0,0 0 0 0 0,0 1 0 0 0,0-1 0 0 0,1 1 0 0 0,-1-1 0 0 0,0 1 0 0 0,0 0 0 0 0,1-1 0 0 0,-1 1 0 0 0,1 0 0 0 0,-1 0 0 0 0,0 0 0 0 0,1 1 0 0 0,0-1 0 0 0,-1 0 1 0 0,1 0-1 0 0,0 1 0 0 0,-1-1 0 0 0,1 1 0 0 0,0-1 0 0 0,0 1 0 0 0,0 0 0 0 0,1-1 0 0 0,-2 3 0 0 0,1 0-25 0 0,0 1 1 0 0,0-1-1 0 0,0 0 1 0 0,1 1-1 0 0,0-1 1 0 0,0 1-1 0 0,0-1 0 0 0,0 1 1 0 0,1-1-1 0 0,-1 0 1 0 0,3 6-1 0 0,0 12 335 0 0,-3-21-462 0 0,0 0 0 0 0,0 1 0 0 0,0-1 1 0 0,0 0-1 0 0,0 0 0 0 0,1 1 0 0 0,-1-1 0 0 0,0 0 1 0 0,1 0-1 0 0,-1 0 0 0 0,1 0 0 0 0,-1 1 0 0 0,1-1 0 0 0,0 0 1 0 0,-1 0-1 0 0,1 0 0 0 0,0 0 0 0 0,0 0 0 0 0,0 0 0 0 0,-1-1 1 0 0,1 1-1 0 0,2 1 0 0 0,-2-2-12 0 0,0 0 0 0 0,0 1 0 0 0,0-1-1 0 0,0 0 1 0 0,1 0 0 0 0,-1 0 0 0 0,0 0 0 0 0,0 0 0 0 0,0 0 0 0 0,0 0-1 0 0,1-1 1 0 0,-1 1 0 0 0,0 0 0 0 0,0-1 0 0 0,0 1 0 0 0,0-1 0 0 0,0 1-1 0 0,2-2 1 0 0,2-1-92 0 0,0 0 0 0 0,0-1 0 0 0,-1 0-1 0 0,0 0 1 0 0,1 0 0 0 0,-1 0 0 0 0,6-10-1 0 0,5-14-1694 0 0,-7 8-3487 0 0,-8 19 4610 0 0,8-16-6250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2:34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1 221 6448 0 0,'0'0'498'0'0,"0"-18"1537"0"0,0 15-1522 0 0,0 0-1 0 0,0 0 1 0 0,0 1-1 0 0,0-1 1 0 0,1 0-1 0 0,0 0 1 0 0,-1 0-1 0 0,1 1 1 0 0,0-1-1 0 0,0 0 1 0 0,2-3 0 0 0,-3 6 193 0 0,0-1-648 0 0,0 1 0 0 0,0 0 0 0 0,0 0 0 0 0,0-1 0 0 0,0 1 0 0 0,0 0 0 0 0,0 0 0 0 0,0 0 0 0 0,0-1 0 0 0,0 1 0 0 0,0 0 0 0 0,0 0 0 0 0,1 0 0 0 0,-1-1 0 0 0,0 1 0 0 0,0 0 0 0 0,0 0 0 0 0,0-1 0 0 0,0 1 0 0 0,0 0 0 0 0,0 0 0 0 0,1 0 0 0 0,-1 0 0 0 0,0-1 0 0 0,0 1 0 0 0,0 0 0 0 0,0 0 0 0 0,1 0 0 0 0,-1 0 0 0 0,0 0 0 0 0,0 0 0 0 0,0 0 0 0 0,1-1 0 0 0,-1 1 0 0 0,0 0 0 0 0,0 0 0 0 0,0 0 0 0 0,1 0 0 0 0,-1 0 0 0 0,0 0 0 0 0,0 0 0 0 0,1 0 0 0 0,-1 0 0 0 0,0 0 0 0 0,0 0 0 0 0,1 0 0 0 0,-1 0 0 0 0,0 0 0 0 0,0 0 0 0 0,0 1 0 0 0,1-1 0 0 0,-1 0 0 0 0,12 4 416 0 0,-9-2-367 0 0,-1 0 1 0 0,0 0-1 0 0,0 0 1 0 0,0 0-1 0 0,0 1 0 0 0,0-1 1 0 0,-1 0-1 0 0,1 1 0 0 0,-1 0 1 0 0,1-1-1 0 0,-1 1 1 0 0,1 4-1 0 0,1 4 145 0 0,0-1 1 0 0,0 13-1 0 0,0-5-320 0 0,2 12-18 0 0,-1 0 0 0 0,-2 1 0 0 0,-2 42 0 0 0,-7 0 497 0 0,-2-40 385 0 0,9-33-619 0 0,-11-8 335 0 0,7 2-464 0 0,0 0 1 0 0,1-1-1 0 0,0 1 0 0 0,0-1 0 0 0,1 1 0 0 0,-3-8 0 0 0,-7-44 223 0 0,12 56-271 0 0,-5-26 152 0 0,2 1 0 0 0,0-56 0 0 0,4 67-68 0 0,0 0-1 0 0,1 0 1 0 0,1 0-1 0 0,1 0 0 0 0,0 0 1 0 0,11-23-1 0 0,-11 31 34 0 0,1 0 1 0 0,0 0-1 0 0,0 1 0 0 0,0-1 0 0 0,1 1 1 0 0,1 1-1 0 0,-1-1 0 0 0,1 1 0 0 0,0 0 0 0 0,0 1 1 0 0,1 0-1 0 0,15-9 0 0 0,-8 6 82 0 0,1 1 0 0 0,0 1 0 0 0,1 0 1 0 0,-1 1-1 0 0,34-5 0 0 0,-47 10-179 0 0,1-1-1 0 0,0 1 1 0 0,0 0 0 0 0,0 1 0 0 0,0-1 0 0 0,0 1-1 0 0,-1-1 1 0 0,1 1 0 0 0,0 0 0 0 0,5 3-1 0 0,-7-4-13 0 0,-1 1 0 0 0,1 0-1 0 0,-1 0 1 0 0,0-1-1 0 0,0 1 1 0 0,1 0-1 0 0,-1 0 1 0 0,0 0-1 0 0,0 0 1 0 0,0 0-1 0 0,0 0 1 0 0,0 1-1 0 0,0-1 1 0 0,0 0-1 0 0,0 0 1 0 0,0 1-1 0 0,-1-1 1 0 0,1 0-1 0 0,-1 1 1 0 0,1-1-1 0 0,-1 1 1 0 0,1-1-1 0 0,-1 1 1 0 0,0-1-1 0 0,0 1 1 0 0,0-1-1 0 0,1 1 1 0 0,-2 2-1 0 0,0 1 0 0 0,0 1 0 0 0,0 0 0 0 0,-1-1 0 0 0,0 0 0 0 0,0 1 0 0 0,0-1 0 0 0,-1 0 0 0 0,0 0 0 0 0,0 0 0 0 0,0-1 0 0 0,-1 1 0 0 0,1-1 0 0 0,-1 1-1 0 0,0-1 1 0 0,0-1 0 0 0,-1 1 0 0 0,1 0 0 0 0,-1-1 0 0 0,0 0 0 0 0,-7 4 0 0 0,-2-1-4 0 0,0 1 0 0 0,-1-2 1 0 0,1 0-1 0 0,-1-1 0 0 0,0 0 0 0 0,-22 1 0 0 0,-41-2-1265 0 0,64-3-1321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8:48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13304 0 0,'0'0'3195'0'0,"14"-1"-503"0"0,-9 1-2459 0 0,0 1-1 0 0,0 0 1 0 0,0 1-1 0 0,0-1 0 0 0,0 1 1 0 0,-1 0-1 0 0,1 0 1 0 0,0 1-1 0 0,-1-1 0 0 0,0 1 1 0 0,1 0-1 0 0,-1 0 1 0 0,0 0-1 0 0,-1 1 0 0 0,1-1 1 0 0,-1 1-1 0 0,1 0 1 0 0,-1 0-1 0 0,0 0 0 0 0,-1 1 1 0 0,1-1-1 0 0,3 8 1 0 0,25 55 1917 0 0,-31-67-2130 0 0,0 0-1 0 0,0 0 1 0 0,0-1 0 0 0,0 1-1 0 0,0 0 1 0 0,0 0-1 0 0,0 0 1 0 0,0 0 0 0 0,0 0-1 0 0,0 0 1 0 0,0 0-1 0 0,0 0 1 0 0,0 0-1 0 0,0 0 1 0 0,0 0 0 0 0,1 0-1 0 0,-1 0 1 0 0,0 0-1 0 0,0 0 1 0 0,0 0 0 0 0,0 0-1 0 0,0 0 1 0 0,0 0-1 0 0,0 0 1 0 0,0 0 0 0 0,0 0-1 0 0,0 0 1 0 0,0 0-1 0 0,0 0 1 0 0,0 0 0 0 0,1 0-1 0 0,-1 0 1 0 0,0 0-1 0 0,0 0 1 0 0,0 0 0 0 0,0 0-1 0 0,0 0 1 0 0,0 0-1 0 0,0 0 1 0 0,0 0 0 0 0,0 0-1 0 0,0 1 1 0 0,0-1-1 0 0,0 0 1 0 0,0 0-1 0 0,0 0 1 0 0,0 0 0 0 0,0 0-1 0 0,0 0 1 0 0,0 0-1 0 0,0 0 1 0 0,0 0 0 0 0,0 0-1 0 0,0 0 1 0 0,0 0-1 0 0,0 0 1 0 0,0 0 0 0 0,0 1-1 0 0,0-1 1 0 0,0 0-1 0 0,0 0 1 0 0,0 0 0 0 0,0 0-1 0 0,0 0 1 0 0,0 0-1 0 0,0 0 1 0 0,0 0 0 0 0,0 0-1 0 0,1-8 489 0 0,0-14-480 0 0,-2 19 68 0 0,2-10-83 0 0,-1 1 0 0 0,2 0 0 0 0,-1 0-1 0 0,6-17 1 0 0,-7 29-24 0 0,0-1-1 0 0,0 1 1 0 0,1-1-1 0 0,-1 0 1 0 0,0 1-1 0 0,1-1 1 0 0,-1 1-1 0 0,1-1 1 0 0,-1 1-1 0 0,0-1 1 0 0,1 1-1 0 0,-1 0 1 0 0,1-1-1 0 0,-1 1 1 0 0,1-1-1 0 0,-1 1 1 0 0,1 0-1 0 0,0 0 1 0 0,-1-1-1 0 0,1 1 1 0 0,-1 0-1 0 0,1 0 1 0 0,0 0-1 0 0,-1-1 1 0 0,1 1-1 0 0,0 0 1 0 0,-1 0-1 0 0,1 0 1 0 0,0 0-1 0 0,-1 0 1 0 0,2 1-1 0 0,7 2-661 0 0,0 0-1 0 0,0 1 0 0 0,-1 0 1 0 0,10 6-1 0 0,11 5-8835 0 0,-19-10 2795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8:48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49 10136 0 0,'-34'-15'1098'0'0,"0"0"2197"0"0,32 14-2873 0 0,0 1-1 0 0,-1-1 1 0 0,1 1-1 0 0,0-1 1 0 0,0 1-1 0 0,-1 0 1 0 0,1 0-1 0 0,0 0 1 0 0,0 0-1 0 0,-1 0 1 0 0,1 1-1 0 0,0-1 1 0 0,-3 1-1 0 0,5 0-355 0 0,-1-1 0 0 0,0 1 0 0 0,0-1 0 0 0,1 1 0 0 0,-1-1 0 0 0,0 1 0 0 0,1-1 0 0 0,-1 1 0 0 0,1-1 0 0 0,-1 1 0 0 0,1 0 0 0 0,-1 0 0 0 0,1-1 0 0 0,-1 1 0 0 0,1 0 0 0 0,-1 0 0 0 0,1-1 0 0 0,0 1 0 0 0,0 0 0 0 0,-1 0 0 0 0,1 0 0 0 0,0-1 0 0 0,0 1 0 0 0,0 0 0 0 0,0 0-1 0 0,0 0 1 0 0,0 0 0 0 0,0 1 0 0 0,0 0 18 0 0,0 0 0 0 0,1 0-1 0 0,-1 1 1 0 0,1-1 0 0 0,0 0-1 0 0,-1 0 1 0 0,1 0-1 0 0,0 0 1 0 0,0 0 0 0 0,2 3-1 0 0,-3-4-73 0 0,1-1-1 0 0,-1 1 0 0 0,0-1 0 0 0,1 1 1 0 0,-1-1-1 0 0,0 1 0 0 0,1-1 1 0 0,-1 1-1 0 0,1-1 0 0 0,-1 1 0 0 0,1-1 1 0 0,-1 1-1 0 0,1-1 0 0 0,-1 0 1 0 0,1 1-1 0 0,-1-1 0 0 0,1 0 0 0 0,-1 0 1 0 0,1 1-1 0 0,0-1 0 0 0,-1 0 1 0 0,2 0-1 0 0,1 1 1 0 0,1 1 97 0 0,0-1 1 0 0,1 0-1 0 0,-1 0 0 0 0,1 0 0 0 0,-1 0 0 0 0,1 0 0 0 0,0-1 0 0 0,-1 0 0 0 0,1 0 0 0 0,0 0 1 0 0,-1-1-1 0 0,1 0 0 0 0,-1 0 0 0 0,8-2 0 0 0,-6 2-106 0 0,-1-2-1 0 0,1 1 1 0 0,0-1-1 0 0,0 0 1 0 0,-1 0 0 0 0,0 0-1 0 0,0-1 1 0 0,0 1-1 0 0,0-1 1 0 0,6-7 0 0 0,-10 10-236 0 0,0-1 0 0 0,0 1 1 0 0,0-1-1 0 0,-1 1 0 0 0,1-1 1 0 0,0 1-1 0 0,-1-1 0 0 0,1 0 1 0 0,-1 1-1 0 0,0-1 0 0 0,0 0 1 0 0,1 0-1 0 0,-1 1 0 0 0,0-1 1 0 0,-1-2-1 0 0,-1-5-1616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8:49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15664 0 0,'0'0'1571'0'0,"6"10"-987"0"0,31 91 3102 0 0,-11-27-3720 0 0,-18-50 265 0 0,-4-12 223 0 0,1 0 1 0 0,-1-1-1 0 0,11 18 0 0 0,-8-17 986 0 0,-6-11-997 0 0,2-9-278 0 0,-1 1-82 0 0,-1 0 0 0 0,1 0 0 0 0,-2-1 0 0 0,1 1 0 0 0,-1-10 1 0 0,0 9 222 0 0,0 0 1 0 0,1 0 0 0 0,0 0-1 0 0,2-10 1 0 0,-1 13-329 0 0,-1 1 0 0 0,1-1 0 0 0,0 1 0 0 0,0-1 0 0 0,0 1 0 0 0,1-1 0 0 0,5-6 0 0 0,-7 10-114 0 0,0-1-1 0 0,0 1 0 0 0,1 0 0 0 0,-1 0 1 0 0,1 0-1 0 0,-1 0 0 0 0,1 0 1 0 0,-1 0-1 0 0,1 1 0 0 0,-1-1 1 0 0,1 0-1 0 0,0 1 0 0 0,0-1 1 0 0,-1 1-1 0 0,1 0 0 0 0,0-1 0 0 0,0 1 1 0 0,-1 0-1 0 0,1 0 0 0 0,0 0 1 0 0,0 0-1 0 0,-1 1 0 0 0,1-1 1 0 0,3 1-1 0 0,5 1-2302 0 0,-3-1-2483 0 0,1 1-2259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9:24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12528 0 0,'0'0'7231'0'0,"12"0"-4571"0"0,97 6 1235 0 0,95 1-1562 0 0,209-14-725 0 0,-149 1-1344 0 0,-158-3-344 0 0,-80 6 42 0 0,1 0 0 0 0,-1 1 0 0 0,32 3 0 0 0,-30 4-759 0 0,-27-5 720 0 0,1 1 0 0 0,-1 0-1 0 0,0-1 1 0 0,1 1 0 0 0,-1 0 0 0 0,0 0-1 0 0,1 0 1 0 0,-1 0 0 0 0,0 0-1 0 0,0 0 1 0 0,0 0 0 0 0,0 0 0 0 0,0 0-1 0 0,2 3 1 0 0,-3-3-172 0 0,0 0 0 0 0,1 0 0 0 0,-1 0 0 0 0,0 0 1 0 0,0 0-1 0 0,0 0 0 0 0,0 0 0 0 0,0 0 0 0 0,0 1 0 0 0,0-1 0 0 0,-1 1 0 0 0,1 1-986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9:28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186 133 7832 0 0,'-24'6'905'0'0,"-35"4"0"0"0,15-3 1918 0 0,30-4-620 0 0,0 0 0 0 0,-17 6 2364 0 0,37-6-3446 0 0,6 2-618 0 0,1 0-1 0 0,-1-1 0 0 0,1 0 1 0 0,-1-1-1 0 0,25 3 1 0 0,-8-4 71 0 0,46-2 1 0 0,489-40 1382 0 0,-315 18-1510 0 0,255-25 969 0 0,-497 46-1403 0 0,473-41 1333 0 0,-336 40-657 0 0,-99 2-513 0 0,-45 0-176 0 0,0 0 0 0 0,1 0 0 0 0,-1 0 0 0 0,0-1 0 0 0,0 1 0 0 0,0 0 0 0 0,0 0 0 0 0,1 0 0 0 0,-1 0 0 0 0,0 0 0 0 0,0 0 0 0 0,0-1 0 0 0,0 1 0 0 0,0 0 0 0 0,1 0 0 0 0,-1 0 0 0 0,0-1 0 0 0,0 1 0 0 0,0 0 0 0 0,0 0 0 0 0,0 0 0 0 0,0-1 0 0 0,0 1 0 0 0,0 0 0 0 0,0 0 0 0 0,0 0 0 0 0,0-1 0 0 0,0 1 0 0 0,0 0 0 0 0,0 0 0 0 0,0 0 0 0 0,0-1 0 0 0,0 1 0 0 0,0 0 0 0 0,0 0 0 0 0,0-1 0 0 0,0 1 0 0 0,0 0 0 0 0,0 0 0 0 0,0 0 0 0 0,-1 0 0 0 0,1-1 0 0 0,0 1 0 0 0,0 0 0 0 0,0 0 0 0 0,0-1 0 0 0,-5-7 0 0 0,2 4-14 0 0,-1 0 0 0 0,1 1 0 0 0,-1 0 0 0 0,1-1 0 0 0,-1 1 0 0 0,0 1 0 0 0,-8-5 0 0 0,12 7-36 0 0,0 0-1 0 0,0 0 1 0 0,0 0-1 0 0,0 0 1 0 0,0-1 0 0 0,0 1-1 0 0,0 0 1 0 0,0 0-1 0 0,0 0 1 0 0,-1 0-1 0 0,1 0 1 0 0,0 0 0 0 0,0 0-1 0 0,0 0 1 0 0,0 0-1 0 0,0 0 1 0 0,0 0 0 0 0,0 0-1 0 0,-1 0 1 0 0,1 0-1 0 0,0 0 1 0 0,0 0 0 0 0,0 0-1 0 0,0 0 1 0 0,0 0-1 0 0,0 0 1 0 0,-1 0-1 0 0,1 0 1 0 0,0 0 0 0 0,0 0-1 0 0,0 0 1 0 0,0 0-1 0 0,0 0 1 0 0,0 1 0 0 0,0-1-1 0 0,0 0 1 0 0,0 0-1 0 0,-1 0 1 0 0,1 0 0 0 0,0 0-1 0 0,0 0 1 0 0,0 0-1 0 0,0 0 1 0 0,0 0-1 0 0,0 1 1 0 0,0-1 0 0 0,0 0-1 0 0,0 0 1 0 0,0 0-1 0 0,0 0 1 0 0,0 0 0 0 0,0 0-1 0 0,0 0 1 0 0,0 1-1 0 0,0-1 1 0 0,0 0 0 0 0,0 7-1990 0 0,3 1 33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19:53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19 9728 0 0,'-13'2'651'0'0,"-23"4"-356"0"0,33-5-47 0 0,1-1 0 0 0,0 0-1 0 0,0 0 1 0 0,-1 0 0 0 0,1-1-1 0 0,0 1 1 0 0,-1-1 0 0 0,1 1 0 0 0,0-1-1 0 0,0 1 1 0 0,0-1 0 0 0,-4-2 933 0 0,6 3-1104 0 0,0 0 0 0 0,-1 0 0 0 0,1 0 0 0 0,0 0 0 0 0,-1-1 849 0 0,1 1-849 0 0,0 0 0 0 0,0 0 1 0 0,0-1-1 0 0,0 1 0 0 0,0 0 0 0 0,0 0 0 0 0,0 0 0 0 0,0 0 0 0 0,0 0 1 0 0,0 0-1 0 0,0 0 0 0 0,0 0 0 0 0,0-1 0 0 0,0 1 0 0 0,0 0 0 0 0,0 0 1 0 0,0 0-1 0 0,0 0 0 0 0,0 0 0 0 0,0 0 0 0 0,0 0 0 0 0,1-2 1081 0 0,-1 2-1081 0 0,0 0 0 0 0,0 0 0 0 0,0 0 0 0 0,0 0 0 0 0,0 0 1 0 0,0 0-1 0 0,0 0 0 0 0,1 0 0 0 0,-1 0 0 0 0,0 0 0 0 0,6-6 232 0 0,2 4-22 0 0,0 0 0 0 0,-1 0-1 0 0,1 1 1 0 0,0 0 0 0 0,0 0-1 0 0,0 1 1 0 0,0 0 0 0 0,13 1-1 0 0,5 0 278 0 0,357 28 2687 0 0,-191-13-2714 0 0,-92-9-109 0 0,127 3 370 0 0,-124-7-604 0 0,528-10 1798 0 0,-518-1-1621 0 0,72-1-62 0 0,36 3 536 0 0,-118 1-602 0 0,-75 3-160 0 0,-27 2-105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0:39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25 1840 0 0,'1'0'137'0'0,"0"0"0"0"0,-1 0-1 0 0,1-1 1 0 0,-1 1 0 0 0,1-1 0 0 0,-1 1-1 0 0,1-1 1 0 0,-1 1 0 0 0,1-1 0 0 0,-1 1 0 0 0,1-1-1 0 0,-1 1 1 0 0,1-1 0 0 0,-1 0 0 0 0,9-16 15570 0 0,-10 26-14676 0 0,0 1-1 0 0,0-1 1 0 0,-4 14-1 0 0,-1 3-434 0 0,-17 65 441 0 0,-1 10-809 0 0,21-86-124 0 0,1 0 99 0 0,0 0-1 0 0,0 18 1 0 0,1-29-188 0 0,2 0-1 0 0,-1 0 0 0 0,0 0 1 0 0,1-1-1 0 0,0 1 0 0 0,0 0 1 0 0,0 0-1 0 0,0 0 0 0 0,1-1 1 0 0,-1 1-1 0 0,1-1 0 0 0,0 1 1 0 0,3 4-1 0 0,-4-7-84 0 0,0 0-1 0 0,1 0 0 0 0,-1 0 1 0 0,1 0-1 0 0,-1 0 0 0 0,1 0 1 0 0,-1 0-1 0 0,1 0 0 0 0,-1-1 1 0 0,1 1-1 0 0,0-1 0 0 0,-1 1 1 0 0,1-1-1 0 0,0 1 0 0 0,-1-1 1 0 0,1 0-1 0 0,0 0 0 0 0,0 0 1 0 0,-1 0-1 0 0,1 0 0 0 0,0 0 1 0 0,0-1-1 0 0,-1 1 0 0 0,4-2 1 0 0,3 0-449 0 0,-1 0 0 0 0,0-1 0 0 0,0-1 0 0 0,8-4 0 0 0,5-4-1092 0 0,5-5-41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0:39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35 8288 0 0,'-8'-4'888'0'0,"6"2"-498"0"0,0 1 1 0 0,0 0 0 0 0,0 0-1 0 0,0 0 1 0 0,0 0 0 0 0,-1 0-1 0 0,1 0 1 0 0,0 0 0 0 0,0 1-1 0 0,0-1 1 0 0,-1 1 0 0 0,1 0-1 0 0,0 0 1 0 0,-1 0 0 0 0,1 0-1 0 0,0 0 1 0 0,-1 0 0 0 0,1 0-1 0 0,0 1 1 0 0,0-1-1 0 0,-1 1 1 0 0,1 0 0 0 0,0 0-1 0 0,0 0 1 0 0,-2 1 0 0 0,-3 1-20 0 0,0 1 0 0 0,0-1 0 0 0,1 2 0 0 0,0-1 0 0 0,-1 1 0 0 0,2 0 0 0 0,-1 0 0 0 0,0 0 0 0 0,1 1 0 0 0,0 0 0 0 0,1 0 0 0 0,-1 0 0 0 0,1 1 0 0 0,0-1 0 0 0,-4 11 0 0 0,5-9-170 0 0,0 0 0 0 0,1 0 0 0 0,-1 0 1 0 0,1 0-1 0 0,1 0 0 0 0,0 1 0 0 0,0-1 1 0 0,0 0-1 0 0,1 1 0 0 0,1-1 0 0 0,-1 0 0 0 0,1 1 1 0 0,4 14-1 0 0,-4-20-151 0 0,0 0-1 0 0,0 0 1 0 0,0 0 0 0 0,0 0 0 0 0,1 0-1 0 0,-1-1 1 0 0,1 1 0 0 0,0-1 0 0 0,0 1 0 0 0,0-1-1 0 0,0 1 1 0 0,0-1 0 0 0,0 0 0 0 0,0 0-1 0 0,1 0 1 0 0,-1 0 0 0 0,1-1 0 0 0,0 1-1 0 0,0-1 1 0 0,-1 1 0 0 0,1-1 0 0 0,0 0 0 0 0,0 0-1 0 0,6 1 1 0 0,-4-1 7 0 0,1-1 0 0 0,-1 0 0 0 0,1 0 0 0 0,-1 0 0 0 0,1-1 0 0 0,-1 0 0 0 0,1 0 0 0 0,-1 0-1 0 0,0 0 1 0 0,1-1 0 0 0,-1 0 0 0 0,0 0 0 0 0,6-4 0 0 0,3-3-18 0 0,-1 0 1 0 0,0-1-1 0 0,-1 0 0 0 0,0-1 1 0 0,0-1-1 0 0,-2 0 0 0 0,1 0 1 0 0,-1-1-1 0 0,-1 0 0 0 0,0-1 1 0 0,8-18-1 0 0,-13 23-219 0 0,0 0 1 0 0,-1 0-1 0 0,0 0 0 0 0,0 0 0 0 0,-1-1 0 0 0,0 0 1 0 0,-1 1-1 0 0,0-1 0 0 0,0 0 0 0 0,-1 1 1 0 0,-1-12-1 0 0,-2 15-2557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0:41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1 163 10136 0 0,'3'-4'204'0'0,"-1"-1"0"0"0,1 1 0 0 0,-1-1 0 0 0,1 1 0 0 0,-1-1 0 0 0,2-9 0 0 0,-2 8 244 0 0,0 0 1 0 0,0 1-1 0 0,0-1 0 0 0,1 1 1 0 0,3-6-1 0 0,1 0 729 0 0,-1 0-1 0 0,0 0 1 0 0,7-20-1 0 0,-9 18 359 0 0,-4 13-1497 0 0,0 0 0 0 0,0 0 0 0 0,0 0 0 0 0,0 0 0 0 0,0-1 0 0 0,0 1 0 0 0,0 0 0 0 0,0 0 0 0 0,0 0 0 0 0,0-1 0 0 0,0 1 0 0 0,0 0 0 0 0,0 0 0 0 0,0 0 0 0 0,0-1 0 0 0,0 1 0 0 0,0 0 0 0 0,0 0 0 0 0,0 0 0 0 0,0 0 0 0 0,0-1 0 0 0,0 1 0 0 0,-1 0 0 0 0,1 0 0 0 0,0 0 0 0 0,0 0 0 0 0,0 0 0 0 0,0-1 0 0 0,0 1 0 0 0,-1 0 0 0 0,1 0 0 0 0,0 0 0 0 0,0 0 0 0 0,0 0 0 0 0,0 0 0 0 0,-1 0 0 0 0,1 0 0 0 0,0 0 0 0 0,0 0 0 0 0,0 0 0 0 0,-1 0 0 0 0,1 0 0 0 0,0 0 0 0 0,0 0 0 0 0,0 0 0 0 0,-1 0 0 0 0,1 0 0 0 0,0 0 0 0 0,0 0 0 0 0,0 0 0 0 0,0 0 0 0 0,-1 0 0 0 0,1 0 0 0 0,0 0 0 0 0,0 0 0 0 0,0 0 0 0 0,0 0 0 0 0,-1 1 0 0 0,1-1 0 0 0,0 0 0 0 0,0 0 0 0 0,0 0 0 0 0,0 0 0 0 0,0 0 0 0 0,-1 0 0 0 0,1 1 0 0 0,0-1 0 0 0,0 0 0 0 0,0 1 0 0 0,-5 7 117 0 0,0 1 0 0 0,0 0-1 0 0,1 1 1 0 0,0-1 0 0 0,1 1-1 0 0,-3 12 1 0 0,5-17-66 0 0,0-1-28 0 0,0 0-1 0 0,-1 0 0 0 0,2 1 1 0 0,-1-1-1 0 0,0 1 1 0 0,1-1-1 0 0,0 1 0 0 0,0-1 1 0 0,0 1-1 0 0,1-1 1 0 0,-1 1-1 0 0,1-1 0 0 0,0 0 1 0 0,1 1-1 0 0,-1-1 1 0 0,1 0-1 0 0,-1 0 0 0 0,1 0 1 0 0,4 6-1 0 0,-5-9-61 0 0,1 1 0 0 0,-1-1-1 0 0,0 0 1 0 0,0-1 0 0 0,1 1 0 0 0,-1 0-1 0 0,1 0 1 0 0,-1-1 0 0 0,1 1 0 0 0,-1 0-1 0 0,1-1 1 0 0,-1 1 0 0 0,1-1 0 0 0,-1 0-1 0 0,1 0 1 0 0,-1 0 0 0 0,1 0-1 0 0,0 0 1 0 0,-1 0 0 0 0,1 0 0 0 0,-1 0-1 0 0,1 0 1 0 0,0-1 0 0 0,1 0 0 0 0,2 0-14 0 0,1-1 0 0 0,-1 1 0 0 0,0-2 0 0 0,0 1 0 0 0,8-5 0 0 0,32-26-1118 0 0,-4-5-3586 0 0,-25 21-2587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0:41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181 195 16959 0 0,'-6'14'1296'0'0,"-20"44"-700"0"0,-21 56 1202 0 0,16-31-655 0 0,-33 104-61 0 0,62-180-1078 0 0,1-5-21 0 0,0 0 0 0 0,0 1 1 0 0,1 0-1 0 0,-1-1 1 0 0,1 1-1 0 0,0-1 0 0 0,0 5 1 0 0,1-7-122 0 0,0 0 1 0 0,0 0 0 0 0,-1 0-1 0 0,1 0 1 0 0,0 0 0 0 0,0 0-1 0 0,0 0 1 0 0,-1 0 0 0 0,1 0-1 0 0,0-1 1 0 0,0 1 0 0 0,1-1-1 0 0,11-8-966 0 0</inkml:trace>
  <inkml:trace contextRef="#ctx0" brushRef="#br0" timeOffset="1">502 1 13824 0 0,'0'0'1246'0'0,"-2"8"-996"0"0,-5 30 2746 0 0,-1 1 0 0 0,-15 39 0 0 0,-2 11-1323 0 0,12-39-1821 0 0,-10 53 1887 0 0,17-52-3613 0 0,6-39-197 0 0,0 0 0 0 0,3 15 0 0 0,3-1-6302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2:35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0 341 17503 0 0,'0'0'1759'0'0,"1"1"-1614"0"0,1 2 4 0 0,0 0 0 0 0,0 1 0 0 0,-1-1 0 0 0,0 0 0 0 0,1 1 0 0 0,-1-1 0 0 0,0 1-1 0 0,-1-1 1 0 0,2 8 0 0 0,-2 36 1273 0 0,-1-23-821 0 0,1-1-760 0 0,1 45 1518 0 0,3-35-3196 0 0,5-4-4156 0 0</inkml:trace>
  <inkml:trace contextRef="#ctx0" brushRef="#br0" timeOffset="1">65 1 10080 0 0,'0'0'488'0'0,"3"2"-208"0"0,-3 0 0 0 0,2 3-280 0 0,1-2 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0:56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622 127 11808 0 0,'0'0'1068'0'0,"-14"-8"498"0"0,10 7-1088 0 0,1-1 0 0 0,-1 0 0 0 0,1 0 0 0 0,-1 0 0 0 0,1-1 0 0 0,-5-4 0 0 0,-14-9 885 0 0,-27-4 1213 0 0,11 6-644 0 0,25 10-1415 0 0,1 1-1 0 0,-1 0 1 0 0,-24-3-1 0 0,17 4-500 0 0,-5-2 379 0 0,0 0 0 0 0,-1 2 0 0 0,1 1 0 0 0,-47 5 0 0 0,64-3-368 0 0,-1 0-1 0 0,1 1 0 0 0,0 1 0 0 0,0-1 0 0 0,0 2 0 0 0,0-1 0 0 0,0 1 0 0 0,1 0 0 0 0,-1 0 0 0 0,1 1 0 0 0,0 0 1 0 0,1 0-1 0 0,-1 1 0 0 0,1 0 0 0 0,0 0 0 0 0,0 0 0 0 0,1 1 0 0 0,0 0 0 0 0,0 0 0 0 0,0 0 0 0 0,1 0 0 0 0,-4 11 0 0 0,-2 7-10 0 0,1 1-1 0 0,-9 41 0 0 0,15-50-10 0 0,1 0 0 0 0,0 0-1 0 0,1 0 1 0 0,1 0 0 0 0,3 22 0 0 0,-2-24 30 0 0,2-1-1 0 0,-1 0 1 0 0,2 1-1 0 0,0-1 0 0 0,1-1 1 0 0,0 1-1 0 0,1-1 1 0 0,0 0-1 0 0,1 0 1 0 0,1-1-1 0 0,0 0 1 0 0,0 0-1 0 0,1-1 1 0 0,1 0-1 0 0,0 0 1 0 0,1-1-1 0 0,-1-1 1 0 0,2 0-1 0 0,22 14 0 0 0,-26-18 6 0 0,1 0-1 0 0,0 0 0 0 0,0-1 0 0 0,0 0 0 0 0,0-1 0 0 0,1 0 1 0 0,-1-1-1 0 0,1 0 0 0 0,0 0 0 0 0,11 0 0 0 0,-3-2 31 0 0,-1 0 1 0 0,1-1-1 0 0,0-1 0 0 0,0-1 1 0 0,-1-1-1 0 0,0 0 0 0 0,0-1 1 0 0,0-1-1 0 0,0 0 0 0 0,-1-2 1 0 0,27-15-1 0 0,-38 20-51 0 0,70-49 283 0 0,-67 46-265 0 0,-1-1 0 0 0,1-1 0 0 0,-1 0 0 0 0,0 0 0 0 0,-1 0 0 0 0,9-15 0 0 0,-8 10 14 0 0,0-1 0 0 0,-2 0 0 0 0,1 0-1 0 0,-2-1 1 0 0,0 1 0 0 0,-1-1 0 0 0,0 0 0 0 0,-1 0 0 0 0,-1 0 0 0 0,0-1-1 0 0,-2-19 1 0 0,-1 16-18 0 0,-1 1-1 0 0,0-1 0 0 0,-1 1 1 0 0,-1 0-1 0 0,-1 0 0 0 0,0 0 1 0 0,-2 1-1 0 0,-17-30 0 0 0,18 36-39 0 0,-2 0 0 0 0,1 1 1 0 0,-1 0-1 0 0,0 1 0 0 0,-1 0 0 0 0,0 0 0 0 0,-1 1 0 0 0,0 0 0 0 0,-14-7 0 0 0,21 13-49 0 0,1 1-1 0 0,-1 0 0 0 0,1-1 1 0 0,-1 2-1 0 0,0-1 1 0 0,1 0-1 0 0,-1 0 1 0 0,0 1-1 0 0,-5 0 1 0 0,7 0-250 0 0,0 0 0 0 0,0 0 1 0 0,0 0-1 0 0,0 0 0 0 0,0 1 0 0 0,1-1 1 0 0,-1 1-1 0 0,0-1 0 0 0,0 1 1 0 0,0 0-1 0 0,0 0 0 0 0,1 0 0 0 0,-1-1 1 0 0,0 2-1 0 0,1-1 0 0 0,-1 0 0 0 0,1 0 1 0 0,-1 0-1 0 0,-1 3 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1:18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26 2760 0 0,'-10'6'19303'0'0,"16"-2"-15620"0"0,-1-2-4766 0 0,-3-2 1266 0 0,1 1 6 0 0,0 0-1 0 0,1 0 1 0 0,-1 0 0 0 0,1-1 0 0 0,-1 0-1 0 0,7 0 1 0 0,49-7 1154 0 0,-57 7-1316 0 0,0 0 0 0 0,-1 0 1 0 0,1-1-1 0 0,0 1 0 0 0,-1-1 0 0 0,1 1 1 0 0,0-1-1 0 0,1-1 0 0 0,12-2 257 0 0,19-5 164 0 0,-26 9-448 0 0,0 1 0 0 0,0-1 0 0 0,0 1 0 0 0,0 0 0 0 0,0 1 0 0 0,0 0 0 0 0,14 6 0 0 0,-19-7 0 0 0,11 4 78 0 0,0-1 1 0 0,1 0-1 0 0,-1-1 0 0 0,1 0 0 0 0,23 0 0 0 0,12 5 268 0 0,-24-3-273 0 0,1 3-11 0 0,-22-6-32 0 0,0 0 1 0 0,1 0-1 0 0,-1-1 1 0 0,7 1 0 0 0,11-1 439 0 0,-13 0-490 0 0,-1-1 1 0 0,0 0-1 0 0,11-1 1 0 0,96-12 80 0 0,88-5 116 0 0,-124 14-138 0 0,26-4-3 0 0,-80 5 111 0 0,43 1 0 0 0,-52 2-117 0 0,339 4-98 0 0,-27 2 132 0 0,-280-7-30 0 0,94 4 172 0 0,-18 2-190 0 0,-19 0-16 0 0,-2 1-10 0 0,-32 0 38 0 0,0-3 0 0 0,76-8 1 0 0,187-22 408 0 0,-118 9-82 0 0,-201 16-319 0 0,21-6 0 0 0,15-2 62 0 0,-48 8-79 0 0,-4 2-119 0 0,1-1-1 0 0,0 1 1 0 0,-1 0 0 0 0,1 0-1 0 0,0-1 1 0 0,-1 1-1 0 0,1 0 1 0 0,0 0 0 0 0,0 0-1 0 0,-1 0 1 0 0,1-1-1 0 0,0 1 1 0 0,0 0 0 0 0,-1 0-1 0 0,1 1 1 0 0,1-1-1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1:21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15 13824 0 0,'0'0'1056'0'0,"1"1"-724"0"0,-1-1-292 0 0,0 0 0 0 0,1 1 1 0 0,-1-1-1 0 0,1 0 1 0 0,-1 0-1 0 0,0 1 0 0 0,1-1 1 0 0,-1 0-1 0 0,1 0 1 0 0,-1 1-1 0 0,0-1 1 0 0,1 0-1 0 0,-1 0 0 0 0,1 0 1 0 0,-1 0-1 0 0,1 0 1 0 0,-1 0-1 0 0,1 0 0 0 0,-1 0 1 0 0,0 0-1 0 0,1 0 1 0 0,-1 0-1 0 0,1 0 1 0 0,-1 0-1 0 0,1 0 0 0 0,-1 0 1 0 0,1 0-1 0 0,-1-1 1 0 0,0 1-1 0 0,1 0 0 0 0,-1 0 1 0 0,1 0-1 0 0,-1-1 1 0 0,1 1-1 0 0,4-2 3417 0 0,0 1 240 0 0,-7 1-2116 0 0,-11 1-1309 0 0,9 0-211 0 0,1 0 0 0 0,0 1 0 0 0,0 0 0 0 0,1-1 0 0 0,-1 1 1 0 0,0 0-1 0 0,0 0 0 0 0,1 0 0 0 0,0 1 0 0 0,-1-1 0 0 0,1 1 1 0 0,0-1-1 0 0,0 1 0 0 0,-2 3 0 0 0,-3 6 280 0 0,0 0 0 0 0,-4 14 0 0 0,7-16-299 0 0,-2 8 92 0 0,0 0 1 0 0,2 0-1 0 0,0 0 0 0 0,2 1 0 0 0,-2 31 0 0 0,4-43-70 0 0,0 1 0 0 0,0-1-1 0 0,1 0 1 0 0,0 0-1 0 0,1 0 1 0 0,-1 1-1 0 0,1-1 1 0 0,1-1 0 0 0,3 9-1 0 0,-5-12-24 0 0,0 0-1 0 0,1-1 1 0 0,-1 1-1 0 0,1 0 1 0 0,-1-1-1 0 0,1 0 1 0 0,0 1-1 0 0,0-1 1 0 0,0 0-1 0 0,1 0 1 0 0,-1 0-1 0 0,0 0 1 0 0,1-1-1 0 0,-1 1 1 0 0,1-1-1 0 0,-1 1 1 0 0,1-1-1 0 0,0 0 1 0 0,0 0-1 0 0,0 0 1 0 0,-1 0 0 0 0,1 0-1 0 0,0-1 1 0 0,5 1-1 0 0,-2-2 16 0 0,1 1 0 0 0,-1-1 0 0 0,1 0-1 0 0,-1-1 1 0 0,1 0 0 0 0,-1 0 0 0 0,0 0 0 0 0,0-1 0 0 0,0 1 0 0 0,0-1-1 0 0,0-1 1 0 0,-1 1 0 0 0,0-1 0 0 0,1 0 0 0 0,-1-1 0 0 0,7-7-1 0 0,-5 4-8 0 0,0 0 0 0 0,0-1-1 0 0,-1 0 1 0 0,0-1-1 0 0,-1 1 1 0 0,0-1 0 0 0,0 0-1 0 0,-1 0 1 0 0,4-13-1 0 0,-6 12-22 0 0,0 0 1 0 0,0 1-1 0 0,-1-1 0 0 0,0 0 0 0 0,-1 0 0 0 0,0 0 0 0 0,-1 1 0 0 0,0-1 0 0 0,0 0 0 0 0,-2 1 0 0 0,-3-14 0 0 0,5 20-35 0 0,-1 0 0 0 0,1 0-1 0 0,-1-1 1 0 0,0 2 0 0 0,-1-1 0 0 0,1 0-1 0 0,0 0 1 0 0,-1 1 0 0 0,0-1-1 0 0,0 1 1 0 0,0 0 0 0 0,0 0 0 0 0,-1 0-1 0 0,1 0 1 0 0,-1 1 0 0 0,0-1 0 0 0,0 1-1 0 0,1 0 1 0 0,-2 0 0 0 0,1 0-1 0 0,0 1 1 0 0,0-1 0 0 0,0 1 0 0 0,-1 0-1 0 0,1 0 1 0 0,0 1 0 0 0,-1-1 0 0 0,1 1-1 0 0,-9 1 1 0 0,8-1-316 0 0,0 0 0 0 0,1 0 0 0 0,-1 1 0 0 0,0 0 0 0 0,1 0 0 0 0,-1 1 0 0 0,1-1 0 0 0,-1 1 0 0 0,1 0 0 0 0,0 0 0 0 0,0 0 0 0 0,-8 6 0 0 0,4 1-1186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1:57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97 8496 0 0,'-2'1'81'0'0,"0"0"0"0"0,0 1 1 0 0,1-1-1 0 0,-1 1 0 0 0,0-1 0 0 0,1 1 1 0 0,-1 0-1 0 0,1 0 0 0 0,0 0 0 0 0,-2 3 1 0 0,0 6 4720 0 0,14-1-1307 0 0,-8-8-3134 0 0,1 0-1 0 0,0 0 1 0 0,0 0-1 0 0,0-1 0 0 0,0 1 1 0 0,0-1-1 0 0,0 0 1 0 0,0 0-1 0 0,0-1 0 0 0,1 1 1 0 0,6-1-1 0 0,13 2 443 0 0,42 6 433 0 0,0-3 0 0 0,108-6 0 0 0,-167 1-1231 0 0,150 0 130 0 0,-130 0-124 0 0,-27 0-8 0 0,0 0 0 0 0,0 0 0 0 0,1 0-1 0 0,-1 0 1 0 0,0 0 0 0 0,0 0 0 0 0,0 0 0 0 0,1 0 0 0 0,-1 0 0 0 0,0 0 0 0 0,0 0 0 0 0,0 0-1 0 0,0 0 1 0 0,1-1 0 0 0,-1 1 0 0 0,0 0 0 0 0,0 0 0 0 0,0 0 0 0 0,0 0 0 0 0,1 0 0 0 0,-1-1 0 0 0,0 1-1 0 0,0 0 1 0 0,0 0 0 0 0,0 0 0 0 0,0 0 0 0 0,0-1 0 0 0,0 1 0 0 0,0 0 0 0 0,0 0 0 0 0,0 0-1 0 0,1-1 1 0 0,-1 1 0 0 0,0 0 0 0 0,0 0 0 0 0,0-1 0 0 0,0 1 0 0 0,0 0 0 0 0,0 0 0 0 0,-1 0 0 0 0,1-1-1 0 0,0 1 1 0 0,0 0 0 0 0,0 0 0 0 0,0 0 0 0 0,0 0 0 0 0,0-1 0 0 0,0 1 0 0 0,0 0 0 0 0,0 0-1 0 0,0 0 1 0 0,-1-1 0 0 0,1 1 0 0 0,0 0 0 0 0,-7-11 42 0 0,7 10-38 0 0,-7-6 7 0 0,1-1 1 0 0,-1 1 0 0 0,-1 1 0 0 0,1 0 0 0 0,-1 0-1 0 0,0 0 1 0 0,-1 1 0 0 0,1 0 0 0 0,-14-6 0 0 0,-18-11 39 0 0,5 5-54 0 0,26 13 51 0 0,1 0 0 0 0,0 0 0 0 0,-13-9 0 0 0,21 13-34 0 0,0 0 0 0 0,0 0 0 0 0,0 0 0 0 0,0 0 0 0 0,-1-1-1 0 0,1 1 1 0 0,0 0 0 0 0,0 0 0 0 0,0 0 0 0 0,0 0 0 0 0,0 0 0 0 0,-1-1-1 0 0,1 1 1 0 0,0 0 0 0 0,0 0 0 0 0,0 0 0 0 0,0 0 0 0 0,0-1 0 0 0,0 1 0 0 0,0 0-1 0 0,0 0 1 0 0,0 0 0 0 0,0-1 0 0 0,-1 1 0 0 0,1 0 0 0 0,0 0 0 0 0,0 0 0 0 0,0-1-1 0 0,0 1 1 0 0,1 0 0 0 0,-1 0 0 0 0,0 0 0 0 0,0-1 0 0 0,0 1 0 0 0,0 0-1 0 0,0 0 1 0 0,0 0 0 0 0,0-1 0 0 0,9-4 154 0 0,13 1-196 0 0,-3 3 25 0 0,0 1 0 0 0,32 4 0 0 0,-9 0 0 0 0,-34-4 5 0 0,-1 1-1 0 0,1 0 0 0 0,-1 1 1 0 0,13 4-1 0 0,-17-5 29 0 0,0 0 0 0 0,0 0 0 0 0,0 0 0 0 0,-1 1 0 0 0,1 0 0 0 0,0-1 0 0 0,0 1 0 0 0,-1 0 0 0 0,1 0 0 0 0,-1 0 0 0 0,0 1 0 0 0,0-1 0 0 0,4 5 0 0 0,-6-5 25 0 0,1 0 0 0 0,0 0 0 0 0,-1-1 0 0 0,1 1 0 0 0,-1 0 0 0 0,0 0 0 0 0,0 0 0 0 0,1 0-1 0 0,-1 0 1 0 0,0 0 0 0 0,-1 0 0 0 0,1-1 0 0 0,0 1 0 0 0,-1 3 0 0 0,-10 27 114 0 0,8-26-206 0 0,-2 7-14 0 0,-2 0 0 0 0,0-1 1 0 0,-16 22-1 0 0,6-10 97 0 0,1-4-234 0 0,-29 31-1 0 0,31-35-88 0 0,7-10-990 0 0,1 1 0 0 0,-1-1-1 0 0,-13 9 1 0 0,9-9-7478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1:58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53 6448 0 0,'3'-16'1512'0'0,"-3"-20"10031"0"0,0 56-10351 0 0,-8 27-636 0 0,-2 0-1 0 0,-23 64 1 0 0,19-64-267 0 0,-2 6 610 0 0,-13 77 0 0 0,29-129-813 0 0,0 1 1 0 0,0-1 0 0 0,0 1-1 0 0,0-1 1 0 0,0 0 0 0 0,1 1-1 0 0,-1-1 1 0 0,0 1 0 0 0,0-1-1 0 0,2 2 1 0 0,-2-2-83 0 0,1-1 1 0 0,-1 1 0 0 0,0-1-1 0 0,1 1 1 0 0,-1-1-1 0 0,1 0 1 0 0,-1 1 0 0 0,1-1-1 0 0,-1 0 1 0 0,1 1-1 0 0,0-1 1 0 0,-1 0 0 0 0,1 0-1 0 0,-1 0 1 0 0,1 0-1 0 0,-1 1 1 0 0,1-1 0 0 0,0 0-1 0 0,-1 0 1 0 0,1 0-1 0 0,-1 0 1 0 0,1 0 0 0 0,0 0-1 0 0,-1 0 1 0 0,1-1-1 0 0,-1 1 1 0 0,1 0-1 0 0,0 0 1 0 0,-1 0 0 0 0,1-1-1 0 0,-1 1 1 0 0,1 0-1 0 0,-1 0 1 0 0,1-1 0 0 0,0 0-1 0 0,42-24 247 0 0,45-24 311 0 0,-77 44-425 0 0,0 0 0 0 0,1 1 0 0 0,-1 0 0 0 0,1 1 0 0 0,24-3 0 0 0,-32 5-105 0 0,-1 1 0 0 0,1 0 0 0 0,0 0 0 0 0,0 1 0 0 0,0-1 1 0 0,-1 1-1 0 0,1 0 0 0 0,0 0 0 0 0,-1 0 0 0 0,7 2 0 0 0,-9-2-21 0 0,0 0 0 0 0,0-1 0 0 0,1 1 0 0 0,-1 0 0 0 0,0 0 0 0 0,0 0 0 0 0,0 0 0 0 0,0 0-1 0 0,0 0 1 0 0,0 0 0 0 0,0 0 0 0 0,-1 0 0 0 0,1 0 0 0 0,0 1 0 0 0,-1-1 0 0 0,1 0 0 0 0,-1 0 0 0 0,1 1 0 0 0,-1-1 0 0 0,1 0 0 0 0,-1 1-1 0 0,0-1 1 0 0,0 1 0 0 0,0-1 0 0 0,0 0 0 0 0,0 1 0 0 0,0-1 0 0 0,0 1 0 0 0,0-1 0 0 0,-1 2 0 0 0,-1 5 52 0 0,0 0 0 0 0,-1 0 0 0 0,0-1 0 0 0,0 1 0 0 0,-1-1 0 0 0,0 0 0 0 0,0 0 0 0 0,-1 0 0 0 0,0 0 0 0 0,0-1 0 0 0,0 0 0 0 0,-1 0 0 0 0,0 0 0 0 0,0-1 0 0 0,-1 0 1 0 0,0 0-1 0 0,1-1 0 0 0,-1 0 0 0 0,-15 7 0 0 0,15-8-248 0 0,0-1 0 0 0,0 0 1 0 0,0 0-1 0 0,-1 0 1 0 0,1-1-1 0 0,-1 0 0 0 0,0 0 1 0 0,1-1-1 0 0,-1 0 0 0 0,1 0 1 0 0,-1-1-1 0 0,0 0 0 0 0,-12-3 1 0 0,20 4 138 0 0,-1 0-46 0 0,1 0 1 0 0,-1 0 0 0 0,1 0 0 0 0,0 0-1 0 0,-1-1 1 0 0,1 1 0 0 0,-1 0-1 0 0,1 0 1 0 0,-1 0 0 0 0,1 0 0 0 0,0 0-1 0 0,-1 0 1 0 0,1-1 0 0 0,0 1-1 0 0,-1 0 1 0 0,1 0 0 0 0,0-1 0 0 0,-1 1-1 0 0,1 0 1 0 0,0-1 0 0 0,-1 1 0 0 0,1 0-1 0 0,0-1 1 0 0,0 1 0 0 0,-1 0-1 0 0,1-1 1 0 0,0 1 0 0 0,0 0 0 0 0,0-1-1 0 0,0 1 1 0 0,-1-1 0 0 0,1 1-1 0 0,0 0 1 0 0,0-1 0 0 0,0 1 0 0 0,0-1-1 0 0,0 1 1 0 0,0 0 0 0 0,0-1-1 0 0,0 1 1 0 0,0-1 0 0 0,0 1 0 0 0,1-1-1 0 0,3-4-1936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1:58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4 8752 0 0,'0'0'793'0'0,"-12"-3"1223"0"0,5 3-695 0 0,1 0 0 0 0,0 1 0 0 0,-1 0 0 0 0,1 0 0 0 0,-6 3-1 0 0,6-2-1005 0 0,0 0-1 0 0,1 0 1 0 0,-1 1-1 0 0,1 0 1 0 0,0 0-1 0 0,0 0 1 0 0,0 1-1 0 0,0 0 1 0 0,-6 6-1 0 0,1 0 76 0 0,7-7-344 0 0,0 0 1 0 0,0 0-1 0 0,0 0 0 0 0,0 0 1 0 0,1 1-1 0 0,0 0 0 0 0,-1-1 1 0 0,-2 8-1 0 0,3-6 58 0 0,0 0 1 0 0,0 0-1 0 0,1 0 1 0 0,-1 0-1 0 0,1 0 1 0 0,0 0-1 0 0,0 0 1 0 0,1 0-1 0 0,-1 1 1 0 0,1-1-1 0 0,1 0 1 0 0,-1 0-1 0 0,1 1 1 0 0,-1-1-1 0 0,3 5 1 0 0,-3-9-89 0 0,1 1-1 0 0,-1-1 1 0 0,1 0 0 0 0,0 0-1 0 0,-1 1 1 0 0,1-1 0 0 0,0 0 0 0 0,0 0-1 0 0,0 0 1 0 0,0 0 0 0 0,0 0-1 0 0,0 0 1 0 0,0 0 0 0 0,0 0-1 0 0,0-1 1 0 0,0 1 0 0 0,0 0 0 0 0,0-1-1 0 0,1 1 1 0 0,-1-1 0 0 0,0 1-1 0 0,1-1 1 0 0,-1 1 0 0 0,0-1-1 0 0,1 0 1 0 0,-1 0 0 0 0,0 0 0 0 0,1 0-1 0 0,-1 0 1 0 0,0 0 0 0 0,1 0-1 0 0,-1 0 1 0 0,0 0 0 0 0,1-1-1 0 0,-1 1 1 0 0,3-1 0 0 0,0-1 51 0 0,1 1 0 0 0,-1-1 1 0 0,0 0-1 0 0,1 0 0 0 0,-1 0 0 0 0,0-1 0 0 0,0 1 1 0 0,-1-1-1 0 0,6-5 0 0 0,10-12 360 0 0,0-1 0 0 0,26-40-1 0 0,-45 60-408 0 0,0 1 0 0 0,1-1 0 0 0,-1 1 0 0 0,0 0-1 0 0,0-1 1 0 0,0 1 0 0 0,1 0 0 0 0,-1-1 0 0 0,0 1 0 0 0,0-1 0 0 0,1 1 0 0 0,-1 0-1 0 0,0 0 1 0 0,1-1 0 0 0,-1 1 0 0 0,1 0 0 0 0,-1-1 0 0 0,0 1 0 0 0,1 0-1 0 0,-1 0 1 0 0,0 0 0 0 0,1 0 0 0 0,-1-1 0 0 0,1 1 0 0 0,-1 0 0 0 0,1 0 0 0 0,-1 0-1 0 0,1 0 1 0 0,-1 0 0 0 0,0 0 0 0 0,1 0 0 0 0,-1 0 0 0 0,1 0 0 0 0,-1 0-1 0 0,1 0 1 0 0,-1 0 0 0 0,0 1 0 0 0,1-1 0 0 0,-1 0 0 0 0,1 0 0 0 0,-1 0-1 0 0,0 1 1 0 0,1-1 0 0 0,-1 0 0 0 0,1 0 0 0 0,-1 1 0 0 0,0-1 0 0 0,1 0 0 0 0,-1 1-1 0 0,0-1 1 0 0,0 0 0 0 0,1 1 0 0 0,-1 0 0 0 0,1 0 8 0 0,0 1 1 0 0,0 0 0 0 0,0-1-1 0 0,0 1 1 0 0,0 0-1 0 0,0 0 1 0 0,-1 0 0 0 0,1 0-1 0 0,-1 0 1 0 0,0 0 0 0 0,1 2-1 0 0,0 20 49 0 0,1-1-1 0 0,6 29 1 0 0,-8-49-218 0 0,1 1 0 0 0,0-1 0 0 0,0 0 0 0 0,0 0 0 0 0,1 0 0 0 0,-1 0 0 0 0,1-1 0 0 0,2 5-1 0 0,-3-6 89 0 0,0 0-1 0 0,-1-1 1 0 0,1 1-1 0 0,-1 0 1 0 0,1-1-1 0 0,0 1 1 0 0,0 0-1 0 0,-1-1 1 0 0,1 1-1 0 0,0-1 0 0 0,0 1 1 0 0,0-1-1 0 0,0 0 1 0 0,0 1-1 0 0,0-1 1 0 0,-1 0-1 0 0,1 0 1 0 0,0 1-1 0 0,0-1 0 0 0,0 0 1 0 0,0 0-1 0 0,0 0 1 0 0,0 0-1 0 0,0 0 1 0 0,0 0-1 0 0,0-1 1 0 0,0 1-1 0 0,0 0 1 0 0,0 0-1 0 0,0-1 0 0 0,1 0 1 0 0,7-4-1623 0 0,0 0-1 0 0,-1-1 1 0 0,11-8 0 0 0,-5 2-5551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1:59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102 189 1840 0 0,'-2'0'493'0'0,"-1"0"0"0"0,1 0 0 0 0,0 1 0 0 0,0-1 0 0 0,0 1 0 0 0,0 0 0 0 0,-1-1 0 0 0,1 1 0 0 0,0 0 0 0 0,0 0 0 0 0,0 0 0 0 0,1 0 0 0 0,-1 1 0 0 0,0-1 0 0 0,0 0 0 0 0,-2 4 0 0 0,-2 2 1690 0 0,1-1 0 0 0,-1 1 0 0 0,-3 9 0 0 0,-4 3-2435 0 0,9-11 591 0 0,1 0 0 0 0,-1 0 0 0 0,1 0 0 0 0,0 0 0 0 0,1 0 0 0 0,0 1 0 0 0,1-1 0 0 0,-1 1 0 0 0,1 0 0 0 0,1 12 0 0 0,0-19-263 0 0,0 1 1 0 0,0-1-1 0 0,0 0 0 0 0,0 1 1 0 0,1-1-1 0 0,-1 0 0 0 0,1 1 1 0 0,-1-1-1 0 0,1 0 1 0 0,0 0-1 0 0,0 0 0 0 0,0 0 1 0 0,0 0-1 0 0,0 0 0 0 0,1 0 1 0 0,1 2-1 0 0,-2-3-31 0 0,0 0 0 0 0,0 0 0 0 0,0-1-1 0 0,1 1 1 0 0,-1 0 0 0 0,0-1 0 0 0,0 1 0 0 0,1-1 0 0 0,-1 0-1 0 0,0 1 1 0 0,1-1 0 0 0,-1 0 0 0 0,0 0 0 0 0,1 0-1 0 0,-1 0 1 0 0,1 0 0 0 0,-1 0 0 0 0,0 0 0 0 0,1 0 0 0 0,-1 0-1 0 0,0-1 1 0 0,1 1 0 0 0,-1-1 0 0 0,0 1 0 0 0,1-1 0 0 0,-1 1-1 0 0,1-2 1 0 0,6-2-2 0 0,-1-1 0 0 0,0 0-1 0 0,0 0 1 0 0,0-1 0 0 0,-1 1 0 0 0,0-1-1 0 0,0-1 1 0 0,7-9 0 0 0,37-61 204 0 0,-49 75-247 0 0,15-25 164 0 0,-2-2-1 0 0,15-37 1 0 0,-23 48 171 0 0,-1 0 1 0 0,-1-1-1 0 0,3-36 0 0 0,-9 30 173 0 0,-2 14-142 0 0,3 11-356 0 0,1 0 0 0 0,0 0 1 0 0,-1 0-1 0 0,1 0 1 0 0,0 0-1 0 0,-1 0 1 0 0,1 0-1 0 0,0 0 1 0 0,-1 0-1 0 0,1 0 1 0 0,0 0-1 0 0,-1 0 1 0 0,1 0-1 0 0,0 0 1 0 0,-1 1-1 0 0,1-1 0 0 0,0 0 1 0 0,0 0-1 0 0,-1 0 1 0 0,1 0-1 0 0,0 0 1 0 0,-1 1-1 0 0,1-1 1 0 0,0 0-1 0 0,0 0 1 0 0,-1 0-1 0 0,1 1 1 0 0,0-1-1 0 0,0 0 1 0 0,0 1-1 0 0,0-1 0 0 0,-1 0 1 0 0,1 1-1 0 0,-6 6 72 0 0,1 1-1 0 0,0 1 1 0 0,0-1-1 0 0,1 1 1 0 0,-6 15-1 0 0,-11 49-2 0 0,21-70-92 0 0,-17 79 76 0 0,15-69-406 0 0,1 1 0 0 0,0-1 0 0 0,1 1 0 0 0,1 15 0 0 0,4-5-1677 0 0,4-1-4288 0 0,5-5-1991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1:59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1 584 5064 0 0,'8'1'263'0'0,"0"0"1"0"0,1 0-1 0 0,-1 1 1 0 0,14 4-1 0 0,-11-3 1466 0 0,-11-3-1434 0 0,1 1-1 0 0,-1-1 0 0 0,1 0 1 0 0,-1 0-1 0 0,1 0 1 0 0,-1 0-1 0 0,1 0 0 0 0,-1 0 1 0 0,1 0-1 0 0,0 0 0 0 0,-1 0 1 0 0,1 0-1 0 0,-1 0 0 0 0,1 0 1 0 0,-1-1-1 0 0,1 1 0 0 0,-1 0 1 0 0,0 0-1 0 0,1 0 0 0 0,-1-1 1 0 0,2 0-1 0 0,3-9 1987 0 0,-4 7-1905 0 0,-1 0 0 0 0,0 0 0 0 0,0 0 0 0 0,0-1 0 0 0,-1-4 0 0 0,-8-28 1277 0 0,-1-4-550 0 0,-20-107 1974 0 0,19 105-2373 0 0,2 1 1 0 0,-5-69 0 0 0,14 103-667 0 0,0 0-1 0 0,1 0 1 0 0,0-1 0 0 0,0 1-1 0 0,0 0 1 0 0,1 0 0 0 0,0 0 0 0 0,0 0-1 0 0,1 1 1 0 0,0-1 0 0 0,0 1-1 0 0,6-8 1 0 0,-7 10-27 0 0,1 0-1 0 0,-1 1 1 0 0,1-1-1 0 0,0 1 1 0 0,1 0-1 0 0,-1 0 1 0 0,0 0 0 0 0,1 1-1 0 0,0-1 1 0 0,-1 1-1 0 0,1 0 1 0 0,0 0-1 0 0,0 0 1 0 0,0 0-1 0 0,1 1 1 0 0,-1-1 0 0 0,0 1-1 0 0,0 0 1 0 0,1 1-1 0 0,8-1 1 0 0,-5 0 64 0 0,1 2 0 0 0,-1 0 0 0 0,1 0-1 0 0,-1 0 1 0 0,1 1 0 0 0,-1 0 0 0 0,14 6 0 0 0,-17-6-73 0 0,-1 0 0 0 0,0 1-1 0 0,1 0 1 0 0,-1-1 0 0 0,0 1 0 0 0,0 1-1 0 0,-1-1 1 0 0,1 1 0 0 0,-1-1-1 0 0,1 1 1 0 0,-1 0 0 0 0,0 0 0 0 0,-1 1-1 0 0,5 6 1 0 0,-4-4-188 0 0,0 0-1 0 0,-1 0 0 0 0,0 0 1 0 0,0 0-1 0 0,0 0 1 0 0,-1 0-1 0 0,0 1 1 0 0,0-1-1 0 0,-1 0 1 0 0,0 1-1 0 0,0-1 0 0 0,-1 0 1 0 0,-1 9-1 0 0,0-10-415 0 0,0 1 0 0 0,0-1 0 0 0,0 0-1 0 0,-1-1 1 0 0,0 1 0 0 0,0 0-1 0 0,0-1 1 0 0,-1 0 0 0 0,-8 10 0 0 0,-6 2-6755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1:59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2760 0 0,'-14'18'272'0'0,"13"-17"-166"0"0,0-1 1 0 0,1 1-1 0 0,-1-1 1 0 0,1 1-1 0 0,-1-1 1 0 0,1 1-1 0 0,0-1 0 0 0,-1 1 1 0 0,1 0-1 0 0,0-1 1 0 0,-1 1-1 0 0,1-1 1 0 0,0 1-1 0 0,-1 0 1 0 0,1-1-1 0 0,0 1 0 0 0,0 0 1 0 0,0 0-1 0 0,0-1 1 0 0,0 1-1 0 0,0 0 1 0 0,0 0-1 0 0,0 0 579 0 0,0 1 0 0 0,1-1 0 0 0,-1 0 0 0 0,1 0 0 0 0,-1-1 0 0 0,1 1 0 0 0,-1 0 0 0 0,1 0 0 0 0,0 0 0 0 0,1 1 1370 0 0,-1-1-1370 0 0,1 1 1 0 0,2 1 516 0 0,1 0 1 0 0,0-1 0 0 0,0 1 0 0 0,0-1-1 0 0,9 3 1 0 0,-5-3-303 0 0,1 0-1 0 0,15 1 1 0 0,4-2-553 0 0,34-4 0 0 0,-46 2 263 0 0,93-14-69 0 0,-63 6-974 0 0,-43 8 109 0 0,44-7-2084 0 0,-15-1-5142 0 0,-14 2 285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2:00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 15664 0 0,'-3'5'172'0'0,"0"0"0"0"0,-1-1 0 0 0,0 1 0 0 0,0-1-1 0 0,0 1 1 0 0,0-1 0 0 0,-1-1 0 0 0,0 1 0 0 0,-7 4 0 0 0,8-4 125 0 0,-1-1-1 0 0,1 1 1 0 0,-1 0-1 0 0,1 0 1 0 0,-4 6-1 0 0,7-8-167 0 0,0-1 0 0 0,0 0 0 0 0,0 1 0 0 0,0-1 0 0 0,0 1 0 0 0,1 0 0 0 0,-1-1 0 0 0,0 1 0 0 0,1-1 0 0 0,-1 3 0 0 0,1-3-97 0 0,0 0-1 0 0,0-1 0 0 0,0 1 0 0 0,0 0 1 0 0,0-1-1 0 0,1 1 0 0 0,-1 0 1 0 0,0 0-1 0 0,0-1 0 0 0,1 1 0 0 0,-1 0 1 0 0,0-1-1 0 0,0 1 0 0 0,1-1 1 0 0,-1 1-1 0 0,1 0 0 0 0,-1-1 0 0 0,1 1 1 0 0,-1-1-1 0 0,1 1 0 0 0,-1-1 1 0 0,1 1-1 0 0,-1-1 0 0 0,2 1 0 0 0,0 0-132 0 0,1 0 1 0 0,0 0-1 0 0,-1 0 0 0 0,1 0 0 0 0,-1-1 0 0 0,1 1 0 0 0,0-1 0 0 0,-1 0 0 0 0,1 1 0 0 0,0-1 0 0 0,4-1 1 0 0,0 0-526 0 0,-1 1 1 0 0,0-2 0 0 0,12-3-1 0 0,1-2-1002 0 0,-11 3 450 0 0,1 1 0 0 0,-1 0 0 0 0,18-4 1 0 0,-25 7 1265 0 0,0 0 0 0 0,1 0 0 0 0,-1 0 0 0 0,0 0 0 0 0,0 0 0 0 0,0 0 0 0 0,1 0 0 0 0,-1 0 1 0 0,0 0-1 0 0,0 0 0 0 0,0 1 0 0 0,0-1 0 0 0,0 1 0 0 0,1-1 0 0 0,-1 1 0 0 0,0-1 0 0 0,0 1 0 0 0,0-1 0 0 0,1 2 1 0 0,0 0 303 0 0,-1 0 0 0 0,1-1 0 0 0,-1 1 0 0 0,0 0 0 0 0,1 0 0 0 0,-1 0 0 0 0,0 0 0 0 0,0 0 0 0 0,1 4 0 0 0,0 1 630 0 0,0 1-1 0 0,-1-1 1 0 0,0 0-1 0 0,0 1 1 0 0,0 8-1 0 0,-1-2-343 0 0,0 1 0 0 0,-1-1 0 0 0,-1 0-1 0 0,0 0 1 0 0,-4 15 0 0 0,9-39 160 0 0,1 1 1 0 0,8-16 0 0 0,-3 9-849 0 0,1 0 1 0 0,1 1 0 0 0,1 0-1 0 0,0 0 1 0 0,16-14 0 0 0,-25 27-59 0 0,0 0 0 0 0,0-1 0 0 0,0 1 0 0 0,0 0-1 0 0,0 1 1 0 0,1-1 0 0 0,4-1 0 0 0,-4 1-459 0 0,1 1 0 0 0,-1 0 0 0 0,1 0-1 0 0,0 1 1 0 0,0-1 0 0 0,-1 1 0 0 0,1 0-1 0 0,0 1 1 0 0,0-1 0 0 0,0 1 0 0 0,-1 0-1 0 0,1 0 1 0 0,-1 0 0 0 0,7 3 0 0 0,9 5-1639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2:35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10136 0 0,'4'17'312'0'0,"-1"0"0"0"0,0 0 0 0 0,-1 26 0 0 0,3 18 1846 0 0,0-29-672 0 0,-1 1 493 0 0,9 36-1 0 0,-10-60-1502 0 0,-1 0 0 0 0,1-1-1 0 0,1 1 1 0 0,-1-1 0 0 0,1 0 0 0 0,1 0 0 0 0,-1-1 0 0 0,2 1-1 0 0,6 7 1 0 0,-11-14-410 0 0,0 0-1 0 0,0 0 0 0 0,0 0 1 0 0,0-1-1 0 0,0 1 0 0 0,0 0 1 0 0,0-1-1 0 0,0 1 0 0 0,0-1 1 0 0,0 1-1 0 0,1-1 0 0 0,-1 0 1 0 0,0 1-1 0 0,0-1 0 0 0,1 0 1 0 0,-1 0-1 0 0,0 0 0 0 0,0 0 1 0 0,1 0-1 0 0,-1 0 0 0 0,0 0 1 0 0,1 0-1 0 0,-1-1 0 0 0,0 1 1 0 0,0 0-1 0 0,0-1 0 0 0,1 1 1 0 0,-1-1-1 0 0,0 1 0 0 0,0-1 1 0 0,0 0-1 0 0,0 1 0 0 0,0-1 1 0 0,0 0-1 0 0,2-1 0 0 0,2-3 145 0 0,1-1 0 0 0,-1 1-1 0 0,0-1 1 0 0,7-10-1 0 0,8-14-246 0 0,-2-1 0 0 0,21-47 1 0 0,-32 62-859 0 0,2 1 1 0 0,-1 0-1 0 0,2 1 1 0 0,0 0-1 0 0,23-24 1 0 0,-16 20-853 0 0</inkml:trace>
  <inkml:trace contextRef="#ctx0" brushRef="#br0" timeOffset="1">524 1 4144 0 0,'-6'3'371'0'0,"-29"19"993"0"0,25-15 1116 0 0,1 1 0 0 0,-1 0 0 0 0,-8 11 0 0 0,12-12-951 0 0,0 0 0 0 0,1 0 1 0 0,0 1-1 0 0,0 0 0 0 0,-3 8 0 0 0,5-10-1519 0 0,1 1 1 0 0,0 0-1 0 0,-3 13 0 0 0,5-18 42 0 0,0-1-1 0 0,0 1 1 0 0,0-1-1 0 0,0 1 1 0 0,0-1-1 0 0,1 0 1 0 0,-1 1-1 0 0,0-1 1 0 0,1 1-1 0 0,-1-1 1 0 0,1 0-1 0 0,0 1 1 0 0,-1-1-1 0 0,1 0 1 0 0,0 1-1 0 0,0-1 1 0 0,0 0-1 0 0,0 0 1 0 0,0 0-1 0 0,0 0 1 0 0,0 0-1 0 0,0 0 1 0 0,0 0-1 0 0,0 0 1 0 0,1-1-1 0 0,-1 1 1 0 0,0 0-1 0 0,1-1 1 0 0,-1 1-1 0 0,0-1 1 0 0,1 1-1 0 0,-1-1 1 0 0,1 0-1 0 0,-1 1 1 0 0,0-1-1 0 0,1 0 1 0 0,-1 0-1 0 0,1 0 1 0 0,-1 0-1 0 0,1 0 1 0 0,-1-1-1 0 0,1 1 1 0 0,-1 0-1 0 0,2-1 1 0 0,2-1-117 0 0,0 0 1 0 0,-1 0-1 0 0,1 0 1 0 0,0 0-1 0 0,-1-1 1 0 0,0 0-1 0 0,8-7 1 0 0,25-28-5240 0 0,-28 27 1630 0 0,11-9-4021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2:00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34 19351 0 0,'0'0'439'0'0,"-5"-12"1065"0"0,3 10-1472 0 0,1 1 0 0 0,0-1 0 0 0,0 1-1 0 0,-1-1 1 0 0,1 1 0 0 0,-1-1 0 0 0,0 1 0 0 0,1 0 0 0 0,-1 0-1 0 0,0 0 1 0 0,1 0 0 0 0,-1 0 0 0 0,0 0 0 0 0,0 0 0 0 0,0 1-1 0 0,0-1 1 0 0,-4 0 0 0 0,3 1 78 0 0,-1 0-1 0 0,0 0 1 0 0,1 0-1 0 0,-1 0 0 0 0,0 1 1 0 0,1-1-1 0 0,-1 1 1 0 0,1 0-1 0 0,-7 2 1 0 0,6-1 4 0 0,-1 0 0 0 0,1 0 0 0 0,0 0 0 0 0,0 0 1 0 0,0 1-1 0 0,0 0 0 0 0,0 0 0 0 0,0 0 0 0 0,1 0 0 0 0,0 1 1 0 0,-1-1-1 0 0,1 1 0 0 0,1 0 0 0 0,-1 0 0 0 0,-4 7 1 0 0,6-7-79 0 0,-1 0 0 0 0,1 0 1 0 0,0-1-1 0 0,0 1 1 0 0,0 0-1 0 0,0 0 1 0 0,1 0-1 0 0,0 0 1 0 0,0 0-1 0 0,0 0 1 0 0,0 0-1 0 0,0 0 0 0 0,1 0 1 0 0,0 0-1 0 0,0 0 1 0 0,0 0-1 0 0,0-1 1 0 0,1 1-1 0 0,-1 0 1 0 0,1-1-1 0 0,0 1 1 0 0,0-1-1 0 0,0 1 1 0 0,1-1-1 0 0,-1 0 0 0 0,1 0 1 0 0,0 0-1 0 0,-1 0 1 0 0,1-1-1 0 0,1 1 1 0 0,-1-1-1 0 0,0 0 1 0 0,1 0-1 0 0,4 3 1 0 0,35 17 331 0 0,45 25 364 0 0,-86-46-724 0 0,0 0 1 0 0,-1 0 0 0 0,1 0 0 0 0,-1 1 0 0 0,1-1 0 0 0,-1 0 0 0 0,1 1 0 0 0,-1-1 0 0 0,1 1 0 0 0,-1 0-1 0 0,0-1 1 0 0,0 1 0 0 0,0 0 0 0 0,0 0 0 0 0,0-1 0 0 0,-1 1 0 0 0,1 0 0 0 0,0 0 0 0 0,-1 0-1 0 0,1 0 1 0 0,-1 0 0 0 0,0 0 0 0 0,0 0 0 0 0,0 0 0 0 0,0 0 0 0 0,0 0 0 0 0,0 0 0 0 0,0 0 0 0 0,-1 0-1 0 0,1 0 1 0 0,-1 0 0 0 0,1 0 0 0 0,-1 0 0 0 0,-1 2 0 0 0,0 0-5 0 0,0-1 0 0 0,0 1 0 0 0,-1-1 0 0 0,1 0 0 0 0,-1 0 0 0 0,0 0 0 0 0,0 0 0 0 0,0 0 0 0 0,0-1 0 0 0,0 1 0 0 0,0-1 0 0 0,-1 0 0 0 0,1 0 0 0 0,-1 0 0 0 0,0 0 0 0 0,-6 1 0 0 0,4-1-126 0 0,-24 7-230 0 0,29-9 195 0 0,1 0-1 0 0,-1 0 0 0 0,0 0 1 0 0,0 1-1 0 0,1-1 1 0 0,-1 0-1 0 0,0 0 0 0 0,1 0 1 0 0,-1 0-1 0 0,0 0 0 0 0,0 0 1 0 0,1 0-1 0 0,-1-1 1 0 0,0 1-1 0 0,0 0 0 0 0,1 0 1 0 0,-1 0-1 0 0,0-1 0 0 0,1 1 1 0 0,-1 0-1 0 0,0-1 1 0 0,1 1-1 0 0,-1-1 0 0 0,1 1 1 0 0,-1-1-1 0 0,0 1 0 0 0,1-1 1 0 0,-1 1-1 0 0,1-1 1 0 0,0 1-1 0 0,-1-1 0 0 0,0 0 1 0 0,1-6-1777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2:01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52 6912 0 0,'0'0'528'0'0,"-18"-5"6402"0"0,12 5-6220 0 0,0 1 0 0 0,0 0 0 0 0,1 0 0 0 0,-1 0 0 0 0,1 0-1 0 0,-1 1 1 0 0,1 0 0 0 0,-1 0 0 0 0,1 1 0 0 0,0 0 0 0 0,-9 5 0 0 0,-1 4-106 0 0,0 1 1 0 0,-16 15 0 0 0,22-18-294 0 0,1-3-72 0 0,2 1 0 0 0,-1-1-1 0 0,1 2 1 0 0,-9 15 0 0 0,13-20-113 0 0,0-1 0 0 0,0 2 0 0 0,0-1 0 0 0,0 0 1 0 0,1 0-1 0 0,0 0 0 0 0,0 1 0 0 0,0-1 0 0 0,0 1 0 0 0,1-1 0 0 0,0 0 1 0 0,0 1-1 0 0,0 5 0 0 0,0-9-118 0 0,1-1 0 0 0,-1 0 0 0 0,0 1 0 0 0,0-1 0 0 0,0 0 0 0 0,0 1 0 0 0,0-1 1 0 0,1 1-1 0 0,-1-1 0 0 0,0 0 0 0 0,0 0 0 0 0,1 1 0 0 0,-1-1 0 0 0,0 0 0 0 0,0 1 0 0 0,1-1 0 0 0,-1 0 0 0 0,0 0 1 0 0,1 0-1 0 0,-1 1 0 0 0,0-1 0 0 0,1 0 0 0 0,-1 0 0 0 0,1 0 0 0 0,-1 0 0 0 0,0 0 0 0 0,1 1 0 0 0,-1-1 1 0 0,15-2 142 0 0,12-9 16 0 0,-14 0-281 0 0,0 1 1 0 0,-1-1-1 0 0,-1-1 0 0 0,1 0 0 0 0,17-27 1 0 0,-3 6-1335 0 0,2-1-2866 0 0,-14 18-3873 0 0</inkml:trace>
  <inkml:trace contextRef="#ctx0" brushRef="#br0" timeOffset="1">330 13 13104 0 0,'0'0'597'0'0,"-3"12"222"0"0,6 3 852 0 0,-2-1 1 0 0,1 26-1 0 0,-11 67 3258 0 0,6-81-3943 0 0,-2 16 1008 0 0,7-40-1828 0 0,0-6-96 0 0,3-6 95 0 0,7-22 247 0 0,30-54 0 0 0,-32 69-740 0 0,0 0 1 0 0,1 1-1 0 0,1 1 0 0 0,23-24 1 0 0,-30 34-376 0 0,1 0 1 0 0,-1 1 0 0 0,1 0-1 0 0,0 0 1 0 0,8-4-1 0 0,-3 3-1113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2:01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 19351 0 0,'0'0'886'0'0,"0"15"324"0"0,1 130 18 0 0,-5 217 3712 0 0,5-285-5842 0 0,0-31 22 0 0,-3-39-1632 0 0</inkml:trace>
  <inkml:trace contextRef="#ctx0" brushRef="#br0" timeOffset="1">1 514 14280 0 0,'0'0'1297'0'0,"6"5"-1042"0"0,-2-2 172 0 0,1-1 1 0 0,-1 0 0 0 0,1 0 0 0 0,0-1 0 0 0,0 1-1 0 0,0-1 1 0 0,0 0 0 0 0,0 0 0 0 0,0-1 0 0 0,0 1-1 0 0,1-1 1 0 0,-1 0 0 0 0,0-1 0 0 0,0 1 0 0 0,0-1 0 0 0,0 0-1 0 0,5-2 1 0 0,10-2 557 0 0,0-2 0 0 0,35-16 0 0 0,132-80 116 0 0,-164 89-1074 0 0,-21 12-27 0 0,1 1 0 0 0,-1 0 0 0 0,0 0 0 0 0,0 0 0 0 0,0-1 0 0 0,0 1 0 0 0,0-1 0 0 0,0 1 0 0 0,0-1 0 0 0,0 0 0 0 0,-1 0 0 0 0,1 0 0 0 0,-1 0 0 0 0,3-4 0 0 0,-4 6 0 0 0,0-1 0 0 0,0 1 0 0 0,1 0 0 0 0,-1 0 0 0 0,0-1 0 0 0,0 1 0 0 0,-1 0 0 0 0,1-1 0 0 0,0 1 0 0 0,0 0 0 0 0,0-1 0 0 0,0 1 0 0 0,0 0 0 0 0,0 0 0 0 0,0-1 0 0 0,0 1 0 0 0,0 0 0 0 0,-1 0 0 0 0,1-1 0 0 0,0 1 0 0 0,0 0 0 0 0,0 0 0 0 0,-1-1 0 0 0,1 1 0 0 0,0 0 0 0 0,0 0 0 0 0,-1 0 0 0 0,1-1 0 0 0,0 1 0 0 0,0 0 0 0 0,-1 0 0 0 0,1 0 0 0 0,0 0 0 0 0,0 0 0 0 0,-1 0 0 0 0,1 0 0 0 0,-1-1 0 0 0,-6 1 0 0 0,4 0 34 0 0,0 1 0 0 0,0-1 0 0 0,-1 1 0 0 0,1 0 0 0 0,0 0 0 0 0,1 0 0 0 0,-1 0 0 0 0,0 1 0 0 0,-4 2-1 0 0,-22 17 559 0 0,24-16-541 0 0,-1 1-1 0 0,1-1 1 0 0,1 1 0 0 0,-1 0 0 0 0,1 0 0 0 0,0 0-1 0 0,0 1 1 0 0,1-1 0 0 0,0 1 0 0 0,0 0-1 0 0,0 0 1 0 0,1 0 0 0 0,0 0 0 0 0,1 0 0 0 0,-1 1-1 0 0,1-1 1 0 0,1 0 0 0 0,-1 1 0 0 0,1-1 0 0 0,1 1-1 0 0,1 8 1 0 0,-2-14-120 0 0,1 1 0 0 0,0 0 0 0 0,0-1 0 0 0,0 1 0 0 0,0-1 0 0 0,1 0 0 0 0,-1 1 0 0 0,1-1 0 0 0,-1 0 0 0 0,1 0-1 0 0,0 0 1 0 0,0 0 0 0 0,0 0 0 0 0,0 0 0 0 0,0 0 0 0 0,0-1 0 0 0,0 1 0 0 0,1-1 0 0 0,-1 1 0 0 0,0-1 0 0 0,1 0 0 0 0,-1 0 0 0 0,1 0 0 0 0,0 0 0 0 0,-1-1 0 0 0,1 1 0 0 0,5 0-1 0 0,-1-1-484 0 0,0 1 0 0 0,-1-1-1 0 0,1 0 1 0 0,9-1-1 0 0,-8-1-1804 0 0,0 1 0 0 0,14-5-1 0 0,1-4-5351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2:02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113 254 16959 0 0,'-8'5'273'0'0,"1"0"0"0"0,-1 1 0 0 0,1 0 0 0 0,0 1 0 0 0,1-1 0 0 0,0 1-1 0 0,0 0 1 0 0,0 1 0 0 0,1 0 0 0 0,-6 12 0 0 0,4-7 302 0 0,1 1 1 0 0,1 0 0 0 0,0 0 0 0 0,1 0 0 0 0,-4 27-1 0 0,8-40-511 0 0,0 0 0 0 0,-1 0-1 0 0,1 0 1 0 0,0 0-1 0 0,0 0 1 0 0,0 0 0 0 0,0 0-1 0 0,1 1 1 0 0,-1-1-1 0 0,0 0 1 0 0,0 0 0 0 0,1 0-1 0 0,-1 0 1 0 0,1 2-1 0 0,0-3-13 0 0,-1 0 0 0 0,0 1 0 0 0,1-1-1 0 0,-1 1 1 0 0,1-1 0 0 0,-1 0-1 0 0,0 1 1 0 0,1-1 0 0 0,-1 0 0 0 0,1 0-1 0 0,-1 1 1 0 0,1-1 0 0 0,-1 0 0 0 0,1 0-1 0 0,-1 0 1 0 0,1 0 0 0 0,-1 0-1 0 0,1 0 1 0 0,-1 0 0 0 0,1 0 0 0 0,0 0-1 0 0,1 0 54 0 0,0 0-1 0 0,0-1 1 0 0,0 1-1 0 0,0-1 0 0 0,0 0 1 0 0,-1 0-1 0 0,1 1 0 0 0,0-1 1 0 0,0 0-1 0 0,-1-1 1 0 0,1 1-1 0 0,-1 0 0 0 0,1 0 1 0 0,1-3-1 0 0,60-78 346 0 0,-5 6-280 0 0,-34 48 197 0 0,-2-1 0 0 0,28-48 0 0 0,-39 55-116 0 0,0 0 0 0 0,-1 0 1 0 0,-2-1-1 0 0,11-40 0 0 0,-18 53 66 0 0,-1 9 314 0 0,-1 3-398 0 0,-6 27 55 0 0,-13 34-1 0 0,0-6-292 0 0,8-16-339 0 0,-16 56-630 0 0,26-84 214 0 0,0 0 0 0 0,0 0-1 0 0,1 0 1 0 0,1 0 0 0 0,2 23-1 0 0,4-6-1421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2:02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74 14280 0 0,'-10'-10'1528'0'0,"-6"-14"1027"0"0,14 20-2014 0 0,0 0-1 0 0,-1 0 1 0 0,1 0 0 0 0,-1 1-1 0 0,0-1 1 0 0,-5-4 0 0 0,6 7-475 0 0,1 0 1 0 0,-1 0 0 0 0,0 0-1 0 0,0 0 1 0 0,1 0 0 0 0,-1 1-1 0 0,0-1 1 0 0,0 0 0 0 0,0 1-1 0 0,0 0 1 0 0,0-1 0 0 0,0 1-1 0 0,0 0 1 0 0,0 0-1 0 0,0 0 1 0 0,0 0 0 0 0,0 1-1 0 0,0-1 1 0 0,-3 1 0 0 0,0 1-19 0 0,-1-1 0 0 0,1 1 0 0 0,-1 1 1 0 0,1-1-1 0 0,0 1 0 0 0,-1-1 0 0 0,1 2 0 0 0,1-1 1 0 0,-1 0-1 0 0,0 1 0 0 0,1 0 0 0 0,0 0 0 0 0,0 0 1 0 0,0 1-1 0 0,0-1 0 0 0,1 1 0 0 0,0 0 1 0 0,0 0-1 0 0,0 0 0 0 0,0 0 0 0 0,1 1 0 0 0,0-1 1 0 0,0 1-1 0 0,1 0 0 0 0,-1-1 0 0 0,1 1 1 0 0,0 0-1 0 0,1 0 0 0 0,-1 7 0 0 0,1-9-47 0 0,0 0-1 0 0,0-1 1 0 0,1 1-1 0 0,-1 0 1 0 0,1-1-1 0 0,0 1 1 0 0,-1-1-1 0 0,2 1 1 0 0,1 4-1 0 0,-2-7 7 0 0,0 1 0 0 0,-1-1-1 0 0,2 0 1 0 0,-1 0 0 0 0,0 0-1 0 0,0 0 1 0 0,0 0 0 0 0,0 0-1 0 0,1 0 1 0 0,-1 0 0 0 0,0 0-1 0 0,1 0 1 0 0,-1-1 0 0 0,1 1-1 0 0,-1-1 1 0 0,1 1 0 0 0,-1-1-1 0 0,1 1 1 0 0,-1-1 0 0 0,1 0 0 0 0,-1 0-1 0 0,1 0 1 0 0,3 0 0 0 0,0-1 44 0 0,1 1-1 0 0,0-1 1 0 0,0 0 0 0 0,-1-1 0 0 0,1 0 0 0 0,-1 0 0 0 0,1 0 0 0 0,-1 0 0 0 0,7-5 0 0 0,4-2 208 0 0,22-19-1 0 0,-33 24-215 0 0,-1-1 0 0 0,0 1-1 0 0,-1 0 1 0 0,1-1 0 0 0,-1 0-1 0 0,0 0 1 0 0,0 0 0 0 0,3-5-1 0 0,-6 9 478 0 0,3 16-398 0 0,-1-11-469 0 0,0 1 1 0 0,0-1-1 0 0,0 1 1 0 0,1-1-1 0 0,0 0 1 0 0,0 0 0 0 0,0 0-1 0 0,0 0 1 0 0,1 0-1 0 0,-1-1 1 0 0,1 0 0 0 0,0 1-1 0 0,0-1 1 0 0,0-1-1 0 0,9 6 1 0 0,48 32-6388 0 0,-46-25 12088 0 0,-22-25-2451 0 0,6 5-2725 0 0,0 1 1 0 0,0 0 0 0 0,0-1 0 0 0,1 1-1 0 0,-1-1 1 0 0,1 1 0 0 0,0-1-1 0 0,1 1 1 0 0,-1-1 0 0 0,1 1 0 0 0,0-1-1 0 0,0 1 1 0 0,0 0 0 0 0,1 0-1 0 0,-1-1 1 0 0,1 1 0 0 0,4-6 0 0 0,-3 5-143 0 0,0 0 0 0 0,1 0 1 0 0,-1 0-1 0 0,1 0 1 0 0,0 1-1 0 0,1-1 1 0 0,-1 1-1 0 0,1 0 0 0 0,0 1 1 0 0,0-1-1 0 0,0 1 1 0 0,10-5-1 0 0,-14 7-39 0 0,1 1 0 0 0,0-1 0 0 0,0 0 0 0 0,0 0 0 0 0,0 1 0 0 0,0 0 0 0 0,1-1 0 0 0,-1 1 0 0 0,0 0 0 0 0,0 0 0 0 0,0 0 0 0 0,0 0 0 0 0,0 0 0 0 0,0 0-1 0 0,0 1 1 0 0,0-1 0 0 0,0 1 0 0 0,0-1 0 0 0,0 1 0 0 0,3 1 0 0 0,-3 0-6 0 0,0 0-1 0 0,0 0 0 0 0,0-1 1 0 0,0 1-1 0 0,0 0 0 0 0,-1 0 1 0 0,1 1-1 0 0,-1-1 0 0 0,1 0 1 0 0,-1 1-1 0 0,0-1 0 0 0,0 0 1 0 0,0 1-1 0 0,0-1 0 0 0,1 6 1 0 0,-1-1-11 0 0,0-1 0 0 0,-1 1 0 0 0,1-1 0 0 0,-2 12 1 0 0,1 0 0 0 0,0 9 275 0 0,8-54 48 0 0,-7 22-283 0 0,-1 1 1 0 0,1-1-1 0 0,1 1 0 0 0,-1-1 1 0 0,1 1-1 0 0,0-1 0 0 0,0 1 1 0 0,0 0-1 0 0,1 0 0 0 0,-1 0 1 0 0,1 0-1 0 0,0 0 0 0 0,0 1 0 0 0,5-5 1 0 0,4-3-237 0 0,1 0 0 0 0,23-14 0 0 0,-33 23-203 0 0,1 0 0 0 0,-1 0 0 0 0,1 1 0 0 0,0-1 0 0 0,-1 1 0 0 0,1 0 0 0 0,5-1 0 0 0,14-1-6398 0 0,-4 3-346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2:02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24 15200 0 0,'-6'3'1378'0'0,"-12"3"-505"0"0,1 1-1 0 0,0 1 1 0 0,0 0 0 0 0,1 2-1 0 0,1 0 1 0 0,-1 0 0 0 0,-19 19-1 0 0,31-25-636 0 0,0 0 0 0 0,0 1 0 0 0,0-1 0 0 0,1 1 0 0 0,-6 8 0 0 0,8-11-183 0 0,0 0 0 0 0,0 0 0 0 0,1 0 0 0 0,-1 0 0 0 0,0-1 0 0 0,1 1 0 0 0,-1 0 0 0 0,1 0 0 0 0,0 1 0 0 0,-1-1 1 0 0,1 0-1 0 0,0 0 0 0 0,0 0 0 0 0,0 0 0 0 0,1 0 0 0 0,-1 0 0 0 0,0 0 0 0 0,2 3 0 0 0,-2-5-48 0 0,0 0 0 0 0,1 1 0 0 0,-1-1 1 0 0,0 0-1 0 0,1 1 0 0 0,-1-1 0 0 0,1 0 0 0 0,-1 0 0 0 0,0 1 0 0 0,1-1 0 0 0,-1 0 0 0 0,1 0 0 0 0,-1 0 0 0 0,1 0 0 0 0,-1 1 0 0 0,0-1 0 0 0,1 0 1 0 0,-1 0-1 0 0,1 0 0 0 0,-1 0 0 0 0,1 0 0 0 0,-1 0 0 0 0,1 0 0 0 0,-1 0 0 0 0,1-1 0 0 0,12-1 39 0 0,-8 0-57 0 0,16-5-772 0 0,23-11 0 0 0,-38 15 522 0 0,0-1 0 0 0,1 1 0 0 0,-1-1 0 0 0,-1-1 0 0 0,1 1 0 0 0,-1-1 1 0 0,8-8-1 0 0,47-61-5059 0 0,-21 24 10982 0 0,-39 57-4067 0 0,-2 9-1040 0 0,1-11-390 0 0,0 1 0 0 0,1-1 1 0 0,-1 1-1 0 0,1-1 1 0 0,0 0-1 0 0,0 1 0 0 0,1-1 1 0 0,0 1-1 0 0,0-1 1 0 0,3 9-1 0 0,-4-12-208 0 0,1 0 1 0 0,0 0-1 0 0,-1 0 0 0 0,1 0 0 0 0,0 0 1 0 0,0 0-1 0 0,1 0 0 0 0,-1 0 1 0 0,0-1-1 0 0,1 1 0 0 0,-1 0 0 0 0,1-1 1 0 0,-1 1-1 0 0,1-1 0 0 0,0 1 1 0 0,0-1-1 0 0,0 0 0 0 0,0 0 0 0 0,0 0 1 0 0,0 0-1 0 0,0 0 0 0 0,0 0 0 0 0,0-1 1 0 0,0 1-1 0 0,0 0 0 0 0,0-1 1 0 0,5 0-1 0 0,-2 0-333 0 0,1 0 1 0 0,0-1-1 0 0,-1 0 1 0 0,1 0-1 0 0,-1 0 1 0 0,1-1-1 0 0,5-2 1 0 0,9-3-1570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2:03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1 10592 0 0,'-9'5'1133'0'0,"4"-3"-905"0"0,0 0 0 0 0,1 1 0 0 0,-1 0 0 0 0,-5 4 0 0 0,-12 8 4314 0 0,12-10-2466 0 0,0 1 0 0 0,-11 9 0 0 0,-16 17 360 0 0,-28 43-1832 0 0,54-62-260 0 0,-9 13-580 0 0,1 1 0 0 0,2 1-1 0 0,0 1 1 0 0,-20 50 0 0 0,31-63-507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2:22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6912 0 0,'0'0'8046'0'0,"14"-3"-4941"0"0,23-9-137 0 0,29 2-1384 0 0,79-2 0 0 0,-96 11-1511 0 0,91-5 251 0 0,164 15-1 0 0,105 50-99 0 0,-291-40-168 0 0,173 15-56 0 0,-162-21 0 0 0,217 11 55 0 0,-236-18-46 0 0,324 7 397 0 0,-333-11-332 0 0,-29 0 31 0 0,574 27 1037 0 0,-533-18-1044 0 0,185 20 21 0 0,-245-25 336 0 0,61 0-1 0 0,-91-6-443 0 0,0-1 0 0 0,1-1-1 0 0,26-7 1 0 0,-40 7-21 0 0,-6 2-11 0 0,0-1 1 0 0,-1 0-1 0 0,1 0 0 0 0,0-1 0 0 0,0 1 1 0 0,0-1-1 0 0,4-2 0 0 0,-2 0-2193 0 0,-9 2 1092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2:23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38 14368 0 0,'-3'-5'416'0'0,"2"1"-123"0"0,-2 0-1 0 0,1 0 1 0 0,0 0-1 0 0,-1 1 1 0 0,0-1-1 0 0,-5-6 2058 0 0,6 11-2206 0 0,1-1 0 0 0,0 0 1 0 0,0 1-1 0 0,0 0 0 0 0,0-1 1 0 0,0 1-1 0 0,0 0 0 0 0,0-1 0 0 0,0 1 1 0 0,0 0-1 0 0,0 0 0 0 0,0 0 1 0 0,0 0-1 0 0,0 0 0 0 0,1 0 1 0 0,-1 0-1 0 0,0 0 0 0 0,1 0 0 0 0,-1 1 1 0 0,1-1-1 0 0,-1 0 0 0 0,1 0 1 0 0,-1 0-1 0 0,1 1 0 0 0,0-1 1 0 0,0 1-1 0 0,-7 40-612 0 0,6-40 606 0 0,-16 129-68 0 0,-3 36 212 0 0,8-87-95 0 0,-28 106-1 0 0,16-84-229 0 0,21-86 147 0 0,-5 20 495 0 0,7-34-571 0 0,1 0 0 0 0,-1-1 0 0 0,0 1 0 0 0,0 0 0 0 0,0 0 0 0 0,0 0 0 0 0,0-1 0 0 0,0 1 0 0 0,0-1 0 0 0,-1 1-1 0 0,1-1 1 0 0,-1 1 0 0 0,-2 2 0 0 0,3-5-13 0 0,-1 1 1 0 0,1 0-1 0 0,0-1 0 0 0,0 1 0 0 0,0 0 0 0 0,0-1 1 0 0,0 1-1 0 0,0-1 0 0 0,0 0 0 0 0,0 1 0 0 0,0-1 0 0 0,-2-1 1 0 0,-4-7 34 0 0,-1 0-1 0 0,1-1 1 0 0,1 1 0 0 0,0-1 0 0 0,0-1 0 0 0,1 1 0 0 0,-5-13 0 0 0,3 7-9 0 0,-6-26 501 0 0,12 41-98 0 0,5 11-418 0 0,0 0 0 0 0,-1 0-1 0 0,-1 0 1 0 0,1 1 0 0 0,-2-1-1 0 0,2 18 1 0 0,-3-18-22 0 0,1-1-1 0 0,0 0 1 0 0,0 0-1 0 0,1 0 1 0 0,0 0 0 0 0,1 0-1 0 0,0 0 1 0 0,0-1 0 0 0,7 12-1 0 0,-10-18 8 0 0,1-1 0 0 0,0 0 0 0 0,0 1 0 0 0,0-1 0 0 0,1 0-1 0 0,-1 0 1 0 0,0 0 0 0 0,0 0 0 0 0,1 0 0 0 0,-1 0 0 0 0,0 0 0 0 0,1-1-1 0 0,-1 1 1 0 0,1 0 0 0 0,-1-1 0 0 0,1 1 0 0 0,-1-1 0 0 0,3 1 0 0 0,-2-1 27 0 0,1 0 0 0 0,0 0 1 0 0,0 0-1 0 0,0 0 0 0 0,-1 0 1 0 0,1-1-1 0 0,0 0 0 0 0,-1 1 0 0 0,6-3 1 0 0,1-1 126 0 0,1-1 0 0 0,-1 0 1 0 0,0-1-1 0 0,11-9 0 0 0,10-8 151 0 0,42-34-29 0 0,-49 34-434 0 0,20-18 113 0 0,-12 17-3824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2:34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1840 0 0,'0'0'21591'0'0,"21"-4"-20121"0"0,-10 1-1242 0 0,1 0 0 0 0,0 1 0 0 0,0 0 1 0 0,14 1-1 0 0,-13 0-96 0 0,23-2 10 0 0,37-4 207 0 0,80 4 1 0 0,156-2 356 0 0,-91-2-308 0 0,-5 15-782 0 0,-56 11 811 0 0,-138-16-407 0 0,229 18-431 0 0,-40-5 610 0 0,-45-3 51 0 0,-99-6-187 0 0,69 11 112 0 0,116 17 5 0 0,-50-8-56 0 0,27 2 36 0 0,-140-20-104 0 0,126 9 61 0 0,177 24 331 0 0,-207-21 0 0 0,21 1-341 0 0,-185-20-400 0 0,0-1 1 0 0,0-1 0 0 0,0 0-1 0 0,-1-1 1 0 0,1-1 0 0 0,0-1-1 0 0,21-6 1 0 0,-14 4-3424 0 0,-20 2 2136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2:35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18343 0 0,'-2'20'477'0'0,"1"1"-1"0"0,1-1 0 0 0,1 1 1 0 0,5 29-1 0 0,1 39 1048 0 0,-1 72 433 0 0,5-55-1589 0 0,-8-91-836 0 0,0-1 0 0 0,8 24 0 0 0,-5-25-367 0 0</inkml:trace>
  <inkml:trace contextRef="#ctx0" brushRef="#br0" timeOffset="1">15 344 19351 0 0,'0'0'2096'0'0,"8"2"-2096"0"0,-1 3 0 0 0,1-3 448 0 0,2 1 56 0 0,2 2 8 0 0,2-1 0 0 0,3 2-416 0 0,0 1-96 0 0,0 3 0 0 0,0 1-6256 0 0,3 1-1271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2:38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0 13824 0 0,'0'0'629'0'0,"-8"13"238"0"0,4 22 694 0 0,1 1 0 0 0,3-1 0 0 0,3 40 1 0 0,0 12-1596 0 0,-2 1 276 0 0,1-16-217 0 0,-4 0 1 0 0,-11 78 0 0 0,12-143 67 0 0,0-1-1 0 0,0 1 1 0 0,-1-1 0 0 0,0 1 0 0 0,0-1-1 0 0,-1 0 1 0 0,0 0 0 0 0,0 0 0 0 0,-1 0-1 0 0,-6 9 1 0 0,9-15-44 0 0,0 1 1 0 0,0 0-1 0 0,0 0 0 0 0,0 0 1 0 0,0-1-1 0 0,0 1 0 0 0,0 0 0 0 0,-1-1 1 0 0,1 1-1 0 0,0-1 0 0 0,0 0 1 0 0,0 1-1 0 0,-1-1 0 0 0,1 0 1 0 0,0 0-1 0 0,-1 1 0 0 0,1-1 1 0 0,0 0-1 0 0,0 0 0 0 0,-1-1 1 0 0,1 1-1 0 0,0 0 0 0 0,0 0 0 0 0,-1-1 1 0 0,1 1-1 0 0,0 0 0 0 0,0-1 1 0 0,0 1-1 0 0,-1-1 0 0 0,0-1 1 0 0,-5-2 79 0 0,1 0 0 0 0,0 0 0 0 0,0-1 1 0 0,-5-5-1 0 0,5 4-55 0 0,-9-7 37 0 0,1-1 0 0 0,1 0 0 0 0,0-1 0 0 0,1 0 0 0 0,0-1-1 0 0,-13-26 1 0 0,17 30-1 0 0,6 9-45 0 0,0 1 0 0 0,1-1 0 0 0,-1 1 0 0 0,1-1 0 0 0,-1 1-1 0 0,1-1 1 0 0,0 0 0 0 0,0 0 0 0 0,-1-5 0 0 0,3 10-49 0 0,0-1-1 0 0,-1 1 1 0 0,1-1 0 0 0,0 0 0 0 0,0 0-1 0 0,0 1 1 0 0,0-1 0 0 0,0 0 0 0 0,1 1-1 0 0,2 3-11 0 0,2 3-4 0 0,0 2 0 0 0,-1-1 0 0 0,6 16 0 0 0,3 5 0 0 0,-3-7 0 0 0,10 19 0 0 0,-19-39 0 0 0,0-1 0 0 0,0 1 0 0 0,0 0 0 0 0,1-1 0 0 0,-1 1 0 0 0,0-1 0 0 0,1 0 0 0 0,0 0 0 0 0,0 0 0 0 0,-1 0 0 0 0,5 2 0 0 0,-5-4 16 0 0,-1 0 0 0 0,1 1 0 0 0,-1-1 0 0 0,1 0-1 0 0,0 0 1 0 0,-1 0 0 0 0,1 0 0 0 0,0 0 0 0 0,-1-1 0 0 0,1 1-1 0 0,-1 0 1 0 0,1-1 0 0 0,-1 1 0 0 0,1-1 0 0 0,-1 1 0 0 0,1-1 0 0 0,-1 0-1 0 0,1 0 1 0 0,-1 0 0 0 0,0 0 0 0 0,1 0 0 0 0,-1 0 0 0 0,0 0-1 0 0,0 0 1 0 0,2-2 0 0 0,3-4 100 0 0,0 1 1 0 0,-1-2-1 0 0,6-7 0 0 0,-1-2-107 0 0,1 1-1 0 0,1 0 1 0 0,1 0-1 0 0,0 1 1 0 0,1 1-1 0 0,1 1 1 0 0,0 0-1 0 0,29-20 0 0 0,8 6-2943 0 0,-34 17 1365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3:05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67 7224 0 0,'-7'4'330'0'0,"6"-3"-7"0"0,0-2-206 0 0,-12-14 1573 0 0,11 13-1423 0 0,0 0 1 0 0,0-1-1 0 0,0 1 1 0 0,0 0-1 0 0,0 0 1 0 0,0 0-1 0 0,-1 1 1 0 0,-2-2 0 0 0,3 1 8 0 0,0 1 1 0 0,1 0 0 0 0,-1 0 0 0 0,0 0 0 0 0,0 0 0 0 0,0 0 0 0 0,0 0-1 0 0,0 1 1 0 0,0-1 0 0 0,0 1 0 0 0,-1-1 0 0 0,1 1 0 0 0,0 0-1 0 0,0 0 1 0 0,0 0 0 0 0,0 0 0 0 0,0 0 0 0 0,-1 0 0 0 0,1 1-1 0 0,0-1 1 0 0,-2 2 0 0 0,2-2 180 0 0,-11 8 2255 0 0,13-8-2649 0 0,-1 1-1 0 0,1 0 1 0 0,0-1-1 0 0,0 1 1 0 0,0-1-1 0 0,-1 1 1 0 0,1 0-1 0 0,0-1 1 0 0,0 1-1 0 0,0 0 1 0 0,0-1-1 0 0,0 1 1 0 0,0-1-1 0 0,1 1 1 0 0,-1 0-1 0 0,0-1 1 0 0,0 1-1 0 0,0-1 1 0 0,1 1-1 0 0,-1 0 1 0 0,0-1-1 0 0,0 1 1 0 0,1-1-1 0 0,-1 1 1 0 0,1-1-1 0 0,-1 1 1 0 0,0-1-1 0 0,1 1 1 0 0,-1-1-1 0 0,1 1 1 0 0,-1-1-1 0 0,1 0 1 0 0,-1 1-1 0 0,1-1 1 0 0,-1 0-1 0 0,2 1 1 0 0,23 12 658 0 0,-22-11-564 0 0,7 2 51 0 0,0-1 0 0 0,0 0 0 0 0,1 0 0 0 0,-1-1 0 0 0,11 1 0 0 0,56 2 621 0 0,-25-3-401 0 0,119 3 548 0 0,1-7-277 0 0,-60-1-350 0 0,-22 3-131 0 0,400-15 987 0 0,-429 10-1014 0 0,84-10 275 0 0,-86 7-247 0 0,0 3-1 0 0,82 3 1 0 0,-88 9 19 0 0,-38-4-75 0 0,32 1 0 0 0,-30-3-113 0 0,-14 0-39 0 0,-1-1 1 0 0,1 1 0 0 0,-1-1-1 0 0,1 0 1 0 0,-1 0-1 0 0,1 0 1 0 0,-1-1 0 0 0,1 1-1 0 0,-1 0 1 0 0,1-1-1 0 0,-1 0 1 0 0,1 0-1 0 0,4-2 1 0 0,-4 1-19 0 0,-1 2 19 0 0,-1-1 1 0 0,0 0-1 0 0,0 1 0 0 0,0-1 0 0 0,1 0 1 0 0,-1 0-1 0 0,0 0 0 0 0,0 0 0 0 0,0 0 1 0 0,1-2-1 0 0,-1-2-56 0 0,0 0-1 0 0,-1 0 1 0 0,1 0-1 0 0,-1-7 1 0 0,-2 0-3411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3:49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9216 0 0,'0'0'706'0'0,"-3"8"1749"0"0,0 3-547 0 0,1 1 0 0 0,1 0 0 0 0,-1 12 0 0 0,-3 20-907 0 0,-23 85 45 0 0,-23 148-429 0 0,49-257-730 0 0,0 31 0 0 0,2-44-260 0 0,1 0 1 0 0,0 0 0 0 0,0-1-1 0 0,0 1 1 0 0,1 0 0 0 0,0-1-1 0 0,0 1 1 0 0,3 6-1 0 0,5 3-1419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3:49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6 21191 0 0,'-2'-1'92'0'0,"0"1"-1"0"0,0-1 0 0 0,0 0 0 0 0,0 1 1 0 0,-1-1-1 0 0,1 1 0 0 0,0-1 1 0 0,0 1-1 0 0,-1 0 0 0 0,1 0 0 0 0,0 0 1 0 0,0 0-1 0 0,0 1 0 0 0,-1-1 1 0 0,1 0-1 0 0,0 1 0 0 0,0 0 0 0 0,0-1 1 0 0,0 1-1 0 0,0 0 0 0 0,0 0 1 0 0,0 0-1 0 0,0 1 0 0 0,0-1 0 0 0,-2 2 1 0 0,-3 3 40 0 0,0-1 0 0 0,0 1 0 0 0,1 1 0 0 0,-11 13 0 0 0,12-13 156 0 0,0 0 1 0 0,0 0 0 0 0,0 0 0 0 0,1 0 0 0 0,1 1 0 0 0,-1-1-1 0 0,1 1 1 0 0,0 0 0 0 0,1 0 0 0 0,-2 11 0 0 0,4-18-276 0 0,-1 0-1 0 0,1 0 1 0 0,0 1-1 0 0,0-1 1 0 0,0 0 0 0 0,0 1-1 0 0,0-1 1 0 0,0 0 0 0 0,0 1-1 0 0,1-1 1 0 0,-1 0 0 0 0,0 0-1 0 0,1 1 1 0 0,-1-1 0 0 0,1 1-1 0 0,0-1-11 0 0,0-1-1 0 0,-1 1 1 0 0,1-1-1 0 0,0 0 1 0 0,-1 1-1 0 0,1-1 0 0 0,0 1 1 0 0,0-1-1 0 0,0 0 1 0 0,-1 0-1 0 0,1 1 1 0 0,0-1-1 0 0,0 0 0 0 0,0 0 1 0 0,-1 0-1 0 0,1 0 1 0 0,0 0-1 0 0,0 0 1 0 0,0 0-1 0 0,0 0 0 0 0,-1-1 1 0 0,1 1-1 0 0,0 0 1 0 0,1-1-1 0 0,11-3-317 0 0,0-1-1 0 0,0-1 1 0 0,0 0-1 0 0,-1 0 1 0 0,13-10-1 0 0,16-8-723 0 0,9-1-2563 0 0,-25 13-4149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3:50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12 4608 0 0,'-6'-3'475'0'0,"-3"0"1359"0"0,0 1 1 0 0,-1 1-1 0 0,1 0 1 0 0,0 0-1 0 0,0 1 1 0 0,-16 1-1 0 0,-16 4 3227 0 0,2 4-4076 0 0,33-7-731 0 0,-1 0 1 0 0,0 1-1 0 0,0 0 1 0 0,1 0-1 0 0,0 1 1 0 0,0 0-1 0 0,0 0 1 0 0,-8 6-1 0 0,11-7-184 0 0,1-1-1 0 0,-1 1 0 0 0,0-1 1 0 0,1 1-1 0 0,0 0 1 0 0,-1 0-1 0 0,1 0 1 0 0,0 1-1 0 0,0-1 0 0 0,1 0 1 0 0,-1 1-1 0 0,1-1 1 0 0,0 1-1 0 0,0-1 1 0 0,0 1-1 0 0,0 0 0 0 0,0 4 1 0 0,1-6-46 0 0,0 0 0 0 0,1-1 0 0 0,-1 1 0 0 0,0 0 0 0 0,1-1 0 0 0,-1 1 0 0 0,1-1 0 0 0,0 1 0 0 0,-1-1 0 0 0,1 1 0 0 0,0-1 0 0 0,0 1 0 0 0,0-1 0 0 0,0 0 0 0 0,0 0 0 0 0,0 1 0 0 0,0-1 0 0 0,1 0 0 0 0,-1 0 0 0 0,0 0 0 0 0,1 0 0 0 0,-1 0 0 0 0,1-1 0 0 0,-1 1 0 0 0,1 0 0 0 0,-1-1 0 0 0,3 2 0 0 0,5 0 177 0 0,0 1 0 0 0,0-1-1 0 0,16 1 1 0 0,-19-3-200 0 0,31 3 176 0 0,25 3 72 0 0,-56-5-218 0 0,-1 0-1 0 0,1 0 1 0 0,0 1-1 0 0,-1 0 1 0 0,1 0-1 0 0,-1 1 1 0 0,11 6-1 0 0,-14-7-27 0 0,1 0 1 0 0,0 0-1 0 0,-1 1 0 0 0,0-1 0 0 0,0 1 0 0 0,0 0 0 0 0,0-1 0 0 0,0 1 0 0 0,0 0 0 0 0,-1 0 0 0 0,1 0 0 0 0,-1 0 0 0 0,0 1 0 0 0,0-1 0 0 0,0 0 0 0 0,0 1 0 0 0,0-1 0 0 0,-1 0 0 0 0,0 1 0 0 0,0-1 0 0 0,0 0 0 0 0,0 1 0 0 0,0-1 0 0 0,-1 1 0 0 0,1-1 0 0 0,-2 6 1 0 0,-1-1 3 0 0,1 0 1 0 0,-1 0 0 0 0,-1 0 0 0 0,1-1 0 0 0,-1 1 0 0 0,-1-1 0 0 0,1 0 0 0 0,-1 0 0 0 0,-10 11 0 0 0,-3-2 23 0 0,-1 0 0 0 0,0-1 0 0 0,-32 19 0 0 0,2-4-5064 0 0,30-19 599 0 0,1 0-4385 0 0</inkml:trace>
  <inkml:trace contextRef="#ctx0" brushRef="#br0" timeOffset="1">422 199 22951 0 0,'11'-14'2298'0'0,"18"-8"-1920"0"0,-27 21-267 0 0,0 0 1 0 0,0 0-1 0 0,0 0 1 0 0,0 0-1 0 0,0 0 1 0 0,0 0-1 0 0,0 1 1 0 0,0-1-1 0 0,1 1 0 0 0,-1 0 1 0 0,0-1-1 0 0,0 1 1 0 0,4 1-1 0 0,-5-1-101 0 0,0 0 0 0 0,0 1-1 0 0,-1-1 1 0 0,1 0 0 0 0,0 1-1 0 0,0-1 1 0 0,-1 1 0 0 0,1-1 0 0 0,-1 1-1 0 0,1 0 1 0 0,0-1 0 0 0,-1 1-1 0 0,1 0 1 0 0,-1-1 0 0 0,0 1 0 0 0,1 0-1 0 0,-1 0 1 0 0,1-1 0 0 0,-1 1-1 0 0,0 0 1 0 0,0 0 0 0 0,1-1 0 0 0,-1 1-1 0 0,0 0 1 0 0,0 0 0 0 0,0 1-1 0 0,1 26 155 0 0,-1-23-154 0 0,-1 9 40 0 0,-1-1 0 0 0,0 0 1 0 0,-1 0-1 0 0,0 0 0 0 0,-6 13 0 0 0,4-10 18 0 0,-5 9 186 0 0,5-12-127 0 0,-6 23 0 0 0,10-33-151 0 0,0 0 0 0 0,1-1 1 0 0,-1 1-1 0 0,1 0 0 0 0,0 0 0 0 0,0-1 0 0 0,0 1 0 0 0,0 0 0 0 0,1 0 0 0 0,-1-1 0 0 0,1 1 0 0 0,0 0 1 0 0,-1-1-1 0 0,3 5 0 0 0,-1-5 3 0 0,-1 0 0 0 0,1 0 0 0 0,0 0 0 0 0,-1 0 0 0 0,1-1 0 0 0,0 1 0 0 0,0-1 0 0 0,0 1 0 0 0,0-1 0 0 0,0 0 0 0 0,1 0 0 0 0,-1 0 0 0 0,0 0 0 0 0,0 0-1 0 0,1 0 1 0 0,-1-1 0 0 0,1 1 0 0 0,-1-1 0 0 0,0 1 0 0 0,4-1 0 0 0,6 0-176 0 0,0 0 1 0 0,22-3-1 0 0,-28 2-103 0 0,24-4-675 0 0,-1-2-37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3:50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11 23783 0 0,'-3'-2'89'0'0,"-1"0"0"0"0,1 1-1 0 0,-1 0 1 0 0,1 0 0 0 0,-1 0 0 0 0,0 0-1 0 0,1 0 1 0 0,-1 1 0 0 0,0 0 0 0 0,1-1-1 0 0,-1 2 1 0 0,0-1 0 0 0,1 0-1 0 0,-1 1 1 0 0,0-1 0 0 0,1 1 0 0 0,-1 0-1 0 0,0 0 1 0 0,1 1 0 0 0,0-1-1 0 0,-1 1 1 0 0,1-1 0 0 0,0 1 0 0 0,0 0-1 0 0,0 0 1 0 0,0 1 0 0 0,0-1 0 0 0,0 1-1 0 0,1-1 1 0 0,-1 1 0 0 0,1 0-1 0 0,-3 4 1 0 0,-3 5-19 0 0,2-1 0 0 0,-1 2 1 0 0,-8 23-1 0 0,5-11 17 0 0,-1 2 15 0 0,1 0-1 0 0,1 0 1 0 0,2 1 0 0 0,1 0-1 0 0,1 0 1 0 0,1 1 0 0 0,1-1-1 0 0,2 34 1 0 0,2-35-133 0 0,0 1 0 0 0,2-1 1 0 0,1 0-1 0 0,15 51 0 0 0,-16-72 76 0 0,-1 1 0 0 0,1-1-1 0 0,0 0 1 0 0,1 0 0 0 0,-1-1-1 0 0,1 1 1 0 0,9 9 0 0 0,-10-12-350 0 0,0-1 0 0 0,1 1 1 0 0,-1 0-1 0 0,1-1 0 0 0,6 4 0 0 0,-7-5-509 0 0,0 0 0 0 0,0 0-1 0 0,0 0 1 0 0,0 0-1 0 0,0 0 1 0 0,0-1-1 0 0,0 1 1 0 0,5-1-1 0 0,13-2-7384 0 0</inkml:trace>
  <inkml:trace contextRef="#ctx0" brushRef="#br0" timeOffset="1">490 233 10592 0 0,'0'0'818'0'0,"-6"6"-500"0"0,-2 7 1763 0 0,1 0 0 0 0,0 0 0 0 0,1 1 0 0 0,-6 17 1 0 0,-4 10-457 0 0,2-3-1036 0 0,2 1-1 0 0,2 0 0 0 0,-10 72 1 0 0,18-102-538 0 0,1 0 0 0 0,1-1 1 0 0,-1 1-1 0 0,1 0 1 0 0,2 11-1 0 0,-2-18-102 0 0,0 0 1 0 0,0-1-1 0 0,1 1 0 0 0,-1 0 0 0 0,1-1 0 0 0,-1 1 1 0 0,1 0-1 0 0,-1-1 0 0 0,1 1 0 0 0,0-1 0 0 0,0 1 1 0 0,0-1-1 0 0,0 1 0 0 0,0-1 0 0 0,0 0 0 0 0,0 1 1 0 0,0-1-1 0 0,0 0 0 0 0,1 0 0 0 0,-1 0 0 0 0,0 0 1 0 0,1 0-1 0 0,-1 0 0 0 0,1 0 0 0 0,-1-1 0 0 0,1 1 1 0 0,0 0-1 0 0,-1-1 0 0 0,1 1 0 0 0,0-1 0 0 0,-1 0 1 0 0,1 0-1 0 0,2 1 0 0 0,14-3-1822 0 0,0-4-3485 0 0,2-3-2161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3:50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25 3224 0 0,'0'-1'-24'0'0,"0"-1"-1"0"0,0 1 1 0 0,-1-1 0 0 0,1 0-1 0 0,-1 1 1 0 0,0-1 0 0 0,1 1 0 0 0,-1-1-1 0 0,0 1 1 0 0,0 0 0 0 0,0-1-1 0 0,0 1 1 0 0,-2-3 0 0 0,-8 2 1534 0 0,-4 8 6489 0 0,8-2-6737 0 0,1 0 0 0 0,-1 0 0 0 0,0 1 0 0 0,1 0 0 0 0,0 0 0 0 0,-10 10 0 0 0,14-11-836 0 0,-1-1 1 0 0,1 1-1 0 0,-1-1 1 0 0,1 1-1 0 0,0 0 0 0 0,1 0 1 0 0,-1 0-1 0 0,1 0 1 0 0,-1 0-1 0 0,1 0 1 0 0,1 0-1 0 0,-1 1 0 0 0,0-1 1 0 0,1 6-1 0 0,0-6-421 0 0,0 0 0 0 0,0 0 0 0 0,0 0 0 0 0,0-1 0 0 0,1 1 0 0 0,0 0 0 0 0,0 0 0 0 0,0 0 0 0 0,0-1 0 0 0,0 1 0 0 0,1 0 0 0 0,0-1 0 0 0,-1 1 0 0 0,1-1 0 0 0,5 6 0 0 0,-5-7-115 0 0,-1-1 0 0 0,1 0-1 0 0,0 1 1 0 0,0-1 0 0 0,0 0 0 0 0,0 0-1 0 0,-1 0 1 0 0,1 0 0 0 0,0-1 0 0 0,1 1 0 0 0,-1 0-1 0 0,0-1 1 0 0,0 0 0 0 0,0 1 0 0 0,0-1-1 0 0,3 0 1 0 0,3 0-735 0 0,0-1-1 0 0,15-2 1 0 0,-6 1-1073 0 0</inkml:trace>
  <inkml:trace contextRef="#ctx0" brushRef="#br0" timeOffset="1">232 45 17503 0 0,'-9'1'1588'0'0,"-17"5"-1129"0"0,25-5 277 0 0,0-1-574 0 0,0 0 0 0 0,1 0 0 0 0,-1 1 0 0 0,1-1 0 0 0,-1 0 1 0 0,1 1-1 0 0,-1-1 0 0 0,1 1 0 0 0,-1-1 0 0 0,1 0 0 0 0,0 1 0 0 0,-1-1 0 0 0,1 1 0 0 0,-1-1 0 0 0,1 1 0 0 0,0 0 0 0 0,0-1 0 0 0,-1 1 0 0 0,1-1 1 0 0,0 1-1 0 0,0 0 0 0 0,-5 19 1536 0 0,5-19-1681 0 0,0-1-1 0 0,0 1 1 0 0,1 0 0 0 0,-1-1 0 0 0,0 1 0 0 0,0 0-1 0 0,1-1 1 0 0,-1 1 0 0 0,0-1 0 0 0,1 1-1 0 0,-1-1 1 0 0,0 1 0 0 0,1 0 0 0 0,-1-1 0 0 0,1 0-1 0 0,-1 1 1 0 0,1-1 0 0 0,-1 1 0 0 0,1-1-1 0 0,-1 0 1 0 0,1 1 0 0 0,0-1 0 0 0,-1 0-1 0 0,1 1 1 0 0,0-1 0 0 0,-1 0 0 0 0,1 0 0 0 0,0 0-1 0 0,-1 0 1 0 0,1 1 0 0 0,0-1 0 0 0,-1 0-1 0 0,1 0 1 0 0,0 0 0 0 0,-1 0 0 0 0,1-1 0 0 0,0 1-1 0 0,-1 0 1 0 0,2 0 0 0 0,2-1-180 0 0,0 0 0 0 0,0 1-1 0 0,0-1 1 0 0,0-1 0 0 0,5-1 0 0 0,4-5-1653 0 0,-1-2-3943 0 0,-1 1-1852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3:51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13824 0 0,'2'-1'213'0'0,"0"-1"1"0"0,0 1 0 0 0,0 0 0 0 0,0 1 0 0 0,0-1 0 0 0,0 0 0 0 0,0 0 0 0 0,1 1 0 0 0,-1 0-1 0 0,0-1 1 0 0,0 1 0 0 0,1 0 0 0 0,-1 0 0 0 0,0 0 0 0 0,4 1 0 0 0,37 7 6511 0 0,-40-8-6010 0 0,5 2-424 0 0,-1 1 0 0 0,0-1 0 0 0,-1 1 0 0 0,1 0 0 0 0,0 0 1 0 0,-1 1-1 0 0,0 0 0 0 0,0 0 0 0 0,8 8 0 0 0,-6-5-39 0 0,0 2 0 0 0,-1-1 0 0 0,0 1 0 0 0,0 0 0 0 0,8 16 0 0 0,-5-5-160 0 0,0 1 0 0 0,-2 0 1 0 0,0 1-1 0 0,-2-1 1 0 0,6 35-1 0 0,-9-39-92 0 0,-2 1 0 0 0,0-1 0 0 0,-1 1 0 0 0,0-1 0 0 0,-4 19 0 0 0,-2 1 0 0 0,-15 46 0 0 0,15-65 10 0 0,0-1 0 0 0,-1 0 1 0 0,-1 0-1 0 0,-1-1 0 0 0,-11 17 0 0 0,0-6-606 0 0,-44 48-1 0 0,42-53-47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3:51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21967 0 0,'0'0'2207'0'0,"8"0"-1998"0"0,2-1 270 0 0,17-3 1231 0 0,49 1 1 0 0,-69 3-1908 0 0,0 0 0 0 0,0 1-1 0 0,0 0 1 0 0,0 0 0 0 0,0 0 0 0 0,-1 1 0 0 0,1 0 0 0 0,0 1 0 0 0,-1-1 0 0 0,1 1 0 0 0,-1 1 0 0 0,8 4 0 0 0,-6 1-6133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3:52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17967 0 0,'0'0'1952'0'0,"8"3"-1952"0"0,0 1 0 0 0,6-4 0 0 0,0 0 1176 0 0,6 0 200 0 0,0-2 32 0 0,5-3 16 0 0,0 3-1032 0 0,1-1-200 0 0,2-2-48 0 0,-3 2-8 0 0,3 3-728 0 0,0 0-144 0 0,0-2-32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0:37.2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28 9672 0 0,'-4'-1'449'0'0,"-7"-6"4119"0"0,23 0-1492 0 0,9 3-2260 0 0,-1 2 1 0 0,1 0-1 0 0,0 1 1 0 0,28 3 0 0 0,2 0-83 0 0,114-1 1096 0 0,213-5 661 0 0,-61 0-1771 0 0,-290 5-847 0 0,0 1 0 0 0,-1 2 0 0 0,1 1-1 0 0,42 13 1 0 0,-52-11-486 0 0,-3 3-10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2:3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 7368 0 0,'-4'3'656'0'0,"-1"1"0"0"0,1-1 0 0 0,0 1 0 0 0,0 0 0 0 0,1 1 0 0 0,-1-1 0 0 0,1 1 0 0 0,0 0 0 0 0,0-1 1 0 0,0 1-1 0 0,1 0 0 0 0,-1 1 0 0 0,-1 5 0 0 0,-2 12 1454 0 0,-8 42 1 0 0,10-48-2726 0 0,-5 27 769 0 0,-7 47 262 0 0,14-75-706 0 0,0 0 0 0 0,2 0 0 0 0,2 28 0 0 0,0-33-936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3:56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61 9672 0 0,'0'0'748'0'0,"-5"-8"942"0"0,-2-1 1137 0 0,3 4-1417 0 0,-1-1 1 0 0,1 1-1 0 0,-1 0 0 0 0,0 0 1 0 0,-9-6-1 0 0,12 10-1326 0 0,1 0 0 0 0,-1 1 0 0 0,0-1-1 0 0,1 0 1 0 0,-1 0 0 0 0,0 1 0 0 0,0-1 0 0 0,0 1-1 0 0,0 0 1 0 0,1-1 0 0 0,-1 1 0 0 0,0 0 0 0 0,0 0-1 0 0,0 0 1 0 0,0 0 0 0 0,0 1 0 0 0,0-1 0 0 0,1 0-1 0 0,-1 1 1 0 0,0 0 0 0 0,0-1 0 0 0,0 1-1 0 0,1 0 1 0 0,-1 0 0 0 0,-3 1 0 0 0,-3 4 61 0 0,0 0 0 0 0,0 1 0 0 0,1 0 0 0 0,0 0-1 0 0,0 0 1 0 0,0 1 0 0 0,1 0 0 0 0,0 0 0 0 0,1 1 0 0 0,-1 0 0 0 0,2 0 0 0 0,-1 0 0 0 0,2 0 0 0 0,-1 1 0 0 0,1-1 0 0 0,0 1 0 0 0,1 0-1 0 0,0 0 1 0 0,1 0 0 0 0,0 0 0 0 0,0 0 0 0 0,2 17 0 0 0,-1-25-137 0 0,0-1 1 0 0,0 1-1 0 0,1-1 0 0 0,-1 1 0 0 0,0-1 1 0 0,0 1-1 0 0,1-1 0 0 0,-1 0 0 0 0,1 1 1 0 0,-1-1-1 0 0,1 1 0 0 0,0-1 1 0 0,0 0-1 0 0,-1 0 0 0 0,1 1 0 0 0,0-1 1 0 0,0 0-1 0 0,2 1 0 0 0,-2-1 0 0 0,0-1 0 0 0,0 1 0 0 0,0-1 0 0 0,0 1 0 0 0,0-1 0 0 0,0 0 0 0 0,0 0 0 0 0,0 1 0 0 0,0-1 0 0 0,0 0 0 0 0,1 0 0 0 0,-1 0 0 0 0,0 0 0 0 0,0 0 0 0 0,0 0 0 0 0,0-1 0 0 0,0 1 0 0 0,2-1 0 0 0,3-1 11 0 0,0-1 0 0 0,0 0 0 0 0,0 0 0 0 0,0 0 0 0 0,0-1 0 0 0,8-7-1 0 0,30-25-611 0 0,30-26-3952 0 0,-54 45 2442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3:56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13 18655 0 0,'-7'3'551'0'0,"0"1"-1"0"0,0 0 0 0 0,0 0 1 0 0,1 0-1 0 0,0 1 0 0 0,-12 10 0 0 0,12-9 43 0 0,0 0 0 0 0,1 0 1 0 0,-1 1-1 0 0,2-1 0 0 0,-1 1 0 0 0,-5 11 0 0 0,7-13-337 0 0,1 0 0 0 0,0 0 0 0 0,0 1 0 0 0,1-1 0 0 0,-1 0 0 0 0,1 1 0 0 0,0-1 0 0 0,0 1 0 0 0,1-1 0 0 0,0 10 0 0 0,0-13-218 0 0,0 0 1 0 0,1 0-1 0 0,-1 0 0 0 0,0 0 0 0 0,1 0 1 0 0,0 0-1 0 0,-1 0 0 0 0,1 0 0 0 0,0 0 0 0 0,0 0 1 0 0,0-1-1 0 0,0 1 0 0 0,0 0 0 0 0,0-1 1 0 0,1 1-1 0 0,2 2 0 0 0,-3-3-5 0 0,1 0 0 0 0,-1-1 0 0 0,1 1 0 0 0,-1 0 0 0 0,1 0-1 0 0,-1-1 1 0 0,1 1 0 0 0,0-1 0 0 0,-1 0 0 0 0,1 1 0 0 0,0-1 0 0 0,-1 0 0 0 0,1 0-1 0 0,0 0 1 0 0,0 0 0 0 0,1-1 0 0 0,2 0 26 0 0,-1 0 0 0 0,0 0 0 0 0,0 0 0 0 0,0-1 0 0 0,0 0 0 0 0,0 0 1 0 0,0 0-1 0 0,0 0 0 0 0,-1 0 0 0 0,1-1 0 0 0,-1 0 0 0 0,1 0 0 0 0,4-6 0 0 0,0-1-70 0 0,-1 0 0 0 0,0 0 1 0 0,-1-1-1 0 0,0 0 0 0 0,-1 0 0 0 0,0-1 0 0 0,-1 1 1 0 0,0-1-1 0 0,3-16 0 0 0,-5 19-492 0 0,-1 6 188 0 0,0 1 0 0 0,-1-1 0 0 0,1 1 0 0 0,-1-1 0 0 0,1 1 0 0 0,-1-1 0 0 0,0 1 0 0 0,0-1 0 0 0,0 1 0 0 0,-1-1 0 0 0,1 0 0 0 0,-1 1 0 0 0,0-3 0 0 0,-2-3-1792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4:08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559 317 20383 0 0,'-15'-51'2160'0'0,"9"26"-1525"0"0,-2 0-1 0 0,-20-45 1 0 0,23 61-583 0 0,-1 0-1 0 0,0 0 0 0 0,0 0 1 0 0,-1 1-1 0 0,-1 0 0 0 0,1 0 1 0 0,-1 1-1 0 0,0 0 0 0 0,-1 1 1 0 0,1-1-1 0 0,-2 2 0 0 0,-11-7 1 0 0,4 4-44 0 0,0 1 1 0 0,0 1 0 0 0,0 1-1 0 0,-1 0 1 0 0,0 1 0 0 0,-25-2-1 0 0,37 6-8 0 0,1-1 0 0 0,-1 2 0 0 0,1-1 0 0 0,0 0 0 0 0,-1 1 0 0 0,1 0 0 0 0,-1 0 0 0 0,1 1 0 0 0,0-1 0 0 0,0 1 0 0 0,0 1 0 0 0,0-1 0 0 0,0 0 0 0 0,-5 4 0 0 0,7-3 0 0 0,0-1 0 0 0,0 1 0 0 0,-1 0 0 0 0,2 0 0 0 0,-1 0 0 0 0,0 0 0 0 0,1 0 0 0 0,-1 1 0 0 0,1-1 0 0 0,0 1 0 0 0,0-1 0 0 0,0 1 0 0 0,1 0 0 0 0,-1 0 0 0 0,1 0 0 0 0,0 0 0 0 0,0 0 0 0 0,0 0 0 0 0,0 5 0 0 0,1-1-6 0 0,0-1 0 0 0,1 0-1 0 0,0 0 1 0 0,0 0 0 0 0,1 0 0 0 0,-1 0-1 0 0,2 0 1 0 0,-1 0 0 0 0,1 0 0 0 0,0-1-1 0 0,6 11 1 0 0,5 3 33 0 0,0 0-1 0 0,18 19 1 0 0,-28-35-10 0 0,17 19 58 0 0,29 23 0 0 0,-32-31 7 0 0,-1 1 0 0 0,0 1 0 0 0,20 26 0 0 0,-32-37-71 0 0,-1 1 0 0 0,-1-1 1 0 0,1 1-1 0 0,-1 0 0 0 0,0 0 0 0 0,0 0 1 0 0,-1 0-1 0 0,0 0 0 0 0,0 0 1 0 0,-1 1-1 0 0,0-1 0 0 0,0 1 0 0 0,-1-1 1 0 0,0 1-1 0 0,-1 7 0 0 0,-1 1 8 0 0,-2 1-1 0 0,1-1 1 0 0,-2 0 0 0 0,0-1-1 0 0,-1 1 1 0 0,0-1 0 0 0,-2 0-1 0 0,-9 15 1 0 0,-6 6 54 0 0,-55 61 0 0 0,71-88-80 0 0,0-1 1 0 0,-1-1 0 0 0,0 0-1 0 0,0 0 1 0 0,-1 0 0 0 0,1-1-1 0 0,-2-1 1 0 0,1 1 0 0 0,-11 3 0 0 0,16-7 11 0 0,-1 0 0 0 0,0-1 0 0 0,1 0 0 0 0,-1 0 0 0 0,0 0 0 0 0,0-1 0 0 0,0 1 0 0 0,1-1 1 0 0,-1 0-1 0 0,0-1 0 0 0,0 1 0 0 0,0-1 0 0 0,0 0 0 0 0,1 0 0 0 0,-1-1 0 0 0,0 1 1 0 0,1-1-1 0 0,0 0 0 0 0,-1 0 0 0 0,1 0 0 0 0,0-1 0 0 0,-5-3 0 0 0,6 4-1 0 0,0-1 1 0 0,0 1-1 0 0,0-1 0 0 0,0 0 0 0 0,0 0 0 0 0,0 0 0 0 0,1-1 0 0 0,-1 1 1 0 0,1 0-1 0 0,0-1 0 0 0,0 0 0 0 0,1 1 0 0 0,-1-1 0 0 0,1 0 0 0 0,0 0 1 0 0,-2-6-1 0 0,3 4 2 0 0,-1 0 0 0 0,1 0 0 0 0,1 0 1 0 0,-1-1-1 0 0,1 1 0 0 0,0 0 0 0 0,1 0 0 0 0,-1 0 0 0 0,1 0 1 0 0,3-6-1 0 0,4-9 51 0 0,1 0 0 0 0,2 1 0 0 0,22-32 0 0 0,50-49 277 0 0,-45 61-252 0 0,66-53 0 0 0,52-24-9 0 0,-152 113-75 0 0,106-70-1064 0 0,-61 47-6465 0 0,-19 11-455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3:25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20 536 4144 0 0,'0'0'319'0'0,"-8"-11"245"0"0,1-7 7709 0 0,3-5-3766 0 0,4-21-1171 0 0,29-198 2631 0 0,-17 160-5201 0 0,-10 63-631 0 0,1-3 27 0 0,-2 17-50 0 0,0 7 34 0 0,5 93-144 0 0,3 30-41 0 0,-6-98 30 0 0,1-1 0 0 0,13 41 0 0 0,-16-62 24 0 0,1 0 0 0 0,-1-1 0 0 0,1 1 0 0 0,0-1 1 0 0,0 0-1 0 0,0 0 0 0 0,1 0 0 0 0,-1 0 0 0 0,1 0 0 0 0,0 0 0 0 0,0 0 0 0 0,4 3 0 0 0,-6-7 3 0 0,0 1 0 0 0,0-1 0 0 0,0 0 0 0 0,0 0-1 0 0,0 1 1 0 0,0-1 0 0 0,0 0 0 0 0,0 0 0 0 0,0 0 0 0 0,0 0 0 0 0,0 0-1 0 0,0 0 1 0 0,0-1 0 0 0,0 1 0 0 0,0 0 0 0 0,0 0 0 0 0,0-1-1 0 0,0 1 1 0 0,0 0 0 0 0,0-1 0 0 0,0 1 0 0 0,0-1 0 0 0,0 0 0 0 0,-1 1-1 0 0,1-1 1 0 0,0 0 0 0 0,1 0 0 0 0,21-25 511 0 0,-21 23-434 0 0,16-21 209 0 0,-1-1-1 0 0,-1 0 1 0 0,-2-1 0 0 0,14-33 0 0 0,-10 12-136 0 0,21-81 0 0 0,-38 121-71 0 0,2-4-378 0 0,0-1-1 0 0,9-21 1 0 0,-11 30 12 0 0,0 1 1 0 0,1-1-1 0 0,-1 1 1 0 0,0 0 0 0 0,1 0-1 0 0,0 0 1 0 0,-1 0 0 0 0,1 0-1 0 0,0 0 1 0 0,0 0 0 0 0,0 0-1 0 0,0 1 1 0 0,0-1-1 0 0,0 1 1 0 0,1-1 0 0 0,-1 1-1 0 0,0 0 1 0 0,1 0 0 0 0,3-1-1 0 0,7 1-1831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3:25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54 10592 0 0,'0'0'818'0'0,"11"10"-102"0"0,-8-9 4 0 0,0-1 0 0 0,0 1 1 0 0,-1-1-1 0 0,1 0 0 0 0,0 0 0 0 0,0 0 0 0 0,-1 0 0 0 0,1 0 0 0 0,0-1 0 0 0,4 0 0 0 0,27-10 2956 0 0,-32 10-3656 0 0,40-16 1152 0 0,-20 7-62 0 0,26-8 1 0 0,-42 16-1052 0 0,0 1 1 0 0,1 0 0 0 0,-1 0-1 0 0,0 0 1 0 0,1 0 0 0 0,-1 1-1 0 0,0 0 1 0 0,1 1 0 0 0,6 0 0 0 0,-11 0-249 0 0,0-1 0 0 0,0 1 1 0 0,0 0-1 0 0,0-1 0 0 0,-1 1 1 0 0,1 0-1 0 0,0 0 0 0 0,2 2 1 0 0,6 6-7576 0 0</inkml:trace>
  <inkml:trace contextRef="#ctx0" brushRef="#br0" timeOffset="1">37 250 9672 0 0,'-1'1'748'0'0,"-17"13"-420"0"0,1 1 11923 0 0,25-5-11167 0 0,-4-9-957 0 0,-1 1 0 0 0,0-1-1 0 0,0-1 1 0 0,0 1 0 0 0,1 0-1 0 0,-1-1 1 0 0,0 1-1 0 0,1-1 1 0 0,-1 0 0 0 0,5-1-1 0 0,35-7-131 0 0,-14 3 116 0 0,78-17 102 0 0,-37 0-2858 0 0,-36 10 1014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3:26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96 21367 0 0,'0'0'978'0'0,"-12"3"356"0"0,9 0-1137 0 0,0 1 0 0 0,0-1 0 0 0,0 1 0 0 0,1 0 1 0 0,-1-1-1 0 0,1 1 0 0 0,-3 8 0 0 0,-11 33 2227 0 0,11-30-1996 0 0,-11 35 431 0 0,-38 125-139 0 0,53-171-753 0 0,0 0-1 0 0,0 0 1 0 0,1 1-1 0 0,0-1 1 0 0,0 0-1 0 0,0 0 1 0 0,0 0-1 0 0,0 0 1 0 0,1 0 0 0 0,0 1-1 0 0,0-1 1 0 0,2 6-1 0 0,-2-8-117 0 0,0-1 1 0 0,0 1-1 0 0,0 0 0 0 0,0-1 1 0 0,0 1-1 0 0,0-1 0 0 0,1 0 1 0 0,-1 1-1 0 0,0-1 0 0 0,1 0 1 0 0,-1 0-1 0 0,1 0 0 0 0,0 0 0 0 0,-1 0 1 0 0,1 0-1 0 0,0 0 0 0 0,-1-1 1 0 0,1 1-1 0 0,0-1 0 0 0,0 1 1 0 0,0-1-1 0 0,0 1 0 0 0,-1-1 0 0 0,1 0 1 0 0,0 0-1 0 0,0 0 0 0 0,0 0 1 0 0,0 0-1 0 0,0-1 0 0 0,2 0 1 0 0,9-1-968 0 0,-1-2 0 0 0,1 1 0 0 0,-1-2 1 0 0,1 0-1 0 0,-2 0 0 0 0,1-1 0 0 0,0-1 1 0 0,19-14-1 0 0,-8 5-4427 0 0</inkml:trace>
  <inkml:trace contextRef="#ctx0" brushRef="#br0" timeOffset="1">409 179 4144 0 0,'8'-18'-163'0'0,"12"-34"2758"0"0,-18 45-1036 0 0,0-1 0 0 0,0 0 0 0 0,-1 0-1 0 0,1-16 1 0 0,-2 22-1322 0 0,0-3 573 0 0,0-1 1 0 0,0 1-1 0 0,-1 0 1 0 0,1 0-1 0 0,-3-8 1 0 0,2 12-663 0 0,1 0 0 0 0,0 0 0 0 0,0 1 0 0 0,-1-1 1 0 0,1 0-1 0 0,-1 1 0 0 0,1-1 0 0 0,-1 0 1 0 0,1 1-1 0 0,-1-1 0 0 0,1 0 0 0 0,-1 1 1 0 0,1-1-1 0 0,-1 1 0 0 0,0-1 0 0 0,1 1 1 0 0,-1 0-1 0 0,-1-1 0 0 0,1 1-9 0 0,0 0 0 0 0,0-1 0 0 0,0 1 0 0 0,0 0 0 0 0,0 0 0 0 0,0 0 0 0 0,0 0 0 0 0,0 1 0 0 0,0-1 0 0 0,-1 0 0 0 0,1 0 0 0 0,0 1 0 0 0,0-1 0 0 0,0 0 1 0 0,0 1-1 0 0,0-1 0 0 0,-1 2 0 0 0,-5 2 139 0 0,0 1 1 0 0,0 0 0 0 0,0 1-1 0 0,0 0 1 0 0,1 0-1 0 0,0 0 1 0 0,0 1 0 0 0,1 0-1 0 0,-1 0 1 0 0,2 0 0 0 0,-1 1-1 0 0,-4 10 1 0 0,1 0 2 0 0,1 0 0 0 0,0 1-1 0 0,1 0 1 0 0,-4 28 0 0 0,9-40-124 0 0,0-1-1 0 0,0 1 1 0 0,1 0 0 0 0,0 0-1 0 0,0-1 1 0 0,1 1-1 0 0,2 12 1 0 0,-3-18-121 0 0,1 1 1 0 0,-1-1-1 0 0,1 0 1 0 0,-1 1-1 0 0,1-1 0 0 0,0 1 1 0 0,0-1-1 0 0,0 0 0 0 0,-1 0 1 0 0,1 1-1 0 0,1-1 0 0 0,-1 0 1 0 0,0 0-1 0 0,0 0 0 0 0,0 0 1 0 0,2 1-1 0 0,-1-2-34 0 0,-1 1 0 0 0,1 0 0 0 0,0-1 0 0 0,0 1 0 0 0,0-1 0 0 0,0 0 0 0 0,-1 0 0 0 0,1 0 0 0 0,0 0-1 0 0,0 0 1 0 0,0 0 0 0 0,0 0 0 0 0,0-1 0 0 0,-1 1 0 0 0,1 0 0 0 0,3-2 0 0 0,0 0 2 0 0,0-1-1 0 0,0 1 0 0 0,-1-1 1 0 0,1 1-1 0 0,-1-1 1 0 0,8-7-1 0 0,23-26-315 0 0,-18 19-477 0 0,10-11-804 0 0,-8 9-1092 0 0,0 0-3460 0 0,4-2-2586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3:26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58 19351 0 0,'-9'9'581'0'0,"0"0"-1"0"0,-11 9 0 0 0,10-10-454 0 0,1 0 1 0 0,-14 16-1 0 0,15-14 303 0 0,0 1-1 0 0,1 0 1 0 0,0 0-1 0 0,0 1 1 0 0,1 0-1 0 0,1 0 0 0 0,0 0 1 0 0,-5 19-1 0 0,3-3 414 0 0,-9 43 1326 0 0,15-62-1817 0 0,0-1-1 0 0,1 0 1 0 0,-1 1-1 0 0,2-1 1 0 0,-1 1-1 0 0,3 11 1 0 0,-3-19-323 0 0,1 0-1 0 0,-1 0 1 0 0,1 1-1 0 0,-1-1 1 0 0,1 0 0 0 0,-1 0-1 0 0,1 0 1 0 0,0 0-1 0 0,0 0 1 0 0,-1 0-1 0 0,1 0 1 0 0,0 0 0 0 0,0 0-1 0 0,0 0 1 0 0,0 0-1 0 0,0 0 1 0 0,0-1 0 0 0,0 1-1 0 0,1 0 1 0 0,-1-1-1 0 0,0 1 1 0 0,0-1 0 0 0,0 1-1 0 0,1-1 1 0 0,-1 0-1 0 0,0 1 1 0 0,1-1-1 0 0,-1 0 1 0 0,0 0 0 0 0,0 0-1 0 0,3 0 1 0 0,-1 0-28 0 0,1-1-1 0 0,0 1 1 0 0,-1-1 0 0 0,1 0 0 0 0,-1 0-1 0 0,0 0 1 0 0,1 0 0 0 0,-1 0 0 0 0,0-1-1 0 0,6-3 1 0 0,3-4 0 0 0,0-1 0 0 0,-1 0 0 0 0,0 0 0 0 0,-1-2 0 0 0,11-13 0 0 0,41-67 0 0 0,-51 74 0 0 0,-3 5-32 0 0,-1 0 0 0 0,0-1-1 0 0,-1 1 1 0 0,0-1 0 0 0,-1-1 0 0 0,-1 1-1 0 0,0-1 1 0 0,3-24 0 0 0,-6 24-3038 0 0,0 0-1 0 0,-3-24 1 0 0,0 9-6468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4:34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12 177 10592 0 0,'-3'-11'692'0'0,"0"-1"1"0"0,1 0 0 0 0,0 1-1 0 0,1-1 1 0 0,1 0 0 0 0,0 0-1 0 0,2-21 1 0 0,4-29 7827 0 0,-5 65-7069 0 0,1 11-471 0 0,1 19-621 0 0,9 443 1861 0 0,2-267-2119 0 0,10 126 126 0 0,-22-319-286 0 0,-1-10-38 0 0,0-1-1 0 0,0 1 1 0 0,-1 0 0 0 0,1-1 0 0 0,-1 1 0 0 0,-1 0 0 0 0,1-1 0 0 0,-1 1-1 0 0,0-1 1 0 0,-2 8 0 0 0,2-12-34 0 0,1 0 0 0 0,-1-1 1 0 0,1 1-1 0 0,-1 0 0 0 0,1-1 0 0 0,-1 1 0 0 0,1-1 0 0 0,-1 1 1 0 0,1 0-1 0 0,-1-1 0 0 0,0 1 0 0 0,1-1 0 0 0,-1 0 0 0 0,0 1 0 0 0,0-1 1 0 0,1 0-1 0 0,-1 1 0 0 0,0-1 0 0 0,0 0 0 0 0,0 0 0 0 0,1 1 1 0 0,-3-1-1 0 0,-11 0-6326 0 0,-5-3-1908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4:35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36 187 19351 0 0,'-4'-1'187'0'0,"2"1"-89"0"0,1 0 1 0 0,-1 0-1 0 0,1 0 0 0 0,-1 0 0 0 0,1 0 1 0 0,-1 0-1 0 0,1 0 0 0 0,0 0 1 0 0,-1 1-1 0 0,1-1 0 0 0,-1 1 0 0 0,1-1 1 0 0,-1 1-1 0 0,1-1 0 0 0,0 1 1 0 0,0 0-1 0 0,-1 0 0 0 0,1-1 0 0 0,0 1 1 0 0,-2 2-1 0 0,3-2-1 0 0,0-1 1 0 0,0 0-1 0 0,-1 1 1 0 0,1-1-1 0 0,0 1 1 0 0,0-1-1 0 0,0 0 0 0 0,0 1 1 0 0,1-1-1 0 0,-1 1 1 0 0,0-1-1 0 0,0 1 1 0 0,0-1-1 0 0,0 0 1 0 0,0 1-1 0 0,0-1 0 0 0,1 1 1 0 0,-1-1-1 0 0,0 0 1 0 0,0 1-1 0 0,1-1 1 0 0,-1 0-1 0 0,0 1 0 0 0,0-1 1 0 0,1 0-1 0 0,-1 0 1 0 0,0 1-1 0 0,1-1 1 0 0,-1 0-1 0 0,1 0 1 0 0,-1 1-1 0 0,0-1 0 0 0,1 0 1 0 0,-1 0-1 0 0,1 0 1 0 0,15 8 1163 0 0,-4-6-921 0 0,1-1 0 0 0,0 0 0 0 0,-1-1 0 0 0,1 0 0 0 0,0-1 0 0 0,-1-1 0 0 0,1 0 0 0 0,12-4 0 0 0,252-77 2065 0 0,-146 41-1954 0 0,59-12-323 0 0,-149 45-170 0 0,1 1 0 0 0,69-3 1 0 0,-107 11-81 0 0,12-1 135 0 0,0 1 1 0 0,30 4-1 0 0,-41-3-249 0 0,0 0 1 0 0,0 1-1 0 0,-1-1 0 0 0,1 1 0 0 0,8 4 0 0 0,-11-4-149 0 0,0-1 0 0 0,0 0 1 0 0,0 1-1 0 0,0 0 1 0 0,0-1-1 0 0,0 1 0 0 0,0 0 1 0 0,-1 0-1 0 0,1 0 0 0 0,-1 0 1 0 0,1 1-1 0 0,0 2 1 0 0,3 12-9137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4:35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16 7368 0 0,'-2'-2'160'0'0,"0"1"1"0"0,0-1 0 0 0,1 1-1 0 0,-1 0 1 0 0,-1-1-1 0 0,1 1 1 0 0,0 0-1 0 0,0 0 1 0 0,0 0 0 0 0,0 1-1 0 0,-1-1 1 0 0,1 0-1 0 0,0 1 1 0 0,-1 0 0 0 0,1-1-1 0 0,0 1 1 0 0,-1 0-1 0 0,-2 1 1 0 0,1-1 740 0 0,1 1-1 0 0,0 0 1 0 0,-1 0 0 0 0,1 1 0 0 0,-1-1-1 0 0,1 1 1 0 0,0-1 0 0 0,0 1 0 0 0,0 0-1 0 0,-5 5 1 0 0,0 0 1410 0 0,0 1-1 0 0,0 0 0 0 0,-9 14 1 0 0,-3 8-4404 0 0,-12 23 2397 0 0,3 2-1 0 0,2 0 0 0 0,-26 82 1 0 0,49-126-334 0 0,-17 55 185 0 0,19-58-270 0 0,0 0-1 0 0,1 0 0 0 0,0 1 1 0 0,0-1-1 0 0,1 0 0 0 0,1 11 1 0 0,-1-18 18 0 0,0 0 1 0 0,0 1-1 0 0,1-1 0 0 0,-1 0 1 0 0,0 0-1 0 0,1 0 0 0 0,-1 1 1 0 0,1-1-1 0 0,-1 0 1 0 0,1 0-1 0 0,0 0 0 0 0,0 0 1 0 0,-1 0-1 0 0,1 0 1 0 0,0 0-1 0 0,0 0 0 0 0,0 0 1 0 0,0 0-1 0 0,0 0 0 0 0,0-1 1 0 0,0 1-1 0 0,0 0 1 0 0,0-1-1 0 0,0 1 0 0 0,1-1 1 0 0,-1 1-1 0 0,0-1 0 0 0,0 0 1 0 0,1 1-1 0 0,-1-1 1 0 0,0 0-1 0 0,0 0 0 0 0,1 0 1 0 0,-1 0-1 0 0,0 0 0 0 0,3 0 1 0 0,4-1-1423 0 0,0-1 0 0 0,0 1 0 0 0,-1-1 0 0 0,13-5 0 0 0,-16 6 0 0 0,21-8-5110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2:36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11 17503 0 0,'0'0'384'0'0,"-7"-3"88"0"0,5-2 8 0 0,-4 3 104 0 0,4 9-1696 0 0,2 3-240 0 0,-3 3-55 0 0,0-1-1 0 0</inkml:trace>
  <inkml:trace contextRef="#ctx0" brushRef="#br0" timeOffset="1">162 651 10136 0 0,'1'-1'8207'0'0,"7"-7"-6625"0"0,1-11-594 0 0,-1 0 1 0 0,-1-1 0 0 0,-1 0 0 0 0,-1 0-1 0 0,4-22 1 0 0,-1 4-264 0 0,12-74 742 0 0,-17 92-1242 0 0,-1 5-102 0 0,-2 12-52 0 0,0-1-1 0 0,1 1 1 0 0,-1 0-1 0 0,1-1 1 0 0,0 1 0 0 0,2-5-1 0 0,-1 30 300 0 0,5 23 0 0 0,-2-30-370 0 0,0 4 3 0 0,15 30-1 0 0,-18-44-2 0 0,1-1 0 0 0,-1 0 0 0 0,1 1 1 0 0,0-1-1 0 0,0 0 0 0 0,0-1 1 0 0,0 1-1 0 0,1 0 0 0 0,-1-1 0 0 0,1 0 1 0 0,0 0-1 0 0,5 3 0 0 0,-9-6 0 0 0,1 1 0 0 0,0-1 0 0 0,0 1 0 0 0,0-1 0 0 0,0 0 0 0 0,0 0 0 0 0,0 1 0 0 0,0-1 0 0 0,0 0 0 0 0,1 0 0 0 0,-1 0 0 0 0,0 0 0 0 0,0 0 0 0 0,0 0 0 0 0,0 0 0 0 0,0 0 0 0 0,0-1 0 0 0,0 1 0 0 0,0 0 0 0 0,0-1 0 0 0,1 0 0 0 0,0 0 0 0 0,0 0 0 0 0,0-1 0 0 0,0 1 0 0 0,-1-1 0 0 0,1 1 0 0 0,0-1 0 0 0,-1 0 0 0 0,1 0 0 0 0,1-1 0 0 0,2-6 0 0 0,0 1 0 0 0,-1-1 0 0 0,5-13 0 0 0,15-47-508 0 0,-13 36-3759 0 0,24-53 0 0 0,-21 61 1709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4:36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77 6448 0 0,'1'-4'265'0'0,"0"0"1"0"0,0 0-1 0 0,0 0 1 0 0,0 0-1 0 0,-1 0 1 0 0,1 0-1 0 0,-1 0 1 0 0,0-5-1 0 0,0 8 57 0 0,0 0 0 0 0,0 0 0 0 0,0 0 0 0 0,-1 0 0 0 0,1 0 0 0 0,0 0 0 0 0,0 0 1 0 0,-1 0-1 0 0,1 0 0 0 0,-1 0 0 0 0,1 0 0 0 0,-1 0 0 0 0,1 0 0 0 0,-1 0 0 0 0,1 0 0 0 0,-1 1 0 0 0,0-1 0 0 0,1 0 0 0 0,-1 0 0 0 0,0 1 0 0 0,0-1 0 0 0,0 0 0 0 0,0 1 0 0 0,0-1 0 0 0,0 1 0 0 0,0-1 0 0 0,0 1 0 0 0,0-1 0 0 0,0 1 0 0 0,0 0 0 0 0,0 0 0 0 0,0-1 0 0 0,0 1 0 0 0,0 0 0 0 0,-2 0 0 0 0,-2 1 35 0 0,0-1 1 0 0,0 1-1 0 0,0 1 1 0 0,0-1-1 0 0,1 1 0 0 0,-1 0 1 0 0,0 0-1 0 0,1 0 0 0 0,-1 0 1 0 0,1 1-1 0 0,-1 0 1 0 0,1 0-1 0 0,0 0 0 0 0,1 0 1 0 0,-1 1-1 0 0,0-1 1 0 0,1 1-1 0 0,-4 5 0 0 0,-5 7 203 0 0,1 1 0 0 0,1-1-1 0 0,-12 25 1 0 0,18-33-497 0 0,0 0 0 0 0,0 1 0 0 0,1-1 0 0 0,0 1 0 0 0,0 0 0 0 0,1 0-1 0 0,1 0 1 0 0,-1 0 0 0 0,1 0 0 0 0,1 19 0 0 0,0-27-48 0 0,0 1 0 0 0,0 0 0 0 0,1-1 0 0 0,-1 1 0 0 0,1-1 0 0 0,-1 1 0 0 0,1-1 0 0 0,-1 1 0 0 0,1-1-1 0 0,0 1 1 0 0,0-1 0 0 0,0 0 0 0 0,0 1 0 0 0,0-1 0 0 0,0 0 0 0 0,0 0 0 0 0,0 0 0 0 0,0 0 0 0 0,3 2 0 0 0,-1-2-7 0 0,-1 0 0 0 0,1 0 0 0 0,-1 0 0 0 0,1 0-1 0 0,-1 0 1 0 0,1-1 0 0 0,0 1 0 0 0,-1-1 0 0 0,1 0 0 0 0,5 0 0 0 0,0 0-19 0 0,0-1 1 0 0,0-1-1 0 0,-1 1 1 0 0,1-1-1 0 0,-1 0 1 0 0,1-1-1 0 0,8-4 0 0 0,29-17-1276 0 0,-2-1 0 0 0,0-3-1 0 0,-2-1 1 0 0,54-50-1 0 0,-83 68 1031 0 0,-3 3-185 0 0,15-16 1 0 0,-22 22 427 0 0,-1 0 0 0 0,1-1 0 0 0,-1 1 1 0 0,1 0-1 0 0,-1-1 0 0 0,0 1 0 0 0,0-1 0 0 0,0 1 1 0 0,0-1-1 0 0,0 0 0 0 0,0 1 0 0 0,-1-1 1 0 0,1-4-1 0 0,-1 6 59 0 0,0 1 0 0 0,0-1 0 0 0,0 0 0 0 0,-1 1 0 0 0,1-1 1 0 0,0 0-1 0 0,0 0 0 0 0,0 1 0 0 0,-1-1 0 0 0,1 0 0 0 0,0 1 0 0 0,-1-1 0 0 0,1 1 0 0 0,-1-1 0 0 0,1 0 1 0 0,-1 1-1 0 0,1-1 0 0 0,-1 1 0 0 0,1-1 0 0 0,-1 1 0 0 0,1-1 0 0 0,-1 1 0 0 0,0 0 0 0 0,1-1 0 0 0,-1 1 1 0 0,0 0-1 0 0,1-1 0 0 0,-1 1 0 0 0,0 0 0 0 0,1 0 0 0 0,-1 0 0 0 0,0 0 0 0 0,0 0 0 0 0,1-1 0 0 0,-1 1 1 0 0,0 0-1 0 0,1 1 0 0 0,-1-1 0 0 0,0 0 0 0 0,-1 0 0 0 0,-2 1 221 0 0,0-1 0 0 0,1 1 0 0 0,-1 0 1 0 0,0 0-1 0 0,0 0 0 0 0,-4 2 0 0 0,3 1-67 0 0,-1-1 0 0 0,1 1 1 0 0,-1 0-1 0 0,1 0 0 0 0,1 0 0 0 0,-1 1 0 0 0,1 0 1 0 0,-1 0-1 0 0,1 0 0 0 0,-6 11 0 0 0,4-5 61 0 0,0 0 0 0 0,1 0 0 0 0,0 1 0 0 0,-6 21-1 0 0,10-26-151 0 0,0 1-1 0 0,0-1 1 0 0,0 0-1 0 0,1 0 0 0 0,0 1 1 0 0,1-1-1 0 0,-1 0 1 0 0,1 0-1 0 0,1 0 1 0 0,0 0-1 0 0,0 0 0 0 0,0 0 1 0 0,4 7-1 0 0,-5-11-68 0 0,0 0-1 0 0,1 0 1 0 0,0 0 0 0 0,-1 0-1 0 0,1 0 1 0 0,0-1 0 0 0,0 1-1 0 0,1-1 1 0 0,-1 1-1 0 0,1-1 1 0 0,-1 0 0 0 0,1 0-1 0 0,0 0 1 0 0,-1 0 0 0 0,1-1-1 0 0,0 1 1 0 0,0-1-1 0 0,0 1 1 0 0,0-1 0 0 0,1 0-1 0 0,-1 0 1 0 0,0-1 0 0 0,0 1-1 0 0,1-1 1 0 0,-1 1-1 0 0,0-1 1 0 0,1 0 0 0 0,-1 0-1 0 0,7-2 1 0 0,-1 0-28 0 0,-1-1 0 0 0,1 0-1 0 0,-1 0 1 0 0,0-1 0 0 0,0 0 0 0 0,0 0-1 0 0,0-1 1 0 0,-1 0 0 0 0,1 0 0 0 0,-1-1-1 0 0,8-9 1 0 0,1-1 12 0 0,-2-1 0 0 0,0 0-1 0 0,16-28 1 0 0,14-28-1034 0 0,-17 24-2449 0 0,-16 26-6829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4:36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0 3224 0 0,'-1'2'-21'0'0,"0"1"0"0"0,0-1 0 0 0,-1 0 0 0 0,1 0 1 0 0,0-1-1 0 0,-1 1 0 0 0,-2 3 0 0 0,-14 9 4555 0 0,-3 4 7076 0 0,20-16-11423 0 0,0 0 1 0 0,0 0 0 0 0,1 0-1 0 0,0 1 1 0 0,-1-1 0 0 0,1 0 0 0 0,0 1-1 0 0,0-1 1 0 0,0 0 0 0 0,0 3-1 0 0,0 9 423 0 0,0-5-256 0 0,0 1-1 0 0,1 0 0 0 0,3 19 1 0 0,0 0-141 0 0,-1-8-207 0 0,6 20-1 0 0,1 11 371 0 0,-6-30-45 0 0,-2-10-115 0 0,0 0 0 0 0,0 0 1 0 0,-1 1-1 0 0,-1-1 1 0 0,0 0-1 0 0,0 1 0 0 0,-1-1 1 0 0,-4 15-1 0 0,1-10 109 0 0,4-14-275 0 0,-1 0-1 0 0,1 0 1 0 0,-1 0-1 0 0,0-1 0 0 0,0 1 1 0 0,0 0-1 0 0,0-1 1 0 0,0 1-1 0 0,0 0 1 0 0,-1-1-1 0 0,1 0 0 0 0,-1 1 1 0 0,0-1-1 0 0,1 0 1 0 0,-1 0-1 0 0,0 0 0 0 0,-5 4 1 0 0,6-6-39 0 0,0 1 1 0 0,0-1-1 0 0,0 0 0 0 0,0 0 1 0 0,-1 1-1 0 0,1-1 1 0 0,0 0-1 0 0,0 0 1 0 0,0 0-1 0 0,0 0 0 0 0,0 0 1 0 0,-1 0-1 0 0,1 0 1 0 0,0-1-1 0 0,0 1 1 0 0,0 0-1 0 0,0 0 0 0 0,0-1 1 0 0,0 1-1 0 0,0-1 1 0 0,0 1-1 0 0,-2-2 0 0 0,-21-15-3 0 0,19 13-5 0 0,-3-2 64 0 0,0-1-1 0 0,1 1 1 0 0,0-1-1 0 0,0 0 1 0 0,1-1-1 0 0,0 0 1 0 0,-6-9-1 0 0,11 16-61 0 0,0 0-1 0 0,1 0 1 0 0,-1 0 0 0 0,1 0-1 0 0,0 0 1 0 0,-1 0-1 0 0,1 0 1 0 0,0 0 0 0 0,-1 0-1 0 0,1 0 1 0 0,0 0-1 0 0,0 0 1 0 0,0 0 0 0 0,0 0-1 0 0,0 0 1 0 0,0 0-1 0 0,0 0 1 0 0,0 0 0 0 0,0 0-1 0 0,1-1 1 0 0,-1 1-1 0 0,0 0 1 0 0,1 0 0 0 0,-1 1-1 0 0,1-1 1 0 0,-1 0-1 0 0,1 0 1 0 0,-1 0 0 0 0,1 0-1 0 0,0 0 1 0 0,0 0-1 0 0,-1 1 1 0 0,1-1 0 0 0,0 0-1 0 0,0 1 1 0 0,0-1-1 0 0,-1 0 1 0 0,1 1 0 0 0,0-1-1 0 0,0 1 1 0 0,0-1-1 0 0,0 1 1 0 0,0 0 0 0 0,2-1-1 0 0,-1 0 5 0 0,0 1 0 0 0,1-1 0 0 0,-1 1 0 0 0,0 0 0 0 0,0 0 0 0 0,1-1 0 0 0,-1 1 0 0 0,0 1 0 0 0,0-1 0 0 0,0 0 0 0 0,1 1 0 0 0,-1-1 0 0 0,0 1 0 0 0,0-1 0 0 0,0 1 0 0 0,0 0 0 0 0,0 0 0 0 0,0 0 0 0 0,0 0 0 0 0,3 3 0 0 0,-4-3-9 0 0,0 1 0 0 0,0-1 0 0 0,0 1 0 0 0,-1-1 0 0 0,1 1 0 0 0,-1 0 0 0 0,1-1 0 0 0,-1 1 0 0 0,1 0 0 0 0,-1-1 0 0 0,0 1 0 0 0,0 0 0 0 0,0 0 0 0 0,0-1 0 0 0,0 1 0 0 0,0 0 0 0 0,-1 2 0 0 0,0 1 0 0 0,0 0 0 0 0,0 1 0 0 0,-1-1 0 0 0,-2 7 0 0 0,1-7 7 0 0,1-1 1 0 0,-1 0-1 0 0,0 1 0 0 0,-1-1 0 0 0,1 0 0 0 0,-1-1 1 0 0,1 1-1 0 0,-1-1 0 0 0,0 1 0 0 0,-1-1 0 0 0,1 0 1 0 0,0-1-1 0 0,-1 1 0 0 0,0-1 0 0 0,1 0 0 0 0,-1 0 1 0 0,0 0-1 0 0,0-1 0 0 0,-8 2 0 0 0,-2-4 201 0 0,23-13 328 0 0,2 5-563 0 0,0 2-1 0 0,1-1 1 0 0,-1 1-1 0 0,1 0 1 0 0,1 1-1 0 0,13-5 1 0 0,-15 6 30 0 0,46-16-111 0 0,-28 11-192 0 0,3-2-911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4:37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42 21191 0 0,'-7'-27'2127'0'0,"7"12"-486"0"0,1 15-1584 0 0,0 1 0 0 0,-1-1 0 0 0,1 0 0 0 0,-1 0-1 0 0,1 1 1 0 0,-1-1 0 0 0,1 0 0 0 0,-1 1 0 0 0,1-1 0 0 0,-1 0 0 0 0,1 1-1 0 0,-1-1 1 0 0,0 1 0 0 0,1-1 0 0 0,-1 1 0 0 0,1-1 0 0 0,-1 1-1 0 0,0-1 1 0 0,0 1 0 0 0,1-1 0 0 0,-1 1 0 0 0,0-1 0 0 0,0 1-1 0 0,1 0 1 0 0,3 17 409 0 0,-4-17-377 0 0,24 205 1803 0 0,-5-33-1056 0 0,-17-157-856 0 0,2-1 0 0 0,-1 1 0 0 0,2-1 0 0 0,0 0-1 0 0,1-1 1 0 0,0 1 0 0 0,1-1 0 0 0,0-1 0 0 0,17 23 0 0 0,-21-32-398 0 0,6 8-853 0 0,-4-4-2508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4:37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5 104 23039 0 0,'-3'3'1760'0'0,"3"-2"-1737"0"0,0-1 0 0 0,-1 1-1 0 0,1-1 1 0 0,0 1 0 0 0,0 0 0 0 0,0-1-1 0 0,0 1 1 0 0,0-1 0 0 0,0 1 0 0 0,0-1-1 0 0,0 1 1 0 0,0-1 0 0 0,0 1 0 0 0,0-1-1 0 0,0 1 1 0 0,1-1 0 0 0,-1 1 0 0 0,0-1-1 0 0,0 1 1 0 0,0-1 0 0 0,1 1 0 0 0,-1-1-1 0 0,0 1 1 0 0,1-1 0 0 0,-1 0-1 0 0,0 1 1 0 0,1-1 0 0 0,-1 1 0 0 0,1-1-1 0 0,1 1 3 0 0,-1 0 0 0 0,1 0-1 0 0,0 0 1 0 0,0 0-1 0 0,0 0 1 0 0,0 0-1 0 0,0-1 1 0 0,2 1-1 0 0,3 1 175 0 0,0-1 0 0 0,1-1 0 0 0,13 1 0 0 0,12-6 610 0 0,1-1 0 0 0,-1-2 0 0 0,62-22 0 0 0,5-1 560 0 0,-64 21-1060 0 0,81-19 34 0 0,-91 24-819 0 0,0 1 0 0 0,41-1 0 0 0,-60 5-221 0 0,0 0 0 0 0,0 1 0 0 0,1-1 0 0 0,-1 2 0 0 0,-1-1 0 0 0,1 1 0 0 0,0 0 0 0 0,8 3 0 0 0,-4 3-1350 0 0</inkml:trace>
  <inkml:trace contextRef="#ctx0" brushRef="#br0" timeOffset="1">382 322 10592 0 0,'-19'-22'3113'0'0,"16"20"-2951"0"0,1 1 1 0 0,-1-1-1 0 0,0 1 1 0 0,0 0-1 0 0,1 0 1 0 0,-1 0-1 0 0,0 0 1 0 0,0 0-1 0 0,0 1 1 0 0,0-1-1 0 0,0 1 0 0 0,0 0 1 0 0,0 0-1 0 0,0 0 1 0 0,0 0-1 0 0,-5 1 1 0 0,3 1 308 0 0,1-1 1 0 0,-1 1 0 0 0,1 0-1 0 0,0 0 1 0 0,0 0 0 0 0,0 1-1 0 0,0-1 1 0 0,0 1-1 0 0,-7 6 1 0 0,4-1 243 0 0,0-1-1 0 0,0 2 1 0 0,1-1 0 0 0,0 1-1 0 0,0 0 1 0 0,1 0 0 0 0,0 0-1 0 0,-6 20 1 0 0,10-26-680 0 0,0-1-1 0 0,0 1 1 0 0,0-1 0 0 0,1 1-1 0 0,0 0 1 0 0,-1-1 0 0 0,1 1-1 0 0,0 0 1 0 0,0-1 0 0 0,0 1-1 0 0,1 0 1 0 0,-1-1 0 0 0,0 1-1 0 0,1 0 1 0 0,0-1 0 0 0,0 1-1 0 0,0-1 1 0 0,0 1 0 0 0,0-1-1 0 0,0 0 1 0 0,3 4 0 0 0,-3-6-12 0 0,1 1 1 0 0,0 0 0 0 0,-1-1-1 0 0,1 0 1 0 0,0 1 0 0 0,-1-1-1 0 0,1 0 1 0 0,0 0-1 0 0,0 0 1 0 0,-1 0 0 0 0,1 0-1 0 0,0 0 1 0 0,0 0 0 0 0,-1-1-1 0 0,1 1 1 0 0,0-1-1 0 0,2 0 1 0 0,1-1 32 0 0,0 0 0 0 0,1 0-1 0 0,-1-1 1 0 0,0 0 0 0 0,0 0-1 0 0,-1 0 1 0 0,6-5 0 0 0,30-32 311 0 0,-12 10-231 0 0,-27 29 202 0 0,0 4-287 0 0,-1 0 0 0 0,0 0-1 0 0,0 1 1 0 0,0-1 0 0 0,0 0 0 0 0,0 1 0 0 0,-1-1 0 0 0,1 0 0 0 0,-3 6 0 0 0,3-7-30 0 0,-11 35 311 0 0,-2-1 0 0 0,-16 36 0 0 0,14-40-480 0 0,-2 3-131 0 0,2 2-1 0 0,-14 49 1 0 0,29-84 86 0 0,-1 1 1 0 0,1 0-1 0 0,-1 0 1 0 0,1 0-1 0 0,0-1 0 0 0,0 1 1 0 0,0 0-1 0 0,0 0 1 0 0,1 3-1 0 0,-1-5 89 0 0,1-1-1 0 0,-1 1 1 0 0,0 0-1 0 0,1-1 1 0 0,-1 1-1 0 0,0-1 1 0 0,1 1-1 0 0,-1-1 1 0 0,1 1-1 0 0,-1 0 1 0 0,1-1-1 0 0,-1 0 1 0 0,1 1-1 0 0,-1-1 1 0 0,1 1-1 0 0,-1-1 1 0 0,1 0-1 0 0,0 1 1 0 0,-1-1-1 0 0,1 0 1 0 0,-1 1-1 0 0,1-1 1 0 0,0 0-1 0 0,-1 0 1 0 0,1 0-1 0 0,0 0 1 0 0,0 0-1 0 0,-1 0 1 0 0,1 0-1 0 0,0 0 1 0 0,-1 0-1 0 0,1 0 1 0 0,0 0-1 0 0,-1 0 1 0 0,1 0-1 0 0,0-1 1 0 0,-1 1-1 0 0,1 0 1 0 0,0 0-1 0 0,-1-1 1 0 0,2 0-1 0 0,14-5-1595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4:37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9 20647 0 0,'-17'-8'2240'0'0,"13"8"-2059"0"0,0 0-1 0 0,1 0 1 0 0,-1 0-1 0 0,0 0 1 0 0,0 1-1 0 0,1 0 0 0 0,-1-1 1 0 0,0 1-1 0 0,1 1 1 0 0,-1-1-1 0 0,1 1 1 0 0,-1-1-1 0 0,1 1 1 0 0,0 0-1 0 0,-4 3 0 0 0,-2 1 265 0 0,1 0-1 0 0,1 1 1 0 0,-1 0-1 0 0,-9 12 0 0 0,12-12-172 0 0,0-1-1 0 0,0 1 1 0 0,1 0-1 0 0,-5 12 1 0 0,7-16-250 0 0,1 0 0 0 0,0 0 0 0 0,0 0 0 0 0,0 1 0 0 0,1-1 0 0 0,-1 0 0 0 0,1 1 0 0 0,-1-1 1 0 0,1 1-1 0 0,0-1 0 0 0,0 0 0 0 0,1 1 0 0 0,0 4 0 0 0,-1-7-20 0 0,0-1 1 0 0,1 1-1 0 0,-1 0 0 0 0,0-1 1 0 0,0 1-1 0 0,1 0 0 0 0,-1-1 1 0 0,0 1-1 0 0,0-1 0 0 0,1 1 1 0 0,-1 0-1 0 0,1-1 0 0 0,-1 1 0 0 0,1-1 1 0 0,-1 1-1 0 0,1-1 0 0 0,-1 0 1 0 0,1 1-1 0 0,-1-1 0 0 0,1 1 1 0 0,-1-1-1 0 0,1 0 0 0 0,0 1 1 0 0,-1-1-1 0 0,1 0 0 0 0,0 0 1 0 0,-1 0-1 0 0,1 1 0 0 0,0-1 0 0 0,-1 0 1 0 0,1 0-1 0 0,0 0 0 0 0,-1 0 1 0 0,1 0-1 0 0,0 0 0 0 0,-1 0 1 0 0,1 0-1 0 0,0-1 0 0 0,-1 1 1 0 0,1 0-1 0 0,1-1 0 0 0,2-1 163 0 0,1 0 0 0 0,-1 0 0 0 0,0-1 0 0 0,8-5 0 0 0,-3 1 353 0 0,0 1-460 0 0,-1 0-1 0 0,0 0 1 0 0,-1-1-1 0 0,0 0 1 0 0,0 0-1 0 0,9-14 1 0 0,-8 12-8 0 0,0 0 0 0 0,0 0 0 0 0,14-11 0 0 0,-22 20-50 0 0,0-1 0 0 0,0 1 1 0 0,0 0-1 0 0,1-1 1 0 0,-1 1-1 0 0,0 0 0 0 0,1 0 1 0 0,-1 0-1 0 0,0-1 0 0 0,0 1 1 0 0,1 0-1 0 0,-1 0 1 0 0,0 0-1 0 0,1 0 0 0 0,-1 0 1 0 0,0 0-1 0 0,1-1 0 0 0,-1 1 1 0 0,0 0-1 0 0,1 0 1 0 0,-1 0-1 0 0,1 0 0 0 0,-1 0 1 0 0,0 0-1 0 0,1 0 0 0 0,-1 0 1 0 0,0 1-1 0 0,1-1 1 0 0,-1 0-1 0 0,0 0 0 0 0,1 0 1 0 0,-1 0-1 0 0,0 0 0 0 0,1 1 1 0 0,-1-1-1 0 0,0 0 0 0 0,0 0 1 0 0,1 0-1 0 0,-1 1 1 0 0,0-1-1 0 0,0 0 0 0 0,1 0 1 0 0,-1 1-1 0 0,0-1 0 0 0,0 0 1 0 0,0 1-1 0 0,1-1 1 0 0,-1 0-1 0 0,0 1 0 0 0,0-1 1 0 0,0 0-1 0 0,0 1 0 0 0,0-1 1 0 0,0 0-1 0 0,0 1 1 0 0,0-1-1 0 0,0 0 0 0 0,0 1 1 0 0,0-1-1 0 0,0 0 0 0 0,0 1 1 0 0,0-1-1 0 0,0 1 1 0 0,0-1 4 0 0,1 17 70 0 0,-1 0-1 0 0,0-1 1 0 0,-1 1-1 0 0,-5 19 1 0 0,2 1-195 0 0,-6 35-218 0 0,-3 56-5406 0 0,12-90-3810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4:38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1 21191 0 0,'0'0'480'0'0,"3"15"1167"0"0,-2-5-1563 0 0,5 22 11 0 0,1 56-1 0 0,-7-58 301 0 0,-2-1 1 0 0,-1 1-1 0 0,-1 0 0 0 0,-9 30 0 0 0,10-52-400 0 0,1 0 0 0 0,-2 0 0 0 0,1 0-1 0 0,-1 0 1 0 0,0-1 0 0 0,-6 8 0 0 0,9-13 23 0 0,0 0 0 0 0,-1 0-1 0 0,1-1 1 0 0,-1 1 0 0 0,0-1 0 0 0,1 0 0 0 0,-1 1 0 0 0,0-1 0 0 0,0 0 0 0 0,0 0 0 0 0,0 0 0 0 0,-3 1-1 0 0,3-1 27 0 0,1-1-1 0 0,-1 0 0 0 0,0 0 0 0 0,1 0 0 0 0,-1 0 0 0 0,1 0 1 0 0,-1 0-1 0 0,0 0 0 0 0,1-1 0 0 0,-1 1 0 0 0,1-1 0 0 0,-1 1 1 0 0,1-1-1 0 0,-1 1 0 0 0,1-1 0 0 0,0 0 0 0 0,-1 0 0 0 0,1 0 1 0 0,0 0-1 0 0,-2-1 0 0 0,-1-1-22 0 0,0-1 0 0 0,0 0 0 0 0,1 0 0 0 0,-1-1 0 0 0,1 1 0 0 0,0-1 0 0 0,0 1 0 0 0,-2-7 1 0 0,0-1 8 0 0,0-1 1 0 0,-4-17-1 0 0,7 21-19 0 0,0-1 0 0 0,1 0-1 0 0,1 1 1 0 0,-1-1 0 0 0,2 0-1 0 0,-1 0 1 0 0,1 1 0 0 0,1-1-1 0 0,-1 1 1 0 0,2-1 0 0 0,5-16-1 0 0,-7 24-1 0 0,1 0-1 0 0,-1 0 1 0 0,0 0-1 0 0,1 0 1 0 0,-1 0-1 0 0,1 0 1 0 0,0 0-1 0 0,-1 0 1 0 0,1 1-1 0 0,0-1 1 0 0,0 1 0 0 0,0-1-1 0 0,1 1 1 0 0,-1 0-1 0 0,0 0 1 0 0,0 0-1 0 0,1 0 1 0 0,-1 0-1 0 0,0 1 1 0 0,1-1-1 0 0,-1 1 1 0 0,1-1-1 0 0,-1 1 1 0 0,0 0-1 0 0,4 0 1 0 0,-4 0-1 0 0,0 0 0 0 0,0 1-1 0 0,0-1 1 0 0,-1 0 0 0 0,1 1 0 0 0,0-1 0 0 0,-1 1 0 0 0,1 0-1 0 0,0-1 1 0 0,-1 1 0 0 0,1 0 0 0 0,-1 0 0 0 0,1 0 0 0 0,-1 0-1 0 0,1 0 1 0 0,-1 1 0 0 0,0-1 0 0 0,0 0 0 0 0,0 1 0 0 0,1-1-1 0 0,-1 1 1 0 0,-1-1 0 0 0,1 1 0 0 0,0-1 0 0 0,0 1 0 0 0,0 0-1 0 0,-1-1 1 0 0,1 1 0 0 0,-1 0 0 0 0,1-1 0 0 0,-1 1 0 0 0,0 0-1 0 0,0 0 1 0 0,0 3 0 0 0,0 5 107 0 0,-1-1 0 0 0,0 1 0 0 0,-1-1 0 0 0,0 1 0 0 0,0-1 0 0 0,-1 0 0 0 0,0 0 0 0 0,-6 11 0 0 0,-5 6 450 0 0,-23 33 0 0 0,34-54-642 0 0,-1-1 77 0 0,3-4 0 0 0,3-4 0 0 0,4-3 0 0 0,47-32 6 0 0,-12 10-76 0 0,3-6-1735 0 0,54-30 1 0 0,0 4-2180 0 0,-44 27 1937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4:38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1 20071 0 0,'-12'2'1518'0'0,"7"2"-1377"0"0,-1 1 1 0 0,1-1 0 0 0,0 1 0 0 0,0 0 0 0 0,0 0 0 0 0,0 1-1 0 0,1 0 1 0 0,0-1 0 0 0,1 1 0 0 0,-1 1 0 0 0,1-1-1 0 0,0 0 1 0 0,0 1 0 0 0,1 0 0 0 0,-2 6 0 0 0,-2 13 614 0 0,2 0 0 0 0,-3 44 0 0 0,6-54-699 0 0,-1 25 240 0 0,2 0 0 0 0,2 0 0 0 0,2-1 0 0 0,10 45 0 0 0,47 156-2735 0 0,-59-232 2190 0 0,20 89-5073 0 0,-18-62 3387 0 0</inkml:trace>
  <inkml:trace contextRef="#ctx0" brushRef="#br0" timeOffset="1">1 884 12896 0 0,'0'0'997'0'0,"6"-4"1753"0"0,0 2-1454 0 0,44-18 5589 0 0,-25 10-5799 0 0,25-14 1 0 0,25-20-70 0 0,104-54 69 0 0,-166 93-1307 0 0,0 0 0 0 0,14-3 0 0 0,9 0-3153 0 0,-18 6-5753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4:39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239 131 11056 0 0,'-3'-13'1180'0'0,"2"9"-1030"0"0,-1-1 0 0 0,1 0 0 0 0,0 0 0 0 0,0-8 0 0 0,0 9 593 0 0,1 1 1 0 0,0-1 0 0 0,-1 0-1 0 0,0 0 1 0 0,0 1 0 0 0,0-1-1 0 0,0 0 1 0 0,-1 1 0 0 0,1-1-1 0 0,-4-3 1 0 0,3 3-637 0 0,-1 1-1 0 0,1 0 1 0 0,-1 0-1 0 0,0 0 1 0 0,0 0-1 0 0,0 1 1 0 0,0-1-1 0 0,-1 1 1 0 0,1 0-1 0 0,-1 0 1 0 0,1 0-1 0 0,-1 0 1 0 0,0 1 0 0 0,1-1-1 0 0,-1 1 1 0 0,0 0-1 0 0,0 0 1 0 0,0 1-1 0 0,0-1 1 0 0,0 1-1 0 0,0 0 1 0 0,0 0-1 0 0,-1 0 1 0 0,1 0-1 0 0,0 1 1 0 0,0-1-1 0 0,0 1 1 0 0,1 0 0 0 0,-1 1-1 0 0,0-1 1 0 0,0 1-1 0 0,0-1 1 0 0,1 1-1 0 0,-1 0 1 0 0,1 0-1 0 0,0 1 1 0 0,-1-1-1 0 0,1 1 1 0 0,0 0-1 0 0,-3 4 1 0 0,-2 2-59 0 0,0 1 0 0 0,1 0 1 0 0,1 1-1 0 0,0 0 0 0 0,0 0 0 0 0,1 0 1 0 0,0 1-1 0 0,1-1 0 0 0,-3 16 1 0 0,5-21 48 0 0,1 1 0 0 0,0 0 0 0 0,0 0 0 0 0,1 1 1 0 0,-1-1-1 0 0,2 0 0 0 0,-1 0 0 0 0,1 0 1 0 0,0 0-1 0 0,0 0 0 0 0,1 0 0 0 0,0 0 1 0 0,4 9-1 0 0,-5-15-63 0 0,0 0 0 0 0,0 0-1 0 0,-1-1 1 0 0,1 1 0 0 0,0 0 0 0 0,0 0 0 0 0,0 0 0 0 0,0-1 0 0 0,0 1 0 0 0,0-1-1 0 0,0 1 1 0 0,0-1 0 0 0,1 1 0 0 0,-1-1 0 0 0,0 1 0 0 0,0-1 0 0 0,0 0 0 0 0,0 0 0 0 0,1 1-1 0 0,-1-1 1 0 0,0 0 0 0 0,0 0 0 0 0,2-1 0 0 0,2 1 55 0 0,0-1 1 0 0,-1 1-1 0 0,1-1 0 0 0,-1 0 1 0 0,5-2-1 0 0,0-1 7 0 0,0-1 1 0 0,0 0-1 0 0,-1 0 0 0 0,1-1 0 0 0,-1 0 1 0 0,-1-1-1 0 0,1 0 0 0 0,12-14 0 0 0,16-15 206 0 0,-35 36-271 0 0,-1-1 0 0 0,1 1 0 0 0,-1-1 0 0 0,1 1 0 0 0,-1-1 0 0 0,1 1 0 0 0,-1 0 0 0 0,1-1 0 0 0,0 1 0 0 0,-1 0 0 0 0,1-1 0 0 0,-1 1 0 0 0,1 0 0 0 0,0 0 0 0 0,-1 0 0 0 0,1-1 0 0 0,0 1 0 0 0,-1 0 0 0 0,1 0 0 0 0,0 0 0 0 0,-1 0 0 0 0,1 0 0 0 0,0 0 0 0 0,-1 0 0 0 0,1 1 0 0 0,1-1 0 0 0,-1 1 9 0 0,0-1-1 0 0,-1 1 0 0 0,1 0 0 0 0,0 0 0 0 0,0 0 0 0 0,-1-1 1 0 0,1 1-1 0 0,-1 0 0 0 0,1 0 0 0 0,-1 0 0 0 0,1 0 0 0 0,-1 0 1 0 0,1 0-1 0 0,-1 2 0 0 0,2 4 8 0 0,-1 1-1 0 0,0-1 1 0 0,0 13 0 0 0,-11 92-891 0 0,3-48 677 0 0,6-46-202 0 0,-2 8-914 0 0,1 0 0 0 0,2 0-1 0 0,3 40 1 0 0,0-46-392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4:39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88 6448 0 0,'1'-3'91'0'0,"-1"0"0"0"0,-1 0 0 0 0,1 1 0 0 0,0-1 0 0 0,-1 0 0 0 0,0 0 0 0 0,1 0 0 0 0,-1 1 0 0 0,0-1 0 0 0,0 0 0 0 0,-2-2 0 0 0,2 4 327 0 0,0-1 1 0 0,-1 0-1 0 0,1 1 0 0 0,-1 0 0 0 0,1-1 0 0 0,-1 1 1 0 0,1 0-1 0 0,-1 0 0 0 0,0 0 0 0 0,1 0 0 0 0,-1 0 0 0 0,0 0 1 0 0,0 0-1 0 0,0 0 0 0 0,0 1 0 0 0,0-1 0 0 0,-2 1 1 0 0,-3-1 207 0 0,0 0 0 0 0,0 1 1 0 0,0 0-1 0 0,-1 0 0 0 0,1 1 1 0 0,0 0-1 0 0,0 0 0 0 0,-14 4 1 0 0,7 0-209 0 0,-1 1 1 0 0,1 0 0 0 0,-15 9-1 0 0,23-11-155 0 0,0 0 1 0 0,0 1-1 0 0,0 0 0 0 0,1 0 0 0 0,0 0 0 0 0,-6 7 0 0 0,9-9-146 0 0,0-1 0 0 0,0 1 0 0 0,0 0-1 0 0,0 0 1 0 0,1 0 0 0 0,-1 0 0 0 0,1 0 0 0 0,0 0-1 0 0,-1 0 1 0 0,2 0 0 0 0,-1 1 0 0 0,0-1-1 0 0,0 0 1 0 0,1 1 0 0 0,0 4 0 0 0,0-6-82 0 0,1-1 0 0 0,-1 1 0 0 0,1-1 0 0 0,-1 1 0 0 0,1-1 0 0 0,0 0 0 0 0,0 1 0 0 0,0-1 0 0 0,0 0 1 0 0,0 1-1 0 0,0-1 0 0 0,0 0 0 0 0,0 0 0 0 0,0 0 0 0 0,1 0 0 0 0,-1 0 0 0 0,0 0 0 0 0,1 0 0 0 0,-1-1 0 0 0,3 2 0 0 0,3 1 216 0 0,1 0 0 0 0,14 4 0 0 0,-15-5-207 0 0,16 3 95 0 0,0-1 1 0 0,25 2-1 0 0,-29-5 2 0 0,0 2 1 0 0,1 0 0 0 0,29 10-1 0 0,-46-13-135 0 0,-1 1 1 0 0,1 0-1 0 0,-1 0 0 0 0,1 1 0 0 0,-1-1 0 0 0,0 0 1 0 0,1 1-1 0 0,-1-1 0 0 0,0 1 0 0 0,0 0 0 0 0,0 0 1 0 0,0 0-1 0 0,-1 0 0 0 0,1 0 0 0 0,0 0 1 0 0,-1 0-1 0 0,1 0 0 0 0,1 5 0 0 0,-3-5-1 0 0,1 1-1 0 0,-1 0 1 0 0,1 0-1 0 0,-1 0 1 0 0,0-1-1 0 0,0 1 1 0 0,0 0 0 0 0,-1 0-1 0 0,1 0 1 0 0,-1-1-1 0 0,1 1 1 0 0,-1 0-1 0 0,0-1 1 0 0,0 1-1 0 0,0 0 1 0 0,0-1 0 0 0,-3 4-1 0 0,0 2 24 0 0,0-1-1 0 0,-1 0 1 0 0,0-1 0 0 0,0 1-1 0 0,0-1 1 0 0,-1 0 0 0 0,0 0-1 0 0,0 0 1 0 0,-8 4-1 0 0,11-8-14 0 0,0 0 0 0 0,0-1 0 0 0,0 1 1 0 0,0-1-1 0 0,0 0 0 0 0,0 0 0 0 0,0 0 0 0 0,0 0 0 0 0,-1 0 0 0 0,1-1 0 0 0,0 1 0 0 0,0-1 0 0 0,-1 0 0 0 0,1 0 0 0 0,0 0 0 0 0,-1-1 0 0 0,1 1 0 0 0,0-1 0 0 0,0 0 0 0 0,-1 0 0 0 0,1 0 0 0 0,0 0 0 0 0,0 0 0 0 0,0-1 0 0 0,-4-2 0 0 0,1 0 15 0 0,0 0 0 0 0,1 0 0 0 0,0-1 0 0 0,0 0 0 0 0,0 0 0 0 0,1 0 1 0 0,-1 0-1 0 0,-4-8 0 0 0,7 9-29 0 0,0 0 0 0 0,0 0 0 0 0,0 1 1 0 0,1-1-1 0 0,-1-1 0 0 0,1 1 0 0 0,0 0 1 0 0,0 0-1 0 0,0 0 0 0 0,1-1 0 0 0,-1 1 0 0 0,1 0 1 0 0,0-1-1 0 0,1-5 0 0 0,2-2 9 0 0,0-1-1 0 0,1 1 1 0 0,0 0 0 0 0,1 0-1 0 0,11-19 1 0 0,38-54-599 0 0,-52 82 528 0 0,5-7-489 0 0,1 1-1 0 0,0-1 1 0 0,13-10 0 0 0,14-8-6375 0 0,-2 6-1648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4:40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19231 0 0,'0'0'1744'0'0,"12"11"-349"0"0,2 7-908 0 0,0 1 0 0 0,-1 1 0 0 0,-1 0-1 0 0,16 37 1 0 0,-21-41-334 0 0,-1 1 0 0 0,-1-1-1 0 0,0 1 1 0 0,-1 0 0 0 0,-1 0-1 0 0,-1 1 1 0 0,0 17 0 0 0,-2-28-102 0 0,0 0 1 0 0,-1-1 0 0 0,1 1-1 0 0,-1 0 1 0 0,-1-1-1 0 0,0 1 1 0 0,1-1 0 0 0,-2 0-1 0 0,-4 10 1 0 0,7-15-44 0 0,-1 0 0 0 0,0 0 0 0 0,0 0 1 0 0,0 0-1 0 0,0 0 0 0 0,0 0 0 0 0,0-1 0 0 0,0 1 0 0 0,0 0 0 0 0,-1 0 1 0 0,1-1-1 0 0,0 1 0 0 0,0-1 0 0 0,0 1 0 0 0,-1-1 0 0 0,1 0 1 0 0,0 1-1 0 0,-1-1 0 0 0,1 0 0 0 0,0 0 0 0 0,-1 0 0 0 0,1 0 1 0 0,0 0-1 0 0,-1 0 0 0 0,1 0 0 0 0,0 0 0 0 0,-1-1 0 0 0,1 1 1 0 0,-3-1-1 0 0,0-1 10 0 0,0 1 1 0 0,-1-1-1 0 0,1 0 1 0 0,0 0 0 0 0,0-1-1 0 0,0 1 1 0 0,-4-5-1 0 0,-1 0-16 0 0,2 0-1 0 0,-1-1 1 0 0,1-1-1 0 0,0 1 0 0 0,1-1 1 0 0,0 0-1 0 0,1-1 1 0 0,-1 1-1 0 0,2-1 1 0 0,-5-11-1 0 0,9 19-1 0 0,-1 0 0 0 0,0 0-1 0 0,1 0 1 0 0,0 0 0 0 0,-1 1-1 0 0,1-1 1 0 0,0 0 0 0 0,0 0 0 0 0,0 0-1 0 0,0 0 1 0 0,0 0 0 0 0,1 0-1 0 0,-1 0 1 0 0,0 0 0 0 0,1 0 0 0 0,0 0-1 0 0,-1 0 1 0 0,2-2 0 0 0,0 2-1 0 0,-1 0 0 0 0,1 0 1 0 0,0 0-1 0 0,0 0 0 0 0,0 0 0 0 0,0 0 1 0 0,0 0-1 0 0,0 1 0 0 0,1-1 1 0 0,-1 1-1 0 0,0 0 0 0 0,3-2 1 0 0,7-1 2 0 0,1 0 1 0 0,-1 1-1 0 0,1 0 0 0 0,19-1 1 0 0,-22 3 6 0 0,-3 0 26 0 0,0 0-1 0 0,1 1 1 0 0,-1 0 0 0 0,8 2-1 0 0,-12-2-27 0 0,0 0 0 0 0,-1 1 0 0 0,1-1 0 0 0,-1 1 0 0 0,1 0 0 0 0,0 0 0 0 0,-1 0 0 0 0,1 0 0 0 0,-1 0 0 0 0,0 1 0 0 0,1-1 0 0 0,-1 1 0 0 0,3 3 0 0 0,-4-5-7 0 0,-1 1 1 0 0,0-1-1 0 0,0 1 1 0 0,1-1 0 0 0,-1 1-1 0 0,0-1 1 0 0,0 1-1 0 0,0-1 1 0 0,0 1 0 0 0,0 0-1 0 0,0-1 1 0 0,0 1-1 0 0,0-1 1 0 0,0 1 0 0 0,0-1-1 0 0,0 1 1 0 0,0 0-1 0 0,0-1 1 0 0,0 1 0 0 0,0-1-1 0 0,-1 1 1 0 0,1-1 0 0 0,0 1-1 0 0,0-1 1 0 0,-1 1-1 0 0,1-1 1 0 0,0 1 0 0 0,-1-1-1 0 0,1 1 1 0 0,0-1-1 0 0,-1 1 1 0 0,1-1 0 0 0,-1 0-1 0 0,1 1 1 0 0,-1-1-1 0 0,1 0 1 0 0,-1 1 0 0 0,0-1 10 0 0,-8 10 280 0 0,-1-2 0 0 0,-16 12 0 0 0,-4 3-159 0 0,20-12 79 0 0,9-10-99 0 0,7 4 53 0 0,-4-4-164 0 0,1-1 0 0 0,0 1 0 0 0,-1 0 0 0 0,1-1 0 0 0,0 0 0 0 0,-1 1 0 0 0,1-1 0 0 0,0 0 0 0 0,-1-1 0 0 0,1 1 0 0 0,4-1 0 0 0,29-8-2 0 0,-22 4-678 0 0,0-1-1 0 0,24-13 1 0 0,-16 6-459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2:37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123 191 15664 0 0,'-11'10'223'0'0,"1"0"1"0"0,-1 0 0 0 0,2 1 0 0 0,0 1 0 0 0,0 0-1 0 0,1 0 1 0 0,-9 17 0 0 0,9-13 321 0 0,1 0 1 0 0,1 0-1 0 0,1 1 0 0 0,-5 23 0 0 0,9-34-311 0 0,0 0 0 0 0,1 0 0 0 0,0 0-1 0 0,0 0 1 0 0,0 0 0 0 0,1 0-1 0 0,1 7 1 0 0,-1-9-135 0 0,0-1 0 0 0,1 0 0 0 0,-1 1 0 0 0,0-1 0 0 0,1 0 0 0 0,0 0 0 0 0,0 0 0 0 0,0 0 0 0 0,0 0 1 0 0,0 0-1 0 0,1-1 0 0 0,-1 1 0 0 0,4 2 0 0 0,6 1-57 0 0,-10-5-15 0 0,1-1 1 0 0,-1 0-1 0 0,0 0 0 0 0,1 0 0 0 0,-1 0 0 0 0,1-1 1 0 0,-1 1-1 0 0,0-1 0 0 0,1 1 0 0 0,-1-1 0 0 0,0 0 1 0 0,0 0-1 0 0,1 0 0 0 0,-1 0 0 0 0,0 0 0 0 0,0 0 1 0 0,0 0-1 0 0,2-3 0 0 0,3-1 135 0 0,0-1 0 0 0,-1 0 0 0 0,10-11 1 0 0,-9 8-71 0 0,-1-1 1 0 0,0 0 0 0 0,0 0-1 0 0,-1 0 1 0 0,0-1 0 0 0,-1 1 0 0 0,0-1-1 0 0,3-19 1 0 0,12-96 601 0 0,-15 89 140 0 0,3-30-228 0 0,6-42 1279 0 0,-10 99-1709 0 0,2 21-196 0 0,-4-8 29 0 0,8 33-9 0 0,0 0 0 0 0,3 50 0 0 0,5 20 0 0 0,-11-74 0 0 0,-1-9 0 0 0,0 0 0 0 0,10 26 0 0 0,-13-42 0 0 0,1 0 0 0 0,0-1 0 0 0,1 0 0 0 0,0 1 0 0 0,0-1 0 0 0,0-1 0 0 0,0 1 0 0 0,1-1 0 0 0,0 1 0 0 0,0-1 0 0 0,9 6 0 0 0,-11-9 0 0 0,1 0 0 0 0,-1 0 0 0 0,1-1 0 0 0,-1 0 0 0 0,1 0 0 0 0,-1 0 0 0 0,1 0 0 0 0,0 0 0 0 0,0-1 0 0 0,-1 1 0 0 0,1-1 0 0 0,0 0 0 0 0,0 0 0 0 0,-1 0 0 0 0,1-1 0 0 0,0 0 0 0 0,0 1 0 0 0,6-3 0 0 0,-3 0 0 0 0,0 1 0 0 0,0-1 0 0 0,-1 0 0 0 0,1-1 0 0 0,0 0 0 0 0,-1 0 0 0 0,0 0 0 0 0,8-8 0 0 0,-9 7 0 0 0,0 0 0 0 0,-1-1 0 0 0,1 0 0 0 0,-1 0 0 0 0,0 0 0 0 0,-1-1 0 0 0,1 1 0 0 0,-1-1 0 0 0,-1 0 0 0 0,1 0 0 0 0,-1 0 0 0 0,0 0 0 0 0,1-9 0 0 0,-2 5 0 0 0,0 0 0 0 0,-1-1 0 0 0,0 1 0 0 0,-1 0 0 0 0,0 0 0 0 0,-1 0 0 0 0,-5-20 0 0 0,7 30 0 0 0,0 0 0 0 0,-1 0 0 0 0,1 1 0 0 0,0-1 0 0 0,0 0 0 0 0,-1 1 0 0 0,1-1 0 0 0,0 0 0 0 0,-1 1 0 0 0,1-1 0 0 0,-1 1 0 0 0,1-1 0 0 0,-1 0 0 0 0,1 1 0 0 0,-1-1 0 0 0,1 1 0 0 0,-1-1 0 0 0,1 1 0 0 0,-2-1 0 0 0,2 1 0 0 0,-1 0 0 0 0,1 0 0 0 0,-1 0 0 0 0,1 0 0 0 0,-1 0 0 0 0,1 0 0 0 0,-1 0 0 0 0,1 0 0 0 0,-1 0 0 0 0,1 0 0 0 0,-1 0 0 0 0,1 1 0 0 0,-1-1 0 0 0,1 0 0 0 0,-1 0 0 0 0,1 0 0 0 0,-1 1 0 0 0,1-1 0 0 0,-1 0 0 0 0,0 1 0 0 0,-1 2 0 0 0,0-1 0 0 0,-1 1 0 0 0,1 0 0 0 0,0-1 0 0 0,0 1 0 0 0,-2 6 0 0 0,-3 9 52 0 0,1 1-1 0 0,1 0 0 0 0,0 0 1 0 0,2 1-1 0 0,-2 22 1 0 0,2-20 127 0 0,2-12-168 0 0,0 1 0 0 0,1 0 0 0 0,1 15 0 0 0,-1-21-126 0 0,1 0 0 0 0,0 0 0 0 0,0 0 0 0 0,1 0 0 0 0,-1 0 0 0 0,1 0 0 0 0,0 0 1 0 0,1 0-1 0 0,2 5 0 0 0,-4-9-56 0 0,0 0-1 0 0,0 0 1 0 0,0 0 0 0 0,0 0-1 0 0,0 0 1 0 0,0 0 0 0 0,0 0 0 0 0,1 0-1 0 0,-1-1 1 0 0,0 1 0 0 0,0 0 0 0 0,1-1-1 0 0,-1 1 1 0 0,0-1 0 0 0,1 1-1 0 0,-1-1 1 0 0,1 0 0 0 0,-1 1 0 0 0,1-1-1 0 0,-1 0 1 0 0,0 0 0 0 0,1 0 0 0 0,-1 0-1 0 0,1 0 1 0 0,-1-1 0 0 0,1 1 0 0 0,-1 0-1 0 0,0-1 1 0 0,1 1 0 0 0,-1-1-1 0 0,1 1 1 0 0,1-2 0 0 0,8-5-1576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4:40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1 23583 0 0,'0'0'1083'0'0,"3"8"352"0"0,34 152-1177 0 0,-20-81 232 0 0,5 7-192 0 0,56 133 1 0 0,-68-194-431 0 0,-2-5-1489 0 0,0 0 0 0 0,9 36 0 0 0,-14-33-6630 0 0</inkml:trace>
  <inkml:trace contextRef="#ctx0" brushRef="#br0" timeOffset="1">0 842 22775 0 0,'0'0'522'0'0,"9"-1"695"0"0,35-6-575 0 0,81-26-1 0 0,-100 26-335 0 0,27-9-542 0 0,58-15 1483 0 0,-55 23-3405 0 0,-42 7 4 0 0,-1 1 1 0 0,18 2-1 0 0,-12 2-5805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4:40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17 18543 0 0,'-6'-2'187'0'0,"1"-1"-1"0"0,-1 1 0 0 0,0 0 1 0 0,0 0-1 0 0,0 0 0 0 0,0 1 1 0 0,0 0-1 0 0,0 0 0 0 0,0 1 1 0 0,0 0-1 0 0,0 0 0 0 0,-7 0 1 0 0,-5 2 151 0 0,0 1-1 0 0,-32 8 1 0 0,37-7-221 0 0,0 1 0 0 0,1-1 0 0 0,-1 2 0 0 0,1 0 0 0 0,-22 15 0 0 0,28-17 30 0 0,0 1 1 0 0,1-1 0 0 0,0 1-1 0 0,0 0 1 0 0,0 1 0 0 0,0-1-1 0 0,1 1 1 0 0,0 0 0 0 0,0 0 0 0 0,1 0-1 0 0,0 0 1 0 0,-5 14 0 0 0,7-15-69 0 0,-1-1 0 0 0,1 1-1 0 0,0-1 1 0 0,1 1 0 0 0,-1-1 0 0 0,1 1 0 0 0,0 0 0 0 0,0 5 0 0 0,0-9-58 0 0,1 1-1 0 0,-1-1 0 0 0,1 1 0 0 0,-1-1 0 0 0,1 0 1 0 0,-1 1-1 0 0,1-1 0 0 0,0 0 0 0 0,0 1 0 0 0,-1-1 1 0 0,1 0-1 0 0,0 0 0 0 0,0 0 0 0 0,0 0 1 0 0,1 0-1 0 0,-1 0 0 0 0,0 0 0 0 0,0 0 0 0 0,0 0 1 0 0,1 0-1 0 0,-1-1 0 0 0,0 1 0 0 0,1-1 1 0 0,-1 1-1 0 0,1-1 0 0 0,-1 1 0 0 0,1-1 0 0 0,-1 0 1 0 0,2 1-1 0 0,6-1 59 0 0,-1 1 0 0 0,1-1 0 0 0,0-1 0 0 0,-1 1 0 0 0,1-1 0 0 0,-1-1 0 0 0,1 0 0 0 0,-1 0 0 0 0,16-7 0 0 0,-3 0 9 0 0,-1-1-1 0 0,32-20 1 0 0,-23 12 307 0 0,-1-2-1 0 0,37-34 1 0 0,-64 53-192 0 0,0 3-189 0 0,-1-1 1 0 0,1 0 0 0 0,-1 1 0 0 0,0-1-1 0 0,0 0 1 0 0,0 1 0 0 0,1-1-1 0 0,-2 1 1 0 0,1-1 0 0 0,0 0-1 0 0,0 1 1 0 0,0-1 0 0 0,-1 2-1 0 0,1-1 15 0 0,-2 13 6 0 0,-1 0-1 0 0,-1 0 1 0 0,0-1-1 0 0,-9 23 0 0 0,-32 55 194 0 0,9-18-141 0 0,30-61-182 0 0,2-5-160 0 0,0 0-1 0 0,0 0 0 0 0,1 0 1 0 0,1 1-1 0 0,-1-1 0 0 0,2 1 1 0 0,-2 11-1 0 0,3-20 192 0 0,-1 0-1 0 0,1 0 1 0 0,0 0 0 0 0,0 1-1 0 0,0-1 1 0 0,0 0 0 0 0,0 0-1 0 0,0 1 1 0 0,0-1-1 0 0,0 0 1 0 0,0 0 0 0 0,0 1-1 0 0,0-1 1 0 0,0 0 0 0 0,0 0-1 0 0,1 1 1 0 0,-1-1-1 0 0,0 0 1 0 0,0 0 0 0 0,0 0-1 0 0,0 1 1 0 0,0-1-1 0 0,0 0 1 0 0,1 0 0 0 0,-1 0-1 0 0,0 1 1 0 0,0-1 0 0 0,0 0-1 0 0,0 0 1 0 0,1 0-1 0 0,-1 0 1 0 0,0 0 0 0 0,0 1-1 0 0,0-1 1 0 0,1 0 0 0 0,-1 0-1 0 0,0 0 1 0 0,0 0-1 0 0,1 0 1 0 0,-1 0 0 0 0,0 0-1 0 0,0 0 1 0 0,1 0 0 0 0,-1 0-1 0 0,0 0 1 0 0,0 0-1 0 0,1 0 1 0 0,-1 0 0 0 0,0 0-1 0 0,0 0 1 0 0,0 0-1 0 0,1 0 1 0 0,-1 0 0 0 0,0 0-1 0 0,1-1 1 0 0,7-3-1735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4:41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 11976 0 0,'5'-3'1274'0'0,"4"2"-559"0"0,1 0-1 0 0,0-1 1 0 0,0 0-1 0 0,0-1 1 0 0,9-3-1 0 0,18-6 3316 0 0,69-19 576 0 0,-30 7-2561 0 0,-71 23-1960 0 0,0 0-1 0 0,1 0 1 0 0,-1 0 0 0 0,0 0 0 0 0,1 1 0 0 0,-1 0-1 0 0,10 1 1 0 0,-13 0-71 0 0,-1-1-1 0 0,0 0 1 0 0,1 0-1 0 0,-1 1 1 0 0,0-1-1 0 0,0 0 1 0 0,0 1-1 0 0,1 0 1 0 0,-1-1-1 0 0,0 1 1 0 0,0-1-1 0 0,0 1 0 0 0,0 0 1 0 0,0 0-1 0 0,0 0 1 0 0,0 0-1 0 0,0 0 1 0 0,-1 0-1 0 0,1 0 1 0 0,0 0-1 0 0,0 0 1 0 0,-1 0-1 0 0,1 0 1 0 0,-1 0-1 0 0,1 1 1 0 0,-1-1-1 0 0,1 0 1 0 0,-1 0-1 0 0,0 1 1 0 0,0-1-1 0 0,1 0 1 0 0,-1 0-1 0 0,0 1 1 0 0,0-1-1 0 0,0 0 0 0 0,0 1 1 0 0,-1 0-1 0 0,-2 14 76 0 0,0-1 0 0 0,-1 0 0 0 0,0-1 0 0 0,-2 1 0 0 0,0-1 0 0 0,0 0 0 0 0,-1 0 0 0 0,-1-1 0 0 0,-14 20 0 0 0,-8 4-730 0 0,-58 58 0 0 0,76-84-673 0 0,0-3-365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4:42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24 16128 0 0,'-12'-2'934'0'0,"-25"-8"-319"0"0,35 10 57 0 0,0-1-1 0 0,0 0 0 0 0,0 0 0 0 0,0 0 1 0 0,0-1-1 0 0,0 1 0 0 0,-3-3 2058 0 0,12 4-3084 0 0,-5 0 198 0 0,-1 0 0 0 0,1 0-1 0 0,-1 0 1 0 0,1 0 0 0 0,-1 0 0 0 0,1 0-1 0 0,-1 0 1 0 0,1 1 0 0 0,-1-1 0 0 0,1 1-1 0 0,-1-1 1 0 0,1 1 0 0 0,-1 0 0 0 0,3 1-1 0 0,17 10-2330 0 0,-9-5 800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4:42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98 6912 0 0,'0'0'15601'0'0,"-1"-1"-15387"0"0,1-1 1 0 0,-1 1 0 0 0,1 0-1 0 0,0 0 1 0 0,0-1 0 0 0,0 1-1 0 0,-1 0 1 0 0,1 0 0 0 0,1-3-1 0 0,0 3-242 0 0,0-1 0 0 0,0 1 0 0 0,0 0 0 0 0,1-1 0 0 0,-1 1 0 0 0,1 0 0 0 0,-1 0 0 0 0,1 0 0 0 0,-1 0-1 0 0,1 0 1 0 0,-1 0 0 0 0,1 0 0 0 0,3 0 0 0 0,14-4-3373 0 0,-8 3-819 0 0,5-3-2953 0 0</inkml:trace>
  <inkml:trace contextRef="#ctx0" brushRef="#br0" timeOffset="1">434 0 15200 0 0,'-6'0'504'0'0,"1"0"0"0"0,-1 1 0 0 0,1 0 1 0 0,-1 0-1 0 0,1 0 0 0 0,-6 3 0 0 0,-7 3 6488 0 0,17-6-6580 0 0,1 0-464 0 0,1 1 1 0 0,-1-1-1 0 0,0 1 1 0 0,1-1-1 0 0,-1 1 1 0 0,1-1-1 0 0,0 1 1 0 0,-1-1-1 0 0,1 1 1 0 0,0-1-1 0 0,0 0 1 0 0,0 1-1 0 0,0-1 1 0 0,0 0-1 0 0,0 0 1 0 0,0 0-1 0 0,0 1 1 0 0,0-1-1 0 0,1-1 1 0 0,-1 1-1 0 0,2 1 1 0 0,16 7-2750 0 0,-1-3-3774 0 0,-1-4-185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4:42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41 19407 0 0,'0'0'1896'0'0,"-2"-5"-1688"0"0,2 0-208 0 0,2 0 0 0 0,1-1 0 0 0,5 2 480 0 0,0-4 48 0 0,4 6 16 0 0,3 0-6624 0 0,-5-1-1327 0 0</inkml:trace>
  <inkml:trace contextRef="#ctx0" brushRef="#br0" timeOffset="1">612 111 20271 0 0,'-7'-2'2200'0'0,"19"-1"-11167"0"0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4:45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276 132 9216 0 0,'0'0'4'0'0,"-11"-3"345"0"0,-1-1 0 0 0,1 1-1 0 0,-15-1 1 0 0,23 4-13 0 0,-1 0-1 0 0,0 0 1 0 0,1 0 0 0 0,-1 0-1 0 0,0 0 1 0 0,1 1 0 0 0,-1 0-1 0 0,1 0 1 0 0,-1 0 0 0 0,1 0-1 0 0,-1 0 1 0 0,1 1 0 0 0,0 0 0 0 0,-6 3-1 0 0,2 0 169 0 0,1 1 0 0 0,0 0 0 0 0,0 0 0 0 0,1 0 0 0 0,-10 13 0 0 0,-18 39-54 0 0,27-46-252 0 0,-8 17-180 0 0,2 1 1 0 0,1 0-1 0 0,2 1 0 0 0,1 0 0 0 0,-8 62 0 0 0,14-64-18 0 0,1 0 0 0 0,1 0 0 0 0,2 0 0 0 0,9 55 0 0 0,-9-75 133 0 0,0 1 0 0 0,1-1-1 0 0,-1 0 1 0 0,2 0 0 0 0,0 0-1 0 0,0 0 1 0 0,0 0 0 0 0,1-1-1 0 0,0 1 1 0 0,10 11 0 0 0,-10-15-80 0 0,0 0 0 0 0,0 0 0 0 0,0-1 0 0 0,0 0 0 0 0,1 1 1 0 0,0-2-1 0 0,0 1 0 0 0,0-1 0 0 0,0 0 0 0 0,1 0 0 0 0,-1-1 0 0 0,1 1 0 0 0,-1-1 0 0 0,1-1 1 0 0,12 2-1 0 0,-2-2 145 0 0,0-1 0 0 0,1 0 0 0 0,-1-2 1 0 0,31-5-1 0 0,69-24 407 0 0,-40 9-356 0 0,-11 5-239 0 0,1 4 0 0 0,0 2 0 0 0,1 3 0 0 0,81 2 1 0 0,-22 6 210 0 0,102 5-398 0 0,393 34 410 0 0,-458-29-174 0 0,202 18 95 0 0,224 50-434 0 0,-196-23 88 0 0,-246-30 226 0 0,110 12 138 0 0,-221-35-257 0 0,43-2-1 0 0,-64-2 147 0 0,0 0 0 0 0,0-1 0 0 0,-1 0 0 0 0,0-1-1 0 0,21-9 1 0 0,-20 6-86 0 0,0 0-1 0 0,-1-2 1 0 0,0 1 0 0 0,0-2-1 0 0,-1 0 1 0 0,0-1-1 0 0,-1 0 1 0 0,17-19 0 0 0,-21 20 3 0 0,0-1 0 0 0,-1-1 1 0 0,-1 1-1 0 0,1-1 1 0 0,-2-1-1 0 0,0 1 0 0 0,-1-1 1 0 0,0 0-1 0 0,0 0 1 0 0,-2-1-1 0 0,3-14 0 0 0,-3 5 17 0 0,-1 0-1 0 0,-2 0 0 0 0,0 0 0 0 0,-1 0 0 0 0,-1 1 1 0 0,-8-32-1 0 0,-43-131 494 0 0,38 140-52 0 0,7 20-166 0 0,-40-147 214 0 0,42 140-1122 0 0,-4-16-5843 0 0,6 15-1301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4:56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259 120 11976 0 0,'-10'-2'1050'0'0,"8"1"-875"0"0,-1 1 1 0 0,0-1-1 0 0,0 0 1 0 0,0 0-1 0 0,1 0 0 0 0,-1 0 1 0 0,0-1-1 0 0,1 1 1 0 0,-1-1-1 0 0,-3-2 1 0 0,2 0 388 0 0,0 1 1 0 0,0-1-1 0 0,0 0 1 0 0,0 0-1 0 0,-4-8 1 0 0,6 10-429 0 0,1 0 0 0 0,0 0 0 0 0,0-1 0 0 0,0 1 0 0 0,0 0 0 0 0,1 0 0 0 0,-1-1 0 0 0,1 1 0 0 0,-1-1 0 0 0,1 1 0 0 0,0-1 0 0 0,0 1 0 0 0,0 0 0 0 0,0-5 0 0 0,2-2 316 0 0,-2 7-399 0 0,0 0 1 0 0,0 1-1 0 0,0-1 0 0 0,1 1 0 0 0,-1-1 1 0 0,1 1-1 0 0,-1-1 0 0 0,1 1 0 0 0,0-3 0 0 0,1 2 24 0 0,1-2 636 0 0,-1 7-194 0 0,0 1-684 0 0,1 2 81 0 0,-1-1-1 0 0,0 1 0 0 0,0-1 0 0 0,-1 1 1 0 0,0 0-1 0 0,0-1 0 0 0,0 1 1 0 0,0 0-1 0 0,-1 8 0 0 0,-1 9 27 0 0,-5 24 0 0 0,4-31 77 0 0,-9 48 843 0 0,-25 79 0 0 0,24-96-1202 0 0,-21 63-75 0 0,28-97 453 0 0,-1-1 1 0 0,0 0 0 0 0,0-1-1 0 0,-1 1 1 0 0,0-1-1 0 0,-16 17 1 0 0,22-28-8 0 0,0 1 1 0 0,0 0-1 0 0,0 0 0 0 0,0-1 1 0 0,-1 1-1 0 0,1 0 0 0 0,0-1 1 0 0,0 1-1 0 0,-1-1 0 0 0,1 0 1 0 0,0 1-1 0 0,-1-1 0 0 0,1 0 1 0 0,0 0-1 0 0,-1 0 0 0 0,1 0 1 0 0,-1 0-1 0 0,1 0 0 0 0,0 0 1 0 0,-1 0-1 0 0,1-1 0 0 0,-3 0 1 0 0,4 1-8 0 0,-1 0 1 0 0,0-1 0 0 0,0 1 0 0 0,1 0-1 0 0,-1 0 1 0 0,0-1 0 0 0,1 1 0 0 0,-1-1-1 0 0,0 1 1 0 0,1-1 0 0 0,-1 1 0 0 0,0-1-1 0 0,1 1 1 0 0,-1-1 0 0 0,1 1 0 0 0,-1-1-1 0 0,1 0 1 0 0,0 1 0 0 0,-1-1 0 0 0,1 0-1 0 0,-1 1 1 0 0,1-1 0 0 0,0 0 0 0 0,0 0-1 0 0,-1 1 1 0 0,1-1 0 0 0,0 0 0 0 0,0 0-1 0 0,0 1 1 0 0,0-1 0 0 0,0 0 0 0 0,0 0-1 0 0,0 0 1 0 0,0 1 0 0 0,0-1 0 0 0,0 0-1 0 0,1 0 1 0 0,-1 1 0 0 0,1-2 0 0 0,2-12 223 0 0,-3 13-221 0 0,0 0 0 0 0,0-1 0 0 0,0 1 0 0 0,1-1 0 0 0,-1 1 0 0 0,1 0 0 0 0,-1-1 0 0 0,1 1 0 0 0,-1 0 0 0 0,2-2 0 0 0,1-1-9 0 0,-1 1 1 0 0,1 0-1 0 0,0 0 1 0 0,0 0-1 0 0,0 0 1 0 0,1 0-1 0 0,-1 1 1 0 0,1-1-1 0 0,-1 1 1 0 0,1 0-1 0 0,0 0 0 0 0,0 0 1 0 0,0 1-1 0 0,0-1 1 0 0,0 1-1 0 0,0 0 1 0 0,0 0-1 0 0,1 1 1 0 0,-1-1-1 0 0,0 1 1 0 0,1 0-1 0 0,-1 0 1 0 0,0 0-1 0 0,0 1 1 0 0,1-1-1 0 0,-1 1 0 0 0,0 0 1 0 0,0 0-1 0 0,0 1 1 0 0,0-1-1 0 0,0 1 1 0 0,6 4-1 0 0,2 0-18 0 0,-1 1 0 0 0,0-1 0 0 0,18 6 0 0 0,-27-12-10 0 0,0 1 1 0 0,1-1-1 0 0,-1 1 0 0 0,0-1 0 0 0,1 0 0 0 0,-1 0 0 0 0,1 0 1 0 0,-1 0-1 0 0,0 0 0 0 0,1-1 0 0 0,-1 1 0 0 0,0-1 0 0 0,1 1 1 0 0,-1-1-1 0 0,0 0 0 0 0,0 0 0 0 0,0 0 0 0 0,1 0 0 0 0,-1 0 1 0 0,0-1-1 0 0,-1 1 0 0 0,1-1 0 0 0,3-2 0 0 0,-2 1-274 0 0,-1 1 1 0 0,0-1-1 0 0,-1 1 0 0 0,1-1 0 0 0,0 0 0 0 0,-1 0 0 0 0,1 1 0 0 0,-1-1 0 0 0,0 0 1 0 0,2-6-1 0 0,-1-4-5278 0 0,4 1-1661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5:12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63 12960 0 0,'-48'-34'5847'0'0,"45"32"-5607"0"0,0 1-1 0 0,0-1 0 0 0,0 1 0 0 0,0 0 0 0 0,0 0 0 0 0,-1 0 0 0 0,1 0 0 0 0,0 1 1 0 0,0-1-1 0 0,-1 1 0 0 0,1 0 0 0 0,0 0 0 0 0,-1 0 0 0 0,1 1 0 0 0,0-1 1 0 0,-5 2-1 0 0,2-1 49 0 0,0 1 0 0 0,1 0 1 0 0,0 0-1 0 0,-1 1 0 0 0,1 0 0 0 0,0 0 1 0 0,0 0-1 0 0,-6 5 0 0 0,11-8-232 0 0,0 1-1 0 0,0-1 0 0 0,0 0 1 0 0,0 0-1 0 0,0 1 0 0 0,0-1 0 0 0,0 0 1 0 0,-1 1-1 0 0,1-1 0 0 0,0 0 1 0 0,0 0-1 0 0,0 1 0 0 0,0-1 1 0 0,1 0-1 0 0,-1 1 0 0 0,0-1 1 0 0,0 0-1 0 0,0 1 0 0 0,0-1 1 0 0,0 0-1 0 0,0 0 0 0 0,0 1 1 0 0,0-1-1 0 0,1 0 0 0 0,-1 0 1 0 0,0 1-1 0 0,0-1 0 0 0,0 0 1 0 0,1 0-1 0 0,-1 0 0 0 0,0 1 0 0 0,0-1 1 0 0,1 0-1 0 0,-1 0 0 0 0,0 0 1 0 0,0 0-1 0 0,1 1 0 0 0,-1-1 1 0 0,0 0-1 0 0,0 0 0 0 0,1 0 1 0 0,-1 0-1 0 0,1 0-158 0 0,2 2 198 0 0,0 0-1 0 0,0-1 1 0 0,1 0-1 0 0,-1 1 1 0 0,0-1-1 0 0,1-1 1 0 0,-1 1-1 0 0,1 0 1 0 0,-1-1-1 0 0,8 0 0 0 0,36-4 379 0 0,-34 2-328 0 0,401-44 1810 0 0,74 30-1998 0 0,-279 26-9330 0 0,-158-8-62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5:15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17191 0 0,'0'0'1719'0'0,"0"15"-1558"0"0,-1 103 1438 0 0,10 225-206 0 0,-7-321-1424 0 0,1-1 0 0 0,1 1 1 0 0,0 0-1 0 0,14 34 0 0 0,-18-54-169 0 0,0-12-1611 0 0,-3 0 296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2:37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10592 0 0,'0'0'818'0'0,"6"6"-102"0"0,23 24 9288 0 0,3-3-7187 0 0,-4-5-1867 0 0,-21-16-780 0 0,1 1 0 0 0,1-1 0 0 0,-1 0 0 0 0,1-1 0 0 0,10 5 0 0 0,-14-9-182 0 0,0 1 0 0 0,0-1 0 0 0,0 0 0 0 0,0 0 0 0 0,0 0 0 0 0,0 0 0 0 0,1-1 0 0 0,-1 0 0 0 0,0 0 0 0 0,0-1 0 0 0,0 1 0 0 0,0-1 0 0 0,0 0 0 0 0,0-1 0 0 0,0 1 0 0 0,0-1 0 0 0,0 0 0 0 0,4-2 0 0 0,-5 2-167 0 0,-1 0 1 0 0,1-1 0 0 0,-1 1-1 0 0,0 0 1 0 0,0-1-1 0 0,0 0 1 0 0,0 0 0 0 0,0 0-1 0 0,0 0 1 0 0,-1 0-1 0 0,0 0 1 0 0,0-1 0 0 0,0 1-1 0 0,0-1 1 0 0,0 0-1 0 0,0 1 1 0 0,-1-1 0 0 0,0 0-1 0 0,0 0 1 0 0,0 0-1 0 0,0 0 1 0 0,-1 0 0 0 0,1-5-1 0 0,-1 6 101 0 0,0 1-43 0 0,0 0 0 0 0,0-1-1 0 0,0 1 1 0 0,0 0-1 0 0,-1 0 1 0 0,1-1 0 0 0,-2-3-1 0 0,2 6 145 0 0,-1-1-1 0 0,1 1 0 0 0,-1-1 1 0 0,1 1-1 0 0,0-1 0 0 0,-1 1 1 0 0,1 0-1 0 0,-1-1 0 0 0,1 1 1 0 0,-1 0-1 0 0,1-1 0 0 0,-1 1 0 0 0,0 0 1 0 0,1 0-1 0 0,-1 0 0 0 0,1-1 1 0 0,-1 1-1 0 0,0 0 0 0 0,1 0 1 0 0,-1 0-1 0 0,1 0 0 0 0,-1 0 1 0 0,0 0-1 0 0,1 0 0 0 0,-1 0 1 0 0,1 0-1 0 0,-1 1 0 0 0,1-1 0 0 0,-1 0 1 0 0,0 0-1 0 0,1 0 0 0 0,-1 1 1 0 0,1-1-1 0 0,-2 1 0 0 0,-4 2 284 0 0,-1 0 0 0 0,1 1 1 0 0,0 0-1 0 0,0 0 0 0 0,0 0 0 0 0,-9 10 0 0 0,-28 33 785 0 0,6 1-677 0 0,2 1 0 0 0,-39 73 0 0 0,68-112-890 0 0,1 0 1 0 0,1 0-1 0 0,-7 19 0 0 0,8-2-4291 0 0,17-30 686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5:16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1 238 8752 0 0,'0'0'673'0'0,"20"-8"4728"0"0,-6-3-3202 0 0,1-2-1 0 0,21-25 1 0 0,2 1-587 0 0,-24 23-1304 0 0,1-1-1 0 0,-2 0 1 0 0,14-19 0 0 0,-21 25-265 0 0,1-1 1 0 0,0 1 0 0 0,15-13-1 0 0,-22 22-43 0 0,0-1 0 0 0,0 1 0 0 0,1 0 0 0 0,-1 0 0 0 0,0 0 0 0 0,1 0 0 0 0,-1-1 0 0 0,0 1 0 0 0,1 0 0 0 0,-1 0 0 0 0,0 0 0 0 0,1 0 0 0 0,-1 0 0 0 0,0 0 0 0 0,1 0 0 0 0,-1 0 0 0 0,0 0 0 0 0,1 0 0 0 0,-1 0 0 0 0,0 0 0 0 0,1 0 0 0 0,-1 0 0 0 0,0 0 0 0 0,1 0 0 0 0,-1 0 0 0 0,0 1 0 0 0,1-1 0 0 0,-1 0 0 0 0,0 0 0 0 0,0 0 0 0 0,1 1 0 0 0,-1-1 0 0 0,0 0 0 0 0,1 0 0 0 0,-1 0 0 0 0,0 1 0 0 0,0-1 0 0 0,0 0 0 0 0,1 1 0 0 0,-1-1 0 0 0,0 0 0 0 0,0 0 0 0 0,0 1 0 0 0,0-1 0 0 0,0 0 0 0 0,1 1 0 0 0,-1-1 0 0 0,0 0 0 0 0,0 1 0 0 0,0 0 0 0 0,9 29-6 0 0,-4-11-58 0 0,2 14-191 0 0,-7-28 148 0 0,1 0 0 0 0,0 0 0 0 0,0 0 0 0 0,0 0-1 0 0,3 7 1 0 0,-2-8-400 0 0,0 1-1 0 0,0 0 0 0 0,1-1 0 0 0,0 0 0 0 0,4 7 1 0 0,2-4-1015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1:33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20 2304 0 0,'11'-19'17380'0'0,"-7"28"-14264"0"0,0 24-3173 0 0,-35 181 2948 0 0,16-127-2958 0 0,12-69-160 0 0,1-1 0 0 0,0 1 0 0 0,2-1 1 0 0,1 22-1 0 0,3-25-5677 0 0,3-1-2057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1:33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37 6912 0 0,'-18'5'8939'0'0,"19"-5"-8567"0"0,13-8 1693 0 0,18-3-1355 0 0,-30 10-293 0 0,17-5 1082 0 0,33-6-1 0 0,-44 10-1218 0 0,0 1 0 0 0,-1 1-1 0 0,1-1 1 0 0,0 1 0 0 0,0 1 0 0 0,0-1-1 0 0,9 3 1 0 0,-16-2-250 0 0,0 0 0 0 0,1-1 0 0 0,-1 1 0 0 0,0 0 0 0 0,0 0 0 0 0,0 0 0 0 0,0 0 0 0 0,0-1 0 0 0,-1 2 0 0 0,1-1 0 0 0,0 0 0 0 0,0 0 0 0 0,-1 0 0 0 0,1 0 0 0 0,0 0 0 0 0,-1 1 0 0 0,1-1 0 0 0,-1 0 0 0 0,0 0 0 0 0,1 1 0 0 0,-1 1 0 0 0,3 29 138 0 0,-3-22-115 0 0,-1 1-1 0 0,0-1 1 0 0,-1 0 0 0 0,-1 0-1 0 0,1 0 1 0 0,-2-1-1 0 0,1 1 1 0 0,-1-1 0 0 0,-9 16-1 0 0,6-14 19 0 0,0 0 0 0 0,0-1 0 0 0,-1 1 0 0 0,-1-2 0 0 0,0 1 0 0 0,0-1 1 0 0,-12 9-1 0 0,-17 6 15 0 0,27-18 153 0 0,1 1-1 0 0,-18 14 1 0 0,28-21-236 0 0,0 0 1 0 0,0 0-1 0 0,-1 0 0 0 0,1 0 0 0 0,0 0 1 0 0,0 0-1 0 0,0 0 0 0 0,0 0 0 0 0,0 0 0 0 0,0 0 1 0 0,0 0-1 0 0,0 0 0 0 0,0 0 0 0 0,-1 1 1 0 0,1-1-1 0 0,0 0 0 0 0,0 0 0 0 0,0 0 0 0 0,0 0 1 0 0,0 0-1 0 0,0 0 0 0 0,0 0 0 0 0,0 0 1 0 0,0 0-1 0 0,0 0 0 0 0,0 1 0 0 0,0-1 1 0 0,0 0-1 0 0,0 0 0 0 0,0 0 0 0 0,0 0 0 0 0,0 0 1 0 0,0 0-1 0 0,0 0 0 0 0,0 0 0 0 0,0 1 1 0 0,0-1-1 0 0,0 0 0 0 0,0 0 0 0 0,0 0 0 0 0,0 0 1 0 0,0 0-1 0 0,0 0 0 0 0,0 0 0 0 0,0 0 1 0 0,0 1-1 0 0,0-1 0 0 0,0 0 0 0 0,0 0 0 0 0,0 0 1 0 0,0 0-1 0 0,1 0 0 0 0,-1 0 0 0 0,0 0 1 0 0,0 0-1 0 0,0 0 0 0 0,0 0 0 0 0,0 0 1 0 0,0 0-1 0 0,0 0 0 0 0,0 0 0 0 0,0 1 0 0 0,1-1 1 0 0,-1 0-1 0 0,0 0 0 0 0,0 0 0 0 0,0 0 1 0 0,13-1 93 0 0,19-5-30 0 0,80-20-146 0 0,-35 17-3604 0 0,-49 6-5050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1:34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63 10136 0 0,'-1'0'165'0'0,"0"0"-110"0"0,1 0 0 0 0,0 1-1 0 0,-1-1 1 0 0,1 0 0 0 0,0 0-1 0 0,0 0 1 0 0,-1 1 0 0 0,1-1 0 0 0,0 0-1 0 0,0 0 1 0 0,-1 1 0 0 0,1-1-1 0 0,0 0 1 0 0,0 0 0 0 0,-1 1 0 0 0,1-1-1 0 0,0 0 1 0 0,0 1 0 0 0,-1 1 1973 0 0,6-2-657 0 0,-1-1 0 0 0,0 1 0 0 0,0-1 0 0 0,0 0-1 0 0,4-1 1 0 0,34-16 1540 0 0,-33 13-2562 0 0,0 1-1 0 0,18-6 0 0 0,-16 6-485 0 0,0 0-1 0 0,11-6 1 0 0,1 1-3107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1:34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6912 0 0,'-7'8'796'0'0,"0"0"1"0"0,-7 14-1 0 0,11-19 233 0 0,3-2-627 0 0,0-1-1 0 0,-1 1 0 0 0,1 0 1 0 0,0-1-1 0 0,-1 1 1 0 0,1 0-1 0 0,0 0 0 0 0,0-1 1 0 0,-1 1-1 0 0,1 0 0 0 0,0 0 1 0 0,0-1-1 0 0,0 1 0 0 0,0 0 1 0 0,0 0-1 0 0,0-1 1 0 0,1 3-1 0 0,-1-2-26 0 0,1 0-1 0 0,-1 0 1 0 0,1 0 0 0 0,-1 1 0 0 0,1-1-1 0 0,0 0 1 0 0,-1 0 0 0 0,1 0 0 0 0,2 2-1 0 0,-1-1-87 0 0,0 0-1 0 0,1 0 0 0 0,-1 0 1 0 0,1-1-1 0 0,-1 1 0 0 0,1-1 1 0 0,0 1-1 0 0,5 1 0 0 0,70 16 1957 0 0,-68-18-2020 0 0,0 0 1 0 0,0 0 0 0 0,1-1-1 0 0,-1 0 1 0 0,19-3-1 0 0,-27 3-164 0 0,1-1 0 0 0,0 1-1 0 0,0 0 1 0 0,0 0 0 0 0,0 0 0 0 0,0 0-1 0 0,0 1 1 0 0,0-1 0 0 0,0 1-1 0 0,0 0 1 0 0,4 1 0 0 0,-6-1-37 0 0,0-1 0 0 0,0 1 0 0 0,0-1 0 0 0,0 1 0 0 0,0 0 0 0 0,0 0 0 0 0,0-1 0 0 0,0 1 1 0 0,0 0-1 0 0,-1 0 0 0 0,1 0 0 0 0,0 0 0 0 0,0 0 0 0 0,-1 0 0 0 0,1 0 0 0 0,-1 0 0 0 0,1 1 0 0 0,-1-1 0 0 0,1 0 0 0 0,-1 0 0 0 0,0 0 0 0 0,0 0 0 0 0,1 1 0 0 0,-1-1 1 0 0,0 0-1 0 0,0 0 0 0 0,0 1 0 0 0,0-1 0 0 0,-1 2 0 0 0,0 4 24 0 0,-1 1 1 0 0,0 0 0 0 0,0-1-1 0 0,-1 1 1 0 0,0-1-1 0 0,0 0 1 0 0,-6 8 0 0 0,-3 4 11 0 0,-18 23 0 0 0,21-31-270 0 0,-1-1 0 0 0,0 0 0 0 0,-1 0 0 0 0,0-1 0 0 0,0 0 0 0 0,-1-1 0 0 0,0 0 0 0 0,-22 11 0 0 0,19-14-1229 0 0,3-5-338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1:35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40 19319 0 0,'0'0'1943'0'0,"1"0"-1783"0"0,13 3 118 0 0,0-1 0 0 0,0-1-1 0 0,0 0 1 0 0,0 0 0 0 0,0-2 0 0 0,21-3-1 0 0,86-20 1166 0 0,-92 17-701 0 0,10-3-726 0 0,-38 10-3 0 0,-1 0-1 0 0,1 0 0 0 0,-1-1 1 0 0,0 1-1 0 0,1 0 0 0 0,-1 0 0 0 0,1 0 1 0 0,-1 0-1 0 0,1 0 0 0 0,-1 0 1 0 0,1-1-1 0 0,-1 1 0 0 0,1 0 1 0 0,-1 0-1 0 0,1 0 0 0 0,-1 1 1 0 0,1-1-1 0 0,-1 0 0 0 0,0 0 1 0 0,1 0-1 0 0,-1 0 0 0 0,1 0 1 0 0,-1 0-1 0 0,1 1 0 0 0,-1-1 1 0 0,1 0-1 0 0,-1 0 0 0 0,0 1 1 0 0,1-1-1 0 0,-1 0 0 0 0,0 1 1 0 0,1-1-1 0 0,-1 0 0 0 0,0 1 1 0 0,1-1-1 0 0,-1 1 0 0 0,0-1 1 0 0,0 0-1 0 0,1 1 0 0 0,-1-1 1 0 0,0 1-1 0 0,0-1 0 0 0,0 1 0 0 0,0-1 1 0 0,0 1-1 0 0,1-1 0 0 0,-1 0 1 0 0,0 1-1 0 0,0 0 0 0 0,-4 17 812 0 0,-1-9-756 0 0,1 0 0 0 0,-1-1-1 0 0,-1 1 1 0 0,1-1 0 0 0,-9 9 0 0 0,-37 36 129 0 0,43-45-193 0 0,-52 49 10 0 0,7-6-87 0 0,-89 107-1 0 0,139-156-74 0 0,2 0 0 0 0,-1 1 1 0 0,0-1-1 0 0,0 1 0 0 0,1-1 0 0 0,-1 1 0 0 0,1 0 1 0 0,0 0-1 0 0,0-1 0 0 0,0 1 0 0 0,0 0 1 0 0,1 0-1 0 0,-1 0 0 0 0,1 0 0 0 0,0 0 0 0 0,-1 0 1 0 0,2 4-1 0 0,3 6-875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1:36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2 10136 0 0,'0'0'1286'0'0,"-9"-2"2781"0"0,1 2-3229 0 0,-1 1 0 0 0,1 0 0 0 0,0 0-1 0 0,-1 0 1 0 0,1 1 0 0 0,0 0 0 0 0,0 1 0 0 0,-13 5 0 0 0,10-3-457 0 0,3-2-193 0 0,0 1 0 0 0,0 0-1 0 0,1 1 1 0 0,-1 0 0 0 0,1 0-1 0 0,0 0 1 0 0,1 1 0 0 0,-1 0-1 0 0,1 1 1 0 0,-8 9 0 0 0,6-4-177 0 0,0 0 0 0 0,0 0 0 0 0,1 0 1 0 0,1 1-1 0 0,-9 24 0 0 0,14-33 119 0 0,-1 1-1 0 0,1 0 1 0 0,0 0-1 0 0,1 0 1 0 0,-1 0-1 0 0,1 0 1 0 0,0 7-1 0 0,0-11-96 0 0,1 0-1 0 0,-1 1 0 0 0,0-1 1 0 0,0 1-1 0 0,0-1 0 0 0,1 0 1 0 0,-1 0-1 0 0,1 1 1 0 0,-1-1-1 0 0,1 0 0 0 0,0 0 1 0 0,-1 1-1 0 0,1-1 0 0 0,0 0 1 0 0,0 0-1 0 0,0 0 1 0 0,0 0-1 0 0,-1 0 0 0 0,2 0 1 0 0,-1 0-1 0 0,0-1 0 0 0,0 1 1 0 0,0 0-1 0 0,0 0 1 0 0,0-1-1 0 0,1 1 0 0 0,-1-1 1 0 0,0 1-1 0 0,1-1 0 0 0,-1 0 1 0 0,3 1-1 0 0,1-1-35 0 0,1 0-1 0 0,-1 0 1 0 0,0-1 0 0 0,1 1-1 0 0,-1-1 1 0 0,0-1 0 0 0,0 1-1 0 0,1-1 1 0 0,-1 1 0 0 0,0-2-1 0 0,-1 1 1 0 0,1 0-1 0 0,0-1 1 0 0,-1 0 0 0 0,1 0-1 0 0,6-6 1 0 0,4-6-15 0 0,1-1 0 0 0,22-30 0 0 0,-31 37 20 0 0,24-32 1990 0 0,-32 58-1959 0 0,-1-1 1 0 0,-1 1 0 0 0,0-1-1 0 0,-7 18 1 0 0,-4 24-37 0 0,-3 29 1 0 0,-8 43 4 0 0,22-101-34 0 0,0 30 0 0 0,3-59 30 0 0,0 14-419 0 0,0-1 0 0 0,4 22-1 0 0,-3-32 224 0 0,-1 1-1 0 0,1-1 1 0 0,0 0-1 0 0,0 0 1 0 0,1 1-1 0 0,-1-1 1 0 0,1 0 0 0 0,-1 0-1 0 0,1 0 1 0 0,0 0-1 0 0,0 0 1 0 0,0-1-1 0 0,1 1 1 0 0,-1-1-1 0 0,4 4 1 0 0,6 2-705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1:38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7832 0 0,'0'0'2125'0'0,"15"-6"4475"0"0,1-5-2510 0 0,-5 17-2612 0 0,-9-5-1417 0 0,-1 1 0 0 0,0-1 0 0 0,0 1 0 0 0,0-1 0 0 0,-1 1 0 0 0,1-1 0 0 0,0 1 0 0 0,0 0 0 0 0,-1-1 0 0 0,1 1 0 0 0,-1 0 0 0 0,1 2 0 0 0,1 25 187 0 0,-1-26-215 0 0,-2 87 846 0 0,-18 145 0 0 0,14-184-905 0 0,0-13 75 0 0,-3 50 42 0 0,6-72-4 0 0,1-13-62 0 0,1 0 1 0 0,0 1-1 0 0,-1-1 1 0 0,1 0-1 0 0,0 0 1 0 0,0 0-1 0 0,1 0 1 0 0,-1 0-1 0 0,2 5 1 0 0,-2-7-701 0 0,-1-2-278 0 0,-3-6-1423 0 0,0-5-5473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1:38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3 211 11520 0 0,'-2'-8'8908'0'0,"11"2"-7939"0"0,-7 5-523 0 0,23-18 1002 0 0,-2-2-1 0 0,29-31 1 0 0,-33 32-1058 0 0,0 1 0 0 0,1 1 0 0 0,35-25 0 0 0,-54 43-389 0 0,-1-1 1 0 0,1 1 0 0 0,-1 0-1 0 0,1-1 1 0 0,-1 1-1 0 0,1 0 1 0 0,0 0 0 0 0,-1-1-1 0 0,1 1 1 0 0,-1 0-1 0 0,1 0 1 0 0,-1 0-1 0 0,1 0 1 0 0,0 0 0 0 0,-1 0-1 0 0,1 0 1 0 0,-1 0-1 0 0,1 0 1 0 0,0 0 0 0 0,-1 0-1 0 0,1 0 1 0 0,-1 0-1 0 0,1 1 1 0 0,0-1 0 0 0,-1 0-1 0 0,1 0 1 0 0,-1 1-1 0 0,1-1 1 0 0,-1 0 0 0 0,1 1-1 0 0,1 1 0 0 0,-1-1 0 0 0,0 1 0 0 0,0-1 0 0 0,0 1 0 0 0,0 0 0 0 0,0 0 0 0 0,0-1 0 0 0,0 1 0 0 0,1 4 0 0 0,0 3-6 0 0,0 0 0 0 0,-1 1 0 0 0,1 11-1 0 0,-1 40-134 0 0,-1-27-1310 0 0,1-1 0 0 0,9 52 0 0 0,-4-58 11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1:41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16384 0 0,'-1'0'85'0'0,"0"1"1"0"0,1 0 0 0 0,-1 0 0 0 0,0-1-1 0 0,1 1 1 0 0,-1 0 0 0 0,1 0 0 0 0,-1 0 0 0 0,1-1-1 0 0,-1 1 1 0 0,1 0 0 0 0,-1 0 0 0 0,1 0-1 0 0,0 0 1 0 0,0 0 0 0 0,-1 0 0 0 0,1 0 0 0 0,0 0-1 0 0,0 0 1 0 0,0 0 0 0 0,0 2 0 0 0,4 25-296 0 0,-1-13 356 0 0,13 315 1439 0 0,-16-311-1554 0 0,-9 516 696 0 0,2-319-262 0 0,7-102-1622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2:38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11 234 6912 0 0,'0'0'622'0'0,"-11"-27"18638"0"0,18 28-18259 0 0,10 2-813 0 0,0-1 0 0 0,1-1 0 0 0,-1-1 0 0 0,0 0 0 0 0,0-1 0 0 0,0-1 0 0 0,0-1 0 0 0,27-7 0 0 0,-36 7-171 0 0,1 1 1 0 0,-1-1-1 0 0,0-1 0 0 0,0 0 1 0 0,8-5-1 0 0,-12 7-11 0 0,-1 0 0 0 0,0 0-1 0 0,1-1 1 0 0,-1 0 0 0 0,0 1-1 0 0,0-1 1 0 0,-1 0 0 0 0,1-1 0 0 0,-1 1-1 0 0,1 0 1 0 0,-1-1 0 0 0,0 0-1 0 0,2-3 1 0 0,-4 5-7 0 0,0 1 0 0 0,0-1 0 0 0,1 0 0 0 0,-1 0 0 0 0,0 1 0 0 0,0-1 1 0 0,-1 0-1 0 0,1 1 0 0 0,0-1 0 0 0,-1 0 0 0 0,1 1 0 0 0,-1-1 0 0 0,1 0 0 0 0,-1 1 0 0 0,0-1 0 0 0,1 1 0 0 0,-1-1 0 0 0,0 1 0 0 0,0-1 0 0 0,0 1 0 0 0,0 0 0 0 0,-1-1 0 0 0,1 1 1 0 0,-3-2-1 0 0,-4-4-15 0 0,0 1 0 0 0,-17-11 1 0 0,18 13 5 0 0,-4-3 9 0 0,0 0 0 0 0,0 1 0 0 0,-1 0 1 0 0,0 1-1 0 0,0 1 0 0 0,0 0 0 0 0,-1 0 0 0 0,1 1 0 0 0,-1 1 0 0 0,0 0 0 0 0,-24-1 0 0 0,36 3 87 0 0,8 3-17 0 0,11 2-76 0 0,1-1 0 0 0,0 0 0 0 0,20 1 1 0 0,35 7 15 0 0,-67-10 101 0 0,1 0 0 0 0,0 1-1 0 0,-1 0 1 0 0,0 0 0 0 0,0 1 0 0 0,0 0 0 0 0,8 6 0 0 0,-12-8-87 0 0,-1 0-1 0 0,1 0 1 0 0,-1 0-1 0 0,0 1 0 0 0,0-1 1 0 0,0 1-1 0 0,0-1 1 0 0,-1 1-1 0 0,1 0 0 0 0,-1 0 1 0 0,1 0-1 0 0,-1 0 1 0 0,1 4-1 0 0,-1-2 24 0 0,0 1 0 0 0,0-1 0 0 0,-1 0 0 0 0,0 1 0 0 0,0-1 0 0 0,0 1 0 0 0,-1 6 0 0 0,-1-1 8 0 0,-1 0 0 0 0,0-1 0 0 0,0 0 0 0 0,-1 1 1 0 0,0-1-1 0 0,-1-1 0 0 0,-8 13 0 0 0,-2 1-477 0 0,-2 0 0 0 0,0-1 0 0 0,-40 38 0 0 0,56-59 191 0 0,-1 0 0 0 0,1 0 0 0 0,0 0 0 0 0,-1 0-1 0 0,1 0 1 0 0,-1 0 0 0 0,1-1 0 0 0,-4 2 0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1:41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1 829 15664 0 0,'0'0'1187'0'0,"7"5"-669"0"0,-1 0-361 0 0,0 0-1 0 0,0-1 1 0 0,0 0 0 0 0,0 0 0 0 0,1 0 0 0 0,-1-1 0 0 0,1 0-1 0 0,0 0 1 0 0,0-1 0 0 0,0 0 0 0 0,1 0 0 0 0,12 1-1 0 0,27-2 473 0 0,82-9 0 0 0,47-20 266 0 0,-20 4-932 0 0,291-52 1479 0 0,-374 62-1480 0 0,854-158 38 0 0,-499 110 0 0 0,-422 61 0 0 0,679-58 0 0 0,2 31 4 0 0,-425 19 7 0 0,-133 5 44 0 0,209-10 177 0 0,4-21-94 0 0,18-29-92 0 0,2-34 168 0 0,-2-49 226 0 0,-340 137-460 0 0,20-8 99 0 0,-37 16-44 0 0,1 1 0 0 0,0 0 0 0 0,0 0 0 0 0,-1 0 1 0 0,1 1-1 0 0,0-1 0 0 0,0 1 0 0 0,5 0 0 0 0,-8 0-28 0 0,-1 0 0 0 0,1 0 1 0 0,0 0-1 0 0,-1 0 0 0 0,1 1 0 0 0,0-1 1 0 0,-1 0-1 0 0,1 0 0 0 0,0 1 0 0 0,-1-1 1 0 0,1 1-1 0 0,-1-1 0 0 0,1 0 0 0 0,0 1 0 0 0,-1-1 1 0 0,1 1-1 0 0,-1-1 0 0 0,1 1 0 0 0,-1 0 1 0 0,0-1-1 0 0,1 1 0 0 0,-1 0 0 0 0,1 1 6 0 0,0 0 0 0 0,-1 0 0 0 0,1 0 0 0 0,-1-1 0 0 0,1 1 0 0 0,-1 0 0 0 0,0 0 0 0 0,0 3 0 0 0,0 3 57 0 0,-1 0 1 0 0,-3 16-1 0 0,3-22-59 0 0,-67 251 980 0 0,18-81-851 0 0,-92 302-185 0 0,103-329 182 0 0,6-22-140 0 0,4-15 25 0 0,-17 52 132 0 0,41-146-135 0 0,0 0 0 0 0,-1 0 0 0 0,0-1 0 0 0,-1 0-1 0 0,-1 0 1 0 0,-13 18 0 0 0,19-29-8 0 0,-1 1 0 0 0,-1 0-1 0 0,1-1 1 0 0,0 1-1 0 0,0-1 1 0 0,-1 0 0 0 0,0 0-1 0 0,1-1 1 0 0,-1 1 0 0 0,0-1-1 0 0,0 0 1 0 0,1 0 0 0 0,-7 1-1 0 0,-5 0 74 0 0,1-1 1 0 0,-20 0-1 0 0,26-1-71 0 0,-143-6 381 0 0,-4 0-431 0 0,-651 28 75 0 0,43 54 684 0 0,-196 34-708 0 0,-6-72 387 0 0,511-71 28 0 0,372 20-309 0 0,0-3 1 0 0,1-4 0 0 0,-113-44 0 0 0,118 33-583 0 0,-93-51 0 0 0,140 64-205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1:44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11 11520 0 0,'-56'-10'3958'0'0,"55"10"-3741"0"0,0 0 0 0 0,1 0 1 0 0,-1 0-1 0 0,0 0 0 0 0,0 0 0 0 0,1 0 0 0 0,-1 0 0 0 0,0 0 1 0 0,1 1-1 0 0,-1-1 0 0 0,0 0 0 0 0,1 1 0 0 0,-1-1 0 0 0,0 1 0 0 0,-2 4-210 0 0,0 0-1 0 0,1 0 0 0 0,0 0 1 0 0,0 0-1 0 0,0 0 0 0 0,0 1 1 0 0,1-1-1 0 0,0 1 1 0 0,0-1-1 0 0,1 1 0 0 0,0 10 1 0 0,-1-2 18 0 0,-9 299 211 0 0,9-160-54 0 0,-1-8 93 0 0,-2 66 574 0 0,4-181-794 0 0,1-21-326 0 0,-1 1 0 0 0,-1 0-1 0 0,-2 15 1 0 0,3-23-1095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1:44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0 197 12440 0 0,'1'-1'150'0'0,"-1"0"0"0"0,1 1 0 0 0,-1-1 1 0 0,1 0-1 0 0,0 0 0 0 0,-1 0 0 0 0,1 0 1 0 0,0 1-1 0 0,-1-1 0 0 0,1 0 0 0 0,0 0 0 0 0,0 1 1 0 0,0-1-1 0 0,0 1 0 0 0,0-1 0 0 0,0 1 1 0 0,0-1-1 0 0,0 1 0 0 0,0 0 0 0 0,0-1 1 0 0,2 1-1 0 0,26-3 3649 0 0,-18 2-3173 0 0,19-3-137 0 0,11-1-119 0 0,194 14 1204 0 0,45 0-455 0 0,127-31-1186 0 0,-311 16 3 0 0,1162-66 1736 0 0,-934 63-1408 0 0,152 6-426 0 0,-253 5 372 0 0,-209-2-299 0 0,205-4 992 0 0,-152 0-385 0 0,84-17 1 0 0,39-23 54 0 0,-184 42-477 0 0,11-1-396 0 0,-17 4 302 0 0,0-1 1 0 0,1 0-1 0 0,-1 0 1 0 0,1 1-1 0 0,-1-1 1 0 0,0 0-1 0 0,1 0 1 0 0,-1 1-1 0 0,0-1 1 0 0,1 0-1 0 0,-1 1 1 0 0,0-1-1 0 0,0 1 1 0 0,1-1-1 0 0,-1 0 1 0 0,0 1-1 0 0,0-1 1 0 0,0 1-1 0 0,1-1 1 0 0,-1 0-1 0 0,0 1 1 0 0,0-1-1 0 0,0 1 1 0 0,0-1-1 0 0,0 1 1 0 0,0-1-1 0 0,0 1 1 0 0,0-1-1 0 0,0 1 1 0 0,0-1-1 0 0,0 0 1 0 0,0 1-1 0 0,0-1 1 0 0,-1 1-1 0 0,1-1 1 0 0,0 1-1 0 0,0 0 1 0 0,-3 8 152 0 0,0 0 0 0 0,0-1 0 0 0,-1 1 0 0 0,0 0 0 0 0,-9 13 0 0 0,-7 15-93 0 0,-47 137-49 0 0,24-55-2 0 0,-25 78 20 0 0,-14 36-9 0 0,44-159-25 0 0,0 1 17 0 0,28-52 14 0 0,0-1 0 0 0,-2-1 1 0 0,-24 35-1 0 0,31-49-16 0 0,0-2-1 0 0,-1 1 1 0 0,0 0-1 0 0,0-1 1 0 0,0 0-1 0 0,0-1 1 0 0,-1 0-1 0 0,0 0 1 0 0,0 0-1 0 0,0 0 1 0 0,0-1-1 0 0,-1 0 1 0 0,1-1-1 0 0,-1 0 1 0 0,-10 2-1 0 0,-9-1 3 0 0,0-1-1 0 0,0-1 1 0 0,-32-3-1 0 0,43 1-23 0 0,-308-22 367 0 0,122 19-75 0 0,-299 31-1 0 0,-237 73-399 0 0,444-57-17 0 0,-108 9 305 0 0,0-29-60 0 0,169-28-1096 0 0,135-3-7440 0 0,46 3-548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1:48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2760 0 0,'3'-29'200'0'0,"-1"3"1395"0"0,2-4 2037 0 0,-3 22-1956 0 0,0 1 0 0 0,0-1 0 0 0,5-14 3556 0 0,-4 24-4106 0 0,0 4-708 0 0,1 0 0 0 0,0 0 0 0 0,-1 0 0 0 0,-1 1 0 0 0,1-1 0 0 0,1 12 1 0 0,2 44 540 0 0,-5-58-892 0 0,-2 423 2632 0 0,-4-159-1592 0 0,6-254-1104 0 0,0 1-1 0 0,2-1 0 0 0,-1 0 0 0 0,7 23 0 0 0,-8-35-82 0 0,3-14-1056 0 0,0-5-54 0 0,0-6-60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1:48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42 333 9216 0 0,'-20'-1'12271'0'0,"30"-2"-11780"0"0,1-2 0 0 0,-1 1 0 0 0,0-2 0 0 0,-1 1 0 0 0,1-1 0 0 0,10-10 0 0 0,14-7 50 0 0,119-69-17 0 0,76-50 577 0 0,-223 138-1079 0 0,1-1 13 0 0,-1 1-1 0 0,1 0 1 0 0,-1 1-1 0 0,1 0 1 0 0,10-4-1 0 0,-14 26 179 0 0,-5 18-113 0 0,-9 51-1 0 0,1-22-42 0 0,6-24-44 0 0,-11 131 150 0 0,13-113-5 0 0,2 177 471 0 0,4-149-341 0 0,6 80 351 0 0,-5-128-492 0 0,-2-23-58 0 0,1 27 0 0 0,-4-44-84 0 0,0 1 0 0 0,-1-1 0 0 0,1 0 0 0 0,0 1 0 0 0,0-1 0 0 0,0 0 0 0 0,0 1 0 0 0,0-1 0 0 0,0 0 0 0 0,-1 1 0 0 0,1-1 0 0 0,0 0 0 0 0,0 1 0 0 0,0-1 0 0 0,-1 0 0 0 0,1 1 0 0 0,0-1 0 0 0,0 0 0 0 0,-1 0 0 0 0,1 0 0 0 0,0 1 0 0 0,-1-1 0 0 0,1 0 0 0 0,0 0 0 0 0,-1 0 0 0 0,1 1 0 0 0,0-1 0 0 0,-1 0 0 0 0,1 0 0 0 0,0 0 0 0 0,-1 0 0 0 0,1 0 0 0 0,0 0 0 0 0,-1 0 0 0 0,-14-1 61 0 0,12 1-31 0 0,-32-4 51 0 0,-40-2 9 0 0,-122 20 443 0 0,97-4-2427 0 0,1-6-7242 0 0,74-4 521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1:48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19063 0 0,'0'0'1912'0'0,"1"0"-1753"0"0,2-2-59 0 0,-2 2-51 0 0,-1-1 0 0 0,0 1 0 0 0,1 0 0 0 0,-1 0 0 0 0,1 0 1 0 0,-1 0-1 0 0,0 0 0 0 0,1 0 0 0 0,-1 0 0 0 0,1 0 0 0 0,-1 1 0 0 0,0-1 0 0 0,1 0 0 0 0,-1 0 0 0 0,0 0 0 0 0,1 0 0 0 0,-1 0 1 0 0,0 1-1 0 0,1-1 0 0 0,-1 0 0 0 0,0 0 0 0 0,1 1 0 0 0,-1-1 0 0 0,0 0 0 0 0,1 0 0 0 0,-1 1 0 0 0,0-1 0 0 0,0 0 1 0 0,1 1-1 0 0,6 9 533 0 0,-7-9-550 0 0,4 7 48 0 0,0 1-1 0 0,0-1 1 0 0,-1 1 0 0 0,0 0 0 0 0,0 0 0 0 0,1 13 0 0 0,3 58 981 0 0,-6-49-820 0 0,0 1-55 0 0,-7 54 0 0 0,5-79-189 0 0,-3 8 345 0 0,-7-31 740 0 0,6 2-955 0 0,2-1-1 0 0,-1 0 0 0 0,2 0 1 0 0,-1-20-1 0 0,2-1-126 0 0,4-37 0 0 0,1-3 0 0 0,3 29 449 0 0,-7 46 550 0 0,-1 14-679 0 0,-14 142-708 0 0,13-127 332 0 0,-2 38-410 0 0,4-58 1 0 0,1-1 0 0 0,0 1 0 0 0,0-1-1 0 0,0 0 1 0 0,1 1 0 0 0,4 10 0 0 0,-1-10-1393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1:42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13824 0 0,'0'0'1246'0'0,"0"14"-996"0"0,23 403 3649 0 0,-22-349-3575 0 0,-4 122 953 0 0,-2-39-618 0 0,6-129-749 0 0,1-16-186 0 0,1-14-142 0 0,0-7-940 0 0,0-9-420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1:42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1 153 7368 0 0,'0'-2'5760'0'0,"29"-4"-117"0"0,17 2-4144 0 0,4-1-954 0 0,-10-1-22 0 0,0-3 0 0 0,-1-1 0 0 0,0-1 0 0 0,61-28 0 0 0,-72 25-342 0 0,-12 6-180 0 0,2 0-1 0 0,-1 0 1 0 0,1 2 0 0 0,0 0 0 0 0,25-4-1 0 0,-42 9 0 0 0,0 1 0 0 0,1 0-1 0 0,-1 0 1 0 0,0 0 0 0 0,0 0 0 0 0,0 0-1 0 0,1 0 1 0 0,-1 0 0 0 0,0 1 0 0 0,0-1-1 0 0,0 0 1 0 0,1 1 0 0 0,-1-1 0 0 0,0 1-1 0 0,0-1 1 0 0,0 1 0 0 0,0-1-1 0 0,0 1 1 0 0,0 0 0 0 0,0 0 0 0 0,0-1-1 0 0,0 1 1 0 0,0 0 0 0 0,-1 0 0 0 0,1 0-1 0 0,0 0 1 0 0,-1 0 0 0 0,1 0-1 0 0,0 0 1 0 0,-1 0 0 0 0,1 0 0 0 0,-1 0-1 0 0,1 0 1 0 0,-1 1 0 0 0,1 1 0 0 0,0 4 38 0 0,-1-1 1 0 0,1 1 0 0 0,-1 0-1 0 0,0 0 1 0 0,-1 7 0 0 0,0-5 112 0 0,5 218 1497 0 0,0-10-1718 0 0,-16-51 1094 0 0,7-127-682 0 0,-1-1-1 0 0,-16 48 0 0 0,22-84-341 0 0,-4 10 26 0 0,-10 22 0 0 0,13-32-17 0 0,0 1 1 0 0,0-1-1 0 0,0 1 1 0 0,-1-1-1 0 0,0 0 1 0 0,1 0-1 0 0,-1 0 1 0 0,0 0-1 0 0,0 0 1 0 0,0 0 0 0 0,0 0-1 0 0,0-1 1 0 0,0 1-1 0 0,-1-1 1 0 0,-3 3-1 0 0,5-4 0 0 0,0 0 0 0 0,0 1 0 0 0,1-1 0 0 0,-1 0 0 0 0,0 0-1 0 0,0 0 1 0 0,0 0 0 0 0,1 0 0 0 0,-1-1 0 0 0,0 1 0 0 0,0 0 0 0 0,1 0 0 0 0,-1 0 0 0 0,0-1 0 0 0,0 1-1 0 0,1 0 1 0 0,-1-1 0 0 0,0 1 0 0 0,1 0 0 0 0,-1-1 0 0 0,0 1 0 0 0,1-1 0 0 0,-1 1 0 0 0,1-1-1 0 0,-1 1 1 0 0,1-1 0 0 0,-1 0 0 0 0,1 1 0 0 0,-1-1 0 0 0,1 0 0 0 0,0 1 0 0 0,-1-2 0 0 0,0-1-268 0 0,-1 0 1 0 0,1 1 0 0 0,1-1 0 0 0,-1 0 0 0 0,0 0 0 0 0,1 0-1 0 0,-1-4 1 0 0,-1-14-1126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1:43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9184 0 0,'-17'3'896'0'0,"17"4"-800"0"0,0 1-96 0 0,0 0 0 0 0,-2-1 0 0 0,-1 3-176 0 0,3 0-56 0 0,3 0-16 0 0,-3-2 0 0 0,-6-1 136 0 0,9 3 24 0 0,9 3 8 0 0,-10-4 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1:43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19 12816 0 0,'0'0'1157'0'0,"0"-1"-953"0"0,1 0-68 0 0,-1 1 0 0 0,0-1 0 0 0,1 1 1 0 0,-1-1-1 0 0,0 1 0 0 0,0-1 0 0 0,1 1 0 0 0,-1-1 0 0 0,0 1 1 0 0,0-1-1 0 0,0 1 0 0 0,0-1 0 0 0,0 1 0 0 0,0-1 0 0 0,0 1 1 0 0,0-1-1 0 0,0 1 0 0 0,0-1 0 0 0,0 0 0 0 0,0 1 0 0 0,0-1 0 0 0,0 1 1 0 0,0-1-1 0 0,-1 1 0 0 0,1-1 0 0 0,0 1 0 0 0,0-1 0 0 0,-2-1 1752 0 0,0 17-595 0 0,0 19-1048 0 0,1 16-213 0 0,0 30-32 0 0,0-52 0 0 0,3 45 0 0 0,21 207 0 0 0,-16-198 0 0 0,-1 9 0 0 0,-6-85 0 0 0,1 1 0 0 0,0-1 0 0 0,0 1 0 0 0,0-1 0 0 0,1 1 0 0 0,3 8 0 0 0,0-6-539 0 0,0-10 119 0 0,-1-6-281 0 0,-2-5-1500 0 0,-1-3-4281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2:38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22 14280 0 0,'1'-2'350'0'0,"0"1"1"0"0,0-1 0 0 0,5-14 13092 0 0,-7 19-14352 0 0,-4 13 1330 0 0,1 1-1 0 0,1-1 1 0 0,-2 17 0 0 0,-3 20-331 0 0,7-49-167 0 0,1-1-1 0 0,-1 1 0 0 0,1 0 1 0 0,0-1-1 0 0,0 1 1 0 0,0 0-1 0 0,0-1 0 0 0,1 1 1 0 0,-1 0-1 0 0,1-1 1 0 0,0 1-1 0 0,0-1 0 0 0,0 1 1 0 0,1-1-1 0 0,-1 0 1 0 0,1 1-1 0 0,0-1 0 0 0,0 0 1 0 0,0 0-1 0 0,0 0 1 0 0,0 0-1 0 0,1-1 0 0 0,-1 1 1 0 0,6 3-1 0 0,-6-5-153 0 0,-1-1 0 0 0,1 1-1 0 0,0-1 1 0 0,0 0 0 0 0,0 0 0 0 0,0 1-1 0 0,0-1 1 0 0,-1-1 0 0 0,1 1-1 0 0,0 0 1 0 0,0 0 0 0 0,0-1 0 0 0,0 1-1 0 0,0-1 1 0 0,-1 1 0 0 0,1-1-1 0 0,0 0 1 0 0,-1 0 0 0 0,3-1 0 0 0,1 0-489 0 0,5-5-779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1:43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0 365 12896 0 0,'8'-13'1321'0'0,"-7"11"-1193"0"0,-1 0 1 0 0,1 1-1 0 0,0 0 0 0 0,-1-1 0 0 0,1 1 1 0 0,0-1-1 0 0,0 1 0 0 0,2-2 1 0 0,10-8 1001 0 0,0 0 1 0 0,0 1-1 0 0,1 1 1 0 0,24-12-1 0 0,64-23-351 0 0,-36 17-201 0 0,-10 2-371 0 0,299-120 116 0 0,-326 134-286 0 0,-19 6 43 0 0,0 1 1 0 0,0 1-1 0 0,1 0 1 0 0,-1 0-1 0 0,0 1 1 0 0,15-1-1 0 0,-24 3-80 0 0,0 0 0 0 0,-1 0 0 0 0,1 0 0 0 0,0 0 0 0 0,-1 1 0 0 0,1-1 0 0 0,-1 0 0 0 0,1 0 0 0 0,0 0 0 0 0,-1 1-1 0 0,1-1 1 0 0,-1 0 0 0 0,1 1 0 0 0,-1-1 0 0 0,1 1 0 0 0,-1-1 0 0 0,1 0 0 0 0,-1 1 0 0 0,1-1 0 0 0,-1 1 0 0 0,1-1 0 0 0,-1 1-1 0 0,0 0 1 0 0,1-1 0 0 0,-1 1 0 0 0,0-1 0 0 0,0 1 0 0 0,1 0 0 0 0,-1-1 0 0 0,0 1 0 0 0,0-1 0 0 0,0 1 0 0 0,0 0 0 0 0,0-1 0 0 0,0 1-1 0 0,0 0 1 0 0,0-1 0 0 0,0 1 0 0 0,0 1 0 0 0,0 2-29 0 0,-1 0 1 0 0,0 0-1 0 0,0 0 0 0 0,-2 8 1 0 0,-89 303-199 0 0,44-71 873 0 0,6-22 833 0 0,38-203-1378 0 0,2-7 211 0 0,-1 0 1 0 0,-8 24-1 0 0,10-34-261 0 0,0 0 0 0 0,1 0 0 0 0,-1 0 0 0 0,-1 0-1 0 0,1 0 1 0 0,0 0 0 0 0,0 0 0 0 0,-1 0 0 0 0,1 0 0 0 0,-1-1 0 0 0,0 1 0 0 0,1-1-1 0 0,-1 1 1 0 0,0-1 0 0 0,0 1 0 0 0,0-1 0 0 0,0 0 0 0 0,0 0 0 0 0,0 0 0 0 0,0 0-1 0 0,0-1 1 0 0,-3 2 0 0 0,2-2-40 0 0,0 0-1 0 0,0 0 1 0 0,0 0 0 0 0,0-1-1 0 0,0 1 1 0 0,0-1 0 0 0,0 0-1 0 0,0 0 1 0 0,0 0 0 0 0,1 0-1 0 0,-1 0 1 0 0,-4-3 0 0 0,-30-23 105 0 0,32 23-24 0 0,-1 0-232 0 0,1-1 0 0 0,0 1 0 0 0,0-1 0 0 0,0 0 0 0 0,1 0 0 0 0,-1 0 0 0 0,1-1 0 0 0,1 1 0 0 0,-1-1 0 0 0,-4-10 0 0 0,4-4-1123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1:49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11056 0 0,'-5'22'1474'0'0,"6"-16"2569"0"0,11 5-318 0 0,-7-7-3256 0 0,0-1-1 0 0,1 0 1 0 0,-1-1-1 0 0,1 1 1 0 0,-1-1-1 0 0,1 0 1 0 0,0-1-1 0 0,0 1 1 0 0,9 0-1 0 0,14 0 169 0 0,1-1 0 0 0,0-1-1 0 0,55-8 1 0 0,-58 3-636 0 0,33-4-2941 0 0,-45 8-5939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5:39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19 208 17247 0 0,'-7'-16'437'0'0,"-3"-16"769"0"0,9 30-1190 0 0,1 0 1 0 0,0 0 0 0 0,0 0 0 0 0,0 0 0 0 0,0 0 0 0 0,0 0 0 0 0,0 0 0 0 0,1 0 0 0 0,-1 0 0 0 0,1 0 0 0 0,-1 0 0 0 0,1 0 0 0 0,0 0-1 0 0,1-2 1 0 0,2-1 130 0 0,-1 0-1 0 0,1 0 0 0 0,0 1 0 0 0,0 0 0 0 0,0-1 0 0 0,1 2 0 0 0,0-1 0 0 0,0 0 0 0 0,0 1 0 0 0,0 0 1 0 0,0 0-1 0 0,0 1 0 0 0,1-1 0 0 0,8-2 0 0 0,9-1-71 0 0,1 0 0 0 0,30-3 0 0 0,-31 6 19 0 0,26-6 36 0 0,49-5-64 0 0,-80 13-124 0 0,-9 1-769 0 0,0-1-1 0 0,0 0 1 0 0,-1 0 0 0 0,17-5-1 0 0,-24 1-1227 0 0,-1-2 1023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5:39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502 0 5064 0 0,'-4'3'141'0'0,"-13"12"369"0"0,0 0 1 0 0,0 1-1 0 0,2 1 1 0 0,-23 31-1 0 0,27-29 1671 0 0,0 0 0 0 0,-11 28 0 0 0,11-17-692 0 0,-9 32 0 0 0,-15 132 271 0 0,9 236-604 0 0,25-405-1012 0 0,0 333 941 0 0,1-353-1085 0 0,6 246 18 0 0,0 166-20 0 0,-6-397 2 0 0,-9 388 0 0 0,-20 57 1492 0 0,-122 635 0 0 0,129-990-1079 0 0,-23 134 310 0 0,34-139-284 0 0,11-89-334 0 0,0-1 1 0 0,1 1 0 0 0,0-1-1 0 0,7 28 1 0 0,-7-40-76 0 0,0-1 1 0 0,-1 1-1 0 0,1-1 1 0 0,0 1-1 0 0,0-1 0 0 0,1 0 1 0 0,-1 0-1 0 0,0 0 1 0 0,1 1-1 0 0,-1-1 1 0 0,1-1-1 0 0,0 1 0 0 0,0 0 1 0 0,-1 0-1 0 0,1 0 1 0 0,0-1-1 0 0,1 1 1 0 0,-1-1-1 0 0,4 2 0 0 0,-3-2 23 0 0,1 0 0 0 0,0 0 0 0 0,0 0 0 0 0,0-1 0 0 0,-1 1 0 0 0,1-1 0 0 0,0 0 0 0 0,0 0 0 0 0,0-1 0 0 0,0 1 0 0 0,0-1 0 0 0,5-1 0 0 0,108-30 621 0 0,-43 11-677 0 0,91-13 0 0 0,-77 22-1750 0 0,-43 6 710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5:42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66 13824 0 0,'-2'-3'220'0'0,"-1"0"1"0"0,1 0-1 0 0,-1 0 1 0 0,1 0 0 0 0,0 0-1 0 0,0-1 1 0 0,1 1 0 0 0,-3-7-1 0 0,2 6 211 0 0,1 1-1 0 0,-1-1 1 0 0,0 1 0 0 0,0-1-1 0 0,0 1 1 0 0,-5-7 974 0 0,7 11-1322 0 0,1 0 1 0 0,-1 0-1 0 0,1 0 1 0 0,-1 0-1 0 0,0 0 0 0 0,1 0 1 0 0,-1 0-1 0 0,0 1 1 0 0,0-1-1 0 0,0 0 0 0 0,0 0 1 0 0,0 0-1 0 0,0 0 0 0 0,0 2 1 0 0,0-2 2 0 0,7 104 245 0 0,0-37-318 0 0,27 331 130 0 0,-34-399-138 0 0,7 42 308 0 0,-7-40-274 0 0,1 0-1 0 0,-1 0 0 0 0,1 0 0 0 0,0 0 1 0 0,-1 0-1 0 0,1 0 0 0 0,0 0 1 0 0,0 0-1 0 0,0 0 0 0 0,0-1 1 0 0,1 1-1 0 0,-1 0 0 0 0,0-1 0 0 0,1 1 1 0 0,-1-1-1 0 0,4 3 0 0 0,-5-4-17 0 0,1-1-1 0 0,0 1 1 0 0,-1 0-1 0 0,1 0 1 0 0,-1-1-1 0 0,1 1 0 0 0,-1-1 1 0 0,1 1-1 0 0,-1 0 1 0 0,0-1-1 0 0,1 1 1 0 0,-1-1-1 0 0,1 1 1 0 0,-1-1-1 0 0,0 0 1 0 0,0 1-1 0 0,1-1 1 0 0,-1 1-1 0 0,0-1 0 0 0,0 1 1 0 0,1-2-1 0 0,-1 2-16 0 0,4-16 80 0 0,-1 1 0 0 0,0-1 0 0 0,-1 0 0 0 0,1-23 0 0 0,-1 4-46 0 0,17-123 186 0 0,-8 75 44 0 0,-7 65-194 0 0,-1 32 26 0 0,0 2-70 0 0,40 155 318 0 0,-36-150-267 0 0,1 1 0 0 0,1-1 0 0 0,1-1 0 0 0,1 0 0 0 0,22 32 0 0 0,-29-48 18 0 0,0 1 0 0 0,0 0 0 0 0,1-1 1 0 0,-1 0-1 0 0,1 1 0 0 0,0-2 0 0 0,0 1 1 0 0,0-1-1 0 0,0 0 0 0 0,7 3 0 0 0,-9-4-52 0 0,0-2 0 0 0,0 1 0 0 0,0 0-1 0 0,0 0 1 0 0,0-1 0 0 0,0 0 0 0 0,-1 0-1 0 0,1 1 1 0 0,0-2 0 0 0,0 1-1 0 0,0 0 1 0 0,0-1 0 0 0,0 1 0 0 0,0-1-1 0 0,0 0 1 0 0,0 0 0 0 0,-1 0 0 0 0,1 0-1 0 0,0 0 1 0 0,-1-1 0 0 0,1 1-1 0 0,-1-1 1 0 0,4-3 0 0 0,12-10 78 0 0,-1-2 1 0 0,0 0-1 0 0,-2-1 0 0 0,16-22 1 0 0,48-86-147 0 0,-48 75-243 0 0,-11 18-1155 0 0,-2-1-463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5:43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31 15664 0 0,'-1'0'43'0'0,"-9"7"232"0"0,0 0 1 0 0,1 1-1 0 0,0 0 1 0 0,0 1-1 0 0,-11 14 0 0 0,8-6 212 0 0,1 0-1 0 0,0 1 1 0 0,2 0-1 0 0,0 1 1 0 0,1 0-1 0 0,1 0 1 0 0,-5 22-1 0 0,8-23 346 0 0,2 1 0 0 0,-2 34 0 0 0,4-45-707 0 0,1 1 0 0 0,-1 0 0 0 0,1-1 0 0 0,1 1 0 0 0,0 0 0 0 0,0-1-1 0 0,1 0 1 0 0,4 11 0 0 0,-6-18-110 0 0,-1 0 0 0 0,1 0 1 0 0,-1 0-1 0 0,1 0 0 0 0,-1 0 0 0 0,1 0 0 0 0,-1-1 0 0 0,1 1 0 0 0,0 0 1 0 0,-1 0-1 0 0,1-1 0 0 0,0 1 0 0 0,0 0 0 0 0,0-1 0 0 0,-1 1 0 0 0,1-1 0 0 0,0 1 1 0 0,0-1-1 0 0,0 1 0 0 0,0-1 0 0 0,0 0 0 0 0,0 1 0 0 0,0-1 0 0 0,0 0 0 0 0,0 0 1 0 0,0 0-1 0 0,0 0 0 0 0,0 0 0 0 0,0 0 0 0 0,0 0 0 0 0,0 0 0 0 0,0 0 0 0 0,0 0 1 0 0,0-1-1 0 0,2 0 0 0 0,0 0-5 0 0,-1 0 1 0 0,1-1 0 0 0,0 0-1 0 0,-1 1 1 0 0,1-1 0 0 0,-1 0-1 0 0,0 0 1 0 0,0 0-1 0 0,0-1 1 0 0,0 1 0 0 0,3-5-1 0 0,4-8-2 0 0,0-1 0 0 0,-1 0 0 0 0,-1-1 0 0 0,-1 0 0 0 0,0 0 0 0 0,3-21 0 0 0,14-110-477 0 0,-19 115 29 0 0,-2 7-1568 0 0,-1-27 1 0 0,-1 35-3220 0 0,0 8-1429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5:43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1 158 4608 0 0,'11'33'7513'0'0,"24"67"-1150"0"0,22 58-2120 0 0,-34-87-2949 0 0,-15-45-487 0 0,16 39 0 0 0,-18-57 117 0 0,-4-17 10 0 0,-1 2-1036 0 0,0-14 405 0 0,-1-27 0 0 0,-1 27-238 0 0,3-29 0 0 0,1 30-52 0 0,0-1 1 0 0,9-29-1 0 0,-9 41-265 0 0,1-1 0 0 0,-1 1 0 0 0,2 0 0 0 0,-1 1-1 0 0,1-1 1 0 0,1 1 0 0 0,8-11 0 0 0,14-13-2641 0 0,-12 16 539 0 0</inkml:trace>
  <inkml:trace contextRef="#ctx0" brushRef="#br0" timeOffset="1">654 0 12896 0 0,'-12'6'1044'0'0,"0"1"0"0"0,0 0 0 0 0,0 1 0 0 0,1 0 0 0 0,1 0 0 0 0,-1 1 0 0 0,1 1 0 0 0,1 0 1 0 0,-10 12-1 0 0,14-16-702 0 0,0 1 0 0 0,0-1 0 0 0,1 1 1 0 0,0 0-1 0 0,0 0 0 0 0,1 0 0 0 0,-4 9 0 0 0,7-14-294 0 0,-1-1-1 0 0,1 1 0 0 0,-1-1 1 0 0,1 1-1 0 0,0 0 0 0 0,-1-1 1 0 0,1 1-1 0 0,0-1 0 0 0,0 1 1 0 0,0-1-1 0 0,0 1 0 0 0,1 0 1 0 0,-1-1-1 0 0,0 1 0 0 0,1-1 1 0 0,-1 1-1 0 0,1-1 0 0 0,-1 1 1 0 0,1-1-1 0 0,-1 0 0 0 0,1 1 1 0 0,0-1-1 0 0,0 1 0 0 0,0-1 1 0 0,0 0-1 0 0,0 0 0 0 0,0 0 1 0 0,0 0-1 0 0,0 0 0 0 0,1 0 1 0 0,-1 0-1 0 0,0 0 0 0 0,1 0 1 0 0,-1 0-1 0 0,0-1 0 0 0,1 1 1 0 0,-1 0-1 0 0,1-1 0 0 0,-1 0 1 0 0,1 1-1 0 0,0-1 0 0 0,2 1 1 0 0,3-1 20 0 0,1 0 0 0 0,-1 0 1 0 0,0 0-1 0 0,0-1 0 0 0,0 0 0 0 0,12-3 1 0 0,11-2 102 0 0,-22 5-149 0 0,2 0 38 0 0,0-1 0 0 0,0 2 1 0 0,16 0-1 0 0,-23 1-52 0 0,-1-1 0 0 0,1 0 0 0 0,-1 1 0 0 0,1-1 0 0 0,-1 1 0 0 0,1 0 0 0 0,-1 0 0 0 0,0 0 0 0 0,1 0 0 0 0,-1 1 1 0 0,0-1-1 0 0,0 0 0 0 0,0 1 0 0 0,0 0 0 0 0,0-1 0 0 0,0 1 0 0 0,0 0 0 0 0,-1 0 0 0 0,3 3 0 0 0,1 4-28 0 0,-1-1 0 0 0,-1 1 0 0 0,1 0 0 0 0,-2 1 0 0 0,1-1 0 0 0,-1 0 0 0 0,0 1-1 0 0,-1-1 1 0 0,0 1 0 0 0,-1 0 0 0 0,0-1 0 0 0,-1 1 0 0 0,1-1 0 0 0,-2 1 0 0 0,-2 11 0 0 0,4-20-24 0 0,-1 0 0 0 0,1 0 0 0 0,0 0 1 0 0,-1 0-1 0 0,1 1 0 0 0,0-1 0 0 0,-1 0 1 0 0,0 0-1 0 0,1 0 0 0 0,-1-1 0 0 0,1 1 0 0 0,-2 1 1 0 0,1-1-15 0 0,1-1 0 0 0,0 0 1 0 0,0 0-1 0 0,-1 0 0 0 0,1 1 1 0 0,0-1-1 0 0,-1 0 0 0 0,1 0 0 0 0,0 0 1 0 0,-1 0-1 0 0,1 0 0 0 0,0 0 1 0 0,-1 0-1 0 0,1 0 0 0 0,0 0 1 0 0,-1 0-1 0 0,1 0 0 0 0,0 0 1 0 0,-1 0-1 0 0,1 0 0 0 0,0 0 1 0 0,-1 0-1 0 0,1 0 0 0 0,0-1 0 0 0,-1 1 1 0 0,1 0-1 0 0,-2-1-178 0 0,1-1-1 0 0,-1 1 1 0 0,1 0 0 0 0,0-1 0 0 0,-1 1-1 0 0,1-1 1 0 0,0 1 0 0 0,0-1-1 0 0,0 1 1 0 0,0-1 0 0 0,0 0 0 0 0,0-2-1 0 0,-6-14-1495 0 0,3-4-248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5:44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8288 0 0,'1'-4'237'0'0,"0"1"1"0"0,1-1-1 0 0,-1 1 0 0 0,1 0 1 0 0,0 0-1 0 0,0-1 1 0 0,0 1-1 0 0,0 0 1 0 0,0 1-1 0 0,1-1 0 0 0,3-3 1 0 0,-5 5 133 0 0,1 0 0 0 0,-1 0 0 0 0,1 0 0 0 0,-1 1 1 0 0,1-1-1 0 0,0 0 0 0 0,0 1 0 0 0,-1-1 0 0 0,1 1 0 0 0,0-1 0 0 0,0 1 1 0 0,-1 0-1 0 0,1 0 0 0 0,0 0 0 0 0,0 0 0 0 0,0 0 0 0 0,-1 0 0 0 0,1 0 1 0 0,0 1-1 0 0,0-1 0 0 0,-1 1 0 0 0,1-1 0 0 0,0 1 0 0 0,2 1 0 0 0,5 3 100 0 0,-1 0 0 0 0,1 0 0 0 0,-1 1-1 0 0,0 0 1 0 0,0 0 0 0 0,9 12 0 0 0,-1-1 32 0 0,22 32 0 0 0,-21-22-257 0 0,-1 0 0 0 0,14 34 0 0 0,20 61-44 0 0,0 1-325 0 0,-28-73-1570 0 0,-13-29 659 0 0</inkml:trace>
  <inkml:trace contextRef="#ctx0" brushRef="#br0" timeOffset="1">59 356 21711 0 0,'0'-1'87'0'0,"-1"0"1"0"0,1 1-1 0 0,0-1 0 0 0,-1 0 0 0 0,1 0 0 0 0,0 0 0 0 0,-1 0 0 0 0,1 0 0 0 0,0 1 0 0 0,0-1 0 0 0,0 0 1 0 0,0 0-1 0 0,0 0 0 0 0,0 0 0 0 0,0 0 0 0 0,0 0 0 0 0,0 0 0 0 0,0 0 0 0 0,0 1 0 0 0,1-1 0 0 0,-1 0 1 0 0,1-1-1 0 0,0 0-52 0 0,1 1-1 0 0,-1-1 1 0 0,1 1 0 0 0,-1-1 0 0 0,1 1 0 0 0,-1 0 0 0 0,1 0 0 0 0,0 0-1 0 0,3-2 1 0 0,11-3 202 0 0,-1 0-1 0 0,1 0 0 0 0,1 2 1 0 0,16-3-1 0 0,8-3 70 0 0,-25 6-398 0 0,1 1-1 0 0,-1 0 1 0 0,1 1-1 0 0,0 1 1 0 0,23 1 0 0 0,-23 1-471 0 0,17 1-6086 0 0,-9 3-1008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5:44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77 18719 0 0,'-6'1'193'0'0,"-1"0"0"0"0,1 0-1 0 0,0 1 1 0 0,0 0 0 0 0,0 0-1 0 0,0 1 1 0 0,0 0 0 0 0,-8 4-1 0 0,-5 6-1 0 0,-18 16 0 0 0,28-22-259 0 0,-5 6 296 0 0,0 0 0 0 0,0 1 0 0 0,2 0 0 0 0,0 1 0 0 0,0 1 0 0 0,2-1 0 0 0,0 2 0 0 0,-11 24 0 0 0,11-19-122 0 0,2 0 1 0 0,0 1-1 0 0,1 0 0 0 0,1 0 1 0 0,1 0-1 0 0,-2 33 0 0 0,6-44 99 0 0,1 1-1 0 0,0-1 1 0 0,1 0 0 0 0,0 0-1 0 0,1 1 1 0 0,6 21-1 0 0,-7-30-201 0 0,1 1-1 0 0,0-1 1 0 0,0 0-1 0 0,0 0 1 0 0,0 0-1 0 0,1 0 1 0 0,-1 0-1 0 0,1 0 1 0 0,0-1-1 0 0,0 1 0 0 0,0-1 1 0 0,1 0-1 0 0,0 0 1 0 0,-1 0-1 0 0,1 0 1 0 0,0-1-1 0 0,0 1 1 0 0,0-1-1 0 0,0 0 1 0 0,9 2-1 0 0,-6-2-60 0 0,0-1-1 0 0,0 0 0 0 0,1 0 0 0 0,-1-1 1 0 0,0 0-1 0 0,0 0 0 0 0,1-1 1 0 0,-1 0-1 0 0,0 0 0 0 0,0 0 0 0 0,0-1 1 0 0,0 0-1 0 0,0-1 0 0 0,8-3 1 0 0,8-6-564 0 0,1-1 1 0 0,33-25-1 0 0,38-35-3419 0 0,-47 30-2780 0 0</inkml:trace>
  <inkml:trace contextRef="#ctx0" brushRef="#br0" timeOffset="1">787 1 13824 0 0,'-3'1'118'0'0,"-1"0"1"0"0,1 1 0 0 0,0-1 0 0 0,0 1-1 0 0,-1 0 1 0 0,1 0 0 0 0,1 0 0 0 0,-1 0 0 0 0,0 1-1 0 0,0-1 1 0 0,1 1 0 0 0,-4 4 0 0 0,-5 7 139 0 0,-10 19 1 0 0,16-26 230 0 0,-12 21 1279 0 0,1 1 0 0 0,-22 55 0 0 0,32-68-1367 0 0,1 0-1 0 0,0 1 1 0 0,2 0-1 0 0,0-1 1 0 0,1 1-1 0 0,0 0 0 0 0,2 22 1 0 0,0-34-260 0 0,1 1 0 0 0,0-1-1 0 0,0 1 1 0 0,0-1 0 0 0,1 1 0 0 0,0-1 0 0 0,3 6 0 0 0,-3-12 348 0 0,2-1-443 0 0,0 0 1 0 0,0 0-1 0 0,0-1 1 0 0,0 1-1 0 0,-1-1 1 0 0,1 0-1 0 0,-1 0 0 0 0,0 0 1 0 0,0 0-1 0 0,0 0 1 0 0,0-1-1 0 0,4-7 1 0 0,2-5 196 0 0,14-31 0 0 0,-16 32-216 0 0,12-35 404 0 0,-15 37-223 0 0,1 0-1 0 0,0 0 0 0 0,1 1 1 0 0,0 0-1 0 0,1 1 0 0 0,8-12 1 0 0,-14 22-204 0 0,-1 0-1 0 0,1 0 1 0 0,-1 1 0 0 0,1-1-1 0 0,-1 0 1 0 0,1 1 0 0 0,0-1 0 0 0,-1 1-1 0 0,1-1 1 0 0,0 1 0 0 0,0-1 0 0 0,-1 1-1 0 0,1-1 1 0 0,0 1 0 0 0,0 0 0 0 0,0 0-1 0 0,0-1 1 0 0,-1 1 0 0 0,1 0 0 0 0,0 0-1 0 0,0 0 1 0 0,0 0 0 0 0,0 0 0 0 0,0 0-1 0 0,-1 0 1 0 0,1 0 0 0 0,0 0 0 0 0,0 0-1 0 0,0 0 1 0 0,0 1 0 0 0,0-1 0 0 0,-1 0-1 0 0,1 1 1 0 0,0-1 0 0 0,0 1 0 0 0,-1-1-1 0 0,1 0 1 0 0,0 1 0 0 0,0 0 0 0 0,-1-1-1 0 0,1 1 1 0 0,-1-1 0 0 0,1 1 0 0 0,0 0-1 0 0,-1-1 1 0 0,1 1 0 0 0,0 1 0 0 0,3 4-7 0 0,-1 0 0 0 0,1 0 0 0 0,-1 1 0 0 0,4 9 0 0 0,5 16 3 0 0,16 38 0 0 0,-25-63 0 0 0,0 0 0 0 0,1-1 0 0 0,0 0 0 0 0,1 1 0 0 0,-1-2 0 0 0,1 1 0 0 0,9 8 0 0 0,-12-12-96 0 0,0 0 1 0 0,1-1-1 0 0,-1 1 0 0 0,1-1 1 0 0,-1 1-1 0 0,1-1 0 0 0,0 0 0 0 0,-1 0 1 0 0,1 0-1 0 0,0 0 0 0 0,0-1 1 0 0,0 1-1 0 0,-1-1 0 0 0,1 0 0 0 0,0 1 1 0 0,0-1-1 0 0,0-1 0 0 0,4 1 1 0 0,-3-1-978 0 0,1 0 1 0 0,-1-1-1 0 0,0 1 1 0 0,0-1-1 0 0,0 1 1 0 0,-1-1-1 0 0,7-5 1 0 0,12-8-7233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5:45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53 19351 0 0,'-3'0'140'0'0,"0"2"0"0"0,0-1-1 0 0,0 0 1 0 0,0 1 0 0 0,1-1-1 0 0,-1 1 1 0 0,0 0 0 0 0,1 0-1 0 0,-1 0 1 0 0,1 0 0 0 0,0 0-1 0 0,0 0 1 0 0,-1 1 0 0 0,2-1-1 0 0,-1 1 1 0 0,0 0-1 0 0,0-1 1 0 0,1 1 0 0 0,-3 6-1 0 0,-2 5 1216 0 0,1 1 0 0 0,-5 25-1 0 0,9-38-1016 0 0,-1 4-164 0 0,1 1-1 0 0,0-1 1 0 0,0 1 0 0 0,1-1 0 0 0,-1 1-1 0 0,1-1 1 0 0,1 1 0 0 0,-1-1-1 0 0,1 1 1 0 0,0-1 0 0 0,1 0 0 0 0,-1 1-1 0 0,1-1 1 0 0,1 0 0 0 0,-1 0 0 0 0,1 0-1 0 0,0 0 1 0 0,0-1 0 0 0,7 9-1 0 0,-4-5-161 0 0,8 9 268 0 0,-2 0 0 0 0,0 1 0 0 0,-1 0-1 0 0,-1 0 1 0 0,15 41 0 0 0,-23-53-280 0 0,1 3 0 0 0,0 1 0 0 0,-1-1 0 0 0,0 1 0 0 0,0 20 0 0 0,-1-23-95 0 0,-1-4-61 0 0,0-1 1 0 0,0 1-1 0 0,0 0 1 0 0,-1 0-1 0 0,1 0 1 0 0,-2 4-1 0 0,1-7-371 0 0,2-8-3524 0 0,0 3 3882 0 0,0 1 0 0 0,0 0 0 0 0,1 0 0 0 0,-1 0 0 0 0,1 0 0 0 0,0 0 0 0 0,0 0 0 0 0,0 0 1 0 0,0 0-1 0 0,0 1 0 0 0,1-1 0 0 0,4-3 0 0 0,4-3-380 0 0,20-12 0 0 0,7-5-48 0 0,45-38-1 0 0,-66 50 889 0 0,-2-2-1 0 0,0 0 0 0 0,0-1 0 0 0,22-34 0 0 0,-15 14 615 0 0,18-42 1 0 0,-32 61-449 0 0,-1-1 0 0 0,0 1 0 0 0,-2-1 0 0 0,6-33 0 0 0,-11 49-395 0 0,0 0 1 0 0,0 0-1 0 0,0-1 0 0 0,0 1 0 0 0,-1 0 1 0 0,1 0-1 0 0,-1 0 0 0 0,0 0 0 0 0,0 0 1 0 0,0 0-1 0 0,0 0 0 0 0,0 0 0 0 0,-4-4 1 0 0,5 6-40 0 0,-1 0 0 0 0,0 0-1 0 0,1 0 1 0 0,-1 0 0 0 0,0 1 0 0 0,0-1 0 0 0,0 0 0 0 0,1 1 0 0 0,-1-1 0 0 0,0 0 0 0 0,0 1 0 0 0,0-1 0 0 0,0 1 0 0 0,0-1 0 0 0,0 1 0 0 0,0 0-1 0 0,0 0 1 0 0,0-1 0 0 0,-1 1 0 0 0,1 0 0 0 0,0 0 0 0 0,0 0 0 0 0,0 0 0 0 0,0 0 0 0 0,0 0 0 0 0,0 0 0 0 0,0 0 0 0 0,0 1 0 0 0,0-1-1 0 0,0 0 1 0 0,0 1 0 0 0,0-1 0 0 0,0 1 0 0 0,0-1 0 0 0,0 1 0 0 0,0-1 0 0 0,0 1 0 0 0,0 0 0 0 0,0-1 0 0 0,0 1 0 0 0,1 0 0 0 0,-2 1-1 0 0,-6 6 199 0 0,1 0 0 0 0,0 0 0 0 0,0 0 0 0 0,1 1 0 0 0,0 0 0 0 0,0 1-1 0 0,-7 18 1 0 0,1 2 311 0 0,-11 44 0 0 0,18-55-531 0 0,1 0 1 0 0,1 1-1 0 0,1-1 1 0 0,0 1-1 0 0,2 0 1 0 0,0-1-1 0 0,1 1 1 0 0,1 0-1 0 0,1-1 1 0 0,9 35-1 0 0,-9-48-37 0 0,-1 0-1 0 0,1 0 1 0 0,0 0-1 0 0,1 0 1 0 0,-1 0-1 0 0,1-1 1 0 0,0 0-1 0 0,0 1 1 0 0,1-2-1 0 0,0 1 1 0 0,-1 0-1 0 0,2-1 1 0 0,-1 0-1 0 0,0 0 1 0 0,1-1-1 0 0,0 1 1 0 0,0-1-1 0 0,0 0 1 0 0,0-1-1 0 0,0 0 1 0 0,0 0-1 0 0,1 0 1 0 0,12 2-1 0 0,20-1-2416 0 0,2-1-7786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2:57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25 6448 0 0,'0'0'8121'0'0,"16"-20"-1483"0"0,-16 20-6072 0 0,1-1-223 0 0,0 1 0 0 0,0-1 1 0 0,-1 1-1 0 0,1-1 1 0 0,0 1-1 0 0,0 0 0 0 0,0 0 1 0 0,0-1-1 0 0,0 1 1 0 0,2 0-1 0 0,-4 15-150 0 0,-1 0 0 0 0,-1 0 0 0 0,0-1-1 0 0,0 1 1 0 0,-2-1 0 0 0,0 0 0 0 0,0 0 0 0 0,-11 19 0 0 0,3 1 186 0 0,13-32-345 0 0,-1 0 1 0 0,1 0 0 0 0,-1 0 0 0 0,1-1-1 0 0,0 1 1 0 0,0 0 0 0 0,0 0 0 0 0,0 0-1 0 0,0 0 1 0 0,0 0 0 0 0,0 0-1 0 0,1-1 1 0 0,-1 1 0 0 0,0 0 0 0 0,1 0-1 0 0,1 2 1 0 0,-1-3 77 0 0,-1 0-99 0 0,0-1-1 0 0,0 1 0 0 0,1 0 1 0 0,-1-1-1 0 0,0 1 1 0 0,1 0-1 0 0,-1-1 1 0 0,1 1-1 0 0,-1-1 0 0 0,1 1 1 0 0,-1-1-1 0 0,1 1 1 0 0,-1-1-1 0 0,1 0 1 0 0,-1 1-1 0 0,1-1 0 0 0,0 1 1 0 0,-1-1-1 0 0,1 0 1 0 0,0 0-1 0 0,-1 1 1 0 0,1-1-1 0 0,0 0 0 0 0,-1 0 1 0 0,1 0-1 0 0,0 0 1 0 0,0 0-1 0 0,-1 0 1 0 0,1 0-1 0 0,1 0 0 0 0,25-2 170 0 0,-22 1-149 0 0,40-6 223 0 0,47-13 0 0 0,-81 17-886 0 0,0 1 0 0 0,-1 1 0 0 0,1 0 0 0 0,20 0 0 0 0,-30 1 317 0 0,0 0 1 0 0,1 0 0 0 0,-1 0 0 0 0,0 0 0 0 0,0-1 0 0 0,1 1 0 0 0,-1 0-1 0 0,0-1 1 0 0,0 1 0 0 0,0-1 0 0 0,0 1 0 0 0,0-1 0 0 0,0 0 0 0 0,1 1 0 0 0,-1-1-1 0 0,-1 0 1 0 0,1 0 0 0 0,2-1 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5:46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15 464 3680 0 0,'0'0'284'0'0,"-9"-13"10145"0"0,8 8-9911 0 0,0 1 0 0 0,0-1 0 0 0,0 0-1 0 0,0 0 1 0 0,1 0 0 0 0,0 0 0 0 0,0 1 0 0 0,1-7 0 0 0,7-40 1459 0 0,-7 45-1705 0 0,13-66 1402 0 0,7-36 300 0 0,-14 78-1704 0 0,0 0 0 0 0,-2-1 0 0 0,1-41 0 0 0,-6 71-331 0 0,0 9-166 0 0,-1 15 165 0 0,0-15 137 0 0,0-1 0 0 0,2 15 0 0 0,6 51 250 0 0,8 63-235 0 0,-10-113 2 0 0,0 0 1 0 0,13 32-1 0 0,-16-48-25 0 0,1-1 0 0 0,0 1 1 0 0,1-1-1 0 0,-1 0 0 0 0,1 0 0 0 0,0-1 0 0 0,1 1 0 0 0,-1-1 1 0 0,1 0-1 0 0,0 0 0 0 0,1 0 0 0 0,7 4 0 0 0,-13-8-49 0 0,1-1 0 0 0,0 1 0 0 0,0-1 0 0 0,0 0 1 0 0,-1 1-1 0 0,1-1 0 0 0,0 0 0 0 0,0 0 0 0 0,0 0 0 0 0,0 0 0 0 0,0 0 0 0 0,0 0 0 0 0,0 0 0 0 0,-1 0 0 0 0,1 0 0 0 0,0 0 0 0 0,1-1 1 0 0,2 0 39 0 0,0 1 8 0 0,0-1 1 0 0,1 1-1 0 0,-1-1 0 0 0,0 0 0 0 0,0 0 0 0 0,0-1 1 0 0,0 1-1 0 0,-1-1 0 0 0,1 0 0 0 0,0 0 0 0 0,5-4 0 0 0,-4 1 21 0 0,1 1-1 0 0,-1-1 1 0 0,0-1-1 0 0,-1 1 1 0 0,1-1-1 0 0,4-7 1 0 0,1-4 34 0 0,-1-1 0 0 0,-1 0 0 0 0,12-36 0 0 0,-12 26-576 0 0,-1 1 1 0 0,-1-1-1 0 0,-1 0 0 0 0,2-53 1 0 0,-9 61-797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5:46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21423 0 0,'0'0'1943'0'0,"3"-10"-1566"0"0,5 0 481 0 0,0 1-1 0 0,1 0 0 0 0,1 0 1 0 0,-1 1-1 0 0,21-13 0 0 0,-26 19-818 0 0,0-1 0 0 0,0 1 0 0 0,0 0-1 0 0,0 0 1 0 0,1 0 0 0 0,-1 1 0 0 0,1-1 0 0 0,-1 1-1 0 0,1 0 1 0 0,-1 1 0 0 0,1-1 0 0 0,-1 1 0 0 0,1 0-1 0 0,0 0 1 0 0,-1 0 0 0 0,1 0 0 0 0,-1 1 0 0 0,1 0-1 0 0,5 2 1 0 0,-7-2-29 0 0,-1 0 0 0 0,1 1 1 0 0,-1 0-1 0 0,1 0 0 0 0,-1 0 0 0 0,1 0 0 0 0,-1 0 0 0 0,0 0 0 0 0,0 0 0 0 0,0 1 1 0 0,-1-1-1 0 0,1 1 0 0 0,0-1 0 0 0,-1 1 0 0 0,0 0 0 0 0,1 0 0 0 0,-1-1 1 0 0,1 7-1 0 0,1 5 116 0 0,0 0 1 0 0,1 27 0 0 0,-1-10-105 0 0,-1-13-24 0 0,-1-8 83 0 0,0 0-1 0 0,0 0 1 0 0,2 0 0 0 0,-1 0 0 0 0,5 12-1 0 0,-6-20-61 0 0,0 0 0 0 0,0 0 0 0 0,0 0 0 0 0,0 0-1 0 0,1 0 1 0 0,-1-1 0 0 0,1 1 0 0 0,-1 0-1 0 0,1-1 1 0 0,-1 1 0 0 0,1-1 0 0 0,0 1-1 0 0,0-1 1 0 0,0 0 0 0 0,-1 0 0 0 0,1 0-1 0 0,1 0 1 0 0,-1 0 0 0 0,0 0 0 0 0,0-1-1 0 0,0 1 1 0 0,0 0 0 0 0,0-1 0 0 0,1 0-1 0 0,-1 0 1 0 0,0 0 0 0 0,0 0 0 0 0,1 0-1 0 0,2 0 1 0 0,7-2-35 0 0,0 0 0 0 0,-1-1 0 0 0,0-1 0 0 0,20-8 0 0 0,18-13-3908 0 0,-32 15-5992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25:49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54 16527 0 0,'-11'8'1763'0'0,"3"-2"-1776"0"0,0 1 0 0 0,0 0 0 0 0,1 1 0 0 0,0-1 0 0 0,-7 12 0 0 0,-2 0-400 0 0,9-9 327 0 0,0 0-1 0 0,0 1 0 0 0,1 0 0 0 0,0 0 0 0 0,1 0 0 0 0,-4 14 0 0 0,8-22 141 0 0,1-1 0 0 0,-1 1 0 0 0,1 0 0 0 0,0-1 0 0 0,0 1 0 0 0,0 0 0 0 0,0-1 0 0 0,0 1 0 0 0,1 0 0 0 0,-1-1 0 0 0,1 1 0 0 0,-1 0 0 0 0,1-1 0 0 0,0 1 0 0 0,0-1 0 0 0,0 1 0 0 0,1-1 0 0 0,-1 0 0 0 0,0 1 0 0 0,1-1 0 0 0,3 3 0 0 0,-2-1 150 0 0,1 0 0 0 0,-1 0 0 0 0,1-1 0 0 0,0 0 0 0 0,0 0 0 0 0,1 0 0 0 0,-1 0 0 0 0,1-1 0 0 0,-1 1 0 0 0,8 1 0 0 0,12 3 366 0 0,0-1-1 0 0,1-2 0 0 0,0-1 0 0 0,35 1 1 0 0,102-9 226 0 0,-140 4-729 0 0,131-10 160 0 0,126-6-36 0 0,207 11-254 0 0,-163 17 14 0 0,106 14 98 0 0,203 11 38 0 0,236 21-12 0 0,-551-29-18 0 0,304 19 131 0 0,-565-46-94 0 0,98-10-1 0 0,-123 4-96 0 0,-1 0 0 0 0,0-2 0 0 0,0-1 0 0 0,50-22 0 0 0,-63 22-13 0 0,-1-1 0 0 0,1-1 0 0 0,-2-1 0 0 0,1 0 0 0 0,-2-1 0 0 0,1 0 0 0 0,-2-1 0 0 0,0-1 0 0 0,0 0 0 0 0,-2-1 0 0 0,1 0 0 0 0,-2-1 0 0 0,0 0 0 0 0,-1-1 0 0 0,-1 0 0 0 0,0 0 0 0 0,-1 0 0 0 0,-1-1 0 0 0,-1-1 0 0 0,5-26 0 0 0,-2-12-2037 0 0,-1-3-6217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2:58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20015 0 0,'0'0'6767'0'0,"4"15"-5099"0"0,-1 9-1281 0 0,0 0 0 0 0,-2 0 0 0 0,-3 43 0 0 0,-18 71-149 0 0,5-34-164 0 0,5-24-73 0 0,4-46-143 0 0,-3 11 154 0 0,7-14-6791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4:17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52 2760 0 0,'0'0'1653'0'0,"-14"0"4640"0"0,4 0-5183 0 0,7 1-831 0 0,1-1 0 0 0,-1 0 1 0 0,1 0-1 0 0,-1 0 0 0 0,1 0 1 0 0,0-1-1 0 0,-1 1 0 0 0,1-1 1 0 0,-1 0-1 0 0,1 1 0 0 0,-3-3 1 0 0,3 3 40 0 0,0-1 0 0 0,0 0 0 0 0,0 1-1 0 0,0-1 1 0 0,0 1 0 0 0,0 0 0 0 0,0 0 0 0 0,0 0 0 0 0,0 0 0 0 0,0 0 0 0 0,0 0 0 0 0,0 0 0 0 0,0 1 0 0 0,0-1 0 0 0,0 1 0 0 0,0-1 0 0 0,0 1 0 0 0,-5 2 998 0 0,-2 0 1943 0 0,9-3-3214 0 0,0 0 1 0 0,0 0-1 0 0,0 0 0 0 0,0 1 1 0 0,0-1-1 0 0,0 0 1 0 0,0 0-1 0 0,0 0 0 0 0,0 0 1 0 0,0 0-1 0 0,0 1 1 0 0,0-1-1 0 0,0 0 0 0 0,0 0 1 0 0,0 0-1 0 0,0 0 1 0 0,0 0-1 0 0,0 1 1 0 0,0-1-1 0 0,0 0 0 0 0,0 0 1 0 0,1 0-1 0 0,-1 0 1 0 0,0 0-1 0 0,0 0 0 0 0,0 1 1 0 0,0-1-1 0 0,0 0 1 0 0,0 0-1 0 0,0 0 0 0 0,1 0 1 0 0,-1 0-1 0 0,0 0 1 0 0,0 0-1 0 0,0 0 0 0 0,0 0 1 0 0,0 0-1 0 0,1 0 1 0 0,-1 0-1 0 0,0 1 1 0 0,0-1-1 0 0,0 0 0 0 0,0 0 1 0 0,1 0-1 0 0,14 5 165 0 0,28 2-360 0 0,-2-2 1696 0 0,-22-3-1371 0 0,-16-1-147 0 0,0-1-1 0 0,0 1 1 0 0,0-1 0 0 0,1 0 0 0 0,-1 0-1 0 0,0 0 1 0 0,4-1 0 0 0,0 0-6 0 0,0 0 1 0 0,0 1-1 0 0,0 0 0 0 0,0 0 1 0 0,0 1-1 0 0,0 0 1 0 0,9 3-1 0 0,-8-2-2 0 0,0-1-1 0 0,1 0 1 0 0,-1 0 0 0 0,0 0-1 0 0,11-2 1 0 0,15 2 97 0 0,-10 1-35 0 0,-14-2-55 0 0,0 1 0 0 0,-1 1 0 0 0,11 2 0 0 0,8 2-17 0 0,-19-4 18 0 0,1 0 0 0 0,15 7-1 0 0,-2-1-1 0 0,-21-7-22 0 0,0-1-1 0 0,1 0 1 0 0,-1 1-1 0 0,1-1 1 0 0,-1 0-1 0 0,4-1 1 0 0,10 1 19 0 0,3 2 0 0 0,32 3 78 0 0,-33-2-82 0 0,-16-2-17 0 0,0 0-1 0 0,0-1 0 0 0,0 1 0 0 0,0-1 0 0 0,0 0 0 0 0,0 0 0 0 0,0 0 0 0 0,-1 0 0 0 0,1 0 0 0 0,0 0 0 0 0,0 0 0 0 0,0-1 0 0 0,3 0 0 0 0,-1 0-1 0 0,1-1 10 0 0,0 0 1 0 0,1 0-1 0 0,-1 1 1 0 0,10-2-1 0 0,-12 3 31 0 0,1-1-1 0 0,-1 0 1 0 0,1-1-1 0 0,-1 1 1 0 0,0 0 0 0 0,0-1-1 0 0,0 0 1 0 0,0 0-1 0 0,0 0 1 0 0,0 0 0 0 0,4-4-1 0 0,-4 3 9 0 0,1 0 0 0 0,0 0 0 0 0,0 0 1 0 0,0 1-1 0 0,0 0 0 0 0,0-1 0 0 0,6 0 0 0 0,-1 0-96 0 0,0 1 0 0 0,0 1 1 0 0,18-1-1 0 0,1 2-200 0 0,29 4 0 0 0,-22 0 162 0 0,-20-3 67 0 0,25 8 0 0 0,10 0 395 0 0,47 7-498 0 0,-26-4-21 0 0,-56-10 144 0 0,7 1 19 0 0,0 0 0 0 0,0-1 0 0 0,32-2 0 0 0,-52 0-23 0 0,0 0 0 0 0,1 0 0 0 0,-1 0 0 0 0,0 0 0 0 0,0 1 0 0 0,0-1 0 0 0,0 1 0 0 0,0-1 0 0 0,0 1 0 0 0,0 0 0 0 0,0 0 0 0 0,0 0 0 0 0,-1 0 0 0 0,1 0 0 0 0,0 0 0 0 0,0 0 0 0 0,-1 1 0 0 0,1-1 0 0 0,-1 1 0 0 0,1-1 0 0 0,-1 1 0 0 0,0-1 0 0 0,2 4 0 0 0,6 5 0 0 0,-7-8 1 0 0,0 0 1 0 0,0 0-1 0 0,0 0 0 0 0,1-1 1 0 0,-1 1-1 0 0,0-1 0 0 0,1 0 0 0 0,-1 0 1 0 0,0 1-1 0 0,1-2 0 0 0,0 1 1 0 0,3 1-1 0 0,1-1 10 0 0,1 0 0 0 0,15-1 0 0 0,-19 0-8 0 0,18 5 129 0 0,-19-4-102 0 0,-1 0 0 0 0,0 0 0 0 0,1-1 1 0 0,-1 1-1 0 0,1-1 0 0 0,0 0 0 0 0,-1 1 0 0 0,4-1 0 0 0,7-1-4 0 0,0 1-1 0 0,1 0 1 0 0,15 3 0 0 0,-17-2-18 0 0,-1 0 0 0 0,1 0 1 0 0,0-1-1 0 0,15-2 0 0 0,-20 1-17 0 0,1 1 0 0 0,-1 0 0 0 0,0 0 0 0 0,0 1 0 0 0,11 2 1 0 0,7 0-55 0 0,-14-2 17 0 0,-4 0 17 0 0,0-1 1 0 0,0 0 0 0 0,0 0-1 0 0,8-1 1 0 0,-12 0 28 0 0,0 1 0 0 0,0 0 0 0 0,0 0 0 0 0,0 0 0 0 0,0 0 0 0 0,0 0 0 0 0,0 1 0 0 0,0-1 0 0 0,0 1 0 0 0,0 0 0 0 0,3 1 0 0 0,-4-2 2 0 0,-1 0 0 0 0,1 1 0 0 0,0-1 0 0 0,-1 0 0 0 0,1 0 0 0 0,0 0 0 0 0,-1 0 0 0 0,1 0 0 0 0,0-1 0 0 0,-1 1 0 0 0,1 0 0 0 0,0-1 0 0 0,-1 1 0 0 0,1-1 0 0 0,-1 0 0 0 0,2 0 0 0 0,-1 0 0 0 0,0 0 0 0 0,-1 0 0 0 0,1 1 0 0 0,-1-1 1 0 0,1 1-1 0 0,0-1 0 0 0,-1 1 0 0 0,1 0 0 0 0,0-1 0 0 0,0 1 1 0 0,-1 0-1 0 0,1 0 0 0 0,3 1 0 0 0,26 9-1 0 0,-25-7 9 0 0,1-1 1 0 0,0 1-1 0 0,0-2 1 0 0,-1 1 0 0 0,2-1-1 0 0,11 1 1 0 0,41-3 53 0 0,74-11 0 0 0,-100 11-14 0 0,3 1-10 0 0,-35 0-38 0 0,1 0 0 0 0,-1-1 0 0 0,0 1 0 0 0,0-1 0 0 0,1 0 0 0 0,-1 0 0 0 0,0 1-1 0 0,0-1 1 0 0,0-1 0 0 0,0 1 0 0 0,0 0 0 0 0,-1 0 0 0 0,3-3 0 0 0,4-3 3 0 0,0 1 0 0 0,0 0 0 0 0,1 0-1 0 0,0 0 1 0 0,-1 1 0 0 0,2 1 0 0 0,-1-1 0 0 0,1 2 0 0 0,14-5 0 0 0,11-1 40 0 0,50-5 1 0 0,-55 10-58 0 0,23-4 44 0 0,74 0 0 0 0,-14 4 69 0 0,-73 1-63 0 0,106-9-49 0 0,99 3 11 0 0,25 9-91 0 0,-90-11 180 0 0,1 0 169 0 0,-10 4-269 0 0,66 1 86 0 0,-165 7 24 0 0,113-14 0 0 0,-163 11-84 0 0,116-4 58 0 0,-11 1-23 0 0,-81 0-290 0 0,24-2-108 0 0,-57 5 777 0 0,-11 1-416 0 0,0 1 0 0 0,0-1-1 0 0,1 1 1 0 0,-1 0 0 0 0,0 0 0 0 0,1 0 0 0 0,-1 0-1 0 0,1 0 1 0 0,-1 0 0 0 0,0 0 0 0 0,4 2 0 0 0,4 0-45 0 0,-8-2-159 0 0,0 1-301 0 0,7 0 309 0 0,-6-1 389 0 0,-2 1-261 0 0,7 3-741 0 0,-6-3-325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4:43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271 108 11520 0 0,'0'-2'166'0'0,"1"-1"0"0"0,-1 0 0 0 0,0 0 1 0 0,0 0-1 0 0,0 0 0 0 0,0 1 1 0 0,0-1-1 0 0,-1 0 0 0 0,1 0 0 0 0,-1 0 1 0 0,0 1-1 0 0,0-1 0 0 0,0 0 0 0 0,-2-4 1 0 0,-1-2 1307 0 0,-9-17 2260 0 0,0-1 1787 0 0,2 33-4499 0 0,9-2-972 0 0,1-1 0 0 0,-1 1 0 0 0,1 0 0 0 0,-1-1 0 0 0,1 1 0 0 0,0 0 0 0 0,1 0 0 0 0,-1 0 0 0 0,1 0 0 0 0,-1 6 1 0 0,-1 12 32 0 0,0-6-45 0 0,0 1 0 0 0,1 30 0 0 0,0 1-5 0 0,-16 314 380 0 0,5-217-659 0 0,5-75 244 0 0,3-39 38 0 0,-7 35-1 0 0,10-62-6 0 0,0 0-1 0 0,0-1 1 0 0,-1 1 0 0 0,1 0 0 0 0,-1 0-1 0 0,0-1 1 0 0,0 1 0 0 0,0-1 0 0 0,-5 7-1 0 0,7-10-8 0 0,-1 1 0 0 0,0-1 0 0 0,0 1 0 0 0,1 0 0 0 0,-1-1 0 0 0,0 1 0 0 0,0-1 0 0 0,1 0-1 0 0,-1 1 1 0 0,0-1 0 0 0,0 0 0 0 0,0 1 0 0 0,0-1 0 0 0,0 0 0 0 0,1 0 0 0 0,-1 0 0 0 0,0 0 0 0 0,-2 0-1 0 0,2 0 9 0 0,-1-1 0 0 0,1 1 0 0 0,-1-1-1 0 0,1 1 1 0 0,-1-1 0 0 0,1 0-1 0 0,0 0 1 0 0,-1 1 0 0 0,1-1 0 0 0,0 0-1 0 0,0 0 1 0 0,0 0 0 0 0,0 0-1 0 0,-2-3 1 0 0,-9-12 115 0 0,1-1-1 0 0,1-1 1 0 0,-16-35 0 0 0,6-2 130 0 0,17 49-150 0 0,1 0-1 0 0,-1 0 0 0 0,1 0 1 0 0,-2-12-1 0 0,4 17 138 0 0,9 11-173 0 0,-4-1-69 0 0,1-1 0 0 0,-2 1 0 0 0,1 0 1 0 0,-1 0-1 0 0,0 1 0 0 0,3 13 0 0 0,8 19-20 0 0,-14-38 6 0 0,1-1 1 0 0,0 1-1 0 0,0-1 0 0 0,0 1 0 0 0,0-1 1 0 0,0 0-1 0 0,1 0 0 0 0,-1 0 0 0 0,1 0 1 0 0,0-1-1 0 0,0 1 0 0 0,0-1 1 0 0,0 1-1 0 0,6 2 0 0 0,-8-4 0 0 0,0-1 0 0 0,0 0 0 0 0,1 0 0 0 0,-1 0 0 0 0,0 0 0 0 0,0 0 0 0 0,0 0 0 0 0,0 0 0 0 0,1 0 0 0 0,-1 0 0 0 0,0 0 0 0 0,0-1 0 0 0,0 1 0 0 0,0 0 0 0 0,0-1 0 0 0,0 1 0 0 0,1-1 0 0 0,-1 0 0 0 0,0 1 0 0 0,0-1 0 0 0,-1 0 0 0 0,1 1 0 0 0,0-1 0 0 0,0 0 0 0 0,0 0 0 0 0,0-1 0 0 0,23-27 154 0 0,-20 24-117 0 0,40-65 126 0 0,-29 45-76 0 0,33-43 0 0 0,-34 50-196 0 0,2 0-487 0 0,0 0 1 0 0,32-28-1 0 0,-18 21-1554 0 0,-13 14 556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1:29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720 127 10136 0 0,'0'0'1150'0'0,"-19"-7"2284"0"0,-1-9-1010 0 0,16 13-2141 0 0,0 0 0 0 0,1 0 0 0 0,-1 0 0 0 0,1 0 0 0 0,0-1 0 0 0,0 1-1 0 0,-4-7 1 0 0,6 8-174 0 0,-1 0-1 0 0,0 0 1 0 0,0 0-1 0 0,-1 0 0 0 0,1 0 1 0 0,0 0-1 0 0,-1 0 1 0 0,1 1-1 0 0,-1-1 1 0 0,1 1-1 0 0,-1 0 0 0 0,0-1 1 0 0,1 1-1 0 0,-1 1 1 0 0,-5-2-1 0 0,-19-9 176 0 0,18 6-61 0 0,-1 0-1 0 0,0 1 1 0 0,0 1-1 0 0,0-1 1 0 0,0 2 0 0 0,-1-1-1 0 0,-20-1 1 0 0,24 3-119 0 0,-22-2 114 0 0,-44 2-1 0 0,43 1-201 0 0,21 1-48 0 0,0 0-1 0 0,0 0 1 0 0,1 0 0 0 0,-1 1-1 0 0,1 1 1 0 0,-1-1 0 0 0,-14 8-1 0 0,11-4 205 0 0,0 1-1 0 0,1-1 1 0 0,0 2-1 0 0,-17 14 1 0 0,22-16-54 0 0,0 0 0 0 0,0 0 0 0 0,0 1 1 0 0,1 0-1 0 0,0 0 0 0 0,0 0 0 0 0,1 1 1 0 0,-1-1-1 0 0,-3 12 0 0 0,-32 74-814 0 0,26-60 740 0 0,7-18 12 0 0,0 1 0 0 0,-6 27 0 0 0,-4 10 112 0 0,-8 52 95 0 0,24-92-256 0 0,0 0-1 0 0,1 1 1 0 0,1-1 0 0 0,0 0-1 0 0,1 0 1 0 0,0 0 0 0 0,8 23-1 0 0,-4-18 63 0 0,1 0-1 0 0,1-1 0 0 0,1 0 1 0 0,0 0-1 0 0,21 27 1 0 0,-24-35-64 0 0,3 3 28 0 0,-1 0-1 0 0,2 0 0 0 0,0-1 1 0 0,0 0-1 0 0,1-1 0 0 0,0 0 1 0 0,16 10-1 0 0,-5-5-148 0 0,-14-9 23 0 0,0-1 1 0 0,0 0-1 0 0,1 0 1 0 0,10 4-1 0 0,-3-4 419 0 0,-1 0 0 0 0,29 5 0 0 0,28 4-67 0 0,-48-8-144 0 0,0-2 1 0 0,1 0-1 0 0,-1-1 0 0 0,1-2 0 0 0,27-1 0 0 0,-40-1 13 0 0,-1-1 0 0 0,1-1 0 0 0,0 0-1 0 0,19-7 1 0 0,-26 8-78 0 0,1-1 0 0 0,-1 0 0 0 0,0 1 0 0 0,0-2 1 0 0,0 1-1 0 0,0-1 0 0 0,0 1 0 0 0,-1-1 0 0 0,1-1 0 0 0,-1 1 0 0 0,5-7 0 0 0,-3 3 48 0 0,-1 1 1 0 0,13-12-1 0 0,-11 12-10 0 0,0 0 1 0 0,9-13-1 0 0,-8 8 2 0 0,7-10-18 0 0,0-1 0 0 0,-2 0 0 0 0,0-1 1 0 0,9-27-1 0 0,1-24-8 0 0,-21 66-51 0 0,1-1 1 0 0,-1 0 0 0 0,1-17-1 0 0,1-7-14 0 0,-2 23 17 0 0,-2 0 0 0 0,1-1 1 0 0,-2-19-1 0 0,0 1 47 0 0,0 19-62 0 0,0 1-1 0 0,-1 0 0 0 0,-5-18 1 0 0,3 14 8 0 0,2 3 9 0 0,-2 1-1 0 0,-6-17 1 0 0,-5-8 49 0 0,11 24-19 0 0,-1 0-1 0 0,0 0 0 0 0,-1 0 0 0 0,0 1 0 0 0,-1-1 0 0 0,-10-12 0 0 0,-39-28 868 0 0,55 50-905 0 0,-1 1-1 0 0,1-1 1 0 0,0 1-1 0 0,-1-1 1 0 0,1 1 0 0 0,-1 0-1 0 0,1 0 1 0 0,0 0-1 0 0,-1 0 1 0 0,1 0 0 0 0,-1 0-1 0 0,1 0 1 0 0,0 0-1 0 0,-1 0 1 0 0,1 1 0 0 0,-1-1-1 0 0,1 0 1 0 0,0 1-1 0 0,-1 0 1 0 0,1-1 0 0 0,0 1-1 0 0,0 0 1 0 0,0-1-1 0 0,-2 2 1 0 0,1 0-10 0 0,-1-1 0 0 0,1 0 0 0 0,-1 1 0 0 0,1-1 0 0 0,-1-1 0 0 0,0 1 0 0 0,1 0 0 0 0,-1 0 0 0 0,0-1 0 0 0,1 0 0 0 0,-1 1 0 0 0,0-1 0 0 0,0 0 0 0 0,-5-1 0 0 0,3 1 0 0 0,-1-2 0 0 0,-6 2-208 0 0,11 0-65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5:09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 10080 0 0,'0'0'3361'0'0,"12"5"-874"0"0,-3 0-1746 0 0,1-1 1 0 0,0-1-1 0 0,0 1 1 0 0,1-2-1 0 0,18 4 1 0 0,56 1 814 0 0,-70-6-1288 0 0,216 18 1623 0 0,-8 0-1272 0 0,-126-18-516 0 0,22 2 362 0 0,-115-2-390 0 0,1-2 0 0 0,0 1-1 0 0,-1 0 1 0 0,10-3 0 0 0,1 0 167 0 0,-14 3-235 0 0,-1 0 0 0 0,1 0-1 0 0,-1 0 1 0 0,0 0 0 0 0,1 0-1 0 0,-1-1 1 0 0,0 1 0 0 0,1 0 0 0 0,-1 0-1 0 0,0 0 1 0 0,1 0 0 0 0,-1-1-1 0 0,0 1 1 0 0,1 0 0 0 0,-1 0 0 0 0,0-1-1 0 0,1 1 1 0 0,-1 0 0 0 0,0-1-1 0 0,0 1 1 0 0,0 0 0 0 0,1-1 0 0 0,-1 1-1 0 0,0 0 1 0 0,0-1 0 0 0,0 1-1 0 0,0 0 1 0 0,0-1 0 0 0,1 1 0 0 0,-1-1-1 0 0,0 1 1 0 0,0 0 0 0 0,0-1-1 0 0,0 1 1 0 0,0-1 0 0 0,0 1 0 0 0,0 0-1 0 0,0-1 1 0 0,-1 1 0 0 0,1 0-1 0 0,0-1 1 0 0,0 1 0 0 0,0-1-1 0 0,0 1 1 0 0,0 0 0 0 0,-1-1 0 0 0,1 1-1 0 0,-8-14 86 0 0,0 5-43 0 0,-1 1 0 0 0,0 0 0 0 0,0 0 0 0 0,-20-11 0 0 0,14 8-60 0 0,-9-4 11 0 0,-1 1 0 0 0,-1 1 0 0 0,-31-12 0 0 0,40 22-10 0 0,14 5-7 0 0,6 3 1 0 0,5 3-4 0 0,-7-8 19 0 0,7 7 43 0 0,2 0 0 0 0,-1-1 0 0 0,0 0 0 0 0,1-1 1 0 0,0 0-1 0 0,0 0 0 0 0,1-1 0 0 0,15 3 0 0 0,-3-1 67 0 0,0-2-1 0 0,0 0 1 0 0,23-1 0 0 0,6-2 124 0 0,-23-1 105 0 0,34 5 0 0 0,-50-2-333 0 0,-12-3-4 0 0,-1 1-1 0 0,0-1 1 0 0,1 1-1 0 0,-1-1 1 0 0,0 1 0 0 0,0-1-1 0 0,0 1 1 0 0,0 0-1 0 0,0-1 1 0 0,1 1-1 0 0,-1-1 1 0 0,0 1 0 0 0,0-1-1 0 0,0 1 1 0 0,-1-1-1 0 0,1 1 1 0 0,0 0-1 0 0,0-1 1 0 0,0 1 0 0 0,0-1-1 0 0,0 1 1 0 0,-1-1-1 0 0,1 1 1 0 0,0-1-1 0 0,0 1 1 0 0,-1-1 0 0 0,1 1-1 0 0,0-1 1 0 0,-1 1-1 0 0,0 0 28 0 0,-1 3-9 0 0,0-1-1 0 0,0 1 0 0 0,-1-1 0 0 0,1 0 0 0 0,-1 1 0 0 0,0-1 0 0 0,0 0 1 0 0,0-1-1 0 0,-1 1 0 0 0,1-1 0 0 0,-5 4 0 0 0,-8 5 2 0 0,-63 46 61 0 0,72-52-56 0 0,-1 0-110 0 0,-3 2-299 0 0,0 1 1 0 0,-15 14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6:26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12840 0 0,'0'0'1494'0'0,"4"-13"3694"0"0,-2 11-4983 0 0,0 1-1 0 0,0-1 1 0 0,1 1 0 0 0,-1 0-1 0 0,0 0 1 0 0,1 0-1 0 0,-1 0 1 0 0,1 0 0 0 0,-1 0-1 0 0,1 1 1 0 0,-1-1 0 0 0,1 1-1 0 0,-1 0 1 0 0,1 0 0 0 0,3 0-1 0 0,4 0 87 0 0,1 1 0 0 0,15 3 0 0 0,26 3-16 0 0,-1-2-1 0 0,96-4 1 0 0,-76-1 47 0 0,247-5 700 0 0,-146 4-843 0 0,150 2 183 0 0,183 20-237 0 0,-39-2 275 0 0,409 0 19 0 0,-713-17-335 0 0,229 5 220 0 0,-98 3-22 0 0,257 14 10 0 0,321 12 34 0 0,-796-34-321 0 0,963-28 454 0 0,-383-21 410 0 0,-476 34-655 0 0,296-19-50 0 0,2 18 7 0 0,-162 23-291 0 0,-297-9-647 0 0,-1-1 0 0 0,28-6 0 0 0,-23 3-889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5:25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6 3224 0 0,'-18'-3'2768'0'0,"-7"0"5384"0"0,21 3-7530 0 0,0 0 1 0 0,0 1-1 0 0,0-1 1 0 0,-1 1-1 0 0,1 0 1 0 0,0 0-1 0 0,-5 3 0 0 0,4-1-433 0 0,1 0 0 0 0,0 0 0 0 0,-1 0 0 0 0,1 0 0 0 0,1 1 0 0 0,-1 0 0 0 0,1 0 0 0 0,-1 0 0 0 0,1 0 0 0 0,0 1 0 0 0,1-1 0 0 0,-1 1-1 0 0,-2 6 1 0 0,-1 4 211 0 0,0 0 0 0 0,-7 32-1 0 0,9-30-9 0 0,0 0-1 0 0,1 1 0 0 0,2-1 1 0 0,-1 1-1 0 0,3 28 0 0 0,-1-45-352 0 0,0 0-1 0 0,0 0 1 0 0,0 1-1 0 0,0-1 1 0 0,0 0-1 0 0,1 0 1 0 0,-1 0 0 0 0,0 0-1 0 0,1 0 1 0 0,-1 1-1 0 0,1-1 1 0 0,-1 0-1 0 0,1 0 1 0 0,0 0-1 0 0,-1 0 1 0 0,1 0-1 0 0,0-1 1 0 0,0 1 0 0 0,-1 0-1 0 0,1 0 1 0 0,0 0-1 0 0,0-1 1 0 0,0 1-1 0 0,0 0 1 0 0,0-1-1 0 0,0 1 1 0 0,0-1-1 0 0,0 1 1 0 0,1-1 0 0 0,0 1-1 0 0,0-1-12 0 0,0 0 0 0 0,0 0 0 0 0,-1-1 0 0 0,1 1 0 0 0,0 0 0 0 0,0-1 0 0 0,0 1 0 0 0,-1-1 0 0 0,1 0 0 0 0,0 1 0 0 0,-1-1 0 0 0,1 0 0 0 0,-1 0-1 0 0,1 0 1 0 0,-1 0 0 0 0,1 0 0 0 0,-1 0 0 0 0,0-1 0 0 0,2-1 0 0 0,11-12 5 0 0,-2-1-1 0 0,0 0 1 0 0,-1 0 0 0 0,-1-2-1 0 0,10-19 1 0 0,-15 24-831 0 0,0 0 0 0 0,4-18 0 0 0,-6 9-600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5:26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33 6912 0 0,'1'-4'395'0'0,"0"0"0"0"0,0 1 0 0 0,0-1 0 0 0,-1 0 0 0 0,1 0 0 0 0,-1-5 7522 0 0,-3 13-6951 0 0,-9 18 1278 0 0,-19 40 0 0 0,13-21-1812 0 0,6-13-351 0 0,-15 51 1 0 0,15-41-760 0 0,4-8-242 0 0,2 0-51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5:26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66 7368 0 0,'0'0'3984'0'0,"6"-11"732"0"0,7 0-2918 0 0,-9 9-1413 0 0,-1-1 1 0 0,0 1 0 0 0,0-1-1 0 0,4-5 1 0 0,-7 6-245 0 0,1 1 0 0 0,0-1 0 0 0,0 0 0 0 0,0 1 0 0 0,0 0 0 0 0,0-1 0 0 0,0 1 0 0 0,1 0 0 0 0,-1-1 0 0 0,0 1 0 0 0,1 0 0 0 0,-1 0 0 0 0,1 0-1 0 0,-1 0 1 0 0,1 0 0 0 0,-1 0 0 0 0,1 1 0 0 0,0-1 0 0 0,-1 1 0 0 0,1-1 0 0 0,0 1 0 0 0,-1-1 0 0 0,1 1 0 0 0,3 0 0 0 0,-11 16-532 0 0,-20 40 323 0 0,17-39 80 0 0,1-1 0 0 0,1 1 0 0 0,1 0 0 0 0,-8 31 0 0 0,14-47-12 0 0,0-1 0 0 0,-1 1 0 0 0,1-1 0 0 0,0 1 0 0 0,0-1 0 0 0,0 0 0 0 0,0 1 0 0 0,0-1 0 0 0,-1 1 0 0 0,1-1 0 0 0,0 1 0 0 0,0-1 0 0 0,0 1 0 0 0,0-1 0 0 0,0 1 0 0 0,1-1 0 0 0,-1 0 0 0 0,0 1 0 0 0,0-1 0 0 0,0 1 0 0 0,0-1 0 0 0,0 1 0 0 0,1-1 0 0 0,-1 0 0 0 0,0 1 0 0 0,0-1 0 0 0,1 1 0 0 0,-1-1 0 0 0,0 0 0 0 0,0 1 0 0 0,1-1 0 0 0,-1 0 0 0 0,1 0 0 0 0,-1 1 0 0 0,1-1 0 0 0,0 1 0 0 0,0 0-1 0 0,0 0 0 0 0,0-1 0 0 0,1 1 0 0 0,-1-1 1 0 0,0 1-1 0 0,1-1 0 0 0,-1 1 0 0 0,0-1 0 0 0,1 0 1 0 0,-1 1-1 0 0,1-1 0 0 0,-1 0 0 0 0,0 0 1 0 0,1 0-1 0 0,-1 0 0 0 0,1 0 0 0 0,-1-1 0 0 0,0 1 1 0 0,1 0-1 0 0,-1-1 0 0 0,3 0 0 0 0,29-13-53 0 0,27-18-1683 0 0,-38 17-54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5:27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10592 0 0,'0'0'818'0'0,"15"-3"950"0"0,21 2 4365 0 0,-3 0-4615 0 0,-33 1-1500 0 0,1 0 0 0 0,0 0 0 0 0,-1 1 0 0 0,0-1 0 0 0,1 0 0 0 0,-1 0 0 0 0,1 0 1 0 0,-1 1-1 0 0,1-1 0 0 0,-1 0 0 0 0,1 1 0 0 0,-1-1 0 0 0,0 0 0 0 0,1 1 0 0 0,-1-1 0 0 0,0 1 0 0 0,1-1 1 0 0,-1 0-1 0 0,0 1 0 0 0,1-1 0 0 0,-1 1 0 0 0,0-1 0 0 0,0 1 0 0 0,0-1 0 0 0,0 1 0 0 0,1-1 1 0 0,-1 1-1 0 0,2 14 113 0 0,1 10-119 0 0,-3-25-10 0 0,0 0-1 0 0,0 1 0 0 0,0-1 0 0 0,0 0 0 0 0,1 1 0 0 0,-1-1 1 0 0,0 0-1 0 0,0 1 0 0 0,1-1 0 0 0,-1 0 0 0 0,0 1 1 0 0,1-1-1 0 0,-1 0 0 0 0,0 0 0 0 0,1 1 0 0 0,-1-1 0 0 0,1 0 1 0 0,-1 0-1 0 0,0 0 0 0 0,1 0 0 0 0,-1 1 0 0 0,1-1 0 0 0,-1 0 1 0 0,0 0-1 0 0,1 0 0 0 0,0 0 0 0 0,12-1 112 0 0,-9 1-58 0 0,-1 0 45 0 0,1 0 0 0 0,0 0-1 0 0,0 1 1 0 0,-1-1-1 0 0,1 1 1 0 0,0 0 0 0 0,-1 0-1 0 0,1 0 1 0 0,-1 0 0 0 0,5 3-1 0 0,-7-3-63 0 0,1 0 0 0 0,-1 0 1 0 0,0 0-1 0 0,1 0 0 0 0,-1 0 0 0 0,0 1 0 0 0,0-1 0 0 0,0 0 1 0 0,0 1-1 0 0,0-1 0 0 0,-1 0 0 0 0,1 1 0 0 0,0-1 0 0 0,-1 1 0 0 0,1-1 1 0 0,-1 1-1 0 0,1 0 0 0 0,-1-1 0 0 0,0 1 0 0 0,1-1 0 0 0,-1 1 1 0 0,0 0-1 0 0,0-1 0 0 0,0 1 0 0 0,0 0 0 0 0,-1 1 0 0 0,-1 7 15 0 0,0 0-1 0 0,-1-1 0 0 0,0 1 1 0 0,0-1-1 0 0,-1 0 0 0 0,0 0 1 0 0,-6 9-1 0 0,-42 58 33 0 0,45-66-61 0 0,-11 13-149 0 0,-29 44-3018 0 0,36-47-4490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5:27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9 13504 0 0,'0'0'55'0'0,"0"-1"0"0"0,0 1 0 0 0,-1 0 1 0 0,1-1-1 0 0,0 1 0 0 0,0-1 0 0 0,0 1 1 0 0,0 0-1 0 0,0-1 0 0 0,0 1 0 0 0,-1 0 1 0 0,1-1-1 0 0,0 1 0 0 0,0 0 0 0 0,-1-1 1 0 0,1 1-1 0 0,0 0 0 0 0,0 0 0 0 0,-1-1 1 0 0,1 1-1 0 0,0 0 0 0 0,-1 0 0 0 0,1-1 1 0 0,0 1-1 0 0,-1 0 0 0 0,1 0 0 0 0,0 0 1 0 0,-1 0-1 0 0,1 0 0 0 0,0-1 0 0 0,-1 1 1 0 0,1 0-1 0 0,-1 0 0 0 0,1 0 0 0 0,0 0 1 0 0,-1 0-1 0 0,1 0 0 0 0,-1 0 1 0 0,1 0-1 0 0,0 1 0 0 0,-1-1 0 0 0,1 0 1 0 0,0 0-1 0 0,-1 0 0 0 0,1 0 0 0 0,-1 0 1 0 0,1 1-1 0 0,0-1 0 0 0,-1 0 0 0 0,1 0 1 0 0,0 0-1 0 0,0 1 0 0 0,-1-1 0 0 0,1 0 1 0 0,0 1-1 0 0,-1-1 0 0 0,1 1 0 0 0,-14 18 2617 0 0,13-17-2717 0 0,-3 5 91 0 0,1-1 0 0 0,-1 1 0 0 0,1 0-1 0 0,0 0 1 0 0,1 0 0 0 0,0 1-1 0 0,0-1 1 0 0,0 1 0 0 0,1-1-1 0 0,0 9 1 0 0,1-14-45 0 0,0-1-1 0 0,0 0 0 0 0,0 0 1 0 0,0 0-1 0 0,0 0 1 0 0,1 1-1 0 0,-1-1 1 0 0,0 0-1 0 0,1 0 1 0 0,-1 0-1 0 0,1 0 1 0 0,0 0-1 0 0,-1 0 0 0 0,1 0 1 0 0,0 0-1 0 0,-1 0 1 0 0,1 0-1 0 0,0 0 1 0 0,0-1-1 0 0,0 1 1 0 0,0 0-1 0 0,0 0 1 0 0,0-1-1 0 0,0 1 1 0 0,0-1-1 0 0,0 1 0 0 0,0-1 1 0 0,0 1-1 0 0,0-1 1 0 0,0 0-1 0 0,0 1 1 0 0,1-1-1 0 0,-1 0 1 0 0,0 0-1 0 0,0 0 1 0 0,0 0-1 0 0,1 0 1 0 0,-1 0-1 0 0,0 0 0 0 0,0 0 1 0 0,2-1-1 0 0,3-1-71 0 0,-1 1 0 0 0,1-1 0 0 0,-1 0-1 0 0,0 0 1 0 0,1-1 0 0 0,-1 1 0 0 0,6-6-1 0 0,29-19-574 0 0,-25 16 419 0 0,-14 10 197 0 0,-1 0 1 0 0,1 0-1 0 0,0 0 0 0 0,0 0 0 0 0,0 0 0 0 0,0 1 0 0 0,0-1 0 0 0,0 0 0 0 0,0 1 0 0 0,0-1 0 0 0,0 1 0 0 0,1-1 0 0 0,-1 1 0 0 0,0-1 0 0 0,0 1 0 0 0,0 0 0 0 0,1 0 0 0 0,-1 0 0 0 0,2-1 0 0 0,-3 23-338 0 0,-5 6 581 0 0,-1 0 0 0 0,-14 38 0 0 0,1-2-248 0 0,13-38-417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5:28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15056 0 0,'0'15'1631'0'0,"9"-20"-1631"0"0,-1 0 0 0 0,3-5 0 0 0,0 0 672 0 0,0 2 104 0 0,1 1 24 0 0,2-1 0 0 0,0 3-736 0 0,2-2-152 0 0,-1 5-24 0 0,-1-3-8 0 0,3-1-720 0 0,-3 1-152 0 0,0 3-24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5:28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8752 0 0,'-1'2'673'0'0,"-7"10"-453"0"0,-5 15 3385 0 0,12-26-3420 0 0,1-1-1 0 0,0 1 1 0 0,0 0-1 0 0,0 0 1 0 0,0 0-1 0 0,0 0 1 0 0,0-1-1 0 0,0 1 1 0 0,0 0-1 0 0,0 0 1 0 0,0 0 0 0 0,1 0-1 0 0,-1-1 1 0 0,0 1-1 0 0,1 0 1 0 0,-1 0-1 0 0,0-1 1 0 0,1 1-1 0 0,-1 0 1 0 0,1 0-1 0 0,-1-1 1 0 0,1 1-1 0 0,-1-1 1 0 0,1 1-1 0 0,0 0 1 0 0,-1-1-1 0 0,1 1 1 0 0,0-1-1 0 0,-1 1 1 0 0,1-1-1 0 0,0 0 1 0 0,0 1 0 0 0,-1-1-1 0 0,1 0 1 0 0,0 1-1 0 0,1-1 1 0 0,6 2 15 0 0,-1 0 1 0 0,1 0 0 0 0,9 1 0 0 0,-5-2 352 0 0,-5 1-227 0 0,-2-1-129 0 0,0 0 0 0 0,0 0 0 0 0,0 0 0 0 0,0 1 1 0 0,-1-1-1 0 0,6 4 0 0 0,-9-4-183 0 0,0-1-1 0 0,1 1 1 0 0,-1 0 0 0 0,0 0-1 0 0,0 0 1 0 0,0 1 0 0 0,0-1-1 0 0,0 0 1 0 0,-1 0 0 0 0,1 0-1 0 0,0 1 1 0 0,0-1 0 0 0,-1 0-1 0 0,1 1 1 0 0,-1-1 0 0 0,1 0-1 0 0,-1 1 1 0 0,0-1 0 0 0,1 1-1 0 0,-1-1 1 0 0,0 1 0 0 0,0-1-1 0 0,0 1 1 0 0,0-1 0 0 0,-1 2-1 0 0,0 6-4 0 0,-1-1-1 0 0,-1 0 1 0 0,1 0-1 0 0,-1 0 0 0 0,-1 0 1 0 0,1-1-1 0 0,-7 10 1 0 0,2-2 157 0 0,-25 37 376 0 0,21-34-1202 0 0,-2-1-320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5:28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11288 0 0,'-4'2'155'0'0,"1"-1"0"0"0,1 1 0 0 0,-1 1 0 0 0,0-1 0 0 0,0 0 0 0 0,1 1 0 0 0,0-1 0 0 0,-1 1 0 0 0,1 0 0 0 0,0 0 0 0 0,0 0 0 0 0,-2 5 0 0 0,2-3 269 0 0,-1 1 1 0 0,1 0-1 0 0,1 0 0 0 0,-1 0 0 0 0,1 1 1 0 0,-1 8-1 0 0,2-5 63 0 0,-1 0 0 0 0,2 1 1 0 0,-1-1-1 0 0,4 18 0 0 0,-2-23-327 0 0,-1 0 1 0 0,0 1-1 0 0,1-1 0 0 0,0 0 0 0 0,0 0 0 0 0,1 0 1 0 0,0 0-1 0 0,-1-1 0 0 0,2 1 0 0 0,4 5 0 0 0,1 0 144 0 0,-7-7-235 0 0,0-1 1 0 0,0 1 0 0 0,0-1 0 0 0,0 0-1 0 0,1 0 1 0 0,-1 0 0 0 0,1 0 0 0 0,-1 0 0 0 0,1-1-1 0 0,5 3 1 0 0,-1-2 47 0 0,1 0 0 0 0,0 0-1 0 0,0 0 1 0 0,0-1 0 0 0,0-1 0 0 0,0 1-1 0 0,0-1 1 0 0,0-1 0 0 0,-1 1 0 0 0,1-1 0 0 0,0-1-1 0 0,0 0 1 0 0,0 0 0 0 0,-1 0 0 0 0,1-1-1 0 0,7-3 1 0 0,-7 0 195 0 0,-8 3 376 0 0,-17 1 336 0 0,-3 3-858 0 0,-1 1 1 0 0,1 1-1 0 0,0 1 0 0 0,0 1 0 0 0,-36 14 1 0 0,45-15-154 0 0,1 0 1 0 0,0 1 0 0 0,1 0 0 0 0,-1 0-1 0 0,-9 9 1 0 0,15-10-115 0 0,27-2-1855 0 0,-15-2 1430 0 0,0-1 0 0 0,-1 0 0 0 0,1-1 0 0 0,0 0 0 0 0,9-3 0 0 0,-7 1-65 0 0,19-5-997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1:33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586 140 6824 0 0,'0'0'614'0'0,"0"-2"-504"0"0,0-14-82 0 0,1 13-37 0 0,-1-1 1 0 0,1 1 0 0 0,0-1-1 0 0,0 1 1 0 0,0 0 0 0 0,1 0-1 0 0,-1 0 1 0 0,1 0 0 0 0,-1 0-1 0 0,1 0 1 0 0,8-12 7916 0 0,-21 1-4405 0 0,-40-24 571 0 0,40 31-3740 0 0,8 5-234 0 0,-1 0 0 0 0,1 1 0 0 0,-1 0 0 0 0,1-1 0 0 0,-1 1 0 0 0,1 0 0 0 0,-1 1 0 0 0,0-1 0 0 0,-4 0 0 0 0,-37 0 783 0 0,31 2-694 0 0,-2-1-51 0 0,0 2 0 0 0,-17 3 0 0 0,-15 2 120 0 0,35-5-128 0 0,1 1-1 0 0,-1 0 0 0 0,-13 5 1 0 0,-6 2 56 0 0,19-7-136 0 0,-1 1 1 0 0,0 0-1 0 0,1 1 0 0 0,0 0 0 0 0,0 1 1 0 0,1 1-1 0 0,0 0 0 0 0,0 1 0 0 0,0 0 0 0 0,1 1 1 0 0,-15 15-1 0 0,21-19-45 0 0,1 0 0 0 0,0 1-1 0 0,1-1 1 0 0,-1 1 0 0 0,1 0 0 0 0,0 0 0 0 0,0 0 0 0 0,1 0-1 0 0,0 0 1 0 0,-2 9 0 0 0,-6 36-5 0 0,3 1 0 0 0,2-1 0 0 0,1 68 0 0 0,5-105 5 0 0,0 0 0 0 0,1-1 0 0 0,0 1 0 0 0,1-1 0 0 0,0 1 0 0 0,1-1 0 0 0,1 0 0 0 0,0 0 0 0 0,1-1 0 0 0,0 0 0 0 0,10 15 0 0 0,-12-21 7 0 0,40 57 143 0 0,-38-56-137 0 0,1 0 0 0 0,-1 0 0 0 0,1-1-1 0 0,1 0 1 0 0,-1-1 0 0 0,11 7 0 0 0,-3-4 26 0 0,1 0-1 0 0,0-1 1 0 0,1-1-1 0 0,-1 0 1 0 0,1-2-1 0 0,0 0 1 0 0,1 0-1 0 0,-1-2 1 0 0,0 0-1 0 0,1-1 1 0 0,0-1-1 0 0,22-2 0 0 0,5-1 138 0 0,-21 2-29 0 0,-2-1 0 0 0,26-5 1 0 0,-37 4-73 0 0,0-1 1 0 0,0 0 0 0 0,0-1-1 0 0,-1 0 1 0 0,0 0 0 0 0,0-1-1 0 0,13-10 1 0 0,-16 10 8 0 0,-1 0 0 0 0,1-1-1 0 0,-2 0 1 0 0,1 0 0 0 0,7-13 0 0 0,2-2 71 0 0,-9 12-113 0 0,-1 0 0 0 0,0 0 0 0 0,-1-1 0 0 0,0 0 0 0 0,-1 0 0 0 0,0 0 0 0 0,2-15 0 0 0,-4 11-4 0 0,0 0-1 0 0,-1 0 1 0 0,0-1-1 0 0,-4-23 1 0 0,-1-6 19 0 0,-4-31 39 0 0,2 22 22 0 0,-1 18-22 0 0,2 14-10 0 0,3 11-34 0 0,0 0-1 0 0,-10-18 1 0 0,6 12-51 0 0,5 13 6 0 0,-1 0 0 0 0,1 0 0 0 0,-1-1 1 0 0,0 2-1 0 0,0-1 0 0 0,-7-6 0 0 0,6 6 3 0 0,0-1 0 0 0,-1 0-1 0 0,-3-7 1 0 0,-5-5-15 0 0,13 15-120 0 0,-1 0 0 0 0,0 1-1 0 0,1-1 1 0 0,-1 1 0 0 0,0 0 0 0 0,0-1 0 0 0,0 1 0 0 0,0 0-1 0 0,-1-1 1 0 0,1 1 0 0 0,0 0 0 0 0,0 0 0 0 0,-1 0-1 0 0,1 0 1 0 0,0 0 0 0 0,-1 1 0 0 0,1-1 0 0 0,-1 0-1 0 0,0 0 1 0 0,1 1 0 0 0,-1-1 0 0 0,1 1 0 0 0,-1 0 0 0 0,0-1-1 0 0,1 1 1 0 0,-1 0 0 0 0,-3 0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5:29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18975 0 0,'0'0'930'0'0,"6"2"46"0"0,1 0-901 0 0,0 0 1 0 0,0 0-1 0 0,0-1 0 0 0,1 0 1 0 0,-1 0-1 0 0,0 0 1 0 0,1-1-1 0 0,9-1 0 0 0,10-3 701 0 0,25-6-1 0 0,-6 0-311 0 0,110-24 357 0 0,-21 3-337 0 0,-112 29-468 0 0,-23 2-14 0 0,0 0-1 0 0,0 0 0 0 0,1 0 0 0 0,-1 0 1 0 0,0 0-1 0 0,0 0 0 0 0,1 0 1 0 0,-1 1-1 0 0,0-1 0 0 0,0 0 0 0 0,1 0 1 0 0,-1 0-1 0 0,0 0 0 0 0,0 0 1 0 0,1 0-1 0 0,-1 1 0 0 0,0-1 0 0 0,0 0 1 0 0,0 0-1 0 0,0 0 0 0 0,1 1 1 0 0,-1-1-1 0 0,0 0 0 0 0,0 0 0 0 0,0 1 1 0 0,0-1-1 0 0,0 0 0 0 0,0 0 1 0 0,0 1-1 0 0,1-1 0 0 0,-1 0 0 0 0,0 0 1 0 0,0 1-1 0 0,0-1 0 0 0,0 0 1 0 0,0 0-1 0 0,0 1 0 0 0,0-1 0 0 0,0 0 1 0 0,0 0-1 0 0,-1 1 0 0 0,1-1 1 0 0,0 0-1 0 0,0 0 0 0 0,0 1 0 0 0,0-1 1 0 0,0 0-1 0 0,0 0 0 0 0,0 1 0 0 0,-1-1 1 0 0,1 0-1 0 0,0 0 0 0 0,0 0 1 0 0,-1 1-1 0 0,-3 7 29 0 0,-1-1 1 0 0,0 1-1 0 0,0-1 0 0 0,-1 0 1 0 0,0 0-1 0 0,0-1 0 0 0,-8 7 0 0 0,2-2 19 0 0,-113 104 674 0 0,7-8 747 0 0,70-62-1362 0 0,23-23-96 0 0,1 0-1 0 0,1 2 0 0 0,1 1 1 0 0,-24 36-1 0 0,43-57-297 0 0,1 1-1 0 0,-1 0 1 0 0,1 0-1 0 0,0 1 0 0 0,-2 8 1 0 0,3-12 140 0 0,1 0 0 0 0,-1 0 0 0 0,1 0 0 0 0,0 0 0 0 0,0 0-1 0 0,0 0 1 0 0,0 1 0 0 0,0-1 0 0 0,1 0 0 0 0,-1 0 0 0 0,0 0 0 0 0,1 0 0 0 0,0 0 0 0 0,-1 0 0 0 0,1 0 0 0 0,2 3 0 0 0,-1-3-46 0 0,-1-1 0 0 0,0 1 1 0 0,1-1-1 0 0,0 1 0 0 0,-1-1 1 0 0,1 0-1 0 0,2 2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6:04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54 9216 0 0,'10'-18'5888'0'0,"-9"18"-5731"0"0,1 1 0 0 0,0-1 1 0 0,0 1-1 0 0,-1-1 0 0 0,1 1 0 0 0,0 0 1 0 0,-1 0-1 0 0,1 0 0 0 0,-1-1 1 0 0,1 2-1 0 0,-1-1 0 0 0,1 0 1 0 0,-1 0-1 0 0,0 0 0 0 0,0 1 1 0 0,1-1-1 0 0,-1 0 0 0 0,0 1 1 0 0,0-1-1 0 0,0 1 0 0 0,-1 0 1 0 0,1-1-1 0 0,0 1 0 0 0,-1-1 1 0 0,2 5-1 0 0,1 3-94 0 0,0 1 1 0 0,-1 0-1 0 0,2 14 0 0 0,0 87 1106 0 0,-4-88-971 0 0,-9 164 1697 0 0,10-179-1752 0 0,-1 0 1 0 0,-1 0-1 0 0,0 0 0 0 0,0-1 1 0 0,0 1-1 0 0,-1 0 1 0 0,0-1-1 0 0,0 1 1 0 0,-6 10-1 0 0,8-18 72 0 0,-10-10 410 0 0,3-7-558 0 0,0 0-1 0 0,2 0 1 0 0,0-1 0 0 0,1 0-1 0 0,0 0 1 0 0,0-26-1 0 0,2 5-68 0 0,8-75 0 0 0,-5 101 40 0 0,1 1 0 0 0,1 0 1 0 0,0-1-1 0 0,0 1 1 0 0,1 1-1 0 0,10-22 1 0 0,-10 26-4 0 0,0 0 0 0 0,0 0 0 0 0,1 1 0 0 0,0-1 0 0 0,0 1 0 0 0,1 0 1 0 0,0 1-1 0 0,0-1 0 0 0,0 1 0 0 0,1 0 0 0 0,9-5 0 0 0,-4 3 99 0 0,0 1 0 0 0,1 1 1 0 0,19-6-1 0 0,-26 9-47 0 0,0 0 1 0 0,1 1-1 0 0,-1 0 1 0 0,1 1-1 0 0,-1 0 1 0 0,1 0 0 0 0,-1 0-1 0 0,1 0 1 0 0,10 3-1 0 0,-14-2-97 0 0,0 0 0 0 0,0 0 0 0 0,0 0 0 0 0,0 1 0 0 0,0-1 0 0 0,0 1-1 0 0,-1 0 1 0 0,1 0 0 0 0,0 0 0 0 0,-1 0 0 0 0,1 0 0 0 0,-1 0 0 0 0,0 1 0 0 0,0-1 0 0 0,0 1 0 0 0,0 0-1 0 0,0-1 1 0 0,-1 1 0 0 0,1 0 0 0 0,-1 0 0 0 0,2 4 0 0 0,-2-3 25 0 0,0 0 1 0 0,0 0 0 0 0,0 1-1 0 0,-1-1 1 0 0,1 0-1 0 0,-1 0 1 0 0,0 0 0 0 0,0 0-1 0 0,-1 1 1 0 0,1-1-1 0 0,-1 0 1 0 0,0 0-1 0 0,0 0 1 0 0,0 0 0 0 0,-1 0-1 0 0,-1 4 1 0 0,-1-1 9 0 0,0-1 0 0 0,0 0-1 0 0,0 0 1 0 0,-1-1 0 0 0,0 1 0 0 0,0-1 0 0 0,0 0 0 0 0,-1 0 0 0 0,1-1 0 0 0,-1 1 0 0 0,-1-1 0 0 0,1-1-1 0 0,0 1 1 0 0,-1-1 0 0 0,0 0 0 0 0,1-1 0 0 0,-14 4 0 0 0,6-3-26 0 0,1-1-1 0 0,-1 0 1 0 0,0-1 0 0 0,0-1 0 0 0,0 0 0 0 0,0 0 0 0 0,0-2-1 0 0,-20-3 1 0 0,3-5-542 0 0,30 10 387 0 0,0 0 0 0 0,1 0 0 0 0,-1-1 0 0 0,0 1 1 0 0,0 0-1 0 0,0-1 0 0 0,0 1 0 0 0,0-1 0 0 0,0 1 0 0 0,0-1 0 0 0,0 0 0 0 0,1 1 0 0 0,-1-1 0 0 0,0 0 0 0 0,1 0 0 0 0,-1 1 0 0 0,0-1 0 0 0,1 0 0 0 0,-1 0 0 0 0,1 0 1 0 0,-1 0-1 0 0,1 0 0 0 0,-1 0 0 0 0,1 0 0 0 0,0 1 0 0 0,0-1 0 0 0,-1-2 0 0 0,4-5-1723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6:05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13272 0 0,'0'0'4221'0'0,"1"1"-4165"0"0,3 5-59 0 0,-2-2 429 0 0,1 1-1 0 0,-1-1 1 0 0,1 0-1 0 0,-1 1 0 0 0,-1 0 1 0 0,1 0-1 0 0,-1-1 1 0 0,2 10-1 0 0,-2-10 246 0 0,-1 0 57 0 0,1 0 0 0 0,0 1 0 0 0,0-1 0 0 0,4 9 0 0 0,-3-12-332 0 0,-2 0-353 0 0,1-1-1 0 0,-1 0 1 0 0,0 0 0 0 0,0 1 0 0 0,1-1 0 0 0,-1 0-1 0 0,0 1 1 0 0,0-1 0 0 0,0 0 0 0 0,1 0 0 0 0,-1 1 0 0 0,0-1-1 0 0,0 1 1 0 0,0-1 0 0 0,0 0 0 0 0,0 1 0 0 0,0-1-1 0 0,1 0 1 0 0,-1 1 0 0 0,0-1 0 0 0,0 0 0 0 0,0 1 0 0 0,0-1-1 0 0,0 1 1 0 0,-1-1 0 0 0,1 0 0 0 0,0 1 0 0 0,0-1-1 0 0,0 0 1 0 0,0 1 0 0 0,0-1 0 0 0,0 0 0 0 0,-1 1 0 0 0,1-1-1 0 0,0 1 1 0 0,-4 10 1778 0 0,4-9-1825 0 0,0-1 170 0 0,3 4-194 0 0,-2-1-521 0 0,2 3-1545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6:06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14 6912 0 0,'-7'-13'14718'0'0,"0"64"-13093"0"0,-6 5-1004 0 0,-8 23-78 0 0,15-63-698 0 0,1 1 1 0 0,0 0-1 0 0,1 1 0 0 0,1-1 0 0 0,1 1 0 0 0,-1 28 0 0 0,5-52-3125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6:06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5984 0 0,'0'0'8064'0'0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6:06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16040 0 0,'-7'3'1707'0'0,"5"1"-1561"0"0,0-1-1 0 0,0 0 0 0 0,0 0 1 0 0,0 1-1 0 0,1-1 0 0 0,-1 1 1 0 0,1 0-1 0 0,0-1 0 0 0,0 1 1 0 0,0 7-1 0 0,-3 40 712 0 0,4-29-640 0 0,1-1 0 0 0,7 36 0 0 0,-6-46-134 0 0,1-1 0 0 0,0 0 0 0 0,0-1 0 0 0,1 1 0 0 0,0 0 0 0 0,1-1 0 0 0,10 15 0 0 0,-14-23-18 0 0,0 1 1 0 0,0 0-1 0 0,0-1 0 0 0,0 1 0 0 0,1-1 1 0 0,-1 0-1 0 0,0 1 0 0 0,1-1 0 0 0,0 0 1 0 0,-1 0-1 0 0,1 0 0 0 0,-1 0 0 0 0,1 0 1 0 0,0 0-1 0 0,0 0 0 0 0,0-1 0 0 0,-1 1 1 0 0,1-1-1 0 0,0 1 0 0 0,0-1 0 0 0,0 0 1 0 0,0 0-1 0 0,0 0 0 0 0,0 0 0 0 0,0 0 1 0 0,0 0-1 0 0,0 0 0 0 0,2-1 0 0 0,0 0 46 0 0,-1-1 1 0 0,1 0-1 0 0,-1 0 0 0 0,1 0 0 0 0,-1 0 0 0 0,0-1 0 0 0,0 1 1 0 0,0-1-1 0 0,0 0 0 0 0,0 0 0 0 0,0 0 0 0 0,3-6 0 0 0,10-16 117 0 0,-1-1 0 0 0,16-40 0 0 0,8-14-345 0 0,-16 43-1620 0 0,-14 24-117 0 0</inkml:trace>
  <inkml:trace contextRef="#ctx0" brushRef="#br0" timeOffset="1">392 139 16959 0 0,'-3'1'128'0'0,"1"0"-1"0"0,-1 0 0 0 0,1 0 0 0 0,-1 0 0 0 0,1 1 0 0 0,-1-1 0 0 0,1 1 0 0 0,0 0 0 0 0,-1-1 0 0 0,1 1 0 0 0,0 0 0 0 0,0 0 0 0 0,1 0 0 0 0,-4 5 0 0 0,3-3 201 0 0,0 0 0 0 0,0 1-1 0 0,0-1 1 0 0,0 1 0 0 0,1-1 0 0 0,0 1 0 0 0,-1 8-1 0 0,2-12-287 0 0,-1 0 66 0 0,1 1 0 0 0,-1 0 0 0 0,1 0 0 0 0,0 0 0 0 0,-1 0 0 0 0,1 0 0 0 0,0 0 0 0 0,1 0 1 0 0,-1 0-1 0 0,0 0 0 0 0,0 0 0 0 0,1 0 0 0 0,-1 0 0 0 0,1 0 0 0 0,0 0 0 0 0,0 0 0 0 0,-1 0 0 0 0,1-1 0 0 0,0 1 0 0 0,0 0 1 0 0,3 3-1 0 0,-3-5-58 0 0,0 1 0 0 0,0-1 0 0 0,0 1 1 0 0,0-1-1 0 0,1 1 0 0 0,-1-1 0 0 0,0 1 0 0 0,0-1 1 0 0,0 0-1 0 0,0 0 0 0 0,1 0 0 0 0,-1 0 1 0 0,0 0-1 0 0,0 0 0 0 0,0 0 0 0 0,1 0 1 0 0,-1 0-1 0 0,0 0 0 0 0,0-1 0 0 0,0 1 0 0 0,0 0 1 0 0,0-1-1 0 0,1 1 0 0 0,-1-1 0 0 0,1 0 1 0 0,2-1-27 0 0,1 0 0 0 0,-1 0 0 0 0,0-1 0 0 0,-1 1 0 0 0,7-6 0 0 0,1-4-425 0 0,-1-1 0 0 0,-1 1 0 0 0,12-23 0 0 0,-10 15-1209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6:07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0 19351 0 0,'-3'6'940'0'0,"1"1"-702"0"0,1-1 0 0 0,-1 1-1 0 0,1 0 1 0 0,0 12-1 0 0,0 6-245 0 0,-2 15 2002 0 0,3 76-1 0 0,3-37-1908 0 0,5 216-1317 0 0,-8-282-200 0 0,3-4-80 0 0</inkml:trace>
  <inkml:trace contextRef="#ctx0" brushRef="#br0" timeOffset="1">0 396 21191 0 0,'0'0'2296'0'0,"9"5"-2296"0"0,2-3 0 0 0,-3 1 0 0 0,4 1 0 0 0,2 1 0 0 0,3 3 0 0 0,0-3 128 0 0,-3 2-32 0 0,6 1 0 0 0,-3 2 0 0 0,3 0-1360 0 0,1 0-272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6:07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35 290 16128 0 0,'0'0'737'0'0,"1"2"-15"0"0,2 10-567 0 0,-1 0-1 0 0,0 0 0 0 0,0 0 0 0 0,-2 0 1 0 0,1 0-1 0 0,-2 1 0 0 0,1-1 0 0 0,-5 18 0 0 0,-9 55 878 0 0,-10 84-386 0 0,23-164-1221 0 0,1 0 1 0 0,0 0-1 0 0,0 0 1 0 0,0 1 0 0 0,3 7-1 0 0,-3-11-727 0 0</inkml:trace>
  <inkml:trace contextRef="#ctx0" brushRef="#br0" timeOffset="1">92 2 17191 0 0,'6'-2'2032'0'0,"-9"7"-1960"0"0,-3 5-5207 0 0,3 5-1041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6:07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0 374 5984 0 0,'3'-10'637'0'0,"-1"-6"2344"0"0,-1 0 0 0 0,2 1 0 0 0,8-30 0 0 0,3-18 1625 0 0,12-53-3308 0 0,-24 102-594 0 0,11-28 1 0 0,-9 27-461 0 0,-3 13-190 0 0,6-6 141 0 0,2 22-131 0 0,-6-6-64 0 0,0 0 0 0 0,0 0 0 0 0,2 15 0 0 0,4 10 0 0 0,0-9-50 0 0,1-1-1 0 0,1 0 1 0 0,1 0 0 0 0,19 26-1 0 0,-29-46 123 0 0,0-1 0 0 0,0 0-1 0 0,0 1 1 0 0,0-1 0 0 0,0 0-1 0 0,1 0 1 0 0,-1 0 0 0 0,1-1-1 0 0,-1 1 1 0 0,1 0 0 0 0,0-1 0 0 0,-1 0-1 0 0,5 2 1 0 0,-5-3-31 0 0,0 1-1 0 0,0-1 1 0 0,0 0 0 0 0,0 0 0 0 0,0 0-1 0 0,0 0 1 0 0,0 0 0 0 0,0 0 0 0 0,-1 0 0 0 0,1-1-1 0 0,0 1 1 0 0,0-1 0 0 0,0 1 0 0 0,0-1-1 0 0,0 0 1 0 0,-1 0 0 0 0,1 0 0 0 0,0 0-1 0 0,-1 0 1 0 0,1 0 0 0 0,-1 0 0 0 0,3-2-1 0 0,4-6 131 0 0,0 0-1 0 0,0 0 0 0 0,-1-1 0 0 0,10-16 0 0 0,18-45-323 0 0,-8 15-741 0 0,4 0-4405 0 0,-20 39-3062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6:08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108 235 10592 0 0,'-2'1'818'0'0,"-6"4"-240"0"0,1 1 0 0 0,-1 1 0 0 0,1-1 0 0 0,0 1 0 0 0,1 1 0 0 0,-1-1 0 0 0,2 1 0 0 0,-1 0 0 0 0,1 0 0 0 0,-5 11 0 0 0,5-9-66 0 0,0 0-1 0 0,1 1 0 0 0,0 0 1 0 0,1 0-1 0 0,1 0 1 0 0,-1 0-1 0 0,2 1 1 0 0,-2 16-1 0 0,4-25-429 0 0,-1 0 0 0 0,0 0-1 0 0,1 0 1 0 0,-1 0 0 0 0,1-1 0 0 0,0 1-1 0 0,0 0 1 0 0,0 0 0 0 0,0 0 0 0 0,1-1-1 0 0,-1 1 1 0 0,1 0 0 0 0,-1-1-1 0 0,1 0 1 0 0,4 4 0 0 0,-5-4-84 0 0,1 0 0 0 0,-1-1 0 0 0,1 0 0 0 0,0 1 0 0 0,0-1 0 0 0,0 0 0 0 0,0 0 0 0 0,0 0-1 0 0,0 0 1 0 0,0 0 0 0 0,0-1 0 0 0,0 1 0 0 0,0-1 0 0 0,0 1 0 0 0,1-1 0 0 0,-1 0 0 0 0,0 0 0 0 0,0 0 0 0 0,0 0 0 0 0,1 0 0 0 0,3-1 0 0 0,0-1 119 0 0,1-1 1 0 0,-1 0-1 0 0,0 0 1 0 0,0-1 0 0 0,0 1-1 0 0,0-1 1 0 0,-1-1-1 0 0,0 1 1 0 0,8-9-1 0 0,2-1 61 0 0,-3 4-111 0 0,-1-2 1 0 0,-1 1-1 0 0,0-1 0 0 0,0-1 1 0 0,-1 0-1 0 0,-1 0 0 0 0,7-15 0 0 0,-5 7 198 0 0,-2 0 0 0 0,0-1-1 0 0,-1 0 1 0 0,5-26 0 0 0,16-99 857 0 0,-26 131-662 0 0,2-10 284 0 0,-3 18-402 0 0,-1 8-327 0 0,0 0 1 0 0,0 0 0 0 0,0 0-1 0 0,0 0 1 0 0,0 0-1 0 0,0 0 1 0 0,0 0-1 0 0,0 0 1 0 0,1 0-1 0 0,-1 0 1 0 0,0 0 0 0 0,0 0-1 0 0,0 0 1 0 0,0 0-1 0 0,0 0 1 0 0,0 0-1 0 0,0 0 1 0 0,0 0-1 0 0,-2 73 157 0 0,3 61-348 0 0,0-116 218 0 0,2 1 1 0 0,0-1-1 0 0,1 0 0 0 0,1 0 0 0 0,9 23 1 0 0,-11-34-55 0 0,1 1-1 0 0,-1-1 1 0 0,2 0 0 0 0,-1 1 0 0 0,1-2 0 0 0,0 1-1 0 0,0-1 1 0 0,1 1 0 0 0,0-2 0 0 0,0 1 0 0 0,1-1 0 0 0,8 7-1 0 0,-10-10 4 0 0,0 1-1 0 0,0 0 0 0 0,1-1 1 0 0,-1 0-1 0 0,1 0 0 0 0,-1-1 1 0 0,1 1-1 0 0,-1-1 0 0 0,1-1 0 0 0,0 1 1 0 0,0-1-1 0 0,-1 0 0 0 0,1 0 1 0 0,0 0-1 0 0,-1-1 0 0 0,1 0 0 0 0,0 0 1 0 0,9-4-1 0 0,-7 2 42 0 0,0 0-1 0 0,-1-1 0 0 0,1 0 1 0 0,-1-1-1 0 0,0 0 1 0 0,0 0-1 0 0,-1 0 1 0 0,1-1-1 0 0,-1 0 0 0 0,0-1 1 0 0,-1 1-1 0 0,1-1 1 0 0,5-11-1 0 0,-4 7 18 0 0,-1 0 0 0 0,0 0 0 0 0,-1-1 0 0 0,-1 0 0 0 0,0 0-1 0 0,0-1 1 0 0,-1 1 0 0 0,1-19 0 0 0,-3 30-49 0 0,-1-1 0 0 0,0 1 0 0 0,0 0 0 0 0,0-1 0 0 0,0 1-1 0 0,0 0 1 0 0,0-1 0 0 0,-1 1 0 0 0,1 0 0 0 0,0-1 0 0 0,-1 1 0 0 0,1 0 0 0 0,-1-1 0 0 0,1 1 0 0 0,-1 0-1 0 0,0 0 1 0 0,1 0 0 0 0,-1 0 0 0 0,0 0 0 0 0,0 0 0 0 0,0 0 0 0 0,0 0 0 0 0,0 0 0 0 0,0 0-1 0 0,-2-1 1 0 0,2 1 1 0 0,0 1 1 0 0,0 0-1 0 0,-1-1 0 0 0,1 1 0 0 0,0 0 0 0 0,0 0 0 0 0,0 0 0 0 0,-1 0 0 0 0,1 0 0 0 0,0 0 0 0 0,0 0 0 0 0,0 1 0 0 0,-1-1 0 0 0,1 0 1 0 0,0 1-1 0 0,0-1 0 0 0,0 1 0 0 0,0-1 0 0 0,0 1 0 0 0,0-1 0 0 0,0 1 0 0 0,0 0 0 0 0,0 0 0 0 0,0-1 0 0 0,0 1 0 0 0,0 0 0 0 0,0 0 0 0 0,1 0 1 0 0,-1 0-1 0 0,0 1 0 0 0,-5 7 3 0 0,0-1 1 0 0,1 1 0 0 0,0 0-1 0 0,1 1 1 0 0,0-1 0 0 0,0 1-1 0 0,1 0 1 0 0,0 0 0 0 0,1 0-1 0 0,0 0 1 0 0,1 1 0 0 0,-1 14-1 0 0,2-11-39 0 0,0 0 0 0 0,1 0 0 0 0,1 0 0 0 0,0-1 0 0 0,1 1 0 0 0,1-1 0 0 0,0 1 0 0 0,10 22 0 0 0,-11-30 24 0 0,0-1-1 0 0,0-1 1 0 0,1 1-1 0 0,-1 0 1 0 0,1-1-1 0 0,0 0 1 0 0,0 0-1 0 0,1 0 1 0 0,-1 0-1 0 0,1-1 1 0 0,0 0-1 0 0,0 0 1 0 0,6 3-1 0 0,-7-4-134 0 0,-1 0 0 0 0,1-1 0 0 0,0 0 0 0 0,0 0 0 0 0,0 0 0 0 0,0 0 0 0 0,0 0 0 0 0,0-1 0 0 0,0 1 0 0 0,1-1 0 0 0,-1-1 0 0 0,0 1 0 0 0,0 0 0 0 0,0-1 0 0 0,0 0 0 0 0,0 0 0 0 0,0 0 0 0 0,0 0 0 0 0,4-3 0 0 0,1-1-1114 0 0,0 0 0 0 0,12-10 0 0 0,-2-2-7366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1:36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20 165 11256 0 0,'-11'-5'514'0'0,"3"4"5457"0"0,31 2-3905 0 0,38 5 0 0 0,60 22-748 0 0,-117-27-1278 0 0,32 6 76 0 0,0-2-1 0 0,0-1 0 0 0,50-2 1 0 0,10 2 34 0 0,-33-2 532 0 0,71-7 0 0 0,-27 0-364 0 0,283-7-231 0 0,-162 4-72 0 0,-187 7 79 0 0,561-35 539 0 0,-552 32-569 0 0,-24 2 10 0 0,39-7 1 0 0,-31 3 701 0 0,-43-3-536 0 0,-4 1-251 0 0,0 1 1 0 0,0 1-1 0 0,-1 0 0 0 0,0 1 0 0 0,-26-7 0 0 0,-27-10 23 0 0,39 12 37 0 0,21 8-20 0 0,-1-1 1 0 0,0 0 0 0 0,1 0 0 0 0,-1-1 0 0 0,1 0 0 0 0,0 0-1 0 0,1 0 1 0 0,-12-10 0 0 0,12 10 46 0 0,3 6 0 0 0,4-2-73 0 0,-1 0 0 0 0,0 0 0 0 0,1-1 0 0 0,-1 1 0 0 0,1 0 0 0 0,-1 0 0 0 0,0 0 0 0 0,1-1-1 0 0,-1 1 1 0 0,1 0 0 0 0,-1 0 0 0 0,1 0 0 0 0,-1 0 0 0 0,1 0 0 0 0,-1 0 0 0 0,1 0 0 0 0,-1 0 0 0 0,1 0 0 0 0,-1 0 0 0 0,0 0 0 0 0,1 0-1 0 0,-1 0 1 0 0,1 1 0 0 0,-1-1 0 0 0,1 0 0 0 0,0 0 0 0 0,16 8-16 0 0,-12-6 19 0 0,22 11-5 0 0,-8-4 24 0 0,0-1-1 0 0,23 6 1 0 0,53 17 340 0 0,-33-9 3 0 0,-61-21-362 0 0,0 0 0 0 0,0-1 0 0 0,0 1 0 0 0,0 0 0 0 0,0 0 0 0 0,-1 0-1 0 0,1-1 1 0 0,0 1 0 0 0,0 0 0 0 0,0 0 0 0 0,-1 0 0 0 0,1 0 0 0 0,-1 1 0 0 0,1-1 0 0 0,0 0 0 0 0,-1 0 0 0 0,0 0-1 0 0,1 0 1 0 0,-1 1 0 0 0,0-1 0 0 0,0 0 0 0 0,0 0 0 0 0,0 1 0 0 0,0-1 0 0 0,0 0 0 0 0,0 2 0 0 0,0 0 15 0 0,0 0-10 0 0,-1-1 0 0 0,1 1-1 0 0,-1 0 1 0 0,0 0-1 0 0,0 0 1 0 0,0-1-1 0 0,0 1 1 0 0,0 0-1 0 0,-1-1 1 0 0,1 1-1 0 0,-1-1 1 0 0,0 1 0 0 0,-2 2-1 0 0,-31 29 156 0 0,29-28-157 0 0,-23 19-9 0 0,-1-1 0 0 0,-35 22 0 0 0,42-30-111 0 0,16-11-38 0 0,0 1 0 0 0,-15 6-1 0 0,20-11 591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6:08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38 19351 0 0,'-1'1'190'0'0,"-1"1"0"0"0,1-1 0 0 0,0 0 0 0 0,0 1 0 0 0,0-1 0 0 0,1 1 0 0 0,-1-1-1 0 0,0 1 1 0 0,1 0 0 0 0,-1-1 0 0 0,1 1 0 0 0,-1 0 0 0 0,1-1 0 0 0,0 1 0 0 0,-1 0-1 0 0,1 2 1 0 0,2 33 3269 0 0,0-22-2491 0 0,-1-9-857 0 0,0 1 1 0 0,0 0-1 0 0,1-1 0 0 0,0 0 1 0 0,1 1-1 0 0,-1-1 1 0 0,1 0-1 0 0,0 0 0 0 0,6 8 1 0 0,8 16-400 0 0,-14-24 324 0 0,0-1-1 0 0,0 0 1 0 0,0 0-1 0 0,0-1 1 0 0,1 1-1 0 0,0-1 0 0 0,0 0 1 0 0,0 1-1 0 0,9 5 1 0 0,-10-9-234 0 0,0 1 1 0 0,0 0 0 0 0,0 0 0 0 0,0-1-1 0 0,0 0 1 0 0,1 0 0 0 0,5 1 0 0 0,-6-1-581 0 0,0-1 1 0 0,0 0-1 0 0,0 1 0 0 0,0-2 1 0 0,0 1-1 0 0,0 0 1 0 0,0-1-1 0 0,0 1 0 0 0,5-2 1 0 0,9-6-7328 0 0</inkml:trace>
  <inkml:trace contextRef="#ctx0" brushRef="#br0" timeOffset="1">321 1 19583 0 0,'-13'17'864'0'0,"6"-9"184"0"0,-4 1-840 0 0,1 5-208 0 0,-5 2 0 0 0,-2 5 0 0 0,-6 4 808 0 0,-2 2 120 0 0,-3 5 32 0 0,-3 6 0 0 0,3 0-768 0 0,3 0-192 0 0,-1-1 0 0 0,4 1 0 0 0,2-4-832 0 0,9-4-192 0 0,3-2-48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6:12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64 9960 0 0,'-8'5'456'0'0,"6"-4"709"0"0,-1 4 1590 0 0,5 32-827 0 0,10 55 1 0 0,1 22-1031 0 0,-15-30-807 0 0,-1-17 149 0 0,-4 38 389 0 0,3-67-302 0 0,1-15 203 0 0,-1-1 0 0 0,-12 41-1 0 0,16-61-437 0 0,-1 1-1 0 0,0-1 1 0 0,0 1-1 0 0,0-1 1 0 0,0 1-1 0 0,0-1 1 0 0,-1 1-1 0 0,1-1 1 0 0,-1 0-1 0 0,-2 4 1 0 0,3-6-78 0 0,1 0 0 0 0,0 0 0 0 0,-1-1 0 0 0,1 1 0 0 0,0 0 0 0 0,-1 0 0 0 0,1 0 0 0 0,0 0 0 0 0,-1 0 0 0 0,1 0 1 0 0,0-1-1 0 0,-1 1 0 0 0,1 0 0 0 0,0 0 0 0 0,0-1 0 0 0,-1 1 0 0 0,1 0 0 0 0,0 0 0 0 0,0-1 0 0 0,-1 1 0 0 0,1 0 0 0 0,0 0 0 0 0,0-1 0 0 0,0 1 0 0 0,0 0 0 0 0,-1-1 0 0 0,-4-9 26 0 0,5 10-36 0 0,-4-11 7 0 0,0 0 1 0 0,1 0 0 0 0,0 0 0 0 0,1-1 0 0 0,0 1 0 0 0,0-16 0 0 0,3-71 148 0 0,-1 85-73 0 0,2-32 104 0 0,2-1 0 0 0,3 1 0 0 0,15-60 0 0 0,-17 86-157 0 0,1 0 0 0 0,1 1 0 0 0,1 0-1 0 0,0 0 1 0 0,1 1 0 0 0,1 0 0 0 0,1 1 0 0 0,0 0 0 0 0,1 1-1 0 0,20-20 1 0 0,-21 25 90 0 0,0 0 0 0 0,1 1 0 0 0,0 0 0 0 0,0 1 0 0 0,1 0 0 0 0,16-6-1 0 0,-24 12-82 0 0,-1 0-1 0 0,1 0 1 0 0,-1 1-1 0 0,1-1 1 0 0,-1 1-1 0 0,1 1 1 0 0,0-1-1 0 0,-1 1 1 0 0,1-1-1 0 0,0 1 1 0 0,-1 1-1 0 0,1-1 1 0 0,0 1-1 0 0,0 0 1 0 0,-1 0-1 0 0,1 0 1 0 0,-1 0-1 0 0,1 1 0 0 0,-1 0 1 0 0,0 0-1 0 0,1 0 1 0 0,-1 0-1 0 0,5 5 1 0 0,-7-5-26 0 0,1 0 1 0 0,-1 1-1 0 0,0 0 1 0 0,0-1-1 0 0,0 1 1 0 0,0 0-1 0 0,-1 0 1 0 0,1 0-1 0 0,-1 0 1 0 0,1 1-1 0 0,-1-1 1 0 0,0 0-1 0 0,0 0 1 0 0,-1 1-1 0 0,1-1 1 0 0,-1 1-1 0 0,1-1 1 0 0,-1 1-1 0 0,0-1 1 0 0,-1 0-1 0 0,1 1 1 0 0,0-1-1 0 0,-2 6 1 0 0,-1 2 28 0 0,0-1 1 0 0,0 1-1 0 0,-1-1 0 0 0,0 0 1 0 0,-1 0-1 0 0,-7 12 1 0 0,3-9-1 0 0,0 0 0 0 0,-1-1 0 0 0,-1 1 0 0 0,0-2 1 0 0,0 0-1 0 0,-1 0 0 0 0,-25 17 0 0 0,26-22-176 0 0,0 1-1 0 0,-1-1 0 0 0,1-1 0 0 0,-1 0 1 0 0,-1 0-1 0 0,1-1 0 0 0,-1-1 0 0 0,1 0 0 0 0,-1-1 1 0 0,-13 1-1 0 0,-27-2-3239 0 0,41-1 1841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6:12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9216 0 0,'0'0'706'0'0,"0"10"1732"0"0,3 18 4332 0 0,-5 3-4361 0 0,-10 29-2339 0 0,9-47 482 0 0,-4 23-341 0 0,-5 71 0 0 0,11-104-390 0 0,1 0 0 0 0,0 0-1 0 0,1 0 1 0 0,-1 0-1 0 0,1 0 1 0 0,-1 0 0 0 0,1 0-1 0 0,0 0 1 0 0,0 0-1 0 0,3 5 1 0 0,-1-3-936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6:12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1 118 16959 0 0,'0'-2'1326'0'0,"0"6"-551"0"0,5 15-386 0 0,8 28-780 0 0,18 26-738 0 0,1 3 271 0 0,-6-5 666 0 0,8 34 922 0 0,-31-91-114 0 0,1-1 0 0 0,0-1 0 0 0,1 1 0 0 0,1-1 1 0 0,0 0-1 0 0,14 22 0 0 0,-20-33-536 0 0,1 0-1 0 0,0 0 1 0 0,0 0 0 0 0,0 0-1 0 0,0 0 1 0 0,0 0 0 0 0,0 0 0 0 0,0 0-1 0 0,0 0 1 0 0,0 0 0 0 0,1-1-1 0 0,-1 1 1 0 0,0 0 0 0 0,0-1-1 0 0,1 1 1 0 0,-1-1 0 0 0,0 1-1 0 0,1-1 1 0 0,-1 0 0 0 0,1 1 0 0 0,-1-1-1 0 0,0 0 1 0 0,1 0 0 0 0,-1 0-1 0 0,1 0 1 0 0,-1 0 0 0 0,1-1-1 0 0,-1 1 1 0 0,0 0 0 0 0,1-1-1 0 0,-1 1 1 0 0,0-1 0 0 0,1 1 0 0 0,-1-1-1 0 0,0 0 1 0 0,0 1 0 0 0,1-1-1 0 0,1-2 1 0 0,3-3 124 0 0,0 0-1 0 0,0 0 1 0 0,-1-1-1 0 0,0 0 1 0 0,6-10 0 0 0,-1 1 175 0 0,17-25-397 0 0,27-58 0 0 0,16-26-4830 0 0,-56 103 2684 0 0</inkml:trace>
  <inkml:trace contextRef="#ctx0" brushRef="#br0" timeOffset="1">691 0 15664 0 0,'0'0'1417'0'0,"1"1"-1189"0"0,0 0 0 0 0,-1 0 0 0 0,1 0 0 0 0,-1 0 0 0 0,1 0 0 0 0,-1 0 0 0 0,0 0 0 0 0,1 0 0 0 0,-1 0 0 0 0,1 2 0 0 0,0 20 1957 0 0,5 28 0 0 0,0-2-883 0 0,9 346 1647 0 0,-15-370-3083 0 0,2 1 0 0 0,0-1 0 0 0,2 0 0 0 0,1 0 1 0 0,1 0-1 0 0,0 0 0 0 0,14 28 0 0 0,-10-33-1442 0 0,2-3-4868 0 0,-3-7-1787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6:13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178 143 8752 0 0,'-3'1'240'0'0,"0"0"0"0"0,1-1 0 0 0,-1 1 0 0 0,0-1 0 0 0,1 0 0 0 0,-1 0 0 0 0,0 0 0 0 0,0 0 0 0 0,1 0 0 0 0,-1 0 0 0 0,0-1 0 0 0,1 0 0 0 0,-5-1 0 0 0,-16-2 3901 0 0,18 4-3925 0 0,1 0 1 0 0,-1 0-1 0 0,1 1 1 0 0,-1-1-1 0 0,0 1 1 0 0,1 0-1 0 0,-1 1 1 0 0,1-1-1 0 0,0 1 1 0 0,-1-1-1 0 0,1 1 1 0 0,0 1-1 0 0,0-1 1 0 0,0 0-1 0 0,0 1 1 0 0,1 0-1 0 0,-1 0 1 0 0,1 0-1 0 0,0 1 1 0 0,-1-1-1 0 0,1 1 1 0 0,1-1-1 0 0,-1 1 1 0 0,1 0-1 0 0,-1 0 1 0 0,1 0-1 0 0,0 0 1 0 0,0 1-1 0 0,1-1 1 0 0,0 0-1 0 0,-1 1 1 0 0,1 0-1 0 0,1-1 1 0 0,-1 1-1 0 0,1-1 1 0 0,0 7-1 0 0,0-5 6 0 0,0 0-1 0 0,1 0 1 0 0,-1 0-1 0 0,1 0 1 0 0,1 0 0 0 0,3 11-1 0 0,-4-16-184 0 0,-1 1-1 0 0,1-1 0 0 0,-1 0 1 0 0,1 0-1 0 0,-1 0 1 0 0,1 1-1 0 0,0-1 1 0 0,0 0-1 0 0,0 0 1 0 0,-1 0-1 0 0,1 0 0 0 0,0 0 1 0 0,0-1-1 0 0,0 1 1 0 0,1 0-1 0 0,-1 0 1 0 0,0-1-1 0 0,0 1 0 0 0,0 0 1 0 0,0-1-1 0 0,1 1 1 0 0,-1-1-1 0 0,0 0 1 0 0,1 1-1 0 0,-1-1 1 0 0,0 0-1 0 0,0 0 0 0 0,1 0 1 0 0,-1 0-1 0 0,0 0 1 0 0,1 0-1 0 0,-1 0 1 0 0,0 0-1 0 0,1-1 0 0 0,-1 1 1 0 0,0 0-1 0 0,1-1 1 0 0,1 0-1 0 0,0-1-5 0 0,1 0-1 0 0,0 0 1 0 0,-1-1-1 0 0,1 1 1 0 0,-1-1-1 0 0,0 1 1 0 0,0-1-1 0 0,0 0 1 0 0,0 0-1 0 0,5-7 0 0 0,0-3-30 0 0,11-23-1 0 0,-8 15-27 0 0,-2 3-502 0 0,12-36 1 0 0,-13 25-2654 0 0,10-54 1 0 0,-13 52 1008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6:13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19151 0 0,'9'12'2072'0'0,"-4"-8"-1827"0"0,1-1-1 0 0,0 0 0 0 0,0 0 0 0 0,0 0 0 0 0,0-1 0 0 0,0 0 1 0 0,1 0-1 0 0,-1-1 0 0 0,1 0 0 0 0,-1 0 0 0 0,1 0 0 0 0,-1-1 1 0 0,1 0-1 0 0,12-1 0 0 0,55-8 997 0 0,-43 4-1052 0 0,43-1 1 0 0,-34 4-765 0 0,-10-1-6323 0 0,-4 3-1287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6:14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19 14976 0 0,'-3'-1'156'0'0,"-5"0"3333"0"0,8 13-615 0 0,10 121-769 0 0,-5-81-1970 0 0,-2-30-171 0 0,5 26-1 0 0,-7-40 183 0 0,2 0 0 0 0,-1-1 0 0 0,1 1 0 0 0,0-1-1 0 0,1 0 1 0 0,7 12 0 0 0,-11-18-136 0 0,1 0 0 0 0,0 0 0 0 0,0 0 0 0 0,0 0 0 0 0,-1 0 0 0 0,1 0 0 0 0,0 0 0 0 0,0-1 0 0 0,0 1 0 0 0,0 0 0 0 0,1-1 0 0 0,-1 1 0 0 0,0 0 0 0 0,0-1 0 0 0,0 1 0 0 0,0-1 0 0 0,1 0 0 0 0,-1 1 0 0 0,0-1 0 0 0,0 0 0 0 0,1 0 0 0 0,-1 0 0 0 0,0 0 0 0 0,1 0 0 0 0,-1 0 0 0 0,0 0 0 0 0,0 0 0 0 0,1 0 0 0 0,-1-1 0 0 0,0 1 0 0 0,0-1 0 0 0,0 1 0 0 0,1-1 0 0 0,-1 1 0 0 0,0-1 0 0 0,1 0 0 0 0,4-3 49 0 0,0 0 0 0 0,-1-1 0 0 0,1 1 0 0 0,-1-1 0 0 0,5-6 0 0 0,79-100-6 0 0,-12 14-530 0 0,16 2-5180 0 0,-71 75-1557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6:14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 8288 0 0,'-1'3'100'0'0,"0"-1"0"0"0,-1 1 0 0 0,1 0 1 0 0,-1-1-1 0 0,1 1 0 0 0,-1 0 0 0 0,0-1 1 0 0,0 0-1 0 0,0 1 0 0 0,0-1 0 0 0,0 0 1 0 0,-3 2-1 0 0,-4 4 1058 0 0,-4 9 802 0 0,1 0 1 0 0,1 0-1 0 0,-18 35 0 0 0,22-38-1079 0 0,-9 25 0 0 0,15-34-631 0 0,-1 1 1 0 0,1-1 0 0 0,-1 1 0 0 0,2 0 0 0 0,-1 0-1 0 0,1-1 1 0 0,0 12 0 0 0,0-16-240 0 0,0 0 1 0 0,0 0-1 0 0,0-1 1 0 0,0 1-1 0 0,1 0 0 0 0,-1 0 1 0 0,0-1-1 0 0,0 1 1 0 0,1 0-1 0 0,-1 0 0 0 0,0-1 1 0 0,1 1-1 0 0,-1 0 1 0 0,1-1-1 0 0,-1 1 0 0 0,1-1 1 0 0,-1 1-1 0 0,1-1 1 0 0,-1 1-1 0 0,1-1 0 0 0,-1 1 1 0 0,1-1-1 0 0,0 1 1 0 0,-1-1-1 0 0,2 1 0 0 0,0-1 19 0 0,-1 1 0 0 0,1-1 0 0 0,-1 0 0 0 0,1 0 0 0 0,-1 0 0 0 0,1 0 0 0 0,-1 0 0 0 0,1-1 0 0 0,-1 1 0 0 0,1 0 0 0 0,-1-1 0 0 0,3 0 0 0 0,1-2 50 0 0,1 1 1 0 0,0-1-1 0 0,-1-1 1 0 0,0 1 0 0 0,8-7-1 0 0,23-26 413 0 0,46-58 0 0 0,-55 62-343 0 0,-16 18-45 0 0,16-16 190 0 0,-25 28-251 0 0,0 0 1 0 0,0 0-1 0 0,0 0 1 0 0,1 1-1 0 0,-1-1 1 0 0,1 1-1 0 0,-1-1 1 0 0,1 1-1 0 0,0 0 1 0 0,4-1 0 0 0,-6 2-28 0 0,0 1 0 0 0,0-1 0 0 0,0 1 0 0 0,0-1 1 0 0,0 1-1 0 0,0-1 0 0 0,0 1 0 0 0,0 0 0 0 0,0 0 0 0 0,-1-1 1 0 0,1 1-1 0 0,0 0 0 0 0,0 0 0 0 0,-1 0 0 0 0,1 0 1 0 0,-1 0-1 0 0,1 0 0 0 0,0 1 0 0 0,1 4 6 0 0,-1 0 0 0 0,1 0 0 0 0,-1 0-1 0 0,0 0 1 0 0,-1 0 0 0 0,0 0 0 0 0,0 1 0 0 0,-1 10 0 0 0,0-5 13 0 0,-1 13-9 0 0,-2 0 0 0 0,-7 30 0 0 0,-1-3-46 0 0,12-26-1238 0 0,5-28-2590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6:14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17191 0 0,'0'0'1558'0'0,"0"2"-1282"0"0,-44 262 3719 0 0,44-264-3993 0 0,-3 21-57 0 0,0 1-1 0 0,1-1 1 0 0,1 1-1 0 0,1 0 1 0 0,2-1-1 0 0,5 37 1 0 0,-6-53-365 0 0,1-1 1 0 0,-1 1-1 0 0,1-1 1 0 0,0 0-1 0 0,4 6 1 0 0,3 1-6882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6:15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 7832 0 0,'-10'-6'110'0'0,"-4"1"5299"0"0,13 5-5048 0 0,1 0 0 0 0,-1 0-1 0 0,0 0 1 0 0,0 0 0 0 0,0 0 0 0 0,1 0 0 0 0,-1 0 0 0 0,0 0 0 0 0,0 0 0 0 0,0 1 0 0 0,1-1 0 0 0,-1 0 0 0 0,0 0 0 0 0,0 1 0 0 0,0 0-1 0 0,-8 8 401 0 0,5-1-528 0 0,0-1 0 0 0,0 1 0 0 0,1 0 0 0 0,1 0-1 0 0,-1 1 1 0 0,-1 11 0 0 0,1-5-198 0 0,1-6 4 0 0,1 1 0 0 0,0-1-1 0 0,0 1 1 0 0,1-1 0 0 0,1 1-1 0 0,0-1 1 0 0,0 1-1 0 0,4 15 1 0 0,1-4 405 0 0,1 0 0 0 0,16 33 0 0 0,-22-51-385 0 0,1-1 1 0 0,-1 1-1 0 0,0 0 0 0 0,1-1 0 0 0,0 1 0 0 0,0-1 1 0 0,-1 0-1 0 0,1 1 0 0 0,1-1 0 0 0,-1 0 0 0 0,0 0 1 0 0,0 0-1 0 0,1-1 0 0 0,-1 1 0 0 0,1 0 0 0 0,0-1 1 0 0,-1 0-1 0 0,1 0 0 0 0,0 0 0 0 0,0 0 0 0 0,0 0 1 0 0,0 0-1 0 0,0-1 0 0 0,0 1 0 0 0,0-1 0 0 0,0 0 0 0 0,0 0 1 0 0,0 0-1 0 0,0 0 0 0 0,0-1 0 0 0,0 1 0 0 0,0-1 1 0 0,-1 1-1 0 0,1-1 0 0 0,0 0 0 0 0,0 0 0 0 0,4-3 1 0 0,2-1-44 0 0,1-1 1 0 0,-1 0 0 0 0,-1 0-1 0 0,1-1 1 0 0,12-13 0 0 0,34-45 63 0 0,-8 8 1266 0 0,25-27-949 0 0,-71 83-195 0 0,-6-2 46 0 0,-4-2 33 0 0,6 5-248 0 0,0 1 0 0 0,0-1 0 0 0,0 0 1 0 0,1 1-1 0 0,-1 0 0 0 0,0-1 0 0 0,1 1 0 0 0,-1 0 0 0 0,1 0 0 0 0,-1 1 0 0 0,1-1 0 0 0,-1 0 1 0 0,1 1-1 0 0,0 0 0 0 0,0-1 0 0 0,-3 3 0 0 0,0 2 39 0 0,1-1-1 0 0,0 0 1 0 0,0 1-1 0 0,0 0 1 0 0,-5 10-1 0 0,7-11-45 0 0,0 0-1 0 0,1 0 1 0 0,0 0-1 0 0,0 1 1 0 0,0-1 0 0 0,0 0-1 0 0,1 0 1 0 0,-1 1-1 0 0,2-1 1 0 0,-1 0-1 0 0,0 1 1 0 0,1-1 0 0 0,0 0-1 0 0,0 0 1 0 0,1 0-1 0 0,-1 1 1 0 0,1-1 0 0 0,0-1-1 0 0,1 1 1 0 0,-1 0-1 0 0,1-1 1 0 0,0 1-1 0 0,0-1 1 0 0,0 0 0 0 0,1 0-1 0 0,5 6 1 0 0,-2-4-99 0 0,-1-2 0 0 0,1 1-1 0 0,0 0 1 0 0,0-1 0 0 0,1-1 0 0 0,-1 1 0 0 0,1-1 0 0 0,0 0 0 0 0,15 3 0 0 0,-10-4-683 0 0,0 0 1 0 0,0-1-1 0 0,-1-1 1 0 0,1 0-1 0 0,22-2 1 0 0,-5-3-1384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1:36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19 11976 0 0,'1'-2'180'0'0,"-1"2"-137"0"0,0 0 0 0 0,0 0 0 0 0,0-1 0 0 0,1 1 0 0 0,-1 0 0 0 0,0-1 0 0 0,0 1 0 0 0,0-1 0 0 0,0 1 0 0 0,0 0 0 0 0,0-1 0 0 0,1 1 0 0 0,-1 0 0 0 0,0-1 0 0 0,0 1 0 0 0,0-1-1 0 0,0 1 1 0 0,0 0 0 0 0,-1-1 0 0 0,1 0 0 0 0,0 1 7 0 0,0-1 1 0 0,0 1-1 0 0,-13-7 11444 0 0,14 9-11428 0 0,1 1 0 0 0,-1-1 0 0 0,1 1 0 0 0,0-1 0 0 0,0 0-1 0 0,0 0 1 0 0,1 0 0 0 0,-1 0 0 0 0,0 0 0 0 0,1 0 0 0 0,-1-1 0 0 0,1 1 0 0 0,3 1-1 0 0,40 16-97 0 0,-32-14 316 0 0,9 2 85 0 0,1-1 1 0 0,0-1-1 0 0,47 3 0 0 0,3 1-148 0 0,-60-6-93 0 0,0 1 0 0 0,22 8 0 0 0,-35-11-48 0 0,-2 13 168 0 0,1-12-230 0 0,-1 0 0 0 0,1 0 0 0 0,-1-1 0 0 0,1 1 0 0 0,-1-1 0 0 0,0 1 0 0 0,0-1 0 0 0,0 1 0 0 0,0-1 0 0 0,0 1 0 0 0,0-1 0 0 0,0 0 0 0 0,-3 3 0 0 0,-18 15 122 0 0,-169 122 621 0 0,173-125-582 0 0,12-11-192 0 0,0 1 0 0 0,-1-1 0 0 0,-7 5 0 0 0,10-8-52 0 0,3-2-266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6:15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10136 0 0,'0'0'777'0'0,"9"0"-133"0"0,23-5 4188 0 0,42-8 912 0 0,-55 9-5379 0 0,6-2 346 0 0,35-4 0 0 0,-51 9-852 0 0,-1 1 0 0 0,1 0 0 0 0,-1 0 0 0 0,1 1 0 0 0,-1 0 0 0 0,0 0 0 0 0,1 1 0 0 0,9 4 0 0 0,-9-3-1359 0 0</inkml:trace>
  <inkml:trace contextRef="#ctx0" brushRef="#br0" timeOffset="1">63 190 13824 0 0,'0'0'1344'0'0,"-6"7"-1192"0"0,4-2-152 0 0,4 3 0 0 0,4 0 0 0 0,2-4 1255 0 0,9 1 225 0 0,6-2 48 0 0,2 0 8 0 0,1-6-1192 0 0,2 0-240 0 0,2-2-40 0 0,4 1-5823 0 0,3-4-1169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7:11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57 10136 0 0,'-4'-12'897'0'0,"-6"-18"-419"0"0,7 15 9529 0 0,-6 111-8506 0 0,6 155-864 0 0,6-197-133 0 0,2 0-1 0 0,19 85 1 0 0,-24-136-469 0 0,1 0 1 0 0,0 1-1 0 0,1-1 0 0 0,-1 0 1 0 0,0 1-1 0 0,1-1 0 0 0,0 0 0 0 0,0 0 1 0 0,0 0-1 0 0,0-1 0 0 0,4 5 0 0 0,-5-6-26 0 0,0 0 0 0 0,0 0 0 0 0,1-1 0 0 0,-1 1 0 0 0,0 0 0 0 0,0-1 0 0 0,0 1 0 0 0,1-1 0 0 0,-1 0 0 0 0,0 1 0 0 0,0-1 0 0 0,1 0 0 0 0,-1 0 0 0 0,0 0 0 0 0,1 0 0 0 0,-1 0 0 0 0,0 0 0 0 0,0 0 0 0 0,1 0 0 0 0,-1-1 0 0 0,0 1 0 0 0,1 0 0 0 0,-1-1 0 0 0,0 1 0 0 0,0-1 0 0 0,0 1 0 0 0,1-1 0 0 0,-1 0 0 0 0,0 1 0 0 0,0-1 0 0 0,0 0 0 0 0,0 0 0 0 0,0 0 0 0 0,1-1 0 0 0,11-12 51 0 0,1-1 1 0 0,-2 0 0 0 0,13-20 0 0 0,-2 3-242 0 0,31-48-14 0 0,-34 47 598 0 0,38-44 0 0 0,-43 60-264 0 0,-3 1 67 0 0,2 1 0 0 0,0 1 0 0 0,21-17 0 0 0,-34 30-205 0 0,0 1 0 0 0,-1-1 0 0 0,1 0 0 0 0,0 1 0 0 0,0-1 0 0 0,0 1 1 0 0,0-1-1 0 0,-1 1 0 0 0,1-1 0 0 0,0 1 0 0 0,0 0 0 0 0,0-1 0 0 0,0 1 1 0 0,0 0-1 0 0,0 0 0 0 0,0 0 0 0 0,0 0 0 0 0,0 0 0 0 0,0 0 0 0 0,0 0 1 0 0,0 0-1 0 0,0 0 0 0 0,0 0 0 0 0,0 0 0 0 0,0 1 0 0 0,0-1 0 0 0,0 0 1 0 0,0 1-1 0 0,-1-1 0 0 0,1 1 0 0 0,0-1 0 0 0,0 1 0 0 0,0-1 0 0 0,0 1 1 0 0,-1-1-1 0 0,1 1 0 0 0,0 0 0 0 0,-1 0 0 0 0,1-1 0 0 0,0 1 1 0 0,-1 0-1 0 0,1 1 0 0 0,1 2 2 0 0,0-1 0 0 0,-1 1 1 0 0,1 0-1 0 0,-1 0 0 0 0,0 0 1 0 0,0 0-1 0 0,-1 0 0 0 0,1 0 1 0 0,-1 7-1 0 0,-1 17-3 0 0,-6 35 0 0 0,-1 4 0 0 0,8-64-175 0 0,-1 0 0 0 0,1-1 0 0 0,0 1 0 0 0,0 0 0 0 0,0-1 0 0 0,1 1 0 0 0,-1 0 0 0 0,0-1-1 0 0,1 1 1 0 0,0 0 0 0 0,0-1 0 0 0,0 1 0 0 0,0-1 0 0 0,0 0 0 0 0,2 4 0 0 0,-2-6-114 0 0,1 0 0 0 0,-1 1-1 0 0,0-1 1 0 0,0 0 0 0 0,1 0 0 0 0,-1 0 0 0 0,0 0 0 0 0,1 0-1 0 0,-1 0 1 0 0,0 0 0 0 0,0-1 0 0 0,1 1 0 0 0,-1 0 0 0 0,0-1-1 0 0,0 1 1 0 0,3-2 0 0 0,8-7-1771 0 0,1-3-10 0 0</inkml:trace>
  <inkml:trace contextRef="#ctx0" brushRef="#br0" timeOffset="1">675 271 15288 0 0,'0'0'1385'0'0,"2"9"-1115"0"0,-1 2 399 0 0,0 0-1 0 0,-1 1 1 0 0,-1-1-1 0 0,-3 18 0 0 0,2-9 181 0 0,-11 63 964 0 0,7-50-1527 0 0,-3 68 0 0 0,9-91-286 0 0,0-9 0 0 0,0-1 0 0 0,0 0 0 0 0,0 1 0 0 0,0-1 0 0 0,0 0 0 0 0,1 0 0 0 0,-1 1 0 0 0,0-1 0 0 0,0 0 0 0 0,0 0 0 0 0,0 0 0 0 0,0 1 0 0 0,0-1 0 0 0,1 0 0 0 0,-1 0 0 0 0,0 0 0 0 0,0 1 0 0 0,0-1 0 0 0,1 0 0 0 0,-1 0 0 0 0,0 0 0 0 0,0 0 0 0 0,0 0 0 0 0,1 1 0 0 0,-1-1 0 0 0,0 0 0 0 0,0 0 0 0 0,1 0 0 0 0,-1 0 0 0 0,0 0 0 0 0,0 0 0 0 0,1 0 0 0 0,-1 0 0 0 0,0 0 0 0 0,0 0 0 0 0,1 0 0 0 0,-1 0 0 0 0,0 0 0 0 0,1 0 0 0 0,-1 0 0 0 0,0 0 0 0 0,0 0 0 0 0,0 0 0 0 0,1-1 0 0 0,-1 1 0 0 0,0 0 0 0 0,0 0 0 0 0,1 0 0 0 0,-1 0 0 0 0,0 0 0 0 0,0-1 0 0 0,0 1 0 0 0,1 0 0 0 0,-1 0 0 0 0,0 0 0 0 0,0-1 0 0 0,0 1 0 0 0,0 0 0 0 0,1-1 0 0 0,4-3-230 0 0,1-1-1 0 0,-1-1 1 0 0,0 1-1 0 0,0-1 1 0 0,0 0 0 0 0,-1 0-1 0 0,0 0 1 0 0,0 0-1 0 0,4-11 1 0 0,2-7-1988 0 0,9-34-1 0 0,-15 46 1738 0 0,2-10-729 0 0,-1 0 0 0 0,3-29 1 0 0,-2-2-3611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7:11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1 19351 0 0,'-31'10'707'0'0,"1"1"0"0"0,-36 20-1 0 0,46-21 634 0 0,-36 26 1 0 0,50-31-1179 0 0,0 0 1 0 0,0 1 0 0 0,0 0 0 0 0,1 0 0 0 0,-1 0 0 0 0,1 0 0 0 0,1 1 0 0 0,-8 12 0 0 0,12-18-138 0 0,-1 0 0 0 0,1 0 0 0 0,-1 0 0 0 0,1 0 0 0 0,0 0 1 0 0,-1 0-1 0 0,1 0 0 0 0,0 0 0 0 0,0 0 0 0 0,0 0 0 0 0,0 0 0 0 0,0 0 0 0 0,0 0 0 0 0,0 0 1 0 0,0 0-1 0 0,0 0 0 0 0,0 0 0 0 0,1 0 0 0 0,-1 0 0 0 0,0 0 0 0 0,1 0 0 0 0,-1 0 0 0 0,0 0 1 0 0,1 0-1 0 0,0-1 0 0 0,-1 1 0 0 0,1 0 0 0 0,-1 0 0 0 0,1 0 0 0 0,0-1 0 0 0,0 1 0 0 0,-1 0 1 0 0,1-1-1 0 0,0 1 0 0 0,0 0 0 0 0,0-1 0 0 0,0 1 0 0 0,-1-1 0 0 0,1 0 0 0 0,0 1 0 0 0,2-1 1 0 0,2 2 108 0 0,0 0 1 0 0,1-1-1 0 0,-1 0 1 0 0,0 0 0 0 0,1-1-1 0 0,6 1 1 0 0,68-6-135 0 0,-33 1 0 0 0,-44 4 12 0 0,1 0 0 0 0,-1 0-1 0 0,1 0 1 0 0,-1 1 0 0 0,0-1-1 0 0,0 1 1 0 0,1 0 0 0 0,5 2-1 0 0,-8-2 0 0 0,0-1 0 0 0,0 0 0 0 0,0 1 0 0 0,0 0 0 0 0,0-1 0 0 0,-1 1 0 0 0,1-1 0 0 0,0 1-1 0 0,0 0 1 0 0,0 0 0 0 0,0 0 0 0 0,-1-1 0 0 0,1 1 0 0 0,0 0 0 0 0,-1 0 0 0 0,1 0-1 0 0,-1 0 1 0 0,1 0 0 0 0,-1 0 0 0 0,0 0 0 0 0,1 0 0 0 0,-1 0 0 0 0,0 1 0 0 0,0-1 0 0 0,1 0-1 0 0,-1 0 1 0 0,0 0 0 0 0,0 0 0 0 0,0 0 0 0 0,-1 2 0 0 0,-1 9 233 0 0,-2 0-1 0 0,0 0 1 0 0,0 0 0 0 0,-1-1 0 0 0,0 1-1 0 0,-9 12 1 0 0,-1 0-732 0 0,-30 36-1 0 0,42-56 118 0 0,-1 0-1 0 0,1 0 0 0 0,-1 0 1 0 0,0 0-1 0 0,0-1 1 0 0,0 1-1 0 0,0-1 1 0 0,0 0-1 0 0,-1-1 1 0 0,0 1-1 0 0,-6 2 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7:12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21191 0 0,'0'0'1027'0'0,"11"8"254"0"0,-9-5-1253 0 0,0 0 0 0 0,0 1-1 0 0,0-1 1 0 0,0 1-1 0 0,-1-1 1 0 0,0 1 0 0 0,0 0-1 0 0,2 6 1 0 0,3 34 916 0 0,-5-33-677 0 0,3 39 753 0 0,11 65 893 0 0,-13-104-1815 0 0,-1-5-49 0 0,0-1 0 0 0,0 0 0 0 0,0 0 0 0 0,1 0 0 0 0,2 6 0 0 0,-3-9-35 0 0,0-1 0 0 0,-1 0-1 0 0,1 0 1 0 0,0 0-1 0 0,0 0 1 0 0,0 0-1 0 0,0 0 1 0 0,0 0-1 0 0,0 0 1 0 0,0 0-1 0 0,0 0 1 0 0,0 0 0 0 0,1-1-1 0 0,-1 1 1 0 0,0 0-1 0 0,0-1 1 0 0,1 1-1 0 0,-1-1 1 0 0,0 0-1 0 0,1 1 1 0 0,-1-1-1 0 0,0 0 1 0 0,1 0 0 0 0,2 0-1 0 0,0 0 36 0 0,0-1 0 0 0,0 1 0 0 0,0-1 0 0 0,1-1 0 0 0,-1 1 0 0 0,0 0 0 0 0,4-3-1 0 0,-4 2 13 0 0,1 0 0 0 0,-1 0 0 0 0,0 1 0 0 0,1 0 0 0 0,-1 0 0 0 0,1 0 0 0 0,6-1 0 0 0,-7 3-48 0 0,-1-1 1 0 0,1 1-1 0 0,0-1 1 0 0,-1 1 0 0 0,1 0-1 0 0,0 0 1 0 0,-1 1-1 0 0,1-1 1 0 0,-1 1-1 0 0,0 0 1 0 0,6 3-1 0 0,2 3-95 0 0,19 19-1 0 0,-4-4-1129 0 0,-6-8-196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9:38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558 163 5984 0 0,'0'0'464'0'0,"5"-8"2425"0"0,-5 2-1950 0 0,-1 0 0 0 0,0-1-1 0 0,0 1 1 0 0,0 0 0 0 0,0 0 0 0 0,-4-8 0 0 0,3 8-599 0 0,-1 0 0 0 0,0 0 0 0 0,0 0 0 0 0,0 1 0 0 0,-1-1 1 0 0,0 1-1 0 0,0-1 0 0 0,0 1 0 0 0,-1 1 0 0 0,1-1 0 0 0,-1 1 1 0 0,0-1-1 0 0,-1 1 0 0 0,1 1 0 0 0,-1-1 0 0 0,-11-5 0 0 0,6 7-139 0 0,1 0 0 0 0,-1 0-1 0 0,0 1 1 0 0,0 0 0 0 0,-11 1-1 0 0,2 1-137 0 0,1 1-1 0 0,-1 0 0 0 0,1 1 1 0 0,0 1-1 0 0,0 1 1 0 0,0 1-1 0 0,0 0 0 0 0,1 1 1 0 0,-23 14-1 0 0,28-13-62 0 0,0 1 0 0 0,2 1 0 0 0,-1 0 0 0 0,1 1 0 0 0,0 0 0 0 0,1 0 0 0 0,0 1 0 0 0,1 1 0 0 0,1 0 0 0 0,0 0 0 0 0,-9 20 0 0 0,8-14 0 0 0,2 0 0 0 0,0 1 0 0 0,1-1 0 0 0,0 1 0 0 0,2 1 0 0 0,1-1 0 0 0,-2 41 0 0 0,6-35 82 0 0,1-1-1 0 0,1 0 0 0 0,1 1 1 0 0,1-1-1 0 0,1-1 0 0 0,2 1 1 0 0,0-1-1 0 0,1-1 0 0 0,14 25 1 0 0,-9-23 71 0 0,1-1-1 0 0,0-1 1 0 0,2 0 0 0 0,1-1 0 0 0,0-1 0 0 0,2-1-1 0 0,43 35 1 0 0,-53-48-112 0 0,1 1 1 0 0,0-2-1 0 0,0 1 0 0 0,1-1 0 0 0,0-1 1 0 0,0 0-1 0 0,0-1 0 0 0,0 0 0 0 0,1-1 0 0 0,0 0 1 0 0,17 1-1 0 0,-20-4 7 0 0,0 0 0 0 0,-1 0 0 0 0,1-1 0 0 0,0 0 0 0 0,-1-1 0 0 0,1 0 0 0 0,-1-1 1 0 0,0 1-1 0 0,0-2 0 0 0,0 1 0 0 0,0-1 0 0 0,0-1 0 0 0,-1 0 0 0 0,0 0 0 0 0,14-11 0 0 0,-5 0 176 0 0,1-2-1 0 0,-2 0 1 0 0,-1-1 0 0 0,0 0-1 0 0,-1-1 1 0 0,-1-1-1 0 0,-1 0 1 0 0,-1 0 0 0 0,15-43-1 0 0,-20 41-122 0 0,0-1 1 0 0,-1 0-1 0 0,-1 0 0 0 0,-2 0 1 0 0,0-47-1 0 0,-4 52-101 0 0,0-1 0 0 0,-1 1 0 0 0,-1 0 0 0 0,-1 0 0 0 0,0 0 0 0 0,-15-32 0 0 0,10 30 0 0 0,-1 1 0 0 0,0 0 0 0 0,-2 0 0 0 0,0 1 0 0 0,-23-24 0 0 0,18 24-215 0 0,-1 1 0 0 0,-1 2 1 0 0,-1-1-1 0 0,0 2 0 0 0,-40-21 0 0 0,-18 0-8177 0 0,34 19-214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6:30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14 9216 0 0,'-4'-12'976'0'0,"4"12"-951"0"0,0-1 0 0 0,0 1 1 0 0,0 0-1 0 0,0 0 1 0 0,-1 0-1 0 0,1 0 1 0 0,0 0-1 0 0,0 0 0 0 0,0 0 1 0 0,0 0-1 0 0,0 0 1 0 0,-1-1-1 0 0,1 1 0 0 0,0 0 1 0 0,0 0-1 0 0,0 0 1 0 0,0 0-1 0 0,-1 0 0 0 0,1 0 1 0 0,0 0-1 0 0,0 0 1 0 0,0 0-1 0 0,0 0 0 0 0,-1 0 1 0 0,1 0-1 0 0,0 0 1 0 0,0 1-1 0 0,0-1 0 0 0,0 0 1 0 0,0 0-1 0 0,-1 0 1 0 0,1 0-1 0 0,0 0 0 0 0,0 0 1 0 0,0 0-1 0 0,0 0 1 0 0,0 0-1 0 0,-1 1 0 0 0,1-1 1 0 0,0 0-1 0 0,0 0 1 0 0,0 0-1 0 0,0 0 0 0 0,0 0 1 0 0,0 0-1 0 0,0 1 1 0 0,0-1-1 0 0,0 0 0 0 0,0 0 1 0 0,-4 6 2249 0 0,3-4-1938 0 0,-14 59 6005 0 0,-1 32-4849 0 0,-14 117-236 0 0,-7 72-745 0 0,33-239-263 0 0,3 82-1 0 0,1-121-484 0 0,0 1 0 0 0,0-1-1 0 0,1 0 1 0 0,0 1 0 0 0,0-1-1 0 0,0 0 1 0 0,0 0 0 0 0,1 1 0 0 0,-1-1-1 0 0,1 0 1 0 0,0 0 0 0 0,5 6-1 0 0,1-5-1395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6:30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0 8288 0 0,'-5'0'454'0'0,"0"1"1"0"0,0-1-1 0 0,0 1 1 0 0,0 0-1 0 0,0 0 1 0 0,1 1-1 0 0,-1 0 1 0 0,0-1-1 0 0,1 2 1 0 0,-1-1-1 0 0,1 0 0 0 0,0 1 1 0 0,0 0-1 0 0,0 0 1 0 0,0 0-1 0 0,1 0 1 0 0,-1 1-1 0 0,1-1 1 0 0,-1 1-1 0 0,1 0 1 0 0,1 0-1 0 0,-1 0 1 0 0,-3 7-1 0 0,3-5-164 0 0,1-1 1 0 0,-1 1-1 0 0,1 0 0 0 0,1 0 0 0 0,-1 0 0 0 0,1 0 0 0 0,0 0 1 0 0,0 0-1 0 0,1 0 0 0 0,-1 0 0 0 0,1 0 0 0 0,1 0 1 0 0,-1 0-1 0 0,1 0 0 0 0,0 1 0 0 0,1-2 0 0 0,-1 1 0 0 0,5 10 1 0 0,-5-15-213 0 0,-1 1 1 0 0,1-1 0 0 0,0 0 0 0 0,0 0 0 0 0,-1 0 0 0 0,1 1-1 0 0,0-1 1 0 0,0 0 0 0 0,0 0 0 0 0,0 0 0 0 0,1-1 0 0 0,-1 1-1 0 0,0 0 1 0 0,0 0 0 0 0,0 0 0 0 0,1-1 0 0 0,-1 1-1 0 0,0-1 1 0 0,1 1 0 0 0,-1-1 0 0 0,1 1 0 0 0,-1-1 0 0 0,0 0-1 0 0,1 0 1 0 0,-1 0 0 0 0,1 0 0 0 0,-1 0 0 0 0,1 0 0 0 0,-1 0-1 0 0,3-1 1 0 0,-1 0-53 0 0,0 1-1 0 0,0-1 1 0 0,0-1-1 0 0,0 1 1 0 0,0 0 0 0 0,0-1-1 0 0,0 0 1 0 0,0 1-1 0 0,-1-1 1 0 0,1 0-1 0 0,-1 0 1 0 0,5-5-1 0 0,-2 0-240 0 0,0 0 0 0 0,0 0 0 0 0,0 0 0 0 0,-1-1-1 0 0,0 0 1 0 0,5-15 0 0 0,-4 13-1520 0 0,0-1-4403 0 0,-1-1-1671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6:31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12584 0 0,'0'0'4561'0'0,"5"16"-2899"0"0,-1-4-783 0 0,0 1-1 0 0,-1 0 0 0 0,0 0 0 0 0,1 24 0 0 0,-3-23-574 0 0,3 53 1596 0 0,1-72-1735 0 0,-3 1-164 0 0,1-1-1 0 0,-1 1 0 0 0,0-1 0 0 0,-1 0 1 0 0,2-5-1 0 0,-1 4-9 0 0,-1 1 1 0 0,1 0-1 0 0,1-1 1 0 0,-1 1-1 0 0,0 0 0 0 0,7-8 1 0 0,-9 32 74 0 0,1 15-66 0 0,6 41 0 0 0,-5-65 6 0 0,4 25-17 0 0,-5-33 18 0 0,-1 0 0 0 0,1 0 1 0 0,0 1-1 0 0,0-1 0 0 0,0 0 1 0 0,0 0-1 0 0,1 0 0 0 0,-1 0 0 0 0,0-1 1 0 0,1 1-1 0 0,-1 0 0 0 0,3 1 1 0 0,-3-2 8 0 0,0 0 0 0 0,1-1 0 0 0,-1 1 0 0 0,0-1 0 0 0,1 1 0 0 0,-1-1 1 0 0,1 1-1 0 0,-1-1 0 0 0,1 0 0 0 0,-1 0 0 0 0,1 0 0 0 0,-1 0 0 0 0,0 0 1 0 0,1 0-1 0 0,-1 0 0 0 0,1 0 0 0 0,-1 0 0 0 0,1-1 0 0 0,-1 1 1 0 0,1-1-1 0 0,1 0 0 0 0,3-1 61 0 0,-1-1-1 0 0,0 0 1 0 0,9-6 0 0 0,-4 1-5 0 0,-1-1 0 0 0,0 0 0 0 0,-1 0 0 0 0,0-1 0 0 0,0 0 0 0 0,9-18 0 0 0,2 0-37 0 0,22-35-2571 0 0,-29 43-6218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6:31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19351 0 0,'0'0'886'0'0,"15"1"324"0"0,18 2-211 0 0,54 0-1 0 0,-4-2-923 0 0,-9 0-498 0 0,-41-1-2262 0 0,-16 0-4734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6:31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0 19351 0 0,'-11'20'371'0'0,"1"0"-1"0"0,1 1 1 0 0,1 0-1 0 0,1 1 1 0 0,-8 36 0 0 0,9-34-51 0 0,-12 52 286 0 0,-4-2 0 0 0,-38 86 0 0 0,58-155-700 0 0,-1 0 0 0 0,1-1 1 0 0,-1 1-1 0 0,0-1 0 0 0,0 0 1 0 0,0 1-1 0 0,-1-1 1 0 0,1-1-1 0 0,-6 6 0 0 0,7-8-69 0 0,1 0-1 0 0,-1-1 0 0 0,1 1 1 0 0,-1 0-1 0 0,1 0 0 0 0,-1-1 1 0 0,1 1-1 0 0,-1-1 0 0 0,0 0 1 0 0,1 1-1 0 0,-1-1 0 0 0,0 0 1 0 0,1 0-1 0 0,-1 0 0 0 0,0 0 1 0 0,1 0-1 0 0,-1 0 0 0 0,0 0 1 0 0,1-1-1 0 0,-1 1 0 0 0,0-1 1 0 0,1 1-1 0 0,-1-1 0 0 0,1 0 1 0 0,-1 1-1 0 0,1-1 0 0 0,-1 0 1 0 0,1 0-1 0 0,0 0 0 0 0,-1 0 1 0 0,1 0-1 0 0,-2-2 0 0 0,-1-2-949 0 0,-1 0-1 0 0,1 0 0 0 0,-1-1 1 0 0,2 1-1 0 0,-1-1 0 0 0,-5-11 0 0 0,-13-39-2015 0 0,19 31 7565 0 0,67 23 3608 0 0,33-4-4020 0 0,-41 2-2779 0 0,-19 4-849 0 0,65 7 0 0 0,-73-4-1602 0 0,-8-1 196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1:38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4528 153 13824 0 0,'0'0'1388'0'0,"-9"-9"1577"0"0,5 7-2618 0 0,0 0 1 0 0,0 1-1 0 0,0 0 1 0 0,0 0-1 0 0,0 0 1 0 0,0 0 0 0 0,0 1-1 0 0,-1 0 1 0 0,-7 0-1 0 0,-3 2 106 0 0,-23 4 0 0 0,-9 2 364 0 0,-29 0 887 0 0,50-4-1541 0 0,-1-1 0 0 0,-45-1-1 0 0,-136-10 1363 0 0,104 5-1002 0 0,-535-40-656 0 0,-35 10 154 0 0,564 32-3 0 0,-100 2 28 0 0,8 0-111 0 0,-67 3-86 0 0,46-4 820 0 0,138-3-498 0 0,-220-4-171 0 0,-19 0 0 0 0,-54-1-125 0 0,168 17-20 0 0,201-8 87 0 0,-174 17 1130 0 0,155-13-881 0 0,27-5-41 0 0,22-9-83 0 0,6 1-26 0 0,0 0 0 0 0,0 2 0 0 0,1 1 0 0 0,0 2 0 0 0,0 0 0 0 0,0 2 0 0 0,40 3 0 0 0,-58-1-46 0 0,0-1 1 0 0,0 0-1 0 0,15-2 0 0 0,-23 1-84 0 0,-2 1-70 0 0,1-2 157 0 0,0 1 11 0 0,-1 0 1 0 0,0 0-1 0 0,0 1 0 0 0,0-1 1 0 0,1 0-1 0 0,-1 1 0 0 0,0-1 1 0 0,0 0-1 0 0,0 0 1 0 0,0 1-1 0 0,0-1 0 0 0,-1 0 1 0 0,1 0-1 0 0,0 1 1 0 0,0-1-1 0 0,0 0 0 0 0,-1 1 1 0 0,1-1-1 0 0,0 0 0 0 0,-1 1 1 0 0,1-1-1 0 0,0 0 1 0 0,-1 1-1 0 0,1-1 0 0 0,-1 1 1 0 0,1-1-1 0 0,-1 1 1 0 0,1-1-1 0 0,-1 1 0 0 0,1-1 1 0 0,-1 1-1 0 0,0 0 0 0 0,1-1 1 0 0,-1 1-1 0 0,0 0 1 0 0,0-1-1 0 0,-4-1 18 0 0,1-1 0 0 0,0 1 0 0 0,-1 0 0 0 0,-6-1 0 0 0,-10-2 6 0 0,1 2-1 0 0,-1 0 1 0 0,0 1-1 0 0,0 2 0 0 0,0 0 1 0 0,-34 5-1 0 0,51-5-59 0 0,0 1-1 0 0,0 1 0 0 0,0-1 1 0 0,1 1-1 0 0,-1-1 1 0 0,0 1-1 0 0,1 0 1 0 0,-5 4-1 0 0,-26 22 68 0 0,25-21 144 0 0,1 1-75 0 0,4-6-95 0 0,1 0 0 0 0,0 1-1 0 0,1 0 1 0 0,-1 0 0 0 0,0 0 0 0 0,1 0 0 0 0,-1 0 0 0 0,1 0 0 0 0,0 0 0 0 0,-3 7-1 0 0,4-8-9 0 0,0 1-1 0 0,0-1 0 0 0,0 0 0 0 0,1 1 0 0 0,-1-1 0 0 0,0 0 0 0 0,1 1 0 0 0,0-1 0 0 0,-1 1 1 0 0,1-1-1 0 0,0 1 0 0 0,0-1 0 0 0,1 1 0 0 0,-1-1 0 0 0,0 1 0 0 0,1-1 0 0 0,0 1 0 0 0,-1-1 1 0 0,1 0-1 0 0,0 1 0 0 0,0-1 0 0 0,0 0 0 0 0,2 3 0 0 0,3 3 4 0 0,-1-1-1 0 0,1 0 1 0 0,0-1 0 0 0,1 1-1 0 0,-1-1 1 0 0,1 0-1 0 0,0-1 1 0 0,1 1 0 0 0,14 6-1 0 0,3 0 39 0 0,50 16 0 0 0,-45-17-62 0 0,30 14 1 0 0,-38-12-981 0 0,-15-8-1628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6:32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1 328 6912 0 0,'0'0'622'0'0,"4"-12"120"0"0,0 4 2947 0 0,17-36 5020 0 0,4-24-5497 0 0,-19 58-2803 0 0,-6 10-374 0 0,1-1 1 0 0,-1 1-1 0 0,1-1 0 0 0,-1 1 0 0 0,1-1 0 0 0,-1 1 1 0 0,0-1-1 0 0,1 1 0 0 0,-1-1 0 0 0,0 1 0 0 0,0-1 1 0 0,1 0-1 0 0,-1 1 0 0 0,0-2 0 0 0,9 18 133 0 0,-3 4-149 0 0,4 25 0 0 0,-7-31 2 0 0,0 0 0 0 0,1 0 0 0 0,0 0 0 0 0,11 22 0 0 0,-14-34-9 0 0,0 0 1 0 0,0 0-1 0 0,0 0 0 0 0,0 0 1 0 0,1 0-1 0 0,-1-1 0 0 0,1 1 1 0 0,0 0-1 0 0,-1-1 1 0 0,1 1-1 0 0,0-1 0 0 0,0 0 1 0 0,0 1-1 0 0,0-1 0 0 0,0 0 1 0 0,0 0-1 0 0,0 0 0 0 0,4 1 1 0 0,-4-2 32 0 0,0 0 0 0 0,0 0 0 0 0,0 0 0 0 0,0-1 1 0 0,-1 1-1 0 0,1 0 0 0 0,0-1 0 0 0,0 1 0 0 0,0-1 0 0 0,-1 0 1 0 0,1 1-1 0 0,0-1 0 0 0,-1 0 0 0 0,1 0 0 0 0,-1 0 0 0 0,1 0 1 0 0,-1-1-1 0 0,1 1 0 0 0,-1 0 0 0 0,0 0 0 0 0,0-1 0 0 0,0 1 1 0 0,1-1-1 0 0,0-1 0 0 0,18-29 502 0 0,20-45 0 0 0,-34 65-524 0 0,7-18 44 0 0,-1 0 0 0 0,9-42 0 0 0,-7 25 4 0 0,-8 20-285 0 0,2-3-3810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6:32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164 210 16559 0 0,'-12'3'1763'0'0,"4"1"-1639"0"0,0 1-1 0 0,1 0 0 0 0,-1 0 1 0 0,1 1-1 0 0,-9 8 1 0 0,-31 36 1060 0 0,42-44-1019 0 0,-1 0 0 0 0,2 0 0 0 0,-1 1 0 0 0,1 0-1 0 0,0 0 1 0 0,0 0 0 0 0,1 0 0 0 0,0 1 0 0 0,0-1 0 0 0,1 1-1 0 0,0 0 1 0 0,0 0 0 0 0,1 0 0 0 0,0 0 0 0 0,0 0-1 0 0,1 0 1 0 0,0 0 0 0 0,0 0 0 0 0,1 0 0 0 0,3 12 0 0 0,-4-19-147 0 0,0 0 0 0 0,0 0 0 0 0,1 0 0 0 0,-1 1 0 0 0,1-1 0 0 0,-1 0 0 0 0,1 0 1 0 0,0 0-1 0 0,-1 0 0 0 0,1 0 0 0 0,0 0 0 0 0,0 0 0 0 0,0 0 0 0 0,-1 0 0 0 0,1 0 1 0 0,0-1-1 0 0,0 1 0 0 0,0 0 0 0 0,1 0 0 0 0,-1-1 0 0 0,1 1 0 0 0,0 0 16 0 0,0-1 0 0 0,0 1 1 0 0,0-1-1 0 0,0 0 0 0 0,0 0 0 0 0,0 0 0 0 0,0 0 0 0 0,0 0 0 0 0,0 0 0 0 0,0-1 1 0 0,4 0-1 0 0,1-2 48 0 0,0 1 1 0 0,0-1 0 0 0,0-1-1 0 0,0 1 1 0 0,-1-1 0 0 0,7-5-1 0 0,-1-2-22 0 0,1 0-1 0 0,-1 0 0 0 0,-1-1 0 0 0,0-1 1 0 0,-1 1-1 0 0,-1-2 0 0 0,14-23 1 0 0,-12 15-45 0 0,-1 0 0 0 0,-1-1 0 0 0,-1 0 1 0 0,7-36-1 0 0,-4 15 938 0 0,-5 18-401 0 0,0-1 1 0 0,-1 0-1 0 0,1-36 0 0 0,-6 63-539 0 0,0 0-1 0 0,0 0 1 0 0,0-1-1 0 0,0 1 1 0 0,0 0-1 0 0,0 0 1 0 0,0 0-1 0 0,0 0 1 0 0,0 0-1 0 0,0-1 1 0 0,0 1-1 0 0,0 0 1 0 0,0 0-1 0 0,0 0 1 0 0,0 0-1 0 0,0 0 0 0 0,0-1 1 0 0,0 1-1 0 0,0 0 1 0 0,0 0-1 0 0,0 0 1 0 0,0 0-1 0 0,-1 0 1 0 0,1-1-1 0 0,0 1 1 0 0,0 0-1 0 0,0 0 1 0 0,0 0-1 0 0,0 0 1 0 0,0 0-1 0 0,0 0 1 0 0,0 0-1 0 0,-1 0 1 0 0,1-1-1 0 0,0 1 0 0 0,0 0 1 0 0,0 0-1 0 0,0 0 1 0 0,0 0-1 0 0,-1 0 1 0 0,1 0-1 0 0,0 0 1 0 0,0 0-1 0 0,0 0 1 0 0,0 0-1 0 0,0 0 1 0 0,-1 0-1 0 0,1 0 1 0 0,0 0-1 0 0,0 0 1 0 0,0 0-1 0 0,0 0 0 0 0,0 0 1 0 0,-1 0-1 0 0,1 0 1 0 0,0 0-1 0 0,0 0 1 0 0,0 0-1 0 0,0 1 1 0 0,0-1-1 0 0,-1 0 1 0 0,1 4-1 0 0,-1 0 0 0 0,1 0-1 0 0,-1 0 1 0 0,-1 0 0 0 0,-1 5 0 0 0,-4 18 6 0 0,5-17-17 0 0,0 7 10 0 0,0-1-1 0 0,0 1 1 0 0,1-1-1 0 0,2 1 1 0 0,1 20-1 0 0,2-11-9 0 0,-2-14 1 0 0,0-1-1 0 0,0 1 1 0 0,1 0-1 0 0,0-1 1 0 0,10 22 0 0 0,-11-31-2 0 0,7 16 51 0 0,0-1 0 0 0,16 19-1 0 0,-22-31-61 0 0,1-1-1 0 0,0 0 0 0 0,0 0 0 0 0,0 0 1 0 0,1 0-1 0 0,-1-1 0 0 0,1 1 0 0 0,0-1 1 0 0,0-1-1 0 0,0 1 0 0 0,0-1 1 0 0,7 3-1 0 0,-8-4 62 0 0,-1-1 0 0 0,1 1 0 0 0,-1-1-1 0 0,0 0 1 0 0,1 0 0 0 0,-1-1 0 0 0,1 1 0 0 0,-1-1 0 0 0,0 0 0 0 0,1 1 0 0 0,-1-2 0 0 0,0 1 0 0 0,0 0 0 0 0,0 0 0 0 0,0-1 0 0 0,0 0 0 0 0,0 0 0 0 0,0 0-1 0 0,3-2 1 0 0,6-6 278 0 0,-1 0-1 0 0,19-22 1 0 0,-27 28-328 0 0,0 0 0 0 0,0 0 0 0 0,0-1 0 0 0,0 1 0 0 0,-1-1 0 0 0,0 0 0 0 0,0 0 0 0 0,0 0 0 0 0,-1 0 0 0 0,1 0 0 0 0,0-7 0 0 0,-2 6-17 0 0,-16 26-210 0 0,12-12 254 0 0,0 0 0 0 0,1 0-1 0 0,0 1 1 0 0,0-1 0 0 0,1 1 0 0 0,0-1 0 0 0,1 1 0 0 0,0 0-1 0 0,0 0 1 0 0,1-1 0 0 0,0 1 0 0 0,1 0 0 0 0,2 13-1 0 0,-2-15-106 0 0,0-1-1 0 0,1 1 1 0 0,0-1-1 0 0,0 1 0 0 0,0-1 1 0 0,1 0-1 0 0,0 0 1 0 0,0 0-1 0 0,0 0 0 0 0,1-1 1 0 0,0 1-1 0 0,0-1 1 0 0,1 0-1 0 0,-1 0 0 0 0,1 0 1 0 0,0-1-1 0 0,0 0 1 0 0,7 5-1 0 0,-8-7-81 0 0,0 0 0 0 0,0-1 0 0 0,1 1 0 0 0,-1-1 0 0 0,0 0 0 0 0,1 0 0 0 0,-1 0 0 0 0,1-1 0 0 0,-1 0 0 0 0,1 1 0 0 0,-1-2 0 0 0,1 1 0 0 0,-1 0 0 0 0,1-1 0 0 0,-1 0 0 0 0,6-2 0 0 0,-5 2-526 0 0,0-1 1 0 0,0 0 0 0 0,0 0-1 0 0,0-1 1 0 0,-1 0 0 0 0,1 0-1 0 0,7-6 1 0 0,3-4-7499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6:33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20 18975 0 0,'0'0'1450'0'0,"1"6"-837"0"0,18 34 518 0 0,-17-35-921 0 0,0-1 0 0 0,1 1 0 0 0,0 0 0 0 0,0-1 0 0 0,0 1 0 0 0,0-1 0 0 0,1 0 0 0 0,0 0 1 0 0,0 0-1 0 0,0-1 0 0 0,0 1 0 0 0,0-1 0 0 0,1 0 0 0 0,-1 0 0 0 0,10 4 0 0 0,-10-6-465 0 0,1 1-1 0 0,-1-1 1 0 0,1 0-1 0 0,0 0 0 0 0,-1 0 1 0 0,1 0-1 0 0,0-1 1 0 0,0 0-1 0 0,-1 0 0 0 0,1 0 1 0 0,7-2-1 0 0,7-2-1161 0 0,-2-3-14 0 0</inkml:trace>
  <inkml:trace contextRef="#ctx0" brushRef="#br0" timeOffset="1">306 0 22111 0 0,'-49'44'1199'0'0,"-56"69"0"0"0,13-14-173 0 0,78-86-1988 0 0,1 2-1 0 0,-19 26 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7:26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57 10136 0 0,'0'0'918'0'0,"-7"-9"-600"0"0,-9-38 7421 0 0,15 54-3839 0 0,-3 41-3565 0 0,6 57-467 0 0,4 1 1 0 0,23 127-1 0 0,-28-227 158 0 0,0-1 0 0 0,1 1 1 0 0,0 0-1 0 0,0-1 0 0 0,0 0 0 0 0,0 1 0 0 0,1-1 0 0 0,5 8 0 0 0,-7-12-16 0 0,0 0 0 0 0,0 1 0 0 0,0-1 0 0 0,1 0 0 0 0,-1 0 0 0 0,0 0 0 0 0,0 0 0 0 0,1 0 0 0 0,-1 0 0 0 0,1 0 0 0 0,-1-1 0 0 0,1 1 0 0 0,-1 0 0 0 0,1-1 0 0 0,-1 0 0 0 0,1 1 0 0 0,-1-1 0 0 0,1 0 0 0 0,0 1 0 0 0,-1-1 0 0 0,1 0 0 0 0,-1 0 0 0 0,1 0 0 0 0,0-1 0 0 0,-1 1 0 0 0,1 0-1 0 0,-1-1 1 0 0,1 1 0 0 0,0-1 0 0 0,-1 1 0 0 0,1-1 0 0 0,-1 1 0 0 0,0-1 0 0 0,3-2 0 0 0,2-1 44 0 0,0 0-1 0 0,0-1 1 0 0,0 0-1 0 0,-1 0 0 0 0,0 0 1 0 0,9-12-1 0 0,24-43 110 0 0,-20 31-134 0 0,15-26 113 0 0,-17 27 35 0 0,1 1 0 0 0,24-28 0 0 0,-31 42 46 0 0,28-28 440 0 0,-35 37-599 0 0,1 1 1 0 0,1-1-1 0 0,-1 1 0 0 0,0 0 1 0 0,1 1-1 0 0,0-1 0 0 0,-1 1 1 0 0,7-2-1 0 0,-10 3-58 0 0,0 1 1 0 0,1 0-1 0 0,-1-1 0 0 0,0 1 1 0 0,1 0-1 0 0,-1 0 0 0 0,0 0 0 0 0,1 0 1 0 0,-1 0-1 0 0,0 0 0 0 0,0 1 0 0 0,1-1 1 0 0,-1 0-1 0 0,0 1 0 0 0,1-1 1 0 0,-1 1-1 0 0,0-1 0 0 0,0 1 0 0 0,0 0 1 0 0,0-1-1 0 0,1 1 0 0 0,-1 0 0 0 0,0 0 1 0 0,0 0-1 0 0,-1 0 0 0 0,1 0 1 0 0,0 0-1 0 0,0 0 0 0 0,0 0 0 0 0,-1 0 1 0 0,1 0-1 0 0,0 0 0 0 0,-1 0 0 0 0,1 1 1 0 0,-1-1-1 0 0,1 2 0 0 0,2 5 10 0 0,-1 1 0 0 0,0-1 0 0 0,0 1-1 0 0,0 10 1 0 0,-1-17-9 0 0,4 75 118 0 0,3 17-392 0 0,-7-89 126 0 0,0 1-1 0 0,0-2 1 0 0,1 1 0 0 0,2 8-1 0 0,-3-11-44 0 0,0-1-1 0 0,0 1 1 0 0,0-1-1 0 0,0 1 0 0 0,0-1 1 0 0,0 1-1 0 0,0-1 1 0 0,0 1-1 0 0,1-1 1 0 0,-1 0-1 0 0,1 0 0 0 0,-1 0 1 0 0,0 0-1 0 0,1 0 1 0 0,0 0-1 0 0,1 1 1 0 0,8 0-1336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7:26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0 291 16871 0 0,'0'0'816'0'0,"0"10"-360"0"0,0 3 24 0 0,0 1-384 0 0,0 4-96 0 0,4 5 0 0 0,-4-1 0 0 0,0 4 320 0 0,0-1 48 0 0,0 0 8 0 0,2 2 0 0 0,-2-2-256 0 0,3 0-56 0 0,0-6 0 0 0,2-1-64 0 0,3-2-872 0 0,2-7-232 0 0</inkml:trace>
  <inkml:trace contextRef="#ctx0" brushRef="#br0" timeOffset="1">228 0 11976 0 0,'0'0'576'0'0,"-2"6"-256"0"0,2 1 32 0 0,5 5-288 0 0,-1-1-64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7:26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116 199 17503 0 0,'-28'15'976'0'0,"23"-13"-882"0"0,-1 1 1 0 0,1 0-1 0 0,0 0 0 0 0,0 0 1 0 0,0 1-1 0 0,0 0 1 0 0,1 0-1 0 0,-1 0 1 0 0,-3 5-1 0 0,6-7-124 0 0,-3 5 208 0 0,0 0 1 0 0,0-1-1 0 0,-5 13 1 0 0,8-15-8 0 0,1 0 1 0 0,0 0 0 0 0,0 0-1 0 0,0 0 1 0 0,0 0 0 0 0,1 0-1 0 0,0 0 1 0 0,0 0 0 0 0,0 8-1 0 0,1-7-56 0 0,-1 0-1 0 0,1 0 0 0 0,0 0 0 0 0,1 0 1 0 0,-1-1-1 0 0,1 1 0 0 0,0 0 1 0 0,0-1-1 0 0,0 1 0 0 0,0-1 0 0 0,5 6 1 0 0,-2-4-33 0 0,0-1 1 0 0,0 0-1 0 0,1 0 0 0 0,-1-1 1 0 0,1 1-1 0 0,0-1 1 0 0,9 4-1 0 0,-6-3 160 0 0,-1 0 0 0 0,1 0 0 0 0,-1 1 0 0 0,12 11-1 0 0,-18-15-230 0 0,0 0 0 0 0,0 0 0 0 0,0 1-1 0 0,-1-1 1 0 0,1 0 0 0 0,-1 1-1 0 0,1-1 1 0 0,-1 1 0 0 0,0-1 0 0 0,0 1-1 0 0,0 0 1 0 0,-1 0 0 0 0,1-1 0 0 0,-1 1-1 0 0,1 0 1 0 0,-1 0 0 0 0,0 0-1 0 0,0-1 1 0 0,0 1 0 0 0,0 0 0 0 0,-1 4-1 0 0,-2 3-156 0 0,0 0-1 0 0,0 1 0 0 0,-1-1 1 0 0,0-1-1 0 0,0 1 0 0 0,-1 0 1 0 0,-1-1-1 0 0,0 0 0 0 0,0-1 1 0 0,0 1-1 0 0,-1-1 0 0 0,-12 11 1 0 0,2-4-1568 0 0</inkml:trace>
  <inkml:trace contextRef="#ctx0" brushRef="#br0" timeOffset="1">407 1 17447 0 0,'-2'10'308'0'0,"0"0"-1"0"0,1 0 1 0 0,1 0-1 0 0,-1 0 0 0 0,3 14 1 0 0,-1 3-223 0 0,-1 94 720 0 0,3 30 1055 0 0,-2-146-1656 0 0,-1 0 1 0 0,1 0-1 0 0,0 0 0 0 0,1 0 1 0 0,-1 0-1 0 0,1 0 0 0 0,0 0 1 0 0,4 7-1 0 0,-5-11-156 0 0,0 0 0 0 0,-1 1 0 0 0,1-1 0 0 0,0 0 0 0 0,0 0 0 0 0,0 1 0 0 0,0-1 0 0 0,1 0 0 0 0,-1 0 0 0 0,0 0 0 0 0,0 0 0 0 0,1-1 0 0 0,-1 1 0 0 0,0 0 0 0 0,1 0 1 0 0,-1-1-1 0 0,1 1 0 0 0,-1-1 0 0 0,1 1 0 0 0,-1-1 0 0 0,1 0 0 0 0,-1 1 0 0 0,1-1 0 0 0,-1 0 0 0 0,1 0 0 0 0,0 0 0 0 0,-1 0 0 0 0,1-1 0 0 0,-1 1 0 0 0,1 0 0 0 0,-1-1 0 0 0,3 0 0 0 0,4-2-27 0 0,0-1 0 0 0,0-1 0 0 0,-1 1 1 0 0,1-1-1 0 0,9-9 0 0 0,35-33 121 0 0,-31 25 2 0 0,-12 14-110 0 0,28-25 536 0 0,-35 31-497 0 0,1 1 1 0 0,-1-1 0 0 0,1 0 0 0 0,0 1 0 0 0,-1-1-1 0 0,1 1 1 0 0,0 0 0 0 0,0 0 0 0 0,0 0-1 0 0,0 0 1 0 0,0 1 0 0 0,4-1 0 0 0,-7 1-59 0 0,1 0 0 0 0,-1 0 0 0 0,1 0 0 0 0,-1 1 0 0 0,1-1 0 0 0,-1 0 0 0 0,1 0 0 0 0,-1 1 0 0 0,0-1 0 0 0,1 0 0 0 0,-1 0 0 0 0,1 1 0 0 0,-1-1 0 0 0,0 1 0 0 0,1-1 0 0 0,-1 0 0 0 0,0 1 0 0 0,0-1 0 0 0,1 1 0 0 0,-1-1 0 0 0,0 1 0 0 0,0-1 0 0 0,1 0 0 0 0,-1 2 0 0 0,4 11 75 0 0,-4-12-81 0 0,1 12 38 0 0,0 0-1 0 0,0 1 1 0 0,-1-1-1 0 0,-1 1 1 0 0,0-1-1 0 0,-1 0 1 0 0,-4 15-1 0 0,2-13-667 0 0,2 0 1 0 0,-1 0-1 0 0,2 0 0 0 0,1 29 1 0 0,3-33-5619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7:27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20271 0 0,'0'0'1560'0'0,"1"0"-1008"0"0,21-5 73 0 0,-1 0 0 0 0,1 1 0 0 0,0 2 0 0 0,-1 0-1 0 0,1 1 1 0 0,0 2 0 0 0,23 2 0 0 0,-7 4-946 0 0,-1 2 0 0 0,66 23 0 0 0,-96-29-757 0 0,-1-1 0 0 0,0 0-1 0 0,11 1 1 0 0,-1 0-7124 0 0</inkml:trace>
  <inkml:trace contextRef="#ctx0" brushRef="#br0" timeOffset="1">283 105 19351 0 0,'-19'8'886'0'0,"18"-8"-851"0"0,1 1 0 0 0,0-1-1 0 0,-1 0 1 0 0,1 0 0 0 0,0 0 0 0 0,-1 1 0 0 0,1-1 0 0 0,0 0 0 0 0,-1 0 0 0 0,1 1 0 0 0,0-1 0 0 0,0 0 0 0 0,-1 1 0 0 0,1-1-1 0 0,0 0 1 0 0,0 0 0 0 0,-1 1 0 0 0,1-1 0 0 0,0 1 0 0 0,0-1 0 0 0,0 0 0 0 0,0 1 0 0 0,0-1 0 0 0,0 0 0 0 0,0 1-1 0 0,0-1 1 0 0,0 1 0 0 0,0-1 0 0 0,0 0 0 0 0,0 1 0 0 0,0 1 59 0 0,-8 20-64 0 0,7-17 36 0 0,-1-1 0 0 0,0 1 0 0 0,1 0 0 0 0,0 0 0 0 0,0 0 0 0 0,0 6 0 0 0,3 28 453 0 0,2 1 0 0 0,15 63 0 0 0,-11-63-462 0 0,-3-22 89 0 0,8 23 0 0 0,-4-15-1776 0 0,-2 0-4566 0 0,-4-16-685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7:27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0 150 17967 0 0,'0'0'2064'0'0,"2"0"-1584"0"0,10-1 14 0 0,0-1-1 0 0,-1 0 0 0 0,0-1 0 0 0,16-5 1 0 0,2-1-217 0 0,85-31 1140 0 0,-49 15-1967 0 0,-36 15-160 0 0,68-23-6836 0 0,-43 16 696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7:28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19 514 8752 0 0,'-18'19'9683'0'0,"18"-39"-8180"0"0,20-36 495 0 0,42-85 1 0 0,-14 34-731 0 0,0 7-233 0 0,-48 98-1044 0 0,1 1 1 0 0,0 0-1 0 0,0-1 1 0 0,-1 1-1 0 0,1-1 1 0 0,0 1-1 0 0,0 0 0 0 0,1 0 1 0 0,-1-1-1 0 0,0 1 1 0 0,0 0-1 0 0,0 0 1 0 0,1 0-1 0 0,-1 1 1 0 0,0-1-1 0 0,3-1 1 0 0,-4 3-12 0 0,1 0 0 0 0,0 0 1 0 0,0 0-1 0 0,-1 0 0 0 0,1 0 1 0 0,0 0-1 0 0,-1 0 0 0 0,1 0 1 0 0,-1 0-1 0 0,1 1 0 0 0,-1-1 1 0 0,0 0-1 0 0,1 0 0 0 0,-1 0 1 0 0,0 2-1 0 0,0-2 28 0 0,10 43 479 0 0,20 79-982 0 0,-27-114 600 0 0,1 0-1 0 0,0-1 1 0 0,7 12 0 0 0,-9-17-142 0 0,0 0 0 0 0,0-1 0 0 0,-1 1 0 0 0,2-1 1 0 0,-1 1-1 0 0,0-1 0 0 0,0 0 0 0 0,1 0 0 0 0,-1 0 0 0 0,1 0 0 0 0,-1 0 0 0 0,1-1 0 0 0,5 3 1 0 0,-7-4 38 0 0,0 0 1 0 0,0 0 0 0 0,1 1 0 0 0,-1-1 0 0 0,0 0 0 0 0,1 0 0 0 0,-1 0 0 0 0,0 0 0 0 0,1-1-1 0 0,-1 1 1 0 0,0 0 0 0 0,0 0 0 0 0,1-1 0 0 0,-1 1 0 0 0,0-1 0 0 0,0 1 0 0 0,0-1 0 0 0,1 0-1 0 0,-1 1 1 0 0,0-1 0 0 0,0 0 0 0 0,0 0 0 0 0,1-1 0 0 0,2-2 155 0 0,0-1 0 0 0,-1 0 0 0 0,1 0 1 0 0,2-5-1 0 0,2-3 308 0 0,3-7-224 0 0,-1 0 0 0 0,0 0 0 0 0,-2-2 0 0 0,0 1 0 0 0,7-35 0 0 0,5-13-2277 0 0,-14 53-657 0 0,0 0 0 0 0,9-16-1 0 0,-9 22-5214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7:28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152 361 9216 0 0,'-11'5'976'0'0,"1"-1"-275"0"0,0 0 0 0 0,0 1 0 0 0,1 0 0 0 0,0 1 0 0 0,0 0 0 0 0,0 1 0 0 0,0-1 1 0 0,1 2-1 0 0,0-1 0 0 0,1 1 0 0 0,0 0 0 0 0,-9 13 0 0 0,13-16-586 0 0,0 1-1 0 0,1-1 1 0 0,0 1 0 0 0,0 0-1 0 0,0-1 1 0 0,0 1 0 0 0,1 0-1 0 0,0 0 1 0 0,1 0 0 0 0,-1 0-1 0 0,1 0 1 0 0,0 0 0 0 0,0 0-1 0 0,1 0 1 0 0,0 0 0 0 0,0 0-1 0 0,0-1 1 0 0,1 1 0 0 0,0 0-1 0 0,3 7 1 0 0,-4-12-88 0 0,-1 0 1 0 0,0-1-1 0 0,1 1 1 0 0,-1-1-1 0 0,1 1 0 0 0,-1-1 1 0 0,1 1-1 0 0,-1-1 1 0 0,1 1-1 0 0,-1-1 0 0 0,1 1 1 0 0,-1-1-1 0 0,1 0 1 0 0,-1 1-1 0 0,1-1 0 0 0,0 0 1 0 0,-1 1-1 0 0,1-1 0 0 0,0 0 1 0 0,-1 0-1 0 0,1 0 1 0 0,0 0-1 0 0,-1 0 0 0 0,1 1 1 0 0,1-2-1 0 0,0 1 18 0 0,0 0 0 0 0,0-1 0 0 0,0 1-1 0 0,0-1 1 0 0,0 1 0 0 0,0-1 0 0 0,0 0 0 0 0,3-2-1 0 0,1-1 53 0 0,0 0 0 0 0,0-1 0 0 0,0 1 0 0 0,6-8 0 0 0,8-12 171 0 0,0-1 0 0 0,-2 0-1 0 0,-1-2 1 0 0,-1 0 0 0 0,22-50 0 0 0,-20 27-77 0 0,-3 0 1 0 0,12-64-1 0 0,-21 82 516 0 0,0 0 0 0 0,1-47-1 0 0,-7 79-705 0 0,0 0 0 0 0,0 0 1 0 0,0 0-1 0 0,0 0 0 0 0,0 0 0 0 0,0 0 0 0 0,0 0 0 0 0,0 0 0 0 0,0 0 0 0 0,-1 0 1 0 0,1 0-1 0 0,0 0 0 0 0,0 0 0 0 0,0 0 0 0 0,0 0 0 0 0,0 0 0 0 0,0 0 0 0 0,0 0 1 0 0,0 0-1 0 0,0 0 0 0 0,0 0 0 0 0,0 0 0 0 0,0 0 0 0 0,0 0 0 0 0,0 0 1 0 0,0 0-1 0 0,0 0 0 0 0,0 0 0 0 0,0 0 0 0 0,0 0 0 0 0,0 0 0 0 0,0-1 0 0 0,0 1 1 0 0,0 0-1 0 0,-4 10 95 0 0,-1 16 136 0 0,3 1-274 0 0,1 0 0 0 0,1-1-1 0 0,2 1 1 0 0,0 0 0 0 0,2-1-1 0 0,8 30 1 0 0,-8-43 152 0 0,0 0 0 0 0,1 1-1 0 0,1-1 1 0 0,1-1 0 0 0,-1 1 0 0 0,2-1 0 0 0,0-1-1 0 0,13 16 1 0 0,-16-22-58 0 0,0 0 0 0 0,0 0 0 0 0,0 0 0 0 0,1-1 0 0 0,-1 0 0 0 0,1 0 0 0 0,0-1 0 0 0,0 1 0 0 0,1-1 0 0 0,-1-1 0 0 0,1 1 0 0 0,-1-1 0 0 0,1 0 0 0 0,0-1 0 0 0,0 1 0 0 0,0-1 0 0 0,0-1 0 0 0,11 1 0 0 0,-9-2-19 0 0,0 0 1 0 0,0-1-1 0 0,0 0 0 0 0,-1 0 1 0 0,1 0-1 0 0,0-2 0 0 0,-1 1 1 0 0,0-1-1 0 0,0 0 0 0 0,0 0 1 0 0,-1-1-1 0 0,1 0 0 0 0,-1 0 1 0 0,0-1-1 0 0,0 0 0 0 0,-1 0 1 0 0,0-1-1 0 0,0 0 0 0 0,0 0 1 0 0,7-13-1 0 0,-2-9-265 0 0,-11 27 221 0 0,1 0 0 0 0,-1 0 0 0 0,0 0 0 0 0,1 1-1 0 0,-1-1 1 0 0,0 0 0 0 0,0 0 0 0 0,0 0-1 0 0,0 0 1 0 0,-1 0 0 0 0,1 1 0 0 0,0-1 0 0 0,-1 0-1 0 0,0-2 1 0 0,1 4 21 0 0,0 0-1 0 0,-1 0 1 0 0,1-1 0 0 0,0 1-1 0 0,0 0 1 0 0,0 0 0 0 0,0 0 0 0 0,-1-1-1 0 0,1 1 1 0 0,0 0 0 0 0,0 0-1 0 0,-1 0 1 0 0,1 0 0 0 0,0-1-1 0 0,0 1 1 0 0,-1 0 0 0 0,1 0-1 0 0,0 0 1 0 0,0 0 0 0 0,-1 0-1 0 0,1 0 1 0 0,0 0 0 0 0,0 0-1 0 0,-1 0 1 0 0,1 0 0 0 0,0 0-1 0 0,-1 0 1 0 0,1 0 0 0 0,0 0-1 0 0,0 0 1 0 0,-1 0 0 0 0,1 0 0 0 0,0 0-1 0 0,0 0 1 0 0,-1 0 0 0 0,1 1-1 0 0,0-1 1 0 0,0 0 0 0 0,-1 0-1 0 0,1 0 1 0 0,0 0 0 0 0,0 1-1 0 0,0-1 1 0 0,-1 0 0 0 0,1 0-1 0 0,0 0 1 0 0,0 1 0 0 0,0-1-1 0 0,0 0 1 0 0,-1 0 0 0 0,1 1-1 0 0,0-1 1 0 0,-8 17 377 0 0,5-1-525 0 0,0-1-1 0 0,1 1 1 0 0,1 0-1 0 0,0 0 1 0 0,1 0-1 0 0,1 0 1 0 0,5 30-1 0 0,-4-36 40 0 0,0-1-1 0 0,1 1 1 0 0,0-1-1 0 0,0 1 1 0 0,1-1-1 0 0,0 0 1 0 0,1-1-1 0 0,0 1 1 0 0,0-1-1 0 0,1 0 1 0 0,0 0 0 0 0,0-1-1 0 0,1 1 1 0 0,8 6-1 0 0,-13-12-41 0 0,1 0 0 0 0,-1-1-1 0 0,1 1 1 0 0,0 0 0 0 0,-1-1 0 0 0,1 0-1 0 0,0 0 1 0 0,0 0 0 0 0,0 0 0 0 0,0 0-1 0 0,0 0 1 0 0,0-1 0 0 0,0 0 0 0 0,0 1-1 0 0,0-1 1 0 0,0 0 0 0 0,0 0 0 0 0,0-1-1 0 0,0 1 1 0 0,0-1 0 0 0,0 1 0 0 0,0-1-1 0 0,0 0 1 0 0,3-2 0 0 0,0 0-427 0 0,0 0 0 0 0,-1 0 0 0 0,0-1 1 0 0,0 0-1 0 0,0 0 0 0 0,0-1 0 0 0,0 1 0 0 0,-1-1 1 0 0,0 0-1 0 0,6-9 0 0 0,5-9-6374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1:39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422 118 15664 0 0,'3'-13'1187'0'0,"14"-23"80"0"0,-14 30-232 0 0,0 1 1 0 0,1-1-1 0 0,0 1 1 0 0,6-7-1 0 0,18-22 3473 0 0,-28 33-3935 0 0,-1 1-459 0 0,0 0-1 0 0,0 0 0 0 0,0 0 1 0 0,0 0-1 0 0,0 0 0 0 0,0 0 0 0 0,0 1 1 0 0,0-1-1 0 0,0 0 0 0 0,0 1 0 0 0,0-1 1 0 0,0 1-1 0 0,0-1 0 0 0,0 1 0 0 0,-1 0 1 0 0,-24 12 1408 0 0,-198 152-1522 0 0,178-130 0 0 0,-91 56 0 0 0,97-65 0 0 0,40-25 0 0 0,0-1 0 0 0,0 0 0 0 0,0 0 0 0 0,-1 0 0 0 0,1 0 0 0 0,0 0 0 0 0,0 0 0 0 0,0 0 0 0 0,0 1 0 0 0,-1-1 0 0 0,1 0 0 0 0,0 0 0 0 0,0 0 0 0 0,0 0 0 0 0,0 1 0 0 0,0-1 0 0 0,-1 0 0 0 0,1 0 0 0 0,0 0 0 0 0,0 1 0 0 0,0-1 0 0 0,0 0 0 0 0,0 0 0 0 0,0 0 0 0 0,0 1 0 0 0,0-1 0 0 0,0 0 0 0 0,0 0 0 0 0,0 0 0 0 0,0 1 0 0 0,0-1 0 0 0,0 0 0 0 0,0 0 0 0 0,0 1 0 0 0,0-1 0 0 0,0 0 0 0 0,0 0 0 0 0,0 0 0 0 0,0 1 0 0 0,0-1 0 0 0,1 0 0 0 0,-1 0 0 0 0,0 0 0 0 0,0 1 0 0 0,0-1 0 0 0,0 0 0 0 0,0 0 0 0 0,1 0 0 0 0,-1 0 0 0 0,0 0 0 0 0,0 1 0 0 0,0-1 0 0 0,0 0 0 0 0,1 0 0 0 0,-1 0 0 0 0,9 3 0 0 0,-9-3 0 0 0,15 3 0 0 0,0-1 0 0 0,0-1 0 0 0,20 0 0 0 0,0 0 0 0 0,23 2 0 0 0,-28-3 0 0 0,0 2 0 0 0,40 7 0 0 0,-56-6-154 0 0,1 0 0 0 0,-1 1 1 0 0,0 1-1 0 0,0 0 0 0 0,-1 0 0 0 0,0 2 1 0 0,0 0-1 0 0,16 10 0 0 0,34 30-6119 0 0,-44-32 4226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7:29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61 14112 0 0,'0'-3'101'0'0,"0"0"147"0"0,0 0 0 0 0,-1 0 0 0 0,1 0-1 0 0,-1 0 1 0 0,1 0 0 0 0,-3-6 5982 0 0,14 25-2186 0 0,-9-10-3731 0 0,8 20-42 0 0,1 0 1 0 0,1 0 0 0 0,1-1 0 0 0,24 33 0 0 0,-34-54-281 0 0,0-1 0 0 0,1 1-1 0 0,0-1 1 0 0,0 1 0 0 0,0-1 0 0 0,0 0 0 0 0,0-1 0 0 0,0 1 0 0 0,1-1-1 0 0,-1 0 1 0 0,1 0 0 0 0,0 0 0 0 0,0-1 0 0 0,-1 1 0 0 0,1-1 0 0 0,10 1-1 0 0,-10-2-337 0 0,1 0-1 0 0,-1 0 0 0 0,1 0 0 0 0,-1-1 1 0 0,0 1-1 0 0,1-1 0 0 0,-1-1 0 0 0,0 1 0 0 0,0-1 1 0 0,0 0-1 0 0,0 0 0 0 0,0 0 0 0 0,0-1 1 0 0,0 1-1 0 0,6-6 0 0 0,22-24-4612 0 0,-16 14-1510 0 0</inkml:trace>
  <inkml:trace contextRef="#ctx0" brushRef="#br0" timeOffset="1">379 1 10592 0 0,'-2'1'818'0'0,"-101"73"8411"0"0,79-55-8749 0 0,1 0 0 0 0,0 2 0 0 0,2 1 0 0 0,0 0 0 0 0,-25 36 0 0 0,-33 69-820 0 0,52-82-5932 0 0,18-27-987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7:30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8288 0 0,'1'-1'7442'0'0,"4"-5"-4562"0"0,-2 2-2388 0 0,0 1-1 0 0,0-1 1 0 0,1 1-1 0 0,-1 0 1 0 0,1 0 0 0 0,0 0-1 0 0,0 1 1 0 0,0-1-1 0 0,0 1 1 0 0,0 0 0 0 0,7-3-1 0 0,9-5 527 0 0,-11 6-679 0 0,-1 0 0 0 0,1 0 0 0 0,12-3 0 0 0,-12 4-249 0 0,1 1 1 0 0,-1 1-1 0 0,1-1 1 0 0,-1 1-1 0 0,1 1 1 0 0,9 0-1 0 0,-14 2-288 0 0,1-1-1 0 0,-1 1 0 0 0,0 0 0 0 0,0 0 0 0 0,0 1 0 0 0,0-1 0 0 0,0 1 0 0 0,0 0 1 0 0,-1 1-1 0 0,0-1 0 0 0,7 7 0 0 0,-2-2-2076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7:30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21191 0 0,'0'0'1600'0'0,"7"6"-992"0"0,1-1-488 0 0,0-3-120 0 0,6 3 0 0 0,0-5 0 0 0,3 3 0 0 0,3-6 0 0 0,3 3 0 0 0,2-5 0 0 0,1 5 248 0 0,2-4 24 0 0,0 1 8 0 0,2-3-6728 0 0,-2 2-1343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7:33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42 280 13504 0 0,'-29'36'1463'0'0,"16"-22"2889"0"0,19-31-2816 0 0,41-84 982 0 0,-24 54-2052 0 0,-3 6-46 0 0,25-40 0 0 0,-44 79-401 0 0,2-3 12 0 0,0 0 0 0 0,0 0 0 0 0,1 1 0 0 0,0-1-1 0 0,0 1 1 0 0,9-8 0 0 0,-13 12-30 0 0,1 0 0 0 0,-1 0 1 0 0,0 0-1 0 0,1 0 0 0 0,-1 0 0 0 0,1 0 1 0 0,-1 0-1 0 0,1 0 0 0 0,-1 0 0 0 0,1 0 1 0 0,-1 1-1 0 0,0-1 0 0 0,1 0 0 0 0,-1 0 0 0 0,1 0 1 0 0,-1 1-1 0 0,0-1 0 0 0,1 0 0 0 0,-1 1 1 0 0,0-1-1 0 0,1 0 0 0 0,-1 1 0 0 0,0-1 1 0 0,0 0-1 0 0,1 1 0 0 0,-1-1 0 0 0,1 1 1 0 0,5 10 16 0 0,-3-4-13 0 0,0-1-1 0 0,-1 1 1 0 0,0 0 0 0 0,0 0-1 0 0,-1 0 1 0 0,2 14-1 0 0,-2-2 12 0 0,-2 26 0 0 0,-3-9-5 0 0,3-24-2 0 0,-1 1 0 0 0,1 0 0 0 0,1 0 0 0 0,0 0-1 0 0,4 22 1 0 0,-4-34-9 0 0,0-1 0 0 0,0 1 0 0 0,0-1 0 0 0,1 1 0 0 0,-1-1 0 0 0,0 1 0 0 0,0 0 0 0 0,0-1 0 0 0,0 1 0 0 0,0-1 0 0 0,1 1 0 0 0,-1-1 0 0 0,0 1 0 0 0,1-1 0 0 0,-1 0 0 0 0,0 1 0 0 0,1-1 0 0 0,-1 1 0 0 0,0-1 0 0 0,1 0 0 0 0,-1 1 0 0 0,1-1 0 0 0,-1 0 0 0 0,1 1 0 0 0,-1-1 0 0 0,0 0 0 0 0,1 0 0 0 0,-1 1 0 0 0,1-1 0 0 0,0 0 0 0 0,-1 0 0 0 0,1 0 0 0 0,-1 0 0 0 0,1 0 0 0 0,-1 0 0 0 0,1 0 0 0 0,-1 0 0 0 0,1 0 0 0 0,-1 0 0 0 0,1 0 0 0 0,0 0 0 0 0,0 0 0 0 0,0-1 0 0 0,1 1 0 0 0,-1 0-1 0 0,1-1 1 0 0,-1 1 0 0 0,0-1 0 0 0,1 1-1 0 0,-1-1 1 0 0,0 0 0 0 0,1 0 0 0 0,-1 1-1 0 0,0-1 1 0 0,0 0 0 0 0,0 0 0 0 0,0 0-1 0 0,0 0 1 0 0,1-2 0 0 0,17-22 9 0 0,-15 17 5 0 0,20-27 167 0 0,-9 12-155 0 0,0 1 0 0 0,2 1 0 0 0,19-20 0 0 0,-30 35-67 0 0,-1 0 61 0 0,1 1 0 0 0,-1 0 0 0 0,1 1 0 0 0,0-1 0 0 0,12-6 0 0 0,-16 10-13 0 0,-1 0 1 0 0,0 1-1 0 0,1 0 1 0 0,-1-1-1 0 0,1 1 1 0 0,-1 0-1 0 0,0-1 1 0 0,1 1-1 0 0,-1 0 1 0 0,1 0-1 0 0,-1 0 1 0 0,1 0-1 0 0,-1 1 1 0 0,0-1-1 0 0,3 1 1 0 0,-3 0-7 0 0,1-1 0 0 0,0 1 0 0 0,-1 0 0 0 0,1 0 1 0 0,-1 1-1 0 0,0-1 0 0 0,1 0 0 0 0,-1 0 0 0 0,0 1 0 0 0,1-1 1 0 0,-1 1-1 0 0,0-1 0 0 0,0 1 0 0 0,1 2 0 0 0,1 5 134 0 0,0-1 1 0 0,0 1-1 0 0,-1-1 0 0 0,-1 1 1 0 0,1 0-1 0 0,-2 0 0 0 0,1 14 0 0 0,0-4 54 0 0,0 13 131 0 0,-2-21-541 0 0,2 0 1 0 0,-1 0-1 0 0,2 0 1 0 0,-1 0-1 0 0,1 0 0 0 0,5 15 1 0 0,-6-25 63 0 0,0 0 1 0 0,-1 0-1 0 0,1 0 1 0 0,0 0-1 0 0,-1 0 1 0 0,1 0-1 0 0,0 0 1 0 0,0 0-1 0 0,0 0 1 0 0,0 0-1 0 0,0-1 1 0 0,0 1-1 0 0,0 0 1 0 0,0-1-1 0 0,1 1 1 0 0,9 1-1763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7:33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5064 0 0,'0'0'232'0'0,"3"6"32"0"0,-1 7 1021 0 0,0 0 0 0 0,-1 0 0 0 0,-1 0 0 0 0,-1 17 0 0 0,-10 53 3919 0 0,-1 4-4439 0 0,11-70-672 0 0,0-12-60 0 0,0-1 0 0 0,0 1 0 0 0,1 0 1 0 0,0 0-1 0 0,0 0 0 0 0,1 0 1 0 0,-1 0-1 0 0,3 8 0 0 0,-3-13-36 0 0,0 0 0 0 0,0 1 0 0 0,0-1 0 0 0,0 0 0 0 0,0 0 0 0 0,0 1 0 0 0,0-1 0 0 0,0 0 0 0 0,0 0 0 0 0,0 0 0 0 0,0 1 0 0 0,1-1 0 0 0,-1 0 0 0 0,0 0 0 0 0,0 0 0 0 0,0 1 0 0 0,0-1 0 0 0,0 0 0 0 0,1 0 0 0 0,-1 0 0 0 0,0 0 0 0 0,0 1 0 0 0,0-1 0 0 0,0 0 0 0 0,1 0 0 0 0,-1 0 0 0 0,0 0 0 0 0,0 0 0 0 0,1 0 0 0 0,-1 0 0 0 0,0 0 0 0 0,0 0 1 0 0,0 1-1 0 0,1-1 0 0 0,-1 0 0 0 0,0 0 0 0 0,0 0 0 0 0,1 0 0 0 0,-1 0 0 0 0,0-1 0 0 0,0 1 0 0 0,1 0 0 0 0,-1 0 0 0 0,0 0 0 0 0,0 0 0 0 0,0 0 0 0 0,1 0 0 0 0,-1 0 0 0 0,0 0 0 0 0,0 0 0 0 0,0-1 0 0 0,1 1 0 0 0,5-8-498 0 0,-6 7 428 0 0,7-14-852 0 0,-1-4-60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7:34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13 8288 0 0,'0'0'638'0'0,"0"0"-414"0"0,-2 0-114 0 0,1 1-42 0 0,1-1 0 0 0,-1 0 0 0 0,1 1 0 0 0,-1-1 0 0 0,1 0-1 0 0,0 1 1 0 0,-1-1 0 0 0,1 0 0 0 0,0 1 0 0 0,-1-1 0 0 0,1 1 0 0 0,0-1 0 0 0,0 1 0 0 0,-1-1 0 0 0,1 1 0 0 0,0-1 0 0 0,0 1 0 0 0,0-1 0 0 0,0 1 0 0 0,-1-1 0 0 0,1 1 0 0 0,-2 12 510 0 0,3-7-657 0 0,-1 0-1 0 0,2 0 1 0 0,-1 0 0 0 0,1 0-1 0 0,0 0 1 0 0,0-1 0 0 0,0 1-1 0 0,1 0 1 0 0,0-1 0 0 0,0 0-1 0 0,4 6 1 0 0,-2-6-281 0 0,0 0 1 0 0,0 0-1 0 0,1 0 1 0 0,0-1-1 0 0,0 0 1 0 0,0 0-1 0 0,0 0 0 0 0,1-1 1 0 0,13 6-1 0 0,5-1-1557 0 0,35 8 0 0 0,-52-15 1870 0 0,-7-1 115 0 0,0 1 0 0 0,-1-1 0 0 0,1 0 0 0 0,0 0 0 0 0,0 1-1 0 0,0-1 1 0 0,0 0 0 0 0,0 1 0 0 0,0-1 0 0 0,0 1 0 0 0,-1-1 0 0 0,1 1 0 0 0,0 0 0 0 0,0-1 0 0 0,-1 1 0 0 0,1 0 0 0 0,0-1 0 0 0,-1 1 0 0 0,1 0-1 0 0,0 0 1 0 0,-1 0 0 0 0,0-1 0 0 0,1 2 0 0 0,0 0 174 0 0,-1-1 0 0 0,0 0 0 0 0,0 1-1 0 0,0-1 1 0 0,0 1 0 0 0,0-1 0 0 0,0 0 0 0 0,-1 1 0 0 0,1-1-1 0 0,0 1 1 0 0,-1-1 0 0 0,1 0 0 0 0,-1 1 0 0 0,0 0-1 0 0,-3 5 892 0 0,0 0 0 0 0,0 0 0 0 0,-1 0-1 0 0,-7 7 1 0 0,-3 4-267 0 0,1 1 0 0 0,0 0 0 0 0,-15 31 0 0 0,22-36-290 0 0,1 1 0 0 0,0 0-1 0 0,0 0 1 0 0,2 1 0 0 0,-6 31-1 0 0,10-41-393 0 0,-1 0-1 0 0,1 1 1 0 0,0-1-1 0 0,1 0 0 0 0,-1 1 1 0 0,3 7-1 0 0,-3-13-160 0 0,0 0 0 0 0,0 0 1 0 0,1 0-1 0 0,-1 0 0 0 0,0 0 0 0 0,0 0 0 0 0,1 0 0 0 0,-1 0 1 0 0,1 0-1 0 0,-1-1 0 0 0,1 1 0 0 0,-1 0 0 0 0,1 0 0 0 0,0 0 0 0 0,-1-1 1 0 0,1 1-1 0 0,0 0 0 0 0,-1-1 0 0 0,1 1 0 0 0,0 0 0 0 0,0-1 0 0 0,0 1 1 0 0,0-1-1 0 0,0 1 0 0 0,0-1 0 0 0,-1 0 0 0 0,1 1 0 0 0,0-1 1 0 0,0 0-1 0 0,0 0 0 0 0,0 0 0 0 0,0 1 0 0 0,0-1 0 0 0,0 0 0 0 0,0 0 1 0 0,0 0-1 0 0,0-1 0 0 0,0 1 0 0 0,0 0 0 0 0,0 0 0 0 0,0-1 1 0 0,0 1-1 0 0,0 0 0 0 0,0-1 0 0 0,0 1 0 0 0,1-2 0 0 0,4-1 70 0 0,0-1 0 0 0,0 0 0 0 0,-1 0 0 0 0,1 0 0 0 0,-1-1-1 0 0,9-10 1 0 0,24-37 416 0 0,-26 36-388 0 0,1-5-58 0 0,0 0 0 0 0,-1-1 0 0 0,-2-1 0 0 0,0 0-1 0 0,-1 0 1 0 0,6-31 0 0 0,23-150 647 0 0,-29 145 40 0 0,-14 104-714 0 0,1 1 0 0 0,3 0 1 0 0,1 0-1 0 0,8 50 0 0 0,-6-85-290 0 0,0 1 0 0 0,1-1 0 0 0,0-1-1 0 0,1 1 1 0 0,0 0 0 0 0,10 15 0 0 0,-10-19-210 0 0,1 0 1 0 0,0 0-1 0 0,1-1 0 0 0,-1 0 0 0 0,1 0 1 0 0,0 0-1 0 0,1-1 0 0 0,-1 0 0 0 0,12 7 0 0 0,104 50-2334 0 0,-119-60 2785 0 0,1 1 0 0 0,-1-1 0 0 0,1 0 0 0 0,-1 1 0 0 0,0 0 0 0 0,0-1-1 0 0,0 1 1 0 0,0 0 0 0 0,0 1 0 0 0,-1-1 0 0 0,3 4 0 0 0,-4-5 113 0 0,0 0-1 0 0,-1 0 1 0 0,1 0 0 0 0,0 1 0 0 0,-1-1 0 0 0,1 0 0 0 0,-1 0 0 0 0,0 0 0 0 0,1 0-1 0 0,-1 1 1 0 0,0-1 0 0 0,-1 0 0 0 0,1 0 0 0 0,0 0 0 0 0,-1 0 0 0 0,1 0 0 0 0,-1 1-1 0 0,1-1 1 0 0,-1 0 0 0 0,0 0 0 0 0,0 0 0 0 0,-2 2 0 0 0,-5 9 677 0 0,0-1 0 0 0,-1 0 0 0 0,0-1 0 0 0,-1 0 0 0 0,-1-1 0 0 0,-15 13 0 0 0,24-22-706 0 0,1 1 1 0 0,-1-1 0 0 0,1 0-1 0 0,-1 0 1 0 0,0 0-1 0 0,0 0 1 0 0,1-1-1 0 0,-1 1 1 0 0,0 0-1 0 0,0-1 1 0 0,0 1 0 0 0,1-1-1 0 0,-1 0 1 0 0,0 1-1 0 0,0-1 1 0 0,0 0-1 0 0,0 0 1 0 0,0 0-1 0 0,0-1 1 0 0,0 1-1 0 0,0 0 1 0 0,-2-1 0 0 0,3 0-47 0 0,0 0 1 0 0,-1 0 0 0 0,1 0-1 0 0,0 0 1 0 0,0 0 0 0 0,0 0-1 0 0,0 0 1 0 0,0 0 0 0 0,0 0-1 0 0,0-1 1 0 0,0 1 0 0 0,0 0 0 0 0,0-1-1 0 0,1 1 1 0 0,-1-1 0 0 0,1 1-1 0 0,-1-1 1 0 0,1 1 0 0 0,-1-1-1 0 0,1 1 1 0 0,0-1 0 0 0,0 1-1 0 0,0-1 1 0 0,0 1 0 0 0,0-1-1 0 0,0 1 1 0 0,0-1 0 0 0,1-1 0 0 0,1-11 6 0 0,1 0 0 0 0,0 0 1 0 0,1 0-1 0 0,0 0 0 0 0,1 1 1 0 0,1 0-1 0 0,0 0 0 0 0,1 0 1 0 0,1 1-1 0 0,9-13 1 0 0,2 1 98 0 0,1 0 1 0 0,1 2 0 0 0,39-33 0 0 0,-47 44 36 0 0,0 1 0 0 0,18-10 0 0 0,-28 18-136 0 0,0 0 1 0 0,0 1-1 0 0,0-1 0 0 0,0 1 0 0 0,0-1 1 0 0,1 1-1 0 0,-1 0 0 0 0,0 0 0 0 0,1 1 0 0 0,-1-1 1 0 0,1 1-1 0 0,-1 0 0 0 0,1 0 0 0 0,-1 0 1 0 0,1 0-1 0 0,-1 0 0 0 0,5 2 0 0 0,-7-2-28 0 0,1 1 0 0 0,-1 0 0 0 0,0 0-1 0 0,0 0 1 0 0,1 0 0 0 0,-1 0 0 0 0,0 0-1 0 0,0 0 1 0 0,0 0 0 0 0,0 0 0 0 0,0 0-1 0 0,0 1 1 0 0,0-1 0 0 0,-1 0 0 0 0,1 1-1 0 0,0-1 1 0 0,-1 0 0 0 0,1 1 0 0 0,-1-1-1 0 0,1 1 1 0 0,-1-1 0 0 0,0 1 0 0 0,1-1-1 0 0,-1 1 1 0 0,0-1 0 0 0,0 1 0 0 0,0 0-1 0 0,0-1 1 0 0,-1 1 0 0 0,1 1 0 0 0,-1 4 20 0 0,-1-1 0 0 0,1 1 0 0 0,-1 0 0 0 0,0-1 0 0 0,-5 10 0 0 0,-3 4 32 0 0,0 1-1 0 0,-16 20 0 0 0,22-35-451 0 0,-1 0-1 0 0,1 0 1 0 0,-1-1 0 0 0,0 0-1 0 0,-1 0 1 0 0,1 0-1 0 0,-1-1 1 0 0,0 0-1 0 0,0 0 1 0 0,-12 6 0 0 0,50-46-10187 0 0,-12 17 8649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7:34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36 16272 0 0,'2'-1'109'0'0,"0"-1"0"0"0,-1 1 1 0 0,0-1-1 0 0,1 0 0 0 0,-1 1 1 0 0,0-1-1 0 0,0 0 1 0 0,2-3-1 0 0,6-11 834 0 0,-9 15-197 0 0,-8 1 1294 0 0,5 1-1817 0 0,-1 0 0 0 0,1 1 0 0 0,0-1 0 0 0,0 0 1 0 0,0 1-1 0 0,0 0 0 0 0,0 0 0 0 0,0 0 0 0 0,0 0 1 0 0,1 0-1 0 0,-1 0 0 0 0,1 1 0 0 0,0 0 0 0 0,-1-1 1 0 0,1 1-1 0 0,0 0 0 0 0,1 0 0 0 0,-1 0 0 0 0,0 0 1 0 0,1 0-1 0 0,0 0 0 0 0,0 0 0 0 0,0 1 0 0 0,-1 6 1 0 0,2-9-233 0 0,0 1 0 0 0,0-1 1 0 0,0 0-1 0 0,1 1 0 0 0,-1-1 1 0 0,0 1-1 0 0,1-1 0 0 0,-1 0 1 0 0,1 1-1 0 0,0-1 1 0 0,-1 0-1 0 0,1 0 0 0 0,0 1 1 0 0,0-1-1 0 0,0 0 0 0 0,0 0 1 0 0,0 0-1 0 0,0 0 0 0 0,0 0 1 0 0,0 0-1 0 0,0 0 1 0 0,1-1-1 0 0,-1 1 0 0 0,0 0 1 0 0,3 0-1 0 0,16 5-2248 0 0,-2-3-3633 0 0,0-3-1943 0 0</inkml:trace>
  <inkml:trace contextRef="#ctx0" brushRef="#br0" timeOffset="1">409 1 13824 0 0,'-10'12'1224'0'0,"2"6"-976"0"0,0 2-248 0 0,2 3 0 0 0,-2-1 1151 0 0,2 6 193 0 0,1-3 32 0 0,-2 5 0 0 0,5-3-992 0 0,2-4-208 0 0,-3 2-40 0 0,3-5-8 0 0,0-5-128 0 0,3-2-72 0 0,-1-4 8 0 0,5-4 0 0 0,-2-5-1112 0 0,3-5-216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7:35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1 493 19639 0 0,'0'0'1968'0'0,"6"-1"-1784"0"0,-3 0-22 0 0,1-1 0 0 0,-1 0-1 0 0,1-1 1 0 0,-1 1-1 0 0,0 0 1 0 0,0-1 0 0 0,0 0-1 0 0,0 0 1 0 0,3-4 0 0 0,24-32 2326 0 0,-23 28-1814 0 0,6-9-59 0 0,-2 5-320 0 0,17-20 0 0 0,-28 34-286 0 0,0 1 1 0 0,1 0-1 0 0,-1-1 0 0 0,1 1 1 0 0,-1 0-1 0 0,1-1 0 0 0,-1 1 1 0 0,1 0-1 0 0,-1 0 0 0 0,1 0 1 0 0,-1-1-1 0 0,1 1 0 0 0,-1 0 1 0 0,1 0-1 0 0,-1 0 0 0 0,1 0 0 0 0,-1 0 1 0 0,1 0-1 0 0,-1 0 0 0 0,1 0 1 0 0,-1 0-1 0 0,1 0 0 0 0,-1 0 1 0 0,1 0-1 0 0,0 1 0 0 0,-1-1 1 0 0,1 0-1 0 0,-1 0 0 0 0,0 0 1 0 0,1 1-1 0 0,-1-1 0 0 0,1 0 1 0 0,-1 1-1 0 0,1-1 0 0 0,-1 0 0 0 0,0 1 1 0 0,1-1-1 0 0,-1 1 0 0 0,0-1 1 0 0,1 0-1 0 0,-1 1 0 0 0,0-1 1 0 0,1 1-1 0 0,-1 0 0 0 0,16 27-447 0 0,-13-22 398 0 0,9 18 12 0 0,-9-17 72 0 0,1 1 0 0 0,-1-1 1 0 0,2 1-1 0 0,-1-1 1 0 0,1 0-1 0 0,0-1 0 0 0,1 1 1 0 0,9 8-1 0 0,-12-13-50 0 0,0-1-1 0 0,0 1 1 0 0,0-1-1 0 0,0 0 1 0 0,0 0-1 0 0,0 0 1 0 0,1 0-1 0 0,-1 0 1 0 0,0-1 0 0 0,1 1-1 0 0,-1-1 1 0 0,1 0-1 0 0,-1 0 1 0 0,0 0-1 0 0,6-2 1 0 0,3 0-386 0 0,0 0-1 0 0,22-9 1 0 0,-25 7-304 0 0,-1 0 0 0 0,1 0 0 0 0,9-7 0 0 0,8-9-5448 0 0,-6 1-1567 0 0</inkml:trace>
  <inkml:trace contextRef="#ctx0" brushRef="#br0" timeOffset="1">615 12 10592 0 0,'0'0'67'0'0,"-1"-1"0"0"0,1 0 0 0 0,0 0-1 0 0,-1 0 1 0 0,1 1 0 0 0,0-1 0 0 0,-1 0 0 0 0,1 0 0 0 0,-1 1 0 0 0,1-1 0 0 0,-1 0 0 0 0,0 1 0 0 0,1-1 0 0 0,-1 1 0 0 0,0-1 0 0 0,0 1 41 0 0,1 0 0 0 0,0 0 0 0 0,0 0 0 0 0,-1 0 0 0 0,1 0 0 0 0,0 0 0 0 0,0 0 1 0 0,-1 0-1 0 0,1 0 0 0 0,0 0 0 0 0,0 1 0 0 0,-1-1 0 0 0,1 0 0 0 0,0 0 0 0 0,0 0 0 0 0,0 0 0 0 0,-1 1 1 0 0,1-1-1 0 0,0 0 0 0 0,0 0 0 0 0,0 0 0 0 0,0 1 0 0 0,0-1 0 0 0,0 0 0 0 0,-1 0 0 0 0,1 1 0 0 0,0-1 1 0 0,0 0-1 0 0,0 0 0 0 0,0 1 0 0 0,-5 29 6920 0 0,4-23-6365 0 0,-17 137 2511 0 0,13 2-4155 0 0,6-123-5039 0 0,1-1-2090 0 0</inkml:trace>
  <inkml:trace contextRef="#ctx0" brushRef="#br0" timeOffset="2">463 256 20415 0 0,'0'0'448'0'0,"5"2"96"0"0,7-2 24 0 0,2 0 0 0 0,3 0-456 0 0,-1 2-112 0 0,4-2 0 0 0,0 3 0 0 0,5-1 0 0 0,-2 1 64 0 0,2-1-64 0 0,6-2 0 0 0,3 0-784 0 0,3 3-208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7:35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21191 0 0,'0'0'1606'0'0,"2"16"-884"0"0,-1-15-722 0 0,0 0 0 0 0,0 0 0 0 0,1 0 0 0 0,-1 0 0 0 0,0 0 0 0 0,0 0 0 0 0,1 0 0 0 0,-1 0 0 0 0,0-1 0 0 0,1 1 0 0 0,-1-1 0 0 0,1 1 0 0 0,-1-1 0 0 0,1 1 0 0 0,-1-1 0 0 0,1 0 0 0 0,1 1 0 0 0,32-1 0 0 0,-17 0 0 0 0,10 1-772 0 0,0 2 0 0 0,-1 1-1 0 0,28 7 1 0 0,-41-8-347 0 0</inkml:trace>
  <inkml:trace contextRef="#ctx0" brushRef="#br0" timeOffset="1">1 169 19351 0 0,'0'0'1472'0'0,"5"7"-928"0"0,1-1-440 0 0,4-2-104 0 0,5 1 0 0 0,5-2 0 0 0,0-3 432 0 0,-1 0 64 0 0,6 0 16 0 0,0-3 0 0 0,4-2-880 0 0,-4 1-176 0 0,3-7-32 0 0,1-1-8255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7:24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19983 0 0,'0'0'2208'0'0,"3"8"-1280"0"0,-2-7-803 0 0,0 1-1 0 0,0 0 1 0 0,1 0 0 0 0,-1-1-1 0 0,1 1 1 0 0,-1-1-1 0 0,1 0 1 0 0,0 1-1 0 0,-1-1 1 0 0,1 0-1 0 0,0 0 1 0 0,0 0 0 0 0,0 0-1 0 0,0 0 1 0 0,0 0-1 0 0,2 0 1 0 0,7 1 329 0 0,-1 1 1 0 0,13 0 0 0 0,8 1 207 0 0,-5 2-630 0 0,-15-4-420 0 0,0 1 0 0 0,-1 0-1 0 0,18 7 1 0 0,-19-6-88 0 0,0 1 1 0 0,0 0-1 0 0,-1 1 0 0 0,1 0 1 0 0,-1 0-1 0 0,13 13 1 0 0,-12-8-1619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53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85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9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26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37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68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52.xml"/><Relationship Id="rId21" Type="http://schemas.openxmlformats.org/officeDocument/2006/relationships/customXml" Target="../ink/ink204.xml"/><Relationship Id="rId42" Type="http://schemas.openxmlformats.org/officeDocument/2006/relationships/image" Target="../media/image217.png"/><Relationship Id="rId63" Type="http://schemas.openxmlformats.org/officeDocument/2006/relationships/customXml" Target="../ink/ink225.xml"/><Relationship Id="rId84" Type="http://schemas.openxmlformats.org/officeDocument/2006/relationships/image" Target="../media/image238.png"/><Relationship Id="rId138" Type="http://schemas.openxmlformats.org/officeDocument/2006/relationships/image" Target="../media/image265.png"/><Relationship Id="rId16" Type="http://schemas.openxmlformats.org/officeDocument/2006/relationships/image" Target="../media/image204.png"/><Relationship Id="rId107" Type="http://schemas.openxmlformats.org/officeDocument/2006/relationships/customXml" Target="../ink/ink247.xml"/><Relationship Id="rId11" Type="http://schemas.openxmlformats.org/officeDocument/2006/relationships/customXml" Target="../ink/ink199.xml"/><Relationship Id="rId32" Type="http://schemas.openxmlformats.org/officeDocument/2006/relationships/image" Target="../media/image212.png"/><Relationship Id="rId37" Type="http://schemas.openxmlformats.org/officeDocument/2006/relationships/customXml" Target="../ink/ink212.xml"/><Relationship Id="rId53" Type="http://schemas.openxmlformats.org/officeDocument/2006/relationships/customXml" Target="../ink/ink220.xml"/><Relationship Id="rId58" Type="http://schemas.openxmlformats.org/officeDocument/2006/relationships/image" Target="../media/image225.png"/><Relationship Id="rId74" Type="http://schemas.openxmlformats.org/officeDocument/2006/relationships/image" Target="../media/image233.png"/><Relationship Id="rId79" Type="http://schemas.openxmlformats.org/officeDocument/2006/relationships/customXml" Target="../ink/ink233.xml"/><Relationship Id="rId102" Type="http://schemas.openxmlformats.org/officeDocument/2006/relationships/image" Target="../media/image247.png"/><Relationship Id="rId123" Type="http://schemas.openxmlformats.org/officeDocument/2006/relationships/customXml" Target="../ink/ink255.xml"/><Relationship Id="rId128" Type="http://schemas.openxmlformats.org/officeDocument/2006/relationships/image" Target="../media/image260.png"/><Relationship Id="rId5" Type="http://schemas.openxmlformats.org/officeDocument/2006/relationships/customXml" Target="../ink/ink196.xml"/><Relationship Id="rId90" Type="http://schemas.openxmlformats.org/officeDocument/2006/relationships/image" Target="../media/image241.png"/><Relationship Id="rId95" Type="http://schemas.openxmlformats.org/officeDocument/2006/relationships/customXml" Target="../ink/ink241.xml"/><Relationship Id="rId22" Type="http://schemas.openxmlformats.org/officeDocument/2006/relationships/image" Target="../media/image207.png"/><Relationship Id="rId27" Type="http://schemas.openxmlformats.org/officeDocument/2006/relationships/customXml" Target="../ink/ink207.xml"/><Relationship Id="rId43" Type="http://schemas.openxmlformats.org/officeDocument/2006/relationships/customXml" Target="../ink/ink215.xml"/><Relationship Id="rId48" Type="http://schemas.openxmlformats.org/officeDocument/2006/relationships/image" Target="../media/image220.png"/><Relationship Id="rId64" Type="http://schemas.openxmlformats.org/officeDocument/2006/relationships/image" Target="../media/image228.png"/><Relationship Id="rId69" Type="http://schemas.openxmlformats.org/officeDocument/2006/relationships/customXml" Target="../ink/ink228.xml"/><Relationship Id="rId113" Type="http://schemas.openxmlformats.org/officeDocument/2006/relationships/customXml" Target="../ink/ink250.xml"/><Relationship Id="rId118" Type="http://schemas.openxmlformats.org/officeDocument/2006/relationships/image" Target="../media/image255.png"/><Relationship Id="rId134" Type="http://schemas.openxmlformats.org/officeDocument/2006/relationships/image" Target="../media/image263.png"/><Relationship Id="rId80" Type="http://schemas.openxmlformats.org/officeDocument/2006/relationships/image" Target="../media/image236.png"/><Relationship Id="rId85" Type="http://schemas.openxmlformats.org/officeDocument/2006/relationships/customXml" Target="../ink/ink236.xml"/><Relationship Id="rId12" Type="http://schemas.openxmlformats.org/officeDocument/2006/relationships/image" Target="../media/image202.png"/><Relationship Id="rId17" Type="http://schemas.openxmlformats.org/officeDocument/2006/relationships/customXml" Target="../ink/ink202.xml"/><Relationship Id="rId33" Type="http://schemas.openxmlformats.org/officeDocument/2006/relationships/customXml" Target="../ink/ink210.xml"/><Relationship Id="rId38" Type="http://schemas.openxmlformats.org/officeDocument/2006/relationships/image" Target="../media/image215.png"/><Relationship Id="rId59" Type="http://schemas.openxmlformats.org/officeDocument/2006/relationships/customXml" Target="../ink/ink223.xml"/><Relationship Id="rId103" Type="http://schemas.openxmlformats.org/officeDocument/2006/relationships/customXml" Target="../ink/ink245.xml"/><Relationship Id="rId108" Type="http://schemas.openxmlformats.org/officeDocument/2006/relationships/image" Target="../media/image250.png"/><Relationship Id="rId124" Type="http://schemas.openxmlformats.org/officeDocument/2006/relationships/image" Target="../media/image258.png"/><Relationship Id="rId129" Type="http://schemas.openxmlformats.org/officeDocument/2006/relationships/customXml" Target="../ink/ink258.xml"/><Relationship Id="rId54" Type="http://schemas.openxmlformats.org/officeDocument/2006/relationships/image" Target="../media/image223.png"/><Relationship Id="rId70" Type="http://schemas.openxmlformats.org/officeDocument/2006/relationships/image" Target="../media/image231.png"/><Relationship Id="rId75" Type="http://schemas.openxmlformats.org/officeDocument/2006/relationships/customXml" Target="../ink/ink231.xml"/><Relationship Id="rId91" Type="http://schemas.openxmlformats.org/officeDocument/2006/relationships/customXml" Target="../ink/ink239.xml"/><Relationship Id="rId96" Type="http://schemas.openxmlformats.org/officeDocument/2006/relationships/image" Target="../media/image2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png"/><Relationship Id="rId23" Type="http://schemas.openxmlformats.org/officeDocument/2006/relationships/customXml" Target="../ink/ink205.xml"/><Relationship Id="rId28" Type="http://schemas.openxmlformats.org/officeDocument/2006/relationships/image" Target="../media/image210.png"/><Relationship Id="rId49" Type="http://schemas.openxmlformats.org/officeDocument/2006/relationships/customXml" Target="../ink/ink218.xml"/><Relationship Id="rId114" Type="http://schemas.openxmlformats.org/officeDocument/2006/relationships/image" Target="../media/image253.png"/><Relationship Id="rId119" Type="http://schemas.openxmlformats.org/officeDocument/2006/relationships/customXml" Target="../ink/ink253.xml"/><Relationship Id="rId44" Type="http://schemas.openxmlformats.org/officeDocument/2006/relationships/image" Target="../media/image218.png"/><Relationship Id="rId60" Type="http://schemas.openxmlformats.org/officeDocument/2006/relationships/image" Target="../media/image226.png"/><Relationship Id="rId65" Type="http://schemas.openxmlformats.org/officeDocument/2006/relationships/customXml" Target="../ink/ink226.xml"/><Relationship Id="rId81" Type="http://schemas.openxmlformats.org/officeDocument/2006/relationships/customXml" Target="../ink/ink234.xml"/><Relationship Id="rId86" Type="http://schemas.openxmlformats.org/officeDocument/2006/relationships/image" Target="../media/image239.png"/><Relationship Id="rId130" Type="http://schemas.openxmlformats.org/officeDocument/2006/relationships/image" Target="../media/image261.png"/><Relationship Id="rId135" Type="http://schemas.openxmlformats.org/officeDocument/2006/relationships/customXml" Target="../ink/ink261.xml"/><Relationship Id="rId13" Type="http://schemas.openxmlformats.org/officeDocument/2006/relationships/customXml" Target="../ink/ink200.xml"/><Relationship Id="rId18" Type="http://schemas.openxmlformats.org/officeDocument/2006/relationships/image" Target="../media/image205.png"/><Relationship Id="rId39" Type="http://schemas.openxmlformats.org/officeDocument/2006/relationships/customXml" Target="../ink/ink213.xml"/><Relationship Id="rId109" Type="http://schemas.openxmlformats.org/officeDocument/2006/relationships/customXml" Target="../ink/ink248.xml"/><Relationship Id="rId34" Type="http://schemas.openxmlformats.org/officeDocument/2006/relationships/image" Target="../media/image213.png"/><Relationship Id="rId50" Type="http://schemas.openxmlformats.org/officeDocument/2006/relationships/image" Target="../media/image221.png"/><Relationship Id="rId55" Type="http://schemas.openxmlformats.org/officeDocument/2006/relationships/customXml" Target="../ink/ink221.xml"/><Relationship Id="rId76" Type="http://schemas.openxmlformats.org/officeDocument/2006/relationships/image" Target="../media/image234.png"/><Relationship Id="rId97" Type="http://schemas.openxmlformats.org/officeDocument/2006/relationships/customXml" Target="../ink/ink242.xml"/><Relationship Id="rId104" Type="http://schemas.openxmlformats.org/officeDocument/2006/relationships/image" Target="../media/image248.png"/><Relationship Id="rId120" Type="http://schemas.openxmlformats.org/officeDocument/2006/relationships/image" Target="../media/image256.png"/><Relationship Id="rId125" Type="http://schemas.openxmlformats.org/officeDocument/2006/relationships/customXml" Target="../ink/ink256.xml"/><Relationship Id="rId7" Type="http://schemas.openxmlformats.org/officeDocument/2006/relationships/customXml" Target="../ink/ink197.xml"/><Relationship Id="rId71" Type="http://schemas.openxmlformats.org/officeDocument/2006/relationships/customXml" Target="../ink/ink229.xml"/><Relationship Id="rId92" Type="http://schemas.openxmlformats.org/officeDocument/2006/relationships/image" Target="../media/image242.png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208.xml"/><Relationship Id="rId24" Type="http://schemas.openxmlformats.org/officeDocument/2006/relationships/image" Target="../media/image208.png"/><Relationship Id="rId40" Type="http://schemas.openxmlformats.org/officeDocument/2006/relationships/image" Target="../media/image216.png"/><Relationship Id="rId45" Type="http://schemas.openxmlformats.org/officeDocument/2006/relationships/customXml" Target="../ink/ink216.xml"/><Relationship Id="rId66" Type="http://schemas.openxmlformats.org/officeDocument/2006/relationships/image" Target="../media/image229.png"/><Relationship Id="rId87" Type="http://schemas.openxmlformats.org/officeDocument/2006/relationships/customXml" Target="../ink/ink237.xml"/><Relationship Id="rId110" Type="http://schemas.openxmlformats.org/officeDocument/2006/relationships/image" Target="../media/image251.png"/><Relationship Id="rId115" Type="http://schemas.openxmlformats.org/officeDocument/2006/relationships/customXml" Target="../ink/ink251.xml"/><Relationship Id="rId131" Type="http://schemas.openxmlformats.org/officeDocument/2006/relationships/customXml" Target="../ink/ink259.xml"/><Relationship Id="rId136" Type="http://schemas.openxmlformats.org/officeDocument/2006/relationships/image" Target="../media/image264.png"/><Relationship Id="rId61" Type="http://schemas.openxmlformats.org/officeDocument/2006/relationships/customXml" Target="../ink/ink224.xml"/><Relationship Id="rId82" Type="http://schemas.openxmlformats.org/officeDocument/2006/relationships/image" Target="../media/image237.png"/><Relationship Id="rId19" Type="http://schemas.openxmlformats.org/officeDocument/2006/relationships/customXml" Target="../ink/ink203.xml"/><Relationship Id="rId14" Type="http://schemas.openxmlformats.org/officeDocument/2006/relationships/image" Target="../media/image203.png"/><Relationship Id="rId30" Type="http://schemas.openxmlformats.org/officeDocument/2006/relationships/image" Target="../media/image211.png"/><Relationship Id="rId35" Type="http://schemas.openxmlformats.org/officeDocument/2006/relationships/customXml" Target="../ink/ink211.xml"/><Relationship Id="rId56" Type="http://schemas.openxmlformats.org/officeDocument/2006/relationships/image" Target="../media/image224.png"/><Relationship Id="rId77" Type="http://schemas.openxmlformats.org/officeDocument/2006/relationships/customXml" Target="../ink/ink232.xml"/><Relationship Id="rId100" Type="http://schemas.openxmlformats.org/officeDocument/2006/relationships/image" Target="../media/image246.png"/><Relationship Id="rId105" Type="http://schemas.openxmlformats.org/officeDocument/2006/relationships/customXml" Target="../ink/ink246.xml"/><Relationship Id="rId126" Type="http://schemas.openxmlformats.org/officeDocument/2006/relationships/image" Target="../media/image259.png"/><Relationship Id="rId8" Type="http://schemas.openxmlformats.org/officeDocument/2006/relationships/image" Target="../media/image200.png"/><Relationship Id="rId51" Type="http://schemas.openxmlformats.org/officeDocument/2006/relationships/customXml" Target="../ink/ink219.xml"/><Relationship Id="rId72" Type="http://schemas.openxmlformats.org/officeDocument/2006/relationships/image" Target="../media/image232.png"/><Relationship Id="rId93" Type="http://schemas.openxmlformats.org/officeDocument/2006/relationships/customXml" Target="../ink/ink240.xml"/><Relationship Id="rId98" Type="http://schemas.openxmlformats.org/officeDocument/2006/relationships/image" Target="../media/image245.png"/><Relationship Id="rId121" Type="http://schemas.openxmlformats.org/officeDocument/2006/relationships/customXml" Target="../ink/ink254.xml"/><Relationship Id="rId3" Type="http://schemas.openxmlformats.org/officeDocument/2006/relationships/customXml" Target="../ink/ink195.xml"/><Relationship Id="rId25" Type="http://schemas.openxmlformats.org/officeDocument/2006/relationships/customXml" Target="../ink/ink206.xml"/><Relationship Id="rId46" Type="http://schemas.openxmlformats.org/officeDocument/2006/relationships/image" Target="../media/image219.png"/><Relationship Id="rId67" Type="http://schemas.openxmlformats.org/officeDocument/2006/relationships/customXml" Target="../ink/ink227.xml"/><Relationship Id="rId116" Type="http://schemas.openxmlformats.org/officeDocument/2006/relationships/image" Target="../media/image254.png"/><Relationship Id="rId137" Type="http://schemas.openxmlformats.org/officeDocument/2006/relationships/customXml" Target="../ink/ink262.xml"/><Relationship Id="rId20" Type="http://schemas.openxmlformats.org/officeDocument/2006/relationships/image" Target="../media/image206.png"/><Relationship Id="rId41" Type="http://schemas.openxmlformats.org/officeDocument/2006/relationships/customXml" Target="../ink/ink214.xml"/><Relationship Id="rId62" Type="http://schemas.openxmlformats.org/officeDocument/2006/relationships/image" Target="../media/image227.png"/><Relationship Id="rId83" Type="http://schemas.openxmlformats.org/officeDocument/2006/relationships/customXml" Target="../ink/ink235.xml"/><Relationship Id="rId88" Type="http://schemas.openxmlformats.org/officeDocument/2006/relationships/image" Target="../media/image240.png"/><Relationship Id="rId111" Type="http://schemas.openxmlformats.org/officeDocument/2006/relationships/customXml" Target="../ink/ink249.xml"/><Relationship Id="rId132" Type="http://schemas.openxmlformats.org/officeDocument/2006/relationships/image" Target="../media/image262.png"/><Relationship Id="rId15" Type="http://schemas.openxmlformats.org/officeDocument/2006/relationships/customXml" Target="../ink/ink201.xml"/><Relationship Id="rId36" Type="http://schemas.openxmlformats.org/officeDocument/2006/relationships/image" Target="../media/image214.png"/><Relationship Id="rId57" Type="http://schemas.openxmlformats.org/officeDocument/2006/relationships/customXml" Target="../ink/ink222.xml"/><Relationship Id="rId106" Type="http://schemas.openxmlformats.org/officeDocument/2006/relationships/image" Target="../media/image249.png"/><Relationship Id="rId127" Type="http://schemas.openxmlformats.org/officeDocument/2006/relationships/customXml" Target="../ink/ink257.xml"/><Relationship Id="rId10" Type="http://schemas.openxmlformats.org/officeDocument/2006/relationships/image" Target="../media/image201.png"/><Relationship Id="rId31" Type="http://schemas.openxmlformats.org/officeDocument/2006/relationships/customXml" Target="../ink/ink209.xml"/><Relationship Id="rId52" Type="http://schemas.openxmlformats.org/officeDocument/2006/relationships/image" Target="../media/image222.png"/><Relationship Id="rId73" Type="http://schemas.openxmlformats.org/officeDocument/2006/relationships/customXml" Target="../ink/ink230.xml"/><Relationship Id="rId78" Type="http://schemas.openxmlformats.org/officeDocument/2006/relationships/image" Target="../media/image235.png"/><Relationship Id="rId94" Type="http://schemas.openxmlformats.org/officeDocument/2006/relationships/image" Target="../media/image243.png"/><Relationship Id="rId99" Type="http://schemas.openxmlformats.org/officeDocument/2006/relationships/customXml" Target="../ink/ink243.xml"/><Relationship Id="rId101" Type="http://schemas.openxmlformats.org/officeDocument/2006/relationships/customXml" Target="../ink/ink244.xml"/><Relationship Id="rId122" Type="http://schemas.openxmlformats.org/officeDocument/2006/relationships/image" Target="../media/image257.png"/><Relationship Id="rId4" Type="http://schemas.openxmlformats.org/officeDocument/2006/relationships/image" Target="../media/image198.png"/><Relationship Id="rId9" Type="http://schemas.openxmlformats.org/officeDocument/2006/relationships/customXml" Target="../ink/ink198.xml"/><Relationship Id="rId26" Type="http://schemas.openxmlformats.org/officeDocument/2006/relationships/image" Target="../media/image209.png"/><Relationship Id="rId47" Type="http://schemas.openxmlformats.org/officeDocument/2006/relationships/customXml" Target="../ink/ink217.xml"/><Relationship Id="rId68" Type="http://schemas.openxmlformats.org/officeDocument/2006/relationships/image" Target="../media/image230.png"/><Relationship Id="rId89" Type="http://schemas.openxmlformats.org/officeDocument/2006/relationships/customXml" Target="../ink/ink238.xml"/><Relationship Id="rId112" Type="http://schemas.openxmlformats.org/officeDocument/2006/relationships/image" Target="../media/image252.png"/><Relationship Id="rId133" Type="http://schemas.openxmlformats.org/officeDocument/2006/relationships/customXml" Target="../ink/ink26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png"/><Relationship Id="rId7" Type="http://schemas.openxmlformats.org/officeDocument/2006/relationships/image" Target="../media/image26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4.xml"/><Relationship Id="rId5" Type="http://schemas.openxmlformats.org/officeDocument/2006/relationships/image" Target="../media/image267.png"/><Relationship Id="rId4" Type="http://schemas.openxmlformats.org/officeDocument/2006/relationships/customXml" Target="../ink/ink263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22.xml"/><Relationship Id="rId21" Type="http://schemas.openxmlformats.org/officeDocument/2006/relationships/customXml" Target="../ink/ink274.xml"/><Relationship Id="rId42" Type="http://schemas.openxmlformats.org/officeDocument/2006/relationships/image" Target="../media/image288.png"/><Relationship Id="rId63" Type="http://schemas.openxmlformats.org/officeDocument/2006/relationships/customXml" Target="../ink/ink295.xml"/><Relationship Id="rId84" Type="http://schemas.openxmlformats.org/officeDocument/2006/relationships/image" Target="../media/image309.png"/><Relationship Id="rId138" Type="http://schemas.openxmlformats.org/officeDocument/2006/relationships/image" Target="../media/image336.png"/><Relationship Id="rId159" Type="http://schemas.openxmlformats.org/officeDocument/2006/relationships/customXml" Target="../ink/ink343.xml"/><Relationship Id="rId170" Type="http://schemas.openxmlformats.org/officeDocument/2006/relationships/image" Target="../media/image352.png"/><Relationship Id="rId191" Type="http://schemas.openxmlformats.org/officeDocument/2006/relationships/customXml" Target="../ink/ink359.xml"/><Relationship Id="rId107" Type="http://schemas.openxmlformats.org/officeDocument/2006/relationships/customXml" Target="../ink/ink317.xml"/><Relationship Id="rId11" Type="http://schemas.openxmlformats.org/officeDocument/2006/relationships/customXml" Target="../ink/ink269.xml"/><Relationship Id="rId32" Type="http://schemas.openxmlformats.org/officeDocument/2006/relationships/image" Target="../media/image283.png"/><Relationship Id="rId53" Type="http://schemas.openxmlformats.org/officeDocument/2006/relationships/customXml" Target="../ink/ink290.xml"/><Relationship Id="rId74" Type="http://schemas.openxmlformats.org/officeDocument/2006/relationships/image" Target="../media/image304.png"/><Relationship Id="rId128" Type="http://schemas.openxmlformats.org/officeDocument/2006/relationships/image" Target="../media/image331.png"/><Relationship Id="rId149" Type="http://schemas.openxmlformats.org/officeDocument/2006/relationships/customXml" Target="../ink/ink338.xml"/><Relationship Id="rId5" Type="http://schemas.openxmlformats.org/officeDocument/2006/relationships/customXml" Target="../ink/ink266.xml"/><Relationship Id="rId95" Type="http://schemas.openxmlformats.org/officeDocument/2006/relationships/customXml" Target="../ink/ink311.xml"/><Relationship Id="rId160" Type="http://schemas.openxmlformats.org/officeDocument/2006/relationships/image" Target="../media/image347.png"/><Relationship Id="rId181" Type="http://schemas.openxmlformats.org/officeDocument/2006/relationships/customXml" Target="../ink/ink354.xml"/><Relationship Id="rId22" Type="http://schemas.openxmlformats.org/officeDocument/2006/relationships/image" Target="../media/image278.png"/><Relationship Id="rId43" Type="http://schemas.openxmlformats.org/officeDocument/2006/relationships/customXml" Target="../ink/ink285.xml"/><Relationship Id="rId64" Type="http://schemas.openxmlformats.org/officeDocument/2006/relationships/image" Target="../media/image299.png"/><Relationship Id="rId118" Type="http://schemas.openxmlformats.org/officeDocument/2006/relationships/image" Target="../media/image326.png"/><Relationship Id="rId139" Type="http://schemas.openxmlformats.org/officeDocument/2006/relationships/customXml" Target="../ink/ink333.xml"/><Relationship Id="rId85" Type="http://schemas.openxmlformats.org/officeDocument/2006/relationships/customXml" Target="../ink/ink306.xml"/><Relationship Id="rId150" Type="http://schemas.openxmlformats.org/officeDocument/2006/relationships/image" Target="../media/image342.png"/><Relationship Id="rId171" Type="http://schemas.openxmlformats.org/officeDocument/2006/relationships/customXml" Target="../ink/ink349.xml"/><Relationship Id="rId192" Type="http://schemas.openxmlformats.org/officeDocument/2006/relationships/image" Target="../media/image363.png"/><Relationship Id="rId12" Type="http://schemas.openxmlformats.org/officeDocument/2006/relationships/image" Target="../media/image273.png"/><Relationship Id="rId33" Type="http://schemas.openxmlformats.org/officeDocument/2006/relationships/customXml" Target="../ink/ink280.xml"/><Relationship Id="rId108" Type="http://schemas.openxmlformats.org/officeDocument/2006/relationships/image" Target="../media/image321.png"/><Relationship Id="rId129" Type="http://schemas.openxmlformats.org/officeDocument/2006/relationships/customXml" Target="../ink/ink328.xml"/><Relationship Id="rId54" Type="http://schemas.openxmlformats.org/officeDocument/2006/relationships/image" Target="../media/image294.png"/><Relationship Id="rId75" Type="http://schemas.openxmlformats.org/officeDocument/2006/relationships/customXml" Target="../ink/ink301.xml"/><Relationship Id="rId96" Type="http://schemas.openxmlformats.org/officeDocument/2006/relationships/image" Target="../media/image315.png"/><Relationship Id="rId140" Type="http://schemas.openxmlformats.org/officeDocument/2006/relationships/image" Target="../media/image337.png"/><Relationship Id="rId161" Type="http://schemas.openxmlformats.org/officeDocument/2006/relationships/customXml" Target="../ink/ink344.xml"/><Relationship Id="rId182" Type="http://schemas.openxmlformats.org/officeDocument/2006/relationships/image" Target="../media/image358.png"/><Relationship Id="rId6" Type="http://schemas.openxmlformats.org/officeDocument/2006/relationships/image" Target="../media/image270.png"/><Relationship Id="rId23" Type="http://schemas.openxmlformats.org/officeDocument/2006/relationships/customXml" Target="../ink/ink275.xml"/><Relationship Id="rId119" Type="http://schemas.openxmlformats.org/officeDocument/2006/relationships/customXml" Target="../ink/ink323.xml"/><Relationship Id="rId44" Type="http://schemas.openxmlformats.org/officeDocument/2006/relationships/image" Target="../media/image289.png"/><Relationship Id="rId65" Type="http://schemas.openxmlformats.org/officeDocument/2006/relationships/customXml" Target="../ink/ink296.xml"/><Relationship Id="rId86" Type="http://schemas.openxmlformats.org/officeDocument/2006/relationships/image" Target="../media/image310.png"/><Relationship Id="rId130" Type="http://schemas.openxmlformats.org/officeDocument/2006/relationships/image" Target="../media/image332.png"/><Relationship Id="rId151" Type="http://schemas.openxmlformats.org/officeDocument/2006/relationships/customXml" Target="../ink/ink339.xml"/><Relationship Id="rId172" Type="http://schemas.openxmlformats.org/officeDocument/2006/relationships/image" Target="../media/image353.png"/><Relationship Id="rId193" Type="http://schemas.openxmlformats.org/officeDocument/2006/relationships/customXml" Target="../ink/ink360.xml"/><Relationship Id="rId13" Type="http://schemas.openxmlformats.org/officeDocument/2006/relationships/customXml" Target="../ink/ink270.xml"/><Relationship Id="rId109" Type="http://schemas.openxmlformats.org/officeDocument/2006/relationships/customXml" Target="../ink/ink318.xml"/><Relationship Id="rId34" Type="http://schemas.openxmlformats.org/officeDocument/2006/relationships/image" Target="../media/image284.png"/><Relationship Id="rId55" Type="http://schemas.openxmlformats.org/officeDocument/2006/relationships/customXml" Target="../ink/ink291.xml"/><Relationship Id="rId76" Type="http://schemas.openxmlformats.org/officeDocument/2006/relationships/image" Target="../media/image305.png"/><Relationship Id="rId97" Type="http://schemas.openxmlformats.org/officeDocument/2006/relationships/customXml" Target="../ink/ink312.xml"/><Relationship Id="rId120" Type="http://schemas.openxmlformats.org/officeDocument/2006/relationships/image" Target="../media/image327.png"/><Relationship Id="rId141" Type="http://schemas.openxmlformats.org/officeDocument/2006/relationships/customXml" Target="../ink/ink334.xml"/><Relationship Id="rId7" Type="http://schemas.openxmlformats.org/officeDocument/2006/relationships/customXml" Target="../ink/ink267.xml"/><Relationship Id="rId71" Type="http://schemas.openxmlformats.org/officeDocument/2006/relationships/customXml" Target="../ink/ink299.xml"/><Relationship Id="rId92" Type="http://schemas.openxmlformats.org/officeDocument/2006/relationships/image" Target="../media/image313.png"/><Relationship Id="rId162" Type="http://schemas.openxmlformats.org/officeDocument/2006/relationships/image" Target="../media/image348.png"/><Relationship Id="rId183" Type="http://schemas.openxmlformats.org/officeDocument/2006/relationships/customXml" Target="../ink/ink355.xml"/><Relationship Id="rId2" Type="http://schemas.openxmlformats.org/officeDocument/2006/relationships/notesSlide" Target="../notesSlides/notesSlide7.xml"/><Relationship Id="rId29" Type="http://schemas.openxmlformats.org/officeDocument/2006/relationships/customXml" Target="../ink/ink278.xml"/><Relationship Id="rId24" Type="http://schemas.openxmlformats.org/officeDocument/2006/relationships/image" Target="../media/image279.png"/><Relationship Id="rId40" Type="http://schemas.openxmlformats.org/officeDocument/2006/relationships/image" Target="../media/image287.png"/><Relationship Id="rId45" Type="http://schemas.openxmlformats.org/officeDocument/2006/relationships/customXml" Target="../ink/ink286.xml"/><Relationship Id="rId66" Type="http://schemas.openxmlformats.org/officeDocument/2006/relationships/image" Target="../media/image300.png"/><Relationship Id="rId87" Type="http://schemas.openxmlformats.org/officeDocument/2006/relationships/customXml" Target="../ink/ink307.xml"/><Relationship Id="rId110" Type="http://schemas.openxmlformats.org/officeDocument/2006/relationships/image" Target="../media/image322.png"/><Relationship Id="rId115" Type="http://schemas.openxmlformats.org/officeDocument/2006/relationships/customXml" Target="../ink/ink321.xml"/><Relationship Id="rId131" Type="http://schemas.openxmlformats.org/officeDocument/2006/relationships/customXml" Target="../ink/ink329.xml"/><Relationship Id="rId136" Type="http://schemas.openxmlformats.org/officeDocument/2006/relationships/image" Target="../media/image335.png"/><Relationship Id="rId157" Type="http://schemas.openxmlformats.org/officeDocument/2006/relationships/customXml" Target="../ink/ink342.xml"/><Relationship Id="rId178" Type="http://schemas.openxmlformats.org/officeDocument/2006/relationships/image" Target="../media/image356.png"/><Relationship Id="rId61" Type="http://schemas.openxmlformats.org/officeDocument/2006/relationships/customXml" Target="../ink/ink294.xml"/><Relationship Id="rId82" Type="http://schemas.openxmlformats.org/officeDocument/2006/relationships/image" Target="../media/image308.png"/><Relationship Id="rId152" Type="http://schemas.openxmlformats.org/officeDocument/2006/relationships/image" Target="../media/image343.png"/><Relationship Id="rId173" Type="http://schemas.openxmlformats.org/officeDocument/2006/relationships/customXml" Target="../ink/ink350.xml"/><Relationship Id="rId194" Type="http://schemas.openxmlformats.org/officeDocument/2006/relationships/image" Target="../media/image364.png"/><Relationship Id="rId19" Type="http://schemas.openxmlformats.org/officeDocument/2006/relationships/customXml" Target="../ink/ink273.xml"/><Relationship Id="rId14" Type="http://schemas.openxmlformats.org/officeDocument/2006/relationships/image" Target="../media/image274.png"/><Relationship Id="rId30" Type="http://schemas.openxmlformats.org/officeDocument/2006/relationships/image" Target="../media/image282.png"/><Relationship Id="rId35" Type="http://schemas.openxmlformats.org/officeDocument/2006/relationships/customXml" Target="../ink/ink281.xml"/><Relationship Id="rId56" Type="http://schemas.openxmlformats.org/officeDocument/2006/relationships/image" Target="../media/image295.png"/><Relationship Id="rId77" Type="http://schemas.openxmlformats.org/officeDocument/2006/relationships/customXml" Target="../ink/ink302.xml"/><Relationship Id="rId100" Type="http://schemas.openxmlformats.org/officeDocument/2006/relationships/image" Target="../media/image317.png"/><Relationship Id="rId105" Type="http://schemas.openxmlformats.org/officeDocument/2006/relationships/customXml" Target="../ink/ink316.xml"/><Relationship Id="rId126" Type="http://schemas.openxmlformats.org/officeDocument/2006/relationships/image" Target="../media/image330.png"/><Relationship Id="rId147" Type="http://schemas.openxmlformats.org/officeDocument/2006/relationships/customXml" Target="../ink/ink337.xml"/><Relationship Id="rId168" Type="http://schemas.openxmlformats.org/officeDocument/2006/relationships/image" Target="../media/image351.png"/><Relationship Id="rId8" Type="http://schemas.openxmlformats.org/officeDocument/2006/relationships/image" Target="../media/image271.png"/><Relationship Id="rId51" Type="http://schemas.openxmlformats.org/officeDocument/2006/relationships/customXml" Target="../ink/ink289.xml"/><Relationship Id="rId72" Type="http://schemas.openxmlformats.org/officeDocument/2006/relationships/image" Target="../media/image303.png"/><Relationship Id="rId93" Type="http://schemas.openxmlformats.org/officeDocument/2006/relationships/customXml" Target="../ink/ink310.xml"/><Relationship Id="rId98" Type="http://schemas.openxmlformats.org/officeDocument/2006/relationships/image" Target="../media/image316.png"/><Relationship Id="rId121" Type="http://schemas.openxmlformats.org/officeDocument/2006/relationships/customXml" Target="../ink/ink324.xml"/><Relationship Id="rId142" Type="http://schemas.openxmlformats.org/officeDocument/2006/relationships/image" Target="../media/image338.png"/><Relationship Id="rId163" Type="http://schemas.openxmlformats.org/officeDocument/2006/relationships/customXml" Target="../ink/ink345.xml"/><Relationship Id="rId184" Type="http://schemas.openxmlformats.org/officeDocument/2006/relationships/image" Target="../media/image359.png"/><Relationship Id="rId189" Type="http://schemas.openxmlformats.org/officeDocument/2006/relationships/customXml" Target="../ink/ink358.xml"/><Relationship Id="rId3" Type="http://schemas.openxmlformats.org/officeDocument/2006/relationships/customXml" Target="../ink/ink265.xml"/><Relationship Id="rId25" Type="http://schemas.openxmlformats.org/officeDocument/2006/relationships/customXml" Target="../ink/ink276.xml"/><Relationship Id="rId46" Type="http://schemas.openxmlformats.org/officeDocument/2006/relationships/image" Target="../media/image290.png"/><Relationship Id="rId67" Type="http://schemas.openxmlformats.org/officeDocument/2006/relationships/customXml" Target="../ink/ink297.xml"/><Relationship Id="rId116" Type="http://schemas.openxmlformats.org/officeDocument/2006/relationships/image" Target="../media/image325.png"/><Relationship Id="rId137" Type="http://schemas.openxmlformats.org/officeDocument/2006/relationships/customXml" Target="../ink/ink332.xml"/><Relationship Id="rId158" Type="http://schemas.openxmlformats.org/officeDocument/2006/relationships/image" Target="../media/image346.png"/><Relationship Id="rId20" Type="http://schemas.openxmlformats.org/officeDocument/2006/relationships/image" Target="../media/image277.png"/><Relationship Id="rId41" Type="http://schemas.openxmlformats.org/officeDocument/2006/relationships/customXml" Target="../ink/ink284.xml"/><Relationship Id="rId62" Type="http://schemas.openxmlformats.org/officeDocument/2006/relationships/image" Target="../media/image298.png"/><Relationship Id="rId83" Type="http://schemas.openxmlformats.org/officeDocument/2006/relationships/customXml" Target="../ink/ink305.xml"/><Relationship Id="rId88" Type="http://schemas.openxmlformats.org/officeDocument/2006/relationships/image" Target="../media/image311.png"/><Relationship Id="rId111" Type="http://schemas.openxmlformats.org/officeDocument/2006/relationships/customXml" Target="../ink/ink319.xml"/><Relationship Id="rId132" Type="http://schemas.openxmlformats.org/officeDocument/2006/relationships/image" Target="../media/image333.png"/><Relationship Id="rId153" Type="http://schemas.openxmlformats.org/officeDocument/2006/relationships/customXml" Target="../ink/ink340.xml"/><Relationship Id="rId174" Type="http://schemas.openxmlformats.org/officeDocument/2006/relationships/image" Target="../media/image354.png"/><Relationship Id="rId179" Type="http://schemas.openxmlformats.org/officeDocument/2006/relationships/customXml" Target="../ink/ink353.xml"/><Relationship Id="rId195" Type="http://schemas.openxmlformats.org/officeDocument/2006/relationships/customXml" Target="../ink/ink361.xml"/><Relationship Id="rId190" Type="http://schemas.openxmlformats.org/officeDocument/2006/relationships/image" Target="../media/image362.png"/><Relationship Id="rId15" Type="http://schemas.openxmlformats.org/officeDocument/2006/relationships/customXml" Target="../ink/ink271.xml"/><Relationship Id="rId36" Type="http://schemas.openxmlformats.org/officeDocument/2006/relationships/image" Target="../media/image285.png"/><Relationship Id="rId57" Type="http://schemas.openxmlformats.org/officeDocument/2006/relationships/customXml" Target="../ink/ink292.xml"/><Relationship Id="rId106" Type="http://schemas.openxmlformats.org/officeDocument/2006/relationships/image" Target="../media/image320.png"/><Relationship Id="rId127" Type="http://schemas.openxmlformats.org/officeDocument/2006/relationships/customXml" Target="../ink/ink327.xml"/><Relationship Id="rId10" Type="http://schemas.openxmlformats.org/officeDocument/2006/relationships/image" Target="../media/image272.png"/><Relationship Id="rId31" Type="http://schemas.openxmlformats.org/officeDocument/2006/relationships/customXml" Target="../ink/ink279.xml"/><Relationship Id="rId52" Type="http://schemas.openxmlformats.org/officeDocument/2006/relationships/image" Target="../media/image293.png"/><Relationship Id="rId73" Type="http://schemas.openxmlformats.org/officeDocument/2006/relationships/customXml" Target="../ink/ink300.xml"/><Relationship Id="rId78" Type="http://schemas.openxmlformats.org/officeDocument/2006/relationships/image" Target="../media/image306.png"/><Relationship Id="rId94" Type="http://schemas.openxmlformats.org/officeDocument/2006/relationships/image" Target="../media/image314.png"/><Relationship Id="rId99" Type="http://schemas.openxmlformats.org/officeDocument/2006/relationships/customXml" Target="../ink/ink313.xml"/><Relationship Id="rId101" Type="http://schemas.openxmlformats.org/officeDocument/2006/relationships/customXml" Target="../ink/ink314.xml"/><Relationship Id="rId122" Type="http://schemas.openxmlformats.org/officeDocument/2006/relationships/image" Target="../media/image328.png"/><Relationship Id="rId143" Type="http://schemas.openxmlformats.org/officeDocument/2006/relationships/customXml" Target="../ink/ink335.xml"/><Relationship Id="rId148" Type="http://schemas.openxmlformats.org/officeDocument/2006/relationships/image" Target="../media/image341.png"/><Relationship Id="rId164" Type="http://schemas.openxmlformats.org/officeDocument/2006/relationships/image" Target="../media/image349.png"/><Relationship Id="rId169" Type="http://schemas.openxmlformats.org/officeDocument/2006/relationships/customXml" Target="../ink/ink348.xml"/><Relationship Id="rId185" Type="http://schemas.openxmlformats.org/officeDocument/2006/relationships/customXml" Target="../ink/ink356.xml"/><Relationship Id="rId4" Type="http://schemas.openxmlformats.org/officeDocument/2006/relationships/image" Target="../media/image269.png"/><Relationship Id="rId9" Type="http://schemas.openxmlformats.org/officeDocument/2006/relationships/customXml" Target="../ink/ink268.xml"/><Relationship Id="rId180" Type="http://schemas.openxmlformats.org/officeDocument/2006/relationships/image" Target="../media/image357.png"/><Relationship Id="rId26" Type="http://schemas.openxmlformats.org/officeDocument/2006/relationships/image" Target="../media/image280.png"/><Relationship Id="rId47" Type="http://schemas.openxmlformats.org/officeDocument/2006/relationships/customXml" Target="../ink/ink287.xml"/><Relationship Id="rId68" Type="http://schemas.openxmlformats.org/officeDocument/2006/relationships/image" Target="../media/image301.png"/><Relationship Id="rId89" Type="http://schemas.openxmlformats.org/officeDocument/2006/relationships/customXml" Target="../ink/ink308.xml"/><Relationship Id="rId112" Type="http://schemas.openxmlformats.org/officeDocument/2006/relationships/image" Target="../media/image323.png"/><Relationship Id="rId133" Type="http://schemas.openxmlformats.org/officeDocument/2006/relationships/customXml" Target="../ink/ink330.xml"/><Relationship Id="rId154" Type="http://schemas.openxmlformats.org/officeDocument/2006/relationships/image" Target="../media/image344.png"/><Relationship Id="rId175" Type="http://schemas.openxmlformats.org/officeDocument/2006/relationships/customXml" Target="../ink/ink351.xml"/><Relationship Id="rId196" Type="http://schemas.openxmlformats.org/officeDocument/2006/relationships/image" Target="../media/image365.png"/><Relationship Id="rId16" Type="http://schemas.openxmlformats.org/officeDocument/2006/relationships/image" Target="../media/image275.png"/><Relationship Id="rId37" Type="http://schemas.openxmlformats.org/officeDocument/2006/relationships/customXml" Target="../ink/ink282.xml"/><Relationship Id="rId58" Type="http://schemas.openxmlformats.org/officeDocument/2006/relationships/image" Target="../media/image296.png"/><Relationship Id="rId79" Type="http://schemas.openxmlformats.org/officeDocument/2006/relationships/customXml" Target="../ink/ink303.xml"/><Relationship Id="rId102" Type="http://schemas.openxmlformats.org/officeDocument/2006/relationships/image" Target="../media/image318.png"/><Relationship Id="rId123" Type="http://schemas.openxmlformats.org/officeDocument/2006/relationships/customXml" Target="../ink/ink325.xml"/><Relationship Id="rId144" Type="http://schemas.openxmlformats.org/officeDocument/2006/relationships/image" Target="../media/image339.png"/><Relationship Id="rId90" Type="http://schemas.openxmlformats.org/officeDocument/2006/relationships/image" Target="../media/image312.png"/><Relationship Id="rId165" Type="http://schemas.openxmlformats.org/officeDocument/2006/relationships/customXml" Target="../ink/ink346.xml"/><Relationship Id="rId186" Type="http://schemas.openxmlformats.org/officeDocument/2006/relationships/image" Target="../media/image360.png"/><Relationship Id="rId27" Type="http://schemas.openxmlformats.org/officeDocument/2006/relationships/customXml" Target="../ink/ink277.xml"/><Relationship Id="rId48" Type="http://schemas.openxmlformats.org/officeDocument/2006/relationships/image" Target="../media/image291.png"/><Relationship Id="rId69" Type="http://schemas.openxmlformats.org/officeDocument/2006/relationships/customXml" Target="../ink/ink298.xml"/><Relationship Id="rId113" Type="http://schemas.openxmlformats.org/officeDocument/2006/relationships/customXml" Target="../ink/ink320.xml"/><Relationship Id="rId134" Type="http://schemas.openxmlformats.org/officeDocument/2006/relationships/image" Target="../media/image334.png"/><Relationship Id="rId80" Type="http://schemas.openxmlformats.org/officeDocument/2006/relationships/image" Target="../media/image307.png"/><Relationship Id="rId155" Type="http://schemas.openxmlformats.org/officeDocument/2006/relationships/customXml" Target="../ink/ink341.xml"/><Relationship Id="rId176" Type="http://schemas.openxmlformats.org/officeDocument/2006/relationships/image" Target="../media/image355.png"/><Relationship Id="rId197" Type="http://schemas.openxmlformats.org/officeDocument/2006/relationships/customXml" Target="../ink/ink362.xml"/><Relationship Id="rId17" Type="http://schemas.openxmlformats.org/officeDocument/2006/relationships/customXml" Target="../ink/ink272.xml"/><Relationship Id="rId38" Type="http://schemas.openxmlformats.org/officeDocument/2006/relationships/image" Target="../media/image286.png"/><Relationship Id="rId59" Type="http://schemas.openxmlformats.org/officeDocument/2006/relationships/customXml" Target="../ink/ink293.xml"/><Relationship Id="rId103" Type="http://schemas.openxmlformats.org/officeDocument/2006/relationships/customXml" Target="../ink/ink315.xml"/><Relationship Id="rId124" Type="http://schemas.openxmlformats.org/officeDocument/2006/relationships/image" Target="../media/image329.png"/><Relationship Id="rId70" Type="http://schemas.openxmlformats.org/officeDocument/2006/relationships/image" Target="../media/image302.png"/><Relationship Id="rId91" Type="http://schemas.openxmlformats.org/officeDocument/2006/relationships/customXml" Target="../ink/ink309.xml"/><Relationship Id="rId145" Type="http://schemas.openxmlformats.org/officeDocument/2006/relationships/customXml" Target="../ink/ink336.xml"/><Relationship Id="rId166" Type="http://schemas.openxmlformats.org/officeDocument/2006/relationships/image" Target="../media/image350.png"/><Relationship Id="rId187" Type="http://schemas.openxmlformats.org/officeDocument/2006/relationships/customXml" Target="../ink/ink357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281.png"/><Relationship Id="rId49" Type="http://schemas.openxmlformats.org/officeDocument/2006/relationships/customXml" Target="../ink/ink288.xml"/><Relationship Id="rId114" Type="http://schemas.openxmlformats.org/officeDocument/2006/relationships/image" Target="../media/image324.png"/><Relationship Id="rId60" Type="http://schemas.openxmlformats.org/officeDocument/2006/relationships/image" Target="../media/image297.png"/><Relationship Id="rId81" Type="http://schemas.openxmlformats.org/officeDocument/2006/relationships/customXml" Target="../ink/ink304.xml"/><Relationship Id="rId135" Type="http://schemas.openxmlformats.org/officeDocument/2006/relationships/customXml" Target="../ink/ink331.xml"/><Relationship Id="rId156" Type="http://schemas.openxmlformats.org/officeDocument/2006/relationships/image" Target="../media/image345.png"/><Relationship Id="rId177" Type="http://schemas.openxmlformats.org/officeDocument/2006/relationships/customXml" Target="../ink/ink352.xml"/><Relationship Id="rId198" Type="http://schemas.openxmlformats.org/officeDocument/2006/relationships/image" Target="../media/image366.png"/><Relationship Id="rId18" Type="http://schemas.openxmlformats.org/officeDocument/2006/relationships/image" Target="../media/image276.png"/><Relationship Id="rId39" Type="http://schemas.openxmlformats.org/officeDocument/2006/relationships/customXml" Target="../ink/ink283.xml"/><Relationship Id="rId50" Type="http://schemas.openxmlformats.org/officeDocument/2006/relationships/image" Target="../media/image292.png"/><Relationship Id="rId104" Type="http://schemas.openxmlformats.org/officeDocument/2006/relationships/image" Target="../media/image319.png"/><Relationship Id="rId125" Type="http://schemas.openxmlformats.org/officeDocument/2006/relationships/customXml" Target="../ink/ink326.xml"/><Relationship Id="rId146" Type="http://schemas.openxmlformats.org/officeDocument/2006/relationships/image" Target="../media/image340.png"/><Relationship Id="rId167" Type="http://schemas.openxmlformats.org/officeDocument/2006/relationships/customXml" Target="../ink/ink347.xml"/><Relationship Id="rId188" Type="http://schemas.openxmlformats.org/officeDocument/2006/relationships/image" Target="../media/image36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.xml"/><Relationship Id="rId21" Type="http://schemas.openxmlformats.org/officeDocument/2006/relationships/image" Target="../media/image12.png"/><Relationship Id="rId42" Type="http://schemas.openxmlformats.org/officeDocument/2006/relationships/customXml" Target="../ink/ink23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36.xml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10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14.xml"/><Relationship Id="rId32" Type="http://schemas.openxmlformats.org/officeDocument/2006/relationships/customXml" Target="../ink/ink18.xml"/><Relationship Id="rId37" Type="http://schemas.openxmlformats.org/officeDocument/2006/relationships/image" Target="../media/image20.png"/><Relationship Id="rId40" Type="http://schemas.openxmlformats.org/officeDocument/2006/relationships/customXml" Target="../ink/ink22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8" Type="http://schemas.openxmlformats.org/officeDocument/2006/relationships/customXml" Target="../ink/ink31.xml"/><Relationship Id="rId66" Type="http://schemas.openxmlformats.org/officeDocument/2006/relationships/customXml" Target="../ink/ink35.xml"/><Relationship Id="rId5" Type="http://schemas.openxmlformats.org/officeDocument/2006/relationships/image" Target="../media/image4.png"/><Relationship Id="rId61" Type="http://schemas.openxmlformats.org/officeDocument/2006/relationships/image" Target="../media/image32.png"/><Relationship Id="rId19" Type="http://schemas.openxmlformats.org/officeDocument/2006/relationships/image" Target="../media/image11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15.png"/><Relationship Id="rId30" Type="http://schemas.openxmlformats.org/officeDocument/2006/relationships/customXml" Target="../ink/ink17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6.xml"/><Relationship Id="rId56" Type="http://schemas.openxmlformats.org/officeDocument/2006/relationships/customXml" Target="../ink/ink30.xml"/><Relationship Id="rId64" Type="http://schemas.openxmlformats.org/officeDocument/2006/relationships/customXml" Target="../ink/ink34.xml"/><Relationship Id="rId69" Type="http://schemas.openxmlformats.org/officeDocument/2006/relationships/image" Target="../media/image36.png"/><Relationship Id="rId8" Type="http://schemas.openxmlformats.org/officeDocument/2006/relationships/customXml" Target="../ink/ink6.xml"/><Relationship Id="rId51" Type="http://schemas.openxmlformats.org/officeDocument/2006/relationships/image" Target="../media/image27.png"/><Relationship Id="rId3" Type="http://schemas.openxmlformats.org/officeDocument/2006/relationships/hyperlink" Target="https://www.youtube.com/watch?v=ywWBy6J5gz8" TargetMode="External"/><Relationship Id="rId12" Type="http://schemas.openxmlformats.org/officeDocument/2006/relationships/customXml" Target="../ink/ink8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21.xml"/><Relationship Id="rId46" Type="http://schemas.openxmlformats.org/officeDocument/2006/relationships/customXml" Target="../ink/ink25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20" Type="http://schemas.openxmlformats.org/officeDocument/2006/relationships/customXml" Target="../ink/ink12.xml"/><Relationship Id="rId41" Type="http://schemas.openxmlformats.org/officeDocument/2006/relationships/image" Target="../media/image22.png"/><Relationship Id="rId54" Type="http://schemas.openxmlformats.org/officeDocument/2006/relationships/customXml" Target="../ink/ink29.xml"/><Relationship Id="rId62" Type="http://schemas.openxmlformats.org/officeDocument/2006/relationships/customXml" Target="../ink/ink33.xml"/><Relationship Id="rId70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6.xml"/><Relationship Id="rId36" Type="http://schemas.openxmlformats.org/officeDocument/2006/relationships/customXml" Target="../ink/ink20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7.xml"/><Relationship Id="rId31" Type="http://schemas.openxmlformats.org/officeDocument/2006/relationships/image" Target="../media/image17.png"/><Relationship Id="rId44" Type="http://schemas.openxmlformats.org/officeDocument/2006/relationships/customXml" Target="../ink/ink24.xml"/><Relationship Id="rId52" Type="http://schemas.openxmlformats.org/officeDocument/2006/relationships/customXml" Target="../ink/ink28.xml"/><Relationship Id="rId60" Type="http://schemas.openxmlformats.org/officeDocument/2006/relationships/customXml" Target="../ink/ink32.xml"/><Relationship Id="rId65" Type="http://schemas.openxmlformats.org/officeDocument/2006/relationships/image" Target="../media/image34.png"/><Relationship Id="rId4" Type="http://schemas.openxmlformats.org/officeDocument/2006/relationships/customXml" Target="../ink/ink4.xml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11.xml"/><Relationship Id="rId39" Type="http://schemas.openxmlformats.org/officeDocument/2006/relationships/image" Target="../media/image21.png"/><Relationship Id="rId34" Type="http://schemas.openxmlformats.org/officeDocument/2006/relationships/customXml" Target="../ink/ink19.xml"/><Relationship Id="rId50" Type="http://schemas.openxmlformats.org/officeDocument/2006/relationships/customXml" Target="../ink/ink27.xml"/><Relationship Id="rId55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5" Type="http://schemas.openxmlformats.org/officeDocument/2006/relationships/image" Target="../media/image40.png"/><Relationship Id="rId4" Type="http://schemas.openxmlformats.org/officeDocument/2006/relationships/customXml" Target="../ink/ink38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7.xml"/><Relationship Id="rId21" Type="http://schemas.openxmlformats.org/officeDocument/2006/relationships/customXml" Target="../ink/ink49.xml"/><Relationship Id="rId42" Type="http://schemas.openxmlformats.org/officeDocument/2006/relationships/image" Target="../media/image61.png"/><Relationship Id="rId63" Type="http://schemas.openxmlformats.org/officeDocument/2006/relationships/customXml" Target="../ink/ink70.xml"/><Relationship Id="rId84" Type="http://schemas.openxmlformats.org/officeDocument/2006/relationships/image" Target="../media/image82.png"/><Relationship Id="rId138" Type="http://schemas.openxmlformats.org/officeDocument/2006/relationships/image" Target="../media/image109.png"/><Relationship Id="rId159" Type="http://schemas.openxmlformats.org/officeDocument/2006/relationships/customXml" Target="../ink/ink118.xml"/><Relationship Id="rId170" Type="http://schemas.openxmlformats.org/officeDocument/2006/relationships/image" Target="../media/image125.png"/><Relationship Id="rId107" Type="http://schemas.openxmlformats.org/officeDocument/2006/relationships/customXml" Target="../ink/ink92.xml"/><Relationship Id="rId11" Type="http://schemas.openxmlformats.org/officeDocument/2006/relationships/customXml" Target="../ink/ink44.xml"/><Relationship Id="rId32" Type="http://schemas.openxmlformats.org/officeDocument/2006/relationships/image" Target="../media/image56.png"/><Relationship Id="rId53" Type="http://schemas.openxmlformats.org/officeDocument/2006/relationships/customXml" Target="../ink/ink65.xml"/><Relationship Id="rId74" Type="http://schemas.openxmlformats.org/officeDocument/2006/relationships/image" Target="../media/image77.png"/><Relationship Id="rId128" Type="http://schemas.openxmlformats.org/officeDocument/2006/relationships/image" Target="../media/image104.png"/><Relationship Id="rId149" Type="http://schemas.openxmlformats.org/officeDocument/2006/relationships/customXml" Target="../ink/ink113.xml"/><Relationship Id="rId5" Type="http://schemas.openxmlformats.org/officeDocument/2006/relationships/customXml" Target="../ink/ink41.xml"/><Relationship Id="rId95" Type="http://schemas.openxmlformats.org/officeDocument/2006/relationships/customXml" Target="../ink/ink86.xml"/><Relationship Id="rId160" Type="http://schemas.openxmlformats.org/officeDocument/2006/relationships/image" Target="../media/image120.png"/><Relationship Id="rId22" Type="http://schemas.openxmlformats.org/officeDocument/2006/relationships/image" Target="../media/image51.png"/><Relationship Id="rId43" Type="http://schemas.openxmlformats.org/officeDocument/2006/relationships/customXml" Target="../ink/ink60.xml"/><Relationship Id="rId64" Type="http://schemas.openxmlformats.org/officeDocument/2006/relationships/image" Target="../media/image72.png"/><Relationship Id="rId118" Type="http://schemas.openxmlformats.org/officeDocument/2006/relationships/image" Target="../media/image99.png"/><Relationship Id="rId139" Type="http://schemas.openxmlformats.org/officeDocument/2006/relationships/customXml" Target="../ink/ink108.xml"/><Relationship Id="rId85" Type="http://schemas.openxmlformats.org/officeDocument/2006/relationships/customXml" Target="../ink/ink81.xml"/><Relationship Id="rId150" Type="http://schemas.openxmlformats.org/officeDocument/2006/relationships/image" Target="../media/image115.png"/><Relationship Id="rId12" Type="http://schemas.openxmlformats.org/officeDocument/2006/relationships/image" Target="../media/image46.png"/><Relationship Id="rId33" Type="http://schemas.openxmlformats.org/officeDocument/2006/relationships/customXml" Target="../ink/ink55.xml"/><Relationship Id="rId108" Type="http://schemas.openxmlformats.org/officeDocument/2006/relationships/image" Target="../media/image94.png"/><Relationship Id="rId129" Type="http://schemas.openxmlformats.org/officeDocument/2006/relationships/customXml" Target="../ink/ink103.xml"/><Relationship Id="rId54" Type="http://schemas.openxmlformats.org/officeDocument/2006/relationships/image" Target="../media/image67.png"/><Relationship Id="rId70" Type="http://schemas.openxmlformats.org/officeDocument/2006/relationships/image" Target="../media/image75.png"/><Relationship Id="rId75" Type="http://schemas.openxmlformats.org/officeDocument/2006/relationships/customXml" Target="../ink/ink76.xml"/><Relationship Id="rId91" Type="http://schemas.openxmlformats.org/officeDocument/2006/relationships/customXml" Target="../ink/ink84.xml"/><Relationship Id="rId96" Type="http://schemas.openxmlformats.org/officeDocument/2006/relationships/image" Target="../media/image88.png"/><Relationship Id="rId140" Type="http://schemas.openxmlformats.org/officeDocument/2006/relationships/image" Target="../media/image110.png"/><Relationship Id="rId145" Type="http://schemas.openxmlformats.org/officeDocument/2006/relationships/customXml" Target="../ink/ink111.xml"/><Relationship Id="rId161" Type="http://schemas.openxmlformats.org/officeDocument/2006/relationships/customXml" Target="../ink/ink119.xml"/><Relationship Id="rId166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23" Type="http://schemas.openxmlformats.org/officeDocument/2006/relationships/customXml" Target="../ink/ink50.xml"/><Relationship Id="rId28" Type="http://schemas.openxmlformats.org/officeDocument/2006/relationships/image" Target="../media/image54.png"/><Relationship Id="rId49" Type="http://schemas.openxmlformats.org/officeDocument/2006/relationships/customXml" Target="../ink/ink63.xml"/><Relationship Id="rId114" Type="http://schemas.openxmlformats.org/officeDocument/2006/relationships/image" Target="../media/image97.png"/><Relationship Id="rId119" Type="http://schemas.openxmlformats.org/officeDocument/2006/relationships/customXml" Target="../ink/ink98.xml"/><Relationship Id="rId44" Type="http://schemas.openxmlformats.org/officeDocument/2006/relationships/image" Target="../media/image62.png"/><Relationship Id="rId60" Type="http://schemas.openxmlformats.org/officeDocument/2006/relationships/image" Target="../media/image70.png"/><Relationship Id="rId65" Type="http://schemas.openxmlformats.org/officeDocument/2006/relationships/customXml" Target="../ink/ink71.xml"/><Relationship Id="rId81" Type="http://schemas.openxmlformats.org/officeDocument/2006/relationships/customXml" Target="../ink/ink79.xml"/><Relationship Id="rId86" Type="http://schemas.openxmlformats.org/officeDocument/2006/relationships/image" Target="../media/image83.png"/><Relationship Id="rId130" Type="http://schemas.openxmlformats.org/officeDocument/2006/relationships/image" Target="../media/image105.png"/><Relationship Id="rId135" Type="http://schemas.openxmlformats.org/officeDocument/2006/relationships/customXml" Target="../ink/ink106.xml"/><Relationship Id="rId151" Type="http://schemas.openxmlformats.org/officeDocument/2006/relationships/customXml" Target="../ink/ink114.xml"/><Relationship Id="rId156" Type="http://schemas.openxmlformats.org/officeDocument/2006/relationships/image" Target="../media/image118.png"/><Relationship Id="rId13" Type="http://schemas.openxmlformats.org/officeDocument/2006/relationships/customXml" Target="../ink/ink45.xml"/><Relationship Id="rId18" Type="http://schemas.openxmlformats.org/officeDocument/2006/relationships/image" Target="../media/image49.png"/><Relationship Id="rId39" Type="http://schemas.openxmlformats.org/officeDocument/2006/relationships/customXml" Target="../ink/ink58.xml"/><Relationship Id="rId109" Type="http://schemas.openxmlformats.org/officeDocument/2006/relationships/customXml" Target="../ink/ink93.xml"/><Relationship Id="rId34" Type="http://schemas.openxmlformats.org/officeDocument/2006/relationships/image" Target="../media/image57.png"/><Relationship Id="rId50" Type="http://schemas.openxmlformats.org/officeDocument/2006/relationships/image" Target="../media/image65.png"/><Relationship Id="rId55" Type="http://schemas.openxmlformats.org/officeDocument/2006/relationships/customXml" Target="../ink/ink66.xml"/><Relationship Id="rId76" Type="http://schemas.openxmlformats.org/officeDocument/2006/relationships/image" Target="../media/image78.png"/><Relationship Id="rId97" Type="http://schemas.openxmlformats.org/officeDocument/2006/relationships/customXml" Target="../ink/ink87.xml"/><Relationship Id="rId104" Type="http://schemas.openxmlformats.org/officeDocument/2006/relationships/image" Target="../media/image92.png"/><Relationship Id="rId120" Type="http://schemas.openxmlformats.org/officeDocument/2006/relationships/image" Target="../media/image100.png"/><Relationship Id="rId125" Type="http://schemas.openxmlformats.org/officeDocument/2006/relationships/customXml" Target="../ink/ink101.xml"/><Relationship Id="rId141" Type="http://schemas.openxmlformats.org/officeDocument/2006/relationships/customXml" Target="../ink/ink109.xml"/><Relationship Id="rId146" Type="http://schemas.openxmlformats.org/officeDocument/2006/relationships/image" Target="../media/image113.png"/><Relationship Id="rId167" Type="http://schemas.openxmlformats.org/officeDocument/2006/relationships/customXml" Target="../ink/ink122.xml"/><Relationship Id="rId7" Type="http://schemas.openxmlformats.org/officeDocument/2006/relationships/customXml" Target="../ink/ink42.xml"/><Relationship Id="rId71" Type="http://schemas.openxmlformats.org/officeDocument/2006/relationships/customXml" Target="../ink/ink74.xml"/><Relationship Id="rId92" Type="http://schemas.openxmlformats.org/officeDocument/2006/relationships/image" Target="../media/image86.png"/><Relationship Id="rId162" Type="http://schemas.openxmlformats.org/officeDocument/2006/relationships/image" Target="../media/image121.png"/><Relationship Id="rId2" Type="http://schemas.openxmlformats.org/officeDocument/2006/relationships/image" Target="../media/image38.png"/><Relationship Id="rId29" Type="http://schemas.openxmlformats.org/officeDocument/2006/relationships/customXml" Target="../ink/ink53.xml"/><Relationship Id="rId24" Type="http://schemas.openxmlformats.org/officeDocument/2006/relationships/image" Target="../media/image52.png"/><Relationship Id="rId40" Type="http://schemas.openxmlformats.org/officeDocument/2006/relationships/image" Target="../media/image60.png"/><Relationship Id="rId45" Type="http://schemas.openxmlformats.org/officeDocument/2006/relationships/customXml" Target="../ink/ink61.xml"/><Relationship Id="rId66" Type="http://schemas.openxmlformats.org/officeDocument/2006/relationships/image" Target="../media/image73.png"/><Relationship Id="rId87" Type="http://schemas.openxmlformats.org/officeDocument/2006/relationships/customXml" Target="../ink/ink82.xml"/><Relationship Id="rId110" Type="http://schemas.openxmlformats.org/officeDocument/2006/relationships/image" Target="../media/image95.png"/><Relationship Id="rId115" Type="http://schemas.openxmlformats.org/officeDocument/2006/relationships/customXml" Target="../ink/ink96.xml"/><Relationship Id="rId131" Type="http://schemas.openxmlformats.org/officeDocument/2006/relationships/customXml" Target="../ink/ink104.xml"/><Relationship Id="rId136" Type="http://schemas.openxmlformats.org/officeDocument/2006/relationships/image" Target="../media/image108.png"/><Relationship Id="rId157" Type="http://schemas.openxmlformats.org/officeDocument/2006/relationships/customXml" Target="../ink/ink117.xml"/><Relationship Id="rId61" Type="http://schemas.openxmlformats.org/officeDocument/2006/relationships/customXml" Target="../ink/ink69.xml"/><Relationship Id="rId82" Type="http://schemas.openxmlformats.org/officeDocument/2006/relationships/image" Target="../media/image81.png"/><Relationship Id="rId152" Type="http://schemas.openxmlformats.org/officeDocument/2006/relationships/image" Target="../media/image116.png"/><Relationship Id="rId19" Type="http://schemas.openxmlformats.org/officeDocument/2006/relationships/customXml" Target="../ink/ink48.xml"/><Relationship Id="rId14" Type="http://schemas.openxmlformats.org/officeDocument/2006/relationships/image" Target="../media/image47.png"/><Relationship Id="rId30" Type="http://schemas.openxmlformats.org/officeDocument/2006/relationships/image" Target="../media/image55.png"/><Relationship Id="rId35" Type="http://schemas.openxmlformats.org/officeDocument/2006/relationships/customXml" Target="../ink/ink56.xml"/><Relationship Id="rId56" Type="http://schemas.openxmlformats.org/officeDocument/2006/relationships/image" Target="../media/image68.png"/><Relationship Id="rId77" Type="http://schemas.openxmlformats.org/officeDocument/2006/relationships/customXml" Target="../ink/ink77.xml"/><Relationship Id="rId100" Type="http://schemas.openxmlformats.org/officeDocument/2006/relationships/image" Target="../media/image90.png"/><Relationship Id="rId105" Type="http://schemas.openxmlformats.org/officeDocument/2006/relationships/customXml" Target="../ink/ink91.xml"/><Relationship Id="rId126" Type="http://schemas.openxmlformats.org/officeDocument/2006/relationships/image" Target="../media/image103.png"/><Relationship Id="rId147" Type="http://schemas.openxmlformats.org/officeDocument/2006/relationships/customXml" Target="../ink/ink112.xml"/><Relationship Id="rId168" Type="http://schemas.openxmlformats.org/officeDocument/2006/relationships/image" Target="../media/image124.png"/><Relationship Id="rId8" Type="http://schemas.openxmlformats.org/officeDocument/2006/relationships/image" Target="../media/image44.png"/><Relationship Id="rId51" Type="http://schemas.openxmlformats.org/officeDocument/2006/relationships/customXml" Target="../ink/ink64.xml"/><Relationship Id="rId72" Type="http://schemas.openxmlformats.org/officeDocument/2006/relationships/image" Target="../media/image76.png"/><Relationship Id="rId93" Type="http://schemas.openxmlformats.org/officeDocument/2006/relationships/customXml" Target="../ink/ink85.xml"/><Relationship Id="rId98" Type="http://schemas.openxmlformats.org/officeDocument/2006/relationships/image" Target="../media/image89.png"/><Relationship Id="rId121" Type="http://schemas.openxmlformats.org/officeDocument/2006/relationships/customXml" Target="../ink/ink99.xml"/><Relationship Id="rId142" Type="http://schemas.openxmlformats.org/officeDocument/2006/relationships/image" Target="../media/image111.png"/><Relationship Id="rId163" Type="http://schemas.openxmlformats.org/officeDocument/2006/relationships/customXml" Target="../ink/ink120.xml"/><Relationship Id="rId3" Type="http://schemas.openxmlformats.org/officeDocument/2006/relationships/customXml" Target="../ink/ink40.xml"/><Relationship Id="rId25" Type="http://schemas.openxmlformats.org/officeDocument/2006/relationships/customXml" Target="../ink/ink51.xml"/><Relationship Id="rId46" Type="http://schemas.openxmlformats.org/officeDocument/2006/relationships/image" Target="../media/image63.png"/><Relationship Id="rId67" Type="http://schemas.openxmlformats.org/officeDocument/2006/relationships/customXml" Target="../ink/ink72.xml"/><Relationship Id="rId116" Type="http://schemas.openxmlformats.org/officeDocument/2006/relationships/image" Target="../media/image98.png"/><Relationship Id="rId137" Type="http://schemas.openxmlformats.org/officeDocument/2006/relationships/customXml" Target="../ink/ink107.xml"/><Relationship Id="rId158" Type="http://schemas.openxmlformats.org/officeDocument/2006/relationships/image" Target="../media/image119.png"/><Relationship Id="rId20" Type="http://schemas.openxmlformats.org/officeDocument/2006/relationships/image" Target="../media/image50.png"/><Relationship Id="rId41" Type="http://schemas.openxmlformats.org/officeDocument/2006/relationships/customXml" Target="../ink/ink59.xml"/><Relationship Id="rId62" Type="http://schemas.openxmlformats.org/officeDocument/2006/relationships/image" Target="../media/image71.png"/><Relationship Id="rId83" Type="http://schemas.openxmlformats.org/officeDocument/2006/relationships/customXml" Target="../ink/ink80.xml"/><Relationship Id="rId88" Type="http://schemas.openxmlformats.org/officeDocument/2006/relationships/image" Target="../media/image84.png"/><Relationship Id="rId111" Type="http://schemas.openxmlformats.org/officeDocument/2006/relationships/customXml" Target="../ink/ink94.xml"/><Relationship Id="rId132" Type="http://schemas.openxmlformats.org/officeDocument/2006/relationships/image" Target="../media/image106.png"/><Relationship Id="rId153" Type="http://schemas.openxmlformats.org/officeDocument/2006/relationships/customXml" Target="../ink/ink115.xml"/><Relationship Id="rId15" Type="http://schemas.openxmlformats.org/officeDocument/2006/relationships/customXml" Target="../ink/ink46.xml"/><Relationship Id="rId36" Type="http://schemas.openxmlformats.org/officeDocument/2006/relationships/image" Target="../media/image58.png"/><Relationship Id="rId57" Type="http://schemas.openxmlformats.org/officeDocument/2006/relationships/customXml" Target="../ink/ink67.xml"/><Relationship Id="rId106" Type="http://schemas.openxmlformats.org/officeDocument/2006/relationships/image" Target="../media/image93.png"/><Relationship Id="rId127" Type="http://schemas.openxmlformats.org/officeDocument/2006/relationships/customXml" Target="../ink/ink102.xml"/><Relationship Id="rId10" Type="http://schemas.openxmlformats.org/officeDocument/2006/relationships/image" Target="../media/image45.png"/><Relationship Id="rId31" Type="http://schemas.openxmlformats.org/officeDocument/2006/relationships/customXml" Target="../ink/ink54.xml"/><Relationship Id="rId52" Type="http://schemas.openxmlformats.org/officeDocument/2006/relationships/image" Target="../media/image66.png"/><Relationship Id="rId73" Type="http://schemas.openxmlformats.org/officeDocument/2006/relationships/customXml" Target="../ink/ink75.xml"/><Relationship Id="rId78" Type="http://schemas.openxmlformats.org/officeDocument/2006/relationships/image" Target="../media/image79.png"/><Relationship Id="rId94" Type="http://schemas.openxmlformats.org/officeDocument/2006/relationships/image" Target="../media/image87.png"/><Relationship Id="rId99" Type="http://schemas.openxmlformats.org/officeDocument/2006/relationships/customXml" Target="../ink/ink88.xml"/><Relationship Id="rId101" Type="http://schemas.openxmlformats.org/officeDocument/2006/relationships/customXml" Target="../ink/ink89.xml"/><Relationship Id="rId122" Type="http://schemas.openxmlformats.org/officeDocument/2006/relationships/image" Target="../media/image101.png"/><Relationship Id="rId143" Type="http://schemas.openxmlformats.org/officeDocument/2006/relationships/customXml" Target="../ink/ink110.xml"/><Relationship Id="rId148" Type="http://schemas.openxmlformats.org/officeDocument/2006/relationships/image" Target="../media/image114.png"/><Relationship Id="rId164" Type="http://schemas.openxmlformats.org/officeDocument/2006/relationships/image" Target="../media/image122.png"/><Relationship Id="rId169" Type="http://schemas.openxmlformats.org/officeDocument/2006/relationships/customXml" Target="../ink/ink123.xml"/><Relationship Id="rId4" Type="http://schemas.openxmlformats.org/officeDocument/2006/relationships/image" Target="../media/image42.png"/><Relationship Id="rId9" Type="http://schemas.openxmlformats.org/officeDocument/2006/relationships/customXml" Target="../ink/ink43.xml"/><Relationship Id="rId26" Type="http://schemas.openxmlformats.org/officeDocument/2006/relationships/image" Target="../media/image53.png"/><Relationship Id="rId47" Type="http://schemas.openxmlformats.org/officeDocument/2006/relationships/customXml" Target="../ink/ink62.xml"/><Relationship Id="rId68" Type="http://schemas.openxmlformats.org/officeDocument/2006/relationships/image" Target="../media/image74.png"/><Relationship Id="rId89" Type="http://schemas.openxmlformats.org/officeDocument/2006/relationships/customXml" Target="../ink/ink83.xml"/><Relationship Id="rId112" Type="http://schemas.openxmlformats.org/officeDocument/2006/relationships/image" Target="../media/image96.png"/><Relationship Id="rId133" Type="http://schemas.openxmlformats.org/officeDocument/2006/relationships/customXml" Target="../ink/ink105.xml"/><Relationship Id="rId154" Type="http://schemas.openxmlformats.org/officeDocument/2006/relationships/image" Target="../media/image117.png"/><Relationship Id="rId16" Type="http://schemas.openxmlformats.org/officeDocument/2006/relationships/image" Target="../media/image48.png"/><Relationship Id="rId37" Type="http://schemas.openxmlformats.org/officeDocument/2006/relationships/customXml" Target="../ink/ink57.xml"/><Relationship Id="rId58" Type="http://schemas.openxmlformats.org/officeDocument/2006/relationships/image" Target="../media/image69.png"/><Relationship Id="rId79" Type="http://schemas.openxmlformats.org/officeDocument/2006/relationships/customXml" Target="../ink/ink78.xml"/><Relationship Id="rId102" Type="http://schemas.openxmlformats.org/officeDocument/2006/relationships/image" Target="../media/image91.png"/><Relationship Id="rId123" Type="http://schemas.openxmlformats.org/officeDocument/2006/relationships/customXml" Target="../ink/ink100.xml"/><Relationship Id="rId144" Type="http://schemas.openxmlformats.org/officeDocument/2006/relationships/image" Target="../media/image112.png"/><Relationship Id="rId90" Type="http://schemas.openxmlformats.org/officeDocument/2006/relationships/image" Target="../media/image85.png"/><Relationship Id="rId165" Type="http://schemas.openxmlformats.org/officeDocument/2006/relationships/customXml" Target="../ink/ink121.xml"/><Relationship Id="rId27" Type="http://schemas.openxmlformats.org/officeDocument/2006/relationships/customXml" Target="../ink/ink52.xml"/><Relationship Id="rId48" Type="http://schemas.openxmlformats.org/officeDocument/2006/relationships/image" Target="../media/image64.png"/><Relationship Id="rId69" Type="http://schemas.openxmlformats.org/officeDocument/2006/relationships/customXml" Target="../ink/ink73.xml"/><Relationship Id="rId113" Type="http://schemas.openxmlformats.org/officeDocument/2006/relationships/customXml" Target="../ink/ink95.xml"/><Relationship Id="rId134" Type="http://schemas.openxmlformats.org/officeDocument/2006/relationships/image" Target="../media/image107.png"/><Relationship Id="rId80" Type="http://schemas.openxmlformats.org/officeDocument/2006/relationships/image" Target="../media/image80.png"/><Relationship Id="rId155" Type="http://schemas.openxmlformats.org/officeDocument/2006/relationships/customXml" Target="../ink/ink116.xml"/><Relationship Id="rId17" Type="http://schemas.openxmlformats.org/officeDocument/2006/relationships/customXml" Target="../ink/ink47.xml"/><Relationship Id="rId38" Type="http://schemas.openxmlformats.org/officeDocument/2006/relationships/image" Target="../media/image59.png"/><Relationship Id="rId59" Type="http://schemas.openxmlformats.org/officeDocument/2006/relationships/customXml" Target="../ink/ink68.xml"/><Relationship Id="rId103" Type="http://schemas.openxmlformats.org/officeDocument/2006/relationships/customXml" Target="../ink/ink90.xml"/><Relationship Id="rId124" Type="http://schemas.openxmlformats.org/officeDocument/2006/relationships/image" Target="../media/image10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7.xml"/><Relationship Id="rId13" Type="http://schemas.openxmlformats.org/officeDocument/2006/relationships/image" Target="../media/image131.png"/><Relationship Id="rId18" Type="http://schemas.openxmlformats.org/officeDocument/2006/relationships/customXml" Target="../ink/ink132.xml"/><Relationship Id="rId26" Type="http://schemas.openxmlformats.org/officeDocument/2006/relationships/customXml" Target="../ink/ink136.xml"/><Relationship Id="rId3" Type="http://schemas.openxmlformats.org/officeDocument/2006/relationships/image" Target="../media/image126.png"/><Relationship Id="rId21" Type="http://schemas.openxmlformats.org/officeDocument/2006/relationships/image" Target="../media/image135.png"/><Relationship Id="rId7" Type="http://schemas.openxmlformats.org/officeDocument/2006/relationships/image" Target="../media/image128.png"/><Relationship Id="rId12" Type="http://schemas.openxmlformats.org/officeDocument/2006/relationships/customXml" Target="../ink/ink129.xml"/><Relationship Id="rId17" Type="http://schemas.openxmlformats.org/officeDocument/2006/relationships/image" Target="../media/image133.png"/><Relationship Id="rId25" Type="http://schemas.openxmlformats.org/officeDocument/2006/relationships/image" Target="../media/image137.png"/><Relationship Id="rId2" Type="http://schemas.openxmlformats.org/officeDocument/2006/relationships/customXml" Target="../ink/ink124.xml"/><Relationship Id="rId16" Type="http://schemas.openxmlformats.org/officeDocument/2006/relationships/customXml" Target="../ink/ink131.xml"/><Relationship Id="rId20" Type="http://schemas.openxmlformats.org/officeDocument/2006/relationships/customXml" Target="../ink/ink133.xml"/><Relationship Id="rId29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6.xml"/><Relationship Id="rId11" Type="http://schemas.openxmlformats.org/officeDocument/2006/relationships/image" Target="../media/image130.png"/><Relationship Id="rId24" Type="http://schemas.openxmlformats.org/officeDocument/2006/relationships/customXml" Target="../ink/ink135.xml"/><Relationship Id="rId5" Type="http://schemas.openxmlformats.org/officeDocument/2006/relationships/image" Target="../media/image127.png"/><Relationship Id="rId15" Type="http://schemas.openxmlformats.org/officeDocument/2006/relationships/image" Target="../media/image132.png"/><Relationship Id="rId23" Type="http://schemas.openxmlformats.org/officeDocument/2006/relationships/image" Target="../media/image136.png"/><Relationship Id="rId28" Type="http://schemas.openxmlformats.org/officeDocument/2006/relationships/customXml" Target="../ink/ink137.xml"/><Relationship Id="rId10" Type="http://schemas.openxmlformats.org/officeDocument/2006/relationships/customXml" Target="../ink/ink128.xml"/><Relationship Id="rId19" Type="http://schemas.openxmlformats.org/officeDocument/2006/relationships/image" Target="../media/image134.png"/><Relationship Id="rId4" Type="http://schemas.openxmlformats.org/officeDocument/2006/relationships/customXml" Target="../ink/ink125.xml"/><Relationship Id="rId9" Type="http://schemas.openxmlformats.org/officeDocument/2006/relationships/image" Target="../media/image129.png"/><Relationship Id="rId14" Type="http://schemas.openxmlformats.org/officeDocument/2006/relationships/customXml" Target="../ink/ink130.xml"/><Relationship Id="rId22" Type="http://schemas.openxmlformats.org/officeDocument/2006/relationships/customXml" Target="../ink/ink134.xml"/><Relationship Id="rId27" Type="http://schemas.openxmlformats.org/officeDocument/2006/relationships/image" Target="../media/image138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5.png"/><Relationship Id="rId18" Type="http://schemas.openxmlformats.org/officeDocument/2006/relationships/customXml" Target="../ink/ink145.xml"/><Relationship Id="rId26" Type="http://schemas.openxmlformats.org/officeDocument/2006/relationships/customXml" Target="../ink/ink149.xml"/><Relationship Id="rId39" Type="http://schemas.openxmlformats.org/officeDocument/2006/relationships/image" Target="../media/image158.png"/><Relationship Id="rId21" Type="http://schemas.openxmlformats.org/officeDocument/2006/relationships/image" Target="../media/image149.png"/><Relationship Id="rId34" Type="http://schemas.openxmlformats.org/officeDocument/2006/relationships/customXml" Target="../ink/ink153.xml"/><Relationship Id="rId42" Type="http://schemas.openxmlformats.org/officeDocument/2006/relationships/customXml" Target="../ink/ink157.xml"/><Relationship Id="rId47" Type="http://schemas.openxmlformats.org/officeDocument/2006/relationships/image" Target="../media/image162.png"/><Relationship Id="rId50" Type="http://schemas.openxmlformats.org/officeDocument/2006/relationships/customXml" Target="../ink/ink161.xml"/><Relationship Id="rId55" Type="http://schemas.openxmlformats.org/officeDocument/2006/relationships/image" Target="../media/image166.png"/><Relationship Id="rId7" Type="http://schemas.openxmlformats.org/officeDocument/2006/relationships/image" Target="../media/image142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144.xml"/><Relationship Id="rId29" Type="http://schemas.openxmlformats.org/officeDocument/2006/relationships/image" Target="../media/image153.png"/><Relationship Id="rId11" Type="http://schemas.openxmlformats.org/officeDocument/2006/relationships/image" Target="../media/image144.png"/><Relationship Id="rId24" Type="http://schemas.openxmlformats.org/officeDocument/2006/relationships/customXml" Target="../ink/ink148.xml"/><Relationship Id="rId32" Type="http://schemas.openxmlformats.org/officeDocument/2006/relationships/customXml" Target="../ink/ink152.xml"/><Relationship Id="rId37" Type="http://schemas.openxmlformats.org/officeDocument/2006/relationships/image" Target="../media/image157.png"/><Relationship Id="rId40" Type="http://schemas.openxmlformats.org/officeDocument/2006/relationships/customXml" Target="../ink/ink156.xml"/><Relationship Id="rId45" Type="http://schemas.openxmlformats.org/officeDocument/2006/relationships/image" Target="../media/image161.png"/><Relationship Id="rId53" Type="http://schemas.openxmlformats.org/officeDocument/2006/relationships/image" Target="../media/image165.png"/><Relationship Id="rId5" Type="http://schemas.openxmlformats.org/officeDocument/2006/relationships/image" Target="../media/image141.png"/><Relationship Id="rId10" Type="http://schemas.openxmlformats.org/officeDocument/2006/relationships/customXml" Target="../ink/ink141.xml"/><Relationship Id="rId19" Type="http://schemas.openxmlformats.org/officeDocument/2006/relationships/image" Target="../media/image148.png"/><Relationship Id="rId31" Type="http://schemas.openxmlformats.org/officeDocument/2006/relationships/image" Target="../media/image154.png"/><Relationship Id="rId44" Type="http://schemas.openxmlformats.org/officeDocument/2006/relationships/customXml" Target="../ink/ink158.xml"/><Relationship Id="rId52" Type="http://schemas.openxmlformats.org/officeDocument/2006/relationships/customXml" Target="../ink/ink162.xml"/><Relationship Id="rId4" Type="http://schemas.openxmlformats.org/officeDocument/2006/relationships/customXml" Target="../ink/ink138.xml"/><Relationship Id="rId9" Type="http://schemas.openxmlformats.org/officeDocument/2006/relationships/image" Target="../media/image143.png"/><Relationship Id="rId14" Type="http://schemas.openxmlformats.org/officeDocument/2006/relationships/customXml" Target="../ink/ink143.xml"/><Relationship Id="rId22" Type="http://schemas.openxmlformats.org/officeDocument/2006/relationships/customXml" Target="../ink/ink147.xml"/><Relationship Id="rId27" Type="http://schemas.openxmlformats.org/officeDocument/2006/relationships/image" Target="../media/image152.png"/><Relationship Id="rId30" Type="http://schemas.openxmlformats.org/officeDocument/2006/relationships/customXml" Target="../ink/ink151.xml"/><Relationship Id="rId35" Type="http://schemas.openxmlformats.org/officeDocument/2006/relationships/image" Target="../media/image156.png"/><Relationship Id="rId43" Type="http://schemas.openxmlformats.org/officeDocument/2006/relationships/image" Target="../media/image160.png"/><Relationship Id="rId48" Type="http://schemas.openxmlformats.org/officeDocument/2006/relationships/customXml" Target="../ink/ink160.xml"/><Relationship Id="rId8" Type="http://schemas.openxmlformats.org/officeDocument/2006/relationships/customXml" Target="../ink/ink140.xml"/><Relationship Id="rId51" Type="http://schemas.openxmlformats.org/officeDocument/2006/relationships/image" Target="../media/image164.png"/><Relationship Id="rId3" Type="http://schemas.openxmlformats.org/officeDocument/2006/relationships/image" Target="../media/image140.png"/><Relationship Id="rId12" Type="http://schemas.openxmlformats.org/officeDocument/2006/relationships/customXml" Target="../ink/ink142.xml"/><Relationship Id="rId17" Type="http://schemas.openxmlformats.org/officeDocument/2006/relationships/image" Target="../media/image147.png"/><Relationship Id="rId25" Type="http://schemas.openxmlformats.org/officeDocument/2006/relationships/image" Target="../media/image151.png"/><Relationship Id="rId33" Type="http://schemas.openxmlformats.org/officeDocument/2006/relationships/image" Target="../media/image155.png"/><Relationship Id="rId38" Type="http://schemas.openxmlformats.org/officeDocument/2006/relationships/customXml" Target="../ink/ink155.xml"/><Relationship Id="rId46" Type="http://schemas.openxmlformats.org/officeDocument/2006/relationships/customXml" Target="../ink/ink159.xml"/><Relationship Id="rId20" Type="http://schemas.openxmlformats.org/officeDocument/2006/relationships/customXml" Target="../ink/ink146.xml"/><Relationship Id="rId41" Type="http://schemas.openxmlformats.org/officeDocument/2006/relationships/image" Target="../media/image159.png"/><Relationship Id="rId54" Type="http://schemas.openxmlformats.org/officeDocument/2006/relationships/customXml" Target="../ink/ink16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9.xml"/><Relationship Id="rId15" Type="http://schemas.openxmlformats.org/officeDocument/2006/relationships/image" Target="../media/image146.png"/><Relationship Id="rId23" Type="http://schemas.openxmlformats.org/officeDocument/2006/relationships/image" Target="../media/image150.png"/><Relationship Id="rId28" Type="http://schemas.openxmlformats.org/officeDocument/2006/relationships/customXml" Target="../ink/ink150.xml"/><Relationship Id="rId36" Type="http://schemas.openxmlformats.org/officeDocument/2006/relationships/customXml" Target="../ink/ink154.xml"/><Relationship Id="rId49" Type="http://schemas.openxmlformats.org/officeDocument/2006/relationships/image" Target="../media/image163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5.xml"/><Relationship Id="rId21" Type="http://schemas.openxmlformats.org/officeDocument/2006/relationships/image" Target="../media/image175.png"/><Relationship Id="rId34" Type="http://schemas.openxmlformats.org/officeDocument/2006/relationships/customXml" Target="../ink/ink179.xml"/><Relationship Id="rId42" Type="http://schemas.openxmlformats.org/officeDocument/2006/relationships/customXml" Target="../ink/ink183.xml"/><Relationship Id="rId47" Type="http://schemas.openxmlformats.org/officeDocument/2006/relationships/image" Target="../media/image188.png"/><Relationship Id="rId50" Type="http://schemas.openxmlformats.org/officeDocument/2006/relationships/customXml" Target="../ink/ink187.xml"/><Relationship Id="rId55" Type="http://schemas.openxmlformats.org/officeDocument/2006/relationships/image" Target="../media/image192.png"/><Relationship Id="rId63" Type="http://schemas.openxmlformats.org/officeDocument/2006/relationships/image" Target="../media/image196.png"/><Relationship Id="rId7" Type="http://schemas.openxmlformats.org/officeDocument/2006/relationships/image" Target="../media/image168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170.xml"/><Relationship Id="rId29" Type="http://schemas.openxmlformats.org/officeDocument/2006/relationships/image" Target="../media/image179.png"/><Relationship Id="rId11" Type="http://schemas.openxmlformats.org/officeDocument/2006/relationships/image" Target="../media/image170.png"/><Relationship Id="rId24" Type="http://schemas.openxmlformats.org/officeDocument/2006/relationships/customXml" Target="../ink/ink174.xml"/><Relationship Id="rId32" Type="http://schemas.openxmlformats.org/officeDocument/2006/relationships/customXml" Target="../ink/ink178.xml"/><Relationship Id="rId37" Type="http://schemas.openxmlformats.org/officeDocument/2006/relationships/image" Target="../media/image183.png"/><Relationship Id="rId40" Type="http://schemas.openxmlformats.org/officeDocument/2006/relationships/customXml" Target="../ink/ink182.xml"/><Relationship Id="rId45" Type="http://schemas.openxmlformats.org/officeDocument/2006/relationships/image" Target="../media/image187.png"/><Relationship Id="rId53" Type="http://schemas.openxmlformats.org/officeDocument/2006/relationships/image" Target="../media/image191.png"/><Relationship Id="rId58" Type="http://schemas.openxmlformats.org/officeDocument/2006/relationships/customXml" Target="../ink/ink191.xml"/><Relationship Id="rId5" Type="http://schemas.openxmlformats.org/officeDocument/2006/relationships/image" Target="../media/image167.png"/><Relationship Id="rId61" Type="http://schemas.openxmlformats.org/officeDocument/2006/relationships/image" Target="../media/image195.png"/><Relationship Id="rId19" Type="http://schemas.openxmlformats.org/officeDocument/2006/relationships/image" Target="../media/image174.png"/><Relationship Id="rId14" Type="http://schemas.openxmlformats.org/officeDocument/2006/relationships/customXml" Target="../ink/ink169.xml"/><Relationship Id="rId22" Type="http://schemas.openxmlformats.org/officeDocument/2006/relationships/customXml" Target="../ink/ink173.xml"/><Relationship Id="rId27" Type="http://schemas.openxmlformats.org/officeDocument/2006/relationships/image" Target="../media/image178.png"/><Relationship Id="rId30" Type="http://schemas.openxmlformats.org/officeDocument/2006/relationships/customXml" Target="../ink/ink177.xml"/><Relationship Id="rId35" Type="http://schemas.openxmlformats.org/officeDocument/2006/relationships/image" Target="../media/image182.png"/><Relationship Id="rId43" Type="http://schemas.openxmlformats.org/officeDocument/2006/relationships/image" Target="../media/image186.png"/><Relationship Id="rId48" Type="http://schemas.openxmlformats.org/officeDocument/2006/relationships/customXml" Target="../ink/ink186.xml"/><Relationship Id="rId56" Type="http://schemas.openxmlformats.org/officeDocument/2006/relationships/customXml" Target="../ink/ink190.xml"/><Relationship Id="rId64" Type="http://schemas.openxmlformats.org/officeDocument/2006/relationships/customXml" Target="../ink/ink194.xml"/><Relationship Id="rId8" Type="http://schemas.openxmlformats.org/officeDocument/2006/relationships/customXml" Target="../ink/ink166.xml"/><Relationship Id="rId51" Type="http://schemas.openxmlformats.org/officeDocument/2006/relationships/image" Target="../media/image190.png"/><Relationship Id="rId3" Type="http://schemas.openxmlformats.org/officeDocument/2006/relationships/image" Target="../media/image140.png"/><Relationship Id="rId12" Type="http://schemas.openxmlformats.org/officeDocument/2006/relationships/customXml" Target="../ink/ink168.xml"/><Relationship Id="rId17" Type="http://schemas.openxmlformats.org/officeDocument/2006/relationships/image" Target="../media/image173.png"/><Relationship Id="rId25" Type="http://schemas.openxmlformats.org/officeDocument/2006/relationships/image" Target="../media/image177.png"/><Relationship Id="rId33" Type="http://schemas.openxmlformats.org/officeDocument/2006/relationships/image" Target="../media/image181.png"/><Relationship Id="rId38" Type="http://schemas.openxmlformats.org/officeDocument/2006/relationships/customXml" Target="../ink/ink181.xml"/><Relationship Id="rId46" Type="http://schemas.openxmlformats.org/officeDocument/2006/relationships/customXml" Target="../ink/ink185.xml"/><Relationship Id="rId59" Type="http://schemas.openxmlformats.org/officeDocument/2006/relationships/image" Target="../media/image194.png"/><Relationship Id="rId20" Type="http://schemas.openxmlformats.org/officeDocument/2006/relationships/customXml" Target="../ink/ink172.xml"/><Relationship Id="rId41" Type="http://schemas.openxmlformats.org/officeDocument/2006/relationships/image" Target="../media/image185.png"/><Relationship Id="rId54" Type="http://schemas.openxmlformats.org/officeDocument/2006/relationships/customXml" Target="../ink/ink189.xml"/><Relationship Id="rId62" Type="http://schemas.openxmlformats.org/officeDocument/2006/relationships/customXml" Target="../ink/ink19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5.xml"/><Relationship Id="rId15" Type="http://schemas.openxmlformats.org/officeDocument/2006/relationships/image" Target="../media/image172.png"/><Relationship Id="rId23" Type="http://schemas.openxmlformats.org/officeDocument/2006/relationships/image" Target="../media/image176.png"/><Relationship Id="rId28" Type="http://schemas.openxmlformats.org/officeDocument/2006/relationships/customXml" Target="../ink/ink176.xml"/><Relationship Id="rId36" Type="http://schemas.openxmlformats.org/officeDocument/2006/relationships/customXml" Target="../ink/ink180.xml"/><Relationship Id="rId49" Type="http://schemas.openxmlformats.org/officeDocument/2006/relationships/image" Target="../media/image189.png"/><Relationship Id="rId57" Type="http://schemas.openxmlformats.org/officeDocument/2006/relationships/image" Target="../media/image193.png"/><Relationship Id="rId10" Type="http://schemas.openxmlformats.org/officeDocument/2006/relationships/customXml" Target="../ink/ink167.xml"/><Relationship Id="rId31" Type="http://schemas.openxmlformats.org/officeDocument/2006/relationships/image" Target="../media/image180.png"/><Relationship Id="rId44" Type="http://schemas.openxmlformats.org/officeDocument/2006/relationships/customXml" Target="../ink/ink184.xml"/><Relationship Id="rId52" Type="http://schemas.openxmlformats.org/officeDocument/2006/relationships/customXml" Target="../ink/ink188.xml"/><Relationship Id="rId60" Type="http://schemas.openxmlformats.org/officeDocument/2006/relationships/customXml" Target="../ink/ink192.xml"/><Relationship Id="rId65" Type="http://schemas.openxmlformats.org/officeDocument/2006/relationships/image" Target="../media/image197.png"/><Relationship Id="rId4" Type="http://schemas.openxmlformats.org/officeDocument/2006/relationships/customXml" Target="../ink/ink164.xml"/><Relationship Id="rId9" Type="http://schemas.openxmlformats.org/officeDocument/2006/relationships/image" Target="../media/image169.png"/><Relationship Id="rId13" Type="http://schemas.openxmlformats.org/officeDocument/2006/relationships/image" Target="../media/image171.png"/><Relationship Id="rId18" Type="http://schemas.openxmlformats.org/officeDocument/2006/relationships/customXml" Target="../ink/ink171.xml"/><Relationship Id="rId39" Type="http://schemas.openxmlformats.org/officeDocument/2006/relationships/image" Target="../media/image18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and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Which of these choices would be the </a:t>
            </a:r>
            <a:r>
              <a:rPr lang="en-US" sz="2400" i="1" dirty="0"/>
              <a:t>worst </a:t>
            </a:r>
            <a:r>
              <a:rPr lang="en-US" sz="2400" dirty="0"/>
              <a:t>choice for the pivot?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0301" y="1714500"/>
            <a:ext cx="3499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lphaUcPeriod"/>
            </a:pPr>
            <a:r>
              <a:rPr lang="en-US" dirty="0"/>
              <a:t>The minimum element in the list</a:t>
            </a:r>
          </a:p>
          <a:p>
            <a:pPr marL="257175" indent="-257175">
              <a:buAutoNum type="alphaUcPeriod"/>
            </a:pPr>
            <a:r>
              <a:rPr lang="en-US" dirty="0"/>
              <a:t>The last element in the list</a:t>
            </a:r>
          </a:p>
          <a:p>
            <a:pPr marL="257175" indent="-257175">
              <a:buAutoNum type="alphaUcPeriod"/>
            </a:pPr>
            <a:r>
              <a:rPr lang="en-US" dirty="0"/>
              <a:t>The first element in the list</a:t>
            </a:r>
          </a:p>
          <a:p>
            <a:pPr marL="257175" indent="-257175">
              <a:buAutoNum type="alphaUcPeriod"/>
            </a:pPr>
            <a:r>
              <a:rPr lang="en-US" dirty="0"/>
              <a:t>A random element in the list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4D948D1-6085-4631-9FEC-2EC7C91CB381}"/>
                  </a:ext>
                </a:extLst>
              </p14:cNvPr>
              <p14:cNvContentPartPr/>
              <p14:nvPr/>
            </p14:nvContentPartPr>
            <p14:xfrm>
              <a:off x="5217049" y="779659"/>
              <a:ext cx="778320" cy="46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4D948D1-6085-4631-9FEC-2EC7C91CB3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8409" y="771019"/>
                <a:ext cx="79596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CF2DE0-2A6F-4E70-BF3F-2CAC6104963E}"/>
                  </a:ext>
                </a:extLst>
              </p14:cNvPr>
              <p14:cNvContentPartPr/>
              <p14:nvPr/>
            </p14:nvContentPartPr>
            <p14:xfrm>
              <a:off x="5593969" y="150379"/>
              <a:ext cx="132840" cy="26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CF2DE0-2A6F-4E70-BF3F-2CAC610496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85329" y="141739"/>
                <a:ext cx="150480" cy="28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411CA0C5-9C71-44DE-85D1-64B1BB326888}"/>
              </a:ext>
            </a:extLst>
          </p:cNvPr>
          <p:cNvGrpSpPr/>
          <p:nvPr/>
        </p:nvGrpSpPr>
        <p:grpSpPr>
          <a:xfrm>
            <a:off x="2184769" y="2114539"/>
            <a:ext cx="551880" cy="783000"/>
            <a:chOff x="2184769" y="2114539"/>
            <a:chExt cx="551880" cy="78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7BF2825-42FF-47B4-9791-B171137268F7}"/>
                    </a:ext>
                  </a:extLst>
                </p14:cNvPr>
                <p14:cNvContentPartPr/>
                <p14:nvPr/>
              </p14:nvContentPartPr>
              <p14:xfrm>
                <a:off x="2210329" y="2122459"/>
                <a:ext cx="75240" cy="40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7BF2825-42FF-47B4-9791-B171137268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01689" y="2113459"/>
                  <a:ext cx="928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E329FAB-270E-4158-A60C-B5823BA8D5D4}"/>
                    </a:ext>
                  </a:extLst>
                </p14:cNvPr>
                <p14:cNvContentPartPr/>
                <p14:nvPr/>
              </p14:nvContentPartPr>
              <p14:xfrm>
                <a:off x="2184769" y="2153059"/>
                <a:ext cx="88920" cy="110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E329FAB-270E-4158-A60C-B5823BA8D5D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75769" y="2144419"/>
                  <a:ext cx="1065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4A4872E-1F24-45BA-A3F6-AE0663A73288}"/>
                    </a:ext>
                  </a:extLst>
                </p14:cNvPr>
                <p14:cNvContentPartPr/>
                <p14:nvPr/>
              </p14:nvContentPartPr>
              <p14:xfrm>
                <a:off x="2216449" y="2380219"/>
                <a:ext cx="126000" cy="83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4A4872E-1F24-45BA-A3F6-AE0663A7328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07449" y="2371579"/>
                  <a:ext cx="143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7C98952-CF22-489B-BD59-22929356E92B}"/>
                    </a:ext>
                  </a:extLst>
                </p14:cNvPr>
                <p14:cNvContentPartPr/>
                <p14:nvPr/>
              </p14:nvContentPartPr>
              <p14:xfrm>
                <a:off x="2251729" y="2628979"/>
                <a:ext cx="98640" cy="99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7C98952-CF22-489B-BD59-22929356E92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43089" y="2620339"/>
                  <a:ext cx="1162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0CA1B10-FB5B-4866-A338-D15BB6626908}"/>
                    </a:ext>
                  </a:extLst>
                </p14:cNvPr>
                <p14:cNvContentPartPr/>
                <p14:nvPr/>
              </p14:nvContentPartPr>
              <p14:xfrm>
                <a:off x="2398609" y="2614579"/>
                <a:ext cx="338040" cy="282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0CA1B10-FB5B-4866-A338-D15BB662690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89969" y="2605579"/>
                  <a:ext cx="3556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8BA46F6-72F8-444D-A0DD-6C6B22CE0C88}"/>
                    </a:ext>
                  </a:extLst>
                </p14:cNvPr>
                <p14:cNvContentPartPr/>
                <p14:nvPr/>
              </p14:nvContentPartPr>
              <p14:xfrm>
                <a:off x="2459449" y="2379499"/>
                <a:ext cx="189360" cy="184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8BA46F6-72F8-444D-A0DD-6C6B22CE0C8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450449" y="2370499"/>
                  <a:ext cx="2070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1F8006B-93FB-412A-BBA8-5A72802B161E}"/>
                    </a:ext>
                  </a:extLst>
                </p14:cNvPr>
                <p14:cNvContentPartPr/>
                <p14:nvPr/>
              </p14:nvContentPartPr>
              <p14:xfrm>
                <a:off x="2463409" y="2114539"/>
                <a:ext cx="187200" cy="181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1F8006B-93FB-412A-BBA8-5A72802B161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454409" y="2105899"/>
                  <a:ext cx="20484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34C327-F004-4894-9D6F-5B1E4D2F22F0}"/>
              </a:ext>
            </a:extLst>
          </p:cNvPr>
          <p:cNvGrpSpPr/>
          <p:nvPr/>
        </p:nvGrpSpPr>
        <p:grpSpPr>
          <a:xfrm>
            <a:off x="2065249" y="1689739"/>
            <a:ext cx="614520" cy="314280"/>
            <a:chOff x="2065249" y="1689739"/>
            <a:chExt cx="614520" cy="31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A1B61AD-396F-41C0-997E-B6213C4EFB9C}"/>
                    </a:ext>
                  </a:extLst>
                </p14:cNvPr>
                <p14:cNvContentPartPr/>
                <p14:nvPr/>
              </p14:nvContentPartPr>
              <p14:xfrm>
                <a:off x="2065249" y="1795939"/>
                <a:ext cx="81360" cy="123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A1B61AD-396F-41C0-997E-B6213C4EFB9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056249" y="1787299"/>
                  <a:ext cx="990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D70B40C-6053-42E3-8B66-FC2A19A91D0D}"/>
                    </a:ext>
                  </a:extLst>
                </p14:cNvPr>
                <p14:cNvContentPartPr/>
                <p14:nvPr/>
              </p14:nvContentPartPr>
              <p14:xfrm>
                <a:off x="2103409" y="1799179"/>
                <a:ext cx="71640" cy="194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D70B40C-6053-42E3-8B66-FC2A19A91D0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094409" y="1790179"/>
                  <a:ext cx="892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FFC1356-FDD4-4640-9644-2C6934084F0C}"/>
                    </a:ext>
                  </a:extLst>
                </p14:cNvPr>
                <p14:cNvContentPartPr/>
                <p14:nvPr/>
              </p14:nvContentPartPr>
              <p14:xfrm>
                <a:off x="2200969" y="1848499"/>
                <a:ext cx="46080" cy="154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FFC1356-FDD4-4640-9644-2C6934084F0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191969" y="1839859"/>
                  <a:ext cx="63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087E90D-F53B-42D7-8A18-84917B4102FE}"/>
                    </a:ext>
                  </a:extLst>
                </p14:cNvPr>
                <p14:cNvContentPartPr/>
                <p14:nvPr/>
              </p14:nvContentPartPr>
              <p14:xfrm>
                <a:off x="2397529" y="1689739"/>
                <a:ext cx="282240" cy="314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087E90D-F53B-42D7-8A18-84917B4102F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388889" y="1680739"/>
                  <a:ext cx="299880" cy="33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D927C8C-436A-4DEC-9F2A-7C8ACE501AED}"/>
                  </a:ext>
                </a:extLst>
              </p14:cNvPr>
              <p14:cNvContentPartPr/>
              <p14:nvPr/>
            </p14:nvContentPartPr>
            <p14:xfrm>
              <a:off x="4089889" y="3263659"/>
              <a:ext cx="57240" cy="508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D927C8C-436A-4DEC-9F2A-7C8ACE501AE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81249" y="3254659"/>
                <a:ext cx="7488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0ECC32B-805A-45E3-8C42-36ED893C1F31}"/>
                  </a:ext>
                </a:extLst>
              </p14:cNvPr>
              <p14:cNvContentPartPr/>
              <p14:nvPr/>
            </p14:nvContentPartPr>
            <p14:xfrm>
              <a:off x="2521009" y="3339259"/>
              <a:ext cx="21960" cy="4910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0ECC32B-805A-45E3-8C42-36ED893C1F3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512369" y="3330619"/>
                <a:ext cx="3960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16348BB-884F-4C59-9450-DDF89CE60ADD}"/>
                  </a:ext>
                </a:extLst>
              </p14:cNvPr>
              <p14:cNvContentPartPr/>
              <p14:nvPr/>
            </p14:nvContentPartPr>
            <p14:xfrm>
              <a:off x="2386729" y="3178699"/>
              <a:ext cx="2201760" cy="6404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16348BB-884F-4C59-9450-DDF89CE60AD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378089" y="3169699"/>
                <a:ext cx="2219400" cy="6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7DCCC4E-51D4-49C3-AC3A-374B8271BA5F}"/>
                  </a:ext>
                </a:extLst>
              </p14:cNvPr>
              <p14:cNvContentPartPr/>
              <p14:nvPr/>
            </p14:nvContentPartPr>
            <p14:xfrm>
              <a:off x="4165129" y="3775579"/>
              <a:ext cx="232560" cy="66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7DCCC4E-51D4-49C3-AC3A-374B8271BA5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56129" y="3766579"/>
                <a:ext cx="25020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686769E-E489-4A93-8A1C-B196BDB6A77E}"/>
                  </a:ext>
                </a:extLst>
              </p14:cNvPr>
              <p14:cNvContentPartPr/>
              <p14:nvPr/>
            </p14:nvContentPartPr>
            <p14:xfrm>
              <a:off x="2965249" y="3436459"/>
              <a:ext cx="99720" cy="133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686769E-E489-4A93-8A1C-B196BDB6A77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956609" y="3427819"/>
                <a:ext cx="1173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C2205D1-6ED7-445D-8C6E-803DE6CCCACC}"/>
                  </a:ext>
                </a:extLst>
              </p14:cNvPr>
              <p14:cNvContentPartPr/>
              <p14:nvPr/>
            </p14:nvContentPartPr>
            <p14:xfrm>
              <a:off x="3205729" y="3478579"/>
              <a:ext cx="96480" cy="111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C2205D1-6ED7-445D-8C6E-803DE6CCCAC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197089" y="3469939"/>
                <a:ext cx="11412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029DA43-B7C0-4AB5-8854-4620A0C8D2C4}"/>
                  </a:ext>
                </a:extLst>
              </p14:cNvPr>
              <p14:cNvContentPartPr/>
              <p14:nvPr/>
            </p14:nvContentPartPr>
            <p14:xfrm>
              <a:off x="3384289" y="3422419"/>
              <a:ext cx="113040" cy="1306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029DA43-B7C0-4AB5-8854-4620A0C8D2C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375649" y="3413779"/>
                <a:ext cx="1306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F598124-F1BB-46AC-8A5F-22A49A469EDB}"/>
                  </a:ext>
                </a:extLst>
              </p14:cNvPr>
              <p14:cNvContentPartPr/>
              <p14:nvPr/>
            </p14:nvContentPartPr>
            <p14:xfrm>
              <a:off x="4301569" y="3411979"/>
              <a:ext cx="103680" cy="1778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F598124-F1BB-46AC-8A5F-22A49A469ED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292929" y="3403339"/>
                <a:ext cx="121320" cy="19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CA1C159D-0B83-4373-839B-12ADC9CE9BB2}"/>
              </a:ext>
            </a:extLst>
          </p:cNvPr>
          <p:cNvGrpSpPr/>
          <p:nvPr/>
        </p:nvGrpSpPr>
        <p:grpSpPr>
          <a:xfrm>
            <a:off x="2567089" y="4003459"/>
            <a:ext cx="2022840" cy="768240"/>
            <a:chOff x="2567089" y="4003459"/>
            <a:chExt cx="2022840" cy="76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E3A8D7B-DC8E-4587-B552-8DDA3B04AFF3}"/>
                    </a:ext>
                  </a:extLst>
                </p14:cNvPr>
                <p14:cNvContentPartPr/>
                <p14:nvPr/>
              </p14:nvContentPartPr>
              <p14:xfrm>
                <a:off x="2567089" y="4265539"/>
                <a:ext cx="13680" cy="462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E3A8D7B-DC8E-4587-B552-8DDA3B04AFF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558089" y="4256539"/>
                  <a:ext cx="3132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504C785-00A9-4B80-983D-0DB7AAA2A8DF}"/>
                    </a:ext>
                  </a:extLst>
                </p14:cNvPr>
                <p14:cNvContentPartPr/>
                <p14:nvPr/>
              </p14:nvContentPartPr>
              <p14:xfrm>
                <a:off x="2596969" y="4250059"/>
                <a:ext cx="408240" cy="488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504C785-00A9-4B80-983D-0DB7AAA2A8D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588329" y="4241419"/>
                  <a:ext cx="42588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6511173-FEFB-4EF0-84A4-0BF24CE41C67}"/>
                    </a:ext>
                  </a:extLst>
                </p14:cNvPr>
                <p14:cNvContentPartPr/>
                <p14:nvPr/>
              </p14:nvContentPartPr>
              <p14:xfrm>
                <a:off x="3205729" y="4275619"/>
                <a:ext cx="16560" cy="453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6511173-FEFB-4EF0-84A4-0BF24CE41C6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197089" y="4266979"/>
                  <a:ext cx="3420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C53517B-AAC8-4020-ABBF-FFF337D20A4B}"/>
                    </a:ext>
                  </a:extLst>
                </p14:cNvPr>
                <p14:cNvContentPartPr/>
                <p14:nvPr/>
              </p14:nvContentPartPr>
              <p14:xfrm>
                <a:off x="3158569" y="4263379"/>
                <a:ext cx="1431360" cy="508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C53517B-AAC8-4020-ABBF-FFF337D20A4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149929" y="4254379"/>
                  <a:ext cx="144900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3538ABF-8E74-4A5A-8BFC-06D69EA8FB6F}"/>
                    </a:ext>
                  </a:extLst>
                </p14:cNvPr>
                <p14:cNvContentPartPr/>
                <p14:nvPr/>
              </p14:nvContentPartPr>
              <p14:xfrm>
                <a:off x="2758609" y="4003459"/>
                <a:ext cx="126720" cy="174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3538ABF-8E74-4A5A-8BFC-06D69EA8FB6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749969" y="3994459"/>
                  <a:ext cx="1443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77A48DB-33AE-4399-AD39-EF22B018E0B5}"/>
                    </a:ext>
                  </a:extLst>
                </p14:cNvPr>
                <p14:cNvContentPartPr/>
                <p14:nvPr/>
              </p14:nvContentPartPr>
              <p14:xfrm>
                <a:off x="3451969" y="4043779"/>
                <a:ext cx="49320" cy="196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77A48DB-33AE-4399-AD39-EF22B018E0B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442969" y="4034779"/>
                  <a:ext cx="669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2FF589F-8F4E-4483-856C-B8431720572F}"/>
                    </a:ext>
                  </a:extLst>
                </p14:cNvPr>
                <p14:cNvContentPartPr/>
                <p14:nvPr/>
              </p14:nvContentPartPr>
              <p14:xfrm>
                <a:off x="3686329" y="4123339"/>
                <a:ext cx="105480" cy="19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2FF589F-8F4E-4483-856C-B8431720572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677689" y="4114339"/>
                  <a:ext cx="123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FCBE135-D2FE-4952-A039-68A925E75BF2}"/>
                    </a:ext>
                  </a:extLst>
                </p14:cNvPr>
                <p14:cNvContentPartPr/>
                <p14:nvPr/>
              </p14:nvContentPartPr>
              <p14:xfrm>
                <a:off x="3988369" y="4041979"/>
                <a:ext cx="71640" cy="186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FCBE135-D2FE-4952-A039-68A925E75BF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979369" y="4032979"/>
                  <a:ext cx="8928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1D370EA-08AF-4562-9C52-CB99843ABA4A}"/>
              </a:ext>
            </a:extLst>
          </p:cNvPr>
          <p:cNvGrpSpPr/>
          <p:nvPr/>
        </p:nvGrpSpPr>
        <p:grpSpPr>
          <a:xfrm>
            <a:off x="6150529" y="2893219"/>
            <a:ext cx="1361880" cy="538200"/>
            <a:chOff x="6150529" y="2893219"/>
            <a:chExt cx="1361880" cy="53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091EB86-9E22-40AC-AFD7-5C17D519AAFA}"/>
                    </a:ext>
                  </a:extLst>
                </p14:cNvPr>
                <p14:cNvContentPartPr/>
                <p14:nvPr/>
              </p14:nvContentPartPr>
              <p14:xfrm>
                <a:off x="6150529" y="3012019"/>
                <a:ext cx="6480" cy="419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091EB86-9E22-40AC-AFD7-5C17D519AAF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141529" y="3003019"/>
                  <a:ext cx="2412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1925803-0C11-4B9C-9F94-37215C341C42}"/>
                    </a:ext>
                  </a:extLst>
                </p14:cNvPr>
                <p14:cNvContentPartPr/>
                <p14:nvPr/>
              </p14:nvContentPartPr>
              <p14:xfrm>
                <a:off x="6202009" y="2893219"/>
                <a:ext cx="1310400" cy="518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1925803-0C11-4B9C-9F94-37215C341C4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193369" y="2884579"/>
                  <a:ext cx="1328040" cy="53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D205F55-79FF-49E8-9726-394009AA58B1}"/>
              </a:ext>
            </a:extLst>
          </p:cNvPr>
          <p:cNvGrpSpPr/>
          <p:nvPr/>
        </p:nvGrpSpPr>
        <p:grpSpPr>
          <a:xfrm>
            <a:off x="6177529" y="3562819"/>
            <a:ext cx="1360440" cy="701640"/>
            <a:chOff x="6177529" y="3562819"/>
            <a:chExt cx="1360440" cy="70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F18DDCF-E216-40AE-A2E3-1F47A75F2E92}"/>
                    </a:ext>
                  </a:extLst>
                </p14:cNvPr>
                <p14:cNvContentPartPr/>
                <p14:nvPr/>
              </p14:nvContentPartPr>
              <p14:xfrm>
                <a:off x="6177529" y="3613939"/>
                <a:ext cx="10800" cy="253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F18DDCF-E216-40AE-A2E3-1F47A75F2E9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168889" y="3605299"/>
                  <a:ext cx="284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7E88F77-C1E0-4392-BED5-591B8FDC1813}"/>
                    </a:ext>
                  </a:extLst>
                </p14:cNvPr>
                <p14:cNvContentPartPr/>
                <p14:nvPr/>
              </p14:nvContentPartPr>
              <p14:xfrm>
                <a:off x="6209209" y="3600979"/>
                <a:ext cx="224280" cy="241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7E88F77-C1E0-4392-BED5-591B8FDC181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200569" y="3592339"/>
                  <a:ext cx="2419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BED7EE1-DD7A-4468-84D7-BE7EA0B2B2FB}"/>
                    </a:ext>
                  </a:extLst>
                </p14:cNvPr>
                <p14:cNvContentPartPr/>
                <p14:nvPr/>
              </p14:nvContentPartPr>
              <p14:xfrm>
                <a:off x="6633649" y="3575419"/>
                <a:ext cx="19800" cy="266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BED7EE1-DD7A-4468-84D7-BE7EA0B2B2F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624649" y="3566419"/>
                  <a:ext cx="374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A64B63D-5B7D-4B4D-AB40-C90870B5C7A6}"/>
                    </a:ext>
                  </a:extLst>
                </p14:cNvPr>
                <p14:cNvContentPartPr/>
                <p14:nvPr/>
              </p14:nvContentPartPr>
              <p14:xfrm>
                <a:off x="6670729" y="3562819"/>
                <a:ext cx="819000" cy="309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A64B63D-5B7D-4B4D-AB40-C90870B5C7A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661729" y="3553819"/>
                  <a:ext cx="8366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2A6A26F-6EB3-47B1-A076-84D02DEFB62C}"/>
                    </a:ext>
                  </a:extLst>
                </p14:cNvPr>
                <p14:cNvContentPartPr/>
                <p14:nvPr/>
              </p14:nvContentPartPr>
              <p14:xfrm>
                <a:off x="6194809" y="4074379"/>
                <a:ext cx="25920" cy="190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2A6A26F-6EB3-47B1-A076-84D02DEFB62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185809" y="4065739"/>
                  <a:ext cx="435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9AAADC5-D200-45AB-829B-00DF5E2C4A43}"/>
                    </a:ext>
                  </a:extLst>
                </p14:cNvPr>
                <p14:cNvContentPartPr/>
                <p14:nvPr/>
              </p14:nvContentPartPr>
              <p14:xfrm>
                <a:off x="6242689" y="4045579"/>
                <a:ext cx="191160" cy="210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9AAADC5-D200-45AB-829B-00DF5E2C4A4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233689" y="4036939"/>
                  <a:ext cx="2088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FDEF190-7CF5-4ED5-AE51-80649E292F64}"/>
                    </a:ext>
                  </a:extLst>
                </p14:cNvPr>
                <p14:cNvContentPartPr/>
                <p14:nvPr/>
              </p14:nvContentPartPr>
              <p14:xfrm>
                <a:off x="6626089" y="4038379"/>
                <a:ext cx="27720" cy="197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FDEF190-7CF5-4ED5-AE51-80649E292F6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617089" y="4029739"/>
                  <a:ext cx="453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35516CD-0904-4159-B732-E06654777EDF}"/>
                    </a:ext>
                  </a:extLst>
                </p14:cNvPr>
                <p14:cNvContentPartPr/>
                <p14:nvPr/>
              </p14:nvContentPartPr>
              <p14:xfrm>
                <a:off x="6610609" y="4029379"/>
                <a:ext cx="223200" cy="185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35516CD-0904-4159-B732-E06654777ED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01609" y="4020739"/>
                  <a:ext cx="2408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6EED0D8-5FF1-466F-A227-09ACAD4199CD}"/>
                    </a:ext>
                  </a:extLst>
                </p14:cNvPr>
                <p14:cNvContentPartPr/>
                <p14:nvPr/>
              </p14:nvContentPartPr>
              <p14:xfrm>
                <a:off x="7050889" y="4016059"/>
                <a:ext cx="3960" cy="196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6EED0D8-5FF1-466F-A227-09ACAD4199C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41889" y="4007059"/>
                  <a:ext cx="216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0655C4C-EB36-433B-A8F1-58420E27BC65}"/>
                    </a:ext>
                  </a:extLst>
                </p14:cNvPr>
                <p14:cNvContentPartPr/>
                <p14:nvPr/>
              </p14:nvContentPartPr>
              <p14:xfrm>
                <a:off x="7051249" y="3987259"/>
                <a:ext cx="486720" cy="267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0655C4C-EB36-433B-A8F1-58420E27BC6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042249" y="3978259"/>
                  <a:ext cx="504360" cy="28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CB79BC5-3A6D-43BD-9B5C-B2A2288A99C8}"/>
              </a:ext>
            </a:extLst>
          </p:cNvPr>
          <p:cNvGrpSpPr/>
          <p:nvPr/>
        </p:nvGrpSpPr>
        <p:grpSpPr>
          <a:xfrm>
            <a:off x="6228289" y="4413859"/>
            <a:ext cx="1386720" cy="296640"/>
            <a:chOff x="6228289" y="4413859"/>
            <a:chExt cx="1386720" cy="29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93A1196-3DFE-41CB-8800-6C16CA62D0E4}"/>
                    </a:ext>
                  </a:extLst>
                </p14:cNvPr>
                <p14:cNvContentPartPr/>
                <p14:nvPr/>
              </p14:nvContentPartPr>
              <p14:xfrm>
                <a:off x="6241609" y="4471099"/>
                <a:ext cx="32760" cy="239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93A1196-3DFE-41CB-8800-6C16CA62D0E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232609" y="4462459"/>
                  <a:ext cx="504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5CADA5E-7625-4A6A-A657-071494BC0702}"/>
                    </a:ext>
                  </a:extLst>
                </p14:cNvPr>
                <p14:cNvContentPartPr/>
                <p14:nvPr/>
              </p14:nvContentPartPr>
              <p14:xfrm>
                <a:off x="6228289" y="4452019"/>
                <a:ext cx="180000" cy="214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5CADA5E-7625-4A6A-A657-071494BC070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219649" y="4443379"/>
                  <a:ext cx="1976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649A55C-A683-40DF-8767-80328445B291}"/>
                    </a:ext>
                  </a:extLst>
                </p14:cNvPr>
                <p14:cNvContentPartPr/>
                <p14:nvPr/>
              </p14:nvContentPartPr>
              <p14:xfrm>
                <a:off x="6604489" y="4498459"/>
                <a:ext cx="72360" cy="194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649A55C-A683-40DF-8767-80328445B29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595849" y="4489459"/>
                  <a:ext cx="900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61F13BB-15E0-44ED-98C6-749636ACE68B}"/>
                    </a:ext>
                  </a:extLst>
                </p14:cNvPr>
                <p14:cNvContentPartPr/>
                <p14:nvPr/>
              </p14:nvContentPartPr>
              <p14:xfrm>
                <a:off x="6680449" y="4463539"/>
                <a:ext cx="190080" cy="183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61F13BB-15E0-44ED-98C6-749636ACE68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671809" y="4454899"/>
                  <a:ext cx="207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E7C4EA9-0C41-4FDB-95EA-0EFD0069B009}"/>
                    </a:ext>
                  </a:extLst>
                </p14:cNvPr>
                <p14:cNvContentPartPr/>
                <p14:nvPr/>
              </p14:nvContentPartPr>
              <p14:xfrm>
                <a:off x="7116409" y="4467499"/>
                <a:ext cx="21600" cy="176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E7C4EA9-0C41-4FDB-95EA-0EFD0069B00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07409" y="4458859"/>
                  <a:ext cx="392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9A898EE-13C8-4E0C-9E30-CB74519F2F42}"/>
                    </a:ext>
                  </a:extLst>
                </p14:cNvPr>
                <p14:cNvContentPartPr/>
                <p14:nvPr/>
              </p14:nvContentPartPr>
              <p14:xfrm>
                <a:off x="7167169" y="4457779"/>
                <a:ext cx="157680" cy="154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9A898EE-13C8-4E0C-9E30-CB74519F2F4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158529" y="4448779"/>
                  <a:ext cx="1753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B2F6AA8-C54C-49E4-97D2-62C450F29B09}"/>
                    </a:ext>
                  </a:extLst>
                </p14:cNvPr>
                <p14:cNvContentPartPr/>
                <p14:nvPr/>
              </p14:nvContentPartPr>
              <p14:xfrm>
                <a:off x="7452289" y="4447699"/>
                <a:ext cx="6120" cy="153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B2F6AA8-C54C-49E4-97D2-62C450F29B0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443649" y="4438699"/>
                  <a:ext cx="237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7C0107E-389D-49DE-90E0-2BC74EC2C74B}"/>
                    </a:ext>
                  </a:extLst>
                </p14:cNvPr>
                <p14:cNvContentPartPr/>
                <p14:nvPr/>
              </p14:nvContentPartPr>
              <p14:xfrm>
                <a:off x="7395409" y="4413859"/>
                <a:ext cx="219600" cy="205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7C0107E-389D-49DE-90E0-2BC74EC2C74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386769" y="4404859"/>
                  <a:ext cx="23724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513DC2D-B37E-4040-9EA6-E01C8333A160}"/>
              </a:ext>
            </a:extLst>
          </p:cNvPr>
          <p:cNvGrpSpPr/>
          <p:nvPr/>
        </p:nvGrpSpPr>
        <p:grpSpPr>
          <a:xfrm>
            <a:off x="5167009" y="3100219"/>
            <a:ext cx="664200" cy="1360440"/>
            <a:chOff x="5167009" y="3100219"/>
            <a:chExt cx="664200" cy="136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0990360-6401-4289-944A-E0B63CCBCE77}"/>
                    </a:ext>
                  </a:extLst>
                </p14:cNvPr>
                <p14:cNvContentPartPr/>
                <p14:nvPr/>
              </p14:nvContentPartPr>
              <p14:xfrm>
                <a:off x="5570929" y="3100219"/>
                <a:ext cx="260280" cy="1360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0990360-6401-4289-944A-E0B63CCBCE7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561929" y="3091579"/>
                  <a:ext cx="277920" cy="13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82BE6D9-FFE1-40BE-8343-96F0B8AA88EE}"/>
                    </a:ext>
                  </a:extLst>
                </p14:cNvPr>
                <p14:cNvContentPartPr/>
                <p14:nvPr/>
              </p14:nvContentPartPr>
              <p14:xfrm>
                <a:off x="5167009" y="3749299"/>
                <a:ext cx="172800" cy="261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82BE6D9-FFE1-40BE-8343-96F0B8AA88E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158009" y="3740299"/>
                  <a:ext cx="190440" cy="27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100F9B0-F50D-45A5-BDCE-BC62F25F0973}"/>
              </a:ext>
            </a:extLst>
          </p:cNvPr>
          <p:cNvGrpSpPr/>
          <p:nvPr/>
        </p:nvGrpSpPr>
        <p:grpSpPr>
          <a:xfrm>
            <a:off x="2914489" y="2841739"/>
            <a:ext cx="986040" cy="321120"/>
            <a:chOff x="2914489" y="2841739"/>
            <a:chExt cx="986040" cy="32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7648009-37AB-47C4-B41B-50579F4DFEB9}"/>
                    </a:ext>
                  </a:extLst>
                </p14:cNvPr>
                <p14:cNvContentPartPr/>
                <p14:nvPr/>
              </p14:nvContentPartPr>
              <p14:xfrm>
                <a:off x="3266929" y="3016699"/>
                <a:ext cx="111600" cy="128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7648009-37AB-47C4-B41B-50579F4DFEB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257929" y="3007699"/>
                  <a:ext cx="129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E809A53-7B92-4F5E-83BD-1B78F96BA20E}"/>
                    </a:ext>
                  </a:extLst>
                </p14:cNvPr>
                <p14:cNvContentPartPr/>
                <p14:nvPr/>
              </p14:nvContentPartPr>
              <p14:xfrm>
                <a:off x="3484369" y="3053419"/>
                <a:ext cx="88920" cy="109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E809A53-7B92-4F5E-83BD-1B78F96BA20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475729" y="3044779"/>
                  <a:ext cx="1065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BC148C6-519C-4E58-9E95-2EF186C6562D}"/>
                    </a:ext>
                  </a:extLst>
                </p14:cNvPr>
                <p14:cNvContentPartPr/>
                <p14:nvPr/>
              </p14:nvContentPartPr>
              <p14:xfrm>
                <a:off x="3693529" y="2978539"/>
                <a:ext cx="79560" cy="173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BC148C6-519C-4E58-9E95-2EF186C6562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684889" y="2969899"/>
                  <a:ext cx="97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02AC275-89D1-4048-B438-944E4F20DD36}"/>
                    </a:ext>
                  </a:extLst>
                </p14:cNvPr>
                <p14:cNvContentPartPr/>
                <p14:nvPr/>
              </p14:nvContentPartPr>
              <p14:xfrm>
                <a:off x="3823489" y="2999059"/>
                <a:ext cx="77040" cy="128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02AC275-89D1-4048-B438-944E4F20DD3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814489" y="2990419"/>
                  <a:ext cx="946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B62FC19-4D69-40C9-B62E-7E3B60F64707}"/>
                    </a:ext>
                  </a:extLst>
                </p14:cNvPr>
                <p14:cNvContentPartPr/>
                <p14:nvPr/>
              </p14:nvContentPartPr>
              <p14:xfrm>
                <a:off x="2914489" y="2841739"/>
                <a:ext cx="703440" cy="44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B62FC19-4D69-40C9-B62E-7E3B60F6470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905849" y="2833099"/>
                  <a:ext cx="72108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254432A-2887-4EFB-A8C3-10069FD25BFC}"/>
              </a:ext>
            </a:extLst>
          </p:cNvPr>
          <p:cNvGrpSpPr/>
          <p:nvPr/>
        </p:nvGrpSpPr>
        <p:grpSpPr>
          <a:xfrm>
            <a:off x="3330289" y="1147579"/>
            <a:ext cx="1311840" cy="534240"/>
            <a:chOff x="3330289" y="1147579"/>
            <a:chExt cx="1311840" cy="53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4B05BFB-C7B5-461D-B108-5F71D7F00264}"/>
                    </a:ext>
                  </a:extLst>
                </p14:cNvPr>
                <p14:cNvContentPartPr/>
                <p14:nvPr/>
              </p14:nvContentPartPr>
              <p14:xfrm>
                <a:off x="3468169" y="1418299"/>
                <a:ext cx="131400" cy="263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4B05BFB-C7B5-461D-B108-5F71D7F0026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459529" y="1409659"/>
                  <a:ext cx="1490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7FDAEA5-FB5F-4683-8E2A-962BA34D292C}"/>
                    </a:ext>
                  </a:extLst>
                </p14:cNvPr>
                <p14:cNvContentPartPr/>
                <p14:nvPr/>
              </p14:nvContentPartPr>
              <p14:xfrm>
                <a:off x="3643129" y="1295539"/>
                <a:ext cx="175680" cy="118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7FDAEA5-FB5F-4683-8E2A-962BA34D292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634489" y="1286899"/>
                  <a:ext cx="1933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F3DF138-29EA-405A-8EB6-25DE20EEC90A}"/>
                    </a:ext>
                  </a:extLst>
                </p14:cNvPr>
                <p14:cNvContentPartPr/>
                <p14:nvPr/>
              </p14:nvContentPartPr>
              <p14:xfrm>
                <a:off x="3853009" y="1272499"/>
                <a:ext cx="165240" cy="115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F3DF138-29EA-405A-8EB6-25DE20EEC90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844369" y="1263859"/>
                  <a:ext cx="1828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520A048-0DF7-4D72-ADEB-AE857935AF95}"/>
                    </a:ext>
                  </a:extLst>
                </p14:cNvPr>
                <p14:cNvContentPartPr/>
                <p14:nvPr/>
              </p14:nvContentPartPr>
              <p14:xfrm>
                <a:off x="4037329" y="1289779"/>
                <a:ext cx="110880" cy="99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520A048-0DF7-4D72-ADEB-AE857935AF9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028329" y="1281139"/>
                  <a:ext cx="1285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DC0D5A2-B53E-4EBD-8967-301D4B6ED508}"/>
                    </a:ext>
                  </a:extLst>
                </p14:cNvPr>
                <p14:cNvContentPartPr/>
                <p14:nvPr/>
              </p14:nvContentPartPr>
              <p14:xfrm>
                <a:off x="4160809" y="1191499"/>
                <a:ext cx="5760" cy="5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DC0D5A2-B53E-4EBD-8967-301D4B6ED50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152169" y="1182499"/>
                  <a:ext cx="234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4F82821-3BA3-429B-BBAB-817939FC0C6E}"/>
                    </a:ext>
                  </a:extLst>
                </p14:cNvPr>
                <p14:cNvContentPartPr/>
                <p14:nvPr/>
              </p14:nvContentPartPr>
              <p14:xfrm>
                <a:off x="4205089" y="1289779"/>
                <a:ext cx="140760" cy="106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4F82821-3BA3-429B-BBAB-817939FC0C6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196449" y="1281139"/>
                  <a:ext cx="158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44B8C6F-36C4-4195-BA94-98F59D245D1A}"/>
                    </a:ext>
                  </a:extLst>
                </p14:cNvPr>
                <p14:cNvContentPartPr/>
                <p14:nvPr/>
              </p14:nvContentPartPr>
              <p14:xfrm>
                <a:off x="4384009" y="1276459"/>
                <a:ext cx="97560" cy="91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44B8C6F-36C4-4195-BA94-98F59D245D1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375369" y="1267819"/>
                  <a:ext cx="1152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41D2A83-285D-4FE6-871C-0745CFB09F94}"/>
                    </a:ext>
                  </a:extLst>
                </p14:cNvPr>
                <p14:cNvContentPartPr/>
                <p14:nvPr/>
              </p14:nvContentPartPr>
              <p14:xfrm>
                <a:off x="4542409" y="1294459"/>
                <a:ext cx="99720" cy="73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41D2A83-285D-4FE6-871C-0745CFB09F9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533409" y="1285819"/>
                  <a:ext cx="1173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5C720AF-10C9-480F-9374-871089CE2BFF}"/>
                    </a:ext>
                  </a:extLst>
                </p14:cNvPr>
                <p14:cNvContentPartPr/>
                <p14:nvPr/>
              </p14:nvContentPartPr>
              <p14:xfrm>
                <a:off x="3360529" y="1260979"/>
                <a:ext cx="42120" cy="51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5C720AF-10C9-480F-9374-871089CE2BF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51889" y="1252339"/>
                  <a:ext cx="597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EA6148A-2663-4EA5-A926-D16A77796BDE}"/>
                    </a:ext>
                  </a:extLst>
                </p14:cNvPr>
                <p14:cNvContentPartPr/>
                <p14:nvPr/>
              </p14:nvContentPartPr>
              <p14:xfrm>
                <a:off x="3422089" y="1192579"/>
                <a:ext cx="95400" cy="51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EA6148A-2663-4EA5-A926-D16A77796BD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413089" y="1183939"/>
                  <a:ext cx="1130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5505C9E-2731-4B92-97B5-467FC8593B78}"/>
                    </a:ext>
                  </a:extLst>
                </p14:cNvPr>
                <p14:cNvContentPartPr/>
                <p14:nvPr/>
              </p14:nvContentPartPr>
              <p14:xfrm>
                <a:off x="3330289" y="1288699"/>
                <a:ext cx="62280" cy="30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5505C9E-2731-4B92-97B5-467FC8593B7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321649" y="1280059"/>
                  <a:ext cx="799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A1462B8-0344-4FBE-8B60-C578D3E469A0}"/>
                    </a:ext>
                  </a:extLst>
                </p14:cNvPr>
                <p14:cNvContentPartPr/>
                <p14:nvPr/>
              </p14:nvContentPartPr>
              <p14:xfrm>
                <a:off x="3433969" y="1147579"/>
                <a:ext cx="78120" cy="102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A1462B8-0344-4FBE-8B60-C578D3E469A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424969" y="1138579"/>
                  <a:ext cx="95760" cy="12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0794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2834" y="171450"/>
            <a:ext cx="5268558" cy="857250"/>
          </a:xfrm>
        </p:spPr>
        <p:txBody>
          <a:bodyPr/>
          <a:lstStyle/>
          <a:p>
            <a:r>
              <a:rPr lang="en-US" dirty="0"/>
              <a:t>Quick sort with a bad pivot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6349008" cy="37147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D81A8FF-AAC5-447A-9383-370F14787AA4}"/>
                  </a:ext>
                </a:extLst>
              </p14:cNvPr>
              <p14:cNvContentPartPr/>
              <p14:nvPr/>
            </p14:nvContentPartPr>
            <p14:xfrm>
              <a:off x="6474889" y="2685859"/>
              <a:ext cx="466200" cy="14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D81A8FF-AAC5-447A-9383-370F14787A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65889" y="2676859"/>
                <a:ext cx="4838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9856DE9-3301-4499-AA72-4B4172580986}"/>
                  </a:ext>
                </a:extLst>
              </p14:cNvPr>
              <p14:cNvContentPartPr/>
              <p14:nvPr/>
            </p14:nvContentPartPr>
            <p14:xfrm>
              <a:off x="4762369" y="758779"/>
              <a:ext cx="794160" cy="73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9856DE9-3301-4499-AA72-4B417258098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53369" y="750139"/>
                <a:ext cx="811800" cy="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600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Which of these choices is a better choice for the pivot?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0301" y="1714501"/>
            <a:ext cx="3116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lphaUcPeriod"/>
            </a:pPr>
            <a:r>
              <a:rPr lang="en-US" dirty="0"/>
              <a:t>The first element in the list</a:t>
            </a:r>
          </a:p>
          <a:p>
            <a:pPr marL="257175" indent="-257175">
              <a:buAutoNum type="alphaUcPeriod"/>
            </a:pPr>
            <a:r>
              <a:rPr lang="en-US" dirty="0"/>
              <a:t>A random element in the list</a:t>
            </a:r>
          </a:p>
          <a:p>
            <a:pPr marL="257175" indent="-257175">
              <a:buAutoNum type="alphaUcPeriod"/>
            </a:pPr>
            <a:r>
              <a:rPr lang="en-US" dirty="0"/>
              <a:t>They are about the same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2B7828A-3534-42A1-971E-0FC7BC94EC28}"/>
                  </a:ext>
                </a:extLst>
              </p14:cNvPr>
              <p14:cNvContentPartPr/>
              <p14:nvPr/>
            </p14:nvContentPartPr>
            <p14:xfrm>
              <a:off x="2627929" y="969739"/>
              <a:ext cx="866160" cy="24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2B7828A-3534-42A1-971E-0FC7BC94EC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9289" y="961099"/>
                <a:ext cx="88380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11371376-1D8D-4184-B0DF-9CFF6473E4FC}"/>
              </a:ext>
            </a:extLst>
          </p:cNvPr>
          <p:cNvGrpSpPr/>
          <p:nvPr/>
        </p:nvGrpSpPr>
        <p:grpSpPr>
          <a:xfrm>
            <a:off x="2122849" y="2127859"/>
            <a:ext cx="555480" cy="473040"/>
            <a:chOff x="2122849" y="2127859"/>
            <a:chExt cx="555480" cy="47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4744B62-52AC-4D35-938E-5ABA1896DCCF}"/>
                    </a:ext>
                  </a:extLst>
                </p14:cNvPr>
                <p14:cNvContentPartPr/>
                <p14:nvPr/>
              </p14:nvContentPartPr>
              <p14:xfrm>
                <a:off x="2173609" y="2132539"/>
                <a:ext cx="54360" cy="150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4744B62-52AC-4D35-938E-5ABA1896DCC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64609" y="2123899"/>
                  <a:ext cx="720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33398C3-6F4B-40B1-9DDC-0A58BC201B42}"/>
                    </a:ext>
                  </a:extLst>
                </p14:cNvPr>
                <p14:cNvContentPartPr/>
                <p14:nvPr/>
              </p14:nvContentPartPr>
              <p14:xfrm>
                <a:off x="2279809" y="2127859"/>
                <a:ext cx="112680" cy="109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33398C3-6F4B-40B1-9DDC-0A58BC201B4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70809" y="2119219"/>
                  <a:ext cx="1303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B83EA5-9B9C-4A48-B2EF-36DDA3313EAC}"/>
                    </a:ext>
                  </a:extLst>
                </p14:cNvPr>
                <p14:cNvContentPartPr/>
                <p14:nvPr/>
              </p14:nvContentPartPr>
              <p14:xfrm>
                <a:off x="2122849" y="2462299"/>
                <a:ext cx="80640" cy="68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B83EA5-9B9C-4A48-B2EF-36DDA3313EA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14209" y="2453659"/>
                  <a:ext cx="982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18C71CC-F230-4201-A167-CA0D7200C6BC}"/>
                    </a:ext>
                  </a:extLst>
                </p14:cNvPr>
                <p14:cNvContentPartPr/>
                <p14:nvPr/>
              </p14:nvContentPartPr>
              <p14:xfrm>
                <a:off x="2189809" y="2355019"/>
                <a:ext cx="180720" cy="245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18C71CC-F230-4201-A167-CA0D7200C6B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81169" y="2346379"/>
                  <a:ext cx="1983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DAC58F4-741B-4602-B6E4-BEC918D7BDE5}"/>
                    </a:ext>
                  </a:extLst>
                </p14:cNvPr>
                <p14:cNvContentPartPr/>
                <p14:nvPr/>
              </p14:nvContentPartPr>
              <p14:xfrm>
                <a:off x="2428489" y="2328379"/>
                <a:ext cx="249840" cy="245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DAC58F4-741B-4602-B6E4-BEC918D7BDE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19489" y="2319739"/>
                  <a:ext cx="267480" cy="26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2B30DEC-684C-47CB-9E28-A9F46AEE51D7}"/>
                  </a:ext>
                </a:extLst>
              </p14:cNvPr>
              <p14:cNvContentPartPr/>
              <p14:nvPr/>
            </p14:nvContentPartPr>
            <p14:xfrm>
              <a:off x="3118249" y="2043259"/>
              <a:ext cx="1210680" cy="31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2B30DEC-684C-47CB-9E28-A9F46AEE51D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09249" y="2034259"/>
                <a:ext cx="12283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0171C6E-6BB4-44F4-A952-AC473B2D0D9B}"/>
                  </a:ext>
                </a:extLst>
              </p14:cNvPr>
              <p14:cNvContentPartPr/>
              <p14:nvPr/>
            </p14:nvContentPartPr>
            <p14:xfrm>
              <a:off x="2259649" y="1826179"/>
              <a:ext cx="91440" cy="134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0171C6E-6BB4-44F4-A952-AC473B2D0D9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51009" y="1817179"/>
                <a:ext cx="109080" cy="15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E06CF30B-AC44-4B1E-8504-ED3D3B839EB0}"/>
              </a:ext>
            </a:extLst>
          </p:cNvPr>
          <p:cNvGrpSpPr/>
          <p:nvPr/>
        </p:nvGrpSpPr>
        <p:grpSpPr>
          <a:xfrm>
            <a:off x="5350609" y="1691539"/>
            <a:ext cx="1233000" cy="253080"/>
            <a:chOff x="5350609" y="1691539"/>
            <a:chExt cx="1233000" cy="25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0B5409F-10AD-48F4-90F0-127FB44255A9}"/>
                    </a:ext>
                  </a:extLst>
                </p14:cNvPr>
                <p14:cNvContentPartPr/>
                <p14:nvPr/>
              </p14:nvContentPartPr>
              <p14:xfrm>
                <a:off x="5350609" y="1822219"/>
                <a:ext cx="225720" cy="122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0B5409F-10AD-48F4-90F0-127FB44255A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41609" y="1813219"/>
                  <a:ext cx="2433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1E0F88E-C278-4EFA-A3C4-9BF073E5F4B7}"/>
                    </a:ext>
                  </a:extLst>
                </p14:cNvPr>
                <p14:cNvContentPartPr/>
                <p14:nvPr/>
              </p14:nvContentPartPr>
              <p14:xfrm>
                <a:off x="5707369" y="1701619"/>
                <a:ext cx="112680" cy="203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1E0F88E-C278-4EFA-A3C4-9BF073E5F4B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98369" y="1692979"/>
                  <a:ext cx="1303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04E34CC-716A-4A89-ADBF-B8F1E7E1473B}"/>
                    </a:ext>
                  </a:extLst>
                </p14:cNvPr>
                <p14:cNvContentPartPr/>
                <p14:nvPr/>
              </p14:nvContentPartPr>
              <p14:xfrm>
                <a:off x="5845609" y="1811419"/>
                <a:ext cx="114480" cy="83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04E34CC-716A-4A89-ADBF-B8F1E7E1473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836609" y="1802779"/>
                  <a:ext cx="1321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17401D4-3BCA-4577-BF61-C28CA65F9891}"/>
                    </a:ext>
                  </a:extLst>
                </p14:cNvPr>
                <p14:cNvContentPartPr/>
                <p14:nvPr/>
              </p14:nvContentPartPr>
              <p14:xfrm>
                <a:off x="5964769" y="1737619"/>
                <a:ext cx="90360" cy="148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17401D4-3BCA-4577-BF61-C28CA65F989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56129" y="1728619"/>
                  <a:ext cx="1080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0E1E7C3-23CB-48DE-93A9-A813F145EA15}"/>
                    </a:ext>
                  </a:extLst>
                </p14:cNvPr>
                <p14:cNvContentPartPr/>
                <p14:nvPr/>
              </p14:nvContentPartPr>
              <p14:xfrm>
                <a:off x="6302449" y="1691539"/>
                <a:ext cx="97560" cy="216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0E1E7C3-23CB-48DE-93A9-A813F145EA1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93809" y="1682539"/>
                  <a:ext cx="1152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33469C0-9B5A-4B40-8B7C-9931143C5292}"/>
                    </a:ext>
                  </a:extLst>
                </p14:cNvPr>
                <p14:cNvContentPartPr/>
                <p14:nvPr/>
              </p14:nvContentPartPr>
              <p14:xfrm>
                <a:off x="6277609" y="1816099"/>
                <a:ext cx="166680" cy="27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33469C0-9B5A-4B40-8B7C-9931143C529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68969" y="1807099"/>
                  <a:ext cx="1843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E19D609-3D3B-41CB-B905-F3AE65C95042}"/>
                    </a:ext>
                  </a:extLst>
                </p14:cNvPr>
                <p14:cNvContentPartPr/>
                <p14:nvPr/>
              </p14:nvContentPartPr>
              <p14:xfrm>
                <a:off x="6434209" y="1801699"/>
                <a:ext cx="149400" cy="96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E19D609-3D3B-41CB-B905-F3AE65C9504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425209" y="1793059"/>
                  <a:ext cx="16704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B7A3E0D-F349-49FB-A930-7C1A5D4FE8D0}"/>
              </a:ext>
            </a:extLst>
          </p:cNvPr>
          <p:cNvGrpSpPr/>
          <p:nvPr/>
        </p:nvGrpSpPr>
        <p:grpSpPr>
          <a:xfrm>
            <a:off x="6832729" y="1639339"/>
            <a:ext cx="1497600" cy="443880"/>
            <a:chOff x="6832729" y="1639339"/>
            <a:chExt cx="1497600" cy="44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632C8E-CC6C-41F6-8B8A-BAC5DC3ABD9D}"/>
                    </a:ext>
                  </a:extLst>
                </p14:cNvPr>
                <p14:cNvContentPartPr/>
                <p14:nvPr/>
              </p14:nvContentPartPr>
              <p14:xfrm>
                <a:off x="6886369" y="1784059"/>
                <a:ext cx="76320" cy="135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632C8E-CC6C-41F6-8B8A-BAC5DC3ABD9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877729" y="1775419"/>
                  <a:ext cx="939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8364020-A78E-4D59-A92E-0A6505F2AB12}"/>
                    </a:ext>
                  </a:extLst>
                </p14:cNvPr>
                <p14:cNvContentPartPr/>
                <p14:nvPr/>
              </p14:nvContentPartPr>
              <p14:xfrm>
                <a:off x="7013089" y="1781179"/>
                <a:ext cx="183600" cy="97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8364020-A78E-4D59-A92E-0A6505F2AB1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004449" y="1772179"/>
                  <a:ext cx="2012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89312E4-0E24-4174-869D-3D499C4BEB26}"/>
                    </a:ext>
                  </a:extLst>
                </p14:cNvPr>
                <p14:cNvContentPartPr/>
                <p14:nvPr/>
              </p14:nvContentPartPr>
              <p14:xfrm>
                <a:off x="7276609" y="1639339"/>
                <a:ext cx="168480" cy="235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89312E4-0E24-4174-869D-3D499C4BEB2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267969" y="1630699"/>
                  <a:ext cx="1861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923BF4E-D9DF-4197-8803-8E5717555928}"/>
                    </a:ext>
                  </a:extLst>
                </p14:cNvPr>
                <p14:cNvContentPartPr/>
                <p14:nvPr/>
              </p14:nvContentPartPr>
              <p14:xfrm>
                <a:off x="7494769" y="1684339"/>
                <a:ext cx="115200" cy="169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923BF4E-D9DF-4197-8803-8E571755592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485769" y="1675699"/>
                  <a:ext cx="1328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D13C881-66E6-4F5B-95A7-4613932DDC72}"/>
                    </a:ext>
                  </a:extLst>
                </p14:cNvPr>
                <p14:cNvContentPartPr/>
                <p14:nvPr/>
              </p14:nvContentPartPr>
              <p14:xfrm>
                <a:off x="7806169" y="1754539"/>
                <a:ext cx="235440" cy="81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D13C881-66E6-4F5B-95A7-4613932DDC7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797169" y="1745539"/>
                  <a:ext cx="2530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5152B3C-DC13-4AFA-98B9-F365B8D515C9}"/>
                    </a:ext>
                  </a:extLst>
                </p14:cNvPr>
                <p14:cNvContentPartPr/>
                <p14:nvPr/>
              </p14:nvContentPartPr>
              <p14:xfrm>
                <a:off x="8035129" y="1773259"/>
                <a:ext cx="133560" cy="70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5152B3C-DC13-4AFA-98B9-F365B8D515C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026129" y="1764259"/>
                  <a:ext cx="1512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18C2D80-B3CB-449F-A4C4-E2337B9AEF6E}"/>
                    </a:ext>
                  </a:extLst>
                </p14:cNvPr>
                <p14:cNvContentPartPr/>
                <p14:nvPr/>
              </p14:nvContentPartPr>
              <p14:xfrm>
                <a:off x="8115409" y="1766419"/>
                <a:ext cx="119160" cy="140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18C2D80-B3CB-449F-A4C4-E2337B9AEF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106409" y="1757779"/>
                  <a:ext cx="1368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9DA815C-F2AA-4198-B70C-7AF5723FD189}"/>
                    </a:ext>
                  </a:extLst>
                </p14:cNvPr>
                <p14:cNvContentPartPr/>
                <p14:nvPr/>
              </p14:nvContentPartPr>
              <p14:xfrm>
                <a:off x="6832729" y="1987819"/>
                <a:ext cx="1497600" cy="95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9DA815C-F2AA-4198-B70C-7AF5723FD18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823729" y="1978819"/>
                  <a:ext cx="1515240" cy="11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EA663BF-AC14-4311-A970-E5BDB4AFCF18}"/>
                  </a:ext>
                </a:extLst>
              </p14:cNvPr>
              <p14:cNvContentPartPr/>
              <p14:nvPr/>
            </p14:nvContentPartPr>
            <p14:xfrm>
              <a:off x="7649929" y="1081699"/>
              <a:ext cx="129960" cy="3114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EA663BF-AC14-4311-A970-E5BDB4AFCF1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640929" y="1072699"/>
                <a:ext cx="14760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56B2C7C-EBA3-492F-A800-2BBCE212DB74}"/>
                  </a:ext>
                </a:extLst>
              </p14:cNvPr>
              <p14:cNvContentPartPr/>
              <p14:nvPr/>
            </p14:nvContentPartPr>
            <p14:xfrm>
              <a:off x="6855769" y="2035699"/>
              <a:ext cx="1455120" cy="1123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56B2C7C-EBA3-492F-A800-2BBCE212DB7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847129" y="2027059"/>
                <a:ext cx="14727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1730EB3-9025-457F-A837-7538D8E0EE3B}"/>
                  </a:ext>
                </a:extLst>
              </p14:cNvPr>
              <p14:cNvContentPartPr/>
              <p14:nvPr/>
            </p14:nvContentPartPr>
            <p14:xfrm>
              <a:off x="3534409" y="1433059"/>
              <a:ext cx="146520" cy="2700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1730EB3-9025-457F-A837-7538D8E0EE3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525409" y="1424059"/>
                <a:ext cx="1641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FEA425A-3D54-4138-8357-7399D30AAB5B}"/>
                  </a:ext>
                </a:extLst>
              </p14:cNvPr>
              <p14:cNvContentPartPr/>
              <p14:nvPr/>
            </p14:nvContentPartPr>
            <p14:xfrm>
              <a:off x="2914489" y="2265379"/>
              <a:ext cx="695160" cy="370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FEA425A-3D54-4138-8357-7399D30AAB5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905489" y="2256379"/>
                <a:ext cx="712800" cy="5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702433BF-39E9-4F8B-85D9-87369BC9641E}"/>
              </a:ext>
            </a:extLst>
          </p:cNvPr>
          <p:cNvGrpSpPr/>
          <p:nvPr/>
        </p:nvGrpSpPr>
        <p:grpSpPr>
          <a:xfrm>
            <a:off x="6548689" y="2684059"/>
            <a:ext cx="1320480" cy="322920"/>
            <a:chOff x="6548689" y="2684059"/>
            <a:chExt cx="1320480" cy="32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89AD26D-6447-438A-A675-A159FDCF73C7}"/>
                    </a:ext>
                  </a:extLst>
                </p14:cNvPr>
                <p14:cNvContentPartPr/>
                <p14:nvPr/>
              </p14:nvContentPartPr>
              <p14:xfrm>
                <a:off x="6548689" y="2733379"/>
                <a:ext cx="36000" cy="241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89AD26D-6447-438A-A675-A159FDCF73C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539689" y="2724739"/>
                  <a:ext cx="536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439618-7C8F-471D-83A0-00FE6ED0A1D5}"/>
                    </a:ext>
                  </a:extLst>
                </p14:cNvPr>
                <p14:cNvContentPartPr/>
                <p14:nvPr/>
              </p14:nvContentPartPr>
              <p14:xfrm>
                <a:off x="6648409" y="2846059"/>
                <a:ext cx="82800" cy="637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439618-7C8F-471D-83A0-00FE6ED0A1D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639769" y="2837419"/>
                  <a:ext cx="1004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0796A87-B3D6-4AF9-8CA5-DC6062242F85}"/>
                    </a:ext>
                  </a:extLst>
                </p14:cNvPr>
                <p14:cNvContentPartPr/>
                <p14:nvPr/>
              </p14:nvContentPartPr>
              <p14:xfrm>
                <a:off x="6747769" y="2828779"/>
                <a:ext cx="227520" cy="178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0796A87-B3D6-4AF9-8CA5-DC6062242F8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738769" y="2820139"/>
                  <a:ext cx="2451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D401DBD-D166-4887-B63C-61C92AAB0E00}"/>
                    </a:ext>
                  </a:extLst>
                </p14:cNvPr>
                <p14:cNvContentPartPr/>
                <p14:nvPr/>
              </p14:nvContentPartPr>
              <p14:xfrm>
                <a:off x="7127929" y="2699179"/>
                <a:ext cx="176760" cy="249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D401DBD-D166-4887-B63C-61C92AAB0E0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118929" y="2690179"/>
                  <a:ext cx="1944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1A1E22E-3E8D-4801-85F5-CCEC951FC28F}"/>
                    </a:ext>
                  </a:extLst>
                </p14:cNvPr>
                <p14:cNvContentPartPr/>
                <p14:nvPr/>
              </p14:nvContentPartPr>
              <p14:xfrm>
                <a:off x="7342489" y="2821939"/>
                <a:ext cx="96840" cy="69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1A1E22E-3E8D-4801-85F5-CCEC951FC28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333849" y="2812939"/>
                  <a:ext cx="1144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57E8BAB-68EF-4C51-954F-1E7690623A62}"/>
                    </a:ext>
                  </a:extLst>
                </p14:cNvPr>
                <p14:cNvContentPartPr/>
                <p14:nvPr/>
              </p14:nvContentPartPr>
              <p14:xfrm>
                <a:off x="7514929" y="2684059"/>
                <a:ext cx="97560" cy="275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57E8BAB-68EF-4C51-954F-1E7690623A6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506289" y="2675419"/>
                  <a:ext cx="1152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27E1E79-1D43-4431-98BE-D9B3F3B5A265}"/>
                    </a:ext>
                  </a:extLst>
                </p14:cNvPr>
                <p14:cNvContentPartPr/>
                <p14:nvPr/>
              </p14:nvContentPartPr>
              <p14:xfrm>
                <a:off x="7747129" y="2781619"/>
                <a:ext cx="81000" cy="13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27E1E79-1D43-4431-98BE-D9B3F3B5A26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738489" y="2772979"/>
                  <a:ext cx="986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EA32238-91A4-473F-8D00-9F5F4CCE23FD}"/>
                    </a:ext>
                  </a:extLst>
                </p14:cNvPr>
                <p14:cNvContentPartPr/>
                <p14:nvPr/>
              </p14:nvContentPartPr>
              <p14:xfrm>
                <a:off x="7761529" y="2855419"/>
                <a:ext cx="107640" cy="8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EA32238-91A4-473F-8D00-9F5F4CCE23F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752889" y="2846419"/>
                  <a:ext cx="1252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CB23AD7-9B9A-4C63-B189-D9D641919CD6}"/>
                    </a:ext>
                  </a:extLst>
                </p14:cNvPr>
                <p14:cNvContentPartPr/>
                <p14:nvPr/>
              </p14:nvContentPartPr>
              <p14:xfrm>
                <a:off x="7333489" y="2806459"/>
                <a:ext cx="80280" cy="91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CB23AD7-9B9A-4C63-B189-D9D641919CD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324489" y="2797459"/>
                  <a:ext cx="979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EC73320-062F-4C68-9F6A-3A1BE4A62AB5}"/>
                    </a:ext>
                  </a:extLst>
                </p14:cNvPr>
                <p14:cNvContentPartPr/>
                <p14:nvPr/>
              </p14:nvContentPartPr>
              <p14:xfrm>
                <a:off x="7458049" y="2796379"/>
                <a:ext cx="61200" cy="78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EC73320-062F-4C68-9F6A-3A1BE4A62AB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449409" y="2787739"/>
                  <a:ext cx="78840" cy="9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636C971-A686-4FE8-B67B-424C43799EF8}"/>
                  </a:ext>
                </a:extLst>
              </p14:cNvPr>
              <p14:cNvContentPartPr/>
              <p14:nvPr/>
            </p14:nvContentPartPr>
            <p14:xfrm>
              <a:off x="8043049" y="2608099"/>
              <a:ext cx="237960" cy="3322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636C971-A686-4FE8-B67B-424C43799EF8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034049" y="2599099"/>
                <a:ext cx="255600" cy="34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4DF432C-537D-4F54-BD90-26ADD94464C8}"/>
              </a:ext>
            </a:extLst>
          </p:cNvPr>
          <p:cNvGrpSpPr/>
          <p:nvPr/>
        </p:nvGrpSpPr>
        <p:grpSpPr>
          <a:xfrm>
            <a:off x="5235769" y="3233779"/>
            <a:ext cx="3630960" cy="1259280"/>
            <a:chOff x="5235769" y="3233779"/>
            <a:chExt cx="3630960" cy="125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A2EACC2-8064-4C62-9A55-E69E8CEEE89A}"/>
                    </a:ext>
                  </a:extLst>
                </p14:cNvPr>
                <p14:cNvContentPartPr/>
                <p14:nvPr/>
              </p14:nvContentPartPr>
              <p14:xfrm>
                <a:off x="6529609" y="3323059"/>
                <a:ext cx="142920" cy="193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A2EACC2-8064-4C62-9A55-E69E8CEEE89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520969" y="3314059"/>
                  <a:ext cx="1605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FE3E08F-B360-4269-8B26-03CA8A88B596}"/>
                    </a:ext>
                  </a:extLst>
                </p14:cNvPr>
                <p14:cNvContentPartPr/>
                <p14:nvPr/>
              </p14:nvContentPartPr>
              <p14:xfrm>
                <a:off x="6771889" y="3352939"/>
                <a:ext cx="119880" cy="107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FE3E08F-B360-4269-8B26-03CA8A88B59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63249" y="3343939"/>
                  <a:ext cx="1375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B95415D-9468-4412-86A5-1CAB723E56FE}"/>
                    </a:ext>
                  </a:extLst>
                </p14:cNvPr>
                <p14:cNvContentPartPr/>
                <p14:nvPr/>
              </p14:nvContentPartPr>
              <p14:xfrm>
                <a:off x="7017049" y="3265099"/>
                <a:ext cx="187920" cy="182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B95415D-9468-4412-86A5-1CAB723E56F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008409" y="3256099"/>
                  <a:ext cx="2055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6907728-8A0E-4198-ACD2-A13328067175}"/>
                    </a:ext>
                  </a:extLst>
                </p14:cNvPr>
                <p14:cNvContentPartPr/>
                <p14:nvPr/>
              </p14:nvContentPartPr>
              <p14:xfrm>
                <a:off x="7225129" y="3233779"/>
                <a:ext cx="102960" cy="162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6907728-8A0E-4198-ACD2-A1332806717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216129" y="3224779"/>
                  <a:ext cx="1206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BD28254-7348-4B6C-8EA2-3721E6D17C89}"/>
                    </a:ext>
                  </a:extLst>
                </p14:cNvPr>
                <p14:cNvContentPartPr/>
                <p14:nvPr/>
              </p14:nvContentPartPr>
              <p14:xfrm>
                <a:off x="5703049" y="3602779"/>
                <a:ext cx="25560" cy="4197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BD28254-7348-4B6C-8EA2-3721E6D17C8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694409" y="3593779"/>
                  <a:ext cx="432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0014DA8-49B4-4DB1-9A5E-DB58D549C28D}"/>
                    </a:ext>
                  </a:extLst>
                </p14:cNvPr>
                <p14:cNvContentPartPr/>
                <p14:nvPr/>
              </p14:nvContentPartPr>
              <p14:xfrm>
                <a:off x="5487409" y="3913819"/>
                <a:ext cx="392400" cy="79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0014DA8-49B4-4DB1-9A5E-DB58D549C28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478409" y="3905179"/>
                  <a:ext cx="4100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79E2994-207A-4648-B01F-F3D42A385739}"/>
                    </a:ext>
                  </a:extLst>
                </p14:cNvPr>
                <p14:cNvContentPartPr/>
                <p14:nvPr/>
              </p14:nvContentPartPr>
              <p14:xfrm>
                <a:off x="5500369" y="4041979"/>
                <a:ext cx="115200" cy="2048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79E2994-207A-4648-B01F-F3D42A38573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491369" y="4032979"/>
                  <a:ext cx="132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E6852E3-45EA-4B23-A696-72D175EB6450}"/>
                    </a:ext>
                  </a:extLst>
                </p14:cNvPr>
                <p14:cNvContentPartPr/>
                <p14:nvPr/>
              </p14:nvContentPartPr>
              <p14:xfrm>
                <a:off x="5572369" y="4119379"/>
                <a:ext cx="238320" cy="1090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E6852E3-45EA-4B23-A696-72D175EB645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563729" y="4110379"/>
                  <a:ext cx="2559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414E64F-264F-487F-A3E2-E5DA920E5A9D}"/>
                    </a:ext>
                  </a:extLst>
                </p14:cNvPr>
                <p14:cNvContentPartPr/>
                <p14:nvPr/>
              </p14:nvContentPartPr>
              <p14:xfrm>
                <a:off x="6090769" y="3776299"/>
                <a:ext cx="80280" cy="1854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414E64F-264F-487F-A3E2-E5DA920E5A9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81769" y="3767299"/>
                  <a:ext cx="979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092FDD5-B9E4-4CFF-A0A9-D4EF1A3B1A00}"/>
                    </a:ext>
                  </a:extLst>
                </p14:cNvPr>
                <p14:cNvContentPartPr/>
                <p14:nvPr/>
              </p14:nvContentPartPr>
              <p14:xfrm>
                <a:off x="6419809" y="3719779"/>
                <a:ext cx="51840" cy="217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092FDD5-B9E4-4CFF-A0A9-D4EF1A3B1A0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410809" y="3710779"/>
                  <a:ext cx="694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5E81881-4AB9-4672-99CC-F2720CBB3E51}"/>
                    </a:ext>
                  </a:extLst>
                </p14:cNvPr>
                <p14:cNvContentPartPr/>
                <p14:nvPr/>
              </p14:nvContentPartPr>
              <p14:xfrm>
                <a:off x="6290569" y="3892219"/>
                <a:ext cx="258480" cy="2858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5E81881-4AB9-4672-99CC-F2720CBB3E5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281929" y="3883579"/>
                  <a:ext cx="2761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3623B82-ECA8-4B30-8413-51CB34A39313}"/>
                    </a:ext>
                  </a:extLst>
                </p14:cNvPr>
                <p14:cNvContentPartPr/>
                <p14:nvPr/>
              </p14:nvContentPartPr>
              <p14:xfrm>
                <a:off x="6501529" y="4004899"/>
                <a:ext cx="67320" cy="1537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3623B82-ECA8-4B30-8413-51CB34A3931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492529" y="3996259"/>
                  <a:ext cx="849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77AADF3-A167-4C52-BEFF-A1EA94617995}"/>
                    </a:ext>
                  </a:extLst>
                </p14:cNvPr>
                <p14:cNvContentPartPr/>
                <p14:nvPr/>
              </p14:nvContentPartPr>
              <p14:xfrm>
                <a:off x="6787369" y="3861979"/>
                <a:ext cx="153360" cy="146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77AADF3-A167-4C52-BEFF-A1EA9461799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778369" y="3853339"/>
                  <a:ext cx="1710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088A066-85EF-462A-97F9-D83BA9100C74}"/>
                    </a:ext>
                  </a:extLst>
                </p14:cNvPr>
                <p14:cNvContentPartPr/>
                <p14:nvPr/>
              </p14:nvContentPartPr>
              <p14:xfrm>
                <a:off x="7109569" y="3558139"/>
                <a:ext cx="180000" cy="318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088A066-85EF-462A-97F9-D83BA9100C7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00929" y="3549499"/>
                  <a:ext cx="1976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030DD53-C4F7-4BC7-B665-6F91FE536FF6}"/>
                    </a:ext>
                  </a:extLst>
                </p14:cNvPr>
                <p14:cNvContentPartPr/>
                <p14:nvPr/>
              </p14:nvContentPartPr>
              <p14:xfrm>
                <a:off x="7105609" y="3931819"/>
                <a:ext cx="86400" cy="2077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030DD53-C4F7-4BC7-B665-6F91FE536FF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096609" y="3923179"/>
                  <a:ext cx="1040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F5AB6FA-FA27-46B9-92D1-3656CABDF6D4}"/>
                    </a:ext>
                  </a:extLst>
                </p14:cNvPr>
                <p14:cNvContentPartPr/>
                <p14:nvPr/>
              </p14:nvContentPartPr>
              <p14:xfrm>
                <a:off x="7264729" y="3953059"/>
                <a:ext cx="112320" cy="1479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F5AB6FA-FA27-46B9-92D1-3656CABDF6D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256089" y="3944419"/>
                  <a:ext cx="1299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0027502-3794-4AC3-9A73-C430F0D1E282}"/>
                    </a:ext>
                  </a:extLst>
                </p14:cNvPr>
                <p14:cNvContentPartPr/>
                <p14:nvPr/>
              </p14:nvContentPartPr>
              <p14:xfrm>
                <a:off x="7633369" y="3801499"/>
                <a:ext cx="101880" cy="1393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0027502-3794-4AC3-9A73-C430F0D1E28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624729" y="3792499"/>
                  <a:ext cx="1195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9D56F24-84B7-402E-849D-F8039261CDDE}"/>
                    </a:ext>
                  </a:extLst>
                </p14:cNvPr>
                <p14:cNvContentPartPr/>
                <p14:nvPr/>
              </p14:nvContentPartPr>
              <p14:xfrm>
                <a:off x="7831369" y="3568939"/>
                <a:ext cx="177840" cy="3031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9D56F24-84B7-402E-849D-F8039261CDD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822369" y="3560299"/>
                  <a:ext cx="1954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CD1A353-0ED1-4C2A-AE53-0A732995ABFB}"/>
                    </a:ext>
                  </a:extLst>
                </p14:cNvPr>
                <p14:cNvContentPartPr/>
                <p14:nvPr/>
              </p14:nvContentPartPr>
              <p14:xfrm>
                <a:off x="7808689" y="3954859"/>
                <a:ext cx="127080" cy="1616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CD1A353-0ED1-4C2A-AE53-0A732995ABF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800049" y="3946219"/>
                  <a:ext cx="1447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4D1D3E6-BC00-4C8D-8A5C-F7000BB58880}"/>
                    </a:ext>
                  </a:extLst>
                </p14:cNvPr>
                <p14:cNvContentPartPr/>
                <p14:nvPr/>
              </p14:nvContentPartPr>
              <p14:xfrm>
                <a:off x="7977169" y="3965659"/>
                <a:ext cx="134280" cy="1267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4D1D3E6-BC00-4C8D-8A5C-F7000BB5888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968529" y="3956659"/>
                  <a:ext cx="1519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BF4712B-A96F-4BC5-8069-0B0035E33F70}"/>
                    </a:ext>
                  </a:extLst>
                </p14:cNvPr>
                <p14:cNvContentPartPr/>
                <p14:nvPr/>
              </p14:nvContentPartPr>
              <p14:xfrm>
                <a:off x="8254369" y="3976099"/>
                <a:ext cx="24840" cy="9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BF4712B-A96F-4BC5-8069-0B0035E33F7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245369" y="3967459"/>
                  <a:ext cx="424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2CE3381-1567-46E9-A163-720BA6342EB6}"/>
                    </a:ext>
                  </a:extLst>
                </p14:cNvPr>
                <p14:cNvContentPartPr/>
                <p14:nvPr/>
              </p14:nvContentPartPr>
              <p14:xfrm>
                <a:off x="8332489" y="4003459"/>
                <a:ext cx="160560" cy="356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2CE3381-1567-46E9-A163-720BA6342EB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323489" y="3994459"/>
                  <a:ext cx="1782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11C0A30-1ED9-4829-B823-E78797DCA6B9}"/>
                    </a:ext>
                  </a:extLst>
                </p14:cNvPr>
                <p14:cNvContentPartPr/>
                <p14:nvPr/>
              </p14:nvContentPartPr>
              <p14:xfrm>
                <a:off x="8644609" y="4027579"/>
                <a:ext cx="222120" cy="39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11C0A30-1ED9-4829-B823-E78797DCA6B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635969" y="4018939"/>
                  <a:ext cx="239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1CC4D32-5C58-4CD2-875B-036E1615345C}"/>
                    </a:ext>
                  </a:extLst>
                </p14:cNvPr>
                <p14:cNvContentPartPr/>
                <p14:nvPr/>
              </p14:nvContentPartPr>
              <p14:xfrm>
                <a:off x="5235769" y="4124419"/>
                <a:ext cx="1533240" cy="3686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1CC4D32-5C58-4CD2-875B-036E1615345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227129" y="4115419"/>
                  <a:ext cx="1550880" cy="38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92458086-B282-4AF8-A9A6-A284D14C4AD0}"/>
                  </a:ext>
                </a:extLst>
              </p14:cNvPr>
              <p14:cNvContentPartPr/>
              <p14:nvPr/>
            </p14:nvContentPartPr>
            <p14:xfrm>
              <a:off x="3941209" y="1430539"/>
              <a:ext cx="104400" cy="2264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92458086-B282-4AF8-A9A6-A284D14C4AD0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932569" y="1421539"/>
                <a:ext cx="12204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36B1FA0-7690-419F-A19B-67712CFD9371}"/>
                  </a:ext>
                </a:extLst>
              </p14:cNvPr>
              <p14:cNvContentPartPr/>
              <p14:nvPr/>
            </p14:nvContentPartPr>
            <p14:xfrm>
              <a:off x="7924609" y="3055939"/>
              <a:ext cx="458640" cy="248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36B1FA0-7690-419F-A19B-67712CFD9371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7915609" y="3047299"/>
                <a:ext cx="47628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E51F046-0328-4195-B084-EF0A64D4FCC4}"/>
              </a:ext>
            </a:extLst>
          </p:cNvPr>
          <p:cNvGrpSpPr/>
          <p:nvPr/>
        </p:nvGrpSpPr>
        <p:grpSpPr>
          <a:xfrm>
            <a:off x="8093809" y="3150979"/>
            <a:ext cx="109800" cy="223560"/>
            <a:chOff x="8093809" y="3150979"/>
            <a:chExt cx="109800" cy="22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B404A39-112C-46E0-B929-2F73C1F21290}"/>
                    </a:ext>
                  </a:extLst>
                </p14:cNvPr>
                <p14:cNvContentPartPr/>
                <p14:nvPr/>
              </p14:nvContentPartPr>
              <p14:xfrm>
                <a:off x="8167609" y="3150979"/>
                <a:ext cx="15120" cy="223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B404A39-112C-46E0-B929-2F73C1F2129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158969" y="3141979"/>
                  <a:ext cx="327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919028A-CE95-471C-9A78-12386169EC02}"/>
                    </a:ext>
                  </a:extLst>
                </p14:cNvPr>
                <p14:cNvContentPartPr/>
                <p14:nvPr/>
              </p14:nvContentPartPr>
              <p14:xfrm>
                <a:off x="8093809" y="3173299"/>
                <a:ext cx="109800" cy="856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919028A-CE95-471C-9A78-12386169EC0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085169" y="3164659"/>
                  <a:ext cx="12744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0D97D49-03DD-4CED-8A2D-6E35F3704053}"/>
              </a:ext>
            </a:extLst>
          </p:cNvPr>
          <p:cNvGrpSpPr/>
          <p:nvPr/>
        </p:nvGrpSpPr>
        <p:grpSpPr>
          <a:xfrm>
            <a:off x="1702369" y="3038299"/>
            <a:ext cx="3216960" cy="1926000"/>
            <a:chOff x="1702369" y="3038299"/>
            <a:chExt cx="3216960" cy="192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2E3B909-D8EC-4F98-AE7F-7E1BD3F805F7}"/>
                    </a:ext>
                  </a:extLst>
                </p14:cNvPr>
                <p14:cNvContentPartPr/>
                <p14:nvPr/>
              </p14:nvContentPartPr>
              <p14:xfrm>
                <a:off x="2296009" y="3179059"/>
                <a:ext cx="19800" cy="173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2E3B909-D8EC-4F98-AE7F-7E1BD3F805F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287369" y="3170419"/>
                  <a:ext cx="374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549D8D0-C940-4436-AB03-579902150078}"/>
                    </a:ext>
                  </a:extLst>
                </p14:cNvPr>
                <p14:cNvContentPartPr/>
                <p14:nvPr/>
              </p14:nvContentPartPr>
              <p14:xfrm>
                <a:off x="2769409" y="3178339"/>
                <a:ext cx="100080" cy="117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549D8D0-C940-4436-AB03-57990215007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760769" y="3169339"/>
                  <a:ext cx="1177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7AF680C-75BE-48B6-BB50-3392BF07301E}"/>
                    </a:ext>
                  </a:extLst>
                </p14:cNvPr>
                <p14:cNvContentPartPr/>
                <p14:nvPr/>
              </p14:nvContentPartPr>
              <p14:xfrm>
                <a:off x="3461329" y="3122179"/>
                <a:ext cx="65880" cy="25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7AF680C-75BE-48B6-BB50-3392BF07301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452329" y="3113539"/>
                  <a:ext cx="835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AC14802-F2B3-461A-B771-9BC14CA9F194}"/>
                    </a:ext>
                  </a:extLst>
                </p14:cNvPr>
                <p14:cNvContentPartPr/>
                <p14:nvPr/>
              </p14:nvContentPartPr>
              <p14:xfrm>
                <a:off x="3457369" y="3130099"/>
                <a:ext cx="90720" cy="132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AC14802-F2B3-461A-B771-9BC14CA9F19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448369" y="3121099"/>
                  <a:ext cx="1083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E6AF22F-A656-48B5-96BE-181B7D905AF3}"/>
                    </a:ext>
                  </a:extLst>
                </p14:cNvPr>
                <p14:cNvContentPartPr/>
                <p14:nvPr/>
              </p14:nvContentPartPr>
              <p14:xfrm>
                <a:off x="4098529" y="3078979"/>
                <a:ext cx="135720" cy="174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E6AF22F-A656-48B5-96BE-181B7D905AF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089529" y="3069979"/>
                  <a:ext cx="1533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CCD436B-F174-4306-AE69-8C996D104013}"/>
                    </a:ext>
                  </a:extLst>
                </p14:cNvPr>
                <p14:cNvContentPartPr/>
                <p14:nvPr/>
              </p14:nvContentPartPr>
              <p14:xfrm>
                <a:off x="4672009" y="3038299"/>
                <a:ext cx="90720" cy="248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CCD436B-F174-4306-AE69-8C996D10401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663009" y="3029299"/>
                  <a:ext cx="1083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EF45893-7DAA-49EA-BFFA-897F8A9EBECE}"/>
                    </a:ext>
                  </a:extLst>
                </p14:cNvPr>
                <p14:cNvContentPartPr/>
                <p14:nvPr/>
              </p14:nvContentPartPr>
              <p14:xfrm>
                <a:off x="2232289" y="3567859"/>
                <a:ext cx="20520" cy="222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EF45893-7DAA-49EA-BFFA-897F8A9EBEC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223649" y="3559219"/>
                  <a:ext cx="381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4ED3D19-E682-4FAE-9E49-D8C484E7995C}"/>
                    </a:ext>
                  </a:extLst>
                </p14:cNvPr>
                <p14:cNvContentPartPr/>
                <p14:nvPr/>
              </p14:nvContentPartPr>
              <p14:xfrm>
                <a:off x="2189809" y="3539059"/>
                <a:ext cx="100800" cy="113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4ED3D19-E682-4FAE-9E49-D8C484E7995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181169" y="3530419"/>
                  <a:ext cx="1184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9B13B34-3E99-4528-9F23-F11C8A52C997}"/>
                    </a:ext>
                  </a:extLst>
                </p14:cNvPr>
                <p14:cNvContentPartPr/>
                <p14:nvPr/>
              </p14:nvContentPartPr>
              <p14:xfrm>
                <a:off x="2664289" y="3872419"/>
                <a:ext cx="8640" cy="460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9B13B34-3E99-4528-9F23-F11C8A52C99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655289" y="3863779"/>
                  <a:ext cx="2628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B66340E-883A-4D40-A17A-445953C08422}"/>
                    </a:ext>
                  </a:extLst>
                </p14:cNvPr>
                <p14:cNvContentPartPr/>
                <p14:nvPr/>
              </p14:nvContentPartPr>
              <p14:xfrm>
                <a:off x="2673649" y="3611419"/>
                <a:ext cx="2209680" cy="678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B66340E-883A-4D40-A17A-445953C0842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665009" y="3602779"/>
                  <a:ext cx="2227320" cy="69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71B3FE0-2DA2-42DC-8B65-6EC221FD3C1F}"/>
                    </a:ext>
                  </a:extLst>
                </p14:cNvPr>
                <p14:cNvContentPartPr/>
                <p14:nvPr/>
              </p14:nvContentPartPr>
              <p14:xfrm>
                <a:off x="3409489" y="4505299"/>
                <a:ext cx="38880" cy="360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71B3FE0-2DA2-42DC-8B65-6EC221FD3C1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400849" y="4496659"/>
                  <a:ext cx="5652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E575A74-41BA-4050-9719-A9D7CB703A6B}"/>
                    </a:ext>
                  </a:extLst>
                </p14:cNvPr>
                <p14:cNvContentPartPr/>
                <p14:nvPr/>
              </p14:nvContentPartPr>
              <p14:xfrm>
                <a:off x="3442969" y="4459579"/>
                <a:ext cx="1476360" cy="504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E575A74-41BA-4050-9719-A9D7CB703A6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433969" y="4450579"/>
                  <a:ext cx="149400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3B480BF-A39D-46A0-879C-6FE263B903FB}"/>
                    </a:ext>
                  </a:extLst>
                </p14:cNvPr>
                <p14:cNvContentPartPr/>
                <p14:nvPr/>
              </p14:nvContentPartPr>
              <p14:xfrm>
                <a:off x="2159569" y="3985459"/>
                <a:ext cx="19440" cy="329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3B480BF-A39D-46A0-879C-6FE263B903F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150929" y="3976459"/>
                  <a:ext cx="370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6613B4D-F0C9-41C6-BB2B-CA701F79601B}"/>
                    </a:ext>
                  </a:extLst>
                </p14:cNvPr>
                <p14:cNvContentPartPr/>
                <p14:nvPr/>
              </p14:nvContentPartPr>
              <p14:xfrm>
                <a:off x="2186929" y="3890059"/>
                <a:ext cx="207720" cy="397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6613B4D-F0C9-41C6-BB2B-CA701F79601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78289" y="3881059"/>
                  <a:ext cx="22536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37A769E-3C91-4825-A82D-7C003D6B1283}"/>
                    </a:ext>
                  </a:extLst>
                </p14:cNvPr>
                <p14:cNvContentPartPr/>
                <p14:nvPr/>
              </p14:nvContentPartPr>
              <p14:xfrm>
                <a:off x="2224369" y="4067539"/>
                <a:ext cx="20520" cy="123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37A769E-3C91-4825-A82D-7C003D6B128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215729" y="4058539"/>
                  <a:ext cx="381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CC69EB7-DAE4-4402-8916-8D6D6968BEC9}"/>
                    </a:ext>
                  </a:extLst>
                </p14:cNvPr>
                <p14:cNvContentPartPr/>
                <p14:nvPr/>
              </p14:nvContentPartPr>
              <p14:xfrm>
                <a:off x="2251729" y="4583059"/>
                <a:ext cx="10440" cy="312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CC69EB7-DAE4-4402-8916-8D6D6968BEC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243089" y="4574059"/>
                  <a:ext cx="280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BC70287-B5D7-4B87-9C3D-5A8733452E28}"/>
                    </a:ext>
                  </a:extLst>
                </p14:cNvPr>
                <p14:cNvContentPartPr/>
                <p14:nvPr/>
              </p14:nvContentPartPr>
              <p14:xfrm>
                <a:off x="2229049" y="4574779"/>
                <a:ext cx="210240" cy="337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BC70287-B5D7-4B87-9C3D-5A8733452E2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220409" y="4565779"/>
                  <a:ext cx="2278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13C4EAE-D012-413D-B0DD-DCE7C8A7160F}"/>
                    </a:ext>
                  </a:extLst>
                </p14:cNvPr>
                <p14:cNvContentPartPr/>
                <p14:nvPr/>
              </p14:nvContentPartPr>
              <p14:xfrm>
                <a:off x="2740249" y="4590619"/>
                <a:ext cx="9360" cy="39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13C4EAE-D012-413D-B0DD-DCE7C8A7160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731609" y="4581979"/>
                  <a:ext cx="270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5444283-1E5E-4A63-8ADA-1CBCC2AC3161}"/>
                    </a:ext>
                  </a:extLst>
                </p14:cNvPr>
                <p14:cNvContentPartPr/>
                <p14:nvPr/>
              </p14:nvContentPartPr>
              <p14:xfrm>
                <a:off x="2719369" y="4580899"/>
                <a:ext cx="24120" cy="286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5444283-1E5E-4A63-8ADA-1CBCC2AC316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710729" y="4572259"/>
                  <a:ext cx="417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212575-CA41-4583-8137-864556C6E835}"/>
                    </a:ext>
                  </a:extLst>
                </p14:cNvPr>
                <p14:cNvContentPartPr/>
                <p14:nvPr/>
              </p14:nvContentPartPr>
              <p14:xfrm>
                <a:off x="2706049" y="4494139"/>
                <a:ext cx="294480" cy="339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212575-CA41-4583-8137-864556C6E83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697049" y="4485139"/>
                  <a:ext cx="3121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3581C31-9888-4A45-9D38-12E1ED2CCB6A}"/>
                    </a:ext>
                  </a:extLst>
                </p14:cNvPr>
                <p14:cNvContentPartPr/>
                <p14:nvPr/>
              </p14:nvContentPartPr>
              <p14:xfrm>
                <a:off x="2221489" y="4867819"/>
                <a:ext cx="128160" cy="24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3581C31-9888-4A45-9D38-12E1ED2CCB6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212849" y="4858819"/>
                  <a:ext cx="1458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636F169-CE95-4760-8A85-5F43AEAA4EEB}"/>
                    </a:ext>
                  </a:extLst>
                </p14:cNvPr>
                <p14:cNvContentPartPr/>
                <p14:nvPr/>
              </p14:nvContentPartPr>
              <p14:xfrm>
                <a:off x="1804249" y="3208579"/>
                <a:ext cx="156600" cy="748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636F169-CE95-4760-8A85-5F43AEAA4EEB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795609" y="3199939"/>
                  <a:ext cx="1742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971C268-76A7-4E08-A0A4-717EAA663C1C}"/>
                    </a:ext>
                  </a:extLst>
                </p14:cNvPr>
                <p14:cNvContentPartPr/>
                <p14:nvPr/>
              </p14:nvContentPartPr>
              <p14:xfrm>
                <a:off x="1702369" y="3206779"/>
                <a:ext cx="212040" cy="1647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971C268-76A7-4E08-A0A4-717EAA663C1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693729" y="3197779"/>
                  <a:ext cx="229680" cy="166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248507D-6E29-48E3-9044-67A5ADB83CE6}"/>
              </a:ext>
            </a:extLst>
          </p:cNvPr>
          <p:cNvGrpSpPr/>
          <p:nvPr/>
        </p:nvGrpSpPr>
        <p:grpSpPr>
          <a:xfrm>
            <a:off x="376849" y="3707899"/>
            <a:ext cx="941400" cy="1057320"/>
            <a:chOff x="376849" y="3707899"/>
            <a:chExt cx="941400" cy="105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CB190FF-AF1E-449C-9D6B-E09C06E73A5A}"/>
                    </a:ext>
                  </a:extLst>
                </p14:cNvPr>
                <p14:cNvContentPartPr/>
                <p14:nvPr/>
              </p14:nvContentPartPr>
              <p14:xfrm>
                <a:off x="376849" y="3812299"/>
                <a:ext cx="230760" cy="2404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CB190FF-AF1E-449C-9D6B-E09C06E73A5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68209" y="3803299"/>
                  <a:ext cx="2484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1950B31-20D4-4012-9922-8539BEDA6332}"/>
                    </a:ext>
                  </a:extLst>
                </p14:cNvPr>
                <p14:cNvContentPartPr/>
                <p14:nvPr/>
              </p14:nvContentPartPr>
              <p14:xfrm>
                <a:off x="632089" y="3796099"/>
                <a:ext cx="59760" cy="1638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1950B31-20D4-4012-9922-8539BEDA6332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23089" y="3787459"/>
                  <a:ext cx="77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1802AED-47E5-4087-8C50-F5401C322055}"/>
                    </a:ext>
                  </a:extLst>
                </p14:cNvPr>
                <p14:cNvContentPartPr/>
                <p14:nvPr/>
              </p14:nvContentPartPr>
              <p14:xfrm>
                <a:off x="742969" y="3747499"/>
                <a:ext cx="273600" cy="2232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1802AED-47E5-4087-8C50-F5401C32205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34329" y="3738499"/>
                  <a:ext cx="2912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BAF60D5-6A84-42FF-BE4E-25BC5C368933}"/>
                    </a:ext>
                  </a:extLst>
                </p14:cNvPr>
                <p14:cNvContentPartPr/>
                <p14:nvPr/>
              </p14:nvContentPartPr>
              <p14:xfrm>
                <a:off x="1005769" y="3707899"/>
                <a:ext cx="149400" cy="1994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BAF60D5-6A84-42FF-BE4E-25BC5C36893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96769" y="3699259"/>
                  <a:ext cx="1670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CADB8EF-7E70-43BF-B4C5-9B6C7542D94A}"/>
                    </a:ext>
                  </a:extLst>
                </p14:cNvPr>
                <p14:cNvContentPartPr/>
                <p14:nvPr/>
              </p14:nvContentPartPr>
              <p14:xfrm>
                <a:off x="722449" y="4148179"/>
                <a:ext cx="372600" cy="2458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CADB8EF-7E70-43BF-B4C5-9B6C7542D94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13809" y="4139539"/>
                  <a:ext cx="3902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23B6394-6235-4D20-980C-43B76F21AFD7}"/>
                    </a:ext>
                  </a:extLst>
                </p14:cNvPr>
                <p14:cNvContentPartPr/>
                <p14:nvPr/>
              </p14:nvContentPartPr>
              <p14:xfrm>
                <a:off x="1106929" y="4090219"/>
                <a:ext cx="211320" cy="2106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23B6394-6235-4D20-980C-43B76F21AFD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97929" y="4081579"/>
                  <a:ext cx="2289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E9BB9D4-F307-44AD-A9F2-3569D72F8403}"/>
                    </a:ext>
                  </a:extLst>
                </p14:cNvPr>
                <p14:cNvContentPartPr/>
                <p14:nvPr/>
              </p14:nvContentPartPr>
              <p14:xfrm>
                <a:off x="842329" y="4598179"/>
                <a:ext cx="133920" cy="1670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E9BB9D4-F307-44AD-A9F2-3569D72F840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33689" y="4589539"/>
                  <a:ext cx="1515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FB2DF58-0C5B-426D-81E1-E620C774EB24}"/>
                    </a:ext>
                  </a:extLst>
                </p14:cNvPr>
                <p14:cNvContentPartPr/>
                <p14:nvPr/>
              </p14:nvContentPartPr>
              <p14:xfrm>
                <a:off x="976249" y="4456699"/>
                <a:ext cx="158400" cy="997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FB2DF58-0C5B-426D-81E1-E620C774EB2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67609" y="4448059"/>
                  <a:ext cx="176040" cy="11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58AEC7AB-60EA-4603-B129-10FB51257961}"/>
                  </a:ext>
                </a:extLst>
              </p14:cNvPr>
              <p14:cNvContentPartPr/>
              <p14:nvPr/>
            </p14:nvContentPartPr>
            <p14:xfrm>
              <a:off x="6685849" y="4387939"/>
              <a:ext cx="1868760" cy="1828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58AEC7AB-60EA-4603-B129-10FB51257961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6677209" y="4379299"/>
                <a:ext cx="1886400" cy="20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0169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0EE6-DA0B-4DEE-B009-023699BC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QuickSort</a:t>
            </a:r>
            <a:r>
              <a:rPr lang="en-US" dirty="0"/>
              <a:t> – Draw the picture of sort()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3F88-5FD4-46FF-8677-DF041B660C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static void swap(String[] array,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String temp = 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temp;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static int partition(String[] array, int low, int high)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pivotStartIndex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high - 1;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String pivot = 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pivotStartIndex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low,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largerAfter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high - 2;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while 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largerAfter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if (array[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].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compareTo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(pivot) &lt; 0)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else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swap(array,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largerAfter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largerAfter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-=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swap(array,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pivotStartIndex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035D-6100-426D-B636-0143F041E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1" cy="370551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public static void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qsort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(String[] array, int low, int high)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(high - low &lt;= 1) { return;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splitAt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partition(array, low, high);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qsort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(array, low,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splitAt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qsort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(array,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splitAt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+ 1, high);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static void sort(String[] array)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qsort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(array, 0,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main()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String[] str = {"f", "b", "a", "e", "d", "c" };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int[] result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Sort.sort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(str);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Arrays.deepToString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(result));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328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13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5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PA5</a:t>
            </a:r>
            <a:r>
              <a:rPr lang="en-US" dirty="0"/>
              <a:t> due Wednesday @ 11:59pm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E4C91A-D8FA-4993-86C4-E82011F84626}"/>
                  </a:ext>
                </a:extLst>
              </p14:cNvPr>
              <p14:cNvContentPartPr/>
              <p14:nvPr/>
            </p14:nvContentPartPr>
            <p14:xfrm>
              <a:off x="2252089" y="1752379"/>
              <a:ext cx="737640" cy="6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E4C91A-D8FA-4993-86C4-E82011F846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3449" y="1743739"/>
                <a:ext cx="75528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5DDE6CE-A25D-43B7-8B39-74CA759F2A7E}"/>
                  </a:ext>
                </a:extLst>
              </p14:cNvPr>
              <p14:cNvContentPartPr/>
              <p14:nvPr/>
            </p14:nvContentPartPr>
            <p14:xfrm>
              <a:off x="2293849" y="2152339"/>
              <a:ext cx="863280" cy="36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5DDE6CE-A25D-43B7-8B39-74CA759F2A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5209" y="2143699"/>
                <a:ext cx="88092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8EA416B-A2CE-42F1-8927-1B4E37161943}"/>
                  </a:ext>
                </a:extLst>
              </p14:cNvPr>
              <p14:cNvContentPartPr/>
              <p14:nvPr/>
            </p14:nvContentPartPr>
            <p14:xfrm>
              <a:off x="866449" y="2600179"/>
              <a:ext cx="454680" cy="17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8EA416B-A2CE-42F1-8927-1B4E371619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7809" y="2591539"/>
                <a:ext cx="472320" cy="3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Partition/Sort</a:t>
            </a:r>
          </a:p>
          <a:p>
            <a:r>
              <a:rPr lang="en-US" dirty="0"/>
              <a:t>Questions on Lecture 13?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Quicksort: Another magical (recursive) algorithm</a:t>
            </a:r>
          </a:p>
        </p:txBody>
      </p:sp>
      <p:sp>
        <p:nvSpPr>
          <p:cNvPr id="6" name="Rectangle 5"/>
          <p:cNvSpPr/>
          <p:nvPr/>
        </p:nvSpPr>
        <p:spPr>
          <a:xfrm>
            <a:off x="26406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7" name="Rectangle 6"/>
          <p:cNvSpPr/>
          <p:nvPr/>
        </p:nvSpPr>
        <p:spPr>
          <a:xfrm>
            <a:off x="30978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35550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" name="Rectangle 8"/>
          <p:cNvSpPr/>
          <p:nvPr/>
        </p:nvSpPr>
        <p:spPr>
          <a:xfrm>
            <a:off x="40122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694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266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838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10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95145" y="2291830"/>
            <a:ext cx="18085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Select a </a:t>
            </a:r>
            <a:r>
              <a:rPr lang="en-US" sz="1350" b="1" dirty="0">
                <a:solidFill>
                  <a:srgbClr val="FF0000"/>
                </a:solidFill>
              </a:rPr>
              <a:t>pivot</a:t>
            </a:r>
            <a:r>
              <a:rPr lang="en-US" sz="1350" dirty="0"/>
              <a:t> element: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131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703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275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84708" y="2581440"/>
            <a:ext cx="45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419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991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563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135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29780" y="3125949"/>
            <a:ext cx="67059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“Partition” the elements in the array (</a:t>
            </a:r>
            <a:r>
              <a:rPr lang="en-US" sz="1350" b="1" dirty="0">
                <a:solidFill>
                  <a:srgbClr val="0070C0"/>
                </a:solidFill>
              </a:rPr>
              <a:t>smaller or equal to pivot</a:t>
            </a:r>
            <a:r>
              <a:rPr lang="en-US" sz="1350" b="1" dirty="0"/>
              <a:t>, larger or equal to pivot)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032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0604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5176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9748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320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892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464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8036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78061" y="3963013"/>
            <a:ext cx="60674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Magically sort the smaller elements and the larger elements (Quicksort)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032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0604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76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748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4320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8892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3464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8036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175EF1-ADFD-4820-9CB3-C3002B854B6D}"/>
              </a:ext>
            </a:extLst>
          </p:cNvPr>
          <p:cNvSpPr/>
          <p:nvPr/>
        </p:nvSpPr>
        <p:spPr>
          <a:xfrm>
            <a:off x="2529010" y="1242973"/>
            <a:ext cx="378911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hlinkClick r:id="rId3"/>
              </a:rPr>
              <a:t>https://www.youtube.com/watch?v=ywWBy6J5gz8</a:t>
            </a:r>
            <a:endParaRPr lang="en-US" sz="13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5765A7E-872A-4544-92AB-757B7F3AEC94}"/>
                  </a:ext>
                </a:extLst>
              </p14:cNvPr>
              <p14:cNvContentPartPr/>
              <p14:nvPr/>
            </p14:nvContentPartPr>
            <p14:xfrm>
              <a:off x="4036609" y="2637259"/>
              <a:ext cx="327240" cy="3499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5765A7E-872A-4544-92AB-757B7F3AEC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27969" y="2628259"/>
                <a:ext cx="344880" cy="36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2AF61D47-83DF-4DB9-AE35-FD36B7BB2036}"/>
              </a:ext>
            </a:extLst>
          </p:cNvPr>
          <p:cNvGrpSpPr/>
          <p:nvPr/>
        </p:nvGrpSpPr>
        <p:grpSpPr>
          <a:xfrm>
            <a:off x="2301049" y="4375699"/>
            <a:ext cx="3874680" cy="726480"/>
            <a:chOff x="2301049" y="4375699"/>
            <a:chExt cx="3874680" cy="72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76B7559-1002-4E3D-AE54-3095E4B12F9E}"/>
                    </a:ext>
                  </a:extLst>
                </p14:cNvPr>
                <p14:cNvContentPartPr/>
                <p14:nvPr/>
              </p14:nvContentPartPr>
              <p14:xfrm>
                <a:off x="4516849" y="4375699"/>
                <a:ext cx="264960" cy="295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76B7559-1002-4E3D-AE54-3095E4B12F9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7849" y="4366699"/>
                  <a:ext cx="2826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713EBC6-A293-4607-A2F5-FEAB655034EE}"/>
                    </a:ext>
                  </a:extLst>
                </p14:cNvPr>
                <p14:cNvContentPartPr/>
                <p14:nvPr/>
              </p14:nvContentPartPr>
              <p14:xfrm>
                <a:off x="4923289" y="4859179"/>
                <a:ext cx="812880" cy="128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713EBC6-A293-4607-A2F5-FEAB655034E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14649" y="4850539"/>
                  <a:ext cx="830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E4BE004-62C7-4F8C-A3EC-FE8EF0E9E9A0}"/>
                    </a:ext>
                  </a:extLst>
                </p14:cNvPr>
                <p14:cNvContentPartPr/>
                <p14:nvPr/>
              </p14:nvContentPartPr>
              <p14:xfrm>
                <a:off x="6040729" y="4861699"/>
                <a:ext cx="135000" cy="127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E4BE004-62C7-4F8C-A3EC-FE8EF0E9E9A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32089" y="4853059"/>
                  <a:ext cx="1526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510D04D-FBFD-4A81-A247-20D0A21F3C45}"/>
                    </a:ext>
                  </a:extLst>
                </p14:cNvPr>
                <p14:cNvContentPartPr/>
                <p14:nvPr/>
              </p14:nvContentPartPr>
              <p14:xfrm>
                <a:off x="2714689" y="4822459"/>
                <a:ext cx="1630080" cy="118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510D04D-FBFD-4A81-A247-20D0A21F3C4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05689" y="4813819"/>
                  <a:ext cx="16477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F2DDE64-E0C1-4D9B-8478-558A1BEAB6BC}"/>
                    </a:ext>
                  </a:extLst>
                </p14:cNvPr>
                <p14:cNvContentPartPr/>
                <p14:nvPr/>
              </p14:nvContentPartPr>
              <p14:xfrm>
                <a:off x="2301049" y="4776739"/>
                <a:ext cx="193320" cy="176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F2DDE64-E0C1-4D9B-8478-558A1BEAB6B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92409" y="4767739"/>
                  <a:ext cx="210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C3F039F-96C0-4C46-9408-D4EE881ADFAA}"/>
                    </a:ext>
                  </a:extLst>
                </p14:cNvPr>
                <p14:cNvContentPartPr/>
                <p14:nvPr/>
              </p14:nvContentPartPr>
              <p14:xfrm>
                <a:off x="4695769" y="4866019"/>
                <a:ext cx="6120" cy="236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C3F039F-96C0-4C46-9408-D4EE881ADF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86769" y="4857019"/>
                  <a:ext cx="237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EAEE63B-8EFE-48F1-9B79-ABBA420289BA}"/>
                    </a:ext>
                  </a:extLst>
                </p14:cNvPr>
                <p14:cNvContentPartPr/>
                <p14:nvPr/>
              </p14:nvContentPartPr>
              <p14:xfrm>
                <a:off x="4623049" y="4818139"/>
                <a:ext cx="142200" cy="93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EAEE63B-8EFE-48F1-9B79-ABBA420289B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14409" y="4809499"/>
                  <a:ext cx="159840" cy="11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F79C26E-2755-4CEB-87AD-D28A030A323E}"/>
                  </a:ext>
                </a:extLst>
              </p14:cNvPr>
              <p14:cNvContentPartPr/>
              <p14:nvPr/>
            </p14:nvContentPartPr>
            <p14:xfrm>
              <a:off x="992449" y="3696019"/>
              <a:ext cx="7560" cy="68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F79C26E-2755-4CEB-87AD-D28A030A32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3809" y="3687379"/>
                <a:ext cx="25200" cy="2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5197069D-1C76-4465-90E3-6E6275689CC3}"/>
              </a:ext>
            </a:extLst>
          </p:cNvPr>
          <p:cNvGrpSpPr/>
          <p:nvPr/>
        </p:nvGrpSpPr>
        <p:grpSpPr>
          <a:xfrm>
            <a:off x="142849" y="4229539"/>
            <a:ext cx="1408680" cy="471960"/>
            <a:chOff x="142849" y="4229539"/>
            <a:chExt cx="1408680" cy="47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D92CF29-781C-4D64-A38D-7F8EF7421433}"/>
                    </a:ext>
                  </a:extLst>
                </p14:cNvPr>
                <p14:cNvContentPartPr/>
                <p14:nvPr/>
              </p14:nvContentPartPr>
              <p14:xfrm>
                <a:off x="142849" y="4435459"/>
                <a:ext cx="147960" cy="266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D92CF29-781C-4D64-A38D-7F8EF742143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4209" y="4426459"/>
                  <a:ext cx="1656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302ECAB-9851-4501-9EC1-D4AD929E4BBE}"/>
                    </a:ext>
                  </a:extLst>
                </p14:cNvPr>
                <p14:cNvContentPartPr/>
                <p14:nvPr/>
              </p14:nvContentPartPr>
              <p14:xfrm>
                <a:off x="376129" y="4340419"/>
                <a:ext cx="30600" cy="225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302ECAB-9851-4501-9EC1-D4AD929E4BB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7489" y="4331779"/>
                  <a:ext cx="482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E5AA5BA-DC37-44EA-8F7C-8ED4E914DE94}"/>
                    </a:ext>
                  </a:extLst>
                </p14:cNvPr>
                <p14:cNvContentPartPr/>
                <p14:nvPr/>
              </p14:nvContentPartPr>
              <p14:xfrm>
                <a:off x="471529" y="4395499"/>
                <a:ext cx="114840" cy="129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E5AA5BA-DC37-44EA-8F7C-8ED4E914DE9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2889" y="4386859"/>
                  <a:ext cx="1324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680CA48-4018-43A7-9FEA-3E6E2D5762B0}"/>
                    </a:ext>
                  </a:extLst>
                </p14:cNvPr>
                <p14:cNvContentPartPr/>
                <p14:nvPr/>
              </p14:nvContentPartPr>
              <p14:xfrm>
                <a:off x="593209" y="4289299"/>
                <a:ext cx="203040" cy="216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680CA48-4018-43A7-9FEA-3E6E2D5762B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4209" y="4280299"/>
                  <a:ext cx="2206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9D28A53-4B8E-4034-A3F7-6053D3C7FA4B}"/>
                    </a:ext>
                  </a:extLst>
                </p14:cNvPr>
                <p14:cNvContentPartPr/>
                <p14:nvPr/>
              </p14:nvContentPartPr>
              <p14:xfrm>
                <a:off x="958249" y="4348339"/>
                <a:ext cx="112680" cy="131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9D28A53-4B8E-4034-A3F7-6053D3C7FA4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9249" y="4339699"/>
                  <a:ext cx="1303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378B414-634A-4415-8452-C66C571D34BF}"/>
                    </a:ext>
                  </a:extLst>
                </p14:cNvPr>
                <p14:cNvContentPartPr/>
                <p14:nvPr/>
              </p14:nvContentPartPr>
              <p14:xfrm>
                <a:off x="1100089" y="4357699"/>
                <a:ext cx="92520" cy="81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378B414-634A-4415-8452-C66C571D34B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91089" y="4349059"/>
                  <a:ext cx="1101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FEBB272-6D44-412E-BF0D-D51E8AFAF189}"/>
                    </a:ext>
                  </a:extLst>
                </p14:cNvPr>
                <p14:cNvContentPartPr/>
                <p14:nvPr/>
              </p14:nvContentPartPr>
              <p14:xfrm>
                <a:off x="1240489" y="4229539"/>
                <a:ext cx="34200" cy="249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FEBB272-6D44-412E-BF0D-D51E8AFAF18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31849" y="4220539"/>
                  <a:ext cx="518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645A762-A49D-44F7-9FCA-8C9AA421D6B2}"/>
                    </a:ext>
                  </a:extLst>
                </p14:cNvPr>
                <p14:cNvContentPartPr/>
                <p14:nvPr/>
              </p14:nvContentPartPr>
              <p14:xfrm>
                <a:off x="1317169" y="4347979"/>
                <a:ext cx="104400" cy="164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645A762-A49D-44F7-9FCA-8C9AA421D6B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08529" y="4338979"/>
                  <a:ext cx="1220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AE4EEEB-FD02-422A-956F-1F7A5D7CF9C8}"/>
                    </a:ext>
                  </a:extLst>
                </p14:cNvPr>
                <p14:cNvContentPartPr/>
                <p14:nvPr/>
              </p14:nvContentPartPr>
              <p14:xfrm>
                <a:off x="1490329" y="4354099"/>
                <a:ext cx="61200" cy="134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AE4EEEB-FD02-422A-956F-1F7A5D7CF9C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81689" y="4345459"/>
                  <a:ext cx="7884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AF7F98D-4942-464E-9793-53214079757F}"/>
              </a:ext>
            </a:extLst>
          </p:cNvPr>
          <p:cNvGrpSpPr/>
          <p:nvPr/>
        </p:nvGrpSpPr>
        <p:grpSpPr>
          <a:xfrm>
            <a:off x="1637209" y="4307299"/>
            <a:ext cx="508680" cy="198360"/>
            <a:chOff x="1637209" y="4307299"/>
            <a:chExt cx="508680" cy="19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F4B674D-A35E-4D19-A461-90A445D7B8E6}"/>
                    </a:ext>
                  </a:extLst>
                </p14:cNvPr>
                <p14:cNvContentPartPr/>
                <p14:nvPr/>
              </p14:nvContentPartPr>
              <p14:xfrm>
                <a:off x="1654129" y="4452739"/>
                <a:ext cx="113400" cy="24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F4B674D-A35E-4D19-A461-90A445D7B8E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45129" y="4443739"/>
                  <a:ext cx="1310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D987F62-0AB9-422A-9796-405540EBB942}"/>
                    </a:ext>
                  </a:extLst>
                </p14:cNvPr>
                <p14:cNvContentPartPr/>
                <p14:nvPr/>
              </p14:nvContentPartPr>
              <p14:xfrm>
                <a:off x="1637209" y="4381099"/>
                <a:ext cx="227880" cy="111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D987F62-0AB9-422A-9796-405540EBB94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28569" y="4372099"/>
                  <a:ext cx="2455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3144B19-D508-48FD-BEE7-9A5BA6608846}"/>
                    </a:ext>
                  </a:extLst>
                </p14:cNvPr>
                <p14:cNvContentPartPr/>
                <p14:nvPr/>
              </p14:nvContentPartPr>
              <p14:xfrm>
                <a:off x="1920169" y="4307299"/>
                <a:ext cx="32760" cy="198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3144B19-D508-48FD-BEE7-9A5BA660884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11529" y="4298299"/>
                  <a:ext cx="504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1BE489A-E9F7-4893-85EF-233C8A53DF25}"/>
                    </a:ext>
                  </a:extLst>
                </p14:cNvPr>
                <p14:cNvContentPartPr/>
                <p14:nvPr/>
              </p14:nvContentPartPr>
              <p14:xfrm>
                <a:off x="1990369" y="4319899"/>
                <a:ext cx="155520" cy="143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1BE489A-E9F7-4893-85EF-233C8A53DF2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81369" y="4310899"/>
                  <a:ext cx="17316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43A6CE4-2B98-4C47-84CE-A38DD1FD6388}"/>
              </a:ext>
            </a:extLst>
          </p:cNvPr>
          <p:cNvGrpSpPr/>
          <p:nvPr/>
        </p:nvGrpSpPr>
        <p:grpSpPr>
          <a:xfrm>
            <a:off x="251209" y="4665859"/>
            <a:ext cx="531720" cy="329400"/>
            <a:chOff x="251209" y="4665859"/>
            <a:chExt cx="531720" cy="32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7983897-F990-4155-A744-47486816A9ED}"/>
                    </a:ext>
                  </a:extLst>
                </p14:cNvPr>
                <p14:cNvContentPartPr/>
                <p14:nvPr/>
              </p14:nvContentPartPr>
              <p14:xfrm>
                <a:off x="251209" y="4803739"/>
                <a:ext cx="118080" cy="1915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7983897-F990-4155-A744-47486816A9E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2569" y="4794739"/>
                  <a:ext cx="1357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C20915A-2C67-4FFD-8540-BDCED38ECD87}"/>
                    </a:ext>
                  </a:extLst>
                </p14:cNvPr>
                <p14:cNvContentPartPr/>
                <p14:nvPr/>
              </p14:nvContentPartPr>
              <p14:xfrm>
                <a:off x="393409" y="4689259"/>
                <a:ext cx="26640" cy="218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C20915A-2C67-4FFD-8540-BDCED38ECD8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4409" y="4680619"/>
                  <a:ext cx="442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19F41FF-EF34-419D-AF22-5E7FAE9808C6}"/>
                    </a:ext>
                  </a:extLst>
                </p14:cNvPr>
                <p14:cNvContentPartPr/>
                <p14:nvPr/>
              </p14:nvContentPartPr>
              <p14:xfrm>
                <a:off x="475489" y="4754779"/>
                <a:ext cx="195840" cy="148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19F41FF-EF34-419D-AF22-5E7FAE9808C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6489" y="4746139"/>
                  <a:ext cx="2134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E10E431-4A04-4A28-95E9-92E5A8ED0452}"/>
                    </a:ext>
                  </a:extLst>
                </p14:cNvPr>
                <p14:cNvContentPartPr/>
                <p14:nvPr/>
              </p14:nvContentPartPr>
              <p14:xfrm>
                <a:off x="724609" y="4665859"/>
                <a:ext cx="58320" cy="2048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E10E431-4A04-4A28-95E9-92E5A8ED045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5969" y="4656859"/>
                  <a:ext cx="7596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1D11528-B37D-46A4-AE1C-9ABE610B2D68}"/>
              </a:ext>
            </a:extLst>
          </p:cNvPr>
          <p:cNvGrpSpPr/>
          <p:nvPr/>
        </p:nvGrpSpPr>
        <p:grpSpPr>
          <a:xfrm>
            <a:off x="970489" y="4635979"/>
            <a:ext cx="1108080" cy="263520"/>
            <a:chOff x="970489" y="4635979"/>
            <a:chExt cx="1108080" cy="26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99C706C-9EF6-468F-9FBA-AD5E9AA7D364}"/>
                    </a:ext>
                  </a:extLst>
                </p14:cNvPr>
                <p14:cNvContentPartPr/>
                <p14:nvPr/>
              </p14:nvContentPartPr>
              <p14:xfrm>
                <a:off x="970489" y="4743979"/>
                <a:ext cx="37080" cy="148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99C706C-9EF6-468F-9FBA-AD5E9AA7D36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61849" y="4735339"/>
                  <a:ext cx="547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B335DA6-5700-4B0E-BFB6-50D0817B057C}"/>
                    </a:ext>
                  </a:extLst>
                </p14:cNvPr>
                <p14:cNvContentPartPr/>
                <p14:nvPr/>
              </p14:nvContentPartPr>
              <p14:xfrm>
                <a:off x="1011529" y="4643179"/>
                <a:ext cx="175680" cy="234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B335DA6-5700-4B0E-BFB6-50D0817B057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02889" y="4634539"/>
                  <a:ext cx="1933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DA5987F-4CFA-49E4-8723-1BCB1D343789}"/>
                    </a:ext>
                  </a:extLst>
                </p14:cNvPr>
                <p14:cNvContentPartPr/>
                <p14:nvPr/>
              </p14:nvContentPartPr>
              <p14:xfrm>
                <a:off x="1221049" y="4642099"/>
                <a:ext cx="200520" cy="196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DA5987F-4CFA-49E4-8723-1BCB1D34378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12409" y="4633459"/>
                  <a:ext cx="2181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3B266EB-4EDF-40A0-86BD-4E95637A7637}"/>
                    </a:ext>
                  </a:extLst>
                </p14:cNvPr>
                <p14:cNvContentPartPr/>
                <p14:nvPr/>
              </p14:nvContentPartPr>
              <p14:xfrm>
                <a:off x="1469809" y="4756939"/>
                <a:ext cx="110880" cy="142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3B266EB-4EDF-40A0-86BD-4E95637A763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61169" y="4747939"/>
                  <a:ext cx="128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AB6E1EC-4127-469C-B01F-CCB6C25BA233}"/>
                    </a:ext>
                  </a:extLst>
                </p14:cNvPr>
                <p14:cNvContentPartPr/>
                <p14:nvPr/>
              </p14:nvContentPartPr>
              <p14:xfrm>
                <a:off x="1752409" y="4687459"/>
                <a:ext cx="117000" cy="138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AB6E1EC-4127-469C-B01F-CCB6C25BA23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743409" y="4678459"/>
                  <a:ext cx="1346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D8B84E1-2771-42F0-ACED-7C91CD9A4A40}"/>
                    </a:ext>
                  </a:extLst>
                </p14:cNvPr>
                <p14:cNvContentPartPr/>
                <p14:nvPr/>
              </p14:nvContentPartPr>
              <p14:xfrm>
                <a:off x="1959769" y="4657219"/>
                <a:ext cx="31680" cy="82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D8B84E1-2771-42F0-ACED-7C91CD9A4A4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951129" y="4648579"/>
                  <a:ext cx="493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323AB67-7214-46D5-B3D3-24509555B8F2}"/>
                    </a:ext>
                  </a:extLst>
                </p14:cNvPr>
                <p14:cNvContentPartPr/>
                <p14:nvPr/>
              </p14:nvContentPartPr>
              <p14:xfrm>
                <a:off x="1954009" y="4660819"/>
                <a:ext cx="104400" cy="82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323AB67-7214-46D5-B3D3-24509555B8F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45369" y="4652179"/>
                  <a:ext cx="1220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91CA5A6-0214-4AB5-93CB-016FE3857282}"/>
                    </a:ext>
                  </a:extLst>
                </p14:cNvPr>
                <p14:cNvContentPartPr/>
                <p14:nvPr/>
              </p14:nvContentPartPr>
              <p14:xfrm>
                <a:off x="2055169" y="4635979"/>
                <a:ext cx="23400" cy="211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91CA5A6-0214-4AB5-93CB-016FE385728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46169" y="4627339"/>
                  <a:ext cx="41040" cy="228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3348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058F-D9A0-4B9D-BFD1-1F8E88F5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2F2EE8-BA83-49EE-A305-94354AABC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1390" y="57150"/>
            <a:ext cx="4472610" cy="50366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0C7143-D24D-42D2-8854-5113A16FF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9" y="71618"/>
            <a:ext cx="4472612" cy="1457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591EF1-F9DE-4D53-B48C-29FBFDF44A13}"/>
              </a:ext>
            </a:extLst>
          </p:cNvPr>
          <p:cNvSpPr txBox="1"/>
          <p:nvPr/>
        </p:nvSpPr>
        <p:spPr>
          <a:xfrm>
            <a:off x="628650" y="2686050"/>
            <a:ext cx="260968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There are many ways to partition!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8CF0A7-CD38-4764-A9CF-171D66C91045}"/>
                  </a:ext>
                </a:extLst>
              </p14:cNvPr>
              <p14:cNvContentPartPr/>
              <p14:nvPr/>
            </p14:nvContentPartPr>
            <p14:xfrm>
              <a:off x="1390249" y="2993299"/>
              <a:ext cx="1809720" cy="83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8CF0A7-CD38-4764-A9CF-171D66C910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1609" y="2984659"/>
                <a:ext cx="182736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F6DE55-52F4-4CFD-BC1A-6F5F87768B91}"/>
                  </a:ext>
                </a:extLst>
              </p14:cNvPr>
              <p14:cNvContentPartPr/>
              <p14:nvPr/>
            </p14:nvContentPartPr>
            <p14:xfrm>
              <a:off x="2623969" y="2275819"/>
              <a:ext cx="146520" cy="334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F6DE55-52F4-4CFD-BC1A-6F5F87768B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14969" y="2266819"/>
                <a:ext cx="164160" cy="35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629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CFB7-CE6B-483E-9BA8-7D859876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" y="27433"/>
            <a:ext cx="2052828" cy="658368"/>
          </a:xfrm>
        </p:spPr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D2A7-F166-4D81-B108-2153DA5B8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sort {12, 4, 9, 3, 15, 8, 19, 2}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404F4C-2668-49F9-99E1-7BEF2464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390" y="57150"/>
            <a:ext cx="4472610" cy="50366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7DD85E-1E9C-40FD-A94A-75B07F7E64ED}"/>
                  </a:ext>
                </a:extLst>
              </p14:cNvPr>
              <p14:cNvContentPartPr/>
              <p14:nvPr/>
            </p14:nvContentPartPr>
            <p14:xfrm>
              <a:off x="4353385" y="436585"/>
              <a:ext cx="384120" cy="9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7DD85E-1E9C-40FD-A94A-75B07F7E64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4745" y="427585"/>
                <a:ext cx="40176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80ED6D5-7B77-4429-A4B8-9A16B024AA48}"/>
                  </a:ext>
                </a:extLst>
              </p14:cNvPr>
              <p14:cNvContentPartPr/>
              <p14:nvPr/>
            </p14:nvContentPartPr>
            <p14:xfrm>
              <a:off x="177385" y="2270065"/>
              <a:ext cx="3116160" cy="554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80ED6D5-7B77-4429-A4B8-9A16B024AA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8385" y="2261425"/>
                <a:ext cx="31338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C9959F5-3B25-49C9-A090-C30148189519}"/>
                  </a:ext>
                </a:extLst>
              </p14:cNvPr>
              <p14:cNvContentPartPr/>
              <p14:nvPr/>
            </p14:nvContentPartPr>
            <p14:xfrm>
              <a:off x="794785" y="750145"/>
              <a:ext cx="62280" cy="110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C9959F5-3B25-49C9-A090-C301481895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5785" y="741145"/>
                <a:ext cx="7992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7B2CCD9-045F-41A1-88CC-33236E590042}"/>
                  </a:ext>
                </a:extLst>
              </p14:cNvPr>
              <p14:cNvContentPartPr/>
              <p14:nvPr/>
            </p14:nvContentPartPr>
            <p14:xfrm>
              <a:off x="1222465" y="665545"/>
              <a:ext cx="46800" cy="120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7B2CCD9-045F-41A1-88CC-33236E59004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13825" y="656905"/>
                <a:ext cx="644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C74E5C0-0162-4307-9BA2-6ACD13973A4D}"/>
                  </a:ext>
                </a:extLst>
              </p14:cNvPr>
              <p14:cNvContentPartPr/>
              <p14:nvPr/>
            </p14:nvContentPartPr>
            <p14:xfrm>
              <a:off x="1431985" y="677785"/>
              <a:ext cx="55440" cy="75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C74E5C0-0162-4307-9BA2-6ACD13973A4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22985" y="669145"/>
                <a:ext cx="7308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EA90720-C4CE-4CAA-996C-C6B91DDCEBE6}"/>
                  </a:ext>
                </a:extLst>
              </p14:cNvPr>
              <p14:cNvContentPartPr/>
              <p14:nvPr/>
            </p14:nvContentPartPr>
            <p14:xfrm>
              <a:off x="1620985" y="643585"/>
              <a:ext cx="67680" cy="138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EA90720-C4CE-4CAA-996C-C6B91DDCEBE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11985" y="634945"/>
                <a:ext cx="853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9358CAC-33CB-4C6B-AE7B-BAFF80960CE1}"/>
                  </a:ext>
                </a:extLst>
              </p14:cNvPr>
              <p14:cNvContentPartPr/>
              <p14:nvPr/>
            </p14:nvContentPartPr>
            <p14:xfrm>
              <a:off x="1989265" y="633505"/>
              <a:ext cx="59040" cy="108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9358CAC-33CB-4C6B-AE7B-BAFF80960CE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980625" y="624505"/>
                <a:ext cx="7668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D2894F1-E0C0-4E69-87EE-EA77A92DF50C}"/>
                  </a:ext>
                </a:extLst>
              </p14:cNvPr>
              <p14:cNvContentPartPr/>
              <p14:nvPr/>
            </p14:nvContentPartPr>
            <p14:xfrm>
              <a:off x="2338105" y="654745"/>
              <a:ext cx="65160" cy="30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D2894F1-E0C0-4E69-87EE-EA77A92DF50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29105" y="645745"/>
                <a:ext cx="828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30171C3-8B4E-4B11-AFDB-94A9666FAC98}"/>
                  </a:ext>
                </a:extLst>
              </p14:cNvPr>
              <p14:cNvContentPartPr/>
              <p14:nvPr/>
            </p14:nvContentPartPr>
            <p14:xfrm>
              <a:off x="2350705" y="693265"/>
              <a:ext cx="47160" cy="107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30171C3-8B4E-4B11-AFDB-94A9666FAC9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42065" y="684265"/>
                <a:ext cx="648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3B790E1-356E-42D7-B627-84B1654F46DA}"/>
                  </a:ext>
                </a:extLst>
              </p14:cNvPr>
              <p14:cNvContentPartPr/>
              <p14:nvPr/>
            </p14:nvContentPartPr>
            <p14:xfrm>
              <a:off x="2654545" y="678865"/>
              <a:ext cx="89280" cy="111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3B790E1-356E-42D7-B627-84B1654F46D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645545" y="670225"/>
                <a:ext cx="10692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1BA5025-FEA6-49F7-8B6E-BAAB07BE9D34}"/>
                  </a:ext>
                </a:extLst>
              </p14:cNvPr>
              <p14:cNvContentPartPr/>
              <p14:nvPr/>
            </p14:nvContentPartPr>
            <p14:xfrm>
              <a:off x="2906905" y="642145"/>
              <a:ext cx="189720" cy="2149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1BA5025-FEA6-49F7-8B6E-BAAB07BE9D3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897905" y="633145"/>
                <a:ext cx="2073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78676E0-358B-47A3-A914-E8DEBBAE5C5C}"/>
                  </a:ext>
                </a:extLst>
              </p14:cNvPr>
              <p14:cNvContentPartPr/>
              <p14:nvPr/>
            </p14:nvContentPartPr>
            <p14:xfrm>
              <a:off x="494905" y="1551145"/>
              <a:ext cx="114480" cy="191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78676E0-358B-47A3-A914-E8DEBBAE5C5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85905" y="1542505"/>
                <a:ext cx="1321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93FE898-4AD2-426A-9166-FD5FEFAB8A49}"/>
                  </a:ext>
                </a:extLst>
              </p14:cNvPr>
              <p14:cNvContentPartPr/>
              <p14:nvPr/>
            </p14:nvContentPartPr>
            <p14:xfrm>
              <a:off x="715585" y="1509025"/>
              <a:ext cx="14760" cy="489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93FE898-4AD2-426A-9166-FD5FEFAB8A4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06945" y="1500025"/>
                <a:ext cx="3240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4496155-BED5-4353-9A63-5C12DB42A140}"/>
                  </a:ext>
                </a:extLst>
              </p14:cNvPr>
              <p14:cNvContentPartPr/>
              <p14:nvPr/>
            </p14:nvContentPartPr>
            <p14:xfrm>
              <a:off x="709465" y="1507585"/>
              <a:ext cx="27720" cy="1213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4496155-BED5-4353-9A63-5C12DB42A14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00825" y="1498945"/>
                <a:ext cx="4536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45663D6-F7F7-4218-82C7-BB3848F3F484}"/>
                  </a:ext>
                </a:extLst>
              </p14:cNvPr>
              <p14:cNvContentPartPr/>
              <p14:nvPr/>
            </p14:nvContentPartPr>
            <p14:xfrm>
              <a:off x="712705" y="1413985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45663D6-F7F7-4218-82C7-BB3848F3F48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03705" y="14053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3AC6417-0EEB-4694-870E-A9928C46167B}"/>
                  </a:ext>
                </a:extLst>
              </p14:cNvPr>
              <p14:cNvContentPartPr/>
              <p14:nvPr/>
            </p14:nvContentPartPr>
            <p14:xfrm>
              <a:off x="754105" y="1485265"/>
              <a:ext cx="170640" cy="114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3AC6417-0EEB-4694-870E-A9928C46167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45465" y="1476625"/>
                <a:ext cx="1882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EB4DB1C-72FF-4AFD-9ED2-BCCDBE9A1941}"/>
                  </a:ext>
                </a:extLst>
              </p14:cNvPr>
              <p14:cNvContentPartPr/>
              <p14:nvPr/>
            </p14:nvContentPartPr>
            <p14:xfrm>
              <a:off x="997465" y="1353145"/>
              <a:ext cx="65160" cy="226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EB4DB1C-72FF-4AFD-9ED2-BCCDBE9A194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88465" y="1344145"/>
                <a:ext cx="8280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0295BEB-3134-4D98-A60C-00E5B74FAD1F}"/>
                  </a:ext>
                </a:extLst>
              </p14:cNvPr>
              <p14:cNvContentPartPr/>
              <p14:nvPr/>
            </p14:nvContentPartPr>
            <p14:xfrm>
              <a:off x="1289065" y="1371145"/>
              <a:ext cx="35280" cy="2574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0295BEB-3134-4D98-A60C-00E5B74FAD1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280425" y="1362145"/>
                <a:ext cx="5292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FB74020-8DAD-4C52-B645-ED5A948CD59F}"/>
                  </a:ext>
                </a:extLst>
              </p14:cNvPr>
              <p14:cNvContentPartPr/>
              <p14:nvPr/>
            </p14:nvContentPartPr>
            <p14:xfrm>
              <a:off x="1402105" y="1478065"/>
              <a:ext cx="153360" cy="135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FB74020-8DAD-4C52-B645-ED5A948CD59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393105" y="1469425"/>
                <a:ext cx="1710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DF37087-23CA-461B-AE62-B68C97C4551E}"/>
                  </a:ext>
                </a:extLst>
              </p14:cNvPr>
              <p14:cNvContentPartPr/>
              <p14:nvPr/>
            </p14:nvContentPartPr>
            <p14:xfrm>
              <a:off x="1586425" y="1386625"/>
              <a:ext cx="294480" cy="205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DF37087-23CA-461B-AE62-B68C97C4551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577425" y="1377985"/>
                <a:ext cx="3121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5688D10-734F-4EBD-9815-18E475A78208}"/>
                  </a:ext>
                </a:extLst>
              </p14:cNvPr>
              <p14:cNvContentPartPr/>
              <p14:nvPr/>
            </p14:nvContentPartPr>
            <p14:xfrm>
              <a:off x="1937425" y="1477345"/>
              <a:ext cx="115920" cy="1627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5688D10-734F-4EBD-9815-18E475A7820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928785" y="1468705"/>
                <a:ext cx="1335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58A9B96-FD98-4948-A0EE-B5E3316E7F93}"/>
                  </a:ext>
                </a:extLst>
              </p14:cNvPr>
              <p14:cNvContentPartPr/>
              <p14:nvPr/>
            </p14:nvContentPartPr>
            <p14:xfrm>
              <a:off x="521545" y="1883425"/>
              <a:ext cx="142560" cy="2700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58A9B96-FD98-4948-A0EE-B5E3316E7F9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12905" y="1874425"/>
                <a:ext cx="16020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0F98647-FCE2-47FD-B774-585CF95F0EFD}"/>
                  </a:ext>
                </a:extLst>
              </p14:cNvPr>
              <p14:cNvContentPartPr/>
              <p14:nvPr/>
            </p14:nvContentPartPr>
            <p14:xfrm>
              <a:off x="702625" y="1891705"/>
              <a:ext cx="13680" cy="1184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0F98647-FCE2-47FD-B774-585CF95F0EF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93625" y="1883065"/>
                <a:ext cx="313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D813A68-C950-45A9-B943-607F447047E9}"/>
                  </a:ext>
                </a:extLst>
              </p14:cNvPr>
              <p14:cNvContentPartPr/>
              <p14:nvPr/>
            </p14:nvContentPartPr>
            <p14:xfrm>
              <a:off x="758065" y="1784785"/>
              <a:ext cx="288360" cy="2908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D813A68-C950-45A9-B943-607F447047E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49425" y="1775785"/>
                <a:ext cx="3060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4728509-4A4B-41C4-989A-CCB18ECA8B8B}"/>
                  </a:ext>
                </a:extLst>
              </p14:cNvPr>
              <p14:cNvContentPartPr/>
              <p14:nvPr/>
            </p14:nvContentPartPr>
            <p14:xfrm>
              <a:off x="899185" y="1902505"/>
              <a:ext cx="70200" cy="1166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4728509-4A4B-41C4-989A-CCB18ECA8B8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90545" y="1893865"/>
                <a:ext cx="8784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5E6E323-BCF9-47C7-8E32-AA45B49D11DD}"/>
                  </a:ext>
                </a:extLst>
              </p14:cNvPr>
              <p14:cNvContentPartPr/>
              <p14:nvPr/>
            </p14:nvContentPartPr>
            <p14:xfrm>
              <a:off x="934465" y="1844185"/>
              <a:ext cx="140400" cy="144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5E6E323-BCF9-47C7-8E32-AA45B49D11D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25465" y="1835545"/>
                <a:ext cx="1580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2C75195-DA7B-4D2B-AEC3-2E42698D559B}"/>
                  </a:ext>
                </a:extLst>
              </p14:cNvPr>
              <p14:cNvContentPartPr/>
              <p14:nvPr/>
            </p14:nvContentPartPr>
            <p14:xfrm>
              <a:off x="1270345" y="1893505"/>
              <a:ext cx="149400" cy="1303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2C75195-DA7B-4D2B-AEC3-2E42698D559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261345" y="1884865"/>
                <a:ext cx="16704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DEED424-6FE0-44E8-9DCC-B8F72BED8A76}"/>
                  </a:ext>
                </a:extLst>
              </p14:cNvPr>
              <p14:cNvContentPartPr/>
              <p14:nvPr/>
            </p14:nvContentPartPr>
            <p14:xfrm>
              <a:off x="1423345" y="1881985"/>
              <a:ext cx="112320" cy="1072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DEED424-6FE0-44E8-9DCC-B8F72BED8A7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414705" y="1873345"/>
                <a:ext cx="1299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D8149ED-D0AE-46E5-99ED-872A8747BEE6}"/>
                  </a:ext>
                </a:extLst>
              </p14:cNvPr>
              <p14:cNvContentPartPr/>
              <p14:nvPr/>
            </p14:nvContentPartPr>
            <p14:xfrm>
              <a:off x="1594705" y="1778305"/>
              <a:ext cx="19440" cy="1785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D8149ED-D0AE-46E5-99ED-872A8747BEE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585705" y="1769305"/>
                <a:ext cx="3708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C05E023-9A1C-4FB2-A525-E2F2EC1F086F}"/>
                  </a:ext>
                </a:extLst>
              </p14:cNvPr>
              <p14:cNvContentPartPr/>
              <p14:nvPr/>
            </p14:nvContentPartPr>
            <p14:xfrm>
              <a:off x="1682545" y="1856785"/>
              <a:ext cx="195480" cy="1216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C05E023-9A1C-4FB2-A525-E2F2EC1F086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673545" y="1848145"/>
                <a:ext cx="2131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E5DD619-DCC6-47B0-82DA-BB6924C47C73}"/>
                  </a:ext>
                </a:extLst>
              </p14:cNvPr>
              <p14:cNvContentPartPr/>
              <p14:nvPr/>
            </p14:nvContentPartPr>
            <p14:xfrm>
              <a:off x="2073145" y="1843465"/>
              <a:ext cx="113040" cy="838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E5DD619-DCC6-47B0-82DA-BB6924C47C7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064145" y="1834825"/>
                <a:ext cx="130680" cy="10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9BF95BD4-AA6F-4EAC-9469-907F31B7BE88}"/>
              </a:ext>
            </a:extLst>
          </p:cNvPr>
          <p:cNvGrpSpPr/>
          <p:nvPr/>
        </p:nvGrpSpPr>
        <p:grpSpPr>
          <a:xfrm>
            <a:off x="3846145" y="69385"/>
            <a:ext cx="581760" cy="258120"/>
            <a:chOff x="3846145" y="69385"/>
            <a:chExt cx="581760" cy="25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FEB27E-22CD-48C6-94AA-B7C96D83D396}"/>
                    </a:ext>
                  </a:extLst>
                </p14:cNvPr>
                <p14:cNvContentPartPr/>
                <p14:nvPr/>
              </p14:nvContentPartPr>
              <p14:xfrm>
                <a:off x="3846145" y="69385"/>
                <a:ext cx="275760" cy="231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FEB27E-22CD-48C6-94AA-B7C96D83D39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837505" y="60385"/>
                  <a:ext cx="2934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C10837F-5197-491C-84E5-3A169AE97DA0}"/>
                    </a:ext>
                  </a:extLst>
                </p14:cNvPr>
                <p14:cNvContentPartPr/>
                <p14:nvPr/>
              </p14:nvContentPartPr>
              <p14:xfrm>
                <a:off x="4169785" y="163345"/>
                <a:ext cx="94680" cy="164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C10837F-5197-491C-84E5-3A169AE97DA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161145" y="154705"/>
                  <a:ext cx="1123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56EEDC0-AD37-4882-B5DF-79AA96549844}"/>
                    </a:ext>
                  </a:extLst>
                </p14:cNvPr>
                <p14:cNvContentPartPr/>
                <p14:nvPr/>
              </p14:nvContentPartPr>
              <p14:xfrm>
                <a:off x="4315945" y="123025"/>
                <a:ext cx="111960" cy="144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56EEDC0-AD37-4882-B5DF-79AA9654984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307305" y="114025"/>
                  <a:ext cx="129600" cy="16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F84211FC-4D91-4370-8472-18A3942EB2B6}"/>
                  </a:ext>
                </a:extLst>
              </p14:cNvPr>
              <p14:cNvContentPartPr/>
              <p14:nvPr/>
            </p14:nvContentPartPr>
            <p14:xfrm>
              <a:off x="1563385" y="903505"/>
              <a:ext cx="270360" cy="3470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F84211FC-4D91-4370-8472-18A3942EB2B6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554745" y="894505"/>
                <a:ext cx="288000" cy="36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6FAE636-052A-4D44-BD36-9F2A586051A9}"/>
              </a:ext>
            </a:extLst>
          </p:cNvPr>
          <p:cNvGrpSpPr/>
          <p:nvPr/>
        </p:nvGrpSpPr>
        <p:grpSpPr>
          <a:xfrm>
            <a:off x="171265" y="2370505"/>
            <a:ext cx="2744640" cy="1243440"/>
            <a:chOff x="171265" y="2370505"/>
            <a:chExt cx="2744640" cy="124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0DF5210-ACB5-4AA9-A781-477A6DF405F3}"/>
                    </a:ext>
                  </a:extLst>
                </p14:cNvPr>
                <p14:cNvContentPartPr/>
                <p14:nvPr/>
              </p14:nvContentPartPr>
              <p14:xfrm>
                <a:off x="214825" y="2461945"/>
                <a:ext cx="42840" cy="320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0DF5210-ACB5-4AA9-A781-477A6DF405F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06185" y="2452945"/>
                  <a:ext cx="604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44D4518-1D4F-495F-BD56-6318D8EE0B51}"/>
                    </a:ext>
                  </a:extLst>
                </p14:cNvPr>
                <p14:cNvContentPartPr/>
                <p14:nvPr/>
              </p14:nvContentPartPr>
              <p14:xfrm>
                <a:off x="305545" y="2630065"/>
                <a:ext cx="51480" cy="75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44D4518-1D4F-495F-BD56-6318D8EE0B5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96545" y="2621065"/>
                  <a:ext cx="691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145BF73-9F4B-4943-9F09-97DE2B0B9871}"/>
                    </a:ext>
                  </a:extLst>
                </p14:cNvPr>
                <p14:cNvContentPartPr/>
                <p14:nvPr/>
              </p14:nvContentPartPr>
              <p14:xfrm>
                <a:off x="385105" y="2639065"/>
                <a:ext cx="109800" cy="110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145BF73-9F4B-4943-9F09-97DE2B0B987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76465" y="2630065"/>
                  <a:ext cx="1274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E3A7067-6E21-4A0C-9064-CF02C29CE4E9}"/>
                    </a:ext>
                  </a:extLst>
                </p14:cNvPr>
                <p14:cNvContentPartPr/>
                <p14:nvPr/>
              </p14:nvContentPartPr>
              <p14:xfrm>
                <a:off x="592825" y="2532505"/>
                <a:ext cx="123120" cy="3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E3A7067-6E21-4A0C-9064-CF02C29CE4E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83825" y="2523505"/>
                  <a:ext cx="140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DB0CFBA-5D17-41B9-BED7-D3600821CF13}"/>
                    </a:ext>
                  </a:extLst>
                </p14:cNvPr>
                <p14:cNvContentPartPr/>
                <p14:nvPr/>
              </p14:nvContentPartPr>
              <p14:xfrm>
                <a:off x="586705" y="2538985"/>
                <a:ext cx="146520" cy="198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DB0CFBA-5D17-41B9-BED7-D3600821CF1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78065" y="2529985"/>
                  <a:ext cx="1641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C034C63-68EE-4A41-AAD3-AFB775F65E98}"/>
                    </a:ext>
                  </a:extLst>
                </p14:cNvPr>
                <p14:cNvContentPartPr/>
                <p14:nvPr/>
              </p14:nvContentPartPr>
              <p14:xfrm>
                <a:off x="779305" y="2593345"/>
                <a:ext cx="120960" cy="136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C034C63-68EE-4A41-AAD3-AFB775F65E9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70665" y="2584705"/>
                  <a:ext cx="138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AD69DD2-B5BF-4857-A342-29346408942B}"/>
                    </a:ext>
                  </a:extLst>
                </p14:cNvPr>
                <p14:cNvContentPartPr/>
                <p14:nvPr/>
              </p14:nvContentPartPr>
              <p14:xfrm>
                <a:off x="949945" y="2538265"/>
                <a:ext cx="262800" cy="202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AD69DD2-B5BF-4857-A342-29346408942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41305" y="2529625"/>
                  <a:ext cx="2804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7D69C86-B105-4B60-83AF-9ED2D3190837}"/>
                    </a:ext>
                  </a:extLst>
                </p14:cNvPr>
                <p14:cNvContentPartPr/>
                <p14:nvPr/>
              </p14:nvContentPartPr>
              <p14:xfrm>
                <a:off x="1203025" y="2658865"/>
                <a:ext cx="110160" cy="117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7D69C86-B105-4B60-83AF-9ED2D319083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94385" y="2649865"/>
                  <a:ext cx="1278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5A311FD-EBB2-4BD6-BF00-967A22935D15}"/>
                    </a:ext>
                  </a:extLst>
                </p14:cNvPr>
                <p14:cNvContentPartPr/>
                <p14:nvPr/>
              </p14:nvContentPartPr>
              <p14:xfrm>
                <a:off x="171265" y="2989705"/>
                <a:ext cx="189000" cy="206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5A311FD-EBB2-4BD6-BF00-967A22935D1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62265" y="2981065"/>
                  <a:ext cx="2066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06B547F-C6DF-41BC-AE6F-F64399294E22}"/>
                    </a:ext>
                  </a:extLst>
                </p14:cNvPr>
                <p14:cNvContentPartPr/>
                <p14:nvPr/>
              </p14:nvContentPartPr>
              <p14:xfrm>
                <a:off x="428665" y="2963425"/>
                <a:ext cx="84600" cy="218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06B547F-C6DF-41BC-AE6F-F64399294E2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19665" y="2954425"/>
                  <a:ext cx="1022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BD0C4DE-FC11-4CC7-9774-CCC7CA8619EC}"/>
                    </a:ext>
                  </a:extLst>
                </p14:cNvPr>
                <p14:cNvContentPartPr/>
                <p14:nvPr/>
              </p14:nvContentPartPr>
              <p14:xfrm>
                <a:off x="542065" y="2976745"/>
                <a:ext cx="252000" cy="249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BD0C4DE-FC11-4CC7-9774-CCC7CA8619E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33425" y="2968105"/>
                  <a:ext cx="2696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DE5CCAB-3BD5-40B8-A285-426DE80942D2}"/>
                    </a:ext>
                  </a:extLst>
                </p14:cNvPr>
                <p14:cNvContentPartPr/>
                <p14:nvPr/>
              </p14:nvContentPartPr>
              <p14:xfrm>
                <a:off x="927265" y="2956585"/>
                <a:ext cx="154800" cy="191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DE5CCAB-3BD5-40B8-A285-426DE80942D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18625" y="2947585"/>
                  <a:ext cx="1724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E4865E3-489F-4872-98D5-1A62B2A57B96}"/>
                    </a:ext>
                  </a:extLst>
                </p14:cNvPr>
                <p14:cNvContentPartPr/>
                <p14:nvPr/>
              </p14:nvContentPartPr>
              <p14:xfrm>
                <a:off x="952825" y="3089785"/>
                <a:ext cx="166680" cy="54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E4865E3-489F-4872-98D5-1A62B2A57B9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43825" y="3080785"/>
                  <a:ext cx="184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5C21B17-F3EF-4385-9760-D2E999019DDC}"/>
                    </a:ext>
                  </a:extLst>
                </p14:cNvPr>
                <p14:cNvContentPartPr/>
                <p14:nvPr/>
              </p14:nvContentPartPr>
              <p14:xfrm>
                <a:off x="1189705" y="2958025"/>
                <a:ext cx="172800" cy="1918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5C21B17-F3EF-4385-9760-D2E999019DD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81065" y="2949385"/>
                  <a:ext cx="1904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1C3F989-932F-4666-B097-BE5A15F2E8A2}"/>
                    </a:ext>
                  </a:extLst>
                </p14:cNvPr>
                <p14:cNvContentPartPr/>
                <p14:nvPr/>
              </p14:nvContentPartPr>
              <p14:xfrm>
                <a:off x="1420465" y="2895025"/>
                <a:ext cx="316440" cy="216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1C3F989-932F-4666-B097-BE5A15F2E8A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411825" y="2886025"/>
                  <a:ext cx="3340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6D8DC83-4FDB-414B-85CE-5C2C0E1BA20F}"/>
                    </a:ext>
                  </a:extLst>
                </p14:cNvPr>
                <p14:cNvContentPartPr/>
                <p14:nvPr/>
              </p14:nvContentPartPr>
              <p14:xfrm>
                <a:off x="1745545" y="2987545"/>
                <a:ext cx="136440" cy="153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6D8DC83-4FDB-414B-85CE-5C2C0E1BA20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736905" y="2978905"/>
                  <a:ext cx="154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1C77B06-5F3A-4F2F-8CBB-F361AF739173}"/>
                    </a:ext>
                  </a:extLst>
                </p14:cNvPr>
                <p14:cNvContentPartPr/>
                <p14:nvPr/>
              </p14:nvContentPartPr>
              <p14:xfrm>
                <a:off x="1948225" y="2931745"/>
                <a:ext cx="99000" cy="298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1C77B06-5F3A-4F2F-8CBB-F361AF73917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939585" y="2923105"/>
                  <a:ext cx="1166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E72200C-91B9-4CD0-9FE3-997646C44218}"/>
                    </a:ext>
                  </a:extLst>
                </p14:cNvPr>
                <p14:cNvContentPartPr/>
                <p14:nvPr/>
              </p14:nvContentPartPr>
              <p14:xfrm>
                <a:off x="1935265" y="3008785"/>
                <a:ext cx="99720" cy="9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E72200C-91B9-4CD0-9FE3-997646C4421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926265" y="2999785"/>
                  <a:ext cx="1173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65203A9-1930-4DCD-A33E-3C5F4EA7EF81}"/>
                    </a:ext>
                  </a:extLst>
                </p14:cNvPr>
                <p14:cNvContentPartPr/>
                <p14:nvPr/>
              </p14:nvContentPartPr>
              <p14:xfrm>
                <a:off x="205825" y="3456625"/>
                <a:ext cx="190080" cy="118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65203A9-1930-4DCD-A33E-3C5F4EA7EF8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96825" y="3447985"/>
                  <a:ext cx="2077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905FB28-5845-4FA3-A846-1B186ADAC8E4}"/>
                    </a:ext>
                  </a:extLst>
                </p14:cNvPr>
                <p14:cNvContentPartPr/>
                <p14:nvPr/>
              </p14:nvContentPartPr>
              <p14:xfrm>
                <a:off x="486265" y="3463465"/>
                <a:ext cx="11880" cy="1202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905FB28-5845-4FA3-A846-1B186ADAC8E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77265" y="3454825"/>
                  <a:ext cx="295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176E27E-8D11-4498-9C7D-635F7647E68D}"/>
                    </a:ext>
                  </a:extLst>
                </p14:cNvPr>
                <p14:cNvContentPartPr/>
                <p14:nvPr/>
              </p14:nvContentPartPr>
              <p14:xfrm>
                <a:off x="523345" y="3364465"/>
                <a:ext cx="279360" cy="249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176E27E-8D11-4498-9C7D-635F7647E68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14345" y="3355825"/>
                  <a:ext cx="2970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B865DE3-5444-4B40-93F9-2CAD18D78497}"/>
                    </a:ext>
                  </a:extLst>
                </p14:cNvPr>
                <p14:cNvContentPartPr/>
                <p14:nvPr/>
              </p14:nvContentPartPr>
              <p14:xfrm>
                <a:off x="852745" y="3465265"/>
                <a:ext cx="147240" cy="1137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B865DE3-5444-4B40-93F9-2CAD18D7849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44105" y="3456625"/>
                  <a:ext cx="1648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6B69E3B-50EE-40E3-AAD8-A74D54A9F362}"/>
                    </a:ext>
                  </a:extLst>
                </p14:cNvPr>
                <p14:cNvContentPartPr/>
                <p14:nvPr/>
              </p14:nvContentPartPr>
              <p14:xfrm>
                <a:off x="1028785" y="3372745"/>
                <a:ext cx="267120" cy="177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6B69E3B-50EE-40E3-AAD8-A74D54A9F36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20145" y="3364105"/>
                  <a:ext cx="2847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FEEE737-1984-486F-B779-A561C0998F76}"/>
                    </a:ext>
                  </a:extLst>
                </p14:cNvPr>
                <p14:cNvContentPartPr/>
                <p14:nvPr/>
              </p14:nvContentPartPr>
              <p14:xfrm>
                <a:off x="1467985" y="3423865"/>
                <a:ext cx="92520" cy="70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FEEE737-1984-486F-B779-A561C0998F7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459345" y="3414865"/>
                  <a:ext cx="1101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0F2DB85-24B4-4E2C-AD48-0F1001793D46}"/>
                    </a:ext>
                  </a:extLst>
                </p14:cNvPr>
                <p14:cNvContentPartPr/>
                <p14:nvPr/>
              </p14:nvContentPartPr>
              <p14:xfrm>
                <a:off x="1571305" y="2511985"/>
                <a:ext cx="99720" cy="46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0F2DB85-24B4-4E2C-AD48-0F1001793D4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562665" y="2502985"/>
                  <a:ext cx="1173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4E22DAD-5029-4C0F-B24A-367C4E43BC33}"/>
                    </a:ext>
                  </a:extLst>
                </p14:cNvPr>
                <p14:cNvContentPartPr/>
                <p14:nvPr/>
              </p14:nvContentPartPr>
              <p14:xfrm>
                <a:off x="1606585" y="2596585"/>
                <a:ext cx="71640" cy="8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4E22DAD-5029-4C0F-B24A-367C4E43BC3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597945" y="2587585"/>
                  <a:ext cx="892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559F005-F46A-4B1D-9BCB-474F37D30977}"/>
                    </a:ext>
                  </a:extLst>
                </p14:cNvPr>
                <p14:cNvContentPartPr/>
                <p14:nvPr/>
              </p14:nvContentPartPr>
              <p14:xfrm>
                <a:off x="1809985" y="2472025"/>
                <a:ext cx="137520" cy="156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559F005-F46A-4B1D-9BCB-474F37D3097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801345" y="2463385"/>
                  <a:ext cx="1551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2B80467-E9C3-4036-818A-E2678B50A5D1}"/>
                    </a:ext>
                  </a:extLst>
                </p14:cNvPr>
                <p14:cNvContentPartPr/>
                <p14:nvPr/>
              </p14:nvContentPartPr>
              <p14:xfrm>
                <a:off x="1731505" y="2446465"/>
                <a:ext cx="241560" cy="2714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2B80467-E9C3-4036-818A-E2678B50A5D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722865" y="2437465"/>
                  <a:ext cx="2592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9E625D1-D719-4B14-BF04-5022267243F8}"/>
                    </a:ext>
                  </a:extLst>
                </p14:cNvPr>
                <p14:cNvContentPartPr/>
                <p14:nvPr/>
              </p14:nvContentPartPr>
              <p14:xfrm>
                <a:off x="2112745" y="2425225"/>
                <a:ext cx="21600" cy="1638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9E625D1-D719-4B14-BF04-5022267243F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104105" y="2416585"/>
                  <a:ext cx="392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5A95A74-8269-43F8-AC47-18BC00D0D23E}"/>
                    </a:ext>
                  </a:extLst>
                </p14:cNvPr>
                <p14:cNvContentPartPr/>
                <p14:nvPr/>
              </p14:nvContentPartPr>
              <p14:xfrm>
                <a:off x="2006545" y="2447905"/>
                <a:ext cx="192960" cy="1879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5A95A74-8269-43F8-AC47-18BC00D0D23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997545" y="2438905"/>
                  <a:ext cx="2106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B16A85D-30B5-46D5-854A-BE9B0235080D}"/>
                    </a:ext>
                  </a:extLst>
                </p14:cNvPr>
                <p14:cNvContentPartPr/>
                <p14:nvPr/>
              </p14:nvContentPartPr>
              <p14:xfrm>
                <a:off x="2314345" y="2412985"/>
                <a:ext cx="125280" cy="1396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B16A85D-30B5-46D5-854A-BE9B0235080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305705" y="2404345"/>
                  <a:ext cx="1429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D0A6761-A88A-419F-A56A-49FB4E15D055}"/>
                    </a:ext>
                  </a:extLst>
                </p14:cNvPr>
                <p14:cNvContentPartPr/>
                <p14:nvPr/>
              </p14:nvContentPartPr>
              <p14:xfrm>
                <a:off x="2232265" y="2445025"/>
                <a:ext cx="189000" cy="1940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D0A6761-A88A-419F-A56A-49FB4E15D05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223625" y="2436385"/>
                  <a:ext cx="2066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F757A1C-E23C-48C4-B384-C9DD02038D77}"/>
                    </a:ext>
                  </a:extLst>
                </p14:cNvPr>
                <p14:cNvContentPartPr/>
                <p14:nvPr/>
              </p14:nvContentPartPr>
              <p14:xfrm>
                <a:off x="2513425" y="2437465"/>
                <a:ext cx="122040" cy="2505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F757A1C-E23C-48C4-B384-C9DD02038D7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504425" y="2428465"/>
                  <a:ext cx="1396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57B89FC-DA82-4365-B6ED-C12D5F48F5C0}"/>
                    </a:ext>
                  </a:extLst>
                </p14:cNvPr>
                <p14:cNvContentPartPr/>
                <p14:nvPr/>
              </p14:nvContentPartPr>
              <p14:xfrm>
                <a:off x="2486785" y="2427025"/>
                <a:ext cx="235800" cy="2620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57B89FC-DA82-4365-B6ED-C12D5F48F5C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477785" y="2418385"/>
                  <a:ext cx="2534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5F2AD60-46DB-4648-B670-708DAE753E32}"/>
                    </a:ext>
                  </a:extLst>
                </p14:cNvPr>
                <p14:cNvContentPartPr/>
                <p14:nvPr/>
              </p14:nvContentPartPr>
              <p14:xfrm>
                <a:off x="2774785" y="2418385"/>
                <a:ext cx="54000" cy="921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5F2AD60-46DB-4648-B670-708DAE753E3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765785" y="2409385"/>
                  <a:ext cx="716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2CFDB44-8E43-44A7-8397-3C851742AFE5}"/>
                    </a:ext>
                  </a:extLst>
                </p14:cNvPr>
                <p14:cNvContentPartPr/>
                <p14:nvPr/>
              </p14:nvContentPartPr>
              <p14:xfrm>
                <a:off x="2803945" y="2370505"/>
                <a:ext cx="111960" cy="2775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2CFDB44-8E43-44A7-8397-3C851742AFE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795305" y="2361865"/>
                  <a:ext cx="1296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CE31B4D-B50D-48C4-88F5-621DD2DDB33F}"/>
                    </a:ext>
                  </a:extLst>
                </p14:cNvPr>
                <p14:cNvContentPartPr/>
                <p14:nvPr/>
              </p14:nvContentPartPr>
              <p14:xfrm>
                <a:off x="1618825" y="3298945"/>
                <a:ext cx="179280" cy="2624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CE31B4D-B50D-48C4-88F5-621DD2DDB33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610185" y="3289945"/>
                  <a:ext cx="1969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0387897-1E1B-498D-9885-44ECD1C0EA34}"/>
                    </a:ext>
                  </a:extLst>
                </p14:cNvPr>
                <p14:cNvContentPartPr/>
                <p14:nvPr/>
              </p14:nvContentPartPr>
              <p14:xfrm>
                <a:off x="2183665" y="2796745"/>
                <a:ext cx="281880" cy="2952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0387897-1E1B-498D-9885-44ECD1C0EA3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174665" y="2787745"/>
                  <a:ext cx="299520" cy="31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14A83CE-AC53-4AD6-A9FC-B5CFC1D238D4}"/>
              </a:ext>
            </a:extLst>
          </p:cNvPr>
          <p:cNvGrpSpPr/>
          <p:nvPr/>
        </p:nvGrpSpPr>
        <p:grpSpPr>
          <a:xfrm>
            <a:off x="2326945" y="103225"/>
            <a:ext cx="1135800" cy="296640"/>
            <a:chOff x="2326945" y="103225"/>
            <a:chExt cx="1135800" cy="29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D140FC7-3CF9-434E-ABC7-476DEFEBC2B4}"/>
                    </a:ext>
                  </a:extLst>
                </p14:cNvPr>
                <p14:cNvContentPartPr/>
                <p14:nvPr/>
              </p14:nvContentPartPr>
              <p14:xfrm>
                <a:off x="2326945" y="268825"/>
                <a:ext cx="12240" cy="1310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D140FC7-3CF9-434E-ABC7-476DEFEBC2B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318305" y="259825"/>
                  <a:ext cx="298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123FA16-4034-4627-AA1F-F7C3CC0AE089}"/>
                    </a:ext>
                  </a:extLst>
                </p14:cNvPr>
                <p14:cNvContentPartPr/>
                <p14:nvPr/>
              </p14:nvContentPartPr>
              <p14:xfrm>
                <a:off x="2380225" y="103225"/>
                <a:ext cx="7560" cy="216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123FA16-4034-4627-AA1F-F7C3CC0AE08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371585" y="94225"/>
                  <a:ext cx="252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187AFBB-7427-4F19-965A-7A7264638F4E}"/>
                    </a:ext>
                  </a:extLst>
                </p14:cNvPr>
                <p14:cNvContentPartPr/>
                <p14:nvPr/>
              </p14:nvContentPartPr>
              <p14:xfrm>
                <a:off x="2443585" y="238945"/>
                <a:ext cx="295200" cy="1526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187AFBB-7427-4F19-965A-7A7264638F4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434585" y="230305"/>
                  <a:ext cx="3128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F81990C-CB8A-44B8-8337-0FA38FD74D86}"/>
                    </a:ext>
                  </a:extLst>
                </p14:cNvPr>
                <p14:cNvContentPartPr/>
                <p14:nvPr/>
              </p14:nvContentPartPr>
              <p14:xfrm>
                <a:off x="2818345" y="126265"/>
                <a:ext cx="16560" cy="2023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F81990C-CB8A-44B8-8337-0FA38FD74D8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809705" y="117625"/>
                  <a:ext cx="342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0240953-2C73-4C52-9F6E-08CB64CC6D4F}"/>
                    </a:ext>
                  </a:extLst>
                </p14:cNvPr>
                <p14:cNvContentPartPr/>
                <p14:nvPr/>
              </p14:nvContentPartPr>
              <p14:xfrm>
                <a:off x="2916985" y="210145"/>
                <a:ext cx="206280" cy="1346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0240953-2C73-4C52-9F6E-08CB64CC6D4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907985" y="201505"/>
                  <a:ext cx="223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E3A623A-14A7-4DA9-9A33-2124F1B10825}"/>
                    </a:ext>
                  </a:extLst>
                </p14:cNvPr>
                <p14:cNvContentPartPr/>
                <p14:nvPr/>
              </p14:nvContentPartPr>
              <p14:xfrm>
                <a:off x="3153505" y="214825"/>
                <a:ext cx="19800" cy="1065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E3A623A-14A7-4DA9-9A33-2124F1B1082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144865" y="205825"/>
                  <a:ext cx="374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A6F9178-127B-447F-B12C-F595382AB659}"/>
                    </a:ext>
                  </a:extLst>
                </p14:cNvPr>
                <p14:cNvContentPartPr/>
                <p14:nvPr/>
              </p14:nvContentPartPr>
              <p14:xfrm>
                <a:off x="3254665" y="177025"/>
                <a:ext cx="208080" cy="1310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A6F9178-127B-447F-B12C-F595382AB65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246025" y="168025"/>
                  <a:ext cx="22572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CEAB55F-6132-4C0E-A920-16F5D2D34968}"/>
              </a:ext>
            </a:extLst>
          </p:cNvPr>
          <p:cNvGrpSpPr/>
          <p:nvPr/>
        </p:nvGrpSpPr>
        <p:grpSpPr>
          <a:xfrm>
            <a:off x="2248105" y="1300585"/>
            <a:ext cx="393840" cy="224640"/>
            <a:chOff x="2248105" y="1300585"/>
            <a:chExt cx="393840" cy="22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68C892B-2571-45D5-A72D-BCEA9C02E332}"/>
                    </a:ext>
                  </a:extLst>
                </p14:cNvPr>
                <p14:cNvContentPartPr/>
                <p14:nvPr/>
              </p14:nvContentPartPr>
              <p14:xfrm>
                <a:off x="2257825" y="1467625"/>
                <a:ext cx="93600" cy="9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68C892B-2571-45D5-A72D-BCEA9C02E33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249185" y="1458985"/>
                  <a:ext cx="1112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A66533F-6B41-49C7-A4B6-D612DF44B11F}"/>
                    </a:ext>
                  </a:extLst>
                </p14:cNvPr>
                <p14:cNvContentPartPr/>
                <p14:nvPr/>
              </p14:nvContentPartPr>
              <p14:xfrm>
                <a:off x="2248105" y="1485265"/>
                <a:ext cx="135000" cy="39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A66533F-6B41-49C7-A4B6-D612DF44B11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239105" y="1476625"/>
                  <a:ext cx="1526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1ACE2B8-05BA-424C-8989-F516E5158C62}"/>
                    </a:ext>
                  </a:extLst>
                </p14:cNvPr>
                <p14:cNvContentPartPr/>
                <p14:nvPr/>
              </p14:nvContentPartPr>
              <p14:xfrm>
                <a:off x="2500105" y="1300585"/>
                <a:ext cx="141840" cy="1792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1ACE2B8-05BA-424C-8989-F516E5158C6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491465" y="1291585"/>
                  <a:ext cx="159480" cy="19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E68F8430-A68A-459C-ACBA-2E75E72BEEAF}"/>
                  </a:ext>
                </a:extLst>
              </p14:cNvPr>
              <p14:cNvContentPartPr/>
              <p14:nvPr/>
            </p14:nvContentPartPr>
            <p14:xfrm>
              <a:off x="2341705" y="1753825"/>
              <a:ext cx="153000" cy="21492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E68F8430-A68A-459C-ACBA-2E75E72BEEAF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2333065" y="1745185"/>
                <a:ext cx="170640" cy="23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035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3466-EBEC-4692-BA69-9DE521B6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C5FD7-0673-4774-BC9A-52C43545A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85763" indent="-385763">
              <a:buAutoNum type="arabicPeriod"/>
            </a:pPr>
            <a:r>
              <a:rPr lang="en-US" dirty="0"/>
              <a:t>We always pick the middle location as pivot</a:t>
            </a:r>
          </a:p>
          <a:p>
            <a:pPr marL="385763" indent="-385763">
              <a:buAutoNum type="arabicPeriod"/>
            </a:pPr>
            <a:r>
              <a:rPr lang="en-US" dirty="0"/>
              <a:t>The data we sort is {2, 3, 1, 5, 4, 6, 7}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the first split, what is the order of elements in the list that was &lt;= pivot?</a:t>
            </a:r>
          </a:p>
          <a:p>
            <a:pPr marL="385763" indent="-385763">
              <a:buAutoNum type="alphaUcPeriod"/>
            </a:pPr>
            <a:r>
              <a:rPr lang="en-US" dirty="0"/>
              <a:t>1 2 3 4</a:t>
            </a:r>
          </a:p>
          <a:p>
            <a:pPr marL="385763" indent="-385763">
              <a:buAutoNum type="alphaUcPeriod"/>
            </a:pPr>
            <a:r>
              <a:rPr lang="en-US" dirty="0"/>
              <a:t>2 3 1 4</a:t>
            </a:r>
          </a:p>
          <a:p>
            <a:pPr marL="385763" indent="-385763">
              <a:buAutoNum type="alphaUcPeriod"/>
            </a:pPr>
            <a:r>
              <a:rPr lang="en-US" dirty="0"/>
              <a:t>4 3 2 1</a:t>
            </a:r>
          </a:p>
          <a:p>
            <a:pPr marL="385763" indent="-385763">
              <a:buAutoNum type="alphaUcPeriod"/>
            </a:pPr>
            <a:r>
              <a:rPr lang="en-US" dirty="0"/>
              <a:t>3 4 1 2</a:t>
            </a:r>
          </a:p>
          <a:p>
            <a:pPr marL="385763" indent="-385763">
              <a:buAutoNum type="alphaUcPeriod"/>
            </a:pPr>
            <a:r>
              <a:rPr lang="en-US" dirty="0"/>
              <a:t>None of the above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3BCECEE-AE6F-43EB-BCC6-0CA283E69C6C}"/>
              </a:ext>
            </a:extLst>
          </p:cNvPr>
          <p:cNvGrpSpPr/>
          <p:nvPr/>
        </p:nvGrpSpPr>
        <p:grpSpPr>
          <a:xfrm>
            <a:off x="5878729" y="1105099"/>
            <a:ext cx="1315440" cy="420480"/>
            <a:chOff x="5878729" y="1105099"/>
            <a:chExt cx="1315440" cy="42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E83656F-83D8-4553-88C9-28EEDBADAE21}"/>
                    </a:ext>
                  </a:extLst>
                </p14:cNvPr>
                <p14:cNvContentPartPr/>
                <p14:nvPr/>
              </p14:nvContentPartPr>
              <p14:xfrm>
                <a:off x="5878729" y="1274299"/>
                <a:ext cx="168120" cy="251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E83656F-83D8-4553-88C9-28EEDBADAE2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70089" y="1265659"/>
                  <a:ext cx="1857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215479D-5170-4968-8667-33D15FAFB797}"/>
                    </a:ext>
                  </a:extLst>
                </p14:cNvPr>
                <p14:cNvContentPartPr/>
                <p14:nvPr/>
              </p14:nvContentPartPr>
              <p14:xfrm>
                <a:off x="6111649" y="1105099"/>
                <a:ext cx="102600" cy="299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215479D-5170-4968-8667-33D15FAFB79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03009" y="1096459"/>
                  <a:ext cx="1202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73B365A-F00B-43B0-AC11-D978A68D9065}"/>
                    </a:ext>
                  </a:extLst>
                </p14:cNvPr>
                <p14:cNvContentPartPr/>
                <p14:nvPr/>
              </p14:nvContentPartPr>
              <p14:xfrm>
                <a:off x="6252769" y="1304179"/>
                <a:ext cx="119160" cy="124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73B365A-F00B-43B0-AC11-D978A68D90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43769" y="1295179"/>
                  <a:ext cx="136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F30B7B0-D6CD-4E06-B47D-4B1E93FCE15F}"/>
                    </a:ext>
                  </a:extLst>
                </p14:cNvPr>
                <p14:cNvContentPartPr/>
                <p14:nvPr/>
              </p14:nvContentPartPr>
              <p14:xfrm>
                <a:off x="6401089" y="1153339"/>
                <a:ext cx="177480" cy="242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F30B7B0-D6CD-4E06-B47D-4B1E93FCE1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92089" y="1144699"/>
                  <a:ext cx="1951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24BA262-2604-4D97-A95D-00239B6DEFD1}"/>
                    </a:ext>
                  </a:extLst>
                </p14:cNvPr>
                <p14:cNvContentPartPr/>
                <p14:nvPr/>
              </p14:nvContentPartPr>
              <p14:xfrm>
                <a:off x="6550849" y="1253419"/>
                <a:ext cx="338040" cy="21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24BA262-2604-4D97-A95D-00239B6DEF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42209" y="1244779"/>
                  <a:ext cx="3556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2DA41D4-F7EB-4D26-AA61-54E47034C359}"/>
                    </a:ext>
                  </a:extLst>
                </p14:cNvPr>
                <p14:cNvContentPartPr/>
                <p14:nvPr/>
              </p14:nvContentPartPr>
              <p14:xfrm>
                <a:off x="6794209" y="1153339"/>
                <a:ext cx="399960" cy="176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2DA41D4-F7EB-4D26-AA61-54E47034C35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85209" y="1144699"/>
                  <a:ext cx="4176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5F7C256-AA63-4234-88B5-5698ED8E9757}"/>
                    </a:ext>
                  </a:extLst>
                </p14:cNvPr>
                <p14:cNvContentPartPr/>
                <p14:nvPr/>
              </p14:nvContentPartPr>
              <p14:xfrm>
                <a:off x="7004089" y="1163059"/>
                <a:ext cx="156600" cy="228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5F7C256-AA63-4234-88B5-5698ED8E975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95089" y="1154059"/>
                  <a:ext cx="17424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75EAD00-EC1B-49BF-8986-B78E6DBADF53}"/>
              </a:ext>
            </a:extLst>
          </p:cNvPr>
          <p:cNvGrpSpPr/>
          <p:nvPr/>
        </p:nvGrpSpPr>
        <p:grpSpPr>
          <a:xfrm>
            <a:off x="4298689" y="2099419"/>
            <a:ext cx="288720" cy="212040"/>
            <a:chOff x="4298689" y="2099419"/>
            <a:chExt cx="288720" cy="21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C2B94C4-66F6-457C-80BE-EE8B16B6C71A}"/>
                    </a:ext>
                  </a:extLst>
                </p14:cNvPr>
                <p14:cNvContentPartPr/>
                <p14:nvPr/>
              </p14:nvContentPartPr>
              <p14:xfrm>
                <a:off x="4512529" y="2135779"/>
                <a:ext cx="46080" cy="175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C2B94C4-66F6-457C-80BE-EE8B16B6C71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03889" y="2127139"/>
                  <a:ext cx="637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6D682CC-E395-4F9B-B9FE-BC5CD3999194}"/>
                    </a:ext>
                  </a:extLst>
                </p14:cNvPr>
                <p14:cNvContentPartPr/>
                <p14:nvPr/>
              </p14:nvContentPartPr>
              <p14:xfrm>
                <a:off x="4477609" y="2099419"/>
                <a:ext cx="109800" cy="94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6D682CC-E395-4F9B-B9FE-BC5CD399919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68609" y="2090419"/>
                  <a:ext cx="1274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EAF9422-F9C1-4A42-A4C2-94C8E559EDAD}"/>
                    </a:ext>
                  </a:extLst>
                </p14:cNvPr>
                <p14:cNvContentPartPr/>
                <p14:nvPr/>
              </p14:nvContentPartPr>
              <p14:xfrm>
                <a:off x="4351609" y="2152339"/>
                <a:ext cx="5760" cy="143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EAF9422-F9C1-4A42-A4C2-94C8E559EDA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2609" y="2143699"/>
                  <a:ext cx="234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7BF4B11-651E-4606-AA27-85493529789B}"/>
                    </a:ext>
                  </a:extLst>
                </p14:cNvPr>
                <p14:cNvContentPartPr/>
                <p14:nvPr/>
              </p14:nvContentPartPr>
              <p14:xfrm>
                <a:off x="4298689" y="2107339"/>
                <a:ext cx="80640" cy="119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7BF4B11-651E-4606-AA27-85493529789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90049" y="2098699"/>
                  <a:ext cx="9828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61C3A99-5754-4A05-BE97-430E15480902}"/>
              </a:ext>
            </a:extLst>
          </p:cNvPr>
          <p:cNvGrpSpPr/>
          <p:nvPr/>
        </p:nvGrpSpPr>
        <p:grpSpPr>
          <a:xfrm>
            <a:off x="3762649" y="2082859"/>
            <a:ext cx="284400" cy="218520"/>
            <a:chOff x="3762649" y="2082859"/>
            <a:chExt cx="284400" cy="21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42EDE61-E316-4A8F-9F4E-33F4146E4E62}"/>
                    </a:ext>
                  </a:extLst>
                </p14:cNvPr>
                <p14:cNvContentPartPr/>
                <p14:nvPr/>
              </p14:nvContentPartPr>
              <p14:xfrm>
                <a:off x="3762649" y="2102659"/>
                <a:ext cx="284400" cy="198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42EDE61-E316-4A8F-9F4E-33F4146E4E6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53649" y="2093659"/>
                  <a:ext cx="3020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7A3D1BA-07F2-4102-A985-8D412AE7A386}"/>
                    </a:ext>
                  </a:extLst>
                </p14:cNvPr>
                <p14:cNvContentPartPr/>
                <p14:nvPr/>
              </p14:nvContentPartPr>
              <p14:xfrm>
                <a:off x="3763729" y="2082859"/>
                <a:ext cx="156240" cy="164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7A3D1BA-07F2-4102-A985-8D412AE7A38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54729" y="2074219"/>
                  <a:ext cx="173880" cy="18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933566D-9D3A-4ED8-A3B9-8FFC8434A948}"/>
                  </a:ext>
                </a:extLst>
              </p14:cNvPr>
              <p14:cNvContentPartPr/>
              <p14:nvPr/>
            </p14:nvContentPartPr>
            <p14:xfrm>
              <a:off x="525169" y="3160339"/>
              <a:ext cx="1364400" cy="3358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933566D-9D3A-4ED8-A3B9-8FFC8434A94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6529" y="3151699"/>
                <a:ext cx="1382040" cy="35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0374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Quick Sort: Using a “good” pivot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1771650"/>
            <a:ext cx="3938427" cy="2628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6451" y="1943100"/>
            <a:ext cx="154305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How many levels will there be if you choose a pivot that divides the list in half?</a:t>
            </a:r>
          </a:p>
          <a:p>
            <a:pPr marL="257175" indent="-257175">
              <a:buAutoNum type="alphaUcPeriod"/>
            </a:pPr>
            <a:r>
              <a:rPr lang="en-US" sz="1350" dirty="0"/>
              <a:t>1</a:t>
            </a:r>
          </a:p>
          <a:p>
            <a:pPr marL="257175" indent="-257175">
              <a:buAutoNum type="alphaUcPeriod"/>
            </a:pPr>
            <a:r>
              <a:rPr lang="en-US" sz="1350" dirty="0"/>
              <a:t>log(N)</a:t>
            </a:r>
          </a:p>
          <a:p>
            <a:pPr marL="257175" indent="-257175">
              <a:buAutoNum type="alphaUcPeriod"/>
            </a:pPr>
            <a:r>
              <a:rPr lang="en-US" sz="1350" dirty="0"/>
              <a:t>N</a:t>
            </a:r>
          </a:p>
          <a:p>
            <a:pPr marL="257175" indent="-257175">
              <a:buAutoNum type="alphaUcPeriod"/>
            </a:pPr>
            <a:r>
              <a:rPr lang="en-US" sz="1350" dirty="0"/>
              <a:t>N*log(N)</a:t>
            </a:r>
          </a:p>
          <a:p>
            <a:pPr marL="257175" indent="-257175">
              <a:buAutoNum type="alphaUcPeriod"/>
            </a:pPr>
            <a:r>
              <a:rPr lang="en-US" sz="1350" dirty="0"/>
              <a:t>N</a:t>
            </a:r>
            <a:r>
              <a:rPr lang="en-US" sz="1350" baseline="30000" dirty="0"/>
              <a:t>2</a:t>
            </a:r>
            <a:r>
              <a:rPr lang="en-US" sz="1350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F47A52-583B-4C39-8F1B-F3A28CC3DD4B}"/>
                  </a:ext>
                </a:extLst>
              </p14:cNvPr>
              <p14:cNvContentPartPr/>
              <p14:nvPr/>
            </p14:nvContentPartPr>
            <p14:xfrm>
              <a:off x="3019609" y="1009699"/>
              <a:ext cx="1780560" cy="64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F47A52-583B-4C39-8F1B-F3A28CC3DD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10609" y="1000699"/>
                <a:ext cx="17982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65C5933-6877-4411-B484-000F68E020E3}"/>
                  </a:ext>
                </a:extLst>
              </p14:cNvPr>
              <p14:cNvContentPartPr/>
              <p14:nvPr/>
            </p14:nvContentPartPr>
            <p14:xfrm>
              <a:off x="6717169" y="2185819"/>
              <a:ext cx="439560" cy="18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65C5933-6877-4411-B484-000F68E020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08169" y="2176819"/>
                <a:ext cx="4572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D678DA6-7D2C-4255-91E4-9F789F499752}"/>
                  </a:ext>
                </a:extLst>
              </p14:cNvPr>
              <p14:cNvContentPartPr/>
              <p14:nvPr/>
            </p14:nvContentPartPr>
            <p14:xfrm>
              <a:off x="5952889" y="189259"/>
              <a:ext cx="243360" cy="204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D678DA6-7D2C-4255-91E4-9F789F49975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44249" y="180619"/>
                <a:ext cx="261000" cy="22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3276CBF-4AA1-418A-BECC-F0377C09BEB0}"/>
              </a:ext>
            </a:extLst>
          </p:cNvPr>
          <p:cNvGrpSpPr/>
          <p:nvPr/>
        </p:nvGrpSpPr>
        <p:grpSpPr>
          <a:xfrm>
            <a:off x="6372289" y="127339"/>
            <a:ext cx="302760" cy="323640"/>
            <a:chOff x="6372289" y="127339"/>
            <a:chExt cx="302760" cy="32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55A8AFA-B280-4EC5-8116-19502CD82037}"/>
                    </a:ext>
                  </a:extLst>
                </p14:cNvPr>
                <p14:cNvContentPartPr/>
                <p14:nvPr/>
              </p14:nvContentPartPr>
              <p14:xfrm>
                <a:off x="6372289" y="127339"/>
                <a:ext cx="133920" cy="323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55A8AFA-B280-4EC5-8116-19502CD820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63289" y="118339"/>
                  <a:ext cx="1515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E4B7DB5-B826-4E6D-903F-A23787F1231F}"/>
                    </a:ext>
                  </a:extLst>
                </p14:cNvPr>
                <p14:cNvContentPartPr/>
                <p14:nvPr/>
              </p14:nvContentPartPr>
              <p14:xfrm>
                <a:off x="6508369" y="263059"/>
                <a:ext cx="166680" cy="104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E4B7DB5-B826-4E6D-903F-A23787F1231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99369" y="254059"/>
                  <a:ext cx="18432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71D8A07-F5C2-4D83-AC54-B306B30F0C27}"/>
              </a:ext>
            </a:extLst>
          </p:cNvPr>
          <p:cNvGrpSpPr/>
          <p:nvPr/>
        </p:nvGrpSpPr>
        <p:grpSpPr>
          <a:xfrm>
            <a:off x="7124689" y="40219"/>
            <a:ext cx="504360" cy="303120"/>
            <a:chOff x="7124689" y="40219"/>
            <a:chExt cx="504360" cy="30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19FDCE0-5632-4EC6-98DC-B100039EBD33}"/>
                    </a:ext>
                  </a:extLst>
                </p14:cNvPr>
                <p14:cNvContentPartPr/>
                <p14:nvPr/>
              </p14:nvContentPartPr>
              <p14:xfrm>
                <a:off x="7124689" y="117259"/>
                <a:ext cx="153360" cy="226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19FDCE0-5632-4EC6-98DC-B100039EBD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15689" y="108259"/>
                  <a:ext cx="1710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2961203-2C0B-49B3-95C4-E6B8E79C510C}"/>
                    </a:ext>
                  </a:extLst>
                </p14:cNvPr>
                <p14:cNvContentPartPr/>
                <p14:nvPr/>
              </p14:nvContentPartPr>
              <p14:xfrm>
                <a:off x="7413049" y="40219"/>
                <a:ext cx="72360" cy="288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2961203-2C0B-49B3-95C4-E6B8E79C51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04409" y="31219"/>
                  <a:ext cx="900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1328DA8-D7F7-486A-81C9-91790FD2F174}"/>
                    </a:ext>
                  </a:extLst>
                </p14:cNvPr>
                <p14:cNvContentPartPr/>
                <p14:nvPr/>
              </p14:nvContentPartPr>
              <p14:xfrm>
                <a:off x="7509889" y="155419"/>
                <a:ext cx="119160" cy="87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1328DA8-D7F7-486A-81C9-91790FD2F17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00889" y="146419"/>
                  <a:ext cx="13680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69D53FF-0BB4-48C8-9F8D-F895883B9D01}"/>
              </a:ext>
            </a:extLst>
          </p:cNvPr>
          <p:cNvGrpSpPr/>
          <p:nvPr/>
        </p:nvGrpSpPr>
        <p:grpSpPr>
          <a:xfrm>
            <a:off x="8178769" y="75139"/>
            <a:ext cx="477000" cy="333360"/>
            <a:chOff x="8178769" y="75139"/>
            <a:chExt cx="477000" cy="33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3EC8835-F05D-44BF-BAA0-A7BAF17C4485}"/>
                    </a:ext>
                  </a:extLst>
                </p14:cNvPr>
                <p14:cNvContentPartPr/>
                <p14:nvPr/>
              </p14:nvContentPartPr>
              <p14:xfrm>
                <a:off x="8178769" y="78739"/>
                <a:ext cx="38160" cy="275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3EC8835-F05D-44BF-BAA0-A7BAF17C448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70129" y="69739"/>
                  <a:ext cx="558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4F356B5-01DC-4C3B-BD04-7D0F5159DF7B}"/>
                    </a:ext>
                  </a:extLst>
                </p14:cNvPr>
                <p14:cNvContentPartPr/>
                <p14:nvPr/>
              </p14:nvContentPartPr>
              <p14:xfrm>
                <a:off x="8360569" y="75139"/>
                <a:ext cx="59400" cy="333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4F356B5-01DC-4C3B-BD04-7D0F5159DF7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351929" y="66139"/>
                  <a:ext cx="770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CDC2861-1D91-4137-9CE3-5CACA218BFC6}"/>
                    </a:ext>
                  </a:extLst>
                </p14:cNvPr>
                <p14:cNvContentPartPr/>
                <p14:nvPr/>
              </p14:nvContentPartPr>
              <p14:xfrm>
                <a:off x="8490169" y="158659"/>
                <a:ext cx="165600" cy="93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CDC2861-1D91-4137-9CE3-5CACA218BFC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81529" y="149659"/>
                  <a:ext cx="183240" cy="11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27760CA-F270-4F1B-A500-D8E6DF4F7B15}"/>
                  </a:ext>
                </a:extLst>
              </p14:cNvPr>
              <p14:cNvContentPartPr/>
              <p14:nvPr/>
            </p14:nvContentPartPr>
            <p14:xfrm>
              <a:off x="8896249" y="94219"/>
              <a:ext cx="137880" cy="193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27760CA-F270-4F1B-A500-D8E6DF4F7B1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887249" y="85579"/>
                <a:ext cx="1555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2B0A424-F4CC-416B-B9E9-0CA5B71A0BE4}"/>
                  </a:ext>
                </a:extLst>
              </p14:cNvPr>
              <p14:cNvContentPartPr/>
              <p14:nvPr/>
            </p14:nvContentPartPr>
            <p14:xfrm>
              <a:off x="7991569" y="600379"/>
              <a:ext cx="658440" cy="32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2B0A424-F4CC-416B-B9E9-0CA5B71A0BE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82929" y="591739"/>
                <a:ext cx="6760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0B7EFF6-A2AC-4D79-A2B2-5F25D05E9040}"/>
                  </a:ext>
                </a:extLst>
              </p14:cNvPr>
              <p14:cNvContentPartPr/>
              <p14:nvPr/>
            </p14:nvContentPartPr>
            <p14:xfrm>
              <a:off x="6338809" y="898459"/>
              <a:ext cx="168840" cy="235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0B7EFF6-A2AC-4D79-A2B2-5F25D05E90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30169" y="889819"/>
                <a:ext cx="1864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EF1FCC6-A9CC-4063-88D3-073E64788C75}"/>
                  </a:ext>
                </a:extLst>
              </p14:cNvPr>
              <p14:cNvContentPartPr/>
              <p14:nvPr/>
            </p14:nvContentPartPr>
            <p14:xfrm>
              <a:off x="5863249" y="3235939"/>
              <a:ext cx="285120" cy="2228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EF1FCC6-A9CC-4063-88D3-073E64788C7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54609" y="3227299"/>
                <a:ext cx="3027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1126F29-564C-45A3-9A12-7CFB6E0AAEA8}"/>
                  </a:ext>
                </a:extLst>
              </p14:cNvPr>
              <p14:cNvContentPartPr/>
              <p14:nvPr/>
            </p14:nvContentPartPr>
            <p14:xfrm>
              <a:off x="5923009" y="3676219"/>
              <a:ext cx="207360" cy="1605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1126F29-564C-45A3-9A12-7CFB6E0AAEA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14369" y="3667219"/>
                <a:ext cx="2250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DA2A1E0-F297-4581-AB70-1FD5216FB8EC}"/>
                  </a:ext>
                </a:extLst>
              </p14:cNvPr>
              <p14:cNvContentPartPr/>
              <p14:nvPr/>
            </p14:nvContentPartPr>
            <p14:xfrm>
              <a:off x="6863689" y="1593619"/>
              <a:ext cx="194400" cy="3596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DA2A1E0-F297-4581-AB70-1FD5216FB8E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855049" y="1584979"/>
                <a:ext cx="21204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7F5EEFB-D22A-45D4-81F8-2477D472A423}"/>
                  </a:ext>
                </a:extLst>
              </p14:cNvPr>
              <p14:cNvContentPartPr/>
              <p14:nvPr/>
            </p14:nvContentPartPr>
            <p14:xfrm>
              <a:off x="5908249" y="3503059"/>
              <a:ext cx="204840" cy="146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7F5EEFB-D22A-45D4-81F8-2477D472A42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99609" y="3494419"/>
                <a:ext cx="222480" cy="16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50A21C1A-BA04-4F91-BFC4-916FE7B10A92}"/>
              </a:ext>
            </a:extLst>
          </p:cNvPr>
          <p:cNvGrpSpPr/>
          <p:nvPr/>
        </p:nvGrpSpPr>
        <p:grpSpPr>
          <a:xfrm>
            <a:off x="5875489" y="508219"/>
            <a:ext cx="1569240" cy="108000"/>
            <a:chOff x="5875489" y="508219"/>
            <a:chExt cx="1569240" cy="10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70B07EC-5BF5-4AA4-A445-2959B4A14362}"/>
                    </a:ext>
                  </a:extLst>
                </p14:cNvPr>
                <p14:cNvContentPartPr/>
                <p14:nvPr/>
              </p14:nvContentPartPr>
              <p14:xfrm>
                <a:off x="5875489" y="540979"/>
                <a:ext cx="577440" cy="41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70B07EC-5BF5-4AA4-A445-2959B4A1436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66489" y="531979"/>
                  <a:ext cx="5950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09CF6CB-86F9-41F1-94C5-C5CD4B389AD2}"/>
                    </a:ext>
                  </a:extLst>
                </p14:cNvPr>
                <p14:cNvContentPartPr/>
                <p14:nvPr/>
              </p14:nvContentPartPr>
              <p14:xfrm>
                <a:off x="6921289" y="514339"/>
                <a:ext cx="465120" cy="33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09CF6CB-86F9-41F1-94C5-C5CD4B389A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12649" y="505699"/>
                  <a:ext cx="4827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FB82027-4754-4882-A644-4AC79236DE3C}"/>
                    </a:ext>
                  </a:extLst>
                </p14:cNvPr>
                <p14:cNvContentPartPr/>
                <p14:nvPr/>
              </p14:nvContentPartPr>
              <p14:xfrm>
                <a:off x="5891689" y="575899"/>
                <a:ext cx="659520" cy="40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FB82027-4754-4882-A644-4AC79236DE3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83049" y="567259"/>
                  <a:ext cx="6771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9C466B0-A627-4754-880B-CE2F12538DDC}"/>
                    </a:ext>
                  </a:extLst>
                </p14:cNvPr>
                <p14:cNvContentPartPr/>
                <p14:nvPr/>
              </p14:nvContentPartPr>
              <p14:xfrm>
                <a:off x="6985729" y="508219"/>
                <a:ext cx="459000" cy="13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9C466B0-A627-4754-880B-CE2F12538DD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76729" y="499579"/>
                  <a:ext cx="47664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83CA668-9D31-4467-9EEE-06098DFFF201}"/>
                  </a:ext>
                </a:extLst>
              </p14:cNvPr>
              <p14:cNvContentPartPr/>
              <p14:nvPr/>
            </p14:nvContentPartPr>
            <p14:xfrm>
              <a:off x="7949449" y="543859"/>
              <a:ext cx="689040" cy="1310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83CA668-9D31-4467-9EEE-06098DFFF20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940449" y="534859"/>
                <a:ext cx="706680" cy="14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CB5FDBFC-BA98-4E44-A6E6-440DEB93B7B3}"/>
              </a:ext>
            </a:extLst>
          </p:cNvPr>
          <p:cNvGrpSpPr/>
          <p:nvPr/>
        </p:nvGrpSpPr>
        <p:grpSpPr>
          <a:xfrm>
            <a:off x="6799249" y="3180139"/>
            <a:ext cx="269280" cy="127080"/>
            <a:chOff x="6799249" y="3180139"/>
            <a:chExt cx="269280" cy="12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FCB1A61-18C3-4FAD-9B69-1A523C15665D}"/>
                    </a:ext>
                  </a:extLst>
                </p14:cNvPr>
                <p14:cNvContentPartPr/>
                <p14:nvPr/>
              </p14:nvContentPartPr>
              <p14:xfrm>
                <a:off x="6806089" y="3238099"/>
                <a:ext cx="262440" cy="45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FCB1A61-18C3-4FAD-9B69-1A523C15665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97089" y="3229459"/>
                  <a:ext cx="2800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A7E7D12-D33B-4854-B4DE-26E175818F3C}"/>
                    </a:ext>
                  </a:extLst>
                </p14:cNvPr>
                <p14:cNvContentPartPr/>
                <p14:nvPr/>
              </p14:nvContentPartPr>
              <p14:xfrm>
                <a:off x="6799249" y="3180139"/>
                <a:ext cx="151920" cy="127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A7E7D12-D33B-4854-B4DE-26E175818F3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90609" y="3171139"/>
                  <a:ext cx="16956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DB83103-2B56-4DF5-B927-09BF185A9CA4}"/>
                  </a:ext>
                </a:extLst>
              </p14:cNvPr>
              <p14:cNvContentPartPr/>
              <p14:nvPr/>
            </p14:nvContentPartPr>
            <p14:xfrm>
              <a:off x="3473569" y="107539"/>
              <a:ext cx="163440" cy="387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DB83103-2B56-4DF5-B927-09BF185A9CA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464929" y="98539"/>
                <a:ext cx="181080" cy="4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994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Quick Sort: Using a “good” pivot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1314450"/>
            <a:ext cx="3938427" cy="2628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72150" y="1314450"/>
            <a:ext cx="15430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If the time to partition on each level takes N comparisons, how long does Quicksort take with a good partition?</a:t>
            </a:r>
          </a:p>
          <a:p>
            <a:pPr marL="257175" indent="-257175">
              <a:buAutoNum type="alphaUcPeriod"/>
            </a:pPr>
            <a:r>
              <a:rPr lang="en-US" sz="1350" dirty="0"/>
              <a:t>O(1)</a:t>
            </a:r>
          </a:p>
          <a:p>
            <a:pPr marL="257175" indent="-257175">
              <a:buAutoNum type="alphaUcPeriod"/>
            </a:pPr>
            <a:r>
              <a:rPr lang="en-US" sz="1350" dirty="0"/>
              <a:t>O(log(N))</a:t>
            </a:r>
          </a:p>
          <a:p>
            <a:pPr marL="257175" indent="-257175">
              <a:buAutoNum type="alphaUcPeriod"/>
            </a:pPr>
            <a:r>
              <a:rPr lang="en-US" sz="1350" dirty="0"/>
              <a:t>O(N)</a:t>
            </a:r>
          </a:p>
          <a:p>
            <a:pPr marL="257175" indent="-257175">
              <a:buAutoNum type="alphaUcPeriod"/>
            </a:pPr>
            <a:r>
              <a:rPr lang="en-US" sz="1350" dirty="0"/>
              <a:t>O(N*log(N))</a:t>
            </a:r>
          </a:p>
          <a:p>
            <a:pPr marL="257175" indent="-257175">
              <a:buAutoNum type="alphaUcPeriod"/>
            </a:pPr>
            <a:r>
              <a:rPr lang="en-US" sz="1350" dirty="0"/>
              <a:t>O(N</a:t>
            </a:r>
            <a:r>
              <a:rPr lang="en-US" sz="1350" baseline="30000" dirty="0"/>
              <a:t>2</a:t>
            </a:r>
            <a:r>
              <a:rPr lang="en-US" sz="1350" dirty="0"/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3D66DDF-A6DF-4CCE-B88C-3EBBD4842C7A}"/>
                  </a:ext>
                </a:extLst>
              </p14:cNvPr>
              <p14:cNvContentPartPr/>
              <p14:nvPr/>
            </p14:nvContentPartPr>
            <p14:xfrm>
              <a:off x="6567769" y="1960459"/>
              <a:ext cx="214560" cy="15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3D66DDF-A6DF-4CCE-B88C-3EBBD4842C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59129" y="1951459"/>
                <a:ext cx="23220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652C659-5561-4D18-8D8E-991DD32BCA4D}"/>
                  </a:ext>
                </a:extLst>
              </p14:cNvPr>
              <p14:cNvContentPartPr/>
              <p14:nvPr/>
            </p14:nvContentPartPr>
            <p14:xfrm>
              <a:off x="5829049" y="2182579"/>
              <a:ext cx="918720" cy="32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652C659-5561-4D18-8D8E-991DD32BCA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20049" y="2173939"/>
                <a:ext cx="9363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86BA9E0-07FD-4FCF-85E1-AFFF1995B527}"/>
                  </a:ext>
                </a:extLst>
              </p14:cNvPr>
              <p14:cNvContentPartPr/>
              <p14:nvPr/>
            </p14:nvContentPartPr>
            <p14:xfrm>
              <a:off x="5964409" y="2795299"/>
              <a:ext cx="1009440" cy="21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86BA9E0-07FD-4FCF-85E1-AFFF1995B52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55769" y="2786299"/>
                <a:ext cx="10270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F1618E-DC7F-4660-AAED-B038BE0DBE34}"/>
                  </a:ext>
                </a:extLst>
              </p14:cNvPr>
              <p14:cNvContentPartPr/>
              <p14:nvPr/>
            </p14:nvContentPartPr>
            <p14:xfrm>
              <a:off x="5829049" y="2602339"/>
              <a:ext cx="722880" cy="25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F1618E-DC7F-4660-AAED-B038BE0DBE3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20049" y="2593699"/>
                <a:ext cx="7405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B5DA4A0-393A-48A2-B918-F6EF14C61C00}"/>
                  </a:ext>
                </a:extLst>
              </p14:cNvPr>
              <p14:cNvContentPartPr/>
              <p14:nvPr/>
            </p14:nvContentPartPr>
            <p14:xfrm>
              <a:off x="5705569" y="2871259"/>
              <a:ext cx="9000" cy="84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B5DA4A0-393A-48A2-B918-F6EF14C61C0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96929" y="2862619"/>
                <a:ext cx="2664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2A6D1BD-2F11-4CDE-AFEB-A85C20F1BDDC}"/>
                  </a:ext>
                </a:extLst>
              </p14:cNvPr>
              <p14:cNvContentPartPr/>
              <p14:nvPr/>
            </p14:nvContentPartPr>
            <p14:xfrm>
              <a:off x="5702329" y="3051619"/>
              <a:ext cx="66960" cy="91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2A6D1BD-2F11-4CDE-AFEB-A85C20F1BD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93329" y="3042619"/>
                <a:ext cx="84600" cy="10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FF5F74BB-8073-4087-A8C8-AB66D4768C9F}"/>
              </a:ext>
            </a:extLst>
          </p:cNvPr>
          <p:cNvGrpSpPr/>
          <p:nvPr/>
        </p:nvGrpSpPr>
        <p:grpSpPr>
          <a:xfrm>
            <a:off x="1387009" y="1751299"/>
            <a:ext cx="330840" cy="2387520"/>
            <a:chOff x="1387009" y="1751299"/>
            <a:chExt cx="330840" cy="238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A01CDB5-F730-48D3-BA6F-8C38AD3CD34A}"/>
                    </a:ext>
                  </a:extLst>
                </p14:cNvPr>
                <p14:cNvContentPartPr/>
                <p14:nvPr/>
              </p14:nvContentPartPr>
              <p14:xfrm>
                <a:off x="1566289" y="1751299"/>
                <a:ext cx="151560" cy="84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A01CDB5-F730-48D3-BA6F-8C38AD3CD34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57289" y="1742299"/>
                  <a:ext cx="1692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BE1073E-2AAA-4909-9931-D3A4E9D04D6F}"/>
                    </a:ext>
                  </a:extLst>
                </p14:cNvPr>
                <p14:cNvContentPartPr/>
                <p14:nvPr/>
              </p14:nvContentPartPr>
              <p14:xfrm>
                <a:off x="1387009" y="1887019"/>
                <a:ext cx="174600" cy="2251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BE1073E-2AAA-4909-9931-D3A4E9D04D6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78369" y="1878379"/>
                  <a:ext cx="192240" cy="226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F1A7A4-9FFC-4701-8C51-B57BB8C881F1}"/>
              </a:ext>
            </a:extLst>
          </p:cNvPr>
          <p:cNvGrpSpPr/>
          <p:nvPr/>
        </p:nvGrpSpPr>
        <p:grpSpPr>
          <a:xfrm>
            <a:off x="317449" y="2576419"/>
            <a:ext cx="811800" cy="513000"/>
            <a:chOff x="317449" y="2576419"/>
            <a:chExt cx="811800" cy="51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3F80E6C-BF66-438A-A566-EEDE0251678D}"/>
                    </a:ext>
                  </a:extLst>
                </p14:cNvPr>
                <p14:cNvContentPartPr/>
                <p14:nvPr/>
              </p14:nvContentPartPr>
              <p14:xfrm>
                <a:off x="317449" y="2576419"/>
                <a:ext cx="66960" cy="442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3F80E6C-BF66-438A-A566-EEDE0251678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8449" y="2567779"/>
                  <a:ext cx="8460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278D49D-35C7-45EC-B85A-976289A5A532}"/>
                    </a:ext>
                  </a:extLst>
                </p14:cNvPr>
                <p14:cNvContentPartPr/>
                <p14:nvPr/>
              </p14:nvContentPartPr>
              <p14:xfrm>
                <a:off x="384049" y="2760739"/>
                <a:ext cx="140400" cy="189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278D49D-35C7-45EC-B85A-976289A5A53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5049" y="2751739"/>
                  <a:ext cx="158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999DC1B-9A9B-4A23-815F-0CFDCAAC7062}"/>
                    </a:ext>
                  </a:extLst>
                </p14:cNvPr>
                <p14:cNvContentPartPr/>
                <p14:nvPr/>
              </p14:nvContentPartPr>
              <p14:xfrm>
                <a:off x="557209" y="2749579"/>
                <a:ext cx="119880" cy="339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999DC1B-9A9B-4A23-815F-0CFDCAAC706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8569" y="2740939"/>
                  <a:ext cx="1375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7BA396F-2CDE-4BBA-A090-FFAB076DE378}"/>
                    </a:ext>
                  </a:extLst>
                </p14:cNvPr>
                <p14:cNvContentPartPr/>
                <p14:nvPr/>
              </p14:nvContentPartPr>
              <p14:xfrm>
                <a:off x="717769" y="2902219"/>
                <a:ext cx="176400" cy="111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7BA396F-2CDE-4BBA-A090-FFAB076DE37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9129" y="2893579"/>
                  <a:ext cx="1940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5112E97-4724-4547-B1C5-02C0B9C82E8B}"/>
                    </a:ext>
                  </a:extLst>
                </p14:cNvPr>
                <p14:cNvContentPartPr/>
                <p14:nvPr/>
              </p14:nvContentPartPr>
              <p14:xfrm>
                <a:off x="956809" y="2669659"/>
                <a:ext cx="172440" cy="194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5112E97-4724-4547-B1C5-02C0B9C82E8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48169" y="2660659"/>
                  <a:ext cx="190080" cy="21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F09FDEA-95CF-4789-960C-FF7BC41DEC48}"/>
                  </a:ext>
                </a:extLst>
              </p14:cNvPr>
              <p14:cNvContentPartPr/>
              <p14:nvPr/>
            </p14:nvContentPartPr>
            <p14:xfrm>
              <a:off x="1950409" y="4454179"/>
              <a:ext cx="191520" cy="253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F09FDEA-95CF-4789-960C-FF7BC41DEC4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41769" y="4445539"/>
                <a:ext cx="209160" cy="27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F87379CC-1197-4616-99F2-2BA2D0E7073E}"/>
              </a:ext>
            </a:extLst>
          </p:cNvPr>
          <p:cNvGrpSpPr/>
          <p:nvPr/>
        </p:nvGrpSpPr>
        <p:grpSpPr>
          <a:xfrm>
            <a:off x="2389969" y="4443019"/>
            <a:ext cx="176760" cy="309240"/>
            <a:chOff x="2389969" y="4443019"/>
            <a:chExt cx="176760" cy="30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BFFBE1F-CD19-4E54-9EF8-52BC1F2E38FC}"/>
                    </a:ext>
                  </a:extLst>
                </p14:cNvPr>
                <p14:cNvContentPartPr/>
                <p14:nvPr/>
              </p14:nvContentPartPr>
              <p14:xfrm>
                <a:off x="2453329" y="4443019"/>
                <a:ext cx="69480" cy="309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BFFBE1F-CD19-4E54-9EF8-52BC1F2E38F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44689" y="4434379"/>
                  <a:ext cx="871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38CF688-6A59-4A12-9C04-43268DD84025}"/>
                    </a:ext>
                  </a:extLst>
                </p14:cNvPr>
                <p14:cNvContentPartPr/>
                <p14:nvPr/>
              </p14:nvContentPartPr>
              <p14:xfrm>
                <a:off x="2389969" y="4536979"/>
                <a:ext cx="176760" cy="154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38CF688-6A59-4A12-9C04-43268DD8402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80969" y="4527979"/>
                  <a:ext cx="19440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912AC4E-05AF-4BA2-8AF1-EC530812C141}"/>
              </a:ext>
            </a:extLst>
          </p:cNvPr>
          <p:cNvGrpSpPr/>
          <p:nvPr/>
        </p:nvGrpSpPr>
        <p:grpSpPr>
          <a:xfrm>
            <a:off x="5607649" y="3294979"/>
            <a:ext cx="454320" cy="489600"/>
            <a:chOff x="5607649" y="3294979"/>
            <a:chExt cx="454320" cy="48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76218E7-7E25-4E64-BC3F-7D2DCE2A8477}"/>
                    </a:ext>
                  </a:extLst>
                </p14:cNvPr>
                <p14:cNvContentPartPr/>
                <p14:nvPr/>
              </p14:nvContentPartPr>
              <p14:xfrm>
                <a:off x="5695129" y="3294979"/>
                <a:ext cx="26640" cy="101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76218E7-7E25-4E64-BC3F-7D2DCE2A847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86489" y="3286339"/>
                  <a:ext cx="442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1A756F8-9893-46F1-BEA2-8041E08F622D}"/>
                    </a:ext>
                  </a:extLst>
                </p14:cNvPr>
                <p14:cNvContentPartPr/>
                <p14:nvPr/>
              </p14:nvContentPartPr>
              <p14:xfrm>
                <a:off x="5607649" y="3456619"/>
                <a:ext cx="20880" cy="79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1A756F8-9893-46F1-BEA2-8041E08F622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99009" y="3447979"/>
                  <a:ext cx="38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7F4CA30-C019-49DE-A4C1-ED102A278339}"/>
                    </a:ext>
                  </a:extLst>
                </p14:cNvPr>
                <p14:cNvContentPartPr/>
                <p14:nvPr/>
              </p14:nvContentPartPr>
              <p14:xfrm>
                <a:off x="5628169" y="3450859"/>
                <a:ext cx="87840" cy="169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7F4CA30-C019-49DE-A4C1-ED102A27833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19169" y="3442219"/>
                  <a:ext cx="1054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9BB961B-A09B-43E3-B5E4-78F15D0F05E8}"/>
                    </a:ext>
                  </a:extLst>
                </p14:cNvPr>
                <p14:cNvContentPartPr/>
                <p14:nvPr/>
              </p14:nvContentPartPr>
              <p14:xfrm>
                <a:off x="5741569" y="3458059"/>
                <a:ext cx="56160" cy="146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9BB961B-A09B-43E3-B5E4-78F15D0F05E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32929" y="3449419"/>
                  <a:ext cx="738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241D2B-923B-4104-81AD-83DD113860C3}"/>
                    </a:ext>
                  </a:extLst>
                </p14:cNvPr>
                <p14:cNvContentPartPr/>
                <p14:nvPr/>
              </p14:nvContentPartPr>
              <p14:xfrm>
                <a:off x="5720689" y="3683419"/>
                <a:ext cx="71280" cy="101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241D2B-923B-4104-81AD-83DD113860C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12049" y="3674419"/>
                  <a:ext cx="889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9548636-22EE-4FBE-9041-77521709D323}"/>
                    </a:ext>
                  </a:extLst>
                </p14:cNvPr>
                <p14:cNvContentPartPr/>
                <p14:nvPr/>
              </p14:nvContentPartPr>
              <p14:xfrm>
                <a:off x="5805649" y="3398659"/>
                <a:ext cx="256320" cy="231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9548636-22EE-4FBE-9041-77521709D32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96649" y="3389659"/>
                  <a:ext cx="273960" cy="24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DA1E477-92C5-44EF-A5DE-992522C4F037}"/>
                  </a:ext>
                </a:extLst>
              </p14:cNvPr>
              <p14:cNvContentPartPr/>
              <p14:nvPr/>
            </p14:nvContentPartPr>
            <p14:xfrm>
              <a:off x="5984569" y="2808619"/>
              <a:ext cx="976680" cy="45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DA1E477-92C5-44EF-A5DE-992522C4F03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975929" y="2799619"/>
                <a:ext cx="994320" cy="6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435DDD8E-3904-40B3-B43F-0C8CB401F487}"/>
              </a:ext>
            </a:extLst>
          </p:cNvPr>
          <p:cNvGrpSpPr/>
          <p:nvPr/>
        </p:nvGrpSpPr>
        <p:grpSpPr>
          <a:xfrm>
            <a:off x="2940049" y="4336819"/>
            <a:ext cx="1114920" cy="437760"/>
            <a:chOff x="2940049" y="4336819"/>
            <a:chExt cx="1114920" cy="43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84AEC56-E772-43C3-9277-A143EA47B0C8}"/>
                    </a:ext>
                  </a:extLst>
                </p14:cNvPr>
                <p14:cNvContentPartPr/>
                <p14:nvPr/>
              </p14:nvContentPartPr>
              <p14:xfrm>
                <a:off x="2940049" y="4336819"/>
                <a:ext cx="51840" cy="322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84AEC56-E772-43C3-9277-A143EA47B0C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31409" y="4327819"/>
                  <a:ext cx="694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2D24A45-BED0-43CF-AC61-A4CFD5B5E2F1}"/>
                    </a:ext>
                  </a:extLst>
                </p14:cNvPr>
                <p14:cNvContentPartPr/>
                <p14:nvPr/>
              </p14:nvContentPartPr>
              <p14:xfrm>
                <a:off x="3005929" y="4498099"/>
                <a:ext cx="116280" cy="148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2D24A45-BED0-43CF-AC61-A4CFD5B5E2F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97289" y="4489459"/>
                  <a:ext cx="1339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B481013-6EEC-4A0D-A83B-6F0C7E8A962A}"/>
                    </a:ext>
                  </a:extLst>
                </p14:cNvPr>
                <p14:cNvContentPartPr/>
                <p14:nvPr/>
              </p14:nvContentPartPr>
              <p14:xfrm>
                <a:off x="3147049" y="4504579"/>
                <a:ext cx="132840" cy="270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B481013-6EEC-4A0D-A83B-6F0C7E8A962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38049" y="4495939"/>
                  <a:ext cx="1504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ED3F482-C83F-4281-8335-373A5E3C0BC0}"/>
                    </a:ext>
                  </a:extLst>
                </p14:cNvPr>
                <p14:cNvContentPartPr/>
                <p14:nvPr/>
              </p14:nvContentPartPr>
              <p14:xfrm>
                <a:off x="3596689" y="4374979"/>
                <a:ext cx="156960" cy="288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ED3F482-C83F-4281-8335-373A5E3C0BC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87689" y="4366339"/>
                  <a:ext cx="1746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22960A5-F298-4D97-93E6-D2255FF481F0}"/>
                    </a:ext>
                  </a:extLst>
                </p14:cNvPr>
                <p14:cNvContentPartPr/>
                <p14:nvPr/>
              </p14:nvContentPartPr>
              <p14:xfrm>
                <a:off x="3761569" y="4455979"/>
                <a:ext cx="155520" cy="140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22960A5-F298-4D97-93E6-D2255FF481F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52569" y="4446979"/>
                  <a:ext cx="1731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8418B18-A385-4D08-949C-7E83C84D3342}"/>
                    </a:ext>
                  </a:extLst>
                </p14:cNvPr>
                <p14:cNvContentPartPr/>
                <p14:nvPr/>
              </p14:nvContentPartPr>
              <p14:xfrm>
                <a:off x="3946969" y="4360939"/>
                <a:ext cx="108000" cy="258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8418B18-A385-4D08-949C-7E83C84D334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37969" y="4352299"/>
                  <a:ext cx="1256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F49290F-D541-443C-9BA4-E52AF17FC41E}"/>
                    </a:ext>
                  </a:extLst>
                </p14:cNvPr>
                <p14:cNvContentPartPr/>
                <p14:nvPr/>
              </p14:nvContentPartPr>
              <p14:xfrm>
                <a:off x="3346489" y="4616179"/>
                <a:ext cx="70560" cy="92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F49290F-D541-443C-9BA4-E52AF17FC4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337489" y="4607539"/>
                  <a:ext cx="882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ED1D08C-0DBA-4460-BEAA-0C77A2A70A5F}"/>
                  </a:ext>
                </a:extLst>
              </p14:cNvPr>
              <p14:cNvContentPartPr/>
              <p14:nvPr/>
            </p14:nvContentPartPr>
            <p14:xfrm>
              <a:off x="3034009" y="812779"/>
              <a:ext cx="856800" cy="799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ED1D08C-0DBA-4460-BEAA-0C77A2A70A5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025009" y="804139"/>
                <a:ext cx="874440" cy="9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0651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3129</TotalTime>
  <Words>729</Words>
  <Application>Microsoft Office PowerPoint</Application>
  <PresentationFormat>On-screen Show (16:9)</PresentationFormat>
  <Paragraphs>132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 Light</vt:lpstr>
      <vt:lpstr>Roboto Mono</vt:lpstr>
      <vt:lpstr>Calibri</vt:lpstr>
      <vt:lpstr>Office Theme</vt:lpstr>
      <vt:lpstr>CSE 12 – Basic Data Structures and Object-Oriented Design Lecture 13</vt:lpstr>
      <vt:lpstr>Announcements</vt:lpstr>
      <vt:lpstr>Topics</vt:lpstr>
      <vt:lpstr>Quicksort: Another magical (recursive) algorithm</vt:lpstr>
      <vt:lpstr>PowerPoint Presentation</vt:lpstr>
      <vt:lpstr>Quick sort</vt:lpstr>
      <vt:lpstr>Quick Sort Details</vt:lpstr>
      <vt:lpstr>Quick Sort: Using a “good” pivot</vt:lpstr>
      <vt:lpstr>Quick Sort: Using a “good” pivot </vt:lpstr>
      <vt:lpstr>Which of these choices would be the worst choice for the pivot? </vt:lpstr>
      <vt:lpstr>Quick sort with a bad pivot</vt:lpstr>
      <vt:lpstr>Which of these choices is a better choice for the pivot?</vt:lpstr>
      <vt:lpstr>QuickSort – Draw the picture of sort()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183</cp:revision>
  <dcterms:modified xsi:type="dcterms:W3CDTF">2021-02-05T19:39:30Z</dcterms:modified>
</cp:coreProperties>
</file>