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notesSlides/notesSlide2.xml" ContentType="application/vnd.openxmlformats-officedocument.presentationml.notesSlide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notesSlides/notesSlide3.xml" ContentType="application/vnd.openxmlformats-officedocument.presentationml.notesSlide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notesSlides/notesSlide4.xml" ContentType="application/vnd.openxmlformats-officedocument.presentationml.notesSlide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notesSlides/notesSlide5.xml" ContentType="application/vnd.openxmlformats-officedocument.presentationml.notesSlide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notesSlides/notesSlide6.xml" ContentType="application/vnd.openxmlformats-officedocument.presentationml.notesSlide+xml"/>
  <Override PartName="/ppt/ink/ink208.xml" ContentType="application/inkml+xml"/>
  <Override PartName="/ppt/ink/ink209.xml" ContentType="application/inkml+xml"/>
  <Override PartName="/ppt/ink/ink210.xml" ContentType="application/inkml+xml"/>
  <Override PartName="/ppt/notesSlides/notesSlide7.xml" ContentType="application/vnd.openxmlformats-officedocument.presentationml.notesSlide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61" r:id="rId4"/>
    <p:sldId id="888" r:id="rId5"/>
    <p:sldId id="917" r:id="rId6"/>
    <p:sldId id="912" r:id="rId7"/>
    <p:sldId id="916" r:id="rId8"/>
    <p:sldId id="889" r:id="rId9"/>
    <p:sldId id="890" r:id="rId10"/>
    <p:sldId id="892" r:id="rId11"/>
    <p:sldId id="893" r:id="rId12"/>
    <p:sldId id="894" r:id="rId13"/>
    <p:sldId id="773" r:id="rId1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Calibri Light" panose="020F0302020204030204" pitchFamily="34" charset="0"/>
      <p:regular r:id="rId20"/>
      <p:italic r:id="rId21"/>
    </p:embeddedFont>
    <p:embeddedFont>
      <p:font typeface="Roboto Mono" panose="020B0604020202020204" charset="0"/>
      <p:regular r:id="rId22"/>
      <p:bold r:id="rId23"/>
      <p:italic r:id="rId24"/>
      <p:boldItalic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0" userDrawn="1">
          <p15:clr>
            <a:srgbClr val="A4A3A4"/>
          </p15:clr>
        </p15:guide>
        <p15:guide id="2" pos="24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055" autoAdjust="0"/>
    <p:restoredTop sz="96036" autoAdjust="0"/>
  </p:normalViewPr>
  <p:slideViewPr>
    <p:cSldViewPr snapToGrid="0">
      <p:cViewPr varScale="1">
        <p:scale>
          <a:sx n="134" d="100"/>
          <a:sy n="134" d="100"/>
        </p:scale>
        <p:origin x="72" y="147"/>
      </p:cViewPr>
      <p:guideLst>
        <p:guide orient="horz" pos="1020"/>
        <p:guide pos="24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20:00:36.6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131 150 8752 0 0,'-99'-7'2858'0'0,"68"3"7969"0"0,43 4-9994 0 0,25-1-72 0 0,39-8 0 0 0,17 0-322 0 0,526-12 2070 0 0,-591 21-2464 0 0,353-5 1393 0 0,-254 6-1006 0 0,127 4-188 0 0,273-15 1907 0 0,-376-11-1687 0 0,-59 7-435 0 0,-25 10-601 0 0,7 0 1368 0 0,-66 2-796 0 0,-3-2 0 0 0,-4 4 0 0 0,-1-1 0 0 0,0 1 0 0 0,0-1 0 0 0,0 1 0 0 0,0-1 0 0 0,0 1 0 0 0,0-1 0 0 0,0 1 0 0 0,0-1 0 0 0,0 1 0 0 0,0-1 0 0 0,0 1 0 0 0,-1-1 0 0 0,1 1 0 0 0,0-1 0 0 0,0 1 0 0 0,0-1 0 0 0,-1 1 0 0 0,1-1 0 0 0,0 1 0 0 0,-1 0 0 0 0,1-1 0 0 0,0 1 0 0 0,-1-1 0 0 0,1 1 0 0 0,0 0 0 0 0,-1-1 0 0 0,0 1 0 0 0,1 0 0 0 0,-7-4-387 0 0,1 0 1 0 0,-1 1-1 0 0,0 0 1 0 0,0 0-1 0 0,0 1 1 0 0,0 0-1 0 0,-1 0 1 0 0,1 1-1 0 0,-9-1 1 0 0,0 0-645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20:00:57.5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0 105 9616 0 0,'0'-3'10696'0'0,"1"2"-10955"0"0,3-1 367 0 0,-1 0 1 0 0,1 1 0 0 0,-1 0-1 0 0,1 0 1 0 0,-1 0-1 0 0,1 0 1 0 0,0 1 0 0 0,0-1-1 0 0,6 1 1 0 0,2-1-126 0 0,-1 0 102 0 0,0 1 1 0 0,0 0-1 0 0,17 3 0 0 0,-1-1 171 0 0,110 10 766 0 0,40 2 172 0 0,120-15-27 0 0,-21 0-278 0 0,66 33-386 0 0,-73-2-54 0 0,-205-28-190 0 0,83-7 0 0 0,65-21 486 0 0,-80 5-507 0 0,70-9 125 0 0,-170 26-299 0 0,459-33 752 0 0,-349 32-560 0 0,-82-1-64 0 0,12-1 61 0 0,-32 3-26 0 0,-40 4-224 0 0,0 0 0 0 0,1 0 0 0 0,-1 0 0 0 0,0 0 0 0 0,0 0 0 0 0,0 0 0 0 0,1-1 0 0 0,-1 1 0 0 0,0 0 0 0 0,0 0 0 0 0,0 0 0 0 0,0 0 0 0 0,1 0 0 0 0,-1-1 0 0 0,0 1 0 0 0,0 0 0 0 0,0 0 0 0 0,0 0 0 0 0,0-1 0 0 0,0 1 0 0 0,0 0 0 0 0,1 0 0 0 0,-1-1 0 0 0,0 1 0 0 0,0 0 0 0 0,0 0 0 0 0,0 0 0 0 0,0-1 0 0 0,0 1 0 0 0,0 0 0 0 0,0 0 0 0 0,0-1 0 0 0,0 1 0 0 0,0 0 0 0 0,0 0 0 0 0,0 0 0 0 0,-1-1 0 0 0,1 1 0 0 0,0 0 0 0 0,0 0 0 0 0,0-1 0 0 0,0 1 0 0 0,0 0 0 0 0,0 0 0 0 0,0 0 0 0 0,-1 0 0 0 0,1-1 0 0 0,0 1 0 0 0,0 0 0 0 0,0 0 0 0 0,-1 0 0 0 0,-7-12 113 0 0,-12-3-3998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20:06:06.5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1 108 19351 0 0,'0'0'886'0'0,"3"-15"324"0"0,1 8-919 0 0,0 0 0 0 0,0 0 0 0 0,1 0 0 0 0,0 0-1 0 0,0 1 1 0 0,0 0 0 0 0,1 0 0 0 0,0 0 0 0 0,0 0-1 0 0,9-5 1 0 0,-12 9-247 0 0,0 0 0 0 0,1 0 0 0 0,-1 1-1 0 0,0-1 1 0 0,0 1 0 0 0,1-1 0 0 0,-1 1-1 0 0,1 0 1 0 0,-1 0 0 0 0,1 1 0 0 0,0-1 0 0 0,-1 1-1 0 0,1 0 1 0 0,0 0 0 0 0,-1 0 0 0 0,1 0 0 0 0,0 1-1 0 0,-1-1 1 0 0,1 1 0 0 0,-1 0 0 0 0,1 0-1 0 0,-1 0 1 0 0,1 1 0 0 0,-1-1 0 0 0,5 4 0 0 0,-5-3-3 0 0,1 0 1 0 0,-1 1 0 0 0,0-1-1 0 0,1 1 1 0 0,-1 0 0 0 0,-1 0 0 0 0,1 0-1 0 0,0 0 1 0 0,-1 0 0 0 0,1 1-1 0 0,-1-1 1 0 0,0 1 0 0 0,0-1 0 0 0,-1 1-1 0 0,1 0 1 0 0,-1 0 0 0 0,0 0-1 0 0,0 0 1 0 0,0 0 0 0 0,0 6 0 0 0,0-1 49 0 0,0 0 0 0 0,-1 1 0 0 0,0-1 0 0 0,0 1 0 0 0,-1-1 0 0 0,0 0 0 0 0,-1 1 0 0 0,0-1 0 0 0,-1 0 0 0 0,0 0 0 0 0,0 0 1 0 0,-1-1-1 0 0,0 1 0 0 0,0-1 0 0 0,-1 0 0 0 0,0 0 0 0 0,-1 0 0 0 0,-11 12 0 0 0,2-6 465 0 0,-26 20 0 0 0,30-22-128 0 0,10-11-251 0 0,0 1 0 0 0,0-1 0 0 0,0 0 0 0 0,0 0 0 0 0,-1 1 0 0 0,1-1 0 0 0,0 0 0 0 0,-3 1 0 0 0,67-17-294 0 0,202-65-4257 0 0,-226 70-5468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20:06:11.3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 67 11232 0 0,'0'0'546'0'0,"0"-18"140"0"0,0 14 154 0 0,1 0 1 0 0,-1-1 0 0 0,1 1 0 0 0,0-1 0 0 0,1 1-1 0 0,-1 0 1 0 0,4-7 1025 0 0,-4 4 1154 0 0,2 14-741 0 0,1 15-786 0 0,-3 8-1168 0 0,-1 27-42 0 0,-3 62-283 0 0,0 23 0 0 0,3-106 0 0 0,0-36 0 0 0,1 1 0 0 0,-1-1 0 0 0,0 0 0 0 0,0 1 0 0 0,0-1 0 0 0,0 1 0 0 0,0-1 0 0 0,0 0 0 0 0,0 1 0 0 0,0-1 0 0 0,0 1 0 0 0,0-1 0 0 0,0 0 0 0 0,0 1 0 0 0,-1-1 0 0 0,1 0 0 0 0,0 1 0 0 0,0-1 0 0 0,0 1 0 0 0,0-1 0 0 0,-1 0 0 0 0,1 1 0 0 0,0-1 0 0 0,0 0 0 0 0,-1 0 0 0 0,1 1 0 0 0,0-1 0 0 0,0 0 0 0 0,-1 0 0 0 0,1 1 0 0 0,0-1 0 0 0,-1 0 0 0 0,1 0 0 0 0,-1 0 0 0 0,1 1 0 0 0,0-1 0 0 0,-1 0 0 0 0,1 0 0 0 0,0 0 0 0 0,-1 0 0 0 0,1 0 0 0 0,-1 0 0 0 0,1 0 0 0 0,0 0 0 0 0,-1 0 0 0 0,1 0 0 0 0,-1 0 0 0 0,1 0 0 0 0,0 0 0 0 0,-1 0 0 0 0,1 0 0 0 0,0 0 0 0 0,-1 0 0 0 0,1-1 0 0 0,-1 1 0 0 0,1 0 0 0 0,0 0 0 0 0,-1 0 0 0 0,1-1 0 0 0,-19-13 0 0 0,18 13 0 0 0,-11-10-9 0 0,0-1 0 0 0,1 0 0 0 0,0-1 1 0 0,1 0-1 0 0,-10-16 0 0 0,19 27 21 0 0,-9-21 5 0 0,10 23-16 0 0,0-1 1 0 0,0 1-1 0 0,-1 0 0 0 0,1-1 1 0 0,0 1-1 0 0,0 0 0 0 0,0-1 1 0 0,0 1-1 0 0,0-1 0 0 0,0 1 1 0 0,0 0-1 0 0,0-1 0 0 0,0 1 1 0 0,0 0-1 0 0,0-1 1 0 0,0 1-1 0 0,0 0 0 0 0,0-1 1 0 0,0 1-1 0 0,0 0 0 0 0,0-1 1 0 0,1 1-1 0 0,-1 0 0 0 0,0-1 1 0 0,0 1-1 0 0,0 0 0 0 0,0-1 1 0 0,1 1-1 0 0,-1 0 0 0 0,0 0 1 0 0,0-1-1 0 0,1 1 0 0 0,0 0 1 0 0,0-1 0 0 0,0 1 0 0 0,0 0 0 0 0,0 0-1 0 0,0 0 1 0 0,0-1 0 0 0,0 1 0 0 0,0 0 0 0 0,0 1 0 0 0,-1-1-1 0 0,1 0 1 0 0,2 0 0 0 0,1 1 0 0 0,0 0 0 0 0,0 1 0 0 0,0-1 0 0 0,1 1 0 0 0,3 2 0 0 0,34 22-2 0 0,-39-25 35 0 0,-1 0 0 0 0,1 0 0 0 0,0 0-1 0 0,0 0 1 0 0,0 0 0 0 0,0-1 0 0 0,0 0 0 0 0,0 0-1 0 0,-1 1 1 0 0,1-1 0 0 0,0-1 0 0 0,0 1 0 0 0,0 0-1 0 0,0-1 1 0 0,0 0 0 0 0,0 1 0 0 0,0-1 0 0 0,-1 0-1 0 0,4-2 1 0 0,1-1 81 0 0,-1 0 0 0 0,1-1 0 0 0,-1 0 0 0 0,0 0 0 0 0,10-11 0 0 0,-5 4-453 0 0,1 0 0 0 0,0 1 0 0 0,1 0 0 0 0,0 1 0 0 0,15-9 0 0 0,-16 12-934 0 0,2-1-268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20:06:03.1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37 10136 0 0,'-6'5'11910'0'0,"29"-11"-10123"0"0,0 0-1142 0 0,97 4 591 0 0,-92 2-807 0 0,-18-1-382 0 0,0 0 0 0 0,1 0 0 0 0,-1-1 0 0 0,0-1-1 0 0,0 0 1 0 0,16-6 0 0 0,-16 2-528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20:06:03.4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3 9672 0 0,'5'-2'10057'0'0,"-2"4"-10264"0"0,-2 0 420 0 0,0 0-1 0 0,0 1 1 0 0,0-1 0 0 0,0 0-1 0 0,-1 0 1 0 0,1 1 0 0 0,-1-1 0 0 0,0 0-1 0 0,1 1 1 0 0,-1-1 0 0 0,0 0-1 0 0,-1 1 1 0 0,1-1 0 0 0,0 1-1 0 0,-1-1 1 0 0,0 3 0 0 0,0 16 402 0 0,1-18-554 0 0,0 0 0 0 0,0 0 0 0 0,-1 0 0 0 0,1 0 0 0 0,-1 0 0 0 0,1 0 0 0 0,-1 0 0 0 0,0 0 1 0 0,-2 5-1 0 0,-4 12 220 0 0,-6 37 283 0 0,-6 41 196 0 0,17-88-777 0 0,2 1 1 0 0,-1-1-1 0 0,2 0 0 0 0,-1 0 0 0 0,1 0 1 0 0,1 1-1 0 0,4 15 0 0 0,-6-25 47 0 0,0 1 0 0 0,1-1 0 0 0,0 0-1 0 0,-1 1 1 0 0,1-1 0 0 0,0 0 0 0 0,-1 1-1 0 0,1-1 1 0 0,0 0 0 0 0,0 0 0 0 0,0 0 0 0 0,0 0-1 0 0,0 0 1 0 0,1 0 0 0 0,-1 0 0 0 0,0 0-1 0 0,0 0 1 0 0,1 0 0 0 0,-1 0 0 0 0,0-1 0 0 0,1 1-1 0 0,-1-1 1 0 0,0 1 0 0 0,1-1 0 0 0,-1 1-1 0 0,1-1 1 0 0,-1 0 0 0 0,1 0 0 0 0,-1 0 0 0 0,1 0-1 0 0,-1 0 1 0 0,1 0 0 0 0,-1 0 0 0 0,4-1-1 0 0,4-1-5 0 0,0-1 0 0 0,0 0-1 0 0,-1 0 1 0 0,15-8 0 0 0,-6 3 130 0 0,24-13 123 0 0,-32 15-166 0 0,0 1 0 0 0,0 1 0 0 0,1-1 0 0 0,-1 1 0 0 0,19-4-1 0 0,-27 8-115 0 0,0 0 0 0 0,0-1 0 0 0,-1 1 0 0 0,1 0-1 0 0,0 0 1 0 0,0 0 0 0 0,0 0 0 0 0,0 0 0 0 0,-1 0-1 0 0,1 0 1 0 0,0 0 0 0 0,0 0 0 0 0,0 1 0 0 0,-1-1-1 0 0,1 0 1 0 0,0 0 0 0 0,0 1 0 0 0,-1-1 0 0 0,1 1-1 0 0,0-1 1 0 0,0 0 0 0 0,-1 1 0 0 0,1-1 0 0 0,-1 1 0 0 0,1 0-1 0 0,0-1 1 0 0,-1 1 0 0 0,1-1 0 0 0,-1 1 0 0 0,1 0-1 0 0,-1 0 1 0 0,0-1 0 0 0,1 1 0 0 0,-1 0 0 0 0,0 0-1 0 0,1-1 1 0 0,-1 1 0 0 0,0 0 0 0 0,0 0 0 0 0,0 0-1 0 0,0-1 1 0 0,0 1 0 0 0,0 0 0 0 0,0 0 0 0 0,0 1-1 0 0,0 5 111 0 0,-1-1 1 0 0,0 1-1 0 0,-1 0 0 0 0,-2 9 0 0 0,2-8-34 0 0,-3 6-137 0 0,-1 1 0 0 0,0 0 0 0 0,0-1 0 0 0,-1 0 1 0 0,-1-1-1 0 0,-11 15 0 0 0,-1-1-69 0 0,-45 44 0 0 0,46-53-1415 0 0,-1-1 0 0 0,-36 23 0 0 0,33-25-368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20:06:03.9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0 102 17735 0 0,'1'-12'1896'0'0,"0"7"-1802"0"0,1 0 0 0 0,0 1 0 0 0,1 0 0 0 0,-1-1 0 0 0,1 1 0 0 0,-1 0 0 0 0,1 0 0 0 0,0 0 0 0 0,1 1 0 0 0,-1-1 0 0 0,5-3 0 0 0,-1 2 301 0 0,-1 0-1 0 0,0 0 0 0 0,1 1 0 0 0,0 0 0 0 0,0 0 0 0 0,9-3 0 0 0,-15 7-378 0 0,0-1 1 0 0,0 1-1 0 0,1-1 1 0 0,-1 1-1 0 0,0 0 1 0 0,1-1-1 0 0,-1 1 1 0 0,0 0-1 0 0,1 0 1 0 0,-1 0-1 0 0,0 0 1 0 0,1 0-1 0 0,-1 0 1 0 0,0 1-1 0 0,1-1 1 0 0,-1 0-1 0 0,0 1 1 0 0,1-1-1 0 0,-1 1 1 0 0,0-1-1 0 0,0 1 1 0 0,0-1-1 0 0,1 1 1 0 0,-1 0-1 0 0,0 0 1 0 0,0 0-1 0 0,0-1 1 0 0,0 1-1 0 0,0 0 1 0 0,0 0-1 0 0,-1 1 1 0 0,1-1-1 0 0,0 0 0 0 0,0 0 1 0 0,-1 0-1 0 0,1 0 1 0 0,-1 1-1 0 0,1 1 1 0 0,2 5 94 0 0,-1 0-1 0 0,0 0 1 0 0,-1 0 0 0 0,0 0 0 0 0,0 9 0 0 0,0-5-66 0 0,1-4-37 0 0,-2-6-5 0 0,1-1 1 0 0,-1 1-1 0 0,0-1 1 0 0,0 1 0 0 0,0-1-1 0 0,0 1 1 0 0,0-1-1 0 0,0 1 1 0 0,0-1-1 0 0,0 0 1 0 0,-1 1-1 0 0,1-1 1 0 0,0 1-1 0 0,-1-1 1 0 0,1 1-1 0 0,-1-1 1 0 0,0 0-1 0 0,-1 3 1 0 0,3-3 39 0 0,3 0-7 0 0,0-1 0 0 0,1 1 0 0 0,-1-1 0 0 0,0 0 0 0 0,0 0 1 0 0,0 0-1 0 0,0-1 0 0 0,0 1 0 0 0,1-1 0 0 0,-1 0 0 0 0,5-2 1 0 0,5-1 106 0 0,-10 3-69 0 0,1 1 1 0 0,-1-1-1 0 0,0 1 0 0 0,1 0 0 0 0,-1 0 1 0 0,0 0-1 0 0,0 1 0 0 0,1 0 1 0 0,-1 0-1 0 0,0 0 0 0 0,7 3 1 0 0,-9-4-33 0 0,0 1 1 0 0,0 0 0 0 0,-1 0-1 0 0,1 0 1 0 0,0 0 0 0 0,-1 1-1 0 0,1-1 1 0 0,0 0 0 0 0,-1 1-1 0 0,0-1 1 0 0,1 1 0 0 0,-1 0-1 0 0,0-1 1 0 0,0 1 0 0 0,0 0-1 0 0,0 0 1 0 0,0 0 0 0 0,0 0-1 0 0,0-1 1 0 0,-1 1 0 0 0,1 0-1 0 0,-1 0 1 0 0,1 1 0 0 0,-1-1 0 0 0,0 3-1 0 0,0 4 42 0 0,-1-1 0 0 0,0-1 1 0 0,-1 1-1 0 0,0 0 0 0 0,0 0 0 0 0,-1 0 0 0 0,1-1 0 0 0,-6 10 0 0 0,-36 55 46 0 0,41-67-126 0 0,-10 15 97 0 0,-20 23 0 0 0,29-38-403 0 0,-1 0 0 0 0,0-1 0 0 0,0 1 0 0 0,0-1 0 0 0,0 0 0 0 0,-1 0 0 0 0,0 0-1 0 0,0-1 1 0 0,-7 4 0 0 0,7-6-2496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20:06:04.3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1 20095 0 0,'0'8'2148'0'0,"0"-1"-2104"0"0,0-1-1 0 0,0 1 0 0 0,-1 0 1 0 0,1 0-1 0 0,-1-1 0 0 0,-1 1 1 0 0,-3 10-1 0 0,0 4 232 0 0,-12 51 600 0 0,5-27-292 0 0,3 0 0 0 0,1 0 0 0 0,-3 68 1 0 0,12-84-2197 0 0,5 36 0 0 0,-1-36-6682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20:06:04.7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183 0 6912 0 0,'0'0'528'0'0,"-2"1"-342"0"0,-10 8 3042 0 0,-1-1-1 0 0,-18 19 0 0 0,20-16-1846 0 0,1 0 0 0 0,-14 20 0 0 0,13-14-942 0 0,1 0 0 0 0,1 0-1 0 0,1 1 1 0 0,0 0 0 0 0,-6 26-1 0 0,8-20-125 0 0,1 0 0 0 0,1 0 0 0 0,1 1 0 0 0,2 0 0 0 0,0 0 0 0 0,2-1-1 0 0,0 1 1 0 0,8 38 0 0 0,-8-55-181 0 0,1 0 1 0 0,0 1-1 0 0,1-1 0 0 0,0 0 0 0 0,0-1 1 0 0,0 1-1 0 0,1 0 0 0 0,8 11 1 0 0,-11-17-99 0 0,1 0 0 0 0,-1-1 0 0 0,1 1 0 0 0,0 0 0 0 0,-1 0 0 0 0,1-1 0 0 0,0 0 0 0 0,0 1 0 0 0,0-1 1 0 0,0 0-1 0 0,0 0 0 0 0,0 0 0 0 0,1 0 0 0 0,-1 0 0 0 0,0 0 0 0 0,0-1 0 0 0,1 1 0 0 0,-1-1 0 0 0,1 1 1 0 0,-1-1-1 0 0,0 0 0 0 0,1 0 0 0 0,-1 0 0 0 0,0 0 0 0 0,1-1 0 0 0,-1 1 0 0 0,0-1 0 0 0,1 1 1 0 0,-1-1-1 0 0,0 0 0 0 0,0 0 0 0 0,1 0 0 0 0,-1 0 0 0 0,2-2 0 0 0,10-5 78 0 0,-1-1-1 0 0,-1 0 1 0 0,0-1-1 0 0,0 0 0 0 0,-1-1 1 0 0,-1-1-1 0 0,1 1 1 0 0,-2-2-1 0 0,0 1 1 0 0,0-1-1 0 0,-1-1 1 0 0,9-22-1 0 0,-9 17-73 0 0,0-1 0 0 0,-2 0-1 0 0,0-1 1 0 0,-1 1-1 0 0,-1-1 1 0 0,-2 0 0 0 0,0 0-1 0 0,-1-37 1 0 0,-1 50-57 0 0,-1 0-1 0 0,0 1 1 0 0,-1-1 0 0 0,1 1-1 0 0,-1-1 1 0 0,-1 1 0 0 0,-5-12 0 0 0,6 16-125 0 0,0-1 0 0 0,0 0 0 0 0,-1 0 0 0 0,1 1 0 0 0,-1 0 0 0 0,0-1 0 0 0,0 1 0 0 0,0 0 0 0 0,-1 1-1 0 0,1-1 1 0 0,-1 0 0 0 0,1 1 0 0 0,-1 0 0 0 0,-7-3 0 0 0,-4-1-1061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20:06:47.0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3618 40 11976 0 0,'0'0'2490'0'0,"-11"-4"1557"0"0,7 4-3665 0 0,0 0-1 0 0,-1 0 1 0 0,1 0 0 0 0,0 1 0 0 0,0 0-1 0 0,-1-1 1 0 0,1 2 0 0 0,0-1 0 0 0,0 0-1 0 0,-6 4 1 0 0,-14 4 833 0 0,10-6-602 0 0,0-1 0 0 0,0 0 0 0 0,0-1 0 0 0,-25-1 1 0 0,-55-13-8 0 0,-73-4 416 0 0,109 14-799 0 0,-61 0 290 0 0,-28-2-307 0 0,85 0-171 0 0,-114 8 0 0 0,141-2-29 0 0,-111 0-6 0 0,-43 2 0 0 0,120 2 0 0 0,-273 32 0 0 0,292-29 0 0 0,-1-3 0 0 0,0-2 0 0 0,-96-6 0 0 0,-8-6 0 0 0,40 3 0 0 0,-17 5 0 0 0,71 1 0 0 0,-141 13 0 0 0,57-2 0 0 0,120-10 0 0 0,0 2 0 0 0,0 0 0 0 0,1 2 0 0 0,0 1 0 0 0,-1 1 0 0 0,2 1 0 0 0,-44 21 0 0 0,41-15 0 0 0,1 2 0 0 0,0 1 0 0 0,1 1 0 0 0,-24 24 0 0 0,-68 54 0 0 0,-4 4 0 0 0,109-90-5 0 0,2 1 0 0 0,-1 1 0 0 0,1-1 0 0 0,1 1 0 0 0,0 1 1 0 0,1 0-1 0 0,0 0 0 0 0,1 0 0 0 0,1 1 0 0 0,0-1 0 0 0,1 1 0 0 0,-4 17 0 0 0,7-19-5 0 0,0 0 1 0 0,0 0-1 0 0,1 0 0 0 0,0-1 1 0 0,1 1-1 0 0,4 21 0 0 0,-1-16-7 0 0,1 0 0 0 0,1 0 0 0 0,14 30 0 0 0,-12-32 17 0 0,14 18 0 0 0,-5-7 0 0 0,-8-14-4 0 0,0 0-1 0 0,1-1 1 0 0,0 0-1 0 0,0-1 1 0 0,1 0 0 0 0,20 13-1 0 0,78 45-28 0 0,-105-66 33 0 0,24 12 5 0 0,0-1 0 0 0,1-1 0 0 0,0-2 0 0 0,0-1 0 0 0,37 7 0 0 0,155 14 29 0 0,-204-28-34 0 0,46 2 15 0 0,83-4 0 0 0,63-15 50 0 0,-98 5-32 0 0,290-51-33 0 0,-293 40 0 0 0,8 3 16 0 0,0 4 0 0 0,1 6 0 0 0,155 8 0 0 0,-109 7 0 0 0,173 11 32 0 0,-48-4-48 0 0,-247-13 14 0 0,1-3 0 0 0,-1-2 0 0 0,1-1-1 0 0,-1-2 1 0 0,-1-2 0 0 0,1-2 0 0 0,65-26 0 0 0,-48 13 16 0 0,-30 14 109 0 0,-1-1 1 0 0,0-2 0 0 0,-1-1-1 0 0,47-32 1 0 0,-53 31-56 0 0,-13 10-58 0 0,0 0 1 0 0,0 0-1 0 0,-1 0 0 0 0,0-1 1 0 0,0 0-1 0 0,-1-1 1 0 0,0 1-1 0 0,0-1 0 0 0,5-8 1 0 0,-6 8 3 0 0,-1 1 0 0 0,0-1 1 0 0,-1 1-1 0 0,1-1 0 0 0,-1 0 1 0 0,-1 0-1 0 0,1 0 0 0 0,-1 0 0 0 0,0 0 1 0 0,-1-11-1 0 0,1 0 49 0 0,-2-1 0 0 0,0 1 0 0 0,-1 0 0 0 0,-1 0 0 0 0,0 0 0 0 0,-10-27 0 0 0,3 20-7 0 0,-2 1 0 0 0,-1-1 0 0 0,-21-30 0 0 0,-55-62 2 0 0,42 58-61 0 0,27 32 6 0 0,-2 2-1 0 0,0 0 0 0 0,-2 2 1 0 0,0 0-1 0 0,-2 2 1 0 0,-34-23-1 0 0,46 35-146 0 0,-1 1 0 0 0,0 0 0 0 0,-1 1-1 0 0,1 1 1 0 0,-1 0 0 0 0,-1 1-1 0 0,1 1 1 0 0,-1 0 0 0 0,1 2 0 0 0,-1 0-1 0 0,0 0 1 0 0,0 2 0 0 0,-34 2-1 0 0,4 5-740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20:06:39.1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42 6448 0 0,'-11'-13'912'0'0,"7"10"682"0"0,2 2-1170 0 0,1 0 0 0 0,-1-1 0 0 0,1 1 1 0 0,0 0-1 0 0,-1 0 0 0 0,1-1 1 0 0,0 1-1 0 0,0-1 0 0 0,0 1 0 0 0,0-1 1 0 0,0 0-1 0 0,0 1 0 0 0,0-1 1 0 0,0 0-1 0 0,0-2 0 0 0,3 31 7437 0 0,5 25-5886 0 0,1 20-2035 0 0,-7-62 116 0 0,10 162 788 0 0,-8-143-514 0 0,9 49 0 0 0,-4-35-140 0 0,-4-18-121 0 0,2-1-1 0 0,10 27 1 0 0,-12-39-49 0 0,0-1 0 0 0,2 1 0 0 0,-1-1 1 0 0,2 0-1 0 0,-1-1 0 0 0,10 12 0 0 0,-13-19-6 0 0,0 0 1 0 0,0 1-1 0 0,0-2 0 0 0,1 1 1 0 0,-1 0-1 0 0,1 0 0 0 0,0-1 0 0 0,0 0 1 0 0,-1 0-1 0 0,1 0 0 0 0,1 0 0 0 0,-1-1 1 0 0,0 1-1 0 0,0-1 0 0 0,6 0 0 0 0,-5 0 33 0 0,1-1-1 0 0,0 0 0 0 0,0 0 0 0 0,0-1 0 0 0,0 0 0 0 0,-1 0 0 0 0,1 0 0 0 0,0-1 0 0 0,-1 0 0 0 0,7-2 0 0 0,6-6 83 0 0,-1 1 0 0 0,0-2 0 0 0,-1-1 0 0 0,0 0 0 0 0,21-20 0 0 0,70-75 166 0 0,42-61 157 0 0,-115 127-304 0 0,74-97-249 0 0,-102 129 38 0 0,2-4 274 0 0,-7 11-178 0 0,1 0 0 0 0,-1-1 0 0 0,0 1 0 0 0,1 0 0 0 0,0 0 0 0 0,-1 1 0 0 0,1-1-1 0 0,0 0 1 0 0,3-2 0 0 0,-5 4-24 0 0,1 0-7 0 0,-1 0 0 0 0,0 0 0 0 0,0 0-1 0 0,1 0 1 0 0,-1-1 0 0 0,0 1 0 0 0,0 0-1 0 0,1 0 1 0 0,-1 0 0 0 0,0 0 0 0 0,0 0-1 0 0,0-1 1 0 0,1 1 0 0 0,-1 0 0 0 0,0 0-1 0 0,0 0 1 0 0,0-1 0 0 0,0 1 0 0 0,0 0-1 0 0,1 0 1 0 0,-1-1 0 0 0,0 1-1 0 0,0 0 1 0 0,0 0 0 0 0,0-1 0 0 0,0 1-1 0 0,0 0 1 0 0,0 0 0 0 0,0-1 0 0 0,0 1-1 0 0,0 0 1 0 0,0 0 0 0 0,0-1 0 0 0,0 1-1 0 0,0 0 1 0 0,0-1 58 0 0,-16 0-10 0 0,0-1 1 0 0,-24-5-1 0 0,27 4-12 0 0,-138-21 925 0 0,142 22-959 0 0,19 2-3 0 0,9 1-30 0 0,32-11-548 0 0,-43 9 565 0 0,-1 0 1 0 0,15-6-1 0 0,10-1 409 0 0,4 1-258 0 0,-22 4-106 0 0,0 1 1 0 0,24-1-1 0 0,-37 3-33 0 0,0 0 0 0 0,0 0 0 0 0,0 0 0 0 0,0 0 0 0 0,0 0 0 0 0,0 0 0 0 0,0 0 0 0 0,0 1 0 0 0,0-1 0 0 0,0 1 0 0 0,0-1 0 0 0,0 1 0 0 0,0-1 0 0 0,0 1 0 0 0,0-1 0 0 0,0 1 0 0 0,-1 0 0 0 0,1-1 0 0 0,0 1 0 0 0,0 0 0 0 0,-1 0 0 0 0,2 1 0 0 0,-1 0 0 0 0,0 0 0 0 0,0 0 0 0 0,-1 0 0 0 0,1 0 0 0 0,0 0 0 0 0,-1 0 0 0 0,1 1 0 0 0,-1-1 0 0 0,0 0 0 0 0,0 3 0 0 0,0 4 0 0 0,-1 1 0 0 0,0-1 0 0 0,-1 0 0 0 0,-2 10 0 0 0,-3 0 0 0 0,-11 27 0 0 0,0-4 0 0 0,15-32-547 0 0,-2 0-1 0 0,1-1 1 0 0,-1 0-1 0 0,-1 0 1 0 0,-8 11-1 0 0,12-17 104 0 0,-1 0 0 0 0,1 0 0 0 0,-1 0-1 0 0,0 0 1 0 0,0 0 0 0 0,0-1 0 0 0,0 0 0 0 0,0 1 0 0 0,-1-1 0 0 0,1 0-1 0 0,-1-1 1 0 0,1 1 0 0 0,-1 0 0 0 0,0-1 0 0 0,0 0 0 0 0,-6 1-1 0 0,-4-1-8542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20:06:39.5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3 380 9672 0 0,'-3'2'8375'0'0,"4"-3"-8171"0"0,-1 1 0 0 0,1-1-1 0 0,0 1 1 0 0,-1-1-1 0 0,1 0 1 0 0,-1 1 0 0 0,1-1-1 0 0,-1 0 1 0 0,1 1-1 0 0,-1-1 1 0 0,0 0-1 0 0,1 0 1 0 0,-1 0 0 0 0,0 1-1 0 0,1-3 1 0 0,0 1 265 0 0,70-150 4732 0 0,-19 43-3129 0 0,-9 27-1456 0 0,-42 81-616 0 0,0-1 0 0 0,0 0 0 0 0,0 1 0 0 0,0-1 0 0 0,0 1 0 0 0,0-1 0 0 0,1 1 0 0 0,-1 0 0 0 0,0-1 0 0 0,1 1 0 0 0,-1 0 0 0 0,1 0 0 0 0,0 0 0 0 0,-1 0 0 0 0,1 1 0 0 0,0-1 0 0 0,-1 0 0 0 0,1 1 0 0 0,0-1 0 0 0,2 0 0 0 0,-2 1 0 0 0,-1 0 0 0 0,1 1 0 0 0,0-1 0 0 0,-1 0 0 0 0,1 1 0 0 0,-1-1 0 0 0,1 1 0 0 0,-1 0 0 0 0,1 0 0 0 0,-1-1 0 0 0,1 1 0 0 0,-1 0 0 0 0,0 0 0 0 0,1 0 0 0 0,-1 0 0 0 0,0 0 0 0 0,0 1 0 0 0,0-1 0 0 0,0 0 0 0 0,0 0 0 0 0,0 1 0 0 0,1 2 0 0 0,43 82-66 0 0,-31-57 184 0 0,22 36 0 0 0,-30-56-476 0 0,0 0 1 0 0,1 0 0 0 0,1-1 0 0 0,-1 0 0 0 0,2 0 0 0 0,-1 0-1 0 0,15 9 1 0 0,0-4-2624 0 0,2 0-5885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20:01:09.6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76 5064 0 0,'0'0'738'0'0,"-13"-5"8532"0"0,29-15 1297 0 0,-33 10-7120 0 0,11 5-2591 0 0,92 0-656 0 0,-70 3-191 0 0,0 2 48 0 0,0 0-1 0 0,29 4 1 0 0,-12-1 1 0 0,96 11 7 0 0,76 4 34 0 0,-185-17-99 0 0,172-1 0 0 0,93-3 117 0 0,-142 1 23 0 0,-41-1-37 0 0,362 10 41 0 0,-298-6-99 0 0,143-1 70 0 0,224-21-65 0 0,-300 11-36 0 0,367 23 734 0 0,-506-8-611 0 0,112-2 89 0 0,-169-5-174 0 0,0-2 0 0 0,1-1 1 0 0,52-15-1 0 0,-89 20-52 0 0,17-5 0 0 0,27-12 0 0 0,-38 12-16 0 0,-7 5-175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20:07:22.4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6 6448 0 0,'-13'0'688'0'0,"-14"-3"528"0"0,22 2-474 0 0,0 0-1 0 0,1 1 1 0 0,-1 0 0 0 0,0-1-1 0 0,1 1 1 0 0,-1 1-1 0 0,-5 3 5671 0 0,10-4-6327 0 0,10 5 1297 0 0,16 3-957 0 0,1-2 332 0 0,0-2-1 0 0,0-1 0 0 0,32 0 0 0 0,3 1 138 0 0,-7-2-84 0 0,84-7-1 0 0,-59 0-435 0 0,14 4 234 0 0,164 19 0 0 0,-204-13-573 0 0,44 8 71 0 0,-84-10-87 0 0,1 0 0 0 0,0-1-1 0 0,0 0 1 0 0,0-2 0 0 0,1 1-1 0 0,23-4 1 0 0,-30 2-41 0 0,-7 2 14 0 0,0-2 0 0 0,-1 1-1 0 0,1 0 1 0 0,0 0 0 0 0,0 0 0 0 0,-1-1 0 0 0,1 1 0 0 0,0-1 0 0 0,-1 1 0 0 0,1-1 0 0 0,-1 0-1 0 0,1 0 1 0 0,-1 0 0 0 0,4-2 0 0 0,-5 3-201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20:07:25.1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9 5440 0 0,'-7'5'6991'0'0,"22"-2"-2452"0"0,-5-2-5163 0 0,276 5 4273 0 0,-120 0-3015 0 0,-55-4-90 0 0,142 8 298 0 0,-113-13-449 0 0,-105 1-306 0 0,212 0 612 0 0,236 12 91 0 0,-406-10-692 0 0,37-1-441 0 0,210 4 2171 0 0,-242-3-1844 0 0,52 3 963 0 0,18 4 166 0 0,-146-7-1109 0 0,338-9 1178 0 0,-65-2-316 0 0,-245 12-866 0 0,0 0 0 0 0,49 10 0 0 0,-66-9 0 0 0,-12-1 0 0 0,-1-1 0 0 0,0 1 0 0 0,0 0 0 0 0,0 0 0 0 0,6 3 0 0 0,-9-4 0 0 0,0 0 0 0 0,0 0 0 0 0,0 0 0 0 0,0 0 0 0 0,0 0 0 0 0,-1 0 0 0 0,1 0 0 0 0,0 0 0 0 0,0 0 0 0 0,0 0 0 0 0,0 0 0 0 0,0 0 0 0 0,0-1 0 0 0,-1 1 0 0 0,1 0 0 0 0,0-1 0 0 0,0 1 0 0 0,0-1 0 0 0,-1 1 0 0 0,1-1 0 0 0,0 1 0 0 0,-1-1 0 0 0,1 1 0 0 0,0-1 0 0 0,-1 0 0 0 0,1 1 0 0 0,0-1 0 0 0,-1 0 0 0 0,0 1 0 0 0,1-1 0 0 0,-1 0 0 0 0,1 0 0 0 0,-1 0 0 0 0,0 1 0 0 0,1-2-67 0 0,0 0 0 0 0,0 1 0 0 0,-1-1-1 0 0,1 0 1 0 0,-1 1 0 0 0,1-1 0 0 0,-1 0 0 0 0,0 0-1 0 0,1 1 1 0 0,-1-4 0 0 0,-3-11-3396 0 0,0 7 1929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20:07:25.6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50 8320 0 0,'-13'0'889'0'0,"6"-1"-353"0"0,1-1 0 0 0,0 0 0 0 0,-11-5 0 0 0,-7-5 8879 0 0,29 14-8864 0 0,6 1-39 0 0,-1 0 0 0 0,1 0-1 0 0,-1-1 1 0 0,1-1 0 0 0,22 1-1 0 0,-20-1-205 0 0,12-1 304 0 0,28-4-1 0 0,-4 1-132 0 0,217-14 377 0 0,56-2-1752 0 0,-304 19 546 0 0,39 1-7009 0 0,-16 1-665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20:08:17.6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130 194 6912 0 0,'-36'-12'-135'0'0,"-12"-5"4961"0"0,37 12-1274 0 0,0 0 1 0 0,-13-8 0 0 0,32 11 801 0 0,41 3-3371 0 0,64 7-523 0 0,155 14 1145 0 0,-181-17-1345 0 0,1-4 0 0 0,-1-3 0 0 0,147-24 0 0 0,-188 18-25 0 0,189-38 386 0 0,-109 15-280 0 0,1 5 1 0 0,160-10-1 0 0,-242 34-537 0 0,0 2 0 0 0,1 2 0 0 0,69 12 0 0 0,-81-3 788 0 0,-18-5-312 0 0,-15-5-235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20:08:24.0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0 17503 0 0,'0'0'399'0'0,"-11"0"961"0"0,5 1-603 0 0,0 0 0 0 0,0 0-1 0 0,-10 3 1 0 0,7-1 5148 0 0,18 6-5041 0 0,-3-6-665 0 0,0 0 0 0 0,0-1 0 0 0,1 0 0 0 0,-1 0 0 0 0,1 0 0 0 0,-1-1 0 0 0,1 0 0 0 0,0-1 1 0 0,6 1-1 0 0,11 1 298 0 0,39 3-420 0 0,81-4 0 0 0,-72-2-126 0 0,46-5 48 0 0,-33 1 70 0 0,27-3-70 0 0,27-1 13 0 0,-139 9-9 0 0,1 0 1 0 0,0 0-1 0 0,0 0 1 0 0,0 0 0 0 0,-1 0-1 0 0,1 0 1 0 0,0 0-1 0 0,0 0 1 0 0,-1 0 0 0 0,1 1-1 0 0,0-1 1 0 0,0 0-1 0 0,-1 0 1 0 0,1 1 0 0 0,1 0-1 0 0,-2-1 0 0 0,0 1-1 0 0,1-1 1 0 0,-1 0-1 0 0,0 0 0 0 0,0 1 1 0 0,0-1-1 0 0,0 0 1 0 0,0 1-1 0 0,0-1 0 0 0,0 0 1 0 0,0 0-1 0 0,0 1 1 0 0,0-1-1 0 0,0 0 1 0 0,0 0-1 0 0,0 1 0 0 0,0-1 1 0 0,0 0-1 0 0,0 1 1 0 0,-1-1-1 0 0,1 0 1 0 0,0 0-1 0 0,0 1 0 0 0,0-1 1 0 0,0 0-1 0 0,0 0 1 0 0,-1 1-1 0 0,1-1 0 0 0,-22 20 109 0 0,16-15-101 0 0,-102 99 259 0 0,85-83-240 0 0,-134 112 219 0 0,-11 14-34 0 0,82-68-222 0 0,83-77-5 0 0,-37 31-494 0 0,35-29 456 0 0,0-1-1 0 0,1 0 1 0 0,-1 0 0 0 0,0-1-1 0 0,-1 0 1 0 0,1 0-1 0 0,-6 2 1 0 0,-1-3 51 0 0,12-1 0 0 0,-1 0 0 0 0,1 0 0 0 0,-1 0 0 0 0,1 0 0 0 0,0 0 0 0 0,-1 0 0 0 0,1 0 0 0 0,-1 0 0 0 0,1 0 0 0 0,-1 0 0 0 0,1 0 0 0 0,0 0 0 0 0,-1-1 0 0 0,1 1 0 0 0,0 0 0 0 0,-1 0 0 0 0,1 0 0 0 0,0-1 0 0 0,-1 1 0 0 0,1 0 0 0 0,0 0 0 0 0,-1-1 0 0 0,1 1 0 0 0,0 0 0 0 0,0-1 0 0 0,-1 1 0 0 0,1 0 0 0 0,0-1 0 0 0,0 1 0 0 0,-1 0 0 0 0,1-1 0 0 0,0 1 0 0 0,0-1 0 0 0,0 1 0 0 0,0-1 0 0 0,0 0-105 0 0,0 0 0 0 0,0 0-1 0 0,0 0 1 0 0,0 1 0 0 0,0-1 0 0 0,0 0-1 0 0,0 0 1 0 0,1 0 0 0 0,-1 0 0 0 0,0 0-1 0 0,1 1 1 0 0,-1-1 0 0 0,1 0 0 0 0,-1 0 0 0 0,1 1-1 0 0,-1-1 1 0 0,1 0 0 0 0,-1 0 0 0 0,1 1-1 0 0,1-2 1 0 0,-1 1-518 0 0,1 1-1 0 0,-1-1 1 0 0,0 0-1 0 0,1 1 1 0 0,-1-1-1 0 0,1 1 1 0 0,-1 0-1 0 0,1 0 1 0 0,-1-1 0 0 0,1 1-1 0 0,0 0 1 0 0,-1 0-1 0 0,3 1 1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20:08:25.0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46 102 12440 0 0,'-29'14'1914'0'0,"28"-14"-1616"0"0,0 1-1 0 0,0 0 0 0 0,0-1 1 0 0,0 1-1 0 0,0 0 0 0 0,0 0 1 0 0,0 0-1 0 0,0 0 0 0 0,0 0 1 0 0,0 0-1 0 0,1 0 0 0 0,-1 0 1 0 0,0 0-1 0 0,1 0 0 0 0,-1 1 0 0 0,0-1 1 0 0,1 0-1 0 0,0 0 0 0 0,-1 1 1 0 0,1 0-1 0 0,0-1-132 0 0,0 0 0 0 0,1 0 0 0 0,-1 0 0 0 0,1-1 0 0 0,-1 1 0 0 0,1 0 0 0 0,-1 0 1 0 0,1-1-1 0 0,0 1 0 0 0,-1 0 0 0 0,1-1 0 0 0,0 1 0 0 0,0-1 0 0 0,-1 1 0 0 0,1-1 0 0 0,0 1 0 0 0,0-1 0 0 0,0 1 0 0 0,-1-1 0 0 0,1 0 0 0 0,1 1 0 0 0,20 5 967 0 0,0-3-573 0 0,0-2 0 0 0,-1 0 0 0 0,1-2 0 0 0,40-5 0 0 0,22-8 98 0 0,117-36-1 0 0,-98 22-422 0 0,-64 18-242 0 0,23-7-148 0 0,0 3 0 0 0,87-8 0 0 0,-137 22-827 0 0,25 1 0 0 0,-33-1 519 0 0,0 1 1 0 0,-1-1 0 0 0,1 1 0 0 0,0 0-1 0 0,-1 0 1 0 0,1 0 0 0 0,-1 1-1 0 0,0-1 1 0 0,1 1 0 0 0,3 2 0 0 0,0 6-1711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20:08:25.4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68 17047 0 0,'0'0'1776'0'0,"6"-5"-400"0"0,2-2-441 0 0,1 0 0 0 0,0 1-1 0 0,0 0 1 0 0,1 0-1 0 0,-1 1 1 0 0,1 0 0 0 0,15-4-1 0 0,-18 6-755 0 0,1 1 0 0 0,0 0 0 0 0,0 0 0 0 0,0 1 1 0 0,0 0-1 0 0,0 0 0 0 0,0 1 0 0 0,0 0 0 0 0,0 1 0 0 0,14 2 0 0 0,-19-2-178 0 0,0 0 0 0 0,0 0 0 0 0,0 0 0 0 0,0 0 0 0 0,0 0 0 0 0,0 1 0 0 0,0 0 0 0 0,-1-1 0 0 0,1 1 0 0 0,0 0 0 0 0,-1 0 0 0 0,0 1 0 0 0,1-1 0 0 0,-1 0 0 0 0,2 5 0 0 0,-1-3-1 0 0,-1 0 1 0 0,0 0-1 0 0,0 0 0 0 0,0 0 0 0 0,-1 1 1 0 0,0-1-1 0 0,0 1 0 0 0,0-1 0 0 0,1 9 1 0 0,-2-2-2 0 0,0-1 1 0 0,-1 0 0 0 0,0 1 0 0 0,-1-1 0 0 0,0 1 0 0 0,0-1-1 0 0,-1 0 1 0 0,-7 17 0 0 0,-1-4 21 0 0,-49 99 495 0 0,54-112-306 0 0,1 1-1 0 0,1 0 0 0 0,0 0 0 0 0,0 0 0 0 0,-3 15 0 0 0,7-24-197 0 0,0-1-1 0 0,-1 1 0 0 0,1-1 1 0 0,0 1-1 0 0,0 0 1 0 0,0-1-1 0 0,0 1 1 0 0,0-1-1 0 0,0 1 1 0 0,0 0-1 0 0,1-1 1 0 0,-1 1-1 0 0,0-1 1 0 0,1 1-1 0 0,-1-1 1 0 0,1 1-1 0 0,0-1 1 0 0,0 1-1 0 0,-1-1 0 0 0,1 0 1 0 0,0 1-1 0 0,0-1 1 0 0,0 0-1 0 0,0 0 1 0 0,0 0-1 0 0,1 0 1 0 0,-1 0-1 0 0,0 0 1 0 0,1 0-1 0 0,-1 0 1 0 0,0 0-1 0 0,1 0 1 0 0,-1-1-1 0 0,1 1 1 0 0,-1-1-1 0 0,1 1 0 0 0,2 0 1 0 0,5 0 31 0 0,0 1-1 0 0,1-1 1 0 0,-1-1-1 0 0,1 1 1 0 0,9-2-1 0 0,-14 0-18 0 0,112-11-5 0 0,-69 6-2351 0 0,0 1-5612 0 0,-19 3-1489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20:08:26.1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49 150 16208 0 0,'-9'1'122'0'0,"3"0"207"0"0,0-1 0 0 0,0 1 0 0 0,1 0 0 0 0,-7 3 0 0 0,12-4-283 0 0,0 0-1 0 0,-1 0 0 0 0,1 0 0 0 0,0 0 0 0 0,0 0 0 0 0,0 0 0 0 0,-1 0 1 0 0,1 0-1 0 0,0 0 0 0 0,0 0 0 0 0,0 0 0 0 0,-1 0 0 0 0,1 1 1 0 0,0-1-1 0 0,0 0 0 0 0,0 0 0 0 0,0 0 0 0 0,0 0 0 0 0,-1 0 0 0 0,1 1 1 0 0,0-1-1 0 0,0 0 0 0 0,0 0 0 0 0,0 0 0 0 0,0 0 0 0 0,0 1 0 0 0,0-1 1 0 0,0 0-1 0 0,0 0 0 0 0,0 0 0 0 0,0 1 0 0 0,-1-1 0 0 0,1 0 0 0 0,0 0 1 0 0,0 0-1 0 0,0 1 0 0 0,1-1 0 0 0,-1 0 0 0 0,0 0 0 0 0,0 0 0 0 0,0 1 1 0 0,0-1-1 0 0,0 0 0 0 0,0 0 0 0 0,0 0 0 0 0,0 1 0 0 0,0-1 1 0 0,0 0-1 0 0,0 0 0 0 0,1 0 0 0 0,-1 0 0 0 0,0 0 0 0 0,0 1 0 0 0,6 3 1067 0 0,-1-2-858 0 0,0 0 1 0 0,1-1-1 0 0,-1 1 1 0 0,1-1 0 0 0,-1 0-1 0 0,1-1 1 0 0,0 1-1 0 0,0-1 1 0 0,6-1-1 0 0,10 2 226 0 0,79-3 1130 0 0,-47-1-763 0 0,191-18-402 0 0,-156 12-294 0 0,-54 5-68 0 0,45-11 1 0 0,-79 14-31 0 0,-1 1-50 0 0,1 0 1 0 0,-1 0-1 0 0,0-1 0 0 0,0 1 0 0 0,0 0 1 0 0,0 0-1 0 0,1-1 0 0 0,-1 1 0 0 0,0 0 1 0 0,0 0-1 0 0,0-1 0 0 0,0 1 0 0 0,0 0 1 0 0,0 0-1 0 0,0-1 0 0 0,0 1 0 0 0,0 0 1 0 0,0-1-1 0 0,0 1 0 0 0,0 0 0 0 0,0 0 1 0 0,0-1-1 0 0,0 1 0 0 0,0 0 0 0 0,0-1 1 0 0,0 1-1 0 0,0 0 0 0 0,0 0 0 0 0,0-1 1 0 0,-1 1-1 0 0,1 0 0 0 0,0 0 0 0 0,0-1 1 0 0,-5-10 37 0 0,1 8-32 0 0,1 1 0 0 0,0-1-1 0 0,-1 0 1 0 0,0 1 0 0 0,1 0-1 0 0,-1 0 1 0 0,0 0 0 0 0,-6-1-1 0 0,-36-10 57 0 0,41 11-64 0 0,-202-50-125 0 0,184 48 112 0 0,18 4 2 0 0,-1-1-1 0 0,1 0 0 0 0,-1 0 1 0 0,-9-4-1 0 0,15 5 11 0 0,0 0-1 0 0,0 0 1 0 0,0 0 0 0 0,0 0 0 0 0,0 0 0 0 0,0 0 0 0 0,0 0-1 0 0,1 0 1 0 0,-1 0 0 0 0,0 0 0 0 0,0 0 0 0 0,0 0 0 0 0,0 0-1 0 0,0 0 1 0 0,0 0 0 0 0,0 0 0 0 0,0 0 0 0 0,0 0-1 0 0,0 0 1 0 0,0 0 0 0 0,0 0 0 0 0,0 0 0 0 0,0 0 0 0 0,0 0-1 0 0,0 0 1 0 0,0 0 0 0 0,1 0 0 0 0,-1 0 0 0 0,0 0 0 0 0,0 0-1 0 0,0 0 1 0 0,0 0 0 0 0,0 0 0 0 0,0 0 0 0 0,0 0-1 0 0,0 0 1 0 0,0 0 0 0 0,0 0 0 0 0,0 0 0 0 0,0 0 0 0 0,0 0-1 0 0,0 0 1 0 0,0 0 0 0 0,0-1 0 0 0,0 1 0 0 0,0 0 0 0 0,0 0-1 0 0,0 0 1 0 0,0 0 0 0 0,0 0 0 0 0,0 0 0 0 0,0 0 0 0 0,0 0-1 0 0,0 0 1 0 0,0 0 0 0 0,0 0 0 0 0,0 0 0 0 0,0 0-1 0 0,0 0 1 0 0,0 0 0 0 0,10-2-3 0 0,13 1 6 0 0,7 1 27 0 0,115 5 599 0 0,-130-3-562 0 0,0 0 1 0 0,0 1-1 0 0,-1 1 1 0 0,1 0-1 0 0,-1 1 1 0 0,0 1-1 0 0,21 10 1 0 0,-32-14-46 0 0,1 1 1 0 0,-1-1-1 0 0,1 1 0 0 0,-1 0 1 0 0,0 0-1 0 0,0 0 0 0 0,0 0 1 0 0,0 0-1 0 0,-1 0 0 0 0,1 1 1 0 0,-1-1-1 0 0,0 1 1 0 0,0 0-1 0 0,0 0 0 0 0,-1 0 1 0 0,1 0-1 0 0,-1 0 0 0 0,0 0 1 0 0,0 0-1 0 0,0 0 1 0 0,-1 6-1 0 0,0-1 2 0 0,0 0-1 0 0,-1-1 1 0 0,0 1 0 0 0,0 0-1 0 0,-1 0 1 0 0,0-1 0 0 0,-1 1 0 0 0,0-1-1 0 0,-6 12 1 0 0,-1 0 26 0 0,-1 1 0 0 0,-2-2-1 0 0,-16 22 1 0 0,-51 50-4839 0 0,63-74-4436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20:08:26.7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40 116 17071 0 0,'-2'-1'140'0'0,"-4"-4"327"0"0,0 1-1 0 0,0 0 0 0 0,-11-5 1 0 0,16 9 305 0 0,-1-7 2334 0 0,4 5-2897 0 0,-1-1 0 0 0,0 1 0 0 0,1-1 0 0 0,-1 1 0 0 0,1 0 0 0 0,0 0 0 0 0,-1 0 0 0 0,1 0 0 0 0,0 0 0 0 0,1 0 0 0 0,-1 0 0 0 0,0 0 0 0 0,5-2 0 0 0,36-18 827 0 0,-33 17-739 0 0,0 1-159 0 0,-1-1 0 0 0,1 2 0 0 0,0-1 0 0 0,0 1 0 0 0,0 1 0 0 0,0-1 0 0 0,15 0 0 0 0,-23 3-126 0 0,0 0 1 0 0,0 0 0 0 0,-1 0-1 0 0,1 0 1 0 0,0 1 0 0 0,0-1-1 0 0,0 1 1 0 0,0-1 0 0 0,0 1-1 0 0,0 0 1 0 0,0-1 0 0 0,-1 1-1 0 0,1 0 1 0 0,0 0-1 0 0,-1 0 1 0 0,3 2 0 0 0,-3-2-7 0 0,0 1 0 0 0,0-1 1 0 0,0 0-1 0 0,0 1 0 0 0,0-1 0 0 0,-1 1 1 0 0,1-1-1 0 0,-1 1 0 0 0,1-1 1 0 0,-1 1-1 0 0,1-1 0 0 0,-1 1 0 0 0,0 0 1 0 0,1-1-1 0 0,-1 3 0 0 0,-1 5 9 0 0,0-1 0 0 0,0 1 0 0 0,-1-1-1 0 0,0 1 1 0 0,-6 13 0 0 0,6-14 6 0 0,-3 5-6 0 0,0 0 0 0 0,-1 0 0 0 0,0 0 0 0 0,-9 12 0 0 0,15-25-14 0 0,0 1 0 0 0,0-1 0 0 0,0 0 0 0 0,0 0 0 0 0,0 1 0 0 0,0-1 0 0 0,-1 0 0 0 0,1 0 0 0 0,0 0 0 0 0,0 1 0 0 0,0-1 0 0 0,0 0 0 0 0,0 0 0 0 0,0 1 0 0 0,0-1 0 0 0,0 0 0 0 0,0 0 0 0 0,0 1 0 0 0,1-1 0 0 0,-1 0 0 0 0,0 0 0 0 0,0 1 0 0 0,0-1 0 0 0,0 0 0 0 0,0 0 0 0 0,0 0 0 0 0,0 1 1 0 0,1-1-1 0 0,-1 0 0 0 0,0 0 0 0 0,0 0 0 0 0,0 0 0 0 0,0 1 0 0 0,1-1 0 0 0,-1 0 0 0 0,0 0 0 0 0,0 0 0 0 0,0 0 0 0 0,1 0 0 0 0,-1 0 0 0 0,0 1 0 0 0,0-1 0 0 0,1 0 0 0 0,-1 0 0 0 0,0 0 0 0 0,0 0 0 0 0,0 0 0 0 0,1 0 0 0 0,-1 0 0 0 0,0 0 0 0 0,1 0 0 0 0,6 1-1 0 0,-1 0 0 0 0,1 0 0 0 0,0-1-1 0 0,0 0 1 0 0,-1 0 0 0 0,1-1 0 0 0,13-2 0 0 0,12-1 33 0 0,-26 4 18 0 0,12-1 125 0 0,0 1 0 0 0,21 2 0 0 0,-34-1-109 0 0,1 0 0 0 0,-1 0 0 0 0,0 0 0 0 0,0 1 1 0 0,0 0-1 0 0,0 0 0 0 0,0 0 0 0 0,0 1 0 0 0,0-1 0 0 0,-1 1 0 0 0,9 7 0 0 0,-12-9-49 0 0,0 0 0 0 0,0 1 0 0 0,1-1 0 0 0,-1 0-1 0 0,0 1 1 0 0,0 0 0 0 0,0-1 0 0 0,-1 1 0 0 0,1-1 0 0 0,0 1 0 0 0,-1 0-1 0 0,1 0 1 0 0,-1-1 0 0 0,1 1 0 0 0,-1 4 0 0 0,1-3 43 0 0,-2 1 0 0 0,1 0 0 0 0,0-1 0 0 0,-1 1 0 0 0,0 0 0 0 0,1-1 0 0 0,-4 7 0 0 0,0 0 72 0 0,-1-1 0 0 0,0 1 1 0 0,-1-1-1 0 0,-11 15 0 0 0,-9 6-134 0 0,-1-2 1 0 0,-37 30-1 0 0,30-28-20 0 0,10-10-452 0 0,-1 0-1 0 0,-41 24 0 0 0,13-16-9416 0 0,38-21 1097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20:08:27.3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9 206 18743 0 0,'-8'0'2154'0'0,"22"-1"275"0"0,24-3 0 0 0,41-13-987 0 0,-35 6-619 0 0,211-61 270 0 0,-60 14-551 0 0,-139 44-447 0 0,102-14 1 0 0,-151 28-201 0 0,0 0 0 0 0,1 0 0 0 0,-1 0 0 0 0,11 3 0 0 0,-15-3-228 0 0,0 1 0 0 0,-1 0 0 0 0,1 0 1 0 0,0 0-1 0 0,-1 0 0 0 0,1 0 1 0 0,0 0-1 0 0,-1 0 0 0 0,1 1 0 0 0,-1 0 1 0 0,0-1-1 0 0,0 1 0 0 0,0 0 1 0 0,3 2-1 0 0,-1 5-5840 0 0,-5 4-1672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20:01:21.9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659 94 8264 0 0,'0'0'748'0'0,"-14"-14"1665"0"0,-16-22 3567 0 0,10 31-3978 0 0,13 3-1989 0 0,5 1-13 0 0,-1 0 0 0 0,1 1 1 0 0,0-1-1 0 0,0 1 0 0 0,-1-1 0 0 0,1 1 1 0 0,-1 0-1 0 0,1 0 0 0 0,0 0 1 0 0,-1 0-1 0 0,1 0 0 0 0,-3 1 0 0 0,-1-1 216 0 0,0 0 0 0 0,0 0 0 0 0,-9-3 0 0 0,-31-10 839 0 0,21 4-603 0 0,-23 2 369 0 0,43 6-778 0 0,0 1 0 0 0,0 0-1 0 0,-1 0 1 0 0,1 0-1 0 0,0 1 1 0 0,0-1 0 0 0,0 1-1 0 0,-8 3 1 0 0,5-2-4 0 0,1 0-1 0 0,0-1 1 0 0,-12 1 0 0 0,-43 3 311 0 0,51-3-327 0 0,-3 0 60 0 0,1 0 0 0 0,0 1 1 0 0,-18 6-1 0 0,27-8-63 0 0,0 1 0 0 0,0 0 1 0 0,0 0-1 0 0,0 0 1 0 0,0 0-1 0 0,1 0 1 0 0,-1 1-1 0 0,1-1 0 0 0,0 1 1 0 0,0 0-1 0 0,0 0 1 0 0,0 0-1 0 0,0 1 1 0 0,-4 6-1 0 0,-12 20-334 0 0,15-23 266 0 0,-1 0 1 0 0,1 0-1 0 0,-7 15 1 0 0,-5 16 417 0 0,11-28-192 0 0,1 1 0 0 0,-1 0 0 0 0,-2 12-1 0 0,-6 39 29 0 0,10-38-4 0 0,0 33 0 0 0,0 8-238 0 0,0-29 77 0 0,2-29 0 0 0,0 1 0 0 0,1 0 0 0 0,0 0-1 0 0,0-1 1 0 0,2 14 0 0 0,-1-20-34 0 0,0 6 87 0 0,0-1 0 0 0,1 1 0 0 0,-1-1 0 0 0,2 1 0 0 0,-1-1 0 0 0,1 0-1 0 0,0 0 1 0 0,6 10 0 0 0,3 1 23 0 0,-8-11-57 0 0,0 0-1 0 0,0 0 1 0 0,1-1-1 0 0,5 7 1 0 0,26 23 427 0 0,-19-20-786 0 0,-12-10 312 0 0,0 0 0 0 0,1 0 1 0 0,-1-1-1 0 0,1 0 0 0 0,0 0 1 0 0,1 0-1 0 0,7 3 1 0 0,23 10 164 0 0,-27-13-102 0 0,1 1 0 0 0,-1 0 0 0 0,16 11 0 0 0,-16-10-30 0 0,1 1-1 0 0,21 8 0 0 0,-17-9-37 0 0,7 2 43 0 0,0-1 0 0 0,0-1-1 0 0,43 6 1 0 0,-46-11 66 0 0,-1 0 0 0 0,1-2 1 0 0,35-4-1 0 0,-32 2-61 0 0,-9 0-5 0 0,0 0-1 0 0,0 0 1 0 0,-1-2 0 0 0,16-6-1 0 0,-25 9-8 0 0,0 0-1 0 0,0-1 0 0 0,0 1 0 0 0,-1-1 0 0 0,1 1 0 0 0,-1-1 1 0 0,4-5-1 0 0,6-7 160 0 0,2 0-24 0 0,34-40 291 0 0,-28 32-357 0 0,-16 19-81 0 0,0 0-1 0 0,0-1 1 0 0,-1 1 0 0 0,0-1 0 0 0,1 0-1 0 0,-1 0 1 0 0,-1 0 0 0 0,1 0-1 0 0,-1-1 1 0 0,3-9 0 0 0,4-18 77 0 0,-5 19-72 0 0,-1-1-1 0 0,0 1 1 0 0,2-31-1 0 0,-2 1-34 0 0,-3-33 64 0 0,2 56-64 0 0,-2 16 0 0 0,1 0 0 0 0,-1 0 0 0 0,0 0 0 0 0,0 0 0 0 0,-2-9 0 0 0,-3-51 64 0 0,3 56-64 0 0,2 4 0 0 0,-1 0 0 0 0,0 0 0 0 0,0 0 0 0 0,0 0 0 0 0,-1 1 0 0 0,-2-7 0 0 0,-3 1 14 0 0,0-3 25 0 0,5 10-38 0 0,1 1 0 0 0,-1-1 0 0 0,1 1 0 0 0,-1 0-1 0 0,0-1 1 0 0,0 1 0 0 0,0 0 0 0 0,0 0 0 0 0,-4-2-1 0 0,-6-7 56 0 0,0-2 35 0 0,-1 1-1 0 0,-1 1 0 0 0,1 0 0 0 0,-17-10 0 0 0,8 4 298 0 0,18 13-390 0 0,0 0 0 0 0,0 0 0 0 0,-1 1 1 0 0,0 0-1 0 0,1 0 0 0 0,-1 0 0 0 0,0 1 0 0 0,0-1 1 0 0,-1 1-1 0 0,-6-2 0 0 0,-25-6 2 0 0,2 2-296 0 0,32 7 281 0 0,2 0 15 0 0,-1 0 0 0 0,0 1 0 0 0,0-1 0 0 0,0 1 0 0 0,0-1 0 0 0,1 1 0 0 0,-1 0 0 0 0,0 0-1 0 0,0 0 1 0 0,0 0 0 0 0,0 0 0 0 0,-3 0 0 0 0,-1 1-11 0 0,5-1-9 0 0,0 1-1 0 0,-1-1 1 0 0,1 1-1 0 0,0-1 1 0 0,0 1-1 0 0,-1-1 1 0 0,1 1-1 0 0,0 0 0 0 0,0 0 1 0 0,0 0-1 0 0,0 0 1 0 0,-2 1-1 0 0,-3 3-101 0 0,3-2-225 0 0,0-1-1 0 0,0 0 1 0 0,0 1-1 0 0,1-1 1 0 0,-1 1-1 0 0,1 0 0 0 0,-1 0 1 0 0,-2 6-1 0 0,-1-2-996 0 0,1 1-264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20:08:27.8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1 107 21191 0 0,'0'0'480'0'0,"2"-6"646"0"0,3 2-1045 0 0,0-1 0 0 0,-1 1-1 0 0,2 0 1 0 0,-1 0 0 0 0,0 0 0 0 0,1 1 0 0 0,0-1 0 0 0,-1 1 0 0 0,9-2 0 0 0,7-6 639 0 0,-2 1 277 0 0,1 1 0 0 0,24-8 0 0 0,-34 14-764 0 0,-1 0-1 0 0,1 0 0 0 0,0 1 0 0 0,1 1 1 0 0,-1 0-1 0 0,18 0 0 0 0,-26 1-221 0 0,0 0-1 0 0,0 0 1 0 0,0 1 0 0 0,0-1-1 0 0,0 1 1 0 0,0-1-1 0 0,0 1 1 0 0,0-1 0 0 0,0 1-1 0 0,0 0 1 0 0,-1 0-1 0 0,1 0 1 0 0,0 0 0 0 0,0 0-1 0 0,-1 0 1 0 0,1 1-1 0 0,-1-1 1 0 0,1 0 0 0 0,-1 1-1 0 0,0 0 1 0 0,0-1-1 0 0,1 1 1 0 0,-1-1 0 0 0,0 1-1 0 0,0 0 1 0 0,1 2-1 0 0,-1 2 24 0 0,0 0-1 0 0,0-1 0 0 0,0 1 0 0 0,-1 0 0 0 0,1-1 1 0 0,-1 1-1 0 0,-2 11 0 0 0,1-12-24 0 0,1 0-1 0 0,0 0 0 0 0,0 0 1 0 0,0 0-1 0 0,1 0 1 0 0,0 0-1 0 0,0 0 1 0 0,0-1-1 0 0,0 1 1 0 0,1 0-1 0 0,0 0 1 0 0,3 6-1 0 0,-3-8-4 0 0,1 1 0 0 0,-1-1 0 0 0,1 0 1 0 0,0 0-1 0 0,0 0 0 0 0,0 0 0 0 0,0 0 0 0 0,1-1 0 0 0,-1 1 0 0 0,1-1 0 0 0,-1 0 1 0 0,1 0-1 0 0,0 0 0 0 0,0 0 0 0 0,4 0 0 0 0,6 2-217 0 0,0 0 0 0 0,0-2-1 0 0,0 0 1 0 0,1 0 0 0 0,25-2-1 0 0,74-12-1635 0 0,-81 5 706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20:08:28.2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99 19351 0 0,'0'0'1943'0'0,"2"0"-1783"0"0,116 12 2378 0 0,-65-8-1324 0 0,306 13 23 0 0,-221-14-762 0 0,35-8-317 0 0,-36-1-75 0 0,-80 0 221 0 0,-74 1-219 0 0,5 0-46 0 0,-90-15-26 0 0,-51-12-14 0 0,-69-19 684 0 0,222 51-645 0 0,0 0 0 0 0,0 0 0 0 0,0 0 0 0 0,0 0 0 0 0,0 0 0 0 0,0 0 0 0 0,0 0 0 0 0,0-1 0 0 0,0 1 0 0 0,0 0 0 0 0,0 0 0 0 0,0 0 0 0 0,0 0 0 0 0,0 0 1 0 0,0 0-1 0 0,0 0 0 0 0,0 0 0 0 0,0 0 0 0 0,0 0 0 0 0,0 0 0 0 0,12-2 479 0 0,18 1-452 0 0,18 0-73 0 0,66 2 100 0 0,-94 1 127 0 0,1 0 0 0 0,0 1 1 0 0,26 8-1 0 0,-44-10-169 0 0,0-1 0 0 0,0 2 0 0 0,0-1-1 0 0,0 0 1 0 0,0 0 0 0 0,0 1-1 0 0,0 0 1 0 0,-1 0 0 0 0,1-1 0 0 0,-1 1-1 0 0,1 1 1 0 0,-1-1 0 0 0,0 0-1 0 0,0 1 1 0 0,0-1 0 0 0,2 4 0 0 0,-3-4-40 0 0,0 1 1 0 0,0-1-1 0 0,0 1 1 0 0,0-1 0 0 0,-1 1-1 0 0,1 0 1 0 0,-1-1-1 0 0,0 1 1 0 0,0 0 0 0 0,0-1-1 0 0,0 1 1 0 0,0 0-1 0 0,0-1 1 0 0,-1 1 0 0 0,0 0-1 0 0,1-1 1 0 0,-1 1-1 0 0,-2 4 1 0 0,-12 24-159 0 0,-1-1 1 0 0,-29 41-1 0 0,29-46 322 0 0,4-7-415 0 0,-26 32-1 0 0,33-45-146 0 0,1-1 0 0 0,-1 1-1 0 0,0-1 1 0 0,0 0-1 0 0,0 0 1 0 0,-1-1 0 0 0,1 1-1 0 0,-1-1 1 0 0,0 0 0 0 0,-11 3-1 0 0,0-1-1347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20:08:29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22 146 2304 0 0,'0'-16'565'0'0,"6"-10"7295"0"0,1-3-1492 0 0,-7 26-6031 0 0,0 0 1 0 0,0 0 0 0 0,0 0-1 0 0,0 1 1 0 0,0-1 0 0 0,0 0-1 0 0,-2-5 1 0 0,0 0 328 0 0,1 0-1 0 0,0 0 1 0 0,-3-15 5389 0 0,3 23-5858 0 0,-1 2-122 0 0,0 1 1 0 0,0-1-1 0 0,0 0 0 0 0,0 1 1 0 0,0 0-1 0 0,0-1 0 0 0,1 1 1 0 0,-1 0-1 0 0,1 0 0 0 0,0 0 0 0 0,0 0 1 0 0,0 0-1 0 0,0 0 0 0 0,1 0 1 0 0,-1 0-1 0 0,1 1 0 0 0,0-1 1 0 0,0 0-1 0 0,0 0 0 0 0,1 5 0 0 0,40 133 128 0 0,-35-120-203 0 0,-2 0 0 0 0,0 0 0 0 0,1 34 0 0 0,-7 66 1 0 0,0-40 10 0 0,-3 267 1130 0 0,5-332-994 0 0,0 1 0 0 0,1-1 0 0 0,1 1 0 0 0,6 23 0 0 0,-8-40-157 0 0,0 1 0 0 0,0-1 1 0 0,0 0-1 0 0,0 0 0 0 0,0 1 0 0 0,0-1 0 0 0,1 0 1 0 0,-1 0-1 0 0,0 1 0 0 0,0-1 0 0 0,0 0 0 0 0,0 0 1 0 0,1 0-1 0 0,-1 1 0 0 0,0-1 0 0 0,0 0 0 0 0,0 0 1 0 0,1 0-1 0 0,-1 0 0 0 0,0 0 0 0 0,0 1 0 0 0,1-1 1 0 0,-1 0-1 0 0,0 0 0 0 0,0 0 0 0 0,1 0 0 0 0,-1 0 1 0 0,0 0-1 0 0,1 0 0 0 0,-1 0 0 0 0,0 0 0 0 0,0 0 1 0 0,1 0-1 0 0,-1 0 0 0 0,0 0 0 0 0,0 0 0 0 0,1 0 1 0 0,-1 0-1 0 0,0 0 0 0 0,0 0 0 0 0,1-1 0 0 0,-1 1 1 0 0,0 0-1 0 0,0 0 0 0 0,1 0 0 0 0,-1 0 0 0 0,0-1 1 0 0,0 1-1 0 0,0 0 0 0 0,1 0 0 0 0,-1 0 0 0 0,0-1 1 0 0,0 1-1 0 0,0 0 0 0 0,0 0 0 0 0,1 0 0 0 0,-1-1 0 0 0,13-15-224 0 0,-12 14 170 0 0,10-14-730 0 0,-1-2-1 0 0,10-24 0 0 0,-14 29-448 0 0,3-5-351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20:08:30.0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163 341 3224 0 0,'-9'-2'210'0'0,"-1"0"-1"0"0,1 0 1 0 0,0-1 0 0 0,0 0-1 0 0,0 0 1 0 0,0-1 0 0 0,0 0-1 0 0,1-1 1 0 0,-9-5 0 0 0,12 6 848 0 0,-1-1 1 0 0,1 1-1 0 0,-1-1 1 0 0,1 0-1 0 0,1 0 1 0 0,-1-1-1 0 0,-6-10 1 0 0,8 11-689 0 0,1 0-1 0 0,0-1 1 0 0,0 1 0 0 0,0-1 0 0 0,1 0-1 0 0,0 1 1 0 0,-1-9 0 0 0,0-40 2383 0 0,2 52-2647 0 0,0-1 64 0 0,-1-3 202 0 0,1 1 0 0 0,0-1 0 0 0,1 0 0 0 0,-1 1 0 0 0,1-1 0 0 0,0 1 0 0 0,1-1 0 0 0,-1 1-1 0 0,3-6 1 0 0,-3 10-285 0 0,1 1-1 0 0,-1-1 1 0 0,1 1-1 0 0,-1-1 1 0 0,1 1-1 0 0,0 0 1 0 0,-1 0-1 0 0,1-1 1 0 0,-1 1-1 0 0,1 0 1 0 0,-1 1-1 0 0,1-1 1 0 0,0 0-1 0 0,-1 0 1 0 0,1 1-1 0 0,1 0 1 0 0,2-1 90 0 0,33 4 401 0 0,-1-2 1 0 0,0-2-1 0 0,53-6 0 0 0,110-29 534 0 0,-117 19-987 0 0,0 3 0 0 0,94-2 0 0 0,-175 15-161 0 0,73 1-856 0 0,-68-1 611 0 0,-1 1 0 0 0,1 0 1 0 0,-1 1-1 0 0,1-1 0 0 0,-1 1 0 0 0,0 1 1 0 0,0-1-1 0 0,0 1 0 0 0,7 4 0 0 0,-10-5-188 0 0,1 1 0 0 0,-1 0 0 0 0,0 0 0 0 0,0 0 0 0 0,0 1 0 0 0,0-1 0 0 0,-1 0 0 0 0,0 1 0 0 0,3 4 0 0 0,1 14-7216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20:08:30.4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83 12896 0 0,'0'0'1618'0'0,"7"-2"1797"0"0,58-20 2390 0 0,96-25-2096 0 0,-88 36-3537 0 0,-71 11-172 0 0,0 0 0 0 0,0 0 0 0 0,0 0 0 0 0,0 0 0 0 0,1 1 0 0 0,-1-1 0 0 0,0 1 0 0 0,0-1 0 0 0,0 1 0 0 0,2 1 0 0 0,-3-2 0 0 0,-1 0 0 0 0,1 1 0 0 0,-1-1 0 0 0,1 0 0 0 0,-1 1 0 0 0,1-1 0 0 0,-1 1 0 0 0,0-1 0 0 0,1 1 0 0 0,-1-1 0 0 0,0 1 0 0 0,1-1 0 0 0,-1 1 0 0 0,0-1 0 0 0,0 1 0 0 0,1-1 0 0 0,-1 1 0 0 0,0-1 0 0 0,0 1 0 0 0,0-1 0 0 0,0 1 0 0 0,0 0 0 0 0,0-1 0 0 0,0 1 0 0 0,0-1 0 0 0,0 1 0 0 0,0-1 0 0 0,0 1 0 0 0,0 0 0 0 0,0-1 0 0 0,0 1 0 0 0,-1-1 0 0 0,1 1 0 0 0,0-1 0 0 0,0 1 0 0 0,-1 0 0 0 0,0 1 0 0 0,-17 42 0 0 0,13-33 0 0 0,0 1 0 0 0,1-1 0 0 0,-6 23 0 0 0,9-30 0 0 0,1 0 0 0 0,-1 0 0 0 0,1 0 0 0 0,0 0 0 0 0,0 0 0 0 0,1-1 0 0 0,-1 1 0 0 0,1 0 0 0 0,0 0 0 0 0,0 0 0 0 0,0-1 0 0 0,0 1 0 0 0,1 0 0 0 0,-1-1 0 0 0,1 0 0 0 0,4 6 0 0 0,-3-6 0 0 0,-1 0 0 0 0,1 0 0 0 0,0 0 0 0 0,0-1 0 0 0,0 1 0 0 0,1-1 0 0 0,-1 0 0 0 0,1 0 0 0 0,-1 0 0 0 0,1-1 0 0 0,-1 1 0 0 0,1-1 0 0 0,0 0 0 0 0,0 0 0 0 0,0 0 0 0 0,0 0 0 0 0,0-1 0 0 0,0 1 0 0 0,0-1 0 0 0,0 0 0 0 0,5-1 0 0 0,7-1 0 0 0,-1 0 0 0 0,1-1 0 0 0,-1 0 0 0 0,17-7 0 0 0,41-18-1524 0 0,-34 11-208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20:08:30.8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0 224 15664 0 0,'0'0'1206'0'0,"13"5"2306"0"0,0-3-2409 0 0,0 0 0 0 0,0 0 1 0 0,1-1-1 0 0,24-2 0 0 0,57-10-260 0 0,-51 5-177 0 0,434-43 1067 0 0,-370 32-1582 0 0,-78 11-75 0 0,-3-2-21 0 0,-22 6 13 0 0,-1 0 0 0 0,1 1 0 0 0,0 0 1 0 0,0 0-1 0 0,9-1 0 0 0,-37-10 151 0 0,13 8-200 0 0,-1 2 0 0 0,-16-3 1 0 0,-11-3-9 0 0,-95-34-11 0 0,133 42 0 0 0,-1 0 1 0 0,1 0-1 0 0,0 0 1 0 0,0 0-1 0 0,-1 0 0 0 0,1-1 1 0 0,0 1-1 0 0,-1 0 0 0 0,1 0 1 0 0,0 0-1 0 0,0 0 0 0 0,-1-1 1 0 0,1 1-1 0 0,0 0 0 0 0,0 0 1 0 0,-1 0-1 0 0,1-1 1 0 0,0 1-1 0 0,0 0 0 0 0,0 0 1 0 0,0-1-1 0 0,-1 1 0 0 0,1 0 1 0 0,0-1-1 0 0,0 1 0 0 0,0 0 1 0 0,0 0-1 0 0,0-1 1 0 0,0 1-1 0 0,0 0 0 0 0,0-1 1 0 0,0 1-1 0 0,0 0 0 0 0,0-1 1 0 0,0 1-1 0 0,0 0 0 0 0,0-1 1 0 0,0 1-1 0 0,0 0 0 0 0,0-1 1 0 0,0 1-1 0 0,0 0 1 0 0,1 0-1 0 0,-1-1 0 0 0,0 1 1 0 0,0 0-1 0 0,0 0 0 0 0,0-1 1 0 0,1 1-1 0 0,-1 0 0 0 0,0 0 1 0 0,0-1-1 0 0,0 1 0 0 0,1 0 1 0 0,-1 0-1 0 0,15-11 38 0 0,-15 10-36 0 0,6-2 22 0 0,1 0-1 0 0,-1 0 1 0 0,1 0-1 0 0,0 1 1 0 0,0 0-1 0 0,10-2 1 0 0,47-4 118 0 0,-42 6-89 0 0,-18 2-43 0 0,0 0 0 0 0,0 0 0 0 0,0 0 1 0 0,0 1-1 0 0,-1-1 0 0 0,1 1 0 0 0,0 0 0 0 0,0 0 0 0 0,0 0 0 0 0,5 3 0 0 0,-7-3-9 0 0,-1-1 0 0 0,0 1 0 0 0,0 0-1 0 0,1-1 1 0 0,-1 1 0 0 0,0 0 0 0 0,0 0-1 0 0,0 0 1 0 0,0 0 0 0 0,0 0-1 0 0,0 0 1 0 0,0 0 0 0 0,0 1 0 0 0,-1-1-1 0 0,1 0 1 0 0,0 0 0 0 0,-1 1 0 0 0,1-1-1 0 0,-1 0 1 0 0,1 1 0 0 0,-1-1-1 0 0,0 0 1 0 0,0 1 0 0 0,1-1 0 0 0,-1 1-1 0 0,0-1 1 0 0,0 0 0 0 0,0 1 0 0 0,-1-1-1 0 0,1 1 1 0 0,0 1 0 0 0,-3 7 14 0 0,-1 0 0 0 0,0-1 0 0 0,0 1 0 0 0,-1-1 0 0 0,0 0 1 0 0,0 0-1 0 0,-1-1 0 0 0,-8 10 0 0 0,-10 9 3 0 0,-29 24-1 0 0,0 2-7 0 0,-4 3 556 0 0,25-31-2526 0 0,-2-7-7714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20:08:31.2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337 179 18023 0 0,'0'-2'133'0'0,"0"0"0"0"0,0 0-1 0 0,0 0 1 0 0,-1 0-1 0 0,1 0 1 0 0,0 0-1 0 0,-1 0 1 0 0,1 0 0 0 0,-1 0-1 0 0,0 1 1 0 0,0-1-1 0 0,0 0 1 0 0,0 0 0 0 0,0 1-1 0 0,0-1 1 0 0,-3-3-1 0 0,3 4 42 0 0,-1-1 0 0 0,0 1 0 0 0,0 0 0 0 0,-1 0 0 0 0,1 0 0 0 0,0 0 0 0 0,0 0 0 0 0,-1 0 0 0 0,1 0 0 0 0,0 1 0 0 0,-1-1 0 0 0,1 1 0 0 0,-5-1 0 0 0,0 1 32 0 0,0 1 0 0 0,0-1-1 0 0,0 1 1 0 0,1 0 0 0 0,-1 1 0 0 0,0 0 0 0 0,1 0 0 0 0,-1 0 0 0 0,1 1 0 0 0,-1 0 0 0 0,1 0 0 0 0,-9 6 0 0 0,4-1-119 0 0,1-1 0 0 0,0 2 0 0 0,0-1-1 0 0,1 1 1 0 0,-14 19 0 0 0,7-6 117 0 0,1 0-1 0 0,1 1 0 0 0,1 1 1 0 0,1 0-1 0 0,1 1 0 0 0,-12 43 1 0 0,18-51-35 0 0,1 1-1 0 0,1-1 1 0 0,1 1 0 0 0,0 0 0 0 0,1 0-1 0 0,1 0 1 0 0,1 0 0 0 0,1-1 0 0 0,0 1-1 0 0,9 34 1 0 0,-8-45-67 0 0,-1 0 0 0 0,1 0 1 0 0,0-1-1 0 0,0 1 0 0 0,1-1 0 0 0,-1 0 0 0 0,2 1 0 0 0,4 5 0 0 0,-6-9-49 0 0,-1-1 0 0 0,0 0 0 0 0,1 0 0 0 0,0 0 0 0 0,-1 0 0 0 0,1 0 0 0 0,0-1 0 0 0,0 1 0 0 0,0-1 0 0 0,0 0 0 0 0,0 0 0 0 0,0 0 0 0 0,0 0 0 0 0,0 0 0 0 0,0-1 0 0 0,1 1 0 0 0,-1-1 0 0 0,0 0 0 0 0,0 0 0 0 0,6-1 0 0 0,1-1 36 0 0,0 0 0 0 0,0-1-1 0 0,0 0 1 0 0,0-1 0 0 0,-1 0 0 0 0,0-1 0 0 0,16-10 0 0 0,-5 2 41 0 0,-2-1 0 0 0,24-22 0 0 0,-26 19-78 0 0,-2 0 1 0 0,1 0-1 0 0,-2-1 0 0 0,0-1 0 0 0,13-27 0 0 0,-6 5-6 0 0,23-71 1 0 0,-35 88-75 0 0,-1 0 0 0 0,-2-1 0 0 0,-1 0 0 0 0,3-42 0 0 0,-7 49-330 0 0,0 0 0 0 0,-2 0 1 0 0,0 0-1 0 0,-1 1 0 0 0,0-1 1 0 0,-2 0-1 0 0,-7-20 0 0 0,-4 0-1003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20:08:32.6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158 18 15376 0 0,'1'-12'1663'0'0,"2"7"-685"0"0,-1 46 3028 0 0,-9 16-2775 0 0,-17 72 0 0 0,13-79-869 0 0,-35 146 526 0 0,-18 96-981 0 0,60-265 1 0 0,0 0-1 0 0,2 0 1 0 0,1 1 0 0 0,2 33 0 0 0,0-57-64 0 0,0 1 1 0 0,0-1 0 0 0,0 1 0 0 0,1-1 0 0 0,3 8 0 0 0,-5-11 48 0 0,0 0 0 0 0,1 0 0 0 0,-1-1 0 0 0,1 1 0 0 0,-1 0 0 0 0,1 0 0 0 0,0 0 0 0 0,-1 0 0 0 0,1 0 0 0 0,0-1 0 0 0,-1 1 0 0 0,1 0 0 0 0,0-1 0 0 0,0 1 0 0 0,0 0 0 0 0,0-1 0 0 0,0 1 0 0 0,-1-1 0 0 0,1 0 0 0 0,0 1 0 0 0,0-1 0 0 0,0 0 0 0 0,0 1 0 0 0,0-1 0 0 0,0 0 0 0 0,0 0 0 0 0,1 0 0 0 0,-1 0 0 0 0,0 0 0 0 0,0 0 0 0 0,2 0 0 0 0,17-11-1424 0 0,-2-7-5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20:08:33.0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0 247 15632 0 0,'10'-6'675'0'0,"0"1"1"0"0,0 0-1 0 0,1 0 1 0 0,18-5 0 0 0,-18 7-8 0 0,0-1 0 0 0,0 0 0 0 0,0-1 0 0 0,16-11 0 0 0,-15 8-236 0 0,-2-1 0 0 0,1 0-1 0 0,-1-1 1 0 0,16-19 0 0 0,-22 24-355 0 0,0-1-1 0 0,0 1 1 0 0,-1 0 0 0 0,0-1-1 0 0,0 0 1 0 0,0 0 0 0 0,-1 0-1 0 0,0 0 1 0 0,0 0 0 0 0,0 0 0 0 0,-1-1-1 0 0,1-10 1 0 0,-2 16-65 0 0,0 0-1 0 0,0 0 1 0 0,0 0 0 0 0,0 0-1 0 0,0-1 1 0 0,0 1 0 0 0,0 0-1 0 0,0 0 1 0 0,0 0 0 0 0,-1-1-1 0 0,1 1 1 0 0,-1 0 0 0 0,1 0-1 0 0,-1 0 1 0 0,1 0 0 0 0,-1 0-1 0 0,1 0 1 0 0,-1 0 0 0 0,0 0-1 0 0,0 0 1 0 0,0 0 0 0 0,1 0-1 0 0,-1 1 1 0 0,0-1 0 0 0,0 0 0 0 0,0 1-1 0 0,0-1 1 0 0,0 0 0 0 0,0 1-1 0 0,0-1 1 0 0,0 1 0 0 0,-1 0-1 0 0,1-1 1 0 0,0 1 0 0 0,0 0-1 0 0,0-1 1 0 0,0 1 0 0 0,-1 0-1 0 0,0 0 1 0 0,-1 0 60 0 0,0 1 0 0 0,0-1 0 0 0,1 1 0 0 0,-1 0 0 0 0,0-1 0 0 0,1 1 0 0 0,-1 1 0 0 0,1-1 0 0 0,-1 0 0 0 0,1 0 1 0 0,-1 1-1 0 0,1 0 0 0 0,0-1 0 0 0,0 1 0 0 0,0 0 0 0 0,-3 3 0 0 0,-7 9-33 0 0,1 1-1 0 0,0 1 1 0 0,2 0-1 0 0,-1 0 1 0 0,2 1 0 0 0,0 0-1 0 0,1 0 1 0 0,1 1 0 0 0,1 0-1 0 0,-4 20 1 0 0,5-12 461 0 0,-2 40 0 0 0,6-56-354 0 0,1 0 1 0 0,0 1-1 0 0,0-1 0 0 0,1 0 1 0 0,0 0-1 0 0,7 19 0 0 0,-8-25-183 0 0,1-1 1 0 0,-1 1-1 0 0,1 0 0 0 0,0-1 0 0 0,1 0 1 0 0,-1 1-1 0 0,1-1 0 0 0,-1 0 0 0 0,1 0 1 0 0,0-1-1 0 0,0 1 0 0 0,0 0 1 0 0,0-1-1 0 0,1 0 0 0 0,-1 0 0 0 0,0 0 1 0 0,1 0-1 0 0,0 0 0 0 0,-1-1 0 0 0,7 2 1 0 0,-4-2-221 0 0,1 0 0 0 0,-1 0 0 0 0,1 0-1 0 0,-1-1 1 0 0,1 0 0 0 0,0-1 0 0 0,-1 1 0 0 0,1-1 0 0 0,-1 0 0 0 0,1-1 0 0 0,8-3 0 0 0,8-5-1041 0 0,-1-7-28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20:08:33.3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0 13824 0 0,'-3'1'195'0'0,"0"0"1"0"0,0 0-1 0 0,-1 0 1 0 0,1 1 0 0 0,0-1-1 0 0,0 1 1 0 0,0-1-1 0 0,1 1 1 0 0,-1 0 0 0 0,0 0-1 0 0,1 0 1 0 0,-1 1-1 0 0,1-1 1 0 0,0 0 0 0 0,-1 1-1 0 0,1 0 1 0 0,1-1 0 0 0,-1 1-1 0 0,0 0 1 0 0,1 0-1 0 0,-1 0 1 0 0,1 0 0 0 0,0 0-1 0 0,0 1 1 0 0,0-1-1 0 0,0 0 1 0 0,1 0 0 0 0,-1 1-1 0 0,1-1 1 0 0,0 5-1 0 0,-1 70 1849 0 0,4-50-997 0 0,1-1 0 0 0,12 47-1 0 0,-15-71-962 0 0,0-1 0 0 0,-1 0 0 0 0,1 0-1 0 0,0 1 1 0 0,0-1 0 0 0,0 0 0 0 0,0 0 0 0 0,1 0-1 0 0,-1 0 1 0 0,1 0 0 0 0,-1 0 0 0 0,1 0 0 0 0,-1-1-1 0 0,1 1 1 0 0,0-1 0 0 0,0 1 0 0 0,0-1 0 0 0,0 0-1 0 0,0 1 1 0 0,0-1 0 0 0,0 0 0 0 0,1 0 0 0 0,-1 0-1 0 0,0-1 1 0 0,1 1 0 0 0,-1-1 0 0 0,0 1-1 0 0,3-1 1 0 0,-1 0 13 0 0,0 0-1 0 0,0-1 1 0 0,0 1-1 0 0,0-1 1 0 0,0 0-1 0 0,0 0 1 0 0,0 0-1 0 0,0-1 1 0 0,-1 1-1 0 0,1-1 1 0 0,-1 0-1 0 0,1 0 1 0 0,-1-1-1 0 0,0 1 1 0 0,0 0-1 0 0,5-6 1 0 0,16-18-1 0 0,0-1 0 0 0,-2-2 0 0 0,-2 0 1 0 0,0-1-1 0 0,22-49 0 0 0,-25 48-1297 0 0,-17 29 807 0 0,-8 19-2635 0 0,-8 11 711 0 0,7-10-4987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20:01:31.5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8 920 0 0,'0'0'6777'0'0,"10"7"-3778"0"0,93-12 2105 0 0,-39 10-3961 0 0,-31-4-827 0 0,-18 0-45 0 0,-1 0-1 0 0,20-3 0 0 0,16-3 455 0 0,55 2-1 0 0,-85 4-546 0 0,0 1 0 0 0,37 10 0 0 0,-19-4-10 0 0,-5-2 45 0 0,1-1 0 0 0,0-1 1 0 0,-1-2-1 0 0,39-3 0 0 0,-47-1 39 0 0,65-3 235 0 0,20 11-198 0 0,3 1-282 0 0,104-19 409 0 0,-182 9-325 0 0,47 4 0 0 0,-24 0-17 0 0,237-8 389 0 0,-245 5-258 0 0,-1 1-1 0 0,74 9 1 0 0,32 10-317 0 0,-1-4 381 0 0,-20-3-10 0 0,-94-8-125 0 0,1-2 0 0 0,72-7 0 0 0,-45 1 12 0 0,144 4-22 0 0,-163 2 33 0 0,65-7-1 0 0,-38 1-42 0 0,-43 4 46 0 0,286-8 553 0 0,-297 9-572 0 0,0 0 0 0 0,0-2 1 0 0,0 0-1 0 0,0-2 0 0 0,22-6 0 0 0,-39 10-126 0 0,-4 0-3 0 0,1 0 0 0 0,0 0 0 0 0,0 0-1 0 0,0 0 1 0 0,0-1 0 0 0,0 1-1 0 0,0-1 1 0 0,0 1 0 0 0,-1-1 0 0 0,1 0-1 0 0,0 1 1 0 0,2-3 0 0 0,-3 2-70 0 0,-1 0-1 0 0,1-1 1 0 0,-1 1 0 0 0,0 0 0 0 0,0-1 0 0 0,0 1 0 0 0,1 0-1 0 0,-1-1 1 0 0,0 1 0 0 0,0 0 0 0 0,-1-3 0 0 0,0-5-6175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20:08:33.7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0 180 14424 0 0,'6'8'1541'0'0,"-4"-6"-1339"0"0,1 0 1 0 0,0 0 0 0 0,0 0-1 0 0,0-1 1 0 0,0 0-1 0 0,0 1 1 0 0,0-1-1 0 0,0 0 1 0 0,1 0-1 0 0,-1-1 1 0 0,0 1 0 0 0,7-1-1 0 0,0 2 993 0 0,-1-1-736 0 0,0 0 1 0 0,1-1 0 0 0,-1 0-1 0 0,0-1 1 0 0,0 0 0 0 0,0 0-1 0 0,14-5 1 0 0,-9 2-62 0 0,0 0 1 0 0,-1-1 0 0 0,0-1 0 0 0,15-9-1 0 0,-19 9-226 0 0,0 0 0 0 0,0-1 0 0 0,0 0 0 0 0,-1 0 0 0 0,-1-1 0 0 0,10-11 0 0 0,-13 14-99 0 0,0 0 0 0 0,-1 0 0 0 0,0 0 0 0 0,0-1 0 0 0,0 1 0 0 0,0-1 0 0 0,-1 0 0 0 0,0 0-1 0 0,0 1 1 0 0,-1-1 0 0 0,0 0 0 0 0,1-12 0 0 0,-2 17-73 0 0,1 0 0 0 0,-1 1 0 0 0,0-1 0 0 0,0 0 0 0 0,0 0 0 0 0,0 0 0 0 0,0 0 0 0 0,-1 0 0 0 0,1 1 0 0 0,0-1 0 0 0,0 0 0 0 0,-1 0 0 0 0,1 0 0 0 0,0 0 0 0 0,-1 1 0 0 0,1-1 0 0 0,0 0 0 0 0,-1 0 0 0 0,1 1 0 0 0,-1-1 0 0 0,0 0 0 0 0,1 1 0 0 0,-1-1 0 0 0,0 0 0 0 0,0 1 0 0 0,0 0 0 0 0,0 0 0 0 0,0 0 0 0 0,0 0 0 0 0,1 0 0 0 0,-1 0 0 0 0,0 0 0 0 0,0 0 0 0 0,0 0 0 0 0,0 0 0 0 0,0 0 0 0 0,0 1 0 0 0,1-1 0 0 0,-1 0 0 0 0,0 1 0 0 0,0-1 0 0 0,0 1 0 0 0,-1 0 0 0 0,-4 4 0 0 0,-1 0 0 0 0,1 0 0 0 0,-9 11 0 0 0,-1 2 314 0 0,2-1 1 0 0,-23 38-1 0 0,31-45-203 0 0,1 0-1 0 0,0 1 1 0 0,1-1 0 0 0,0 1-1 0 0,0 0 1 0 0,1 1-1 0 0,-3 18 1 0 0,6-27-109 0 0,0-1 0 0 0,0 1 0 0 0,0 0 0 0 0,0 0 0 0 0,1 0 0 0 0,-1 0 1 0 0,1 0-1 0 0,0 0 0 0 0,0 0 0 0 0,2 4 0 0 0,-3-6-8 0 0,1 0 0 0 0,-1 0 1 0 0,1-1-1 0 0,-1 1 0 0 0,1 0 1 0 0,-1 0-1 0 0,1-1 0 0 0,0 1 1 0 0,-1 0-1 0 0,1-1 0 0 0,0 1 1 0 0,0-1-1 0 0,-1 1 0 0 0,1-1 1 0 0,0 1-1 0 0,0-1 0 0 0,0 0 1 0 0,0 1-1 0 0,0-1 0 0 0,0 0 1 0 0,0 0-1 0 0,-1 1 0 0 0,1-1 1 0 0,0 0-1 0 0,0 0 0 0 0,0 0 1 0 0,0 0-1 0 0,0 0 0 0 0,0 0 1 0 0,0-1-1 0 0,0 1 0 0 0,0 0 1 0 0,0 0-1 0 0,0-1 0 0 0,1 0 1 0 0,4-2-241 0 0,0 0 0 0 0,0 0 0 0 0,0-1 0 0 0,0 0 0 0 0,-1 0 0 0 0,10-10 0 0 0,-3 1-1288 0 0,16-21 1 0 0,-8 7-253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20:08:34.1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103 1 21191 0 0,'0'0'480'0'0,"1"1"67"0"0,1 8-377 0 0,0 0 1 0 0,0 0-1 0 0,-1 0 1 0 0,0 0-1 0 0,0 1 1 0 0,-1-1-1 0 0,0 0 1 0 0,-2 10-1 0 0,-3 12 562 0 0,-9 32 0 0 0,5-28 421 0 0,-16 59-366 0 0,-6 24-352 0 0,25-89-435 0 0,-11 70 0 0 0,15-85 0 0 0,1 0 0 0 0,1 0 0 0 0,0 0 0 0 0,1-1 0 0 0,2 15 0 0 0,-3-25-178 0 0,1-1 0 0 0,-1 1 0 0 0,1-1 0 0 0,-1 0 0 0 0,1 1 1 0 0,0-1-1 0 0,0 0 0 0 0,0 1 0 0 0,0-1 0 0 0,0 0 0 0 0,1 0 0 0 0,-1 0 0 0 0,1 0 0 0 0,-1 0 0 0 0,1 0 0 0 0,0-1 0 0 0,0 1 0 0 0,0 0 0 0 0,0-1 0 0 0,0 0 0 0 0,0 1 0 0 0,0-1 1 0 0,3 1-1 0 0,10 1-8351 0 0</inkml:trace>
  <inkml:trace contextRef="#ctx0" brushRef="#br0" timeOffset="1">413 386 2304 0 0,'0'0'101'0'0,"-15"0"22"0"0,9 1 73 0 0,-20 10 19751 0 0,22-7-18204 0 0,1-2-1254 0 0,1 0 0 0 0,0 0 1 0 0,-1 1-1 0 0,1 0 0 0 0,0-1 0 0 0,0 1 1 0 0,1 0-1 0 0,-1 0 0 0 0,-1 4 0 0 0,2-5-406 0 0,1-1-1 0 0,0 1 0 0 0,-1-1 0 0 0,1 0 0 0 0,0 1 0 0 0,0-1 0 0 0,0 0 1 0 0,0 1-1 0 0,1-1 0 0 0,-1 1 0 0 0,0-1 0 0 0,0 0 0 0 0,1 1 1 0 0,-1-1-1 0 0,1 0 0 0 0,-1 1 0 0 0,1-1 0 0 0,0 0 0 0 0,-1 0 0 0 0,1 0 1 0 0,0 1-1 0 0,0-1 0 0 0,0 0 0 0 0,0 0 0 0 0,0 0 0 0 0,1 1 0 0 0,9 6-19 0 0,0 0-1 0 0,14 8 0 0 0,4 2-62 0 0,-22-13 0 0 0,0 0 0 0 0,0 1 0 0 0,0 0 0 0 0,-1 0 0 0 0,0 0 0 0 0,7 10 0 0 0,-11-14 0 0 0,-1 1 0 0 0,1 0 0 0 0,-1-1 0 0 0,1 1 0 0 0,-1 0 0 0 0,0 0 0 0 0,0 0 0 0 0,0 0 0 0 0,-1 0 0 0 0,1 0 0 0 0,-1 0 0 0 0,0 1 0 0 0,1-1 0 0 0,-1 0 0 0 0,-1 0 0 0 0,1 0 0 0 0,0 0 0 0 0,-1 0 0 0 0,0 0 0 0 0,1 0 0 0 0,-3 4 0 0 0,0-1-139 0 0,0-1-1 0 0,-1 1 1 0 0,0-1-1 0 0,0 1 1 0 0,0-1-1 0 0,0 0 1 0 0,-1-1 0 0 0,0 1-1 0 0,0-1 1 0 0,-1 0-1 0 0,-9 6 1 0 0,-7 5-1764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20:08:34.5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38 18863 0 0,'-1'0'1706'0'0,"12"-1"-572"0"0,-1-1 1 0 0,1 0 0 0 0,14-4-1 0 0,14-4 138 0 0,-6 5-396 0 0,-5 0 70 0 0,49-2 0 0 0,-74 7-906 0 0,0 0-1 0 0,0 1 1 0 0,1-1-1 0 0,-1 1 1 0 0,0-1-1 0 0,0 1 1 0 0,0 0-1 0 0,0 1 0 0 0,0-1 1 0 0,3 2-1 0 0,-5-2-31 0 0,1-1 0 0 0,-1 1-1 0 0,0 0 1 0 0,0 0-1 0 0,0 0 1 0 0,0 0-1 0 0,0 0 1 0 0,0 0-1 0 0,0 0 1 0 0,-1 0-1 0 0,1 0 1 0 0,0 0 0 0 0,-1 1-1 0 0,1-1 1 0 0,0 0-1 0 0,-1 1 1 0 0,0-1-1 0 0,1 0 1 0 0,-1 1-1 0 0,0-1 1 0 0,1 0 0 0 0,-1 1-1 0 0,0-1 1 0 0,0 0-1 0 0,-1 3 1 0 0,0 4 3 0 0,-1-1 0 0 0,0 0 1 0 0,-1 0-1 0 0,1 0 0 0 0,-2 0 1 0 0,1-1-1 0 0,-1 1 0 0 0,0-1 1 0 0,0 0-1 0 0,0 0 0 0 0,-1 0 1 0 0,0 0-1 0 0,0-1 0 0 0,-1 0 1 0 0,-11 9-1 0 0,14-11 0 0 0,6-5-1 0 0,0 0 0 0 0,0 0 0 0 0,0 1 1 0 0,1-1-1 0 0,-1 1 0 0 0,1 0 0 0 0,-1 0 1 0 0,1 0-1 0 0,3 0 0 0 0,8-3 5 0 0,-8 2 39 0 0,0 1 0 0 0,0-1 1 0 0,-1 1-1 0 0,1 0 0 0 0,0 1 0 0 0,0 0 0 0 0,11 0 0 0 0,-17 0-33 0 0,1 1 0 0 0,0-1 0 0 0,0 0 0 0 0,-1 1 0 0 0,1-1 0 0 0,0 1 0 0 0,-1-1 0 0 0,1 1 0 0 0,-1 0 0 0 0,1 0 0 0 0,0-1 0 0 0,-1 1 0 0 0,0 0 0 0 0,1 1 0 0 0,-1-1 0 0 0,0 0 0 0 0,1 0 0 0 0,-1 0 0 0 0,0 1 0 0 0,0-1 0 0 0,0 1 0 0 0,0-1 0 0 0,0 1 0 0 0,-1-1 0 0 0,1 1 0 0 0,0-1 0 0 0,-1 1 0 0 0,1 0 0 0 0,-1 0 0 0 0,1-1 0 0 0,-1 1 0 0 0,0 0 0 0 0,0-1 0 0 0,0 4 0 0 0,0 1-3 0 0,-1 0 0 0 0,0 0-1 0 0,0 0 1 0 0,-1 0 0 0 0,0 0-1 0 0,0 0 1 0 0,0-1 0 0 0,-1 1 0 0 0,1-1-1 0 0,-8 10 1 0 0,-3 4 26 0 0,-22 24 1 0 0,31-39-41 0 0,-126 131-667 0 0,69-74-8735 0 0,35-34 140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20:08:37.4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649 108 2760 0 0,'0'0'18397'0'0,"4"-14"-16799"0"0,-11-8 1397 0 0,7 21-2949 0 0,0 0 0 0 0,-1 0 0 0 0,1 0 0 0 0,0 0-1 0 0,-1 1 1 0 0,1-1 0 0 0,-1 0 0 0 0,1 0 0 0 0,-1 1 0 0 0,1-1 0 0 0,-1 0 0 0 0,0 1 0 0 0,1-1 0 0 0,-1 1-1 0 0,0-1 1 0 0,1 1 0 0 0,-1-1 0 0 0,0 1 0 0 0,0-1 0 0 0,-1 0 0 0 0,-16-5 375 0 0,-16-8 672 0 0,13 8-746 0 0,16 4-329 0 0,1 1 0 0 0,-1 0 0 0 0,0 0 0 0 0,0 0 0 0 0,-6 0 0 0 0,-59-7 810 0 0,-9-2-380 0 0,31 5-16 0 0,23 5-316 0 0,9-1-70 0 0,0 1 1 0 0,0 1-1 0 0,-20 4 0 0 0,28-4-12 0 0,3 0-13 0 0,0 0 0 0 0,-1 1 0 0 0,1-1 0 0 0,-9 6 0 0 0,9-5 93 0 0,0 0 0 0 0,0 1 0 0 0,1 0 0 0 0,-1 0 1 0 0,1 0-1 0 0,-8 8 0 0 0,9-8-198 0 0,0-1 0 0 0,0 1 0 0 0,0-1 0 0 0,0 1 0 0 0,-6 2 0 0 0,6-3 169 0 0,-1 0-1 0 0,1 1 1 0 0,-1 0 0 0 0,1-1-1 0 0,-4 5 1 0 0,-5 7-542 0 0,-3 5 390 0 0,-15 21-1 0 0,27-36 127 0 0,0 1 1 0 0,0 0-1 0 0,0 0 0 0 0,0 0 1 0 0,1 0-1 0 0,0 0 0 0 0,0 1 1 0 0,0-1-1 0 0,1 1 1 0 0,-2 11-1 0 0,1 7-59 0 0,1-17 0 0 0,1 0 0 0 0,0 0 0 0 0,0 10 0 0 0,2 6-6 0 0,-1 28 1 0 0,-1-33-57 0 0,1-13 42 0 0,0 0 1 0 0,0 0-1 0 0,0-1 1 0 0,1 1-1 0 0,0-1 1 0 0,0 1-1 0 0,0-1 1 0 0,0 0-1 0 0,1 0 1 0 0,5 7-1 0 0,-4-5 25 0 0,-3-6 0 0 0,-1 1 0 0 0,1 0-1 0 0,-1 0 1 0 0,1-1-1 0 0,0 1 1 0 0,-1 0 0 0 0,1-1-1 0 0,0 1 1 0 0,0-1-1 0 0,0 1 1 0 0,-1-1-1 0 0,3 1 1 0 0,2 2 5 0 0,11 6 13 0 0,86 42 71 0 0,-94-48-80 0 0,0 0 0 0 0,14 2 0 0 0,6 2 83 0 0,-16-5-62 0 0,1 0 0 0 0,0 0 0 0 0,-1-2 0 0 0,1 1 1 0 0,13-2-1 0 0,2 0-1 0 0,-25 1-33 0 0,7 0 20 0 0,0 0 0 0 0,16 3 0 0 0,50 9-21 0 0,-65-10 16 0 0,0-1 0 0 0,0 0 0 0 0,0-1 0 0 0,1 0 0 0 0,-1-1 0 0 0,0 0 0 0 0,17-4 0 0 0,-21 3-1 0 0,-1 0 0 0 0,0 0 0 0 0,-1 0 1 0 0,1-1-1 0 0,0 0 0 0 0,-1 0 0 0 0,6-5 0 0 0,-4 4-8 0 0,13-8 18 0 0,-14 10-12 0 0,-1-1 0 0 0,-1 0 1 0 0,1 0-1 0 0,0 0 0 0 0,-1-1 0 0 0,6-5 0 0 0,1 0 23 0 0,5-6 3 0 0,-9 4 32 0 0,6-11 125 0 0,-6 10-190 0 0,-6 11-6 0 0,0-1 0 0 0,0 1 0 0 0,0-1 0 0 0,0 1 0 0 0,0-1-1 0 0,0 1 1 0 0,0-1 0 0 0,-1 0 0 0 0,1-1 0 0 0,0 0 0 0 0,0 1 0 0 0,0 0 0 0 0,-1-1 0 0 0,2 1 0 0 0,-1 0 0 0 0,0 0 0 0 0,0 0 0 0 0,3-3 0 0 0,6-12 0 0 0,-2-1 0 0 0,-7 15 0 0 0,0 1 0 0 0,1-1 0 0 0,-1 1 0 0 0,0-1 0 0 0,0 0 0 0 0,-1 1 0 0 0,1-1 0 0 0,0 0 0 0 0,-1-3 0 0 0,1 2 0 0 0,-1 1 0 0 0,1-1 0 0 0,-1 0 0 0 0,1 1 0 0 0,1-4 0 0 0,4-18 0 0 0,-7 21 0 0 0,1-1 0 0 0,-1 1 0 0 0,0 0 0 0 0,-2-6 0 0 0,2 5 0 0 0,0 1 0 0 0,0 0 0 0 0,0 0 0 0 0,0-7 0 0 0,-1-3 0 0 0,0 4 0 0 0,3-1 0 0 0,0 5 0 0 0,0-1 0 0 0,-5 1 0 0 0,2 0 0 0 0,-2 0 0 0 0,-2-7 0 0 0,6 12 0 0 0,0 1 0 0 0,-1-1 0 0 0,1 0 0 0 0,0 1 0 0 0,-1-1 0 0 0,1 0 0 0 0,-1 1 0 0 0,1-1 0 0 0,-1 1 0 0 0,1-1 0 0 0,-1 1 0 0 0,1-1 0 0 0,-1 1 0 0 0,1-1 0 0 0,-1 1 0 0 0,0-1 0 0 0,1 1 0 0 0,-1 0 0 0 0,0-1 0 0 0,0 1 0 0 0,-3-3 0 0 0,-16-7 0 0 0,11 6 0 0 0,7 3 0 0 0,-10-7 0 0 0,6 5 0 0 0,4 2 0 0 0,1-1 0 0 0,-1 1 0 0 0,1 0 0 0 0,-1 1 0 0 0,0-1 0 0 0,0 0 0 0 0,1 0 0 0 0,-1 1 0 0 0,-4-2 0 0 0,-7-3 0 0 0,7 1 0 0 0,-44-30 0 0 0,38 29-2831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20:08:40.2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21 298 9216 0 0,'-4'9'843'0'0,"-9"24"-979"0"0,10-12 5647 0 0,6-17-2078 0 0,0 1-2537 0 0,-3-3-744 0 0,0-1-1 0 0,1 0 0 0 0,-1 0 0 0 0,0 0 1 0 0,1 0-1 0 0,0 1 0 0 0,-1-1 0 0 0,1 0 1 0 0,-1 0-1 0 0,1 0 0 0 0,0 0 0 0 0,0 0 1 0 0,0-1-1 0 0,0 1 0 0 0,0 0 0 0 0,-1 0 0 0 0,1 0 1 0 0,0-1-1 0 0,1 1 0 0 0,-1-1 0 0 0,0 1 1 0 0,0-1-1 0 0,0 1 0 0 0,0-1 0 0 0,0 1 1 0 0,1-1-1 0 0,-1 0 0 0 0,0 0 0 0 0,0 0 1 0 0,0 0-1 0 0,1 0 0 0 0,-1 0 0 0 0,0 0 1 0 0,0 0-1 0 0,1 0 0 0 0,-1 0 0 0 0,0-1 1 0 0,0 1-1 0 0,0 0 0 0 0,2-2 0 0 0,2 1 66 0 0,0-1 0 0 0,0-1 0 0 0,0 1 0 0 0,0-1 0 0 0,0 0-1 0 0,-1 0 1 0 0,9-7 0 0 0,20-23 412 0 0,2 2 0 0 0,1 2 0 0 0,71-45 0 0 0,-20 21-474 0 0,54-28 101 0 0,-117 69-600 0 0,0 1 1 0 0,0 1-1 0 0,1 2 1 0 0,29-7-1 0 0,-17 10-1245 0 0,1 4-75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20:08:58.1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1840 0 0,'0'0'16102'0'0,"5"6"-14758"0"0,1-1-998 0 0,0 0 0 0 0,0-1 1 0 0,0 0-1 0 0,1 0 0 0 0,-1 0 0 0 0,1-1 0 0 0,0 1 0 0 0,0-2 0 0 0,9 3 1 0 0,-6-1-88 0 0,5 1 114 0 0,0-1 0 0 0,1-1 0 0 0,-1 0 0 0 0,31 1 0 0 0,63-5 543 0 0,-107 0-898 0 0,38-3 82 0 0,-1-2 1 0 0,63-18-1 0 0,-89 21-101 0 0,5-1-10 0 0,17-4-9 0 0,-26 20-8240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20:09:06.0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83 1376 0 0,'2'10'10744'0'0,"-1"-8"-10613"0"0,0-1 1 0 0,0 0 0 0 0,0 1-1 0 0,-1-1 1 0 0,1 0 0 0 0,1 0-1 0 0,-1 0 1 0 0,0 0 0 0 0,0 0 0 0 0,0 0-1 0 0,0 0 1 0 0,3 1 0 0 0,-1 1 844 0 0,-1-2-848 0 0,0 0 1 0 0,1 1-1 0 0,-1-1 1 0 0,0 0 0 0 0,1-1-1 0 0,-1 1 1 0 0,1 0 0 0 0,-1-1-1 0 0,1 1 1 0 0,-1-1 0 0 0,4 1-1 0 0,34-2 954 0 0,-20 0-692 0 0,1 0 165 0 0,38-7-1 0 0,-21 2-223 0 0,-16 3-139 0 0,167-17 622 0 0,-113 14-729 0 0,-11 0 46 0 0,129 5-1 0 0,138 23 318 0 0,-223-17-131 0 0,-37 0 16 0 0,83-6 1 0 0,137-13 57 0 0,-63-16 55 0 0,-86 9-203 0 0,32-6 91 0 0,-166 25-359 0 0,25-3 45 0 0,-31 4-257 0 0,-1 1-1 0 0,0 0 1 0 0,0 0-1 0 0,0 0 1 0 0,1 1-1 0 0,-1-1 1 0 0,0 1-1 0 0,0-1 1 0 0,0 1-1 0 0,0-1 1 0 0,4 3-1 0 0,0 1-1513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20:09:10.4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81 12440 0 0,'-1'-3'686'0'0,"-6"-4"-977"0"0,-3 5 8025 0 0,36 1-7191 0 0,-1 0 1 0 0,0-2 0 0 0,1 0 0 0 0,-1-2 0 0 0,25-8-1 0 0,-23 5-828 0 0,53-19-1900 0 0,-63 20 959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20:09:10.9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952 1 11056 0 0,'-4'4'161'0'0,"0"0"0"0"0,0 0 0 0 0,1 1 1 0 0,0-1-1 0 0,0 1 0 0 0,0 0 0 0 0,0 0 0 0 0,1 0 1 0 0,-1 0-1 0 0,1 0 0 0 0,1 1 0 0 0,-3 9 1 0 0,0 9 2045 0 0,-3 39 0 0 0,6-52-1484 0 0,-4 90 384 0 0,-10 97-257 0 0,-9 38-560 0 0,6-47-3 0 0,-10 111 331 0 0,2 31-596 0 0,-47 289 869 0 0,1-194-826 0 0,31-201-13 0 0,-102 472-52 0 0,110-572 5 0 0,-95 364 65 0 0,-27 103 101 0 0,104-412-158 0 0,-21 85 344 0 0,66-241-166 0 0,-3 36-1 0 0,8-54-97 0 0,0 0-1 0 0,1 0 1 0 0,0 1 0 0 0,1-1-1 0 0,0 0 1 0 0,-1 0-1 0 0,2 0 1 0 0,-1 0-1 0 0,1 0 1 0 0,0 0 0 0 0,3 7-1 0 0,-3-10-6 0 0,0-1-1 0 0,0 1 1 0 0,0-1-1 0 0,1 0 1 0 0,-1 1-1 0 0,1-1 0 0 0,-1 0 1 0 0,1-1-1 0 0,0 1 1 0 0,-1 0-1 0 0,1-1 1 0 0,0 0-1 0 0,0 1 1 0 0,0-1-1 0 0,0 0 0 0 0,0 0 1 0 0,0-1-1 0 0,1 1 1 0 0,-1-1-1 0 0,0 0 1 0 0,4 1-1 0 0,8-1 271 0 0,1-1 0 0 0,30-4-1 0 0,-40 4-315 0 0,204-38 1076 0 0,-32 6-879 0 0,108 2-1600 0 0,-41 13-4531 0 0,-190 14 4327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20:09:11.5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 73 15664 0 0,'-12'-27'1457'0'0,"9"21"-940"0"0,1 0 0 0 0,1-1 1 0 0,-1 1-1 0 0,1 0 0 0 0,-1-9 2163 0 0,6 23-1720 0 0,-1 7-866 0 0,-1 0 1 0 0,0 1-1 0 0,-1-1 0 0 0,0 0 0 0 0,-3 30 0 0 0,0-20 203 0 0,-35 344 885 0 0,27-296-1106 0 0,10-67-72 0 0,-17 147 64 0 0,14-112-72 0 0,5 72 0 0 0,-1-105-21 0 0,0 1 0 0 0,1 0-1 0 0,0-1 1 0 0,0 1 0 0 0,1-1 0 0 0,3 9-1 0 0,-4-14-249 0 0,-1 0-1 0 0,1-1 0 0 0,0 1 0 0 0,-1-1 0 0 0,1 1 1 0 0,1-1-1 0 0,-1 1 0 0 0,4 3 0 0 0,-4-5-231 0 0,0 0-1 0 0,0 0 1 0 0,0 0-1 0 0,0 0 1 0 0,0 0 0 0 0,0 0-1 0 0,0-1 1 0 0,0 1-1 0 0,0-1 1 0 0,0 1 0 0 0,0-1-1 0 0,1 0 1 0 0,-1 0-1 0 0,3 0 1 0 0,14-3-6098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20:01:34.0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 6304 0 0,'0'0'9416'0'0,"1"-8"-7298"0"0,3 7-1970 0 0,-1 0 0 0 0,0 0 0 0 0,1 1 0 0 0,-1-1 0 0 0,1 1 0 0 0,-1 0 0 0 0,1 0 0 0 0,-1 1 0 0 0,1-1 0 0 0,-1 1 0 0 0,0-1 0 0 0,5 3 1 0 0,23 1 423 0 0,69 4 884 0 0,86-20-752 0 0,-71 7-29 0 0,-19 14-683 0 0,-85-8 47 0 0,0 0 0 0 0,15 4 0 0 0,-15-3 10 0 0,0-1 0 0 0,15 2 0 0 0,58 2 170 0 0,68 2 79 0 0,-116-5-219 0 0,56 10-1 0 0,-68-8-43 0 0,123 6 287 0 0,-44-5-152 0 0,2-3-56 0 0,-21-2-50 0 0,59 1 86 0 0,44 4 41 0 0,-80 2-62 0 0,-100-7-116 0 0,350 13 689 0 0,-188-7-387 0 0,0 0-63 0 0,-17 0 151 0 0,0 1 260 0 0,-136-8-587 0 0,0 0 0 0 0,1 0 0 0 0,-1-1 0 0 0,-1-1 0 0 0,1-1 0 0 0,0-1 0 0 0,15-6 0 0 0,-26 9-91 0 0,-4 1-86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20:09:12.0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233 13 8288 0 0,'-3'-2'248'0'0,"1"1"-1"0"0,0-1 1 0 0,0 1 0 0 0,-1 0 0 0 0,1 0-1 0 0,-1 0 1 0 0,1 0 0 0 0,-1 0 0 0 0,1 0-1 0 0,-1 1 1 0 0,0 0 0 0 0,1-1 0 0 0,-1 1-1 0 0,0 0 1 0 0,1 0 0 0 0,-1 0 0 0 0,0 1-1 0 0,1-1 1 0 0,-1 1 0 0 0,0-1 0 0 0,1 1 0 0 0,-1 0-1 0 0,1 0 1 0 0,-1 0 0 0 0,1 0 0 0 0,-3 2-1 0 0,-2 1 742 0 0,1 0 0 0 0,-1 0-1 0 0,0 1 1 0 0,-5 5 0 0 0,-9 11-737 0 0,10-7 85 0 0,1 0 1 0 0,0 1 0 0 0,1 0-1 0 0,1 1 1 0 0,0 0 0 0 0,1 0-1 0 0,0 0 1 0 0,2 1 0 0 0,-5 22-1 0 0,4-9 609 0 0,1 0 0 0 0,2 1-1 0 0,1-1 1 0 0,3 49 0 0 0,-1-78-903 0 0,0 1 0 0 0,0-1 0 0 0,0 1 0 0 0,0 0 1 0 0,1-1-1 0 0,-1 1 0 0 0,1-1 0 0 0,-1 1 0 0 0,1-1 0 0 0,-1 0 0 0 0,1 1 1 0 0,0-1-1 0 0,0 1 0 0 0,0-1 0 0 0,1 2 0 0 0,-1-2-22 0 0,0-1 0 0 0,0 1 0 0 0,0-1 0 0 0,-1 1 0 0 0,1-1 0 0 0,0 1 0 0 0,0-1 0 0 0,0 0 0 0 0,0 1 0 0 0,0-1 0 0 0,0 0 0 0 0,0 0 0 0 0,0 0 0 0 0,0 0 0 0 0,0 0 0 0 0,0 0 0 0 0,0 0 0 0 0,0 0 0 0 0,1 0 0 0 0,2-2 17 0 0,0 1-1 0 0,0 0 0 0 0,-1-1 1 0 0,1 0-1 0 0,0 0 0 0 0,-1 0 1 0 0,1 0-1 0 0,-1-1 0 0 0,1 0 1 0 0,3-3-1 0 0,5-7 35 0 0,-1 0 1 0 0,0-1-1 0 0,-1 0 0 0 0,0 0 1 0 0,9-21-1 0 0,33-82-312 0 0,-43 95 102 0 0,19-59-2540 0 0,-16 39 1076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20:09:12.4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217 6 11488 0 0,'-1'0'27'0'0,"1"0"-1"0"0,0-1 1 0 0,-1 1 0 0 0,1-1 0 0 0,-1 1 0 0 0,1-1 0 0 0,-1 1 0 0 0,1 0-1 0 0,-1-1 1 0 0,1 1 0 0 0,-1 0 0 0 0,1 0 0 0 0,-1 0 0 0 0,1-1 0 0 0,-1 1 0 0 0,1 0-1 0 0,-1 0 1 0 0,0 0 0 0 0,1 0 0 0 0,-1 0 0 0 0,1 0 0 0 0,-1 0 0 0 0,0 0 0 0 0,-12 9 533 0 0,8-5-517 0 0,-21 15 1686 0 0,19-14-691 0 0,-1 1 0 0 0,-10 9 0 0 0,8-6-517 0 0,1 1-1 0 0,0 0 0 0 0,0 0 0 0 0,1 1 1 0 0,1 0-1 0 0,0 1 0 0 0,0 0 0 0 0,1 0 1 0 0,0 0-1 0 0,-3 14 0 0 0,5-12-270 0 0,1 0 0 0 0,0 0 1 0 0,1 0-1 0 0,0 19 0 0 0,2-27-156 0 0,0 1 0 0 0,0 0 0 0 0,1-1 0 0 0,0 1-1 0 0,0 0 1 0 0,1-1 0 0 0,0 1 0 0 0,0-1 0 0 0,1 0 0 0 0,-1 0-1 0 0,6 9 1 0 0,-7-14-79 0 0,-1-1 1 0 0,1 1-1 0 0,-1 0 0 0 0,1 0 0 0 0,0-1 0 0 0,-1 1 0 0 0,1 0 1 0 0,0-1-1 0 0,0 1 0 0 0,0-1 0 0 0,-1 1 0 0 0,1-1 0 0 0,0 1 1 0 0,0-1-1 0 0,0 1 0 0 0,0-1 0 0 0,0 0 0 0 0,0 0 0 0 0,0 1 0 0 0,0-1 1 0 0,1 0-1 0 0,0 0 15 0 0,0 0 0 0 0,0-1 1 0 0,0 1-1 0 0,-1-1 0 0 0,1 1 1 0 0,0-1-1 0 0,0 0 0 0 0,0 1 0 0 0,-1-1 1 0 0,4-2-1 0 0,-1 0 27 0 0,0 0-1 0 0,0-1 1 0 0,0 1 0 0 0,0-1-1 0 0,-1 0 1 0 0,1 0 0 0 0,4-7-1 0 0,-2-2 76 0 0,0 0-1 0 0,-1 0 1 0 0,7-23 0 0 0,-9 24 10 0 0,1 0 1 0 0,0-1 0 0 0,1 1-1 0 0,12-20 1 0 0,-16 30-123 0 0,-1 1-1 0 0,1 0 1 0 0,0-1-1 0 0,0 1 1 0 0,0 0 0 0 0,0 0-1 0 0,0 0 1 0 0,0 0-1 0 0,1 0 1 0 0,-1 0 0 0 0,0 0-1 0 0,0 0 1 0 0,1 1-1 0 0,-1-1 1 0 0,0 0 0 0 0,1 1-1 0 0,-1-1 1 0 0,1 1-1 0 0,-1-1 1 0 0,1 1 0 0 0,-1 0-1 0 0,2-1 1 0 0,-1 2-4 0 0,0-1 0 0 0,0 0 1 0 0,0 1-1 0 0,0 0 0 0 0,0-1 1 0 0,0 1-1 0 0,0 0 0 0 0,0 0 0 0 0,0 0 1 0 0,-1 0-1 0 0,1 0 0 0 0,0 1 1 0 0,-1-1-1 0 0,3 2 0 0 0,2 4 22 0 0,0 0 0 0 0,-1 1 0 0 0,0-1 0 0 0,0 1-1 0 0,0 0 1 0 0,4 11 0 0 0,-4-3 6 0 0,0 0 0 0 0,-2 1 0 0 0,1-1 0 0 0,-2 1 0 0 0,-1 0 0 0 0,0 0 0 0 0,-3 33 0 0 0,-2-19 8 0 0,-1 1 1 0 0,-15 45-1 0 0,14-56-33 0 0,-2 7 24 0 0,-1 0-1 0 0,-2 0 1 0 0,-21 41 0 0 0,25-57-51 0 0,0-1 0 0 0,0 0 0 0 0,-1-1 0 0 0,0 1 0 0 0,-1-2 0 0 0,0 1 0 0 0,-1-1 0 0 0,0-1 0 0 0,0 1 0 0 0,-16 9 0 0 0,20-15-292 0 0,1 0 0 0 0,-1-1 1 0 0,0 0-1 0 0,0 0 0 0 0,1 0 0 0 0,-1 0 1 0 0,-12 1-1 0 0,-8-5-7281 0 0,10-3-874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20:09:12.8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19 128 21047 0 0,'-9'-6'712'0'0,"9"6"-678"0"0,-1 0 0 0 0,1 0 0 0 0,-1 0 0 0 0,1 0 0 0 0,-1 0 0 0 0,1 0 0 0 0,0-1 1 0 0,-1 1-1 0 0,1 0 0 0 0,-1 0 0 0 0,1-1 0 0 0,0 1 0 0 0,-1 0 0 0 0,1-1 0 0 0,0 1 0 0 0,-1 0 0 0 0,1-1 0 0 0,0 1 0 0 0,0-1 0 0 0,-1 1 0 0 0,1 0 0 0 0,0-1 0 0 0,0 1 0 0 0,0-1 0 0 0,-1 1 0 0 0,1-1 0 0 0,0 1 0 0 0,0 0 0 0 0,0-1 1 0 0,0 1-1 0 0,0-1 0 0 0,0 1 0 0 0,0-1 0 0 0,0 1 0 0 0,0-1 0 0 0,0 1 0 0 0,0-1 0 0 0,0 1 0 0 0,0-1 0 0 0,1 1 0 0 0,-1 0 0 0 0,0-1 0 0 0,0 1 0 0 0,0-1 0 0 0,1 1 0 0 0,0-1 0 0 0,2-5 194 0 0,0 0-1 0 0,1 1 0 0 0,-1-1 1 0 0,2 1-1 0 0,-1 0 1 0 0,0 0-1 0 0,1 0 0 0 0,0 1 1 0 0,6-5-1 0 0,-1 0 38 0 0,-4 4-87 0 0,-1 1 1 0 0,1-1-1 0 0,0 1 1 0 0,1 0-1 0 0,-1 1 0 0 0,1-1 1 0 0,-1 1-1 0 0,12-3 1 0 0,-16 6-165 0 0,-1-1 0 0 0,1 1 1 0 0,0-1-1 0 0,0 1 0 0 0,-1 0 1 0 0,1 0-1 0 0,0 0 0 0 0,0 0 1 0 0,0 0-1 0 0,0 1 0 0 0,-1-1 1 0 0,1 0-1 0 0,0 1 0 0 0,0-1 1 0 0,-1 1-1 0 0,1 0 0 0 0,0 0 0 0 0,-1-1 1 0 0,1 1-1 0 0,-1 0 0 0 0,1 0 1 0 0,-1 1-1 0 0,0-1 0 0 0,1 0 1 0 0,-1 0-1 0 0,0 1 0 0 0,0-1 1 0 0,1 0-1 0 0,-1 1 0 0 0,-1 0 1 0 0,1-1-1 0 0,0 1 0 0 0,0-1 1 0 0,0 1-1 0 0,-1 0 0 0 0,1-1 1 0 0,-1 1-1 0 0,1 0 0 0 0,-1 2 0 0 0,2 4 10 0 0,-1 0-1 0 0,0 0 0 0 0,0 0 1 0 0,-1 0-1 0 0,-1 16 0 0 0,-10 40 99 0 0,7-45-65 0 0,1-1 0 0 0,-2 32-1 0 0,5-36-29 0 0,-1-6 18 0 0,1 0 0 0 0,0-1 1 0 0,1 1-1 0 0,0-1 0 0 0,2 12 0 0 0,-2-18-39 0 0,-1 1 1 0 0,1 0-1 0 0,-1-1 0 0 0,1 1 0 0 0,0-1 0 0 0,0 1 1 0 0,0-1-1 0 0,0 0 0 0 0,0 1 0 0 0,0-1 1 0 0,0 0-1 0 0,0 0 0 0 0,1 1 0 0 0,-1-1 1 0 0,0 0-1 0 0,1 0 0 0 0,-1-1 0 0 0,1 1 0 0 0,-1 0 1 0 0,1 0-1 0 0,-1-1 0 0 0,1 1 0 0 0,0-1 1 0 0,-1 1-1 0 0,1-1 0 0 0,0 0 0 0 0,-1 1 0 0 0,1-1 1 0 0,0 0-1 0 0,1 0 0 0 0,4-1-556 0 0,-1 1 0 0 0,0-1 0 0 0,11-2 0 0 0,-8 0-1093 0 0,-1 0 1 0 0,1 0 0 0 0,-1 0 0 0 0,9-6-1 0 0,0-3-6376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20:09:13.2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300 30 13824 0 0,'0'-2'95'0'0,"0"1"0"0"0,0-1 1 0 0,0 1-1 0 0,-1 0 1 0 0,1-1-1 0 0,0 1 0 0 0,-1-1 1 0 0,1 1-1 0 0,0-1 0 0 0,-1 1 1 0 0,0 0-1 0 0,1-1 1 0 0,-1 1-1 0 0,-1-2 0 0 0,1 2-33 0 0,1 1 0 0 0,-1-1 0 0 0,0 1 0 0 0,1-1 0 0 0,-1 1 0 0 0,0-1 1 0 0,0 1-1 0 0,1-1 0 0 0,-1 1 0 0 0,0 0 0 0 0,0-1 0 0 0,0 1 0 0 0,0 0 0 0 0,0 0 0 0 0,1-1 0 0 0,-1 1 0 0 0,0 0 0 0 0,-1 0 0 0 0,-1 1 47 0 0,1-1 0 0 0,-1 1 0 0 0,0-1 1 0 0,1 1-1 0 0,-1 0 0 0 0,1 0 0 0 0,-1 0 1 0 0,1 0-1 0 0,0 0 0 0 0,-1 1 0 0 0,1-1 1 0 0,0 1-1 0 0,0-1 0 0 0,-2 3 0 0 0,-6 6 250 0 0,2 0-1 0 0,-1 1 0 0 0,-12 22 1 0 0,-17 38 305 0 0,35-66-611 0 0,-17 35 745 0 0,2 1 0 0 0,-19 59 1 0 0,11-3 461 0 0,-19 128 0 0 0,43-212-1207 0 0,1 0 0 0 0,1 0 1 0 0,-1 1-1 0 0,2-1 1 0 0,0 0-1 0 0,1 0 1 0 0,4 16-1 0 0,-5-25-66 0 0,0 0 0 0 0,0-1 0 0 0,0 1-1 0 0,1 0 1 0 0,0-1 0 0 0,-1 1 0 0 0,1-1 0 0 0,1 0 0 0 0,-1 0-1 0 0,0 0 1 0 0,1 0 0 0 0,-1 0 0 0 0,1 0 0 0 0,0-1-1 0 0,0 1 1 0 0,0-1 0 0 0,0 0 0 0 0,1 0 0 0 0,-1 0 0 0 0,0 0-1 0 0,1 0 1 0 0,0-1 0 0 0,-1 0 0 0 0,1 1 0 0 0,0-1-1 0 0,0-1 1 0 0,-1 1 0 0 0,7 0 0 0 0,13-2-1706 0 0,-6-3-3689 0 0,2-2-2359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20:09:13.6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37 323 18599 0 0,'-33'3'2647'0'0,"33"-3"-2539"0"0,-1-1 0 0 0,1 1-1 0 0,0 0 1 0 0,0-1 0 0 0,-1 1 0 0 0,1 0 0 0 0,0-1-1 0 0,0 1 1 0 0,-1 0 0 0 0,1-1 0 0 0,0 1 0 0 0,0-1-1 0 0,0 1 1 0 0,0-1 0 0 0,0 1 0 0 0,0 0-1 0 0,-1-1 1 0 0,1 1 0 0 0,0-1 0 0 0,0 1 0 0 0,0-1-1 0 0,1 1 1 0 0,-1-1 0 0 0,0-15 702 0 0,0 14-502 0 0,1-14 172 0 0,2 1 1 0 0,-1-1-1 0 0,2 1 0 0 0,0 0 0 0 0,9-20 0 0 0,-7 17-450 0 0,11-22-50 0 0,-11 28 225 0 0,-1 0 0 0 0,5-17 1 0 0,0 47-580 0 0,-5-1 1054 0 0,5 23 0 0 0,5 15-1050 0 0,-15-53 399 0 0,1-1 1 0 0,0 1-1 0 0,-1-1 1 0 0,1 1 0 0 0,0-1-1 0 0,0 1 1 0 0,0-1-1 0 0,0 1 1 0 0,1-1-1 0 0,-1 0 1 0 0,0 0-1 0 0,0 0 1 0 0,1 0 0 0 0,-1 0-1 0 0,1 0 1 0 0,2 2-1 0 0,-3-3-26 0 0,0 0-1 0 0,0 1 0 0 0,0-1 1 0 0,0 0-1 0 0,1 1 1 0 0,-1-1-1 0 0,0 0 1 0 0,0 0-1 0 0,0 0 0 0 0,0 0 1 0 0,0 0-1 0 0,0-1 1 0 0,1 1-1 0 0,-1 0 0 0 0,0 0 1 0 0,0-1-1 0 0,0 1 1 0 0,0 0-1 0 0,0-1 1 0 0,0 1-1 0 0,0-1 0 0 0,0 0 1 0 0,0 1-1 0 0,0-1 1 0 0,1-1-1 0 0,6-7 140 0 0,-1-1 0 0 0,1 0 0 0 0,-2 0 0 0 0,1-1 0 0 0,-2 0 0 0 0,1 0 0 0 0,-1 0-1 0 0,4-16 1 0 0,-7 21-366 0 0,0 0-1 0 0,0 0 0 0 0,-1 0 1 0 0,0 0-1 0 0,0-1 0 0 0,0 1 1 0 0,-1 0-1 0 0,0 0 0 0 0,-1-11 1 0 0,0 13-524 0 0,0-1 0 0 0,0 0 1 0 0,1 1-1 0 0,0-9 0 0 0,0 3-784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20:09:14.0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23039 0 0,'0'0'2315'0'0,"2"1"-2123"0"0,7 5 42 0 0,0 1 0 0 0,-1 0 0 0 0,9 9 0 0 0,16 19 451 0 0,-1 0 0 0 0,-1 3 0 0 0,-3 0 0 0 0,30 53 0 0 0,-43-65-711 0 0,-2 1 1 0 0,-1 0-1 0 0,-1 1 0 0 0,-1 1 0 0 0,-1 0 0 0 0,-2 0 0 0 0,7 58 0 0 0,-14-69 132 0 0,0 0-1 0 0,-1 0 0 0 0,-1-1 1 0 0,0 1-1 0 0,-1-1 0 0 0,-8 24 0 0 0,2-14-266 0 0,-1 0 0 0 0,-1-1 0 0 0,-19 32-1 0 0,23-47-49 0 0,0-1-1 0 0,-1 0 0 0 0,0 0 0 0 0,0-1 0 0 0,-1 0 0 0 0,0 0 0 0 0,-1-1 0 0 0,0 0 0 0 0,0-1 1 0 0,0 0-1 0 0,-14 6 0 0 0,4-1-1159 0 0,2-2-5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20:09:56.2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608 103 2760 0 0,'-1'0'28'0'0,"0"0"0"0"0,0 0 0 0 0,0 0 0 0 0,0 0 0 0 0,1 0-1 0 0,-1 0 1 0 0,0 0 0 0 0,0 0 0 0 0,0 0 0 0 0,0-1 0 0 0,0 1 0 0 0,-5-4 4614 0 0,9-10-851 0 0,-3 13-3727 0 0,3-3 1484 0 0,-2 4-1403 0 0,-1-1 0 0 0,0 1 0 0 0,0 0 0 0 0,0 0 0 0 0,1 0 0 0 0,-1 0 0 0 0,0-1 1 0 0,0 1-1 0 0,0 0 0 0 0,0 0 0 0 0,1 0 0 0 0,-1-1 0 0 0,0 1 0 0 0,0 0 0 0 0,0 0 1 0 0,0 0-1 0 0,0-1 0 0 0,0 1 0 0 0,0 0 0 0 0,0 0 0 0 0,0-1 0 0 0,0 1 0 0 0,0 0 1 0 0,0 0-1 0 0,0-1 0 0 0,0 1 0 0 0,0 0 0 0 0,0 0 0 0 0,0-1 0 0 0,0 1 0 0 0,0 0 1 0 0,0 0-1 0 0,0 0 0 0 0,0-1 0 0 0,0 1 0 0 0,0 0 0 0 0,0 0 0 0 0,-1-1 0 0 0,0-1 51 0 0,1 1-67 0 0,0 0-1 0 0,-1-1 0 0 0,1 1 0 0 0,-1 0 0 0 0,1 0 0 0 0,-1 0 1 0 0,0-1-1 0 0,1 1 0 0 0,-1 0 0 0 0,0 0 0 0 0,0 0 0 0 0,0 0 1 0 0,0 0-1 0 0,0 1 0 0 0,0-1 0 0 0,0 0 0 0 0,0 0 0 0 0,0 1 1 0 0,0-1-1 0 0,0 0 0 0 0,0 1 0 0 0,-2-1 0 0 0,-16-8 1926 0 0,15 7-1816 0 0,1 0 0 0 0,-1 0-1 0 0,1 0 1 0 0,-1 1 0 0 0,0 0 0 0 0,-4-1 0 0 0,-37-13 779 0 0,28 12-784 0 0,7 1-124 0 0,0 0 0 0 0,-20-1 0 0 0,5 5 75 0 0,0 0 0 0 0,0 2 0 0 0,1 1 0 0 0,-41 13 0 0 0,-5-3 262 0 0,53-13-225 0 0,0 1 1 0 0,1 1-1 0 0,-1 0 1 0 0,-28 13-1 0 0,41-15-199 0 0,1 0 0 0 0,-1 1-1 0 0,0 0 1 0 0,1 0-1 0 0,0 0 1 0 0,-1 0 0 0 0,1 0-1 0 0,1 1 1 0 0,-1-1 0 0 0,0 1-1 0 0,1 0 1 0 0,0 0-1 0 0,0 0 1 0 0,0 0 0 0 0,0 0-1 0 0,-1 7 1 0 0,-2 7 102 0 0,1 0 1 0 0,-2 32-1 0 0,5-38-114 0 0,-2 9 15 0 0,2 1 0 0 0,0-1-1 0 0,1 0 1 0 0,4 31 0 0 0,-2-43 8 0 0,1 0-1 0 0,-1 0 1 0 0,6 11 0 0 0,-6-17-22 0 0,-1 0-1 0 0,1 0 1 0 0,0 0 0 0 0,-1 0 0 0 0,1 0-1 0 0,1-1 1 0 0,-1 1 0 0 0,0-1 0 0 0,1 0-1 0 0,-1 0 1 0 0,1 1 0 0 0,3 1 0 0 0,15 7 120 0 0,0-1 0 0 0,0-1 1 0 0,42 12-1 0 0,3-1-129 0 0,37 7-132 0 0,-89-25 164 0 0,0 0 0 0 0,-1-2 1 0 0,1 1-1 0 0,0-2 0 0 0,0 0 0 0 0,-1 0 0 0 0,1-1 1 0 0,21-7-1 0 0,-5-1 56 0 0,-1-1-1 0 0,46-24 1 0 0,-62 27 4 0 0,0-1-1 0 0,-1-1 1 0 0,0 1 0 0 0,0-2-1 0 0,15-19 1 0 0,-24 27-92 0 0,6-7 43 0 0,-1-1 0 0 0,-1 1 0 0 0,0-2 0 0 0,0 1 0 0 0,-2-1-1 0 0,1 0 1 0 0,5-18 0 0 0,-8 20-42 0 0,0 0 0 0 0,-1-1 0 0 0,-1 1 0 0 0,2-17 0 0 0,-3 21-3 0 0,0 0-1 0 0,-1 0 1 0 0,0 0 0 0 0,0 0-1 0 0,0 0 1 0 0,0 0 0 0 0,-1 0 0 0 0,0 1-1 0 0,-4-9 1 0 0,-12-7 0 0 0,8 10 0 0 0,-11-10 0 0 0,19 19 0 0 0,0 0 0 0 0,-1 0 0 0 0,1 0 0 0 0,-1 0 0 0 0,0 0 0 0 0,1 0 0 0 0,-6-2 0 0 0,-13-9 0 0 0,16 8 0 0 0,0 0 0 0 0,0 1 0 0 0,0-1 0 0 0,0 1 0 0 0,0 0 0 0 0,-1 1 0 0 0,-9-6 0 0 0,-18-5 0 0 0,32 13 0 0 0,-4 0-1 0 0,1 0 0 0 0,0-1 0 0 0,-1 2 0 0 0,1-1 0 0 0,-1 0-1 0 0,0 1 1 0 0,1 0 0 0 0,-1 0 0 0 0,1 0 0 0 0,-1 1 0 0 0,1 0 0 0 0,-1 0 0 0 0,1 0 0 0 0,-1 0 0 0 0,1 0-1 0 0,-7 4 1 0 0,8-4-234 0 0,0 0-1 0 0,-1 0 1 0 0,1-1 0 0 0,0 0-1 0 0,0 0 1 0 0,-1 1-1 0 0,-4-2 1 0 0,-2 1-2236 0 0,3 5-1178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20:10:00.4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33 510 11976 0 0,'-31'19'13090'0'0,"30"-22"-11673"0"0,1 0-1219 0 0,-1-1 0 0 0,1 1-1 0 0,0-1 1 0 0,1 1 0 0 0,-1-1-1 0 0,0 1 1 0 0,1-1-1 0 0,0 1 1 0 0,1-6 0 0 0,3-13 389 0 0,12-80 369 0 0,-8 60-387 0 0,-3 0 1 0 0,2-54-1 0 0,-8 64-569 0 0,1 19 0 0 0,-1-1 0 0 0,0 1 0 0 0,-4-20 0 0 0,-5-34 0 0 0,6 59 0 0 0,-2 7 0 0 0,4 1 0 0 0,1 0 0 0 0,-1 1 0 0 0,1-1 0 0 0,-1 1 0 0 0,0-1 0 0 0,1 1 0 0 0,-1-1 0 0 0,1 1 0 0 0,0-1 0 0 0,-1 1 0 0 0,1 0 0 0 0,-1-1 0 0 0,1 1 0 0 0,0 0 0 0 0,-1-1 0 0 0,1 1 0 0 0,0 0 0 0 0,0-1 0 0 0,0 1 0 0 0,-1 0 0 0 0,1-1 0 0 0,0 1 0 0 0,0 0 0 0 0,0 1 0 0 0,0 23 0 0 0,1-16 0 0 0,-1 11 2 0 0,2-1 1 0 0,1 1-1 0 0,0-1 0 0 0,1 1 0 0 0,1-1 1 0 0,1-1-1 0 0,10 22 0 0 0,-3-12 11 0 0,1-1 1 0 0,1 0-1 0 0,36 47 0 0 0,-27-44 28 0 0,0 0 0 0 0,2-2 1 0 0,2 0-1 0 0,53 40 0 0 0,-77-65-27 0 0,1 0 0 0 0,0 0 0 0 0,-1 0 0 0 0,1-1 0 0 0,0 0 0 0 0,1 0 0 0 0,-1 0 0 0 0,0-1 0 0 0,0 0 0 0 0,1 0 0 0 0,6 0 0 0 0,-9-1 1 0 0,1 0 0 0 0,0 0 0 0 0,0-1 1 0 0,-1 1-1 0 0,1-1 0 0 0,-1 0 0 0 0,1 0 1 0 0,0-1-1 0 0,-1 1 0 0 0,0-1 0 0 0,1 1 1 0 0,-1-1-1 0 0,0 0 0 0 0,0 0 1 0 0,0-1-1 0 0,4-3 0 0 0,0-2-38 0 0,-1 1 0 0 0,0-1 0 0 0,0 0 0 0 0,-1 0 0 0 0,0-1 0 0 0,-1 0 1 0 0,0 0-1 0 0,0 0 0 0 0,0 0 0 0 0,-2-1 0 0 0,1 1 0 0 0,2-18 0 0 0,-2-2-88 0 0,-1-1-1 0 0,-3-56 1 0 0,-2 48-80 0 0,-13-59-1 0 0,16 96 90 0 0,0 1-1 0 0,0 0 0 0 0,0-1 1 0 0,0 1-1 0 0,0 0 1 0 0,0 0-1 0 0,0-1 0 0 0,0 1 1 0 0,0 0-1 0 0,0-1 0 0 0,0 1 1 0 0,0 0-1 0 0,0-1 1 0 0,0 1-1 0 0,0 0 0 0 0,0-1 1 0 0,0 1-1 0 0,0 0 0 0 0,0 0 1 0 0,0-1-1 0 0,0 1 1 0 0,1 0-1 0 0,-1 0 0 0 0,0-1 1 0 0,0 1-1 0 0,0 0 0 0 0,1 0 1 0 0,-1-1-1 0 0,0 1 0 0 0,0 0 1 0 0,0 0-1 0 0,1 0 1 0 0,-1 0-1 0 0,0-1 0 0 0,1 1 1 0 0,-1 0-1 0 0,0 0 0 0 0,0 0 1 0 0,1 0-1 0 0,5-1-1433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20:10:00.8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135 18 21191 0 0,'-1'-1'87'0'0,"0"0"-1"0"0,0-1 0 0 0,0 1 0 0 0,0 0 0 0 0,0 0 1 0 0,0 0-1 0 0,0 0 0 0 0,-1 0 0 0 0,1 0 1 0 0,0 0-1 0 0,0 0 0 0 0,-1 0 0 0 0,1 1 0 0 0,-1-1 1 0 0,1 0-1 0 0,-1 1 0 0 0,1-1 0 0 0,-1 1 1 0 0,1 0-1 0 0,-1-1 0 0 0,1 1 0 0 0,-1 0 0 0 0,1 0 1 0 0,-1 0-1 0 0,0 0 0 0 0,-1 1 0 0 0,1 0 47 0 0,0 1 0 0 0,0 0 0 0 0,0 0 0 0 0,0-1 0 0 0,1 1 0 0 0,-3 4 0 0 0,2-1 136 0 0,0 0-1 0 0,0 0 1 0 0,0 0-1 0 0,1 0 1 0 0,-1 1 0 0 0,0 9-1 0 0,0 33 852 0 0,3-13-926 0 0,1 0 0 0 0,7 35 0 0 0,38 213 1797 0 0,-46-281-1973 0 0,0 5 19 0 0,0 1 0 0 0,0-1-1 0 0,0 0 1 0 0,-1 1 0 0 0,0-1-1 0 0,-2 11 1 0 0,2-18-35 0 0,0 1 0 0 0,0-1 1 0 0,-1 0-1 0 0,1 0 0 0 0,0 1 1 0 0,0-1-1 0 0,-1 0 0 0 0,1 0 1 0 0,0 1-1 0 0,0-1 0 0 0,-1 0 1 0 0,1 0-1 0 0,0 0 1 0 0,0 1-1 0 0,-1-1 0 0 0,1 0 1 0 0,0 0-1 0 0,-1 0 0 0 0,1 0 1 0 0,0 0-1 0 0,-1 0 0 0 0,1 0 1 0 0,0 0-1 0 0,0 0 0 0 0,-1 0 1 0 0,1 0-1 0 0,0 0 0 0 0,-1 0 1 0 0,1 0-1 0 0,0 0 0 0 0,-1 0 1 0 0,1 0-1 0 0,0 0 0 0 0,-1 0 1 0 0,1 0-1 0 0,0 0 0 0 0,-1-1 1 0 0,1 1-1 0 0,0 0 0 0 0,0 0 1 0 0,-1 0-1 0 0,1-1 0 0 0,0 1 1 0 0,0 0-1 0 0,-1 0 0 0 0,1-1 1 0 0,0 1-1 0 0,0-1 0 0 0,-12-11 38 0 0,-15-26 77 0 0,12 16-102 0 0,-15-27 0 0 0,7 3-15 0 0,22 44 7 0 0,0 1 0 0 0,0-1 1 0 0,0 0-1 0 0,0-1 0 0 0,0 1 0 0 0,1 0 0 0 0,-1 0 0 0 0,1 0 1 0 0,-1 0-1 0 0,1-1 0 0 0,0 1 0 0 0,0 0 0 0 0,0 0 0 0 0,0-1 0 0 0,0 1 1 0 0,1 0-1 0 0,-1 0 0 0 0,0 0 0 0 0,2-3 0 0 0,-1 2 37 0 0,1 1-1 0 0,-1 0 1 0 0,1-1-1 0 0,-1 1 0 0 0,1 0 1 0 0,0 0-1 0 0,0 0 1 0 0,0 0-1 0 0,0 0 0 0 0,0 1 1 0 0,1-1-1 0 0,-1 1 1 0 0,4-3-1 0 0,3 0-21 0 0,1 0-1 0 0,0 1 1 0 0,0 0 0 0 0,0 0-1 0 0,0 1 1 0 0,0 0-1 0 0,11 0 1 0 0,-6 1-112 0 0,-11 0 68 0 0,1 0 1 0 0,-1 1 0 0 0,1-1 0 0 0,-1 1 0 0 0,1 1-1 0 0,-1-1 1 0 0,6 1 0 0 0,-10-1 23 0 0,1 1 1 0 0,0-1-1 0 0,-1 0 0 0 0,1 0 1 0 0,0 1-1 0 0,-1-1 0 0 0,1 0 1 0 0,-1 1-1 0 0,1-1 0 0 0,-1 1 1 0 0,1-1-1 0 0,0 1 0 0 0,-1-1 1 0 0,0 1-1 0 0,1-1 0 0 0,-1 1 1 0 0,1-1-1 0 0,-1 1 0 0 0,0-1 1 0 0,1 1-1 0 0,-1 0 0 0 0,0-1 1 0 0,0 1-1 0 0,1 0 0 0 0,-1-1 1 0 0,0 1-1 0 0,0 0 0 0 0,0-1 1 0 0,0 1-1 0 0,0 0 0 0 0,0-1 1 0 0,0 1-1 0 0,0 0 0 0 0,0 0 1 0 0,0-1-1 0 0,0 1 0 0 0,0 0 1 0 0,-1-1-1 0 0,1 1 0 0 0,0 0 1 0 0,0-1-1 0 0,-1 1 0 0 0,1-1 1 0 0,-1 1-1 0 0,1 0 0 0 0,0-1 1 0 0,-1 1-1 0 0,-5 4 13 0 0,0 0 1 0 0,0 0-1 0 0,0-1 1 0 0,-1 0-1 0 0,1 0 0 0 0,-1-1 1 0 0,0 0-1 0 0,-7 2 1 0 0,-28 15 17 0 0,25-12 81 0 0,13-6-103 0 0,-1 0 1 0 0,2 0 0 0 0,-1 0-1 0 0,-7 5 1 0 0,11-7-12 0 0,0 0 0 0 0,0 0 0 0 0,-1 0 0 0 0,1 0 0 0 0,0 0 0 0 0,0 0 0 0 0,0 0 0 0 0,0 0 0 0 0,-1 0 0 0 0,1 0 0 0 0,0 0 0 0 0,0 0 0 0 0,0 1 0 0 0,0-1 0 0 0,0 0 0 0 0,0 0 0 0 0,-1 0 0 0 0,1 0 0 0 0,0 0 0 0 0,0 0 0 0 0,0 1 0 0 0,0-1 0 0 0,0 0 0 0 0,0 0 0 0 0,0 0 0 0 0,0 0 0 0 0,0 1 0 0 0,0-1 0 0 0,0 0 0 0 0,0 0 0 0 0,0 0 0 0 0,0 0 0 0 0,0 1 0 0 0,0-1 0 0 0,0 0 0 0 0,0 0 0 0 0,0 0 0 0 0,0 0 0 0 0,0 1 0 0 0,0-1 0 0 0,0 0 0 0 0,0 0 0 0 0,0 0 0 0 0,0 0 0 0 0,0 1 0 0 0,0-1 0 0 0,0 0 0 0 0,0 0 0 0 0,0 0 0 0 0,1 0 0 0 0,-1 0 0 0 0,0 0 0 0 0,0 1 0 0 0,0-1 0 0 0,0 0 0 0 0,0 0 0 0 0,0 0 0 0 0,1 0 0 0 0,-1 0 0 0 0,0 0 0 0 0,0 0 0 0 0,0 0 0 0 0,0 0 0 0 0,1 0 0 0 0,-1 0 0 0 0,5 2-2 0 0,0 0-1 0 0,0-1 1 0 0,0 0 0 0 0,0 0-1 0 0,0 0 1 0 0,0-1-1 0 0,0 0 1 0 0,0 0 0 0 0,7-1-1 0 0,1 1-96 0 0,108 6-3482 0 0,-84-3 1717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20:10:01.3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150 20 19351 0 0,'-5'-9'907'0'0,"-2"-1"232"0"0,7 11-1107 0 0,-1-1 1 0 0,1 1-1 0 0,-1 0 0 0 0,1 0 1 0 0,0 0-1 0 0,-1 0 0 0 0,1 0 1 0 0,0 0-1 0 0,0 0 0 0 0,0 0 0 0 0,0 0 1 0 0,0 0-1 0 0,0 0 0 0 0,0 0 1 0 0,1 2-1 0 0,-4 47 1154 0 0,-2 1-1 0 0,-18 77 1 0 0,-13 22-116 0 0,-7 28 4 0 0,35-138-1093 0 0,-8 38-143 0 0,15-70 115 0 0,1 1 0 0 0,-1-1 1 0 0,1 0-1 0 0,1 0 0 0 0,0 0 0 0 0,0 1 0 0 0,3 10 0 0 0,-4-18-18 0 0,0 0-1 0 0,1 0 1 0 0,-1 0 0 0 0,0 0-1 0 0,1 0 1 0 0,-1 0 0 0 0,1 0-1 0 0,0 0 1 0 0,-1-1 0 0 0,1 1-1 0 0,0 0 1 0 0,-1 0 0 0 0,1 0-1 0 0,0-1 1 0 0,0 1 0 0 0,0 0-1 0 0,-1-1 1 0 0,1 1-1 0 0,0 0 1 0 0,0-1 0 0 0,0 1-1 0 0,0-1 1 0 0,0 0 0 0 0,2 1-1 0 0,-1-1-180 0 0,1 0 0 0 0,0 0 0 0 0,-1 0 0 0 0,1 0-1 0 0,0 0 1 0 0,-1-1 0 0 0,1 1 0 0 0,0-1-1 0 0,2-1 1 0 0,16-5-1238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20:01:37.2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490 92 10080 0 0,'2'-3'364'0'0,"1"-6"5951"0"0,-4 8-6173 0 0,0 0 0 0 0,0 0-1 0 0,0 1 1 0 0,0-1-1 0 0,-1 1 1 0 0,1-1-1 0 0,0 1 1 0 0,0-1-1 0 0,0 1 1 0 0,-3-1-1 0 0,-1 0 142 0 0,-7-4 517 0 0,-1 1-1 0 0,0 1 0 0 0,-20-3 1 0 0,11 2-86 0 0,-5 0-32 0 0,0 1 0 0 0,0 1 0 0 0,-28 3 0 0 0,17-1-234 0 0,31 1-371 0 0,0-1 0 0 0,0 1-1 0 0,0 0 1 0 0,0 1 0 0 0,0 0-1 0 0,0 0 1 0 0,0 1 0 0 0,1-1-1 0 0,-8 6 1 0 0,3-2 77 0 0,1 0 0 0 0,0 2 0 0 0,0-1 0 0 0,-13 14 1 0 0,17-14-91 0 0,0 0 1 0 0,1 1 0 0 0,0-1 0 0 0,0 1 0 0 0,1 0 0 0 0,0 0 0 0 0,0 1-1 0 0,-4 15 1 0 0,3-6 41 0 0,0 1 0 0 0,2-1-1 0 0,-2 23 1 0 0,3-12 19 0 0,2 1 0 0 0,1-1 0 0 0,5 36 0 0 0,-4-53-51 0 0,1 1 0 0 0,0 0 0 0 0,0-1 0 0 0,1 1 0 0 0,1-1 0 0 0,0 0 0 0 0,1-1 0 0 0,0 1 0 0 0,13 16 0 0 0,-4-12-34 0 0,0-1 1 0 0,0-1-1 0 0,1 0 0 0 0,36 22 0 0 0,-52-36-33 0 0,7 4 49 0 0,1 0-1 0 0,-1 0 1 0 0,1 0-1 0 0,0-1 1 0 0,11 2-1 0 0,43 9 285 0 0,-49-12-313 0 0,9 2 73 0 0,0 0 0 0 0,0-2-1 0 0,0 0 1 0 0,0-2 0 0 0,35-3 0 0 0,41-12 230 0 0,-66 9-280 0 0,49-11 205 0 0,-71 14-232 0 0,0 0 0 0 0,-1-1 0 0 0,1 0 1 0 0,-1-1-1 0 0,0 0 0 0 0,9-7 0 0 0,-14 9-11 0 0,-1 0 1 0 0,0-1-1 0 0,0 1 0 0 0,0-1 0 0 0,0 0 1 0 0,0 1-1 0 0,-1-1 0 0 0,1-1 1 0 0,-1 1-1 0 0,0 0 0 0 0,2-6 0 0 0,-1-2 56 0 0,0 0 0 0 0,0 1 0 0 0,1-15 0 0 0,-1-2 62 0 0,-1-1 0 0 0,-1 1 0 0 0,-3-33 0 0 0,2 61-130 0 0,-12-93 34 0 0,9 76-29 0 0,-1 1 0 0 0,-1-1-1 0 0,-9-22 1 0 0,6 22-5 0 0,-1 1 0 0 0,-1 0 0 0 0,-1 1 0 0 0,0 0 0 0 0,-1 0 0 0 0,0 1 0 0 0,-1 1 0 0 0,-26-21 0 0 0,23 22 0 0 0,-1 1 0 0 0,-19-11 0 0 0,31 19 0 0 0,1 1 0 0 0,-1 0 0 0 0,1 1 0 0 0,-1-1 0 0 0,0 1 0 0 0,1 0 0 0 0,-1 0 0 0 0,0 0 0 0 0,0 0 0 0 0,0 1 0 0 0,1 0 0 0 0,-1 0 0 0 0,0 1 0 0 0,-5 0 0 0 0,-10 3 0 0 0,-36 11 0 0 0,20-4 0 0 0,13-5-565 0 0,-1-2-1 0 0,1-1 1 0 0,-42 1 0 0 0,39-1-2485 0 0,15-2 1321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20:10:01.7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267 1 19375 0 0,'-6'-1'242'0'0,"-1"1"-1"0"0,0 0 1 0 0,0 1-1 0 0,0 0 0 0 0,1 0 1 0 0,-1 0-1 0 0,0 1 0 0 0,1 0 1 0 0,-1 0-1 0 0,1 0 0 0 0,0 1 1 0 0,0 0-1 0 0,-7 5 1 0 0,-3 2 524 0 0,1 1 0 0 0,1 0 0 0 0,-22 22 0 0 0,25-20-399 0 0,0 0 0 0 0,1 1 1 0 0,1 0-1 0 0,0 1 0 0 0,-8 18 0 0 0,13-25-111 0 0,1 1 0 0 0,0 0 0 0 0,0-1 0 0 0,1 1 0 0 0,0 1 1 0 0,0-1-1 0 0,1 0 0 0 0,1 0 0 0 0,-1 14 0 0 0,1-22-241 0 0,1 0-1 0 0,-1 1 1 0 0,0-1-1 0 0,0 0 1 0 0,0 1-1 0 0,1-1 1 0 0,-1 0 0 0 0,1 0-1 0 0,-1 1 1 0 0,1-1-1 0 0,0 0 1 0 0,-1 0-1 0 0,1 0 1 0 0,0 0-1 0 0,0 1 1 0 0,-1-1 0 0 0,1 0-1 0 0,0-1 1 0 0,0 1-1 0 0,0 0 1 0 0,2 1-1 0 0,-1-1 11 0 0,-1-1 0 0 0,1 1 0 0 0,0-1-1 0 0,0 1 1 0 0,-1-1 0 0 0,1 0 0 0 0,0 0 0 0 0,0 0-1 0 0,-1 0 1 0 0,1 0 0 0 0,0 0 0 0 0,-1 0-1 0 0,1-1 1 0 0,2 0 0 0 0,3-1 37 0 0,0-1 1 0 0,-1 1-1 0 0,1-1 0 0 0,-1-1 0 0 0,0 1 1 0 0,11-9-1 0 0,-1-4-104 0 0,0 0-1 0 0,-1 0 1 0 0,0-2 0 0 0,-2 1 0 0 0,0-2-1 0 0,20-39 1 0 0,-24 42-518 0 0,0 1 1 0 0,1 0-1 0 0,20-24 1 0 0,-24 33-2567 0 0,1 0 0 0 0,12-10 0 0 0,-7 8-5417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20:10:02.1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283 24 4144 0 0,'-12'-9'995'0'0,"0"1"8295"0"0,-2 3-3440 0 0,10 4-5108 0 0,-1 1-1 0 0,0 0 0 0 0,1 0 0 0 0,-1 0 0 0 0,-4 1 0 0 0,0 0-515 0 0,1 1-1 0 0,-1 0 1 0 0,1 1-1 0 0,0-1 1 0 0,-10 6-1 0 0,8-2 41 0 0,0 0-1 0 0,1 1 1 0 0,0 0 0 0 0,0 1-1 0 0,0 0 1 0 0,1 0 0 0 0,1 1-1 0 0,-10 12 1 0 0,15-18-194 0 0,0 1 0 0 0,0-1 0 0 0,1 0 0 0 0,-1 0 0 0 0,1 1 0 0 0,0-1 0 0 0,0 1 0 0 0,0-1 0 0 0,-1 7 0 0 0,2-9-55 0 0,0 0 1 0 0,0 0-1 0 0,0-1 0 0 0,0 1 1 0 0,1 0-1 0 0,-1 0 0 0 0,0-1 0 0 0,0 1 1 0 0,0 0-1 0 0,1-1 0 0 0,-1 1 1 0 0,0 0-1 0 0,1-1 0 0 0,-1 1 0 0 0,0 0 1 0 0,1-1-1 0 0,-1 1 0 0 0,1 0 1 0 0,-1-1-1 0 0,2 1 0 0 0,-1 0-5 0 0,0 0-1 0 0,0-1 1 0 0,1 0 0 0 0,-1 1-1 0 0,0-1 1 0 0,0 0 0 0 0,1 1-1 0 0,-1-1 1 0 0,0 0 0 0 0,0 0-1 0 0,1 0 1 0 0,-1 0 0 0 0,0 0-1 0 0,1 0 1 0 0,-1-1-1 0 0,2 0 1 0 0,95-26 256 0 0,-68 17-125 0 0,0 1 0 0 0,45-6 0 0 0,-71 14-120 0 0,0 1 0 0 0,0 0 0 0 0,0 0 0 0 0,0 0 0 0 0,0 0-1 0 0,0 1 1 0 0,0-1 0 0 0,0 1 0 0 0,-1 0 0 0 0,1 0 0 0 0,0 1-1 0 0,0-1 1 0 0,5 4 0 0 0,-7-4-15 0 0,0 1 1 0 0,0 0-1 0 0,0 0 0 0 0,0-1 0 0 0,0 1 1 0 0,-1 0-1 0 0,1 0 0 0 0,-1 1 0 0 0,1-1 1 0 0,-1 0-1 0 0,0 0 0 0 0,0 1 0 0 0,0-1 1 0 0,0 1-1 0 0,0-1 0 0 0,0 1 0 0 0,-1-1 1 0 0,1 1-1 0 0,-1-1 0 0 0,0 1 0 0 0,0 5 1 0 0,0 2 24 0 0,-1 0 1 0 0,-1 0 0 0 0,0 0-1 0 0,0-1 1 0 0,-7 19 0 0 0,-1-3 16 0 0,-15 25 0 0 0,9-23-200 0 0,-1-2 0 0 0,-1 0 0 0 0,-2 0 0 0 0,0-2 0 0 0,-1-1 0 0 0,-1 0 0 0 0,-2-2 0 0 0,0-1 0 0 0,-1 0 0 0 0,0-2 0 0 0,-54 26 0 0 0,77-41-173 0 0,-19 6-872 0 0,20-8 947 0 0,0 1-1 0 0,1-1 1 0 0,-1 0 0 0 0,0 0-1 0 0,0 0 1 0 0,1 0 0 0 0,-1 0-1 0 0,0 0 1 0 0,0 0 0 0 0,1 0-1 0 0,-1 0 1 0 0,0 0 0 0 0,0-1-1 0 0,1 1 1 0 0,-2-1 0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20:10:02.5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0 617 4608 0 0,'0'0'15599'0'0,"6"-16"-12035"0"0,-5 14-3324 0 0,0 0-1 0 0,1 0 0 0 0,-1 0 0 0 0,1 0 1 0 0,0 0-1 0 0,0 0 0 0 0,0 0 1 0 0,-1 1-1 0 0,2-1 0 0 0,-1 1 1 0 0,0-1-1 0 0,0 1 0 0 0,0 0 0 0 0,1 0 1 0 0,-1 0-1 0 0,0 0 0 0 0,1 0 1 0 0,2 0-1 0 0,2-1 96 0 0,1 1 1 0 0,-1 1-1 0 0,0-1 1 0 0,0 1 0 0 0,10 1-1 0 0,-15-1-307 0 0,0 0-1 0 0,0 1 1 0 0,0-1-1 0 0,-1 0 1 0 0,1 1 0 0 0,0-1-1 0 0,0 1 1 0 0,-1 0-1 0 0,1 0 1 0 0,0-1 0 0 0,-1 1-1 0 0,1 0 1 0 0,-1 1-1 0 0,1-1 1 0 0,-1 0 0 0 0,0 0-1 0 0,1 0 1 0 0,-1 1-1 0 0,0-1 1 0 0,0 1 0 0 0,0-1-1 0 0,0 1 1 0 0,0-1-1 0 0,0 1 1 0 0,0 0-1 0 0,0 2 1 0 0,0 0 28 0 0,0 0-1 0 0,0 0 1 0 0,-1 0-1 0 0,1 1 1 0 0,-1-1-1 0 0,0 0 1 0 0,0 0-1 0 0,-1 0 1 0 0,1 0-1 0 0,-3 7 1 0 0,-2 4-62 0 0,0-1 0 0 0,-2 0 1 0 0,1-1-1 0 0,-2 1 0 0 0,0-2 0 0 0,-16 22 1 0 0,-2 3 25 0 0,27-36-191 0 0,6-3-14 0 0,8-5-194 0 0,-1-2-442 0 0,0-1 0 0 0,16-13-1 0 0,-8 3-879 0 0</inkml:trace>
  <inkml:trace contextRef="#ctx0" brushRef="#br0" timeOffset="1">671 0 9672 0 0,'0'0'1'0'0,"-26"2"2807"0"0,23-1-1712 0 0,0 0 0 0 0,0 0 1 0 0,0 0-1 0 0,0 0 0 0 0,1 0 1 0 0,-1 1-1 0 0,-3 1 0 0 0,-14 16 3545 0 0,2 5-3282 0 0,-10 26-768 0 0,11-13-312 0 0,2 1 1 0 0,2 1-1 0 0,1 0 1 0 0,3 1 0 0 0,-9 70-1 0 0,14-83-180 0 0,2-1 1 0 0,2 42-1 0 0,1-58-78 0 0,0 0 0 0 0,1 0 0 0 0,-1 0 0 0 0,2-1 0 0 0,-1 1 0 0 0,2-1-1 0 0,-1 0 1 0 0,1 0 0 0 0,0 0 0 0 0,8 11 0 0 0,-9-15-300 0 0,1-1 0 0 0,0 0-1 0 0,0 1 1 0 0,0-2 0 0 0,0 1 0 0 0,1 0-1 0 0,-1-1 1 0 0,1 0 0 0 0,9 5 0 0 0,-10-6-217 0 0,1 0 0 0 0,-1-1 0 0 0,0 0 1 0 0,0 0-1 0 0,1 0 0 0 0,-1 0 0 0 0,1 0 1 0 0,-1-1-1 0 0,0 0 0 0 0,1 0 0 0 0,-1 0 1 0 0,1-1-1 0 0,4 0 0 0 0,13-7-8258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20:10:02.9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52 419 5064 0 0,'-3'2'269'0'0,"1"-1"0"0"0,-1 0 1 0 0,1 0-1 0 0,-1 0 0 0 0,0 0 0 0 0,0 0 0 0 0,1-1 1 0 0,-5 1-1 0 0,6-1 286 0 0,-1 0 1 0 0,1 0 0 0 0,0 0-1 0 0,-15-12 13462 0 0,16 12-13454 0 0,0-1 0 0 0,-1-1 0 0 0,0-9-35 0 0,1-1 0 0 0,0 1 0 0 0,0-1-1 0 0,1 1 1 0 0,4-19 0 0 0,19-56 2504 0 0,-20 72-2943 0 0,-3 13-89 0 0,-1-1 0 0 0,0 1 0 0 0,1 0 0 0 0,-1 0 0 0 0,1 0 0 0 0,-1 0 0 0 0,1 0 0 0 0,-1 0 0 0 0,1 0 0 0 0,0 0 0 0 0,0 0 0 0 0,0 0 0 0 0,-1 0 0 0 0,3-2 0 0 0,-3 3 0 0 0,1 0 0 0 0,-1 0 0 0 0,1 0 0 0 0,-1 0 0 0 0,1 0 0 0 0,-1 0 0 0 0,1-1 0 0 0,-1 1 0 0 0,1 0 0 0 0,-1 0 0 0 0,1 1 0 0 0,-1-1 0 0 0,1 0 0 0 0,-1 0 0 0 0,1 0 0 0 0,-1 0 0 0 0,1 0 0 0 0,-1 0 0 0 0,1 1 0 0 0,-1-1 0 0 0,1 0 0 0 0,-1 0 0 0 0,0 1 0 0 0,2-1 0 0 0,1 4 0 0 0,1 0 0 0 0,-1 0 0 0 0,1 0 0 0 0,-1 0 0 0 0,4 7 0 0 0,1 1 0 0 0,-5-8 0 0 0,0-1 0 0 0,1 0 0 0 0,-1 1 0 0 0,1-2 0 0 0,-1 1 0 0 0,1 0 0 0 0,0-1 0 0 0,0 1 0 0 0,0-1 0 0 0,0 0 0 0 0,1-1 0 0 0,-1 1 0 0 0,0-1 0 0 0,1 0 0 0 0,-1 0 0 0 0,1 0 0 0 0,-1 0 0 0 0,1-1 0 0 0,0 0 0 0 0,-1 0 0 0 0,1 0 0 0 0,0 0 0 0 0,-1-1 0 0 0,1 0 0 0 0,-1 0 0 0 0,1 0 0 0 0,-1-1 0 0 0,0 1 0 0 0,1-1 0 0 0,-1 0 0 0 0,0 0 0 0 0,0 0 0 0 0,0-1 0 0 0,-1 0 0 0 0,1 0 0 0 0,0 0 0 0 0,-1 0 0 0 0,5-5 0 0 0,0 0-8 0 0,-1 0 0 0 0,0-1 0 0 0,0 1 0 0 0,0-2 0 0 0,-1 1 0 0 0,-1-1 0 0 0,8-15 0 0 0,-3-3-410 0 0,0 2-1971 0 0,-1 0 0 0 0,7-37 0 0 0,-11 40 342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20:10:03.3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0 21191 0 0,'0'0'2516'0'0,"7"1"1553"0"0,5 8-3855 0 0,1 1 0 0 0,-1 0-1 0 0,0 0 1 0 0,-1 1 0 0 0,-1 1-1 0 0,0 0 1 0 0,0 0 0 0 0,-1 1-1 0 0,0 0 1 0 0,8 19 0 0 0,-10-16-56 0 0,1 0 1 0 0,-2 0-1 0 0,-1 1 0 0 0,0 0 1 0 0,-1 0-1 0 0,0 0 1 0 0,-2 1-1 0 0,0-1 1 0 0,0 21-1 0 0,-14 100-158 0 0,6-101 0 0 0,-1 0 0 0 0,-2-1 0 0 0,-22 57 0 0 0,21-73-250 0 0,0-1-1 0 0,-1 0 1 0 0,-1-1-1 0 0,-20 24 1 0 0,28-38-57 0 0,0 0 1 0 0,0 0-1 0 0,0 0 0 0 0,0 0 0 0 0,-1-1 1 0 0,0 0-1 0 0,1 0 0 0 0,-10 5 1 0 0,10-6 115 0 0,-29 13-1342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20:10:07.6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171 132 1376 0 0,'-31'0'-862'0'0,"-17"-3"5077"0"0,37 2-2630 0 0,0 0-1 0 0,0-1 1 0 0,0-1 0 0 0,-19-7 0 0 0,29 10-1358 0 0,-1-1 0 0 0,1 1 0 0 0,0-1 0 0 0,-1 0 0 0 0,1 0 1 0 0,0 0-1 0 0,-1 1 0 0 0,1-1 0 0 0,0 0 0 0 0,0-1 0 0 0,-2-1 1167 0 0,20-7 2051 0 0,-9 9-3113 0 0,0 1-1 0 0,0-1 1 0 0,0 1 0 0 0,0 1 0 0 0,0 0-1 0 0,15 3 1 0 0,-14-3-125 0 0,88 16 1473 0 0,240 30 1510 0 0,-20-44-1877 0 0,2-26-688 0 0,416-69 1328 0 0,-651 80-1527 0 0,118-7-412 0 0,-67 22-15 0 0,26 17 441 0 0,-119-14-352 0 0,-40-9-62 0 0,-1 1 1 0 0,1 0-1 0 0,-1 0 0 0 0,0 0 0 0 0,0-1 1 0 0,2-3-1 0 0,4-18-6122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20:10:19.3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165 30 3224 0 0,'-16'-5'1692'0'0,"-15"-18"8560"0"0,31 23-10042 0 0,-1 0 0 0 0,1 0 1 0 0,-1 0-1 0 0,1-1 1 0 0,-1 1-1 0 0,1 0 0 0 0,-1 0 1 0 0,1 0-1 0 0,-1 0 1 0 0,0 0-1 0 0,1 0 0 0 0,-1 0 1 0 0,1 0-1 0 0,-1 0 1 0 0,1 1-1 0 0,-1-1 1 0 0,1 0-1 0 0,-1 0 0 0 0,-17 11 1357 0 0,12-7-508 0 0,-8 5 1148 0 0,-6 3-330 0 0,19-11-1805 0 0,0-1 0 0 0,0 0 0 0 0,1 0 0 0 0,-1 1 0 0 0,0-1-1 0 0,1 0 1 0 0,-1 0 0 0 0,0 0 0 0 0,0 0 0 0 0,1 0 0 0 0,-1 0 0 0 0,0 0-1 0 0,0 0 1 0 0,1-1 0 0 0,-1 1 0 0 0,0 0 0 0 0,1 0 0 0 0,-1-1-1 0 0,0 1 1 0 0,1 0 0 0 0,-1-1 0 0 0,0 1 0 0 0,1 0 0 0 0,-1-1-1 0 0,1 1 1 0 0,-2-2 523 0 0,1 2-508 0 0,-1-1-1 0 0,1 1 1 0 0,0-1 0 0 0,0 1 0 0 0,-1-1 0 0 0,1 1 0 0 0,0-1-1 0 0,0 0 1 0 0,0 0 0 0 0,0 1 0 0 0,0-1 0 0 0,0 0-1 0 0,-1-2 1 0 0,-10-6 788 0 0,12 9-865 0 0,0 0 0 0 0,0 0 0 0 0,0 0 0 0 0,0 0 0 0 0,0 0 0 0 0,0 0 0 0 0,0-1 0 0 0,0 1 0 0 0,1 0 0 0 0,-1 0 0 0 0,0 0 0 0 0,0 0 0 0 0,0 0 0 0 0,0 0 0 0 0,0 0 0 0 0,0 0 0 0 0,0 0 0 0 0,0-1 0 0 0,0 1 0 0 0,0 0 0 0 0,0 0 0 0 0,0 0 0 0 0,0 0-1 0 0,0 0 1 0 0,0 0 0 0 0,0 0 0 0 0,0-1 0 0 0,0 1 0 0 0,0 0 0 0 0,0 0 0 0 0,0 0 0 0 0,0 0 0 0 0,0 0 0 0 0,0 0 0 0 0,0 0 0 0 0,0 0 0 0 0,0-1 0 0 0,0 1 0 0 0,0 0 0 0 0,0 0 0 0 0,-1 0 0 0 0,1 0 0 0 0,0 0 0 0 0,0 0 0 0 0,0 0 0 0 0,0 0 0 0 0,0 0 0 0 0,0 0-1 0 0,0 0 1 0 0,0 0 0 0 0,-1-1 0 0 0,13-1 517 0 0,-11 2-677 0 0,103-5 873 0 0,-55 5-583 0 0,-13-1-19 0 0,49 4 0 0 0,-7 0 98 0 0,159-4-158 0 0,222 2-2 0 0,-365-1-59 0 0,56 2 0 0 0,87 13 0 0 0,19 0 0 0 0,-247-15 0 0 0,0 0 0 0 0,0-1 0 0 0,0 0 0 0 0,1-1 0 0 0,-1 0 0 0 0,-1 0 0 0 0,1-1 0 0 0,0 0 0 0 0,-1-1 0 0 0,1 0 0 0 0,-1 0 0 0 0,10-7 0 0 0,-18 11-3 0 0,0 0 0 0 0,0 0 0 0 0,1 0 0 0 0,-1 0 0 0 0,0 0 0 0 0,0 0 0 0 0,1 0 0 0 0,-1 0 0 0 0,0 0 0 0 0,0 0 0 0 0,1 0 0 0 0,-1 0 0 0 0,0 0 0 0 0,0 0 0 0 0,0 0 0 0 0,1 0 0 0 0,-1 0 0 0 0,0 0 1 0 0,0 0-1 0 0,1 1 0 0 0,-1-1 0 0 0,0 0 0 0 0,0 0 0 0 0,0 0 0 0 0,1 0 0 0 0,-1 0 0 0 0,0 1 0 0 0,0-1 0 0 0,0 0 0 0 0,0 0 0 0 0,0 0 0 0 0,1 1 0 0 0,-1-1 0 0 0,0 0 0 0 0,0 0 0 0 0,0 1 0 0 0,0-1 0 0 0,4 11-362 0 0,-3-10 232 0 0,7 19-3227 0 0,-2-8-7069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20:11:06.0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27 160 9072 0 0,'-1'0'137'0'0,"0"0"1"0"0,0 0 0 0 0,0-1 0 0 0,0 1-1 0 0,-1 0 1 0 0,1-1 0 0 0,0 1-1 0 0,0-1 1 0 0,0 1 0 0 0,0-1 0 0 0,0 0-1 0 0,0 1 1 0 0,0-1 0 0 0,1 0-1 0 0,-1 0 1 0 0,0 0 0 0 0,0 0 0 0 0,1 0-1 0 0,-1 1 1 0 0,0-1 0 0 0,1 0-1 0 0,-1-1 1 0 0,1 1 0 0 0,-1 0 0 0 0,0-1-1 0 0,1 0 214 0 0,-1 0-1 0 0,0 1 1 0 0,1-1-1 0 0,-1 0 1 0 0,1 0-1 0 0,0 0 1 0 0,0 0-1 0 0,-1 0 1 0 0,1 0 0 0 0,0 0-1 0 0,1 0 1 0 0,-1 0-1 0 0,0 0 1 0 0,1-3-1 0 0,2-1 203 0 0,0 0 0 0 0,1 0 0 0 0,-1 0 0 0 0,1 0 0 0 0,0 0 0 0 0,1 1 0 0 0,7-9 1 0 0,2 2 337 0 0,25-18 1 0 0,-37 29-836 0 0,0-1 0 0 0,1 1 1 0 0,-1 0-1 0 0,1-1 0 0 0,0 1 1 0 0,-1 0-1 0 0,1 1 0 0 0,0-1 0 0 0,0 0 1 0 0,-1 1-1 0 0,4-1 0 0 0,-5 1-51 0 0,0 0 0 0 0,0 0 1 0 0,0 0-1 0 0,0 0 0 0 0,0 1 0 0 0,0-1 0 0 0,0 0 0 0 0,0 0 0 0 0,0 1 1 0 0,-1-1-1 0 0,1 0 0 0 0,0 1 0 0 0,0-1 0 0 0,0 1 0 0 0,0-1 0 0 0,-1 1 1 0 0,1-1-1 0 0,0 1 0 0 0,0 0 0 0 0,-1-1 0 0 0,1 1 0 0 0,-1 0 0 0 0,1 0 0 0 0,-1 0 1 0 0,1-1-1 0 0,-1 1 0 0 0,1 0 0 0 0,-1 0 0 0 0,1 0 0 0 0,-1 0 0 0 0,0 0 1 0 0,0 0-1 0 0,0-1 0 0 0,1 1 0 0 0,-1 0 0 0 0,0 2 0 0 0,0 12 36 0 0,0 1-1 0 0,-1-1 1 0 0,0 1-1 0 0,-1-1 1 0 0,-8 28-1 0 0,-31 77 237 0 0,15-50-573 0 0,21-53 297 0 0,-12 31 10 0 0,17-47-9 0 0,0-1 0 0 0,0 0 0 0 0,0 1-1 0 0,0-1 1 0 0,0 0 0 0 0,0 0 0 0 0,0 0-1 0 0,0 1 1 0 0,0-1 0 0 0,1 0 0 0 0,-1 0 0 0 0,0 1-1 0 0,0-1 1 0 0,0 0 0 0 0,1 0 0 0 0,-1 0 0 0 0,0 0-1 0 0,0 1 1 0 0,0-1 0 0 0,1 0 0 0 0,-1 0-1 0 0,0 0 1 0 0,0 0 0 0 0,1 0 0 0 0,-1 0 0 0 0,0 1-1 0 0,0-1 1 0 0,1 0 0 0 0,-1 0 0 0 0,0 0-1 0 0,0 0 1 0 0,1 0 0 0 0,-1 0 0 0 0,0 0 0 0 0,1 0-1 0 0,9 1 7 0 0,-3-3 16 0 0,0 1 0 0 0,0-1 0 0 0,-1-1 1 0 0,1 1-1 0 0,11-6 0 0 0,-10 3-217 0 0,0 2 0 0 0,16-6 0 0 0,18-1-2637 0 0,-19 5-5181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20:11:11.0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312 16 10592 0 0,'-3'-2'525'0'0,"-1"-1"0"0"0,1 2 0 0 0,-1-1 1 0 0,0 0-1 0 0,0 1 0 0 0,0 0 0 0 0,0 0 0 0 0,0 0 1 0 0,0 0-1 0 0,0 1 0 0 0,0-1 0 0 0,-7 1 0 0 0,-4 0 593 0 0,-58 3 2163 0 0,64-2-3104 0 0,0 1 1 0 0,0 0-1 0 0,0 0 0 0 0,0 1 0 0 0,0 0 0 0 0,-8 4 0 0 0,9-2-67 0 0,0-1 0 0 0,0 1 1 0 0,1 1-1 0 0,0-1 0 0 0,0 1 0 0 0,0 1 0 0 0,-9 11 1 0 0,13-15-42 0 0,0 1 1 0 0,0 0 0 0 0,0 0 0 0 0,1 0 0 0 0,0 0 0 0 0,0 1 0 0 0,0-1-1 0 0,0 0 1 0 0,1 1 0 0 0,0 0 0 0 0,-1-1 0 0 0,2 1 0 0 0,-1 0 0 0 0,1-1 0 0 0,-1 1-1 0 0,2 7 1 0 0,-1-10-37 0 0,0-1 1 0 0,0 0-1 0 0,1 1 0 0 0,-1-1 0 0 0,0 1 1 0 0,1-1-1 0 0,-1 0 0 0 0,1 1 1 0 0,0-1-1 0 0,-1 0 0 0 0,1 0 0 0 0,0 1 1 0 0,0-1-1 0 0,0 0 0 0 0,0 0 0 0 0,0 0 1 0 0,0 0-1 0 0,0 0 0 0 0,0 0 0 0 0,0 0 1 0 0,1-1-1 0 0,-1 1 0 0 0,0 0 0 0 0,0-1 1 0 0,1 1-1 0 0,-1-1 0 0 0,0 1 0 0 0,1-1 1 0 0,-1 1-1 0 0,1-1 0 0 0,-1 0 0 0 0,1 0 1 0 0,-1 0-1 0 0,1 0 0 0 0,-1 0 0 0 0,0 0 1 0 0,1 0-1 0 0,-1 0 0 0 0,1-1 0 0 0,1 0 1 0 0,2 0 27 0 0,0 0 1 0 0,0-1-1 0 0,0 1 1 0 0,0-1-1 0 0,-1-1 1 0 0,1 1-1 0 0,-1-1 1 0 0,1 1-1 0 0,-1-1 1 0 0,6-6-1 0 0,40-37 636 0 0,-43 41-541 0 0,-1 0 1 0 0,1 1-1 0 0,0 0 1 0 0,0 0-1 0 0,1 0 1 0 0,8-3-1 0 0,-15 7-135 0 0,0-1 1 0 0,0 1-1 0 0,0 0 1 0 0,0 0-1 0 0,1 0 0 0 0,-1 0 1 0 0,0 0-1 0 0,0 0 0 0 0,0 0 1 0 0,0 0-1 0 0,0 0 0 0 0,0 0 1 0 0,0 0-1 0 0,0 1 0 0 0,0-1 1 0 0,0 0-1 0 0,0 1 0 0 0,0-1 1 0 0,0 1-1 0 0,0-1 0 0 0,0 1 1 0 0,0-1-1 0 0,-1 1 0 0 0,1 0 1 0 0,0-1-1 0 0,0 1 1 0 0,-1 0-1 0 0,1 0 0 0 0,0 0 1 0 0,-1-1-1 0 0,1 1 0 0 0,-1 0 1 0 0,1 0-1 0 0,-1 0 0 0 0,1 2 1 0 0,1 2 11 0 0,0 0 0 0 0,-1 1 0 0 0,0-1 0 0 0,0 0 0 0 0,0 8 0 0 0,0 16 65 0 0,-2-1 1 0 0,-1 1-1 0 0,-9 41 0 0 0,-2 31-191 0 0,12-86-367 0 0,1-1 1 0 0,1 1 0 0 0,0 0 0 0 0,6 28 0 0 0,1-17-816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20:11:15.4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147 44 7056 0 0,'-7'0'275'0'0,"1"-1"1"0"0,-1 2-1 0 0,1-1 1 0 0,-1 1 0 0 0,1 0-1 0 0,0 0 1 0 0,-1 1-1 0 0,-7 2 1 0 0,6-1 591 0 0,0-1 0 0 0,0 0 0 0 0,0 0 0 0 0,-12 0 1 0 0,3 1 457 0 0,6-1 6704 0 0,11-1-7858 0 0,0 0 0 0 0,0 1 0 0 0,0-1-1 0 0,1 0 1 0 0,-1 0 0 0 0,0 1 0 0 0,1-1 0 0 0,-1 0 0 0 0,1 0 0 0 0,-1 0 0 0 0,1 0 0 0 0,1 2-1 0 0,-2-3-154 0 0,3 4 187 0 0,1 0 0 0 0,-1-1 0 0 0,1 1 0 0 0,0-1 1 0 0,0 0-1 0 0,1 0 0 0 0,-1 0 0 0 0,0-1 0 0 0,1 1 0 0 0,8 2 0 0 0,5 1 159 0 0,30 5-1 0 0,-29-7-150 0 0,7 1 53 0 0,0-1-1 0 0,0-2 0 0 0,33 0 1 0 0,79-10 422 0 0,-56 2-315 0 0,254-39 497 0 0,-174 18-647 0 0,176-15 187 0 0,-286 38-328 0 0,143-9 204 0 0,-58 14-193 0 0,-114 1-73 0 0,0 1 1 0 0,-1 1-1 0 0,44 13 0 0 0,-59-14-65 0 0,0-1 0 0 0,0 0-1 0 0,0 0 1 0 0,0 0 0 0 0,0-1 0 0 0,0 0 0 0 0,0-1-1 0 0,1 0 1 0 0,10 0 0 0 0,12-2-316 0 0,-26 2 359 0 0,0 1 1 0 0,0-1-1 0 0,0-1 0 0 0,0 1 0 0 0,0-1 1 0 0,0 1-1 0 0,0-1 0 0 0,0 0 0 0 0,0 0 1 0 0,-1-1-1 0 0,1 1 0 0 0,0-1 0 0 0,-1 0 1 0 0,1 0-1 0 0,-1 0 0 0 0,5-4 0 0 0,6-2 397 0 0,-12 7-366 0 0,-1 0 0 0 0,1 1 0 0 0,-1-1 0 0 0,1 0 0 0 0,-1 0 0 0 0,1 0 0 0 0,-1 0 0 0 0,0 0 0 0 0,2-3 0 0 0,-2 4-251 0 0,6-5-257 0 0,-6 4 1102 0 0,3-2-1545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20:01:39.6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677 35 10136 0 0,'0'18'5992'0'0,"-15"-29"-2074"0"0,5 6-3122 0 0,0 0 0 0 0,-1 1 0 0 0,0 0 0 0 0,-14-4 0 0 0,4 2-95 0 0,-19 0 289 0 0,30 5-728 0 0,-20-1 269 0 0,-1 2 0 0 0,1 1-1 0 0,-1 1 1 0 0,-44 9-1 0 0,30-3-397 0 0,20-5 25 0 0,0 2 0 0 0,-40 12 0 0 0,59-14-118 0 0,-1-1 1 0 0,1 1-1 0 0,0 0 0 0 0,0 1 1 0 0,0 0-1 0 0,1 0 0 0 0,0 0 1 0 0,-1 1-1 0 0,1-1 0 0 0,1 1 1 0 0,-1 0-1 0 0,1 1 0 0 0,-1-1 0 0 0,2 1 1 0 0,-1 0-1 0 0,-4 10 0 0 0,-12 29 151 0 0,9-20-22 0 0,-14 45-1 0 0,14-27-21 0 0,7-24-134 0 0,3-11 7 0 0,-1 0 1 0 0,0 17 0 0 0,2-9 18 0 0,1 0 0 0 0,0 0 0 0 0,2 0 0 0 0,-1 0 1 0 0,2 0-1 0 0,0 0 0 0 0,9 19 0 0 0,-2-6-7 0 0,-7-17-10 0 0,1-1-1 0 0,0 0 1 0 0,1 1-1 0 0,0-1 1 0 0,0-1-1 0 0,1 1 1 0 0,9 8-1 0 0,-7-9 32 0 0,1-1 0 0 0,0 0-1 0 0,0-1 1 0 0,21 12 0 0 0,51 21 211 0 0,-60-32-264 0 0,36 11-1 0 0,-48-17 18 0 0,0-1 0 0 0,1 0 0 0 0,-1-1 0 0 0,1 0 0 0 0,-1-1 0 0 0,13-1-1 0 0,2-1 34 0 0,-9 1 5 0 0,-1 0 1 0 0,0-2 0 0 0,0 1 0 0 0,21-8-1 0 0,32-5 160 0 0,-54 9-158 0 0,0-1 1 0 0,-1 1-1 0 0,25-18 0 0 0,-32 18-30 0 0,1 0-1 0 0,-1 0 0 0 0,0 0 1 0 0,-1-1-1 0 0,0 0 1 0 0,5-8-1 0 0,-3 5-106 0 0,-1 1 0 0 0,11-11-1 0 0,-15 17-26 0 0,1 0-1 0 0,-1 0 0 0 0,0 0 1 0 0,0-1-1 0 0,3-5 1 0 0,5-9 395 0 0,-5 9-181 0 0,0-1 1 0 0,0 1-1 0 0,-1-1 1 0 0,3-12-1 0 0,-2 9-72 0 0,-3 7-35 0 0,0 0 0 0 0,-1-1 0 0 0,0 1 0 0 0,0-1 0 0 0,0 1 0 0 0,0-1 0 0 0,-1 1 0 0 0,0-1 0 0 0,-1 0 0 0 0,-1-10 0 0 0,-3-17 0 0 0,4 28 0 0 0,1 1 0 0 0,-1-1 0 0 0,0 0 0 0 0,0 0 0 0 0,-1 1 0 0 0,0-1 0 0 0,-3-6 0 0 0,-25-51 0 0 0,22 46 0 0 0,6 13 0 0 0,1 1 0 0 0,-1-1 0 0 0,0 0 0 0 0,0 1 0 0 0,-4-6 0 0 0,0 2 0 0 0,2 1 0 0 0,-1-1 0 0 0,-3-9 0 0 0,-10-13 0 0 0,6 10 0 0 0,11 16 0 0 0,-1 0 0 0 0,1 0 0 0 0,-1 0 0 0 0,0 0 0 0 0,0 0 0 0 0,0 0 0 0 0,-1 0 0 0 0,1 1 0 0 0,0 0 0 0 0,-1-1 0 0 0,0 1 0 0 0,-3-2 0 0 0,2 1 0 0 0,-4 1 0 0 0,3 3 0 0 0,-35-1-64 0 0,-8 2-4583 0 0,36-1 3078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20:11:21.3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72 2304 0 0,'-12'4'224'0'0,"9"-4"179"0"0,1 0 0 0 0,-1-1 0 0 0,0 1 0 0 0,0-1-1 0 0,1 0 1 0 0,-1 0 0 0 0,1 0 0 0 0,-1 0 0 0 0,1-1 0 0 0,-1 1 0 0 0,1-1 0 0 0,0 1 0 0 0,0-1 0 0 0,-4-3-1 0 0,-3-4 3262 0 0,-14-20-1 0 0,15 20-2479 0 0,8 9-1101 0 0,0 0 0 0 0,1 0 0 0 0,-1 0 1 0 0,0 0-1 0 0,0 0 0 0 0,0 0 0 0 0,1 0 0 0 0,-1 0 0 0 0,0 0 0 0 0,0 0 0 0 0,1 0 0 0 0,-1 0 0 0 0,0 0 1 0 0,0 0-1 0 0,0-1 0 0 0,1 1 0 0 0,-1 0 0 0 0,0 0 0 0 0,0 0 0 0 0,0 0 0 0 0,1 0 0 0 0,-1 0 0 0 0,0 0 1 0 0,0-1-1 0 0,0 1 0 0 0,0 0 0 0 0,0 0 0 0 0,1 0 0 0 0,-1 0 0 0 0,0-1 0 0 0,0 1 0 0 0,0 0 0 0 0,0 0 1 0 0,0 0-1 0 0,0-1 0 0 0,0 1 0 0 0,0 0 0 0 0,0 0 0 0 0,0 0 0 0 0,0-1 0 0 0,1 1 0 0 0,-1 0 0 0 0,0 0 1 0 0,0 0-1 0 0,0-1 0 0 0,-1 1 0 0 0,1 0 0 0 0,0 0 0 0 0,0 0 0 0 0,0-1 0 0 0,0 1 0 0 0,0 0 1 0 0,0 0-1 0 0,0 0 0 0 0,0-1 0 0 0,0 1 0 0 0,0 0 0 0 0,-1 0 0 0 0,1 0 0 0 0,0 0 0 0 0,0-1 0 0 0,0 1 1 0 0,0 0-1 0 0,0 0 0 0 0,-1 0 0 0 0,1 0 0 0 0,0 0 0 0 0,0-1 0 0 0,-1 1 0 0 0,22 4-511 0 0,-17-4 988 0 0,136 33 1144 0 0,-114-28-1553 0 0,64 13 1259 0 0,108 7 0 0 0,-108-20-887 0 0,225 7 815 0 0,-171-7-1242 0 0,-141-4-116 0 0,10 1-20 0 0,-10-2-363 0 0,-7-3-510 0 0,-6-2-495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20:11:21.7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90 10136 0 0,'0'0'777'0'0,"-8"-10"2278"0"0,11 6-2379 0 0,0 0 0 0 0,0 0 1 0 0,1 1-1 0 0,0-1 0 0 0,0 1 1 0 0,0 0-1 0 0,0 0 0 0 0,0 0 1 0 0,1 1-1 0 0,-1 0 1 0 0,1-1-1 0 0,7-1 0 0 0,7-2 343 0 0,37-7 1 0 0,-33 9-268 0 0,12-2-113 0 0,0 2 1 0 0,56-1-1 0 0,71 11 261 0 0,-139-4-785 0 0,40 4 356 0 0,62 16-1 0 0,-12-3-491 0 0,-64-13 220 0 0,-25-4-1076 0 0,27 6-1 0 0,-40-2-1739 0 0,-5-6 1273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20:11:02.3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42 8952 0 0,'0'0'3838'0'0,"9"-5"-1724"0"0,-2 2-1408 0 0,-1 0 1 0 0,1 1 0 0 0,8-3-1 0 0,-3 2 153 0 0,41-15 2027 0 0,-51 18-2774 0 0,0-1-1 0 0,-1 1 1 0 0,1-1 0 0 0,0 1-1 0 0,0 0 1 0 0,0 0-1 0 0,0 0 1 0 0,-1 0-1 0 0,1 0 1 0 0,0 0-1 0 0,0 0 1 0 0,0 1-1 0 0,0-1 1 0 0,-1 1-1 0 0,4 0 1 0 0,-4 0-72 0 0,0-1-1 0 0,0 1 1 0 0,0 0-1 0 0,0 0 0 0 0,0-1 1 0 0,-1 1-1 0 0,1 0 1 0 0,0 0-1 0 0,0 0 1 0 0,-1 0-1 0 0,1 0 1 0 0,0 0-1 0 0,-1 0 1 0 0,1 1-1 0 0,-1-1 1 0 0,1 0-1 0 0,-1 0 1 0 0,0 0-1 0 0,1 0 1 0 0,-1 1-1 0 0,0-1 1 0 0,0 0-1 0 0,0 0 1 0 0,0 2-1 0 0,-1 10 75 0 0,0 0 0 0 0,-1-1 0 0 0,0 1 1 0 0,-1-1-1 0 0,0 0 0 0 0,-1 1 0 0 0,0-2 0 0 0,-8 16 0 0 0,-9 11 110 0 0,-27 38 0 0 0,39-62-200 0 0,-47 63 409 0 0,57-76-399 0 0,0-1 0 0 0,-1 1-1 0 0,1-1 1 0 0,0 1 0 0 0,0-1-1 0 0,0 1 1 0 0,0-1 0 0 0,0 0-1 0 0,0 1 1 0 0,0-1 0 0 0,2 0-1 0 0,6 0 103 0 0,-1 0 0 0 0,0-1 0 0 0,0-1 0 0 0,0 1 0 0 0,0-1 0 0 0,11-5 0 0 0,-4 3-285 0 0,118-38 453 0 0,-68 16-2078 0 0,-1-6-7523 0 0,-48 22 2118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20:11:02.6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141 34 13880 0 0,'0'0'674'0'0,"4"-12"158"0"0,-3 11-690 0 0,-1 0-1 0 0,0 0 0 0 0,0 1 1 0 0,1-1-1 0 0,-1 0 1 0 0,0 0-1 0 0,0 0 0 0 0,0 0 1 0 0,0 0-1 0 0,0 0 1 0 0,0 0-1 0 0,-1 0 0 0 0,1 0 1 0 0,0 0-1 0 0,0 0 0 0 0,-1 0 1 0 0,1 0-1 0 0,0 1 1 0 0,-1-1-1 0 0,1 0 0 0 0,-2-1 1 0 0,1 2-55 0 0,1 0 1 0 0,-1-1-1 0 0,0 1 0 0 0,0 0 1 0 0,1 1-1 0 0,-1-1 0 0 0,0 0 1 0 0,0 0-1 0 0,1 0 0 0 0,-1 0 1 0 0,0 0-1 0 0,1 1 0 0 0,-1-1 1 0 0,0 0-1 0 0,1 1 0 0 0,-1-1 1 0 0,0 0-1 0 0,1 1 1 0 0,-1-1-1 0 0,1 1 0 0 0,-1-1 1 0 0,0 1-1 0 0,1-1 0 0 0,-1 1 1 0 0,1 0-1 0 0,-1 1 0 0 0,-10 10 150 0 0,2 1 0 0 0,-1 1-1 0 0,2 0 1 0 0,0 0 0 0 0,0 1-1 0 0,1 0 1 0 0,1 0 0 0 0,1 0-1 0 0,0 1 1 0 0,1 0 0 0 0,-3 19-1 0 0,-4 20 173 0 0,5-30-33 0 0,-4 45-1 0 0,9-62-264 0 0,1 0-1 0 0,0 0 1 0 0,1-1-1 0 0,-1 1 0 0 0,2 0 1 0 0,-1 0-1 0 0,1-1 1 0 0,0 1-1 0 0,1-1 0 0 0,3 9 1 0 0,-5-15-88 0 0,-1 1 1 0 0,1-1 0 0 0,0 0-1 0 0,0 1 1 0 0,-1-1-1 0 0,1 0 1 0 0,0 0 0 0 0,0 0-1 0 0,0 0 1 0 0,1 0-1 0 0,-1 0 1 0 0,0 0 0 0 0,0 0-1 0 0,0 0 1 0 0,1 0-1 0 0,-1-1 1 0 0,0 1 0 0 0,1 0-1 0 0,-1-1 1 0 0,3 1-1 0 0,-1-1-3 0 0,-1 1-1 0 0,0-2 1 0 0,0 1-1 0 0,0 0 1 0 0,0 0-1 0 0,0-1 1 0 0,0 1-1 0 0,0-1 1 0 0,0 0-1 0 0,0 1 1 0 0,0-1-1 0 0,0 0 1 0 0,2-2-1 0 0,3-2 78 0 0,1 0-1 0 0,-2-1 0 0 0,1 1 0 0 0,-1-2 0 0 0,12-13 0 0 0,-7 6 55 0 0,-3 4-86 0 0,0 1 0 0 0,-1-1 1 0 0,0 0-1 0 0,-1-1 0 0 0,0 1 1 0 0,8-23-1 0 0,-14 32-38 0 0,1 0-1 0 0,-1 0 0 0 0,1 0 1 0 0,-1-1-1 0 0,0 1 1 0 0,0 0-1 0 0,1 0 1 0 0,-1 0-1 0 0,0-1 1 0 0,0 1-1 0 0,0 0 0 0 0,-1 0 1 0 0,1 0-1 0 0,0-1 1 0 0,0 1-1 0 0,0 0 1 0 0,-1 0-1 0 0,1 0 0 0 0,-1 0 1 0 0,1 0-1 0 0,-1 0 1 0 0,1 0-1 0 0,-1 0 1 0 0,0 0-1 0 0,0 0 0 0 0,1 0 1 0 0,-1 0-1 0 0,0 0 1 0 0,0 0-1 0 0,0 0 1 0 0,0 1-1 0 0,0-1 1 0 0,0 0-1 0 0,0 1 0 0 0,0-1 1 0 0,0 1-1 0 0,-2-2 1 0 0,-1 2 12 0 0,0-1-1 0 0,0 0 1 0 0,1 1 0 0 0,-1-1 0 0 0,0 1 0 0 0,0 0 0 0 0,0 1 0 0 0,0-1-1 0 0,0 1 1 0 0,-5 1 0 0 0,-8 2-22 0 0,-39 12 41 0 0,50-14-57 0 0,0 1 0 0 0,1 0-1 0 0,-1-1 1 0 0,1 2 0 0 0,-1-1-1 0 0,-8 8 1 0 0,13-10 24 0 0,-1 1 1 0 0,1 0-1 0 0,-1-1 1 0 0,1 1-1 0 0,0 0 0 0 0,0 0 1 0 0,0 0-1 0 0,0 0 1 0 0,-1 3-1 0 0,1 7-2062 0 0,2-12 1570 0 0,-1 1 0 0 0,0 0 0 0 0,0-1 0 0 0,0 1 1 0 0,1 0-1 0 0,-1-1 0 0 0,0 1 0 0 0,0-1 0 0 0,1 1 0 0 0,3 3-2801 0 0,6 1-5275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20:11:03.8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9 134 14368 0 0,'0'0'1442'0'0,"-3"-5"-1308"0"0,-2 2-16 0 0,4 3 497 0 0,5-5 1069 0 0,1-2-1180 0 0,0 1 0 0 0,1 0 0 0 0,-1 0 0 0 0,1 1 1 0 0,1 0-1 0 0,9-7 0 0 0,46-24 1108 0 0,-46 28-1595 0 0,1 0 0 0 0,17-6 0 0 0,-2 7-6696 0 0,-21 7-571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20:11:04.3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 0 6448 0 0,'-15'6'759'0'0,"9"-4"3010"0"0,5-1-3350 0 0,0-1 0 0 0,0 1 1 0 0,0 0-1 0 0,-1-1 1 0 0,1 1-1 0 0,0 0 0 0 0,0 0 1 0 0,0 0-1 0 0,1 0 1 0 0,-1 0-1 0 0,0 0 0 0 0,0 0 1 0 0,0 0-1 0 0,1 1 1 0 0,-1-1-1 0 0,0 2 0 0 0,-2 8-86 0 0,-9 34 872 0 0,1-6 586 0 0,10-30-1037 0 0,6-10 662 0 0,6-2-1527 0 0,-6 1 237 0 0,-1 1 1 0 0,1-1-1 0 0,-1 0 1 0 0,0 0-1 0 0,1 0 1 0 0,-1 0-1 0 0,0-1 1 0 0,5-4 0 0 0,-4 3-8 0 0,-1 1 1 0 0,1 0-1 0 0,0 0 1 0 0,0 1-1 0 0,0-1 1 0 0,6-1 0 0 0,-3 2-87 0 0,-5 0-26 0 0,0 1-1 0 0,0 0 1 0 0,1 0-1 0 0,-1 0 1 0 0,0 1-1 0 0,1-1 1 0 0,-1 1 0 0 0,1 0-1 0 0,-1 0 1 0 0,1 0-1 0 0,-1 0 1 0 0,0 1 0 0 0,1-1-1 0 0,-1 1 1 0 0,0 0-1 0 0,6 2 1 0 0,-7-2 64 0 0,0-1 1 0 0,0 1-1 0 0,0 1 0 0 0,0-1 1 0 0,0 0-1 0 0,-1 0 0 0 0,1 1 1 0 0,0-1-1 0 0,0 1 0 0 0,-1-1 0 0 0,1 1 1 0 0,-1 0-1 0 0,2 2 0 0 0,-2-2-61 0 0,-1-1 0 0 0,1 1 0 0 0,-1-1 0 0 0,1 1 0 0 0,-1-1-1 0 0,0 1 1 0 0,0 0 0 0 0,1-1 0 0 0,-1 1 0 0 0,0 0 0 0 0,0-1-1 0 0,-1 1 1 0 0,1-1 0 0 0,0 1 0 0 0,0 0 0 0 0,-1-1 0 0 0,1 1-1 0 0,-2 2 1 0 0,-6 10 21 0 0,1 0-1 0 0,-2 0 0 0 0,0-1 1 0 0,-1 0-1 0 0,0-1 1 0 0,0 0-1 0 0,-2-1 0 0 0,1 0 1 0 0,-15 10-1 0 0,11-10-1032 0 0,1-2-1 0 0,-2 0 1 0 0,1-1 0 0 0,-24 9-1 0 0,29-12 31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20:11:25.3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601 173 4896 0 0,'0'0'5058'0'0,"-2"-20"286"0"0,-6 11-2719 0 0,5 6-1290 0 0,-1-3-1170 0 0,0 2-102 0 0,3 3 677 0 0,-14-10 705 0 0,8 6-1238 0 0,-1 0-1 0 0,1 1 0 0 0,-1-1 0 0 0,0 2 0 0 0,0-1 1 0 0,-1 1-1 0 0,1 0 0 0 0,-13-2 0 0 0,5 2-92 0 0,12 2-60 0 0,-1 1 1 0 0,1-1-1 0 0,-1 1 1 0 0,1-1-1 0 0,-9 2 0 0 0,-13 0-285 0 0,18-1 512 0 0,1 1 0 0 0,-1 0 0 0 0,-10 2-1 0 0,-30 5 264 0 0,15-4-372 0 0,1 8-172 0 0,24-10 0 0 0,-1 0 0 0 0,1 0 0 0 0,-1 1 0 0 0,1 0 0 0 0,-10 6 0 0 0,-12 4 0 0 0,26-11 0 0 0,-1 1 0 0 0,1-1 0 0 0,-1 1 0 0 0,1 0 0 0 0,-5 5 0 0 0,-2 0 11 0 0,-8 8 127 0 0,-35 36 0 0 0,50-49-141 0 0,1 1-1 0 0,-1 0 1 0 0,1 1 0 0 0,0-1-1 0 0,0 0 1 0 0,1 1 0 0 0,-1 0-1 0 0,1 0 1 0 0,0-1 0 0 0,0 1-1 0 0,0 0 1 0 0,1 1 0 0 0,0-1-1 0 0,0 0 1 0 0,0 6 0 0 0,-2 22 829 0 0,1-4-595 0 0,2-19-168 0 0,-1-1-1 0 0,1 1 0 0 0,0-1 1 0 0,4 19-1 0 0,-2-10 17 0 0,-2-15-51 0 0,1 0 1 0 0,-1 0-1 0 0,1 0 0 0 0,-1 0 0 0 0,1 0 0 0 0,0-1 1 0 0,0 1-1 0 0,2 3 0 0 0,17 44 393 0 0,-12-33-325 0 0,15 19 54 0 0,0-1-91 0 0,-17-26-126 0 0,0 0 1 0 0,0 0 0 0 0,0-1 0 0 0,1 0-1 0 0,10 10 1 0 0,-9-11 172 0 0,-1 2 0 0 0,0-1 0 0 0,0 1 0 0 0,6 12 0 0 0,-8-13-172 0 0,80 119 141 0 0,-82-123-63 0 0,0-1 1 0 0,0 1-1 0 0,0-1 1 0 0,0 0-1 0 0,1 0 1 0 0,0 0-1 0 0,7 4 1 0 0,31 15 98 0 0,-36-19-88 0 0,7 2 39 0 0,0-1 0 0 0,0-1-1 0 0,0 0 1 0 0,1 0-1 0 0,23 0 1 0 0,-2 1 187 0 0,-31-3-211 0 0,0-1 0 0 0,0-1 1 0 0,0 1-1 0 0,0 0 0 0 0,1-1 0 0 0,4-1 0 0 0,20-3 187 0 0,-17 5-156 0 0,1-1-1 0 0,-1-1 1 0 0,0 0-1 0 0,0-1 1 0 0,0 0 0 0 0,0-1-1 0 0,-1 0 1 0 0,21-11-1 0 0,-27 12 2 0 0,-1 0 0 0 0,0 0 0 0 0,0-1 0 0 0,-1 1-1 0 0,1-1 1 0 0,-1 0 0 0 0,0 0 0 0 0,0 0 0 0 0,0-1-1 0 0,0 1 1 0 0,3-9 0 0 0,2-6 141 0 0,9-30 0 0 0,-16 45-268 0 0,46-148 313 0 0,-43 134-194 0 0,-2 0 0 0 0,0 0 0 0 0,-1-33 0 0 0,-1-75 2 0 0,-1 112-49 0 0,0-1 1 0 0,-2 1-1 0 0,-4-20 0 0 0,4 24-12 0 0,-1-4 3 0 0,0-1 1 0 0,-1 2-1 0 0,-1-1 1 0 0,-12-21-1 0 0,-37-47 26 0 0,-2 7-408 0 0,51 67 428 0 0,-1 1 0 0 0,0 0 0 0 0,0 0 0 0 0,-1 1 0 0 0,1 0 0 0 0,-13-7 0 0 0,9 5-32 0 0,9 7-20 0 0,1-1 0 0 0,-1 1 0 0 0,0 0 0 0 0,0 0 0 0 0,1 0 0 0 0,-1 0 0 0 0,0 0 0 0 0,0 0 0 0 0,0 1 0 0 0,0-1 0 0 0,0 1 0 0 0,0-1 0 0 0,-1 1 0 0 0,1 0 0 0 0,0 0 0 0 0,0 0 0 0 0,0 0 0 0 0,0 0 0 0 0,-3 1 0 0 0,-14 0-809 0 0,-25-3 0 0 0,5 1-549 0 0,29 1-26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20:11:26.1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52 285 9216 0 0,'0'-33'3534'0'0,"6"-48"0"0"0,0 35-810 0 0,-4 24-178 0 0,7-32-1 0 0,2 5 1462 0 0,-13 69 81 0 0,-2 15-4035 0 0,-51 255 467 0 0,33-129-520 0 0,20-128 0 0 0,2-1 0 0 0,0 1 0 0 0,7 32 0 0 0,2-33-167 0 0,-2-12-170 0 0,-7-18-235 0 0,2-3-467 0 0,-2 0 822 0 0,1 1 0 0 0,0-1 0 0 0,0 0-1 0 0,-1 1 1 0 0,1-1 0 0 0,-1 0-1 0 0,1 1 1 0 0,0-1 0 0 0,-1 0-1 0 0,0 0 1 0 0,1 0 0 0 0,-1 1-1 0 0,1-1 1 0 0,-1 0 0 0 0,0 0 0 0 0,0 0-1 0 0,1 0 1 0 0,-1 0 0 0 0,0 0-1 0 0,0 0 1 0 0,0-1 0 0 0,1-1-1294 0 0,2-10-7506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20:11:26.6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3 372 19351 0 0,'0'0'940'0'0,"-2"-11"223"0"0,2 10-1162 0 0,0-1-1 0 0,1 1 1 0 0,-1 0 0 0 0,1 0-1 0 0,-1 0 1 0 0,1 0 0 0 0,-1 0-1 0 0,1 0 1 0 0,0 0 0 0 0,0 0-1 0 0,-1 0 1 0 0,2-1 0 0 0,5-8 147 0 0,4-11 1249 0 0,0-4 117 0 0,2 1 0 0 0,0 1 1 0 0,1 0-1 0 0,29-34 0 0 0,-1 10-1081 0 0,49-50 266 0 0,-89 95-699 0 0,1 0 0 0 0,-1 0 0 0 0,1 0 0 0 0,0 0 0 0 0,0 1 0 0 0,0-1 0 0 0,6-1 0 0 0,-7 2 0 0 0,-1 1 0 0 0,1 0 0 0 0,-1-1 0 0 0,1 1 0 0 0,-1 0 0 0 0,1 0 0 0 0,-1 0 0 0 0,1 0 0 0 0,-1 0 0 0 0,1 0 0 0 0,-1 0 0 0 0,1 1 0 0 0,-1-1 0 0 0,1 0 0 0 0,-1 1 0 0 0,1-1 0 0 0,-1 1 0 0 0,0 0 0 0 0,3 1 0 0 0,3 3 0 0 0,-1 0 0 0 0,0 0 0 0 0,0 1 0 0 0,-1-1 0 0 0,1 1 0 0 0,-1 1 0 0 0,0-1 0 0 0,-1 1 0 0 0,0 0 0 0 0,0 0 0 0 0,4 11 0 0 0,-1-3 0 0 0,-2-3 0 0 0,0 1 0 0 0,-1 0 0 0 0,6 25 0 0 0,3 13 0 0 0,-6-26 0 0 0,-7-24-5 0 0,5 13-2143 0 0,-5-13 1737 0 0,0-1 0 0 0,1 1 0 0 0,-1 0-1 0 0,1 0 1 0 0,-1-1 0 0 0,1 1 0 0 0,-1 0 0 0 0,1-1 0 0 0,-1 1-1 0 0,1 0 1 0 0,0-1 0 0 0,-1 1 0 0 0,1-1 0 0 0,0 1-1 0 0,0 0 1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20:11:55.7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78 17047 0 0,'-5'-3'324'0'0,"4"3"-181"0"0,-1-1-1 0 0,1 1 1 0 0,0-1-1 0 0,-1 1 1 0 0,1-1-1 0 0,-1 1 1 0 0,1 0-1 0 0,-1 0 0 0 0,1 0 1 0 0,-1 0-1 0 0,-3 0 1149 0 0,14-1 1759 0 0,6-2-2431 0 0,0-1 0 0 0,0 0 0 0 0,0 0 0 0 0,25-13 0 0 0,12-4 230 0 0,-41 18-2375 0 0,0-1-1 0 0,11-7 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20:01:40.2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5 8752 0 0,'14'-5'20227'0'0,"-8"53"-19328"0"0,-5-14-511 0 0,-5 53 0 0 0,1-29-238 0 0,-17 172 260 0 0,19-215-291 0 0,-1 0-159 0 0,-5 28 1 0 0,1-33-1017 0 0,6-10 854 0 0,-1 0 0 0 0,1 0 0 0 0,0 0 0 0 0,-1 0 0 0 0,1 0 0 0 0,-1 0 0 0 0,1 0 0 0 0,0 0 0 0 0,-1-1 0 0 0,1 1 0 0 0,-1 0 0 0 0,1 0 0 0 0,0 0 0 0 0,-1-1 0 0 0,1 1 0 0 0,0 0 0 0 0,-1 0-1 0 0,1 0 1 0 0,0-1 0 0 0,0 1 0 0 0,-1 0 0 0 0,1-1 0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20:11:56.1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130 0 12896 0 0,'-4'1'186'0'0,"-1"0"0"0"0,1 0 0 0 0,0 0 1 0 0,0 1-1 0 0,1 0 0 0 0,-1 0 0 0 0,0 0 1 0 0,1 0-1 0 0,-1 0 0 0 0,1 1 0 0 0,-1-1 1 0 0,1 1-1 0 0,0 0 0 0 0,0 0 0 0 0,-4 5 1 0 0,-1 3 1686 0 0,1 1 1 0 0,-10 17-1 0 0,6-7-652 0 0,-12 41 0 0 0,22-59-1082 0 0,1 0-1 0 0,-1 0 1 0 0,1 0-1 0 0,0 0 1 0 0,1 0 0 0 0,-1 0-1 0 0,1 0 1 0 0,0 0 0 0 0,0-1-1 0 0,2 6 1 0 0,0 3 391 0 0,-2-10-466 0 0,-1-1 0 0 0,1 1 0 0 0,0 0 1 0 0,0-1-1 0 0,0 1 0 0 0,1-1 0 0 0,-1 1 1 0 0,0-1-1 0 0,0 0 0 0 0,1 1 0 0 0,-1-1 1 0 0,1 0-1 0 0,-1 0 0 0 0,1 0 0 0 0,0 0 1 0 0,-1 0-1 0 0,1 0 0 0 0,2 0 0 0 0,3 2 158 0 0,1 0 0 0 0,14 3 0 0 0,-4-3 49 0 0,0 0 0 0 0,0-2 0 0 0,30 0-1 0 0,53-9 709 0 0,-89 6-881 0 0,-11 2-85 0 0,0 0 0 0 0,0 0 1 0 0,0-1-1 0 0,1 1 0 0 0,-1 0 0 0 0,0 0 0 0 0,0 0 0 0 0,0 0 0 0 0,0 1 1 0 0,0-1-1 0 0,0 0 0 0 0,0 0 0 0 0,0 1 0 0 0,0-1 0 0 0,0 1 1 0 0,0-1-1 0 0,0 1 0 0 0,0-1 0 0 0,0 1 0 0 0,1 0 0 0 0,-1 0-6 0 0,-1 0-1 0 0,1 0 1 0 0,-1 0-1 0 0,0-1 1 0 0,1 1-1 0 0,-1 0 1 0 0,0 0-1 0 0,0 0 1 0 0,0 0-1 0 0,0 0 1 0 0,1 0-1 0 0,-1-1 1 0 0,0 1-1 0 0,0 0 1 0 0,-1 0-1 0 0,1 0 1 0 0,0 0-1 0 0,0 0 1 0 0,-1 1-1 0 0,-1 4 8 0 0,-1 0 1 0 0,1 0-1 0 0,-1 0 0 0 0,-1 0 1 0 0,-4 6-1 0 0,-13 15-228 0 0,-1-2 0 0 0,-1 0 0 0 0,-2-1 1 0 0,-35 26-1 0 0,33-27-838 0 0,-2 2-95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20:11:56.7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31 15664 0 0,'0'0'1417'0'0,"6"0"-1139"0"0,3-1 376 0 0,1 0-1 0 0,-1 0 0 0 0,0-1 0 0 0,0 0 0 0 0,12-6 1 0 0,-11 5-155 0 0,-1 0 0 0 0,0 0 1 0 0,0 1-1 0 0,1 1 1 0 0,14-2-1 0 0,-21 3-438 0 0,-1 0 0 0 0,1 0 0 0 0,-1 0 0 0 0,1 0 0 0 0,0 1 0 0 0,-1-1 0 0 0,1 1 0 0 0,-1 0 0 0 0,1 0 0 0 0,-1 0-1 0 0,4 2 1 0 0,-5-2-51 0 0,1 0-1 0 0,-1 0 0 0 0,0 1 0 0 0,1-1 1 0 0,-1 0-1 0 0,0 1 0 0 0,0 0 0 0 0,0-1 0 0 0,0 1 1 0 0,0-1-1 0 0,-1 1 0 0 0,1 0 0 0 0,0 0 1 0 0,-1 0-1 0 0,1-1 0 0 0,0 5 0 0 0,-1 3 10 0 0,1 0-1 0 0,-1 0 1 0 0,-1 0 0 0 0,0 0-1 0 0,0 0 1 0 0,-1 0-1 0 0,0 0 1 0 0,0 0 0 0 0,-1-1-1 0 0,0 1 1 0 0,0-1-1 0 0,-1 0 1 0 0,-1 0 0 0 0,1 0-1 0 0,-1 0 1 0 0,0-1-1 0 0,-12 13 1 0 0,2-11 693 0 0,15-9-675 0 0,10-4 355 0 0,-7 2-329 0 0,17-5 562 0 0,0 0-1 0 0,26-4 0 0 0,-45 10-608 0 0,0 1 1 0 0,0 0-1 0 0,0 0 0 0 0,0 0 1 0 0,0 0-1 0 0,0 0 0 0 0,0 0 1 0 0,-1 0-1 0 0,1 0 0 0 0,0 1 1 0 0,0-1-1 0 0,0 0 0 0 0,0 0 0 0 0,0 1 1 0 0,-1-1-1 0 0,1 0 0 0 0,0 1 1 0 0,0-1-1 0 0,-1 1 0 0 0,1-1 1 0 0,0 1-1 0 0,0 0 0 0 0,-1-1 1 0 0,1 1-1 0 0,-1 0 0 0 0,1-1 0 0 0,-1 1 1 0 0,1 0-1 0 0,-1 0 0 0 0,1-1 1 0 0,-1 1-1 0 0,0 0 0 0 0,1 0 1 0 0,-1 0-1 0 0,0-1 0 0 0,1 1 1 0 0,-1 0-1 0 0,0 0 0 0 0,0 0 0 0 0,0 0 1 0 0,0 0-1 0 0,0 0 0 0 0,0 0 1 0 0,-1 1-1 0 0,1 5 10 0 0,-1 0-1 0 0,0 0 0 0 0,0 0 1 0 0,-3 9-1 0 0,-3 3-14 0 0,-1 0 1 0 0,-20 34-1 0 0,9-18-206 0 0,-16 20-4057 0 0,24-42-4875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20:11:57.1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402 85 12152 0 0,'-9'6'368'0'0,"7"-4"-290"0"0,0-1 1 0 0,-1 1 0 0 0,1-1-1 0 0,-1 1 1 0 0,1-1 0 0 0,-1 0-1 0 0,1 0 1 0 0,-1 0 0 0 0,0 0-1 0 0,0-1 1 0 0,-3 2 0 0 0,-3-2-35 0 0,0 1 848 0 0,0 0 0 0 0,-14-1 1 0 0,-26 2 2473 0 0,22-4-1933 0 0,0 1-1 0 0,0 2 0 0 0,-32 4 1 0 0,53-4-1387 0 0,1 0 0 0 0,-1 1 0 0 0,1-1 0 0 0,0 1 0 0 0,0 0 0 0 0,0 1 0 0 0,-6 2 0 0 0,6-1 46 0 0,-1 0 1 0 0,2-1-1 0 0,-1 2 0 0 0,0-1 0 0 0,1 0 0 0 0,0 1 0 0 0,0 0 1 0 0,0 0-1 0 0,-5 10 0 0 0,5-8-23 0 0,1-1 1 0 0,0 1 0 0 0,0 1-1 0 0,1-1 1 0 0,0 0 0 0 0,0 0-1 0 0,1 1 1 0 0,0-1-1 0 0,0 1 1 0 0,1 0 0 0 0,0-1-1 0 0,0 1 1 0 0,1-1 0 0 0,2 11-1 0 0,-1-9 102 0 0,0 0-1 0 0,1 0 1 0 0,0-1 0 0 0,1 1-1 0 0,8 15 1 0 0,-10-21-124 0 0,0-1-1 0 0,-1 1 1 0 0,1-1-1 0 0,0 0 1 0 0,0 1-1 0 0,1-1 1 0 0,-1 0-1 0 0,0 0 1 0 0,1-1 0 0 0,-1 1-1 0 0,1 0 1 0 0,0-1-1 0 0,-1 1 1 0 0,1-1-1 0 0,0 0 1 0 0,0 0-1 0 0,0 0 1 0 0,0 0-1 0 0,0-1 1 0 0,0 1 0 0 0,5-1-1 0 0,1 0 18 0 0,0-1 0 0 0,1 0 0 0 0,-1-1 0 0 0,0 0 0 0 0,-1 0 0 0 0,1-1 0 0 0,0 0 0 0 0,-1-1 0 0 0,0 0 0 0 0,1 0 0 0 0,-1-1 0 0 0,-1 0 0 0 0,1 0 0 0 0,-1-1 0 0 0,12-12 0 0 0,-7 6 64 0 0,-1 0 0 0 0,0-2 0 0 0,-1 1 0 0 0,-1-1 0 0 0,0-1 0 0 0,-1 1 0 0 0,11-31 0 0 0,-5 7-543 0 0,14-64 1 0 0,-14 57-1550 0 0,-8 27 941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20:11:58.0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44 15664 0 0,'1'-3'101'0'0,"-1"1"0"0"0,1 0 0 0 0,0 0 0 0 0,-1 0 0 0 0,1-1 1 0 0,-1 1-1 0 0,0 0 0 0 0,0-1 0 0 0,0 1 0 0 0,0 0 0 0 0,0-1 1 0 0,0 1-1 0 0,-1 0 0 0 0,1 0 0 0 0,-1-1 0 0 0,-1-3 0 0 0,2 6-79 0 0,0 0-1 0 0,0 0 0 0 0,0 0 0 0 0,0 0 0 0 0,0 0 1 0 0,0 0-1 0 0,0 0 0 0 0,0 0 0 0 0,0 0 0 0 0,0 0 1 0 0,0 0-1 0 0,0 0 0 0 0,0 0 0 0 0,0 0 0 0 0,0 0 1 0 0,0 0-1 0 0,0 0 0 0 0,0 0 0 0 0,0-1 0 0 0,0 1 0 0 0,0 0 1 0 0,0 0-1 0 0,0 0 0 0 0,0 0 0 0 0,0 0 0 0 0,0 0 1 0 0,0 0-1 0 0,-1 0 0 0 0,1 0 0 0 0,0 0 0 0 0,0 0 1 0 0,0 0-1 0 0,0 0 0 0 0,0 0 0 0 0,0 0 0 0 0,0 0 1 0 0,0 0-1 0 0,0 0 0 0 0,0 0 0 0 0,0 0 0 0 0,0 0 0 0 0,0 0 1 0 0,0 0-1 0 0,0 0 0 0 0,0 0 0 0 0,0 0 0 0 0,-1 0 1 0 0,1 0-1 0 0,0 0 0 0 0,0 0 0 0 0,0 0 0 0 0,0 0 1 0 0,0 0-1 0 0,0 1 0 0 0,0-1 0 0 0,0 0 0 0 0,0 0 1 0 0,0 0-1 0 0,0 0 0 0 0,0 0 0 0 0,0 0 0 0 0,0 0 0 0 0,0 0 1 0 0,0 0-1 0 0,0 0 0 0 0,0 0 0 0 0,0 0 0 0 0,-3 7 717 0 0,0 10 51 0 0,-3 110 1771 0 0,-28 130-1560 0 0,27-200-457 0 0,-11 53 361 0 0,14-89-832 0 0,1 0 1 0 0,0 42-1 0 0,3-59-70 0 0,0 0 1 0 0,0 0-1 0 0,1 0 0 0 0,0 0 0 0 0,-1 0 1 0 0,2 0-1 0 0,0 5 0 0 0,-1-9-7 0 0,-1 1 1 0 0,0 0-1 0 0,1-1 1 0 0,-1 1-1 0 0,0 0 0 0 0,1-1 1 0 0,-1 1-1 0 0,1-1 1 0 0,-1 1-1 0 0,0-1 0 0 0,1 1 1 0 0,0-1-1 0 0,-1 1 1 0 0,1-1-1 0 0,-1 1 1 0 0,1-1-1 0 0,0 1 0 0 0,-1-1 1 0 0,1 0-1 0 0,0 0 1 0 0,-1 1-1 0 0,1-1 0 0 0,0 0 1 0 0,-1 0-1 0 0,1 0 1 0 0,0 0-1 0 0,0 0 0 0 0,-1 1 1 0 0,1-1-1 0 0,0-1 1 0 0,0 1-1 0 0,-1 0 0 0 0,1 0 1 0 0,0 0-1 0 0,-1 0 1 0 0,1 0-1 0 0,0-1 1 0 0,-1 1-1 0 0,1 0 0 0 0,0-1 1 0 0,-1 1-1 0 0,1 0 1 0 0,0-1-1 0 0,-1 1 0 0 0,1-1 1 0 0,-1 1-1 0 0,1-1 1 0 0,5-4-664 0 0,-1 1 0 0 0,0-1 0 0 0,0 0 0 0 0,-1 0 0 0 0,7-10 0 0 0,1-1-866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20:11:58.4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74 23039 0 0,'7'-10'1760'0'0,"-3"4"-1586"0"0,1 0 1 0 0,0 0-1 0 0,0 1 0 0 0,0 0 0 0 0,1 0 1 0 0,0 0-1 0 0,0 1 0 0 0,8-5 0 0 0,-12 7-122 0 0,1 1 0 0 0,0-1 0 0 0,-1 1 0 0 0,1 0 0 0 0,0 0 0 0 0,-1 0 0 0 0,1 0 0 0 0,0 0 0 0 0,0 1 0 0 0,0-1 0 0 0,0 1 0 0 0,0 0 0 0 0,0 0 0 0 0,0 0 0 0 0,0 0 0 0 0,-1 0 0 0 0,1 1 0 0 0,0-1 0 0 0,0 1 0 0 0,0 0 0 0 0,0 0 0 0 0,-1 0 0 0 0,6 3 0 0 0,-6-2-41 0 0,0 0 0 0 0,-1 0-1 0 0,1 0 1 0 0,0 0 0 0 0,-1 0 0 0 0,1 0 0 0 0,-1 1-1 0 0,0-1 1 0 0,0 1 0 0 0,0-1 0 0 0,0 1-1 0 0,0-1 1 0 0,-1 1 0 0 0,1 2 0 0 0,1 2 26 0 0,-1 0-1 0 0,-1 0 1 0 0,1-1 0 0 0,-1 12-1 0 0,-3 0 48 0 0,0 0-1 0 0,-1-1 1 0 0,-1 1-1 0 0,-8 21 1 0 0,-35 65 683 0 0,-4 12-289 0 0,49-106-478 0 0,3-10 0 0 0,0 1 0 0 0,-1-1 0 0 0,1 0 0 0 0,0 0 0 0 0,0 1 0 0 0,0-1 0 0 0,0 0 0 0 0,0 1 0 0 0,0-1 0 0 0,0 0 0 0 0,0 0 0 0 0,0 1 0 0 0,0-1 0 0 0,0 0 0 0 0,0 1 0 0 0,0-1 0 0 0,0 0 0 0 0,0 1 0 0 0,1-1 0 0 0,-1 0 0 0 0,0 0 0 0 0,0 1 0 0 0,0-1 0 0 0,0 0 0 0 0,1 0 0 0 0,-1 1 0 0 0,0-1 0 0 0,0 0 0 0 0,0 0 0 0 0,1 0 0 0 0,-1 1 0 0 0,0-1 0 0 0,0 0 0 0 0,1 0 0 0 0,-1 0 0 0 0,0 0 0 0 0,0 0 0 0 0,1 1 0 0 0,-1-1 0 0 0,0 0 0 0 0,1 0 0 0 0,-1 0 0 0 0,0 0 0 0 0,0 0 0 0 0,1 0 0 0 0,-1 0 0 0 0,0 0 0 0 0,1 0 0 0 0,-1 0 0 0 0,0 0 0 0 0,1 0 0 0 0,-1 0 0 0 0,0 0 0 0 0,0 0 0 0 0,19 1 167 0 0,-1-1-1 0 0,1-1 1 0 0,23-3-1 0 0,55-14 938 0 0,-33 5-786 0 0,144-16-5928 0 0,-144 20 3564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20:12:00.0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47 17567 0 0,'0'0'399'0'0,"-6"0"961"0"0,0-2 2976 0 0,10 2-3985 0 0,-1-1 0 0 0,1 0 0 0 0,-1 0 0 0 0,0 0 1 0 0,0 0-1 0 0,0-1 0 0 0,5-1 0 0 0,8-4 341 0 0,2 0-59 0 0,-1 1-12 0 0,26-6 0 0 0,-39 11-566 0 0,1 0 0 0 0,0 1-1 0 0,-1-1 1 0 0,1 1-1 0 0,0 0 1 0 0,0 0 0 0 0,-1 1-1 0 0,1-1 1 0 0,0 1-1 0 0,6 2 1 0 0,-10-2-48 0 0,1 0 0 0 0,-1-1 0 0 0,0 1-1 0 0,0 0 1 0 0,0 0 0 0 0,0 0 0 0 0,1 0 0 0 0,-2 0 0 0 0,1 0-1 0 0,0 1 1 0 0,0-1 0 0 0,0 0 0 0 0,0 0 0 0 0,-1 1 0 0 0,1-1-1 0 0,0 0 1 0 0,-1 1 0 0 0,1-1 0 0 0,-1 0 0 0 0,0 1 0 0 0,0-1-1 0 0,1 1 1 0 0,-1-1 0 0 0,0 1 0 0 0,0-1 0 0 0,0 1 0 0 0,0-1 0 0 0,-1 3-1 0 0,0 4 129 0 0,0 1-1 0 0,-1-1 1 0 0,-3 12-1 0 0,0-5-17 0 0,-1-1-1 0 0,0-1 1 0 0,0 1 0 0 0,-10 13-1 0 0,-37 47 198 0 0,-7 11 117 0 0,60-84-428 0 0,-1 0 1 0 0,0 0-1 0 0,1 0 1 0 0,-1 1-1 0 0,1-1 1 0 0,-1 0-1 0 0,1 0 1 0 0,-1 0-1 0 0,1 1 0 0 0,0-1 1 0 0,-1 0-1 0 0,1 0 1 0 0,0 1-1 0 0,0-1 1 0 0,0 0-1 0 0,0 1 0 0 0,0-1 1 0 0,0 0-1 0 0,1 0 1 0 0,-1 1-1 0 0,0-1 1 0 0,1 0-1 0 0,0 2 0 0 0,0-1 1 0 0,0-1-1 0 0,0 0 1 0 0,0 0-1 0 0,1 0 0 0 0,-1 0 1 0 0,0 0-1 0 0,0 0 1 0 0,1-1-1 0 0,-1 1 1 0 0,1 0-1 0 0,-1-1 0 0 0,1 1 1 0 0,-1-1-1 0 0,1 1 1 0 0,-1-1-1 0 0,1 0 0 0 0,-1 1 1 0 0,1-1-1 0 0,2 0 1 0 0,17 0 81 0 0,1-1 1 0 0,0-1 0 0 0,41-10 0 0 0,-6 2-92 0 0,64-11-2482 0 0,-82 15 1088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20:12:04.7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4 12384 0 0,'0'0'28'0'0,"0"0"0"0"0,0 0 1 0 0,0 0-1 0 0,0 0 1 0 0,0-1-1 0 0,0 1 1 0 0,0 0-1 0 0,0 0 0 0 0,0 0 1 0 0,0 0-1 0 0,0-1 1 0 0,0 1-1 0 0,0 0 0 0 0,0 0 1 0 0,0 0-1 0 0,0 0 1 0 0,-1 0-1 0 0,1-1 1 0 0,0 1-1 0 0,0 0 0 0 0,0 0 1 0 0,0 0-1 0 0,0 0 1 0 0,0 0-1 0 0,-1 0 0 0 0,1 0 1 0 0,0 0-1 0 0,0-1 1 0 0,0 1-1 0 0,0 0 0 0 0,-1 0 1 0 0,1 0-1 0 0,0 0 1 0 0,0 0-1 0 0,0 0 1 0 0,0 0-1 0 0,-1 0 0 0 0,1 0 1 0 0,0 0-1 0 0,0 0 1 0 0,0 0-1 0 0,0 0 0 0 0,-1 0 1 0 0,1 0-1 0 0,0 0 1 0 0,0 0-1 0 0,0 1 1 0 0,0-1-1 0 0,-1 0 0 0 0,1 0 1 0 0,0 0-1 0 0,0 0 1 0 0,0 0-1 0 0,0 0 0 0 0,0 0 1 0 0,0 0-1 0 0,-1 1 1 0 0,1-1-1 0 0,0 0 1 0 0,0 0-1 0 0,0 0 0 0 0,0 0 1 0 0,-4 18 980 0 0,3 27 591 0 0,16 112 979 0 0,-12-106-2432 0 0,-6 78 1 0 0,2-118-141 0 0,0 0 1 0 0,0 0 0 0 0,-1 0 0 0 0,-7 19-1 0 0,9-29 252 0 0,-1-1-243 0 0,1 0 1 0 0,-1-1-1 0 0,0 1 1 0 0,1 0-1 0 0,-1 0 0 0 0,0-1 1 0 0,1 1-1 0 0,-1-1 0 0 0,1 1 1 0 0,-1 0-1 0 0,1-1 0 0 0,-1 1 1 0 0,1-1-1 0 0,-1 1 1 0 0,1-1-1 0 0,-1 1 0 0 0,1-1 1 0 0,-1-1-1 0 0,-8-14 87 0 0,6 9-41 0 0,-3-3 83 0 0,1 0 1 0 0,0-1-1 0 0,0 1 0 0 0,2-1 1 0 0,-1 0-1 0 0,1-1 0 0 0,1 1 1 0 0,0 0-1 0 0,0-1 0 0 0,1 1 1 0 0,1-1-1 0 0,1-21 0 0 0,-1 33-140 0 0,0 0 0 0 0,0 0-1 0 0,0-1 1 0 0,0 1 0 0 0,0 0 0 0 0,0 0-1 0 0,0 0 1 0 0,0 0 0 0 0,0 0-1 0 0,1-1 1 0 0,-1 1 0 0 0,0 0 0 0 0,0 0-1 0 0,0 0 1 0 0,0 0 0 0 0,0 0-1 0 0,0-1 1 0 0,0 1 0 0 0,0 0 0 0 0,0 0-1 0 0,0 0 1 0 0,1 0 0 0 0,-1 0-1 0 0,0 0 1 0 0,0 0 0 0 0,0 0 0 0 0,0 0-1 0 0,0-1 1 0 0,0 1 0 0 0,1 0-1 0 0,-1 0 1 0 0,0 0 0 0 0,0 0 0 0 0,0 0-1 0 0,0 0 1 0 0,1 0 0 0 0,-1 0-1 0 0,0 0 1 0 0,0 0 0 0 0,0 0 0 0 0,0 0-1 0 0,0 0 1 0 0,1 0 0 0 0,-1 0-1 0 0,0 0 1 0 0,0 0 0 0 0,0 0 0 0 0,0 1-1 0 0,10 6 343 0 0,7 14 107 0 0,-11-9-444 0 0,-2-3 22 0 0,0 0 1 0 0,8 12-1 0 0,-10-19-27 0 0,-1 1 1 0 0,1-1-1 0 0,0 0 0 0 0,1 0 1 0 0,-1 0-1 0 0,0 0 0 0 0,0 0 1 0 0,1 0-1 0 0,0 0 0 0 0,-1-1 1 0 0,1 0-1 0 0,3 2 0 0 0,-4-3 8 0 0,-1 1-1 0 0,0-1 0 0 0,1 0 0 0 0,-1-1 1 0 0,1 1-1 0 0,-1 0 0 0 0,1 0 1 0 0,-1-1-1 0 0,1 1 0 0 0,-1 0 1 0 0,1-1-1 0 0,-1 0 0 0 0,0 1 0 0 0,1-1 1 0 0,-1 0-1 0 0,0 1 0 0 0,0-1 1 0 0,1 0-1 0 0,-1 0 0 0 0,0 0 1 0 0,0 0-1 0 0,0 0 0 0 0,1-2 0 0 0,23-30 344 0 0,-25 32-351 0 0,4-4-209 0 0,0 0 0 0 0,0 0 0 0 0,1 0 0 0 0,-1 0-1 0 0,1 1 1 0 0,7-6 0 0 0,-1 3-703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20:12:08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40 15664 0 0,'-2'-11'820'0'0,"2"8"-645"0"0,-1 1 1 0 0,1-1-1 0 0,-1 0 1 0 0,1 0-1 0 0,-1 1 0 0 0,0-1 1 0 0,0 1-1 0 0,0-1 1 0 0,-2-2-1 0 0,5 29 2765 0 0,-1-5-2370 0 0,-1 1 0 0 0,-3 19 0 0 0,0 6-111 0 0,-5 343-287 0 0,5-54 759 0 0,17-2 186 0 0,-13-317-1117 0 0,1-1 0 0 0,0 1 0 0 0,1-1 0 0 0,1 0 0 0 0,0 0 0 0 0,11 25 0 0 0,-14-38-58 0 0,-1 0 0 0 0,1 0 0 0 0,-1 0-1 0 0,1 0 1 0 0,0 0 0 0 0,-1 0 0 0 0,1 0 0 0 0,0 0 0 0 0,0 0-1 0 0,-1-1 1 0 0,1 1 0 0 0,0 0 0 0 0,0-1 0 0 0,0 1-1 0 0,0 0 1 0 0,0-1 0 0 0,0 1 0 0 0,0-1 0 0 0,0 1-1 0 0,0-1 1 0 0,0 0 0 0 0,1 1 0 0 0,-1-1 0 0 0,0 0 0 0 0,0 0-1 0 0,2 0 1 0 0,-1 0-99 0 0,-1-1 0 0 0,1 0 0 0 0,0 1 0 0 0,-1-1-1 0 0,1 0 1 0 0,0 0 0 0 0,-1 0 0 0 0,1 0 0 0 0,-1 0 0 0 0,1 0 0 0 0,-1-1-1 0 0,0 1 1 0 0,1 0 0 0 0,-1-1 0 0 0,0 1 0 0 0,2-3 0 0 0,14-25-1393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20:12:09.3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95 111 18799 0 0,'0'0'60'0'0,"0"0"0"0"0,-1 0 0 0 0,1 0 0 0 0,0 0 0 0 0,0 0 0 0 0,0 0 0 0 0,-1-1 0 0 0,1 1 0 0 0,0 0 0 0 0,0 0 0 0 0,-1 0-1 0 0,1 0 1 0 0,0 0 0 0 0,0 0 0 0 0,-1 0 0 0 0,1 0 0 0 0,0 0 0 0 0,0 0 0 0 0,-1 0 0 0 0,1 0 0 0 0,0 1 0 0 0,0-1 0 0 0,0 0-1 0 0,-1 0 1 0 0,1 0 0 0 0,0 0 0 0 0,0 0 0 0 0,0 0 0 0 0,-1 0 0 0 0,1 1 0 0 0,0-1 0 0 0,0 0 0 0 0,0 0 0 0 0,-1 0 0 0 0,1 1-1 0 0,3 8 476 0 0,14 10 79 0 0,-11-15-537 0 0,0 0 0 0 0,0-1 0 0 0,0 0 0 0 0,0 0 0 0 0,0 0 1 0 0,1-1-1 0 0,-1 0 0 0 0,13 2 0 0 0,5-1 261 0 0,27 1 0 0 0,-36-4-310 0 0,28 0 410 0 0,0-2-1 0 0,81-16 1 0 0,-75 10-264 0 0,546-66 657 0 0,-440 64-807 0 0,0 8 1 0 0,275 30 0 0 0,-235-1 149 0 0,148 19-228 0 0,3-25 126 0 0,-196-25 268 0 0,181-28 0 0 0,-120 6 187 0 0,-56 9-191 0 0,27-8-53 0 0,289-29 179 0 0,-249 56-217 0 0,-134 2-154 0 0,312 10 186 0 0,-202-15-76 0 0,-72 0-7 0 0,-63-2-23 0 0,85-15-1 0 0,-65 6 65 0 0,-61 8-152 0 0,9-2 651 0 0,-34 22-527 0 0,-44 72-143 0 0,-13 52-64 0 0,42-91-29 0 0,2 1 0 0 0,-18 99 0 0 0,32-136 28 0 0,-57 401 1 0 0,37-49 0 0 0,18-193 75 0 0,-4-80 95 0 0,8-90-161 0 0,0 1 0 0 0,0-1 0 0 0,0 1 0 0 0,0-1-1 0 0,0 0 1 0 0,-1 1 0 0 0,1-1 0 0 0,-1 1 0 0 0,0-1 0 0 0,0 0-1 0 0,0 1 1 0 0,0-1 0 0 0,0 0 0 0 0,0 0 0 0 0,-1 0 0 0 0,1 0-1 0 0,0 0 1 0 0,-1 0 0 0 0,0 0 0 0 0,0 0 0 0 0,1-1-1 0 0,-1 1 1 0 0,0 0 0 0 0,0-1 0 0 0,0 0 0 0 0,-1 0 0 0 0,1 1-1 0 0,0-1 1 0 0,0 0 0 0 0,-1-1 0 0 0,1 1 0 0 0,-1 0-1 0 0,1-1 1 0 0,0 1 0 0 0,-1-1 0 0 0,1 0 0 0 0,-1 0 0 0 0,-3 0-1 0 0,-50-3 116 0 0,-101-18 0 0 0,54 5-105 0 0,-159-24-19 0 0,-57 12 0 0 0,-2 16 0 0 0,221 10 0 0 0,-95-4 53 0 0,-89-3-40 0 0,163 6-15 0 0,-294 5 2 0 0,369-1 0 0 0,-375 26-9 0 0,413-26 7 0 0,-288 24-51 0 0,-31 4 53 0 0,-87 20 0 0 0,310-36 0 0 0,-73 16 0 0 0,59-9 0 0 0,26-6-7 0 0,-328 42 153 0 0,213-24-74 0 0,31-3-27 0 0,100-18-3017 0 0,2 6-4424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20:12:10.2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1 113 14888 0 0,'0'0'1349'0'0,"11"-11"-997"0"0,-4 5 0 0 0,-1 0 0 0 0,1 1 1 0 0,0 0-1 0 0,0 0 0 0 0,1 0 1 0 0,-1 1-1 0 0,10-4 0 0 0,60-21 712 0 0,-60 24-736 0 0,48-14-288 0 0,-36 15-6310 0 0,-18 4-3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20:01:40.6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0 315 17447 0 0,'0'0'1979'0'0,"3"-12"228"0"0,-1 6-1662 0 0,0-1 0 0 0,1 1 0 0 0,0 0 0 0 0,0 0 1 0 0,0 0-1 0 0,1 0 0 0 0,0 0 0 0 0,0 1 0 0 0,8-8 1 0 0,-5 5-250 0 0,55-72 1720 0 0,-28 35-1449 0 0,-34 44-540 0 0,46-54 1056 0 0,-40 49-1011 0 0,1 0-1 0 0,-1 0 1 0 0,1 1-1 0 0,0 0 1 0 0,0 0-1 0 0,10-5 1 0 0,-16 10-65 0 0,0-1 1 0 0,1 1-1 0 0,-1-1 0 0 0,1 1 1 0 0,-1-1-1 0 0,1 1 1 0 0,-1 0-1 0 0,1 0 0 0 0,-1 0 1 0 0,1 0-1 0 0,0 0 0 0 0,-1 0 1 0 0,1 0-1 0 0,-1 0 0 0 0,1 1 1 0 0,-1-1-1 0 0,1 1 1 0 0,-1-1-1 0 0,3 2 0 0 0,-1 0-8 0 0,0 0 0 0 0,0 0 0 0 0,0 0 1 0 0,0 0-1 0 0,-1 1 0 0 0,1-1 0 0 0,-1 1 0 0 0,3 4 0 0 0,1 2-12 0 0,0 0-1 0 0,-1 1 1 0 0,0-1-1 0 0,6 21 1 0 0,10 54-44 0 0,-16-55-1175 0 0,17 46 0 0 0,-16-60-423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20:12:10.6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1 10136 0 0,'-3'-1'103'0'0,"0"1"0"0"0,-1 1 0 0 0,1-1 0 0 0,0 0 0 0 0,-1 1 1 0 0,1 0-1 0 0,0 0 0 0 0,0 0 0 0 0,0 0 0 0 0,0 0 0 0 0,0 1 0 0 0,0-1 1 0 0,0 1-1 0 0,0 0 0 0 0,-4 3 0 0 0,3 0 447 0 0,0-1 0 0 0,1 1 0 0 0,-1-1-1 0 0,1 1 1 0 0,0 0 0 0 0,0 1 0 0 0,-4 9 0 0 0,3-4-169 0 0,0 0 0 0 0,1 0-1 0 0,0 0 1 0 0,1 1 0 0 0,0-1 0 0 0,0 12 0 0 0,2-16-194 0 0,0 0 0 0 0,0-1-1 0 0,0 1 1 0 0,1-1 0 0 0,0 1 0 0 0,1-1 0 0 0,-1 1-1 0 0,1-1 1 0 0,0 0 0 0 0,1 0 0 0 0,0 0 0 0 0,3 6-1 0 0,-3-8-81 0 0,1 0 0 0 0,-1 0-1 0 0,1 0 1 0 0,-1-1-1 0 0,1 0 1 0 0,0 0-1 0 0,0 0 1 0 0,0 0 0 0 0,1 0-1 0 0,-1-1 1 0 0,1 0-1 0 0,-1 0 1 0 0,1 0 0 0 0,0-1-1 0 0,0 1 1 0 0,0-1-1 0 0,0 0 1 0 0,0-1 0 0 0,0 1-1 0 0,9-1 1 0 0,7-1 264 0 0,1 0 1 0 0,-1-2-1 0 0,30-7 1 0 0,-50 10-350 0 0,53-17 704 0 0,-53 17-720 0 0,-1 0 1 0 0,1 0-1 0 0,-1 0 0 0 0,0 0 1 0 0,1 0-1 0 0,-1 0 0 0 0,1 0 1 0 0,-1 0-1 0 0,1 0 1 0 0,-1 0-1 0 0,0 0 0 0 0,1 0 1 0 0,-1 0-1 0 0,1 0 0 0 0,-1 0 1 0 0,0 1-1 0 0,1-1 0 0 0,-1 0 1 0 0,1 0-1 0 0,-1 0 1 0 0,0 1-1 0 0,1-1 0 0 0,-1 0 1 0 0,0 0-1 0 0,1 1 0 0 0,-1-1 1 0 0,0 0-1 0 0,0 1 1 0 0,1-1-1 0 0,-1 0 0 0 0,0 1 1 0 0,0-1-1 0 0,0 1 0 0 0,1-1 1 0 0,-1 0-1 0 0,0 1 0 0 0,0-1 1 0 0,0 1-1 0 0,0-1 1 0 0,0 0-1 0 0,0 1 0 0 0,0-1 1 0 0,0 1-1 0 0,0 1 3 0 0,0-1-1 0 0,0 1 1 0 0,0-1-1 0 0,0 1 1 0 0,-1-1-1 0 0,1 0 1 0 0,0 1-1 0 0,-1-1 1 0 0,1 0 0 0 0,-1 1-1 0 0,0-1 1 0 0,0 2-1 0 0,-22 26-253 0 0,-2 0 0 0 0,-39 36-1 0 0,-20 8-3159 0 0,57-49-2075 0 0,6-4-1574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20:12:11.0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26 10592 0 0,'0'0'818'0'0,"14"-6"1121"0"0,-3 2-1263 0 0,0 0 0 0 0,0 1 1 0 0,0 1-1 0 0,0-1 0 0 0,0 2 0 0 0,0-1 1 0 0,1 2-1 0 0,-1-1 0 0 0,13 2 0 0 0,-22 0-630 0 0,0-1-1 0 0,0 0 1 0 0,0 0 0 0 0,0 1-1 0 0,0-1 1 0 0,0 1-1 0 0,0 0 1 0 0,0-1-1 0 0,0 1 1 0 0,-1 0-1 0 0,1 0 1 0 0,0 0-1 0 0,-1 1 1 0 0,1-1-1 0 0,0 0 1 0 0,-1 1 0 0 0,0-1-1 0 0,1 1 1 0 0,1 2-1 0 0,-1-1-11 0 0,-1 0 0 0 0,1 0 0 0 0,-1 0-1 0 0,0 0 1 0 0,0 0 0 0 0,-1 0 0 0 0,1 0 0 0 0,-1 1-1 0 0,1-1 1 0 0,-1 0 0 0 0,0 5 0 0 0,-1 0-23 0 0,0 0 1 0 0,0-1 0 0 0,0 1-1 0 0,-1-1 1 0 0,0 0-1 0 0,-1 1 1 0 0,0-1-1 0 0,0 0 1 0 0,-8 12-1 0 0,7-13 46 0 0,0 0-1 0 0,-1 0 0 0 0,0-1 0 0 0,0 0 0 0 0,-1 0 0 0 0,-7 6 1383 0 0,16-11-1675 0 0,7-1 296 0 0,0 2 1 0 0,1-1-1 0 0,-1 1 0 0 0,14 4 1 0 0,-23-5-36 0 0,1 1 0 0 0,0-1 0 0 0,0 1 0 0 0,0-1 0 0 0,0 1 0 0 0,-1 0 0 0 0,1 0 0 0 0,0 0 0 0 0,-1 0 0 0 0,1 0 0 0 0,-1 0 0 0 0,1 1 0 0 0,-1-1 0 0 0,0 0 0 0 0,1 1 0 0 0,-1-1 0 0 0,0 1 0 0 0,0-1-1 0 0,0 1 1 0 0,0 0 0 0 0,0-1 0 0 0,0 1 0 0 0,-1 0 0 0 0,1 0 0 0 0,0 0 0 0 0,-1-1 0 0 0,1 1 0 0 0,-1 0 0 0 0,0 0 0 0 0,0 2 0 0 0,0 7 4 0 0,-1 0 0 0 0,0-1-1 0 0,-1 1 1 0 0,0-1 0 0 0,-5 12-1 0 0,-21 49 954 0 0,9-23-3172 0 0,3 1-4616 0 0,14-39-223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20:12:11.3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120 1 9672 0 0,'1'0'25'0'0,"-1"0"0"0"0,1 0 0 0 0,-1 0-1 0 0,1 0 1 0 0,0 0 0 0 0,-1 0 0 0 0,1 0 0 0 0,-1 0 0 0 0,1 0 0 0 0,-1 0 0 0 0,1 0 0 0 0,-1 0 0 0 0,1 1 0 0 0,0-1 0 0 0,-1 0 0 0 0,1 0 0 0 0,-1 1 0 0 0,1-1-1 0 0,-1 0 1 0 0,1 1 0 0 0,0-1 0 0 0,-4 12 445 0 0,1-7-440 0 0,-23 62 1520 0 0,0-1 4303 0 0,-29 117-1 0 0,50-160-5669 0 0,-14 80 188 0 0,17-93-369 0 0,1 1 1 0 0,0 0-1 0 0,0 0 0 0 0,1 0 0 0 0,0-1 0 0 0,1 1 0 0 0,4 15 0 0 0,-5-23-113 0 0,0 0 0 0 0,0 0 0 0 0,0-1 0 0 0,0 1 0 0 0,1 0 0 0 0,-1 0-1 0 0,1-1 1 0 0,0 1 0 0 0,0-1 0 0 0,0 1 0 0 0,0-1 0 0 0,0 0 0 0 0,0 0 0 0 0,0 0 0 0 0,1 0 0 0 0,-1 0 0 0 0,1 0 0 0 0,0-1 0 0 0,-1 1 0 0 0,1-1 0 0 0,0 0 0 0 0,0 0-1 0 0,0 0 1 0 0,0 0 0 0 0,0 0 0 0 0,0-1 0 0 0,0 1 0 0 0,0-1 0 0 0,4 0 0 0 0,14-4-1576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20:12:11.7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68 9216 0 0,'0'0'706'0'0,"3"-12"-47"0"0,-2 10 20 0 0,0 1 1 0 0,1-1-1 0 0,-1 1 1 0 0,1-1-1 0 0,-1 1 1 0 0,1 0-1 0 0,0-1 1 0 0,-1 1-1 0 0,1 0 0 0 0,2-1 1 0 0,0 0 52 0 0,0 1-1 0 0,0 0 1 0 0,0-1 0 0 0,8 0 0 0 0,-7 1-436 0 0,1 1 1 0 0,0 0-1 0 0,0 0 1 0 0,-1 0-1 0 0,1 0 1 0 0,-1 1-1 0 0,10 2 1 0 0,-13-2-270 0 0,0 0 0 0 0,0 0 0 0 0,0 0 0 0 0,0 0-1 0 0,0 0 1 0 0,0 0 0 0 0,0 1 0 0 0,0-1 0 0 0,-1 0 0 0 0,1 1 0 0 0,-1 0 0 0 0,1-1 0 0 0,-1 1 0 0 0,1 0 0 0 0,-1 0-1 0 0,0 0 1 0 0,0 0 0 0 0,0 0 0 0 0,0 0 0 0 0,0 0 0 0 0,-1 0 0 0 0,1 0 0 0 0,0 0 0 0 0,-1 0 0 0 0,0 0 0 0 0,1 1-1 0 0,-1-1 1 0 0,0 0 0 0 0,0 0 0 0 0,0 1 0 0 0,-1 2 0 0 0,-1 8 53 0 0,-1 0-1 0 0,1 0 1 0 0,-2-1-1 0 0,-6 15 1 0 0,7-18 25 0 0,-15 34-38 0 0,10-22 17 0 0,-10 31 0 0 0,17-51-82 0 0,1 1 0 0 0,-1-1 0 0 0,1 1 0 0 0,0-1 0 0 0,0 0 0 0 0,-1 1 0 0 0,1-1 0 0 0,0 0 1 0 0,0 1-1 0 0,1-1 0 0 0,-1 1 0 0 0,0-1 0 0 0,0 0 0 0 0,1 1 0 0 0,-1-1 0 0 0,0 0 0 0 0,1 1 0 0 0,0-1 1 0 0,-1 0-1 0 0,1 0 0 0 0,0 1 0 0 0,-1-1 0 0 0,1 0 0 0 0,0 0 0 0 0,0 0 0 0 0,0 0 0 0 0,0 0 1 0 0,0 0-1 0 0,0 0 0 0 0,0 0 0 0 0,1-1 0 0 0,-1 1 0 0 0,0 0 0 0 0,0-1 0 0 0,0 1 0 0 0,1-1 1 0 0,-1 1-1 0 0,0-1 0 0 0,3 1 0 0 0,4 0-43 0 0,0 1 1 0 0,0-2-1 0 0,0 1 1 0 0,0-1 0 0 0,10-1-1 0 0,-15 0 26 0 0,30-3-1124 0 0,-1-2-1 0 0,0-1 0 0 0,0-2 0 0 0,42-17 1 0 0,-9 1-843 0 0</inkml:trace>
  <inkml:trace contextRef="#ctx0" brushRef="#br0" timeOffset="1">1023 1 10592 0 0,'-22'1'12542'0'0,"36"1"-9229"0"0,-8-1-3023 0 0,-1 0 0 0 0,1 0 0 0 0,-1 0 0 0 0,1 0-1 0 0,-1 1 1 0 0,1 0 0 0 0,-1 0 0 0 0,0 0 0 0 0,8 6 0 0 0,-10-6-283 0 0,-1 0-1 0 0,1 0 1 0 0,-1 0 0 0 0,0 1 0 0 0,0-1 0 0 0,0 1 0 0 0,0-1 0 0 0,0 1 0 0 0,-1 0 0 0 0,1 0 0 0 0,-1 0 0 0 0,1-1 0 0 0,-1 2 0 0 0,0-1 0 0 0,0 0 0 0 0,-1 0 0 0 0,1 0 0 0 0,0 5 0 0 0,-1 1 2 0 0,0 0-1 0 0,-1 0 1 0 0,0 0 0 0 0,0-1 0 0 0,-1 1 0 0 0,-1 0 0 0 0,1 0 0 0 0,-6 12 0 0 0,4-11 7 0 0,0-1 0 0 0,1 1 0 0 0,1 0 0 0 0,0 0 1 0 0,0 0-1 0 0,0 11 0 0 0,2-20-13 0 0,0 1 0 0 0,0-1-1 0 0,0 0 1 0 0,0 1 0 0 0,1-1 0 0 0,-1 0 0 0 0,0 0-1 0 0,1 1 1 0 0,-1-1 0 0 0,1 0 0 0 0,0 0 0 0 0,-1 1-1 0 0,1-1 1 0 0,0 0 0 0 0,0 0 0 0 0,-1 0 0 0 0,1 0-1 0 0,2 2 1 0 0,-1-2 10 0 0,1 1 1 0 0,-1-1-1 0 0,1 1 0 0 0,-1-1 0 0 0,1 0 0 0 0,-1 0 1 0 0,1 0-1 0 0,4 1 0 0 0,3-1 26 0 0,0 0 0 0 0,0 0 1 0 0,0-1-1 0 0,11 0 0 0 0,48-1-606 0 0,2-1-3443 0 0,-48 0 2475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20:12:05.8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597 58 11976 0 0,'0'0'1200'0'0,"-10"-10"556"0"0,0-9 1434 0 0,9 17-2895 0 0,1 0 0 0 0,-1 0 1 0 0,0 0-1 0 0,0 0 0 0 0,0 0 0 0 0,-1 0 1 0 0,1 1-1 0 0,0-1 0 0 0,-1 0 0 0 0,1 1 0 0 0,-3-3 1 0 0,2 3-106 0 0,-1 0 1 0 0,1 1-1 0 0,-1-1 1 0 0,0 0 0 0 0,1 1-1 0 0,-1 0 1 0 0,0-1-1 0 0,0 1 1 0 0,1 0 0 0 0,-1 1-1 0 0,0-1 1 0 0,0 0-1 0 0,1 1 1 0 0,-1-1 0 0 0,0 1-1 0 0,1 0 1 0 0,-1 0-1 0 0,-2 2 1 0 0,-12 2 371 0 0,1 0-1 0 0,-31 5 1 0 0,33-8-332 0 0,-1 1-1 0 0,1 1 1 0 0,0 0 0 0 0,-24 10-1 0 0,22-5-182 0 0,1 1-1 0 0,1 0 1 0 0,0 0 0 0 0,0 2-1 0 0,-17 18 1 0 0,-54 72 161 0 0,65-74-199 0 0,1 1 1 0 0,2 0-1 0 0,1 2 0 0 0,1-1 1 0 0,2 2-1 0 0,1 0 0 0 0,-8 34 1 0 0,16-48 20 0 0,1 1 1 0 0,1-1-1 0 0,0 0 1 0 0,2 1-1 0 0,0-1 1 0 0,1 0-1 0 0,0 1 1 0 0,2-1-1 0 0,0 0 1 0 0,6 20-1 0 0,-5-26 9 0 0,0-1 0 0 0,0 1 0 0 0,1-1 0 0 0,1 0 0 0 0,0-1-1 0 0,0 1 1 0 0,1-1 0 0 0,0 0 0 0 0,1-1 0 0 0,0 0 0 0 0,1 0 0 0 0,0 0 0 0 0,0-1-1 0 0,0-1 1 0 0,22 13 0 0 0,-21-15-14 0 0,1 0 1 0 0,0-1-1 0 0,0-1 0 0 0,0 0 1 0 0,0 0-1 0 0,1-1 1 0 0,-1-1-1 0 0,1 0 0 0 0,-1 0 1 0 0,1-1-1 0 0,0-1 0 0 0,-1 0 1 0 0,1 0-1 0 0,12-4 0 0 0,-8 1 27 0 0,0 0-1 0 0,0-2 1 0 0,0 0 0 0 0,-1 0-1 0 0,0-2 1 0 0,0 0-1 0 0,-1 0 1 0 0,0-2 0 0 0,15-12-1 0 0,-11 6 63 0 0,-1-2 0 0 0,0 0-1 0 0,-1-1 1 0 0,-1 0 0 0 0,-1-2 0 0 0,-1 1-1 0 0,0-2 1 0 0,12-29 0 0 0,-17 33-39 0 0,0 1-1 0 0,-2-1 1 0 0,0 0 0 0 0,0-1-1 0 0,2-19 1 0 0,-2-5 71 0 0,-2 23-83 0 0,-1 0 1 0 0,-1 1 0 0 0,0-1 0 0 0,-2 0 0 0 0,0 0-1 0 0,-4-21 1 0 0,-1 14-38 0 0,-1 1-1 0 0,-1 0 1 0 0,-17-40-1 0 0,21 59-21 0 0,-1 0 0 0 0,1-1 0 0 0,-2 1 0 0 0,1 1-1 0 0,-1-1 1 0 0,0 1 0 0 0,0-1 0 0 0,-1 2 0 0 0,0-1 0 0 0,0 0 0 0 0,0 1 0 0 0,-1 1-1 0 0,1-1 1 0 0,-1 1 0 0 0,-1 0 0 0 0,-9-5 0 0 0,12 8-115 0 0,1 0 0 0 0,-1 0 1 0 0,1 0-1 0 0,-1 1 0 0 0,1-1 0 0 0,-1 1 1 0 0,0 0-1 0 0,-7 1 0 0 0,9 0-382 0 0,-1-1-1 0 0,1 1 1 0 0,-1 0 0 0 0,1 0-1 0 0,-1 1 1 0 0,-5 2-1 0 0,-3 5-9807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20:12:07.1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13 16559 0 0,'-17'-8'1658'0'0,"10"5"-1516"0"0,6 2-137 0 0,1 1 0 0 0,0 0-1 0 0,0 0 1 0 0,0 0-1 0 0,-1 0 1 0 0,1 0-1 0 0,0 0 1 0 0,0 0-1 0 0,-1 0 1 0 0,1 0-1 0 0,0-1 1 0 0,0 1-1 0 0,-1 0 1 0 0,1 0 0 0 0,0 0-1 0 0,0 0 1 0 0,0 0-1 0 0,-1 0 1 0 0,1 0-1 0 0,0 1 1 0 0,0-1-1 0 0,-1 0 1 0 0,1 0-1 0 0,0 0 1 0 0,0 0 0 0 0,0 0-1 0 0,-1 0 1 0 0,1 0-1 0 0,0 0 1 0 0,0 1-1 0 0,0-1 1 0 0,-1 0-1 0 0,1 0 1 0 0,0 0-1 0 0,0 0 1 0 0,0 1 0 0 0,0-1-1 0 0,-1 0 1 0 0,1 0-1 0 0,0 0 1 0 0,0 1-1 0 0,0-1 1 0 0,0 0-1 0 0,0 0 1 0 0,0 1-1 0 0,0-1 1 0 0,0 0-1 0 0,0 0 1 0 0,0 0 0 0 0,0 1-1 0 0,0-1 1 0 0,0 0-1 0 0,0 1 1 0 0,-6 16 440 0 0,2 0 1 0 0,0 0-1 0 0,-2 28 1 0 0,1 56 586 0 0,4-75-996 0 0,6 384 1369 0 0,-2-322-895 0 0,-3-85-501 0 0,8 389 782 0 0,-2-227-308 0 0,-2-56-249 0 0,5-14-90 0 0,-9-94-147 0 0,2 19 16 0 0,-2-19-17 0 0,0 0 0 0 0,0-1 0 0 0,0 1 0 0 0,0-1-1 0 0,1 1 1 0 0,-1 0 0 0 0,0-1 0 0 0,0 1 0 0 0,0-1-1 0 0,1 1 1 0 0,-1-1 0 0 0,0 1 0 0 0,1-1-1 0 0,-1 1 1 0 0,0-1 0 0 0,1 1 0 0 0,-1-1 0 0 0,1 1-1 0 0,-1-1 1 0 0,1 0 0 0 0,-1 1 0 0 0,1-1 0 0 0,-1 0-1 0 0,1 1 1 0 0,-1-1 0 0 0,1 0 0 0 0,0 0-1 0 0,0 1 1 0 0,0-1-51 0 0,-1-1-1 0 0,1 1 1 0 0,0 0-1 0 0,0 0 1 0 0,-1-1 0 0 0,1 1-1 0 0,0-1 1 0 0,0 1-1 0 0,-1-1 1 0 0,1 1-1 0 0,-1-1 1 0 0,1 1-1 0 0,0-1 1 0 0,-1 1-1 0 0,1-1 1 0 0,-1 0-1 0 0,1 1 1 0 0,-1-1 0 0 0,0 0-1 0 0,1 1 1 0 0,-1-1-1 0 0,1-1 1 0 0,7-20-1572 0 0,-7 19 919 0 0,7-28-7073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20:12:07.6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1 272 10592 0 0,'0'-2'267'0'0,"0"-1"-1"0"0,1 1 1 0 0,-1-1 0 0 0,1 1 0 0 0,0-1 0 0 0,0 1 0 0 0,0-1-1 0 0,0 1 1 0 0,0 0 0 0 0,0 0 0 0 0,0-1 0 0 0,1 1 0 0 0,-1 0 0 0 0,1 0-1 0 0,0 0 1 0 0,-1 0 0 0 0,1 1 0 0 0,0-1 0 0 0,0 0 0 0 0,0 1 0 0 0,0-1-1 0 0,1 1 1 0 0,2-1 0 0 0,7-4 797 0 0,0 1 1 0 0,0 0-1 0 0,18-4 0 0 0,-15 4-1576 0 0,185-42 2081 0 0,-189 44-1512 0 0,65-11 360 0 0,57-14 189 0 0,77-9 103 0 0,-162 30-597 0 0,577-49 1020 0 0,-473 58-558 0 0,-136-1-447 0 0,-1 1 1 0 0,1 1 0 0 0,-1 0-1 0 0,0 1 1 0 0,0 1 0 0 0,0 0-1 0 0,23 13 1 0 0,-36-17-100 0 0,-1 0 1 0 0,0 0 0 0 0,1 0-1 0 0,-1 0 1 0 0,0 1 0 0 0,0-1-1 0 0,0 0 1 0 0,0 1-1 0 0,0-1 1 0 0,0 1 0 0 0,0-1-1 0 0,0 1 1 0 0,-1-1-1 0 0,1 1 1 0 0,-1 0 0 0 0,1-1-1 0 0,-1 1 1 0 0,1 3 0 0 0,-1-2-18 0 0,0-1 1 0 0,0 1 0 0 0,0 0 0 0 0,0 0 0 0 0,0 0 0 0 0,0-1 0 0 0,-1 1 0 0 0,1 0 0 0 0,-1 0 0 0 0,-2 4-1 0 0,-11 21 569 0 0,-1 0-158 0 0,2 1 1 0 0,-13 37-1 0 0,15-21-531 0 0,-6 48 0 0 0,8-40 75 0 0,0 16 34 0 0,-1 79 0 0 0,4-38 0 0 0,1 500 52 0 0,11-520-79 0 0,-2-56 168 0 0,-2 0 0 0 0,-4 55 0 0 0,2-87-129 0 0,0 1 1 0 0,-1-1-1 0 0,0 0 0 0 0,1 0 1 0 0,-1 0-1 0 0,0 0 0 0 0,0 0 1 0 0,0 0-1 0 0,0 0 0 0 0,-1 0 1 0 0,1-1-1 0 0,0 1 0 0 0,-1 0 0 0 0,1-1 1 0 0,-1 1-1 0 0,0-1 0 0 0,0 1 1 0 0,1-1-1 0 0,-1 0 0 0 0,0 0 1 0 0,0 0-1 0 0,0 0 0 0 0,0 0 1 0 0,0 0-1 0 0,0-1 0 0 0,0 1 1 0 0,-1 0-1 0 0,1-1 0 0 0,-3 1 0 0 0,-9 0 100 0 0,1 0 0 0 0,-1 0 0 0 0,-23-3 0 0 0,16 1-54 0 0,-291-13 298 0 0,-161 0-248 0 0,384 15 86 0 0,-148 23 1 0 0,183-10-741 0 0,9-1-3204 0 0,38-13 2070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20:12:15.0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15200 0 0,'0'0'4207'0'0,"7"5"-2783"0"0,1 0 8 0 0,3-3-968 0 0,0 4-192 0 0,3-6-40 0 0,0 0-8 0 0,6 0-224 0 0,-1-3 64 0 0,1 3-64 0 0,6-3 0 0 0,-4 3-552 0 0,9 3-136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20:12:17.5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5 201 11976 0 0,'-5'-5'1418'0'0,"30"7"2285"0"0,51 12-2259 0 0,2-4 1 0 0,92 1-1 0 0,-157-11-1301 0 0,0 0-1 0 0,0-2 1 0 0,0 1 0 0 0,18-6-1 0 0,-27 6-107 0 0,0 0-1 0 0,1-1 1 0 0,-1 1-1 0 0,0-1 0 0 0,0 0 1 0 0,0 0-1 0 0,0-1 1 0 0,-1 1-1 0 0,1-1 1 0 0,-1 0-1 0 0,1 0 0 0 0,-1 0 1 0 0,0 0-1 0 0,0 0 1 0 0,0-1-1 0 0,3-5 1 0 0,-4 4 7 0 0,-1 0 1 0 0,0 0 0 0 0,0 1 0 0 0,0-1 0 0 0,-1 0-1 0 0,0 0 1 0 0,0 0 0 0 0,0 0 0 0 0,0 0 0 0 0,-3-9-1 0 0,2 8 11 0 0,0-1 0 0 0,-1 1 0 0 0,0 0 1 0 0,0 0-1 0 0,-1 0 0 0 0,0 0 0 0 0,0 0 0 0 0,0 0 0 0 0,-1 1 0 0 0,1-1 0 0 0,-1 1 0 0 0,-1 0 0 0 0,1 0 0 0 0,-8-6 0 0 0,10 9 68 0 0,0 0 0 0 0,0 0 1 0 0,0 0-1 0 0,0 0 0 0 0,0 0 0 0 0,-1-4 0 0 0,1 4 235 0 0,2 1-212 0 0,8 9-10 0 0,-5-7-133 0 0,0 0 1 0 0,0 0 0 0 0,0-1 0 0 0,0 1-1 0 0,0-1 1 0 0,0 0 0 0 0,0 1 0 0 0,3-2-1 0 0,-2 1 12 0 0,0 0-1 0 0,0 1 1 0 0,0-1-1 0 0,0 1 1 0 0,6 1-1 0 0,-4 0 30 0 0,1 1 42 0 0,-1-1-1 0 0,1 1 1 0 0,10 6 0 0 0,-16-9-62 0 0,0 1 0 0 0,0 0 0 0 0,0-1 0 0 0,0 1 0 0 0,0 0 0 0 0,0 0 0 0 0,-1-1 0 0 0,1 1 1 0 0,0 0-1 0 0,0 0 0 0 0,-1 0 0 0 0,1 0 0 0 0,0 0 0 0 0,-1 0 0 0 0,1 1 0 0 0,-1-1 0 0 0,1 0 0 0 0,-1 0 1 0 0,0 0-1 0 0,1 0 0 0 0,-1 1 0 0 0,0-1 0 0 0,0 0 0 0 0,0 0 0 0 0,0 0 0 0 0,0 1 0 0 0,0-1 0 0 0,0 2 1 0 0,-9 28 317 0 0,-2-1 1 0 0,-26 54 0 0 0,29-66-1073 0 0,-9 23-1 0 0,9-15-6552 0 0,3-6-828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20:12:18.3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4 2760 0 0,'0'0'120'0'0,"0"-3"32"0"0,-3 6-152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20:01:43.1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3927 43 6912 0 0,'-6'8'736'0'0,"3"-6"318"0"0,1 0-1 0 0,-1 0 1 0 0,1 0 0 0 0,-1 0-1 0 0,0-1 1 0 0,0 1 0 0 0,0-1 0 0 0,-5 2 1034 0 0,-4 11 2137 0 0,10-11-3765 0 0,0 1-1 0 0,0-1 0 0 0,-1 1 0 0 0,1-1 1 0 0,-1 0-1 0 0,0 0 0 0 0,0 0 0 0 0,0 0 1 0 0,-1 0-1 0 0,-3 2 0 0 0,-7 5-290 0 0,-28 19-94 0 0,32-24 211 0 0,-1 0 0 0 0,0-1 0 0 0,1 0 0 0 0,-1-1 0 0 0,-1 0 0 0 0,-10 1-1 0 0,-72 5-333 0 0,47-6 295 0 0,-242 11 424 0 0,170-9-654 0 0,17 3-1 0 0,58-3 273 0 0,-73-2-1 0 0,-94 0-8 0 0,64 2-649 0 0,-271-5 904 0 0,326 6-823 0 0,-1 1 642 0 0,-248-28-540 0 0,132 4 202 0 0,79-2 66 0 0,16 2 37 0 0,-78-6-119 0 0,182 21 0 0 0,-127-15-43 0 0,-160-1-1 0 0,278 18-69 0 0,-102-2 185 0 0,-28-15 56 0 0,131 14-58 0 0,-1-1 0 0 0,1-1 0 0 0,-23-8 0 0 0,39 13-55 0 0,2 0-12 0 0,0 0 0 0 0,-1-1 0 0 0,1 1 0 0 0,0 0 0 0 0,0 0 0 0 0,-1 0 0 0 0,1 0 0 0 0,0 0 0 0 0,-1 0 0 0 0,1 0 0 0 0,0-1 0 0 0,0 1 0 0 0,-1 0 0 0 0,1 0 0 0 0,0 0 0 0 0,0-1 0 0 0,-1 1 1 0 0,1 0-1 0 0,0 0 0 0 0,0-1 0 0 0,-1 1 0 0 0,1 0 0 0 0,0 0 0 0 0,0-1 0 0 0,0 0 39 0 0,-1-1-40 0 0,1 1 1 0 0,0 0-1 0 0,0-1 0 0 0,0 1 0 0 0,0 0 0 0 0,0-1 0 0 0,1 1 0 0 0,-1 0 0 0 0,0 0 0 0 0,1-1 0 0 0,-1 1 0 0 0,1 0 0 0 0,-1 0 0 0 0,1-1 1 0 0,-1 1-1 0 0,1 0 0 0 0,0 0 0 0 0,0 0 0 0 0,0 0 0 0 0,-1 0 0 0 0,1 0 0 0 0,0 0 0 0 0,0 0 0 0 0,0 1 0 0 0,0-1 0 0 0,1 0 0 0 0,-1 0 1 0 0,0 1-1 0 0,0-1 0 0 0,2 0 0 0 0,10-7 8 0 0,-8 6-10 0 0,1 1 0 0 0,-1-1 0 0 0,0 1 0 0 0,1 0 0 0 0,9-1 0 0 0,38-3 0 0 0,21-1 0 0 0,-48 0 32 0 0,-22 5-10 0 0,-17 3-12 0 0,-14 4-6 0 0,0 1-1 0 0,1 1 1 0 0,0 2 0 0 0,1 0 0 0 0,0 1-1 0 0,0 2 1 0 0,2 1 0 0 0,-39 28-1 0 0,61-41-2 0 0,-6 4-45 0 0,-1 1-1 0 0,1 0 0 0 0,1 1 0 0 0,-1 0 0 0 0,1 0 0 0 0,-7 11 0 0 0,13-17 43 0 0,-1 0 0 0 0,0 0 1 0 0,1 1-1 0 0,-1-1 0 0 0,1 0 0 0 0,0 1 0 0 0,0-1 0 0 0,-1 0 1 0 0,1 1-1 0 0,0-1 0 0 0,0 0 0 0 0,0 1 0 0 0,0-1 0 0 0,0 0 1 0 0,1 1-1 0 0,-1-1 0 0 0,0 0 0 0 0,1 1 0 0 0,-1-1 1 0 0,0 0-1 0 0,1 1 0 0 0,0-1 0 0 0,-1 0 0 0 0,1 0 0 0 0,0 0 1 0 0,0 0-1 0 0,-1 0 0 0 0,1 0 0 0 0,0 0 0 0 0,0 0 0 0 0,0 0 1 0 0,0 0-1 0 0,0 0 0 0 0,1 0 0 0 0,-1-1 0 0 0,0 1 1 0 0,2 1-1 0 0,2 0 29 0 0,0 0 0 0 0,-1 1 0 0 0,1-1 0 0 0,0-1 0 0 0,0 1 0 0 0,0-1 1 0 0,0 0-1 0 0,7 1 0 0 0,2-2 155 0 0,24-1 1 0 0,-26 0-122 0 0,1 0 0 0 0,0 2 0 0 0,13 1 0 0 0,-25-2-108 0 0,0 0-1 0 0,0 0 1 0 0,0 1 0 0 0,0-1-1 0 0,0 0 1 0 0,0 1 0 0 0,0-1 0 0 0,0 1-1 0 0,0-1 1 0 0,0 1 0 0 0,-1 0-1 0 0,1-1 1 0 0,0 1 0 0 0,0 0-1 0 0,-1-1 1 0 0,1 1 0 0 0,0 0-1 0 0,-1 0 1 0 0,1 0 0 0 0,-1 0 0 0 0,1 0-1 0 0,-1 0 1 0 0,1 0 0 0 0,-1 1-1 0 0,5 27-2230 0 0,-4-17 1378 0 0,2-3-1163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20:12:20.9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 3224 0 0,'-12'0'16222'0'0,"15"11"-14294"0"0,4 34-875 0 0,-2-1 0 0 0,0 74 0 0 0,-3-32-788 0 0,2 10-101 0 0,13 152 272 0 0,-8-195-675 0 0,-8-48-9 0 0,1 0-1 0 0,-1 0 1 0 0,1 0 0 0 0,0-1-1 0 0,1 1 1 0 0,-1 0 0 0 0,7 7 0 0 0,2-4-1512 0 0,0-7-86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20:12:21.3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9 355 10592 0 0,'0'0'818'0'0,"0"-1"-618"0"0,0 0 1 0 0,0 0-1 0 0,0 0 0 0 0,0 0 0 0 0,0 0 0 0 0,0 0 0 0 0,1 0 0 0 0,-1 0 0 0 0,0 0 0 0 0,1 0 0 0 0,-1 0 0 0 0,1-1 1 0 0,4-1 1071 0 0,-1 0 0 0 0,1 1 1 0 0,0-1-1 0 0,0 1 0 0 0,1 0 1 0 0,8-2-1 0 0,1 0-1125 0 0,34-13 449 0 0,51-18 341 0 0,96-57-123 0 0,-10-17-115 0 0,-155 88-646 0 0,-20 13 20 0 0,1 0 0 0 0,20-10 0 0 0,-28 16-62 0 0,-1 1 0 0 0,1-1 0 0 0,-1 1 1 0 0,1 0-1 0 0,-1 0 0 0 0,1 1 0 0 0,0-1 1 0 0,-1 1-1 0 0,1 0 0 0 0,0 0 0 0 0,-1 0 0 0 0,1 0 1 0 0,0 0-1 0 0,5 2 0 0 0,-5 0 5 0 0,-1-1 0 0 0,0 1 0 0 0,0 0 0 0 0,-1-1 0 0 0,1 1 0 0 0,0 0 0 0 0,-1 1 0 0 0,1-1 0 0 0,-1 0 0 0 0,0 1 0 0 0,1 0 0 0 0,-1-1 0 0 0,-1 1 0 0 0,1 0 0 0 0,2 5 0 0 0,3 6 91 0 0,0 1 1 0 0,3 15-1 0 0,-8-24-59 0 0,14 54 81 0 0,-2 0 1 0 0,6 76 0 0 0,-12-79-105 0 0,18 198 936 0 0,18 99 723 0 0,-39-332-1556 0 0,-3-12-53 0 0,0 0-1 0 0,0-1 1 0 0,0 1 0 0 0,-1 0 0 0 0,-1 0-1 0 0,-1 15 1 0 0,1-24-62 0 0,0 1-1 0 0,-1-1 1 0 0,0 1 0 0 0,1 0 0 0 0,-1-1-1 0 0,0 1 1 0 0,0-1 0 0 0,0 0-1 0 0,0 1 1 0 0,0-1 0 0 0,0 0-1 0 0,0 1 1 0 0,0-1 0 0 0,-1 0 0 0 0,1 0-1 0 0,0 0 1 0 0,-1 0 0 0 0,1 0-1 0 0,-1-1 1 0 0,1 1 0 0 0,-1 0 0 0 0,-2 0-1 0 0,-4 2 12 0 0,0-1 0 0 0,-1 0-1 0 0,-10 1 1 0 0,6-1-16 0 0,-133 19-29 0 0,-167 4 1 0 0,4-34-3361 0 0,299 8 2657 0 0,-1 0-1 0 0,0-1 0 0 0,1 0 0 0 0,-1-1 0 0 0,1 0 0 0 0,-12-5 0 0 0,2-2-7669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20:12:21.7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162 184 23039 0 0,'-6'-11'1760'0'0,"5"9"-1666"0"0,0-1 0 0 0,0 1 0 0 0,0-1 0 0 0,-1 1 0 0 0,1-1 0 0 0,-1 1 0 0 0,0 0-1 0 0,1 0 1 0 0,-1 0 0 0 0,0 0 0 0 0,0 0 0 0 0,0 0 0 0 0,-1 0 0 0 0,-4-2 0 0 0,6 3-39 0 0,-1 1 1 0 0,0-1 0 0 0,1 1-1 0 0,-1 0 1 0 0,0-1 0 0 0,0 1-1 0 0,0 0 1 0 0,0 0 0 0 0,1 0-1 0 0,-1 0 1 0 0,0 1 0 0 0,0-1-1 0 0,0 0 1 0 0,1 1 0 0 0,-1-1-1 0 0,0 1 1 0 0,1 0 0 0 0,-1-1-1 0 0,0 1 1 0 0,1 0 0 0 0,-1 0-1 0 0,1 0 1 0 0,-1 0 0 0 0,-1 2-1 0 0,-4 4 50 0 0,0 0 1 0 0,0 1-1 0 0,1 0 0 0 0,0 0 0 0 0,0 0 0 0 0,1 1 0 0 0,0 0 1 0 0,-6 14-1 0 0,6-12 78 0 0,2 0 1 0 0,-1-1-1 0 0,1 1 1 0 0,1 0-1 0 0,-2 16 1 0 0,4-20-182 0 0,0 0-1 0 0,0 0 1 0 0,1 0-1 0 0,-1 0 1 0 0,2 0 0 0 0,-1 0-1 0 0,1 0 1 0 0,0 0-1 0 0,5 11 1 0 0,-6-15 14 0 0,0-1-1 0 0,0 0 1 0 0,0 0 0 0 0,1 0-1 0 0,-1 0 1 0 0,0 0 0 0 0,1 0-1 0 0,0-1 1 0 0,-1 1 0 0 0,1 0-1 0 0,0-1 1 0 0,0 1 0 0 0,0-1-1 0 0,0 0 1 0 0,0 1 0 0 0,0-1-1 0 0,0 0 1 0 0,1 0 0 0 0,-1-1-1 0 0,0 1 1 0 0,1 0 0 0 0,-1-1-1 0 0,0 1 1 0 0,1-1 0 0 0,-1 0-1 0 0,1 0 1 0 0,-1 0 0 0 0,0 0-1 0 0,1 0 1 0 0,2-1 0 0 0,2-1 123 0 0,-1 1 0 0 0,1-2 0 0 0,0 1 0 0 0,-1-1 1 0 0,1 0-1 0 0,-1 0 0 0 0,0 0 0 0 0,0-1 0 0 0,8-7 0 0 0,2-3-100 0 0,1-2-1 0 0,-2 0 0 0 0,0 0 0 0 0,-1-1 0 0 0,-1-1 0 0 0,0-1 0 0 0,18-36 1 0 0,-17 23-626 0 0,0-1 1 0 0,-2 0 0 0 0,-2-1-1 0 0,8-42 1 0 0,-15 61-1281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20:12:22.2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0 21191 0 0,'0'0'1606'0'0,"0"7"-904"0"0,-15 292 280 0 0,-1 1 104 0 0,15-169-1086 0 0,0 85 0 0 0,1-208-79 0 0,1 0-1 0 0,-1 0 0 0 0,1 0 1 0 0,0 0-1 0 0,1 0 0 0 0,0-1 1 0 0,0 1-1 0 0,1 0 1 0 0,0-1-1 0 0,4 8 0 0 0,-7-15 37 0 0,1 1 0 0 0,-1-1 0 0 0,0 1 1 0 0,0-1-1 0 0,1 1 0 0 0,-1 0 0 0 0,1-1 0 0 0,-1 0 0 0 0,1 1 0 0 0,-1-1 0 0 0,1 1 0 0 0,-1-1 0 0 0,1 1 0 0 0,-1-1 0 0 0,1 0 0 0 0,-1 1 1 0 0,1-1-1 0 0,-1 0 0 0 0,1 0 0 0 0,0 0 0 0 0,-1 1 0 0 0,1-1 0 0 0,0 0 0 0 0,-1 0 0 0 0,1 0 0 0 0,-1 0 0 0 0,1 0 0 0 0,0 0 0 0 0,-1 0 1 0 0,1 0-1 0 0,0 0 0 0 0,-1 0 0 0 0,1-1 0 0 0,0 1 0 0 0,-1 0 0 0 0,2-1 0 0 0,0 0-183 0 0,0-1 0 0 0,0 0 0 0 0,0 0 0 0 0,0 0 0 0 0,0 0-1 0 0,0 0 1 0 0,0 0 0 0 0,-1-1 0 0 0,2-3 0 0 0,17-33-1298 0 0,-2-7-11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20:12:22.6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7 297 21191 0 0,'-6'-18'1920'0'0,"5"13"-1581"0"0,2 4-288 0 0,-1 0 1 0 0,1 1-1 0 0,0-1 0 0 0,-1 0 1 0 0,1 0-1 0 0,0 0 0 0 0,0 0 1 0 0,0 1-1 0 0,0-1 0 0 0,0 0 1 0 0,0 1-1 0 0,0-1 0 0 0,0 1 1 0 0,0-1-1 0 0,0 1 0 0 0,0-1 1 0 0,0 1-1 0 0,0 0 0 0 0,0 0 1 0 0,1 0-1 0 0,-1-1 1 0 0,0 1-1 0 0,0 0 0 0 0,0 0 1 0 0,3 1-1 0 0,4-2 123 0 0,87-10 471 0 0,49 0 758 0 0,-70 5-1099 0 0,144-31 0 0 0,-119 15 385 0 0,52-15 654 0 0,75-27-1328 0 0,-189 54-14 0 0,-9 1 373 0 0,0-2 0 0 0,41-22 1 0 0,-56 27 385 0 0,-13 5-757 0 0,1 1-1 0 0,-1 0 1 0 0,1-1 0 0 0,-1 1 0 0 0,1 0 0 0 0,-1-1 0 0 0,1 1-1 0 0,-1 0 1 0 0,1 0 0 0 0,-1 0 0 0 0,1-1 0 0 0,0 1-1 0 0,-1 0 1 0 0,1 0 0 0 0,-1 0 0 0 0,1 0 0 0 0,-1 0 0 0 0,1 0-1 0 0,0 0 1 0 0,-1 0 0 0 0,1 0 0 0 0,-1 0 0 0 0,1 1 0 0 0,0-1-1 0 0,-1 0 1 0 0,1 0 0 0 0,-1 0 0 0 0,1 1 0 0 0,-1-1 0 0 0,1 0-1 0 0,-1 1 1 0 0,1-1 0 0 0,-1 0 0 0 0,1 1 0 0 0,-1-1 0 0 0,0 1-1 0 0,1-1 1 0 0,-1 1 0 0 0,0-1 0 0 0,1 1 0 0 0,-1-1-1 0 0,0 1 1 0 0,1-1 0 0 0,-1 1 0 0 0,0-1 0 0 0,0 1 0 0 0,0-1-1 0 0,1 1 1 0 0,-1 0 0 0 0,0-1 0 0 0,0 2 0 0 0,0 4 1 0 0,0 0 0 0 0,0 0 0 0 0,0 0 0 0 0,-2 8 0 0 0,1-2-6 0 0,-2 96 2 0 0,4-74 0 0 0,4 35 0 0 0,1 11 0 0 0,0-7 0 0 0,2-1 0 0 0,22 85 0 0 0,-22-122 0 0 0,2 0 0 0 0,24 58 0 0 0,-26-76 0 0 0,0 0 0 0 0,2 0 0 0 0,0-1 0 0 0,0 0 0 0 0,2-1 0 0 0,24 25 0 0 0,-36-39 0 0 0,1 0 0 0 0,0 0 0 0 0,0-1 0 0 0,0 1 0 0 0,1 0 0 0 0,-1-1 0 0 0,0 1 0 0 0,0-1 0 0 0,0 1 0 0 0,0-1 0 0 0,1 1 0 0 0,-1-1 0 0 0,0 0 0 0 0,2 1 0 0 0,7 2 0 0 0,-9-3 0 0 0,-1 0 0 0 0,0 0 0 0 0,0 0 0 0 0,0 0 0 0 0,0 0 0 0 0,0 0 0 0 0,0 0 0 0 0,0 1 0 0 0,0-1 0 0 0,0 0 0 0 0,0 0 0 0 0,0 0 0 0 0,0 0 0 0 0,0 0 0 0 0,0 0 0 0 0,0 0 0 0 0,0 0 0 0 0,0 0 0 0 0,0 0 0 0 0,0 0 0 0 0,0 1 0 0 0,0-1 0 0 0,0 0 0 0 0,0 0 0 0 0,0 0 0 0 0,0 0 0 0 0,0 0 0 0 0,0 0 0 0 0,0 0 0 0 0,0 0 0 0 0,0 0 0 0 0,0 0 0 0 0,0 1 0 0 0,0-1 0 0 0,0 0 0 0 0,0 0 0 0 0,0 0 0 0 0,0 0 0 0 0,0 0 0 0 0,0 0 0 0 0,0 0 0 0 0,0 0 0 0 0,0 0 0 0 0,-1 0 0 0 0,1 0 0 0 0,0 0 0 0 0,0 0 0 0 0,0 0 0 0 0,0 0 0 0 0,0 0 0 0 0,0 0 0 0 0,0 0 0 0 0,0 0 0 0 0,0 1 0 0 0,0-1 0 0 0,0 0 0 0 0,-1 0 0 0 0,1 0 0 0 0,0 0 0 0 0,0 0 0 0 0,0-1 0 0 0,-5 3 0 0 0,-288 35 0 0 0,209-29 0 0 0,-172 4 37 0 0,-2-16 81 0 0,154 2-44 0 0,23-1 330 0 0,-99 2-1500 0 0,140 6-1541 0 0,14 1-4036 0 0,3 3-2777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20:12:23.3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31 113 17823 0 0,'-2'0'188'0'0,"-1"0"0"0"0,1-1 0 0 0,-1 1 0 0 0,1-1 0 0 0,-1 1 0 0 0,1-1 0 0 0,0 0-1 0 0,-1 0 1 0 0,1 0 0 0 0,-5-3 673 0 0,15-6 1831 0 0,-2 4-2360 0 0,-1 1 1 0 0,1 0-1 0 0,0 0 0 0 0,0 0 0 0 0,0 1 0 0 0,9-5 0 0 0,43-19 1096 0 0,-40 21-925 0 0,-10 3-215 0 0,-1 1-1 0 0,1 0 0 0 0,0 1 1 0 0,0 0-1 0 0,16-2 1 0 0,-23 4-278 0 0,1 0 0 0 0,-1 0 0 0 0,0-1 0 0 0,1 1 1 0 0,-1 0-1 0 0,1 1 0 0 0,-1-1 0 0 0,0 0 0 0 0,1 0 1 0 0,-1 1-1 0 0,1-1 0 0 0,-1 0 0 0 0,0 1 0 0 0,0 0 0 0 0,1-1 1 0 0,-1 1-1 0 0,0 0 0 0 0,0-1 0 0 0,0 1 0 0 0,0 0 0 0 0,1 0 1 0 0,-1 0-1 0 0,0 0 0 0 0,-1 0 0 0 0,1 0 0 0 0,0 0 0 0 0,0 0 1 0 0,0 1-1 0 0,-1-1 0 0 0,1 0 0 0 0,-1 0 0 0 0,1 1 1 0 0,-1-1-1 0 0,1 0 0 0 0,-1 1 0 0 0,0-1 0 0 0,1 1 0 0 0,-1-1 1 0 0,0 0-1 0 0,0 1 0 0 0,0 1 0 0 0,-1 6-10 0 0,0 0 0 0 0,0 0 0 0 0,0 0-1 0 0,-1 0 1 0 0,-1 0 0 0 0,1 0 0 0 0,-2 0 0 0 0,-5 12-1 0 0,-6 6 28 0 0,-22 30-1 0 0,4-7 67 0 0,19-28-29 0 0,5-8-105 0 0,1 0-1 0 0,-8 19 1 0 0,15-32 46 0 0,1-1 0 0 0,0 1 1 0 0,-1-1-1 0 0,1 1 0 0 0,0 0 0 0 0,-1-1 0 0 0,1 1 0 0 0,0 0 0 0 0,0-1 0 0 0,0 1 1 0 0,0 0-1 0 0,0 0 0 0 0,0-1 0 0 0,0 1 0 0 0,0 0 0 0 0,0-1 0 0 0,0 1 1 0 0,0 0-1 0 0,0-1 0 0 0,1 1 0 0 0,-1 0 0 0 0,0-1 0 0 0,0 1 0 0 0,1 0 1 0 0,-1-1-1 0 0,0 1 0 0 0,1-1 0 0 0,-1 1 0 0 0,1 0 0 0 0,-1-1 0 0 0,1 1 0 0 0,-1-1 1 0 0,1 1-1 0 0,-1-1 0 0 0,1 0 0 0 0,-1 1 0 0 0,1-1 0 0 0,0 0 0 0 0,-1 1 1 0 0,1-1-1 0 0,0 0 0 0 0,-1 0 0 0 0,1 1 0 0 0,0-1 0 0 0,-1 0 0 0 0,1 0 1 0 0,0 0-1 0 0,-1 0 0 0 0,1 0 0 0 0,0 0 0 0 0,-1 0 0 0 0,2 0 0 0 0,5 0-43 0 0,0-1-1 0 0,0 1 0 0 0,14-4 0 0 0,-18 3-1 0 0,104-25-3313 0 0,-71 20-6199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20:12:23.7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229 1 21103 0 0,'-3'2'127'0'0,"1"0"-1"0"0,-1 0 0 0 0,1 1 1 0 0,0-1-1 0 0,-1 1 0 0 0,1 0 1 0 0,0 0-1 0 0,1 0 0 0 0,-1 0 1 0 0,1 0-1 0 0,-1 0 0 0 0,1 0 0 0 0,0 0 1 0 0,-1 5-1 0 0,-1 6 34 0 0,1-1 1 0 0,0 19-1 0 0,1-18-216 0 0,-36 389 187 0 0,-59 154-118 0 0,89-522-82 0 0,-31 109-819 0 0,31-125-192 0 0,1-9-51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20:12:24.4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105 175 14744 0 0,'3'-8'1568'0'0,"-1"6"-1246"0"0,1 0 1 0 0,-1 0 0 0 0,1 1 0 0 0,-1-1-1 0 0,1 1 1 0 0,0 0 0 0 0,-1-1 0 0 0,1 1-1 0 0,4 0 1 0 0,29-7 2559 0 0,-24 6-2645 0 0,7 0-12 0 0,0 0 0 0 0,0 1 0 0 0,0 1 0 0 0,0 0 0 0 0,1 2 0 0 0,21 4 0 0 0,493 46 1393 0 0,5-44-920 0 0,20-48 245 0 0,-542 38-894 0 0,809-111 540 0 0,-741 96-585 0 0,31-4-352 0 0,-93 18 321 0 0,0 1 0 0 0,0 1 1 0 0,24 3-1 0 0,-42-2 114 0 0,-1 1 0 0 0,1-1 0 0 0,0 0 0 0 0,-1 0 0 0 0,1-1 0 0 0,0 0 0 0 0,-1 1 0 0 0,1-1 0 0 0,4-2-1 0 0,5 1 864 0 0,-14 2-946 0 0,0 0-1 0 0,1 0 1 0 0,-1 0 0 0 0,0 0 0 0 0,0 0 0 0 0,0 0 0 0 0,0 1-1 0 0,0-1 1 0 0,0 0 0 0 0,0 0 0 0 0,0 0 0 0 0,0 0 0 0 0,0 0-1 0 0,0 0 1 0 0,0 1 0 0 0,0-1 0 0 0,0 0 0 0 0,0 0 0 0 0,0 0-1 0 0,0 0 1 0 0,0 0 0 0 0,0 1 0 0 0,0-1 0 0 0,0 0 0 0 0,0 0-1 0 0,0 0 1 0 0,0 0 0 0 0,0 0 0 0 0,0 0 0 0 0,-1 0 0 0 0,1 1-1 0 0,0-1 1 0 0,0 0 0 0 0,0 0 0 0 0,0 0 0 0 0,0 0 0 0 0,0 0-1 0 0,0 0 1 0 0,0 0 0 0 0,-1 0 0 0 0,1 0 0 0 0,0 0 0 0 0,0 0-1 0 0,0 1 1 0 0,0-1 0 0 0,-5 4-15 0 0,-14 8 11 0 0,10-5 0 0 0,-1-1 0 0 0,1 1 0 0 0,-8 9 0 0 0,-18 20-2 0 0,-47 65-1 0 0,67-80 13 0 0,2 1 0 0 0,0 0-1 0 0,2 1 1 0 0,0 0 0 0 0,-8 27-1 0 0,-5 38 35 0 0,4 0 0 0 0,3 1 0 0 0,5 1 0 0 0,4 0-1 0 0,3 0 1 0 0,15 173 0 0 0,26-54 668 0 0,-35-201-659 0 0,1-1 0 0 0,0 0 0 0 0,0 0-1 0 0,0 0 1 0 0,1 0 0 0 0,0 0 0 0 0,6 9 0 0 0,-4-5 29 0 0,2 1 174 0 0,-7-12-153 0 0,0-1-81 0 0,-1 0 0 0 0,1 0-1 0 0,-1 0 1 0 0,0 0 0 0 0,0 0 0 0 0,1 0-1 0 0,-1 0 1 0 0,0 0 0 0 0,0 0 0 0 0,0 1 0 0 0,-2-2-1 0 0,0-1 22 0 0,-5-4-3 0 0,-1 1-1 0 0,0 0 1 0 0,0 1 0 0 0,0-1-1 0 0,-1 2 1 0 0,0-1 0 0 0,0 1-1 0 0,0 1 1 0 0,-13-3 0 0 0,-14-1-9 0 0,-49-4 0 0 0,61 8 3 0 0,-456-29-20 0 0,-3 22-17 0 0,268 13 3 0 0,-222 32 0 0 0,150 8 0 0 0,149-22 0 0 0,42-4 0 0 0,-174 7 0 0 0,243-24 1 0 0,-75-3-637 0 0,92 2 142 0 0,0-1 0 0 0,0 0-1 0 0,0-1 1 0 0,0 0 0 0 0,0 0 0 0 0,-19-10-1 0 0,15 3-9762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20:12:25.7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57 19351 0 0,'12'-2'2096'0'0,"5"-7"-1288"0"0,0 1-1 0 0,1 1 0 0 0,0 0 0 0 0,34-7 0 0 0,-51 14-789 0 0,47-9 286 0 0,-43 9-669 0 0,0-1 0 0 0,-1 1 0 0 0,1 0 0 0 0,0 1 1 0 0,0-1-1 0 0,0 1 0 0 0,7 2 0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20:12:26.1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164 1 19063 0 0,'-10'1'237'0'0,"1"2"-1"0"0,-1-1 1 0 0,1 1-1 0 0,0 0 1 0 0,0 1-1 0 0,1 0 1 0 0,-1 0 0 0 0,1 1-1 0 0,0 0 1 0 0,0 1-1 0 0,0-1 1 0 0,1 2-1 0 0,0-1 1 0 0,0 1-1 0 0,0 0 1 0 0,1 0-1 0 0,-9 15 1 0 0,13-20-200 0 0,1 0 1 0 0,0 0 0 0 0,0 0 0 0 0,0 0-1 0 0,0 0 1 0 0,1 0 0 0 0,-1 0 0 0 0,0 0 0 0 0,1 0-1 0 0,0 0 1 0 0,-1 1 0 0 0,1-1 0 0 0,0 0-1 0 0,0 0 1 0 0,0 0 0 0 0,0 0 0 0 0,1 1 0 0 0,-1-1-1 0 0,1 0 1 0 0,-1 0 0 0 0,1 0 0 0 0,0 0-1 0 0,-1 0 1 0 0,1 0 0 0 0,0 0 0 0 0,0 0 0 0 0,1 0-1 0 0,-1 0 1 0 0,0-1 0 0 0,1 1 0 0 0,-1-1-1 0 0,1 1 1 0 0,-1-1 0 0 0,3 3 0 0 0,2 0 183 0 0,0 0 0 0 0,1 0 0 0 0,-1 0-1 0 0,1-1 1 0 0,0 1 0 0 0,0-2 0 0 0,0 1 0 0 0,12 2 0 0 0,2-1 75 0 0,76 19 384 0 0,-95-22-669 0 0,0 0 0 0 0,0-1 0 0 0,0 1 1 0 0,0 0-1 0 0,0 0 0 0 0,0 0 0 0 0,-1 0 0 0 0,1 0 0 0 0,0 1 0 0 0,-1-1 0 0 0,1 0 0 0 0,-1 1 0 0 0,1-1 0 0 0,-1 1 1 0 0,0 0-1 0 0,1-1 0 0 0,1 5 0 0 0,-2-3 14 0 0,0 0 0 0 0,0 0 1 0 0,0 0-1 0 0,-1 0 0 0 0,1 0 0 0 0,-1 1 0 0 0,1-1 1 0 0,-1 0-1 0 0,0 0 0 0 0,-1 6 0 0 0,-1 0-45 0 0,1-1 0 0 0,-2 1 0 0 0,1 0 0 0 0,-1-1 0 0 0,-1 0 0 0 0,1 1 0 0 0,-8 10 0 0 0,2-5-600 0 0,-1 0 0 0 0,-14 13 0 0 0,-9 6-6726 0 0,9-10-724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20:00:37.9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124 0 13616 0 0,'-9'3'658'0'0,"-49"1"180"0"0,25-6 1282 0 0,9 0 189 0 0,48 4 2742 0 0,33 6-3252 0 0,45 4-1423 0 0,187 18 1317 0 0,83 6-378 0 0,-281-29-1035 0 0,291 13 820 0 0,-45-38-448 0 0,-68 7-240 0 0,-88 17 101 0 0,-126-4-1093 0 0,-27-2 882 0 0,37 6 0 0 0,-59-6-300 0 0,0 0 0 0 0,-1 0 0 0 0,1-1 0 0 0,0 1 0 0 0,7-3 1 0 0,2 0-5 0 0,-13 3 7 0 0,-2 0-7 0 0,0 0 1 0 0,1 0-1 0 0,-1 0 1 0 0,0 0 0 0 0,1 0-1 0 0,-1 0 1 0 0,0 0-1 0 0,1 0 1 0 0,-1 0 0 0 0,0 0-1 0 0,1 0 1 0 0,-1 0-1 0 0,0 0 1 0 0,1-1 0 0 0,-1 1-1 0 0,0 0 1 0 0,1 0-1 0 0,-1 0 1 0 0,0-1 0 0 0,0 1-1 0 0,1 0 1 0 0,-1 0-1 0 0,0-1 1 0 0,0 1 0 0 0,1 0-1 0 0,-1-1 1 0 0,0 0-1 0 0,1 1-178 0 0,8-14 384 0 0,-11 10-210 0 0,1 3 1 0 0,1 0 1 0 0,-1 0-1 0 0,1 0 1 0 0,-1 0-1 0 0,1 0 1 0 0,-1 0-1 0 0,0 0 1 0 0,0 0-1 0 0,1 0 1 0 0,-1 1-1 0 0,0-1 1 0 0,0 0-1 0 0,0 0 1 0 0,0 1-1 0 0,0-1 1 0 0,0 0-1 0 0,0 1 1 0 0,0-1-1 0 0,0 1 1 0 0,0 0-1 0 0,0-1 1 0 0,0 1-1 0 0,-1 0 1 0 0,1-1-1 0 0,0 1 1 0 0,0 0-1 0 0,0 0 1 0 0,0 0 0 0 0,-2 0-1 0 0,-10-1-1849 0 0,1-2-3514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20:01:44.6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436 30 14888 0 0,'3'8'942'0'0,"1"-14"-85"0"0,2-4-62 0 0,-4 3 442 0 0,9-8 8153 0 0,-17 18-8592 0 0,-9 11-346 0 0,-16 22-1 0 0,1-1-254 0 0,-72 55 47 0 0,23-21-41 0 0,25-20-50 0 0,21-21 130 0 0,3 1-1 0 0,-30 36 1 0 0,57-61-199 0 0,0 0 0 0 0,0 0 0 0 0,0 0 0 0 0,1 0 0 0 0,-4 9 0 0 0,5-12-73 0 0,1 0-1 0 0,0-1 0 0 0,0 1 0 0 0,0 0 1 0 0,-1 0-1 0 0,1 0 0 0 0,0 0 0 0 0,0 0 1 0 0,0-1-1 0 0,0 1 0 0 0,1 0 1 0 0,-1 0-1 0 0,0 0 0 0 0,0 0 0 0 0,0-1 1 0 0,1 1-1 0 0,-1 0 0 0 0,0 0 1 0 0,1 0-1 0 0,-1-1 0 0 0,1 1 0 0 0,-1 0 1 0 0,1-1-1 0 0,-1 1 0 0 0,1 0 1 0 0,-1-1-1 0 0,1 1 0 0 0,0-1 0 0 0,-1 1 1 0 0,1-1-1 0 0,0 1 0 0 0,0-1 1 0 0,-1 1-1 0 0,1-1 0 0 0,0 0 0 0 0,0 1 1 0 0,0-1-1 0 0,-1 0 0 0 0,1 0 0 0 0,0 0 1 0 0,1 1-1 0 0,10 1 17 0 0,0 1 0 0 0,1-2 0 0 0,-1 0 0 0 0,0 0 0 0 0,17-2-1 0 0,64-9 166 0 0,-60 5-169 0 0,4 0-23 0 0,-15 1 0 0 0,1 1 0 0 0,0 1 0 0 0,0 1 0 0 0,0 1 0 0 0,30 3 0 0 0,-18 7-989 0 0,-12 0-2458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20:12:26.5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99 11520 0 0,'-3'-1'1190'0'0,"2"1"-1034"0"0,0 0-1 0 0,1-1 1 0 0,-1 1-1 0 0,1 0 1 0 0,-1-1-1 0 0,1 1 1 0 0,-1 0-1 0 0,1-1 1 0 0,0 1 0 0 0,-1-1-1 0 0,1 1 1 0 0,-1-1-1 0 0,1 1 1 0 0,0-1-1 0 0,-1 1 1 0 0,1-1-1 0 0,0 0 1 0 0,0 1-1 0 0,0-1 1 0 0,-1 1-1 0 0,1-1 1 0 0,0 0-1 0 0,0 1 1 0 0,0-1-1 0 0,0 1 1 0 0,0-1-1 0 0,0 0 1 0 0,0 1 0 0 0,0-1-1 0 0,0 0 1 0 0,0 1-1 0 0,0-1 1 0 0,1 1-1 0 0,-1-1 1 0 0,0 0-1 0 0,0 1 1 0 0,1-1-1 0 0,0 0 1 0 0,-1 0 393 0 0,2-2-232 0 0,-1 0 0 0 0,1 0 0 0 0,0 1 1 0 0,0-1-1 0 0,0 1 0 0 0,1-1 0 0 0,-1 1 0 0 0,1 0 1 0 0,-1 0-1 0 0,1 0 0 0 0,3-2 0 0 0,36-18 1192 0 0,-30 16-1044 0 0,-7 3-304 0 0,0 1 1 0 0,1-1-1 0 0,-1 1 1 0 0,0 1-1 0 0,1-1 1 0 0,-1 1-1 0 0,8-1 1 0 0,-12 2-151 0 0,0 0-1 0 0,1 0 1 0 0,-1 0 0 0 0,0 0-1 0 0,0 0 1 0 0,1 1 0 0 0,-1-1-1 0 0,0 0 1 0 0,0 1 0 0 0,1-1-1 0 0,-1 1 1 0 0,0-1-1 0 0,0 1 1 0 0,0 0 0 0 0,0-1-1 0 0,0 1 1 0 0,0 0 0 0 0,0 0-1 0 0,0 0 1 0 0,0 0 0 0 0,0 0-1 0 0,0 0 1 0 0,0 0 0 0 0,-1 0-1 0 0,1 0 1 0 0,0 0 0 0 0,-1 0-1 0 0,1 1 1 0 0,-1-1 0 0 0,1 0-1 0 0,-1 0 1 0 0,0 1 0 0 0,0-1-1 0 0,1 0 1 0 0,-1 1 0 0 0,0 1-1 0 0,0 2-10 0 0,0 1 0 0 0,0-1 0 0 0,-1 1 0 0 0,0-1 0 0 0,0 1 0 0 0,-3 8 0 0 0,-1 8 0 0 0,2-13-19 0 0,0 0 0 0 0,0-1 0 0 0,-1 0 0 0 0,0 0 0 0 0,0 0 0 0 0,-1 0 0 0 0,-7 9 0 0 0,5-5-605 0 0,7-12 615 0 0,1 1 1 0 0,-1-1 0 0 0,0 0-1 0 0,1 1 1 0 0,-1-1-1 0 0,1 0 1 0 0,-1 0-1 0 0,1 1 1 0 0,-1-1 0 0 0,1 0-1 0 0,-1 0 1 0 0,1 0-1 0 0,-1 0 1 0 0,1 1-1 0 0,-1-1 1 0 0,1 0 0 0 0,0 0-1 0 0,-1 0 1 0 0,1 0-1 0 0,-1 0 1 0 0,1 0-1 0 0,-1-1 1 0 0,2 1 0 0 0,4 0 195 0 0,1-1 0 0 0,-1-1 1 0 0,1 1-1 0 0,11-5 1 0 0,-12 4-55 0 0,1 0 0 0 0,0 0 1 0 0,9-1-1 0 0,-6 2 76 0 0,-6 1-91 0 0,0-1 0 0 0,0 1 0 0 0,0 0 0 0 0,0 0 0 0 0,0 0 0 0 0,5 2 1 0 0,-8-2-103 0 0,0 0 0 0 0,0 1 1 0 0,0-1-1 0 0,0 1 0 0 0,0-1 1 0 0,-1 1-1 0 0,1-1 0 0 0,0 1 1 0 0,0 0-1 0 0,-1-1 1 0 0,1 1-1 0 0,0 0 0 0 0,-1-1 1 0 0,1 1-1 0 0,0 0 0 0 0,-1 0 1 0 0,1 0-1 0 0,-1 0 0 0 0,0 0 1 0 0,1-1-1 0 0,-1 1 1 0 0,0 0-1 0 0,1 0 0 0 0,-1 0 1 0 0,0 0-1 0 0,0 0 0 0 0,0 0 1 0 0,0 0-1 0 0,0 0 0 0 0,0 2 1 0 0,0 2 8 0 0,-1-1 0 0 0,0 1 0 0 0,0-1 0 0 0,0 0 0 0 0,0 1 0 0 0,-1-1 0 0 0,-3 8 0 0 0,-18 27 44 0 0,-18 32-28 0 0,-2 3-1633 0 0,42-72 1291 0 0,0-1-1 0 0,0 0 1 0 0,1 0-1 0 0,-1 0 0 0 0,1 1 1 0 0,-1-1-1 0 0,1 0 0 0 0,-1 1 1 0 0,1-1-1 0 0,0 0 1 0 0,-1 1-1 0 0,1 2 0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20:12:26.9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1 15664 0 0,'0'0'1902'0'0,"-2"8"1477"0"0,-10 65 1533 0 0,4-20-4419 0 0,0 70-1 0 0,8-111-474 0 0,1-1 1 0 0,4 23-1 0 0,-4-30-53 0 0,0 0 0 0 0,0 0 0 0 0,0 0 0 0 0,1-1-1 0 0,-1 1 1 0 0,1 0 0 0 0,0-1 0 0 0,0 1 0 0 0,0-1 0 0 0,0 0-1 0 0,5 5 1 0 0,-6-7-135 0 0,0 0 0 0 0,0-1 1 0 0,0 1-1 0 0,0 0 0 0 0,0 0 0 0 0,1-1 0 0 0,-1 1 0 0 0,0-1 0 0 0,0 1 1 0 0,1-1-1 0 0,-1 0 0 0 0,0 1 0 0 0,1-1 0 0 0,1 0 0 0 0,9 0-1358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20:12:27.3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63 24879 0 0,'17'-23'2673'0'0,"-14"19"-2661"0"0,1 0 0 0 0,0 0-1 0 0,0 1 1 0 0,0-1 0 0 0,0 1-1 0 0,0 0 1 0 0,1 0 0 0 0,-1 0-1 0 0,1 0 1 0 0,9-2-1 0 0,-12 5 122 0 0,1 0-1 0 0,0 0 0 0 0,0 0 0 0 0,-1 1 0 0 0,1-1 1 0 0,0 1-1 0 0,0-1 0 0 0,-1 1 0 0 0,1 0 0 0 0,-1 0 0 0 0,1 1 1 0 0,-1-1-1 0 0,1 0 0 0 0,3 4 0 0 0,-4-3-132 0 0,-1 0 0 0 0,0 0 0 0 0,1 0 0 0 0,-1 0 0 0 0,0 1 0 0 0,0-1 0 0 0,-1 0 0 0 0,1 1 0 0 0,0-1 0 0 0,-1 0 0 0 0,1 1 0 0 0,-1-1 0 0 0,0 1 0 0 0,0-1 0 0 0,0 1 0 0 0,0-1 0 0 0,-1 5 0 0 0,-1 5 0 0 0,0 1 0 0 0,-7 15 0 0 0,3-8 0 0 0,2-5 0 0 0,2-11 0 0 0,1 1 0 0 0,0-1 0 0 0,0 1 0 0 0,0-1 0 0 0,1 1 0 0 0,-1 0 0 0 0,1 9 0 0 0,1-11 71 0 0,-1 1 0 0 0,1-1 0 0 0,-1 0 0 0 0,1 1 0 0 0,0-1 0 0 0,0 0 0 0 0,0 1 0 0 0,1-1 1 0 0,-1 0-1 0 0,1 0 0 0 0,0 0 0 0 0,0 0 0 0 0,2 2 0 0 0,-2-3-25 0 0,0-1 1 0 0,0 1 0 0 0,0-1-1 0 0,-1 0 1 0 0,1 0 0 0 0,1 0-1 0 0,-1 0 1 0 0,0 0 0 0 0,0 0-1 0 0,0-1 1 0 0,0 1 0 0 0,1-1-1 0 0,-1 1 1 0 0,0-1 0 0 0,1 0-1 0 0,-1 0 1 0 0,0 0 0 0 0,0 0-1 0 0,1 0 1 0 0,3-2 0 0 0,14-3-290 0 0,1-1 0 0 0,0-1 1 0 0,-1-1-1 0 0,37-20 0 0 0,5-4-4448 0 0,-38 19 2941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20:14:32.6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41 3424 0 0,'0'0'504'0'0,"-5"0"-168"0"0,2-5 120 0 0,1-2-136 0 0,-2 0 0 0 0,4-2 0 0 0,0 2-384 0 0,0 2-80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20:14:33.1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157 26 15344 0 0,'-2'-4'74'0'0,"2"2"90"0"0,-1 1 0 0 0,1-1 0 0 0,-1 1 0 0 0,1 0 0 0 0,-1-1 0 0 0,0 1 0 0 0,0 0-1 0 0,0-1 1 0 0,0 1 0 0 0,0 0 0 0 0,0 0 0 0 0,0 0 0 0 0,-2-2 0 0 0,3 3-76 0 0,0 0-1 0 0,-1 0 1 0 0,1-1 0 0 0,0 1-1 0 0,-1 0 1 0 0,1 0 0 0 0,-1 0 0 0 0,1 0-1 0 0,0 0 1 0 0,-1 0 0 0 0,1 0-1 0 0,0 0 1 0 0,-1 0 0 0 0,1 0 0 0 0,-1 0-1 0 0,1 0 1 0 0,0 0 0 0 0,-1 0-1 0 0,1 0 1 0 0,0 0 0 0 0,-1 0 0 0 0,1 0-1 0 0,-1 1 1 0 0,1-1 0 0 0,0 0 0 0 0,-1 0-1 0 0,1 0 1 0 0,0 1 0 0 0,0-1-1 0 0,-1 0 1 0 0,1 0 0 0 0,0 1 0 0 0,-1-1-1 0 0,1 0 1 0 0,0 1 0 0 0,0-1-1 0 0,0 0 1 0 0,-1 1 0 0 0,1-1 0 0 0,0 0-1 0 0,0 1 1 0 0,0-1 0 0 0,0 0-1 0 0,0 1 1 0 0,0-1 0 0 0,0 1 0 0 0,0-1-1 0 0,0 0 1 0 0,0 2 0 0 0,-4 26 907 0 0,3-18-739 0 0,-3 20-175 0 0,2-1 0 0 0,3 45 0 0 0,0-19-83 0 0,-12 524 1313 0 0,12-527-924 0 0,0-36-201 0 0,-1 0-1 0 0,0-1 1 0 0,-5 24-1 0 0,5-39-173 0 0,0 1 0 0 0,0-1 0 0 0,0 0 0 0 0,0 0 0 0 0,0 0-1 0 0,0 0 1 0 0,0 0 0 0 0,0 0 0 0 0,0 0 0 0 0,0 0 0 0 0,0 1 0 0 0,0-1 0 0 0,0 0-1 0 0,0 0 1 0 0,0 0 0 0 0,0 0 0 0 0,0 0 0 0 0,0 0 0 0 0,-1 0 0 0 0,1 0-1 0 0,0 0 1 0 0,0 0 0 0 0,0 0 0 0 0,0 0 0 0 0,0 1 0 0 0,0-1 0 0 0,0 0 0 0 0,0 0-1 0 0,0 0 1 0 0,-1 0 0 0 0,1 0 0 0 0,0 0 0 0 0,0 0 0 0 0,0 0 0 0 0,0 0 0 0 0,0 0-1 0 0,0 0 1 0 0,0 0 0 0 0,-1 0 0 0 0,1 0 0 0 0,0 0 0 0 0,0 0 0 0 0,0 0 0 0 0,0 0-1 0 0,0-1 1 0 0,0 1 0 0 0,0 0 0 0 0,0 0 0 0 0,-1 0 0 0 0,1 0 0 0 0,0 0-1 0 0,0 0 1 0 0,0 0 0 0 0,0 0 0 0 0,0 0 0 0 0,0 0 0 0 0,0 0 0 0 0,0 0 0 0 0,0-1-1 0 0,0 1 1 0 0,0 0 0 0 0,0 0 0 0 0,0 0 0 0 0,0 0 0 0 0,0 0 0 0 0,0 0 0 0 0,0 0-1 0 0,-1-1 1 0 0,-7-13 337 0 0,-6-19-61 0 0,-30-130 101 0 0,42 155-365 0 0,-5-8 50 0 0,3 11-44 0 0,-2 21 37 0 0,2 4-67 0 0,0-1 0 0 0,1 0 0 0 0,1 1 0 0 0,0-1 0 0 0,2 1 0 0 0,0 0 0 0 0,1-1 0 0 0,2 1 0 0 0,3 19 0 0 0,-5-37 0 0 0,0 1 0 0 0,0-1 0 0 0,-1 0 0 0 0,1 1 0 0 0,0-1 0 0 0,1 0 0 0 0,-1 0 0 0 0,2 3 0 0 0,6 0 12 0 0,-8-5-8 0 0,0-1-1 0 0,1 1 0 0 0,-1 0 1 0 0,0 0-1 0 0,1-1 1 0 0,-1 1-1 0 0,0-1 1 0 0,0 1-1 0 0,0-1 0 0 0,1 1 1 0 0,-1-1-1 0 0,0 0 1 0 0,0 0-1 0 0,0 0 1 0 0,0 1-1 0 0,0-1 0 0 0,0 0 1 0 0,0 0-1 0 0,1-2 1 0 0,15-23 26 0 0,-14 21-9 0 0,79-150-1423 0 0,-74 135-168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20:14:33.8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13 447 9648 0 0,'-7'-5'7218'0'0,"3"-1"-5957"0"0,3-3-698 0 0,0 0-1 0 0,1-1 0 0 0,1 1 0 0 0,0 0 0 0 0,0 0 0 0 0,0-1 0 0 0,5-12 0 0 0,-4 12-241 0 0,7-18 359 0 0,0 1 0 0 0,1 0 0 0 0,15-25 1 0 0,-4 6-136 0 0,-14 30-414 0 0,1 0-1 0 0,1 0 0 0 0,14-19 1 0 0,-23 34-131 0 0,1 1 0 0 0,-1-1 1 0 0,0 1-1 0 0,0-1 1 0 0,1 1-1 0 0,-1 0 1 0 0,1-1-1 0 0,-1 1 0 0 0,0 0 1 0 0,1-1-1 0 0,-1 1 1 0 0,1 0-1 0 0,-1 0 1 0 0,1-1-1 0 0,-1 1 0 0 0,0 0 1 0 0,1 0-1 0 0,-1 0 1 0 0,1 0-1 0 0,-1 0 1 0 0,1 0-1 0 0,0-1 1 0 0,0 2-1 0 0,-1-1 0 0 0,0 0 0 0 0,1 0 0 0 0,-1 0 0 0 0,0 1 0 0 0,1-1 0 0 0,-1 0 0 0 0,0 1 0 0 0,1-1 0 0 0,-1 0 0 0 0,0 1 0 0 0,0-1 1 0 0,1 0-1 0 0,-1 1 0 0 0,0-1 0 0 0,0 0 0 0 0,0 1 0 0 0,1-1 0 0 0,-1 1 0 0 0,0-1 0 0 0,3 24-1 0 0,-5 5 14 0 0,-1 0 0 0 0,-1 0 0 0 0,-9 31 0 0 0,0-1-1 0 0,13-59-12 0 0,0 0 0 0 0,1 0 0 0 0,-1 0 0 0 0,0 0 0 0 0,0 0 0 0 0,0 0 0 0 0,0 0 0 0 0,0 0 0 0 0,0 0 0 0 0,1 0 0 0 0,-1 0 0 0 0,0 0 0 0 0,0 0 0 0 0,0 0 0 0 0,0 0 0 0 0,0 0 0 0 0,1 0 0 0 0,-1 0 0 0 0,0 0 0 0 0,0 0 0 0 0,0 0 0 0 0,0 0 0 0 0,0 0 0 0 0,0 0 0 0 0,1 0 0 0 0,-1 0 0 0 0,0 0 0 0 0,0 0 0 0 0,0 0 0 0 0,0 0 0 0 0,0 0 0 0 0,0 1 0 0 0,0-1 0 0 0,0 0 0 0 0,1 0 0 0 0,-1 0 0 0 0,0 0 0 0 0,0 0 0 0 0,0 0 0 0 0,0 0 0 0 0,0 1 0 0 0,0-1 0 0 0,0 0 0 0 0,0 0 0 0 0,0 0 0 0 0,0 0 0 0 0,5-8 27 0 0,-1 0 0 0 0,6-15 1 0 0,2-5 24 0 0,50-104 228 0 0,-57 123-219 0 0,-1-1 77 0 0,2 0 1 0 0,-1-1-1 0 0,1 2 1 0 0,0-1-1 0 0,1 1 1 0 0,0 0-1 0 0,15-13 1 0 0,-22 21-125 0 0,1 0 0 0 0,0 0 0 0 0,0 1 0 0 0,0-1 1 0 0,-1 0-1 0 0,1 1 0 0 0,0-1 0 0 0,0 1 0 0 0,0-1 0 0 0,0 1 0 0 0,0-1 1 0 0,0 1-1 0 0,0 0 0 0 0,0-1 0 0 0,0 1 0 0 0,1 0 0 0 0,-1 0 1 0 0,0 0-1 0 0,0 0 0 0 0,0 0 0 0 0,0 0 0 0 0,0 0 0 0 0,0 0 0 0 0,0 0 1 0 0,0 1-1 0 0,0-1 0 0 0,0 0 0 0 0,0 1 0 0 0,0-1 0 0 0,0 1 1 0 0,0-1-1 0 0,0 1 0 0 0,0-1 0 0 0,0 1 0 0 0,0 0 0 0 0,0-1 0 0 0,0 1 1 0 0,-1 0-1 0 0,1 0 0 0 0,0 0 0 0 0,-1-1 0 0 0,2 3 0 0 0,0 1-4 0 0,1 1-1 0 0,-1-1 1 0 0,-1 1 0 0 0,1-1-1 0 0,0 1 1 0 0,-1 0-1 0 0,0 0 1 0 0,0 6-1 0 0,1 20 31 0 0,-3 0-1 0 0,0 0 0 0 0,-9 48 1 0 0,4-39-106 0 0,0 50 0 0 0,6-84 24 0 0,0 0 0 0 0,0 1 1 0 0,1-1-1 0 0,3 11 0 0 0,-3-14-311 0 0,-1-1 0 0 0,1 0 0 0 0,0 0-1 0 0,0 0 1 0 0,1 0 0 0 0,2 4-1 0 0,-4-5-285 0 0,1 0 0 0 0,0 0 0 0 0,0 0-1 0 0,1 0 1 0 0,-1 0 0 0 0,0-1 0 0 0,0 1-1 0 0,0 0 1 0 0,0 0 0 0 0,1-1 0 0 0,-1 1-1 0 0,2 0 1 0 0,8 0-7191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20:14:34.2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125 32 7368 0 0,'1'0'65'0'0,"-1"-1"0"0"0,1 0 1 0 0,-1 1-1 0 0,1-1 0 0 0,-1 0 1 0 0,1 0-1 0 0,-1 0 0 0 0,0 0 0 0 0,1 1 1 0 0,-1-1-1 0 0,0 0 0 0 0,1 0 1 0 0,-1 0-1 0 0,0 0 0 0 0,0 0 1 0 0,0 0-1 0 0,0 0 0 0 0,0 0 0 0 0,0 0 1 0 0,0 1-1 0 0,0-1 0 0 0,-1 0 1 0 0,1 0-1 0 0,-5-11 8998 0 0,3 13-7796 0 0,-2 0-1069 0 0,0 0 0 0 0,0 0 0 0 0,0 1 0 0 0,1 0 1 0 0,-1 0-1 0 0,0 0 0 0 0,1 0 0 0 0,0 1 0 0 0,0-1 1 0 0,-1 1-1 0 0,1 0 0 0 0,1 0 0 0 0,-1 0 0 0 0,0 0 0 0 0,1 0 1 0 0,-3 6-1 0 0,-3 2 185 0 0,1 2 1 0 0,1-1-1 0 0,-9 24 0 0 0,14-33-333 0 0,-7 19 575 0 0,-8 41 1 0 0,15-57-538 0 0,0 1 0 0 0,0 0 1 0 0,1 0-1 0 0,-1 0 0 0 0,2 0 1 0 0,-1 0-1 0 0,1 0 0 0 0,0 0 1 0 0,0-1-1 0 0,5 13 0 0 0,-6-18-77 0 0,1 0 0 0 0,-1 0 0 0 0,1 0 0 0 0,-1 0 0 0 0,1 0 0 0 0,0 0-1 0 0,-1 0 1 0 0,1 0 0 0 0,0-1 0 0 0,0 1 0 0 0,0 0 0 0 0,-1 0 0 0 0,1-1 0 0 0,0 1 0 0 0,0 0-1 0 0,0-1 1 0 0,0 1 0 0 0,0-1 0 0 0,0 1 0 0 0,1-1 0 0 0,-1 0 0 0 0,0 1 0 0 0,0-1 0 0 0,0 0-1 0 0,0 0 1 0 0,0 0 0 0 0,0 0 0 0 0,1 0 0 0 0,-1 0 0 0 0,0 0 0 0 0,0 0 0 0 0,0 0 0 0 0,0-1-1 0 0,0 1 1 0 0,2-1 0 0 0,1 0 14 0 0,-1 0 0 0 0,1-1 0 0 0,-1 0-1 0 0,1 1 1 0 0,-1-1 0 0 0,0-1 0 0 0,0 1 0 0 0,0 0-1 0 0,5-5 1 0 0,6-8 43 0 0,-2 3-25 0 0,-1-1 0 0 0,0 0 0 0 0,11-17 0 0 0,-4 0 0 0 0,3-5 88 0 0,24-54-1 0 0,-34 69-130 0 0,-12 26 0 0 0,-1 0 0 0 0,1 0 0 0 0,1 0 0 0 0,-1 0 0 0 0,1 0 0 0 0,1 7 0 0 0,1 47 0 0 0,-1-54-4 0 0,0 16-443 0 0,8 42-1 0 0,-8-58 334 0 0,1 0-1 0 0,0 0 1 0 0,0 0-1 0 0,1 0 1 0 0,-1 0-1 0 0,1-1 1 0 0,0 1-1 0 0,1-1 1 0 0,-1 0-1 0 0,1 0 0 0 0,7 7 1 0 0,-2-5-1443 0 0,1-1-349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20:14:34.7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1 16128 0 0,'-2'0'189'0'0,"1"0"0"0"0,0 0 0 0 0,-1 0 1 0 0,1 0-1 0 0,-1 0 0 0 0,1 1 0 0 0,-1-1 1 0 0,1 0-1 0 0,-1 1 0 0 0,1-1 0 0 0,0 1 1 0 0,-1 0-1 0 0,1-1 0 0 0,0 1 0 0 0,0 0 1 0 0,-1 0-1 0 0,1 0 0 0 0,0 0 0 0 0,0 0 1 0 0,0 0-1 0 0,0 0 0 0 0,0 0 0 0 0,-1 2 1 0 0,1 0 244 0 0,-1 0 0 0 0,1 0 0 0 0,0 1 0 0 0,0-1 0 0 0,1 0 1 0 0,-1 0-1 0 0,1 1 0 0 0,-1-1 0 0 0,1 6 0 0 0,0 7 207 0 0,0 0 0 0 0,1 0 0 0 0,1 0-1 0 0,7 28 1 0 0,-5-29-626 0 0,-1-3 16 0 0,1 0 1 0 0,8 18-1 0 0,-10-26-26 0 0,0 0 0 0 0,1-1 0 0 0,-1 1 0 0 0,1-1 0 0 0,0 1 0 0 0,0-1-1 0 0,0 0 1 0 0,0 0 0 0 0,0 0 0 0 0,1-1 0 0 0,4 4 0 0 0,-2-3-342 0 0,0 0 1 0 0,0 0-1 0 0,0 0 0 0 0,1-1 0 0 0,-1 0 0 0 0,0-1 1 0 0,1 1-1 0 0,0-1 0 0 0,7 0 0 0 0,-11 0 158 0 0,0-1 0 0 0,0 0 0 0 0,0-1 0 0 0,0 1 0 0 0,0 0-1 0 0,0-1 1 0 0,0 0 0 0 0,0 0 0 0 0,0 0 0 0 0,-1 0 0 0 0,1 0 0 0 0,0 0 0 0 0,0-1-1 0 0,-1 1 1 0 0,1-1 0 0 0,-1 0 0 0 0,1 0 0 0 0,-1 0 0 0 0,0 0 0 0 0,0 0 0 0 0,0 0-1 0 0,2-4 1 0 0,6-10-1325 0 0</inkml:trace>
  <inkml:trace contextRef="#ctx0" brushRef="#br0" timeOffset="1">188 71 21191 0 0,'0'0'480'0'0,"-8"2"646"0"0,-1 1-936 0 0,1 1 0 0 0,-1 0 1 0 0,1 0-1 0 0,0 1 0 0 0,0 0 1 0 0,0 1-1 0 0,1 0 0 0 0,0 0 0 0 0,0 0 1 0 0,0 1-1 0 0,-6 9 0 0 0,-2 3 356 0 0,2 0 0 0 0,0 1-1 0 0,-12 27 1 0 0,22-42-635 0 0,1-1 0 0 0,0 1 1 0 0,1-1-1 0 0,-1 1 0 0 0,1-1 0 0 0,0 1 0 0 0,0 0 0 0 0,0 0 0 0 0,0 0 0 0 0,1 0 0 0 0,1 9 1 0 0,2-7-2164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20:12:32.4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26 9416 0 0,'-1'0'95'0'0,"-1"0"0"0"0,1 0 0 0 0,0-1 0 0 0,0 1 0 0 0,-1 0 0 0 0,1-1 0 0 0,0 1 0 0 0,0 0 0 0 0,0-1 0 0 0,0 1 0 0 0,0-1 0 0 0,0 0 0 0 0,0 1 0 0 0,0-1 0 0 0,-2-1 0 0 0,2 1 333 0 0,-1-1-1 0 0,1 1 1 0 0,0 1-1 0 0,-1-1 1 0 0,1 0-1 0 0,-1 0 1 0 0,1 0-1 0 0,-1 1 1 0 0,-2-2 0 0 0,-5-1 2452 0 0,9 3-2624 0 0,-1-1-1 0 0,0 1 1 0 0,1-1 0 0 0,-1 1 0 0 0,0 0 0 0 0,-8 3 8113 0 0,17-3-8131 0 0,-1 1-1 0 0,1-1 0 0 0,0 0 0 0 0,0-1 0 0 0,12-1 0 0 0,-12 1-177 0 0,3-1 46 0 0,-1 2 0 0 0,1-1-1 0 0,0 1 1 0 0,0 1 0 0 0,-1 0 0 0 0,1 1 0 0 0,-1 0-1 0 0,16 5 1 0 0,-8 0 230 0 0,37 8 0 0 0,-21-13-137 0 0,-15-1-206 0 0,108 4 168 0 0,-74-4 118 0 0,231 0 473 0 0,-187-6-703 0 0,296-12 182 0 0,-64 13-231 0 0,-315 4 0 0 0,0 0 0 0 0,-1 2 0 0 0,1 0 0 0 0,0 0 0 0 0,17 6 0 0 0,-27-6-215 0 0,1 1 1 0 0,-1-1-1 0 0,0 1 0 0 0,0 0 1 0 0,0 0-1 0 0,0 1 0 0 0,0-1 1 0 0,-1 1-1 0 0,6 7 0 0 0,-7-10-112 0 0,0 1 0 0 0,-1-1-1 0 0,1 0 1 0 0,0 0 0 0 0,0 0-1 0 0,1 0 1 0 0,-1 0-1 0 0,0 0 1 0 0,0 0 0 0 0,5 0-1 0 0,21 4-3309 0 0,-16-7 1902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20:12:38.5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481 195 10592 0 0,'-13'-65'1912'0'0,"4"25"2575"0"0,6 20-2035 0 0,-3-12-280 0 0,3 19-1156 0 0,-5-10 1499 0 0,8 23-2485 0 0,-1-1 0 0 0,1 1-1 0 0,0 0 1 0 0,-1 0 0 0 0,1 0 0 0 0,0 0 0 0 0,-1 0 0 0 0,1 0 0 0 0,0 0-1 0 0,0 0 1 0 0,-1 0 0 0 0,1 0 0 0 0,0 0 0 0 0,-1 0 0 0 0,1 0 0 0 0,0 0-1 0 0,-1 0 1 0 0,1 0 0 0 0,0 0 0 0 0,-1 0 0 0 0,1 0 0 0 0,0 0-1 0 0,-1 0 1 0 0,1 0 0 0 0,0 1 0 0 0,-1-1 0 0 0,1 0 0 0 0,-7 5 130 0 0,4-3-133 0 0,1 1 1 0 0,-1 0 0 0 0,1 0-1 0 0,0 0 1 0 0,0 0-1 0 0,0 0 1 0 0,1 0 0 0 0,-1 1-1 0 0,1-1 1 0 0,0 1-1 0 0,-1 3 1 0 0,-3 5-14 0 0,-40 129 47 0 0,12-35 33 0 0,-184 415 760 0 0,212-510-831 0 0,-54 123 1326 0 0,51-108-1034 0 0,7-25-218 0 0,0-2-38 0 0,0 0 0 0 0,0 0-1 0 0,0-1 1 0 0,0 1 0 0 0,0 0-1 0 0,0 0 1 0 0,0-1 0 0 0,1 1-1 0 0,-1-1 1 0 0,-1-2-1 0 0,2 3 0 0 0,-3-7 22 0 0,0 0 0 0 0,0 0 0 0 0,1-1 0 0 0,1 1 0 0 0,-1-1 0 0 0,1-12 1 0 0,2-54-19 0 0,0 70-58 0 0,4-24 30 0 0,-2 19-20 0 0,-2 9-10 0 0,-2 3-3 0 0,1 1-1 0 0,0 0 0 0 0,0 1 0 0 0,0-1 0 0 0,1 0 0 0 0,-1 0 0 0 0,1 1 0 0 0,1 3 0 0 0,1 13 0 0 0,-1 17 0 0 0,-2-23 0 0 0,1 0 0 0 0,0-1 0 0 0,1 1 0 0 0,0-1 0 0 0,1 1 0 0 0,6 17 0 0 0,-9-31 3 0 0,1 1 0 0 0,-1 0-1 0 0,0-1 1 0 0,1 1 0 0 0,-1 0 0 0 0,0-1-1 0 0,1 1 1 0 0,-1-1 0 0 0,1 1-1 0 0,-1-1 1 0 0,1 1 0 0 0,-1-1 0 0 0,1 1-1 0 0,0-1 1 0 0,-1 1 0 0 0,1-1 0 0 0,0 0-1 0 0,-1 1 1 0 0,1-1 0 0 0,0 0 0 0 0,-1 0-1 0 0,1 0 1 0 0,1 1 0 0 0,-1-1 12 0 0,1 0-1 0 0,0 0 1 0 0,0 0 0 0 0,-1-1 0 0 0,1 1-1 0 0,0 0 1 0 0,-1-1 0 0 0,1 1 0 0 0,3-2-1 0 0,2-2 47 0 0,0 0-1 0 0,1 0 0 0 0,7-7 0 0 0,-15 11-59 0 0,17-14 29 0 0,-1 0 1 0 0,0-1 0 0 0,-2 0-1 0 0,22-28 1 0 0,-13 13-30 0 0,-4 7-231 0 0,17-30-1 0 0,-16 26-540 0 0,-11 17-510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20:01:53.8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25 113 13824 0 0,'-24'4'11261'0'0,"27"-4"-12659"0"0,68-2 3321 0 0,46 1 66 0 0,126 4-2064 0 0,-144-3 270 0 0,62-6 197 0 0,-97 3-189 0 0,-35 1-48 0 0,31 2-1 0 0,164 10 186 0 0,-121-7-251 0 0,94 12 60 0 0,23 0 217 0 0,224-13 362 0 0,-145-11-408 0 0,31 18 689 0 0,-194 10-1280 0 0,18 1 226 0 0,-117-19 210 0 0,0-1 0 0 0,49-7 0 0 0,-50-1-14 0 0,-17 4-23 0 0,-19 4-126 0 0,0 0 1 0 0,0 0 0 0 0,0-1 0 0 0,0 1-1 0 0,0 0 1 0 0,0 0 0 0 0,0 0 0 0 0,0 0-1 0 0,0 0 1 0 0,0-1 0 0 0,0 1-1 0 0,0 0 1 0 0,0 0 0 0 0,0 0 0 0 0,0 0-1 0 0,0-1 1 0 0,0 1 0 0 0,0 0 0 0 0,0 0-1 0 0,0 0 1 0 0,0 0 0 0 0,0 0-1 0 0,0 0 1 0 0,-1-1 0 0 0,1 1 0 0 0,0 0-1 0 0,0 0 1 0 0,0 0 0 0 0,0 0 0 0 0,0 0-1 0 0,0 0 1 0 0,-1 0 0 0 0,1 0 0 0 0,0 0-1 0 0,0 0 1 0 0,0-1 0 0 0,0 1-1 0 0,0 0 1 0 0,-1 0 0 0 0,1 0 0 0 0,0 0-1 0 0,-7-4 12 0 0,-16-12 103 0 0,-57-21-307 0 0,50 24 73 0 0,-48-27 1 0 0,65 33 145 0 0,0 1 0 0 0,-1 0 0 0 0,1 1 0 0 0,-23-5 0 0 0,29 8-263 0 0,3 2 225 0 0,3 0 133 0 0,2-1-102 0 0,0 0 1 0 0,0 0-1 0 0,0 0 1 0 0,0 0-1 0 0,1 0 1 0 0,-1 0-1 0 0,0 0 1 0 0,0 1 0 0 0,1-1-1 0 0,-1 0 1 0 0,0 1-1 0 0,1-1 1 0 0,-1 1-1 0 0,1 0 1 0 0,1-1-1 0 0,0 0-92 0 0,6-1 96 0 0,1 0-1 0 0,0 0 0 0 0,-1 1 1 0 0,1 0-1 0 0,0 1 0 0 0,11 1 1 0 0,2 1 114 0 0,34 7 1 0 0,-50-6-228 0 0,1-1-1 0 0,0 1 0 0 0,13 7 1 0 0,9 3-227 0 0,-29-11 292 0 0,0-1-1 0 0,0 0 1 0 0,0 1-1 0 0,0-1 1 0 0,0 1 0 0 0,0 0-1 0 0,0-1 1 0 0,-1 1-1 0 0,2 2 1 0 0,-2-2 22 0 0,0 0-1 0 0,0 0 1 0 0,0-1 0 0 0,0 1-1 0 0,-1 0 1 0 0,1 0-1 0 0,-1-1 1 0 0,1 1 0 0 0,-1 0-1 0 0,1-1 1 0 0,-1 1-1 0 0,0-1 1 0 0,0 1 0 0 0,0-1-1 0 0,0 1 1 0 0,0-1 0 0 0,0 1-1 0 0,0-1 1 0 0,-2 2-1 0 0,-5 4 20 0 0,0 0-1 0 0,-10 7 0 0 0,6-6 108 0 0,-87 61 744 0 0,19-15-2569 0 0,71-47-422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20:12:44.6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24 128 19151 0 0,'0'0'878'0'0,"-16"2"316"0"0,15-2-1055 0 0,1 0-1 0 0,0 0 1 0 0,0 0 0 0 0,0 0-1 0 0,-1 0 1 0 0,1 0-1 0 0,0 0 1 0 0,0 0-1 0 0,-1 0 1 0 0,1 0 0 0 0,0 0-1 0 0,0 0 1 0 0,0 0-1 0 0,-1 0 1 0 0,1 0-1 0 0,0 0 1 0 0,0 0 0 0 0,0 0-1 0 0,-1 0 1 0 0,1 0-1 0 0,0 0 1 0 0,0 0-1 0 0,0 0 1 0 0,-1 1-1 0 0,1-1 1 0 0,0 0 0 0 0,0 0-1 0 0,0 0 1 0 0,-1 0-1 0 0,1 0 1 0 0,0 1-1 0 0,0-1 1 0 0,0 0 0 0 0,6 5 1101 0 0,15 3-972 0 0,10-1-102 0 0,1-2 0 0 0,0-1 0 0 0,44-1-1 0 0,96-10 961 0 0,14-15-448 0 0,-64 2 515 0 0,-50 4-707 0 0,35-5-936 0 0,-80 17 434 0 0,-20 2 47 0 0,1 0 0 0 0,-1 1-1 0 0,1 0 1 0 0,0 1 0 0 0,-1 0 0 0 0,1 0 0 0 0,0 1-1 0 0,0 0 1 0 0,7 1 0 0 0,-13-1 33 0 0,-7 4 64 0 0,-1-1-103 0 0,0-1-1 0 0,0 0 1 0 0,-1 0-1 0 0,1 0 1 0 0,-1-1 0 0 0,0 0-1 0 0,-11 2 1 0 0,6-1-17 0 0,-51 10 13 0 0,-113 9 0 0 0,148-19-68 0 0,-120 7 67 0 0,-138 19 224 0 0,272-25-128 0 0,-23 7 0 0 0,37-11-114 0 0,0 0 0 0 0,0 0-1 0 0,0 0 1 0 0,-1 1 0 0 0,1-1 0 0 0,0 0 0 0 0,0 0 0 0 0,0 0-1 0 0,0 0 1 0 0,0 0 0 0 0,-1 1 0 0 0,1-1 0 0 0,0 0-1 0 0,0 0 1 0 0,0 0 0 0 0,0 0 0 0 0,0 1 0 0 0,0-1 0 0 0,0 0-1 0 0,0 0 1 0 0,0 0 0 0 0,0 1 0 0 0,0-1 0 0 0,0 0-1 0 0,0 0 1 0 0,0 0 0 0 0,0 1 0 0 0,0-1 0 0 0,0 0 0 0 0,0 0-1 0 0,0 0 1 0 0,0 1 0 0 0,0-1 0 0 0,0 0 0 0 0,0 0-1 0 0,0 0 1 0 0,0 0 0 0 0,0 1 0 0 0,1-1 0 0 0,-1 0-1 0 0,0 1 3 0 0,1-1-1 0 0,-1 1 0 0 0,0-1 0 0 0,1 1 0 0 0,-1-1 1 0 0,1 1-1 0 0,-1-1 0 0 0,0 1 0 0 0,1-1 0 0 0,-1 0 0 0 0,1 1 1 0 0,0-1-1 0 0,-1 0 0 0 0,1 1 0 0 0,0-1 0 0 0,11 3 10 0 0,1-1 0 0 0,-1 0 0 0 0,1-1-1 0 0,22-1 1 0 0,56-8 76 0 0,-59 4-71 0 0,50-8 33 0 0,0-3-1 0 0,148-50 1 0 0,-148 40-51 0 0,122-20 0 0 0,-167 43 0 0 0,-29 3 0 0 0,-9 3 0 0 0,-6 0 0 0 0,-1 1 0 0 0,-1-1 1 0 0,0 0-1 0 0,0-1 0 0 0,0 0 1 0 0,0 0-1 0 0,-15 1 1 0 0,-8 3-39 0 0,-60 13-180 0 0,-154 14 0 0 0,169-25 593 0 0,-260 33-279 0 0,312-39-96 0 0,18-3 0 0 0,1 0 0 0 0,-1 1 0 0 0,-12 3 0 0 0,15-1 0 0 0,10-1 0 0 0,11 0 0 0 0,-15-2 0 0 0,46 2 0 0 0,0-2 0 0 0,1-2 0 0 0,55-10 0 0 0,143-36 0 0 0,-41-4-98 0 0,14-3-129 0 0,-71 29 80 0 0,-124 23-192 0 0,3-1 247 0 0,34-1-1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20:13:49.3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8 133 7888 0 0,'6'-7'362'0'0,"-5"6"-11"0"0,1-7-143 0 0,1-8 520 0 0,-2 13-532 0 0,-1-1 0 0 0,1 1 1 0 0,0 0-1 0 0,0 0 1 0 0,0 0-1 0 0,2-4 1 0 0,23-51 5136 0 0,-20 50-3307 0 0,-5 8-1738 0 0,-1 0 0 0 0,0-1 1 0 0,0 1-1 0 0,1-1 1 0 0,-1 1-1 0 0,0 0 0 0 0,0-1 1 0 0,0 1-1 0 0,0-1 1 0 0,1 1-1 0 0,-1 0 0 0 0,0-1 1 0 0,0 1-1 0 0,0-1 0 0 0,0 1 1 0 0,0-1-1 0 0,0 1 1 0 0,0-1-1 0 0,-1 5-128 0 0,0 0-1 0 0,0 1 1 0 0,-1-1 0 0 0,1 0-1 0 0,-1 0 1 0 0,-2 4 0 0 0,-4 11 90 0 0,-2 7 26 0 0,1-1 104 0 0,1 0 1 0 0,-7 41-1 0 0,14-40 276 0 0,2-25-609 0 0,0 0-1 0 0,0-1 1 0 0,0 1-1 0 0,0-1 0 0 0,0 1 1 0 0,0-1-1 0 0,1 1 1 0 0,-1-1-1 0 0,0 0 1 0 0,0 1-1 0 0,0-1 1 0 0,3 0-1 0 0,0 0-23 0 0,1 0 0 0 0,-1 0 0 0 0,1-1 0 0 0,-1 1 0 0 0,0-1 0 0 0,1 0 0 0 0,-1 0 0 0 0,0-1 0 0 0,0 1 0 0 0,1-1 0 0 0,-1 0 0 0 0,-1 0 0 0 0,1-1 1 0 0,4-2-1 0 0,4-4-409 0 0,0-1 1 0 0,19-20 0 0 0,5-10-3389 0 0,-16 18-4749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20:13:49.7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178 1 14656 0 0,'-3'8'1328'0'0,"-28"68"819"0"0,22-55-778 0 0,-14 26 0 0 0,-7 17 169 0 0,-22 99 245 0 0,44-130-1921 0 0,1 1 1 0 0,-4 68 0 0 0,8-39-2546 0 0,3-28-4980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20:13:50.2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235 27 9216 0 0,'0'0'706'0'0,"-11"-5"-260"0"0,6 2 309 0 0,-1 0 0 0 0,1 0 0 0 0,-1 1 0 0 0,1 0 0 0 0,-1 0 0 0 0,0 0 0 0 0,0 1 0 0 0,1-1 0 0 0,-1 2 0 0 0,-8-2 0 0 0,8 2-464 0 0,0 1 0 0 0,0-1 1 0 0,0 1-1 0 0,0 0 1 0 0,0 0-1 0 0,0 1 0 0 0,1-1 1 0 0,-1 1-1 0 0,0 1 1 0 0,-6 3-1 0 0,10-5-230 0 0,-4 1 152 0 0,1 1 0 0 0,-1 0 1 0 0,1 1-1 0 0,0-1 0 0 0,0 1 0 0 0,0 0 0 0 0,1 1 0 0 0,-1-1 0 0 0,-6 9 0 0 0,7-8 37 0 0,1 1 0 0 0,0 0 0 0 0,0-1 0 0 0,0 1 0 0 0,-3 12 0 0 0,5-16-204 0 0,1-1 0 0 0,0 1 0 0 0,0-1 0 0 0,-1 1 0 0 0,1-1 0 0 0,0 1 0 0 0,0-1 1 0 0,1 1-1 0 0,-1 0 0 0 0,0-1 0 0 0,0 1 0 0 0,1-1 0 0 0,-1 1 0 0 0,1-1 0 0 0,-1 0 0 0 0,1 1 0 0 0,0-1 0 0 0,0 1 0 0 0,-1-1 0 0 0,1 0 0 0 0,0 0 0 0 0,0 1 0 0 0,0-1 0 0 0,1 0 0 0 0,-1 0 1 0 0,0 0-1 0 0,0 0 0 0 0,0 0 0 0 0,1 0 0 0 0,2 1 0 0 0,5 2 65 0 0,1-1 0 0 0,0 1 0 0 0,0-1 0 0 0,1-1 0 0 0,14 2 0 0 0,14 3-53 0 0,-31-5 20 0 0,0 1 1 0 0,1 0 0 0 0,-1 0-1 0 0,0 1 1 0 0,0 0-1 0 0,-1 0 1 0 0,9 6-1 0 0,-12-7-44 0 0,-1 0-1 0 0,1 0 0 0 0,-1 0 0 0 0,0 0 0 0 0,0 1 0 0 0,-1-1 0 0 0,1 1 0 0 0,0 0 0 0 0,-1 0 0 0 0,0-1 0 0 0,0 2 0 0 0,0-1 0 0 0,-1 0 0 0 0,1 0 0 0 0,0 7 0 0 0,0-1-26 0 0,-1 1 1 0 0,0-1-1 0 0,0 1 0 0 0,-3 18 0 0 0,2-26-5 0 0,0 0 0 0 0,-1 1-1 0 0,1-1 1 0 0,-1 0 0 0 0,0 0-1 0 0,0 0 1 0 0,0 0 0 0 0,-1 0 0 0 0,1 0-1 0 0,-1-1 1 0 0,1 1 0 0 0,-1 0-1 0 0,0-1 1 0 0,0 1 0 0 0,0-1 0 0 0,0 1-1 0 0,-1-1 1 0 0,1 0 0 0 0,-1 0-1 0 0,-2 2 1 0 0,3-4 9 0 0,1 1 0 0 0,-1 0 0 0 0,0-1-1 0 0,0 1 1 0 0,1-1 0 0 0,-1 1 0 0 0,0-1 0 0 0,1 0-1 0 0,-1 0 1 0 0,0 0 0 0 0,0 0 0 0 0,0 0 0 0 0,1 0-1 0 0,-1-1 1 0 0,0 1 0 0 0,1 0 0 0 0,-1-1 0 0 0,0 0 0 0 0,1 1-1 0 0,-1-1 1 0 0,0 0 0 0 0,1 0 0 0 0,-1 0 0 0 0,1 0-1 0 0,-1 0 1 0 0,1 0 0 0 0,0 0 0 0 0,-1 0 0 0 0,1 0-1 0 0,0-1 1 0 0,-1-1 0 0 0,-1 0 15 0 0,1 0 0 0 0,0 0 0 0 0,0 0 0 0 0,1 0 0 0 0,-1 0 0 0 0,0 0 0 0 0,1-1 0 0 0,0 1 0 0 0,0-1 0 0 0,0 1 0 0 0,0-1 0 0 0,1 1 0 0 0,-1-1 0 0 0,1-7 0 0 0,2-3 28 0 0,0 0 1 0 0,1 0-1 0 0,10-26 0 0 0,22-41-30 0 0,-26 60-17 0 0,2-3-601 0 0,2 0 0 0 0,0 1 0 0 0,28-36 0 0 0,-32 49-603 0 0,0 2-46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20:13:51.1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21 135 12440 0 0,'-13'-17'2288'0'0,"13"16"-2066"0"0,-1 1 1 0 0,0-1-1 0 0,1 0 0 0 0,-1 0 1 0 0,1 1-1 0 0,-1-1 0 0 0,1 0 1 0 0,-1 0-1 0 0,1 0 0 0 0,0 1 1 0 0,-1-1-1 0 0,1 0 0 0 0,0 0 1 0 0,0 0-1 0 0,-1 0 0 0 0,1 0 1 0 0,0-1-1 0 0,0-2 189 0 0,0 1 0 0 0,0 0 0 0 0,0-1 0 0 0,0 1 0 0 0,1 0 0 0 0,-1-1 0 0 0,1 1 0 0 0,0 0 0 0 0,0 0 0 0 0,0-1 0 0 0,1 1 0 0 0,-1 0 0 0 0,1 0-1 0 0,-1 0 1 0 0,3-2 0 0 0,3-4 39 0 0,0 1-1 0 0,0 0 0 0 0,11-8 0 0 0,-18 15-449 0 0,0 1-1 0 0,0-1 1 0 0,1 1 0 0 0,-1 0 0 0 0,0-1-1 0 0,1 1 1 0 0,-1 0 0 0 0,0 0 0 0 0,0-1-1 0 0,1 1 1 0 0,-1 0 0 0 0,1 0 0 0 0,-1-1 0 0 0,0 1-1 0 0,1 0 1 0 0,-1 0 0 0 0,0 0 0 0 0,1-1-1 0 0,-1 1 1 0 0,1 0 0 0 0,-1 0 0 0 0,1 0-1 0 0,-1 0 1 0 0,0 0 0 0 0,1 0 0 0 0,-1 0 0 0 0,1 0-1 0 0,-1 0 1 0 0,1 0 0 0 0,-1 0 0 0 0,0 0-1 0 0,1 0 1 0 0,-1 1 0 0 0,1-1 0 0 0,-1 0-1 0 0,0 0 1 0 0,1 0 0 0 0,-1 1 0 0 0,0-1-1 0 0,1 0 1 0 0,-1 0 0 0 0,0 1 0 0 0,1-1 0 0 0,-1 0-1 0 0,0 1 1 0 0,1-1 0 0 0,-1 0 0 0 0,0 1-1 0 0,0-1 1 0 0,0 0 0 0 0,1 1 0 0 0,-1-1-1 0 0,0 1 1 0 0,0-1 0 0 0,0 0 0 0 0,0 1-1 0 0,0-1 1 0 0,0 1 0 0 0,1-1 0 0 0,-1 0 0 0 0,0 1-1 0 0,-1 0 1 0 0,2 2-6 0 0,-1 1 0 0 0,0-1 0 0 0,0 0 0 0 0,0 0 0 0 0,0 0 0 0 0,0 1 0 0 0,-2 3 0 0 0,-2 6 58 0 0,0 1-1 0 0,1-1 0 0 0,-2 28 1 0 0,5-40 281 0 0,1-1-397 0 0,19-4-61 0 0,-14 4 196 0 0,-1-1 0 0 0,1 0 0 0 0,-1-1-1 0 0,8-2 1 0 0,-8 2 12 0 0,1 0-1 0 0,0 0 0 0 0,0 0 1 0 0,-1 1-1 0 0,1 0 1 0 0,0 0-1 0 0,0 0 0 0 0,7 1 1 0 0,-11 0-64 0 0,0 0 1 0 0,0 0-1 0 0,0 0 1 0 0,0 1 0 0 0,0-1-1 0 0,0 0 1 0 0,-1 1-1 0 0,1 0 1 0 0,0-1-1 0 0,0 1 1 0 0,0 0-1 0 0,-1 0 1 0 0,1 0-1 0 0,-1 0 1 0 0,1 0 0 0 0,-1 0-1 0 0,1 0 1 0 0,-1 1-1 0 0,1-1 1 0 0,-1 0-1 0 0,0 1 1 0 0,0-1-1 0 0,0 1 1 0 0,0-1-1 0 0,0 1 1 0 0,0 0 0 0 0,0 0-1 0 0,0-1 1 0 0,0 4-1 0 0,1 3 13 0 0,-1 1 1 0 0,0-1-1 0 0,0 1 0 0 0,-1 0 0 0 0,0-1 0 0 0,-1 1 1 0 0,0 0-1 0 0,0-1 0 0 0,-3 10 0 0 0,-4 10 31 0 0,-17 37 0 0 0,7-17-28 0 0,15-41-328 0 0,0 0 0 0 0,0 0 0 0 0,-8 11 0 0 0,26-42-6127 0 0,-5 10 4665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20:13:51.6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25 16439 0 0,'4'-12'1755'0'0,"-4"10"-1730"0"0,4-9 1394 0 0,-7 28 3368 0 0,-7 8-3596 0 0,1-3-666 0 0,-4 14-503 0 0,2 0 0 0 0,2 1 0 0 0,-7 53 0 0 0,14-60-612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20:13:52.5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799 139 8752 0 0,'-1'-1'122'0'0,"0"0"1"0"0,1 0 0 0 0,-1 0-1 0 0,0 0 1 0 0,0 0 0 0 0,1 0 0 0 0,-1 1-1 0 0,0-1 1 0 0,0 0 0 0 0,0 1-1 0 0,0-1 1 0 0,0 0 0 0 0,0 1-1 0 0,-2-1 1 0 0,-12-9 4053 0 0,8 3-2818 0 0,-1 1 1 0 0,0-1 0 0 0,0 2 0 0 0,-12-8 0 0 0,7 5-362 0 0,-7-2-166 0 0,0 1 0 0 0,-1 0-1 0 0,0 1 1 0 0,0 2 0 0 0,-42-9-1 0 0,38 12-430 0 0,-47-1-1 0 0,8 1-70 0 0,33 0-234 0 0,0 2-1 0 0,0 1 1 0 0,0 2 0 0 0,0 1-1 0 0,-50 11 1 0 0,74-12-79 0 0,0 0 0 0 0,0 1 0 0 0,0 0 0 0 0,0 0 0 0 0,1 0 0 0 0,-1 1 0 0 0,1 0 0 0 0,0 0 0 0 0,0 0 0 0 0,1 1 0 0 0,-1 0 0 0 0,1 0 0 0 0,0 1 0 0 0,0-1 0 0 0,1 1 0 0 0,-1 0 0 0 0,1 0 0 0 0,1 1 0 0 0,-1-1 0 0 0,1 1 0 0 0,0 0 0 0 0,-2 9 0 0 0,-2 19 13 0 0,2 0 0 0 0,1 0 0 0 0,2 0 0 0 0,2 1 0 0 0,1-1 0 0 0,10 64 0 0 0,-2-52 46 0 0,3 0-1 0 0,1-1 1 0 0,2 0 0 0 0,31 64-1 0 0,-36-91-34 0 0,1 0-1 0 0,0-1 1 0 0,1 0 0 0 0,16 17-1 0 0,-18-23 14 0 0,0-2 0 0 0,1 1 0 0 0,1-1 0 0 0,0-1 0 0 0,0 0 0 0 0,21 11 0 0 0,-28-17-7 0 0,1 0-1 0 0,0-1 1 0 0,0 0-1 0 0,0 0 1 0 0,0-1-1 0 0,0 0 1 0 0,1 0-1 0 0,-1 0 0 0 0,0-1 1 0 0,9 0-1 0 0,-6 0 23 0 0,1-2-1 0 0,0 1 1 0 0,-1-2 0 0 0,0 1-1 0 0,1-1 1 0 0,8-4-1 0 0,4-4 73 0 0,-2 0-1 0 0,0-1 0 0 0,0-1 0 0 0,30-27 1 0 0,-21 15-87 0 0,-1-2 0 0 0,-1-1-1 0 0,35-47 1 0 0,-48 55-34 0 0,-1 0 1 0 0,0-1-1 0 0,-2 0 0 0 0,-1-1 0 0 0,-1 0 0 0 0,13-45 0 0 0,-17 44-88 0 0,0 0 0 0 0,-2-1 0 0 0,0 1-1 0 0,-2-1 1 0 0,0 1 0 0 0,-5-41 0 0 0,2 54 44 0 0,1 0-1 0 0,-1 0 1 0 0,-1 0-1 0 0,0 1 1 0 0,-1-1-1 0 0,1 1 1 0 0,-2 0-1 0 0,1 0 1 0 0,-1 0-1 0 0,-1 1 1 0 0,1-1-1 0 0,-2 1 1 0 0,1 1-1 0 0,-1-1 1 0 0,0 1-1 0 0,0 0 1 0 0,-1 1-1 0 0,-10-7 1 0 0,8 7-205 0 0,-1 0 0 0 0,0 1 1 0 0,1 0-1 0 0,-2 1 0 0 0,1 0 0 0 0,0 1 0 0 0,-1 0 0 0 0,1 1 1 0 0,-1 1-1 0 0,0-1 0 0 0,-22 2 0 0 0,20 1-491 0 0,0 1 0 0 0,0 0 0 0 0,0 0 0 0 0,0 2 0 0 0,0 0 0 0 0,1 0 0 0 0,0 2 0 0 0,0-1 0 0 0,-19 12 0 0 0,9-2-8678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20:14:04.6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39 5064 0 0,'0'0'389'0'0,"0"-1"-250"0"0,0-3 31 0 0,0 3 61 0 0,0 1-1 0 0,0-1 0 0 0,-1 0 0 0 0,1 1 0 0 0,0-1 1 0 0,-1 0-1 0 0,1 1 0 0 0,0-1 0 0 0,-1 1 0 0 0,1-1 0 0 0,-1 0 1 0 0,1 1-1 0 0,-1-1 0 0 0,0 0 0 0 0,-14-9 2868 0 0,11 9-2338 0 0,-1 0-1 0 0,0 1 1 0 0,1-1-1 0 0,-8 1 1 0 0,9 0 424 0 0,8 1 2928 0 0,-1-1-3923 0 0,0 1 1 0 0,0-1-1 0 0,-1 0 1 0 0,1 0-1 0 0,7-2 0 0 0,28 0 539 0 0,-26 0-533 0 0,0 2 0 0 0,18 0 0 0 0,-18 0-113 0 0,0 0 1 0 0,22-3-1 0 0,-20 1-25 0 0,0 1 0 0 0,0 1 0 0 0,0 0-1 0 0,16 3 1 0 0,22 0-5 0 0,88 7 153 0 0,-97-6-95 0 0,6 3 47 0 0,-29-3 79 0 0,35 0 0 0 0,-6-1 114 0 0,-32-1-137 0 0,27-1 0 0 0,171 3-213 0 0,23 11 280 0 0,-175-8-219 0 0,56 1 6 0 0,-69-9 3 0 0,75-10-1 0 0,-91 7 74 0 0,58 2 0 0 0,-9 1 88 0 0,5-2-23 0 0,36-2 32 0 0,-88 3-92 0 0,1 2 1 0 0,59 7-1 0 0,-72-5-129 0 0,302 18 120 0 0,-151-3-15 0 0,-60-4-67 0 0,-2-1 13 0 0,-42-3 53 0 0,0-3 1 0 0,92-5-1 0 0,-85-3 124 0 0,112 11 0 0 0,-111-4-106 0 0,58 0-64 0 0,19-6 38 0 0,-64 0-62 0 0,-48-1-53 0 0,-30 5-2611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20:14:17.5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169 1 2304 0 0,'-7'4'1657'0'0,"0"-1"-330"0"0,2-1-615 0 0,1-1-302 0 0,0 1-1 0 0,-1-1 0 0 0,1 0 0 0 0,-1-1 0 0 0,-7 1 1 0 0,1 0 1144 0 0,1 0 0 0 0,-1 1 1 0 0,-16 4-1 0 0,-9 6 3066 0 0,33-11-4245 0 0,1 1 0 0 0,-1-1 1 0 0,1 1-1 0 0,-1 0 0 0 0,1 0 1 0 0,-4 4 1278 0 0,7-5-1608 0 0,-1 0 0 0 0,1 0 0 0 0,-1 0 0 0 0,1 0 0 0 0,0-1 0 0 0,-1 1 0 0 0,1 0-1 0 0,0 0 1 0 0,-1 0 0 0 0,1 0 0 0 0,2 1 0 0 0,18 6 164 0 0,0-1 0 0 0,1 0-1 0 0,0-2 1 0 0,0-1 0 0 0,0 0 0 0 0,1-1 0 0 0,31-1 0 0 0,189 10 662 0 0,-2 1 290 0 0,-211-13-1044 0 0,15-1 89 0 0,1 2-1 0 0,-1 2 1 0 0,57 11-1 0 0,13 4 117 0 0,-106-17-299 0 0,7 1 19 0 0,64 5 114 0 0,-76-7-97 0 0,0 0 1 0 0,-1 0 0 0 0,0-1-1 0 0,1 0 1 0 0,-1 1 0 0 0,1-1-1 0 0,-1 0 1 0 0,6-3-1 0 0,-8 3-223 0 0,0 1 0 0 0,0-1-1 0 0,1 0 1 0 0,-1 0-1 0 0,0 1 1 0 0,0-1-1 0 0,0 0 1 0 0,0 0-1 0 0,0 0 1 0 0,0 0-1 0 0,0-1 1 0 0,0 1 0 0 0,-1 0-1 0 0,1 0 1 0 0,0 0-1 0 0,-1-1 1 0 0,1 1-1 0 0,-1 0 1 0 0,1-1-1 0 0,-1 1 1 0 0,1 0-1 0 0,-1-1 1 0 0,0-2 0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20:14:27.9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155 10 11976 0 0,'0'-9'9153'0'0,"7"130"-7168"0"0,0 2-1946 0 0,-7-60 161 0 0,-1 71 254 0 0,-10-50 197 0 0,11-83-638 0 0,0 2 46 0 0,-1 0 0 0 0,1-1 0 0 0,-1 1-1 0 0,0-1 1 0 0,0 1 0 0 0,0-1 0 0 0,0 1 0 0 0,0-1-1 0 0,-1 0 1 0 0,1 1 0 0 0,-1-1 0 0 0,-2 3 0 0 0,3-4-32 0 0,0 0-1 0 0,0 0 1 0 0,-1-1 0 0 0,1 1 0 0 0,0 0 0 0 0,0-1 0 0 0,0 1 0 0 0,0-1 0 0 0,-1 1-1 0 0,1-1 1 0 0,0 0 0 0 0,0 0 0 0 0,-1 1 0 0 0,1-1 0 0 0,0 0 0 0 0,-1 0 0 0 0,1 0-1 0 0,0 0 1 0 0,0-1 0 0 0,-1 1 0 0 0,1 0 0 0 0,0 0 0 0 0,0-1 0 0 0,-1 1 0 0 0,1-1 0 0 0,0 1-1 0 0,0-1 1 0 0,-1 0 0 0 0,-10-6 180 0 0,6 5-171 0 0,0-1-1 0 0,1 0 1 0 0,0 0 0 0 0,0 0-1 0 0,0-1 1 0 0,0 0 0 0 0,0 0 0 0 0,-6-8-1 0 0,5 5 29 0 0,-1-1 42 0 0,1-1-1 0 0,-10-17 0 0 0,12 18 151 0 0,4 12 18 0 0,7 16-91 0 0,41 106-23 0 0,-47-123-151 0 0,1 1 0 0 0,0 0 0 0 0,-1 0 0 0 0,1-1 0 0 0,0 1 0 0 0,1-1 0 0 0,-1 1 0 0 0,0-1 0 0 0,4 4 0 0 0,-5-6 4 0 0,1 0 0 0 0,-1-1 0 0 0,0 1 0 0 0,0 0 0 0 0,0 0 0 0 0,0-1 0 0 0,0 1 0 0 0,1-1 0 0 0,-1 1 0 0 0,0-1-1 0 0,1 0 1 0 0,-1 1 0 0 0,0-1 0 0 0,1 0 0 0 0,-1 0 0 0 0,0 0 0 0 0,1 0 0 0 0,-1 0 0 0 0,0 0 0 0 0,1 0 0 0 0,-1 0 0 0 0,0-1 0 0 0,1 1 0 0 0,-1 0 0 0 0,0-1-1 0 0,1 1 1 0 0,-1-1 0 0 0,0 0 0 0 0,0 1 0 0 0,2-2 0 0 0,4-4 54 0 0,0 0 1 0 0,0 0-1 0 0,0 0 0 0 0,-1-1 1 0 0,0 0-1 0 0,-1 0 0 0 0,8-12 0 0 0,9-12 67 0 0,7-7-584 0 0,-17 20-320 0 0,26-27 0 0 0,-28 33-552 0 0,-3-1-286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20:01:54.5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174 1 22775 0 0,'-14'3'1739'0'0,"-2"1"-1004"0"0,12-2-554 0 0,-1-1 1 0 0,1 0-1 0 0,-1 1 0 0 0,1 0 0 0 0,-5 3 1 0 0,8-5-158 0 0,1 0 0 0 0,0 0 1 0 0,0 0-1 0 0,-1 1 0 0 0,1-1 1 0 0,0 0-1 0 0,0 0 0 0 0,0 0 1 0 0,-1 0-1 0 0,1 0 0 0 0,0 1 1 0 0,0-1-1 0 0,0 0 0 0 0,0 0 1 0 0,-1 0-1 0 0,1 1 0 0 0,0-1 1 0 0,0 0-1 0 0,0 0 0 0 0,0 1 1 0 0,0-1-1 0 0,0 0 0 0 0,0 0 1 0 0,0 1-1 0 0,0-1 0 0 0,0 0 1 0 0,0 0-1 0 0,0 1 0 0 0,0-1 1 0 0,0 0-1 0 0,0 0 0 0 0,0 1 1 0 0,0-1-1 0 0,0 0 0 0 0,0 0 1 0 0,0 1-1 0 0,10 7 1652 0 0,18 3 1061 0 0,-25-10-2676 0 0,26 7-61 0 0,0-2 0 0 0,42 5 0 0 0,32 6 0 0 0,-54-7 0 0 0,-33-8 0 0 0,0 1 0 0 0,27 9 0 0 0,-32-9 0 0 0,-8-2 0 0 0,0 0 0 0 0,0 0 0 0 0,-1-1 0 0 0,1 2 0 0 0,-1-1 0 0 0,1 0 0 0 0,2 2 0 0 0,-5-3 0 0 0,0 1 0 0 0,0-1 0 0 0,-1 1 0 0 0,1-1 0 0 0,0 0 0 0 0,0 1 0 0 0,0-1 0 0 0,-1 1 0 0 0,1-1 0 0 0,0 0 0 0 0,0 1 0 0 0,-1-1 0 0 0,1 0 0 0 0,0 0 0 0 0,-1 1 0 0 0,1-1 0 0 0,0 0 0 0 0,-1 0 0 0 0,1 1 0 0 0,0-1 0 0 0,-1 0 0 0 0,1 0 0 0 0,-1 0 0 0 0,0 1 0 0 0,-12 6 0 0 0,-11 4 0 0 0,-49 16 0 0 0,1-2 0 0 0,-110 57 0 0 0,169-75 0 0 0,-21 16 0 0 0,25-17 0 0 0,-1 1 0 0 0,0-1 0 0 0,-18 8 0 0 0,16-8 0 0 0,9-5 0 0 0,1 1 0 0 0,-1-1 0 0 0,1 0 0 0 0,-1 0 0 0 0,0 0 0 0 0,1-1 0 0 0,-1 1 0 0 0,0-1 0 0 0,0 1 0 0 0,0-1 0 0 0,1 0 0 0 0,-4 0 0 0 0,5 0-4 0 0,1 0-1 0 0,-1 1 1 0 0,1-1-1 0 0,-1 0 1 0 0,1 0-1 0 0,-1 0 1 0 0,1 0-1 0 0,-1 0 1 0 0,1 0-1 0 0,0 0 1 0 0,-1 0 0 0 0,1-1-1 0 0,-1 1 1 0 0,1 0-1 0 0,-1 0 1 0 0,1 0-1 0 0,-1 0 1 0 0,1 0-1 0 0,0-1 1 0 0,-1 1-1 0 0,1 0 1 0 0,-1-1-1 0 0,1 1 1 0 0,0 0 0 0 0,-1 0-1 0 0,1-1 1 0 0,0 1-1 0 0,-1-1 1 0 0,1 1-1 0 0,0 0 1 0 0,0-1-1 0 0,-1 1 1 0 0,1-1-1 0 0,0 1 1 0 0,0 0-1 0 0,0-1 1 0 0,-1 1 0 0 0,1-1-1 0 0,0 1 1 0 0,0-1-1 0 0,0 1 1 0 0,0-1-1 0 0,0 1 1 0 0,0-1-1 0 0,0 1 1 0 0,0-1-1 0 0,0 1 1 0 0,0-1-1 0 0,0 1 1 0 0,1 0 0 0 0,-1-1-1 0 0,0 1 1 0 0,0-1-1 0 0,1 0 1 0 0,8-15-2410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20:14:46.6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371 123 1376 0 0,'0'0'16659'0'0,"8"-10"-13069"0"0,-8 8-3334 0 0,0 0 0 0 0,-1 0 1 0 0,1 0-1 0 0,0 0 0 0 0,-1-1 1 0 0,1 1-1 0 0,-1 0 0 0 0,1 0 1 0 0,-1 0-1 0 0,0 1 0 0 0,0-1 0 0 0,0 0 1 0 0,0 0-1 0 0,0 0 0 0 0,-1 1 1 0 0,1-1-1 0 0,0 0 0 0 0,-1 1 1 0 0,-1-2-1 0 0,-7-9 592 0 0,7 9-824 0 0,0 1-1 0 0,0 0 0 0 0,0-1 1 0 0,0 1-1 0 0,-1 0 1 0 0,1 1-1 0 0,0-1 1 0 0,-1 1-1 0 0,-7-3 0 0 0,3 1 320 0 0,5 2-277 0 0,0 1 0 0 0,0-1 0 0 0,0 1 0 0 0,-1-1 0 0 0,1 1 0 0 0,0 0 0 0 0,0 0 0 0 0,-1 1-1 0 0,1-1 1 0 0,0 1 0 0 0,0-1 0 0 0,0 1 0 0 0,0 0 0 0 0,-4 2 0 0 0,-3 1-44 0 0,1 0 0 0 0,0 1 0 0 0,-10 7-1 0 0,5-2-3 0 0,1 1-1 0 0,0 0 0 0 0,1 1 1 0 0,0 0-1 0 0,1 1 0 0 0,1 1 1 0 0,0-1-1 0 0,-16 31 0 0 0,8-8 164 0 0,2 0 0 0 0,-20 65 0 0 0,33-88-57 0 0,0-1 1 0 0,0 1-1 0 0,1 0 0 0 0,1 0 0 0 0,0 0 0 0 0,1 0 1 0 0,2 23-1 0 0,-1-29-76 0 0,0-1-1 0 0,0 0 1 0 0,1 0 0 0 0,0 0 0 0 0,0 0 0 0 0,0 0 0 0 0,1 0-1 0 0,0-1 1 0 0,0 1 0 0 0,0-1 0 0 0,1 1 0 0 0,0-1 0 0 0,0 0-1 0 0,0-1 1 0 0,0 1 0 0 0,1-1 0 0 0,8 6 0 0 0,-9-8-31 0 0,-1 0-1 0 0,1 0 1 0 0,-1 0 0 0 0,1-1 0 0 0,0 0 0 0 0,-1 0 0 0 0,1 0 0 0 0,0 0 0 0 0,0 0-1 0 0,0-1 1 0 0,0 0 0 0 0,0 0 0 0 0,0 0 0 0 0,0 0 0 0 0,0 0 0 0 0,0-1 0 0 0,0 0-1 0 0,0 0 1 0 0,-1 0 0 0 0,1 0 0 0 0,0-1 0 0 0,6-3 0 0 0,6-4 98 0 0,0-1 0 0 0,-1 0 0 0 0,25-23 0 0 0,-15 12-66 0 0,-9 8-38 0 0,-1 0-1 0 0,27-31 1 0 0,-36 37-7 0 0,0-1-1 0 0,-1 0 1 0 0,0 0-1 0 0,0 0 1 0 0,-1-1-1 0 0,0 0 1 0 0,0 0-1 0 0,3-13 1 0 0,-1-9-4 0 0,-1 0 0 0 0,-1 0 0 0 0,-1-60 0 0 0,-4 82-14 0 0,0-1-1 0 0,0 1 1 0 0,-1 0 0 0 0,0 0-1 0 0,-1 1 1 0 0,0-1 0 0 0,0 0-1 0 0,-1 1 1 0 0,0 0 0 0 0,-1 0-1 0 0,-5-9 1 0 0,6 11-6 0 0,-1 0 0 0 0,0 0 0 0 0,0 1 0 0 0,0 0 0 0 0,0 0 0 0 0,-1 0 0 0 0,0 0 0 0 0,0 1 0 0 0,0 0 0 0 0,0 0 0 0 0,-1 1 0 0 0,0 0 0 0 0,1 0 0 0 0,-10-2 0 0 0,-6 2-1994 0 0,1 6-5081 0 0,-2 3-2867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20:14:47.6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94 7368 0 0,'-5'-1'143'0'0,"4"1"-74"0"0,0 0 0 0 0,0-1 0 0 0,0 1 0 0 0,0-1 0 0 0,0 1 0 0 0,0-1 0 0 0,0 1 0 0 0,-4-13 10673 0 0,12 3-7532 0 0,0 5-2717 0 0,0 0 0 0 0,0 0 0 0 0,0 1-1 0 0,1 0 1 0 0,0 1 0 0 0,0-1 0 0 0,16-3-1 0 0,-2-1-51 0 0,-7 3-128 0 0,0 0 0 0 0,30-4 0 0 0,-38 8-254 0 0,-1 0-1 0 0,0 1 1 0 0,1-1 0 0 0,-1 2 0 0 0,0-1-1 0 0,1 1 1 0 0,-1 0 0 0 0,0 0 0 0 0,0 0-1 0 0,8 4 1 0 0,-12-4-61 0 0,1 0 1 0 0,-1 0-1 0 0,0 1 0 0 0,0-1 0 0 0,0 1 0 0 0,0 0 1 0 0,0-1-1 0 0,0 1 0 0 0,0 0 0 0 0,-1 0 0 0 0,1 0 1 0 0,-1 0-1 0 0,1 1 0 0 0,-1-1 0 0 0,0 0 0 0 0,0 1 1 0 0,0-1-1 0 0,0 0 0 0 0,0 1 0 0 0,-1-1 1 0 0,1 1-1 0 0,-1 0 0 0 0,0-1 0 0 0,1 1 0 0 0,-1-1 1 0 0,-1 5-1 0 0,0 5 8 0 0,0 1 1 0 0,-1 0-1 0 0,-1-1 1 0 0,-4 14-1 0 0,4-15 195 0 0,-3 6-39 0 0,0 0 0 0 0,-1 0 0 0 0,0-1 0 0 0,-2 0 0 0 0,0 0 0 0 0,-15 20 0 0 0,3-10-70 0 0,-1-1 1 0 0,-39 36-1 0 0,52-54-51 0 0,0 0-1 0 0,-15 8 0 0 0,-10 7 420 0 0,31-20-374 0 0,0 0 0 0 0,0 0 0 0 0,0 0 0 0 0,0-1 0 0 0,0 1-1 0 0,-1-1 1 0 0,-4 2 0 0 0,7-3 349 0 0,13 1-151 0 0,16-2-214 0 0,-1-2 0 0 0,1-1 0 0 0,35-11 0 0 0,-29 7-57 0 0,58-7-1 0 0,-46 12-1127 0 0,55 4 1 0 0,-64 3-1289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20:14:48.0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44 11520 0 0,'1'0'3896'0'0,"11"3"133"0"0,7 1 1763 0 0,-3-7-4750 0 0,8-6-329 0 0,33-12 446 0 0,-43 18-1018 0 0,-3 0-281 0 0,0 0 0 0 0,0 1 0 0 0,0 0-1 0 0,16 0 1 0 0,-16 2-930 0 0,-2-2-60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20:14:48.4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265 12 8288 0 0,'-1'-1'36'0'0,"1"1"0"0"0,-1-1 0 0 0,0 0 0 0 0,1 0 0 0 0,-1 0 0 0 0,0 1 0 0 0,1-1 1 0 0,-1 0-1 0 0,0 1 0 0 0,0-1 0 0 0,0 1 0 0 0,0-1 0 0 0,1 1 0 0 0,-1-1 0 0 0,-1 0 0 0 0,0 1 551 0 0,1 0 0 0 0,0 0 0 0 0,-1 0 0 0 0,1 0 0 0 0,0 0 0 0 0,-1 0 0 0 0,1 0 0 0 0,-1 0 0 0 0,1 0 0 0 0,0 0 0 0 0,-1 1 0 0 0,1-1 0 0 0,0 1 0 0 0,0-1 0 0 0,-3 2 0 0 0,1 0 865 0 0,0 0 0 0 0,0 0 0 0 0,0 0 0 0 0,1 0 0 0 0,-6 6 0 0 0,-1 5-2083 0 0,4-4 962 0 0,1 1-1 0 0,0 0 1 0 0,1 1 0 0 0,0-1 0 0 0,-3 21 0 0 0,6-25-256 0 0,-1-1 1 0 0,1 0-1 0 0,0 0 1 0 0,0 1-1 0 0,1-1 1 0 0,-1 0-1 0 0,1 0 1 0 0,0 1-1 0 0,1-1 1 0 0,-1 0-1 0 0,1 0 1 0 0,0 0-1 0 0,0-1 1 0 0,4 7-1 0 0,-3-8-27 0 0,-1 0 0 0 0,1-1 0 0 0,0 1 1 0 0,0-1-1 0 0,0 1 0 0 0,1-1 0 0 0,-1 0 0 0 0,0 0 0 0 0,1 0 0 0 0,0-1 0 0 0,-1 1 0 0 0,1-1 0 0 0,0 0 1 0 0,6 1-1 0 0,8 2 321 0 0,34 0 0 0 0,-46-3-261 0 0,49-1 473 0 0,-39-1-417 0 0,1 1 0 0 0,32 4 0 0 0,-47-4-148 0 0,-1 0 0 0 0,0 0 0 0 0,1 0 0 0 0,-1 1 1 0 0,0-1-1 0 0,0 0 0 0 0,1 1 0 0 0,-1-1 0 0 0,0 1 0 0 0,0 0 0 0 0,0-1 0 0 0,1 1 0 0 0,-1 0 0 0 0,0 0 0 0 0,0 0 0 0 0,0-1 0 0 0,-1 1 0 0 0,1 0 0 0 0,0 0 0 0 0,1 2 0 0 0,-1-1-7 0 0,-1-1 1 0 0,0 0-1 0 0,0 1 0 0 0,1-1 1 0 0,-1 1-1 0 0,0-1 0 0 0,0 0 0 0 0,0 1 1 0 0,-1-1-1 0 0,1 0 0 0 0,0 1 0 0 0,0-1 1 0 0,-1 0-1 0 0,1 1 0 0 0,-1-1 1 0 0,0 2-1 0 0,-4 6 9 0 0,-1 0 1 0 0,0 0 0 0 0,0-1-1 0 0,-10 10 1 0 0,7-7 21 0 0,-15 14-94 0 0,0 0-1 0 0,-2-2 1 0 0,0 0 0 0 0,-2-2-1 0 0,-52 31 1 0 0,50-36-558 0 0,-62 22 0 0 0,32-14-1074 0 0,17-4 317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20:14:48.9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 69 21191 0 0,'-12'-2'1920'0'0,"12"2"-1912"0"0,0 0-1 0 0,0 0 1 0 0,0 0-1 0 0,0 0 1 0 0,0 0-1 0 0,0 0 1 0 0,0 0-1 0 0,0 0 1 0 0,0 0-1 0 0,0 0 1 0 0,0 0-1 0 0,0 0 1 0 0,-1 0-1 0 0,1 0 1 0 0,0 0-1 0 0,0 0 0 0 0,0 0 1 0 0,0 0-1 0 0,0 0 1 0 0,0 0-1 0 0,0 0 1 0 0,0 0-1 0 0,0 0 1 0 0,0 0-1 0 0,0 0 1 0 0,0 0-1 0 0,0 0 1 0 0,0 1-1 0 0,0-1 1 0 0,0 0-1 0 0,0 0 1 0 0,0 0-1 0 0,0 0 1 0 0,0 0-1 0 0,-1 0 1 0 0,1 0-1 0 0,0 0 1 0 0,0 0-1 0 0,0 0 1 0 0,0 0-1 0 0,0 0 1 0 0,0 0-1 0 0,0 1 1 0 0,0-1-1 0 0,0 0 0 0 0,0 0 1 0 0,0 0-1 0 0,0 0 1 0 0,0 0-1 0 0,1 0 1 0 0,-1 0-1 0 0,0 0 1 0 0,0 0-1 0 0,0 0 1 0 0,0 0-1 0 0,0 0 1 0 0,4 6 524 0 0,6 3 357 0 0,-5-8-665 0 0,-1 1 1 0 0,0-2-1 0 0,1 1 0 0 0,-1 0 0 0 0,1-1 1 0 0,8 0-1 0 0,28-3 753 0 0,-40 3-964 0 0,43-7 725 0 0,-1-2 0 0 0,66-23 0 0 0,-50 14-808 0 0,-38 12 70 0 0,1 1 0 0 0,30-2 0 0 0,-51 7 2 0 0,0-1 0 0 0,0 1 1 0 0,0 0-1 0 0,0 0 0 0 0,0 0 0 0 0,0 0 0 0 0,0 0 1 0 0,0 0-1 0 0,0 0 0 0 0,0 0 0 0 0,0 1 0 0 0,0-1 1 0 0,0 0-1 0 0,0 0 0 0 0,0 1 0 0 0,0-1 0 0 0,0 1 1 0 0,0-1-1 0 0,0 1 0 0 0,-1-1 0 0 0,1 1 0 0 0,0 0 1 0 0,0-1-1 0 0,0 1 0 0 0,-1 0 0 0 0,1 0 0 0 0,1 1 0 0 0,-2 0 48 0 0,1 0-1 0 0,-1-1 1 0 0,0 1-1 0 0,1 0 0 0 0,-1 0 1 0 0,0 0-1 0 0,0 0 1 0 0,0 0-1 0 0,-1 0 0 0 0,1-1 1 0 0,0 1-1 0 0,-1 0 1 0 0,0 3-1 0 0,-3 6 233 0 0,-1 0 1 0 0,0-1-1 0 0,-9 16 1 0 0,2-8-249 0 0,-1 0 1 0 0,-1-2-1 0 0,-15 17 1 0 0,-52 42-5 0 0,17-16-33 0 0,17-10 3 0 0,-66 93 0 0 0,44-52 0 0 0,55-72-1148 0 0,-20 34 1 0 0,29-44 732 0 0,1 0 1 0 0,0 0 0 0 0,1 1-1 0 0,0-1 1 0 0,0 1-1 0 0,1-1 1 0 0,-1 11 0 0 0,2-16 73 0 0,1 1 1 0 0,0 0 0 0 0,1-1 0 0 0,-1 1 0 0 0,2 4-1 0 0,-2-7 337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20:14:49.3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196 0 16583 0 0,'0'0'1730'0'0,"0"2"-1638"0"0,0 12 1406 0 0,-2-1 0 0 0,1 1 0 0 0,-2-1 0 0 0,-4 15 0 0 0,-21 55 700 0 0,21-64-2052 0 0,-84 245 1233 0 0,74-218-1314 0 0,-11 57 0 0 0,24-85-194 0 0,0 1 0 0 0,2 0 0 0 0,1 0 0 0 0,0 0 0 0 0,1 0 1 0 0,3 20-1 0 0,-2-35-324 0 0,0 1 1 0 0,0 0-1 0 0,0 0 1 0 0,0 0-1 0 0,1-1 1 0 0,-1 1-1 0 0,5 6 1 0 0,5 1-8758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20:14:49.7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21 21191 0 0,'-1'0'83'0'0,"1"0"1"0"0,0-1-1 0 0,0 1 0 0 0,0 0 0 0 0,0-1 0 0 0,0 1 0 0 0,0 0 0 0 0,0-1 0 0 0,0 1 1 0 0,0 0-1 0 0,0-1 0 0 0,0 1 0 0 0,0 0 0 0 0,0-1 0 0 0,0 1 0 0 0,0 0 1 0 0,0-1-1 0 0,0 1 0 0 0,0 0 0 0 0,1-1 0 0 0,-1 1 0 0 0,0 0 0 0 0,0-1 0 0 0,0 1 1 0 0,0 0-1 0 0,1 0 0 0 0,-1-1 0 0 0,0 1 0 0 0,0 0 0 0 0,1-1 0 0 0,13-5 919 0 0,18 3 633 0 0,-4 2 291 0 0,23 1-618 0 0,-38 1-1135 0 0,0 0-1 0 0,0 1 1 0 0,0 0 0 0 0,0 1-1 0 0,17 7 1 0 0,-27-9-140 0 0,-1 0 1 0 0,1 0-1 0 0,0 1 1 0 0,-1-1-1 0 0,1 1 1 0 0,-1-1-1 0 0,0 1 0 0 0,1 0 1 0 0,-1 0-1 0 0,0 0 1 0 0,0 0-1 0 0,0 1 1 0 0,-1-1-1 0 0,1 0 0 0 0,0 1 1 0 0,-1-1-1 0 0,1 1 1 0 0,-1 0-1 0 0,0-1 0 0 0,0 1 1 0 0,0 0-1 0 0,0 0 1 0 0,-1 0-1 0 0,1 0 1 0 0,-1 0-1 0 0,0 0 0 0 0,0-1 1 0 0,0 1-1 0 0,0 0 1 0 0,-1 6-1 0 0,-4 11-33 0 0,0 0 0 0 0,-2-1 0 0 0,0 1 0 0 0,-13 21 0 0 0,14-27 0 0 0,-78 141 0 0 0,83-153 0 0 0,0-1 0 0 0,0 0 0 0 0,1 1 0 0 0,-1-1 0 0 0,0 1 0 0 0,1-1 0 0 0,-1 0 0 0 0,1 1 0 0 0,-1 0 0 0 0,1-1 0 0 0,0 1 0 0 0,-1-1 0 0 0,1 1 0 0 0,0-1 0 0 0,0 1 0 0 0,0 0 0 0 0,0-1 0 0 0,1 3 0 0 0,-1-4 0 0 0,1 1 0 0 0,0 0 0 0 0,0 0 0 0 0,0 0 0 0 0,0 0 0 0 0,0-1 0 0 0,-1 1 0 0 0,1 0 0 0 0,0-1 0 0 0,1 1 0 0 0,-1-1 0 0 0,0 1 0 0 0,0-1 0 0 0,0 1 0 0 0,0-1 0 0 0,0 0 0 0 0,0 1 0 0 0,0-1 0 0 0,1 0 0 0 0,-1 0 0 0 0,0 0 0 0 0,0 0 0 0 0,0 0 0 0 0,2-1 0 0 0,17 0 0 0 0,0-2 0 0 0,-1 0 0 0 0,1-1 0 0 0,32-12 0 0 0,-1 0 0 0 0,24-6-2322 0 0,-8 2-4088 0 0,-28 10-3457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20:14:51.3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8 17503 0 0,'0'0'803'0'0,"-2"-5"266"0"0,-3 3-894 0 0,4 1 561 0 0,-10 4 2223 0 0,10-1-2805 0 0,0 0 0 0 0,0 1 0 0 0,0-1 0 0 0,0 0 0 0 0,1 0 0 0 0,-1 0 0 0 0,1 1 0 0 0,-1-1 0 0 0,1 0 0 0 0,0 3 0 0 0,-2 6 234 0 0,-48 401 2780 0 0,50-412-3169 0 0,-2 26 90 0 0,2 33 1 0 0,1-52-160 0 0,-1 0 0 0 0,1 0 1 0 0,0-1-1 0 0,1 1 1 0 0,-1-1-1 0 0,1 1 0 0 0,1-1 1 0 0,-1 0-1 0 0,1 0 1 0 0,5 9-1 0 0,-7-14-16 0 0,-1 0 0 0 0,1 0 0 0 0,0 0 0 0 0,-1 0 0 0 0,1 0 0 0 0,0 0 0 0 0,-1-1 0 0 0,1 1 0 0 0,0 0-1 0 0,0 0 1 0 0,0-1 0 0 0,0 1 0 0 0,0-1 0 0 0,0 1 0 0 0,0-1 0 0 0,0 1 0 0 0,0-1 0 0 0,0 0 0 0 0,0 1 0 0 0,0-1 0 0 0,0 0 0 0 0,0 0 0 0 0,0 1-1 0 0,0-1 1 0 0,0 0 0 0 0,2-1 0 0 0,6-2-1474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20:14:51.7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20 348 12440 0 0,'0'0'-195'0'0,"-7"2"-487"0"0,-2-1 5545 0 0,9-1-4738 0 0,0-1 0 0 0,0 1 0 0 0,-1 0 0 0 0,1 0 0 0 0,0 0 0 0 0,0 0 0 0 0,-2-1 1249 0 0,2 1-1249 0 0,0 0 0 0 0,0-1 0 0 0,0 1 0 0 0,0 0 0 0 0,0 0 0 0 0,0 0 0 0 0,0 0 0 0 0,0-1-1 0 0,0 1 1 0 0,0 0 0 0 0,-1 0 0 0 0,1 0 0 0 0,0 0 0 0 0,0-1 0 0 0,0 1 0 0 0,0 0 0 0 0,0 0 0 0 0,0 0 0 0 0,1-1 0 0 0,-1 1 0 0 0,0 0 0 0 0,0 0 0 0 0,0 0 0 0 0,0 0 0 0 0,1-2 1249 0 0,-1 2-1249 0 0,0 0 0 0 0,1 0 0 0 0,-1 0 0 0 0,29-46 1877 0 0,50-61 1 0 0,-38 55-1311 0 0,-25 31-513 0 0,1 1 0 0 0,1 0 0 0 0,1 2 1 0 0,38-31-1 0 0,-55 48-180 0 0,-1 0 0 0 0,1 0-1 0 0,-1 0 1 0 0,1 0 0 0 0,0 0 0 0 0,0 0 0 0 0,-1 1 0 0 0,1-1 0 0 0,0 1 0 0 0,0-1-1 0 0,0 1 1 0 0,0 0 0 0 0,0-1 0 0 0,0 1 0 0 0,-1 0 0 0 0,1 0 0 0 0,0 0 0 0 0,3 1-1 0 0,-2 0 7 0 0,-1 0 0 0 0,0 0-1 0 0,0 0 1 0 0,0 0-1 0 0,1 1 1 0 0,-1-1 0 0 0,-1 0-1 0 0,1 1 1 0 0,0 0-1 0 0,0-1 1 0 0,0 1 0 0 0,2 3-1 0 0,2 5-199 0 0,1 1 0 0 0,-2-1 0 0 0,1 1 0 0 0,5 19 0 0 0,-10-27 81 0 0,15 33-2001 0 0,-5-11-2749 0 0,-7-19 2542 0 0,7 17-5840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20:14:53.1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338 185 4144 0 0,'-1'-3'428'0'0,"-9"-17"3637"0"0,-11-31-1 0 0,14 31-1243 0 0,-1 1-1 0 0,-15-27 0 0 0,21 44-2648 0 0,1 0 0 0 0,-1 0 1 0 0,1 0-1 0 0,-1 0 0 0 0,0 1 0 0 0,0-1 1 0 0,0 0-1 0 0,0 1 0 0 0,0 0 0 0 0,0-1 0 0 0,0 1 1 0 0,0 0-1 0 0,0 0 0 0 0,-1 0 0 0 0,1 1 1 0 0,0-1-1 0 0,-1 0 0 0 0,1 1 0 0 0,-1 0 0 0 0,-2-1 1 0 0,1 1-36 0 0,0 0 0 0 0,0 0 1 0 0,0 1-1 0 0,0-1 1 0 0,0 1-1 0 0,0 0 0 0 0,0 0 1 0 0,0 0-1 0 0,1 1 0 0 0,-1-1 1 0 0,-6 5-1 0 0,3-1-57 0 0,0 0-1 0 0,0 1 1 0 0,1 0-1 0 0,-1 0 1 0 0,1 0-1 0 0,1 1 0 0 0,-8 11 1 0 0,-29 57 218 0 0,42-74-294 0 0,-14 30 110 0 0,3 0 1 0 0,0 1 0 0 0,-7 42 0 0 0,14-55 32 0 0,0 0-1 0 0,1 0 0 0 0,1 0 0 0 0,1 1 0 0 0,0-1 0 0 0,5 35 0 0 0,-4-52-117 0 0,1 1 1 0 0,-1 0-1 0 0,1-1 0 0 0,0 1 1 0 0,0-1-1 0 0,0 1 0 0 0,0-1 0 0 0,0 0 1 0 0,1 1-1 0 0,1 2 0 0 0,-2-4-21 0 0,0-1 0 0 0,-1 1-1 0 0,1-1 1 0 0,0 1 0 0 0,-1-1 0 0 0,1 1-1 0 0,0-1 1 0 0,0 1 0 0 0,-1-1-1 0 0,1 0 1 0 0,0 1 0 0 0,0-1-1 0 0,0 0 1 0 0,0 0 0 0 0,0 0 0 0 0,-1 0-1 0 0,1 0 1 0 0,0 0 0 0 0,0 0-1 0 0,0 0 1 0 0,0 0 0 0 0,0 0 0 0 0,0 0-1 0 0,-1 0 1 0 0,1 0 0 0 0,0-1-1 0 0,0 1 1 0 0,0 0 0 0 0,0-1 0 0 0,-1 1-1 0 0,1-1 1 0 0,0 1 0 0 0,0-1-1 0 0,0 0 1 0 0,9-7 47 0 0,0 0 1 0 0,0 0-1 0 0,-1-1 1 0 0,-1-1-1 0 0,8-10 0 0 0,-1 0 39 0 0,19-36 0 0 0,-15 17 2 0 0,27-83 0 0 0,-9 19-859 0 0,-28 79-24 0 0,-2 2-2149 0 0,0 7-2735 0 0,4-3-2947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20:02:15.9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47 170 1376 0 0,'0'0'17871'0'0,"5"8"-17193"0"0,-3 1-481 0 0,-1 1 1 0 0,1-1 0 0 0,-1 1 0 0 0,-1-1 0 0 0,0 1-1 0 0,-1 10 1 0 0,0 9-89 0 0,-19 275 2392 0 0,20-294-2371 0 0,-3 7 508 0 0,3-17-633 0 0,0 0-1 0 0,0 0 1 0 0,0 0 0 0 0,0 0-1 0 0,0 0 1 0 0,0 0 0 0 0,0 0-1 0 0,0 0 1 0 0,0-1 0 0 0,0 1-1 0 0,0 0 1 0 0,0 0 0 0 0,0 0-1 0 0,0 0 1 0 0,0 0 0 0 0,0 0-1 0 0,0 0 1 0 0,0 0 0 0 0,0 0-1 0 0,0 0 1 0 0,0 0 0 0 0,0 0-1 0 0,0 0 1 0 0,0 0-1 0 0,0 0 1 0 0,0 0 0 0 0,0 0-1 0 0,0 0 1 0 0,-1 0 0 0 0,1 0-1 0 0,0 0 1 0 0,0 0 0 0 0,0 0-1 0 0,0 0 1 0 0,0 0 0 0 0,0 0-1 0 0,0 0 1 0 0,0 0 0 0 0,0 0-1 0 0,0 0 1 0 0,0 0 0 0 0,0 0-1 0 0,0 0 1 0 0,0 0 0 0 0,0 0-1 0 0,0 0 1 0 0,0 0 0 0 0,0 0-1 0 0,-1 0 1 0 0,1 0-1 0 0,0 0 1 0 0,0 0 0 0 0,0 0-1 0 0,0 0 1 0 0,0 0 0 0 0,0 0-1 0 0,0 0 1 0 0,0 0 0 0 0,0 0-1 0 0,0 0 1 0 0,0 0 0 0 0,0 0-1 0 0,0 0 1 0 0,0 0 0 0 0,0 0-1 0 0,0 0 1 0 0,0 0 0 0 0,-4-12 182 0 0,2-4-21 0 0,0 0-1 0 0,2-29 0 0 0,-1 0-81 0 0,1 1-42 0 0,2 0-1 0 0,12-69 0 0 0,-10 90-92 0 0,1 0 0 0 0,12-36 0 0 0,-13 48 161 0 0,1 0 0 0 0,0 0 1 0 0,0 1-1 0 0,1-1 0 0 0,1 1 1 0 0,14-17-1 0 0,-18 23-77 0 0,4-3 56 0 0,-1 0 1 0 0,1 0-1 0 0,0 1 0 0 0,0-1 1 0 0,1 2-1 0 0,15-10 1 0 0,-15 11 43 0 0,0 0 0 0 0,1 1 0 0 0,-1 0 1 0 0,1 0-1 0 0,0 1 0 0 0,16-2 1 0 0,-22 3-109 0 0,0 1 1 0 0,1 0-1 0 0,-1 0 1 0 0,0 0-1 0 0,0 1 1 0 0,0-1-1 0 0,0 1 1 0 0,0-1-1 0 0,0 1 1 0 0,0 0-1 0 0,0 1 1 0 0,0-1-1 0 0,0 0 1 0 0,0 1-1 0 0,-1-1 1 0 0,1 1-1 0 0,0 0 1 0 0,-1 0-1 0 0,0 0 1 0 0,1 0-1 0 0,-1 1 1 0 0,0-1-1 0 0,2 4 1 0 0,-2-3-7 0 0,0 0 0 0 0,-1 0 0 0 0,0 1 0 0 0,1-1 0 0 0,-1 0 0 0 0,0 0 1 0 0,-1 1-1 0 0,1-1 0 0 0,-1 1 0 0 0,1-1 0 0 0,-1 1 0 0 0,0-1 0 0 0,-1 1 0 0 0,1-1 0 0 0,0 0 0 0 0,-1 1 1 0 0,0-1-1 0 0,0 1 0 0 0,0-1 0 0 0,0 0 0 0 0,-2 4 0 0 0,-4 7 85 0 0,0-1-1 0 0,-1 0 0 0 0,-13 18 1 0 0,20-30-97 0 0,-7 9 32 0 0,-1 0 0 0 0,0-1 0 0 0,0 0-1 0 0,0-1 1 0 0,-1 1 0 0 0,-1-2 0 0 0,1 0 0 0 0,-14 7-1 0 0,8-6-85 0 0,-1 0-1 0 0,0-1 1 0 0,-1-1-1 0 0,1-1 1 0 0,-21 4-1 0 0,26-8-719 0 0,0 0-1 0 0,-18-1 0 0 0,17 0-1089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20:14:53.6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186 1 9216 0 0,'-5'17'543'0'0,"-7"24"82"0"0,-8 43 0 0 0,6 3 173 0 0,-27 184 1227 0 0,-15 265 2430 0 0,27-261-2937 0 0,21-231-2473 0 0,10-57-224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20:14:54.0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95 13360 0 0,'5'-3'302'0'0,"0"1"0"0"0,0 0 1 0 0,1 0-1 0 0,-1 0 1 0 0,0 0-1 0 0,0 1 1 0 0,1 0-1 0 0,9-1 1 0 0,49 2 1892 0 0,-31 1-1602 0 0,75 1 280 0 0,62-1 141 0 0,175-25 188 0 0,-24-31-322 0 0,-313 54-939 0 0,1 0-1 0 0,-1 0 0 0 0,17 2 1 0 0,-25-1 65 0 0,1 0 1 0 0,0 0 0 0 0,-1 0-1 0 0,1 0 1 0 0,-1 0 0 0 0,1 1 0 0 0,-1-1-1 0 0,1 0 1 0 0,-1 0 0 0 0,0 1-1 0 0,1-1 1 0 0,-1 0 0 0 0,1 1-1 0 0,-1-1 1 0 0,0 1 0 0 0,1-1-1 0 0,-1 0 1 0 0,0 1 0 0 0,1-1 0 0 0,-1 1-1 0 0,0-1 1 0 0,1 1 0 0 0,-1-1-1 0 0,0 1 1 0 0,0-1 0 0 0,0 1-1 0 0,0-1 1 0 0,0 1 0 0 0,1-1 0 0 0,-1 1-1 0 0,0-1 1 0 0,0 1 0 0 0,0-1-1 0 0,0 1 1 0 0,0 0 0 0 0,-1-1-1 0 0,1 1 1 0 0,0 0 0 0 0,-7 22 195 0 0,7-22-193 0 0,-39 106 610 0 0,5 3-1 0 0,4 0 1 0 0,6 2 0 0 0,-14 145 0 0 0,31-182-420 0 0,-14 176 626 0 0,18-196-41 0 0,-14 82 0 0 0,16-132-710 0 0,0 1 0 0 0,0-1 1 0 0,-1 0-1 0 0,0 0 0 0 0,0 0 0 0 0,0-1 0 0 0,-1 1 0 0 0,1 0 1 0 0,-1-1-1 0 0,-5 6 0 0 0,7-9-49 0 0,-1 1 0 0 0,1-1 0 0 0,-1 0 1 0 0,0 1-1 0 0,0-1 0 0 0,0 0 0 0 0,0 0 0 0 0,0 0 0 0 0,0 0 0 0 0,0-1 1 0 0,0 1-1 0 0,0-1 0 0 0,0 1 0 0 0,0-1 0 0 0,0 0 0 0 0,-1 1 0 0 0,1-1 1 0 0,0 0-1 0 0,0-1 0 0 0,0 1 0 0 0,0 0 0 0 0,-1-1 0 0 0,1 1 0 0 0,0-1 1 0 0,0 1-1 0 0,0-1 0 0 0,-2-1 0 0 0,-61-30 281 0 0,11 5-180 0 0,-281-111-2627 0 0,277 119 1194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20:14:54.3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106 104 11520 0 0,'-6'-5'175'0'0,"-1"0"0"0"0,1-1 0 0 0,0 1 1 0 0,1-1-1 0 0,-1-1 0 0 0,-4-6 0 0 0,-26-30 1480 0 0,35 42-1444 0 0,1 0-1 0 0,-1 1 1 0 0,0-1 0 0 0,1 0-1 0 0,-1 1 1 0 0,0-1 0 0 0,1 1-1 0 0,-1-1 1 0 0,0 1 0 0 0,1-1-1 0 0,-1 1 1 0 0,0 0 0 0 0,-1-1-1 0 0,-7-4 2941 0 0,7 30-2770 0 0,1-9 15 0 0,0 0 0 0 0,1 1 1 0 0,1-1-1 0 0,5 30 0 0 0,0-1 162 0 0,45 506 1160 0 0,-47-510-1797 0 0,3 0 0 0 0,1 0 0 0 0,16 44 0 0 0,-23-81-159 0 0,1 1-1 0 0,0-1 1 0 0,0 0-1 0 0,0 0 1 0 0,0 0-1 0 0,5 5 1 0 0,-1-2-1461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20:14:55.3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296 515 13824 0 0,'0'0'1608'0'0,"6"-6"557"0"0,-4 5-1894 0 0,0-1 0 0 0,0 0 1 0 0,0 1-1 0 0,0 0 0 0 0,1-1 0 0 0,-1 1 1 0 0,1 0-1 0 0,-1 0 0 0 0,4-1 1 0 0,-2 1-249 0 0,0 1 0 0 0,0-1 0 0 0,0 1 0 0 0,0 0 0 0 0,0 0 0 0 0,0 1 0 0 0,0-1 0 0 0,0 1 1 0 0,0 0-1 0 0,0 0 0 0 0,0 0 0 0 0,0 0 0 0 0,-1 1 0 0 0,1-1 0 0 0,6 5 0 0 0,0-1 49 0 0,0 0-1 0 0,1 0 0 0 0,-1-1 0 0 0,0-1 0 0 0,1 1 0 0 0,0-2 0 0 0,0 0 0 0 0,0 0 1 0 0,0-1-1 0 0,0 0 0 0 0,0-1 0 0 0,1 0 0 0 0,-1-1 0 0 0,0 0 0 0 0,0-1 1 0 0,14-4-1 0 0,51-8 461 0 0,0 4 0 0 0,83-2 0 0 0,-68 6-354 0 0,207-13 58 0 0,63-4-16 0 0,0-9 204 0 0,121-10 783 0 0,1 17-486 0 0,179 13-430 0 0,-365 15-200 0 0,1 1 3 0 0,400-23 116 0 0,-76-26-117 0 0,-477 31-53 0 0,474-50 437 0 0,-200 6 348 0 0,80-34 199 0 0,-430 77-846 0 0,-16 2 172 0 0,94-9 0 0 0,-144 22-336 0 0,3-1 29 0 0,0 1-1 0 0,0 0 0 0 0,1 0 1 0 0,-1 0-1 0 0,0 1 0 0 0,7 1 1 0 0,-12-1-37 0 0,1 0-1 0 0,0-1 1 0 0,-1 1 0 0 0,1 0 0 0 0,-1 0 0 0 0,1 0 0 0 0,-1 0 0 0 0,0 0-1 0 0,1 1 1 0 0,-1-1 0 0 0,0 0 0 0 0,0 1 0 0 0,0-1 0 0 0,0 0 0 0 0,0 1-1 0 0,0-1 1 0 0,0 1 0 0 0,0 0 0 0 0,-1-1 0 0 0,1 1 0 0 0,0 0-1 0 0,-1-1 1 0 0,0 1 0 0 0,1 3 0 0 0,2 20 12 0 0,-2 0 0 0 0,0 0 0 0 0,-2 0 0 0 0,-6 42 0 0 0,4-44 9 0 0,-43 432-16 0 0,41-377-11 0 0,3 0 0 0 0,13 116 0 0 0,-6-155 0 0 0,-2-23 0 0 0,0 27 0 0 0,-1-24 2 0 0,1 10-5 0 0,-3-28 7 0 0,0 0 1 0 0,0 0-1 0 0,0 1 1 0 0,0-1-1 0 0,0 0 1 0 0,-1 0-1 0 0,1 1 1 0 0,0-1-1 0 0,-1 0 0 0 0,1 0 1 0 0,-1 1-1 0 0,1-1 1 0 0,-1 0-1 0 0,1 0 1 0 0,-1 0-1 0 0,-1 1 1 0 0,-1-1 13 0 0,0 1 1 0 0,0-1 0 0 0,0-1-1 0 0,0 1 1 0 0,0 0 0 0 0,0-1-1 0 0,0 0 1 0 0,0 1 0 0 0,0-1-1 0 0,0-1 1 0 0,-4 1 0 0 0,-5 0 26 0 0,-5-1-27 0 0,0 0 1 0 0,-30-6-1 0 0,8 1-81 0 0,-4 1 68 0 0,-221-20 262 0 0,-186 18-203 0 0,261 9-64 0 0,-179 5 0 0 0,-148 5 0 0 0,398-11 0 0 0,-403-11 0 0 0,10-14-232 0 0,-272-6-265 0 0,665 28 456 0 0,-617 3-301 0 0,453 5 342 0 0,-315 14 0 0 0,319-4 56 0 0,-215 17 93 0 0,-167 10 1 0 0,506-41-41 0 0,-7 0-539 0 0,54 6-3010 0 0,76-5-6434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20:14:55.7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1 9216 0 0,'-14'9'816'0'0,"11"-6"-656"0"0,-2-1-160 0 0,-5-2 0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20:14:56.1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1 264 19351 0 0,'0'0'439'0'0,"10"-10"1065"0"0,-1 5-1378 0 0,0 0 1 0 0,1 1-1 0 0,0 0 1 0 0,-1 0-1 0 0,1 1 0 0 0,1 1 1 0 0,14-2-1 0 0,-10 2 302 0 0,-1 1 1 0 0,1 0-1 0 0,-1 2 1 0 0,27 3-1 0 0,-37-3-360 0 0,0-1 1 0 0,0 1-1 0 0,-1 0 0 0 0,1 1 0 0 0,0-1 0 0 0,-1 1 0 0 0,1-1 0 0 0,-1 1 1 0 0,0 0-1 0 0,1 0 0 0 0,-1 1 0 0 0,0-1 0 0 0,-1 1 0 0 0,1-1 0 0 0,4 6 1 0 0,-4-3-30 0 0,0-1 0 0 0,-1 0 1 0 0,0 1-1 0 0,1 0 0 0 0,-2 0 1 0 0,1-1-1 0 0,-1 1 0 0 0,1 0 1 0 0,-1 1-1 0 0,-1-1 1 0 0,1 6-1 0 0,0 2 101 0 0,-1 1 0 0 0,-1-1 0 0 0,0 0 0 0 0,-1 0 0 0 0,-5 18 1 0 0,-24 61 604 0 0,26-79-726 0 0,1-3-19 0 0,5-1 0 0 0,0-8-15 0 0,0 0-1 0 0,0-1 0 0 0,0 1 1 0 0,0 0-1 0 0,-1 0 0 0 0,1 0 1 0 0,0-1-1 0 0,0 1 0 0 0,0-1 1 0 0,1 1-1 0 0,-1 0 0 0 0,0-1 1 0 0,0 0-1 0 0,0 1 0 0 0,0-1 1 0 0,0 0-1 0 0,1 0 0 0 0,-1 1 1 0 0,2-1-1 0 0,25-2-547 0 0,-21 2 457 0 0,39-7-7578 0 0,-16 0-473 0 0</inkml:trace>
  <inkml:trace contextRef="#ctx0" brushRef="#br0" timeOffset="1">1759 124 11056 0 0,'0'0'488'0'0,"5"-3"104"0"0,-2-2-472 0 0,5-3-120 0 0,-1 4 0 0 0,4-5 0 0 0,-1 2 1776 0 0,5 0 336 0 0,2 0 63 0 0,-1-4 9 0 0,2 4-1768 0 0,-4-4-416 0 0,2 4 0 0 0,2 0 0 0 0,-5-3-1016 0 0,-1 2-200 0 0,-1 3-48 0 0,-2-2-5839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20:14:56.4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 1 7832 0 0,'-16'12'591'0'0,"-46"40"51"0"0,35-23 2381 0 0,6 3 4554 0 0,20-31-7430 0 0,0 0 0 0 0,0 1 0 0 0,1-1 0 0 0,-1 0 0 0 0,1 0 0 0 0,-1 0 0 0 0,1 1 0 0 0,-1-1 1 0 0,1 0-1 0 0,0 1 0 0 0,0-1 0 0 0,0 0 0 0 0,0 1 0 0 0,0-1 0 0 0,0 0 0 0 0,0 1 0 0 0,0-1 0 0 0,0 0 0 0 0,0 1 0 0 0,1-1 1 0 0,-1 0-1 0 0,1 0 0 0 0,-1 1 0 0 0,1-1 0 0 0,-1 0 0 0 0,1 0 0 0 0,0 0 0 0 0,-1 0 0 0 0,3 2 0 0 0,-1-1-37 0 0,1 0 0 0 0,0 0-1 0 0,0 0 1 0 0,-1-1 0 0 0,1 1 0 0 0,0-1-1 0 0,0 0 1 0 0,0 0 0 0 0,0 0-1 0 0,1-1 1 0 0,5 2 0 0 0,45 1-17 0 0,-35-3 270 0 0,24 3 0 0 0,-38-2-224 0 0,0 0-1 0 0,0 0 1 0 0,0 1-1 0 0,0-1 1 0 0,0 1 0 0 0,0 0-1 0 0,0 1 1 0 0,0-1 0 0 0,4 4-1 0 0,-7-5-165 0 0,0 1 0 0 0,-1 0 0 0 0,1-1 0 0 0,-1 1 0 0 0,0 0 0 0 0,1 0 0 0 0,-1 0 0 0 0,0 0 0 0 0,0 0 0 0 0,0 0 0 0 0,0 0 0 0 0,-1 0 0 0 0,1 0-1 0 0,-1 0 1 0 0,1 0 0 0 0,-1 0 0 0 0,0 1 0 0 0,1-1 0 0 0,-1 0 0 0 0,0 0 0 0 0,0 1 0 0 0,-1-1 0 0 0,0 3 0 0 0,-1 6-432 0 0,0 0-1 0 0,-1 0 1 0 0,-7 14 0 0 0,8-18 188 0 0,-7 17-662 0 0,-2-2-25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20:14:56.8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5 241 17503 0 0,'-3'7'-69'0'0,"1"2"1667"0"0,2-9-1556 0 0,1 0-1 0 0,-1 1 0 0 0,0-1 0 0 0,0 0 1 0 0,0 0-1 0 0,1 0 0 0 0,-1 1 1 0 0,0-1-1 0 0,0 0 0 0 0,0 0 1 0 0,1 0-1 0 0,-1 0 0 0 0,0 0 1 0 0,0 0-1 0 0,1 1 0 0 0,-1-1 0 0 0,0 0 1 0 0,0 0-1 0 0,1 0 0 0 0,-1 0 1 0 0,0 0-1 0 0,0 0 0 0 0,1 0 1 0 0,-1 0-1 0 0,0 0 0 0 0,1 0 1 0 0,-1 0-1 0 0,0 0 0 0 0,0 0 0 0 0,1-1 1 0 0,-1 1-1 0 0,98-5 3028 0 0,45-4-509 0 0,-125 6-2356 0 0,-1 2 0 0 0,1 1 0 0 0,-1 0 0 0 0,1 1 0 0 0,-1 0 0 0 0,1 2 0 0 0,20 5 0 0 0,-37-7-192 0 0,0-1 0 0 0,0 0 0 0 0,-1 1 0 0 0,1-1 0 0 0,0 1 0 0 0,0-1 0 0 0,0 1 0 0 0,0-1 0 0 0,-1 1-1 0 0,1 0 1 0 0,0-1 0 0 0,0 1 0 0 0,-1 0 0 0 0,1 0 0 0 0,-1-1 0 0 0,1 1 0 0 0,-1 0 0 0 0,1 0 0 0 0,-1 0 0 0 0,1 0 0 0 0,-1 0 0 0 0,0 0-1 0 0,1 0 1 0 0,-1 0 0 0 0,0 0 0 0 0,0 0 0 0 0,0 0 0 0 0,0 0 0 0 0,0 0 0 0 0,0 0 0 0 0,0 0 0 0 0,0 0 0 0 0,0 0 0 0 0,0 0 0 0 0,-1 0 0 0 0,1 0-1 0 0,0-1 1 0 0,-1 1 0 0 0,1 0 0 0 0,-1 2 0 0 0,-3 4 191 0 0,0 1 1 0 0,0-1-1 0 0,-9 13 0 0 0,8-13-65 0 0,-47 64 562 0 0,29-40-1637 0 0,-25 41-1 0 0,44-65 283 0 0,0 1-1 0 0,1 0 0 0 0,0 0 0 0 0,0 0 1 0 0,-2 10-1 0 0,4-5-1363 0 0</inkml:trace>
  <inkml:trace contextRef="#ctx0" brushRef="#br0" timeOffset="1">2922 1 15232 0 0,'-4'15'696'0'0,"-5"-9"255"0"0,5-4-951 0 0,-52 60 5404 0 0,49-51-4923 0 0,0 0-1 0 0,0 1 0 0 0,1-1 0 0 0,0 1 1 0 0,-5 17-1 0 0,-3 5-135 0 0,-4 9-286 0 0,-17 73 0 0 0,8-25-1405 0 0,23-76-381 0 0,2-6-3125 0 0,2-8 4128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20:14:59.0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0 4608 0 0,'0'0'353'0'0,"-3"8"2291"0"0,1-3-1026 0 0,1 1-1 0 0,0-1 1 0 0,0 0 0 0 0,0 7-1 0 0,1 42 906 0 0,1-38-2390 0 0,38 356 5193 0 0,-36-352-5257 0 0,8 50 198 0 0,-9-61-291 0 0,1-1 0 0 0,0 1 1 0 0,0-1-1 0 0,0 1 0 0 0,9 12 1 0 0,-12-19-42 0 0,1-1 1 0 0,0 1 0 0 0,0-1-1 0 0,1 1 1 0 0,-1-1 0 0 0,0 1 0 0 0,0-1-1 0 0,0 0 1 0 0,1 0 0 0 0,-1 0-1 0 0,1 0 1 0 0,-1 0 0 0 0,1 0-1 0 0,-1 0 1 0 0,1 0 0 0 0,0-1 0 0 0,-1 1-1 0 0,1-1 1 0 0,0 1 0 0 0,0-1-1 0 0,-1 1 1 0 0,1-1 0 0 0,0 0 0 0 0,0 0-1 0 0,0 0 1 0 0,2 0 0 0 0,12-6-1558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20:14:59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0 116 18223 0 0,'7'-2'1654'0'0,"88"-11"-562"0"0,55-25 694 0 0,-40 8-1046 0 0,-85 24-592 0 0,14-4 217 0 0,62-6 0 0 0,-99 16-360 0 0,-1 0 1 0 0,1 0 0 0 0,0 0-1 0 0,-1 0 1 0 0,1 0-1 0 0,0 1 1 0 0,0-1 0 0 0,-1 1-1 0 0,1-1 1 0 0,0 1 0 0 0,-1-1-1 0 0,1 1 1 0 0,-1 0 0 0 0,1 0-1 0 0,-1 0 1 0 0,1 0 0 0 0,-1 0-1 0 0,0 0 1 0 0,0 0 0 0 0,1 1-1 0 0,-1-1 1 0 0,0 0-1 0 0,0 1 1 0 0,0-1 0 0 0,0 1-1 0 0,0-1 1 0 0,-1 1 0 0 0,1-1-1 0 0,0 1 1 0 0,0 2 0 0 0,1 3 22 0 0,0 1 1 0 0,0 0 0 0 0,-1 0 0 0 0,0 0 0 0 0,0 8 0 0 0,-2 36 382 0 0,-12 87 1 0 0,2-38 101 0 0,2 6 117 0 0,-7 149 1426 0 0,10-150-1143 0 0,2-59-570 0 0,4-45-326 0 0,0 0 0 0 0,-1 0 0 0 0,1 0-1 0 0,-1 0 1 0 0,1 0 0 0 0,-1 0 0 0 0,0 0 0 0 0,0 0-1 0 0,0 0 1 0 0,0 0 0 0 0,0 0 0 0 0,0 0 0 0 0,0 0-1 0 0,-1-1 1 0 0,1 1 0 0 0,-1-1 0 0 0,1 1 0 0 0,-1-1-1 0 0,0 1 1 0 0,0-1 0 0 0,1 0 0 0 0,-1 0 0 0 0,0 0 0 0 0,0 0-1 0 0,0 0 1 0 0,-3 0 0 0 0,-5 2 14 0 0,0 0 0 0 0,0-1 0 0 0,0-1 0 0 0,-14 1 0 0 0,2 0-29 0 0,-5 2-545 0 0,-54 8-298 0 0,28 1-8600 0 0,33-6 904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20:02:16.3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82 273 19351 0 0,'-6'10'2062'0'0,"-30"137"1265"0"0,-1 6-1696 0 0,36-142-1630 0 0,0 1-1 0 0,0 0 0 0 0,1 12 0 0 0,1-5-1378 0 0</inkml:trace>
  <inkml:trace contextRef="#ctx0" brushRef="#br0" timeOffset="1">121 5 17359 0 0,'-11'-2'768'0'0,"8"-1"160"0"0,-2 3-736 0 0,2 8-128 0 0,0-1-64 0 0,3 3 80 0 0,0 3-80 0 0,0 1-1288 0 0,0 4-312 0 0,0 12-55 0 0,6-5-9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20:14:59.8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1 203 17623 0 0,'0'-7'260'0'0,"1"1"0"0"0,0-1 0 0 0,0 0-1 0 0,1 1 1 0 0,-1-1 0 0 0,2 1-1 0 0,-1-1 1 0 0,1 1 0 0 0,0 0 0 0 0,0 0-1 0 0,0 0 1 0 0,1 1 0 0 0,5-8-1 0 0,51-59 3344 0 0,-57 68-3420 0 0,1 0 0 0 0,-1 1 0 0 0,1 0-1 0 0,0 0 1 0 0,0 0 0 0 0,0 0 0 0 0,0 1 0 0 0,1-1 0 0 0,-1 1 0 0 0,1 0 0 0 0,4-1 0 0 0,-8 3-173 0 0,-1-1 0 0 0,1 1 0 0 0,-1 0 0 0 0,1 0 0 0 0,-1 0 1 0 0,0 0-1 0 0,1 0 0 0 0,-1 1 0 0 0,1-1 0 0 0,-1 0 0 0 0,1 0 1 0 0,-1 0-1 0 0,0 0 0 0 0,1 0 0 0 0,-1 0 0 0 0,1 1 0 0 0,-1-1 1 0 0,0 0-1 0 0,1 0 0 0 0,-1 1 0 0 0,1-1 0 0 0,-1 0 1 0 0,0 1-1 0 0,0-1 0 0 0,1 0 0 0 0,-1 1 0 0 0,0-1 0 0 0,0 0 1 0 0,1 1-1 0 0,-1-1 0 0 0,0 1 0 0 0,0-1 0 0 0,0 0 0 0 0,1 1 1 0 0,-1-1-1 0 0,0 1 0 0 0,1 20 202 0 0,0-12-146 0 0,-1 14 117 0 0,-1 0-1 0 0,0 0 1 0 0,-2 0-1 0 0,-11 45 0 0 0,7-39-78 0 0,4-13-46 0 0,1 0 0 0 0,-1 22-1 0 0,4-37-52 0 0,-1 1-1 0 0,0 0 1 0 0,1 0 0 0 0,-1-1-1 0 0,1 1 1 0 0,-1-1-1 0 0,1 1 1 0 0,0 0-1 0 0,0-1 1 0 0,0 1-1 0 0,0-1 1 0 0,0 1-1 0 0,0-1 1 0 0,2 3-1 0 0,3 2-5 0 0,-6-5 1 0 0,1 0 0 0 0,0 0 0 0 0,0-1 0 0 0,0 1 0 0 0,0 0 0 0 0,0-1 0 0 0,0 1 0 0 0,0-1 0 0 0,0 1 0 0 0,0-1 0 0 0,0 1 0 0 0,0-1 0 0 0,0 0 0 0 0,0 0 0 0 0,0 1 0 0 0,0-1 0 0 0,2 0 0 0 0,21-1 0 0 0,-21 1 0 0 0,39-7-18 0 0,-1-1 0 0 0,0-2-1 0 0,67-27 1 0 0,-28 10-2222 0 0,-49 19 881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20:14:57.8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311 5 10592 0 0,'-2'-1'154'0'0,"0"0"1"0"0,0 1 0 0 0,0-1 0 0 0,1 1 0 0 0,-1-1 0 0 0,0 1-1 0 0,0 0 1 0 0,0 0 0 0 0,0-1 0 0 0,0 1 0 0 0,0 1-1 0 0,0-1 1 0 0,-3 1 0 0 0,-30 7 2259 0 0,19-3-893 0 0,5-3-813 0 0,0 2 1 0 0,0 0-1 0 0,1 0 0 0 0,-1 1 1 0 0,-14 9-1 0 0,19-10-526 0 0,-1 0 0 0 0,1 1 0 0 0,0 0 0 0 0,0 0 0 0 0,0 1 0 0 0,1-1 0 0 0,0 1 0 0 0,-8 11 0 0 0,-1 8-81 0 0,1 1 0 0 0,2 0 0 0 0,0 1 0 0 0,1 1 0 0 0,2-1 0 0 0,1 1-1 0 0,1 0 1 0 0,2 1 0 0 0,-3 51 0 0 0,13 192 1751 0 0,-3-251-1795 0 0,17 122-184 0 0,-19-137-2367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20:14:58.2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1 188 13824 0 0,'0'0'1246'0'0,"7"0"313"0"0,63-10 4025 0 0,-25 2-4925 0 0,72-21-1 0 0,-76 15-189 0 0,0 0 0 0 0,-1-3 0 0 0,49-28 0 0 0,-8-2-44 0 0,-75 44-355 0 0,-5 3 15 0 0,-1 8 38 0 0,-2 16-29 0 0,0 0 1 0 0,-6 25 0 0 0,-3 20 95 0 0,5 7 120 0 0,3 80 0 0 0,5-120-104 0 0,1-1-1 0 0,1 1 1 0 0,3-1-1 0 0,15 52 1 0 0,-7-35 97 0 0,7 20 18 0 0,-17-60-255 0 0,-1 0-1 0 0,-1 0 1 0 0,0 0 0 0 0,3 21-1 0 0,-5-29-34 0 0,-1 1 0 0 0,0 0 0 0 0,0-1 0 0 0,0 1 1 0 0,-1-1-1 0 0,0 0 0 0 0,0 1 0 0 0,0-1 0 0 0,0 1 0 0 0,0-1 0 0 0,-1 0 0 0 0,0 0 0 0 0,0 0 0 0 0,0 0 0 0 0,0 0 0 0 0,-5 5 0 0 0,-2 0 34 0 0,1 0-1 0 0,-1-1 1 0 0,-1-1-1 0 0,0 0 1 0 0,0 0-1 0 0,0-1 1 0 0,-19 9-1 0 0,-83 26 87 0 0,101-37-143 0 0,-107 29-27 0 0,104-31-658 0 0,1 0 0 0 0,-1 0 0 0 0,1-1-1 0 0,-1-1 1 0 0,1 0 0 0 0,-1-1 0 0 0,-14-3 0 0 0,5-1-8481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20:14:58.6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1 118 19639 0 0,'0'-9'2128'0'0,"3"3"-1790"0"0,1 0-1 0 0,1 0 1 0 0,-1 0-1 0 0,1 0 1 0 0,0 1-1 0 0,0 0 1 0 0,0 0-1 0 0,1 0 1 0 0,12-8-1 0 0,-4 5 33 0 0,1 0 1 0 0,0 0-1 0 0,19-6 0 0 0,-29 12-329 0 0,0 1-1 0 0,-1 0 1 0 0,1 0-1 0 0,0 0 1 0 0,0 0-1 0 0,0 1 1 0 0,0 0-1 0 0,0 0 1 0 0,0 0-1 0 0,0 0 1 0 0,0 1-1 0 0,0 0 1 0 0,0 0-1 0 0,0 0 1 0 0,9 4-1 0 0,-13-3-27 0 0,1-1-1 0 0,-1 1 1 0 0,1-1 0 0 0,-1 1-1 0 0,1 0 1 0 0,-1 0-1 0 0,0-1 1 0 0,1 1-1 0 0,-1 0 1 0 0,0 0 0 0 0,-1 0-1 0 0,1 0 1 0 0,0 0-1 0 0,0 1 1 0 0,-1-1 0 0 0,1 0-1 0 0,-1 0 1 0 0,0 0-1 0 0,0 0 1 0 0,0 1 0 0 0,0 2-1 0 0,0 5 55 0 0,-1 0 0 0 0,0 0-1 0 0,-3 13 1 0 0,2-14-13 0 0,-1 1-15 0 0,1-1 0 0 0,0 1 1 0 0,1-1-1 0 0,0 1 0 0 0,0 0 1 0 0,1-1-1 0 0,1 15 0 0 0,0-22-39 0 0,-1-1 1 0 0,1 0-1 0 0,-1 0 0 0 0,1 0 1 0 0,-1 0-1 0 0,1 0 0 0 0,-1 0 0 0 0,1 0 1 0 0,0 0-1 0 0,0 0 0 0 0,0 0 1 0 0,-1 0-1 0 0,1 0 0 0 0,0-1 0 0 0,0 1 1 0 0,0 0-1 0 0,0 0 0 0 0,0-1 1 0 0,1 1-1 0 0,-1-1 0 0 0,0 1 0 0 0,0-1 1 0 0,2 1-1 0 0,3 0-35 0 0,0 0 0 0 0,1 0 0 0 0,8 0 0 0 0,-6 0-24 0 0,7 0-483 0 0,1 0 0 0 0,28-3 0 0 0,-5-3-1064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20:15:00.2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113 186 6912 0 0,'-3'-31'2053'0'0,"-9"-13"7799"0"0,1 2-3560 0 0,11 42-6225 0 0,0 0 1 0 0,0-1 0 0 0,0 1 0 0 0,0 0 0 0 0,-1-1 0 0 0,1 1 0 0 0,0 0-1 0 0,0 0 1 0 0,0-1 0 0 0,0 1 0 0 0,0 0 0 0 0,-1 0 0 0 0,1-1-1 0 0,0 1 1 0 0,0 0 0 0 0,0 0 0 0 0,-1 0 0 0 0,1-1 0 0 0,0 1 0 0 0,0 0-1 0 0,-1 0 1 0 0,1 0 0 0 0,0 0 0 0 0,0 0 0 0 0,-1-1 0 0 0,1 1-1 0 0,0 0 1 0 0,0 0 0 0 0,-1 0 0 0 0,1 0 0 0 0,0 0 0 0 0,-1 0 0 0 0,1 0-1 0 0,0 0 1 0 0,0 0 0 0 0,-1 0 0 0 0,1 0 0 0 0,0 0 0 0 0,-1 0 0 0 0,1 0-1 0 0,0 0 1 0 0,0 1 0 0 0,-1-1 0 0 0,1 0 0 0 0,0 0 0 0 0,-1 0-1 0 0,1 0 1 0 0,0 0 0 0 0,0 1 0 0 0,0-1 0 0 0,-1 0 0 0 0,1 0 0 0 0,0 0-1 0 0,0 1 1 0 0,-13 11 351 0 0,5 4-297 0 0,0 1-1 0 0,0 0 1 0 0,2 0-1 0 0,-7 26 1 0 0,6-11-109 0 0,-5 53-1 0 0,12-78 13 0 0,0-1-1 0 0,1 1 1 0 0,-1 0-1 0 0,1-1 0 0 0,1 1 1 0 0,-1-1-1 0 0,1 0 0 0 0,5 12 1 0 0,-6-14-8 0 0,1 0 0 0 0,0 0 0 0 0,0 0 0 0 0,1 0 0 0 0,-1 0 0 0 0,1 0 0 0 0,0-1 1 0 0,0 1-1 0 0,0-1 0 0 0,1 0 0 0 0,-1 0 0 0 0,1 0 0 0 0,4 3 0 0 0,-5-5-6 0 0,0 0 0 0 0,0 0-1 0 0,0 0 1 0 0,0-1 0 0 0,0 1-1 0 0,0-1 1 0 0,0 1 0 0 0,0-1 0 0 0,0 0-1 0 0,0 0 1 0 0,0-1 0 0 0,0 1-1 0 0,0-1 1 0 0,0 1 0 0 0,0-1 0 0 0,0 0-1 0 0,0 0 1 0 0,0 0 0 0 0,-1 0-1 0 0,1-1 1 0 0,4-2 0 0 0,5-4 43 0 0,-1-1 0 0 0,0 1 1 0 0,14-16-1 0 0,-13 13 5 0 0,-3 3 2 0 0,-1 0-1 0 0,0-1 1 0 0,0 1-1 0 0,-1-2 1 0 0,0 1-1 0 0,0-1 1 0 0,-1 0 0 0 0,-1 0-1 0 0,0-1 1 0 0,0 0-1 0 0,-1 0 1 0 0,0 0-1 0 0,4-20 1 0 0,-6 16 21 0 0,0 0 1 0 0,-1 0-1 0 0,-1 0 0 0 0,-1-19 1 0 0,0 27-51 0 0,0 0 0 0 0,0 1 1 0 0,-1-1-1 0 0,1 1 0 0 0,-2-1 1 0 0,1 1-1 0 0,-1 0 0 0 0,0 0 1 0 0,0 0-1 0 0,0 0 0 0 0,-1 1 1 0 0,-5-7-1 0 0,8 10-25 0 0,-1 0-1 0 0,1 1 1 0 0,-1-1-1 0 0,0 0 1 0 0,0 1 0 0 0,1-1-1 0 0,-1 1 1 0 0,0 0-1 0 0,0 0 1 0 0,0-1-1 0 0,-1 1 1 0 0,1 1 0 0 0,0-1-1 0 0,0 0 1 0 0,-1 0-1 0 0,1 1 1 0 0,0-1 0 0 0,-1 1-1 0 0,1 0 1 0 0,0 0-1 0 0,-1 0 1 0 0,1 0 0 0 0,0 0-1 0 0,-1 0 1 0 0,1 1-1 0 0,0-1 1 0 0,-1 1-1 0 0,1-1 1 0 0,0 1 0 0 0,0 0-1 0 0,0 0 1 0 0,-1 0-1 0 0,-2 2 1 0 0,1-1-7 0 0,0 0 0 0 0,0 0 0 0 0,0 0 0 0 0,-1-1 0 0 0,1 0 0 0 0,-6 1 0 0 0,5-1 0 0 0,1 0 0 0 0,0 0 0 0 0,-1 0 0 0 0,1 1 0 0 0,0-1 0 0 0,0 1 0 0 0,-5 3 0 0 0,-4 4-192 0 0,0 1 0 0 0,1 0 0 0 0,0 1 0 0 0,-18 21 0 0 0,26-25-1645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20:15:00.9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1 10592 0 0,'-1'0'80'0'0,"0"0"1"0"0,1 1-1 0 0,-1-1 1 0 0,1 0-1 0 0,-1 0 1 0 0,1 1-1 0 0,-1-1 1 0 0,1 0-1 0 0,0 1 1 0 0,-1-1-1 0 0,1 1 1 0 0,-1-1 0 0 0,1 0-1 0 0,0 1 1 0 0,-1-1-1 0 0,1 1 1 0 0,0-1-1 0 0,-1 1 1 0 0,1-1-1 0 0,0 1 1 0 0,0-1-1 0 0,0 1 1 0 0,-1 0-1 0 0,1-1 1 0 0,0 1-1 0 0,0-1 1 0 0,0 1-1 0 0,0-1 1 0 0,0 1-1 0 0,0 0 1 0 0,0-1 0 0 0,0 1-1 0 0,0-1 1 0 0,1 1-1 0 0,1 27 2328 0 0,-1-21-1785 0 0,8 135 3856 0 0,-16 74-2520 0 0,-25 89-762 0 0,0-9-1700 0 0,30-256-1179 0 0,2-15-3459 0 0,0-1-2065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20:15:01.7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347 204 15664 0 0,'0'0'718'0'0,"3"-11"259"0"0,-1 9-827 0 0,0 0-1 0 0,0 0 1 0 0,0 0-1 0 0,0 0 0 0 0,0 0 1 0 0,0 0-1 0 0,0 1 0 0 0,1-1 1 0 0,-1 1-1 0 0,0 0 0 0 0,1-1 1 0 0,0 1-1 0 0,-1 0 1 0 0,1 1-1 0 0,-1-1 0 0 0,7 0 1 0 0,3-1 424 0 0,0 1 0 0 0,20 2 0 0 0,-12-1-852 0 0,120 6 404 0 0,-2 1 623 0 0,498-40 707 0 0,-467 21-1347 0 0,690-26-126 0 0,-286 36 222 0 0,115 15 127 0 0,-370-6-196 0 0,-225-5-6 0 0,154 1 306 0 0,190-31 674 0 0,-7-32-81 0 0,-269 32-118 0 0,-128 26-519 0 0,-31 2-280 0 0,-3 9-20 0 0,-1 1 1 0 0,1-1-1 0 0,-1 1 0 0 0,-1-1 1 0 0,0 0-1 0 0,0 0 0 0 0,-7 14 1 0 0,-8 20 120 0 0,-23 78-153 0 0,-79 277 24 0 0,73-163-73 0 0,46-230-2 0 0,0 0 1 0 0,0-1-1 0 0,0 1 1 0 0,-1 0-1 0 0,-3 7 1 0 0,4-11-1 0 0,1 0 0 0 0,0-1-1 0 0,-1 1 1 0 0,0 0 0 0 0,1 0 0 0 0,-1 0 0 0 0,1-1-1 0 0,-1 1 1 0 0,0 0 0 0 0,0 0 0 0 0,1-1 0 0 0,-1 1 0 0 0,0-1-1 0 0,0 1 1 0 0,0-1 0 0 0,0 1 0 0 0,0-1 0 0 0,1 0-1 0 0,-1 1 1 0 0,0-1 0 0 0,0 0 0 0 0,0 0 0 0 0,0 1-1 0 0,0-1 1 0 0,0 0 0 0 0,0 0 0 0 0,0 0 0 0 0,0 0-1 0 0,0 0 1 0 0,0-1 0 0 0,0 1 0 0 0,-2-1 0 0 0,-9-3 104 0 0,0-1 0 0 0,-13-8 1 0 0,-17-7-8 0 0,-15 1-95 0 0,-2 3-1 0 0,0 2 1 0 0,0 3-1 0 0,-1 3 1 0 0,-111-2-1 0 0,-305 38-216 0 0,366-18 168 0 0,-286 32 38 0 0,5-1 0 0 0,-1-17 0 0 0,-728-38-64 0 0,649 2 64 0 0,1 29 0 0 0,336-2-27 0 0,-224 52 1 0 0,302-52-365 0 0,-40 9 457 0 0,31-15-9068 0 0,52-7 31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20:15:02.1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2 134 21191 0 0,'0'0'480'0'0,"0"0"-405"0"0,0-1 0 0 0,-1 1 0 0 0,1 0 0 0 0,0-1 0 0 0,0 1-1 0 0,0 0 1 0 0,0-1 0 0 0,0 1 0 0 0,0-1 0 0 0,0 1 0 0 0,0 0-1 0 0,0-1 1 0 0,0 1 0 0 0,0-1 0 0 0,0 1 0 0 0,0 0 0 0 0,0-1 0 0 0,0 1-1 0 0,1 0 1 0 0,-1-1 0 0 0,0 0 0 0 0,4-2-56 0 0,-1 0 1 0 0,1 0-1 0 0,0 0 0 0 0,-1 0 1 0 0,2 0-1 0 0,-1 1 0 0 0,0-1 1 0 0,0 1-1 0 0,6-2 0 0 0,2-1 29 0 0,21-11 182 0 0,1 2 0 0 0,0 1 0 0 0,0 2 0 0 0,47-9 0 0 0,-52 14-745 0 0,-9 2-3132 0 0,-13 3 798 0 0,10-4-4753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20:15:02.5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1 21191 0 0,'-6'3'200'0'0,"1"0"0"0"0,-1 1-1 0 0,0-1 1 0 0,1 1-1 0 0,0 1 1 0 0,0-1 0 0 0,0 1-1 0 0,0 0 1 0 0,1 0-1 0 0,-1 0 1 0 0,-5 11 0 0 0,-4 2-268 0 0,13-16 106 0 0,0 0-1 0 0,-1 0 0 0 0,1 0 1 0 0,0 0-1 0 0,0 0 0 0 0,1 0 1 0 0,-1 0-1 0 0,0 0 0 0 0,1 0 1 0 0,-1 1-1 0 0,1-1 0 0 0,0 0 1 0 0,0 0-1 0 0,0 0 0 0 0,0 1 1 0 0,0-1-1 0 0,0 0 0 0 0,0 0 1 0 0,1 1-1 0 0,-1-1 0 0 0,1 0 0 0 0,0 0 1 0 0,0 0-1 0 0,-1 0 0 0 0,1 0 1 0 0,1 0-1 0 0,-1 0 0 0 0,0 0 1 0 0,3 3-1 0 0,-1-2 21 0 0,-1 1-1 0 0,2-1 1 0 0,-1 0 0 0 0,0 0-1 0 0,1 0 1 0 0,-1 0-1 0 0,1-1 1 0 0,0 1 0 0 0,0-1-1 0 0,0 0 1 0 0,0 0-1 0 0,0 0 1 0 0,0-1 0 0 0,6 2-1 0 0,-2-2 70 0 0,1 0 0 0 0,0-1-1 0 0,0 0 1 0 0,-1 0 0 0 0,1 0-1 0 0,16-5 1 0 0,50-17 1469 0 0,-56 15-1177 0 0,-1 2 0 0 0,1 0 1 0 0,30-4-1 0 0,-48 8-419 0 0,0 1 0 0 0,0 0 0 0 0,0 0 0 0 0,0 0 0 0 0,0 0 0 0 0,0 0 0 0 0,-1 0 0 0 0,1 0 0 0 0,0 0 0 0 0,0 0 0 0 0,0 1 0 0 0,0-1 0 0 0,-1 0 0 0 0,1 1 0 0 0,0-1 0 0 0,0 0 0 0 0,0 1 0 0 0,-1-1 0 0 0,1 1 0 0 0,0-1 0 0 0,-1 1 0 0 0,1-1 0 0 0,0 1 0 0 0,-1 0 0 0 0,1-1 0 0 0,-1 1 0 0 0,1 0 0 0 0,-1-1 0 0 0,1 1 0 0 0,-1 0 0 0 0,0 0 0 0 0,1 0 0 0 0,-1-1 0 0 0,0 1 0 0 0,1 0 0 0 0,-1 0 0 0 0,0 0 0 0 0,0 0 0 0 0,0-1 0 0 0,0 1 0 0 0,0 0 0 0 0,0 1 0 0 0,0 4 0 0 0,-1 0 0 0 0,0 1 0 0 0,0-1 0 0 0,-4 11 0 0 0,3-8 0 0 0,-3 8-68 0 0,-1 0-1 0 0,-1 0 0 0 0,0 0 1 0 0,-1 0-1 0 0,-1-1 1 0 0,0-1-1 0 0,-23 29 1 0 0,22-32-2825 0 0,-1-1-1 0 0,-23 20 1 0 0,9-13-5894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20:15:02.8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5 129 21191 0 0,'0'0'480'0'0,"-5"0"1811"0"0,159-52-448 0 0,7-2-518 0 0,-135 46-1122 0 0,28-5 45 0 0,-50 12-241 0 0,1 1 0 0 0,0-1 0 0 0,0 1-1 0 0,0 0 1 0 0,0 1 0 0 0,0-1-1 0 0,0 1 1 0 0,8 2 0 0 0,-12-3 19 0 0,0 1 1 0 0,0-1-1 0 0,0 1 1 0 0,0-1 0 0 0,0 1-1 0 0,0-1 1 0 0,0 1-1 0 0,0 0 1 0 0,0 0-1 0 0,0-1 1 0 0,0 1-1 0 0,-1 0 1 0 0,1 0-1 0 0,0 0 1 0 0,0 0-1 0 0,-1 0 1 0 0,1 0 0 0 0,-1 0-1 0 0,2 2 1 0 0,-2-1 25 0 0,1 1 1 0 0,-1-1-1 0 0,1 1 1 0 0,-1-1-1 0 0,0 1 1 0 0,0 0 0 0 0,0-1-1 0 0,-1 5 1 0 0,-1 1 85 0 0,0 0-1 0 0,0 0 1 0 0,-1 0 0 0 0,-6 13 0 0 0,2-7-102 0 0,-1-1 0 0 0,-1-1 1 0 0,0 1-1 0 0,-20 20 0 0 0,-51 41 57 0 0,35-35-79 0 0,-10 14-626 0 0,-77 96 0 0 0,129-145-17 0 0,0 0 0 0 0,0 0-1 0 0,0 0 1 0 0,0 0 0 0 0,1 1-1 0 0,-4 8 1 0 0,5 0-8237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20:02:16.7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7 11520 0 0,'-2'-1'224'0'0,"-1"0"-1"0"0,0 0 1 0 0,1 0 0 0 0,-1 0 0 0 0,0 1 0 0 0,0-1 0 0 0,0 1 0 0 0,1 0 0 0 0,-1 0 0 0 0,-4 0 0 0 0,5 0 482 0 0,-1 1 1 0 0,1-1 0 0 0,0 0 0 0 0,0 1-1 0 0,0-1 1 0 0,0 1 0 0 0,0 0 0 0 0,-2 1-1 0 0,2 0-413 0 0,0 1-1 0 0,0-1 0 0 0,0 1 0 0 0,1 0 0 0 0,0 0 1 0 0,-1 0-1 0 0,1 0 0 0 0,0 0 0 0 0,0 0 1 0 0,0 0-1 0 0,0 6 0 0 0,0 8-49 0 0,1 0 1 0 0,0 0-1 0 0,1-1 1 0 0,1 1-1 0 0,1 0 0 0 0,0 0 1 0 0,2-1-1 0 0,-1 0 1 0 0,2 0-1 0 0,0 0 1 0 0,1 0-1 0 0,1-1 0 0 0,16 24 1 0 0,-22-35-147 0 0,0-1 0 0 0,1 0 0 0 0,-1 0 0 0 0,1 0 1 0 0,0 0-1 0 0,0-1 0 0 0,0 1 0 0 0,0-1 0 0 0,1 0 0 0 0,4 3 1 0 0,-6-4-52 0 0,0-1 1 0 0,0 1 0 0 0,0 0 0 0 0,0-1-1 0 0,0 1 1 0 0,0-1 0 0 0,0 0 0 0 0,0 0-1 0 0,0 1 1 0 0,0-2 0 0 0,0 1 0 0 0,1 0-1 0 0,-1 0 1 0 0,0-1 0 0 0,0 1 0 0 0,0-1-1 0 0,0 1 1 0 0,0-1 0 0 0,0 0 0 0 0,0 0-1 0 0,3-2 1 0 0,1-1 38 0 0,1-1-1 0 0,-1-1 1 0 0,0 1-1 0 0,0-1 1 0 0,-1 0-1 0 0,0 0 1 0 0,5-8-1 0 0,30-53-228 0 0,-16 25-184 0 0,-9 15-168 0 0,-5 11-313 0 0,14-21 0 0 0,-19 31-1508 0 0,0 1-1 0 0,0-1 0 0 0,10-7 0 0 0,-4 4-5528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20:15:03.2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444 13 7832 0 0,'0'0'1810'0'0,"-12"2"1417"0"0,10-1-3036 0 0,-15-1 67 0 0,16-3-410 0 0,5-2 693 0 0,5-3-4539 0 0</inkml:trace>
  <inkml:trace contextRef="#ctx0" brushRef="#br0" timeOffset="1">134 38 19351 0 0,'0'0'1751'0'0,"0"-1"-1440"0"0,3-2 2419 0 0,-2 3-2619 0 0,-1 1-1 0 0,1 0 1 0 0,-1-1 0 0 0,0 1-1 0 0,1 0 1 0 0,-1 0-1 0 0,0-1 1 0 0,1 1 0 0 0,-1 0-1 0 0,0 0 1 0 0,0 0-1 0 0,0-1 1 0 0,0 1 0 0 0,0 0-1 0 0,0 0 1 0 0,0 0-1 0 0,0-1 1 0 0,0 2 0 0 0,-4 20 691 0 0,-1 0 0 0 0,-13 34 1 0 0,12-41-472 0 0,-40 101 400 0 0,-2 2-782 0 0,45-106-83 0 0,0-1-1 0 0,-3 20 1 0 0,5-27-70 0 0,1-1 1 0 0,0 0-1 0 0,0 1 1 0 0,0-1-1 0 0,0 0 1 0 0,0 1 0 0 0,0-1-1 0 0,1 0 1 0 0,0 1-1 0 0,0-1 1 0 0,0 0-1 0 0,0 0 1 0 0,2 5-1 0 0,15-17-12311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20:15:03.6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0 110 23039 0 0,'7'-15'2315'0'0,"-2"8"-2199"0"0,0 0 0 0 0,1 1 1 0 0,0-1-1 0 0,1 1 0 0 0,-1 1 0 0 0,1-1 0 0 0,0 1 1 0 0,0 0-1 0 0,1 1 0 0 0,7-4 0 0 0,-3 3 88 0 0,-1 0 0 0 0,1 1 0 0 0,0 0 0 0 0,0 1-1 0 0,1 0 1 0 0,14-1 0 0 0,-25 4-161 0 0,-1 0 0 0 0,0-1-1 0 0,0 1 1 0 0,0 0 0 0 0,0 0-1 0 0,1 0 1 0 0,-1 0 0 0 0,0 0-1 0 0,0 1 1 0 0,0-1 0 0 0,0 0-1 0 0,1 0 1 0 0,-1 1 0 0 0,0-1 0 0 0,0 1-1 0 0,0-1 1 0 0,0 1 0 0 0,0 0-1 0 0,0-1 1 0 0,0 1 0 0 0,0 0-1 0 0,0-1 1 0 0,-1 1 0 0 0,1 0-1 0 0,0 0 1 0 0,0 0 0 0 0,-1 0 0 0 0,1 0-1 0 0,0 0 1 0 0,-1 0 0 0 0,1 0-1 0 0,-1 0 1 0 0,1 0 0 0 0,-1 0-1 0 0,0 0 1 0 0,1 0 0 0 0,-1 1-1 0 0,0-1 1 0 0,0 0 0 0 0,0 1 0 0 0,0 6-90 0 0,0-1 0 0 0,-1 1 0 0 0,0-1 0 0 0,0 1 0 0 0,-3 7 0 0 0,1-2 182 0 0,-5 18 92 0 0,-1-1-1 0 0,-1-1 1 0 0,-2 0 0 0 0,-1 0-1 0 0,-25 38 1 0 0,37-64-184 0 0,-1 0 0 0 0,1 0 1 0 0,-1 1-1 0 0,1-1 0 0 0,0 0 0 0 0,0 1 0 0 0,0-1 1 0 0,1 0-1 0 0,-1 6 0 0 0,1-8-36 0 0,0 0 0 0 0,0 0-1 0 0,0 0 1 0 0,0 0 0 0 0,0-1 0 0 0,1 1 0 0 0,-1 0-1 0 0,0 0 1 0 0,0 0 0 0 0,1 0 0 0 0,-1 0 0 0 0,1 0-1 0 0,-1-1 1 0 0,1 1 0 0 0,-1 0 0 0 0,1 0 0 0 0,-1-1-1 0 0,1 1 1 0 0,0 0 0 0 0,-1-1 0 0 0,1 1 0 0 0,0-1-1 0 0,0 1 1 0 0,-1 0 0 0 0,1-1 0 0 0,0 0 0 0 0,0 1-1 0 0,0-1 1 0 0,0 0 0 0 0,0 1 0 0 0,0-1 0 0 0,-1 0-1 0 0,1 0 1 0 0,0 0 0 0 0,0 0 0 0 0,0 0 0 0 0,0 0-1 0 0,0 0 1 0 0,1 0 0 0 0,6 0-49 0 0,0-1-1 0 0,-1 1 1 0 0,1-2-1 0 0,0 1 1 0 0,-1-1-1 0 0,0 0 1 0 0,10-4-1 0 0,-5 0-1459 0 0,19-11-1 0 0,-6 2-8736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20:15:05.8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23 18431 0 0,'0'0'422'0'0,"-12"0"4130"0"0,25-1-3245 0 0,1 0 1 0 0,-1-2-1 0 0,17-3 1 0 0,-17 2-801 0 0,1 1 0 0 0,-1 1 0 0 0,19-1 0 0 0,-30 3-458 0 0,1 0-1 0 0,-1 0 1 0 0,0 0-1 0 0,1 1 1 0 0,-1-1-1 0 0,0 1 1 0 0,1-1-1 0 0,-1 1 1 0 0,0 0-1 0 0,0 0 1 0 0,1 0-1 0 0,-1 0 1 0 0,0 0-1 0 0,0 0 1 0 0,0 1-1 0 0,0-1 1 0 0,-1 1-1 0 0,1-1 1 0 0,0 1-1 0 0,-1 0 1 0 0,1 0 0 0 0,2 3-1 0 0,-2-1-75 0 0,-1 0 1 0 0,1-1-1 0 0,-1 1 1 0 0,0 0-1 0 0,0 0 1 0 0,0 0-1 0 0,0 0 0 0 0,-1 0 1 0 0,0 0-1 0 0,1 0 1 0 0,-1 0-1 0 0,-1 0 1 0 0,0 5-1 0 0,-3 8 25 0 0,0-1 0 0 0,-1 1 0 0 0,-1-1 0 0 0,-1 0 0 0 0,0-1 0 0 0,-12 19-1 0 0,9-17 11 0 0,1 0 0 0 0,1 1 0 0 0,0 0-1 0 0,-6 25 1 0 0,13-40-8 0 0,1 0 0 0 0,-1-1 0 0 0,1 1 0 0 0,0 0 0 0 0,0-1 0 0 0,0 1 0 0 0,0 0 0 0 0,0-1 0 0 0,1 1 0 0 0,-1 0 0 0 0,1-1 0 0 0,-1 1 0 0 0,1 0 0 0 0,0-1 0 0 0,0 1 0 0 0,0-1 0 0 0,1 0 0 0 0,-1 1 0 0 0,3 2 0 0 0,-2-2 0 0 0,1-1 0 0 0,-1 0 0 0 0,1 0 0 0 0,0 0 0 0 0,-1 0 0 0 0,1 0 0 0 0,0 0 0 0 0,0-1 0 0 0,0 0 0 0 0,0 1 0 0 0,1-1 0 0 0,-1 0 0 0 0,0 0 0 0 0,0-1 0 0 0,6 1 0 0 0,6 0-117 0 0,1-2 1 0 0,0 0-1 0 0,-1-1 0 0 0,1 0 1 0 0,20-6-1 0 0,-6 1-232 0 0,0 0-931 0 0,0 2-367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20:15:07.9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21 514 14280 0 0,'-20'13'12442'0'0,"20"-13"-12351"0"0,8-1 3626 0 0,2-2-4688 0 0,15-6 1671 0 0,18-6 136 0 0,-8 5-713 0 0,1-1 0 0 0,-2-1 1 0 0,1-2-1 0 0,53-32 0 0 0,-24 14-123 0 0,103-35 0 0 0,-64 27 0 0 0,80-46 117 0 0,-168 79-85 0 0,20-16 0 0 0,-34 23-32 0 0,-1 0 0 0 0,0 0 1 0 0,0 0-1 0 0,1 0 0 0 0,-1 0 0 0 0,0 0 0 0 0,0 0 0 0 0,0-1 0 0 0,0 1 0 0 0,1 0 0 0 0,-1 0 0 0 0,0 0 0 0 0,0 0 0 0 0,0-1 0 0 0,0 1 0 0 0,1 0 1 0 0,-1 0-1 0 0,0 0 0 0 0,0-1 0 0 0,0 1 0 0 0,0 0 0 0 0,0 0 0 0 0,0-1 0 0 0,0 1 0 0 0,0 0 0 0 0,0 0 0 0 0,0-1 0 0 0,0 1 0 0 0,0 0 0 0 0,0 0 0 0 0,0 0 1 0 0,0-1-1 0 0,0 1 0 0 0,0 0 0 0 0,0 0 0 0 0,0-1 0 0 0,0 1 0 0 0,0 0 0 0 0,-1-1 0 0 0,-9-5 22 0 0,-16 0 28 0 0,-80 1-50 0 0,21 1 0 0 0,55 3 0 0 0,-37 3 0 0 0,6 0 0 0 0,12-6 261 0 0,67-3-130 0 0,191-55 202 0 0,-131 35-258 0 0,-62 22-75 0 0,-2 0 0 0 0,1 0 0 0 0,21-3 0 0 0,-32 8 0 0 0,0-1 0 0 0,0 1 0 0 0,0 0 0 0 0,0 0 0 0 0,0 0 0 0 0,0 1 0 0 0,0-1 0 0 0,0 1 0 0 0,-1 0 0 0 0,1 0 0 0 0,0 0 0 0 0,0 1 0 0 0,-1-1 0 0 0,5 3 0 0 0,6 4 2 0 0,-8-5-1 0 0,-1 1 0 0 0,0-1 0 0 0,0 1 0 0 0,0-1 0 0 0,5 6 0 0 0,-9-7-3 0 0,1-1 0 0 0,-1 1-1 0 0,0 0 1 0 0,0 0 0 0 0,0 0 0 0 0,0 0-1 0 0,0 0 1 0 0,0 0 0 0 0,0 0 0 0 0,-1 0-1 0 0,1 0 1 0 0,-1 0 0 0 0,1 1 0 0 0,-1-1-1 0 0,0 0 1 0 0,0 0 0 0 0,0 1 0 0 0,-1 2-1 0 0,1 0-79 0 0,-1 0 1 0 0,-1 0-1 0 0,1 0 0 0 0,-1 0 0 0 0,0 0 0 0 0,0-1 0 0 0,0 1 0 0 0,-6 7 0 0 0,-2 3 182 0 0,-16 15 0 0 0,-4 6 365 0 0,19-23-448 0 0,0 1 0 0 0,0-1 1 0 0,-2-1-1 0 0,-16 14 0 0 0,-59 37 4 0 0,78-57-303 0 0,1 0 0 0 0,-9 10-1 0 0,-2 7-3089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20:15:09.3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0 370 6448 0 0,'0'0'977'0'0,"12"9"4728"0"0,-10-8-5329 0 0,0 0-1 0 0,0 0 0 0 0,0-1 0 0 0,0 1 1 0 0,0-1-1 0 0,0 1 0 0 0,0-1 0 0 0,0 0 1 0 0,0 0-1 0 0,1 0 0 0 0,-1 0 0 0 0,0 0 1 0 0,3-1-1 0 0,30-7 996 0 0,-32 7-1144 0 0,11-4 147 0 0,0 0 0 0 0,-1-1 0 0 0,1-1 1 0 0,-1 0-1 0 0,-1 0 0 0 0,0-2 0 0 0,0 0 0 0 0,0 0 0 0 0,17-19 0 0 0,-19 16-268 0 0,-1 0 1 0 0,-1-1-1 0 0,0 0 0 0 0,-1 0 0 0 0,0 0 0 0 0,-1-1 0 0 0,-1 0 0 0 0,0-1 1 0 0,-1 1-1 0 0,0-1 0 0 0,-2 0 0 0 0,3-22 0 0 0,-5 32-66 0 0,0 0 1 0 0,-1 1-1 0 0,1-1 0 0 0,-1 0 0 0 0,0 1 1 0 0,0-1-1 0 0,0 1 0 0 0,-1-1 0 0 0,0 1 1 0 0,0 0-1 0 0,-2-6 0 0 0,3 9-15 0 0,0 0-1 0 0,0-1 1 0 0,0 1 0 0 0,1 0-1 0 0,-1-1 1 0 0,-1 1-1 0 0,1 0 1 0 0,0 0 0 0 0,0 0-1 0 0,0 0 1 0 0,-1 0-1 0 0,1 0 1 0 0,0 0 0 0 0,-1 0-1 0 0,1 0 1 0 0,-1 1-1 0 0,1-1 1 0 0,-1 1 0 0 0,1-1-1 0 0,-1 1 1 0 0,1-1-1 0 0,-1 1 1 0 0,1 0 0 0 0,-1 0-1 0 0,0 0 1 0 0,1 0-1 0 0,-1 0 1 0 0,1 0 0 0 0,-1 0-1 0 0,0 1 1 0 0,1-1-1 0 0,-1 0 1 0 0,1 1 0 0 0,-3 1-1 0 0,-2 0 14 0 0,1 2-1 0 0,0-1 0 0 0,0 1 1 0 0,0-1-1 0 0,0 1 1 0 0,1 1-1 0 0,0-1 0 0 0,0 0 1 0 0,0 1-1 0 0,0 0 1 0 0,1 0-1 0 0,-5 8 0 0 0,-1 7 2 0 0,0 0-1 0 0,-7 25 0 0 0,14-39-23 0 0,-1 5 60 0 0,0 1 1 0 0,1 0-1 0 0,0 0 0 0 0,1 1 1 0 0,1-1-1 0 0,0 0 0 0 0,0 0 0 0 0,1 0 1 0 0,1 0-1 0 0,5 20 0 0 0,2 1 514 0 0,1-1-1 0 0,26 54 0 0 0,-32-79-586 0 0,0 0-1 0 0,0 0 0 0 0,1-1 1 0 0,0 0-1 0 0,0 1 0 0 0,0-2 1 0 0,1 1-1 0 0,0-1 0 0 0,0 1 0 0 0,0-2 1 0 0,1 1-1 0 0,-1-1 0 0 0,1 0 1 0 0,11 5-1 0 0,-12-7-3 0 0,0 0-1 0 0,0 0 1 0 0,0 0-1 0 0,1 0 1 0 0,-1-1-1 0 0,0 0 1 0 0,1-1 0 0 0,-1 1-1 0 0,1-1 1 0 0,-1 0-1 0 0,1-1 1 0 0,-1 0-1 0 0,0 0 1 0 0,1 0-1 0 0,-1-1 1 0 0,0 0 0 0 0,0 0-1 0 0,9-4 1 0 0,-5 0-366 0 0,-1-1 1 0 0,0 1-1 0 0,0-1 0 0 0,-1-1 1 0 0,0 1-1 0 0,0-1 0 0 0,0-1 1 0 0,-1 0-1 0 0,-1 0 1 0 0,10-17-1 0 0,-5 5-1195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20:15:09.7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 17359 0 0,'2'1'246'0'0,"0"1"-1"0"0,1-1 1 0 0,-1 1-1 0 0,0-1 1 0 0,0 1-1 0 0,2 3 1 0 0,11 8-77 0 0,113 83 6575 0 0,-110-80-6295 0 0,-2 1-1 0 0,0 0 0 0 0,25 36 0 0 0,-2-3 72 0 0,-37-48-532 0 0,0 1 0 0 0,0-1 0 0 0,0 1-1 0 0,0-1 1 0 0,0 0 0 0 0,0 0-1 0 0,1 0 1 0 0,-1 0 0 0 0,1 0-1 0 0,-1-1 1 0 0,1 1 0 0 0,0-1 0 0 0,0 1-1 0 0,0-1 1 0 0,-1 0 0 0 0,1 0-1 0 0,4 0 1 0 0,-3 0-391 0 0,0-1 0 0 0,-1 1 0 0 0,1-1 0 0 0,0 0 0 0 0,-1-1 1 0 0,1 1-1 0 0,0-1 0 0 0,-1 1 0 0 0,6-3 0 0 0,5-3-5665 0 0,-2-3-1702 0 0</inkml:trace>
  <inkml:trace contextRef="#ctx0" brushRef="#br0" timeOffset="1">495 12 17503 0 0,'-17'-5'1222'0'0,"14"4"-1059"0"0,0 0 1 0 0,0 0-1 0 0,0 0 1 0 0,0 0-1 0 0,0 0 1 0 0,0 1 0 0 0,0 0-1 0 0,0-1 1 0 0,0 1-1 0 0,0 0 1 0 0,-1 0-1 0 0,1 1 1 0 0,0-1-1 0 0,0 1 1 0 0,0 0 0 0 0,0-1-1 0 0,0 1 1 0 0,0 1-1 0 0,1-1 1 0 0,-5 2-1 0 0,-2 3 967 0 0,-1 1-1 0 0,-10 9 0 0 0,-34 37-201 0 0,26-24-437 0 0,-5 5-121 0 0,-52 49 220 0 0,68-67-638 0 0,1 1 1 0 0,-18 25-1 0 0,30-33-398 0 0,9-5-554 0 0,-3-4 676 0 0,-1 0 0 0 0,1 0-1 0 0,-1 0 1 0 0,1 0 0 0 0,-1 0-1 0 0,1-1 1 0 0,-1 1 0 0 0,1 0-1 0 0,2-2 1 0 0,9-3-5545 0 0,5-2-1572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20:15:10.5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229 92 20591 0 0,'-14'2'1562'0'0,"1"-2"-1021"0"0,9 0-510 0 0,-1 0 0 0 0,1 0 0 0 0,0 0 0 0 0,-1 0 0 0 0,1 1 0 0 0,-1 0 0 0 0,-7 2 0 0 0,4 1 261 0 0,-1 0 1 0 0,1 1-1 0 0,0 0 1 0 0,1 0-1 0 0,-1 1 1 0 0,1-1-1 0 0,0 2 1 0 0,1-1-1 0 0,-1 1 1 0 0,1 0-1 0 0,1 0 0 0 0,-1 1 1 0 0,-4 8-1 0 0,0 1 257 0 0,1 2-1 0 0,1-1 1 0 0,0 1 0 0 0,-9 37-1 0 0,16-49-475 0 0,-1 0 1 0 0,2 0-1 0 0,-1 0 0 0 0,1 0 0 0 0,0 0 1 0 0,0 0-1 0 0,3 12 0 0 0,-2-14-32 0 0,0 0 1 0 0,0 0-1 0 0,1-1 0 0 0,0 1 0 0 0,0 0 0 0 0,0-1 0 0 0,0 1 0 0 0,1-1 1 0 0,-1 0-1 0 0,1 1 0 0 0,5 3 0 0 0,-6-6-34 0 0,0 0-1 0 0,1-1 1 0 0,-1 1-1 0 0,1-1 1 0 0,-1 1 0 0 0,1-1-1 0 0,0 0 1 0 0,0 0-1 0 0,-1-1 1 0 0,1 1 0 0 0,0 0-1 0 0,0-1 1 0 0,0 0-1 0 0,3 0 1 0 0,8 0 17 0 0,21-2 1 0 0,-35 2-25 0 0,15-2-331 0 0,0-1 1 0 0,-1-1-1 0 0,1 0 1 0 0,-1-1-1 0 0,16-8 0 0 0,1-3-1073 0 0,32-20-1 0 0,-55 30 204 0 0,0 1-1 0 0,0-2 1 0 0,8-8 0 0 0,17-23-7394 0 0,-28 33 4476 0 0,0 1 3893 0 0,-4 3 960 0 0,1 0 0 0 0,-1 0 0 0 0,0 0 0 0 0,0 1 0 0 0,0-1 0 0 0,1 1 0 0 0,-1-1 0 0 0,0 1-1 0 0,1-1 1 0 0,-1 1 0 0 0,1-1 0 0 0,-1 1 0 0 0,0 0 0 0 0,1 0 0 0 0,-1 0 0 0 0,1 0 0 0 0,-1 0 0 0 0,1 0-1 0 0,1 1 1 0 0,-2-1-588 0 0,0 0-1 0 0,0 0 0 0 0,0 0 0 0 0,0 0 1 0 0,0 0-1 0 0,0 0 0 0 0,0-1 1 0 0,0 1-1 0 0,0 0 0 0 0,0-1 1 0 0,0 1-1 0 0,0 0 0 0 0,0-1 0 0 0,-1 1 1 0 0,1-1-1 0 0,0 1 0 0 0,0-1 1 0 0,1 0-1 0 0,11-12 1058 0 0,-10 9-1035 0 0,-1 0-1 0 0,1-1 1 0 0,-1 1 0 0 0,0 0-1 0 0,-1-1 1 0 0,1 1-1 0 0,-1-1 1 0 0,1 1 0 0 0,-1-1-1 0 0,-1 0 1 0 0,1 1 0 0 0,-1-1-1 0 0,0-5 1 0 0,1-8 61 0 0,-2-4 98 0 0,1 21-134 0 0,-1 1-176 0 0,0 1 0 0 0,-1-1 0 0 0,1 0 0 0 0,0 1 0 0 0,0-1 0 0 0,0 1 0 0 0,0-1 0 0 0,0 1 0 0 0,0 0 1 0 0,0-1-1 0 0,0 1 0 0 0,0 0 0 0 0,0 0 0 0 0,0 0 0 0 0,0-1 0 0 0,0 3 0 0 0,-12 16 73 0 0,6-4-88 0 0,0 1 0 0 0,1 0 0 0 0,1 0 0 0 0,1 0 0 0 0,-3 19 0 0 0,6-29-1 0 0,1-1 1 0 0,-1 1-1 0 0,1-1 1 0 0,1 1-1 0 0,-1 0 1 0 0,1-1-1 0 0,0 1 0 0 0,0-1 1 0 0,0 1-1 0 0,4 7 1 0 0,-4-10-27 0 0,0-1-1 0 0,0 1 1 0 0,1-1 0 0 0,-1 1 0 0 0,1-1 0 0 0,-1 1 0 0 0,1-1 0 0 0,0 0 0 0 0,0 0 0 0 0,0 0 0 0 0,1 0 0 0 0,-1 0 0 0 0,0-1 0 0 0,1 1 0 0 0,-1-1 0 0 0,1 1-1 0 0,-1-1 1 0 0,1 0 0 0 0,0 0 0 0 0,-1 0 0 0 0,6 1 0 0 0,12 0-480 0 0,0-1-1 0 0,-1-1 1 0 0,1-1 0 0 0,0-1-1 0 0,34-7 1 0 0,10-1-1052 0 0,-61 9 1548 0 0,0 1 0 0 0,1 0 0 0 0,-1 0 1 0 0,0 0-1 0 0,1 0 0 0 0,-1 0 0 0 0,1 0 0 0 0,-1 1 1 0 0,0 0-1 0 0,0 0 0 0 0,1 0 0 0 0,-1 0 0 0 0,0 0 0 0 0,0 1 1 0 0,0-1-1 0 0,0 1 0 0 0,0 0 0 0 0,0 0 0 0 0,-1 0 0 0 0,1 0 1 0 0,-1 0-1 0 0,1 0 0 0 0,-1 1 0 0 0,0 0 0 0 0,0-1 1 0 0,0 1-1 0 0,0 0 0 0 0,0 0 0 0 0,-1 0 0 0 0,1 0 0 0 0,-1 0 1 0 0,0 0-1 0 0,0 0 0 0 0,0 1 0 0 0,0-1 0 0 0,-1 0 1 0 0,1 1-1 0 0,-1 4 0 0 0,1 11 790 0 0,-2-1 0 0 0,0 1 0 0 0,-5 28 0 0 0,5-39-492 0 0,1-8-231 0 0,0 1 0 0 0,0-1 0 0 0,0 1 0 0 0,0-1 0 0 0,0 1 0 0 0,0-1 1 0 0,0 1-1 0 0,0-1 0 0 0,0 1 0 0 0,-1-1 0 0 0,1 1 0 0 0,0-1 0 0 0,0 1 0 0 0,0-1 0 0 0,-1 1 0 0 0,1-1 0 0 0,0 1 0 0 0,-1-1 0 0 0,1 0 0 0 0,0 1 0 0 0,-1-1 0 0 0,1 1 0 0 0,0-1 0 0 0,-1 0 1 0 0,1 1-1 0 0,-1-1 0 0 0,1 0 0 0 0,-1 0 0 0 0,1 1 0 0 0,-1-1 0 0 0,0 0 0 0 0,0 0-10 0 0,0-1-1 0 0,1 1 1 0 0,-1-1 0 0 0,1 1-1 0 0,-1-1 1 0 0,0 1 0 0 0,1-1 0 0 0,-1 0-1 0 0,1 1 1 0 0,-1-1 0 0 0,1 0-1 0 0,0 1 1 0 0,-1-1 0 0 0,1 0-1 0 0,0 0 1 0 0,-1 1 0 0 0,1-1 0 0 0,0 0-1 0 0,0 0 1 0 0,0 1 0 0 0,0-1-1 0 0,-1 0 1 0 0,1-1 0 0 0,-2-23-27 0 0,1 0-1 0 0,0-1 1 0 0,2 1 0 0 0,1 0 0 0 0,1 0 0 0 0,1 0 0 0 0,8-25 0 0 0,3-1 27 0 0,2 0 0 0 0,31-62 1 0 0,-41 100-52 0 0,0 0 0 0 0,1 0 0 0 0,0 1-1 0 0,14-17 1 0 0,-16 22-1 0 0,0 1 1 0 0,1 0-1 0 0,-1 0 0 0 0,1 0 0 0 0,1 1 0 0 0,-1 0 0 0 0,1 1 0 0 0,12-6 0 0 0,-19 9 4 0 0,1 0 0 0 0,-1 0 0 0 0,1 1 0 0 0,-1-1 0 0 0,1 1 0 0 0,0-1 0 0 0,-1 1 0 0 0,1 0 0 0 0,0-1 0 0 0,-1 1 0 0 0,1 0 0 0 0,-1 0 0 0 0,1 0 0 0 0,0 0 0 0 0,-1 1 0 0 0,1-1 0 0 0,0 0 0 0 0,-1 1 0 0 0,1-1 0 0 0,-1 1 0 0 0,1 0 0 0 0,-1-1 0 0 0,1 1 0 0 0,-1 0 0 0 0,2 1 0 0 0,-2 0 0 0 0,1-1 0 0 0,-1 1 0 0 0,0 0 0 0 0,0 0 0 0 0,0 1 0 0 0,0-1 0 0 0,0 0 0 0 0,0 0 0 0 0,-1 0 0 0 0,1 1 0 0 0,-1-1 0 0 0,1 0 0 0 0,-1 1 0 0 0,0-1 0 0 0,0 0 0 0 0,0 1 0 0 0,-1 3 0 0 0,0 6 19 0 0,-1 0 0 0 0,-1 0 0 0 0,0 0-1 0 0,0-1 1 0 0,-9 20 0 0 0,-31 53 200 0 0,40-79-155 0 0,-38 62 36 0 0,35-57-483 0 0,-1 0 0 0 0,-1-1 0 0 0,0 0 0 0 0,-11 10 0 0 0,18-18 240 0 0,0 0 0 0 0,0 0 0 0 0,0-1 0 0 0,-1 1 0 0 0,1 0 0 0 0,0-1 0 0 0,0 1 0 0 0,0-1 0 0 0,-1 1 0 0 0,1-1-1 0 0,-2 1 1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20:15:10.8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2 24879 0 0,'9'-1'1211'0'0,"-6"1"-1126"0"0,-1 0 1 0 0,1-1-1 0 0,-1 1 1 0 0,1 0-1 0 0,-1 1 1 0 0,1-1-1 0 0,-1 0 1 0 0,0 1-1 0 0,1-1 1 0 0,-1 1-1 0 0,1 0 1 0 0,-1 0-1 0 0,0 0 1 0 0,0 0-1 0 0,1 0 1 0 0,2 2-1 0 0,-2 0-67 0 0,1 0-1 0 0,-1 0 1 0 0,0 0-1 0 0,-1 0 1 0 0,1 1-1 0 0,0-1 1 0 0,-1 1-1 0 0,4 7 1 0 0,-1 1 41 0 0,0 1 0 0 0,-1-1 1 0 0,-1 1-1 0 0,0-1 0 0 0,2 19 0 0 0,-3 4 250 0 0,-1 0 0 0 0,-2 0-1 0 0,-2 0 1 0 0,-10 56-1 0 0,12-87-403 0 0,-12 58-661 0 0,10-55 362 0 0,1 1 0 0 0,-1-1 0 0 0,0 0 0 0 0,-1-1 0 0 0,1 1 0 0 0,-7 7 0 0 0,-1 0-1549 0 0</inkml:trace>
  <inkml:trace contextRef="#ctx0" brushRef="#br0" timeOffset="1">4 369 15200 0 0,'-1'-1'182'0'0,"1"0"1"0"0,-1 0 0 0 0,1 0 0 0 0,-1 0-1 0 0,1 0 1 0 0,0 0 0 0 0,0 0-1 0 0,-1 0 1 0 0,1 0 0 0 0,0-1 0 0 0,0 1-1 0 0,0 0 1 0 0,0 0 0 0 0,1 0 0 0 0,-1 0-1 0 0,0 0 1 0 0,0 0 0 0 0,1-1 0 0 0,-1 1-1 0 0,0 0 1 0 0,1 0 0 0 0,-1 0 0 0 0,1 0-1 0 0,-1 0 1 0 0,1 0 0 0 0,0 0 0 0 0,-1 1-1 0 0,1-1 1 0 0,0 0 0 0 0,0 0 0 0 0,0 0-1 0 0,0 1 1 0 0,-1-1 0 0 0,1 0 0 0 0,0 1-1 0 0,0-1 1 0 0,0 1 0 0 0,0-1-1 0 0,1 1 1 0 0,-1 0 0 0 0,0-1 0 0 0,0 1-1 0 0,0 0 1 0 0,0 0 0 0 0,0 0 0 0 0,0-1-1 0 0,2 2 1 0 0,7-2 551 0 0,1 1-1 0 0,-1 0 1 0 0,1 1-1 0 0,12 3 1 0 0,-8-2-991 0 0,-4 0 309 0 0,0 0 0 0 0,20 8 1 0 0,5 1-674 0 0,50 6-1051 0 0,-39-11 801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20:15:11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96 15664 0 0,'0'-2'792'0'0,"-2"-4"-397"0"0,3 3-320 0 0,-1 0 0 0 0,0 1-1 0 0,1-1 1 0 0,0 0-1 0 0,0 1 1 0 0,0-1-1 0 0,0 0 1 0 0,2-2 719 0 0,-2 5-625 0 0,0 0 0 0 0,1 1 0 0 0,-1-1 0 0 0,1 1 0 0 0,-1-1 0 0 0,0 1 0 0 0,1-1 0 0 0,-1 1 0 0 0,0 0 0 0 0,0 0 0 0 0,0 0 0 0 0,0 0 0 0 0,0 0 0 0 0,0 0 0 0 0,0 0 0 0 0,0 0 0 0 0,0 0 0 0 0,0 0 0 0 0,0 0 0 0 0,0 1 0 0 0,-1-1 0 0 0,1 0 0 0 0,-1 0 0 0 0,1 1 0 0 0,-1-1 0 0 0,1 2 0 0 0,1 5-65 0 0,1 0 0 0 0,-2 1 1 0 0,2 8-1 0 0,3 43 99 0 0,5 33-111 0 0,-5-68-101 0 0,-4-20 107 0 0,-1 0 1 0 0,1 0-1 0 0,-1 0 1 0 0,0 10 0 0 0,1-15 3 0 0,0 0 0 0 0,-1 0 0 0 0,1-1 1 0 0,-1 1-1 0 0,1 0 0 0 0,0 0 0 0 0,-1-1 1 0 0,1 1-1 0 0,1-2 0 0 0,1 0 60 0 0,0-1-1 0 0,-1 0 1 0 0,1 0-1 0 0,-1 0 1 0 0,0-1-1 0 0,0 1 1 0 0,0-1-1 0 0,0 0 1 0 0,3-6 0 0 0,18-41 726 0 0,-20 41-927 0 0,24-64-352 0 0,-21 52 433 0 0,1 1 1 0 0,0 0-1 0 0,2 0 1 0 0,0 1-1 0 0,18-26 0 0 0,-19 37 86 0 0,-1 5-21 0 0,-7 5-106 0 0,0-1 1 0 0,-1 0-1 0 0,1 1 0 0 0,0-1 1 0 0,0 1-1 0 0,-1-1 1 0 0,1 1-1 0 0,0-1 0 0 0,-1 1 1 0 0,1-1-1 0 0,0 1 1 0 0,-1 0-1 0 0,1-1 1 0 0,-1 1-1 0 0,1 0 0 0 0,0 1 1 0 0,7 16-12 0 0,-5-13 2 0 0,2 7-32 0 0,-1 0 0 0 0,4 17 0 0 0,-5-17 8 0 0,1 0-1 0 0,6 15 1 0 0,35 60 156 0 0,-37-75-99 0 0,0 0 0 0 0,1 0 0 0 0,0-1-1 0 0,19 18 1 0 0,-27-28-17 0 0,1 0-1 0 0,-1 0 1 0 0,1 0-1 0 0,-1 0 0 0 0,1 0 1 0 0,-1-1-1 0 0,1 1 1 0 0,-1 0-1 0 0,1-1 1 0 0,0 1-1 0 0,0-1 1 0 0,-1 1-1 0 0,1-1 0 0 0,0 0 1 0 0,0 0-1 0 0,-1 0 1 0 0,4 0-1 0 0,-2 0 21 0 0,0-1 0 0 0,0 0-1 0 0,0 1 1 0 0,0-2 0 0 0,1 1-1 0 0,-2 0 1 0 0,1 0 0 0 0,0-1-1 0 0,3-2 1 0 0,0 0-3 0 0,-1 0 0 0 0,1 0 0 0 0,-1-1 1 0 0,0 0-1 0 0,0 0 0 0 0,-1-1 0 0 0,0 1 0 0 0,6-10 0 0 0,-1-4-1293 0 0,6-20-1 0 0,-8 20-849 0 0,4-10-6559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20:15:11.8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1 19351 0 0,'0'0'886'0'0,"-6"13"324"0"0,0 14-841 0 0,0 0 0 0 0,1 1 0 0 0,-1 49 0 0 0,10 86 1170 0 0,-4-155-1442 0 0,11 98 495 0 0,-8-90-510 0 0,1 0-1 0 0,0 0 1 0 0,1-1 0 0 0,11 23-1 0 0,-14-34-46 0 0,0 0-1 0 0,0 0 0 0 0,0-1 1 0 0,1 1-1 0 0,0 0 0 0 0,0-1 1 0 0,0 1-1 0 0,0-1 0 0 0,1 0 1 0 0,-1 0-1 0 0,1 0 0 0 0,-1-1 1 0 0,1 1-1 0 0,0-1 0 0 0,0 0 1 0 0,7 2-1 0 0,-5-2 32 0 0,0-1-1 0 0,1 1 1 0 0,-1-2-1 0 0,1 1 0 0 0,-1-1 1 0 0,1 0-1 0 0,-1 0 1 0 0,1-1-1 0 0,-1 1 1 0 0,13-5-1 0 0,5-1 137 0 0,-1 0 0 0 0,-1-2 0 0 0,23-11-1 0 0,-32 12-119 0 0,0 0-1 0 0,-1-1 1 0 0,0 0-1 0 0,0-1 1 0 0,-1 0-1 0 0,13-14 0 0 0,-21 20-45 0 0,12-13 235 0 0,17-24-1 0 0,-28 35-209 0 0,0 0-1 0 0,-1-1 1 0 0,0 0-1 0 0,0 0 1 0 0,0 0 0 0 0,-1 0-1 0 0,0 0 1 0 0,0 0 0 0 0,1-8-1 0 0,-3 13-46 0 0,0-1-1 0 0,0 1 0 0 0,0-1 1 0 0,0 1-1 0 0,0 0 0 0 0,0-1 1 0 0,-1 1-1 0 0,1-1 1 0 0,0 1-1 0 0,-1 0 0 0 0,1-1 1 0 0,-1 1-1 0 0,1 0 1 0 0,-1-1-1 0 0,0 1 0 0 0,0 0 1 0 0,1 0-1 0 0,-1-1 1 0 0,0 1-1 0 0,0 0 0 0 0,0 0 1 0 0,0 0-1 0 0,0 0 0 0 0,0 0 1 0 0,-1 1-1 0 0,1-1 1 0 0,0 0-1 0 0,0 0 0 0 0,-1 1 1 0 0,1-1-1 0 0,0 1 1 0 0,-3-1-1 0 0,1 0 12 0 0,1 0 0 0 0,-1 1-1 0 0,0 0 1 0 0,0-1 0 0 0,1 1 0 0 0,-1 0 0 0 0,0 0 0 0 0,0 0-1 0 0,1 1 1 0 0,-1-1 0 0 0,0 1 0 0 0,0 0 0 0 0,1-1 0 0 0,-1 1-1 0 0,1 0 1 0 0,-5 3 0 0 0,1 0 8 0 0,0 1-1 0 0,1 0 1 0 0,-1 0-1 0 0,1 1 1 0 0,0 0 0 0 0,1 0-1 0 0,-1 0 1 0 0,1 0-1 0 0,0 1 1 0 0,1 0 0 0 0,-5 10-1 0 0,0 5 45 0 0,0 1 0 0 0,-5 30-1 0 0,10-41-43 0 0,1-1-1 0 0,1 1 1 0 0,0-1-1 0 0,1 21 1 0 0,1-28-83 0 0,-1 0 1 0 0,0 0 0 0 0,1 0-1 0 0,0-1 1 0 0,0 1-1 0 0,0 0 1 0 0,1 0 0 0 0,-1-1-1 0 0,1 1 1 0 0,0-1 0 0 0,-1 1-1 0 0,2-1 1 0 0,-1 0-1 0 0,0 0 1 0 0,1 0 0 0 0,-1 0-1 0 0,6 4 1 0 0,-6-6-110 0 0,0 1 1 0 0,0-1 0 0 0,0 0 0 0 0,0 0-1 0 0,1 0 1 0 0,-1 0 0 0 0,0-1-1 0 0,1 1 1 0 0,-1-1 0 0 0,1 1 0 0 0,-1-1-1 0 0,0 0 1 0 0,1 0 0 0 0,-1 0-1 0 0,5-1 1 0 0,2 0-1754 0 0,-1-1 0 0 0,18-6 0 0 0,-13 3-2918 0 0,4 0-2557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20:02:17.1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196 469 10592 0 0,'-2'2'157'0'0,"-1"1"0"0"0,1-1 0 0 0,0 0 0 0 0,-1-1 1 0 0,1 1-1 0 0,-1 0 0 0 0,1-1 0 0 0,-6 3 0 0 0,-5 2 1773 0 0,-28 22 5453 0 0,5 2-4246 0 0,27-21-2713 0 0,1 0 0 0 0,0 0 0 0 0,0 1-1 0 0,1 0 1 0 0,-11 20 0 0 0,15-23-189 0 0,-1-1-47 0 0,1 0-1 0 0,0 1 1 0 0,-2 8-1 0 0,4-14-152 0 0,1 0 0 0 0,0 1-1 0 0,-1-1 1 0 0,1 0 0 0 0,0 0 0 0 0,0 1 0 0 0,0-1-1 0 0,0 0 1 0 0,0 0 0 0 0,0 1 0 0 0,0-1 0 0 0,0 0-1 0 0,0 0 1 0 0,1 1 0 0 0,-1-1 0 0 0,1 0-1 0 0,-1 0 1 0 0,1 0 0 0 0,-1 0 0 0 0,1 1 0 0 0,-1-1-1 0 0,1 0 1 0 0,0 0 0 0 0,1 1 0 0 0,-1-1-1 0 0,0-1 1 0 0,0 1 0 0 0,0-1 0 0 0,0 1-1 0 0,0-1 1 0 0,1 1 0 0 0,-1-1-1 0 0,0 0 1 0 0,0 0 0 0 0,0 1-1 0 0,0-1 1 0 0,0 0 0 0 0,1 0-1 0 0,-1 0 1 0 0,0 0 0 0 0,0-1-1 0 0,0 1 1 0 0,0 0 0 0 0,1 0-1 0 0,-1-1 1 0 0,2 0 0 0 0,25-13 77 0 0,-23 11-75 0 0,11-7-17 0 0,0-1 1 0 0,-1-1 0 0 0,0-1-1 0 0,-1 0 1 0 0,14-17-1 0 0,-11 12-29 0 0,5-7-1032 0 0,-2 0 0 0 0,0-1-1 0 0,21-40 1 0 0,-16 21-1933 0 0,25-63-1 0 0,-29 53 1032 0 0</inkml:trace>
  <inkml:trace contextRef="#ctx0" brushRef="#br0" timeOffset="1">488 1 17999 0 0,'0'0'827'0'0,"-1"1"-686"0"0,0 1-1 0 0,0 0 1 0 0,0-1 0 0 0,0 1-1 0 0,0 0 1 0 0,0 0 0 0 0,0 2-1 0 0,2 110 6599 0 0,1 1-4902 0 0,6 53-704 0 0,-2-63-1154 0 0,-5-69 21 0 0,2 0 0 0 0,15 66 0 0 0,-4-65-2664 0 0</inkml:trace>
  <inkml:trace contextRef="#ctx0" brushRef="#br0" timeOffset="2">435 361 21191 0 0,'0'0'2296'0'0,"8"3"-2296"0"0,4-3 0 0 0,-2 5 456 0 0,5-3 48 0 0,2 0 8 0 0,2 4 0 0 0,1-1-320 0 0,-3 0-56 0 0,0 0-8 0 0,5 3-7032 0 0,-2-1-1399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20:15:12.2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2 299 7832 0 0,'0'-2'8955'0'0,"0"-6"-7299"0"0,0-37 3245 0 0,-1 22-3994 0 0,1-5-106 0 0,-1-22 1221 0 0,2 46-1808 0 0,-1-1 1 0 0,1 0 0 0 0,0 0-1 0 0,0 1 1 0 0,1-1 0 0 0,-1 1-1 0 0,1-1 1 0 0,2-4 0 0 0,-3 9-199 0 0,-1-1 0 0 0,0 1 0 0 0,0-1 0 0 0,1 0 0 0 0,-1 1 1 0 0,1-1-1 0 0,-1 1 0 0 0,0 0 0 0 0,1-1 0 0 0,-1 1 0 0 0,1-1 0 0 0,-1 1 1 0 0,1 0-1 0 0,0-1 0 0 0,-1 1 0 0 0,1 0 0 0 0,-1-1 0 0 0,1 1 0 0 0,-1 0 1 0 0,1 0-1 0 0,0 0 0 0 0,-1-1 0 0 0,1 1 0 0 0,0 0 0 0 0,-1 0 0 0 0,1 0 1 0 0,0 0-1 0 0,-1 0 0 0 0,1 0 0 0 0,-1 0 0 0 0,1 1 0 0 0,0-1 0 0 0,-1 0 1 0 0,1 0-1 0 0,-1 0 0 0 0,1 1 0 0 0,0-1 0 0 0,-1 0 0 0 0,1 1 0 0 0,-1-1 1 0 0,1 0-1 0 0,-1 1 0 0 0,1-1 0 0 0,-1 1 0 0 0,1-1 0 0 0,0 1 0 0 0,2 3 8 0 0,1-1 0 0 0,-1 1 0 0 0,0 0-1 0 0,4 6 1 0 0,4 9-20 0 0,-2-1 0 0 0,9 23 0 0 0,-11-23 0 0 0,1 0-1 0 0,20 33 1 0 0,-24-45 59 0 0,1 1 1 0 0,0-1-1 0 0,0 0 1 0 0,0 0-1 0 0,9 6 1 0 0,-13-11-43 0 0,1 1 1 0 0,0-1-1 0 0,-1-1 1 0 0,1 1-1 0 0,-1 0 1 0 0,1 0-1 0 0,0 0 1 0 0,0-1 0 0 0,-1 1-1 0 0,1-1 1 0 0,0 0-1 0 0,0 1 1 0 0,0-1-1 0 0,0 0 1 0 0,-1 0-1 0 0,1 0 1 0 0,0 0-1 0 0,0-1 1 0 0,0 1-1 0 0,0 0 1 0 0,-1-1-1 0 0,1 1 1 0 0,0-1-1 0 0,0 0 1 0 0,-1 1-1 0 0,1-1 1 0 0,0 0 0 0 0,2-2-1 0 0,2-2 32 0 0,0 0-1 0 0,0 0 1 0 0,0 0 0 0 0,-1-1-1 0 0,0 0 1 0 0,0 0 0 0 0,0-1-1 0 0,5-10 1 0 0,3-8 16 0 0,10-29 0 0 0,-7 16-20 0 0,-8 23-390 0 0,-2 0-1 0 0,0 0 1 0 0,-1 0-1 0 0,0-1 1 0 0,-2 0-1 0 0,3-20 1 0 0,-5 16-1090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20:15:12.6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213 34 17503 0 0,'-5'-3'468'0'0,"0"0"0"0"0,0 0 0 0 0,-8-8 0 0 0,11 9-345 0 0,0 1-1 0 0,-1-1 1 0 0,0 1-1 0 0,1-1 1 0 0,-1 1-1 0 0,0 0 0 0 0,0 0 1 0 0,0 0-1 0 0,0 1 1 0 0,0-1-1 0 0,0 1 1 0 0,0-1-1 0 0,0 1 0 0 0,0 0 1 0 0,0 0-1 0 0,0 0 1 0 0,0 1-1 0 0,0-1 1 0 0,1 1-1 0 0,-7 1 0 0 0,4 0 61 0 0,0-1-1 0 0,0 1 0 0 0,0 0 0 0 0,0 1 1 0 0,0-1-1 0 0,1 1 0 0 0,-1 0 1 0 0,1 0-1 0 0,0 0 0 0 0,-8 8 0 0 0,9-7-25 0 0,-1 1 0 0 0,1 0-1 0 0,0-1 1 0 0,0 1 0 0 0,1 0-1 0 0,0 1 1 0 0,-1-1-1 0 0,2 0 1 0 0,-1 1 0 0 0,0-1-1 0 0,0 11 1 0 0,2-13-93 0 0,-1-1 0 0 0,1 1 0 0 0,1-1 0 0 0,-1 1 0 0 0,0-1 0 0 0,0 1-1 0 0,1-1 1 0 0,0 1 0 0 0,-1-1 0 0 0,1 1 0 0 0,0-1 0 0 0,0 0 0 0 0,0 0 0 0 0,1 1 0 0 0,-1-1 0 0 0,0 0 0 0 0,1 0-1 0 0,0 0 1 0 0,-1 0 0 0 0,1 0 0 0 0,0-1 0 0 0,0 1 0 0 0,0-1 0 0 0,0 1 0 0 0,0-1 0 0 0,0 1 0 0 0,1-1 0 0 0,3 1-1 0 0,9 3 36 0 0,0 0-1 0 0,0-2 0 0 0,0 0 0 0 0,1-1 0 0 0,0 0 0 0 0,16-1 0 0 0,42 6 517 0 0,-65-6-522 0 0,0 1 1 0 0,-1 0-1 0 0,1 1 0 0 0,-1 0 1 0 0,0 0-1 0 0,11 6 0 0 0,-18-8-81 0 0,0-1 0 0 0,0 1 0 0 0,0 0 0 0 0,0-1 0 0 0,0 1 0 0 0,0 0 0 0 0,0 0 0 0 0,-1 0 0 0 0,1 0 0 0 0,0 0 0 0 0,0-1-1 0 0,-1 1 1 0 0,1 1 0 0 0,0-1 0 0 0,-1 0 0 0 0,1 0 0 0 0,-1 0 0 0 0,0 0 0 0 0,1 0 0 0 0,-1 0 0 0 0,0 0 0 0 0,0 2 0 0 0,0-1-5 0 0,0 0 1 0 0,0 0-1 0 0,0 0 1 0 0,-1 0-1 0 0,1 0 1 0 0,-1 0-1 0 0,0 0 1 0 0,0 0-1 0 0,1 0 1 0 0,-1 0-1 0 0,-3 3 1 0 0,0 0-35 0 0,0 1 0 0 0,-1-1 1 0 0,0 0-1 0 0,0 0 0 0 0,0 0 0 0 0,-11 6 0 0 0,-142 85 578 0 0,134-82-814 0 0,-48 20-1 0 0,28-20-2674 0 0,43-14 1785 0 0,7-5-2249 0 0,5 0 1566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20:15:13.0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219 46 19351 0 0,'1'-2'109'0'0,"0"0"-1"0"0,0 0 1 0 0,0 1 0 0 0,0-1-1 0 0,-1 0 1 0 0,1 0-1 0 0,-1 0 1 0 0,1 0-1 0 0,-1 0 1 0 0,0 0-1 0 0,0 0 1 0 0,0-3-1 0 0,0 4-83 0 0,0 1-1 0 0,0-1 1 0 0,-1 0-1 0 0,1 0 1 0 0,0 1-1 0 0,-1-1 1 0 0,1 0-1 0 0,0 0 1 0 0,-1 1-1 0 0,1-1 1 0 0,-1 0-1 0 0,1 1 1 0 0,-1-1-1 0 0,0 1 1 0 0,1-1-1 0 0,-1 1 1 0 0,1-1-1 0 0,-1 1 1 0 0,0-1-1 0 0,0 1 1 0 0,1-1-1 0 0,-1 1 1 0 0,0 0-1 0 0,0 0 0 0 0,1-1 1 0 0,-1 1-1 0 0,0 0 1 0 0,0 0-1 0 0,0 0 1 0 0,1 0-1 0 0,-1 0 1 0 0,0 0-1 0 0,0 0 1 0 0,-1 0-1 0 0,-3 1 324 0 0,-1-1 1 0 0,0 1-1 0 0,0 1 0 0 0,1-1 0 0 0,-1 1 0 0 0,1 0 0 0 0,-1 0 0 0 0,1 1 0 0 0,0 0 0 0 0,0-1 0 0 0,-9 8 0 0 0,2 0-78 0 0,-1 0-1 0 0,1 1 0 0 0,-10 13 1 0 0,14-15-84 0 0,1 0 1 0 0,0 1-1 0 0,1 0 1 0 0,0 0-1 0 0,0 1 1 0 0,1-1-1 0 0,-5 17 1 0 0,4-11 150 0 0,-3 11 170 0 0,9-25-477 0 0,0-1 1 0 0,-1 0-1 0 0,1 1 1 0 0,0-1-1 0 0,0 0 1 0 0,0 1-1 0 0,0-1 1 0 0,1 0-1 0 0,-1 1 1 0 0,0-1-1 0 0,0 0 1 0 0,1 0-1 0 0,-1 1 1 0 0,1-1 0 0 0,-1 0-1 0 0,1 0 1 0 0,1 2-1 0 0,-2-2-18 0 0,1-1 1 0 0,0 1-1 0 0,0-1 0 0 0,0 1 0 0 0,0-1 1 0 0,0 1-1 0 0,0-1 0 0 0,0 1 0 0 0,-1-1 1 0 0,1 0-1 0 0,0 0 0 0 0,0 0 1 0 0,0 1-1 0 0,1-1 0 0 0,-1 0 0 0 0,0 0 1 0 0,0 0-1 0 0,0-1 0 0 0,0 1 0 0 0,1 0 1 0 0,21-6 57 0 0,-3-2-76 0 0,0-1 0 0 0,25-17 1 0 0,-29 17-29 0 0,-6 3-199 0 0,0-1-1 0 0,-1 0 0 0 0,0-1 0 0 0,0 0 1 0 0,8-9-1 0 0,36-50-2680 0 0,-12 14-1061 0 0,-18 29 1797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20:15:13.4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49 171 7368 0 0,'0'0'568'0'0,"2"8"53"0"0,-1 6 4412 0 0,-1 25 0 0 0,-9 43-828 0 0,3-33-2854 0 0,-17 83 1227 0 0,21-123-2328 0 0,-8 46 1798 0 0,10-55-2038 0 0,0 0 0 0 0,0 0 0 0 0,0 0-1 0 0,0 0 1 0 0,0 0 0 0 0,-1 0 0 0 0,1 0 0 0 0,0 1-1 0 0,0-1 1 0 0,0 0 0 0 0,0 0 0 0 0,0 0 0 0 0,0 0 0 0 0,0 0-1 0 0,0 0 1 0 0,0 0 0 0 0,0 1 0 0 0,0-1 0 0 0,0 0-1 0 0,0 0 1 0 0,0 0 0 0 0,0 0 0 0 0,0 0 0 0 0,0 0 0 0 0,0 1-1 0 0,0-1 1 0 0,0 0 0 0 0,0 0 0 0 0,0 0 0 0 0,0 0-1 0 0,0 0 1 0 0,0 0 0 0 0,0 0 0 0 0,1 1 0 0 0,-1-1-1 0 0,0 0 1 0 0,0 0 0 0 0,0 0 0 0 0,0 0 0 0 0,0 0 0 0 0,0 0-1 0 0,0 0 1 0 0,0 0 0 0 0,0 0 0 0 0,1 0 0 0 0,-1 0-1 0 0,0 1 1 0 0,0-1 0 0 0,0 0 0 0 0,0 0 0 0 0,0 0 0 0 0,0 0-1 0 0,0 0 1 0 0,1 0 0 0 0,-1 0 0 0 0,0 0 0 0 0,0 0-1 0 0,0 0 1 0 0,10-6 26 0 0,10-11-274 0 0,26-56-2132 0 0,18-18-1228 0 0,-17 24 1030 0 0,86-97-1 0 0,-73 98 2057 0 0,13-14 3556 0 0,-72 81-2897 0 0,0 0 0 0 0,0 1 0 0 0,-1-1-1 0 0,1 0 1 0 0,0 0 0 0 0,-1 0 0 0 0,1 0-1 0 0,-1 1 1 0 0,1-1 0 0 0,-1 0 0 0 0,0 1 0 0 0,1 1-1 0 0,0 12 327 0 0,-1 0-1 0 0,0 0 1 0 0,-1 0 0 0 0,-1 0-1 0 0,0-1 1 0 0,-6 21-1 0 0,6-20-123 0 0,0 0 0 0 0,1 1-1 0 0,1-1 1 0 0,2 25 0 0 0,0 8 232 0 0,-2 10 34 0 0,-2 90 110 0 0,1-136-722 0 0,2 0-1 0 0,0 0 0 0 0,0 0 1 0 0,6 22-1 0 0,-3-16-3 0 0,5 10-759 0 0,-8-26 473 0 0,0 0-1 0 0,0 0 1 0 0,0 0 0 0 0,0-1 0 0 0,0 1-1 0 0,0 0 1 0 0,1-1 0 0 0,-1 1 0 0 0,0-1-1 0 0,1 1 1 0 0,0-1 0 0 0,1 2 0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20:15:13.8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1 201 11056 0 0,'0'2'123'0'0,"0"0"0"0"0,1 0 0 0 0,-1 1 0 0 0,1-1 1 0 0,-1 0-1 0 0,1 0 0 0 0,0 0 0 0 0,0 0 0 0 0,0 0 0 0 0,0 0 1 0 0,0 0-1 0 0,1-1 0 0 0,-1 1 0 0 0,0 0 0 0 0,1 0 1 0 0,-1-1-1 0 0,1 1 0 0 0,3 1 0 0 0,14 6 4640 0 0,-5-5-4215 0 0,0-1-1 0 0,-1-1 0 0 0,1 0 1 0 0,0 0-1 0 0,1-2 0 0 0,-1 0 1 0 0,0 0-1 0 0,0-1 0 0 0,0-1 1 0 0,0-1-1 0 0,22-6 0 0 0,-13 1 160 0 0,-1 0-1 0 0,0-1 0 0 0,-1-2 0 0 0,0 0 1 0 0,-1-1-1 0 0,22-17 0 0 0,-30 18-631 0 0,0-1 0 0 0,-1 0 0 0 0,-1 0 0 0 0,0-1 0 0 0,0 0 0 0 0,-1 0 0 0 0,-1-1 0 0 0,11-26 0 0 0,-19 39-32 0 0,1 1 1 0 0,-1-1-1 0 0,1 0 1 0 0,-1 0-1 0 0,0 0 0 0 0,0 0 1 0 0,1 0-1 0 0,-1 1 1 0 0,0-1-1 0 0,0 0 1 0 0,0 0-1 0 0,0-2 1 0 0,0 3-23 0 0,0 0 1 0 0,-1-1 0 0 0,1 1-1 0 0,0 0 1 0 0,0 0 0 0 0,0-1-1 0 0,0 1 1 0 0,0 0-1 0 0,0 0 1 0 0,-1 0 0 0 0,1-1-1 0 0,0 1 1 0 0,0 0 0 0 0,0 0-1 0 0,-1 0 1 0 0,1-1 0 0 0,0 1-1 0 0,0 0 1 0 0,-1 0 0 0 0,1 0-1 0 0,0 0 1 0 0,0 0 0 0 0,-1 0-1 0 0,1 0 1 0 0,0-1 0 0 0,-1 1-1 0 0,0 0-8 0 0,0 0-1 0 0,0 0 1 0 0,0 1-1 0 0,0-1 0 0 0,-1 0 1 0 0,1 0-1 0 0,0 1 1 0 0,0-1-1 0 0,0 0 1 0 0,0 1-1 0 0,0-1 0 0 0,0 1 1 0 0,0 0-1 0 0,0-1 1 0 0,0 1-1 0 0,1 0 1 0 0,-2 0-1 0 0,-3 5-12 0 0,0 0 0 0 0,1 0 0 0 0,0 0 0 0 0,-6 13 0 0 0,-1 2 0 0 0,1-3 0 0 0,0 1 0 0 0,2 0 0 0 0,0 1 0 0 0,2 0 0 0 0,0 0 0 0 0,1 0 0 0 0,-4 33 0 0 0,9-51-15 0 0,0 0 0 0 0,0 0 0 0 0,0 1 0 0 0,0-1 0 0 0,0 0 0 0 0,1 1 0 0 0,-1-1 0 0 0,1 0-1 0 0,-1 0 1 0 0,1 0 0 0 0,0 1 0 0 0,0-1 0 0 0,0 0 0 0 0,0 0 0 0 0,0 0 0 0 0,1 0 0 0 0,-1-1 0 0 0,0 1 0 0 0,1 0 0 0 0,-1-1 0 0 0,1 1 0 0 0,0 0 0 0 0,0-1 0 0 0,0 0 0 0 0,0 0-1 0 0,-1 1 1 0 0,5 0 0 0 0,-3 0-193 0 0,0-1 0 0 0,1 0 0 0 0,0 0 0 0 0,-1 0 0 0 0,1 0 0 0 0,0-1-1 0 0,-1 1 1 0 0,1-1 0 0 0,0 0 0 0 0,0 0 0 0 0,-1 0 0 0 0,1-1 0 0 0,0 1 0 0 0,0-1-1 0 0,-1 0 1 0 0,5-1 0 0 0,9-6-1521 0 0,-2 0-1 0 0,28-19 1 0 0,-30 18 1164 0 0,28-19-1482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20:15:14.2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114 253 19351 0 0,'0'0'439'0'0,"-6"0"596"0"0,3 2-982 0 0,1-1 0 0 0,-1 0 0 0 0,0 1 1 0 0,1 0-1 0 0,-1-1 0 0 0,1 1 0 0 0,-1 0 1 0 0,1 0-1 0 0,0 0 0 0 0,0 1 0 0 0,0-1 1 0 0,-3 5-1 0 0,0 2 184 0 0,0-1 0 0 0,-7 15-1 0 0,0 11 1564 0 0,-12 45-1 0 0,15-46-794 0 0,7-27-763 0 0,1 0 0 0 0,0 0 0 0 0,0 0-1 0 0,0 0 1 0 0,0 1 0 0 0,1-1 0 0 0,0 0 0 0 0,1 0-1 0 0,0 0 1 0 0,1 8 0 0 0,-2-14-236 0 0,0 1 0 0 0,0-1-1 0 0,0 1 1 0 0,0-1 0 0 0,1 1 0 0 0,-1-1-1 0 0,0 0 1 0 0,0 1 0 0 0,0-1-1 0 0,1 1 1 0 0,-1-1 0 0 0,0 0 0 0 0,1 1-1 0 0,-1-1 1 0 0,0 0 0 0 0,1 1 0 0 0,-1-1-1 0 0,0 0 1 0 0,1 1 0 0 0,-1-1 0 0 0,0 0-1 0 0,1 0 1 0 0,-1 0 0 0 0,1 1 0 0 0,-1-1-1 0 0,1 0 1 0 0,-1 0 0 0 0,1 0-1 0 0,-1 0 1 0 0,0 0 0 0 0,1 0 0 0 0,-1 0-1 0 0,1 0 1 0 0,-1 0 0 0 0,1 0 0 0 0,-1 0-1 0 0,1 0 1 0 0,-1 0 0 0 0,1 0 0 0 0,-1 0-1 0 0,0-1 1 0 0,2 1 0 0 0,12-10 265 0 0,-13 9-174 0 0,9-8 56 0 0,-1 0 0 0 0,0 0 0 0 0,-1-1 0 0 0,0 0 0 0 0,7-12 0 0 0,30-57 534 0 0,7-36-687 0 0,-42 92 0 0 0,3-12 0 0 0,12-54 0 0 0,6-15 0 0 0,-28 95 0 0 0,-3 8 0 0 0,0 0 0 0 0,0 0 0 0 0,0 0 0 0 0,0 0 0 0 0,1 0 0 0 0,-1 0 0 0 0,0 0 0 0 0,1 0 0 0 0,-1 0 0 0 0,1 0 0 0 0,-1 0 0 0 0,1 0 0 0 0,0 0 0 0 0,-1 0 0 0 0,2-1 0 0 0,-1 4 0 0 0,0 0 0 0 0,-1-1 0 0 0,0 1 0 0 0,1 0 0 0 0,-1-1 0 0 0,0 1 0 0 0,0 0 0 0 0,0 0 0 0 0,0 3 0 0 0,0-3 0 0 0,-13 161 0 0 0,1-23 0 0 0,11-110-104 0 0,-1 100-2070 0 0,3-103 972 0 0,1 0-1 0 0,11 48 1 0 0,-7-46-5259 0 0,0-3-1888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20:15:20.6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15 8752 0 0,'-4'-2'127'0'0,"0"0"1"0"0,-1 0-1 0 0,0 0 1 0 0,-6-2-1 0 0,10 4 52 0 0,-1-1-1 0 0,1 1 1 0 0,0-1-1 0 0,-1 1 0 0 0,1 0 1 0 0,-1 0-1 0 0,1 0 1 0 0,0 0-1 0 0,-1 0 1 0 0,1 0-1 0 0,0 0 1 0 0,-1 0-1 0 0,1 0 1 0 0,-1 1-1 0 0,1-1 1 0 0,0 0-1 0 0,0 1 1 0 0,-5 2 4410 0 0,26 6-3139 0 0,163 37 1999 0 0,-116-31-2989 0 0,71 12 543 0 0,270 19 0 0 0,142-41-272 0 0,-117-22-271 0 0,88-2 96 0 0,-363 16-390 0 0,218 4 170 0 0,-303 2-268 0 0,-20-2 107 0 0,101 15 0 0 0,-152-16-159 0 0,0 0 0 0 0,0 1 1 0 0,0-1-1 0 0,-1 1 0 0 0,1-1 0 0 0,0 1 0 0 0,-1 0 1 0 0,1 0-1 0 0,0 0 0 0 0,-1-1 0 0 0,1 1 0 0 0,-1 1 0 0 0,1-1 1 0 0,-1 0-1 0 0,2 2 0 0 0,-2-1-172 0 0,0 0-1 0 0,0-1 1 0 0,-1 1 0 0 0,1-1-1 0 0,-1 1 1 0 0,1 0 0 0 0,-1-1-1 0 0,0 1 1 0 0,0 0 0 0 0,0-1-1 0 0,0 1 1 0 0,0 0 0 0 0,0 0 0 0 0,0-1-1 0 0,-1 1 1 0 0,1 2 0 0 0,-3 3-1246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20:15:51.0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13360 0 0,'0'0'6786'0'0,"5"6"-4885"0"0,-2-1-1625 0 0,-1 0-1 0 0,0 0 0 0 0,1 1 1 0 0,-2-1-1 0 0,1 1 0 0 0,0-1 1 0 0,0 9-1 0 0,3 42 217 0 0,-5-56-491 0 0,-2 241 340 0 0,-2-88-671 0 0,5-140-464 0 0,0 1 0 0 0,0-1 0 0 0,4 16 0 0 0,-4-25-1517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20:15:51.5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1 131 4608 0 0,'0'-8'475'0'0,"1"3"776"0"0,1 0 0 0 0,-1 0 0 0 0,1 0 0 0 0,0 0 1 0 0,0 1-1 0 0,0-1 0 0 0,1 1 0 0 0,-1 0 1 0 0,5-6-1 0 0,-2 4-235 0 0,1 0 0 0 0,-1 1 1 0 0,1-1-1 0 0,0 1 0 0 0,12-7 0 0 0,-11 7-743 0 0,0 1-1 0 0,1 1 0 0 0,-1-1 0 0 0,1 1 0 0 0,0 0 1 0 0,0 1-1 0 0,0 0 0 0 0,0 0 0 0 0,0 1 1 0 0,1 0-1 0 0,-1 0 0 0 0,11 1 0 0 0,-11 1-237 0 0,-5-1-6 0 0,0 0 1 0 0,-1 0 0 0 0,1 0-1 0 0,0 0 1 0 0,-1 1 0 0 0,1-1-1 0 0,0 1 1 0 0,-1-1 0 0 0,1 1-1 0 0,-1 0 1 0 0,1 0 0 0 0,-1 1-1 0 0,1-1 1 0 0,-1 0 0 0 0,0 1-1 0 0,0-1 1 0 0,0 1-1 0 0,0 0 1 0 0,0 0 0 0 0,2 2-1 0 0,1 3-178 0 0,0 1 0 0 0,-1-1-1 0 0,0 1 1 0 0,0 0 0 0 0,-1 0 0 0 0,0 1-1 0 0,3 11 1 0 0,11 48-3244 0 0,-14-50 1611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20:02:17.5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137 5 21191 0 0,'-1'-1'168'0'0,"-1"0"-1"0"0,0 1 0 0 0,0-1 0 0 0,0 1 1 0 0,0-1-1 0 0,0 1 0 0 0,0 0 0 0 0,0 0 1 0 0,1 0-1 0 0,-1 0 0 0 0,-3 0 0 0 0,4 1-150 0 0,0 0 0 0 0,0-1 0 0 0,0 1 0 0 0,-1 0 0 0 0,1-1 0 0 0,0 1 0 0 0,0 0-1 0 0,0 0 1 0 0,1 0 0 0 0,-1 0 0 0 0,0 0 0 0 0,0 0 0 0 0,0 0 0 0 0,1 0 0 0 0,-1 0 0 0 0,0 0 0 0 0,1 0-1 0 0,-1 2 1 0 0,-22 55 530 0 0,3 0 0 0 0,-18 81-1 0 0,33-119-611 0 0,2 0 0 0 0,-2 36 1 0 0,7-15-2618 0 0,0-30-5377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20:02:17.9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18 11520 0 0,'-8'-10'1024'0'0,"5"8"-824"0"0,-11-3 5839 0 0,8 12-3863 0 0,3 3-2392 0 0,1 3-472 0 0,-4 5-96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20:02:18.3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7 505 16727 0 0,'0'0'763'0'0,"-5"-15"408"0"0,4 7-663 0 0,1 1 1 0 0,0-1 0 0 0,0 1-1 0 0,1 0 1 0 0,2-11 0 0 0,0 1-11 0 0,1-7 206 0 0,9-24 0 0 0,-3 7 124 0 0,46-144 2241 0 0,-55 182-3057 0 0,2-3 125 0 0,-1-1 1 0 0,0 0-1 0 0,0 0 1 0 0,0-7-1 0 0,-2 13 15 0 0,-4 14-399 0 0,1 0 265 0 0,0 1 0 0 0,1-1 0 0 0,1 1-1 0 0,0-1 1 0 0,1 1 0 0 0,0 0 0 0 0,3 16 0 0 0,-3-26 110 0 0,2 3-204 0 0,-1 1 1 0 0,1-1 0 0 0,0 0-1 0 0,4 9 1 0 0,-6-14 109 0 0,1 0 1 0 0,0 0 0 0 0,0-1 0 0 0,1 1 0 0 0,-1 0-1 0 0,0-1 1 0 0,0 1 0 0 0,1-1 0 0 0,-1 1 0 0 0,1-1-1 0 0,0 0 1 0 0,-1 0 0 0 0,1 1 0 0 0,0-1 0 0 0,0 0-1 0 0,-1 0 1 0 0,1-1 0 0 0,0 1 0 0 0,0 0 0 0 0,4 0-1 0 0,-5-1 9 0 0,1 0-1 0 0,0 0 0 0 0,-1 0 0 0 0,1 0 1 0 0,-1-1-1 0 0,1 1 0 0 0,0 0 1 0 0,-1-1-1 0 0,1 0 0 0 0,-1 1 0 0 0,1-1 1 0 0,-1 0-1 0 0,1 0 0 0 0,-1 1 0 0 0,1-1 1 0 0,1-2-1 0 0,19-20 169 0 0,-10 7-26 0 0,-1-1 0 0 0,-1 0 0 0 0,11-26 0 0 0,-5 9-131 0 0,1 1-343 0 0,8-18-594 0 0,-5 19-7814 0 0,-11 18-174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20:00:39.5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1453 315 3224 0 0,'0'-24'413'0'0,"-1"15"1258"0"0,1-1 0 0 0,-2 1 0 0 0,-3-17 0 0 0,1 15-726 0 0,0-1-1 0 0,0 0 1 0 0,-1 1-1 0 0,0 0 1 0 0,-9-12-1 0 0,9 16-676 0 0,0 0-1 0 0,0 1 0 0 0,-1-1 1 0 0,0 1-1 0 0,0 1 1 0 0,-1-1-1 0 0,1 1 1 0 0,-14-7-1 0 0,-3-1 36 0 0,-1 2 0 0 0,0 1-1 0 0,-37-10 1 0 0,9 7-311 0 0,1 3 1 0 0,-1 2-1 0 0,-83-3 0 0 0,97 11 37 0 0,0 2 0 0 0,1 2-1 0 0,-70 15 1 0 0,79-12 103 0 0,1 2 1 0 0,0 1-1 0 0,1 1 0 0 0,0 1 1 0 0,0 2-1 0 0,2 0 0 0 0,0 2 1 0 0,0 0-1 0 0,2 2 0 0 0,-30 28 0 0 0,13-6-67 0 0,2 1-1 0 0,2 2 1 0 0,2 1-1 0 0,-40 70 0 0 0,43-63 11 0 0,3 2-1 0 0,1 0 0 0 0,4 2 0 0 0,1 1 0 0 0,-22 101 1 0 0,39-132 5 0 0,2-1-1 0 0,0 1 1 0 0,1-1 0 0 0,2 1 0 0 0,1 0 0 0 0,0-1 0 0 0,2 1-1 0 0,1-1 1 0 0,1 0 0 0 0,0-1 0 0 0,2 1 0 0 0,1-1 0 0 0,1-1 0 0 0,1 0-1 0 0,1 0 1 0 0,1-1 0 0 0,23 30 0 0 0,-21-34-48 0 0,1-2 0 0 0,0 1 1 0 0,1-2-1 0 0,0 0 0 0 0,2-1 0 0 0,23 12 1 0 0,-10-8-1 0 0,0-1-1 0 0,1-2 1 0 0,41 11 0 0 0,-29-14 46 0 0,0-1 0 0 0,1-3 0 0 0,0-1 0 0 0,0-3 0 0 0,76-3 0 0 0,-47-6 68 0 0,-1-3 0 0 0,129-33 0 0 0,-164 32-32 0 0,0-3 1 0 0,-2 0 0 0 0,1-3 0 0 0,-2-1-1 0 0,0-1 1 0 0,43-32 0 0 0,-61 37 64 0 0,-1-1-1 0 0,0-1 1 0 0,-1 0 0 0 0,-1-1-1 0 0,19-27 1 0 0,-24 29 78 0 0,-1-1 1 0 0,-1 0-1 0 0,0 0 0 0 0,-1-1 1 0 0,-1 0-1 0 0,0 0 1 0 0,6-30-1 0 0,-8 17-166 0 0,0 0-1 0 0,-2-1 1 0 0,-2 1 0 0 0,0 0-1 0 0,-2-1 1 0 0,-1 1 0 0 0,-1 0-1 0 0,-16-54 1 0 0,16 71-87 0 0,-54-162 132 0 0,-23 8-43 0 0,38 78-46 0 0,22 48-31 0 0,-2 2 0 0 0,-2 0 0 0 0,-38-46 0 0 0,58 78-203 0 0,0 1 1 0 0,0-1-1 0 0,0 1 0 0 0,0 0 1 0 0,-1 1-1 0 0,0-1 0 0 0,0 1 1 0 0,0 0-1 0 0,0 1 0 0 0,-1 0 1 0 0,1 0-1 0 0,-1 0 1 0 0,0 0-1 0 0,0 1 0 0 0,0 1 1 0 0,0-1-1 0 0,0 1 0 0 0,-1 0 1 0 0,1 0-1 0 0,0 1 0 0 0,0 0 1 0 0,-1 1-1 0 0,-11 1 0 0 0,-4 4-9020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20:02:18.7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145 355 17791 0 0,'-7'3'252'0'0,"0"1"-1"0"0,1-1 0 0 0,0 1 1 0 0,-1 1-1 0 0,2-1 0 0 0,-1 1 1 0 0,0 0-1 0 0,1 1 0 0 0,0-1 1 0 0,0 1-1 0 0,1 0 0 0 0,-7 11 0 0 0,0 3 449 0 0,0 2 0 0 0,-13 36 0 0 0,20-46-505 0 0,0 0 1 0 0,0 0-1 0 0,-1 14 1 0 0,4-23-158 0 0,1 1 0 0 0,0-1 0 0 0,-1 0 0 0 0,1 0 0 0 0,1 1 0 0 0,-1-1 0 0 0,0 0 0 0 0,1 0 0 0 0,-1 0-1 0 0,1 1 1 0 0,0-1 0 0 0,0 0 0 0 0,0 0 0 0 0,1 0 0 0 0,-1 0 0 0 0,1-1 0 0 0,2 4 0 0 0,-3-5 88 0 0,11-1 254 0 0,-7-1-316 0 0,-1 0 0 0 0,1 0 1 0 0,0-1-1 0 0,-1 1 0 0 0,1-1 1 0 0,-1 0-1 0 0,1 0 0 0 0,-1-1 1 0 0,0 1-1 0 0,0-1 0 0 0,0 0 1 0 0,-1 0-1 0 0,1 0 0 0 0,3-5 1 0 0,6-6 183 0 0,0-1 0 0 0,11-19 0 0 0,-15 22-144 0 0,0-1 0 0 0,-1 0 0 0 0,-1 0 1 0 0,0-1-1 0 0,-1 0 0 0 0,7-22 0 0 0,1-15-121 0 0,12-89 1 0 0,-22 87 565 0 0,-2-79 0 0 0,-1 110 126 0 0,-1-8 144 0 0,1 30-814 0 0,-1 0 0 0 0,0 0 0 0 0,0-1 1 0 0,0 1-1 0 0,0 0 0 0 0,0 0 0 0 0,0-1 1 0 0,-1 1-1 0 0,1 0 0 0 0,0 0 0 0 0,0-1 1 0 0,0 1-1 0 0,0 0 0 0 0,0 0 0 0 0,0 0 0 0 0,0-1 1 0 0,0 1-1 0 0,-1 0 0 0 0,1 0 0 0 0,0 0 1 0 0,0-1-1 0 0,0 1 0 0 0,0 0 0 0 0,-1 0 1 0 0,1 0-1 0 0,0 0 0 0 0,0-1 0 0 0,0 1 0 0 0,-1 0 1 0 0,1 0-1 0 0,0 0 0 0 0,0 0 0 0 0,-1 0 1 0 0,1 0-1 0 0,0 0 0 0 0,0 0 0 0 0,-1 0 1 0 0,1 0-1 0 0,0 0 0 0 0,0 0 0 0 0,-1 0 0 0 0,0 0 2 0 0,1 0 1 0 0,0 1-1 0 0,-1-1 0 0 0,1 0 0 0 0,-1 1 0 0 0,1-1 0 0 0,-1 1 0 0 0,1-1 0 0 0,0 0 0 0 0,-1 1 0 0 0,1-1 0 0 0,0 1 0 0 0,-1-1 1 0 0,1 1-1 0 0,0-1 0 0 0,0 1 0 0 0,0 0 0 0 0,-1-1 0 0 0,1 2 0 0 0,-5 29 70 0 0,-4 60 1 0 0,9-54-39 0 0,2-1 0 0 0,8 45 0 0 0,-5-50 82 0 0,2 0 1 0 0,2 0-1 0 0,1-1 0 0 0,1 0 1 0 0,1-1-1 0 0,2-1 0 0 0,33 52 1 0 0,-42-72-69 0 0,0 0-1 0 0,1-1 1 0 0,0 0 0 0 0,1 0 0 0 0,0 0 0 0 0,0-1 0 0 0,11 8 0 0 0,-16-13-39 0 0,1 1 0 0 0,-1-1-1 0 0,0 0 1 0 0,1 0 0 0 0,-1 0 0 0 0,1 0 0 0 0,-1 0 0 0 0,1 0 0 0 0,0-1 0 0 0,-1 1-1 0 0,1-1 1 0 0,-1 0 0 0 0,1 0 0 0 0,0 0 0 0 0,-1 0 0 0 0,1 0 0 0 0,0-1 0 0 0,-1 1-1 0 0,1-1 1 0 0,0 1 0 0 0,-1-1 0 0 0,1 0 0 0 0,-1 0 0 0 0,0 0 0 0 0,1-1 0 0 0,-1 1-1 0 0,0-1 1 0 0,1 1 0 0 0,-1-1 0 0 0,2-2 0 0 0,2-2 0 0 0,0-1-1 0 0,-1 1 1 0 0,1-1-1 0 0,-2 0 1 0 0,1-1-1 0 0,-1 1 1 0 0,5-12-1 0 0,-1 0 25 0 0,9-39 0 0 0,-15 49-38 0 0,0 0 0 0 0,-1 0 0 0 0,0 1 0 0 0,-1-1 0 0 0,0 0 0 0 0,-2-18 0 0 0,-2 20 0 0 0,4 7 0 0 0,0 0 0 0 0,0 0 0 0 0,0-1 0 0 0,0 1 0 0 0,-1 0 0 0 0,1 0 0 0 0,0 0 0 0 0,0 0 0 0 0,0 0 0 0 0,-1-1 0 0 0,1 1 0 0 0,0 0 0 0 0,0 0 0 0 0,-1 0 0 0 0,1 0 0 0 0,0 0 0 0 0,0 0 0 0 0,-1 0 0 0 0,1 0 0 0 0,0 0 0 0 0,0 0 0 0 0,-1 0 0 0 0,1 0 0 0 0,0 0 0 0 0,0 0 0 0 0,-1 0 0 0 0,1 0 0 0 0,0 0 0 0 0,0 0 0 0 0,-1 0 0 0 0,1 0 0 0 0,0 0 0 0 0,0 0 0 0 0,-1 0 0 0 0,1 1 0 0 0,0-1 0 0 0,0 0 0 0 0,0 0 0 0 0,-1 0 0 0 0,1 0 0 0 0,0 1 0 0 0,0-1 0 0 0,0 0 0 0 0,-1 0 0 0 0,1 0 0 0 0,0 1 0 0 0,0-1 0 0 0,0 0 0 0 0,0 0 0 0 0,0 1 0 0 0,0-1 0 0 0,0 1 0 0 0,-12 14 0 0 0,9-12 0 0 0,1 0 0 0 0,0 0 0 0 0,-1 0 0 0 0,1 0 0 0 0,1 1 0 0 0,-1-1 0 0 0,0 0 0 0 0,1 1 0 0 0,0 0 0 0 0,-2 5 0 0 0,1 3 0 0 0,0 0 0 0 0,1 1 0 0 0,0 14 0 0 0,1-22 0 0 0,1 0 0 0 0,0 0 0 0 0,0 1 0 0 0,0-1 0 0 0,1-1 0 0 0,-1 1 0 0 0,1 0 0 0 0,0 0 0 0 0,1-1 0 0 0,4 8 0 0 0,-2-6 0 0 0,0 1 0 0 0,0-1 0 0 0,1-1 0 0 0,0 1 0 0 0,0-1 0 0 0,1 0 0 0 0,0 0 0 0 0,-1-1 0 0 0,1 0 0 0 0,1 0 0 0 0,-1 0 0 0 0,1-1 0 0 0,-1 0 0 0 0,1-1 0 0 0,0 0 0 0 0,0 0 0 0 0,0-1 0 0 0,0 0 0 0 0,0 0 0 0 0,0 0 0 0 0,0-1 0 0 0,0-1 0 0 0,0 1 0 0 0,1-1 0 0 0,-1-1 0 0 0,12-3 0 0 0,-3 0 0 0 0,-14 5 0 0 0,1-1 0 0 0,-1 1 0 0 0,0-1 0 0 0,1 0 0 0 0,-1-1 0 0 0,0 1 0 0 0,0-1 0 0 0,0 1 0 0 0,0-1 0 0 0,0 0 0 0 0,0 0 0 0 0,-1 0 0 0 0,1 0 0 0 0,0 0 0 0 0,-1-1 0 0 0,4-4 0 0 0,-6 6-3 0 0,3-2-349 0 0,-1 0-1 0 0,0 0 1 0 0,1 0-1 0 0,-1-1 1 0 0,-1 1-1 0 0,1-1 1 0 0,0 1-1 0 0,-1-1 1 0 0,0 0-1 0 0,0 0 1 0 0,0 1-1 0 0,1-7 1 0 0,-2 0-1751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20:02:19.1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22831 0 0,'0'0'2071'0'0,"7"5"-1544"0"0,-2 0-17 0 0,1-1 0 0 0,-1 1 0 0 0,-1 0 0 0 0,1 0 0 0 0,-1 1 0 0 0,0-1 0 0 0,6 11 0 0 0,-4-6-28 0 0,15 17-1 0 0,14 18-194 0 0,-24-31-201 0 0,0 1 1 0 0,23 22 0 0 0,-30-34-239 0 0,-1 0-1 0 0,1 0 1 0 0,0 0 0 0 0,0 0-1 0 0,0-1 1 0 0,0 0 0 0 0,1 1-1 0 0,-1-2 1 0 0,1 1 0 0 0,-1 0-1 0 0,1-1 1 0 0,0 0 0 0 0,-1 0-1 0 0,1 0 1 0 0,5-1 0 0 0,-8 0-83 0 0,-1 0 0 0 0,1 0 0 0 0,-1 0 0 0 0,1-1 0 0 0,-1 1 0 0 0,0 0 0 0 0,1-1 0 0 0,-1 0 0 0 0,0 1 0 0 0,1-1 0 0 0,-1 0 0 0 0,0 1 0 0 0,0-1 0 0 0,1 0 0 0 0,-1 0 1 0 0,0 0-1 0 0,2-2 0 0 0,3-4-1623 0 0</inkml:trace>
  <inkml:trace contextRef="#ctx0" brushRef="#br0" timeOffset="1">254 15 19351 0 0,'-3'-1'125'0'0,"-1"0"0"0"0,1 1 0 0 0,-1-1-1 0 0,1 1 1 0 0,-1 0 0 0 0,0 0-1 0 0,1 1 1 0 0,-1-1 0 0 0,1 1-1 0 0,-1-1 1 0 0,1 1 0 0 0,-1 0 0 0 0,1 1-1 0 0,-1-1 1 0 0,1 1 0 0 0,-6 2-1 0 0,0 1 277 0 0,0 1 0 0 0,1 0 1 0 0,-1 0-1 0 0,1 0 0 0 0,1 1 0 0 0,-1 0 0 0 0,1 1 0 0 0,0 0 0 0 0,-8 12 0 0 0,3-2-235 0 0,1 1 1 0 0,1 0-1 0 0,-13 31 0 0 0,20-43-348 0 0,0 1 0 0 0,0 0 0 0 0,1 0 0 0 0,0 0 0 0 0,1 0 0 0 0,0 0 0 0 0,0 0 0 0 0,0 11 0 0 0,5-11-5772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20:02:19.6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31 24879 0 0,'0'0'1892'0'0,"15"-8"-1056"0"0,-12 5-657 0 0,1 1 0 0 0,-1 0 1 0 0,1 0-1 0 0,0 0 0 0 0,0 1 0 0 0,0-1 0 0 0,0 1 0 0 0,0 0 0 0 0,6-1 0 0 0,1 0-112 0 0,0 1 0 0 0,15-1 0 0 0,-23 2-263 0 0,0 0-1 0 0,1 0 1 0 0,-1 1 0 0 0,0-1-1 0 0,1 1 1 0 0,-1-1 0 0 0,4 2 0 0 0,5 5-7398 0 0</inkml:trace>
  <inkml:trace contextRef="#ctx0" brushRef="#br0" timeOffset="1">21 196 9216 0 0,'0'0'816'0'0,"-5"2"-656"0"0,-10 13 10447 0 0,15-10-6767 0 0,3 0-2848 0 0,2 0-560 0 0,4-3-112 0 0,2-2-32 0 0,4 0-456 0 0,4 0-96 0 0,3 4-24 0 0,4-2-10119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20:02:22.0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51 8288 0 0,'-4'-6'636'0'0,"-3"-6"2231"0"0,4-1 3560 0 0,3 2-3428 0 0,0 3 2942 0 0,-8 18-4917 0 0,2 3-837 0 0,2 0 0 0 0,-5 21 1 0 0,-2 5-62 0 0,5-14-39 0 0,1 1 0 0 0,-3 26 0 0 0,7-42-78 0 0,0-4 13 0 0,1 0-1 0 0,-1 0 0 0 0,1 0 0 0 0,1 0 1 0 0,-1 0-1 0 0,1 0 0 0 0,0 0 1 0 0,0 0-1 0 0,1 0 0 0 0,4 11 0 0 0,-5-16-63 0 0,0 1 0 0 0,0 0-1 0 0,0 0 1 0 0,0-1 0 0 0,0 1-1 0 0,1-1 1 0 0,-1 1 0 0 0,0-1 0 0 0,1 1-1 0 0,-1-1 1 0 0,1 0 0 0 0,0 1-1 0 0,-1-1 1 0 0,1 0 0 0 0,0 0-1 0 0,0-1 1 0 0,-1 1 0 0 0,1 0 0 0 0,0 0-1 0 0,0-1 1 0 0,0 1 0 0 0,0-1-1 0 0,0 0 1 0 0,0 0 0 0 0,0 1 0 0 0,0-1-1 0 0,0 0 1 0 0,0-1 0 0 0,0 1-1 0 0,0 0 1 0 0,0-1 0 0 0,0 1-1 0 0,0-1 1 0 0,3-1 0 0 0,4-1-1331 0 0,0-1 0 0 0,12-6 0 0 0,-1-3-7386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20:02:22.4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398 0 9216 0 0,'-14'11'868'0'0,"1"0"1"0"0,0 0 0 0 0,0 1 0 0 0,2 1 0 0 0,-12 14-1 0 0,-1 2 4562 0 0,-47 56-36 0 0,-76 131-2658 0 0,135-196-2497 0 0,1 0-1 0 0,-15 39 0 0 0,22-46-775 0 0,0 0 0 0 0,0 0 1 0 0,2 1-1 0 0,-1 0 0 0 0,0 25 0 0 0,3-15-8673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20:02:24.5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 71 7832 0 0,'-13'-5'832'0'0,"-27"-17"15790"0"0,40 24-15926 0 0,1 11-412 0 0,1 1 0 0 0,6 27 0 0 0,-5-26-130 0 0,0 0-1 0 0,2 20 1 0 0,-1 53-82 0 0,-2 114 184 0 0,-6-118-224 0 0,3-36 33 0 0,-10 57-1 0 0,10-102-45 0 0,-6 29 135 0 0,6-30-128 0 0,0 0 0 0 0,0 0 0 0 0,1 0 0 0 0,-1 0 0 0 0,0 0 0 0 0,-1 0 0 0 0,1-1 0 0 0,0 1 0 0 0,0 0 0 0 0,-1-1 0 0 0,1 1 0 0 0,-1-1 0 0 0,-1 2-1 0 0,2-3-13 0 0,1 0-1 0 0,0 0 0 0 0,0 0 0 0 0,-1 1 0 0 0,1-1 0 0 0,0 0 0 0 0,-1 0 1 0 0,1 0-1 0 0,0 0 0 0 0,0 0 0 0 0,-1 0 0 0 0,1 0 0 0 0,0 0 0 0 0,-1 0 1 0 0,1 0-1 0 0,0 0 0 0 0,-1 0 0 0 0,1 0 0 0 0,0 0 0 0 0,0 0 0 0 0,-1 0 0 0 0,1 0 1 0 0,0 0-1 0 0,-1-1 0 0 0,1 1 0 0 0,0 0 0 0 0,0 0 0 0 0,-1 0 0 0 0,1 0 1 0 0,0-1-1 0 0,0 1 0 0 0,-1 0 0 0 0,1 0 0 0 0,0 0 0 0 0,0-1 0 0 0,0 1 1 0 0,-1 0-1 0 0,1 0 0 0 0,0-1 0 0 0,0 1 0 0 0,0 0 0 0 0,0-1 0 0 0,0 1 0 0 0,0 0 1 0 0,-5-19 266 0 0,3 11-171 0 0,-7-20 44 0 0,1-1 0 0 0,-6-46 0 0 0,11 52-143 0 0,-1-7-7 0 0,2 1 0 0 0,0-39 0 0 0,14-60 207 0 0,-7 99-54 0 0,1 1 0 0 0,13-43 0 0 0,-14 57-86 0 0,1 0 0 0 0,0 0 0 0 0,1 1 0 0 0,1 0 0 0 0,0 1-1 0 0,13-18 1 0 0,-13 22-43 0 0,-1 0 0 0 0,2 0-1 0 0,-1 1 1 0 0,1 0 0 0 0,-1 1-1 0 0,2 0 1 0 0,-1 0 0 0 0,1 1-1 0 0,19-8 1 0 0,-21 10 14 0 0,1 1 1 0 0,-1-1-1 0 0,1 1 1 0 0,0 1-1 0 0,0 0 0 0 0,0 0 1 0 0,10 1-1 0 0,-16 0-31 0 0,0 0 1 0 0,0 0-1 0 0,0 1 0 0 0,0-1 0 0 0,0 1 1 0 0,0 0-1 0 0,0-1 0 0 0,0 1 0 0 0,0 1 1 0 0,-1-1-1 0 0,1 0 0 0 0,-1 1 0 0 0,1-1 1 0 0,-1 1-1 0 0,1 0 0 0 0,-1 0 0 0 0,0 0 1 0 0,0 0-1 0 0,1 0 0 0 0,-2 1 0 0 0,1-1 1 0 0,0 0-1 0 0,0 1 0 0 0,2 5 0 0 0,-2 0 12 0 0,1 0 0 0 0,-1 0 0 0 0,-1 0-1 0 0,1 0 1 0 0,-2 0 0 0 0,1 0-1 0 0,-1 0 1 0 0,0 1 0 0 0,-1-1 0 0 0,1 0-1 0 0,-2 0 1 0 0,-3 16 0 0 0,-1-7 18 0 0,0-1 0 0 0,0 1 1 0 0,-1-2-1 0 0,-1 1 1 0 0,-12 17-1 0 0,13-23-34 0 0,-1-1-1 0 0,0 0 1 0 0,0 0-1 0 0,0-1 1 0 0,-1 0-1 0 0,0-1 1 0 0,-15 10-1 0 0,8-7-32 0 0,-1-1 0 0 0,0-1 0 0 0,-34 12 0 0 0,45-18-253 0 0,0 0 0 0 0,-1 0 0 0 0,1-1-1 0 0,-1 1 1 0 0,1-2 0 0 0,-1 1 0 0 0,-11-1 0 0 0,18 0 227 0 0,-1 0 1 0 0,1 0-1 0 0,0 0 1 0 0,0 0-1 0 0,0 0 1 0 0,-1 0-1 0 0,1 0 1 0 0,0 0-1 0 0,0 0 1 0 0,-1 0-1 0 0,1-1 1 0 0,0 1-1 0 0,0 0 1 0 0,0 0-1 0 0,0 0 1 0 0,-1 0-1 0 0,1 0 1 0 0,0 0 0 0 0,0-1-1 0 0,0 1 1 0 0,0 0-1 0 0,-1 0 1 0 0,1 0-1 0 0,0-1 1 0 0,0 1-1 0 0,0 0 1 0 0,0 0-1 0 0,0 0 1 0 0,0-1-1 0 0,0 1 1 0 0,0 0-1 0 0,0 0 1 0 0,-1-1-1 0 0,1 1 1 0 0,0 0-1 0 0,0 0 1 0 0,4-10-3409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20:02:25.0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107 298 22719 0 0,'0'0'522'0'0,"-8"8"1240"0"0,-3 8-1309 0 0,1 0 0 0 0,1 1 0 0 0,0 0 0 0 0,1 1 0 0 0,-6 20 0 0 0,10-27-619 0 0,-4 12 59 0 0,1 1 0 0 0,1 0 0 0 0,1 0-1 0 0,-2 29 1 0 0,7-37-1057 0 0,2-3-364 0 0</inkml:trace>
  <inkml:trace contextRef="#ctx0" brushRef="#br0" timeOffset="1">152 1 15664 0 0,'0'0'1671'0'0,"-2"7"-1095"0"0,-1 0 64 0 0,-2 4 16 0 0,5 1-5687 0 0,-4 3-1145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20:02:25.3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38 15288 0 0,'10'126'3586'0'0,"-3"-44"46"0"0,-6-65-2894 0 0,0 0-62 0 0,0-1 0 0 0,0 0 0 0 0,2 0 0 0 0,0 0 0 0 0,0 0 0 0 0,10 22 0 0 0,-13-37-633 0 0,0-1-1 0 0,0 1 1 0 0,0-1-1 0 0,1 1 1 0 0,-1 0-1 0 0,0-1 1 0 0,0 1-1 0 0,1-1 1 0 0,-1 0-1 0 0,1 1 1 0 0,-1-1 0 0 0,0 1-1 0 0,1-1 1 0 0,-1 0-1 0 0,1 1 1 0 0,-1-1-1 0 0,1 0 1 0 0,-1 1-1 0 0,1-1 1 0 0,-1 0-1 0 0,1 1 1 0 0,-1-1-1 0 0,1 0 1 0 0,0 0-1 0 0,-1 0 1 0 0,1 0-1 0 0,-1 0 1 0 0,1 0-1 0 0,0 0 1 0 0,1 0 44 0 0,-1 0 1 0 0,0-1-1 0 0,0 1 1 0 0,0-1 0 0 0,1 0-1 0 0,-1 1 1 0 0,0-1-1 0 0,0 0 1 0 0,0 0 0 0 0,0 0-1 0 0,0 1 1 0 0,1-3-1 0 0,3-3 200 0 0,0 0-1 0 0,-1-1 0 0 0,6-9 0 0 0,21-43-329 0 0,-7 10-754 0 0,3 1 0 0 0,63-85 1 0 0,-57 97-1845 0 0,-15 19 779 0 0</inkml:trace>
  <inkml:trace contextRef="#ctx0" brushRef="#br0" timeOffset="1">454 1 9672 0 0,'-22'19'996'0'0,"12"-11"-277"0"0,0 1-1 0 0,0 1 1 0 0,-15 19-1 0 0,-17 36 8293 0 0,-13 38-3665 0 0,47-77-4165 0 0,4-8-201 0 0,4-18-966 0 0,0 0-1 0 0,0 0 1 0 0,0 0-1 0 0,0 1 0 0 0,1-1 1 0 0,-1 0-1 0 0,0 0 0 0 0,0 0 1 0 0,0 0-1 0 0,0 0 0 0 0,0 1 1 0 0,0-1-1 0 0,0 0 1 0 0,0 0-1 0 0,1 0 0 0 0,-1 0 1 0 0,0 0-1 0 0,0 0 0 0 0,0 1 1 0 0,0-1-1 0 0,0 0 1 0 0,1 0-1 0 0,-1 0 0 0 0,0 0 1 0 0,0 0-1 0 0,0 0 0 0 0,0 0 1 0 0,1 0-1 0 0,-1 0 1 0 0,0 0-1 0 0,0 0 0 0 0,0 0 1 0 0,0 0-1 0 0,1 0 0 0 0,-1 0 1 0 0,0 0-1 0 0,0 0 1 0 0,0 0-1 0 0,0 0 0 0 0,1 0 1 0 0,6-1 132 0 0,-2-2-138 0 0,-1 0 0 0 0,0 0 1 0 0,0 0-1 0 0,0-1 0 0 0,0 1 0 0 0,0-1 1 0 0,-1 0-1 0 0,5-7 0 0 0,1 0-63 0 0,24-31-2728 0 0,47-79 1 0 0,-61 87 940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20:02:25.8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0 10592 0 0,'0'0'818'0'0,"-3"8"-500"0"0,-3 19 5305 0 0,-5 42 0 0 0,4 78-898 0 0,5-92-3636 0 0,2 7-698 0 0,1-1-1 0 0,4 1 0 0 0,15 77 1 0 0,-5-69-1927 0 0,-10-54-7 0 0</inkml:trace>
  <inkml:trace contextRef="#ctx0" brushRef="#br0" timeOffset="1">0 350 20271 0 0,'0'0'2200'0'0,"6"3"-2200"0"0,3-1 0 0 0,4 3 960 0 0,2 1 144 0 0,5 1 32 0 0,-1 3 8 0 0,1 3-1312 0 0,-1-6-264 0 0,4-2-48 0 0,0 0-9863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20:02:26.2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3 138 13824 0 0,'-2'-5'8055'0'0,"2"41"-6863"0"0,2 0 0 0 0,9 57 0 0 0,-7-76-1036 0 0,0 0 0 0 0,11 29 0 0 0,-13-41-45 0 0,0 0 0 0 0,1 0 0 0 0,-1-1 1 0 0,1 1-1 0 0,0 0 0 0 0,0-1 0 0 0,1 0 0 0 0,0 1 0 0 0,-1-1 0 0 0,1-1 0 0 0,1 1 0 0 0,7 5 0 0 0,-10-8-48 0 0,0 0-1 0 0,-1-1 1 0 0,1 1-1 0 0,-1-1 1 0 0,1 0-1 0 0,0 0 0 0 0,0 1 1 0 0,-1-1-1 0 0,1 0 1 0 0,0 0-1 0 0,-1 0 1 0 0,1-1-1 0 0,0 1 1 0 0,-1 0-1 0 0,1-1 1 0 0,0 1-1 0 0,-1-1 1 0 0,1 0-1 0 0,-1 1 1 0 0,1-1-1 0 0,-1 0 0 0 0,1 0 1 0 0,-1 0-1 0 0,0 0 1 0 0,2-1-1 0 0,3-3 118 0 0,0 0 0 0 0,-1 0-1 0 0,0-1 1 0 0,8-9 0 0 0,9-19 171 0 0,0 0 0 0 0,23-55 0 0 0,26-79-1916 0 0,-61 141 861 0 0,0 3-1041 0 0,1 3-417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20:00:49.6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29 252 5528 0 0,'-2'-1'78'0'0,"1"-1"-1"0"0,-1 1 1 0 0,1 0 0 0 0,-1 0 0 0 0,0 0 0 0 0,1 0 0 0 0,-1 0-1 0 0,-3-1 1 0 0,-5 1 8524 0 0,27-9-6681 0 0,1 3-1180 0 0,1 1 0 0 0,0 0 0 0 0,31-5 0 0 0,-10 3-177 0 0,135-18 931 0 0,-66 12-926 0 0,183-13 694 0 0,-171 19-539 0 0,30 1 541 0 0,262 22 1 0 0,-284-4-573 0 0,159-6 0 0 0,-109-30 8 0 0,-143 18-546 0 0,217-52 724 0 0,-212 47-700 0 0,1 2 0 0 0,74-8 0 0 0,-77 13-98 0 0,-27 3-49 0 0,1 1 0 0 0,0 0-1 0 0,0 0 1 0 0,16 3 0 0 0,-27-2-32 0 0,4 0 7 0 0,-1 1 0 0 0,1 0 0 0 0,0 0 1 0 0,0 0-1 0 0,-1 1 0 0 0,1 0 0 0 0,-1 0 0 0 0,10 5 0 0 0,1 4-26 0 0,-14-10-290 0 0,-1 0 1 0 0,1 0-1 0 0,0 0 1 0 0,-1 0 0 0 0,1 0-1 0 0,-1 1 1 0 0,0-1-1 0 0,1 0 1 0 0,1 3-1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20:02:26.6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117 284 5528 0 0,'-14'8'664'0'0,"2"-2"-805"0"0,1 1 0 0 0,-12 9 0 0 0,5 3 1914 0 0,3 5 4026 0 0,0 19 2434 0 0,12-32-7391 0 0,1 0-1 0 0,-1 14 1 0 0,3-17-648 0 0,-1-1 1 0 0,2 1-1 0 0,-1 0 1 0 0,1 0-1 0 0,0 0 1 0 0,0 0-1 0 0,1-1 0 0 0,0 1 1 0 0,6 12-1 0 0,-8-19-139 0 0,1 0 0 0 0,0 0 0 0 0,-1 0-1 0 0,1 1 1 0 0,0-1 0 0 0,-1 0 0 0 0,1 0 0 0 0,0 0-1 0 0,0 0 1 0 0,0 0 0 0 0,0-1 0 0 0,0 1 0 0 0,0 0-1 0 0,0 0 1 0 0,1-1 0 0 0,-1 1 0 0 0,0-1 0 0 0,0 1-1 0 0,0-1 1 0 0,1 1 0 0 0,-1-1 0 0 0,2 1 0 0 0,0-1-30 0 0,-1 0 0 0 0,1 0 0 0 0,0-1 0 0 0,-1 1 0 0 0,1 0 0 0 0,-1-1-1 0 0,1 0 1 0 0,-1 0 0 0 0,1 1 0 0 0,3-3 0 0 0,4-3 72 0 0,0 0-1 0 0,-1 0 1 0 0,0-1-1 0 0,9-8 0 0 0,-11 8 151 0 0,0-1-1 0 0,0 1 1 0 0,-1-1-1 0 0,0-1 0 0 0,7-12 1 0 0,21-50 701 0 0,-20 40-484 0 0,-14 31-458 0 0,0 0-1 0 0,0-1 1 0 0,0 1-1 0 0,0 0 1 0 0,1 0-1 0 0,-1-1 1 0 0,0 1-1 0 0,0 0 1 0 0,0-1-1 0 0,0 1 1 0 0,0 0-1 0 0,0 0 1 0 0,1-1-1 0 0,-1 1 1 0 0,0 0-1 0 0,0 0 1 0 0,0 0-1 0 0,1-1 1 0 0,-1 1-1 0 0,0 0 1 0 0,0 0-1 0 0,1 0 1 0 0,-1 0-1 0 0,0-1 1 0 0,0 1-1 0 0,1 0 1 0 0,-1 0-1 0 0,0 0 1 0 0,0 0-1 0 0,1 0 1 0 0,-1 0-1 0 0,0 0 1 0 0,1 0 0 0 0,-1 0-1 0 0,4 9 274 0 0,-2 18 81 0 0,-10 23-536 0 0,5-32-80 0 0,-2 36-1 0 0,5-53-135 0 0,12-18-4589 0 0,-2 3-1511 0 0,1-5-1817 0 0</inkml:trace>
  <inkml:trace contextRef="#ctx0" brushRef="#br0" timeOffset="1">447 1 19751 0 0,'-1'1'121'0'0,"-1"-1"-1"0"0,1 1 0 0 0,0 0 0 0 0,0 0 0 0 0,0 0 0 0 0,0 0 0 0 0,0 0 1 0 0,0 0-1 0 0,0 0 0 0 0,0 0 0 0 0,0 0 0 0 0,0 0 0 0 0,0 0 0 0 0,1 1 1 0 0,-1-1-1 0 0,1 0 0 0 0,-1 0 0 0 0,1 1 0 0 0,-1-1 0 0 0,1 1 0 0 0,-1 2 1 0 0,-4 38 976 0 0,4-30-284 0 0,-27 185 1645 0 0,24-167-2309 0 0,-5 79 372 0 0,9-96-599 0 0,0 0 0 0 0,1 0 0 0 0,1 0-1 0 0,0 0 1 0 0,1 0 0 0 0,4 14 0 0 0,-6-25-50 0 0,-1 0 0 0 0,1 0 0 0 0,0-1-1 0 0,0 1 1 0 0,0 0 0 0 0,0 0 0 0 0,0-1 0 0 0,0 1 0 0 0,0-1 0 0 0,0 1 0 0 0,1-1-1 0 0,-1 1 1 0 0,1-1 0 0 0,-1 0 0 0 0,1 0 0 0 0,-1 0 0 0 0,1 0 0 0 0,0 0 0 0 0,0 0 0 0 0,-1 0-1 0 0,1 0 1 0 0,0-1 0 0 0,0 1 0 0 0,0-1 0 0 0,0 1 0 0 0,0-1 0 0 0,2 0 0 0 0,1 0-257 0 0,0 0-1 0 0,0-1 1 0 0,0 1 0 0 0,-1-1 0 0 0,1-1 0 0 0,0 1 0 0 0,0-1 0 0 0,-1 0 0 0 0,6-2-1 0 0,22-15-1502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20:02:27.0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17 21191 0 0,'-22'-13'2328'0'0,"21"13"-2252"0"0,0-1 0 0 0,0 1 0 0 0,0 0 0 0 0,0-1 0 0 0,1 1 0 0 0,-1 0 0 0 0,0 0 0 0 0,0 0-1 0 0,0-1 1 0 0,0 1 0 0 0,0 0 0 0 0,0 0 0 0 0,0 1 0 0 0,0-1 0 0 0,0 0 0 0 0,0 0 0 0 0,0 0 0 0 0,0 1 0 0 0,0-1-1 0 0,0 0 1 0 0,1 1 0 0 0,-1-1 0 0 0,0 1 0 0 0,0-1 0 0 0,0 1 0 0 0,0-1 0 0 0,1 1 0 0 0,-1 0 0 0 0,0-1 0 0 0,1 1-1 0 0,-1 0 1 0 0,1 0 0 0 0,-1-1 0 0 0,0 1 0 0 0,1 0 0 0 0,0 0 0 0 0,-1 1 0 0 0,-1 1 95 0 0,0 1-1 0 0,1 0 1 0 0,-1 0 0 0 0,1 0 0 0 0,0 0-1 0 0,-1 6 1 0 0,0 10-53 0 0,1 1 1 0 0,1-1-1 0 0,1 0 0 0 0,0 0 1 0 0,2 0-1 0 0,0 0 0 0 0,8 27 1 0 0,-9-41-18 0 0,0-1 0 0 0,1 0 0 0 0,-1 1-1 0 0,1-1 1 0 0,0 0 0 0 0,0 0 0 0 0,1-1 0 0 0,0 1 0 0 0,-1-1 0 0 0,1 1 0 0 0,6 3 0 0 0,-8-6-86 0 0,0-1 0 0 0,0 1 0 0 0,0-1 0 0 0,0 0 0 0 0,0 0 0 0 0,0 0 0 0 0,0 0 0 0 0,1 0 0 0 0,-1 0 0 0 0,0-1 0 0 0,1 1 0 0 0,-1-1 0 0 0,0 0 0 0 0,1 1 0 0 0,-1-1 0 0 0,1 0 0 0 0,-1-1 0 0 0,0 1 0 0 0,1 0 0 0 0,-1-1 0 0 0,0 1 0 0 0,1-1 0 0 0,-1 1 0 0 0,0-1 0 0 0,0 0 0 0 0,1 0 0 0 0,-1 0 0 0 0,0-1 0 0 0,3-1 0 0 0,11-10 80 0 0,0 0-1 0 0,-1-1 1 0 0,-1 0-1 0 0,25-32 1 0 0,38-71 0 0 0,-73 110-89 0 0,-1-1-1 0 0,1 1 1 0 0,-1 0-1 0 0,-1-1 1 0 0,0 0-1 0 0,2-10 1 0 0,-4 17 21 0 0,1 0 1 0 0,-1 0 0 0 0,0 0-1 0 0,0 0 1 0 0,0 0 0 0 0,0 0 0 0 0,0 0-1 0 0,0 0 1 0 0,0 0 0 0 0,0 0-1 0 0,-1 0 1 0 0,1 0 0 0 0,0 1-1 0 0,-1-1 1 0 0,1 0 0 0 0,0 0-1 0 0,-1 0 1 0 0,1 0 0 0 0,-1-1-1 0 0,0 2-28 0 0,1 0-1 0 0,-1 0 0 0 0,1-1 0 0 0,-1 1 0 0 0,0 0 0 0 0,1 0 1 0 0,-1 0-1 0 0,1-1 0 0 0,-1 1 0 0 0,1 0 0 0 0,-1 0 0 0 0,1 0 1 0 0,-1 0-1 0 0,0 0 0 0 0,1 0 0 0 0,-1 0 0 0 0,1 0 0 0 0,-1 1 1 0 0,1-1-1 0 0,-1 0 0 0 0,1 0 0 0 0,-1 0 0 0 0,0 1 0 0 0,-2 1 22 0 0,0-1-1 0 0,0 1 1 0 0,0 0 0 0 0,1 0-1 0 0,-1 0 1 0 0,1 0-1 0 0,-1 0 1 0 0,1 1-1 0 0,-4 4 1 0 0,1 2-13 0 0,0 1-1 0 0,1-1 1 0 0,0 1-1 0 0,0 0 1 0 0,1 0 0 0 0,0 0-1 0 0,1 1 1 0 0,0-1-1 0 0,0 15 1 0 0,1-12-19 0 0,1 0 0 0 0,1-1 0 0 0,0 1 0 0 0,0 0 0 0 0,1-1-1 0 0,1 1 1 0 0,6 15 0 0 0,-7-21-33 0 0,1-1 0 0 0,-1 0 0 0 0,2-1 0 0 0,-1 1 0 0 0,1 0 0 0 0,6 7 0 0 0,-8-10-266 0 0,0-1 0 0 0,1 1 0 0 0,-1-1 0 0 0,1 0 0 0 0,0 0 0 0 0,-1 0 0 0 0,1-1 0 0 0,0 1 0 0 0,0 0-1 0 0,0-1 1 0 0,0 0 0 0 0,0 0 0 0 0,1 0 0 0 0,5 1 0 0 0,18-1-6429 0 0,3-1-1803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20:02:27.4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21191 0 0,'0'0'1920'0'0,"14"5"-1544"0"0,-6-3 205 0 0,0 0-1 0 0,0-1 0 0 0,0 0 0 0 0,0 0 0 0 0,10-1 1 0 0,20 2 965 0 0,-34-1-1443 0 0,60 12 873 0 0,-56-11-1670 0 0,0 0 0 0 0,-1 1 0 0 0,1 1 0 0 0,-1-1 0 0 0,14 9 0 0 0,-17-9-570 0 0</inkml:trace>
  <inkml:trace contextRef="#ctx0" brushRef="#br0" timeOffset="1">42 163 13824 0 0,'-2'7'1224'0'0,"-1"2"-976"0"0,0-2-248 0 0,0 0 0 0 0,6 1 1999 0 0,3-3 353 0 0,2 0 72 0 0,3-3 8 0 0,0 1-1544 0 0,7-3-312 0 0,1-5-64 0 0,7 0-16 0 0,-1-3-288 0 0,3 1-56 0 0,6-3-16 0 0,-1-3 0 0 0,4 1-1336 0 0,0 1-272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20:02:28.9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101 1 19839 0 0,'0'0'2843'0'0,"3"6"-1324"0"0,-2-1-1254 0 0,1 1 0 0 0,-1 0 1 0 0,0 0-1 0 0,-1 0 0 0 0,0 0 1 0 0,1 0-1 0 0,-2 0 1 0 0,1 0-1 0 0,-2 10 0 0 0,-4 7 383 0 0,-8 26 0 0 0,2-8 137 0 0,-52 235-57 0 0,63-269-737 0 0,-8 48-116 0 0,9-50-83 0 0,0 0-1 0 0,0 0 1 0 0,0 0 0 0 0,0 1 0 0 0,1-1 0 0 0,0 0 0 0 0,0 0-1 0 0,2 6 1 0 0,10-17-2140 0 0,1-5 1032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20:02:29.3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45 24879 0 0,'12'-7'764'0'0,"1"1"1"0"0,-1 0-1 0 0,1 1 0 0 0,1 1 0 0 0,20-5 0 0 0,-20 5 242 0 0,13 0 18 0 0,-26 4-854 0 0,7 5 37 0 0,-6-4-199 0 0,-1 1 0 0 0,0-1-1 0 0,-1 1 1 0 0,1-1 0 0 0,0 1 0 0 0,0-1 0 0 0,-1 1 0 0 0,1-1-1 0 0,-1 1 1 0 0,1 0 0 0 0,-1-1 0 0 0,0 1 0 0 0,1 0 0 0 0,-1-1-1 0 0,0 1 1 0 0,0 0 0 0 0,0 0 0 0 0,-1-1 0 0 0,1 1-1 0 0,0 0 1 0 0,0-1 0 0 0,-2 3 0 0 0,0 4 0 0 0,-1-1 0 0 0,-1 1 1 0 0,-6 10-1 0 0,4-6 3 0 0,-2 1 20 0 0,-13 17 0 0 0,15-22-15 0 0,1-1-1 0 0,0 1 1 0 0,0-1 0 0 0,1 1 0 0 0,-1 1 0 0 0,2-1-1 0 0,-5 15 1 0 0,8-23-14 0 0,0 0 1 0 0,-1 1-1 0 0,1-1 0 0 0,0 0 0 0 0,0 0 1 0 0,0 1-1 0 0,0-1 0 0 0,0 0 0 0 0,0 1 1 0 0,0-1-1 0 0,0 0 0 0 0,1 1 0 0 0,-1-1 1 0 0,0 0-1 0 0,0 1 0 0 0,0-1 0 0 0,0 0 1 0 0,0 0-1 0 0,0 1 0 0 0,1-1 0 0 0,-1 0 1 0 0,0 1-1 0 0,0-1 0 0 0,0 0 0 0 0,1 0 1 0 0,-1 0-1 0 0,0 1 0 0 0,0-1 1 0 0,1 0-1 0 0,11 3 16 0 0,11-7 25 0 0,-3-1-75 0 0,27-13-1 0 0,-4 2-1698 0 0,-25 10 18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20:02:31.6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54 15200 0 0,'-1'-28'1670'0'0,"0"15"242"0"0,1 0 6908 0 0,-6 27-7231 0 0,3 10-1147 0 0,2 39-1 0 0,1-43-359 0 0,1 118-6 0 0,-2 151-16 0 0,-13-119 4 0 0,14-169-61 0 0,0-1 0 0 0,0 1 0 0 0,0 0 0 0 0,0-1-1 0 0,0 1 1 0 0,0 0 0 0 0,0-1 0 0 0,0 1 0 0 0,0-1-1 0 0,0 1 1 0 0,-1 0 0 0 0,1-1 0 0 0,0 1 0 0 0,-1-1-1 0 0,1 1 1 0 0,0 0 0 0 0,-1-1 0 0 0,1 1 0 0 0,0-1-1 0 0,-1 1 1 0 0,1-1 0 0 0,-1 1 0 0 0,1-1-1 0 0,-1 0 1 0 0,1 1 0 0 0,-1-1 0 0 0,0 1 0 0 0,0-1 2 0 0,0-1 1 0 0,0 1-1 0 0,1 0 1 0 0,-1-1 0 0 0,0 1-1 0 0,1 0 1 0 0,-1-1-1 0 0,0 1 1 0 0,1-1-1 0 0,-1 0 1 0 0,0 1 0 0 0,1-1-1 0 0,-1 1 1 0 0,1-1-1 0 0,-1 0 1 0 0,1 1-1 0 0,-1-2 1 0 0,-4-5 30 0 0,1 0-1 0 0,-5-15 1 0 0,1 0-20 0 0,-1 0 18 0 0,2 0-1 0 0,-9-43 1 0 0,12 45 27 0 0,2 10 31 0 0,1 0-1 0 0,-1-13 1 0 0,3 11 173 0 0,0 20 27 0 0,3 11-286 0 0,16 80 47 0 0,-20-98-53 0 0,0 3 5 0 0,1-1 0 0 0,-1 1 0 0 0,1-1-1 0 0,0 1 1 0 0,0-1 0 0 0,0 0 0 0 0,0 1 0 0 0,1-1 0 0 0,-1 0 0 0 0,4 5-1 0 0,-4-7-4 0 0,0 0 0 0 0,0 0 0 0 0,1 0 0 0 0,-1 0 0 0 0,0-1 0 0 0,0 1 0 0 0,1 0 0 0 0,-1-1 0 0 0,0 1 0 0 0,1-1 0 0 0,-1 1 0 0 0,1-1 0 0 0,-1 0 0 0 0,1 1 0 0 0,-1-1 0 0 0,0 0 1 0 0,1 0-1 0 0,-1 0 0 0 0,1 0 0 0 0,-1-1 0 0 0,1 1 0 0 0,-1 0 0 0 0,1 0 0 0 0,-1-1 0 0 0,0 1 0 0 0,1-1 0 0 0,1-1 0 0 0,-1 2-3 0 0,11-6-413 0 0,0-1 0 0 0,0-1 0 0 0,0 0 0 0 0,17-14 0 0 0,-24 18 38 0 0,21-16-879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20:02:53.0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40 11232 0 0,'-17'2'1216'0'0,"6"0"1"0"0,9-2-946 0 0,1 0-1 0 0,0 1 1 0 0,-1-1 0 0 0,1 0-1 0 0,0 0 1 0 0,-1 0 0 0 0,1 0-1 0 0,0 0 1 0 0,-1-1-1 0 0,1 1 1 0 0,0 0 0 0 0,-2-1-1 0 0,-8-2 3308 0 0,0-2 3375 0 0,11 5-6853 0 0,1 0-180 0 0,14 0 412 0 0,-13 0-279 0 0,-1 0 0 0 0,1 0 1 0 0,-1 0-1 0 0,1 0 0 0 0,-1 0 0 0 0,1-1 1 0 0,-1 1-1 0 0,0-1 0 0 0,1 1 0 0 0,-1-1 1 0 0,1 0-1 0 0,0 0 0 0 0,-1 0-37 0 0,0 0 0 0 0,0 1-1 0 0,0-1 1 0 0,0 1 0 0 0,1-1-1 0 0,-1 1 1 0 0,0-1 0 0 0,0 1 0 0 0,0 0-1 0 0,1-1 1 0 0,-1 1 0 0 0,0 0 0 0 0,0 0-1 0 0,1 0 1 0 0,-1 0 0 0 0,0 0 0 0 0,0 0-1 0 0,1 0 1 0 0,-1 0 0 0 0,0 1 0 0 0,0-1-1 0 0,0 1 1 0 0,1-1 0 0 0,-1 0 0 0 0,0 1-1 0 0,1 1 1 0 0,17 17 136 0 0,-19-18-145 0 0,1-1 1 0 0,-1 0-1 0 0,1 0 0 0 0,0 0 0 0 0,-1 0 1 0 0,1 0-1 0 0,0 0 0 0 0,-1 0 1 0 0,1 0-1 0 0,0 0 0 0 0,-1 0 0 0 0,1 0 1 0 0,-1 0-1 0 0,1 0 0 0 0,0 0 0 0 0,0-1 1 0 0,-1 1 1 0 0,2 0-2 0 0,-1 0 0 0 0,1 0 0 0 0,-1 0 0 0 0,1 0 0 0 0,-1 0 0 0 0,1 1 0 0 0,-1-1 0 0 0,0 1 0 0 0,1-1 0 0 0,-1 1 0 0 0,0-1 0 0 0,2 2 0 0 0,-3-2-3 0 0,1 0-1 0 0,-1 1 1 0 0,1-1-1 0 0,0 0 0 0 0,-1 1 1 0 0,1-1-1 0 0,-1 0 0 0 0,1 0 1 0 0,-1 1-1 0 0,1-1 1 0 0,0 0-1 0 0,-1 0 0 0 0,1 0 1 0 0,-1 0-1 0 0,1 0 0 0 0,0 0 1 0 0,-1 0-1 0 0,1 0 1 0 0,-1 0-1 0 0,1 0 0 0 0,0 0 1 0 0,-1 0-1 0 0,1-1 0 0 0,-1 1 1 0 0,1 0-1 0 0,0 0 1 0 0,-1-1-1 0 0,1 1 0 0 0,-1 0 1 0 0,1-1-1 0 0,-1 1 1 0 0,1 0-1 0 0,-1-1 0 0 0,1 1 1 0 0,-1-1-1 0 0,1 0 0 0 0,3-3 5 0 0,-1 1 0 0 0,1 0-1 0 0,0 0 1 0 0,0 0 0 0 0,1 1-1 0 0,-1-1 1 0 0,1 1-1 0 0,-1 0 1 0 0,1 0 0 0 0,0 0-1 0 0,-1 1 1 0 0,1 0-1 0 0,9-1 1 0 0,7-1-31 0 0,40 1 0 0 0,-50 2 53 0 0,33 1 227 0 0,79 11 1 0 0,-6 0-141 0 0,71-11 75 0 0,-97-2 393 0 0,18 7-634 0 0,3 1-127 0 0,-12-5 229 0 0,100-4 94 0 0,-8-8 22 0 0,-77 5-90 0 0,-56 2-50 0 0,195-2 246 0 0,13 3-344 0 0,-192 1 150 0 0,-1 3-1 0 0,79 12 1 0 0,16-8 80 0 0,-70-5-92 0 0,40 8 74 0 0,11 1-22 0 0,-104-9-108 0 0,338-3 276 0 0,-147-8-247 0 0,-93 5 3 0 0,-58 1-45 0 0,172-10 0 0 0,44 5 0 0 0,-286 9 0 0 0,-12 1 0 0 0,0-1 0 0 0,0 0 0 0 0,0 0 0 0 0,1 0 0 0 0,-1-1 0 0 0,0 1 0 0 0,7-3 0 0 0,0 2-35 0 0,-10 1-145 0 0,-3-1 172 0 0,0 0-1 0 0,1-1 0 0 0,-1 1 1 0 0,0 0-1 0 0,0 0 0 0 0,1 0 1 0 0,-1 0-1 0 0,0 0 0 0 0,-4-1 1 0 0,-3-2-3355 0 0,6 1 1810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20:02:57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25 173 12752 0 0,'-6'-2'428'0'0,"-1"-2"4"0"0,-5-7 3451 0 0,22 8-2088 0 0,-9 3-1738 0 0,-1-1-1 0 0,1 1 1 0 0,0 0-1 0 0,0 0 1 0 0,0-1-1 0 0,0 1 1 0 0,-1 0-1 0 0,1 0 1 0 0,0 0-1 0 0,0 0 1 0 0,0 0-1 0 0,2 0 1 0 0,113 14 2615 0 0,-4-12-1454 0 0,-36-3-510 0 0,-14 2-145 0 0,-1-2 0 0 0,111-19-1 0 0,-140 15-511 0 0,-10 2 36 0 0,22-7 1 0 0,-42 10-76 0 0,-1-1 1 0 0,1 1 0 0 0,0-1-1 0 0,-1 1 1 0 0,1-1 0 0 0,-1 0-1 0 0,1 0 1 0 0,-1 0 0 0 0,1 0-1 0 0,-1 0 1 0 0,1 0 0 0 0,-1 0-1 0 0,0 0 1 0 0,0 0 0 0 0,1-1-1 0 0,-1 1 1 0 0,0-1 0 0 0,0 1 0 0 0,-1 0-1 0 0,1-1 1 0 0,0 0 0 0 0,0 1-1 0 0,-1-1 1 0 0,1 1 0 0 0,-1-1-1 0 0,1 0 1 0 0,-1-2 0 0 0,0 1 0 0 0,0 1 0 0 0,0-1 1 0 0,0 1-1 0 0,-1 0 1 0 0,0-1-1 0 0,1 1 0 0 0,-1 0 1 0 0,0-1-1 0 0,0 1 0 0 0,0 0 1 0 0,0 0-1 0 0,0 0 1 0 0,-1 0-1 0 0,1 0 0 0 0,-1 0 1 0 0,1 0-1 0 0,-1 0 0 0 0,0 1 1 0 0,-3-3-1 0 0,-4-3 3 0 0,0 2 0 0 0,0-1 0 0 0,-1 1 0 0 0,0 1 0 0 0,0 0 0 0 0,0 0 0 0 0,-1 1 0 0 0,1 0 0 0 0,-1 0 0 0 0,-11 0 0 0 0,20 3-20 0 0,0 0 1 0 0,0-1-1 0 0,0 1 0 0 0,1 0 1 0 0,-1 0-1 0 0,0 0 0 0 0,0 1 0 0 0,0-1 1 0 0,1 0-1 0 0,-1 1 0 0 0,0-1 0 0 0,0 1 1 0 0,1 0-1 0 0,-1-1 0 0 0,0 1 1 0 0,1 0-1 0 0,-1 0 0 0 0,1 0 0 0 0,-1 0 1 0 0,1 0-1 0 0,0 1 0 0 0,-1-1 1 0 0,1 0-1 0 0,-2 2 0 0 0,3-1 7 0 0,-1-1-1 0 0,1 1 1 0 0,-1-1 0 0 0,1 0-1 0 0,-1 1 1 0 0,1-1-1 0 0,0 1 1 0 0,0-1 0 0 0,0 1-1 0 0,0-1 1 0 0,0 1-1 0 0,0-1 1 0 0,0 1 0 0 0,0-1-1 0 0,1 1 1 0 0,-1-1 0 0 0,1 1-1 0 0,-1-1 1 0 0,1 1-1 0 0,-1-1 1 0 0,1 0 0 0 0,0 1-1 0 0,-1-1 1 0 0,1 0-1 0 0,0 0 1 0 0,0 0 0 0 0,0 1-1 0 0,0-1 1 0 0,3 1-1 0 0,1 3 31 0 0,0-1 0 0 0,0 0 0 0 0,1 0 0 0 0,0-1 0 0 0,0 0 0 0 0,0 0-1 0 0,0 0 1 0 0,0-1 0 0 0,1 1 0 0 0,-1-2 0 0 0,1 1 0 0 0,0-1-1 0 0,-1 0 1 0 0,8 0 0 0 0,14 0 89 0 0,-1-1 0 0 0,32-4 1 0 0,-25 1 8 0 0,58-5 325 0 0,-91 8-383 0 0,-4 5 19 0 0,-1 0-65 0 0,-1-1 0 0 0,1 0-1 0 0,0-1 1 0 0,-1 1-1 0 0,0-1 1 0 0,0 0-1 0 0,0 0 1 0 0,-10 4 0 0 0,-6 4 24 0 0,0 3-70 0 0,0 1 0 0 0,1 1 0 0 0,1 0-1 0 0,-32 36 1 0 0,36-31-109 0 0,14-20-115 0 0,0 0 0 0 0,1 0 0 0 0,-1 0 0 0 0,1 0 0 0 0,-1 1 0 0 0,1-1 0 0 0,0 0 0 0 0,-1 0 0 0 0,1 0-1 0 0,0 1 1 0 0,0-1 0 0 0,0 0 0 0 0,0 0 0 0 0,0 1 0 0 0,0-1 0 0 0,0 0 0 0 0,0 0 0 0 0,1 3 0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20:03:02.6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63 2760 0 0,'3'-16'5933'0'0,"-1"12"-5112"0"0,-1 0 0 0 0,0 0-1 0 0,1 0 1 0 0,-2-1 0 0 0,1 1-1 0 0,0 0 1 0 0,-1 0 0 0 0,0-9 1695 0 0,-15 23-1236 0 0,9-1-1024 0 0,1 0 0 0 0,0 1 0 0 0,0-1 0 0 0,-7 20 0 0 0,7-14-118 0 0,-11 41 154 0 0,15-50-261 0 0,0 1 0 0 0,0-1 0 0 0,1 0 0 0 0,-1 0 0 0 0,2 0 0 0 0,-1 0 0 0 0,2 8 0 0 0,-2-12-17 0 0,1-1-1 0 0,-1 1 1 0 0,1-1 0 0 0,0 1 0 0 0,0-1 0 0 0,-1 0 0 0 0,1 1 0 0 0,0-1-1 0 0,0 0 1 0 0,0 0 0 0 0,1 1 0 0 0,-1-1 0 0 0,0 0 0 0 0,0 0 0 0 0,1 0-1 0 0,-1 0 1 0 0,0-1 0 0 0,1 1 0 0 0,-1 0 0 0 0,1 0 0 0 0,-1-1 0 0 0,1 1-1 0 0,-1-1 1 0 0,3 1 0 0 0,3 0 110 0 0,1 1 1 0 0,-1-2-1 0 0,14 1 1 0 0,57-3 604 0 0,-38 0-394 0 0,73 5-1 0 0,-49 1-157 0 0,-41-3-1 0 0,0 1 0 0 0,29 5-1 0 0,-35-4-80 0 0,0-1 0 0 0,0-1 0 0 0,0-1 0 0 0,0 0-1 0 0,19-3 1 0 0,26 0 51 0 0,-44 2-99 0 0,0-1 0 0 0,0 0 0 0 0,32-9 0 0 0,50-21 90 0 0,-57 16-75 0 0,40-14 100 0 0,-15 9 158 0 0,-48 20-60 0 0,-40-11 86 0 0,-16-9-192 0 0,25 16-80 0 0,0-1 0 0 0,1 0 0 0 0,-20-16 0 0 0,-2-6-74 0 0,32 28 0 0 0,0 0 0 0 0,0-1 0 0 0,0 1 0 0 0,0 0 0 0 0,0 0 0 0 0,0 0 0 0 0,0 0 0 0 0,0-1 0 0 0,0 1 0 0 0,0 0 0 0 0,0 0 0 0 0,0 0 0 0 0,0-1 0 0 0,0 1 0 0 0,0 0 0 0 0,1 0 0 0 0,-1 0 0 0 0,0 0 0 0 0,0-1 0 0 0,0 1 0 0 0,0 0 0 0 0,0 0 0 0 0,0 0 0 0 0,0 0 0 0 0,0 0 0 0 0,1-1 0 0 0,-1 1 0 0 0,0 0 0 0 0,0 0 0 0 0,0 0 0 0 0,0 0 0 0 0,1 0 0 0 0,-1 0 0 0 0,0 0 0 0 0,0 0 0 0 0,0 0 0 0 0,0-1 0 0 0,1 1 0 0 0,-1 0 0 0 0,0 0 0 0 0,0 0 0 0 0,0 0 0 0 0,1 0 0 0 0,-1 0 0 0 0,0 0 0 0 0,0 0 0 0 0,0 0 0 0 0,1 1 0 0 0,10-4 0 0 0,-11 3 0 0 0,29-4 0 0 0,46-2 0 0 0,-56 6 11 0 0,-12-1 2 0 0,0 1 0 0 0,0 0-1 0 0,0 1 1 0 0,10 1 0 0 0,-15-1 40 0 0,-3 1-45 0 0,1 1 0 0 0,0 0 1 0 0,-1 0-1 0 0,1 0 0 0 0,-1-1 0 0 0,0 1 0 0 0,0 0 0 0 0,0-1 0 0 0,0 1 0 0 0,-1-1 1 0 0,1 1-1 0 0,-1-1 0 0 0,1 0 0 0 0,-1 1 0 0 0,-4 3 0 0 0,-3 2-31 0 0,0 0 0 0 0,-16 10 0 0 0,-10 8-170 0 0,10-1-1976 0 0,-29 35 0 0 0,43-48 615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20:03:02.9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0 9216 0 0,'0'0'706'0'0,"-6"13"1045"0"0,2 14 3532 0 0,-3 8-2353 0 0,-26 71-1123 0 0,13-65-7867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20:00:50.8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438 29 6912 0 0,'-3'11'157'0'0,"-1"2"430"0"0,4-15-253 0 0,-1 0 0 0 0,1-1 0 0 0,-1 1-1 0 0,0-1 1 0 0,0 1 0 0 0,0 0 0 0 0,0-1 0 0 0,0 1 0 0 0,-1 0 0 0 0,1 0 0 0 0,-1 0 0 0 0,1 0 0 0 0,-1 0 0 0 0,0 0 0 0 0,0 1 0 0 0,1-1-1 0 0,-1 0 1 0 0,0 1 0 0 0,-1 0 0 0 0,1-1 0 0 0,-2 0 0 0 0,-2 0-106 0 0,1 1 0 0 0,0-1-1 0 0,0 1 1 0 0,0 0 0 0 0,-1 0 0 0 0,1 1-1 0 0,-1 0 1 0 0,1 0 0 0 0,-6 1-1 0 0,3 0-8 0 0,1 0-1 0 0,-1 1 0 0 0,1 0 0 0 0,0 0 1 0 0,0 1-1 0 0,0 0 0 0 0,0 0 0 0 0,-9 7 1 0 0,-50 36-36 0 0,65-44-187 0 0,-16 11-8 0 0,1 2-1 0 0,0 0 0 0 0,2 1 1 0 0,0 0-1 0 0,0 1 0 0 0,2 1 0 0 0,0 0 1 0 0,-16 33-1 0 0,18-28 207 0 0,1 1 1 0 0,1 0-1 0 0,0 1 0 0 0,2-1 1 0 0,1 2-1 0 0,2-1 0 0 0,-2 27 0 0 0,4-41 65 0 0,1 0-1 0 0,0-1 0 0 0,1 1 0 0 0,0 0 0 0 0,6 20 0 0 0,-6-28-191 0 0,-1 0-1 0 0,1 0 1 0 0,1-1-1 0 0,-1 1 0 0 0,0 0 1 0 0,1-1-1 0 0,-1 1 1 0 0,1-1-1 0 0,0 1 1 0 0,0-1-1 0 0,0 0 0 0 0,0 0 1 0 0,0 0-1 0 0,0 0 1 0 0,0 0-1 0 0,1 0 1 0 0,-1-1-1 0 0,1 1 0 0 0,-1-1 1 0 0,1 0-1 0 0,0 0 1 0 0,0 0-1 0 0,-1 0 1 0 0,1 0-1 0 0,0 0 0 0 0,4 0 1 0 0,-1-1-25 0 0,0 0 1 0 0,0 0 0 0 0,0 0-1 0 0,0-1 1 0 0,0 0-1 0 0,0 0 1 0 0,-1-1-1 0 0,1 1 1 0 0,0-1-1 0 0,-1 0 1 0 0,1-1-1 0 0,-1 0 1 0 0,0 1-1 0 0,0-2 1 0 0,8-5-1 0 0,4-5 173 0 0,-1-1-1 0 0,27-33 0 0 0,-28 31-184 0 0,-5 6-58 0 0,19-23-1208 0 0,32-46-1 0 0,-54 70 678 0 0,0-2-1 0 0,-1 1 1 0 0,0-1-1 0 0,0 1 1 0 0,-2-2-1 0 0,0 1 1 0 0,0 0-1 0 0,-1-1 1 0 0,2-14-1 0 0,-4 10-6959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20:03:03.4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0 3224 0 0,'0'0'312'0'0,"-7"8"-312"0"0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20:03:03.8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3 284 5984 0 0,'-2'5'10072'0'0,"10"-16"-8370"0"0,-1 1-971 0 0,0 0-1 0 0,-1 0 0 0 0,0-1 1 0 0,8-20-1 0 0,-1 3 175 0 0,33-74 1211 0 0,-46 100-2065 0 0,7-5 204 0 0,-6 6-165 0 0,-1 17 4 0 0,-6 23 0 0 0,4-24-22 0 0,-1 25 0 0 0,3-37-58 0 0,0 0-1 0 0,0 1 1 0 0,0-1-1 0 0,1 0 1 0 0,-1 0-1 0 0,1 0 0 0 0,0 0 1 0 0,0 1-1 0 0,0-1 1 0 0,2 4-1 0 0,-2-6-5 0 0,0 0-1 0 0,0 0 0 0 0,0 0 1 0 0,0 0-1 0 0,0 0 0 0 0,0 0 1 0 0,0 0-1 0 0,0-1 0 0 0,0 1 1 0 0,0 0-1 0 0,0-1 0 0 0,1 1 1 0 0,-1-1-1 0 0,0 1 0 0 0,0-1 1 0 0,1 0-1 0 0,-1 1 0 0 0,0-1 1 0 0,1 0-1 0 0,-1 0 0 0 0,0 0 1 0 0,1 0-1 0 0,-1 0 0 0 0,0 0 1 0 0,0-1-1 0 0,1 1 0 0 0,-1 0 1 0 0,0 0-1 0 0,2-2 0 0 0,4 0 47 0 0,0-1 0 0 0,0 0 1 0 0,0 0-1 0 0,0 0 0 0 0,0-1 0 0 0,-1 0 0 0 0,0-1 0 0 0,12-10 0 0 0,1-5 265 0 0,21-24-1 0 0,-16 16-218 0 0,-12 14-427 0 0,-4 4-1004 0 0,0 0 1 0 0,1 0 0 0 0,1 1 0 0 0,0 1 0 0 0,0 0 0 0 0,13-8 0 0 0,-15 10-6055 0 0</inkml:trace>
  <inkml:trace contextRef="#ctx0" brushRef="#br0" timeOffset="1">508 25 5528 0 0,'0'0'497'0'0,"-17"-2"-4"0"0,14 2 413 0 0,1 1 0 0 0,-1-1 0 0 0,1 0 0 0 0,-1 1 0 0 0,1 0 0 0 0,-1-1 0 0 0,1 1 0 0 0,0 0 0 0 0,0 0-1 0 0,-1 0 1 0 0,-3 3 0 0 0,2-1-399 0 0,0 1-1 0 0,0-1 0 0 0,1 1 1 0 0,-1-1-1 0 0,-4 7 0 0 0,2-1-233 0 0,1-1-1 0 0,0 1 0 0 0,0 0 0 0 0,1 1 0 0 0,-4 12 1 0 0,7-20-209 0 0,1 1 1 0 0,-1-1-1 0 0,1 1 1 0 0,0-1-1 0 0,-1 0 1 0 0,1 1-1 0 0,0-1 1 0 0,1 1-1 0 0,-1-1 1 0 0,0 0-1 0 0,1 1 1 0 0,-1-1-1 0 0,1 0 1 0 0,0 1-1 0 0,0-1 0 0 0,0 0 1 0 0,0 0-1 0 0,0 0 1 0 0,0 0-1 0 0,0 0 1 0 0,1 0-1 0 0,-1 0 1 0 0,1 0-1 0 0,0 0 1 0 0,-1-1-1 0 0,1 1 1 0 0,0 0-1 0 0,3 1 1 0 0,-2-1-57 0 0,1 0 0 0 0,-1 0 0 0 0,1 0 1 0 0,0-1-1 0 0,0 1 0 0 0,-1-1 0 0 0,1 0 0 0 0,0 0 0 0 0,0 0 1 0 0,0-1-1 0 0,0 1 0 0 0,0-1 0 0 0,0 0 0 0 0,0 0 1 0 0,0 0-1 0 0,7-2 0 0 0,-2-1-408 0 0,0 0 0 0 0,0 0 0 0 0,0-1 1 0 0,0 0-1 0 0,-1-1 0 0 0,0 0 0 0 0,14-10 0 0 0,-4-1-1120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20:03:04.2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211 0 9072 0 0,'0'0'413'0'0,"-23"0"750"0"0,21 0-878 0 0,1 1 0 0 0,-1-1 0 0 0,1 0-1 0 0,-1 1 1 0 0,1-1 0 0 0,-1 1 0 0 0,1-1 0 0 0,-1 1 0 0 0,1 0 0 0 0,0-1 0 0 0,-1 1 0 0 0,1 0 0 0 0,0 0 0 0 0,0 0 0 0 0,-1 0 0 0 0,1 0 0 0 0,0 1 0 0 0,0-1 0 0 0,0 0 0 0 0,0 0 0 0 0,0 1 0 0 0,-1 2 0 0 0,-1 3 156 0 0,-1 1 1 0 0,1 0-1 0 0,-3 9 1 0 0,2-3 85 0 0,-31 94 1220 0 0,-26 66-696 0 0,21-57-921 0 0,39-109-1624 0 0,3-10 76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20:03:04.6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20 10912 0 0,'0'-10'10199'0'0,"-4"23"-9997"0"0,0 1-39 0 0,0 0-1 0 0,1 1 1 0 0,0 0-1 0 0,-1 18 1 0 0,4-23-106 0 0,0-6-9 0 0,-1 0 0 0 0,1 0 1 0 0,0 1-1 0 0,1-1 1 0 0,0 6-1 0 0,-1-10-36 0 0,0 1-1 0 0,1 0 1 0 0,-1-1-1 0 0,0 1 0 0 0,0 0 1 0 0,1-1-1 0 0,-1 1 1 0 0,0-1-1 0 0,1 1 1 0 0,-1 0-1 0 0,1-1 0 0 0,-1 1 1 0 0,1-1-1 0 0,-1 1 1 0 0,1-1-1 0 0,-1 1 1 0 0,1-1-1 0 0,-1 0 1 0 0,1 1-1 0 0,0-1 0 0 0,-1 0 1 0 0,1 1-1 0 0,0-1 1 0 0,-1 0-1 0 0,1 0 1 0 0,0 1-1 0 0,-1-1 0 0 0,1 0 1 0 0,0 0-1 0 0,0 0 1 0 0,-1 0-1 0 0,1 0 1 0 0,0 0-1 0 0,-1 0 1 0 0,1 0-1 0 0,0 0 0 0 0,-1-1 1 0 0,2 1-1 0 0,3-2 20 0 0,-1 1-1 0 0,1-1 0 0 0,0 0 1 0 0,-1 0-1 0 0,0 0 1 0 0,1-1-1 0 0,-1 0 0 0 0,0 1 1 0 0,4-5-1 0 0,35-36 444 0 0,-9 7-276 0 0,-21 24-164 0 0,1 1-1 0 0,1 0 0 0 0,20-12 1 0 0,-34 22-30 0 0,-1 1 1 0 0,1-1-1 0 0,0 1 1 0 0,0 0-1 0 0,0-1 1 0 0,-1 1-1 0 0,1-1 1 0 0,0 1-1 0 0,0 0 1 0 0,0 0-1 0 0,0 0 1 0 0,0 0-1 0 0,0-1 1 0 0,0 1-1 0 0,0 0 1 0 0,-1 0 0 0 0,1 1-1 0 0,0-1 1 0 0,0 0-1 0 0,0 0 1 0 0,0 0-1 0 0,0 1 1 0 0,0-1-1 0 0,1 1 1 0 0,-1 0-2 0 0,-1-1 1 0 0,1 1 0 0 0,0 0-1 0 0,-1 0 1 0 0,1 0 0 0 0,-1 0-1 0 0,1 0 1 0 0,-1 0 0 0 0,1 0 0 0 0,-1 0-1 0 0,0 0 1 0 0,1 0 0 0 0,-1 0-1 0 0,0 1 1 0 0,0-1 0 0 0,0 2-1 0 0,0 3-3 0 0,0 0 0 0 0,-1 0 0 0 0,1 0 0 0 0,-1 0-1 0 0,-4 11 1 0 0,3-10-178 0 0,1-6-506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20:03:05.0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1 12464 0 0,'0'0'572'0'0,"-11"7"208"0"0,-96 60 4393 0 0,107-67-5066 0 0,-1 1 1 0 0,0-1-1 0 0,1 0 1 0 0,-1 1-1 0 0,0-1 0 0 0,1 1 1 0 0,-1-1-1 0 0,1 1 1 0 0,-1-1-1 0 0,1 1 1 0 0,-1 0-1 0 0,1-1 1 0 0,-1 1-1 0 0,1 0 0 0 0,0-1 1 0 0,-1 1-1 0 0,1 1 1 0 0,0-1-54 0 0,0-1 0 0 0,0 1 1 0 0,1 0-1 0 0,-1 0 0 0 0,0 0 0 0 0,1-1 1 0 0,-1 1-1 0 0,0 0 0 0 0,1-1 0 0 0,-1 1 1 0 0,1 0-1 0 0,-1-1 0 0 0,1 1 0 0 0,0-1 1 0 0,-1 1-1 0 0,1-1 0 0 0,1 1 0 0 0,4 4 255 0 0,1-1 0 0 0,0 0-1 0 0,0 0 1 0 0,1-1 0 0 0,11 4 0 0 0,9 4 498 0 0,-16-6-475 0 0,-3-1 16 0 0,-1 0 0 0 0,13 8 0 0 0,-20-11-339 0 0,-1-1 0 0 0,1 1 0 0 0,0 0 0 0 0,0-1 0 0 0,-1 1 0 0 0,1-1 0 0 0,-1 1 0 0 0,1 0 0 0 0,-1 0 0 0 0,1-1 0 0 0,-1 1 0 0 0,1 0 0 0 0,-1 0 0 0 0,0-1 1 0 0,1 1-1 0 0,-1 0 0 0 0,0 0 0 0 0,0 0 0 0 0,0 0 0 0 0,1 0 0 0 0,-1-1 0 0 0,0 1 0 0 0,0 0 0 0 0,0 0 0 0 0,0 0 0 0 0,-1 0 0 0 0,1 0 0 0 0,0 0 0 0 0,-1 1 0 0 0,0 0 0 0 0,1 0 0 0 0,-1 0 0 0 0,-1 0 1 0 0,1 0-1 0 0,0 0 0 0 0,0 0 0 0 0,-2 1 0 0 0,0-1-56 0 0,1 0 0 0 0,-1 0 0 0 0,1 0 0 0 0,-1-1-1 0 0,0 1 1 0 0,1-1 0 0 0,-1 0 0 0 0,-5 2 0 0 0,-13 3-5870 0 0,17-5 3426 0 0,-5 2-5028 0 0</inkml:trace>
  <inkml:trace contextRef="#ctx0" brushRef="#br0" timeOffset="1">275 103 18223 0 0,'0'0'1828'0'0,"0"1"-1673"0"0,-5 8 174 0 0,1-1 0 0 0,-2 0-1 0 0,1 0 1 0 0,-1 0 0 0 0,-12 13-1 0 0,-3 4 67 0 0,10-13-442 0 0,0-1 1 0 0,-24 20 0 0 0,25-23-1033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20:03:05.4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0 7832 0 0,'0'0'832'0'0,"-7"0"-832"0"0,2 2 1072 0 0,-3 1 184 0 0,-4-1 40 0 0,4 4 8 0 0,0-4-1864 0 0,-1 6-368 0 0,-2-4-80 0 0,5 1-16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20:03:05.8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 3224 0 0,'4'7'288'0'0,"-1"-2"594"0"0,-1 0 1 0 0,1 0 0 0 0,-1 0-1 0 0,0 0 1 0 0,-1 0-1 0 0,1 1 1 0 0,-1-1 0 0 0,0 1-1 0 0,1 6 1 0 0,-2 7 2497 0 0,-1 27 0 0 0,-1-6-2031 0 0,5-14 1242 0 0,14-31-1174 0 0,-15 3-1327 0 0,1 1-1 0 0,-1 0 0 0 0,0-1 0 0 0,1 0 0 0 0,-1 1 1 0 0,0-1-1 0 0,0 0 0 0 0,0 0 0 0 0,0 0 1 0 0,2-3-1 0 0,15-27 333 0 0,-2 3-298 0 0,0 7-34 0 0,20-20-1 0 0,-31 35-275 0 0,2 1 1 0 0,-1 0-1 0 0,1 0 0 0 0,-1 0 0 0 0,2 1 1 0 0,13-7-1 0 0,-22 12 109 0 0,1 0 1 0 0,0 0-1 0 0,-1-1 1 0 0,1 1-1 0 0,0 0 1 0 0,-1 0-1 0 0,1 0 1 0 0,-1 0-1 0 0,1 0 1 0 0,0 1-1 0 0,-1-1 1 0 0,1 0-1 0 0,-1 0 1 0 0,1 0-1 0 0,0 0 1 0 0,-1 1-1 0 0,1-1 1 0 0,-1 0-1 0 0,1 1 1 0 0,-1-1-1 0 0,1 0 1 0 0,-1 1-1 0 0,1-1 0 0 0,-1 1 1 0 0,1-1-1 0 0,-1 0 1 0 0,0 1-1 0 0,1-1 1 0 0,-1 1-1 0 0,1-1 1 0 0,-1 1-1 0 0,0 0 1 0 0,0-1-1 0 0,1 1 1 0 0,-1-1-1 0 0,0 1 1 0 0,0 0-1 0 0,0-1 1 0 0,0 1-1 0 0,8 33-1013 0 0,-6-23 898 0 0,-1-7 152 0 0,1 4-23 0 0,0-1 0 0 0,6 14 0 0 0,-7-19 66 0 0,0 0 0 0 0,0 0 1 0 0,0-1-1 0 0,1 1 0 0 0,-1 0 0 0 0,0-1 1 0 0,1 1-1 0 0,-1-1 0 0 0,1 1 0 0 0,-1-1 1 0 0,1 1-1 0 0,0-1 0 0 0,0 0 1 0 0,0 0-1 0 0,2 1 0 0 0,-3-2 100 0 0,1 1 0 0 0,0-1 0 0 0,-1 0 0 0 0,1 0 0 0 0,-1 0 0 0 0,1 0 0 0 0,0 0 1 0 0,-1 0-1 0 0,1 0 0 0 0,0-1 0 0 0,-1 1 0 0 0,4-1 0 0 0,18-9 525 0 0,-19 8-483 0 0,2-1-75 0 0,0-1 0 0 0,0 0 0 0 0,0 0 0 0 0,0-1 0 0 0,-1 1 0 0 0,1-1-1 0 0,-1 0 1 0 0,-1-1 0 0 0,1 1 0 0 0,-1-1 0 0 0,0 0 0 0 0,0 0 0 0 0,0 0-1 0 0,4-11 1 0 0,-8 16-60 0 0,0 0 0 0 0,1 0-1 0 0,-1 0 1 0 0,0 0 0 0 0,0 0-1 0 0,0 0 1 0 0,0 0 0 0 0,1 0-1 0 0,-1 0 1 0 0,0 0 0 0 0,-1 0-1 0 0,1 0 1 0 0,0 0-1 0 0,0 0 1 0 0,0 0 0 0 0,-1 0-1 0 0,1 0 1 0 0,0 0 0 0 0,-1 0-1 0 0,1 0 1 0 0,-1 0 0 0 0,1 0-1 0 0,-1 1 1 0 0,0-1 0 0 0,1 0-1 0 0,-1 0 1 0 0,0 1 0 0 0,1-1-1 0 0,-1 0 1 0 0,0 1 0 0 0,0-1-1 0 0,0 0 1 0 0,1 1 0 0 0,-3-1-1 0 0,2 0 3 0 0,0 1-1 0 0,-1-1 1 0 0,1 1 0 0 0,0-1-1 0 0,-1 1 1 0 0,1 0-1 0 0,-1 0 1 0 0,1-1 0 0 0,0 1-1 0 0,-1 0 1 0 0,1 0-1 0 0,-1 0 1 0 0,1 1-1 0 0,-1-1 1 0 0,1 0 0 0 0,-1 1-1 0 0,1-1 1 0 0,0 0-1 0 0,-1 1 1 0 0,1 0-1 0 0,0-1 1 0 0,0 1 0 0 0,-2 1-1 0 0,-2 3 38 0 0,0 0 0 0 0,1 0-1 0 0,-1 0 1 0 0,1 1 0 0 0,0 0-1 0 0,1-1 1 0 0,0 2 0 0 0,0-1 0 0 0,0 0-1 0 0,1 0 1 0 0,-1 1 0 0 0,2 0-1 0 0,-1-1 1 0 0,0 9 0 0 0,-2 13 226 0 0,2 0 1 0 0,1 29-1 0 0,1-55-272 0 0,-1 8 60 0 0,1-7-42 0 0,0-1 0 0 0,-1 1 0 0 0,1 0 0 0 0,0-1 0 0 0,0 1-1 0 0,1 0 1 0 0,-1-1 0 0 0,0 1 0 0 0,1 0 0 0 0,0-1 0 0 0,-1 1-1 0 0,1-1 1 0 0,0 1 0 0 0,1-1 0 0 0,-1 0 0 0 0,0 1 0 0 0,1-1 0 0 0,-1 0-1 0 0,3 3 1 0 0,1-1-167 0 0,1 0 0 0 0,-1-1-1 0 0,1 1 1 0 0,0-1 0 0 0,0 0-1 0 0,1-1 1 0 0,-1 1 0 0 0,1-1 0 0 0,-1-1-1 0 0,10 2 1 0 0,11 3-1693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20:03:16.6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0 120 9072 0 0,'0'0'10807'0'0,"2"0"-10419"0"0,108-5 4060 0 0,-62 0-3835 0 0,-16 1-286 0 0,-6 0-92 0 0,10-1 26 0 0,42-2 59 0 0,29-1-172 0 0,-13-4 22 0 0,165-15 248 0 0,87 9 388 0 0,-152 11-769 0 0,172-6 72 0 0,-45 8 140 0 0,-126 10-330 0 0,-12 1 113 0 0,1 0 0 0 0,-23 3 10 0 0,-53-2-20 0 0,390 23 95 0 0,-373-17-95 0 0,198 18 138 0 0,-206-18-72 0 0,67 10 56 0 0,112 10 57 0 0,-150-21-187 0 0,62 3 60 0 0,354-3 239 0 0,129-9 186 0 0,130 19 69 0 0,-651-14-559 0 0,169 10 374 0 0,-295-17-244 0 0,0-1-1 0 0,74-12 1 0 0,-72 0-83 0 0,-46 12-60 0 0,0 0-6 0 0,1 0 0 0 0,-1 0 0 0 0,1 0 0 0 0,-1-1-1 0 0,0 1 1 0 0,1 0 0 0 0,-1 0 0 0 0,1 0 0 0 0,-1-1 0 0 0,0 1-1 0 0,1 0 1 0 0,-1 0 0 0 0,1-1 0 0 0,-1 1 0 0 0,0 0 0 0 0,1-1-1 0 0,-1 1 1 0 0,0-1 0 0 0,0 1 0 0 0,1 0 0 0 0,-1-1 0 0 0,0 0 0 0 0,2-2-177 0 0,5 5-3392 0 0,-2-1 2222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20:03:20.8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33 1376 0 0,'0'0'65'0'0,"5"-32"19356"0"0,-1 40-17882 0 0,-3-5-1447 0 0,1 1 0 0 0,-1 0 0 0 0,0 0 0 0 0,0 0 0 0 0,0 0 0 0 0,0 0 0 0 0,-1 0 0 0 0,0 0 1 0 0,0 6-1 0 0,-5 40 499 0 0,1-22-97 0 0,-27 168 640 0 0,14-105-1105 0 0,8-40-28 0 0,-9 55 140 0 0,17-90-230 0 0,0 0 0 0 0,1 0 0 0 0,0 0 0 0 0,4 25 0 0 0,-3-39-26 0 0,-1 0 1 0 0,1 0-1 0 0,-1 0 0 0 0,1 0 0 0 0,0 0 0 0 0,-1-1 0 0 0,1 1 1 0 0,0 0-1 0 0,0 0 0 0 0,1 0 0 0 0,-1-1 0 0 0,0 1 0 0 0,0-1 1 0 0,1 1-1 0 0,-1-1 0 0 0,3 2 0 0 0,-3-2-3 0 0,0 0 0 0 0,1-1 0 0 0,-1 1 0 0 0,0-1 0 0 0,1 1 0 0 0,-1-1 0 0 0,0 0 0 0 0,1 1 0 0 0,-1-1 0 0 0,1 0 1 0 0,-1 0-1 0 0,1 0 0 0 0,-1 0 0 0 0,0 0 0 0 0,1-1 0 0 0,-1 1 0 0 0,1 0 0 0 0,-1 0 0 0 0,0-1 0 0 0,1 1 0 0 0,-1-1 0 0 0,0 0 0 0 0,0 1 0 0 0,2-2 0 0 0,14-9-1145 0 0,-1-1 1 0 0,-1-1-1 0 0,0 0 1 0 0,-1-1-1 0 0,15-18 0 0 0,-14 15 694 0 0,-2 3 144 0 0,-1-2 0 0 0,-1 1 0 0 0,0-2 0 0 0,8-17 0 0 0,-10 17 1284 0 0,-2-1 0 0 0,6-18 0 0 0,-12 33-339 0 0,0-1 0 0 0,0 1 0 0 0,-1-1 0 0 0,1 1-1 0 0,-1-1 1 0 0,0 1 0 0 0,0-1 0 0 0,0 1 0 0 0,-1-1 0 0 0,1 1 0 0 0,-1-1 0 0 0,0 1 0 0 0,-2-4-1 0 0,3 7-463 0 0,0 0-1 0 0,0-1 0 0 0,0 1 0 0 0,-1 0 0 0 0,1 0 0 0 0,0 0 0 0 0,0 0 1 0 0,0 0-1 0 0,-1 0 0 0 0,1 0 0 0 0,0 0 0 0 0,0 0 0 0 0,-1 0 0 0 0,1 0 1 0 0,0 1-1 0 0,0-1 0 0 0,0 0 0 0 0,-1 0 0 0 0,1 0 0 0 0,0 0 0 0 0,0 0 1 0 0,0 0-1 0 0,0 0 0 0 0,-1 0 0 0 0,1 1 0 0 0,0-1 0 0 0,0 0 0 0 0,0 0 1 0 0,0 0-1 0 0,-1 0 0 0 0,1 1 0 0 0,0-1 0 0 0,0 0 0 0 0,0 0 0 0 0,0 0 1 0 0,0 1-1 0 0,0-1 0 0 0,0 0 0 0 0,0 0 0 0 0,0 0 0 0 0,0 1 0 0 0,0-1 1 0 0,0 0-1 0 0,0 1 0 0 0,-6 10 553 0 0,6-10-630 0 0,-2 5 238 0 0,1 1 0 0 0,-1 0-1 0 0,1-1 1 0 0,0 1 0 0 0,1 0-1 0 0,0 0 1 0 0,0 0 0 0 0,0 0 0 0 0,1 0-1 0 0,0-1 1 0 0,0 1 0 0 0,1 0-1 0 0,0 0 1 0 0,0-1 0 0 0,0 0-1 0 0,1 1 1 0 0,5 8 0 0 0,-6-13-135 0 0,0 1 1 0 0,0-1-1 0 0,0 0 0 0 0,0 0 1 0 0,1 0-1 0 0,-1 0 0 0 0,1 0 1 0 0,0-1-1 0 0,-1 1 0 0 0,1-1 1 0 0,0 1-1 0 0,0-1 0 0 0,0 0 1 0 0,5 1-1 0 0,-6-2-115 0 0,1 1-1 0 0,-1-1 1 0 0,0 0 0 0 0,0 0-1 0 0,0 0 1 0 0,0-1-1 0 0,0 1 1 0 0,1 0 0 0 0,-1-1-1 0 0,0 0 1 0 0,0 1 0 0 0,0-1-1 0 0,0 0 1 0 0,0 0-1 0 0,-1 0 1 0 0,1 0 0 0 0,0 0-1 0 0,0-1 1 0 0,-1 1 0 0 0,1 0-1 0 0,2-4 1 0 0,4-10-2660 0 0,-4 4-3656 0 0,1 1-1556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20:03:21.3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44 10592 0 0,'0'0'6399'0'0,"15"0"-1817"0"0,-12 0-4375 0 0,-1 0 0 0 0,0 0 0 0 0,0 0 1 0 0,1 0-1 0 0,-1 1 0 0 0,0-1 1 0 0,0 1-1 0 0,1 0 0 0 0,-1-1 0 0 0,0 1 1 0 0,0 0-1 0 0,0 0 0 0 0,0 0 0 0 0,0 1 1 0 0,3 2-1 0 0,-3-2-151 0 0,0 1 1 0 0,0-1 0 0 0,0 1-1 0 0,0-1 1 0 0,-1 1-1 0 0,0 0 1 0 0,1 0-1 0 0,-1-1 1 0 0,0 1-1 0 0,0 0 1 0 0,1 4-1 0 0,19 56-56 0 0,-19-47 3 0 0,-1-8 14 0 0,1-1 0 0 0,0 1 1 0 0,5 12-1 0 0,-7-18 842 0 0,16-15 162 0 0,-11 6-1011 0 0,0 0-1 0 0,0 0 1 0 0,-1 0 0 0 0,0 0-1 0 0,-1-1 1 0 0,0 0-1 0 0,5-15 1 0 0,1-4 34 0 0,29-72 43 0 0,-38 98-80 0 0,0 1-1 0 0,0 0 1 0 0,0 0-1 0 0,0 0 1 0 0,0 0-1 0 0,0 0 1 0 0,0-1-1 0 0,0 1 1 0 0,0 0-1 0 0,0 0 1 0 0,0 0-1 0 0,0 0 1 0 0,0 0-1 0 0,0-1 1 0 0,0 1-1 0 0,1 0 1 0 0,-1 0-1 0 0,0 0 1 0 0,0 0-1 0 0,0 0 1 0 0,0 0-1 0 0,0 0 1 0 0,0 0-1 0 0,0-1 1 0 0,1 1-1 0 0,-1 0 1 0 0,0 0-1 0 0,0 0 1 0 0,0 0-1 0 0,0 0 1 0 0,0 0-1 0 0,0 0 1 0 0,1 0-1 0 0,-1 0 1 0 0,0 0-1 0 0,0 0 1 0 0,0 0-1 0 0,0 0 1 0 0,0 0-1 0 0,1 0 1 0 0,-1 0-1 0 0,0 0 1 0 0,0 0-1 0 0,0 0 1 0 0,0 0-1 0 0,1 0 1 0 0,3 8 51 0 0,3 13-223 0 0,14 61-105 0 0,-17-72 368 0 0,0 1-1 0 0,0-1 1 0 0,1 1 0 0 0,1-1-1 0 0,9 13 1 0 0,-14-21-73 0 0,0-1 1 0 0,1 1-1 0 0,-1-1 1 0 0,1 1-1 0 0,-1-1 0 0 0,1 0 1 0 0,0 1-1 0 0,0-1 1 0 0,-1 0-1 0 0,1 0 1 0 0,0 0-1 0 0,0 0 0 0 0,0-1 1 0 0,0 1-1 0 0,0 0 1 0 0,0-1-1 0 0,3 1 1 0 0,-2-1 9 0 0,0 0 1 0 0,1 0-1 0 0,-1 0 1 0 0,0-1 0 0 0,0 1-1 0 0,0-1 1 0 0,0 0 0 0 0,0 0-1 0 0,0 0 1 0 0,5-2 0 0 0,-1-1 15 0 0,1-1 1 0 0,-1 1-1 0 0,0-2 0 0 0,-1 1 1 0 0,1-1-1 0 0,-1 0 1 0 0,10-11-1 0 0,-4 1-577 0 0,32-40 1265 0 0,-18 16-8969 0 0,-12 17-992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20:00:51.2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15120 0 0,'0'0'1511'0'0,"2"0"-1381"0"0,0 0-35 0 0,0 0 1 0 0,0 1-1 0 0,0-1 0 0 0,0 1 1 0 0,0-1-1 0 0,0 1 0 0 0,0 0 1 0 0,0 0-1 0 0,0 0 1 0 0,0 0-1 0 0,0 0 0 0 0,-1 0 1 0 0,1 1-1 0 0,0-1 1 0 0,-1 0-1 0 0,1 1 0 0 0,-1 0 1 0 0,1-1-1 0 0,-1 1 0 0 0,0 0 1 0 0,0-1-1 0 0,0 1 1 0 0,0 0-1 0 0,1 2 0 0 0,3 8 15 0 0,-1-1-1 0 0,0 1 1 0 0,3 13-1 0 0,-4-11-130 0 0,1 3-291 0 0,-2-9 435 0 0,0 0 0 0 0,5 13-1 0 0,-6-19-748 0 0,0 0 0 0 0,0 0 0 0 0,0 0 0 0 0,1 0 0 0 0,-1-1 0 0 0,0 1 0 0 0,1 0 0 0 0,2 2 0 0 0,4 3-5382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20:03:21.7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 18111 0 0,'0'0'54'0'0,"0"0"-14"0"0,0 0 0 0 0,0 0 0 0 0,0 0 0 0 0,1 0 1 0 0,-1 0-1 0 0,0 0 0 0 0,0 0 0 0 0,0 0 0 0 0,0-1 0 0 0,0 1 1 0 0,0 0-1 0 0,0 0 0 0 0,0 0 0 0 0,1 0 0 0 0,-1 0 1 0 0,0 0-1 0 0,0 0 0 0 0,0 0 0 0 0,0 0 0 0 0,0 0 0 0 0,0 0 1 0 0,0-1-1 0 0,0 1 0 0 0,0 0 0 0 0,0 0 0 0 0,0 0 1 0 0,0 0-1 0 0,0 0 0 0 0,0 0 0 0 0,0 0 0 0 0,0-1 0 0 0,0 1 1 0 0,0 0-1 0 0,0 0 0 0 0,0 0 0 0 0,0 0 0 0 0,0 0 1 0 0,0 0-1 0 0,0 0 0 0 0,0-1 0 0 0,0 1 0 0 0,0 0 0 0 0,0 0 1 0 0,0 0-1 0 0,0 0 0 0 0,0 0 0 0 0,0 0 0 0 0,0 0 1 0 0,0 0-1 0 0,0-1 0 0 0,-2 1 1380 0 0,4 0-573 0 0,37 2 1185 0 0,48 8 0 0 0,-21-1-3527 0 0,-1-5-6092 0 0,-50-4 68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20:03:22.1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339 1 12896 0 0,'-4'2'106'0'0,"0"0"1"0"0,1 0-1 0 0,-1 0 1 0 0,1 1-1 0 0,-1-1 1 0 0,1 1-1 0 0,0 0 1 0 0,0 0-1 0 0,0 0 1 0 0,1 0-1 0 0,-1 1 1 0 0,1-1-1 0 0,-1 1 1 0 0,1 0-1 0 0,-3 6 1 0 0,0 4 2315 0 0,0-1 1 0 0,-6 28 0 0 0,0 29 780 0 0,4-21-2725 0 0,-1 7-529 0 0,5-33-441 0 0,0-1 0 0 0,-1 0 0 0 0,-15 43 0 0 0,13-52-655 0 0</inkml:trace>
  <inkml:trace contextRef="#ctx0" brushRef="#br0" timeOffset="1">1 439 19351 0 0,'0'0'940'0'0,"2"0"-406"0"0,17-2-11 0 0,0-1 1 0 0,0-1-1 0 0,0 0 1 0 0,29-12 0 0 0,-46 15-374 0 0,32-10 912 0 0,38-7 1 0 0,-55 15-1631 0 0,1 1 0 0 0,-1 1 0 0 0,1 0 0 0 0,22 2 0 0 0,-21 0-943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20:03:22.4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1 353 16040 0 0,'0'0'730'0'0,"-1"-15"922"0"0,13-15 1159 0 0,-5 13-1774 0 0,0 0-1 0 0,13-21 1 0 0,4-8 98 0 0,-19 34-796 0 0,1 0 1 0 0,0 1 0 0 0,12-15 0 0 0,-18 25-338 0 0,0 1 1 0 0,0 0 0 0 0,0 0 0 0 0,1-1 0 0 0,-1 1 0 0 0,0 0-1 0 0,0 0 1 0 0,0 0 0 0 0,1 0 0 0 0,-1-1 0 0 0,0 1 0 0 0,0 0-1 0 0,1 0 1 0 0,-1 0 0 0 0,0 0 0 0 0,1 0 0 0 0,-1 0 0 0 0,0 0-1 0 0,0-1 1 0 0,1 1 0 0 0,-1 0 0 0 0,0 0 0 0 0,1 0 0 0 0,-1 0-1 0 0,0 0 1 0 0,0 0 0 0 0,1 1 0 0 0,-1-1 0 0 0,0 0 0 0 0,1 0-1 0 0,-1 0 1 0 0,0 0 0 0 0,0 0 0 0 0,1 0 0 0 0,-1 0 0 0 0,0 1 0 0 0,0-1-1 0 0,1 0 1 0 0,9 13 142 0 0,5 22 34 0 0,-13-28-150 0 0,1 1 1 0 0,0-1-1 0 0,1 0 0 0 0,0 0 0 0 0,0 0 0 0 0,0-1 1 0 0,1 1-1 0 0,9 9 0 0 0,-12-13-13 0 0,1-1 1 0 0,-1 0-1 0 0,0 0 0 0 0,1 0 0 0 0,-1 0 0 0 0,1-1 0 0 0,0 1 1 0 0,-1-1-1 0 0,1 0 0 0 0,0 1 0 0 0,0-1 0 0 0,0-1 1 0 0,0 1-1 0 0,0 0 0 0 0,0-1 0 0 0,0 1 0 0 0,0-1 1 0 0,0 0-1 0 0,0 0 0 0 0,0 0 0 0 0,0 0 0 0 0,0-1 1 0 0,1 1-1 0 0,-1-1 0 0 0,3-1 0 0 0,-4 1 86 0 0,1-1 0 0 0,0 1 0 0 0,0-1 0 0 0,-1 0-1 0 0,1 0 1 0 0,-1 0 0 0 0,0-1 0 0 0,0 1 0 0 0,3-4 0 0 0,15-23 290 0 0,-6 3-273 0 0,-1-1 0 0 0,-1 0 1 0 0,9-35-1 0 0,-17 50-459 0 0,-3 6-53 0 0,0 0 0 0 0,1 1 1 0 0,0-1-1 0 0,0 1 1 0 0,1 0-1 0 0,0 0 1 0 0,0 0-1 0 0,6-9 1 0 0,-4 10-2513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20:03:23.0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96 444 1840 0 0,'-9'0'515'0'0,"1"2"2646"0"0,-11 9 6496 0 0,2 4-4405 0 0,12-10-4941 0 0,1 1 1 0 0,-1 0-1 0 0,1 0 0 0 0,1 0 0 0 0,-1 1 1 0 0,1-1-1 0 0,0 1 0 0 0,1 0 0 0 0,-1 0 1 0 0,1 0-1 0 0,1 0 0 0 0,-2 11 0 0 0,2-16-246 0 0,1 1 1 0 0,0-1-1 0 0,0 1 0 0 0,0 0 0 0 0,1-1 0 0 0,-1 1 0 0 0,0-1 0 0 0,1 1 1 0 0,0-1-1 0 0,0 1 0 0 0,0-1 0 0 0,0 1 0 0 0,2 3 0 0 0,-3-6-61 0 0,0 1 1 0 0,1-1-1 0 0,-1 1 0 0 0,0-1 0 0 0,1 1 0 0 0,-1-1 0 0 0,1 1 0 0 0,-1-1 1 0 0,1 1-1 0 0,-1-1 0 0 0,1 0 0 0 0,-1 1 0 0 0,1-1 0 0 0,-1 0 0 0 0,1 1 1 0 0,0-1-1 0 0,-1 0 0 0 0,1 0 0 0 0,-1 0 0 0 0,1 1 0 0 0,0-1 0 0 0,-1 0 1 0 0,1 0-1 0 0,0 0 0 0 0,-1 0 0 0 0,1 0 0 0 0,-1 0 0 0 0,1 0 1 0 0,0 0-1 0 0,-1 0 0 0 0,1-1 0 0 0,0 1 0 0 0,-1 0 0 0 0,1 0 0 0 0,-1-1 1 0 0,2 1-1 0 0,-1-1 10 0 0,3-1 95 0 0,0 1 0 0 0,-1-1-1 0 0,1 0 1 0 0,-1 0 0 0 0,1-1 0 0 0,-1 1 0 0 0,0 0-1 0 0,5-6 1 0 0,22-28 884 0 0,-17 19-790 0 0,3-2-187 0 0,-2 0 0 0 0,-1-1 0 0 0,0-1 1 0 0,-1 0-1 0 0,17-44 0 0 0,-15 26-93 0 0,7-12 732 0 0,22-90-1 0 0,-40 125-334 0 0,3-9-176 0 0,2-34 0 0 0,-6 48-109 0 0,-2 9 25 0 0,1 1 0 0 0,-1-1-1 0 0,0 0 1 0 0,0 1 0 0 0,1-1-1 0 0,-1 0 1 0 0,-1 1 0 0 0,1-1 0 0 0,0 0-1 0 0,0 1 1 0 0,-1-1 0 0 0,1 1-1 0 0,0-1 1 0 0,-2-2 0 0 0,2 6 18 0 0,1-1 0 0 0,-1 1 0 0 0,0 0 1 0 0,0-1-1 0 0,0 1 0 0 0,0-1 0 0 0,0 1 0 0 0,0 0 1 0 0,0-1-1 0 0,0 1 0 0 0,-2 2 0 0 0,0 5 101 0 0,-3 40-135 0 0,2 1 1 0 0,6 79-1 0 0,-2-112-31 0 0,1 0-1 0 0,1 0 1 0 0,1 0-1 0 0,0-1 1 0 0,2 1 0 0 0,-1-1-1 0 0,2 0 1 0 0,0-1-1 0 0,1 0 1 0 0,1 0-1 0 0,13 19 1 0 0,-18-30-21 0 0,0 1-1 0 0,-1-1 1 0 0,2 0-1 0 0,-1 0 1 0 0,0 0-1 0 0,1-1 1 0 0,-1 0 0 0 0,1 0-1 0 0,0 0 1 0 0,0 0-1 0 0,1-1 1 0 0,-1 1-1 0 0,0-1 1 0 0,1-1 0 0 0,0 1-1 0 0,-1-1 1 0 0,1 0-1 0 0,0 0 1 0 0,-1-1-1 0 0,1 1 1 0 0,0-1 0 0 0,0-1-1 0 0,-1 1 1 0 0,1-1-1 0 0,0 0 1 0 0,-1 0-1 0 0,10-4 1 0 0,-8 2 8 0 0,1 0 0 0 0,-1-1 0 0 0,0 0 0 0 0,0 0 0 0 0,-1 0 0 0 0,1-1 0 0 0,-1 0 0 0 0,0-1 0 0 0,-1 1 0 0 0,1-1 0 0 0,-1 0 0 0 0,0-1 0 0 0,0 1 0 0 0,-1-1 0 0 0,0 0 0 0 0,0 0 0 0 0,-1 0 0 0 0,1-1 0 0 0,3-13 0 0 0,-5 13 0 0 0,-1 7 0 0 0,0 0 0 0 0,-1 0 0 0 0,1-1 0 0 0,-1 1 0 0 0,1 0 0 0 0,-1 0 0 0 0,0-1 0 0 0,1 1 0 0 0,-1 0 0 0 0,0 0 0 0 0,0-1 0 0 0,0 1 0 0 0,0 0 0 0 0,0 0 0 0 0,0-1 0 0 0,0 1 0 0 0,-1 0 0 0 0,1-1 0 0 0,0 1 0 0 0,-1 0 0 0 0,0-2 0 0 0,-5 1 0 0 0,4 2 0 0 0,-1 1 0 0 0,0-1 0 0 0,1 1 0 0 0,-1 0 0 0 0,1 0 0 0 0,0 0 0 0 0,-1 0 0 0 0,1 0 0 0 0,0 0 0 0 0,-1 1 0 0 0,1-1 0 0 0,0 1 0 0 0,0-1 0 0 0,0 1 0 0 0,-3 3 0 0 0,1 1 0 0 0,-1-1 0 0 0,1 0 0 0 0,0 1 0 0 0,-5 10 0 0 0,-1 4-34 0 0,1 1-1 0 0,-11 36 1 0 0,17-48 1 0 0,1 0-1 0 0,1-1 1 0 0,-1 1 0 0 0,2 0 0 0 0,-1 0-1 0 0,1 0 1 0 0,0 0 0 0 0,1 0-1 0 0,3 15 1 0 0,-3-21-109 0 0,0 0 0 0 0,0-1 0 0 0,0 1 0 0 0,0 0 0 0 0,0-1 1 0 0,1 1-1 0 0,-1-1 0 0 0,1 1 0 0 0,0-1 0 0 0,-1 0 0 0 0,1 0 0 0 0,0 0 0 0 0,0 0 0 0 0,1 0 0 0 0,2 2 0 0 0,-3-2-381 0 0,1-1-1 0 0,0 0 1 0 0,0 1 0 0 0,-1-1-1 0 0,1 0 1 0 0,0 0-1 0 0,0-1 1 0 0,0 1-1 0 0,4 0 1 0 0,9-1-8303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20:03:23.3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26 217 24879 0 0,'0'0'2498'0'0,"2"0"-2291"0"0,0 1-147 0 0,0-1 0 0 0,0 1 0 0 0,-1-1 0 0 0,1 1 0 0 0,0 0 0 0 0,0 0 0 0 0,0 0 0 0 0,-1 0 0 0 0,1 0 0 0 0,1 2 0 0 0,2 0 242 0 0,12 8 157 0 0,1-2 1 0 0,0 0-1 0 0,0-1 0 0 0,0 0 1 0 0,32 6-1 0 0,-44-12-675 0 0,1-1 0 0 0,0 0 0 0 0,0-1 0 0 0,-1 1 0 0 0,1-1 0 0 0,0-1 0 0 0,0 1 1 0 0,0-1-1 0 0,-1 0 0 0 0,1-1 0 0 0,0 0 0 0 0,-1 0 0 0 0,0 0 0 0 0,1-1 0 0 0,-1 0 0 0 0,0 0 0 0 0,0 0 0 0 0,0-1 0 0 0,9-8 0 0 0,-5 3-937 0 0,0 0 1 0 0,-1-1-1 0 0,0-1 0 0 0,-1 1 1 0 0,0-1-1 0 0,0 0 0 0 0,-1-1 0 0 0,6-15 1 0 0,-8 15 642 0 0,-1 1 1 0 0,0-1-1 0 0,-1 0 1 0 0,0 0-1 0 0,1-18 1 0 0,-4 27 571 0 0,1 0 0 0 0,-1 0 1 0 0,0 0-1 0 0,-1-1 0 0 0,1 1 1 0 0,-1 0-1 0 0,1 0 0 0 0,-1 0 1 0 0,0 0-1 0 0,0 0 0 0 0,-2-5 1 0 0,2 7 58 0 0,0 0 1 0 0,1 0-1 0 0,-1 0 1 0 0,0 0-1 0 0,0 0 1 0 0,0 0-1 0 0,0 0 1 0 0,0 0-1 0 0,0 1 1 0 0,0-1-1 0 0,0 0 1 0 0,0 1-1 0 0,0-1 1 0 0,0 0-1 0 0,-1 1 1 0 0,1 0-1 0 0,0-1 1 0 0,0 1-1 0 0,-1 0 1 0 0,1-1-1 0 0,0 1 1 0 0,-1 0-1 0 0,1 0 1 0 0,0 0-1 0 0,0 0 1 0 0,-1 0-1 0 0,1 1 1 0 0,0-1-1 0 0,-3 1 1 0 0,-1 0 288 0 0,0 1 0 0 0,0 0 0 0 0,0 1 0 0 0,0-1 0 0 0,1 1 0 0 0,-1 0 0 0 0,1 0 0 0 0,-1 0 0 0 0,1 0 0 0 0,-6 7 0 0 0,-4 6 1139 0 0,-18 24 1 0 0,20-24-1203 0 0,-197 266 481 0 0,185-249-1724 0 0,1 0-115 0 0,0 2-12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20:03:23.7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0 16703 0 0,'-1'0'74'0'0,"0"0"-1"0"0,0 0 0 0 0,1 1 0 0 0,-1-1 0 0 0,0 0 0 0 0,0 0 1 0 0,0 1-1 0 0,0-1 0 0 0,0 1 0 0 0,0-1 0 0 0,1 1 1 0 0,-1-1-1 0 0,0 1 0 0 0,0-1 0 0 0,0 1 0 0 0,1 0 0 0 0,-1-1 1 0 0,0 1-1 0 0,1 0 0 0 0,-1 0 0 0 0,1-1 0 0 0,-1 1 0 0 0,1 0 1 0 0,-1 0-1 0 0,1 0 0 0 0,-1 1 0 0 0,-2 3 2201 0 0,5-4-1425 0 0,8 1-450 0 0,-1 1-1 0 0,0-2 1 0 0,1 1-1 0 0,-1-1 1 0 0,1 0-1 0 0,-1-1 1 0 0,1 0-1 0 0,14-3 1 0 0,13-1-196 0 0,56-5 784 0 0,-78 9-1709 0 0,-1 0-1 0 0,0 1 0 0 0,1 1 1 0 0,20 4-1 0 0,-18-1-7627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20:03:24.1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90 15200 0 0,'0'0'1487'0'0,"-3"4"-1327"0"0,8-2-160 0 0,3 0 1496 0 0,7-2 264 0 0,-2-4 48 0 0,13-2 16 0 0,-1-1-1240 0 0,4-3-240 0 0,2-1-56 0 0,2-1 0 0 0,1 2-792 0 0,-2-2-152 0 0,1-1-32 0 0,1 1-8743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20:03:24.4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335 24 13824 0 0,'-11'-5'955'0'0,"-1"1"1"0"0,1 1-1 0 0,-1-1 1 0 0,0 2-1 0 0,0 0 1 0 0,-1 0-1 0 0,1 1 1 0 0,0 1-1 0 0,-21 1 1 0 0,24 0-379 0 0,1 1 1 0 0,-1 0 0 0 0,1 0-1 0 0,0 1 1 0 0,0 0 0 0 0,0 0-1 0 0,-13 8 1 0 0,14-6-738 0 0,0 0-1 0 0,0 0 1 0 0,0 0-1 0 0,-10 13 1 0 0,7-8 285 0 0,2 1 1 0 0,0 0-1 0 0,0 1 1 0 0,-8 15 0 0 0,13-20-40 0 0,-1 1 1 0 0,1 0 0 0 0,1 1-1 0 0,-1-1 1 0 0,2 0 0 0 0,-1 1-1 0 0,0 16 1 0 0,1-5 78 0 0,2 0-1 0 0,0 0 1 0 0,1-1-1 0 0,2 1 0 0 0,-1 0 1 0 0,12 31-1 0 0,-12-44-57 0 0,0 1 0 0 0,0-1 0 0 0,1 1 0 0 0,0-1 0 0 0,0 0 0 0 0,0 0 0 0 0,1-1 0 0 0,0 1 0 0 0,1-1 0 0 0,-1 0-1 0 0,1-1 1 0 0,0 1 0 0 0,1-1 0 0 0,-1 0 0 0 0,1-1 0 0 0,0 0 0 0 0,0 0 0 0 0,15 6 0 0 0,-17-8-96 0 0,0-1 1 0 0,0 0-1 0 0,1-1 1 0 0,-1 1-1 0 0,0-1 1 0 0,0 0 0 0 0,0 0-1 0 0,0-1 1 0 0,0 1-1 0 0,0-1 1 0 0,0 0-1 0 0,0 0 1 0 0,0-1-1 0 0,0 0 1 0 0,0 0 0 0 0,-1 0-1 0 0,1 0 1 0 0,-1-1-1 0 0,1 1 1 0 0,5-6-1 0 0,3-3 77 0 0,0 0-1 0 0,-1-1 1 0 0,-1 0-1 0 0,20-27 1 0 0,-22 26-63 0 0,-1 0 1 0 0,0-1 0 0 0,-1 0 0 0 0,0 0 0 0 0,-2 0-1 0 0,1-1 1 0 0,5-28 0 0 0,-8 31-57 0 0,-2 0 1 0 0,1-1 0 0 0,-2 1-1 0 0,0 0 1 0 0,0-1 0 0 0,-1 1-1 0 0,-1 0 1 0 0,0 0-1 0 0,0 0 1 0 0,-6-16 0 0 0,5 19-215 0 0,0 1 0 0 0,-1 0 0 0 0,0 0 0 0 0,0 0 1 0 0,0 0-1 0 0,-1 1 0 0 0,-9-12 0 0 0,-8-1-1419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20:03:25.9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60 3224 0 0,'-2'-16'493'0'0,"2"13"-92"0"0,-1 0 0 0 0,1 0 0 0 0,-1 0 0 0 0,1 0 0 0 0,0 0 0 0 0,0 0 1 0 0,1 0-1 0 0,-1 0 0 0 0,0 0 0 0 0,3-11 8929 0 0,-3 19-10478 0 0,-22 272 4428 0 0,4-109-3041 0 0,15-127 13 0 0,-1-9 150 0 0,2 37-1 0 0,2-59-293 0 0,1-1-1 0 0,0 0 0 0 0,0 0 1 0 0,1 0-1 0 0,0 0 0 0 0,1 0 0 0 0,0-1 1 0 0,7 15-1 0 0,-10-22-97 0 0,1 0 0 0 0,-1 0 0 0 0,1 0 0 0 0,0 0 0 0 0,-1-1-1 0 0,1 1 1 0 0,-1 0 0 0 0,1 0 0 0 0,0 0 0 0 0,0-1 0 0 0,0 1 0 0 0,-1 0 0 0 0,1-1 0 0 0,0 1-1 0 0,0-1 1 0 0,0 1 0 0 0,0-1 0 0 0,0 0 0 0 0,0 1 0 0 0,0-1 0 0 0,0 0 0 0 0,0 1 0 0 0,0-1 0 0 0,0 0-1 0 0,0 0 1 0 0,0 0 0 0 0,0 0 0 0 0,0 0 0 0 0,0 0 0 0 0,0 0 0 0 0,0-1 0 0 0,0 1 0 0 0,0 0 0 0 0,0 0-1 0 0,0-1 1 0 0,0 1 0 0 0,0-1 0 0 0,0 1 0 0 0,0-1 0 0 0,0 1 0 0 0,0-1 0 0 0,0 0 0 0 0,-1 1 0 0 0,2-2-1 0 0,5-4 125 0 0,0 0 0 0 0,0-1-1 0 0,-1 0 1 0 0,6-8 0 0 0,-5 7-68 0 0,83-119 637 0 0,-15 19-501 0 0,-71 103-195 0 0,0 0 1 0 0,0 0-1 0 0,1 0 0 0 0,0 1 0 0 0,0-1 0 0 0,0 1 0 0 0,0 0 1 0 0,1 1-1 0 0,6-4 0 0 0,-10 6 17 0 0,1 0 0 0 0,-1 0 0 0 0,1 1 0 0 0,-1-1 0 0 0,1 0 0 0 0,0 1 0 0 0,-1 0 0 0 0,1 0 1 0 0,0 0-1 0 0,-1 0 0 0 0,1 0 0 0 0,0 0 0 0 0,0 1 0 0 0,-1-1 0 0 0,1 1 0 0 0,-1 0 0 0 0,1-1 0 0 0,-1 1 0 0 0,1 0 0 0 0,-1 1 0 0 0,1-1 0 0 0,-1 0 0 0 0,0 1 1 0 0,3 2-1 0 0,-1-1 34 0 0,-1 0 0 0 0,0 0 0 0 0,0 1 0 0 0,0 0 0 0 0,-1-1 1 0 0,1 1-1 0 0,-1 0 0 0 0,0 0 0 0 0,0 0 0 0 0,0 0 0 0 0,-1 1 1 0 0,1-1-1 0 0,0 6 0 0 0,2 8 183 0 0,2 37 0 0 0,-5-36-245 0 0,3 75-332 0 0,1 16 332 0 0,-4-87 35 0 0,-1-16 6 0 0,0-1 0 0 0,1 1 0 0 0,0-1-1 0 0,0 0 1 0 0,0 1 0 0 0,1-1 0 0 0,3 8 0 0 0,-5-13-145 0 0,1 0-1 0 0,0 0 1 0 0,-1 0 0 0 0,1 0-1 0 0,0-1 1 0 0,0 1 0 0 0,0 0-1 0 0,0 0 1 0 0,0-1-1 0 0,-1 1 1 0 0,1-1 0 0 0,0 1-1 0 0,0-1 1 0 0,0 1-1 0 0,1-1 1 0 0,-1 1 0 0 0,0-1-1 0 0,0 0 1 0 0,0 0-1 0 0,0 1 1 0 0,0-1 0 0 0,0 0-1 0 0,0 0 1 0 0,0 0 0 0 0,1 0-1 0 0,-1-1 1 0 0,0 1-1 0 0,0 0 1 0 0,0 0 0 0 0,0-1-1 0 0,0 1 1 0 0,0 0-1 0 0,0-1 1 0 0,0 1 0 0 0,0-1-1 0 0,0 0 1 0 0,0 1-1 0 0,0-1 1 0 0,0 0 0 0 0,1 0-1 0 0,12-13-7638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20:03:26.3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40 382 14976 0 0,'0'0'664'0'0,"-4"10"135"0"0,-2 3-639 0 0,4 3-160 0 0,-1 2 0 0 0,0 5 0 0 0,1 2 184 0 0,-1 0 8 0 0,-2 2 0 0 0,1 1 0 0 0,1-1 96 0 0,0 1 32 0 0,1-3 0 0 0,2 0 0 0 0,2-5-320 0 0,1-2 0 0 0,4-6 0 0 0</inkml:trace>
  <inkml:trace contextRef="#ctx0" brushRef="#br0" timeOffset="1">126 127 15664 0 0,'-8'-28'696'0'0,"6"15"135"0"0,-5-1-663 0 0,5-2-168 0 0,-1-2 0 0 0,0 6 0 0 0,0-1 792 0 0,3 6 120 0 0,-2 2 968 0 0,2 13-2448 0 0,0 2-296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20:00:51.6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1 10160 0 0,'0'0'920'0'0,"-3"3"-736"0"0,0-2-78 0 0,1 1 0 0 0,0-1 1 0 0,-1 1-1 0 0,1-1 0 0 0,0 1 1 0 0,0 0-1 0 0,0 0 0 0 0,0 0 1 0 0,0 0-1 0 0,0 0 0 0 0,1 1 1 0 0,-1-1-1 0 0,1 1 1 0 0,-1-1-1 0 0,1 1 0 0 0,0-1 1 0 0,0 1-1 0 0,0 0 0 0 0,0-1 1 0 0,0 6-1 0 0,-5 15 366 0 0,4-17-272 0 0,0 1 0 0 0,1 0 0 0 0,0 0 0 0 0,-1 10 0 0 0,2-8 115 0 0,0-1 1 0 0,1 1-1 0 0,0 0 1 0 0,2 10-1 0 0,-2-17-246 0 0,0 1 0 0 0,0 0 0 0 0,0-1 0 0 0,0 1 0 0 0,0-1 0 0 0,1 1 0 0 0,-1-1 0 0 0,1 1 0 0 0,0-1-1 0 0,0 0 1 0 0,0 0 0 0 0,0 0 0 0 0,0 0 0 0 0,0 0 0 0 0,0-1 0 0 0,5 3 0 0 0,-6-3-37 0 0,1 0-1 0 0,0 0 1 0 0,0-1-1 0 0,-1 1 1 0 0,1-1-1 0 0,0 1 1 0 0,0-1-1 0 0,0 0 1 0 0,0 0-1 0 0,0 0 1 0 0,-1 0-1 0 0,1 0 1 0 0,0 0-1 0 0,0-1 1 0 0,0 1-1 0 0,0 0 1 0 0,-1-1-1 0 0,1 0 1 0 0,0 1-1 0 0,0-1 1 0 0,-1 0-1 0 0,1 0 1 0 0,0 0-1 0 0,-1 0 1 0 0,1 0-1 0 0,-1 0 1 0 0,3-3-1 0 0,3-3 77 0 0,0 0-1 0 0,-1-1 1 0 0,11-15-1 0 0,-13 18-42 0 0,10-15 408 0 0,-1-1-1 0 0,17-35 1 0 0,-26 48-261 0 0,1-6 253 0 0,-5 13 222 0 0,2 21-427 0 0,-2 160 74 0 0,0-175-305 0 0,0 0-1 0 0,1 0 0 0 0,0 0 1 0 0,1 5-1 0 0,-2-9-84 0 0,0 0-1 0 0,0 0 1 0 0,0-1 0 0 0,1 1-1 0 0,-1 0 1 0 0,0 0-1 0 0,0-1 1 0 0,1 1 0 0 0,-1 0-1 0 0,0 0 1 0 0,1-1 0 0 0,-1 1-1 0 0,1 0 1 0 0,-1-1 0 0 0,1 1-1 0 0,-1-1 1 0 0,1 1-1 0 0,0-1 1 0 0,-1 1 0 0 0,1-1-1 0 0,0 1 1 0 0,-1-1 0 0 0,1 1-1 0 0,0-1 1 0 0,-1 0 0 0 0,1 1-1 0 0,0-1 1 0 0,0 0 0 0 0,-1 0-1 0 0,1 0 1 0 0,0 0-1 0 0,0 1 1 0 0,1-1 0 0 0,3-2-962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20:03:26.7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21 11600 0 0,'-3'-8'256'0'0,"1"1"48"0"0,2 4 408 0 0,-6 1-712 0 0,0 2 0 0 0,-5 0 0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20:03:27.1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389 389 10104 0 0,'-44'-2'2408'0'0,"-56"-8"0"0"0,97 9-2264 0 0,0 1 0 0 0,0-1 0 0 0,0 1 1 0 0,1 0-1 0 0,-1 0 0 0 0,0 0 1 0 0,0 0-1 0 0,0 1 0 0 0,1-1 0 0 0,-1 1 1 0 0,0 0-1 0 0,0 0 0 0 0,1 0 1 0 0,-1 0-1 0 0,1 0 0 0 0,-1 0 1 0 0,1 1-1 0 0,-1-1 0 0 0,1 1 0 0 0,0 0 1 0 0,0 0-1 0 0,0 0 0 0 0,0 0 1 0 0,0 0-1 0 0,0 0 0 0 0,-2 4 0 0 0,-6 8 242 0 0,1 0 0 0 0,1 0 0 0 0,0 1-1 0 0,1 0 1 0 0,-9 28 0 0 0,14-34-240 0 0,-1 0 0 0 0,1 1 0 0 0,0 0 0 0 0,1-1 0 0 0,0 1 1 0 0,1 0-1 0 0,0-1 0 0 0,1 1 0 0 0,0 0 0 0 0,0 0 0 0 0,3 9 0 0 0,-3-17-127 0 0,-1 0-1 0 0,1 0 1 0 0,0 0-1 0 0,0 0 1 0 0,0 0-1 0 0,0 0 1 0 0,0-1-1 0 0,0 1 1 0 0,0 0-1 0 0,1-1 1 0 0,-1 1-1 0 0,1-1 0 0 0,-1 0 1 0 0,1 1-1 0 0,0-1 1 0 0,-1 0-1 0 0,1 0 1 0 0,0 0-1 0 0,0 0 1 0 0,0 0-1 0 0,0 0 1 0 0,0-1-1 0 0,0 1 1 0 0,0 0-1 0 0,0-1 1 0 0,0 0-1 0 0,0 1 1 0 0,0-1-1 0 0,0 0 1 0 0,0 0-1 0 0,4-1 1 0 0,2 0 50 0 0,1-1 1 0 0,0 1 0 0 0,-1-2 0 0 0,0 1 0 0 0,0-1-1 0 0,11-5 1 0 0,65-39 1329 0 0,5-1-1202 0 0,-76 42-81 0 0,0 0 0 0 0,0 2 0 0 0,0 0 0 0 0,1 0 0 0 0,15-1 0 0 0,-27 4-87 0 0,1 1 0 0 0,-1 0 1 0 0,0-1-1 0 0,1 1 0 0 0,-1 1 0 0 0,1-1 0 0 0,-1 0 0 0 0,0 1 0 0 0,1-1 1 0 0,2 2-1 0 0,-4-2-26 0 0,-1 1 1 0 0,1-1 0 0 0,0 1 0 0 0,0-1-1 0 0,-1 1 1 0 0,1 0 0 0 0,0-1-1 0 0,-1 1 1 0 0,1 0 0 0 0,-1 0 0 0 0,1 0-1 0 0,-1-1 1 0 0,1 1 0 0 0,-1 0 0 0 0,1 0-1 0 0,-1 0 1 0 0,0 0 0 0 0,0 0-1 0 0,1 0 1 0 0,-1 0 0 0 0,0 0 0 0 0,0-1-1 0 0,0 1 1 0 0,0 0 0 0 0,0 0 0 0 0,0 0-1 0 0,0 0 1 0 0,0 0 0 0 0,-1 0-1 0 0,1 1 1 0 0,-2 7 6 0 0,-1-1 1 0 0,1 1-1 0 0,-1-1 0 0 0,-1 1 1 0 0,1-1-1 0 0,-2 0 0 0 0,1-1 1 0 0,-9 12-1 0 0,-49 55 70 0 0,43-54-41 0 0,-16 19-13 0 0,-1-3 0 0 0,-56 44 0 0 0,74-66-393 0 0,-1-1 1 0 0,0-1 0 0 0,-1-1-1 0 0,0 0 1 0 0,-1-2 0 0 0,0 0-1 0 0,-41 10 1 0 0,59-18 229 0 0,-1 0-165 0 0,0 0 0 0 0,0-1 0 0 0,1 1 0 0 0,-1-1 0 0 0,0 1 0 0 0,0-1 0 0 0,0-1 0 0 0,-5 1 0 0 0,-8-7-1278 0 0</inkml:trace>
  <inkml:trace contextRef="#ctx0" brushRef="#br0" timeOffset="1">712 36 10592 0 0,'1'-3'138'0'0,"1"0"-1"0"0,-1 0 1 0 0,1 0 0 0 0,0 0 0 0 0,0 0 0 0 0,0 0 0 0 0,0 1 0 0 0,0-1 0 0 0,4-3 0 0 0,-5 6-34 0 0,-1-1 1 0 0,1 1-1 0 0,0 0 1 0 0,-1-1-1 0 0,1 1 1 0 0,0 0 0 0 0,-1-1-1 0 0,1 1 1 0 0,0 0-1 0 0,-1 0 1 0 0,1 0-1 0 0,0 0 1 0 0,-1-1 0 0 0,1 1-1 0 0,0 0 1 0 0,-1 0-1 0 0,1 0 1 0 0,0 0-1 0 0,1 1 1 0 0,-1-1 173 0 0,0 1 0 0 0,0 0 0 0 0,0-1 0 0 0,0 1 0 0 0,0 0 0 0 0,0-1 0 0 0,-1 1 0 0 0,1 0 0 0 0,0 0 0 0 0,0 0 0 0 0,-1 0 0 0 0,1 0 0 0 0,0-1 0 0 0,-1 2-1 0 0,1-1 1 0 0,0 1 0 0 0,1 4-47 0 0,0 1-1 0 0,-1-1 0 0 0,0 0 0 0 0,0 1 0 0 0,0-1 0 0 0,-1 1 0 0 0,0-1 0 0 0,0 1 1 0 0,-1-1-1 0 0,-1 8 0 0 0,0 2-95 0 0,-22 151 622 0 0,3-36 509 0 0,19-114-1276 0 0,1 1 1 0 0,0-1 0 0 0,1 0-1 0 0,1 0 1 0 0,5 32 0 0 0,-6-47 44 0 0,1 0 1 0 0,-1 0 0 0 0,1 0 0 0 0,-1 0-1 0 0,1-1 1 0 0,0 1 0 0 0,0 0 0 0 0,-1-1-1 0 0,1 1 1 0 0,0 0 0 0 0,1-1 0 0 0,-1 1-1 0 0,0-1 1 0 0,0 0 0 0 0,1 1 0 0 0,-1-1-1 0 0,0 0 1 0 0,1 0 0 0 0,0 0 0 0 0,-1 0-1 0 0,1 0 1 0 0,-1 0 0 0 0,1 0 0 0 0,0 0-1 0 0,0-1 1 0 0,0 1 0 0 0,-1-1 0 0 0,1 1-1 0 0,0-1 1 0 0,0 0 0 0 0,0 0 0 0 0,0 0-1 0 0,0 0 1 0 0,-1 0 0 0 0,1 0 0 0 0,0 0-1 0 0,0-1 1 0 0,0 1 0 0 0,0-1 0 0 0,-1 1-1 0 0,1-1 1 0 0,0 0 0 0 0,0 0 0 0 0,-1 1-1 0 0,1-1 1 0 0,-1 0 0 0 0,3-2 0 0 0,8-6 104 0 0,-1-1 0 0 0,0 0 1 0 0,0-1-1 0 0,-1 0 1 0 0,0 0-1 0 0,10-16 0 0 0,21-26 575 0 0,-27 37-546 0 0,-7 8-41 0 0,0 0 1 0 0,14-12-1 0 0,-19 18-103 0 0,0 1 0 0 0,1-1-1 0 0,-1 1 1 0 0,0 0-1 0 0,0-1 1 0 0,1 1-1 0 0,-1 0 1 0 0,1 0 0 0 0,-1 0-1 0 0,1 1 1 0 0,0-1-1 0 0,-1 1 1 0 0,1-1 0 0 0,0 1-1 0 0,4 0 1 0 0,-6 0-22 0 0,1 1 1 0 0,-1-1-1 0 0,0 1 1 0 0,0 0-1 0 0,1-1 1 0 0,-1 1-1 0 0,0 0 1 0 0,0-1-1 0 0,0 1 1 0 0,0 0-1 0 0,0 0 1 0 0,0 0-1 0 0,0 0 1 0 0,0 0-1 0 0,-1 0 1 0 0,1 0-1 0 0,0 1 1 0 0,-1-1-1 0 0,1 0 1 0 0,0 0-1 0 0,-1 1 1 0 0,0-1-1 0 0,1 0 1 0 0,-1 0-1 0 0,0 1 1 0 0,1-1-1 0 0,-1 0 1 0 0,0 3-1 0 0,1 5 17 0 0,0 1 0 0 0,-1 15 0 0 0,-4 10-1107 0 0,-1-1 0 0 0,-2 1 0 0 0,-16 51 0 0 0,-5 20-3946 0 0,22-80-2961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20:03:27.4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17503 0 0,'60'12'3872'0'0,"-16"-9"-2255"0"0,87-6 1 0 0,-92 0-1864 0 0,-1 2 0 0 0,1 2 0 0 0,49 6 0 0 0,-68-3-2065 0 0,0-1-5492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20:03:27.8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206 1 16128 0 0,'-2'0'119'0'0,"1"0"0"0"0,-1 0 1 0 0,1 0-1 0 0,-1 0 1 0 0,0 0-1 0 0,1 1 0 0 0,-1-1 1 0 0,0 1-1 0 0,1-1 1 0 0,-1 1-1 0 0,-1 0 0 0 0,3 0-103 0 0,-1-1 0 0 0,1 1 0 0 0,-1-1 0 0 0,1 1 0 0 0,-1 0 0 0 0,1-1 0 0 0,-1 1-1 0 0,1 0 1 0 0,0-1 0 0 0,-1 1 0 0 0,1 0 0 0 0,0-1 0 0 0,0 1 0 0 0,0 0 0 0 0,-1 0-1 0 0,1-1 1 0 0,0 1 0 0 0,0 0 0 0 0,0 0 0 0 0,0-1 0 0 0,0 1 0 0 0,0 0 0 0 0,1 0-1 0 0,-1-1 1 0 0,0 1 0 0 0,0 0 0 0 0,0 0 0 0 0,1 0 0 0 0,29 80 4310 0 0,-21-60-4067 0 0,-1 0 0 0 0,-1 0-1 0 0,9 41 1 0 0,-12-14-369 0 0,-2-1-1 0 0,-5 57 1 0 0,3-103 104 0 0,0 5-415 0 0,0 1 1 0 0,-1-1 0 0 0,0 0 0 0 0,-1 1 0 0 0,-2 9-1 0 0,-5 6-7030 0 0</inkml:trace>
  <inkml:trace contextRef="#ctx0" brushRef="#br0" timeOffset="1">0 615 9672 0 0,'0'0'41'0'0,"0"1"1"0"0,1-1-1 0 0,-1 1 1 0 0,0-1-1 0 0,0 0 1 0 0,1 1-1 0 0,-1-1 1 0 0,0 0 0 0 0,0 0-1 0 0,1 1 1 0 0,-1-1-1 0 0,0 0 1 0 0,1 1-1 0 0,-1-1 1 0 0,1 0-1 0 0,-1 0 1 0 0,0 0-1 0 0,1 0 1 0 0,-1 1-1 0 0,0-1 1 0 0,1 0-1 0 0,-1 0 1 0 0,1 0 0 0 0,-1 0-1 0 0,1 0 1 0 0,-1 0-1 0 0,0 0 1 0 0,1 0-1 0 0,-1 0 1 0 0,1 0-1 0 0,-1 0 1 0 0,1 0-1 0 0,-1 0 1 0 0,1-1-1 0 0,18-2 1374 0 0,-17 3-966 0 0,51-15 6042 0 0,-3-2-3829 0 0,33-11-1386 0 0,-21 13-2364 0 0,92-12 0 0 0,-131 26-6562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20:03:28.2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1 527 18287 0 0,'0'-5'248'0'0,"-1"1"0"0"0,1-1-1 0 0,0 0 1 0 0,1 0-1 0 0,-1 1 1 0 0,1-1 0 0 0,0 0-1 0 0,2-7 1 0 0,16-35 977 0 0,-5 16 339 0 0,23-48 201 0 0,-25 56-917 0 0,-1 0 1 0 0,15-47-1 0 0,-20 57-848 0 0,-6 13 0 0 0,0 0 0 0 0,0 0 0 0 0,1 0 0 0 0,-1 0 0 0 0,0 0 0 0 0,0 0 0 0 0,0 0 0 0 0,0 0 0 0 0,0 0 0 0 0,0 0 0 0 0,0 0 0 0 0,0 0 0 0 0,0 0 0 0 0,0 0 0 0 0,0 0 0 0 0,0 0 0 0 0,0 0 0 0 0,1-1 0 0 0,-1 1 0 0 0,0 0 0 0 0,0 0 0 0 0,0 0 0 0 0,0 0 0 0 0,0 0 0 0 0,0 0 0 0 0,0 0 0 0 0,0 0 0 0 0,0 0 0 0 0,0 0 0 0 0,1 0 0 0 0,-1 1 0 0 0,0-1 0 0 0,0 0 0 0 0,0 0 0 0 0,0 0 0 0 0,0 0 0 0 0,0 0 0 0 0,0 0 0 0 0,0 0 0 0 0,0 0 0 0 0,0 0 0 0 0,0 0 0 0 0,0 0 0 0 0,0 0 0 0 0,1 0 0 0 0,-1 0 0 0 0,0 0 0 0 0,0 0 0 0 0,0 0 0 0 0,0 1 0 0 0,0-1 0 0 0,0 0 0 0 0,0 0 0 0 0,0 0 0 0 0,0 0 0 0 0,0 0 0 0 0,0 0 0 0 0,0 0 0 0 0,0 0 0 0 0,0 0 0 0 0,0 0 0 0 0,1 5 0 0 0,7 64 0 0 0,4 31 0 0 0,-11-93 0 0 0,0 0 0 0 0,0-1 0 0 0,1 1 0 0 0,-1-1 0 0 0,1 1 0 0 0,0-1 0 0 0,1 0 0 0 0,0 0 0 0 0,0 0 0 0 0,0 0 0 0 0,7 9 0 0 0,-10-15 6 0 0,0 1-1 0 0,0-1 0 0 0,1 0 1 0 0,-1 1-1 0 0,0-1 1 0 0,0 0-1 0 0,1 1 1 0 0,-1-1-1 0 0,1 0 0 0 0,-1 0 1 0 0,0 1-1 0 0,1-1 1 0 0,-1 0-1 0 0,0 0 1 0 0,1 1-1 0 0,-1-1 0 0 0,1 0 1 0 0,-1 0-1 0 0,1 0 1 0 0,-1 0-1 0 0,1 0 1 0 0,-1 0-1 0 0,0 0 1 0 0,1 0-1 0 0,-1 0 0 0 0,1 0 1 0 0,-1 0-1 0 0,1 0 1 0 0,-1 0-1 0 0,1 0 1 0 0,-1 0-1 0 0,1 0 0 0 0,-1-1 1 0 0,0 1-1 0 0,1 0 1 0 0,-1 0-1 0 0,1 0 1 0 0,0-1-1 0 0,-1 0 68 0 0,4-1 4 0 0,-1 1-1 0 0,0-2 0 0 0,1 1 0 0 0,-1 0 0 0 0,0-1 0 0 0,0 0 0 0 0,-1 1 0 0 0,1-1 0 0 0,-1 0 0 0 0,1 0 0 0 0,1-4 0 0 0,21-40 367 0 0,-24 46-428 0 0,6-14 109 0 0,56-127 216 0 0,-53 116-860 0 0,1 2 0 0 0,0-1 0 0 0,20-28-1 0 0,-22 40-1105 0 0,1 0 0 0 0,0 0-1 0 0,21-18 1 0 0,-11 15-732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20:03:28.6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60 437 17247 0 0,'-6'5'211'0'0,"1"0"0"0"0,1 0-1 0 0,-1 1 1 0 0,1 0 0 0 0,-1 0-1 0 0,2 0 1 0 0,-1 1 0 0 0,-2 7-1 0 0,2-5-41 0 0,1 0-1 0 0,-5 17 1 0 0,8-23 43 0 0,-1 1 0 0 0,0 0 0 0 0,1 0 0 0 0,0 0 1 0 0,0 0-1 0 0,0 0 0 0 0,0 0 0 0 0,0 0 0 0 0,3 6 0 0 0,-3-9-164 0 0,0 0 1 0 0,0-1-1 0 0,1 1 0 0 0,-1 0 0 0 0,1 0 1 0 0,-1 0-1 0 0,0-1 0 0 0,1 1 1 0 0,0 0-1 0 0,-1 0 0 0 0,1-1 0 0 0,-1 1 1 0 0,1-1-1 0 0,0 1 0 0 0,-1 0 1 0 0,1-1-1 0 0,0 1 0 0 0,0-1 0 0 0,-1 0 1 0 0,1 1-1 0 0,0-1 0 0 0,0 0 0 0 0,1 1 1 0 0,0-1-18 0 0,0 0 1 0 0,0 0 0 0 0,-1 0 0 0 0,1 0-1 0 0,0 0 1 0 0,0-1 0 0 0,-1 1-1 0 0,1 0 1 0 0,0-1 0 0 0,-1 0 0 0 0,3 0-1 0 0,2-3 67 0 0,1 1-1 0 0,-1-1 1 0 0,-1 0-1 0 0,1 0 1 0 0,5-6-1 0 0,1-3 183 0 0,0-1 1 0 0,-1-1-1 0 0,0 1 1 0 0,-1-2-1 0 0,13-28 0 0 0,32-88-111 0 0,-41 93 179 0 0,-1-2 1 0 0,-2 0-1 0 0,-2-1 1 0 0,6-56-1 0 0,-15 39 356 0 0,-8 64-632 0 0,4-2-68 0 0,0 1-1 0 0,0 0 1 0 0,1 0-1 0 0,0 0 1 0 0,-1 1-1 0 0,2-1 1 0 0,-1 1 0 0 0,-3 7-1 0 0,-15 42 29 0 0,14-30 21 0 0,1 0 0 0 0,0 1 0 0 0,2 0 0 0 0,1 0 1 0 0,0 38-1 0 0,4-46 72 0 0,0 0 1 0 0,1 0 0 0 0,1-1 0 0 0,1 1-1 0 0,0 0 1 0 0,1-1 0 0 0,0 0 0 0 0,2 0-1 0 0,8 15 1 0 0,-12-26-74 0 0,0 1 1 0 0,0-1-1 0 0,1-1 1 0 0,0 1-1 0 0,0 0 0 0 0,0-1 1 0 0,0 0-1 0 0,1 0 1 0 0,0 0-1 0 0,0-1 0 0 0,0 0 1 0 0,0 1-1 0 0,0-2 0 0 0,1 1 1 0 0,-1-1-1 0 0,1 0 1 0 0,0 0-1 0 0,-1 0 0 0 0,1-1 1 0 0,0 1-1 0 0,0-2 1 0 0,0 1-1 0 0,0-1 0 0 0,0 0 1 0 0,0 0-1 0 0,0 0 0 0 0,0-1 1 0 0,0 0-1 0 0,0 0 1 0 0,6-3-1 0 0,-1 1-22 0 0,0-2-1 0 0,0 0 1 0 0,-1 0 0 0 0,1-1-1 0 0,-1 0 1 0 0,-1 0-1 0 0,1-1 1 0 0,-1-1 0 0 0,-1 0-1 0 0,1 0 1 0 0,-1 0 0 0 0,0-1-1 0 0,-1-1 1 0 0,0 1-1 0 0,-1-1 1 0 0,0 0 0 0 0,9-21-1 0 0,-7-1-17 0 0,-7 30-8 0 0,-1 0 0 0 0,1 0 0 0 0,-1 0 1 0 0,0 1-1 0 0,0-1 0 0 0,0 0 0 0 0,0 0 0 0 0,0 0 1 0 0,-1 0-1 0 0,1 0 0 0 0,-1 0 0 0 0,1 1 1 0 0,-1-1-1 0 0,-1-2 0 0 0,2 3-4 0 0,0 1 0 0 0,-1 0 0 0 0,1 0-1 0 0,0-1 1 0 0,-1 1 0 0 0,1 0 0 0 0,-1 0 0 0 0,1 0 0 0 0,-1 0 0 0 0,1 0-1 0 0,0 0 1 0 0,-1 0 0 0 0,1 0 0 0 0,-1 0 0 0 0,1 0 0 0 0,-1 0 0 0 0,1 0-1 0 0,0 0 1 0 0,-1 0 0 0 0,1 0 0 0 0,-1 0 0 0 0,1 0 0 0 0,-1 0 0 0 0,1 0-1 0 0,0 1 1 0 0,-1-1 0 0 0,1 0 0 0 0,0 0 0 0 0,-1 1 0 0 0,1-1 0 0 0,0 0-1 0 0,-1 1 1 0 0,1-1 0 0 0,0 0 0 0 0,-1 1 0 0 0,-12 14-79 0 0,4 0 35 0 0,0 0-1 0 0,1 1 1 0 0,1 1 0 0 0,1-1 0 0 0,0 1-1 0 0,1 0 1 0 0,1 1 0 0 0,-3 28-1 0 0,5-33-95 0 0,1 0 0 0 0,0 1 0 0 0,1-1 0 0 0,1 0 0 0 0,0 1 0 0 0,4 18 0 0 0,-3-26-181 0 0,-1-1 1 0 0,1 1-1 0 0,0-1 0 0 0,0 0 0 0 0,1 1 0 0 0,-1-1 1 0 0,1-1-1 0 0,1 1 0 0 0,-1 0 0 0 0,0-1 1 0 0,1 1-1 0 0,0-1 0 0 0,0 0 0 0 0,0 0 0 0 0,1-1 1 0 0,-1 1-1 0 0,7 3 0 0 0,3-1-1330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20:03:29.0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54 21167 0 0,'0'0'1914'0'0,"6"6"-1540"0"0,92 120 3738 0 0,-93-121-4300 0 0,0 1 0 0 0,0-1 0 0 0,0 1-1 0 0,0-1 1 0 0,1-1 0 0 0,0 1 0 0 0,0-1 0 0 0,7 4 0 0 0,-10-6 58 0 0,1 0 1 0 0,-1-1-1 0 0,0 1 1 0 0,1-1-1 0 0,-1 0 1 0 0,1 0-1 0 0,-1 0 1 0 0,1-1-1 0 0,0 1 1 0 0,-1-1 0 0 0,1 0-1 0 0,-1 0 1 0 0,1 0-1 0 0,0-1 1 0 0,-1 1-1 0 0,1-1 1 0 0,-1 0-1 0 0,5-1 1 0 0,9-5-1406 0 0</inkml:trace>
  <inkml:trace contextRef="#ctx0" brushRef="#br0" timeOffset="1">271 1 17535 0 0,'-19'15'776'0'0,"7"-5"160"0"0,-1 2-744 0 0,-4 9-192 0 0,-6 1 0 0 0,-2 8 0 0 0,-3 2 440 0 0,5 2 48 0 0,3 0 16 0 0,1 1 0 0 0,2-2-1080 0 0,0 0-224 0 0,-12 17-32 0 0,21-20-16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20:03:29.3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80 21535 0 0,'10'-6'471'0'0,"1"1"0"0"0,0 0 0 0 0,1 1 0 0 0,21-5 0 0 0,8-3 98 0 0,-11 2 305 0 0,0 1 0 0 0,33-6 0 0 0,-53 13-791 0 0,0 1 0 0 0,0 0 1 0 0,0 0-1 0 0,0 1 1 0 0,0 1-1 0 0,-1 0 0 0 0,1 0 1 0 0,0 1-1 0 0,0 0 0 0 0,15 5 1 0 0,-22-5-310 0 0,0-1-1 0 0,0 1 1 0 0,0-1 0 0 0,-1 1 0 0 0,1 0 0 0 0,-1 0 0 0 0,4 4 0 0 0,3 4-1684 0 0</inkml:trace>
  <inkml:trace contextRef="#ctx0" brushRef="#br0" timeOffset="1">141 367 17935 0 0,'0'0'1760'0'0,"6"8"-1568"0"0,6-6-192 0 0,-1 0 0 0 0,6-2 0 0 0,5 4 184 0 0,1-4 0 0 0,0 0 0 0 0,-2-4 0 0 0,14 0-800 0 0,-4-4-160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20:03:35.5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2 11976 0 0,'-4'6'13943'0'0,"5"-5"-13750"0"0,1 0 0 0 0,0 0 0 0 0,-1 0 0 0 0,1-1-1 0 0,0 1 1 0 0,-1 0 0 0 0,1-1 0 0 0,0 1 0 0 0,0-1 0 0 0,-1 0-1 0 0,4 1 1 0 0,24 0 714 0 0,-25-1-739 0 0,325 7 2106 0 0,-247-6-2206 0 0,110-14 1 0 0,-156 7-69 0 0,-25 4 0 0 0,0 0 0 0 0,-1 1 0 0 0,1 0 0 0 0,18 1 0 0 0,-28 0 2 0 0,-1 0 0 0 0,0 0 0 0 0,1 0 0 0 0,-1 0 0 0 0,0 1-1 0 0,1-1 1 0 0,-1 0 0 0 0,0 0 0 0 0,1 0 0 0 0,-1 0 0 0 0,0 1 0 0 0,1-1 0 0 0,-1 0 0 0 0,0 0-1 0 0,1 0 1 0 0,-1 1 0 0 0,0-1 0 0 0,0 0 0 0 0,1 1 0 0 0,-1-1 0 0 0,0 0 0 0 0,0 1 0 0 0,0-1 0 0 0,1 0-1 0 0,-1 1 1 0 0,0-1 0 0 0,0 0 0 0 0,0 1 0 0 0,0-1 0 0 0,0 0 0 0 0,0 1 0 0 0,0-1 0 0 0,0 0-1 0 0,0 1 1 0 0,0-1 0 0 0,0 1 0 0 0,0-1 0 0 0,0 0 0 0 0,0 1 0 0 0,0-1 0 0 0,0 0 0 0 0,0 1-1 0 0,0-1 1 0 0,0 0 0 0 0,0 1 0 0 0,-1-1 0 0 0,1 0 0 0 0,0 1 0 0 0,0-1 0 0 0,-1 0 0 0 0,1 1 0 0 0,0-1-1 0 0,-1 1 1 0 0,-14 19 173 0 0,13-18-164 0 0,-17 18 146 0 0,0-2-1 0 0,-26 19 1 0 0,-8 7 73 0 0,-68 66-191 0 0,-211 208-18 0 0,288-263-3528 0 0,12-14-3191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20:03:50.8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65 142 1376 0 0,'-11'-1'136'0'0,"-5"-8"670"0"0,-6-10 12431 0 0,7 6-6211 0 0,28 1-4735 0 0,-6 6-1741 0 0,10-4 28 0 0,1 0 1 0 0,0 1-1 0 0,0 1 0 0 0,1 1 1 0 0,24-7-1 0 0,-18 7-231 0 0,-11 2-198 0 0,0 2 0 0 0,0 0-1 0 0,0 1 1 0 0,1 0 0 0 0,19 0 0 0 0,-29 2-134 0 0,0 0 1 0 0,0 0-1 0 0,0 1 1 0 0,1 0-1 0 0,-1-1 0 0 0,0 2 1 0 0,0-1-1 0 0,0 1 1 0 0,0-1-1 0 0,0 1 1 0 0,-1 1-1 0 0,1-1 1 0 0,0 1-1 0 0,-1 0 0 0 0,0 0 1 0 0,0 0-1 0 0,8 7 1 0 0,-10-6-13 0 0,0 0 1 0 0,1 0-1 0 0,-2 0 1 0 0,1 0 0 0 0,0 0-1 0 0,-1 1 1 0 0,0-1-1 0 0,0 1 1 0 0,0-1-1 0 0,-1 0 1 0 0,1 1-1 0 0,-1-1 1 0 0,0 1 0 0 0,0 0-1 0 0,-1-1 1 0 0,-1 8-1 0 0,0 1 9 0 0,-1 0-1 0 0,-1 0 0 0 0,0-1 1 0 0,-9 19-1 0 0,2-11 2 0 0,0 0 0 0 0,-2 0-1 0 0,0-1 1 0 0,-31 33 0 0 0,17-31 26 0 0,9-9-3 0 0,17-11 17 0 0,9-11 222 0 0,1 4-144 0 0,0 1 0 0 0,1 1 0 0 0,-1-1 0 0 0,12-2 0 0 0,-12 4-101 0 0,30-10-9 0 0,0 1 1 0 0,59-8-1 0 0,-90 19 13 0 0,1 0-1 0 0,0 1 1 0 0,-1 0-1 0 0,12 1 1 0 0,-17-1-14 0 0,-1 0 0 0 0,1 1 1 0 0,0-1-1 0 0,0 1 0 0 0,-1 0 1 0 0,1 0-1 0 0,-1 0 0 0 0,1 0 1 0 0,-1 0-1 0 0,1 0 0 0 0,-1 1 1 0 0,0-1-1 0 0,1 1 0 0 0,-1-1 0 0 0,0 1 1 0 0,0 0-1 0 0,2 3 0 0 0,-3-3-15 0 0,0-1 1 0 0,-1 0-1 0 0,1 1 0 0 0,-1 0 0 0 0,0-1 0 0 0,1 1 0 0 0,-1-1 0 0 0,0 1 0 0 0,0-1 0 0 0,0 1 1 0 0,0 0-1 0 0,0-1 0 0 0,-1 1 0 0 0,1-1 0 0 0,0 1 0 0 0,-1-1 0 0 0,0 3 0 0 0,0 0 16 0 0,-1 0-1 0 0,0 0 0 0 0,1 0 0 0 0,-2 0 0 0 0,-2 4 1 0 0,-12 12 9 0 0,0-1 1 0 0,-2-1 0 0 0,0 0 0 0 0,0-2 0 0 0,-2 0 0 0 0,0-1-1 0 0,-1-1 1 0 0,-33 15 0 0 0,-13 7-109 0 0,39-20-115 0 0,0-1 0 0 0,-1-1 1 0 0,-35 11-1 0 0,26-13-3546 0 0,23-8-6521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20:00:51.9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69 11976 0 0,'-9'14'528'0'0,"6"-3"112"0"0,-2 1-512 0 0,2 3-128 0 0,0-3 0 0 0,-2 6 0 0 0,-4-3 672 0 0,3 0 112 0 0,4 1 16 0 0,-1 0 8 0 0,0-3-553 0 0,1 0-119 0 0,-5-3-16 0 0,7 0-8 0 0,4-5-488 0 0</inkml:trace>
  <inkml:trace contextRef="#ctx0" brushRef="#br0" timeOffset="1">274 1 11024 0 0,'-11'16'999'0'0,"-17"21"0"0"0,18-26 64 0 0,1 1 0 0 0,1 0 0 0 0,-13 23 0 0 0,15-24-648 0 0,1 1 0 0 0,1 0 0 0 0,0 0 0 0 0,-3 17 0 0 0,7-28-412 0 0,0 0 0 0 0,-1 0 1 0 0,1 0-1 0 0,0 0 0 0 0,0 0 1 0 0,0 0-1 0 0,0 0 0 0 0,0 0 0 0 0,0 0 1 0 0,0 0-1 0 0,1 0 0 0 0,-1 0 1 0 0,0 0-1 0 0,0 0 0 0 0,1 0 0 0 0,-1 0 1 0 0,1 0-1 0 0,-1 0 0 0 0,1 0 1 0 0,-1-1-1 0 0,1 1 0 0 0,-1 0 0 0 0,1 0 1 0 0,1 0-1 0 0,-1 0-7 0 0,0 0 0 0 0,0-1 0 0 0,0 0 1 0 0,1 1-1 0 0,-1-1 0 0 0,0 0 0 0 0,0 1 0 0 0,1-1 0 0 0,-1 0 0 0 0,0 0 1 0 0,0 0-1 0 0,1 0 0 0 0,-1 0 0 0 0,0 0 0 0 0,1-1 0 0 0,0 1 0 0 0,3-2-268 0 0,0 1 0 0 0,0-1-1 0 0,-1 0 1 0 0,1 0 0 0 0,-1 0-1 0 0,1-1 1 0 0,-1 1 0 0 0,6-6-1 0 0,4-9-5865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20:03:53.6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183 166 10568 0 0,'7'-118'5392'0'0,"-5"70"5286"0"0,-3 56-9510 0 0,-19 108 482 0 0,7-49-1399 0 0,-48 267 633 0 0,39-218-131 0 0,22-116-752 0 0,0 1 0 0 0,0-1 0 0 0,0 0 0 0 0,0 0 0 0 0,-1 0 0 0 0,1 0 1 0 0,0 0-1 0 0,0 1 0 0 0,0-1 0 0 0,0 0 0 0 0,0 0 0 0 0,0 0 0 0 0,0 0 0 0 0,0 0 0 0 0,0 0 0 0 0,0 1 0 0 0,0-1 0 0 0,0 0 0 0 0,0 0 0 0 0,0 0 0 0 0,-1 0 0 0 0,1 0 0 0 0,0 0 0 0 0,0 0 0 0 0,0 0 0 0 0,0 0 0 0 0,0 1 0 0 0,0-1 0 0 0,-1 0 0 0 0,1 0 0 0 0,0 0 0 0 0,0 0 0 0 0,0 0 0 0 0,0 0 0 0 0,0 0 0 0 0,0 0 0 0 0,-1 0 0 0 0,1 0 0 0 0,0 0 0 0 0,0 0 0 0 0,0 0 0 0 0,0 0 0 0 0,0 0 0 0 0,-1 0 0 0 0,1 0 0 0 0,0 0 0 0 0,0 0 0 0 0,0 0 0 0 0,0-1 0 0 0,0 1 0 0 0,-1 0 0 0 0,1 0 0 0 0,0 0 0 0 0,0 0 0 0 0,0 0 0 0 0,0 0 1 0 0,-10-11 14 0 0,-6-14-28 0 0,8 9 23 0 0,1 0-1 0 0,1 0 1 0 0,0 0 0 0 0,1-1-1 0 0,-5-29 1 0 0,12 21-11 0 0,-1 25 0 0 0,-1 0 0 0 0,0 0 0 0 0,0 0 0 0 0,0 0 0 0 0,0 0 0 0 0,1 0 0 0 0,-1 0 0 0 0,0 0 0 0 0,0 0 0 0 0,0 0 0 0 0,1 0 0 0 0,-1 0 0 0 0,0 0 0 0 0,0 0 0 0 0,0 0 0 0 0,1 0 0 0 0,-1 0 0 0 0,0 0 0 0 0,0 0 0 0 0,0 0 0 0 0,0 0 0 0 0,1 0 0 0 0,-1 1 0 0 0,0-1 0 0 0,0 0 0 0 0,0 0 0 0 0,0 0 0 0 0,0 0 0 0 0,1 0 0 0 0,-1 0 0 0 0,0 1 0 0 0,0-1 0 0 0,0 0 0 0 0,0 0 0 0 0,0 0 0 0 0,0 1 0 0 0,0-1 0 0 0,0 0 0 0 0,0 0 0 0 0,0 0 0 0 0,0 1 0 0 0,8 7 0 0 0,-3 0 5 0 0,-1 1 0 0 0,1-1 0 0 0,-1 1 0 0 0,-1 0 0 0 0,4 12 0 0 0,-5-14 18 0 0,-1-1 1 0 0,2 1-1 0 0,-1-1 1 0 0,1 1-1 0 0,0-1 1 0 0,0 0-1 0 0,1 0 1 0 0,0 0-1 0 0,0-1 1 0 0,7 9-1 0 0,-9-13-8 0 0,0 1 1 0 0,0-1-1 0 0,0 1 0 0 0,0-1 1 0 0,0 0-1 0 0,0 1 0 0 0,0-1 1 0 0,0 0-1 0 0,0-1 0 0 0,4 2 1 0 0,-5-2-10 0 0,0 0 0 0 0,0 0 0 0 0,0 0 0 0 0,0 0 1 0 0,0 0-1 0 0,1-1 0 0 0,-1 1 0 0 0,0 0 0 0 0,0-1 0 0 0,0 1 0 0 0,0-1 1 0 0,0 1-1 0 0,0-1 0 0 0,0 1 0 0 0,0-1 0 0 0,0 0 0 0 0,0 1 1 0 0,0-1-1 0 0,-1 0 0 0 0,1 0 0 0 0,0 0 0 0 0,0 0 0 0 0,-1 1 1 0 0,2-3-1 0 0,94-144-2408 0 0,-80 124 641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20:03:41.9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40 297 2760 0 0,'-1'1'632'0'0,"-1"0"184"0"0,1-1 0 0 0,0 1 0 0 0,-1 0 0 0 0,1-1 0 0 0,-1 0 0 0 0,1 1 0 0 0,-1-1 0 0 0,1 0 0 0 0,-1 1 0 0 0,1-1 0 0 0,-1 0 0 0 0,0 0 0 0 0,-1-1 0 0 0,2 1-471 0 0,0 0 0 0 0,0 0 0 0 0,1 0 0 0 0,-1-1 0 0 0,0 1-1 0 0,0 0 1 0 0,1-1 0 0 0,-1 1 0 0 0,0 0 0 0 0,1-1 0 0 0,-1 1 0 0 0,1-1 0 0 0,-1 1-1 0 0,0-1 1 0 0,1 1 0 0 0,-1-1 0 0 0,1 0 0 0 0,-3-10 20 0 0,3 2 176 0 0,1-1 0 0 0,0 1 0 0 0,1 0 0 0 0,0 1 0 0 0,5-15 0 0 0,21-43 205 0 0,-18 43-437 0 0,-2 7-114 0 0,0-1 1 0 0,15-20 0 0 0,-19 30-144 0 0,1 1 1 0 0,0 0 0 0 0,0 1-1 0 0,0-1 1 0 0,1 1 0 0 0,-1 0 0 0 0,1 0-1 0 0,10-5 1 0 0,-15 10-53 0 0,0-1 0 0 0,-1 1 0 0 0,1 0 0 0 0,0 0 0 0 0,0-1 0 0 0,0 1 0 0 0,0 0 0 0 0,0 0 0 0 0,-1 0 0 0 0,1 0 0 0 0,0 0 0 0 0,0 0 0 0 0,0 0 0 0 0,0 1 0 0 0,0-1 0 0 0,-1 0 0 0 0,1 0 0 0 0,0 1 0 0 0,0-1 0 0 0,0 0 0 0 0,-1 1 0 0 0,1-1 0 0 0,0 1 0 0 0,0-1 0 0 0,-1 1 0 0 0,1-1 0 0 0,0 1 0 0 0,-1 0 0 0 0,1-1 0 0 0,-1 1 0 0 0,1 0 0 0 0,-1 0 0 0 0,1-1 0 0 0,-1 1 0 0 0,1 0 0 0 0,-1 0 0 0 0,1 1 0 0 0,1 3 0 0 0,0 0 0 0 0,0 0 0 0 0,-1 0 0 0 0,3 10 0 0 0,-1 13 64 0 0,-1 1-1 0 0,-2 0 1 0 0,-6 53-1 0 0,1 16-45 0 0,5-88-204 0 0,0-9 185 0 0,0-1 0 0 0,0 0 0 0 0,1 0 1 0 0,-1 1-1 0 0,0-1 0 0 0,0 0 0 0 0,0 0 1 0 0,0 1-1 0 0,0-1 0 0 0,0 0 0 0 0,1 0 1 0 0,-1 0-1 0 0,0 1 0 0 0,0-1 0 0 0,0 0 1 0 0,1 0-1 0 0,-1 0 0 0 0,0 0 0 0 0,0 1 1 0 0,1-1-1 0 0,-1 0 0 0 0,0 0 0 0 0,0 0 1 0 0,1 0-1 0 0,-1 0 0 0 0,0 0 0 0 0,0 0 1 0 0,1 0-1 0 0,-1 0 0 0 0,0 0 0 0 0,0 0 1 0 0,1 0-1 0 0,-1 0 0 0 0,0 0 0 0 0,1 0 1 0 0,-1 0-1 0 0,0 0 0 0 0,0 0 0 0 0,1 0 1 0 0,-1 0-1 0 0,0 0 0 0 0,0-1 0 0 0,1 1 1 0 0,-1 0-1 0 0,0 0 0 0 0,0 0 0 0 0,0 0 1 0 0,1 0-1 0 0,-1-1 0 0 0,4-1 1 0 0,-1 0 0 0 0,0-1-1 0 0,1 1 1 0 0,-1-1 0 0 0,0 0 0 0 0,0 0-1 0 0,-1 0 1 0 0,1 0 0 0 0,2-4 0 0 0,20-36 5 0 0,-17 28 3 0 0,9-12 153 0 0,0 0 1 0 0,2 2-1 0 0,29-31 0 0 0,-43 51-80 0 0,0 0-1 0 0,0 0 1 0 0,1 1-1 0 0,0 0 0 0 0,0 0 1 0 0,0 0-1 0 0,0 1 1 0 0,12-5-1 0 0,-16 7-64 0 0,0 0-1 0 0,1 0 1 0 0,-1 1-1 0 0,0-1 1 0 0,0 1-1 0 0,1-1 1 0 0,-1 1-1 0 0,1 0 1 0 0,-1 0-1 0 0,0 0 1 0 0,1 0-1 0 0,-1 1 1 0 0,0-1-1 0 0,0 1 1 0 0,1-1-1 0 0,-1 1 1 0 0,0 0-1 0 0,0 0 1 0 0,0 0-1 0 0,1 0 1 0 0,-1 0-1 0 0,0 0 1 0 0,-1 1-1 0 0,1-1 1 0 0,0 1-1 0 0,0-1 1 0 0,-1 1-1 0 0,1 0 1 0 0,2 3-1 0 0,-1-1 6 0 0,-1 0 0 0 0,1 1 0 0 0,-1 0 0 0 0,0-1 0 0 0,0 1 0 0 0,-1 0 0 0 0,1 0-1 0 0,-1 0 1 0 0,0 0 0 0 0,0 0 0 0 0,-1 8 0 0 0,0 4 189 0 0,-1 0 0 0 0,-3 19 0 0 0,1-17-153 0 0,0 22 0 0 0,0-5-1816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20:03:42.2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113 428 16008 0 0,'-17'37'1320'0'0,"-23"70"0"0"0,23-58-47 0 0,-21 52 321 0 0,38-99-1257 0 0</inkml:trace>
  <inkml:trace contextRef="#ctx0" brushRef="#br0" timeOffset="1">178 0 10592 0 0,'-4'2'944'0'0,"4"1"-752"0"0,-2 2-192 0 0,-1 5 0 0 0,3 2 488 0 0,0 4 64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20:03:42.6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122 388 2760 0 0,'-27'37'-522'0'0,"-25"36"7588"0"0,45-62-5398 0 0,1 0 1 0 0,1 0-1 0 0,0 0 0 0 0,1 1 1 0 0,-4 14-1 0 0,6-20-1425 0 0,0 0 1 0 0,1 0-1 0 0,0 0 0 0 0,0 0 1 0 0,1 0-1 0 0,-1 0 0 0 0,1 0 1 0 0,1 0-1 0 0,-1 1 0 0 0,1-1 1 0 0,0 0-1 0 0,1 0 0 0 0,-1 0 1 0 0,1 0-1 0 0,3 5 0 0 0,-5-10-206 0 0,1 0 0 0 0,-1 0 0 0 0,1-1 0 0 0,0 1 1 0 0,-1 0-1 0 0,1-1 0 0 0,0 1 0 0 0,-1 0 0 0 0,1-1 0 0 0,0 1 0 0 0,0-1 0 0 0,-1 1 0 0 0,1-1 0 0 0,0 0 0 0 0,0 1 0 0 0,0-1 0 0 0,0 0 0 0 0,0 1 0 0 0,-1-1 0 0 0,1 0 0 0 0,0 0 0 0 0,0 0 0 0 0,0 0 0 0 0,0 0 0 0 0,0 0 1 0 0,0 0-1 0 0,0 0 0 0 0,0 0 0 0 0,0 0 0 0 0,0-1 0 0 0,-1 1 0 0 0,1 0 0 0 0,0-1 0 0 0,0 1 0 0 0,1-1 0 0 0,2-1 88 0 0,0 0 0 0 0,0 0 0 0 0,-1-1 0 0 0,1 1 0 0 0,0-1 0 0 0,3-3 1 0 0,12-15 23 0 0,0 0 0 0 0,-2-1 1 0 0,0 0-1 0 0,26-49 0 0 0,-23 31 53 0 0,-1-1-1 0 0,17-59 0 0 0,-20 32-161 0 0,-4 14 8 0 0,-3 22 168 0 0,-2 0-1 0 0,-2-1 1 0 0,-1 0-1 0 0,0-34 0 0 0,-6 54 503 0 0,-3 20-185 0 0,-4 24-192 0 0,9-30-354 0 0,-18 70 37 0 0,4 1 0 0 0,-6 78 0 0 0,17-114-136 0 0,-4 86-201 0 0,7-109-237 0 0,1 0-1 0 0,0-1 0 0 0,1 1 0 0 0,1 0 1 0 0,0 0-1 0 0,1-1 0 0 0,6 17 1 0 0,1-9-1132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20:03:43.1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108 125 11976 0 0,'0'0'2152'0'0,"-4"7"-199"0"0,1 1-1568 0 0,0 0-1 0 0,0 0 1 0 0,1 0 0 0 0,0 0-1 0 0,1 0 1 0 0,-1 0 0 0 0,2 0-1 0 0,-1 9 1 0 0,-1 11-34 0 0,-3 11 70 0 0,-13 96 754 0 0,12-100-272 0 0,-19 60-1 0 0,16-77-334 0 0,9-17-515 0 0,-1 0 0 0 0,1-1 0 0 0,-1 1 0 0 0,1 0 0 0 0,0 0 0 0 0,-1-1 0 0 0,1 1 1 0 0,-1 0-1 0 0,1-1 0 0 0,-1 1 0 0 0,0-1 0 0 0,1 1 0 0 0,-1-1 0 0 0,1 1 0 0 0,-1-1 1 0 0,0 1-1 0 0,0-1 0 0 0,1 0 0 0 0,-1 1 0 0 0,0-1 0 0 0,-1 0 0 0 0,2 0-27 0 0,-1 0 0 0 0,1-1 0 0 0,-1 1 0 0 0,1-1 0 0 0,-1 1 0 0 0,1-1 0 0 0,-1 0 0 0 0,1 1 0 0 0,0-1 0 0 0,-1 1 0 0 0,1-1 0 0 0,0 0 1 0 0,-1 1-1 0 0,1-1 0 0 0,0 0 0 0 0,0 1 0 0 0,0-1 0 0 0,-1 0 0 0 0,1 0 0 0 0,0 1 0 0 0,0-2 0 0 0,-1-18 140 0 0,1 19-153 0 0,1-46 10 0 0,2 1-1 0 0,2-1 0 0 0,3 1 1 0 0,21-76-1 0 0,-23 103 121 0 0,1 2 0 0 0,1-1-1 0 0,1 1 1 0 0,1 0 0 0 0,0 1-1 0 0,1 0 1 0 0,0 0 0 0 0,2 2-1 0 0,0-1 1 0 0,0 2-1 0 0,22-18 1 0 0,-31 28-100 0 0,0 1 0 0 0,0-1-1 0 0,0 1 1 0 0,0 0 0 0 0,0 0-1 0 0,1 0 1 0 0,-1 1 0 0 0,1-1-1 0 0,0 1 1 0 0,-1 0 0 0 0,1 0-1 0 0,0 1 1 0 0,-1 0 0 0 0,1 0-1 0 0,0 0 1 0 0,9 1 0 0 0,-12 0-28 0 0,1-1 0 0 0,0 1 1 0 0,0 0-1 0 0,-1 0 1 0 0,1 0-1 0 0,-1 1 1 0 0,1-1-1 0 0,-1 0 0 0 0,1 1 1 0 0,-1 0-1 0 0,0 0 1 0 0,0-1-1 0 0,0 1 0 0 0,0 0 1 0 0,0 1-1 0 0,0-1 1 0 0,-1 0-1 0 0,1 1 1 0 0,-1-1-1 0 0,1 0 0 0 0,-1 1 1 0 0,0 0-1 0 0,0-1 1 0 0,0 1-1 0 0,0 0 0 0 0,-1-1 1 0 0,1 1-1 0 0,-1 0 1 0 0,1 4-1 0 0,-1 0-1 0 0,0 0 0 0 0,-1 0 0 0 0,0 0 0 0 0,0 0 0 0 0,0-1 0 0 0,-1 1 0 0 0,0 0 1 0 0,0-1-1 0 0,-1 1 0 0 0,-6 10 0 0 0,-1 1 29 0 0,-1-2 0 0 0,-20 25 0 0 0,21-29-7 0 0,-1 0-1 0 0,-1-1 1 0 0,1 0-1 0 0,-2-1 1 0 0,-17 12-1 0 0,23-17-56 0 0,-1-1-1 0 0,1 0 0 0 0,0-1 0 0 0,-1 0 0 0 0,0 0 0 0 0,0 0 1 0 0,0-1-1 0 0,0-1 0 0 0,0 1 0 0 0,0-1 0 0 0,-1 0 0 0 0,-8-1 0 0 0,13 0-136 0 0,1-1 0 0 0,0 1 0 0 0,0-1-1 0 0,0 0 1 0 0,0 0 0 0 0,0 0-1 0 0,0 0 1 0 0,0-1 0 0 0,0 1-1 0 0,-3-3 1 0 0,5 4 29 0 0,0-1 0 0 0,1 1 0 0 0,-1-1 0 0 0,0 0-1 0 0,0 1 1 0 0,1-1 0 0 0,-1 0 0 0 0,1 1 0 0 0,-1-1 0 0 0,0 0-1 0 0,1 0 1 0 0,-1 0 0 0 0,1 1 0 0 0,0-1 0 0 0,-1 0 0 0 0,1 0 0 0 0,0 0-1 0 0,0 0 1 0 0,-1 0 0 0 0,1 0 0 0 0,0 0 0 0 0,0 0 0 0 0,0 1-1 0 0,0-1 1 0 0,0 0 0 0 0,0 0 0 0 0,0 0 0 0 0,0 0 0 0 0,1 0 0 0 0,-1 0-1 0 0,0 0 1 0 0,1 0 0 0 0,-1 0 0 0 0,0 1 0 0 0,1-1 0 0 0,-1 0 0 0 0,2-1-1 0 0,6-10-1894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20:03:43.5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207 88 10136 0 0,'-10'4'461'0'0,"0"-1"0"0"0,-1 0 0 0 0,1 0 0 0 0,-13 0 0 0 0,-21 6 5833 0 0,38-7-5868 0 0,-1 0-1 0 0,1 1 1 0 0,0-1 0 0 0,-1 1-1 0 0,1 1 1 0 0,0-1-1 0 0,1 1 1 0 0,-1 0-1 0 0,1 1 1 0 0,0-1-1 0 0,-10 11 1 0 0,13-12-280 0 0,0 0 0 0 0,0 0 1 0 0,0 0-1 0 0,1 0 0 0 0,-1 0 1 0 0,1 0-1 0 0,-1 0 0 0 0,1 0 1 0 0,0 1-1 0 0,0-1 0 0 0,1 0 0 0 0,-1 1 1 0 0,1-1-1 0 0,-1 1 0 0 0,1-1 1 0 0,0 1-1 0 0,1-1 0 0 0,-1 1 1 0 0,0-1-1 0 0,1 1 0 0 0,0-1 1 0 0,0 0-1 0 0,0 1 0 0 0,0-1 0 0 0,3 5 1 0 0,-4-8-138 0 0,0 0 0 0 0,0 1 0 0 0,1-1 0 0 0,-1 1 0 0 0,0-1 0 0 0,1 0 0 0 0,-1 1 1 0 0,0-1-1 0 0,1 1 0 0 0,-1-1 0 0 0,0 0 0 0 0,1 0 0 0 0,-1 1 0 0 0,1-1 0 0 0,-1 0 0 0 0,1 0 0 0 0,-1 1 0 0 0,1-1 0 0 0,-1 0 1 0 0,1 0-1 0 0,-1 0 0 0 0,0 0 0 0 0,1 0 0 0 0,-1 0 0 0 0,2 0 0 0 0,14-5 121 0 0,11-14-58 0 0,-13 4-755 0 0,0-1-1 0 0,-2 0 1 0 0,0 0-1 0 0,0-2 1 0 0,11-24-1 0 0,-9 17-940 0 0</inkml:trace>
  <inkml:trace contextRef="#ctx0" brushRef="#br0" timeOffset="1">331 1 13360 0 0,'-21'64'1849'0'0,"6"-17"748"0"0,11-37-1683 0 0,-28 91 2589 0 0,31-91-3471 0 0,1-10-40 0 0,0 0 0 0 0,0 1 0 0 0,0-1 0 0 0,0 0 0 0 0,0 0 0 0 0,0 0 0 0 0,0 0 0 0 0,0 0 0 0 0,0 0-1 0 0,0 1 1 0 0,0-1 0 0 0,0 0 0 0 0,-1 0 0 0 0,1 0 0 0 0,0 0 0 0 0,0 0 0 0 0,0 0 0 0 0,0 1 0 0 0,1-1 0 0 0,-1 0-1 0 0,0 0 1 0 0,0 0 0 0 0,0 0 0 0 0,0 0 0 0 0,0 0 0 0 0,0 0 0 0 0,0 1 0 0 0,0-1 0 0 0,0 0 0 0 0,0 0 0 0 0,0 0-1 0 0,0 0 1 0 0,0 0 0 0 0,0 0 0 0 0,0 0 0 0 0,1 0 0 0 0,-1 1 0 0 0,0-1 0 0 0,0 0 0 0 0,0 0 0 0 0,0 0 0 0 0,0 0-1 0 0,0 0 1 0 0,0 0 0 0 0,1 0 0 0 0,-1 0 0 0 0,0 0 0 0 0,0 0 0 0 0,0 0 0 0 0,0 0 0 0 0,0 0 0 0 0,0 0 0 0 0,1 0-1 0 0,-1 0 1 0 0,0 0 0 0 0,0 0 0 0 0,0 0 0 0 0,0 0 0 0 0,0 0 0 0 0,0 0 0 0 0,1 0 0 0 0,-1 0 0 0 0,4-5-430 0 0,-3 5 364 0 0,16-28-3351 0 0,-6 7-3176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20:03:43.9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1840 0 0,'0'11'80'0'0</inkml:trace>
  <inkml:trace contextRef="#ctx0" brushRef="#br0" timeOffset="1">6 673 2760 0 0,'0'1'130'0'0,"0"-1"0"0"0,0 1 1 0 0,0-1-1 0 0,1 0 0 0 0,-1 1 0 0 0,0-1 0 0 0,0 1 1 0 0,1-1-1 0 0,-1 0 0 0 0,0 1 0 0 0,1-1 0 0 0,-1 0 1 0 0,0 0-1 0 0,1 1 0 0 0,-1-1 0 0 0,1 0 1 0 0,-1 0-1 0 0,0 1 0 0 0,1-1 0 0 0,-1 0 0 0 0,1 0 1 0 0,-1 0-1 0 0,0 0 0 0 0,1 0 0 0 0,-1 0 0 0 0,1 0 1 0 0,-1 0-1 0 0,1 0 0 0 0,-1 0 0 0 0,1 0 1 0 0,-1 0-1 0 0,0 0 0 0 0,1 0 0 0 0,-1 0 0 0 0,1 0 1 0 0,-1 0-1 0 0,1 0 0 0 0,-1-1 0 0 0,0 1 1 0 0,1 0-1 0 0,-1 0 0 0 0,0-1 0 0 0,1 1 0 0 0,-1 0 1 0 0,0 0-1 0 0,1-1 0 0 0,-1 1 0 0 0,0 0 0 0 0,1-1 1 0 0,-1 1-1 0 0,0-1 0 0 0,0 1 0 0 0,1 0 1 0 0,0-2 867 0 0,2-1 490 0 0,1 0-1 0 0,-1 0 1 0 0,0 0-1 0 0,0-1 1 0 0,4-4-1 0 0,9-23 2126 0 0,-8 11-3245 0 0,7-28 0 0 0,-7 19 1119 0 0,9-40-106 0 0,3-9-189 0 0,10-1 272 0 0,-29 78-1521 0 0,0 1-32 0 0,0 0 83 0 0,0 0 1 0 0,0 1 0 0 0,0-1-1 0 0,0 1 1 0 0,0-1 0 0 0,0 1-1 0 0,-1-1 1 0 0,1 1-1 0 0,0-1 1 0 0,0 1 0 0 0,0 0-1 0 0,-1 0 1 0 0,1-1 0 0 0,0 1-1 0 0,-1 0 1 0 0,2 1-1 0 0,10 17 23 0 0,-10-15-25 0 0,4 8 9 0 0,9 24 1 0 0,-12-26-30 0 0,1 0 0 0 0,0-1 1 0 0,0 0-1 0 0,11 15 0 0 0,-10-17-39 0 0,-1-1 0 0 0,1-1 0 0 0,0 1 0 0 0,0-1 0 0 0,7 6 0 0 0,-9-10-40 0 0,-1 1 0 0 0,1-1 0 0 0,-1 0 0 0 0,1 0 0 0 0,-1 0 0 0 0,1 0 0 0 0,0 0 0 0 0,-1-1 0 0 0,1 1-1 0 0,0-1 1 0 0,0 1 0 0 0,0-1 0 0 0,-1 0 0 0 0,1 0 0 0 0,0-1 0 0 0,0 1 0 0 0,3-1 0 0 0,5-2-370 0 0,0-1 0 0 0,-1 0 1 0 0,1-1-1 0 0,-1 0 0 0 0,0-1 1 0 0,0 0-1 0 0,0 0 0 0 0,-1-1 0 0 0,0 0 1 0 0,10-11-1 0 0,4-5-1287 0 0,0-4-227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20:03:44.3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129 30 7832 0 0,'-1'-3'657'0'0,"-4"-19"-1110"0"0,5 22 526 0 0,0 0 1 0 0,0-1-1 0 0,-1 1 1 0 0,1 0-1 0 0,0-1 1 0 0,0 1-1 0 0,0 0 1 0 0,-1 0-1 0 0,1-1 1 0 0,0 1 0 0 0,0 0-1 0 0,-1 0 1 0 0,1-1-1 0 0,0 1 1 0 0,-1 0-1 0 0,1 0 1 0 0,0 0-1 0 0,-1 0 1 0 0,1-1-1 0 0,0 1 1 0 0,-1 0 0 0 0,0 0 241 0 0,0 0 0 0 0,1 0 1 0 0,-1 0-1 0 0,1 1 0 0 0,-1-1 1 0 0,1 0-1 0 0,-1 0 0 0 0,1 1 1 0 0,-1-1-1 0 0,1 0 0 0 0,-1 1 1 0 0,1-1-1 0 0,-1 0 0 0 0,1 1 1 0 0,-1-1-1 0 0,1 1 0 0 0,-1-1 1 0 0,1 1-1 0 0,-6 6 1866 0 0,1 0 0 0 0,0 1 0 0 0,-7 13-1 0 0,6-7-947 0 0,-8 22-1 0 0,-9 67-405 0 0,-6 83 261 0 0,25-144-1872 0 0,2 0 1 0 0,4 61 0 0 0,1-75-5689 0 0,2-2-2102 0 0</inkml:trace>
  <inkml:trace contextRef="#ctx0" brushRef="#br0" timeOffset="1">23 314 23039 0 0,'0'0'1760'0'0,"5"5"-1120"0"0,3 2-512 0 0,4 0-128 0 0,1 1 0 0 0,5 2 0 0 0,-1 0-96 0 0,2 0-32 0 0,-2 2-16 0 0,3 1 0 0 0,0-1-592 0 0,-4-3-112 0 0,1 0-24 0 0,3-2-8 0 0,3 2-688 0 0,5-5-128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20:03:44.7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22 22775 0 0,'1'0'139'0'0,"-1"-1"0"0"0,1 0 0 0 0,0 0 0 0 0,0 0 0 0 0,0 1 0 0 0,-1-1 0 0 0,1 0 0 0 0,0 1 0 0 0,0-1 0 0 0,0 1 0 0 0,0-1 0 0 0,0 1 0 0 0,0-1 0 0 0,0 1 0 0 0,0 0 0 0 0,0 0 0 0 0,0-1 0 0 0,1 1 0 0 0,0 0 1 0 0,27-5 769 0 0,-23 5-641 0 0,71-6 1763 0 0,-67 6-1970 0 0,-1 0 0 0 0,0 1 0 0 0,1 0 0 0 0,-1 0 0 0 0,0 1 0 0 0,11 4 0 0 0,4 2-508 0 0,11 4-3590 0 0,-23-4-4990 0 0</inkml:trace>
  <inkml:trace contextRef="#ctx0" brushRef="#br0" timeOffset="1">160 290 19351 0 0,'-3'5'2096'0'0,"18"0"-2096"0"0,1 0 0 0 0,7-2 0 0 0,2-6 448 0 0,0 0 56 0 0,7 3 8 0 0,2-5 0 0 0,-1 1-1232 0 0,2-1-240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20:03:54.6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113 192 5064 0 0,'0'0'389'0'0,"1"20"4544"0"0,7 27 2504 0 0,-4-30-6275 0 0,-1 0 0 0 0,2 33-1 0 0,-3-28-926 0 0,23 497 4988 0 0,-25-518-4970 0 0,0-17 205 0 0,-2-25 1 0 0,-1-5-220 0 0,-3-107-127 0 0,6 138-111 0 0,0-64 93 0 0,11-86 0 0 0,-8 139-55 0 0,2 1-1 0 0,0-1 1 0 0,2 1-1 0 0,1 1 1 0 0,1 0-1 0 0,1 0 1 0 0,19-33-1 0 0,-18 39 183 0 0,0 0 0 0 0,2 1 0 0 0,23-25 0 0 0,-32 38-195 0 0,-1 0 0 0 0,2 0 0 0 0,-1 0 0 0 0,0 1 0 0 0,1 0-1 0 0,0 0 1 0 0,0 0 0 0 0,0 0 0 0 0,0 1 0 0 0,0 0 0 0 0,0 0-1 0 0,1 0 1 0 0,-1 1 0 0 0,0-1 0 0 0,1 1 0 0 0,0 1-1 0 0,-1-1 1 0 0,11 1 0 0 0,-13 0-11 0 0,-1 1-1 0 0,1-1 1 0 0,0 1 0 0 0,-1 0-1 0 0,1-1 1 0 0,-1 1-1 0 0,1 0 1 0 0,-1 0 0 0 0,0 1-1 0 0,1-1 1 0 0,-1 0 0 0 0,0 1-1 0 0,0 0 1 0 0,0-1-1 0 0,0 1 1 0 0,4 4 0 0 0,-4-3 1 0 0,0 0-1 0 0,0 1 1 0 0,-1-1 0 0 0,1 0 0 0 0,-1 1 0 0 0,0 0 0 0 0,1-1 0 0 0,-2 1 0 0 0,1 0-1 0 0,1 6 1 0 0,-2 1 14 0 0,0 0 0 0 0,-1 0 1 0 0,0 0-1 0 0,0-1 0 0 0,-1 1 0 0 0,-1 0 0 0 0,-4 14 0 0 0,-2-4 30 0 0,0 0 0 0 0,-2-1 0 0 0,0-1 1 0 0,-23 32-1 0 0,3-12 23 0 0,-39 37 0 0 0,59-65-72 0 0,0-1-1 0 0,0-1 1 0 0,-1 0 0 0 0,0-1 0 0 0,-1 0-1 0 0,1 0 1 0 0,-16 5 0 0 0,20-10-40 0 0,0 0-1 0 0,1 0 1 0 0,-1-1 0 0 0,0 0-1 0 0,0-1 1 0 0,-1 0 0 0 0,1 0 0 0 0,0 0-1 0 0,0-1 1 0 0,0-1 0 0 0,-1 1-1 0 0,1-1 1 0 0,0 0 0 0 0,-10-4-1 0 0,16 5-241 0 0,-1-1 0 0 0,1 0-1 0 0,0 0 1 0 0,-1 0 0 0 0,1 0-1 0 0,0 0 1 0 0,0 0 0 0 0,0-1-1 0 0,-1 1 1 0 0,1-1 0 0 0,1 0-1 0 0,-1 1 1 0 0,0-1 0 0 0,0 0 0 0 0,1 0-1 0 0,-1 0 1 0 0,-2-4 0 0 0,3-7-9271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20:00:52.3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0 10136 0 0,'-5'10'532'0'0,"0"0"1"0"0,1 0-1 0 0,1 0 1 0 0,0 0-1 0 0,0 1 0 0 0,1 0 1 0 0,-2 16-1 0 0,0-1 282 0 0,1-10-316 0 0,1 0-1 0 0,1 0 1 0 0,2 29-1 0 0,-1-44-452 0 0,0 1 0 0 0,0 0 0 0 0,1 0 0 0 0,-1 0-1 0 0,0 0 1 0 0,1-1 0 0 0,0 1 0 0 0,-1 0-1 0 0,1 0 1 0 0,0-1 0 0 0,0 1 0 0 0,0-1-1 0 0,0 1 1 0 0,0-1 0 0 0,0 1 0 0 0,0-1-1 0 0,1 1 1 0 0,-1-1 0 0 0,0 0 0 0 0,1 0 0 0 0,-1 0-1 0 0,1 0 1 0 0,-1 0 0 0 0,3 1 0 0 0,-2-1-15 0 0,1-1 1 0 0,-1 1 0 0 0,0-1-1 0 0,0 0 1 0 0,0 1 0 0 0,0-1 0 0 0,0 0-1 0 0,1 0 1 0 0,-1-1 0 0 0,0 1-1 0 0,0 0 1 0 0,0-1 0 0 0,0 1-1 0 0,0-1 1 0 0,0 0 0 0 0,0 0 0 0 0,0 0-1 0 0,0 0 1 0 0,0 0 0 0 0,0 0-1 0 0,1-2 1 0 0,7-3-247 0 0,-1-1 0 0 0,-1 0 0 0 0,1 0-1 0 0,-1-1 1 0 0,-1 0 0 0 0,10-13 0 0 0,-11 14-684 0 0,0 0-1 0 0,0 0 1 0 0,8-7 0 0 0,-4 4-2418 0 0,-13 18-336 0 0,-3 4 4354 0 0,1 1-1 0 0,1 0 1 0 0,0 0 0 0 0,0 0 0 0 0,-1 15-1 0 0,0-4 1323 0 0,2-12-1167 0 0,1 0 1 0 0,0 0-1 0 0,0 16 1 0 0,2-25-841 0 0,0 0 0 0 0,0 0 0 0 0,0 1 0 0 0,1-1 1 0 0,0 0-1 0 0,-1 0 0 0 0,1 0 0 0 0,0 0 1 0 0,0 0-1 0 0,1 0 0 0 0,-1-1 0 0 0,1 1 0 0 0,-1 0 1 0 0,1-1-1 0 0,0 1 0 0 0,0-1 0 0 0,4 4 0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20:03:55.0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5 10592 0 0,'1'0'55'0'0,"-1"0"0"0"0,0 0 0 0 0,0 0 0 0 0,0 0 0 0 0,0 0 0 0 0,0 0 0 0 0,0-1 0 0 0,0 1 0 0 0,0 0 0 0 0,0 0 0 0 0,0 0 0 0 0,0 0 0 0 0,0 0 0 0 0,0 0 0 0 0,0 0 0 0 0,0-1 0 0 0,0 1 1 0 0,0 0-1 0 0,0 0 0 0 0,0 0 0 0 0,0 0 0 0 0,0 0 0 0 0,0 0 0 0 0,0-1 0 0 0,0 1 0 0 0,0 0 0 0 0,0 0 0 0 0,0 0 0 0 0,0 0 0 0 0,-1 0 0 0 0,1 0 0 0 0,0 0 0 0 0,0 0 0 0 0,0-1 0 0 0,0 1 0 0 0,0 0 0 0 0,0 0 0 0 0,0 0 1 0 0,0 0-1 0 0,0 0 0 0 0,-1 0 0 0 0,1 0 0 0 0,0 0 0 0 0,0 0 0 0 0,0 0 0 0 0,0 0 0 0 0,0 0 0 0 0,0 0 0 0 0,-1 0 0 0 0,1 0 0 0 0,0 0 0 0 0,0 0 0 0 0,-3 7 3049 0 0,2 14 1704 0 0,-6 11-2700 0 0,0 0-1488 0 0,-9 66 497 0 0,-9 82-698 0 0,24-175-398 0 0,0 3-418 0 0,0 1 1 0 0,1-1-1 0 0,0 1 1 0 0,0-1-1 0 0,1 1 1 0 0,0-1-1 0 0,3 12 1 0 0,1-12-715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20:03:55.4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3 18631 0 0,'-8'-2'824'0'0,"2"4"168"0"0,0 3-792 0 0,0 8-200 0 0,1-1 0 0 0,-3 9-8239 0 0</inkml:trace>
  <inkml:trace contextRef="#ctx0" brushRef="#br0" timeOffset="1">153 412 10592 0 0,'-3'0'137'0'0,"1"1"0"0"0,0 0 1 0 0,-1 0-1 0 0,1 0 0 0 0,0 0 1 0 0,0 0-1 0 0,0 0 1 0 0,0 0-1 0 0,0 1 0 0 0,0-1 1 0 0,0 1-1 0 0,1 0 0 0 0,-1-1 1 0 0,1 1-1 0 0,-1 0 0 0 0,1 0 1 0 0,-2 2-1 0 0,-4 17 3765 0 0,3-4-2088 0 0,1-1-1 0 0,0 1 1 0 0,1 31-1 0 0,2-31-1590 0 0,1 1 0 0 0,1-1 0 0 0,1 0 0 0 0,0 0 0 0 0,1 0 0 0 0,1-1 0 0 0,0 1-1 0 0,1-1 1 0 0,1 0 0 0 0,1 0 0 0 0,14 22 0 0 0,-19-34-166 0 0,0 0 1 0 0,0-1-1 0 0,0 0 0 0 0,0 1 0 0 0,0-1 1 0 0,1 0-1 0 0,-1-1 0 0 0,1 1 0 0 0,0-1 0 0 0,0 1 1 0 0,0-1-1 0 0,8 3 0 0 0,-8-4 13 0 0,-1 0 0 0 0,0-1 0 0 0,1 1 0 0 0,-1-1-1 0 0,0 0 1 0 0,1 0 0 0 0,-1 0 0 0 0,1 0 0 0 0,-1 0 0 0 0,0-1-1 0 0,1 0 1 0 0,-1 0 0 0 0,0 1 0 0 0,1-2 0 0 0,-1 1 0 0 0,0 0 0 0 0,5-4-1 0 0,3-2 43 0 0,0-1-1 0 0,-1 0 1 0 0,-1 0-1 0 0,1-1 0 0 0,-2 0 1 0 0,1-1-1 0 0,-1 0 1 0 0,7-11-1 0 0,6-14-84 0 0,21-45 0 0 0,-15 25-3423 0 0,4 3-3747 0 0,-18 31-1231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20:03:55.7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91 389 19351 0 0,'-8'4'425'0'0,"1"0"-1"0"0,1 1 1 0 0,-1 0-1 0 0,1 1 1 0 0,-1-1-1 0 0,2 1 1 0 0,-1 0-1 0 0,1 1 1 0 0,0-1-1 0 0,0 1 1 0 0,0 0-1 0 0,1 0 0 0 0,-4 11 1 0 0,2 10 1648 0 0,6-28-2057 0 0,1 1 1 0 0,0-1-1 0 0,-1 0 0 0 0,1 0 0 0 0,0 0 0 0 0,-1 1 1 0 0,1-1-1 0 0,0 0 0 0 0,-1 0 0 0 0,1 0 0 0 0,0 0 1 0 0,0 0-1 0 0,0 0 0 0 0,0 0-3 0 0,3-1-38 0 0,0 1 0 0 0,0-1 0 0 0,0 0 0 0 0,0 0-1 0 0,0-1 1 0 0,0 1 0 0 0,0-1 0 0 0,-1 0 0 0 0,1 0 0 0 0,0 0 0 0 0,3-3-1 0 0,3-3-332 0 0,0 0 0 0 0,12-12 0 0 0,44-48-2983 0 0,-41 42 1818 0 0</inkml:trace>
  <inkml:trace contextRef="#ctx0" brushRef="#br0" timeOffset="1">439 1 20215 0 0,'0'0'463'0'0,"11"10"1102"0"0,-7-4-1471 0 0,-1 0-1 0 0,0 1 0 0 0,0-1 0 0 0,-1 0 1 0 0,0 1-1 0 0,0 0 0 0 0,1 11 1 0 0,3 52 1692 0 0,-5-41-1199 0 0,7 178 1982 0 0,-1-1-5802 0 0,-4-186-5714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20:03:56.1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21191 0 0,'0'0'1888'0'0,"9"5"-1512"0"0,-1-2-304 0 0,9 5-72 0 0,0-1 384 0 0,2 0 64 0 0,4 4 16 0 0,-6-4 0 0 0,3 0-376 0 0,0-2-88 0 0,1 3 0 0 0,5 0 0 0 0,3 1-816 0 0,4-1-160 0 0,-2 2-32 0 0,14-3-8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20:03:56.8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37 21191 0 0,'-12'2'1158'0'0,"-2"3"1452"0"0,30-9-1074 0 0,71-22-416 0 0,-63 21-1823 0 0,0 1-1 0 0,40 0 1 0 0,-55 4 433 0 0,0 0 0 0 0,0 1 0 0 0,-1 0 1 0 0,1 1-1 0 0,-1-1 0 0 0,1 2 1 0 0,-1-1-1 0 0,0 1 0 0 0,1 1 1 0 0,13 7-1 0 0,-12-3-1453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20:03:57.1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0 20791 0 0,'-3'7'2219'0'0,"3"-6"-2209"0"0,0-1 0 0 0,0 1 0 0 0,0 0 0 0 0,1-1-1 0 0,-1 1 1 0 0,0-1 0 0 0,1 1 0 0 0,-1 0 0 0 0,1-1 0 0 0,-1 1 0 0 0,0-1 0 0 0,1 1 0 0 0,-1-1 0 0 0,1 1-1 0 0,0-1 1 0 0,-1 1 0 0 0,1-1 0 0 0,-1 0 0 0 0,1 1 0 0 0,0-1 0 0 0,-1 0 0 0 0,1 0 0 0 0,-1 1 0 0 0,2-1-1 0 0,0 1 71 0 0,1 0 13 0 0,1 1 0 0 0,0-1 0 0 0,-1 0 0 0 0,1 0 0 0 0,0-1 0 0 0,0 1 0 0 0,0-1 0 0 0,6 0 0 0 0,33-3 476 0 0,-33 2-433 0 0,198-15-1118 0 0,-175 14-924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20:03:57.6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222 46 24879 0 0,'-15'-2'202'0'0,"11"1"-1"0"0,-1 0 0 0 0,1 0-1 0 0,0 1 1 0 0,0-1 0 0 0,-1 1-1 0 0,1 0 1 0 0,0 1 0 0 0,0-1-1 0 0,-1 1 1 0 0,1-1 0 0 0,0 1-1 0 0,-6 2 1559 0 0,13-3-1575 0 0,-1-1 0 0 0,0 0-1 0 0,0 1 1 0 0,1-1-1 0 0,-1 0 1 0 0,0-1 0 0 0,4-2-1 0 0,3-1 55 0 0,7-2-85 0 0,0 0 0 0 0,20-5 0 0 0,-31 11-124 0 0,0 0 0 0 0,0 0-1 0 0,0 0 1 0 0,0 1 0 0 0,0-1 0 0 0,1 1-1 0 0,-1 1 1 0 0,0-1 0 0 0,0 1 0 0 0,0 0-1 0 0,9 2 1 0 0,-12-2-29 0 0,-1 0 0 0 0,1 0 0 0 0,-1 0 0 0 0,0 0 0 0 0,0 0 0 0 0,1 0 0 0 0,-1 0 0 0 0,0 0 0 0 0,0 1 0 0 0,0-1 0 0 0,0 0 0 0 0,0 1 0 0 0,-1-1 0 0 0,1 0 0 0 0,0 1 0 0 0,-1-1 0 0 0,1 1 0 0 0,-1 0 0 0 0,1-1 0 0 0,-1 1 0 0 0,0-1 0 0 0,1 1 0 0 0,-1 3 0 0 0,0 0 0 0 0,0 1 0 0 0,0-1 0 0 0,0 1 0 0 0,-1-1 0 0 0,0 0 0 0 0,-1 7 0 0 0,-3 0 0 0 0,0 1 0 0 0,0-1 0 0 0,-1 0 0 0 0,-1 0 0 0 0,0 0 0 0 0,0-1 0 0 0,-12 12 0 0 0,-4 4 0 0 0,-41 35 0 0 0,47-47 0 0 0,17-15 0 0 0,0 0 0 0 0,0 0 0 0 0,-1 0 0 0 0,1 0 0 0 0,0 0 0 0 0,0 1 0 0 0,0-1 0 0 0,0 0 0 0 0,0 0 0 0 0,0 0 0 0 0,0 1 0 0 0,0-1 0 0 0,0 0 0 0 0,0 0 0 0 0,0 0 0 0 0,0 0 0 0 0,0 1 0 0 0,0-1 0 0 0,0 0 0 0 0,0 0 0 0 0,0 0 0 0 0,0 1 0 0 0,0-1 0 0 0,0 0 0 0 0,0 0 0 0 0,0 0 0 0 0,0 1 0 0 0,0-1 0 0 0,0 0 0 0 0,0 0 0 0 0,0 0 0 0 0,0 0 0 0 0,0 1 0 0 0,1-1 0 0 0,-1 0 0 0 0,0 0 0 0 0,0 0 0 0 0,0 0 0 0 0,0 0 0 0 0,0 1 0 0 0,1-1 0 0 0,-1 0 0 0 0,0 0 0 0 0,0 0 0 0 0,0 0 0 0 0,1 0 0 0 0,-1 0 0 0 0,0 0 0 0 0,0 0 0 0 0,9 3 0 0 0,-9-3 0 0 0,10 2 94 0 0,-1-1-1 0 0,1 0 1 0 0,0-1 0 0 0,-1 0 0 0 0,1-1-1 0 0,12-2 1 0 0,13 0 162 0 0,-7 1-204 0 0,-12 1-32 0 0,27 0 1 0 0,-39 1-21 0 0,0 1 0 0 0,1-1 1 0 0,-1 1-1 0 0,0 0 0 0 0,0 0 0 0 0,0 1 1 0 0,0-1-1 0 0,0 1 0 0 0,0 0 1 0 0,0 0-1 0 0,4 3 0 0 0,-7-5 0 0 0,0 1 0 0 0,0 0 0 0 0,-1 0 0 0 0,1 0 0 0 0,0 0 0 0 0,0-1 0 0 0,-1 1 0 0 0,1 0 0 0 0,0 0 0 0 0,-1 1 0 0 0,1-1 0 0 0,-1 0 0 0 0,1 0 0 0 0,-1 0 0 0 0,1 0 0 0 0,-1 0 0 0 0,0 0 0 0 0,0 1 0 0 0,0 1 0 0 0,0 0 0 0 0,0-1 0 0 0,0 1 0 0 0,-1-1 0 0 0,1 1 0 0 0,-1 0 0 0 0,0-1 0 0 0,0 0 0 0 0,-2 5 0 0 0,-3 3 0 0 0,0-1 0 0 0,-1 1 0 0 0,-10 10 0 0 0,15-17 0 0 0,-13 13-63 0 0,-1-1 1 0 0,-1 0-1 0 0,0-1 1 0 0,-1 0-1 0 0,0-2 0 0 0,-24 12 1 0 0,-126 53-457 0 0,146-68 508 0 0,2-2-167 0 0,16-6-51 0 0,-1 0 0 0 0,1 1 1 0 0,0 0-1 0 0,0 0 0 0 0,-1 0 1 0 0,1 0-1 0 0,-6 5 0 0 0,4 0-2003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20:05:04.0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88 160 1376 0 0,'-15'-7'136'0'0,"-2"-8"1391"0"0,-10-13 7633 0 0,6 5-528 0 0,21 23-8588 0 0,0 0-1 0 0,0 0 1 0 0,0-1-1 0 0,0 1 1 0 0,0 0-1 0 0,-1 0 0 0 0,1 0 1 0 0,0 0-1 0 0,0 0 1 0 0,0 0-1 0 0,0 0 1 0 0,-1 0-1 0 0,1 0 0 0 0,0 0 1 0 0,0 0-1 0 0,0 0 1 0 0,0 0-1 0 0,0 0 1 0 0,-1 0-1 0 0,1 0 0 0 0,0 0 1 0 0,0 0-1 0 0,0 0 1 0 0,0 1-1 0 0,0-1 1 0 0,-1 0-1 0 0,1 0 1 0 0,0 0-1 0 0,0 0 0 0 0,0 0 1 0 0,0 0-1 0 0,0 0 1 0 0,0 0-1 0 0,-1 1 1 0 0,1-1-1 0 0,0 0 0 0 0,0 0 1 0 0,0 0-1 0 0,0 0 1 0 0,0 0-1 0 0,0 1 1 0 0,0-1-1 0 0,0 0 0 0 0,0 0 1 0 0,-2 8 2319 0 0,2-6-2301 0 0,1-1 1 0 0,-1 1 0 0 0,1-1 0 0 0,-1 1-1 0 0,1-1 1 0 0,0 0 0 0 0,0 1 0 0 0,0-1-1 0 0,0 0 1 0 0,0 0 0 0 0,0 1 0 0 0,0-1 0 0 0,0 0-1 0 0,0 0 1 0 0,1 0 0 0 0,-1 0 0 0 0,0-1-1 0 0,1 1 1 0 0,-1 0 0 0 0,1-1 0 0 0,-1 1-1 0 0,3 0 1 0 0,4 1 131 0 0,0 0 1 0 0,1 0-1 0 0,9 0 0 0 0,6 2 196 0 0,8 3-343 0 0,74 17 514 0 0,135 12-1 0 0,137 4 540 0 0,-328-36-950 0 0,21 3 161 0 0,130-5 0 0 0,-73-17 81 0 0,0-5 0 0 0,128-37 0 0 0,-48 19-114 0 0,-96 20-140 0 0,-75 12-99 0 0,95-14 191 0 0,-120 20-203 0 0,-1-2 0 0 0,0 1-1 0 0,14-5 1 0 0,-24 6-27 0 0,-1-1 0 0 0,0 1 0 0 0,0 0 0 0 0,1 0 0 0 0,-1-1 0 0 0,0 1 0 0 0,0 0 0 0 0,0 0 0 0 0,1-1 0 0 0,-1 1 0 0 0,0 0 0 0 0,0-1 0 0 0,0 1 0 0 0,0 0 0 0 0,0 0 0 0 0,0-1 0 0 0,0 1 0 0 0,1 0 0 0 0,-1-1 0 0 0,0 1 0 0 0,0 0 0 0 0,0-1 0 0 0,0 1 0 0 0,0 0 0 0 0,0-1 0 0 0,0 1 0 0 0,-1 0 0 0 0,1-1 0 0 0,0 1 0 0 0,0 0 0 0 0,0-1 0 0 0,0 1 0 0 0,0 0 0 0 0,0-1 0 0 0,-1 1 0 0 0,1 0 0 0 0,0 0 0 0 0,0-1 0 0 0,-1 1 0 0 0,0-4-167 0 0,-1 0 0 0 0,0 0 0 0 0,0 0 0 0 0,0 0 0 0 0,0 0 0 0 0,-1 0 1 0 0,1 1-1 0 0,-1 0 0 0 0,0-1 0 0 0,0 1 0 0 0,0 0 0 0 0,-1 0 0 0 0,1 1 0 0 0,-7-5 0 0 0,6 3-1565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20:05:08.2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34 3224 0 0,'-7'-2'-493'0'0,"-17"-7"3304"0"0,23 8-2197 0 0,-1 0 1 0 0,1 0-1 0 0,-1 0 0 0 0,1 0 1 0 0,-1 0-1 0 0,1-1 0 0 0,0 1 1 0 0,0 0-1 0 0,0-1 0 0 0,0 1 0 0 0,0-1 1 0 0,0 0-1 0 0,-2-3 3547 0 0,14 17-2777 0 0,-7-8-1113 0 0,1-1 1 0 0,0 0-1 0 0,-1 0 1 0 0,1 0 0 0 0,0-1-1 0 0,0 1 1 0 0,1-1-1 0 0,-1-1 1 0 0,0 1 0 0 0,1-1-1 0 0,9 2 1 0 0,-11-2-173 0 0,47 6 985 0 0,0-2 0 0 0,90-2 0 0 0,-106-3-809 0 0,386-7 1470 0 0,188 2-873 0 0,-423 9-787 0 0,287 14 382 0 0,-204 10 85 0 0,-118-4 136 0 0,-113-23-476 0 0,-38-1-210 0 0,0 0 0 0 0,0-1-1 0 0,0 1 1 0 0,0 0 0 0 0,1 0 0 0 0,-1 0 0 0 0,0 0-1 0 0,0 0 1 0 0,0 0 0 0 0,0 0 0 0 0,0 0 0 0 0,0-1-1 0 0,1 1 1 0 0,-1 0 0 0 0,0 0 0 0 0,0 0 0 0 0,0 0-1 0 0,0 0 1 0 0,0-1 0 0 0,0 1 0 0 0,0 0 0 0 0,0 0-1 0 0,0 0 1 0 0,0 0 0 0 0,0-1 0 0 0,0 1-1 0 0,0 0 1 0 0,1 0 0 0 0,-1 0 0 0 0,0 0 0 0 0,-1-1-1 0 0,1 1 1 0 0,0 0 0 0 0,0 0 0 0 0,0 0 0 0 0,0 0-1 0 0,0-1 1 0 0,0 1 0 0 0,0 0 0 0 0,0 0 0 0 0,0 0-1 0 0,0 0 1 0 0,0-1 0 0 0,0 1 0 0 0,0 0 0 0 0,-1 0-1 0 0,1 0 1 0 0,-5-10-159 0 0,2 7-44 0 0,1 1-1 0 0,0-1 1 0 0,-1 1-1 0 0,1 0 0 0 0,-1 0 1 0 0,0 0-1 0 0,0 0 0 0 0,-5-3 1 0 0,-7 0-9110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20:06:05.4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28 17999 0 0,'-6'-17'1952'0'0,"3"6"1006"0"0,3 24 1710 0 0,1 0-5140 0 0,-12 131 1357 0 0,6-101-704 0 0,1 1 0 0 0,3 49 1 0 0,2-65-148 0 0,-1-17-102 0 0,1-1 1 0 0,0 0-1 0 0,0 1 0 0 0,4 12 1 0 0,-5-22-95 0 0,0-1 1 0 0,0 1-1 0 0,0-1 1 0 0,0 0-1 0 0,1 1 1 0 0,-1-1-1 0 0,0 1 1 0 0,0-1-1 0 0,0 1 1 0 0,0-1-1 0 0,1 0 1 0 0,-1 1-1 0 0,0-1 1 0 0,1 1 0 0 0,-1-1-1 0 0,0 0 1 0 0,1 1-1 0 0,-1-1 1 0 0,0 0-1 0 0,1 0 1 0 0,-1 1-1 0 0,0-1 1 0 0,1 0-1 0 0,-1 0 1 0 0,1 1-1 0 0,-1-1 1 0 0,1 0-1 0 0,-1 0 1 0 0,1 0-1 0 0,-1 0 1 0 0,0 0-1 0 0,1 0 1 0 0,0 0-1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4024C-DF7D-46AE-AAB7-E1E472E9470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1535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4024C-DF7D-46AE-AAB7-E1E472E9470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4851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4024C-DF7D-46AE-AAB7-E1E472E9470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8799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4024C-DF7D-46AE-AAB7-E1E472E9470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5262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4024C-DF7D-46AE-AAB7-E1E472E9470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5373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4024C-DF7D-46AE-AAB7-E1E472E9470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568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2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2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5" indent="0" algn="ctr">
              <a:buNone/>
              <a:defRPr sz="1500"/>
            </a:lvl2pPr>
            <a:lvl3pPr marL="685808" indent="0" algn="ctr">
              <a:buNone/>
              <a:defRPr sz="1350"/>
            </a:lvl3pPr>
            <a:lvl4pPr marL="1028713" indent="0" algn="ctr">
              <a:buNone/>
              <a:defRPr sz="1200"/>
            </a:lvl4pPr>
            <a:lvl5pPr marL="1371617" indent="0" algn="ctr">
              <a:buNone/>
              <a:defRPr sz="1200"/>
            </a:lvl5pPr>
            <a:lvl6pPr marL="1714521" indent="0" algn="ctr">
              <a:buNone/>
              <a:defRPr sz="1200"/>
            </a:lvl6pPr>
            <a:lvl7pPr marL="2057426" indent="0" algn="ctr">
              <a:buNone/>
              <a:defRPr sz="1200"/>
            </a:lvl7pPr>
            <a:lvl8pPr marL="2400330" indent="0" algn="ctr">
              <a:buNone/>
              <a:defRPr sz="1200"/>
            </a:lvl8pPr>
            <a:lvl9pPr marL="274323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7" y="273845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273845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9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9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8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1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1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2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2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5" indent="0">
              <a:buNone/>
              <a:defRPr sz="2100"/>
            </a:lvl2pPr>
            <a:lvl3pPr marL="685808" indent="0">
              <a:buNone/>
              <a:defRPr sz="1800"/>
            </a:lvl3pPr>
            <a:lvl4pPr marL="1028713" indent="0">
              <a:buNone/>
              <a:defRPr sz="1500"/>
            </a:lvl4pPr>
            <a:lvl5pPr marL="1371617" indent="0">
              <a:buNone/>
              <a:defRPr sz="1500"/>
            </a:lvl5pPr>
            <a:lvl6pPr marL="1714521" indent="0">
              <a:buNone/>
              <a:defRPr sz="1500"/>
            </a:lvl6pPr>
            <a:lvl7pPr marL="2057426" indent="0">
              <a:buNone/>
              <a:defRPr sz="1500"/>
            </a:lvl7pPr>
            <a:lvl8pPr marL="2400330" indent="0">
              <a:buNone/>
              <a:defRPr sz="1500"/>
            </a:lvl8pPr>
            <a:lvl9pPr marL="2743234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2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2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49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2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8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2" indent="-171452" algn="l" defTabSz="685808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6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61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65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69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74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78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82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87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5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8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13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17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21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26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3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34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70.png"/><Relationship Id="rId21" Type="http://schemas.openxmlformats.org/officeDocument/2006/relationships/customXml" Target="../ink/ink165.xml"/><Relationship Id="rId42" Type="http://schemas.openxmlformats.org/officeDocument/2006/relationships/image" Target="../media/image178.png"/><Relationship Id="rId47" Type="http://schemas.openxmlformats.org/officeDocument/2006/relationships/customXml" Target="../ink/ink178.xml"/><Relationship Id="rId63" Type="http://schemas.openxmlformats.org/officeDocument/2006/relationships/customXml" Target="../ink/ink186.xml"/><Relationship Id="rId68" Type="http://schemas.openxmlformats.org/officeDocument/2006/relationships/image" Target="../media/image191.png"/><Relationship Id="rId84" Type="http://schemas.openxmlformats.org/officeDocument/2006/relationships/image" Target="../media/image199.png"/><Relationship Id="rId89" Type="http://schemas.openxmlformats.org/officeDocument/2006/relationships/customXml" Target="../ink/ink199.xml"/><Relationship Id="rId16" Type="http://schemas.openxmlformats.org/officeDocument/2006/relationships/image" Target="../media/image165.png"/><Relationship Id="rId11" Type="http://schemas.openxmlformats.org/officeDocument/2006/relationships/customXml" Target="../ink/ink160.xml"/><Relationship Id="rId32" Type="http://schemas.openxmlformats.org/officeDocument/2006/relationships/image" Target="../media/image173.png"/><Relationship Id="rId37" Type="http://schemas.openxmlformats.org/officeDocument/2006/relationships/customXml" Target="../ink/ink173.xml"/><Relationship Id="rId53" Type="http://schemas.openxmlformats.org/officeDocument/2006/relationships/customXml" Target="../ink/ink181.xml"/><Relationship Id="rId58" Type="http://schemas.openxmlformats.org/officeDocument/2006/relationships/image" Target="../media/image186.png"/><Relationship Id="rId74" Type="http://schemas.openxmlformats.org/officeDocument/2006/relationships/image" Target="../media/image194.png"/><Relationship Id="rId79" Type="http://schemas.openxmlformats.org/officeDocument/2006/relationships/customXml" Target="../ink/ink194.xml"/><Relationship Id="rId102" Type="http://schemas.openxmlformats.org/officeDocument/2006/relationships/image" Target="../media/image208.png"/><Relationship Id="rId5" Type="http://schemas.openxmlformats.org/officeDocument/2006/relationships/customXml" Target="../ink/ink157.xml"/><Relationship Id="rId90" Type="http://schemas.openxmlformats.org/officeDocument/2006/relationships/image" Target="../media/image202.png"/><Relationship Id="rId95" Type="http://schemas.openxmlformats.org/officeDocument/2006/relationships/customXml" Target="../ink/ink202.xml"/><Relationship Id="rId22" Type="http://schemas.openxmlformats.org/officeDocument/2006/relationships/image" Target="../media/image168.png"/><Relationship Id="rId27" Type="http://schemas.openxmlformats.org/officeDocument/2006/relationships/customXml" Target="../ink/ink168.xml"/><Relationship Id="rId43" Type="http://schemas.openxmlformats.org/officeDocument/2006/relationships/customXml" Target="../ink/ink176.xml"/><Relationship Id="rId48" Type="http://schemas.openxmlformats.org/officeDocument/2006/relationships/image" Target="../media/image181.png"/><Relationship Id="rId64" Type="http://schemas.openxmlformats.org/officeDocument/2006/relationships/image" Target="../media/image189.png"/><Relationship Id="rId69" Type="http://schemas.openxmlformats.org/officeDocument/2006/relationships/customXml" Target="../ink/ink189.xml"/><Relationship Id="rId80" Type="http://schemas.openxmlformats.org/officeDocument/2006/relationships/image" Target="../media/image197.png"/><Relationship Id="rId85" Type="http://schemas.openxmlformats.org/officeDocument/2006/relationships/customXml" Target="../ink/ink197.xml"/><Relationship Id="rId12" Type="http://schemas.openxmlformats.org/officeDocument/2006/relationships/image" Target="../media/image163.png"/><Relationship Id="rId17" Type="http://schemas.openxmlformats.org/officeDocument/2006/relationships/customXml" Target="../ink/ink163.xml"/><Relationship Id="rId33" Type="http://schemas.openxmlformats.org/officeDocument/2006/relationships/customXml" Target="../ink/ink171.xml"/><Relationship Id="rId38" Type="http://schemas.openxmlformats.org/officeDocument/2006/relationships/image" Target="../media/image176.png"/><Relationship Id="rId59" Type="http://schemas.openxmlformats.org/officeDocument/2006/relationships/customXml" Target="../ink/ink184.xml"/><Relationship Id="rId103" Type="http://schemas.openxmlformats.org/officeDocument/2006/relationships/customXml" Target="../ink/ink206.xml"/><Relationship Id="rId20" Type="http://schemas.openxmlformats.org/officeDocument/2006/relationships/image" Target="../media/image167.png"/><Relationship Id="rId41" Type="http://schemas.openxmlformats.org/officeDocument/2006/relationships/customXml" Target="../ink/ink175.xml"/><Relationship Id="rId54" Type="http://schemas.openxmlformats.org/officeDocument/2006/relationships/image" Target="../media/image184.png"/><Relationship Id="rId62" Type="http://schemas.openxmlformats.org/officeDocument/2006/relationships/image" Target="../media/image188.png"/><Relationship Id="rId70" Type="http://schemas.openxmlformats.org/officeDocument/2006/relationships/image" Target="../media/image192.png"/><Relationship Id="rId75" Type="http://schemas.openxmlformats.org/officeDocument/2006/relationships/customXml" Target="../ink/ink192.xml"/><Relationship Id="rId83" Type="http://schemas.openxmlformats.org/officeDocument/2006/relationships/customXml" Target="../ink/ink196.xml"/><Relationship Id="rId88" Type="http://schemas.openxmlformats.org/officeDocument/2006/relationships/image" Target="../media/image201.png"/><Relationship Id="rId91" Type="http://schemas.openxmlformats.org/officeDocument/2006/relationships/customXml" Target="../ink/ink200.xml"/><Relationship Id="rId96" Type="http://schemas.openxmlformats.org/officeDocument/2006/relationships/image" Target="../media/image20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15" Type="http://schemas.openxmlformats.org/officeDocument/2006/relationships/customXml" Target="../ink/ink162.xml"/><Relationship Id="rId23" Type="http://schemas.openxmlformats.org/officeDocument/2006/relationships/customXml" Target="../ink/ink166.xml"/><Relationship Id="rId28" Type="http://schemas.openxmlformats.org/officeDocument/2006/relationships/image" Target="../media/image171.png"/><Relationship Id="rId36" Type="http://schemas.openxmlformats.org/officeDocument/2006/relationships/image" Target="../media/image175.png"/><Relationship Id="rId49" Type="http://schemas.openxmlformats.org/officeDocument/2006/relationships/customXml" Target="../ink/ink179.xml"/><Relationship Id="rId57" Type="http://schemas.openxmlformats.org/officeDocument/2006/relationships/customXml" Target="../ink/ink183.xml"/><Relationship Id="rId106" Type="http://schemas.openxmlformats.org/officeDocument/2006/relationships/image" Target="../media/image210.png"/><Relationship Id="rId10" Type="http://schemas.openxmlformats.org/officeDocument/2006/relationships/image" Target="../media/image162.png"/><Relationship Id="rId31" Type="http://schemas.openxmlformats.org/officeDocument/2006/relationships/customXml" Target="../ink/ink170.xml"/><Relationship Id="rId44" Type="http://schemas.openxmlformats.org/officeDocument/2006/relationships/image" Target="../media/image179.png"/><Relationship Id="rId52" Type="http://schemas.openxmlformats.org/officeDocument/2006/relationships/image" Target="../media/image183.png"/><Relationship Id="rId60" Type="http://schemas.openxmlformats.org/officeDocument/2006/relationships/image" Target="../media/image187.png"/><Relationship Id="rId65" Type="http://schemas.openxmlformats.org/officeDocument/2006/relationships/customXml" Target="../ink/ink187.xml"/><Relationship Id="rId73" Type="http://schemas.openxmlformats.org/officeDocument/2006/relationships/customXml" Target="../ink/ink191.xml"/><Relationship Id="rId78" Type="http://schemas.openxmlformats.org/officeDocument/2006/relationships/image" Target="../media/image196.png"/><Relationship Id="rId81" Type="http://schemas.openxmlformats.org/officeDocument/2006/relationships/customXml" Target="../ink/ink195.xml"/><Relationship Id="rId86" Type="http://schemas.openxmlformats.org/officeDocument/2006/relationships/image" Target="../media/image200.png"/><Relationship Id="rId94" Type="http://schemas.openxmlformats.org/officeDocument/2006/relationships/image" Target="../media/image204.png"/><Relationship Id="rId99" Type="http://schemas.openxmlformats.org/officeDocument/2006/relationships/customXml" Target="../ink/ink204.xml"/><Relationship Id="rId101" Type="http://schemas.openxmlformats.org/officeDocument/2006/relationships/customXml" Target="../ink/ink205.xml"/><Relationship Id="rId4" Type="http://schemas.openxmlformats.org/officeDocument/2006/relationships/image" Target="../media/image159.png"/><Relationship Id="rId9" Type="http://schemas.openxmlformats.org/officeDocument/2006/relationships/customXml" Target="../ink/ink159.xml"/><Relationship Id="rId13" Type="http://schemas.openxmlformats.org/officeDocument/2006/relationships/customXml" Target="../ink/ink161.xml"/><Relationship Id="rId18" Type="http://schemas.openxmlformats.org/officeDocument/2006/relationships/image" Target="../media/image166.png"/><Relationship Id="rId39" Type="http://schemas.openxmlformats.org/officeDocument/2006/relationships/customXml" Target="../ink/ink174.xml"/><Relationship Id="rId34" Type="http://schemas.openxmlformats.org/officeDocument/2006/relationships/image" Target="../media/image174.png"/><Relationship Id="rId50" Type="http://schemas.openxmlformats.org/officeDocument/2006/relationships/image" Target="../media/image182.png"/><Relationship Id="rId55" Type="http://schemas.openxmlformats.org/officeDocument/2006/relationships/customXml" Target="../ink/ink182.xml"/><Relationship Id="rId76" Type="http://schemas.openxmlformats.org/officeDocument/2006/relationships/image" Target="../media/image195.png"/><Relationship Id="rId97" Type="http://schemas.openxmlformats.org/officeDocument/2006/relationships/customXml" Target="../ink/ink203.xml"/><Relationship Id="rId104" Type="http://schemas.openxmlformats.org/officeDocument/2006/relationships/image" Target="../media/image209.png"/><Relationship Id="rId7" Type="http://schemas.openxmlformats.org/officeDocument/2006/relationships/customXml" Target="../ink/ink158.xml"/><Relationship Id="rId71" Type="http://schemas.openxmlformats.org/officeDocument/2006/relationships/customXml" Target="../ink/ink190.xml"/><Relationship Id="rId92" Type="http://schemas.openxmlformats.org/officeDocument/2006/relationships/image" Target="../media/image203.png"/><Relationship Id="rId2" Type="http://schemas.openxmlformats.org/officeDocument/2006/relationships/notesSlide" Target="../notesSlides/notesSlide5.xml"/><Relationship Id="rId29" Type="http://schemas.openxmlformats.org/officeDocument/2006/relationships/customXml" Target="../ink/ink169.xml"/><Relationship Id="rId24" Type="http://schemas.openxmlformats.org/officeDocument/2006/relationships/image" Target="../media/image169.png"/><Relationship Id="rId40" Type="http://schemas.openxmlformats.org/officeDocument/2006/relationships/image" Target="../media/image177.png"/><Relationship Id="rId45" Type="http://schemas.openxmlformats.org/officeDocument/2006/relationships/customXml" Target="../ink/ink177.xml"/><Relationship Id="rId66" Type="http://schemas.openxmlformats.org/officeDocument/2006/relationships/image" Target="../media/image190.png"/><Relationship Id="rId87" Type="http://schemas.openxmlformats.org/officeDocument/2006/relationships/customXml" Target="../ink/ink198.xml"/><Relationship Id="rId61" Type="http://schemas.openxmlformats.org/officeDocument/2006/relationships/customXml" Target="../ink/ink185.xml"/><Relationship Id="rId82" Type="http://schemas.openxmlformats.org/officeDocument/2006/relationships/image" Target="../media/image198.png"/><Relationship Id="rId19" Type="http://schemas.openxmlformats.org/officeDocument/2006/relationships/customXml" Target="../ink/ink164.xml"/><Relationship Id="rId14" Type="http://schemas.openxmlformats.org/officeDocument/2006/relationships/image" Target="../media/image164.png"/><Relationship Id="rId30" Type="http://schemas.openxmlformats.org/officeDocument/2006/relationships/image" Target="../media/image172.png"/><Relationship Id="rId35" Type="http://schemas.openxmlformats.org/officeDocument/2006/relationships/customXml" Target="../ink/ink172.xml"/><Relationship Id="rId56" Type="http://schemas.openxmlformats.org/officeDocument/2006/relationships/image" Target="../media/image185.png"/><Relationship Id="rId77" Type="http://schemas.openxmlformats.org/officeDocument/2006/relationships/customXml" Target="../ink/ink193.xml"/><Relationship Id="rId100" Type="http://schemas.openxmlformats.org/officeDocument/2006/relationships/image" Target="../media/image207.png"/><Relationship Id="rId105" Type="http://schemas.openxmlformats.org/officeDocument/2006/relationships/customXml" Target="../ink/ink207.xml"/><Relationship Id="rId8" Type="http://schemas.openxmlformats.org/officeDocument/2006/relationships/image" Target="../media/image161.png"/><Relationship Id="rId51" Type="http://schemas.openxmlformats.org/officeDocument/2006/relationships/customXml" Target="../ink/ink180.xml"/><Relationship Id="rId72" Type="http://schemas.openxmlformats.org/officeDocument/2006/relationships/image" Target="../media/image193.png"/><Relationship Id="rId93" Type="http://schemas.openxmlformats.org/officeDocument/2006/relationships/customXml" Target="../ink/ink201.xml"/><Relationship Id="rId98" Type="http://schemas.openxmlformats.org/officeDocument/2006/relationships/image" Target="../media/image206.png"/><Relationship Id="rId3" Type="http://schemas.openxmlformats.org/officeDocument/2006/relationships/customXml" Target="../ink/ink156.xml"/><Relationship Id="rId25" Type="http://schemas.openxmlformats.org/officeDocument/2006/relationships/customXml" Target="../ink/ink167.xml"/><Relationship Id="rId46" Type="http://schemas.openxmlformats.org/officeDocument/2006/relationships/image" Target="../media/image180.png"/><Relationship Id="rId67" Type="http://schemas.openxmlformats.org/officeDocument/2006/relationships/customXml" Target="../ink/ink18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210.xml"/><Relationship Id="rId3" Type="http://schemas.openxmlformats.org/officeDocument/2006/relationships/image" Target="../media/image211.png"/><Relationship Id="rId7" Type="http://schemas.openxmlformats.org/officeDocument/2006/relationships/image" Target="../media/image2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09.xml"/><Relationship Id="rId5" Type="http://schemas.openxmlformats.org/officeDocument/2006/relationships/image" Target="../media/image212.png"/><Relationship Id="rId4" Type="http://schemas.openxmlformats.org/officeDocument/2006/relationships/customXml" Target="../ink/ink208.xml"/><Relationship Id="rId9" Type="http://schemas.openxmlformats.org/officeDocument/2006/relationships/image" Target="../media/image214.png"/></Relationships>
</file>

<file path=ppt/slides/_rels/slide1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26.png"/><Relationship Id="rId117" Type="http://schemas.openxmlformats.org/officeDocument/2006/relationships/customXml" Target="../ink/ink268.xml"/><Relationship Id="rId21" Type="http://schemas.openxmlformats.org/officeDocument/2006/relationships/customXml" Target="../ink/ink220.xml"/><Relationship Id="rId42" Type="http://schemas.openxmlformats.org/officeDocument/2006/relationships/image" Target="../media/image234.png"/><Relationship Id="rId47" Type="http://schemas.openxmlformats.org/officeDocument/2006/relationships/customXml" Target="../ink/ink233.xml"/><Relationship Id="rId63" Type="http://schemas.openxmlformats.org/officeDocument/2006/relationships/customXml" Target="../ink/ink241.xml"/><Relationship Id="rId68" Type="http://schemas.openxmlformats.org/officeDocument/2006/relationships/image" Target="../media/image247.png"/><Relationship Id="rId84" Type="http://schemas.openxmlformats.org/officeDocument/2006/relationships/image" Target="../media/image255.png"/><Relationship Id="rId89" Type="http://schemas.openxmlformats.org/officeDocument/2006/relationships/customXml" Target="../ink/ink254.xml"/><Relationship Id="rId112" Type="http://schemas.openxmlformats.org/officeDocument/2006/relationships/image" Target="../media/image269.png"/><Relationship Id="rId16" Type="http://schemas.openxmlformats.org/officeDocument/2006/relationships/image" Target="../media/image221.png"/><Relationship Id="rId107" Type="http://schemas.openxmlformats.org/officeDocument/2006/relationships/customXml" Target="../ink/ink263.xml"/><Relationship Id="rId11" Type="http://schemas.openxmlformats.org/officeDocument/2006/relationships/customXml" Target="../ink/ink215.xml"/><Relationship Id="rId32" Type="http://schemas.openxmlformats.org/officeDocument/2006/relationships/image" Target="../media/image229.png"/><Relationship Id="rId37" Type="http://schemas.openxmlformats.org/officeDocument/2006/relationships/customXml" Target="../ink/ink228.xml"/><Relationship Id="rId53" Type="http://schemas.openxmlformats.org/officeDocument/2006/relationships/customXml" Target="../ink/ink236.xml"/><Relationship Id="rId58" Type="http://schemas.openxmlformats.org/officeDocument/2006/relationships/image" Target="../media/image242.png"/><Relationship Id="rId74" Type="http://schemas.openxmlformats.org/officeDocument/2006/relationships/image" Target="../media/image250.png"/><Relationship Id="rId79" Type="http://schemas.openxmlformats.org/officeDocument/2006/relationships/customXml" Target="../ink/ink249.xml"/><Relationship Id="rId102" Type="http://schemas.openxmlformats.org/officeDocument/2006/relationships/image" Target="../media/image264.png"/><Relationship Id="rId5" Type="http://schemas.openxmlformats.org/officeDocument/2006/relationships/customXml" Target="../ink/ink212.xml"/><Relationship Id="rId90" Type="http://schemas.openxmlformats.org/officeDocument/2006/relationships/image" Target="../media/image258.png"/><Relationship Id="rId95" Type="http://schemas.openxmlformats.org/officeDocument/2006/relationships/customXml" Target="../ink/ink257.xml"/><Relationship Id="rId22" Type="http://schemas.openxmlformats.org/officeDocument/2006/relationships/image" Target="../media/image224.png"/><Relationship Id="rId27" Type="http://schemas.openxmlformats.org/officeDocument/2006/relationships/customXml" Target="../ink/ink223.xml"/><Relationship Id="rId43" Type="http://schemas.openxmlformats.org/officeDocument/2006/relationships/customXml" Target="../ink/ink231.xml"/><Relationship Id="rId48" Type="http://schemas.openxmlformats.org/officeDocument/2006/relationships/image" Target="../media/image237.png"/><Relationship Id="rId64" Type="http://schemas.openxmlformats.org/officeDocument/2006/relationships/image" Target="../media/image245.png"/><Relationship Id="rId69" Type="http://schemas.openxmlformats.org/officeDocument/2006/relationships/customXml" Target="../ink/ink244.xml"/><Relationship Id="rId113" Type="http://schemas.openxmlformats.org/officeDocument/2006/relationships/customXml" Target="../ink/ink266.xml"/><Relationship Id="rId118" Type="http://schemas.openxmlformats.org/officeDocument/2006/relationships/image" Target="../media/image272.png"/><Relationship Id="rId80" Type="http://schemas.openxmlformats.org/officeDocument/2006/relationships/image" Target="../media/image253.png"/><Relationship Id="rId85" Type="http://schemas.openxmlformats.org/officeDocument/2006/relationships/customXml" Target="../ink/ink252.xml"/><Relationship Id="rId12" Type="http://schemas.openxmlformats.org/officeDocument/2006/relationships/image" Target="../media/image219.png"/><Relationship Id="rId17" Type="http://schemas.openxmlformats.org/officeDocument/2006/relationships/customXml" Target="../ink/ink218.xml"/><Relationship Id="rId33" Type="http://schemas.openxmlformats.org/officeDocument/2006/relationships/customXml" Target="../ink/ink226.xml"/><Relationship Id="rId38" Type="http://schemas.openxmlformats.org/officeDocument/2006/relationships/image" Target="../media/image232.png"/><Relationship Id="rId59" Type="http://schemas.openxmlformats.org/officeDocument/2006/relationships/customXml" Target="../ink/ink239.xml"/><Relationship Id="rId103" Type="http://schemas.openxmlformats.org/officeDocument/2006/relationships/customXml" Target="../ink/ink261.xml"/><Relationship Id="rId108" Type="http://schemas.openxmlformats.org/officeDocument/2006/relationships/image" Target="../media/image267.png"/><Relationship Id="rId54" Type="http://schemas.openxmlformats.org/officeDocument/2006/relationships/image" Target="../media/image240.png"/><Relationship Id="rId70" Type="http://schemas.openxmlformats.org/officeDocument/2006/relationships/image" Target="../media/image248.png"/><Relationship Id="rId75" Type="http://schemas.openxmlformats.org/officeDocument/2006/relationships/customXml" Target="../ink/ink247.xml"/><Relationship Id="rId91" Type="http://schemas.openxmlformats.org/officeDocument/2006/relationships/customXml" Target="../ink/ink255.xml"/><Relationship Id="rId96" Type="http://schemas.openxmlformats.org/officeDocument/2006/relationships/image" Target="../media/image2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6.png"/><Relationship Id="rId23" Type="http://schemas.openxmlformats.org/officeDocument/2006/relationships/customXml" Target="../ink/ink221.xml"/><Relationship Id="rId28" Type="http://schemas.openxmlformats.org/officeDocument/2006/relationships/image" Target="../media/image227.png"/><Relationship Id="rId49" Type="http://schemas.openxmlformats.org/officeDocument/2006/relationships/customXml" Target="../ink/ink234.xml"/><Relationship Id="rId114" Type="http://schemas.openxmlformats.org/officeDocument/2006/relationships/image" Target="../media/image270.png"/><Relationship Id="rId10" Type="http://schemas.openxmlformats.org/officeDocument/2006/relationships/image" Target="../media/image218.png"/><Relationship Id="rId31" Type="http://schemas.openxmlformats.org/officeDocument/2006/relationships/customXml" Target="../ink/ink225.xml"/><Relationship Id="rId44" Type="http://schemas.openxmlformats.org/officeDocument/2006/relationships/image" Target="../media/image235.png"/><Relationship Id="rId52" Type="http://schemas.openxmlformats.org/officeDocument/2006/relationships/image" Target="../media/image239.png"/><Relationship Id="rId60" Type="http://schemas.openxmlformats.org/officeDocument/2006/relationships/image" Target="../media/image243.png"/><Relationship Id="rId65" Type="http://schemas.openxmlformats.org/officeDocument/2006/relationships/customXml" Target="../ink/ink242.xml"/><Relationship Id="rId73" Type="http://schemas.openxmlformats.org/officeDocument/2006/relationships/customXml" Target="../ink/ink246.xml"/><Relationship Id="rId78" Type="http://schemas.openxmlformats.org/officeDocument/2006/relationships/image" Target="../media/image252.png"/><Relationship Id="rId81" Type="http://schemas.openxmlformats.org/officeDocument/2006/relationships/customXml" Target="../ink/ink250.xml"/><Relationship Id="rId86" Type="http://schemas.openxmlformats.org/officeDocument/2006/relationships/image" Target="../media/image256.png"/><Relationship Id="rId94" Type="http://schemas.openxmlformats.org/officeDocument/2006/relationships/image" Target="../media/image260.png"/><Relationship Id="rId99" Type="http://schemas.openxmlformats.org/officeDocument/2006/relationships/customXml" Target="../ink/ink259.xml"/><Relationship Id="rId101" Type="http://schemas.openxmlformats.org/officeDocument/2006/relationships/customXml" Target="../ink/ink260.xml"/><Relationship Id="rId4" Type="http://schemas.openxmlformats.org/officeDocument/2006/relationships/image" Target="../media/image215.png"/><Relationship Id="rId9" Type="http://schemas.openxmlformats.org/officeDocument/2006/relationships/customXml" Target="../ink/ink214.xml"/><Relationship Id="rId13" Type="http://schemas.openxmlformats.org/officeDocument/2006/relationships/customXml" Target="../ink/ink216.xml"/><Relationship Id="rId18" Type="http://schemas.openxmlformats.org/officeDocument/2006/relationships/image" Target="../media/image222.png"/><Relationship Id="rId39" Type="http://schemas.openxmlformats.org/officeDocument/2006/relationships/customXml" Target="../ink/ink229.xml"/><Relationship Id="rId109" Type="http://schemas.openxmlformats.org/officeDocument/2006/relationships/customXml" Target="../ink/ink264.xml"/><Relationship Id="rId34" Type="http://schemas.openxmlformats.org/officeDocument/2006/relationships/image" Target="../media/image230.png"/><Relationship Id="rId50" Type="http://schemas.openxmlformats.org/officeDocument/2006/relationships/image" Target="../media/image238.png"/><Relationship Id="rId55" Type="http://schemas.openxmlformats.org/officeDocument/2006/relationships/customXml" Target="../ink/ink237.xml"/><Relationship Id="rId76" Type="http://schemas.openxmlformats.org/officeDocument/2006/relationships/image" Target="../media/image251.png"/><Relationship Id="rId97" Type="http://schemas.openxmlformats.org/officeDocument/2006/relationships/customXml" Target="../ink/ink258.xml"/><Relationship Id="rId104" Type="http://schemas.openxmlformats.org/officeDocument/2006/relationships/image" Target="../media/image265.png"/><Relationship Id="rId7" Type="http://schemas.openxmlformats.org/officeDocument/2006/relationships/customXml" Target="../ink/ink213.xml"/><Relationship Id="rId71" Type="http://schemas.openxmlformats.org/officeDocument/2006/relationships/customXml" Target="../ink/ink245.xml"/><Relationship Id="rId92" Type="http://schemas.openxmlformats.org/officeDocument/2006/relationships/image" Target="../media/image259.png"/><Relationship Id="rId2" Type="http://schemas.openxmlformats.org/officeDocument/2006/relationships/notesSlide" Target="../notesSlides/notesSlide7.xml"/><Relationship Id="rId29" Type="http://schemas.openxmlformats.org/officeDocument/2006/relationships/customXml" Target="../ink/ink224.xml"/><Relationship Id="rId24" Type="http://schemas.openxmlformats.org/officeDocument/2006/relationships/image" Target="../media/image225.png"/><Relationship Id="rId40" Type="http://schemas.openxmlformats.org/officeDocument/2006/relationships/image" Target="../media/image233.png"/><Relationship Id="rId45" Type="http://schemas.openxmlformats.org/officeDocument/2006/relationships/customXml" Target="../ink/ink232.xml"/><Relationship Id="rId66" Type="http://schemas.openxmlformats.org/officeDocument/2006/relationships/image" Target="../media/image246.png"/><Relationship Id="rId87" Type="http://schemas.openxmlformats.org/officeDocument/2006/relationships/customXml" Target="../ink/ink253.xml"/><Relationship Id="rId110" Type="http://schemas.openxmlformats.org/officeDocument/2006/relationships/image" Target="../media/image268.png"/><Relationship Id="rId115" Type="http://schemas.openxmlformats.org/officeDocument/2006/relationships/customXml" Target="../ink/ink267.xml"/><Relationship Id="rId61" Type="http://schemas.openxmlformats.org/officeDocument/2006/relationships/customXml" Target="../ink/ink240.xml"/><Relationship Id="rId82" Type="http://schemas.openxmlformats.org/officeDocument/2006/relationships/image" Target="../media/image254.png"/><Relationship Id="rId19" Type="http://schemas.openxmlformats.org/officeDocument/2006/relationships/customXml" Target="../ink/ink219.xml"/><Relationship Id="rId14" Type="http://schemas.openxmlformats.org/officeDocument/2006/relationships/image" Target="../media/image220.png"/><Relationship Id="rId30" Type="http://schemas.openxmlformats.org/officeDocument/2006/relationships/image" Target="../media/image228.png"/><Relationship Id="rId35" Type="http://schemas.openxmlformats.org/officeDocument/2006/relationships/customXml" Target="../ink/ink227.xml"/><Relationship Id="rId56" Type="http://schemas.openxmlformats.org/officeDocument/2006/relationships/image" Target="../media/image241.png"/><Relationship Id="rId77" Type="http://schemas.openxmlformats.org/officeDocument/2006/relationships/customXml" Target="../ink/ink248.xml"/><Relationship Id="rId100" Type="http://schemas.openxmlformats.org/officeDocument/2006/relationships/image" Target="../media/image263.png"/><Relationship Id="rId105" Type="http://schemas.openxmlformats.org/officeDocument/2006/relationships/customXml" Target="../ink/ink262.xml"/><Relationship Id="rId8" Type="http://schemas.openxmlformats.org/officeDocument/2006/relationships/image" Target="../media/image217.png"/><Relationship Id="rId51" Type="http://schemas.openxmlformats.org/officeDocument/2006/relationships/customXml" Target="../ink/ink235.xml"/><Relationship Id="rId72" Type="http://schemas.openxmlformats.org/officeDocument/2006/relationships/image" Target="../media/image249.png"/><Relationship Id="rId93" Type="http://schemas.openxmlformats.org/officeDocument/2006/relationships/customXml" Target="../ink/ink256.xml"/><Relationship Id="rId98" Type="http://schemas.openxmlformats.org/officeDocument/2006/relationships/image" Target="../media/image262.png"/><Relationship Id="rId3" Type="http://schemas.openxmlformats.org/officeDocument/2006/relationships/customXml" Target="../ink/ink211.xml"/><Relationship Id="rId25" Type="http://schemas.openxmlformats.org/officeDocument/2006/relationships/customXml" Target="../ink/ink222.xml"/><Relationship Id="rId46" Type="http://schemas.openxmlformats.org/officeDocument/2006/relationships/image" Target="../media/image236.png"/><Relationship Id="rId67" Type="http://schemas.openxmlformats.org/officeDocument/2006/relationships/customXml" Target="../ink/ink243.xml"/><Relationship Id="rId116" Type="http://schemas.openxmlformats.org/officeDocument/2006/relationships/image" Target="../media/image271.png"/><Relationship Id="rId20" Type="http://schemas.openxmlformats.org/officeDocument/2006/relationships/image" Target="../media/image223.png"/><Relationship Id="rId41" Type="http://schemas.openxmlformats.org/officeDocument/2006/relationships/customXml" Target="../ink/ink230.xml"/><Relationship Id="rId62" Type="http://schemas.openxmlformats.org/officeDocument/2006/relationships/image" Target="../media/image244.png"/><Relationship Id="rId83" Type="http://schemas.openxmlformats.org/officeDocument/2006/relationships/customXml" Target="../ink/ink251.xml"/><Relationship Id="rId88" Type="http://schemas.openxmlformats.org/officeDocument/2006/relationships/image" Target="../media/image257.png"/><Relationship Id="rId111" Type="http://schemas.openxmlformats.org/officeDocument/2006/relationships/customXml" Target="../ink/ink265.xml"/><Relationship Id="rId15" Type="http://schemas.openxmlformats.org/officeDocument/2006/relationships/customXml" Target="../ink/ink217.xml"/><Relationship Id="rId36" Type="http://schemas.openxmlformats.org/officeDocument/2006/relationships/image" Target="../media/image231.png"/><Relationship Id="rId57" Type="http://schemas.openxmlformats.org/officeDocument/2006/relationships/customXml" Target="../ink/ink238.xml"/><Relationship Id="rId106" Type="http://schemas.openxmlformats.org/officeDocument/2006/relationships/image" Target="../media/image26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13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12" Type="http://schemas.openxmlformats.org/officeDocument/2006/relationships/customXml" Target="../ink/ink9.xml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.xml"/><Relationship Id="rId11" Type="http://schemas.openxmlformats.org/officeDocument/2006/relationships/image" Target="../media/image8.png"/><Relationship Id="rId5" Type="http://schemas.openxmlformats.org/officeDocument/2006/relationships/image" Target="../media/image5.png"/><Relationship Id="rId15" Type="http://schemas.openxmlformats.org/officeDocument/2006/relationships/image" Target="../media/image10.png"/><Relationship Id="rId10" Type="http://schemas.openxmlformats.org/officeDocument/2006/relationships/customXml" Target="../ink/ink8.xml"/><Relationship Id="rId4" Type="http://schemas.openxmlformats.org/officeDocument/2006/relationships/customXml" Target="../ink/ink5.xml"/><Relationship Id="rId9" Type="http://schemas.openxmlformats.org/officeDocument/2006/relationships/image" Target="../media/image7.png"/><Relationship Id="rId14" Type="http://schemas.openxmlformats.org/officeDocument/2006/relationships/customXml" Target="../ink/ink10.xml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2.xml"/><Relationship Id="rId21" Type="http://schemas.openxmlformats.org/officeDocument/2006/relationships/image" Target="../media/image19.png"/><Relationship Id="rId42" Type="http://schemas.openxmlformats.org/officeDocument/2006/relationships/customXml" Target="../ink/ink30.xml"/><Relationship Id="rId47" Type="http://schemas.openxmlformats.org/officeDocument/2006/relationships/image" Target="../media/image32.png"/><Relationship Id="rId63" Type="http://schemas.openxmlformats.org/officeDocument/2006/relationships/image" Target="../media/image40.png"/><Relationship Id="rId68" Type="http://schemas.openxmlformats.org/officeDocument/2006/relationships/customXml" Target="../ink/ink43.xml"/><Relationship Id="rId2" Type="http://schemas.openxmlformats.org/officeDocument/2006/relationships/notesSlide" Target="../notesSlides/notesSlide2.xml"/><Relationship Id="rId16" Type="http://schemas.openxmlformats.org/officeDocument/2006/relationships/customXml" Target="../ink/ink17.xml"/><Relationship Id="rId29" Type="http://schemas.openxmlformats.org/officeDocument/2006/relationships/image" Target="../media/image23.png"/><Relationship Id="rId11" Type="http://schemas.openxmlformats.org/officeDocument/2006/relationships/image" Target="../media/image14.png"/><Relationship Id="rId24" Type="http://schemas.openxmlformats.org/officeDocument/2006/relationships/customXml" Target="../ink/ink21.xml"/><Relationship Id="rId32" Type="http://schemas.openxmlformats.org/officeDocument/2006/relationships/customXml" Target="../ink/ink25.xml"/><Relationship Id="rId37" Type="http://schemas.openxmlformats.org/officeDocument/2006/relationships/image" Target="../media/image27.png"/><Relationship Id="rId40" Type="http://schemas.openxmlformats.org/officeDocument/2006/relationships/customXml" Target="../ink/ink29.xml"/><Relationship Id="rId45" Type="http://schemas.openxmlformats.org/officeDocument/2006/relationships/image" Target="../media/image31.png"/><Relationship Id="rId53" Type="http://schemas.openxmlformats.org/officeDocument/2006/relationships/image" Target="../media/image35.png"/><Relationship Id="rId58" Type="http://schemas.openxmlformats.org/officeDocument/2006/relationships/customXml" Target="../ink/ink38.xml"/><Relationship Id="rId66" Type="http://schemas.openxmlformats.org/officeDocument/2006/relationships/customXml" Target="../ink/ink42.xml"/><Relationship Id="rId5" Type="http://schemas.openxmlformats.org/officeDocument/2006/relationships/image" Target="../media/image11.png"/><Relationship Id="rId61" Type="http://schemas.openxmlformats.org/officeDocument/2006/relationships/image" Target="../media/image39.png"/><Relationship Id="rId19" Type="http://schemas.openxmlformats.org/officeDocument/2006/relationships/image" Target="../media/image18.png"/><Relationship Id="rId14" Type="http://schemas.openxmlformats.org/officeDocument/2006/relationships/customXml" Target="../ink/ink16.xml"/><Relationship Id="rId22" Type="http://schemas.openxmlformats.org/officeDocument/2006/relationships/customXml" Target="../ink/ink20.xml"/><Relationship Id="rId27" Type="http://schemas.openxmlformats.org/officeDocument/2006/relationships/image" Target="../media/image22.png"/><Relationship Id="rId30" Type="http://schemas.openxmlformats.org/officeDocument/2006/relationships/customXml" Target="../ink/ink24.xml"/><Relationship Id="rId35" Type="http://schemas.openxmlformats.org/officeDocument/2006/relationships/image" Target="../media/image26.png"/><Relationship Id="rId43" Type="http://schemas.openxmlformats.org/officeDocument/2006/relationships/image" Target="../media/image30.png"/><Relationship Id="rId48" Type="http://schemas.openxmlformats.org/officeDocument/2006/relationships/customXml" Target="../ink/ink33.xml"/><Relationship Id="rId56" Type="http://schemas.openxmlformats.org/officeDocument/2006/relationships/customXml" Target="../ink/ink37.xml"/><Relationship Id="rId64" Type="http://schemas.openxmlformats.org/officeDocument/2006/relationships/customXml" Target="../ink/ink41.xml"/><Relationship Id="rId69" Type="http://schemas.openxmlformats.org/officeDocument/2006/relationships/image" Target="../media/image43.png"/><Relationship Id="rId8" Type="http://schemas.openxmlformats.org/officeDocument/2006/relationships/customXml" Target="../ink/ink13.xml"/><Relationship Id="rId51" Type="http://schemas.openxmlformats.org/officeDocument/2006/relationships/image" Target="../media/image34.png"/><Relationship Id="rId72" Type="http://schemas.openxmlformats.org/officeDocument/2006/relationships/customXml" Target="../ink/ink45.xml"/><Relationship Id="rId3" Type="http://schemas.openxmlformats.org/officeDocument/2006/relationships/hyperlink" Target="https://www.youtube.com/watch?v=ywWBy6J5gz8" TargetMode="External"/><Relationship Id="rId12" Type="http://schemas.openxmlformats.org/officeDocument/2006/relationships/customXml" Target="../ink/ink15.xml"/><Relationship Id="rId17" Type="http://schemas.openxmlformats.org/officeDocument/2006/relationships/image" Target="../media/image17.png"/><Relationship Id="rId25" Type="http://schemas.openxmlformats.org/officeDocument/2006/relationships/image" Target="../media/image21.png"/><Relationship Id="rId33" Type="http://schemas.openxmlformats.org/officeDocument/2006/relationships/image" Target="../media/image25.png"/><Relationship Id="rId38" Type="http://schemas.openxmlformats.org/officeDocument/2006/relationships/customXml" Target="../ink/ink28.xml"/><Relationship Id="rId46" Type="http://schemas.openxmlformats.org/officeDocument/2006/relationships/customXml" Target="../ink/ink32.xml"/><Relationship Id="rId59" Type="http://schemas.openxmlformats.org/officeDocument/2006/relationships/image" Target="../media/image38.png"/><Relationship Id="rId67" Type="http://schemas.openxmlformats.org/officeDocument/2006/relationships/image" Target="../media/image42.png"/><Relationship Id="rId20" Type="http://schemas.openxmlformats.org/officeDocument/2006/relationships/customXml" Target="../ink/ink19.xml"/><Relationship Id="rId41" Type="http://schemas.openxmlformats.org/officeDocument/2006/relationships/image" Target="../media/image29.png"/><Relationship Id="rId54" Type="http://schemas.openxmlformats.org/officeDocument/2006/relationships/customXml" Target="../ink/ink36.xml"/><Relationship Id="rId62" Type="http://schemas.openxmlformats.org/officeDocument/2006/relationships/customXml" Target="../ink/ink40.xml"/><Relationship Id="rId70" Type="http://schemas.openxmlformats.org/officeDocument/2006/relationships/customXml" Target="../ink/ink4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2.xml"/><Relationship Id="rId15" Type="http://schemas.openxmlformats.org/officeDocument/2006/relationships/image" Target="../media/image16.png"/><Relationship Id="rId23" Type="http://schemas.openxmlformats.org/officeDocument/2006/relationships/image" Target="../media/image20.png"/><Relationship Id="rId28" Type="http://schemas.openxmlformats.org/officeDocument/2006/relationships/customXml" Target="../ink/ink23.xml"/><Relationship Id="rId36" Type="http://schemas.openxmlformats.org/officeDocument/2006/relationships/customXml" Target="../ink/ink27.xml"/><Relationship Id="rId49" Type="http://schemas.openxmlformats.org/officeDocument/2006/relationships/image" Target="../media/image33.png"/><Relationship Id="rId57" Type="http://schemas.openxmlformats.org/officeDocument/2006/relationships/image" Target="../media/image37.png"/><Relationship Id="rId10" Type="http://schemas.openxmlformats.org/officeDocument/2006/relationships/customXml" Target="../ink/ink14.xml"/><Relationship Id="rId31" Type="http://schemas.openxmlformats.org/officeDocument/2006/relationships/image" Target="../media/image24.png"/><Relationship Id="rId44" Type="http://schemas.openxmlformats.org/officeDocument/2006/relationships/customXml" Target="../ink/ink31.xml"/><Relationship Id="rId52" Type="http://schemas.openxmlformats.org/officeDocument/2006/relationships/customXml" Target="../ink/ink35.xml"/><Relationship Id="rId60" Type="http://schemas.openxmlformats.org/officeDocument/2006/relationships/customXml" Target="../ink/ink39.xml"/><Relationship Id="rId65" Type="http://schemas.openxmlformats.org/officeDocument/2006/relationships/image" Target="../media/image41.png"/><Relationship Id="rId73" Type="http://schemas.openxmlformats.org/officeDocument/2006/relationships/image" Target="../media/image45.png"/><Relationship Id="rId4" Type="http://schemas.openxmlformats.org/officeDocument/2006/relationships/customXml" Target="../ink/ink11.xml"/><Relationship Id="rId9" Type="http://schemas.openxmlformats.org/officeDocument/2006/relationships/image" Target="../media/image13.png"/><Relationship Id="rId13" Type="http://schemas.openxmlformats.org/officeDocument/2006/relationships/image" Target="../media/image15.png"/><Relationship Id="rId18" Type="http://schemas.openxmlformats.org/officeDocument/2006/relationships/customXml" Target="../ink/ink18.xml"/><Relationship Id="rId39" Type="http://schemas.openxmlformats.org/officeDocument/2006/relationships/image" Target="../media/image28.png"/><Relationship Id="rId34" Type="http://schemas.openxmlformats.org/officeDocument/2006/relationships/customXml" Target="../ink/ink26.xml"/><Relationship Id="rId50" Type="http://schemas.openxmlformats.org/officeDocument/2006/relationships/customXml" Target="../ink/ink34.xml"/><Relationship Id="rId55" Type="http://schemas.openxmlformats.org/officeDocument/2006/relationships/image" Target="../media/image36.png"/><Relationship Id="rId7" Type="http://schemas.openxmlformats.org/officeDocument/2006/relationships/image" Target="../media/image12.png"/><Relationship Id="rId71" Type="http://schemas.openxmlformats.org/officeDocument/2006/relationships/image" Target="../media/image4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48.xml"/><Relationship Id="rId13" Type="http://schemas.openxmlformats.org/officeDocument/2006/relationships/image" Target="../media/image52.png"/><Relationship Id="rId18" Type="http://schemas.openxmlformats.org/officeDocument/2006/relationships/customXml" Target="../ink/ink53.xml"/><Relationship Id="rId3" Type="http://schemas.openxmlformats.org/officeDocument/2006/relationships/image" Target="../media/image47.png"/><Relationship Id="rId21" Type="http://schemas.openxmlformats.org/officeDocument/2006/relationships/image" Target="../media/image56.png"/><Relationship Id="rId7" Type="http://schemas.openxmlformats.org/officeDocument/2006/relationships/image" Target="../media/image49.png"/><Relationship Id="rId12" Type="http://schemas.openxmlformats.org/officeDocument/2006/relationships/customXml" Target="../ink/ink50.xml"/><Relationship Id="rId17" Type="http://schemas.openxmlformats.org/officeDocument/2006/relationships/image" Target="../media/image54.png"/><Relationship Id="rId25" Type="http://schemas.openxmlformats.org/officeDocument/2006/relationships/image" Target="../media/image58.png"/><Relationship Id="rId2" Type="http://schemas.openxmlformats.org/officeDocument/2006/relationships/image" Target="../media/image46.png"/><Relationship Id="rId16" Type="http://schemas.openxmlformats.org/officeDocument/2006/relationships/customXml" Target="../ink/ink52.xml"/><Relationship Id="rId20" Type="http://schemas.openxmlformats.org/officeDocument/2006/relationships/customXml" Target="../ink/ink5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7.xml"/><Relationship Id="rId11" Type="http://schemas.openxmlformats.org/officeDocument/2006/relationships/image" Target="../media/image51.png"/><Relationship Id="rId24" Type="http://schemas.openxmlformats.org/officeDocument/2006/relationships/customXml" Target="../ink/ink56.xml"/><Relationship Id="rId5" Type="http://schemas.openxmlformats.org/officeDocument/2006/relationships/image" Target="../media/image48.png"/><Relationship Id="rId15" Type="http://schemas.openxmlformats.org/officeDocument/2006/relationships/image" Target="../media/image53.png"/><Relationship Id="rId23" Type="http://schemas.openxmlformats.org/officeDocument/2006/relationships/image" Target="../media/image57.png"/><Relationship Id="rId10" Type="http://schemas.openxmlformats.org/officeDocument/2006/relationships/customXml" Target="../ink/ink49.xml"/><Relationship Id="rId19" Type="http://schemas.openxmlformats.org/officeDocument/2006/relationships/image" Target="../media/image55.png"/><Relationship Id="rId4" Type="http://schemas.openxmlformats.org/officeDocument/2006/relationships/customXml" Target="../ink/ink46.xml"/><Relationship Id="rId9" Type="http://schemas.openxmlformats.org/officeDocument/2006/relationships/image" Target="../media/image50.png"/><Relationship Id="rId14" Type="http://schemas.openxmlformats.org/officeDocument/2006/relationships/customXml" Target="../ink/ink51.xml"/><Relationship Id="rId22" Type="http://schemas.openxmlformats.org/officeDocument/2006/relationships/customXml" Target="../ink/ink55.xml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70.png"/><Relationship Id="rId21" Type="http://schemas.openxmlformats.org/officeDocument/2006/relationships/customXml" Target="../ink/ink66.xml"/><Relationship Id="rId42" Type="http://schemas.openxmlformats.org/officeDocument/2006/relationships/image" Target="../media/image78.png"/><Relationship Id="rId47" Type="http://schemas.openxmlformats.org/officeDocument/2006/relationships/customXml" Target="../ink/ink79.xml"/><Relationship Id="rId63" Type="http://schemas.openxmlformats.org/officeDocument/2006/relationships/customXml" Target="../ink/ink87.xml"/><Relationship Id="rId68" Type="http://schemas.openxmlformats.org/officeDocument/2006/relationships/image" Target="../media/image91.png"/><Relationship Id="rId16" Type="http://schemas.openxmlformats.org/officeDocument/2006/relationships/image" Target="../media/image65.png"/><Relationship Id="rId11" Type="http://schemas.openxmlformats.org/officeDocument/2006/relationships/customXml" Target="../ink/ink61.xml"/><Relationship Id="rId32" Type="http://schemas.openxmlformats.org/officeDocument/2006/relationships/image" Target="../media/image73.png"/><Relationship Id="rId37" Type="http://schemas.openxmlformats.org/officeDocument/2006/relationships/customXml" Target="../ink/ink74.xml"/><Relationship Id="rId53" Type="http://schemas.openxmlformats.org/officeDocument/2006/relationships/customXml" Target="../ink/ink82.xml"/><Relationship Id="rId58" Type="http://schemas.openxmlformats.org/officeDocument/2006/relationships/image" Target="../media/image86.png"/><Relationship Id="rId74" Type="http://schemas.openxmlformats.org/officeDocument/2006/relationships/image" Target="../media/image94.png"/><Relationship Id="rId79" Type="http://schemas.openxmlformats.org/officeDocument/2006/relationships/customXml" Target="../ink/ink95.xml"/><Relationship Id="rId5" Type="http://schemas.openxmlformats.org/officeDocument/2006/relationships/customXml" Target="../ink/ink58.xml"/><Relationship Id="rId61" Type="http://schemas.openxmlformats.org/officeDocument/2006/relationships/customXml" Target="../ink/ink86.xml"/><Relationship Id="rId82" Type="http://schemas.openxmlformats.org/officeDocument/2006/relationships/image" Target="../media/image98.png"/><Relationship Id="rId19" Type="http://schemas.openxmlformats.org/officeDocument/2006/relationships/customXml" Target="../ink/ink65.xml"/><Relationship Id="rId14" Type="http://schemas.openxmlformats.org/officeDocument/2006/relationships/image" Target="../media/image64.png"/><Relationship Id="rId22" Type="http://schemas.openxmlformats.org/officeDocument/2006/relationships/image" Target="../media/image68.png"/><Relationship Id="rId27" Type="http://schemas.openxmlformats.org/officeDocument/2006/relationships/customXml" Target="../ink/ink69.xml"/><Relationship Id="rId30" Type="http://schemas.openxmlformats.org/officeDocument/2006/relationships/image" Target="../media/image72.png"/><Relationship Id="rId35" Type="http://schemas.openxmlformats.org/officeDocument/2006/relationships/customXml" Target="../ink/ink73.xml"/><Relationship Id="rId43" Type="http://schemas.openxmlformats.org/officeDocument/2006/relationships/customXml" Target="../ink/ink77.xml"/><Relationship Id="rId48" Type="http://schemas.openxmlformats.org/officeDocument/2006/relationships/image" Target="../media/image81.png"/><Relationship Id="rId56" Type="http://schemas.openxmlformats.org/officeDocument/2006/relationships/image" Target="../media/image85.png"/><Relationship Id="rId64" Type="http://schemas.openxmlformats.org/officeDocument/2006/relationships/image" Target="../media/image89.png"/><Relationship Id="rId69" Type="http://schemas.openxmlformats.org/officeDocument/2006/relationships/customXml" Target="../ink/ink90.xml"/><Relationship Id="rId77" Type="http://schemas.openxmlformats.org/officeDocument/2006/relationships/customXml" Target="../ink/ink94.xml"/><Relationship Id="rId8" Type="http://schemas.openxmlformats.org/officeDocument/2006/relationships/image" Target="../media/image61.png"/><Relationship Id="rId51" Type="http://schemas.openxmlformats.org/officeDocument/2006/relationships/customXml" Target="../ink/ink81.xml"/><Relationship Id="rId72" Type="http://schemas.openxmlformats.org/officeDocument/2006/relationships/image" Target="../media/image93.png"/><Relationship Id="rId80" Type="http://schemas.openxmlformats.org/officeDocument/2006/relationships/image" Target="../media/image97.png"/><Relationship Id="rId3" Type="http://schemas.openxmlformats.org/officeDocument/2006/relationships/customXml" Target="../ink/ink57.xml"/><Relationship Id="rId12" Type="http://schemas.openxmlformats.org/officeDocument/2006/relationships/image" Target="../media/image63.png"/><Relationship Id="rId17" Type="http://schemas.openxmlformats.org/officeDocument/2006/relationships/customXml" Target="../ink/ink64.xml"/><Relationship Id="rId25" Type="http://schemas.openxmlformats.org/officeDocument/2006/relationships/customXml" Target="../ink/ink68.xml"/><Relationship Id="rId33" Type="http://schemas.openxmlformats.org/officeDocument/2006/relationships/customXml" Target="../ink/ink72.xml"/><Relationship Id="rId38" Type="http://schemas.openxmlformats.org/officeDocument/2006/relationships/image" Target="../media/image76.png"/><Relationship Id="rId46" Type="http://schemas.openxmlformats.org/officeDocument/2006/relationships/image" Target="../media/image80.png"/><Relationship Id="rId59" Type="http://schemas.openxmlformats.org/officeDocument/2006/relationships/customXml" Target="../ink/ink85.xml"/><Relationship Id="rId67" Type="http://schemas.openxmlformats.org/officeDocument/2006/relationships/customXml" Target="../ink/ink89.xml"/><Relationship Id="rId20" Type="http://schemas.openxmlformats.org/officeDocument/2006/relationships/image" Target="../media/image67.png"/><Relationship Id="rId41" Type="http://schemas.openxmlformats.org/officeDocument/2006/relationships/customXml" Target="../ink/ink76.xml"/><Relationship Id="rId54" Type="http://schemas.openxmlformats.org/officeDocument/2006/relationships/image" Target="../media/image84.png"/><Relationship Id="rId62" Type="http://schemas.openxmlformats.org/officeDocument/2006/relationships/image" Target="../media/image88.png"/><Relationship Id="rId70" Type="http://schemas.openxmlformats.org/officeDocument/2006/relationships/image" Target="../media/image92.png"/><Relationship Id="rId75" Type="http://schemas.openxmlformats.org/officeDocument/2006/relationships/customXml" Target="../ink/ink9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5" Type="http://schemas.openxmlformats.org/officeDocument/2006/relationships/customXml" Target="../ink/ink63.xml"/><Relationship Id="rId23" Type="http://schemas.openxmlformats.org/officeDocument/2006/relationships/customXml" Target="../ink/ink67.xml"/><Relationship Id="rId28" Type="http://schemas.openxmlformats.org/officeDocument/2006/relationships/image" Target="../media/image71.png"/><Relationship Id="rId36" Type="http://schemas.openxmlformats.org/officeDocument/2006/relationships/image" Target="../media/image75.png"/><Relationship Id="rId49" Type="http://schemas.openxmlformats.org/officeDocument/2006/relationships/customXml" Target="../ink/ink80.xml"/><Relationship Id="rId57" Type="http://schemas.openxmlformats.org/officeDocument/2006/relationships/customXml" Target="../ink/ink84.xml"/><Relationship Id="rId10" Type="http://schemas.openxmlformats.org/officeDocument/2006/relationships/image" Target="../media/image62.png"/><Relationship Id="rId31" Type="http://schemas.openxmlformats.org/officeDocument/2006/relationships/customXml" Target="../ink/ink71.xml"/><Relationship Id="rId44" Type="http://schemas.openxmlformats.org/officeDocument/2006/relationships/image" Target="../media/image79.png"/><Relationship Id="rId52" Type="http://schemas.openxmlformats.org/officeDocument/2006/relationships/image" Target="../media/image83.png"/><Relationship Id="rId60" Type="http://schemas.openxmlformats.org/officeDocument/2006/relationships/image" Target="../media/image87.png"/><Relationship Id="rId65" Type="http://schemas.openxmlformats.org/officeDocument/2006/relationships/customXml" Target="../ink/ink88.xml"/><Relationship Id="rId73" Type="http://schemas.openxmlformats.org/officeDocument/2006/relationships/customXml" Target="../ink/ink92.xml"/><Relationship Id="rId78" Type="http://schemas.openxmlformats.org/officeDocument/2006/relationships/image" Target="../media/image96.png"/><Relationship Id="rId81" Type="http://schemas.openxmlformats.org/officeDocument/2006/relationships/customXml" Target="../ink/ink96.xml"/><Relationship Id="rId4" Type="http://schemas.openxmlformats.org/officeDocument/2006/relationships/image" Target="../media/image59.png"/><Relationship Id="rId9" Type="http://schemas.openxmlformats.org/officeDocument/2006/relationships/customXml" Target="../ink/ink60.xml"/><Relationship Id="rId13" Type="http://schemas.openxmlformats.org/officeDocument/2006/relationships/customXml" Target="../ink/ink62.xml"/><Relationship Id="rId18" Type="http://schemas.openxmlformats.org/officeDocument/2006/relationships/image" Target="../media/image66.png"/><Relationship Id="rId39" Type="http://schemas.openxmlformats.org/officeDocument/2006/relationships/customXml" Target="../ink/ink75.xml"/><Relationship Id="rId34" Type="http://schemas.openxmlformats.org/officeDocument/2006/relationships/image" Target="../media/image74.png"/><Relationship Id="rId50" Type="http://schemas.openxmlformats.org/officeDocument/2006/relationships/image" Target="../media/image82.png"/><Relationship Id="rId55" Type="http://schemas.openxmlformats.org/officeDocument/2006/relationships/customXml" Target="../ink/ink83.xml"/><Relationship Id="rId76" Type="http://schemas.openxmlformats.org/officeDocument/2006/relationships/image" Target="../media/image95.png"/><Relationship Id="rId7" Type="http://schemas.openxmlformats.org/officeDocument/2006/relationships/customXml" Target="../ink/ink59.xml"/><Relationship Id="rId71" Type="http://schemas.openxmlformats.org/officeDocument/2006/relationships/customXml" Target="../ink/ink91.xml"/><Relationship Id="rId2" Type="http://schemas.openxmlformats.org/officeDocument/2006/relationships/image" Target="../media/image46.png"/><Relationship Id="rId29" Type="http://schemas.openxmlformats.org/officeDocument/2006/relationships/customXml" Target="../ink/ink70.xml"/><Relationship Id="rId24" Type="http://schemas.openxmlformats.org/officeDocument/2006/relationships/image" Target="../media/image69.png"/><Relationship Id="rId40" Type="http://schemas.openxmlformats.org/officeDocument/2006/relationships/image" Target="../media/image77.png"/><Relationship Id="rId45" Type="http://schemas.openxmlformats.org/officeDocument/2006/relationships/customXml" Target="../ink/ink78.xml"/><Relationship Id="rId66" Type="http://schemas.openxmlformats.org/officeDocument/2006/relationships/image" Target="../media/image9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0.xml"/><Relationship Id="rId13" Type="http://schemas.openxmlformats.org/officeDocument/2006/relationships/image" Target="../media/image104.png"/><Relationship Id="rId18" Type="http://schemas.openxmlformats.org/officeDocument/2006/relationships/customXml" Target="../ink/ink105.xml"/><Relationship Id="rId26" Type="http://schemas.openxmlformats.org/officeDocument/2006/relationships/customXml" Target="../ink/ink109.xml"/><Relationship Id="rId3" Type="http://schemas.openxmlformats.org/officeDocument/2006/relationships/image" Target="../media/image99.png"/><Relationship Id="rId21" Type="http://schemas.openxmlformats.org/officeDocument/2006/relationships/image" Target="../media/image108.png"/><Relationship Id="rId7" Type="http://schemas.openxmlformats.org/officeDocument/2006/relationships/image" Target="../media/image101.png"/><Relationship Id="rId12" Type="http://schemas.openxmlformats.org/officeDocument/2006/relationships/customXml" Target="../ink/ink102.xml"/><Relationship Id="rId17" Type="http://schemas.openxmlformats.org/officeDocument/2006/relationships/image" Target="../media/image106.png"/><Relationship Id="rId25" Type="http://schemas.openxmlformats.org/officeDocument/2006/relationships/image" Target="../media/image110.png"/><Relationship Id="rId2" Type="http://schemas.openxmlformats.org/officeDocument/2006/relationships/customXml" Target="../ink/ink97.xml"/><Relationship Id="rId16" Type="http://schemas.openxmlformats.org/officeDocument/2006/relationships/customXml" Target="../ink/ink104.xml"/><Relationship Id="rId20" Type="http://schemas.openxmlformats.org/officeDocument/2006/relationships/customXml" Target="../ink/ink10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9.xml"/><Relationship Id="rId11" Type="http://schemas.openxmlformats.org/officeDocument/2006/relationships/image" Target="../media/image103.png"/><Relationship Id="rId24" Type="http://schemas.openxmlformats.org/officeDocument/2006/relationships/customXml" Target="../ink/ink108.xml"/><Relationship Id="rId5" Type="http://schemas.openxmlformats.org/officeDocument/2006/relationships/image" Target="../media/image100.png"/><Relationship Id="rId15" Type="http://schemas.openxmlformats.org/officeDocument/2006/relationships/image" Target="../media/image105.png"/><Relationship Id="rId23" Type="http://schemas.openxmlformats.org/officeDocument/2006/relationships/image" Target="../media/image109.png"/><Relationship Id="rId10" Type="http://schemas.openxmlformats.org/officeDocument/2006/relationships/customXml" Target="../ink/ink101.xml"/><Relationship Id="rId19" Type="http://schemas.openxmlformats.org/officeDocument/2006/relationships/image" Target="../media/image107.png"/><Relationship Id="rId4" Type="http://schemas.openxmlformats.org/officeDocument/2006/relationships/customXml" Target="../ink/ink98.xml"/><Relationship Id="rId9" Type="http://schemas.openxmlformats.org/officeDocument/2006/relationships/image" Target="../media/image102.png"/><Relationship Id="rId14" Type="http://schemas.openxmlformats.org/officeDocument/2006/relationships/customXml" Target="../ink/ink103.xml"/><Relationship Id="rId22" Type="http://schemas.openxmlformats.org/officeDocument/2006/relationships/customXml" Target="../ink/ink107.xml"/><Relationship Id="rId27" Type="http://schemas.openxmlformats.org/officeDocument/2006/relationships/image" Target="../media/image111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7.png"/><Relationship Id="rId18" Type="http://schemas.openxmlformats.org/officeDocument/2006/relationships/customXml" Target="../ink/ink117.xml"/><Relationship Id="rId26" Type="http://schemas.openxmlformats.org/officeDocument/2006/relationships/customXml" Target="../ink/ink121.xml"/><Relationship Id="rId39" Type="http://schemas.openxmlformats.org/officeDocument/2006/relationships/image" Target="../media/image130.png"/><Relationship Id="rId21" Type="http://schemas.openxmlformats.org/officeDocument/2006/relationships/image" Target="../media/image121.png"/><Relationship Id="rId34" Type="http://schemas.openxmlformats.org/officeDocument/2006/relationships/customXml" Target="../ink/ink125.xml"/><Relationship Id="rId42" Type="http://schemas.openxmlformats.org/officeDocument/2006/relationships/customXml" Target="../ink/ink129.xml"/><Relationship Id="rId47" Type="http://schemas.openxmlformats.org/officeDocument/2006/relationships/image" Target="../media/image134.png"/><Relationship Id="rId50" Type="http://schemas.openxmlformats.org/officeDocument/2006/relationships/customXml" Target="../ink/ink133.xml"/><Relationship Id="rId7" Type="http://schemas.openxmlformats.org/officeDocument/2006/relationships/image" Target="../media/image114.png"/><Relationship Id="rId2" Type="http://schemas.openxmlformats.org/officeDocument/2006/relationships/notesSlide" Target="../notesSlides/notesSlide3.xml"/><Relationship Id="rId16" Type="http://schemas.openxmlformats.org/officeDocument/2006/relationships/customXml" Target="../ink/ink116.xml"/><Relationship Id="rId29" Type="http://schemas.openxmlformats.org/officeDocument/2006/relationships/image" Target="../media/image125.png"/><Relationship Id="rId11" Type="http://schemas.openxmlformats.org/officeDocument/2006/relationships/image" Target="../media/image116.png"/><Relationship Id="rId24" Type="http://schemas.openxmlformats.org/officeDocument/2006/relationships/customXml" Target="../ink/ink120.xml"/><Relationship Id="rId32" Type="http://schemas.openxmlformats.org/officeDocument/2006/relationships/customXml" Target="../ink/ink124.xml"/><Relationship Id="rId37" Type="http://schemas.openxmlformats.org/officeDocument/2006/relationships/image" Target="../media/image129.png"/><Relationship Id="rId40" Type="http://schemas.openxmlformats.org/officeDocument/2006/relationships/customXml" Target="../ink/ink128.xml"/><Relationship Id="rId45" Type="http://schemas.openxmlformats.org/officeDocument/2006/relationships/image" Target="../media/image133.png"/><Relationship Id="rId53" Type="http://schemas.openxmlformats.org/officeDocument/2006/relationships/image" Target="../media/image137.png"/><Relationship Id="rId5" Type="http://schemas.openxmlformats.org/officeDocument/2006/relationships/image" Target="../media/image113.png"/><Relationship Id="rId10" Type="http://schemas.openxmlformats.org/officeDocument/2006/relationships/customXml" Target="../ink/ink113.xml"/><Relationship Id="rId19" Type="http://schemas.openxmlformats.org/officeDocument/2006/relationships/image" Target="../media/image120.png"/><Relationship Id="rId31" Type="http://schemas.openxmlformats.org/officeDocument/2006/relationships/image" Target="../media/image126.png"/><Relationship Id="rId44" Type="http://schemas.openxmlformats.org/officeDocument/2006/relationships/customXml" Target="../ink/ink130.xml"/><Relationship Id="rId52" Type="http://schemas.openxmlformats.org/officeDocument/2006/relationships/customXml" Target="../ink/ink134.xml"/><Relationship Id="rId4" Type="http://schemas.openxmlformats.org/officeDocument/2006/relationships/customXml" Target="../ink/ink110.xml"/><Relationship Id="rId9" Type="http://schemas.openxmlformats.org/officeDocument/2006/relationships/image" Target="../media/image115.png"/><Relationship Id="rId14" Type="http://schemas.openxmlformats.org/officeDocument/2006/relationships/customXml" Target="../ink/ink115.xml"/><Relationship Id="rId22" Type="http://schemas.openxmlformats.org/officeDocument/2006/relationships/customXml" Target="../ink/ink119.xml"/><Relationship Id="rId27" Type="http://schemas.openxmlformats.org/officeDocument/2006/relationships/image" Target="../media/image124.png"/><Relationship Id="rId30" Type="http://schemas.openxmlformats.org/officeDocument/2006/relationships/customXml" Target="../ink/ink123.xml"/><Relationship Id="rId35" Type="http://schemas.openxmlformats.org/officeDocument/2006/relationships/image" Target="../media/image128.png"/><Relationship Id="rId43" Type="http://schemas.openxmlformats.org/officeDocument/2006/relationships/image" Target="../media/image132.png"/><Relationship Id="rId48" Type="http://schemas.openxmlformats.org/officeDocument/2006/relationships/customXml" Target="../ink/ink132.xml"/><Relationship Id="rId8" Type="http://schemas.openxmlformats.org/officeDocument/2006/relationships/customXml" Target="../ink/ink112.xml"/><Relationship Id="rId51" Type="http://schemas.openxmlformats.org/officeDocument/2006/relationships/image" Target="../media/image136.png"/><Relationship Id="rId3" Type="http://schemas.openxmlformats.org/officeDocument/2006/relationships/image" Target="../media/image112.png"/><Relationship Id="rId12" Type="http://schemas.openxmlformats.org/officeDocument/2006/relationships/customXml" Target="../ink/ink114.xml"/><Relationship Id="rId17" Type="http://schemas.openxmlformats.org/officeDocument/2006/relationships/image" Target="../media/image119.png"/><Relationship Id="rId25" Type="http://schemas.openxmlformats.org/officeDocument/2006/relationships/image" Target="../media/image123.png"/><Relationship Id="rId33" Type="http://schemas.openxmlformats.org/officeDocument/2006/relationships/image" Target="../media/image127.png"/><Relationship Id="rId38" Type="http://schemas.openxmlformats.org/officeDocument/2006/relationships/customXml" Target="../ink/ink127.xml"/><Relationship Id="rId46" Type="http://schemas.openxmlformats.org/officeDocument/2006/relationships/customXml" Target="../ink/ink131.xml"/><Relationship Id="rId20" Type="http://schemas.openxmlformats.org/officeDocument/2006/relationships/customXml" Target="../ink/ink118.xml"/><Relationship Id="rId41" Type="http://schemas.openxmlformats.org/officeDocument/2006/relationships/image" Target="../media/image13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1.xml"/><Relationship Id="rId15" Type="http://schemas.openxmlformats.org/officeDocument/2006/relationships/image" Target="../media/image118.png"/><Relationship Id="rId23" Type="http://schemas.openxmlformats.org/officeDocument/2006/relationships/image" Target="../media/image122.png"/><Relationship Id="rId28" Type="http://schemas.openxmlformats.org/officeDocument/2006/relationships/customXml" Target="../ink/ink122.xml"/><Relationship Id="rId36" Type="http://schemas.openxmlformats.org/officeDocument/2006/relationships/customXml" Target="../ink/ink126.xml"/><Relationship Id="rId49" Type="http://schemas.openxmlformats.org/officeDocument/2006/relationships/image" Target="../media/image135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2.png"/><Relationship Id="rId18" Type="http://schemas.openxmlformats.org/officeDocument/2006/relationships/customXml" Target="../ink/ink142.xml"/><Relationship Id="rId26" Type="http://schemas.openxmlformats.org/officeDocument/2006/relationships/customXml" Target="../ink/ink146.xml"/><Relationship Id="rId39" Type="http://schemas.openxmlformats.org/officeDocument/2006/relationships/image" Target="../media/image155.png"/><Relationship Id="rId21" Type="http://schemas.openxmlformats.org/officeDocument/2006/relationships/image" Target="../media/image146.png"/><Relationship Id="rId34" Type="http://schemas.openxmlformats.org/officeDocument/2006/relationships/customXml" Target="../ink/ink150.xml"/><Relationship Id="rId42" Type="http://schemas.openxmlformats.org/officeDocument/2006/relationships/customXml" Target="../ink/ink154.xml"/><Relationship Id="rId7" Type="http://schemas.openxmlformats.org/officeDocument/2006/relationships/image" Target="../media/image139.png"/><Relationship Id="rId2" Type="http://schemas.openxmlformats.org/officeDocument/2006/relationships/notesSlide" Target="../notesSlides/notesSlide4.xml"/><Relationship Id="rId16" Type="http://schemas.openxmlformats.org/officeDocument/2006/relationships/customXml" Target="../ink/ink141.xml"/><Relationship Id="rId29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6.xml"/><Relationship Id="rId11" Type="http://schemas.openxmlformats.org/officeDocument/2006/relationships/image" Target="../media/image141.png"/><Relationship Id="rId24" Type="http://schemas.openxmlformats.org/officeDocument/2006/relationships/customXml" Target="../ink/ink145.xml"/><Relationship Id="rId32" Type="http://schemas.openxmlformats.org/officeDocument/2006/relationships/customXml" Target="../ink/ink149.xml"/><Relationship Id="rId37" Type="http://schemas.openxmlformats.org/officeDocument/2006/relationships/image" Target="../media/image154.png"/><Relationship Id="rId40" Type="http://schemas.openxmlformats.org/officeDocument/2006/relationships/customXml" Target="../ink/ink153.xml"/><Relationship Id="rId45" Type="http://schemas.openxmlformats.org/officeDocument/2006/relationships/image" Target="../media/image158.png"/><Relationship Id="rId5" Type="http://schemas.openxmlformats.org/officeDocument/2006/relationships/image" Target="../media/image138.png"/><Relationship Id="rId15" Type="http://schemas.openxmlformats.org/officeDocument/2006/relationships/image" Target="../media/image143.png"/><Relationship Id="rId23" Type="http://schemas.openxmlformats.org/officeDocument/2006/relationships/image" Target="../media/image147.png"/><Relationship Id="rId28" Type="http://schemas.openxmlformats.org/officeDocument/2006/relationships/customXml" Target="../ink/ink147.xml"/><Relationship Id="rId36" Type="http://schemas.openxmlformats.org/officeDocument/2006/relationships/customXml" Target="../ink/ink151.xml"/><Relationship Id="rId10" Type="http://schemas.openxmlformats.org/officeDocument/2006/relationships/customXml" Target="../ink/ink138.xml"/><Relationship Id="rId19" Type="http://schemas.openxmlformats.org/officeDocument/2006/relationships/image" Target="../media/image145.png"/><Relationship Id="rId31" Type="http://schemas.openxmlformats.org/officeDocument/2006/relationships/image" Target="../media/image151.png"/><Relationship Id="rId44" Type="http://schemas.openxmlformats.org/officeDocument/2006/relationships/customXml" Target="../ink/ink155.xml"/><Relationship Id="rId4" Type="http://schemas.openxmlformats.org/officeDocument/2006/relationships/customXml" Target="../ink/ink135.xml"/><Relationship Id="rId9" Type="http://schemas.openxmlformats.org/officeDocument/2006/relationships/image" Target="../media/image140.png"/><Relationship Id="rId14" Type="http://schemas.openxmlformats.org/officeDocument/2006/relationships/customXml" Target="../ink/ink140.xml"/><Relationship Id="rId22" Type="http://schemas.openxmlformats.org/officeDocument/2006/relationships/customXml" Target="../ink/ink144.xml"/><Relationship Id="rId27" Type="http://schemas.openxmlformats.org/officeDocument/2006/relationships/image" Target="../media/image149.png"/><Relationship Id="rId30" Type="http://schemas.openxmlformats.org/officeDocument/2006/relationships/customXml" Target="../ink/ink148.xml"/><Relationship Id="rId35" Type="http://schemas.openxmlformats.org/officeDocument/2006/relationships/image" Target="../media/image153.png"/><Relationship Id="rId43" Type="http://schemas.openxmlformats.org/officeDocument/2006/relationships/image" Target="../media/image157.png"/><Relationship Id="rId8" Type="http://schemas.openxmlformats.org/officeDocument/2006/relationships/customXml" Target="../ink/ink137.xml"/><Relationship Id="rId3" Type="http://schemas.openxmlformats.org/officeDocument/2006/relationships/image" Target="../media/image112.png"/><Relationship Id="rId12" Type="http://schemas.openxmlformats.org/officeDocument/2006/relationships/customXml" Target="../ink/ink139.xml"/><Relationship Id="rId17" Type="http://schemas.openxmlformats.org/officeDocument/2006/relationships/image" Target="../media/image144.png"/><Relationship Id="rId25" Type="http://schemas.openxmlformats.org/officeDocument/2006/relationships/image" Target="../media/image148.png"/><Relationship Id="rId33" Type="http://schemas.openxmlformats.org/officeDocument/2006/relationships/image" Target="../media/image152.png"/><Relationship Id="rId38" Type="http://schemas.openxmlformats.org/officeDocument/2006/relationships/customXml" Target="../ink/ink152.xml"/><Relationship Id="rId20" Type="http://schemas.openxmlformats.org/officeDocument/2006/relationships/customXml" Target="../ink/ink143.xml"/><Relationship Id="rId41" Type="http://schemas.openxmlformats.org/officeDocument/2006/relationships/image" Target="../media/image15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CSE 12 – Basic Data Structures and Object-Oriented Design</a:t>
            </a:r>
            <a:br>
              <a:rPr lang="en-US" dirty="0"/>
            </a:br>
            <a:r>
              <a:rPr lang="en-US" dirty="0"/>
              <a:t>Lecture 13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Greg Miranda and Paul Cao, Winter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Which of these choices would be the </a:t>
            </a:r>
            <a:r>
              <a:rPr lang="en-US" sz="2400" i="1" dirty="0"/>
              <a:t>worst </a:t>
            </a:r>
            <a:r>
              <a:rPr lang="en-US" sz="2400" dirty="0"/>
              <a:t>choice for the pivot?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00301" y="1714500"/>
            <a:ext cx="34998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57175" indent="-257175">
              <a:buAutoNum type="alphaUcPeriod"/>
            </a:pPr>
            <a:r>
              <a:rPr lang="en-US" dirty="0"/>
              <a:t>The minimum element in the list</a:t>
            </a:r>
          </a:p>
          <a:p>
            <a:pPr marL="257175" indent="-257175">
              <a:buAutoNum type="alphaUcPeriod"/>
            </a:pPr>
            <a:r>
              <a:rPr lang="en-US" dirty="0"/>
              <a:t>The last element in the list</a:t>
            </a:r>
          </a:p>
          <a:p>
            <a:pPr marL="257175" indent="-257175">
              <a:buAutoNum type="alphaUcPeriod"/>
            </a:pPr>
            <a:r>
              <a:rPr lang="en-US" dirty="0"/>
              <a:t>The first element in the list</a:t>
            </a:r>
          </a:p>
          <a:p>
            <a:pPr marL="257175" indent="-257175">
              <a:buAutoNum type="alphaUcPeriod"/>
            </a:pPr>
            <a:r>
              <a:rPr lang="en-US" dirty="0"/>
              <a:t>A random element in the list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31AACD1-77EF-4965-BEC5-28BD2D8E0259}"/>
                  </a:ext>
                </a:extLst>
              </p14:cNvPr>
              <p14:cNvContentPartPr/>
              <p14:nvPr/>
            </p14:nvContentPartPr>
            <p14:xfrm>
              <a:off x="5255569" y="774619"/>
              <a:ext cx="701640" cy="180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31AACD1-77EF-4965-BEC5-28BD2D8E025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46569" y="765979"/>
                <a:ext cx="71928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06A2764-6F71-4C9C-B09B-F9264B18C49C}"/>
                  </a:ext>
                </a:extLst>
              </p14:cNvPr>
              <p14:cNvContentPartPr/>
              <p14:nvPr/>
            </p14:nvContentPartPr>
            <p14:xfrm>
              <a:off x="2163889" y="2394979"/>
              <a:ext cx="79920" cy="1458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06A2764-6F71-4C9C-B09B-F9264B18C49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54889" y="2385979"/>
                <a:ext cx="97560" cy="16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3D30414B-766C-48BA-925F-41B14B05CFA3}"/>
                  </a:ext>
                </a:extLst>
              </p14:cNvPr>
              <p14:cNvContentPartPr/>
              <p14:nvPr/>
            </p14:nvContentPartPr>
            <p14:xfrm>
              <a:off x="2181889" y="2671459"/>
              <a:ext cx="112680" cy="1875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3D30414B-766C-48BA-925F-41B14B05CFA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72889" y="2662459"/>
                <a:ext cx="130320" cy="20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89B98EF6-A696-4D7B-A7D0-5883BB5B1C36}"/>
                  </a:ext>
                </a:extLst>
              </p14:cNvPr>
              <p14:cNvContentPartPr/>
              <p14:nvPr/>
            </p14:nvContentPartPr>
            <p14:xfrm>
              <a:off x="2914849" y="2837779"/>
              <a:ext cx="748800" cy="568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9B98EF6-A696-4D7B-A7D0-5883BB5B1C3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906209" y="2828779"/>
                <a:ext cx="766440" cy="7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B4A72E4A-2388-427A-A2F8-74D300C8313E}"/>
                  </a:ext>
                </a:extLst>
              </p14:cNvPr>
              <p14:cNvContentPartPr/>
              <p14:nvPr/>
            </p14:nvContentPartPr>
            <p14:xfrm>
              <a:off x="3130129" y="2570659"/>
              <a:ext cx="378360" cy="399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B4A72E4A-2388-427A-A2F8-74D300C8313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121129" y="2561659"/>
                <a:ext cx="396000" cy="5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60038A7-1ACA-4CD6-8319-7125CC1AC5CE}"/>
                  </a:ext>
                </a:extLst>
              </p14:cNvPr>
              <p14:cNvContentPartPr/>
              <p14:nvPr/>
            </p14:nvContentPartPr>
            <p14:xfrm>
              <a:off x="3183769" y="2297419"/>
              <a:ext cx="340920" cy="327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60038A7-1ACA-4CD6-8319-7125CC1AC5CE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175129" y="2288419"/>
                <a:ext cx="358560" cy="5040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B5500146-D6DA-4457-9EA3-4660EBF6A531}"/>
              </a:ext>
            </a:extLst>
          </p:cNvPr>
          <p:cNvGrpSpPr/>
          <p:nvPr/>
        </p:nvGrpSpPr>
        <p:grpSpPr>
          <a:xfrm>
            <a:off x="2082529" y="1697299"/>
            <a:ext cx="614520" cy="531360"/>
            <a:chOff x="2082529" y="1697299"/>
            <a:chExt cx="614520" cy="531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2C70A37-67FA-4F33-AD33-3D18AA69A8C9}"/>
                    </a:ext>
                  </a:extLst>
                </p14:cNvPr>
                <p14:cNvContentPartPr/>
                <p14:nvPr/>
              </p14:nvContentPartPr>
              <p14:xfrm>
                <a:off x="2082529" y="1809979"/>
                <a:ext cx="135000" cy="1324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2C70A37-67FA-4F33-AD33-3D18AA69A8C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073889" y="1801339"/>
                  <a:ext cx="15264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D933763-FB7C-4674-AEAD-A1DD4AC897A5}"/>
                    </a:ext>
                  </a:extLst>
                </p14:cNvPr>
                <p14:cNvContentPartPr/>
                <p14:nvPr/>
              </p14:nvContentPartPr>
              <p14:xfrm>
                <a:off x="2217529" y="1821859"/>
                <a:ext cx="73080" cy="1688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D933763-FB7C-4674-AEAD-A1DD4AC897A5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208529" y="1812859"/>
                  <a:ext cx="9072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5684513-139B-4660-885A-0472E7515BE5}"/>
                    </a:ext>
                  </a:extLst>
                </p14:cNvPr>
                <p14:cNvContentPartPr/>
                <p14:nvPr/>
              </p14:nvContentPartPr>
              <p14:xfrm>
                <a:off x="2246689" y="2070979"/>
                <a:ext cx="81720" cy="482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5684513-139B-4660-885A-0472E7515BE5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237689" y="2062339"/>
                  <a:ext cx="9936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DC4F8BF-66C5-4DB9-AA4F-B63DA4C14E4C}"/>
                    </a:ext>
                  </a:extLst>
                </p14:cNvPr>
                <p14:cNvContentPartPr/>
                <p14:nvPr/>
              </p14:nvContentPartPr>
              <p14:xfrm>
                <a:off x="2240929" y="2110939"/>
                <a:ext cx="81360" cy="1177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DC4F8BF-66C5-4DB9-AA4F-B63DA4C14E4C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232289" y="2101939"/>
                  <a:ext cx="9900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7384AC0-760F-4DFE-8D3F-34B4151BBD82}"/>
                    </a:ext>
                  </a:extLst>
                </p14:cNvPr>
                <p14:cNvContentPartPr/>
                <p14:nvPr/>
              </p14:nvContentPartPr>
              <p14:xfrm>
                <a:off x="2406529" y="1697299"/>
                <a:ext cx="290520" cy="3463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7384AC0-760F-4DFE-8D3F-34B4151BBD8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397889" y="1688299"/>
                  <a:ext cx="308160" cy="363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EBD8923-EF2A-4C7F-B9AC-59AC5C666B2D}"/>
              </a:ext>
            </a:extLst>
          </p:cNvPr>
          <p:cNvGrpSpPr/>
          <p:nvPr/>
        </p:nvGrpSpPr>
        <p:grpSpPr>
          <a:xfrm>
            <a:off x="5530969" y="831859"/>
            <a:ext cx="160560" cy="291960"/>
            <a:chOff x="5530969" y="831859"/>
            <a:chExt cx="160560" cy="291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B1F93D2-DD02-4C57-899F-A2C6F95F237F}"/>
                    </a:ext>
                  </a:extLst>
                </p14:cNvPr>
                <p14:cNvContentPartPr/>
                <p14:nvPr/>
              </p14:nvContentPartPr>
              <p14:xfrm>
                <a:off x="5591089" y="863179"/>
                <a:ext cx="31320" cy="2606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B1F93D2-DD02-4C57-899F-A2C6F95F237F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582449" y="854179"/>
                  <a:ext cx="4896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5793BA7-99B8-4DC8-897A-453C03EECDD3}"/>
                    </a:ext>
                  </a:extLst>
                </p14:cNvPr>
                <p14:cNvContentPartPr/>
                <p14:nvPr/>
              </p14:nvContentPartPr>
              <p14:xfrm>
                <a:off x="5530969" y="831859"/>
                <a:ext cx="160560" cy="1339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5793BA7-99B8-4DC8-897A-453C03EECDD3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522329" y="823219"/>
                  <a:ext cx="178200" cy="151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2969FF9-D96B-43B8-AE8D-3EB18B5FBBEC}"/>
              </a:ext>
            </a:extLst>
          </p:cNvPr>
          <p:cNvGrpSpPr/>
          <p:nvPr/>
        </p:nvGrpSpPr>
        <p:grpSpPr>
          <a:xfrm>
            <a:off x="2588329" y="3195259"/>
            <a:ext cx="115920" cy="192960"/>
            <a:chOff x="2588329" y="3195259"/>
            <a:chExt cx="115920" cy="192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C0BC176-6152-4036-82E8-15D87E52689A}"/>
                    </a:ext>
                  </a:extLst>
                </p14:cNvPr>
                <p14:cNvContentPartPr/>
                <p14:nvPr/>
              </p14:nvContentPartPr>
              <p14:xfrm>
                <a:off x="2588329" y="3208579"/>
                <a:ext cx="74160" cy="280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C0BC176-6152-4036-82E8-15D87E52689A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579329" y="3199579"/>
                  <a:ext cx="9180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F3A68D1-CEDD-4CFC-8A34-84FD9D189616}"/>
                    </a:ext>
                  </a:extLst>
                </p14:cNvPr>
                <p14:cNvContentPartPr/>
                <p14:nvPr/>
              </p14:nvContentPartPr>
              <p14:xfrm>
                <a:off x="2590489" y="3195259"/>
                <a:ext cx="113760" cy="1929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F3A68D1-CEDD-4CFC-8A34-84FD9D189616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581489" y="3186259"/>
                  <a:ext cx="131400" cy="210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D0374C1D-B7D9-49EB-99B7-56321C45A415}"/>
                  </a:ext>
                </a:extLst>
              </p14:cNvPr>
              <p14:cNvContentPartPr/>
              <p14:nvPr/>
            </p14:nvContentPartPr>
            <p14:xfrm>
              <a:off x="3064969" y="3193819"/>
              <a:ext cx="89640" cy="16020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D0374C1D-B7D9-49EB-99B7-56321C45A415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3055969" y="3185179"/>
                <a:ext cx="10728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DBBEEB56-80B6-4D3F-AAB4-C030147BAD8E}"/>
                  </a:ext>
                </a:extLst>
              </p14:cNvPr>
              <p14:cNvContentPartPr/>
              <p14:nvPr/>
            </p14:nvContentPartPr>
            <p14:xfrm>
              <a:off x="3501649" y="3167179"/>
              <a:ext cx="144720" cy="14688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DBBEEB56-80B6-4D3F-AAB4-C030147BAD8E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3492649" y="3158179"/>
                <a:ext cx="162360" cy="164520"/>
              </a:xfrm>
              <a:prstGeom prst="rect">
                <a:avLst/>
              </a:prstGeom>
            </p:spPr>
          </p:pic>
        </mc:Fallback>
      </mc:AlternateContent>
      <p:grpSp>
        <p:nvGrpSpPr>
          <p:cNvPr id="47" name="Group 46">
            <a:extLst>
              <a:ext uri="{FF2B5EF4-FFF2-40B4-BE49-F238E27FC236}">
                <a16:creationId xmlns:a16="http://schemas.microsoft.com/office/drawing/2014/main" id="{7598797C-B1E9-4301-BBE9-93C71BEB26BB}"/>
              </a:ext>
            </a:extLst>
          </p:cNvPr>
          <p:cNvGrpSpPr/>
          <p:nvPr/>
        </p:nvGrpSpPr>
        <p:grpSpPr>
          <a:xfrm>
            <a:off x="4004209" y="3138019"/>
            <a:ext cx="339480" cy="262800"/>
            <a:chOff x="4004209" y="3138019"/>
            <a:chExt cx="339480" cy="262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09964F6-4124-48F8-8BD8-5732F66795F0}"/>
                    </a:ext>
                  </a:extLst>
                </p14:cNvPr>
                <p14:cNvContentPartPr/>
                <p14:nvPr/>
              </p14:nvContentPartPr>
              <p14:xfrm>
                <a:off x="4004209" y="3138019"/>
                <a:ext cx="32040" cy="2628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09964F6-4124-48F8-8BD8-5732F66795F0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995569" y="3129019"/>
                  <a:ext cx="4968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10A7E19D-7CCF-4FBD-BA6F-A195EA336007}"/>
                    </a:ext>
                  </a:extLst>
                </p14:cNvPr>
                <p14:cNvContentPartPr/>
                <p14:nvPr/>
              </p14:nvContentPartPr>
              <p14:xfrm>
                <a:off x="4139569" y="3144139"/>
                <a:ext cx="204120" cy="1594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10A7E19D-7CCF-4FBD-BA6F-A195EA336007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130569" y="3135499"/>
                  <a:ext cx="221760" cy="177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CDD657D3-3031-4B25-8606-D811D1380620}"/>
                  </a:ext>
                </a:extLst>
              </p14:cNvPr>
              <p14:cNvContentPartPr/>
              <p14:nvPr/>
            </p14:nvContentPartPr>
            <p14:xfrm>
              <a:off x="4692169" y="3152779"/>
              <a:ext cx="148320" cy="13536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CDD657D3-3031-4B25-8606-D811D1380620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4683169" y="3143779"/>
                <a:ext cx="165960" cy="15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B6374521-57AE-4E39-BCD4-EA8288A8393A}"/>
                  </a:ext>
                </a:extLst>
              </p14:cNvPr>
              <p14:cNvContentPartPr/>
              <p14:nvPr/>
            </p14:nvContentPartPr>
            <p14:xfrm>
              <a:off x="3591289" y="2911579"/>
              <a:ext cx="72360" cy="17208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B6374521-57AE-4E39-BCD4-EA8288A8393A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3582649" y="2902579"/>
                <a:ext cx="90000" cy="189720"/>
              </a:xfrm>
              <a:prstGeom prst="rect">
                <a:avLst/>
              </a:prstGeom>
            </p:spPr>
          </p:pic>
        </mc:Fallback>
      </mc:AlternateContent>
      <p:grpSp>
        <p:nvGrpSpPr>
          <p:cNvPr id="60" name="Group 59">
            <a:extLst>
              <a:ext uri="{FF2B5EF4-FFF2-40B4-BE49-F238E27FC236}">
                <a16:creationId xmlns:a16="http://schemas.microsoft.com/office/drawing/2014/main" id="{44AEF7B6-FFCB-4095-B306-ADD45D83307B}"/>
              </a:ext>
            </a:extLst>
          </p:cNvPr>
          <p:cNvGrpSpPr/>
          <p:nvPr/>
        </p:nvGrpSpPr>
        <p:grpSpPr>
          <a:xfrm>
            <a:off x="3240649" y="3625459"/>
            <a:ext cx="2024640" cy="657360"/>
            <a:chOff x="3240649" y="3625459"/>
            <a:chExt cx="2024640" cy="657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208D2C06-7A6A-4E0A-AA68-C253C050CE05}"/>
                    </a:ext>
                  </a:extLst>
                </p14:cNvPr>
                <p14:cNvContentPartPr/>
                <p14:nvPr/>
              </p14:nvContentPartPr>
              <p14:xfrm>
                <a:off x="3246409" y="3697099"/>
                <a:ext cx="41760" cy="4838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208D2C06-7A6A-4E0A-AA68-C253C050CE05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237769" y="3688099"/>
                  <a:ext cx="59400" cy="50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1C75F8EB-AD5C-439C-8DEE-8E209A8275DE}"/>
                    </a:ext>
                  </a:extLst>
                </p14:cNvPr>
                <p14:cNvContentPartPr/>
                <p14:nvPr/>
              </p14:nvContentPartPr>
              <p14:xfrm>
                <a:off x="3240649" y="3625459"/>
                <a:ext cx="2024640" cy="6573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1C75F8EB-AD5C-439C-8DEE-8E209A8275DE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231649" y="3616819"/>
                  <a:ext cx="2042280" cy="67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71B23536-33D4-4D0F-BC10-B6AA0FCBB16D}"/>
                    </a:ext>
                  </a:extLst>
                </p14:cNvPr>
                <p14:cNvContentPartPr/>
                <p14:nvPr/>
              </p14:nvContentPartPr>
              <p14:xfrm>
                <a:off x="3508849" y="3844699"/>
                <a:ext cx="100080" cy="406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71B23536-33D4-4D0F-BC10-B6AA0FCBB16D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500209" y="3836059"/>
                  <a:ext cx="11772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C86B22A9-D325-4E2D-9B6F-288F0390A9F3}"/>
                    </a:ext>
                  </a:extLst>
                </p14:cNvPr>
                <p14:cNvContentPartPr/>
                <p14:nvPr/>
              </p14:nvContentPartPr>
              <p14:xfrm>
                <a:off x="3512449" y="3842179"/>
                <a:ext cx="110160" cy="1922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C86B22A9-D325-4E2D-9B6F-288F0390A9F3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503809" y="3833179"/>
                  <a:ext cx="12780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1F1C8D38-B999-4517-BD44-68D285B4AC00}"/>
                    </a:ext>
                  </a:extLst>
                </p14:cNvPr>
                <p14:cNvContentPartPr/>
                <p14:nvPr/>
              </p14:nvContentPartPr>
              <p14:xfrm>
                <a:off x="3922489" y="3828499"/>
                <a:ext cx="79560" cy="1789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1F1C8D38-B999-4517-BD44-68D285B4AC00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913849" y="3819499"/>
                  <a:ext cx="9720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2681F7C4-2ABB-485C-A0AD-038C05488172}"/>
                    </a:ext>
                  </a:extLst>
                </p14:cNvPr>
                <p14:cNvContentPartPr/>
                <p14:nvPr/>
              </p14:nvContentPartPr>
              <p14:xfrm>
                <a:off x="4242529" y="3793219"/>
                <a:ext cx="47880" cy="2224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2681F7C4-2ABB-485C-A0AD-038C05488172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233889" y="3784579"/>
                  <a:ext cx="6552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78F7D36-2C46-4A73-BC8C-A0AC56F24125}"/>
                    </a:ext>
                  </a:extLst>
                </p14:cNvPr>
                <p14:cNvContentPartPr/>
                <p14:nvPr/>
              </p14:nvContentPartPr>
              <p14:xfrm>
                <a:off x="4421449" y="3833179"/>
                <a:ext cx="479880" cy="1242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78F7D36-2C46-4A73-BC8C-A0AC56F24125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412809" y="3824539"/>
                  <a:ext cx="497520" cy="141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75AAA89-A989-4D25-B449-FC3A567AC075}"/>
              </a:ext>
            </a:extLst>
          </p:cNvPr>
          <p:cNvGrpSpPr/>
          <p:nvPr/>
        </p:nvGrpSpPr>
        <p:grpSpPr>
          <a:xfrm>
            <a:off x="2271169" y="3632299"/>
            <a:ext cx="644040" cy="661680"/>
            <a:chOff x="2271169" y="3632299"/>
            <a:chExt cx="644040" cy="661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AE493DE9-9B47-453A-A0FB-C742C37734B1}"/>
                    </a:ext>
                  </a:extLst>
                </p14:cNvPr>
                <p14:cNvContentPartPr/>
                <p14:nvPr/>
              </p14:nvContentPartPr>
              <p14:xfrm>
                <a:off x="2473849" y="3807979"/>
                <a:ext cx="253800" cy="3362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AE493DE9-9B47-453A-A0FB-C742C37734B1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2465209" y="3798979"/>
                  <a:ext cx="271440" cy="35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D2AC7CA2-863F-4AC8-9658-D70F39131D84}"/>
                    </a:ext>
                  </a:extLst>
                </p14:cNvPr>
                <p14:cNvContentPartPr/>
                <p14:nvPr/>
              </p14:nvContentPartPr>
              <p14:xfrm>
                <a:off x="2271169" y="3724819"/>
                <a:ext cx="28800" cy="5497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D2AC7CA2-863F-4AC8-9658-D70F39131D84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2262169" y="3715819"/>
                  <a:ext cx="46440" cy="56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28A73B6B-D38A-49EE-9050-F1053B769E24}"/>
                    </a:ext>
                  </a:extLst>
                </p14:cNvPr>
                <p14:cNvContentPartPr/>
                <p14:nvPr/>
              </p14:nvContentPartPr>
              <p14:xfrm>
                <a:off x="2290249" y="3632299"/>
                <a:ext cx="624960" cy="6130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28A73B6B-D38A-49EE-9050-F1053B769E2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281609" y="3623299"/>
                  <a:ext cx="642600" cy="63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2D80E8BA-9327-4496-BCB6-AAF3FED12CCD}"/>
                    </a:ext>
                  </a:extLst>
                </p14:cNvPr>
                <p14:cNvContentPartPr/>
                <p14:nvPr/>
              </p14:nvContentPartPr>
              <p14:xfrm>
                <a:off x="2312569" y="4287139"/>
                <a:ext cx="73440" cy="68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2D80E8BA-9327-4496-BCB6-AAF3FED12CCD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2303569" y="4278499"/>
                  <a:ext cx="91080" cy="24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D5466EF0-187A-43EF-9A62-A4F8BF73D13A}"/>
                  </a:ext>
                </a:extLst>
              </p14:cNvPr>
              <p14:cNvContentPartPr/>
              <p14:nvPr/>
            </p14:nvContentPartPr>
            <p14:xfrm>
              <a:off x="1727929" y="3948379"/>
              <a:ext cx="200880" cy="11412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D5466EF0-187A-43EF-9A62-A4F8BF73D13A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1718929" y="3939379"/>
                <a:ext cx="21852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F7C8E324-A738-4440-BB8D-EDF86C00944B}"/>
                  </a:ext>
                </a:extLst>
              </p14:cNvPr>
              <p14:cNvContentPartPr/>
              <p14:nvPr/>
            </p14:nvContentPartPr>
            <p14:xfrm>
              <a:off x="4156849" y="4348339"/>
              <a:ext cx="1440" cy="144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F7C8E324-A738-4440-BB8D-EDF86C00944B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4147849" y="4339699"/>
                <a:ext cx="19080" cy="19080"/>
              </a:xfrm>
              <a:prstGeom prst="rect">
                <a:avLst/>
              </a:prstGeom>
            </p:spPr>
          </p:pic>
        </mc:Fallback>
      </mc:AlternateContent>
      <p:grpSp>
        <p:nvGrpSpPr>
          <p:cNvPr id="75" name="Group 74">
            <a:extLst>
              <a:ext uri="{FF2B5EF4-FFF2-40B4-BE49-F238E27FC236}">
                <a16:creationId xmlns:a16="http://schemas.microsoft.com/office/drawing/2014/main" id="{D1600AC2-00A2-45C9-99AF-608F1F487C53}"/>
              </a:ext>
            </a:extLst>
          </p:cNvPr>
          <p:cNvGrpSpPr/>
          <p:nvPr/>
        </p:nvGrpSpPr>
        <p:grpSpPr>
          <a:xfrm>
            <a:off x="2431369" y="4531579"/>
            <a:ext cx="411120" cy="440640"/>
            <a:chOff x="2431369" y="4531579"/>
            <a:chExt cx="411120" cy="440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BE6B1017-7F10-41FB-B68C-5C72858317A6}"/>
                    </a:ext>
                  </a:extLst>
                </p14:cNvPr>
                <p14:cNvContentPartPr/>
                <p14:nvPr/>
              </p14:nvContentPartPr>
              <p14:xfrm>
                <a:off x="2431369" y="4622299"/>
                <a:ext cx="34920" cy="2725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BE6B1017-7F10-41FB-B68C-5C72858317A6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2422369" y="4613659"/>
                  <a:ext cx="5256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1FA04177-7C85-4707-8F91-CB8FF9DC6155}"/>
                    </a:ext>
                  </a:extLst>
                </p14:cNvPr>
                <p14:cNvContentPartPr/>
                <p14:nvPr/>
              </p14:nvContentPartPr>
              <p14:xfrm>
                <a:off x="2497249" y="4531579"/>
                <a:ext cx="345240" cy="4406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1FA04177-7C85-4707-8F91-CB8FF9DC6155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2488249" y="4522939"/>
                  <a:ext cx="362880" cy="45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E0C589AC-BDCF-4F05-A0F5-B2266458149C}"/>
                    </a:ext>
                  </a:extLst>
                </p14:cNvPr>
                <p14:cNvContentPartPr/>
                <p14:nvPr/>
              </p14:nvContentPartPr>
              <p14:xfrm>
                <a:off x="2568889" y="4709779"/>
                <a:ext cx="128160" cy="1551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E0C589AC-BDCF-4F05-A0F5-B2266458149C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2560249" y="4701139"/>
                  <a:ext cx="145800" cy="172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BE9A3159-1637-4FF7-BAA8-FCD78E728F32}"/>
              </a:ext>
            </a:extLst>
          </p:cNvPr>
          <p:cNvGrpSpPr/>
          <p:nvPr/>
        </p:nvGrpSpPr>
        <p:grpSpPr>
          <a:xfrm>
            <a:off x="3256849" y="4382899"/>
            <a:ext cx="2010600" cy="527400"/>
            <a:chOff x="3256849" y="4382899"/>
            <a:chExt cx="2010600" cy="527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A4DA84CE-39A2-4302-B69D-E50B46C75712}"/>
                    </a:ext>
                  </a:extLst>
                </p14:cNvPr>
                <p14:cNvContentPartPr/>
                <p14:nvPr/>
              </p14:nvContentPartPr>
              <p14:xfrm>
                <a:off x="3256849" y="4520779"/>
                <a:ext cx="36720" cy="3801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A4DA84CE-39A2-4302-B69D-E50B46C75712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3247849" y="4511779"/>
                  <a:ext cx="54360" cy="39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DF357592-6DF8-49F6-AB00-DC9BD844723A}"/>
                    </a:ext>
                  </a:extLst>
                </p14:cNvPr>
                <p14:cNvContentPartPr/>
                <p14:nvPr/>
              </p14:nvContentPartPr>
              <p14:xfrm>
                <a:off x="3307969" y="4482619"/>
                <a:ext cx="528120" cy="37548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DF357592-6DF8-49F6-AB00-DC9BD844723A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3298969" y="4473619"/>
                  <a:ext cx="54576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925A18B5-1C9C-4591-ABEE-ABEFC85994C3}"/>
                    </a:ext>
                  </a:extLst>
                </p14:cNvPr>
                <p14:cNvContentPartPr/>
                <p14:nvPr/>
              </p14:nvContentPartPr>
              <p14:xfrm>
                <a:off x="3541609" y="4585579"/>
                <a:ext cx="102600" cy="13392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925A18B5-1C9C-4591-ABEE-ABEFC85994C3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3532609" y="4576579"/>
                  <a:ext cx="12024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445E6F34-2B7A-4590-94FB-ECE8BDDCB9C3}"/>
                    </a:ext>
                  </a:extLst>
                </p14:cNvPr>
                <p14:cNvContentPartPr/>
                <p14:nvPr/>
              </p14:nvContentPartPr>
              <p14:xfrm>
                <a:off x="4108249" y="4421419"/>
                <a:ext cx="82440" cy="46368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445E6F34-2B7A-4590-94FB-ECE8BDDCB9C3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4099609" y="4412779"/>
                  <a:ext cx="100080" cy="48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4BB9FB25-E1B6-40BE-9B25-7B06919CD6F6}"/>
                    </a:ext>
                  </a:extLst>
                </p14:cNvPr>
                <p14:cNvContentPartPr/>
                <p14:nvPr/>
              </p14:nvContentPartPr>
              <p14:xfrm>
                <a:off x="4115449" y="4382899"/>
                <a:ext cx="1152000" cy="52740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4BB9FB25-E1B6-40BE-9B25-7B06919CD6F6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4106809" y="4374259"/>
                  <a:ext cx="1169640" cy="545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7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3F18EF08-2FDF-405D-AB20-32841018BC89}"/>
                  </a:ext>
                </a:extLst>
              </p14:cNvPr>
              <p14:cNvContentPartPr/>
              <p14:nvPr/>
            </p14:nvContentPartPr>
            <p14:xfrm>
              <a:off x="4291489" y="4574059"/>
              <a:ext cx="83160" cy="2088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3F18EF08-2FDF-405D-AB20-32841018BC89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4282849" y="4565059"/>
                <a:ext cx="10080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9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B8A7CF75-328E-48E4-A23F-35715B29F9F7}"/>
                  </a:ext>
                </a:extLst>
              </p14:cNvPr>
              <p14:cNvContentPartPr/>
              <p14:nvPr/>
            </p14:nvContentPartPr>
            <p14:xfrm>
              <a:off x="4285729" y="4571179"/>
              <a:ext cx="90000" cy="17604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B8A7CF75-328E-48E4-A23F-35715B29F9F7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4276729" y="4562539"/>
                <a:ext cx="10764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1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1AFBDCF9-5D8C-47F0-9D55-60931C13A962}"/>
                  </a:ext>
                </a:extLst>
              </p14:cNvPr>
              <p14:cNvContentPartPr/>
              <p14:nvPr/>
            </p14:nvContentPartPr>
            <p14:xfrm>
              <a:off x="4566169" y="4603219"/>
              <a:ext cx="95400" cy="15984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1AFBDCF9-5D8C-47F0-9D55-60931C13A962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4557529" y="4594579"/>
                <a:ext cx="113040" cy="1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3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2EC6BEF5-2564-4394-9733-492FBA6ADEA9}"/>
                  </a:ext>
                </a:extLst>
              </p14:cNvPr>
              <p14:cNvContentPartPr/>
              <p14:nvPr/>
            </p14:nvContentPartPr>
            <p14:xfrm>
              <a:off x="4800169" y="4580899"/>
              <a:ext cx="22320" cy="13392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2EC6BEF5-2564-4394-9733-492FBA6ADEA9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4791169" y="4572259"/>
                <a:ext cx="39960" cy="15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5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B047B419-98DD-443D-AF63-9162624766E7}"/>
                  </a:ext>
                </a:extLst>
              </p14:cNvPr>
              <p14:cNvContentPartPr/>
              <p14:nvPr/>
            </p14:nvContentPartPr>
            <p14:xfrm>
              <a:off x="4910329" y="4566859"/>
              <a:ext cx="140400" cy="9216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B047B419-98DD-443D-AF63-9162624766E7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4901329" y="4558219"/>
                <a:ext cx="158040" cy="109800"/>
              </a:xfrm>
              <a:prstGeom prst="rect">
                <a:avLst/>
              </a:prstGeom>
            </p:spPr>
          </p:pic>
        </mc:Fallback>
      </mc:AlternateContent>
      <p:grpSp>
        <p:nvGrpSpPr>
          <p:cNvPr id="86" name="Group 85">
            <a:extLst>
              <a:ext uri="{FF2B5EF4-FFF2-40B4-BE49-F238E27FC236}">
                <a16:creationId xmlns:a16="http://schemas.microsoft.com/office/drawing/2014/main" id="{3086FDF9-E9FF-439B-82FD-51DB17E0D985}"/>
              </a:ext>
            </a:extLst>
          </p:cNvPr>
          <p:cNvGrpSpPr/>
          <p:nvPr/>
        </p:nvGrpSpPr>
        <p:grpSpPr>
          <a:xfrm>
            <a:off x="3440809" y="1102939"/>
            <a:ext cx="402480" cy="620280"/>
            <a:chOff x="3440809" y="1102939"/>
            <a:chExt cx="402480" cy="620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CB597411-881D-4204-B5AC-2B1377EAC234}"/>
                    </a:ext>
                  </a:extLst>
                </p14:cNvPr>
                <p14:cNvContentPartPr/>
                <p14:nvPr/>
              </p14:nvContentPartPr>
              <p14:xfrm>
                <a:off x="3590209" y="1693339"/>
                <a:ext cx="5400" cy="1512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CB597411-881D-4204-B5AC-2B1377EAC234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3581209" y="1684699"/>
                  <a:ext cx="2304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1DE0FC91-3E76-4A68-B641-407A8A9E2ECA}"/>
                    </a:ext>
                  </a:extLst>
                </p14:cNvPr>
                <p14:cNvContentPartPr/>
                <p14:nvPr/>
              </p14:nvContentPartPr>
              <p14:xfrm>
                <a:off x="3556009" y="1372579"/>
                <a:ext cx="59400" cy="35064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1DE0FC91-3E76-4A68-B641-407A8A9E2ECA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3547369" y="1363939"/>
                  <a:ext cx="77040" cy="36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2C1F4375-C656-4569-A18A-C1DC0DBF4BC5}"/>
                    </a:ext>
                  </a:extLst>
                </p14:cNvPr>
                <p14:cNvContentPartPr/>
                <p14:nvPr/>
              </p14:nvContentPartPr>
              <p14:xfrm>
                <a:off x="3440809" y="1102939"/>
                <a:ext cx="129600" cy="16092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2C1F4375-C656-4569-A18A-C1DC0DBF4BC5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3431809" y="1094299"/>
                  <a:ext cx="14724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2EAB302E-7BEE-4CDA-94CA-E26540CF78A6}"/>
                    </a:ext>
                  </a:extLst>
                </p14:cNvPr>
                <p14:cNvContentPartPr/>
                <p14:nvPr/>
              </p14:nvContentPartPr>
              <p14:xfrm>
                <a:off x="3614329" y="1118779"/>
                <a:ext cx="114120" cy="1137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2EAB302E-7BEE-4CDA-94CA-E26540CF78A6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3605329" y="1109779"/>
                  <a:ext cx="13176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A4844973-61A5-4A32-8311-5963DBE28F65}"/>
                    </a:ext>
                  </a:extLst>
                </p14:cNvPr>
                <p14:cNvContentPartPr/>
                <p14:nvPr/>
              </p14:nvContentPartPr>
              <p14:xfrm>
                <a:off x="3761569" y="1133899"/>
                <a:ext cx="81720" cy="11628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A4844973-61A5-4A32-8311-5963DBE28F65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3752569" y="1125259"/>
                  <a:ext cx="99360" cy="133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0794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2834" y="171450"/>
            <a:ext cx="5268558" cy="857250"/>
          </a:xfrm>
        </p:spPr>
        <p:txBody>
          <a:bodyPr/>
          <a:lstStyle/>
          <a:p>
            <a:r>
              <a:rPr lang="en-US" dirty="0"/>
              <a:t>Quick sort with a bad pivot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450" y="1143000"/>
            <a:ext cx="6349008" cy="371475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AD74CCC-7561-442B-B871-79015B251B8C}"/>
                  </a:ext>
                </a:extLst>
              </p14:cNvPr>
              <p14:cNvContentPartPr/>
              <p14:nvPr/>
            </p14:nvContentPartPr>
            <p14:xfrm>
              <a:off x="6465529" y="2659579"/>
              <a:ext cx="648000" cy="316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AD74CCC-7561-442B-B871-79015B251B8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56889" y="2650579"/>
                <a:ext cx="665640" cy="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B246C6B-8A9F-4E69-9AFB-39FBC86A2151}"/>
                  </a:ext>
                </a:extLst>
              </p14:cNvPr>
              <p14:cNvContentPartPr/>
              <p14:nvPr/>
            </p14:nvContentPartPr>
            <p14:xfrm>
              <a:off x="6729769" y="2044699"/>
              <a:ext cx="173160" cy="3614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B246C6B-8A9F-4E69-9AFB-39FBC86A215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721129" y="2036059"/>
                <a:ext cx="190800" cy="37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5A400B3-8792-4036-A68B-57D174741383}"/>
                  </a:ext>
                </a:extLst>
              </p14:cNvPr>
              <p14:cNvContentPartPr/>
              <p14:nvPr/>
            </p14:nvContentPartPr>
            <p14:xfrm>
              <a:off x="2846449" y="4583059"/>
              <a:ext cx="487080" cy="792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5A400B3-8792-4036-A68B-57D17474138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837809" y="4574059"/>
                <a:ext cx="504720" cy="96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8600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Which of these choices is a better choice for the pivot?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00301" y="1714501"/>
            <a:ext cx="31167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57175" indent="-257175">
              <a:buAutoNum type="alphaUcPeriod"/>
            </a:pPr>
            <a:r>
              <a:rPr lang="en-US" dirty="0"/>
              <a:t>The first element in the list</a:t>
            </a:r>
          </a:p>
          <a:p>
            <a:pPr marL="257175" indent="-257175">
              <a:buAutoNum type="alphaUcPeriod"/>
            </a:pPr>
            <a:r>
              <a:rPr lang="en-US" dirty="0"/>
              <a:t>A random element in the list</a:t>
            </a:r>
          </a:p>
          <a:p>
            <a:pPr marL="257175" indent="-257175">
              <a:buAutoNum type="alphaUcPeriod"/>
            </a:pPr>
            <a:r>
              <a:rPr lang="en-US" dirty="0"/>
              <a:t>They are about the same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9284F99-9C7E-4802-AD99-2BD5B21EC2C2}"/>
              </a:ext>
            </a:extLst>
          </p:cNvPr>
          <p:cNvGrpSpPr/>
          <p:nvPr/>
        </p:nvGrpSpPr>
        <p:grpSpPr>
          <a:xfrm>
            <a:off x="2236609" y="1720339"/>
            <a:ext cx="123840" cy="232920"/>
            <a:chOff x="2236609" y="1720339"/>
            <a:chExt cx="123840" cy="232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263BF370-B542-44ED-9173-0DB12EB66B45}"/>
                    </a:ext>
                  </a:extLst>
                </p14:cNvPr>
                <p14:cNvContentPartPr/>
                <p14:nvPr/>
              </p14:nvContentPartPr>
              <p14:xfrm>
                <a:off x="2236609" y="1784779"/>
                <a:ext cx="70560" cy="817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263BF370-B542-44ED-9173-0DB12EB66B4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227609" y="1776139"/>
                  <a:ext cx="8820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726A017E-90D3-423D-873A-D5D9A9040D47}"/>
                    </a:ext>
                  </a:extLst>
                </p14:cNvPr>
                <p14:cNvContentPartPr/>
                <p14:nvPr/>
              </p14:nvContentPartPr>
              <p14:xfrm>
                <a:off x="2296369" y="1720339"/>
                <a:ext cx="64080" cy="2329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726A017E-90D3-423D-873A-D5D9A9040D4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287729" y="1711699"/>
                  <a:ext cx="81720" cy="250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CDBDBD5-0523-4C1D-9600-1C0FD4635D70}"/>
              </a:ext>
            </a:extLst>
          </p:cNvPr>
          <p:cNvGrpSpPr/>
          <p:nvPr/>
        </p:nvGrpSpPr>
        <p:grpSpPr>
          <a:xfrm>
            <a:off x="2121409" y="2083939"/>
            <a:ext cx="559440" cy="573480"/>
            <a:chOff x="2121409" y="2083939"/>
            <a:chExt cx="559440" cy="573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119C871-1488-4276-BC03-369525B9DE9D}"/>
                    </a:ext>
                  </a:extLst>
                </p14:cNvPr>
                <p14:cNvContentPartPr/>
                <p14:nvPr/>
              </p14:nvContentPartPr>
              <p14:xfrm>
                <a:off x="2242369" y="2083939"/>
                <a:ext cx="110160" cy="1486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119C871-1488-4276-BC03-369525B9DE9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233369" y="2074939"/>
                  <a:ext cx="12780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32A7804-7EC7-4097-841B-096415E254AA}"/>
                    </a:ext>
                  </a:extLst>
                </p14:cNvPr>
                <p14:cNvContentPartPr/>
                <p14:nvPr/>
              </p14:nvContentPartPr>
              <p14:xfrm>
                <a:off x="2121409" y="2397859"/>
                <a:ext cx="79560" cy="1468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32A7804-7EC7-4097-841B-096415E254A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112769" y="2389219"/>
                  <a:ext cx="9720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FAE4BA2-CF72-42FE-B7AE-931C5D1450A6}"/>
                    </a:ext>
                  </a:extLst>
                </p14:cNvPr>
                <p14:cNvContentPartPr/>
                <p14:nvPr/>
              </p14:nvContentPartPr>
              <p14:xfrm>
                <a:off x="2228689" y="2415499"/>
                <a:ext cx="26640" cy="1054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FAE4BA2-CF72-42FE-B7AE-931C5D1450A6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219689" y="2406499"/>
                  <a:ext cx="4428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F89A4DD-55B3-4D23-AA44-E43AB8BD5594}"/>
                    </a:ext>
                  </a:extLst>
                </p14:cNvPr>
                <p14:cNvContentPartPr/>
                <p14:nvPr/>
              </p14:nvContentPartPr>
              <p14:xfrm>
                <a:off x="2386369" y="2315059"/>
                <a:ext cx="294480" cy="3423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F89A4DD-55B3-4D23-AA44-E43AB8BD5594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377729" y="2306059"/>
                  <a:ext cx="312120" cy="360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BE5B759-F7D1-4718-91B8-560DAC745238}"/>
                  </a:ext>
                </a:extLst>
              </p14:cNvPr>
              <p14:cNvContentPartPr/>
              <p14:nvPr/>
            </p14:nvContentPartPr>
            <p14:xfrm>
              <a:off x="2932849" y="2284459"/>
              <a:ext cx="1454400" cy="543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BE5B759-F7D1-4718-91B8-560DAC745238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924209" y="2275819"/>
                <a:ext cx="147204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1EBA3C8-E357-465F-8BFE-9F59D8FC9A8C}"/>
                  </a:ext>
                </a:extLst>
              </p14:cNvPr>
              <p14:cNvContentPartPr/>
              <p14:nvPr/>
            </p14:nvContentPartPr>
            <p14:xfrm>
              <a:off x="3075049" y="2031379"/>
              <a:ext cx="448560" cy="637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1EBA3C8-E357-465F-8BFE-9F59D8FC9A8C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066049" y="2022379"/>
                <a:ext cx="466200" cy="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5625F17D-5A56-4C55-825C-A4F4F2DF2328}"/>
                  </a:ext>
                </a:extLst>
              </p14:cNvPr>
              <p14:cNvContentPartPr/>
              <p14:nvPr/>
            </p14:nvContentPartPr>
            <p14:xfrm>
              <a:off x="3310489" y="1415419"/>
              <a:ext cx="106560" cy="2376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5625F17D-5A56-4C55-825C-A4F4F2DF2328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301849" y="1406779"/>
                <a:ext cx="124200" cy="25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FD7A1514-93EA-4A1B-AC3D-5E09C99D425D}"/>
                  </a:ext>
                </a:extLst>
              </p14:cNvPr>
              <p14:cNvContentPartPr/>
              <p14:nvPr/>
            </p14:nvContentPartPr>
            <p14:xfrm>
              <a:off x="2447929" y="3283459"/>
              <a:ext cx="146520" cy="22464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FD7A1514-93EA-4A1B-AC3D-5E09C99D425D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439289" y="3274819"/>
                <a:ext cx="164160" cy="24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86C3E61F-DD0E-4DF7-9A46-7F78843477CB}"/>
                  </a:ext>
                </a:extLst>
              </p14:cNvPr>
              <p14:cNvContentPartPr/>
              <p14:nvPr/>
            </p14:nvContentPartPr>
            <p14:xfrm>
              <a:off x="3032209" y="3255739"/>
              <a:ext cx="168840" cy="1699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86C3E61F-DD0E-4DF7-9A46-7F78843477CB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023569" y="3246739"/>
                <a:ext cx="186480" cy="187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62E2E7A5-C74B-410D-BADD-198CE121B80F}"/>
              </a:ext>
            </a:extLst>
          </p:cNvPr>
          <p:cNvGrpSpPr/>
          <p:nvPr/>
        </p:nvGrpSpPr>
        <p:grpSpPr>
          <a:xfrm>
            <a:off x="3707929" y="3193099"/>
            <a:ext cx="198720" cy="248040"/>
            <a:chOff x="3707929" y="3193099"/>
            <a:chExt cx="198720" cy="248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7585221-8080-4678-A437-F59833F01A02}"/>
                    </a:ext>
                  </a:extLst>
                </p14:cNvPr>
                <p14:cNvContentPartPr/>
                <p14:nvPr/>
              </p14:nvContentPartPr>
              <p14:xfrm>
                <a:off x="3822049" y="3193099"/>
                <a:ext cx="84600" cy="183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7585221-8080-4678-A437-F59833F01A0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813409" y="3184459"/>
                  <a:ext cx="1022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08787EC-E9FC-475D-B6DF-620AE9E3B1EA}"/>
                    </a:ext>
                  </a:extLst>
                </p14:cNvPr>
                <p14:cNvContentPartPr/>
                <p14:nvPr/>
              </p14:nvContentPartPr>
              <p14:xfrm>
                <a:off x="3707929" y="3220459"/>
                <a:ext cx="174600" cy="2206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08787EC-E9FC-475D-B6DF-620AE9E3B1EA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698929" y="3211819"/>
                  <a:ext cx="192240" cy="238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22EA5D58-3115-47D5-891A-C4AD097C914F}"/>
                  </a:ext>
                </a:extLst>
              </p14:cNvPr>
              <p14:cNvContentPartPr/>
              <p14:nvPr/>
            </p14:nvContentPartPr>
            <p14:xfrm>
              <a:off x="4429729" y="3169339"/>
              <a:ext cx="197640" cy="27828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22EA5D58-3115-47D5-891A-C4AD097C914F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4420729" y="3160699"/>
                <a:ext cx="215280" cy="29592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F793067C-3A53-4890-99DF-2FB4A7950E6A}"/>
              </a:ext>
            </a:extLst>
          </p:cNvPr>
          <p:cNvGrpSpPr/>
          <p:nvPr/>
        </p:nvGrpSpPr>
        <p:grpSpPr>
          <a:xfrm>
            <a:off x="5256289" y="3087619"/>
            <a:ext cx="357840" cy="290880"/>
            <a:chOff x="5256289" y="3087619"/>
            <a:chExt cx="357840" cy="290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216ED86-BA9B-454E-ABC5-01F17DB5CA8E}"/>
                    </a:ext>
                  </a:extLst>
                </p14:cNvPr>
                <p14:cNvContentPartPr/>
                <p14:nvPr/>
              </p14:nvContentPartPr>
              <p14:xfrm>
                <a:off x="5256289" y="3087619"/>
                <a:ext cx="70920" cy="2908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216ED86-BA9B-454E-ABC5-01F17DB5CA8E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247289" y="3078619"/>
                  <a:ext cx="8856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37B1362-5569-4BD5-989C-6DCBD0CFCDE5}"/>
                    </a:ext>
                  </a:extLst>
                </p14:cNvPr>
                <p14:cNvContentPartPr/>
                <p14:nvPr/>
              </p14:nvContentPartPr>
              <p14:xfrm>
                <a:off x="5428009" y="3126139"/>
                <a:ext cx="186120" cy="1540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37B1362-5569-4BD5-989C-6DCBD0CFCDE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419369" y="3117499"/>
                  <a:ext cx="203760" cy="17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5C81E70-0836-4A36-8053-B103AB5F5DE5}"/>
              </a:ext>
            </a:extLst>
          </p:cNvPr>
          <p:cNvGrpSpPr/>
          <p:nvPr/>
        </p:nvGrpSpPr>
        <p:grpSpPr>
          <a:xfrm>
            <a:off x="2190889" y="3663979"/>
            <a:ext cx="3416760" cy="1450800"/>
            <a:chOff x="2190889" y="3663979"/>
            <a:chExt cx="3416760" cy="1450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DE488D3-1EFE-4AF8-8650-E031D3AE10FC}"/>
                    </a:ext>
                  </a:extLst>
                </p14:cNvPr>
                <p14:cNvContentPartPr/>
                <p14:nvPr/>
              </p14:nvContentPartPr>
              <p14:xfrm>
                <a:off x="2459089" y="3702499"/>
                <a:ext cx="29160" cy="2278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DE488D3-1EFE-4AF8-8650-E031D3AE10FC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450089" y="3693499"/>
                  <a:ext cx="4680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AEC61B8-65D6-4F61-93B4-71D5C68A4353}"/>
                    </a:ext>
                  </a:extLst>
                </p14:cNvPr>
                <p14:cNvContentPartPr/>
                <p14:nvPr/>
              </p14:nvContentPartPr>
              <p14:xfrm>
                <a:off x="2395729" y="3663979"/>
                <a:ext cx="152640" cy="1263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AEC61B8-65D6-4F61-93B4-71D5C68A4353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386729" y="3654979"/>
                  <a:ext cx="17028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1C95DB6-30FB-441D-89C5-A5599EEF99A1}"/>
                    </a:ext>
                  </a:extLst>
                </p14:cNvPr>
                <p14:cNvContentPartPr/>
                <p14:nvPr/>
              </p14:nvContentPartPr>
              <p14:xfrm>
                <a:off x="2369449" y="4206139"/>
                <a:ext cx="121680" cy="1882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1C95DB6-30FB-441D-89C5-A5599EEF99A1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360449" y="4197139"/>
                  <a:ext cx="13932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DB8FD2D-C80D-40E3-9C57-4B8EA8D31E04}"/>
                    </a:ext>
                  </a:extLst>
                </p14:cNvPr>
                <p14:cNvContentPartPr/>
                <p14:nvPr/>
              </p14:nvContentPartPr>
              <p14:xfrm>
                <a:off x="2190889" y="4130179"/>
                <a:ext cx="67320" cy="4881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DB8FD2D-C80D-40E3-9C57-4B8EA8D31E04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182249" y="4121539"/>
                  <a:ext cx="84960" cy="50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3D36EF7-26A7-4900-9D39-7F1DD276C2D2}"/>
                    </a:ext>
                  </a:extLst>
                </p14:cNvPr>
                <p14:cNvContentPartPr/>
                <p14:nvPr/>
              </p14:nvContentPartPr>
              <p14:xfrm>
                <a:off x="2221489" y="4124419"/>
                <a:ext cx="417240" cy="4784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3D36EF7-26A7-4900-9D39-7F1DD276C2D2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212489" y="4115419"/>
                  <a:ext cx="434880" cy="49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14A9904-7088-49A1-A8D7-9789393A8DAE}"/>
                    </a:ext>
                  </a:extLst>
                </p14:cNvPr>
                <p14:cNvContentPartPr/>
                <p14:nvPr/>
              </p14:nvContentPartPr>
              <p14:xfrm>
                <a:off x="2907289" y="4120459"/>
                <a:ext cx="47520" cy="3535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14A9904-7088-49A1-A8D7-9789393A8DA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2898289" y="4111819"/>
                  <a:ext cx="65160" cy="37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18B3D8DE-4996-4CEC-A108-8015549B76EA}"/>
                    </a:ext>
                  </a:extLst>
                </p14:cNvPr>
                <p14:cNvContentPartPr/>
                <p14:nvPr/>
              </p14:nvContentPartPr>
              <p14:xfrm>
                <a:off x="2873449" y="3955219"/>
                <a:ext cx="2734200" cy="4485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18B3D8DE-4996-4CEC-A108-8015549B76EA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864449" y="3946579"/>
                  <a:ext cx="2751840" cy="46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109C7C5-BC37-48B5-B1E0-A1A4D95B5262}"/>
                    </a:ext>
                  </a:extLst>
                </p14:cNvPr>
                <p14:cNvContentPartPr/>
                <p14:nvPr/>
              </p14:nvContentPartPr>
              <p14:xfrm>
                <a:off x="3221929" y="4302619"/>
                <a:ext cx="11520" cy="57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109C7C5-BC37-48B5-B1E0-A1A4D95B5262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212929" y="4293979"/>
                  <a:ext cx="2916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C52D924-5F33-44D0-B456-968C57BC53DE}"/>
                    </a:ext>
                  </a:extLst>
                </p14:cNvPr>
                <p14:cNvContentPartPr/>
                <p14:nvPr/>
              </p14:nvContentPartPr>
              <p14:xfrm>
                <a:off x="3152809" y="4147459"/>
                <a:ext cx="706320" cy="1990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C52D924-5F33-44D0-B456-968C57BC53DE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144169" y="4138819"/>
                  <a:ext cx="72396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672A21E-5655-4A7C-9891-E00DC085B970}"/>
                    </a:ext>
                  </a:extLst>
                </p14:cNvPr>
                <p14:cNvContentPartPr/>
                <p14:nvPr/>
              </p14:nvContentPartPr>
              <p14:xfrm>
                <a:off x="3789649" y="4148179"/>
                <a:ext cx="86040" cy="1339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672A21E-5655-4A7C-9891-E00DC085B970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781009" y="4139539"/>
                  <a:ext cx="10368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49C114D1-145F-4A3C-87B0-017B77767337}"/>
                    </a:ext>
                  </a:extLst>
                </p14:cNvPr>
                <p14:cNvContentPartPr/>
                <p14:nvPr/>
              </p14:nvContentPartPr>
              <p14:xfrm>
                <a:off x="4336849" y="4074379"/>
                <a:ext cx="1052280" cy="2095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9C114D1-145F-4A3C-87B0-017B77767337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327849" y="4065739"/>
                  <a:ext cx="106992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BC3D4D44-E8A3-475B-937A-8169085D4388}"/>
                    </a:ext>
                  </a:extLst>
                </p14:cNvPr>
                <p14:cNvContentPartPr/>
                <p14:nvPr/>
              </p14:nvContentPartPr>
              <p14:xfrm>
                <a:off x="2993689" y="4803019"/>
                <a:ext cx="50040" cy="2379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C3D4D44-E8A3-475B-937A-8169085D4388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2985049" y="4794019"/>
                  <a:ext cx="6768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2DB1F5B9-88F5-48FA-88A3-4BADB8B0E400}"/>
                    </a:ext>
                  </a:extLst>
                </p14:cNvPr>
                <p14:cNvContentPartPr/>
                <p14:nvPr/>
              </p14:nvContentPartPr>
              <p14:xfrm>
                <a:off x="3084049" y="4725259"/>
                <a:ext cx="208080" cy="3553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2DB1F5B9-88F5-48FA-88A3-4BADB8B0E400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3075049" y="4716619"/>
                  <a:ext cx="225720" cy="37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6B066F5B-3306-42ED-9D4C-E668292DCADF}"/>
                    </a:ext>
                  </a:extLst>
                </p14:cNvPr>
                <p14:cNvContentPartPr/>
                <p14:nvPr/>
              </p14:nvContentPartPr>
              <p14:xfrm>
                <a:off x="3105289" y="4823539"/>
                <a:ext cx="194040" cy="1224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6B066F5B-3306-42ED-9D4C-E668292DCADF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3096649" y="4814539"/>
                  <a:ext cx="21168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A7AA018-F0FB-421D-A006-F5A11451F6EA}"/>
                    </a:ext>
                  </a:extLst>
                </p14:cNvPr>
                <p14:cNvContentPartPr/>
                <p14:nvPr/>
              </p14:nvContentPartPr>
              <p14:xfrm>
                <a:off x="2269729" y="4801219"/>
                <a:ext cx="112320" cy="3135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A7AA018-F0FB-421D-A006-F5A11451F6EA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260729" y="4792219"/>
                  <a:ext cx="12996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C1C7414A-98C1-43CC-82CF-ED7197098A87}"/>
                    </a:ext>
                  </a:extLst>
                </p14:cNvPr>
                <p14:cNvContentPartPr/>
                <p14:nvPr/>
              </p14:nvContentPartPr>
              <p14:xfrm>
                <a:off x="2332729" y="4725259"/>
                <a:ext cx="217440" cy="3862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C1C7414A-98C1-43CC-82CF-ED7197098A87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2324089" y="4716619"/>
                  <a:ext cx="235080" cy="40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C1D2ECDB-BD38-4C29-A443-CFFA48938152}"/>
                    </a:ext>
                  </a:extLst>
                </p14:cNvPr>
                <p14:cNvContentPartPr/>
                <p14:nvPr/>
              </p14:nvContentPartPr>
              <p14:xfrm>
                <a:off x="2370169" y="4886899"/>
                <a:ext cx="148320" cy="853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C1D2ECDB-BD38-4C29-A443-CFFA48938152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2361529" y="4878259"/>
                  <a:ext cx="16596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0FA7E044-8C01-4CE4-8BC7-95740B23A789}"/>
                    </a:ext>
                  </a:extLst>
                </p14:cNvPr>
                <p14:cNvContentPartPr/>
                <p14:nvPr/>
              </p14:nvContentPartPr>
              <p14:xfrm>
                <a:off x="2353249" y="4855939"/>
                <a:ext cx="105840" cy="1562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0FA7E044-8C01-4CE4-8BC7-95740B23A789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2344249" y="4847299"/>
                  <a:ext cx="12348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51A7A923-7EF4-4C92-B26F-115A21E9ACB8}"/>
                    </a:ext>
                  </a:extLst>
                </p14:cNvPr>
                <p14:cNvContentPartPr/>
                <p14:nvPr/>
              </p14:nvContentPartPr>
              <p14:xfrm>
                <a:off x="3694609" y="4682779"/>
                <a:ext cx="26640" cy="3960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51A7A923-7EF4-4C92-B26F-115A21E9ACB8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685969" y="4674139"/>
                  <a:ext cx="4428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7BA5FE5-9A75-4FD8-8E69-0D0A7599DC85}"/>
                    </a:ext>
                  </a:extLst>
                </p14:cNvPr>
                <p14:cNvContentPartPr/>
                <p14:nvPr/>
              </p14:nvContentPartPr>
              <p14:xfrm>
                <a:off x="3615409" y="4625179"/>
                <a:ext cx="1942200" cy="3895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7BA5FE5-9A75-4FD8-8E69-0D0A7599DC85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3606409" y="4616539"/>
                  <a:ext cx="1959840" cy="40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1CC5F8D1-885A-4F31-BB76-364112E2B244}"/>
                    </a:ext>
                  </a:extLst>
                </p14:cNvPr>
                <p14:cNvContentPartPr/>
                <p14:nvPr/>
              </p14:nvContentPartPr>
              <p14:xfrm>
                <a:off x="3979009" y="4727779"/>
                <a:ext cx="125640" cy="482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1CC5F8D1-885A-4F31-BB76-364112E2B244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3970369" y="4719139"/>
                  <a:ext cx="14328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5771D025-23BA-4AA5-B515-6101F8B1A5AE}"/>
                    </a:ext>
                  </a:extLst>
                </p14:cNvPr>
                <p14:cNvContentPartPr/>
                <p14:nvPr/>
              </p14:nvContentPartPr>
              <p14:xfrm>
                <a:off x="3979729" y="4783579"/>
                <a:ext cx="128520" cy="1580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5771D025-23BA-4AA5-B515-6101F8B1A5AE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3971089" y="4774939"/>
                  <a:ext cx="14616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CDB2068-9070-432B-BB46-38F50D26F4C4}"/>
                    </a:ext>
                  </a:extLst>
                </p14:cNvPr>
                <p14:cNvContentPartPr/>
                <p14:nvPr/>
              </p14:nvContentPartPr>
              <p14:xfrm>
                <a:off x="4468609" y="4686019"/>
                <a:ext cx="168480" cy="1994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CDB2068-9070-432B-BB46-38F50D26F4C4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4459609" y="4677019"/>
                  <a:ext cx="18612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C841CD2F-B8AE-46AD-AD1B-51BE645D601A}"/>
                    </a:ext>
                  </a:extLst>
                </p14:cNvPr>
                <p14:cNvContentPartPr/>
                <p14:nvPr/>
              </p14:nvContentPartPr>
              <p14:xfrm>
                <a:off x="5071969" y="4677379"/>
                <a:ext cx="160200" cy="1814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C841CD2F-B8AE-46AD-AD1B-51BE645D601A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5063329" y="4668379"/>
                  <a:ext cx="17784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399BDCB0-48B7-4955-B3C0-DC74419E46E4}"/>
                    </a:ext>
                  </a:extLst>
                </p14:cNvPr>
                <p14:cNvContentPartPr/>
                <p14:nvPr/>
              </p14:nvContentPartPr>
              <p14:xfrm>
                <a:off x="5223529" y="4671259"/>
                <a:ext cx="97920" cy="1328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399BDCB0-48B7-4955-B3C0-DC74419E46E4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5214529" y="4662259"/>
                  <a:ext cx="11556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7EEA3627-1A67-45FE-90E6-A83CA911236A}"/>
                    </a:ext>
                  </a:extLst>
                </p14:cNvPr>
                <p14:cNvContentPartPr/>
                <p14:nvPr/>
              </p14:nvContentPartPr>
              <p14:xfrm>
                <a:off x="5408569" y="4114339"/>
                <a:ext cx="132480" cy="1483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7EEA3627-1A67-45FE-90E6-A83CA911236A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5399929" y="4105339"/>
                  <a:ext cx="150120" cy="165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4FFABD3D-936A-4EC3-BD59-DED4722D097C}"/>
              </a:ext>
            </a:extLst>
          </p:cNvPr>
          <p:cNvGrpSpPr/>
          <p:nvPr/>
        </p:nvGrpSpPr>
        <p:grpSpPr>
          <a:xfrm>
            <a:off x="5333689" y="1343779"/>
            <a:ext cx="2369880" cy="768240"/>
            <a:chOff x="5333689" y="1343779"/>
            <a:chExt cx="2369880" cy="768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7F92AF0-D142-4F64-8B93-C133F511A7C0}"/>
                    </a:ext>
                  </a:extLst>
                </p14:cNvPr>
                <p14:cNvContentPartPr/>
                <p14:nvPr/>
              </p14:nvContentPartPr>
              <p14:xfrm>
                <a:off x="5333689" y="1682539"/>
                <a:ext cx="346320" cy="1897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7F92AF0-D142-4F64-8B93-C133F511A7C0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5325049" y="1673899"/>
                  <a:ext cx="36396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F2308D1B-F795-4736-988A-E437E101BE67}"/>
                    </a:ext>
                  </a:extLst>
                </p14:cNvPr>
                <p14:cNvContentPartPr/>
                <p14:nvPr/>
              </p14:nvContentPartPr>
              <p14:xfrm>
                <a:off x="5784409" y="1517299"/>
                <a:ext cx="190800" cy="2019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F2308D1B-F795-4736-988A-E437E101BE67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5775409" y="1508659"/>
                  <a:ext cx="20844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8020742E-1A07-40CC-AF88-5C305AAA7E5A}"/>
                    </a:ext>
                  </a:extLst>
                </p14:cNvPr>
                <p14:cNvContentPartPr/>
                <p14:nvPr/>
              </p14:nvContentPartPr>
              <p14:xfrm>
                <a:off x="5984209" y="1554019"/>
                <a:ext cx="178560" cy="1177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8020742E-1A07-40CC-AF88-5C305AAA7E5A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5975209" y="1545019"/>
                  <a:ext cx="19620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5FCB9ACE-5489-4BDE-9999-50149E8B2434}"/>
                    </a:ext>
                  </a:extLst>
                </p14:cNvPr>
                <p14:cNvContentPartPr/>
                <p14:nvPr/>
              </p14:nvContentPartPr>
              <p14:xfrm>
                <a:off x="6231169" y="1491019"/>
                <a:ext cx="373680" cy="2160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5FCB9ACE-5489-4BDE-9999-50149E8B2434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6222529" y="1482019"/>
                  <a:ext cx="39132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23B14C1C-B436-458F-B6A1-ADA90DD8FCDE}"/>
                    </a:ext>
                  </a:extLst>
                </p14:cNvPr>
                <p14:cNvContentPartPr/>
                <p14:nvPr/>
              </p14:nvContentPartPr>
              <p14:xfrm>
                <a:off x="6631849" y="1418299"/>
                <a:ext cx="119160" cy="1828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23B14C1C-B436-458F-B6A1-ADA90DD8FCDE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6622849" y="1409299"/>
                  <a:ext cx="13680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0475D8B5-4B7E-462F-A930-131EECA523FC}"/>
                    </a:ext>
                  </a:extLst>
                </p14:cNvPr>
                <p14:cNvContentPartPr/>
                <p14:nvPr/>
              </p14:nvContentPartPr>
              <p14:xfrm>
                <a:off x="6951529" y="1487059"/>
                <a:ext cx="213840" cy="1231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0475D8B5-4B7E-462F-A930-131EECA523FC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6942529" y="1478059"/>
                  <a:ext cx="23148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D5A8AB54-5AC4-43FD-BAF7-55622E19CCFD}"/>
                    </a:ext>
                  </a:extLst>
                </p14:cNvPr>
                <p14:cNvContentPartPr/>
                <p14:nvPr/>
              </p14:nvContentPartPr>
              <p14:xfrm>
                <a:off x="7208569" y="1343779"/>
                <a:ext cx="173160" cy="2422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D5A8AB54-5AC4-43FD-BAF7-55622E19CCFD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7199569" y="1335139"/>
                  <a:ext cx="19080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99E0449E-51BC-4C03-B8E2-29781E72F8D0}"/>
                    </a:ext>
                  </a:extLst>
                </p14:cNvPr>
                <p14:cNvContentPartPr/>
                <p14:nvPr/>
              </p14:nvContentPartPr>
              <p14:xfrm>
                <a:off x="7399729" y="1455379"/>
                <a:ext cx="135720" cy="1213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99E0449E-51BC-4C03-B8E2-29781E72F8D0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7390729" y="1446739"/>
                  <a:ext cx="15336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0C7AB129-68EF-434E-B3D1-46D4185B61E2}"/>
                    </a:ext>
                  </a:extLst>
                </p14:cNvPr>
                <p14:cNvContentPartPr/>
                <p14:nvPr/>
              </p14:nvContentPartPr>
              <p14:xfrm>
                <a:off x="6691969" y="1803139"/>
                <a:ext cx="127080" cy="1702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0C7AB129-68EF-434E-B3D1-46D4185B61E2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6682969" y="1794139"/>
                  <a:ext cx="14472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6BAB8F9E-EEBC-4641-AFF6-E2DFB8C510A9}"/>
                    </a:ext>
                  </a:extLst>
                </p14:cNvPr>
                <p14:cNvContentPartPr/>
                <p14:nvPr/>
              </p14:nvContentPartPr>
              <p14:xfrm>
                <a:off x="6864409" y="1824019"/>
                <a:ext cx="119880" cy="925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6BAB8F9E-EEBC-4641-AFF6-E2DFB8C510A9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6855409" y="1815379"/>
                  <a:ext cx="13752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15CAF08B-0698-4EB6-BFE4-DDEA73365AC7}"/>
                    </a:ext>
                  </a:extLst>
                </p14:cNvPr>
                <p14:cNvContentPartPr/>
                <p14:nvPr/>
              </p14:nvContentPartPr>
              <p14:xfrm>
                <a:off x="7023169" y="1726819"/>
                <a:ext cx="176400" cy="23328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15CAF08B-0698-4EB6-BFE4-DDEA73365AC7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7014529" y="1717819"/>
                  <a:ext cx="19404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4DF2EFA1-38A9-4E46-8EAC-E1F536BD542B}"/>
                    </a:ext>
                  </a:extLst>
                </p14:cNvPr>
                <p14:cNvContentPartPr/>
                <p14:nvPr/>
              </p14:nvContentPartPr>
              <p14:xfrm>
                <a:off x="7147009" y="1787299"/>
                <a:ext cx="219240" cy="1166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4DF2EFA1-38A9-4E46-8EAC-E1F536BD542B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7138369" y="1778299"/>
                  <a:ext cx="23688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DE34EDF7-A08D-4744-83AD-AA5347D57592}"/>
                    </a:ext>
                  </a:extLst>
                </p14:cNvPr>
                <p14:cNvContentPartPr/>
                <p14:nvPr/>
              </p14:nvContentPartPr>
              <p14:xfrm>
                <a:off x="7395049" y="1703779"/>
                <a:ext cx="102240" cy="2415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DE34EDF7-A08D-4744-83AD-AA5347D57592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7386049" y="1694779"/>
                  <a:ext cx="11988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9769F6B6-1700-43BA-932C-F324C8E1D094}"/>
                    </a:ext>
                  </a:extLst>
                </p14:cNvPr>
                <p14:cNvContentPartPr/>
                <p14:nvPr/>
              </p14:nvContentPartPr>
              <p14:xfrm>
                <a:off x="6563089" y="2043979"/>
                <a:ext cx="1140480" cy="6804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9769F6B6-1700-43BA-932C-F324C8E1D094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6554089" y="2035339"/>
                  <a:ext cx="1158120" cy="85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0D27E45-BF4E-4495-BF97-68EFC97D1F3C}"/>
              </a:ext>
            </a:extLst>
          </p:cNvPr>
          <p:cNvGrpSpPr/>
          <p:nvPr/>
        </p:nvGrpSpPr>
        <p:grpSpPr>
          <a:xfrm>
            <a:off x="6936049" y="2215339"/>
            <a:ext cx="108000" cy="211680"/>
            <a:chOff x="6936049" y="2215339"/>
            <a:chExt cx="108000" cy="211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CEB5E575-C946-4F79-B02F-B63E886A8339}"/>
                    </a:ext>
                  </a:extLst>
                </p14:cNvPr>
                <p14:cNvContentPartPr/>
                <p14:nvPr/>
              </p14:nvContentPartPr>
              <p14:xfrm>
                <a:off x="6999049" y="2217859"/>
                <a:ext cx="11160" cy="2091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CEB5E575-C946-4F79-B02F-B63E886A8339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6990409" y="2209219"/>
                  <a:ext cx="2880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A4E4D8EB-077E-4720-B076-D2457A7A95C1}"/>
                    </a:ext>
                  </a:extLst>
                </p14:cNvPr>
                <p14:cNvContentPartPr/>
                <p14:nvPr/>
              </p14:nvContentPartPr>
              <p14:xfrm>
                <a:off x="6936049" y="2215339"/>
                <a:ext cx="108000" cy="6660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A4E4D8EB-077E-4720-B076-D2457A7A95C1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6927409" y="2206339"/>
                  <a:ext cx="125640" cy="84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920169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20EE6-DA0B-4DEE-B009-023699BC3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QuickSort</a:t>
            </a:r>
            <a:r>
              <a:rPr lang="en-US" dirty="0"/>
              <a:t> – Draw the picture of sort()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53F88-5FD4-46FF-8677-DF041B660C8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325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public class Sort {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public static void swap(String[] array, int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i1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 int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i2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 {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String temp = array[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i1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];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array[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i1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] = array[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i2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];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array[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i2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] = temp;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public static int partition(String[] array, int low, int high) {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int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pivotStartIndex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= high - 1;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String pivot = array[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pivotStartIndex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];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int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smallerBefore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= low,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largerAfter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= high - 2;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 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while (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smallerBefore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&lt;=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largerAfter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 {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if (array[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smallerBefore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].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compareTo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(pivot) &lt; 0) {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smallerBefore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+= 1;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}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else {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  swap(array,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smallerBefore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largerAfter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largerAfter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-= 1;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}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 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swap(array,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smallerBefore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pivotStartIndex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return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smallerBefore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6A035D-6100-426D-B636-0143F041E0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1" cy="3705519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public static void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qsort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(String[] array, int low, int high) {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if (high - low &lt;= 1) { return; }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int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splitAt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= partition(array, low, high);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qsort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(array, low,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splitAt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qsort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(array,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splitAt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+ 1, high);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</a:p>
          <a:p>
            <a:pPr marL="0" indent="0">
              <a:buNone/>
            </a:pPr>
            <a:endParaRPr lang="en-US" sz="24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public static void sort(String[] array) {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qsort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(array, 0,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array.length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</a:p>
          <a:p>
            <a:pPr marL="0" indent="0">
              <a:buNone/>
            </a:pPr>
            <a:endParaRPr lang="en-US" sz="24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indent="0">
              <a:buNone/>
            </a:pPr>
            <a:endParaRPr lang="en-US" sz="24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main() {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String[] str = {"f", "b", "a", "e", "d", "c" };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int[] result =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Sort.sort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(str);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System.out.println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Arrays.deepToString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(result));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63286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Quiz 13 due Monday @ </a:t>
            </a:r>
            <a:r>
              <a:rPr lang="en-US" dirty="0" err="1"/>
              <a:t>8am</a:t>
            </a:r>
            <a:endParaRPr lang="en-US" dirty="0"/>
          </a:p>
          <a:p>
            <a:r>
              <a:rPr lang="en-US" dirty="0"/>
              <a:t>Survey 5 due tonight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 err="1"/>
              <a:t>PA5</a:t>
            </a:r>
            <a:r>
              <a:rPr lang="en-US" dirty="0"/>
              <a:t> due Wednesday @ 11:59pm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3845228-565B-47E9-A311-EF62F0E8DB2E}"/>
                  </a:ext>
                </a:extLst>
              </p14:cNvPr>
              <p14:cNvContentPartPr/>
              <p14:nvPr/>
            </p14:nvContentPartPr>
            <p14:xfrm>
              <a:off x="2187649" y="1705579"/>
              <a:ext cx="919080" cy="54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3845228-565B-47E9-A311-EF62F0E8DB2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79009" y="1696579"/>
                <a:ext cx="93672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EE5ECC6-CCE1-4CA6-A94E-D477928F410A}"/>
                  </a:ext>
                </a:extLst>
              </p14:cNvPr>
              <p14:cNvContentPartPr/>
              <p14:nvPr/>
            </p14:nvContentPartPr>
            <p14:xfrm>
              <a:off x="2273329" y="2146939"/>
              <a:ext cx="838440" cy="428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EE5ECC6-CCE1-4CA6-A94E-D477928F410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64329" y="2137939"/>
                <a:ext cx="856080" cy="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69614E5-FB9F-49EB-9F6F-A48388B207F8}"/>
                  </a:ext>
                </a:extLst>
              </p14:cNvPr>
              <p14:cNvContentPartPr/>
              <p14:nvPr/>
            </p14:nvContentPartPr>
            <p14:xfrm>
              <a:off x="785809" y="2198419"/>
              <a:ext cx="589680" cy="5695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69614E5-FB9F-49EB-9F6F-A48388B207F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76809" y="2189419"/>
                <a:ext cx="607320" cy="58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8C46-C77D-42EC-9C58-516EBF03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FE242-CB18-49BD-8A04-B189EA0A1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Partition/Sort</a:t>
            </a:r>
          </a:p>
          <a:p>
            <a:r>
              <a:rPr lang="en-US" dirty="0"/>
              <a:t>Questions on Lecture 13?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01A8C67-665F-43B2-8722-0549B2DE60AA}"/>
                  </a:ext>
                </a:extLst>
              </p14:cNvPr>
              <p14:cNvContentPartPr/>
              <p14:nvPr/>
            </p14:nvContentPartPr>
            <p14:xfrm>
              <a:off x="789769" y="1707379"/>
              <a:ext cx="980280" cy="91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01A8C67-665F-43B2-8722-0549B2DE60A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1129" y="1698379"/>
                <a:ext cx="997920" cy="108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D1FF6265-AC5E-481D-917E-E63836EECDFD}"/>
              </a:ext>
            </a:extLst>
          </p:cNvPr>
          <p:cNvGrpSpPr/>
          <p:nvPr/>
        </p:nvGrpSpPr>
        <p:grpSpPr>
          <a:xfrm>
            <a:off x="1808569" y="1185019"/>
            <a:ext cx="479160" cy="221760"/>
            <a:chOff x="1808569" y="1185019"/>
            <a:chExt cx="479160" cy="221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D991A62-D8E0-49F1-874D-BA4CFAD41A03}"/>
                    </a:ext>
                  </a:extLst>
                </p14:cNvPr>
                <p14:cNvContentPartPr/>
                <p14:nvPr/>
              </p14:nvContentPartPr>
              <p14:xfrm>
                <a:off x="1808569" y="1185019"/>
                <a:ext cx="157680" cy="2217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D991A62-D8E0-49F1-874D-BA4CFAD41A0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799569" y="1176379"/>
                  <a:ext cx="17532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F6399DA-8575-4D8A-9A37-C2EEB82621BB}"/>
                    </a:ext>
                  </a:extLst>
                </p14:cNvPr>
                <p14:cNvContentPartPr/>
                <p14:nvPr/>
              </p14:nvContentPartPr>
              <p14:xfrm>
                <a:off x="1852489" y="1315699"/>
                <a:ext cx="37800" cy="669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F6399DA-8575-4D8A-9A37-C2EEB82621B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843489" y="1307059"/>
                  <a:ext cx="5544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83792F9-C1EA-4F96-AAA7-FA2D89C69642}"/>
                    </a:ext>
                  </a:extLst>
                </p14:cNvPr>
                <p14:cNvContentPartPr/>
                <p14:nvPr/>
              </p14:nvContentPartPr>
              <p14:xfrm>
                <a:off x="1961929" y="1299499"/>
                <a:ext cx="81360" cy="1022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83792F9-C1EA-4F96-AAA7-FA2D89C6964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952929" y="1290859"/>
                  <a:ext cx="9900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F76763D-2478-4450-A266-085CBA0AFA37}"/>
                    </a:ext>
                  </a:extLst>
                </p14:cNvPr>
                <p14:cNvContentPartPr/>
                <p14:nvPr/>
              </p14:nvContentPartPr>
              <p14:xfrm>
                <a:off x="2074249" y="1281499"/>
                <a:ext cx="99000" cy="950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F76763D-2478-4450-A266-085CBA0AFA3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065249" y="1272859"/>
                  <a:ext cx="11664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91608A3-F355-4BB0-9317-C00DBBFC6E84}"/>
                    </a:ext>
                  </a:extLst>
                </p14:cNvPr>
                <p14:cNvContentPartPr/>
                <p14:nvPr/>
              </p14:nvContentPartPr>
              <p14:xfrm>
                <a:off x="2221489" y="1237579"/>
                <a:ext cx="66240" cy="1375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91608A3-F355-4BB0-9317-C00DBBFC6E8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212489" y="1228579"/>
                  <a:ext cx="83880" cy="155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AD7AF1D-8CE5-4981-9769-82D3D128BE50}"/>
                  </a:ext>
                </a:extLst>
              </p14:cNvPr>
              <p14:cNvContentPartPr/>
              <p14:nvPr/>
            </p14:nvContentPartPr>
            <p14:xfrm>
              <a:off x="2383849" y="2172499"/>
              <a:ext cx="1166760" cy="655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AD7AF1D-8CE5-4981-9769-82D3D128BE5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374849" y="2163859"/>
                <a:ext cx="1184400" cy="83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62691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Quicksort: Another magical (recursive) algorithm</a:t>
            </a:r>
          </a:p>
        </p:txBody>
      </p:sp>
      <p:sp>
        <p:nvSpPr>
          <p:cNvPr id="6" name="Rectangle 5"/>
          <p:cNvSpPr/>
          <p:nvPr/>
        </p:nvSpPr>
        <p:spPr>
          <a:xfrm>
            <a:off x="2640698" y="1689008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7" name="Rectangle 6"/>
          <p:cNvSpPr/>
          <p:nvPr/>
        </p:nvSpPr>
        <p:spPr>
          <a:xfrm>
            <a:off x="3097898" y="1689008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Rectangle 7"/>
          <p:cNvSpPr/>
          <p:nvPr/>
        </p:nvSpPr>
        <p:spPr>
          <a:xfrm>
            <a:off x="3555098" y="1689008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9" name="Rectangle 8"/>
          <p:cNvSpPr/>
          <p:nvPr/>
        </p:nvSpPr>
        <p:spPr>
          <a:xfrm>
            <a:off x="4012298" y="1689008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0" name="Rectangle 9"/>
          <p:cNvSpPr/>
          <p:nvPr/>
        </p:nvSpPr>
        <p:spPr>
          <a:xfrm>
            <a:off x="4469498" y="1689008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926698" y="1689008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383898" y="1689008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841098" y="1689008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95145" y="2291830"/>
            <a:ext cx="180850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Select a </a:t>
            </a:r>
            <a:r>
              <a:rPr lang="en-US" sz="1350" b="1" dirty="0">
                <a:solidFill>
                  <a:srgbClr val="FF0000"/>
                </a:solidFill>
              </a:rPr>
              <a:t>pivot</a:t>
            </a:r>
            <a:r>
              <a:rPr lang="en-US" sz="1350" dirty="0"/>
              <a:t> element: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613108" y="258144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070308" y="258144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527508" y="258144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0070C0"/>
                </a:solidFill>
              </a:rPr>
              <a:t>9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984708" y="2581440"/>
            <a:ext cx="457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441908" y="258144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899108" y="258144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0070C0"/>
                </a:solidFill>
              </a:rPr>
              <a:t>8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356308" y="258144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813508" y="258144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29780" y="3125949"/>
            <a:ext cx="670590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/>
              <a:t>“Partition” the elements in the array (</a:t>
            </a:r>
            <a:r>
              <a:rPr lang="en-US" sz="1350" b="1" dirty="0">
                <a:solidFill>
                  <a:srgbClr val="0070C0"/>
                </a:solidFill>
              </a:rPr>
              <a:t>smaller or equal to pivot</a:t>
            </a:r>
            <a:r>
              <a:rPr lang="en-US" sz="1350" b="1" dirty="0"/>
              <a:t>, larger or equal to pivot)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603255" y="3464019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060455" y="3464019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517655" y="3464019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0070C0"/>
                </a:solidFill>
              </a:rPr>
              <a:t>9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974855" y="3464019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0070C0"/>
                </a:solidFill>
              </a:rPr>
              <a:t>8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432055" y="3464019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889255" y="3464019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346455" y="3464019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803655" y="3464019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578061" y="3963013"/>
            <a:ext cx="606740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Magically sort the smaller elements and the larger elements (Quicksort)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603255" y="4292276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060455" y="4292276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517655" y="4292276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0070C0"/>
                </a:solidFill>
              </a:rPr>
              <a:t>8</a:t>
            </a:r>
          </a:p>
        </p:txBody>
      </p:sp>
      <p:sp>
        <p:nvSpPr>
          <p:cNvPr id="36" name="Rectangle 35"/>
          <p:cNvSpPr/>
          <p:nvPr/>
        </p:nvSpPr>
        <p:spPr>
          <a:xfrm>
            <a:off x="3974855" y="4292276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0070C0"/>
                </a:solidFill>
              </a:rPr>
              <a:t>9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432055" y="4292276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889255" y="4292276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39" name="Rectangle 38"/>
          <p:cNvSpPr/>
          <p:nvPr/>
        </p:nvSpPr>
        <p:spPr>
          <a:xfrm>
            <a:off x="5346455" y="4292276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803655" y="4292276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175EF1-ADFD-4820-9CB3-C3002B854B6D}"/>
              </a:ext>
            </a:extLst>
          </p:cNvPr>
          <p:cNvSpPr/>
          <p:nvPr/>
        </p:nvSpPr>
        <p:spPr>
          <a:xfrm>
            <a:off x="2529010" y="1242973"/>
            <a:ext cx="3789114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>
                <a:hlinkClick r:id="rId3"/>
              </a:rPr>
              <a:t>https://www.youtube.com/watch?v=ywWBy6J5gz8</a:t>
            </a:r>
            <a:endParaRPr lang="en-US" sz="135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BFF8A92-62A7-4AC8-B60B-E8F059E14966}"/>
                  </a:ext>
                </a:extLst>
              </p14:cNvPr>
              <p14:cNvContentPartPr/>
              <p14:nvPr/>
            </p14:nvContentPartPr>
            <p14:xfrm>
              <a:off x="5081329" y="1003939"/>
              <a:ext cx="1500120" cy="27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BFF8A92-62A7-4AC8-B60B-E8F059E149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72689" y="995299"/>
                <a:ext cx="151776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FB9FCE7-FE7C-41D6-B7BE-51CE64DAF0D5}"/>
                  </a:ext>
                </a:extLst>
              </p14:cNvPr>
              <p14:cNvContentPartPr/>
              <p14:nvPr/>
            </p14:nvContentPartPr>
            <p14:xfrm>
              <a:off x="4051369" y="2664619"/>
              <a:ext cx="311400" cy="3146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FB9FCE7-FE7C-41D6-B7BE-51CE64DAF0D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042729" y="2655979"/>
                <a:ext cx="329040" cy="332280"/>
              </a:xfrm>
              <a:prstGeom prst="rect">
                <a:avLst/>
              </a:prstGeom>
            </p:spPr>
          </p:pic>
        </mc:Fallback>
      </mc:AlternateContent>
      <p:grpSp>
        <p:nvGrpSpPr>
          <p:cNvPr id="43" name="Group 42">
            <a:extLst>
              <a:ext uri="{FF2B5EF4-FFF2-40B4-BE49-F238E27FC236}">
                <a16:creationId xmlns:a16="http://schemas.microsoft.com/office/drawing/2014/main" id="{39DD9EA2-8E38-4E9F-A620-8C5EDDFF690C}"/>
              </a:ext>
            </a:extLst>
          </p:cNvPr>
          <p:cNvGrpSpPr/>
          <p:nvPr/>
        </p:nvGrpSpPr>
        <p:grpSpPr>
          <a:xfrm>
            <a:off x="4066849" y="3393259"/>
            <a:ext cx="3043800" cy="54360"/>
            <a:chOff x="4066849" y="3393259"/>
            <a:chExt cx="3043800" cy="54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4F8EB189-F425-4C93-828F-BBD6E377CA90}"/>
                    </a:ext>
                  </a:extLst>
                </p14:cNvPr>
                <p14:cNvContentPartPr/>
                <p14:nvPr/>
              </p14:nvContentPartPr>
              <p14:xfrm>
                <a:off x="4066849" y="3393259"/>
                <a:ext cx="1336320" cy="306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4F8EB189-F425-4C93-828F-BBD6E377CA9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57849" y="3384619"/>
                  <a:ext cx="135396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197822C4-1184-45CF-B317-26DACCBEB349}"/>
                    </a:ext>
                  </a:extLst>
                </p14:cNvPr>
                <p14:cNvContentPartPr/>
                <p14:nvPr/>
              </p14:nvContentPartPr>
              <p14:xfrm>
                <a:off x="5997169" y="3404059"/>
                <a:ext cx="1113480" cy="435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197822C4-1184-45CF-B317-26DACCBEB34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988169" y="3395419"/>
                  <a:ext cx="1131120" cy="61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10640C98-1421-4F50-97DD-1192FF8FB009}"/>
                  </a:ext>
                </a:extLst>
              </p14:cNvPr>
              <p14:cNvContentPartPr/>
              <p14:nvPr/>
            </p14:nvContentPartPr>
            <p14:xfrm>
              <a:off x="4997809" y="3538699"/>
              <a:ext cx="293760" cy="26388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10640C98-1421-4F50-97DD-1192FF8FB00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989169" y="3529699"/>
                <a:ext cx="311400" cy="28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1985D0D6-6B84-4E36-AD2E-FAEB80302D78}"/>
                  </a:ext>
                </a:extLst>
              </p14:cNvPr>
              <p14:cNvContentPartPr/>
              <p14:nvPr/>
            </p14:nvContentPartPr>
            <p14:xfrm>
              <a:off x="4505689" y="4395499"/>
              <a:ext cx="295920" cy="28224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1985D0D6-6B84-4E36-AD2E-FAEB80302D7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496689" y="4386859"/>
                <a:ext cx="313560" cy="299880"/>
              </a:xfrm>
              <a:prstGeom prst="rect">
                <a:avLst/>
              </a:prstGeom>
            </p:spPr>
          </p:pic>
        </mc:Fallback>
      </mc:AlternateContent>
      <p:grpSp>
        <p:nvGrpSpPr>
          <p:cNvPr id="60" name="Group 59">
            <a:extLst>
              <a:ext uri="{FF2B5EF4-FFF2-40B4-BE49-F238E27FC236}">
                <a16:creationId xmlns:a16="http://schemas.microsoft.com/office/drawing/2014/main" id="{FD5CF766-6431-4B10-8B62-EDFF04B74498}"/>
              </a:ext>
            </a:extLst>
          </p:cNvPr>
          <p:cNvGrpSpPr/>
          <p:nvPr/>
        </p:nvGrpSpPr>
        <p:grpSpPr>
          <a:xfrm>
            <a:off x="2233009" y="4785019"/>
            <a:ext cx="4334760" cy="253440"/>
            <a:chOff x="2233009" y="4785019"/>
            <a:chExt cx="4334760" cy="253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BCA3C395-898B-44B9-9FD9-9C396E4D2685}"/>
                    </a:ext>
                  </a:extLst>
                </p14:cNvPr>
                <p14:cNvContentPartPr/>
                <p14:nvPr/>
              </p14:nvContentPartPr>
              <p14:xfrm>
                <a:off x="4634569" y="4843699"/>
                <a:ext cx="18720" cy="1947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BCA3C395-898B-44B9-9FD9-9C396E4D268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625929" y="4834699"/>
                  <a:ext cx="3636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11F2C5A9-8E05-4FE9-820F-C98DEE45CAA7}"/>
                    </a:ext>
                  </a:extLst>
                </p14:cNvPr>
                <p14:cNvContentPartPr/>
                <p14:nvPr/>
              </p14:nvContentPartPr>
              <p14:xfrm>
                <a:off x="4591009" y="4785019"/>
                <a:ext cx="142200" cy="1137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11F2C5A9-8E05-4FE9-820F-C98DEE45CAA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582009" y="4776379"/>
                  <a:ext cx="15984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CA98F26F-19C3-4205-AD7A-0F4129F2CD7C}"/>
                    </a:ext>
                  </a:extLst>
                </p14:cNvPr>
                <p14:cNvContentPartPr/>
                <p14:nvPr/>
              </p14:nvContentPartPr>
              <p14:xfrm>
                <a:off x="2707849" y="4873939"/>
                <a:ext cx="1414080" cy="1112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CA98F26F-19C3-4205-AD7A-0F4129F2CD7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698849" y="4865299"/>
                  <a:ext cx="143172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7F72259-FB3A-4D00-B78E-B7DFDCE295B4}"/>
                    </a:ext>
                  </a:extLst>
                </p14:cNvPr>
                <p14:cNvContentPartPr/>
                <p14:nvPr/>
              </p14:nvContentPartPr>
              <p14:xfrm>
                <a:off x="2233009" y="4797619"/>
                <a:ext cx="179280" cy="1753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7F72259-FB3A-4D00-B78E-B7DFDCE295B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224009" y="4788619"/>
                  <a:ext cx="19692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1809DB8C-1FD3-4D37-8049-0BBDBD9D0515}"/>
                    </a:ext>
                  </a:extLst>
                </p14:cNvPr>
                <p14:cNvContentPartPr/>
                <p14:nvPr/>
              </p14:nvContentPartPr>
              <p14:xfrm>
                <a:off x="5032009" y="4894459"/>
                <a:ext cx="1141560" cy="943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809DB8C-1FD3-4D37-8049-0BBDBD9D051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023369" y="4885459"/>
                  <a:ext cx="115920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DE1AC5FE-E9BA-4AE7-BF6D-43428315C314}"/>
                    </a:ext>
                  </a:extLst>
                </p14:cNvPr>
                <p14:cNvContentPartPr/>
                <p14:nvPr/>
              </p14:nvContentPartPr>
              <p14:xfrm>
                <a:off x="6372649" y="4863859"/>
                <a:ext cx="195120" cy="1332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DE1AC5FE-E9BA-4AE7-BF6D-43428315C31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363649" y="4855219"/>
                  <a:ext cx="212760" cy="150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B0EC3996-07AB-40A4-985F-9BA8A2DA30A1}"/>
              </a:ext>
            </a:extLst>
          </p:cNvPr>
          <p:cNvGrpSpPr/>
          <p:nvPr/>
        </p:nvGrpSpPr>
        <p:grpSpPr>
          <a:xfrm>
            <a:off x="182809" y="4295779"/>
            <a:ext cx="2062440" cy="776880"/>
            <a:chOff x="182809" y="4295779"/>
            <a:chExt cx="2062440" cy="776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AF46D4B1-B9AF-493A-8CB5-4EE1A4FE41B1}"/>
                    </a:ext>
                  </a:extLst>
                </p14:cNvPr>
                <p14:cNvContentPartPr/>
                <p14:nvPr/>
              </p14:nvContentPartPr>
              <p14:xfrm>
                <a:off x="182809" y="4436179"/>
                <a:ext cx="123120" cy="2214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AF46D4B1-B9AF-493A-8CB5-4EE1A4FE41B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73809" y="4427539"/>
                  <a:ext cx="14076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FD6628D1-F853-4D25-8A14-93C12AFD4147}"/>
                    </a:ext>
                  </a:extLst>
                </p14:cNvPr>
                <p14:cNvContentPartPr/>
                <p14:nvPr/>
              </p14:nvContentPartPr>
              <p14:xfrm>
                <a:off x="358849" y="4346899"/>
                <a:ext cx="43920" cy="23832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FD6628D1-F853-4D25-8A14-93C12AFD414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49849" y="4337899"/>
                  <a:ext cx="6156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E6CA3206-7EC8-46CD-9F0C-6FEBC70A6B9B}"/>
                    </a:ext>
                  </a:extLst>
                </p14:cNvPr>
                <p14:cNvContentPartPr/>
                <p14:nvPr/>
              </p14:nvContentPartPr>
              <p14:xfrm>
                <a:off x="429409" y="4431139"/>
                <a:ext cx="129600" cy="12132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E6CA3206-7EC8-46CD-9F0C-6FEBC70A6B9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20769" y="4422499"/>
                  <a:ext cx="14724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43E03F54-655E-43ED-8E1B-146F7DDBFC75}"/>
                    </a:ext>
                  </a:extLst>
                </p14:cNvPr>
                <p14:cNvContentPartPr/>
                <p14:nvPr/>
              </p14:nvContentPartPr>
              <p14:xfrm>
                <a:off x="564409" y="4305139"/>
                <a:ext cx="220320" cy="26280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43E03F54-655E-43ED-8E1B-146F7DDBFC7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55769" y="4296499"/>
                  <a:ext cx="23796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D0825BE7-E9B9-4F05-8F47-D9034B21CD98}"/>
                    </a:ext>
                  </a:extLst>
                </p14:cNvPr>
                <p14:cNvContentPartPr/>
                <p14:nvPr/>
              </p14:nvContentPartPr>
              <p14:xfrm>
                <a:off x="994969" y="4412779"/>
                <a:ext cx="49680" cy="1522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D0825BE7-E9B9-4F05-8F47-D9034B21CD9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86329" y="4404139"/>
                  <a:ext cx="6732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E27D9675-A877-4093-AD31-27F9812E4B9E}"/>
                    </a:ext>
                  </a:extLst>
                </p14:cNvPr>
                <p14:cNvContentPartPr/>
                <p14:nvPr/>
              </p14:nvContentPartPr>
              <p14:xfrm>
                <a:off x="1056169" y="4303339"/>
                <a:ext cx="15840" cy="1764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E27D9675-A877-4093-AD31-27F9812E4B9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47529" y="4294699"/>
                  <a:ext cx="3348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10B657C7-55C7-48F2-B155-9C38DA675B95}"/>
                    </a:ext>
                  </a:extLst>
                </p14:cNvPr>
                <p14:cNvContentPartPr/>
                <p14:nvPr/>
              </p14:nvContentPartPr>
              <p14:xfrm>
                <a:off x="1124929" y="4391179"/>
                <a:ext cx="119160" cy="1821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10B657C7-55C7-48F2-B155-9C38DA675B9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116289" y="4382179"/>
                  <a:ext cx="13680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B913A738-3E66-4720-BE5C-797971687F35}"/>
                    </a:ext>
                  </a:extLst>
                </p14:cNvPr>
                <p14:cNvContentPartPr/>
                <p14:nvPr/>
              </p14:nvContentPartPr>
              <p14:xfrm>
                <a:off x="1280089" y="4295779"/>
                <a:ext cx="299880" cy="23940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B913A738-3E66-4720-BE5C-797971687F3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271089" y="4287139"/>
                  <a:ext cx="31752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9A99F5A9-58C6-4228-96A7-B0B486FE534B}"/>
                    </a:ext>
                  </a:extLst>
                </p14:cNvPr>
                <p14:cNvContentPartPr/>
                <p14:nvPr/>
              </p14:nvContentPartPr>
              <p14:xfrm>
                <a:off x="1614889" y="4427179"/>
                <a:ext cx="99000" cy="1083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9A99F5A9-58C6-4228-96A7-B0B486FE534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605889" y="4418179"/>
                  <a:ext cx="11664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149FD5A0-7BF2-4EA8-B11E-E98F1356F5FA}"/>
                    </a:ext>
                  </a:extLst>
                </p14:cNvPr>
                <p14:cNvContentPartPr/>
                <p14:nvPr/>
              </p14:nvContentPartPr>
              <p14:xfrm>
                <a:off x="1812529" y="4420699"/>
                <a:ext cx="57960" cy="849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149FD5A0-7BF2-4EA8-B11E-E98F1356F5F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803889" y="4411699"/>
                  <a:ext cx="7560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BE57F3AF-E97D-4100-8DE3-BD90A48F342E}"/>
                    </a:ext>
                  </a:extLst>
                </p14:cNvPr>
                <p14:cNvContentPartPr/>
                <p14:nvPr/>
              </p14:nvContentPartPr>
              <p14:xfrm>
                <a:off x="2069209" y="4324219"/>
                <a:ext cx="48240" cy="11808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BE57F3AF-E97D-4100-8DE3-BD90A48F342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060209" y="4315579"/>
                  <a:ext cx="6588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EFCF1CB4-3211-46AE-94D7-FA3501FA979E}"/>
                    </a:ext>
                  </a:extLst>
                </p14:cNvPr>
                <p14:cNvContentPartPr/>
                <p14:nvPr/>
              </p14:nvContentPartPr>
              <p14:xfrm>
                <a:off x="2101609" y="4300099"/>
                <a:ext cx="143640" cy="23184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EFCF1CB4-3211-46AE-94D7-FA3501FA979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092609" y="4291099"/>
                  <a:ext cx="16128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6077A335-5DD5-44D0-B1D0-5E9A9AFB08A0}"/>
                    </a:ext>
                  </a:extLst>
                </p14:cNvPr>
                <p14:cNvContentPartPr/>
                <p14:nvPr/>
              </p14:nvContentPartPr>
              <p14:xfrm>
                <a:off x="252289" y="4796179"/>
                <a:ext cx="132120" cy="27648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6077A335-5DD5-44D0-B1D0-5E9A9AFB08A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43289" y="4787539"/>
                  <a:ext cx="14976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FCE99BFC-5923-488F-B3EB-DEA5C243DA85}"/>
                    </a:ext>
                  </a:extLst>
                </p14:cNvPr>
                <p14:cNvContentPartPr/>
                <p14:nvPr/>
              </p14:nvContentPartPr>
              <p14:xfrm>
                <a:off x="463249" y="4689259"/>
                <a:ext cx="54720" cy="2217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FCE99BFC-5923-488F-B3EB-DEA5C243DA8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54609" y="4680619"/>
                  <a:ext cx="7236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A98EF3B-5721-42CB-95A5-85AB83F07B15}"/>
                    </a:ext>
                  </a:extLst>
                </p14:cNvPr>
                <p14:cNvContentPartPr/>
                <p14:nvPr/>
              </p14:nvContentPartPr>
              <p14:xfrm>
                <a:off x="547489" y="4791859"/>
                <a:ext cx="166680" cy="14724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A98EF3B-5721-42CB-95A5-85AB83F07B1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38489" y="4783219"/>
                  <a:ext cx="18432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D4B6EC04-78B0-4603-80ED-4767E6F7A56F}"/>
                    </a:ext>
                  </a:extLst>
                </p14:cNvPr>
                <p14:cNvContentPartPr/>
                <p14:nvPr/>
              </p14:nvContentPartPr>
              <p14:xfrm>
                <a:off x="767449" y="4684939"/>
                <a:ext cx="60480" cy="25812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D4B6EC04-78B0-4603-80ED-4767E6F7A56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58449" y="4675939"/>
                  <a:ext cx="7812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A4ACFA0C-819E-48BB-9831-2E2ED7547CE0}"/>
                    </a:ext>
                  </a:extLst>
                </p14:cNvPr>
                <p14:cNvContentPartPr/>
                <p14:nvPr/>
              </p14:nvContentPartPr>
              <p14:xfrm>
                <a:off x="993529" y="4733539"/>
                <a:ext cx="128160" cy="15984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A4ACFA0C-819E-48BB-9831-2E2ED7547CE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84889" y="4724539"/>
                  <a:ext cx="14580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290AF57F-9821-4AA2-A965-1506942D7F33}"/>
                    </a:ext>
                  </a:extLst>
                </p14:cNvPr>
                <p14:cNvContentPartPr/>
                <p14:nvPr/>
              </p14:nvContentPartPr>
              <p14:xfrm>
                <a:off x="1145089" y="4682779"/>
                <a:ext cx="188280" cy="20268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290AF57F-9821-4AA2-A965-1506942D7F3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136089" y="4674139"/>
                  <a:ext cx="20592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5784D477-B670-43D2-91D6-30D4E51ED8CF}"/>
                    </a:ext>
                  </a:extLst>
                </p14:cNvPr>
                <p14:cNvContentPartPr/>
                <p14:nvPr/>
              </p14:nvContentPartPr>
              <p14:xfrm>
                <a:off x="1394929" y="4755499"/>
                <a:ext cx="144000" cy="12096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5784D477-B670-43D2-91D6-30D4E51ED8C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386289" y="4746499"/>
                  <a:ext cx="16164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3AB88CCC-7A2F-490E-A269-08D7C9874872}"/>
                    </a:ext>
                  </a:extLst>
                </p14:cNvPr>
                <p14:cNvContentPartPr/>
                <p14:nvPr/>
              </p14:nvContentPartPr>
              <p14:xfrm>
                <a:off x="1724689" y="4763059"/>
                <a:ext cx="118080" cy="7776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3AB88CCC-7A2F-490E-A269-08D7C987487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715689" y="4754419"/>
                  <a:ext cx="13572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80A5AC19-9EBD-43CD-AB4D-A2BB22ADEB8E}"/>
                    </a:ext>
                  </a:extLst>
                </p14:cNvPr>
                <p14:cNvContentPartPr/>
                <p14:nvPr/>
              </p14:nvContentPartPr>
              <p14:xfrm>
                <a:off x="2008729" y="4653979"/>
                <a:ext cx="39600" cy="20844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80A5AC19-9EBD-43CD-AB4D-A2BB22ADEB8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000089" y="4645339"/>
                  <a:ext cx="5724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469B7C1F-6357-4CA2-80C8-B5EA36F8E375}"/>
                    </a:ext>
                  </a:extLst>
                </p14:cNvPr>
                <p14:cNvContentPartPr/>
                <p14:nvPr/>
              </p14:nvContentPartPr>
              <p14:xfrm>
                <a:off x="2132929" y="4656139"/>
                <a:ext cx="81720" cy="8280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469B7C1F-6357-4CA2-80C8-B5EA36F8E37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124289" y="4647139"/>
                  <a:ext cx="99360" cy="100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FD8FD892-7CD7-41EB-BC0A-14915A5691E4}"/>
                  </a:ext>
                </a:extLst>
              </p14:cNvPr>
              <p14:cNvContentPartPr/>
              <p14:nvPr/>
            </p14:nvContentPartPr>
            <p14:xfrm>
              <a:off x="4203649" y="2224339"/>
              <a:ext cx="71280" cy="26424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FD8FD892-7CD7-41EB-BC0A-14915A5691E4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4194649" y="2215339"/>
                <a:ext cx="88920" cy="281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33484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D058F-D9A0-4B9D-BFD1-1F8E88F52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2F2EE8-BA83-49EE-A305-94354AABCF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71390" y="57150"/>
            <a:ext cx="4472610" cy="503666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80C7143-D24D-42D2-8854-5113A16FF2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99" y="71618"/>
            <a:ext cx="4472612" cy="14575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591EF1-F9DE-4D53-B48C-29FBFDF44A13}"/>
              </a:ext>
            </a:extLst>
          </p:cNvPr>
          <p:cNvSpPr txBox="1"/>
          <p:nvPr/>
        </p:nvSpPr>
        <p:spPr>
          <a:xfrm>
            <a:off x="628650" y="2686050"/>
            <a:ext cx="260968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rgbClr val="FF0000"/>
                </a:solidFill>
              </a:rPr>
              <a:t>There are many ways to partition!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C78F13A-7E89-4A14-B54A-FF8D3E0D5F29}"/>
                  </a:ext>
                </a:extLst>
              </p14:cNvPr>
              <p14:cNvContentPartPr/>
              <p14:nvPr/>
            </p14:nvContentPartPr>
            <p14:xfrm>
              <a:off x="1427689" y="2998699"/>
              <a:ext cx="1677240" cy="244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C78F13A-7E89-4A14-B54A-FF8D3E0D5F2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19049" y="2989699"/>
                <a:ext cx="169488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1E9A82E-6182-4638-B42F-EA2205630818}"/>
                  </a:ext>
                </a:extLst>
              </p14:cNvPr>
              <p14:cNvContentPartPr/>
              <p14:nvPr/>
            </p14:nvContentPartPr>
            <p14:xfrm>
              <a:off x="4487689" y="423619"/>
              <a:ext cx="329760" cy="1069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1E9A82E-6182-4638-B42F-EA220563081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478689" y="414619"/>
                <a:ext cx="347400" cy="124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B56A8988-ADE6-4502-9F1C-DDDF8F2D55BA}"/>
              </a:ext>
            </a:extLst>
          </p:cNvPr>
          <p:cNvGrpSpPr/>
          <p:nvPr/>
        </p:nvGrpSpPr>
        <p:grpSpPr>
          <a:xfrm>
            <a:off x="7317649" y="87739"/>
            <a:ext cx="1387080" cy="246600"/>
            <a:chOff x="7317649" y="87739"/>
            <a:chExt cx="1387080" cy="246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9C63C47-D0BD-4D82-B4E1-328484F89A10}"/>
                    </a:ext>
                  </a:extLst>
                </p14:cNvPr>
                <p14:cNvContentPartPr/>
                <p14:nvPr/>
              </p14:nvContentPartPr>
              <p14:xfrm>
                <a:off x="7317649" y="242539"/>
                <a:ext cx="398520" cy="918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9C63C47-D0BD-4D82-B4E1-328484F89A1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308649" y="233899"/>
                  <a:ext cx="41616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B99FB86-3B72-403F-8347-E84963F06CC6}"/>
                    </a:ext>
                  </a:extLst>
                </p14:cNvPr>
                <p14:cNvContentPartPr/>
                <p14:nvPr/>
              </p14:nvContentPartPr>
              <p14:xfrm>
                <a:off x="7852609" y="199339"/>
                <a:ext cx="25560" cy="802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B99FB86-3B72-403F-8347-E84963F06CC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843969" y="190339"/>
                  <a:ext cx="4320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3850D82-A419-4C30-B9A3-BD5382AC88B2}"/>
                    </a:ext>
                  </a:extLst>
                </p14:cNvPr>
                <p14:cNvContentPartPr/>
                <p14:nvPr/>
              </p14:nvContentPartPr>
              <p14:xfrm>
                <a:off x="7944769" y="90259"/>
                <a:ext cx="2520" cy="28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3850D82-A419-4C30-B9A3-BD5382AC88B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935769" y="81259"/>
                  <a:ext cx="2016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912002F-6A3C-4FC4-A574-5D84BBA32AC3}"/>
                    </a:ext>
                  </a:extLst>
                </p14:cNvPr>
                <p14:cNvContentPartPr/>
                <p14:nvPr/>
              </p14:nvContentPartPr>
              <p14:xfrm>
                <a:off x="7919569" y="183859"/>
                <a:ext cx="214200" cy="1040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912002F-6A3C-4FC4-A574-5D84BBA32AC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910929" y="174859"/>
                  <a:ext cx="23184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B343E3B-ADB6-4AF0-AA36-93BEBC845023}"/>
                    </a:ext>
                  </a:extLst>
                </p14:cNvPr>
                <p14:cNvContentPartPr/>
                <p14:nvPr/>
              </p14:nvContentPartPr>
              <p14:xfrm>
                <a:off x="8158249" y="98539"/>
                <a:ext cx="76320" cy="1742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B343E3B-ADB6-4AF0-AA36-93BEBC84502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149249" y="89539"/>
                  <a:ext cx="9396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C80240E-3340-4B08-B569-80FDD3ED2595}"/>
                    </a:ext>
                  </a:extLst>
                </p14:cNvPr>
                <p14:cNvContentPartPr/>
                <p14:nvPr/>
              </p14:nvContentPartPr>
              <p14:xfrm>
                <a:off x="8229529" y="196099"/>
                <a:ext cx="92520" cy="608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C80240E-3340-4B08-B569-80FDD3ED259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220529" y="187099"/>
                  <a:ext cx="11016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9D3D8C4-A3ED-4E2E-B2BB-2569B6C5FB4E}"/>
                    </a:ext>
                  </a:extLst>
                </p14:cNvPr>
                <p14:cNvContentPartPr/>
                <p14:nvPr/>
              </p14:nvContentPartPr>
              <p14:xfrm>
                <a:off x="8393689" y="131659"/>
                <a:ext cx="99000" cy="910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9D3D8C4-A3ED-4E2E-B2BB-2569B6C5FB4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385049" y="123019"/>
                  <a:ext cx="11664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A60275A-FB4F-4488-BBC8-CE9EDED1B14B}"/>
                    </a:ext>
                  </a:extLst>
                </p14:cNvPr>
                <p14:cNvContentPartPr/>
                <p14:nvPr/>
              </p14:nvContentPartPr>
              <p14:xfrm>
                <a:off x="8534809" y="87739"/>
                <a:ext cx="27000" cy="118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A60275A-FB4F-4488-BBC8-CE9EDED1B14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526169" y="78739"/>
                  <a:ext cx="4464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5BCF632-17C1-42A0-928C-4095E889D157}"/>
                    </a:ext>
                  </a:extLst>
                </p14:cNvPr>
                <p14:cNvContentPartPr/>
                <p14:nvPr/>
              </p14:nvContentPartPr>
              <p14:xfrm>
                <a:off x="8548129" y="115099"/>
                <a:ext cx="156600" cy="1152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5BCF632-17C1-42A0-928C-4095E889D15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539129" y="106099"/>
                  <a:ext cx="174240" cy="132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566298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ACFB7-CE6B-483E-9BA8-7D8598760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" y="27433"/>
            <a:ext cx="2052828" cy="658368"/>
          </a:xfrm>
        </p:spPr>
        <p:txBody>
          <a:bodyPr/>
          <a:lstStyle/>
          <a:p>
            <a:r>
              <a:rPr lang="en-US" dirty="0"/>
              <a:t>Quick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D2A7-F166-4D81-B108-2153DA5B8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57250"/>
            <a:ext cx="7886700" cy="326350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sort {12, 4, 9, 3, 15, 8, 19, 2}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404F4C-2668-49F9-99E1-7BEF2464D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1390" y="57150"/>
            <a:ext cx="4472610" cy="503666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E699961-16F3-415E-8E9A-A16E67A4109E}"/>
                  </a:ext>
                </a:extLst>
              </p14:cNvPr>
              <p14:cNvContentPartPr/>
              <p14:nvPr/>
            </p14:nvContentPartPr>
            <p14:xfrm>
              <a:off x="619465" y="1245865"/>
              <a:ext cx="2737800" cy="96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E699961-16F3-415E-8E9A-A16E67A4109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0465" y="1236865"/>
                <a:ext cx="2755440" cy="114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6DCB65EA-6F59-4C44-A66D-67C4DC56287A}"/>
              </a:ext>
            </a:extLst>
          </p:cNvPr>
          <p:cNvGrpSpPr/>
          <p:nvPr/>
        </p:nvGrpSpPr>
        <p:grpSpPr>
          <a:xfrm>
            <a:off x="206905" y="1502545"/>
            <a:ext cx="1870560" cy="300240"/>
            <a:chOff x="206905" y="1502545"/>
            <a:chExt cx="1870560" cy="300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3BAC475-C47D-4021-9599-A9221BC83C08}"/>
                    </a:ext>
                  </a:extLst>
                </p14:cNvPr>
                <p14:cNvContentPartPr/>
                <p14:nvPr/>
              </p14:nvContentPartPr>
              <p14:xfrm>
                <a:off x="206905" y="1544665"/>
                <a:ext cx="137880" cy="2581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3BAC475-C47D-4021-9599-A9221BC83C0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98265" y="1536025"/>
                  <a:ext cx="15552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564D4D9-F19E-4131-A167-D948CEC2ECC2}"/>
                    </a:ext>
                  </a:extLst>
                </p14:cNvPr>
                <p14:cNvContentPartPr/>
                <p14:nvPr/>
              </p14:nvContentPartPr>
              <p14:xfrm>
                <a:off x="386905" y="1692625"/>
                <a:ext cx="185760" cy="781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564D4D9-F19E-4131-A167-D948CEC2ECC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78265" y="1683625"/>
                  <a:ext cx="20340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44E7C40-D421-4E54-85BA-3D232DEF4BF7}"/>
                    </a:ext>
                  </a:extLst>
                </p14:cNvPr>
                <p14:cNvContentPartPr/>
                <p14:nvPr/>
              </p14:nvContentPartPr>
              <p14:xfrm>
                <a:off x="756265" y="1569145"/>
                <a:ext cx="99000" cy="93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44E7C40-D421-4E54-85BA-3D232DEF4BF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47265" y="1560505"/>
                  <a:ext cx="11664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7B2109B-EFDE-42EB-B88D-D8747AF93999}"/>
                    </a:ext>
                  </a:extLst>
                </p14:cNvPr>
                <p14:cNvContentPartPr/>
                <p14:nvPr/>
              </p14:nvContentPartPr>
              <p14:xfrm>
                <a:off x="715585" y="1580665"/>
                <a:ext cx="131040" cy="1591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7B2109B-EFDE-42EB-B88D-D8747AF9399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06945" y="1572025"/>
                  <a:ext cx="14868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CFA77C3-B46D-4186-8F3B-55AC2DACECC8}"/>
                    </a:ext>
                  </a:extLst>
                </p14:cNvPr>
                <p14:cNvContentPartPr/>
                <p14:nvPr/>
              </p14:nvContentPartPr>
              <p14:xfrm>
                <a:off x="911065" y="1627105"/>
                <a:ext cx="144720" cy="1274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CFA77C3-B46D-4186-8F3B-55AC2DACECC8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02065" y="1618105"/>
                  <a:ext cx="16236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38C2430-5287-445B-928B-1036B2769B59}"/>
                    </a:ext>
                  </a:extLst>
                </p14:cNvPr>
                <p14:cNvContentPartPr/>
                <p14:nvPr/>
              </p14:nvContentPartPr>
              <p14:xfrm>
                <a:off x="1097905" y="1502545"/>
                <a:ext cx="232560" cy="2394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38C2430-5287-445B-928B-1036B2769B5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88905" y="1493545"/>
                  <a:ext cx="25020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4739B27-E90D-4F92-ABEA-E197FBC195AA}"/>
                    </a:ext>
                  </a:extLst>
                </p14:cNvPr>
                <p14:cNvContentPartPr/>
                <p14:nvPr/>
              </p14:nvContentPartPr>
              <p14:xfrm>
                <a:off x="1383745" y="1566265"/>
                <a:ext cx="157680" cy="1771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4739B27-E90D-4F92-ABEA-E197FBC195AA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374745" y="1557265"/>
                  <a:ext cx="17532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76C74F0-FEC6-4B24-89FF-84A5AC8E8A19}"/>
                    </a:ext>
                  </a:extLst>
                </p14:cNvPr>
                <p14:cNvContentPartPr/>
                <p14:nvPr/>
              </p14:nvContentPartPr>
              <p14:xfrm>
                <a:off x="1696945" y="1609825"/>
                <a:ext cx="123120" cy="118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76C74F0-FEC6-4B24-89FF-84A5AC8E8A19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687945" y="1600825"/>
                  <a:ext cx="14076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60708A6-3A7E-4D76-88AA-867C6E7A3889}"/>
                    </a:ext>
                  </a:extLst>
                </p14:cNvPr>
                <p14:cNvContentPartPr/>
                <p14:nvPr/>
              </p14:nvContentPartPr>
              <p14:xfrm>
                <a:off x="1736545" y="1645825"/>
                <a:ext cx="114840" cy="352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60708A6-3A7E-4D76-88AA-867C6E7A3889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727905" y="1637185"/>
                  <a:ext cx="13248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B334E35-0BDD-4D6E-BEC1-E53FB69D3519}"/>
                    </a:ext>
                  </a:extLst>
                </p14:cNvPr>
                <p14:cNvContentPartPr/>
                <p14:nvPr/>
              </p14:nvContentPartPr>
              <p14:xfrm>
                <a:off x="1934545" y="1536385"/>
                <a:ext cx="142920" cy="1850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B334E35-0BDD-4D6E-BEC1-E53FB69D3519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925545" y="1527745"/>
                  <a:ext cx="160560" cy="202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B56D373-A9A7-428D-82EC-8C5F5ACFB943}"/>
              </a:ext>
            </a:extLst>
          </p:cNvPr>
          <p:cNvGrpSpPr/>
          <p:nvPr/>
        </p:nvGrpSpPr>
        <p:grpSpPr>
          <a:xfrm>
            <a:off x="222385" y="1898185"/>
            <a:ext cx="1923120" cy="407520"/>
            <a:chOff x="222385" y="1898185"/>
            <a:chExt cx="1923120" cy="407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E39BE4B-650E-4731-8096-D5A6C1F16665}"/>
                    </a:ext>
                  </a:extLst>
                </p14:cNvPr>
                <p14:cNvContentPartPr/>
                <p14:nvPr/>
              </p14:nvContentPartPr>
              <p14:xfrm>
                <a:off x="222385" y="1929145"/>
                <a:ext cx="186120" cy="2962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E39BE4B-650E-4731-8096-D5A6C1F1666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13745" y="1920145"/>
                  <a:ext cx="20376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24132E0-081E-445C-8A33-D16FC40251FD}"/>
                    </a:ext>
                  </a:extLst>
                </p14:cNvPr>
                <p14:cNvContentPartPr/>
                <p14:nvPr/>
              </p14:nvContentPartPr>
              <p14:xfrm>
                <a:off x="471505" y="1929505"/>
                <a:ext cx="45720" cy="2599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24132E0-081E-445C-8A33-D16FC40251FD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62505" y="1920865"/>
                  <a:ext cx="6336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0781AB2-F557-4335-8129-EECA353AD737}"/>
                    </a:ext>
                  </a:extLst>
                </p14:cNvPr>
                <p14:cNvContentPartPr/>
                <p14:nvPr/>
              </p14:nvContentPartPr>
              <p14:xfrm>
                <a:off x="773185" y="2086465"/>
                <a:ext cx="10440" cy="75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0781AB2-F557-4335-8129-EECA353AD737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64545" y="2077825"/>
                  <a:ext cx="2808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B43E722-2DBB-4240-B0FF-138E42A4D5B0}"/>
                    </a:ext>
                  </a:extLst>
                </p14:cNvPr>
                <p14:cNvContentPartPr/>
                <p14:nvPr/>
              </p14:nvContentPartPr>
              <p14:xfrm>
                <a:off x="574825" y="1944985"/>
                <a:ext cx="374040" cy="3607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B43E722-2DBB-4240-B0FF-138E42A4D5B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65825" y="1935985"/>
                  <a:ext cx="391680" cy="37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8866FB7-7541-4838-810F-9C62D5B312C7}"/>
                    </a:ext>
                  </a:extLst>
                </p14:cNvPr>
                <p14:cNvContentPartPr/>
                <p14:nvPr/>
              </p14:nvContentPartPr>
              <p14:xfrm>
                <a:off x="1021585" y="1953985"/>
                <a:ext cx="172800" cy="86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8866FB7-7541-4838-810F-9C62D5B312C7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012945" y="1944985"/>
                  <a:ext cx="19044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2EA4B73-2470-4CF5-8860-2D9595A618F6}"/>
                    </a:ext>
                  </a:extLst>
                </p14:cNvPr>
                <p14:cNvContentPartPr/>
                <p14:nvPr/>
              </p14:nvContentPartPr>
              <p14:xfrm>
                <a:off x="1059385" y="1976305"/>
                <a:ext cx="165600" cy="2235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2EA4B73-2470-4CF5-8860-2D9595A618F6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050385" y="1967665"/>
                  <a:ext cx="18324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9551CA8-A095-4FFD-A62C-4355C7A443D9}"/>
                    </a:ext>
                  </a:extLst>
                </p14:cNvPr>
                <p14:cNvContentPartPr/>
                <p14:nvPr/>
              </p14:nvContentPartPr>
              <p14:xfrm>
                <a:off x="1282945" y="1980985"/>
                <a:ext cx="173160" cy="1900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9551CA8-A095-4FFD-A62C-4355C7A443D9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273945" y="1971985"/>
                  <a:ext cx="19080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89D10DB-9385-4827-B706-D1C596263642}"/>
                    </a:ext>
                  </a:extLst>
                </p14:cNvPr>
                <p14:cNvContentPartPr/>
                <p14:nvPr/>
              </p14:nvContentPartPr>
              <p14:xfrm>
                <a:off x="1494265" y="1898185"/>
                <a:ext cx="207360" cy="2588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89D10DB-9385-4827-B706-D1C596263642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485625" y="1889185"/>
                  <a:ext cx="22500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EA09130-4F8E-4582-84E7-D1BC544FE3FE}"/>
                    </a:ext>
                  </a:extLst>
                </p14:cNvPr>
                <p14:cNvContentPartPr/>
                <p14:nvPr/>
              </p14:nvContentPartPr>
              <p14:xfrm>
                <a:off x="1782985" y="2029585"/>
                <a:ext cx="97920" cy="1411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EA09130-4F8E-4582-84E7-D1BC544FE3FE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774345" y="2020945"/>
                  <a:ext cx="11556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DE48DAD-1088-431D-9DF8-9BE1C4628E67}"/>
                    </a:ext>
                  </a:extLst>
                </p14:cNvPr>
                <p14:cNvContentPartPr/>
                <p14:nvPr/>
              </p14:nvContentPartPr>
              <p14:xfrm>
                <a:off x="2001145" y="1973425"/>
                <a:ext cx="144360" cy="1378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DE48DAD-1088-431D-9DF8-9BE1C4628E67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992505" y="1964425"/>
                  <a:ext cx="162000" cy="155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31931ECF-B239-4126-8637-20ED81E28C31}"/>
                  </a:ext>
                </a:extLst>
              </p14:cNvPr>
              <p14:cNvContentPartPr/>
              <p14:nvPr/>
            </p14:nvContentPartPr>
            <p14:xfrm>
              <a:off x="2299585" y="1884145"/>
              <a:ext cx="279720" cy="24552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31931ECF-B239-4126-8637-20ED81E28C31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2290945" y="1875145"/>
                <a:ext cx="29736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E89EC068-3FAC-424D-AD81-32621F9DCEA6}"/>
                  </a:ext>
                </a:extLst>
              </p14:cNvPr>
              <p14:cNvContentPartPr/>
              <p14:nvPr/>
            </p14:nvContentPartPr>
            <p14:xfrm>
              <a:off x="1963705" y="2324065"/>
              <a:ext cx="209880" cy="23328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E89EC068-3FAC-424D-AD81-32621F9DCEA6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1955065" y="2315065"/>
                <a:ext cx="227520" cy="25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A282304D-B7C6-46F8-8B67-B8E9D658D385}"/>
                  </a:ext>
                </a:extLst>
              </p14:cNvPr>
              <p14:cNvContentPartPr/>
              <p14:nvPr/>
            </p14:nvContentPartPr>
            <p14:xfrm>
              <a:off x="1676785" y="599665"/>
              <a:ext cx="89280" cy="23256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A282304D-B7C6-46F8-8B67-B8E9D658D385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1668145" y="590665"/>
                <a:ext cx="106920" cy="250200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Group 50">
            <a:extLst>
              <a:ext uri="{FF2B5EF4-FFF2-40B4-BE49-F238E27FC236}">
                <a16:creationId xmlns:a16="http://schemas.microsoft.com/office/drawing/2014/main" id="{5BB051F8-50F0-4BC1-9D4A-DBB600A3F9E6}"/>
              </a:ext>
            </a:extLst>
          </p:cNvPr>
          <p:cNvGrpSpPr/>
          <p:nvPr/>
        </p:nvGrpSpPr>
        <p:grpSpPr>
          <a:xfrm>
            <a:off x="237865" y="2403265"/>
            <a:ext cx="1524600" cy="851760"/>
            <a:chOff x="237865" y="2403265"/>
            <a:chExt cx="1524600" cy="851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A0AD19F-378B-457A-87D8-F243EFCEA122}"/>
                    </a:ext>
                  </a:extLst>
                </p14:cNvPr>
                <p14:cNvContentPartPr/>
                <p14:nvPr/>
              </p14:nvContentPartPr>
              <p14:xfrm>
                <a:off x="237865" y="2578225"/>
                <a:ext cx="183240" cy="1195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A0AD19F-378B-457A-87D8-F243EFCEA122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29225" y="2569225"/>
                  <a:ext cx="20088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6A6D1B3-5152-46C1-A955-351CEABA23F5}"/>
                    </a:ext>
                  </a:extLst>
                </p14:cNvPr>
                <p14:cNvContentPartPr/>
                <p14:nvPr/>
              </p14:nvContentPartPr>
              <p14:xfrm>
                <a:off x="485545" y="2420185"/>
                <a:ext cx="64080" cy="2610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6A6D1B3-5152-46C1-A955-351CEABA23F5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476905" y="2411185"/>
                  <a:ext cx="8172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BD89E80-6AF7-410C-8394-2635A4091F12}"/>
                    </a:ext>
                  </a:extLst>
                </p14:cNvPr>
                <p14:cNvContentPartPr/>
                <p14:nvPr/>
              </p14:nvContentPartPr>
              <p14:xfrm>
                <a:off x="576265" y="2403265"/>
                <a:ext cx="115560" cy="2498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BD89E80-6AF7-410C-8394-2635A4091F12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567265" y="2394265"/>
                  <a:ext cx="13320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CDDD34B-8FF9-45D7-BA9C-E4A1FBF98194}"/>
                    </a:ext>
                  </a:extLst>
                </p14:cNvPr>
                <p14:cNvContentPartPr/>
                <p14:nvPr/>
              </p14:nvContentPartPr>
              <p14:xfrm>
                <a:off x="777505" y="2531065"/>
                <a:ext cx="118800" cy="2073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CDDD34B-8FF9-45D7-BA9C-E4A1FBF98194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768505" y="2522425"/>
                  <a:ext cx="13644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ED822ACF-7BFD-4264-8401-66D1429C3108}"/>
                    </a:ext>
                  </a:extLst>
                </p14:cNvPr>
                <p14:cNvContentPartPr/>
                <p14:nvPr/>
              </p14:nvContentPartPr>
              <p14:xfrm>
                <a:off x="958585" y="2525305"/>
                <a:ext cx="119520" cy="939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ED822ACF-7BFD-4264-8401-66D1429C3108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49585" y="2516665"/>
                  <a:ext cx="13716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0A464FB-753A-48AC-90D3-D53380434B01}"/>
                    </a:ext>
                  </a:extLst>
                </p14:cNvPr>
                <p14:cNvContentPartPr/>
                <p14:nvPr/>
              </p14:nvContentPartPr>
              <p14:xfrm>
                <a:off x="1137505" y="2410105"/>
                <a:ext cx="180000" cy="2451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0A464FB-753A-48AC-90D3-D53380434B01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128865" y="2401105"/>
                  <a:ext cx="19764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8E1089CC-A227-4EE5-9ED1-7393159DA4CA}"/>
                    </a:ext>
                  </a:extLst>
                </p14:cNvPr>
                <p14:cNvContentPartPr/>
                <p14:nvPr/>
              </p14:nvContentPartPr>
              <p14:xfrm>
                <a:off x="1333345" y="2420905"/>
                <a:ext cx="99360" cy="2268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8E1089CC-A227-4EE5-9ED1-7393159DA4CA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324705" y="2411905"/>
                  <a:ext cx="11700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C92B024-2317-4758-806C-968C9B64FE0E}"/>
                    </a:ext>
                  </a:extLst>
                </p14:cNvPr>
                <p14:cNvContentPartPr/>
                <p14:nvPr/>
              </p14:nvContentPartPr>
              <p14:xfrm>
                <a:off x="1620265" y="2432065"/>
                <a:ext cx="142200" cy="1108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C92B024-2317-4758-806C-968C9B64FE0E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611265" y="2423425"/>
                  <a:ext cx="15984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44204C73-AAC4-40A1-A4F1-F13BF67C1BB3}"/>
                    </a:ext>
                  </a:extLst>
                </p14:cNvPr>
                <p14:cNvContentPartPr/>
                <p14:nvPr/>
              </p14:nvContentPartPr>
              <p14:xfrm>
                <a:off x="250105" y="2936065"/>
                <a:ext cx="169920" cy="3189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44204C73-AAC4-40A1-A4F1-F13BF67C1BB3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241465" y="2927065"/>
                  <a:ext cx="187560" cy="33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C1DDD17-688E-40EA-AB3C-093003DA48E4}"/>
                    </a:ext>
                  </a:extLst>
                </p14:cNvPr>
                <p14:cNvContentPartPr/>
                <p14:nvPr/>
              </p14:nvContentPartPr>
              <p14:xfrm>
                <a:off x="580585" y="2878825"/>
                <a:ext cx="23760" cy="1666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C1DDD17-688E-40EA-AB3C-093003DA48E4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571945" y="2870185"/>
                  <a:ext cx="4140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9A6B2EE7-5C7E-42AB-ADCD-140C46E4090F}"/>
                    </a:ext>
                  </a:extLst>
                </p14:cNvPr>
                <p14:cNvContentPartPr/>
                <p14:nvPr/>
              </p14:nvContentPartPr>
              <p14:xfrm>
                <a:off x="632425" y="2756065"/>
                <a:ext cx="182880" cy="2966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9A6B2EE7-5C7E-42AB-ADCD-140C46E4090F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623785" y="2747425"/>
                  <a:ext cx="20052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0F196E31-FD30-4000-9F77-976D631D41AD}"/>
                    </a:ext>
                  </a:extLst>
                </p14:cNvPr>
                <p14:cNvContentPartPr/>
                <p14:nvPr/>
              </p14:nvContentPartPr>
              <p14:xfrm>
                <a:off x="821065" y="2801065"/>
                <a:ext cx="178920" cy="2185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0F196E31-FD30-4000-9F77-976D631D41AD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812425" y="2792425"/>
                  <a:ext cx="19656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E53B82B-5495-4977-A5A9-C269A3C313D3}"/>
                    </a:ext>
                  </a:extLst>
                </p14:cNvPr>
                <p14:cNvContentPartPr/>
                <p14:nvPr/>
              </p14:nvContentPartPr>
              <p14:xfrm>
                <a:off x="927265" y="2914825"/>
                <a:ext cx="120960" cy="399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E53B82B-5495-4977-A5A9-C269A3C313D3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918625" y="2905825"/>
                  <a:ext cx="13860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6B728168-7509-49A2-A36C-2046E3282EC5}"/>
                    </a:ext>
                  </a:extLst>
                </p14:cNvPr>
                <p14:cNvContentPartPr/>
                <p14:nvPr/>
              </p14:nvContentPartPr>
              <p14:xfrm>
                <a:off x="1300585" y="2889985"/>
                <a:ext cx="120240" cy="158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6B728168-7509-49A2-A36C-2046E3282EC5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291585" y="2881345"/>
                  <a:ext cx="13788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D155B1A-27AC-48EC-8B57-BCC8A38C472D}"/>
                    </a:ext>
                  </a:extLst>
                </p14:cNvPr>
                <p14:cNvContentPartPr/>
                <p14:nvPr/>
              </p14:nvContentPartPr>
              <p14:xfrm>
                <a:off x="1340185" y="2960905"/>
                <a:ext cx="126000" cy="100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D155B1A-27AC-48EC-8B57-BCC8A38C472D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331545" y="2951905"/>
                  <a:ext cx="14364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93EAA92-0E48-4DC7-B149-4FDA5C8CE575}"/>
                    </a:ext>
                  </a:extLst>
                </p14:cNvPr>
                <p14:cNvContentPartPr/>
                <p14:nvPr/>
              </p14:nvContentPartPr>
              <p14:xfrm>
                <a:off x="1568425" y="2810065"/>
                <a:ext cx="160200" cy="2332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93EAA92-0E48-4DC7-B149-4FDA5C8CE575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559425" y="2801065"/>
                  <a:ext cx="177840" cy="250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930353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A3466-EBEC-4692-BA69-9DE521B6C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Sort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C5FD7-0673-4774-BC9A-52C43545A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85763" indent="-385763">
              <a:buAutoNum type="arabicPeriod"/>
            </a:pPr>
            <a:r>
              <a:rPr lang="en-US" dirty="0"/>
              <a:t>We always pick the middle location as pivot</a:t>
            </a:r>
          </a:p>
          <a:p>
            <a:pPr marL="385763" indent="-385763">
              <a:buAutoNum type="arabicPeriod"/>
            </a:pPr>
            <a:r>
              <a:rPr lang="en-US" dirty="0"/>
              <a:t>The data we sort is {2, 3, 1, 5, 4, 6, 7}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After the first split, what is the order of elements in the list that was &lt;= pivot?</a:t>
            </a:r>
          </a:p>
          <a:p>
            <a:pPr marL="385763" indent="-385763">
              <a:buAutoNum type="alphaUcPeriod"/>
            </a:pPr>
            <a:r>
              <a:rPr lang="en-US" dirty="0"/>
              <a:t>1 2 3 4</a:t>
            </a:r>
          </a:p>
          <a:p>
            <a:pPr marL="385763" indent="-385763">
              <a:buAutoNum type="alphaUcPeriod"/>
            </a:pPr>
            <a:r>
              <a:rPr lang="en-US" dirty="0"/>
              <a:t>2 3 1 4</a:t>
            </a:r>
          </a:p>
          <a:p>
            <a:pPr marL="385763" indent="-385763">
              <a:buAutoNum type="alphaUcPeriod"/>
            </a:pPr>
            <a:r>
              <a:rPr lang="en-US" dirty="0"/>
              <a:t>4 3 2 1</a:t>
            </a:r>
          </a:p>
          <a:p>
            <a:pPr marL="385763" indent="-385763">
              <a:buAutoNum type="alphaUcPeriod"/>
            </a:pPr>
            <a:r>
              <a:rPr lang="en-US" dirty="0"/>
              <a:t>3 4 1 2</a:t>
            </a:r>
          </a:p>
          <a:p>
            <a:pPr marL="385763" indent="-385763">
              <a:buAutoNum type="alphaUcPeriod"/>
            </a:pPr>
            <a:r>
              <a:rPr lang="en-US" dirty="0"/>
              <a:t>None of the above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95C1DB9-D17B-4F0F-9F79-4AF2C9BD8377}"/>
                  </a:ext>
                </a:extLst>
              </p14:cNvPr>
              <p14:cNvContentPartPr/>
              <p14:nvPr/>
            </p14:nvContentPartPr>
            <p14:xfrm>
              <a:off x="1639369" y="2738419"/>
              <a:ext cx="805320" cy="91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95C1DB9-D17B-4F0F-9F79-4AF2C9BD837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30729" y="2729419"/>
                <a:ext cx="822960" cy="10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97DB0EE-6772-47FE-937D-04AC1250E5D8}"/>
                  </a:ext>
                </a:extLst>
              </p14:cNvPr>
              <p14:cNvContentPartPr/>
              <p14:nvPr/>
            </p14:nvContentPartPr>
            <p14:xfrm>
              <a:off x="7336729" y="2816179"/>
              <a:ext cx="904680" cy="439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97DB0EE-6772-47FE-937D-04AC1250E5D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327729" y="2807539"/>
                <a:ext cx="922320" cy="6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C0ADDD4F-AF44-42B2-9FD1-2FD77EAFEDC9}"/>
                  </a:ext>
                </a:extLst>
              </p14:cNvPr>
              <p14:cNvContentPartPr/>
              <p14:nvPr/>
            </p14:nvContentPartPr>
            <p14:xfrm>
              <a:off x="506809" y="3984379"/>
              <a:ext cx="10800" cy="1634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C0ADDD4F-AF44-42B2-9FD1-2FD77EAFEDC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97809" y="3975379"/>
                <a:ext cx="28440" cy="18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1BF3EDA-D70E-4524-8B63-312EB3E217DA}"/>
                  </a:ext>
                </a:extLst>
              </p14:cNvPr>
              <p14:cNvContentPartPr/>
              <p14:nvPr/>
            </p14:nvContentPartPr>
            <p14:xfrm>
              <a:off x="412489" y="4326739"/>
              <a:ext cx="158400" cy="1227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1BF3EDA-D70E-4524-8B63-312EB3E217D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03849" y="4318099"/>
                <a:ext cx="176040" cy="14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277A4806-95A2-444C-8B80-C85A5290FC55}"/>
                  </a:ext>
                </a:extLst>
              </p14:cNvPr>
              <p14:cNvContentPartPr/>
              <p14:nvPr/>
            </p14:nvContentPartPr>
            <p14:xfrm>
              <a:off x="3801529" y="1623859"/>
              <a:ext cx="112320" cy="1533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277A4806-95A2-444C-8B80-C85A5290FC5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792889" y="1615219"/>
                <a:ext cx="129960" cy="171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4E212851-F986-47C5-861E-1B307E8E2D34}"/>
              </a:ext>
            </a:extLst>
          </p:cNvPr>
          <p:cNvGrpSpPr/>
          <p:nvPr/>
        </p:nvGrpSpPr>
        <p:grpSpPr>
          <a:xfrm>
            <a:off x="226009" y="2860819"/>
            <a:ext cx="1726920" cy="938160"/>
            <a:chOff x="226009" y="2860819"/>
            <a:chExt cx="1726920" cy="938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2C71CC5-7827-47C0-B4FC-89A6141B1594}"/>
                    </a:ext>
                  </a:extLst>
                </p14:cNvPr>
                <p14:cNvContentPartPr/>
                <p14:nvPr/>
              </p14:nvContentPartPr>
              <p14:xfrm>
                <a:off x="442009" y="2860819"/>
                <a:ext cx="105120" cy="151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2C71CC5-7827-47C0-B4FC-89A6141B159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33009" y="2852179"/>
                  <a:ext cx="12276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AF2751C-51AD-4251-A8A3-3B6C6D74E493}"/>
                    </a:ext>
                  </a:extLst>
                </p14:cNvPr>
                <p14:cNvContentPartPr/>
                <p14:nvPr/>
              </p14:nvContentPartPr>
              <p14:xfrm>
                <a:off x="418609" y="2874139"/>
                <a:ext cx="97560" cy="2480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AF2751C-51AD-4251-A8A3-3B6C6D74E49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9609" y="2865499"/>
                  <a:ext cx="11520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99F7329-566B-438F-ADC2-D2A559A246D2}"/>
                    </a:ext>
                  </a:extLst>
                </p14:cNvPr>
                <p14:cNvContentPartPr/>
                <p14:nvPr/>
              </p14:nvContentPartPr>
              <p14:xfrm>
                <a:off x="226009" y="3206779"/>
                <a:ext cx="109080" cy="1584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99F7329-566B-438F-ADC2-D2A559A246D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17009" y="3197779"/>
                  <a:ext cx="12672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CA2747A-B132-46B3-9091-B0E305F120F6}"/>
                    </a:ext>
                  </a:extLst>
                </p14:cNvPr>
                <p14:cNvContentPartPr/>
                <p14:nvPr/>
              </p14:nvContentPartPr>
              <p14:xfrm>
                <a:off x="384049" y="3162499"/>
                <a:ext cx="25920" cy="1933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DCA2747A-B132-46B3-9091-B0E305F120F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75049" y="3153859"/>
                  <a:ext cx="4356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EC9E15F-046B-4D7D-91E7-157E9408E73B}"/>
                    </a:ext>
                  </a:extLst>
                </p14:cNvPr>
                <p14:cNvContentPartPr/>
                <p14:nvPr/>
              </p14:nvContentPartPr>
              <p14:xfrm>
                <a:off x="385489" y="3584419"/>
                <a:ext cx="111600" cy="2145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EC9E15F-046B-4D7D-91E7-157E9408E73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76489" y="3575419"/>
                  <a:ext cx="12924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154DA5E-F69E-4116-B923-A2F9541B9DA0}"/>
                    </a:ext>
                  </a:extLst>
                </p14:cNvPr>
                <p14:cNvContentPartPr/>
                <p14:nvPr/>
              </p14:nvContentPartPr>
              <p14:xfrm>
                <a:off x="539929" y="3128299"/>
                <a:ext cx="1413000" cy="4248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154DA5E-F69E-4116-B923-A2F9541B9DA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31289" y="3119659"/>
                  <a:ext cx="1430640" cy="442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44BCEDA-ECBF-429A-B22C-E178DFD9CD90}"/>
              </a:ext>
            </a:extLst>
          </p:cNvPr>
          <p:cNvGrpSpPr/>
          <p:nvPr/>
        </p:nvGrpSpPr>
        <p:grpSpPr>
          <a:xfrm>
            <a:off x="3724129" y="2044699"/>
            <a:ext cx="370080" cy="298440"/>
            <a:chOff x="3724129" y="2044699"/>
            <a:chExt cx="370080" cy="298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2EB4D24-4C93-453C-BC09-A1A19B6288A2}"/>
                    </a:ext>
                  </a:extLst>
                </p14:cNvPr>
                <p14:cNvContentPartPr/>
                <p14:nvPr/>
              </p14:nvContentPartPr>
              <p14:xfrm>
                <a:off x="3787489" y="2087539"/>
                <a:ext cx="306720" cy="2556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2EB4D24-4C93-453C-BC09-A1A19B6288A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778849" y="2078539"/>
                  <a:ext cx="32436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8C7E0DE9-4BF1-4501-BF30-D44DFF423221}"/>
                    </a:ext>
                  </a:extLst>
                </p14:cNvPr>
                <p14:cNvContentPartPr/>
                <p14:nvPr/>
              </p14:nvContentPartPr>
              <p14:xfrm>
                <a:off x="3724129" y="2044699"/>
                <a:ext cx="164520" cy="1378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8C7E0DE9-4BF1-4501-BF30-D44DFF42322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715129" y="2035699"/>
                  <a:ext cx="182160" cy="155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20374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Quick Sort: Using a “good” pivot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7350" y="1771650"/>
            <a:ext cx="3938427" cy="2628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86451" y="1943100"/>
            <a:ext cx="154305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How many levels will there be if you choose a pivot that divides the list in half?</a:t>
            </a:r>
          </a:p>
          <a:p>
            <a:pPr marL="257175" indent="-257175">
              <a:buAutoNum type="alphaUcPeriod"/>
            </a:pPr>
            <a:r>
              <a:rPr lang="en-US" sz="1350" dirty="0"/>
              <a:t>1</a:t>
            </a:r>
          </a:p>
          <a:p>
            <a:pPr marL="257175" indent="-257175">
              <a:buAutoNum type="alphaUcPeriod"/>
            </a:pPr>
            <a:r>
              <a:rPr lang="en-US" sz="1350" dirty="0"/>
              <a:t>log(N)</a:t>
            </a:r>
          </a:p>
          <a:p>
            <a:pPr marL="257175" indent="-257175">
              <a:buAutoNum type="alphaUcPeriod"/>
            </a:pPr>
            <a:r>
              <a:rPr lang="en-US" sz="1350" dirty="0"/>
              <a:t>N</a:t>
            </a:r>
          </a:p>
          <a:p>
            <a:pPr marL="257175" indent="-257175">
              <a:buAutoNum type="alphaUcPeriod"/>
            </a:pPr>
            <a:r>
              <a:rPr lang="en-US" sz="1350" dirty="0"/>
              <a:t>N*log(N)</a:t>
            </a:r>
          </a:p>
          <a:p>
            <a:pPr marL="257175" indent="-257175">
              <a:buAutoNum type="alphaUcPeriod"/>
            </a:pPr>
            <a:r>
              <a:rPr lang="en-US" sz="1350" dirty="0"/>
              <a:t>N</a:t>
            </a:r>
            <a:r>
              <a:rPr lang="en-US" sz="1350" baseline="30000" dirty="0"/>
              <a:t>2</a:t>
            </a:r>
            <a:r>
              <a:rPr lang="en-US" sz="1350" dirty="0"/>
              <a:t>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AEAE628-58FD-494D-B8E9-BB826C9FAFAA}"/>
                  </a:ext>
                </a:extLst>
              </p14:cNvPr>
              <p14:cNvContentPartPr/>
              <p14:nvPr/>
            </p14:nvContentPartPr>
            <p14:xfrm>
              <a:off x="6735529" y="2170339"/>
              <a:ext cx="426240" cy="27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AEAE628-58FD-494D-B8E9-BB826C9FAFA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726889" y="2161339"/>
                <a:ext cx="44388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10115DC-FADD-45C5-8116-C6E5089AC2D9}"/>
                  </a:ext>
                </a:extLst>
              </p14:cNvPr>
              <p14:cNvContentPartPr/>
              <p14:nvPr/>
            </p14:nvContentPartPr>
            <p14:xfrm>
              <a:off x="5946769" y="2817619"/>
              <a:ext cx="1256040" cy="219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10115DC-FADD-45C5-8116-C6E5089AC2D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938129" y="2808619"/>
                <a:ext cx="127368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BB8F563-35C1-49D9-9D47-F806E171FB73}"/>
                  </a:ext>
                </a:extLst>
              </p14:cNvPr>
              <p14:cNvContentPartPr/>
              <p14:nvPr/>
            </p14:nvContentPartPr>
            <p14:xfrm>
              <a:off x="5946409" y="2995819"/>
              <a:ext cx="336960" cy="18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BB8F563-35C1-49D9-9D47-F806E171FB7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937769" y="2986819"/>
                <a:ext cx="3546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C1B9968-2EEB-4878-AC2C-3DD7B3EDA6D4}"/>
                  </a:ext>
                </a:extLst>
              </p14:cNvPr>
              <p14:cNvContentPartPr/>
              <p14:nvPr/>
            </p14:nvContentPartPr>
            <p14:xfrm>
              <a:off x="3119689" y="956059"/>
              <a:ext cx="740520" cy="702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C1B9968-2EEB-4878-AC2C-3DD7B3EDA6D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110689" y="947059"/>
                <a:ext cx="758160" cy="8784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6751563C-F3C1-4255-9177-C45FDB3287D6}"/>
              </a:ext>
            </a:extLst>
          </p:cNvPr>
          <p:cNvGrpSpPr/>
          <p:nvPr/>
        </p:nvGrpSpPr>
        <p:grpSpPr>
          <a:xfrm>
            <a:off x="4980169" y="150739"/>
            <a:ext cx="3277080" cy="655920"/>
            <a:chOff x="4980169" y="150739"/>
            <a:chExt cx="3277080" cy="655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09C0B99-0991-4187-B969-350CB99F248B}"/>
                    </a:ext>
                  </a:extLst>
                </p14:cNvPr>
                <p14:cNvContentPartPr/>
                <p14:nvPr/>
              </p14:nvContentPartPr>
              <p14:xfrm>
                <a:off x="5058289" y="227419"/>
                <a:ext cx="306720" cy="2142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09C0B99-0991-4187-B969-350CB99F248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049289" y="218419"/>
                  <a:ext cx="32436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CC5031A-FA4F-44FC-BE13-7CFE04EE4A59}"/>
                    </a:ext>
                  </a:extLst>
                </p14:cNvPr>
                <p14:cNvContentPartPr/>
                <p14:nvPr/>
              </p14:nvContentPartPr>
              <p14:xfrm>
                <a:off x="4980169" y="535219"/>
                <a:ext cx="355320" cy="586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CC5031A-FA4F-44FC-BE13-7CFE04EE4A5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971529" y="526579"/>
                  <a:ext cx="37296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C1E62ED-C2BD-425A-B14F-400C63D65D93}"/>
                    </a:ext>
                  </a:extLst>
                </p14:cNvPr>
                <p14:cNvContentPartPr/>
                <p14:nvPr/>
              </p14:nvContentPartPr>
              <p14:xfrm>
                <a:off x="5132449" y="635299"/>
                <a:ext cx="172800" cy="1706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C1E62ED-C2BD-425A-B14F-400C63D65D9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123449" y="626299"/>
                  <a:ext cx="19044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9139057-D1BF-457E-9A84-5FD0776FBC9A}"/>
                    </a:ext>
                  </a:extLst>
                </p14:cNvPr>
                <p14:cNvContentPartPr/>
                <p14:nvPr/>
              </p14:nvContentPartPr>
              <p14:xfrm>
                <a:off x="5496049" y="476179"/>
                <a:ext cx="263880" cy="1569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9139057-D1BF-457E-9A84-5FD0776FBC9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487049" y="467179"/>
                  <a:ext cx="28152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B9D3923-EED9-48A1-88CC-A697F7AB92F2}"/>
                    </a:ext>
                  </a:extLst>
                </p14:cNvPr>
                <p14:cNvContentPartPr/>
                <p14:nvPr/>
              </p14:nvContentPartPr>
              <p14:xfrm>
                <a:off x="6067369" y="310219"/>
                <a:ext cx="156240" cy="2210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B9D3923-EED9-48A1-88CC-A697F7AB92F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058369" y="301219"/>
                  <a:ext cx="17388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7402A43-05C4-4F1C-9C07-F955D72C7A23}"/>
                    </a:ext>
                  </a:extLst>
                </p14:cNvPr>
                <p14:cNvContentPartPr/>
                <p14:nvPr/>
              </p14:nvContentPartPr>
              <p14:xfrm>
                <a:off x="5941369" y="580579"/>
                <a:ext cx="335160" cy="741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7402A43-05C4-4F1C-9C07-F955D72C7A2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932729" y="571939"/>
                  <a:ext cx="35280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C4429C0-F2EE-4CAB-8431-014FB7452A8C}"/>
                    </a:ext>
                  </a:extLst>
                </p14:cNvPr>
                <p14:cNvContentPartPr/>
                <p14:nvPr/>
              </p14:nvContentPartPr>
              <p14:xfrm>
                <a:off x="6054049" y="729619"/>
                <a:ext cx="227520" cy="770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C4429C0-F2EE-4CAB-8431-014FB7452A8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045409" y="720619"/>
                  <a:ext cx="24516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2510484-4708-4A2D-BD5B-CDFBE610876B}"/>
                    </a:ext>
                  </a:extLst>
                </p14:cNvPr>
                <p14:cNvContentPartPr/>
                <p14:nvPr/>
              </p14:nvContentPartPr>
              <p14:xfrm>
                <a:off x="6438169" y="507499"/>
                <a:ext cx="373680" cy="1371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2510484-4708-4A2D-BD5B-CDFBE610876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429169" y="498499"/>
                  <a:ext cx="39132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DB682FC-ABAD-48C4-982E-B4FC9E99849A}"/>
                    </a:ext>
                  </a:extLst>
                </p14:cNvPr>
                <p14:cNvContentPartPr/>
                <p14:nvPr/>
              </p14:nvContentPartPr>
              <p14:xfrm>
                <a:off x="7114969" y="150739"/>
                <a:ext cx="52560" cy="3549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DB682FC-ABAD-48C4-982E-B4FC9E99849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106329" y="141739"/>
                  <a:ext cx="70200" cy="37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92CC5AB-2CAB-4E45-AC15-61ABD9A5D8B0}"/>
                    </a:ext>
                  </a:extLst>
                </p14:cNvPr>
                <p14:cNvContentPartPr/>
                <p14:nvPr/>
              </p14:nvContentPartPr>
              <p14:xfrm>
                <a:off x="7047649" y="567979"/>
                <a:ext cx="350280" cy="1227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92CC5AB-2CAB-4E45-AC15-61ABD9A5D8B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038649" y="559339"/>
                  <a:ext cx="36792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55636B0-743F-462D-9678-7A434AB7054E}"/>
                    </a:ext>
                  </a:extLst>
                </p14:cNvPr>
                <p14:cNvContentPartPr/>
                <p14:nvPr/>
              </p14:nvContentPartPr>
              <p14:xfrm>
                <a:off x="7208929" y="692179"/>
                <a:ext cx="214920" cy="871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55636B0-743F-462D-9678-7A434AB7054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199929" y="683539"/>
                  <a:ext cx="23256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39AC076-DCDF-4F9D-94CD-475A3DCD52FF}"/>
                    </a:ext>
                  </a:extLst>
                </p14:cNvPr>
                <p14:cNvContentPartPr/>
                <p14:nvPr/>
              </p14:nvContentPartPr>
              <p14:xfrm>
                <a:off x="7565689" y="490219"/>
                <a:ext cx="333000" cy="1335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39AC076-DCDF-4F9D-94CD-475A3DCD52F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556689" y="481579"/>
                  <a:ext cx="35064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F4443C6-8AEF-4624-B800-D48BCBBBEC5B}"/>
                    </a:ext>
                  </a:extLst>
                </p14:cNvPr>
                <p14:cNvContentPartPr/>
                <p14:nvPr/>
              </p14:nvContentPartPr>
              <p14:xfrm>
                <a:off x="8083369" y="316339"/>
                <a:ext cx="173880" cy="2721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F4443C6-8AEF-4624-B800-D48BCBBBEC5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074369" y="307699"/>
                  <a:ext cx="191520" cy="289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47E5E39-4D9E-444D-8512-52A2648E7329}"/>
              </a:ext>
            </a:extLst>
          </p:cNvPr>
          <p:cNvGrpSpPr/>
          <p:nvPr/>
        </p:nvGrpSpPr>
        <p:grpSpPr>
          <a:xfrm>
            <a:off x="5475889" y="1068019"/>
            <a:ext cx="1183320" cy="354960"/>
            <a:chOff x="5475889" y="1068019"/>
            <a:chExt cx="1183320" cy="354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312946C-E95B-4C59-B789-5EAD6E332451}"/>
                    </a:ext>
                  </a:extLst>
                </p14:cNvPr>
                <p14:cNvContentPartPr/>
                <p14:nvPr/>
              </p14:nvContentPartPr>
              <p14:xfrm>
                <a:off x="5867209" y="1068019"/>
                <a:ext cx="59400" cy="3549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312946C-E95B-4C59-B789-5EAD6E33245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858569" y="1059379"/>
                  <a:ext cx="77040" cy="37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C1A7AD1-5A5E-47F0-A392-C5C1ADC20C13}"/>
                    </a:ext>
                  </a:extLst>
                </p14:cNvPr>
                <p14:cNvContentPartPr/>
                <p14:nvPr/>
              </p14:nvContentPartPr>
              <p14:xfrm>
                <a:off x="5950729" y="1241539"/>
                <a:ext cx="100440" cy="1692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C1A7AD1-5A5E-47F0-A392-C5C1ADC20C1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941729" y="1232539"/>
                  <a:ext cx="11808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2933E21-78C4-4A66-9939-A8466FFEEB38}"/>
                    </a:ext>
                  </a:extLst>
                </p14:cNvPr>
                <p14:cNvContentPartPr/>
                <p14:nvPr/>
              </p14:nvContentPartPr>
              <p14:xfrm>
                <a:off x="6101569" y="1268179"/>
                <a:ext cx="111960" cy="1191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2933E21-78C4-4A66-9939-A8466FFEEB3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092569" y="1259179"/>
                  <a:ext cx="12960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D720273-DF07-4A25-BDCB-C562CAF7CE0A}"/>
                    </a:ext>
                  </a:extLst>
                </p14:cNvPr>
                <p14:cNvContentPartPr/>
                <p14:nvPr/>
              </p14:nvContentPartPr>
              <p14:xfrm>
                <a:off x="6271129" y="1264579"/>
                <a:ext cx="119880" cy="1008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D720273-DF07-4A25-BDCB-C562CAF7CE0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262129" y="1255939"/>
                  <a:ext cx="13752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594068B3-85AC-48BA-B2EB-216411A1A22E}"/>
                    </a:ext>
                  </a:extLst>
                </p14:cNvPr>
                <p14:cNvContentPartPr/>
                <p14:nvPr/>
              </p14:nvContentPartPr>
              <p14:xfrm>
                <a:off x="6481369" y="1094299"/>
                <a:ext cx="177840" cy="2581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94068B3-85AC-48BA-B2EB-216411A1A22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472729" y="1085659"/>
                  <a:ext cx="19548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AC49A7F-D4B0-4B2A-9D3C-52702FF7E490}"/>
                    </a:ext>
                  </a:extLst>
                </p14:cNvPr>
                <p14:cNvContentPartPr/>
                <p14:nvPr/>
              </p14:nvContentPartPr>
              <p14:xfrm>
                <a:off x="5475889" y="1209859"/>
                <a:ext cx="133200" cy="1929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AC49A7F-D4B0-4B2A-9D3C-52702FF7E49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466889" y="1200859"/>
                  <a:ext cx="150840" cy="210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016BA383-FF91-42B8-AA66-8675A4EF5E81}"/>
                  </a:ext>
                </a:extLst>
              </p14:cNvPr>
              <p14:cNvContentPartPr/>
              <p14:nvPr/>
            </p14:nvContentPartPr>
            <p14:xfrm>
              <a:off x="5872249" y="3248899"/>
              <a:ext cx="292320" cy="19944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016BA383-FF91-42B8-AA66-8675A4EF5E81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863609" y="3239899"/>
                <a:ext cx="309960" cy="21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A1EFEA1D-C69E-4C6C-BDD6-898D4E7D45DD}"/>
                  </a:ext>
                </a:extLst>
              </p14:cNvPr>
              <p14:cNvContentPartPr/>
              <p14:nvPr/>
            </p14:nvContentPartPr>
            <p14:xfrm>
              <a:off x="5891689" y="3674419"/>
              <a:ext cx="273240" cy="14184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A1EFEA1D-C69E-4C6C-BDD6-898D4E7D45DD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883049" y="3665419"/>
                <a:ext cx="290880" cy="159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69949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Quick Sort: Using a “good” pivot</a:t>
            </a:r>
            <a:br>
              <a:rPr lang="en-US" sz="2400" dirty="0"/>
            </a:b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500" y="1314450"/>
            <a:ext cx="3938427" cy="2628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72150" y="1314450"/>
            <a:ext cx="15430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If the time to partition on each level takes N comparisons, how long does Quicksort take with a good partition?</a:t>
            </a:r>
          </a:p>
          <a:p>
            <a:pPr marL="257175" indent="-257175">
              <a:buAutoNum type="alphaUcPeriod"/>
            </a:pPr>
            <a:r>
              <a:rPr lang="en-US" sz="1350" dirty="0"/>
              <a:t>O(1)</a:t>
            </a:r>
          </a:p>
          <a:p>
            <a:pPr marL="257175" indent="-257175">
              <a:buAutoNum type="alphaUcPeriod"/>
            </a:pPr>
            <a:r>
              <a:rPr lang="en-US" sz="1350" dirty="0"/>
              <a:t>O(log(N))</a:t>
            </a:r>
          </a:p>
          <a:p>
            <a:pPr marL="257175" indent="-257175">
              <a:buAutoNum type="alphaUcPeriod"/>
            </a:pPr>
            <a:r>
              <a:rPr lang="en-US" sz="1350" dirty="0"/>
              <a:t>O(N)</a:t>
            </a:r>
          </a:p>
          <a:p>
            <a:pPr marL="257175" indent="-257175">
              <a:buAutoNum type="alphaUcPeriod"/>
            </a:pPr>
            <a:r>
              <a:rPr lang="en-US" sz="1350" dirty="0"/>
              <a:t>O(N*log(N))</a:t>
            </a:r>
          </a:p>
          <a:p>
            <a:pPr marL="257175" indent="-257175">
              <a:buAutoNum type="alphaUcPeriod"/>
            </a:pPr>
            <a:r>
              <a:rPr lang="en-US" sz="1350" dirty="0"/>
              <a:t>O(N</a:t>
            </a:r>
            <a:r>
              <a:rPr lang="en-US" sz="1350" baseline="30000" dirty="0"/>
              <a:t>2</a:t>
            </a:r>
            <a:r>
              <a:rPr lang="en-US" sz="1350" dirty="0"/>
              <a:t>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BAD5A46-30F1-4216-95A0-6E1C30A6314D}"/>
                  </a:ext>
                </a:extLst>
              </p14:cNvPr>
              <p14:cNvContentPartPr/>
              <p14:nvPr/>
            </p14:nvContentPartPr>
            <p14:xfrm>
              <a:off x="6571009" y="1982059"/>
              <a:ext cx="203040" cy="252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BAD5A46-30F1-4216-95A0-6E1C30A6314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62369" y="1973059"/>
                <a:ext cx="220680" cy="4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CDBB506-397C-4FFF-A1A2-A9713252EC01}"/>
                  </a:ext>
                </a:extLst>
              </p14:cNvPr>
              <p14:cNvContentPartPr/>
              <p14:nvPr/>
            </p14:nvContentPartPr>
            <p14:xfrm>
              <a:off x="5884849" y="2583979"/>
              <a:ext cx="851040" cy="439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CDBB506-397C-4FFF-A1A2-A9713252EC0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875849" y="2574979"/>
                <a:ext cx="868680" cy="61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633C09FB-9F49-44EE-AC51-B01E16208212}"/>
              </a:ext>
            </a:extLst>
          </p:cNvPr>
          <p:cNvGrpSpPr/>
          <p:nvPr/>
        </p:nvGrpSpPr>
        <p:grpSpPr>
          <a:xfrm>
            <a:off x="317449" y="1906099"/>
            <a:ext cx="1206720" cy="1987200"/>
            <a:chOff x="317449" y="1906099"/>
            <a:chExt cx="1206720" cy="1987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79896DD-8901-4291-9894-E066F7B80DD7}"/>
                    </a:ext>
                  </a:extLst>
                </p14:cNvPr>
                <p14:cNvContentPartPr/>
                <p14:nvPr/>
              </p14:nvContentPartPr>
              <p14:xfrm>
                <a:off x="1415809" y="1906099"/>
                <a:ext cx="108360" cy="291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79896DD-8901-4291-9894-E066F7B80DD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406809" y="1897459"/>
                  <a:ext cx="12600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B4D0459-E389-43F7-BFDC-49773DC2932C}"/>
                    </a:ext>
                  </a:extLst>
                </p14:cNvPr>
                <p14:cNvContentPartPr/>
                <p14:nvPr/>
              </p14:nvContentPartPr>
              <p14:xfrm>
                <a:off x="1074889" y="1970179"/>
                <a:ext cx="408960" cy="19231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B4D0459-E389-43F7-BFDC-49773DC2932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65889" y="1961539"/>
                  <a:ext cx="426600" cy="19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490DCEE-AFC4-431D-8713-48AF6CD0FCDC}"/>
                    </a:ext>
                  </a:extLst>
                </p14:cNvPr>
                <p14:cNvContentPartPr/>
                <p14:nvPr/>
              </p14:nvContentPartPr>
              <p14:xfrm>
                <a:off x="317449" y="2618179"/>
                <a:ext cx="33840" cy="3650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490DCEE-AFC4-431D-8713-48AF6CD0FCD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08449" y="2609179"/>
                  <a:ext cx="51480" cy="3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9BB9F78-C811-4E61-B5ED-9EAD486477DC}"/>
                    </a:ext>
                  </a:extLst>
                </p14:cNvPr>
                <p14:cNvContentPartPr/>
                <p14:nvPr/>
              </p14:nvContentPartPr>
              <p14:xfrm>
                <a:off x="420409" y="2809339"/>
                <a:ext cx="89640" cy="1681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9BB9F78-C811-4E61-B5ED-9EAD486477D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11769" y="2800339"/>
                  <a:ext cx="10728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8CE96EC-F5A9-4132-9028-24B44366E974}"/>
                    </a:ext>
                  </a:extLst>
                </p14:cNvPr>
                <p14:cNvContentPartPr/>
                <p14:nvPr/>
              </p14:nvContentPartPr>
              <p14:xfrm>
                <a:off x="584929" y="2754979"/>
                <a:ext cx="111240" cy="3081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8CE96EC-F5A9-4132-9028-24B44366E97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75929" y="2746339"/>
                  <a:ext cx="12888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28F8064-21BC-4D85-845E-8FD42A932DE0}"/>
                    </a:ext>
                  </a:extLst>
                </p14:cNvPr>
                <p14:cNvContentPartPr/>
                <p14:nvPr/>
              </p14:nvContentPartPr>
              <p14:xfrm>
                <a:off x="734329" y="2860819"/>
                <a:ext cx="112320" cy="1274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28F8064-21BC-4D85-845E-8FD42A932DE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25689" y="2851819"/>
                  <a:ext cx="12996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DE1A1BB-2D47-4316-BE49-045E6A37F3D2}"/>
                    </a:ext>
                  </a:extLst>
                </p14:cNvPr>
                <p14:cNvContentPartPr/>
                <p14:nvPr/>
              </p14:nvContentPartPr>
              <p14:xfrm>
                <a:off x="883729" y="2594779"/>
                <a:ext cx="108000" cy="3074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DE1A1BB-2D47-4316-BE49-045E6A37F3D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74729" y="2585779"/>
                  <a:ext cx="12564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777F338-EC28-4CF4-909B-6622588C231F}"/>
                    </a:ext>
                  </a:extLst>
                </p14:cNvPr>
                <p14:cNvContentPartPr/>
                <p14:nvPr/>
              </p14:nvContentPartPr>
              <p14:xfrm>
                <a:off x="1012609" y="2718259"/>
                <a:ext cx="84240" cy="1177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777F338-EC28-4CF4-909B-6622588C231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03609" y="2709259"/>
                  <a:ext cx="10188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EE219AF-54FB-49E3-9E8A-EF94783A26FF}"/>
                    </a:ext>
                  </a:extLst>
                </p14:cNvPr>
                <p14:cNvContentPartPr/>
                <p14:nvPr/>
              </p14:nvContentPartPr>
              <p14:xfrm>
                <a:off x="1088929" y="2589379"/>
                <a:ext cx="114840" cy="3510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EE219AF-54FB-49E3-9E8A-EF94783A26F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79929" y="2580379"/>
                  <a:ext cx="132480" cy="368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04EB0B36-468C-48E1-8DA6-1D5D02A35F77}"/>
                  </a:ext>
                </a:extLst>
              </p14:cNvPr>
              <p14:cNvContentPartPr/>
              <p14:nvPr/>
            </p14:nvContentPartPr>
            <p14:xfrm>
              <a:off x="5773249" y="3416659"/>
              <a:ext cx="284040" cy="2019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04EB0B36-468C-48E1-8DA6-1D5D02A35F7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764609" y="3407659"/>
                <a:ext cx="301680" cy="219600"/>
              </a:xfrm>
              <a:prstGeom prst="rect">
                <a:avLst/>
              </a:prstGeom>
            </p:spPr>
          </p:pic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40117494-46E5-492E-B794-1EE901074B40}"/>
              </a:ext>
            </a:extLst>
          </p:cNvPr>
          <p:cNvGrpSpPr/>
          <p:nvPr/>
        </p:nvGrpSpPr>
        <p:grpSpPr>
          <a:xfrm>
            <a:off x="2536129" y="4485499"/>
            <a:ext cx="423720" cy="277200"/>
            <a:chOff x="2536129" y="4485499"/>
            <a:chExt cx="423720" cy="277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C42E652-20F3-40A6-BC33-FF07F0BEDA43}"/>
                    </a:ext>
                  </a:extLst>
                </p14:cNvPr>
                <p14:cNvContentPartPr/>
                <p14:nvPr/>
              </p14:nvContentPartPr>
              <p14:xfrm>
                <a:off x="2536129" y="4549939"/>
                <a:ext cx="191880" cy="2127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C42E652-20F3-40A6-BC33-FF07F0BEDA4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527129" y="4541299"/>
                  <a:ext cx="20952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701795C-B6B0-47AA-92E7-79DF60F03811}"/>
                    </a:ext>
                  </a:extLst>
                </p14:cNvPr>
                <p14:cNvContentPartPr/>
                <p14:nvPr/>
              </p14:nvContentPartPr>
              <p14:xfrm>
                <a:off x="2864449" y="4485499"/>
                <a:ext cx="95400" cy="2170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701795C-B6B0-47AA-92E7-79DF60F0381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855809" y="4476499"/>
                  <a:ext cx="113040" cy="23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380D017-1807-4B70-ABAA-8B340FBCA6BF}"/>
              </a:ext>
            </a:extLst>
          </p:cNvPr>
          <p:cNvGrpSpPr/>
          <p:nvPr/>
        </p:nvGrpSpPr>
        <p:grpSpPr>
          <a:xfrm>
            <a:off x="3322369" y="4373899"/>
            <a:ext cx="841680" cy="376920"/>
            <a:chOff x="3322369" y="4373899"/>
            <a:chExt cx="841680" cy="376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5A42805-93BB-4CD6-B336-4D88A5D95F15}"/>
                    </a:ext>
                  </a:extLst>
                </p14:cNvPr>
                <p14:cNvContentPartPr/>
                <p14:nvPr/>
              </p14:nvContentPartPr>
              <p14:xfrm>
                <a:off x="3322369" y="4386859"/>
                <a:ext cx="54360" cy="2844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5A42805-93BB-4CD6-B336-4D88A5D95F1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313369" y="4378219"/>
                  <a:ext cx="7200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4C82777-89DF-467A-A71D-8C25AF15EAD6}"/>
                    </a:ext>
                  </a:extLst>
                </p14:cNvPr>
                <p14:cNvContentPartPr/>
                <p14:nvPr/>
              </p14:nvContentPartPr>
              <p14:xfrm>
                <a:off x="3374209" y="4523299"/>
                <a:ext cx="115920" cy="1173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4C82777-89DF-467A-A71D-8C25AF15EAD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365209" y="4514299"/>
                  <a:ext cx="13356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0513CD6-8AC2-4C43-A038-98B289DAE952}"/>
                    </a:ext>
                  </a:extLst>
                </p14:cNvPr>
                <p14:cNvContentPartPr/>
                <p14:nvPr/>
              </p14:nvContentPartPr>
              <p14:xfrm>
                <a:off x="3489769" y="4530859"/>
                <a:ext cx="143640" cy="2199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0513CD6-8AC2-4C43-A038-98B289DAE95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481129" y="4522219"/>
                  <a:ext cx="16128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C0D6F820-B0BF-4572-9CA0-D1F9325DF283}"/>
                    </a:ext>
                  </a:extLst>
                </p14:cNvPr>
                <p14:cNvContentPartPr/>
                <p14:nvPr/>
              </p14:nvContentPartPr>
              <p14:xfrm>
                <a:off x="3672289" y="4411699"/>
                <a:ext cx="241560" cy="2898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0D6F820-B0BF-4572-9CA0-D1F9325DF28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663289" y="4402699"/>
                  <a:ext cx="25920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B6D9DF8-1A3B-434D-BA9F-C88512483E47}"/>
                    </a:ext>
                  </a:extLst>
                </p14:cNvPr>
                <p14:cNvContentPartPr/>
                <p14:nvPr/>
              </p14:nvContentPartPr>
              <p14:xfrm>
                <a:off x="3952729" y="4443019"/>
                <a:ext cx="131760" cy="1540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B6D9DF8-1A3B-434D-BA9F-C88512483E4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944089" y="4434379"/>
                  <a:ext cx="14940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D2DA414-00CA-4093-B96C-ED58128262BB}"/>
                    </a:ext>
                  </a:extLst>
                </p14:cNvPr>
                <p14:cNvContentPartPr/>
                <p14:nvPr/>
              </p14:nvContentPartPr>
              <p14:xfrm>
                <a:off x="4083049" y="4373899"/>
                <a:ext cx="81000" cy="3049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D2DA414-00CA-4093-B96C-ED58128262B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074049" y="4364899"/>
                  <a:ext cx="98640" cy="322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F54CCE5C-F5B4-4D08-BC12-81892FB0DE0E}"/>
                  </a:ext>
                </a:extLst>
              </p14:cNvPr>
              <p14:cNvContentPartPr/>
              <p14:nvPr/>
            </p14:nvContentPartPr>
            <p14:xfrm>
              <a:off x="3043369" y="820699"/>
              <a:ext cx="916200" cy="5832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F54CCE5C-F5B4-4D08-BC12-81892FB0DE0E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034729" y="812059"/>
                <a:ext cx="933840" cy="75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00651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3090</TotalTime>
  <Words>729</Words>
  <Application>Microsoft Office PowerPoint</Application>
  <PresentationFormat>On-screen Show (16:9)</PresentationFormat>
  <Paragraphs>132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Roboto Mono</vt:lpstr>
      <vt:lpstr>Calibri Light</vt:lpstr>
      <vt:lpstr>Calibri</vt:lpstr>
      <vt:lpstr>Office Theme</vt:lpstr>
      <vt:lpstr>CSE 12 – Basic Data Structures and Object-Oriented Design Lecture 13</vt:lpstr>
      <vt:lpstr>Announcements</vt:lpstr>
      <vt:lpstr>Topics</vt:lpstr>
      <vt:lpstr>Quicksort: Another magical (recursive) algorithm</vt:lpstr>
      <vt:lpstr>PowerPoint Presentation</vt:lpstr>
      <vt:lpstr>Quick sort</vt:lpstr>
      <vt:lpstr>Quick Sort Details</vt:lpstr>
      <vt:lpstr>Quick Sort: Using a “good” pivot</vt:lpstr>
      <vt:lpstr>Quick Sort: Using a “good” pivot </vt:lpstr>
      <vt:lpstr>Which of these choices would be the worst choice for the pivot? </vt:lpstr>
      <vt:lpstr>Quick sort with a bad pivot</vt:lpstr>
      <vt:lpstr>Which of these choices is a better choice for the pivot?</vt:lpstr>
      <vt:lpstr>QuickSort – Draw the picture of sort()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182</cp:revision>
  <dcterms:modified xsi:type="dcterms:W3CDTF">2021-02-05T20:33:20Z</dcterms:modified>
</cp:coreProperties>
</file>