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15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2977</TotalTime>
  <Words>157</Words>
  <Application>Microsoft Office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15</vt:lpstr>
      <vt:lpstr>Announcements</vt:lpstr>
      <vt:lpstr>Topics</vt:lpstr>
      <vt:lpstr>Hash Table – draw the picture (Separate Chaining)</vt:lpstr>
      <vt:lpstr>Questions on Lecture 15?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183</cp:revision>
  <dcterms:modified xsi:type="dcterms:W3CDTF">2021-02-09T15:21:24Z</dcterms:modified>
</cp:coreProperties>
</file>