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770" r:id="rId6"/>
    <p:sldId id="771" r:id="rId7"/>
    <p:sldId id="772" r:id="rId8"/>
    <p:sldId id="77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11?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622935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[j]) {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j;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864" y="1369219"/>
            <a:ext cx="3886201" cy="3263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&gt; 0; j -=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714</Words>
  <Application>Microsoft Office PowerPoint</Application>
  <PresentationFormat>On-screen Show (16:9)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 2</vt:lpstr>
      <vt:lpstr>Roboto Mono</vt:lpstr>
      <vt:lpstr>Office Theme</vt:lpstr>
      <vt:lpstr>CSE 12 – Basic Data Structures and Object-Oriented Design Lecture 11</vt:lpstr>
      <vt:lpstr>Announcements</vt:lpstr>
      <vt:lpstr>Topics</vt:lpstr>
      <vt:lpstr>Questions on Lecture 11?</vt:lpstr>
      <vt:lpstr>Count how many times each line executes, then say which Θ( ) statement(s) is(are) true.</vt:lpstr>
      <vt:lpstr>Count how many times each line executes, then say which Θ( ) statement(s) is(are) true.</vt:lpstr>
      <vt:lpstr>Selection Sort – what does it print out?</vt:lpstr>
      <vt:lpstr>Insertion Sort – what does it print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158</cp:revision>
  <dcterms:modified xsi:type="dcterms:W3CDTF">2021-01-26T22:20:36Z</dcterms:modified>
</cp:coreProperties>
</file>