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1" r:id="rId4"/>
    <p:sldId id="776" r:id="rId5"/>
    <p:sldId id="777" r:id="rId6"/>
    <p:sldId id="778" r:id="rId7"/>
    <p:sldId id="779" r:id="rId8"/>
    <p:sldId id="684" r:id="rId9"/>
    <p:sldId id="783" r:id="rId10"/>
    <p:sldId id="686" r:id="rId11"/>
    <p:sldId id="687" r:id="rId12"/>
    <p:sldId id="688" r:id="rId13"/>
    <p:sldId id="689" r:id="rId14"/>
    <p:sldId id="690" r:id="rId15"/>
    <p:sldId id="691" r:id="rId16"/>
    <p:sldId id="784" r:id="rId17"/>
    <p:sldId id="785" r:id="rId18"/>
    <p:sldId id="786" r:id="rId19"/>
    <p:sldId id="699" r:id="rId20"/>
    <p:sldId id="681" r:id="rId21"/>
    <p:sldId id="275" r:id="rId22"/>
    <p:sldId id="272" r:id="rId23"/>
    <p:sldId id="274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8" autoAdjust="0"/>
    <p:restoredTop sz="96036" autoAdjust="0"/>
  </p:normalViewPr>
  <p:slideViewPr>
    <p:cSldViewPr snapToGrid="0">
      <p:cViewPr varScale="1">
        <p:scale>
          <a:sx n="115" d="100"/>
          <a:sy n="115" d="100"/>
        </p:scale>
        <p:origin x="69" y="13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10:2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17761 7654 691 0,'0'0'61'0,"0"0"-49"0,-2-7-12 0,2 0 0 15,-3 0 232-15,3-1 44 0,0 1 9 0,3 3 2 16,-1-3-209-16,1 0-42 16,2 0-8-16,1 0-1 0,-1-1-16 0,3 1-3 15,0-4-8-15,5 4 12 0,-2 0-12 0,-1-5 0 0,4 5 0 0,1 0 0 16,1 4 0-16,0-8 0 0,-3 3 0 0,3-3 0 15,3 4 19-15,-1 0 1 0,1 0 0 0,-1 0 0 16,1 2 6-16,-1 2 2 0,1-1 0 0,-1 4 0 16,1 0-15-16,-1 0-2 0,-2 0-1 0,3 4 0 15,-3-1-10-15,0 2 0 0,-1 2 0 0,-1 0 0 16,-1 0 0-16,-2 0 0 0,-1 0 9 0,-2 0-9 0,-3 2 0 16,1-2 0-16,-6 3 0 0,-6 1 0 15,1 1 9-15,0-2-9 0,-6 4 12 0,1-2-12 0,-4 2 14 0,1 0-4 16,3-3-1-16,-4 4 0 0,1-1-1 15,-3-7-8-15,0 5 12 0,3 2-4 0,-3-7-8 0,0 4 8 16,0-3-8-16,1-1 8 0,-1 0-8 0,0 0 0 16,0 0 9-16,0-3-9 0,3-1 8 0,0 1-8 15,5-1 10-15,0-3-10 0,2 0 0 16,1 5 0-16,5-5 0 0,0 0 0 0,-5 0 17 16,5 0 4-16,0 0 1 0,0 0 0 0,0 0-22 0,0 0 0 15,8-5 0-15,2 5 0 0,6-3 0 0,-2-1 11 16,1 4-3-16,4 0 0 0,-3 0-8 0,2 0 0 15,1 0-12-15,-1 0 12 0,1 4 0 0,-1-1 0 16,1 2 12-16,2-3-4 0,-2 3-8 0,-1 2 0 0,3-3 0 0,-2 3 0 16,-1 0 0-16,-2 1 12 0,-3-1-4 0,1 0 0 15,-4 4 0-15,-2-1 0 0,-5-3 0 0,2 5 0 16,-5-5 11-16,-5 7 1 0,0-2 1 0,-9 2 0 16,1-3 8-16,-5 6 2 0,-4-5 0 0,1 6 0 15,0-3-10-15,-3 3-1 0,3-4-1 0,-3 1 0 16,-5-4-9-16,5-1-2 0,-2 2 0 0,-1-3 0 15,4 0-8-15,1-2 12 0,1-4-12 0,5 4 12 16,-2-2-12-16,5-3 0 0,-1-2 0 0,4 0-11 16,2 0-76-1,3 0-15-15,5 0-3 0,-3-2-959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41:42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5792 6889 288 0,'-13'-4'12'0,"10"1"4"0,0-1-16 0,-2 1 0 0,-3-1 0 0,0-4 0 16,3 1 285-16,-1 0 55 0,1 3 10 0,0-3 2 15,0-3-260-15,-1 3-53 0,1-5-11 0,0 5-1 16,2 0 9-16,-2-4 1 0,5 3 1 0,-6 1 0 15,1-4-17-15,0 1-3 0,0-2-1 0,2 5 0 16,0-7-5-16,-2 3-2 0,-3 1 0 0,5-6 0 16,1 6-10-16,2-4 10 0,-5 2-10 0,5-2 10 0,0 0-10 15,5-5 0-15,-5 1 0 0,0 3 0 16,5-3 12-16,3 4 0 0,-3-3 0 0,3-2 0 16,3 0 8-16,-1-2 3 0,6 0 0 0,-8-2 0 0,11 1 1 0,-6 4 0 15,3-4 0-15,2 1 0 0,1-5-12 0,-1 5-3 16,6 2 0-16,-8-6 0 0,3 3-9 0,-1 1 0 15,1 2 9-15,-6-2-9 0,3 0 0 0,0 2 0 16,2 0 0-16,-2-2 0 0,5 0 11 0,0 2-3 16,3-2 0-16,0 2 0 0,0 5 9 0,-3 0 2 0,8 2 0 15,-5-2 0-15,0 2-9 0,0-2-2 16,-1 5 0-16,-1-3 0 0,-1 7 0 0,0-2 0 16,0 0 0-16,-2 5 0 0,-6-3-8 0,5 5 10 0,3 5-10 15,3-3 10-15,0 3-10 0,0-3 0 0,0 3 9 0,2-3-9 16,1 6 0-16,2 1 0 0,-3-7 0 0,3 5 8 15,0-2-8-15,-7 2 9 16,1-5-9-16,4 6 10 0,-3 1-10 0,2-2 0 0,-2 0 0 0,0 2 0 16,2-2 0-16,-2 5 8 0,0 2-8 0,0 0 0 15,-3-2 0-15,0 7 0 0,3-2 8 0,-8-1-8 16,2 0 0-16,1 3 0 0,-3 2 9 0,-1 1-9 16,-1 3 0-16,-1-1 9 0,0-1-9 0,-2 3 0 15,2-4 9-15,-2 8-9 0,-4-6 0 0,7 6 9 16,-4-4 9-16,1-2 2 0,-3 1 0 0,2 1 0 15,1 0-20-15,-3 0-19 0,-3-2 4 0,3 1 1 16,-5 1 22-16,-1 3 5 0,-2-4 1 0,-2 8 0 16,-1 0-14-16,0 0-8 0,-2-5 8 0,0 5-13 0,-6-4 13 15,3 1 0-15,-2-6 0 0,-1 2 0 0,3-1 11 0,-2 1-11 16,-4 0 10-16,4-2-10 0,-6-1 9 0,0-2-9 16,-2 1 8-16,2-4-8 0,-5 3 10 15,2 1-10-15,-5-4 12 0,3 4-12 0,3-1 9 16,-4 2-9-16,1-9 0 0,0 8 9 0,0-4-9 0,0 1 0 15,0-5 0-15,-1 0 8 0,4 1-8 0,-1-1 10 16,1-7-10-16,-1 4 10 0,1-3-10 16,-3-1 8-16,-3 0-8 0,0-3 8 0,0-1-8 0,-2 1 0 15,2-1 0-15,-3-3 8 0,1 0-8 0,-3 4 8 16,2-4-8-16,1 0 8 0,-1 0-8 0,4-4 8 16,2 4-8-16,-6-3 8 0,1-1 16 0,-4 4 2 15,-1-7 1-15,2 4 0 0,0-1-27 0,-3-3 0 0,3-1 0 0,-3-3 0 16,3 4 0-16,-3 0 0 0,6-3 9 0,4-2-9 15,1 5 0-15,0-4-8 0,0 1 0 0,2-6 0 16,-2 2 18-16,0 0 4 0,0-1 1 0,-3-3 0 16,3-4-15-16,0 4 0 0,-3 4 0 0,5-5 0 15,4-2 0-15,-1-5 0 0,2 5 0 0,-1 2 9 16,4-2-9-16,-2-5 0 0,2 4 0 0,1 4-11 16,4-3 11-16,-7-1 0 0,8 1 0 0,-6-2 0 15,6-1 0-15,0 1 0 0,-1-6 0 0,1 8 0 16,2-5 0-16,1 0-8 0,-1-2 0 0,-2 2 0 15,5 1 8-15,0 3-8 0,0 1 8 0,0 2-8 16,0-2 8-16,0 2-12 0,0 1 12 0,0 3-12 16,0-3-29-16,0 4-7 15,5-1 0-15,-5 1-1 0,3 3-163 0,-3 1-32 0</inkml:trace>
  <inkml:trace contextRef="#ctx0" brushRef="#br0" timeOffset="1247.45">5400 7310 1220 0,'0'0'54'0,"0"0"11"0,-5-4-52 0,2 1-13 0,-2-1 0 0,-3 4 0 16,-3 0 99-16,3 4 17 0,-2-1 3 0,2-3 1 15,-5 7-43-15,-1-3-8 0,-1 3-1 0,-4 5-1 16,1-2-38-16,-4 4-7 0,4 0-2 0,-9 5 0 16,1 2-4-16,0 5 0 0,-9 0-1 0,-2 2 0 15,0 5-15-15,-8 0-16 0,5 7 3 0,-2 0 1 16,-3 0 12-16,-3 0 16 0,-2 7-3 0,-8 4-1 0,0-1-12 16,-3 4-16-16,5-2 3 0,-5 6 1 0,3-1 12 0,0-3 8 15,-5 5 0-15,4 2-8 0,1 0 14 16,5-2-4-16,6 0-1 0,2-3 0 0,5 3-1 15,-5-5 0-15,0-2 0 0,5-3 0 16,9-4 0-16,-4-3-8 0,6-2 12 0,3-7-4 16,-1 0-8-16,9-7 0 0,-1 0 9 0,6-5-9 0,2-7-10 0,9-7-6 15,-6 5-2-15,8-10-593 16,0-2-118-16</inkml:trace>
  <inkml:trace contextRef="#ctx0" brushRef="#br0" timeOffset="1634.93">5009 7193 2066 0,'0'0'45'0,"5"4"10"0,8 4 1 0,0-1 3 0,3 0-47 0,3 7-12 0,5 2 0 0,-6 1 0 16,9 4 8-16,-1 5-8 0,6 7 12 0,2 0-4 16,3 11 0-16,3 6 0 0,7 4 0 0,6 5 0 15,-8 2-8-15,6 0 0 0,-1 12 0 0,3-7 0 16,0 9-24-16,2-2 0 0,-2-5 0 0,-5 2 0 16,-6-1 24-16,-5-8 0 0,-2-2 0 0,-4-1 0 0,1-8 0 15,0 4 0-15,-3-7 0 0,0 5 0 0,-5-10 0 0,0 3 0 16,-3-3 0-16,0-2 0 0,-5 0 0 0,0-2 13 15,-3-5 0-15,0-5 0 0,-7 0 1 16,1-2 0-16,-4 0 0 0,0-5 0 0,-9-7-14 0,4 5 0 16,-6-5 0-16,3-7 0 0,-9 0 0 0,4 0 0 15,-6-2 8-15,0-5-8 16,0 0-91-16,-5-5-21 0,-3 3-4 16</inkml:trace>
  <inkml:trace contextRef="#ctx0" brushRef="#br0" timeOffset="1988.06">3752 9173 2174 0,'0'0'96'0,"13"0"20"0,6 0-92 0,2-7-24 0,5 7 0 0,3-7 0 16,6 2 24-16,10-2 1 0,8 0 0 0,10 0 0 15,9-7 11-15,7 2 1 0,6 3 1 0,10-3 0 0,3-7-8 16,2 5-2-16,9 5 0 16,-6-5 0-16,5 2-20 0,6-2-8 0,3 2 0 0,-1-2 9 0,-5 2-9 15,3 5 0-15,0 0 0 16,-9 0 0-16,-9 0-12 0,-6 7-8 0,0-5-2 0,-6 5 0 0,-2 0 22 15,-10 5 18-15,-9-5-3 0,1 5-1 0,-3-3-14 16,-1 5 0-16,-7-7 0 0,-2 5 0 16,-6-3-41-16,-6-2-5 0,-2 5-1 0,-10-10-1009 15</inkml:trace>
  <inkml:trace contextRef="#ctx0" brushRef="#br0" timeOffset="3409.09">3821 5464 115 0,'0'0'10'0,"0"0"-10"15,0 0 0-15,0 0 0 16,0 0 280-16,0 0 55 0,0 0 10 0,0 0 3 16,0 0-234-16,0 0-46 0,0 0-10 0,8 7-2 0,-3 0-4 0,8 5-2 15,-8-3 0-15,3 3 0 0,6 2-10 16,-4 0-1-16,1 5-1 0,5 2 0 0,-6-2-14 0,6-5-4 15,-5 5 0-15,4-5 0 0,4 5-8 0,0-5-1 16,2 7-1-16,2-7 0 0,-1 5-10 0,1 0 8 16,-1-5-8-16,1 7 8 0,-4-2-8 0,2 0 0 15,-5-3 0-15,3 3 8 0,-4-5 8 0,-1 5 0 0,-1-5 1 16,-5 0 0-16,2-2 18 0,-2 0 3 0,3-10 1 0,-3 5 0 16,-6-2 15-16,6-5 3 0,0-5 1 0,0-2 0 15,3-4 4-15,-3-4 1 0,5-6 0 0,3-5 0 16,0-7-27-16,5-9-4 0,3-5-2 0,2-7 0 15,-2-5-14-15,3 0-4 0,4-2 0 0,1-5 0 16,0 5-12-16,0-5 0 0,-1-2 0 0,1 2 0 16,2 5 0-16,1 0 0 0,-1 7 0 0,3-5 0 15,0 0 0-15,0 5 0 0,0 5 0 0,3 2-10 16,-3 2-26 0,0 5-6-16,-2 5-1 0,-4-3 0 0,1 10-85 0,0-5-16 0,0 7-4 0,-3 5-875 15</inkml:trace>
  <inkml:trace contextRef="#ctx0" brushRef="#br0" timeOffset="8672.93">11681 5539 1191 0,'0'0'52'0,"0"0"12"0,-2-2-51 0,-4 2-13 16,4-5 0-16,-4-2 0 0,4 7 84 0,-1-7 15 16,-2 0 2-16,2 2 1 0,3 3-61 0,-2-5-12 15,2 0-2-15,-3-5-1 0,0 5-12 0,3-5-2 16,0 5-1-16,-2 0 0 0,2-2 0 16,0-3 0-16,0 0 0 0,0 5 0 0,0-2 6 0,0-3 2 15,2-2 0-15,-2 2 0 0,3 3-2 0,0-3 0 16,-1-2 0-16,1 2 0 0,0-2-1 0,2 0-1 15,0 0 0-15,-2 0 0 0,2-3 13 0,0 1 2 16,1-3 1-16,2 0 0 0,-6 5-19 0,6-5-3 0,-3 5-1 16,1 0 0-16,-1 0 0 0,0 0 0 0,1-5 0 0,-1 7 0 15,-2-2 4-15,2-2 0 0,0-1 0 0,-2 3 0 16,2 0-1-16,0 0 0 0,1 0 0 0,-1 2 0 16,0-2-11-16,3 2 10 0,-5-2-10 0,2 0 10 15,-2 7 6-15,2-5 2 0,0-2 0 0,-2 7 0 16,0-5-18-16,-1 3 0 0,4-3 0 0,-4 5 0 15,4 0 16-15,-4-5 0 0,3 5 0 16,1 0 0-16,2 0-4 0,-3 0-2 0,0 0 0 0,1 2 0 16,-1-2-10-16,0 0 0 0,3 0 0 0,0 5 0 15,-3-8 0-15,3 8 0 0,0-3 0 0,0-2 0 16,-3 0 0-16,3 5 0 0,0-3 0 0,0-2 0 0,0 5 0 16,0-3 0-16,0 5 0 0,0-5 0 15,-3 3 0-15,6-3 0 0,-3 3 0 0,0-3 0 0,0 5 0 0,0-2 0 16,0-3 0-16,-1 5 8 15,1 0-8-15,0-2 0 0,3-3-10 0,0 5 10 16,-1 0 0-16,3-2 0 0,-2-3 8 0,2 5-8 0,3 0 12 0,0 0-12 16,2 0 12-16,-2 0-12 0,0 0 0 0,3 0 0 15,-3 0 0-15,2 0 0 0,1 0 0 0,-1 0 0 16,-2 5 0-16,3-5 10 0,-4 0-10 0,1 0 0 16,0 0 0-16,0 0 0 0,-3 0 0 0,3 0 0 15,-3 2 0-15,1-2 8 0,-1 0-8 0,0 0 10 16,0 5-10-16,1-3 10 0,1-2 8 0,-1 5 2 0,-1-3 0 15,5 3 0-15,-2-3-20 0,3 3 0 16,-1-3-11-16,-2 3 11 0,0 2 0 0,3-2 0 0,-6-3 10 0,3 5-2 16,-3 0-8-16,3 0-13 0,-3 0 3 0,0 5 1 15,0-5 9-15,1 5 0 0,-4-5 0 16,1 7 0-16,-1-2 0 0,1-3 0 16,0 3 0-16,-1 0 8 0,-2 2-8 0,0-5 8 0,3 8-8 0,-6-8 8 15,3 5-8-15,0-2 11 0,-3 2-11 0,0 5 12 16,3-5-12-16,-2 5 10 0,-1-5-10 0,-2 0 10 15,2 5-10-15,-3-5 0 0,4 5 9 0,-4-3-9 16,4 3 0-16,-4-5 9 0,1 5-9 0,0 2 0 16,2-2 10-16,-2 0-10 0,-1-3 8 0,-2 3-8 15,-2 0 8-15,2-3-8 0,0 3 0 0,0 2 8 16,-3-2-8-16,0-5 8 0,1 5-8 0,-1-5 8 0,0 7-8 16,-2-4 8-16,2-1-8 0,-2 3 8 0,2-5-8 0,1 7 0 15,-3-4 0-15,2-1 0 0,0 3 0 0,1 2 8 16,-1-7-8-16,-2 5 8 15,2 2-8-15,0-7 0 0,-2 5 0 0,2 0 0 0,-2-5 0 0,0 0 0 16,0 0 0-16,-1 3 0 0,1-3 0 0,0-5 0 16,-1 8 0-16,1-8 8 0,0 5-8 0,-3-7 0 15,3 5 9-15,-3 0-9 0,2-3 0 0,-4-2 9 16,2 5-9-16,0-5 0 16,0 5 8-16,0-5-8 0,-3 0 0 0,1 0 0 0,-1 0 0 0,1 0-11 15,2 0 2-15,-3 0 0 0,3-2 31 0,-2-3 6 16,2 6 2-16,0-4 0 0,0 3-22 0,-3-2-8 15,3-3 0-15,-2 5 0 0,-1-2 0 0,1-3 0 16,-1-2 0-16,0 8 0 0,1-4 0 0,-1-4 0 16,-2 5 0-16,2-3 0 0,-2 3 0 0,3-3 0 0,-1-2 0 0,0 5 0 15,-2-3 0-15,0-2-12 0,2 0 1 16,1 5 0-16,-3-3 11 0,-1-2 0 0,1 0 0 0,3 0 0 16,-4 5 0-16,-2-5 0 0,1 0 0 0,-1-5 0 15,-3 5 9-15,3 5 1 0,0-5 0 16,1 2 0-16,-4-2-10 0,1 0 0 0,-1 5 0 0,0-5 0 15,1 0 0-15,-1 3 0 0,1 1-11 0,-3-4 11 16,2 0 0-16,3 0-8 0,-2-4 8 0,2 1 0 16,-3 3 0-16,4-5 0 0,-7 5 0 0,4-2 0 15,-1-3 0-15,1 3 0 0,-3-3 12 0,-1-2-4 16,7 5-8-16,-4-3 0 0,1-2 0 0,-1 3 0 16,3 1 0-16,3-4 11 0,-3 2-11 0,0-2 12 15,0 0-12-15,3 0-11 0,0 0 3 0,0 2 0 16,-1-2 8-16,4 0 0 0,-1 0 0 0,1 0 0 15,-4 0 0-15,6 0 0 0,-2-5 0 0,2 5 0 0,0 0 0 0,0 0 9 16,0-5-9-16,0 5 0 0,0-2 14 0,0-3-4 16,3-2-1-16,0 0 0 0,-1 2-9 0,4-2 0 15,-3-5 0-15,-1 5 0 0,4-5 0 0,-1 3 0 16,0-3 0-16,3 0 0 0,-2 0 0 0,2 5 0 16,0 0 0-16,0-7 0 0,2 7 0 0,-2 0 0 15,3-5 0-15,0 5 0 0,-1 0 0 0,4-3 0 16,-4 3-8-16,3 0 8 0,1 2 0 0,-1-2 0 0,0 0-9 15,1 0 9-15,-4 7 0 0,4-5 0 16,-1-2-8-16,0 2 8 0,0-2 0 0,3 0 0 0,0 0 0 0,-2 2 0 16,2-2 0-16,-3 0-8 0,0 2 8 0,0-2 0 15,1 0 0-15,-1 2 0 0,0 3 11 16,1-3-11-16,-4-2 0 0,4 7 0 0,-4 0-12 16,1-5 3-1,-1 5-27-15,1-5-4 0,-3 5-2 0,3 5 0 16,-3 2-98-16,0 0-19 0,0-5-4 0</inkml:trace>
  <inkml:trace contextRef="#ctx0" brushRef="#br0" timeOffset="19858.28">13631 6450 630 0,'0'0'28'0,"6"-3"5"0,-4-4-33 0,4-5 0 16,-1 5 0-16,0-4 0 0,0 1 53 0,1-2 4 15,-1-2 1-15,0 3 0 0,1 1-45 0,-4-2-13 16,1 5 0-16,-3-4 8 0,0 4 28 0,0 4 7 16,0-4 1-16,0 7 0 0,0 0 28 0,-5-5 7 15,2 3 1-15,3 2 0 0,-5 0 6 0,-1 0 2 16,-2 2 0-16,3-2 0 0,0 0-29 0,0 5-6 15,-1-3-1-15,1-2 0 0,-3 8-21 0,3-4-5 0,-1 3-1 0,1-4 0 16,0 6-8-16,0-7-1 0,-3 5-1 16,5-7 0-16,-2 7 7 0,-3-2 2 15,2-2 0-15,1 1 0 0,0-1-24 0,-3 1 0 16,0-4 0-16,3 0 0 0,-1 0 0 0,1 0 0 0,0 5 0 16,0-5 0-16,-3 0 0 0,5 0-15 0,-2 2 3 0,2-2 0 15,-2 0 12-15,5 0 16 0,0 0-3 0,0 0-1 16,0 0-12-16,0 0-16 0,0 0 3 0,0 0 1 15,-3 0 2-15,3 0 1 0,0 0 0 0,0 0 0 32,0 0-20-32,0 0-4 0,0 0-1 0,0 0 0 0,0 0-16 0,0 0-3 0,3 7-1 15,-3-7-455-15,0 0-91 0</inkml:trace>
  <inkml:trace contextRef="#ctx0" brushRef="#br0" timeOffset="21848.73">10247 5617 172 0,'0'0'16'0,"0"0"-16"0,8-5 0 0,-2 5 0 15,-1-2 277-15,0-3 53 0,0 5 10 0,3-2 3 0,0 2-221 0,0 0-44 16,-2 0-9-16,1 2-1 0,4-2-19 0,0 0-3 15,-1 0-1-15,1 7 0 0,-1-7-11 0,4 7-2 16,-4 0-1-16,3-2 0 0,-2-3-7 0,2 8-2 16,-2-3 0-16,2 0 0 0,-2 2-2 0,-1-2-1 15,3 5 0-15,-2-5 0 0,0 7 2 0,2-7 1 0,-3 5 0 16,1 2 0-16,0-2 5 0,-1-3 1 0,1 3 0 0,-1 0 0 16,4-3-7-16,-4 3-1 15,1-5 0-15,-1 0 0 0,4 0 7 16,-4 0 1-16,3 0 0 0,1-2 0 0,-4-3-5 0,3 3-1 0,1-5 0 0,-4 0 0 15,1 0 2-15,2-5 0 0,-2 3 0 0,2-5 0 16,0 0 1-16,0-5 1 0,1-2 0 0,1 0 0 16,1-5 2-16,0-2 0 0,3-5 0 15,4-2 0-15,-1-10-18 0,7 3-10 0,3-3 12 0,2-4-12 16,-2-5 13-16,5 2-4 0,-3-4-1 0,0-3 0 16,1-2-8-16,-1 0 0 0,1 0 0 0,-1 0 0 15,3 2 0-15,-2 5 0 0,-1 0 0 0,0 5 0 16,1-3 0-16,-4 3 0 0,1 4 0 0,-3-2 0 15,-2 7 0-15,-1 5 0 0,1 2-10 0,-1 0 10 16,-2 5-35-16,0 2-1 0,0 5 0 0,-3 0 0 16,-3 2-101-16,1 5-21 0,-1 0-4 0</inkml:trace>
  <inkml:trace contextRef="#ctx0" brushRef="#br0" timeOffset="25947.71">17087 4573 230 0,'0'0'20'0,"0"0"-20"0,0 0 0 16,0 0 0-16,0 0 309 0,0 0 58 16,0 0 11-16,0 0 2 0,0 0-289 0,8 2-59 0,0 3-11 0,2-3-2 15,1 5-4-15,-1 5-1 0,1-5 0 0,0 5 0 16,2-3 6-16,3 8 0 0,-3-3 1 0,0 2 0 15,3 3-21-15,0 7 0 0,-3 0 0 0,3 0 8 16,0 2-8-16,2 0 8 0,-2 3-8 0,5-1 8 16,-2 3 0-16,5 0 1 0,2 0 0 0,3 0 0 15,0 0-1-15,3-5-8 0,0 5 12 0,2-5-4 16,-2-2 10-16,2-5 2 0,-2-2 0 0,0 2 0 16,0-9 8-16,5 7 3 0,8-10 0 0,-3 3 0 15,0-5-2-15,1 0 0 0,2 0 0 0,-3 0 0 16,0-2-7-16,3-3-2 0,3-2 0 0,5 0 0 0,0 0-7 15,0 5-1-15,-3-5-1 0,-2 0 0 0,-3-5-2 0,0 5 0 16,0-2 0-16,0-5 0 16,5 2-9-16,-3-2 0 0,-2 0 0 0,0 0 0 15,-5 0 12-15,0-5 1 0,-3 5 0 0,3-7 0 0,-1 0-1 0,6 2-1 16,-2-2 0-16,2 0 0 0,-3-5-11 0,3 5 8 16,-5-5-8-16,-3 5 8 0,-6-5-8 0,4 5 8 15,-6 0-8-15,3-5 8 0,-6 5 8 0,0-5 0 16,1 5 1-16,-3 0 0 0,0 0-17 0,-6 2-12 15,1 3 1-15,-6-3 1 0,0 0 18 0,-2 3 4 16,-6 2 1-16,0 0 0 0,1 0-13 0,-4-3 0 0,-2 8 0 16,0-3 0-16,0-2 0 0,0 7 0 0,-2-2 0 0,2 2 9 15,0 0-9-15,0 0 0 0,0 0 0 0,-6-5 0 16,4 5 0-16,2 0 0 16,-6 5 0-16,1-5 0 0,0 2 0 0,-1-2 0 0,1 5 0 0,2-3 0 31,-2 3-30-31,3-3-2 0,-1 3 0 0,3-5 0 15,-3 7-116-15,3 0-24 0,0-7-5 0,6 7-699 0</inkml:trace>
  <inkml:trace contextRef="#ctx0" brushRef="#br0" timeOffset="26600.37">19783 4074 1785 0,'3'-2'159'0,"2"-5"-127"16,0 2-32-16,3-2 0 0,0 0 93 0,0 5 13 0,3-3 2 0,-1 3 1 16,6-3-72-16,0 5-14 0,-3 5-3 0,3-3-1 15,0 3-19-15,2-3 0 0,-2 5 0 16,0 0 0-16,0 0 13 0,0 5-4 0,-3-5-1 0,0 7 0 15,-2-7-8-15,-1 5-9 0,-2-5 9 0,-2 5-13 16,-1-3 13-16,0 3 12 0,-5-5-3 0,0 7 0 16,-2-7-9-16,-4 0 0 0,1 0 0 0,-3 3 0 15,0-1 0-15,-2-2-9 0,-4 0 9 0,1-2-13 16,3-3 13-16,-4 3 0 0,-2-5 0 0,3 5 0 16,3-3 8-16,-1 3-8 0,3-3 0 0,-2 3 0 15,2-3 0-15,2-2 0 0,1 7 0 0,0-7 0 16,-1 7 0-16,1-2 0 0,5-3-9 0,-2 3 9 15,-1 2-9-15,3 5 9 0,3-3-10 0,-1 3 10 16,3-5-8-16,1 7 8 0,2-7 0 0,0 5-9 16,2 2 9-16,3-2 0 0,1-3-9 0,2 3 9 15,-3 2 0-15,3-2 8 0,-3-3 0 0,0 3 0 0,0-5-8 0,-2 5 0 16,-3-5-12-16,0 0 12 0,0 0 0 0,-3 0 0 16,-5-2 0-16,0-3 0 0,0-2 0 0,-5 7 0 15,-3 0 14-15,-3-2-4 0,-2-3-10 0,-6 3 0 16,1 2 0-16,-6-2 0 15,0 2-27-15,0-5-1 0,6 5 0 0,-3 0 0 16,2-2-18-16,1-3-4 0,2 3-1 0,3-5 0 16,-1 5-137-16,4-3-28 0,-9-4-6 0,9-3-1 15</inkml:trace>
  <inkml:trace contextRef="#ctx0" brushRef="#br0" timeOffset="27066.78">19828 3002 1904 0,'18'-14'84'0,"-10"7"18"0,3 7-82 0,-3 0-20 16,-3 0 0-16,0 0 0 0,-5 0 12 0,3 0-3 16,0 11 0-16,-6-1 0 0,-5 11 6 0,-2-2 1 15,-4 9 0-15,-4 3 0 0,-3 4-16 0,-6 5 8 16,-2 0-8-16,-3 0 0 0,-2 0 0 0,2-5 0 0,-2 3 0 0,5-3 0 31,-3-12-24-31,5 1-10 0,6-5-2 0,0 2-1 0,3-2 12 0,-1-5 2 0,3-2 1 0,0-3 0 31,3-2-22-31,0-2-4 0,0 2 0 0,2-7-454 0,-2 0-90 0</inkml:trace>
  <inkml:trace contextRef="#ctx0" brushRef="#br0" timeOffset="27316.66">19320 3042 2016 0,'5'-12'89'0,"-2"10"19"0,2-3-87 0,-2 3-21 0,-3 2 0 0,10 0 0 16,-2 0 33-16,3 2 3 0,2 3 0 0,6 2 0 16,-4 7-4-16,9 5 0 0,5-5 0 0,3 7 0 15,3 5-10-15,2 2-2 0,2 5-1 0,1 7 0 0,0-7-19 0,-1 0 0 16,1 7 0-16,5-5 0 16,0-2 11-16,3 5-11 0,-3-3 10 0,-3 5-10 0,-2-5-12 0,-3 3-8 15,-3-5-1-15,0-5-1 16,-4 5-49-16,1-7-9 0,1 2-3 0,-5-2-540 15,-4-5-108-15</inkml:trace>
  <inkml:trace contextRef="#ctx0" brushRef="#br0" timeOffset="40082.66">8909 12694 2865 0,'0'0'63'0,"0"0"13"0,-3 4 2 0,0-1 3 0,-2 1-65 0,5-4-16 16,0 0 0-16</inkml:trace>
  <inkml:trace contextRef="#ctx0" brushRef="#br0" timeOffset="46261.22">12687 11071 2257 0,'-11'-5'100'0,"6"5"20"0,-3-7-96 0,0 7-24 16,3-5 0-16,-3-2 0 0,0 0 23 0,5 0-1 15,-2-7 0-15,5 7 0 0,-3-5-22 0,6-2 8 0,-3 0-8 0,5 2 0 16,1-2 0-16,1 0 0 0,1-5 0 0,0 5 0 16,3 0 24-16,5 2 1 0,-3-2 0 0,3 0 0 15,2 2 18-15,4-2 3 0,-1 0 1 0,0 0 0 16,0 0-6-16,3-2-1 0,2 1 0 0,3 6 0 16,3-5-28-16,3 2-12 0,-1 0 8 0,6-2-8 15,-1 2 0-15,4 3 0 0,-4 2 0 0,4 0 0 16,-1 2 0-16,0 5 0 0,3 0 0 0,0 7 0 15,3 0 0-15,0 5 0 0,-3 2 0 0,-3 5 0 16,-2 2 0-16,-1 0 0 0,1 5 0 0,-3 0 0 16,0 2-9-16,-3 5 9 0,-4-7 0 0,1 7 0 15,-2 0 0-15,-2 2 0 0,-6-2 0 0,3 7 0 16,-6 0 0-16,1 3 0 0,-6-4 9 0,0 9-9 16,-5-8 21-16,-2 7-1 0,-4 4 0 0,1-4 0 15,-8 5 10-15,-3-3 2 0,-3-2 0 0,-5 1 0 0,-5-1-8 16,0 0 0-16,-8 0-1 0,0-3 0 0,-3-1 9 0,-3 1 3 15,-2-4 0-15,3-4 0 0,-3-3-4 0,0-5-1 16,-8 2 0-16,0-9 0 0,0 1 8 0,0-11 2 16,-3 4 0-16,3-8 0 0,-2-3-40 0,-3-8-10 15,-6 1-1-15,-2-9 0 0,0 1 11 0,-3-10 12 16,5-1-2-16,1 1-1 0,2-9-9 0,0-6 0 16,2 3 0-16,4-2 0 0,2-5 0 0,5-5 0 15,3 6 0-15,5-4 0 16,6-2-22-16,5-2-6 0,0-7-2 0,5 7 0 0,0-4 30 0,5 4-9 0,1 0 9 15,4-1 0-15,1-1 0 0,5-3 0 16,-3-2 0-16,6 3 0 0,2 3-9 0,3-1-3 16,0 4-1-16,6 3 0 15,-4-3-11-15,6 3-1 0,2-3-1 0,1 5 0 16,2-2-47-16,3-3-10 0,0 5-1 0,0 0-1 16,-1 5-115-16,-1 2-24 0</inkml:trace>
  <inkml:trace contextRef="#ctx0" brushRef="#br0" timeOffset="60276.94">21431 2560 1573 0,'-2'-7'69'0,"2"7"15"0,0-5-67 0,0 5-17 0,0-3 0 0,0 3 0 16,2-4 60-16,-2 4 8 0,6-7 1 15,-1 7 1-15,0 0-30 0,3 0-7 0,3 0-1 16,-1 4 0-16,-2 3-6 0,3-4-2 15,2 9 0-15,3-1 0 0,0-1-14 0,0 4-10 0,-1 5 12 0,-1 0-12 16,2-1 23-16,-3 6-3 0,0-1 0 0,-2-1 0 16,-1 3-20-16,1-1 0 0,-1 2 0 0,-2-3 0 15,0-6 0-15,3-3 0 0,-6 5 0 0,0-5 0 16,1-7 0-16,-4-2 0 0,4 2 0 0,-6-7 0 16,0 0 12-16,2-5-1 0,4 3-1 0,-1-10 0 15,0-2 21-15,0-5 4 0,1-2 1 0,-4 0 0 16,4-12-25-16,-4 7-11 0,4-2 10 0,-4-1-10 15,4-1 20-15,-1 2-1 0,0-5-1 0,-2 7 0 0,2-3-10 0,0-3-8 16,1 3 12-16,-4 3-12 0,4 1 0 0,-4-1 0 16,1 5 0-16,0 6 0 0,-1 4 0 0,-2-3 0 15,0 2 0-15,0 9 0 0,0 3-17 0,0 0-1 16,0 0 0-16,0 0 0 16,-2 8-40-16,-1 6-8 0,0-7-2 0,-2 7-576 15,2-2-116-15</inkml:trace>
  <inkml:trace contextRef="#ctx0" brushRef="#br0" timeOffset="60920.7">21894 2691 1789 0,'11'-9'79'0,"-3"9"17"0,0-2-77 0,5-3-19 16,0 2 0-16,3-1 0 0,0-3 62 0,0 0 9 15,-3 4 1-15,3-4 1 0,0-4-52 0,-3 3-10 0,0-3-3 0,-2 4 0 16,-1-5-18-16,1-2-4 0,-6 7-1 0,1-7 0 31,-6-1-63-31,0 4-13 0,-8 1-2 0,0-1-1 0,-3-1 58 0,-2 5 11 0,0-3 2 0,-6 6 1 16,-5-3 34-16,1 7 6 0,1 0 2 0,1 7 0 15,0 0 33-15,3 0 7 0,2 0 2 0,0 5 0 16,0 2-16-16,5 4-3 0,3-3-1 0,0-1 0 16,3 5-29-16,2-5-5 0,3 4-8 15,3 1 11-15,0-5-11 0,-1 3 0 0,6-1 9 0,0-6-9 16,3 1 0-16,2-3 0 0,3 3 0 0,3-8 0 15,2 4-29 1,0-3-1-16,0-4 0 0,0 0 0 0,3-4-14 0,0 4-4 16,-3-7 0-16,0 4 0 15,0-6-14-15,-2 2-3 0,-1 0-1 0,-2 0 0 0,3-7 53 0,-1 7 13 0,-2-5 0 0,0 5 0 0,0 0 27 0,0-3 8 16,0-1 1-16,-3 6 1 16,0-2 16-16,-2 7 3 0,2-7 1 0,0 4 0 0,-2 3-17 0,2 3-4 15,-2-3-1-15,-4 7 0 0,1 5-21 0,-2-5-4 16,-1 0-1-16,-2 7 0 0,-1 0-1 0,-2-2 0 15,3 9 0-15,-6-9 0 0,-2-1-8 0,2 3 8 16,1-4-8-16,-4 2 8 0,1-5-8 0,0 0 0 16,0-3 0-16,5-4 0 0,-6 3 0 0,6-3 0 15,-5-7 0-15,2 4-11 0,1-6-4 0,-1 0-1 16,3-6 0-16,0 4 0 0,0-3 16 0,5-5 0 16,1 0 0-16,2 2-9 0,-1-1 9 0,4-1 0 0,0-2 0 0,-1 7 0 15,3-5 0-15,-2 5 0 0,2 2 0 0,0 5 0 16,-5 0 0-16,3 0 0 15,-3 0 0-15,3 7 0 0,-4 0 0 0,4 0 0 0,-3 4 0 16,3 6 0-16,-3-10 0 0,-1 11-18 0,1-3 3 16,0-1 1-16,0 4 22 0,-2-4 5 15,1 0 1-15,-1 3 0 0,-1-5-28 0,0 2-6 0,1 0 0 0,-4 0-1 16,-2-7 21-16,3 0 0 0,-3 0 0 0,0 0 0 16,3 7 0-16,-3-7 0 0,2 5 0 0,-2-5 0 15,0 0-121-15,0 0-17 16,0 0-3-16,0 0-1 0</inkml:trace>
  <inkml:trace contextRef="#ctx0" brushRef="#br0" timeOffset="61155.08">22677 2600 2343 0,'0'0'52'0,"0"0"10"0,8 7 2 0,0-3 2 0,0 6-53 0,-2-10-13 15,1 7 0-15,1-2 0 0,-2 2 19 0,-1 0 1 16,3-3 0-16,-3-1 0 16,-5-3-100-16,6 0-19 0,1 4-4 0,1-4-550 15,-8 0-111-15</inkml:trace>
  <inkml:trace contextRef="#ctx0" brushRef="#br0" timeOffset="61306.22">22773 2259 460 0,'0'0'41'0,"-6"-7"-33"0,4 7-8 0,2 0 0 16,-6-5 331-16,6 5 64 0,0 0 13 0,0 0 2 15,0 0-299-15,0 0-60 0,0 0-12 0,0 0-3 31,8 5-80-31,0-5-17 0,3 4-3 0</inkml:trace>
  <inkml:trace contextRef="#ctx0" brushRef="#br0" timeOffset="61559.38">23090 2110 1670 0,'0'0'148'16,"0"0"-118"-16,0 0-30 0,0 0 0 0,0 0 136 0,0 0 22 15,0 0 4-15,0 0 1 0,-5 7-81 0,2 1-16 16,-2 6-3-16,0 0-1 0,-1 5-48 0,4 6-14 15,-1 4 0-15,3 8 8 0,-3-1 11 0,6 11 2 16,2 0 1-16,1 0 0 0,-4 7-8 0,4-3-2 16,-4-3 0-16,1 3 0 0,-3-1-12 0,3 4 0 15,-3-3 8-15,2-3-8 16,-2-1 0-16,0-12 0 0,0 5 0 0,3-7 0 0,-3 0 0 0,2-7 0 16,-2-5 0-16,-2 5 0 0,-1-8 0 0,1-1 0 15,-4-3 0-15,-2-2 0 16,0-1-32-16,0-8 1 0,-2-3 0 0,-1 0 0 15,-2-7-153-15,0 0-32 0,-3-5-5 0</inkml:trace>
  <inkml:trace contextRef="#ctx0" brushRef="#br0" timeOffset="61704.99">22746 2894 288 0,'-10'-45'25'0,"4"24"-25"0,4 0 0 0,-4-8 0 15,4-1 297-15,-1 4 55 0,3 5 10 0,0 0 2 16,-3 2-190-16,3 2-38 0,3 6-8 0,2-1-2 16,-2-2-49-16,5 2-9 0,0 5-3 0,5 0 0 15,3 4-29-15,3-1-7 0,2-3-1 0,0 4 0 16,5-1-17-16,1 4-11 0,-1 0 12 0,3 0-12 15,0 0 0-15,1 0 0 0,1 4-15 0,4-1-1049 16</inkml:trace>
  <inkml:trace contextRef="#ctx0" brushRef="#br0" timeOffset="62278.58">23638 2421 2127 0,'0'0'94'0,"0"0"20"0,0 0-91 0,0 0-23 16,0 0 0-16,0 0 0 0,0 0 42 0,0 0 4 15,0 0 1-15,0 5 0 0,0 6-33 0,0-1-6 0,0 1-8 0,3 1 11 16,-3-2-11-16,0 4 0 0,2-7 0 0,1 5-11 15,-1-1 11-15,1-1 0 0,0-3 0 0,-1-3 0 16,6 8-16-16,0-9 1 0,-2-3 1 0,-1 4 0 16,3-1 14-16,0-3 10 0,0 0-2 0,0-3 0 15,0-1-8-15,2 1-12 0,-2-9 2 0,0 5 1 16,0-4-9-16,0 1-2 0,-3-6 0 0,0 2 0 16,3 0-2-16,-5-1-1 0,2-6 0 0,-2 2 0 15,2 8 12-15,-2-10 3 16,0 6 0-16,-3 4 0 0,2 4 8 0,-2 0 0 0,0 7 10 0,0 0-10 15,0 0 21-15,0 4-1 0,-2 6-1 0,-1 1 0 16,0 11 9-16,-2 6 1 0,0 2 1 0,-3 6 0 16,2-3-14-16,-1 11-4 0,-1-1 0 0,0 8 0 15,0 3-2-15,-3 1-1 0,1-1 0 0,-1 0 0 16,-2 0-9-16,-3-2 0 0,0-3 9 0,-8 3-9 16,3-5 0-16,-3 0 0 0,0-7 0 0,3-3-12 0,-3-6 1 0,3-5 0 15,0-5 0-15,3-2 0 0,2-5 11 0,0-2 0 16,0-5 0-16,3-7 0 0,-1 0 0 0,1-5 0 15,3-2 0-15,2-2 0 0,0-10 0 0,0 0 9 16,5-9-1-16,1 2-8 0,4-2 24 0,3-10-3 16,1 3 0-16,4 2 0 0,4-7-10 0,-1 5-3 15,5-3 0-15,4 3 0 0,1-1-8 0,4 3-16 16,-1 1 4-16,6 1 1 16,2 3-88-16,1 7-17 15,-3-1-4-15,2 4-1 0</inkml:trace>
  <inkml:trace contextRef="#ctx0" brushRef="#br0" timeOffset="62578.34">24305 2534 2710 0,'5'-7'120'0,"-5"7"25"0,0 0-116 0,5-3-29 0,3-1 0 0,3 4 0 15,-1 0 19-15,-2-3-3 0,3 3 0 0,-1 0 0 16,6 0-56-16,-5 0-11 0,-1 0-2 0,-2 0-1 16,-2 0-98-16,-1 3-19 0,-5-3-4 0,5 0-1 15,1 4 115-15,-6-4 22 0,0 0 5 0,0 10 1 0,2-6 49 0,-2 3 11 16,0 5 1-16,0-5 1 0,0 3 49 0,3 1 10 16,-3-1 1-16,3 2 1 0,-1 2-42 0,1-7-8 15,2 0-1-15,-2 5-1 16,2-5-30-16,0 0-8 0,1 0 0 0,-1 0 0 15,3-2-146-15,-3-3-30 16,3-2-7-16,0-2-1 0</inkml:trace>
  <inkml:trace contextRef="#ctx0" brushRef="#br0" timeOffset="62708.65">24649 2197 1440 0,'2'-7'128'0,"1"3"-103"16,0 4-25-16,-1-7 0 0,-2 7 114 0,3-3 18 0,5-1 3 0,-3 4 1 15,3-8-108-15,3 8-28 0,-3 0 0 0</inkml:trace>
  <inkml:trace contextRef="#ctx0" brushRef="#br0" timeOffset="62953">24895 2313 1792 0,'-3'14'80'0,"3"-2"16"0,-3 2-77 0,1 7-19 0,2 5 0 15,-3 0 0-15,3 6 91 0,0-3 14 0,0 4 3 0,0 4 1 16,0-6-45-16,3 6-10 0,-3-1-2 0,2 1 0 16,1-1-24-16,0 4-6 0,-1 0-1 0,1-5 0 15,-3 3-21-15,3-6 0 0,-3-3 0 0,0 4 8 16,0-8 1-16,0-1 1 0,0 2 0 0,0-7 0 16,-3-5-10-16,3 5 0 0,-5-10 0 0,2 3 0 0,-2-5 0 15,-1 0 0-15,1 0 0 0,-5-2 0 0,-1-5-15 0,-2 0-5 16,0-5 0-16,-6-2-1 15,0 0-156-15,-2 0-31 0,3-5-7 0,-9-4-1 0</inkml:trace>
  <inkml:trace contextRef="#ctx0" brushRef="#br0" timeOffset="63085.97">24564 2760 230 0,'0'0'20'0,"5"-12"-20"16,3 2 0-16,0 3 0 0,3-4 404 0,2-1 76 16,0 5 15-16,3 0 3 0,5 7-323 0,3-7-65 15,0 7-13-15,0 0-2 16,5 0-37-16,2 0-7 0,7 0-2 0,-4 4 0 0,0-1-35 0,1-3-14 15,-1 4 11-15,11-1-11 16,-3 4-157-16,-7-7-38 0,63-7-7 0,-37 7-2 0</inkml:trace>
  <inkml:trace contextRef="#ctx0" brushRef="#br0" timeOffset="63705.99">22109 4086 2250 0,'0'-7'49'0,"0"-5"11"0,2-2 1 0,-2 0 3 0,0-5-52 0,0 3-12 0,0-8 0 0,0 8 0 15,-2-3 33-15,-1 0 4 0,-2-2 1 0,-3 2 0 16,0 5-38-16,-3-5 0 0,1 5 0 0,-1 5 0 16,-5-3 20-16,0 5 10 0,-2 0 2 0,-1 2 0 15,1 10-32-15,-1-3 0 0,1 10-11 0,-3 2 11 16,2 0 0-16,3 5 16 0,0 9 0 0,0 5-1 16,3-7-15-16,3 7 9 15,2 0-9-15,0-5 8 0,2 0-8 0,4-2 0 16,4 0 0-16,-2-5 0 0,6-2 0 0,-1-5 0 15,3 0 0-15,2 3 0 0,1-8 0 0,2-4 0 0,1-3 0 0,1 3-11 16,4-5 2-16,-1 0 0 0,4-5 0 0,-1 3 0 16,0-3 9-16,0 3 0 0,-2-5 0 0,-3 2 0 15,-1-2 0-15,-1 2 0 0,-1-2-8 0,0 7 8 16,-2-7 0-16,-1 0 14 0,-2 5-2 0,3-3 0 16,-3 5-12-16,0-2 9 0,0 2-9 0,2 2 8 0,-2-2-8 15,0 0 0-15,0 5 0 0,0-3 0 0,0-2 0 16,0 7 0-16,0-7 0 0,0 7 0 15,0-2-64-15,0 2-8 0,2 0-1 16,-2 0-975-16</inkml:trace>
  <inkml:trace contextRef="#ctx0" brushRef="#br0" timeOffset="64125.58">22939 3844 403 0,'0'0'36'0,"0"0"-36"0,0 0 0 0,0 0 0 16,0 0 468-16,0 0 88 0,6 2 16 0,-1 10 4 15,3 2-449-15,-3 0-91 0,0 12-17 0,-2 0-4 16,0 9-15-16,-1-2 0 0,-2 0 0 0,3 2 0 15,-3 3 0-15,0-3 0 0,0 5 0 0,0-7 0 16,0 7 0-16,-3-2 0 0,3-3 0 0,-2-2 0 16,-1-5-39-16,0 3-10 0,3-8-3 15,0 1 0-15,-2-3-26 0,2-7-6 0,-3 0 0 0,3-2-560 16,0-3-111-16</inkml:trace>
  <inkml:trace contextRef="#ctx0" brushRef="#br0" timeOffset="64578.37">23043 3759 2419 0,'2'-7'107'0,"1"0"22"0,0 5-103 0,2-3-26 16,3 5 0-16,2-2 0 0,4 2 87 0,-1 0 12 0,3 2 2 0,2-2 1 16,3 7-68-16,1-7-14 0,-4 7-2 0,1 0-1 15,-1-2-17-15,1-3-16 0,-6 3 4 0,0 2 0 31,-2 0-59-31,-3-2-11 0,-3 2-2 0,0 0-1 16,-5 2 21-16,0 3 4 0,-5-5 0 0,0 7 1 0,-9-2 35 0,-2 2 6 0,1-2 2 0,-7 2 0 16,-1 5 32-16,-1-5 6 0,-3 0 2 0,4 0 0 15,-1 5 19-15,5-5 4 0,1 0 1 0,2 0 0 16,3-2-29-16,-1 2-6 0,6-7-1 0,0 5 0 16,3-3-12-16,0 3 0 0,2-5 0 0,6 0 0 15,0 0 0-15,2 0 0 0,0 5 8 0,6-5-8 0,2 0 0 16,5 0 8-16,4 5-8 0,1-5 0 15,1 0 0-15,5 0 0 0,-2 0 0 0,-1 5 0 0,1 0 0 0,-3-3 8 16,-3 3-8-16,0-3 0 0,-3 1 0 0,-2-1 0 16,-3 3 8-16,-2-3-8 0,0 3 0 0,-3 2 0 15,-3-7 0-15,-2 5 0 0,-1-5 0 0,-2 7 0 16,0 0 0-16,-5-2 0 0,-3-5 0 16,0 5 0-16,-8-3 0 0,0 3 0 0,-2-5 0 0,-3 7 0 15,-3-7 0-15,0 7 0 16,-5-7 0-16,2 5 0 0,4 0 0 0,-4-5 0 15,3 0-44-15,3 0-3 0,3 0 0 0,-1-2 0 16,3-3-92-16,3 3-18 0,0-3-4 0</inkml:trace>
  <inkml:trace contextRef="#ctx0" brushRef="#br0" timeOffset="64845.41">23667 3858 3110 0,'19'-14'138'0,"-12"9"28"16,4 5-133-16,5 0-33 0,0 0 0 16,2 0 0-1,3 5-27-15,-2-3-12 0,0-2-2 0,4 5-1 0,-2-5 42 0,6 0 0 0,-3 0 0 0,2 0 0 16,3 0-155-16,-2 0-35 15,-3-5-7-15,-3 5-2 16,3-7-41-16,-3 7-8 0,-3-7-1 0,-2 7-1 0,-3-2 109 0,-2-3 21 0,0 5 5 0,-4 0 1 16</inkml:trace>
  <inkml:trace contextRef="#ctx0" brushRef="#br0" timeOffset="65024.18">23913 3952 2487 0,'-5'7'55'0,"2"0"11"0,0 5 2 0,-2 2 2 0,0 7-56 0,2 5-14 16,-2 0 0-16,2 2 0 0,1 3 26 0,-1-3 2 0,0 0 1 0,1 5 0 15,-1-5-17-15,0 5-4 16,3-2-8-16,0-3 12 16,0 0-131-16,-2-2-26 0,2 0-6 0,0-5-1 0</inkml:trace>
  <inkml:trace contextRef="#ctx0" brushRef="#br0" timeOffset="65417.92">24471 4272 2361 0,'6'-5'210'0,"-4"-2"-168"15,4 0-34-15,-1 0-8 16,5 0 45-16,1 0 7 0,2-5 2 0,-2 5 0 0,2-5-54 0,-2 5 0 16,-1 0 0-16,-2 0-12 15,3 0-13-15,-1 0-3 0,-2 0-1 0,0 2 0 16,0 3-7-16,-3-3-2 0,1 3 0 0,-1 2 0 0,-5 0 38 0,0 0 0 15,0 0 0-15,0 0 0 0,5 7 18 0,1 0 8 16,-4 0 2-16,1 5 0 0,-3-3 0 0,3 3 0 16,-3 2 0-16,0 0 0 0,0 5-11 0,0-5-1 15,0 0-1-15,0-2 0 0,0 7-15 0,0-10 9 0,0 3-9 16,0 2 8-16,2-7-8 0,-2 5-9 0,3-10 9 0,2 5-13 31,-5-7-120-31,0 0-24 0,8-2-5 0</inkml:trace>
  <inkml:trace contextRef="#ctx0" brushRef="#br0" timeOffset="65553.12">24794 3964 691 0,'0'-12'61'0,"0"5"-49"0,0 2-12 0,0 3 0 0,0 2 385 0,0 0 75 0,0 0 14 0,0 0 3 16,0 0-358-16,3 0-72 0,5-5-15 0,-3 10-2 31,3-5-133-31,3 2-26 0,2-2-6 0,0 5-1 0</inkml:trace>
  <inkml:trace contextRef="#ctx0" brushRef="#br0" timeOffset="65825.56">24987 4147 2376 0,'0'0'105'0,"0"0"22"0,-5 5-102 0,0-3-25 16,2 3 0-16,-2 2 0 0,2 0 56 0,0 0 5 15,1 0 2-15,2 0 0 0,0-2-19 0,0 2-3 16,2 0-1-16,1 0 0 0,2-2-32 0,1 2-8 15,-1 0 0-15,0 0 0 0,3 0 0 0,-3 0-11 16,3 5 3-16,0-3 0 16,-2-4-20-16,-1 2-3 15,3 0-1-15,-3 0 0 0,0 0 32 0,-2 0 0 0,-3-7 0 0,3 7 0 0,-1 3 0 0,1-1 0 16,-6-4 0-16,3-3 0 0,-2 5 0 0,-1-2 0 16,-2-3 0-16,0 3 0 0,-6 2 0 0,0-2 0 0,-2 2 0 0,0-5 0 15,-6 5-25-15,-2 0 1 16,-3-2 0-16,6 2 0 15,-6-2-172-15,3-3-33 0</inkml:trace>
  <inkml:trace contextRef="#ctx0" brushRef="#br0" timeOffset="66356.44">21870 5476 2646 0,'-15'-33'58'0,"7"19"12"0,0-3 2 0,0 1 3 0,-3-3-60 0,3 7-15 16,3-2 0-16,0 0 0 0,-3 2 19 0,2 3 1 15,1-3 0-15,-3 5 0 0,3 5-20 0,0-3 0 16,-3 5 0-16,2 5 0 16,-2-3-22-16,3 3-8 0,-3-3-2 0,3 10 0 0,-3-3 32 0,0 8 0 0,0-3 0 0,3 0 0 15,-3 5 0-15,3-3 0 0,-1 3 0 0,4 2 0 16,-1-2 0-16,3 2 0 0,3-2 0 0,-1 2 0 15,1-7-12-15,2 3 3 16,1-3 1-16,1-5 0 0,1 3 8 0,0-5-8 0,3-2 8 0,0-3-8 16,-1-2-4-16,3-7 0 0,1 0 0 0,1 0 0 31,1 0-12-31,0-5-4 0,3-2 0 0,-1 2 0 0,1 5 20 0,-3 0 8 0,0 0-8 0,-1 0 8 16,1 0 14-16,0 2 8 0,-3 3 2 0,1 2 0 15,-4 0-4-15,3 2-1 0,1 3 0 0,-4-3 0 16,1 8-5-16,2-3-1 0,-2 0 0 0,2 2 0 15,0 3-13-15,0 0 0 0,-2-3 0 0,2 3 0 16,-2-3 0-16,2 3 0 0,-2-5 0 0,-1 0 0 16,3 0-99-16,1-2-22 0,1-5-5 0,1 2-1 15</inkml:trace>
  <inkml:trace contextRef="#ctx0" brushRef="#br0" timeOffset="66610.09">23151 5311 2476 0,'0'7'220'0,"0"-2"-176"0,0-3-35 0,3 10-9 16,-3 2 101-16,0-2 19 15,2 2 3-15,-2 7 1 0,0-2-81 0,3 7-16 16,-3-5-3-16,0 7-1 0,0-2-23 0,0 2 0 15,-3 5 0-15,3-7-12 16,-2 2-24-16,-4 3-6 0,6-10-1 0,-2 0 0 16,-1 5 7-16,3-7 2 0,0 2 0 0,-3-7 0 15,3 0-75-15,0-2-15 0,3 2-4 0,-3-9-948 0</inkml:trace>
  <inkml:trace contextRef="#ctx0" brushRef="#br0" timeOffset="67026.8">23199 5182 3060 0,'0'0'68'0,"0"0"13"15,10 2 3-15,1 3 1 0,2-3-68 0,24 10-17 0,-21-5 0 0,0 5 28 0,0-5 3 16,0 2 0-16,-3-2 0 16,5 5-49-16,-4-5-10 0,-4-2-1 0,1 2-1 15,-1 0-77-15,-4-5-15 0,-1 8-3 0,0-3-1 16,-5 0 55-16,-2 0 11 0,-4 0 3 0,1 0 0 0,-3 0 32 0,0 0 6 15,-2 0 2-15,-1 0 0 0,3 5 56 0,-3-5 11 16,3 0 2-16,1 0 1 0,-1-2 0 0,2 2 0 16,1 0 0-16,2-5 0 0,1 3-17 0,2 2-3 15,2 0-1-15,1 0 0 0,2 0-1 0,3 0-1 16,0 0 0-16,3 5 0 0,-1-5-30 0,1 0 0 16,2 5 0-16,-2-3 0 0,2 8 0 0,-2-3 0 0,2-5 0 15,-3 8 0-15,1-3-12 0,0 0-9 0,-4 0-2 0,-1 5 0 16,-1-5 15-16,0 0 8 0,-2-2-10 0,-3 2 10 15,-5 0-9-15,-1-2 9 0,1-3-8 0,-3 3 8 16,-2 0 0-16,2-5 0 0,-3 0 0 16,-2-5 0-16,0 5-12 0,2-2 4 0,-5 2 0 0,6-7 0 31,-6 5-36-31,2-5-6 0,1 0-2 0,0-5 0 16,2 5-176-16,4-7-36 0,-12-5-8 0,14-2 0 0</inkml:trace>
  <inkml:trace contextRef="#ctx0" brushRef="#br0" timeOffset="67349.08">23857 5245 3006 0,'0'0'66'0,"0"-2"14"0,-2 2 2 0,-3 0 2 0,2 0-67 0,-2 0-17 16,2 7 0-16,-2 0 0 0,-1 0 40 0,-2 0 4 16,1 5 0-16,-1 2 1 0,0 0-45 0,-3 0 0 15,6 3-15 1,-3-3 4-16,0 0-3 0,0 0-1 0,3 0 0 0,2 0 0 0,-2-2-8 0,2 2-1 15,0-7-1-15,1 5 0 0,2 0 17 16,0-3 8-16,2 3-8 0,1-3 8 0,2-2 0 0,1 5 0 16,2-5 0-16,-3 5 0 0,5-5 8 0,-2 0 3 15,0 0 1-15,3 0 0 0,0 5-12 0,-4-5 0 16,4 0 0-16,-3 0-11 0,0-7 11 16,0 7-10-16,-3-2 10 0,-5-5-10 0,0 0 10 0,0 7-8 15,0-7 8-15,0 2-8 0,-3 5 8 0,-2-2 0 16,-3 2 0-16,0-2 0 0,0-3 0 0,0 3 0 15,-2-3 0-15,2 3 0 16,-3-5-25-16,1 2-7 0,-3-2 0 0,-1 0-1 16,1-2-193-16,0 2-38 0</inkml:trace>
  <inkml:trace contextRef="#ctx0" brushRef="#br0" timeOffset="67516.03">24096 5325 3207 0,'23'-7'71'0,"-12"7"14"0,5 0 3 0,2 0 2 0,1 0-72 0,7 0-18 0,1 0 0 0,2 0 0 15,3 5 0-15,2-5 0 0,3 0 0 0,0 0-9 32,-5-5-140-32,0 5-28 0,-6-2-6 0,-2-3-1 0</inkml:trace>
  <inkml:trace contextRef="#ctx0" brushRef="#br0" timeOffset="67707.87">24310 5370 2876 0,'0'0'64'0,"-5"0"12"0,-1 7 4 0,1 5 0 0,0-3-64 0,-1 5-16 16,4 3 0-16,-3-1 0 0,-1 8 28 0,1-1 4 0,0 10 0 15,-1 0 0-15,1 0-32 0,0 2 0 0,-1 3 0 16,1-3 0-1,0-2-55-15,2 7-4 0,-2 0-1 0,2 0 0 16,1 3-100-16,-4 1-21 0,4-4-4 0,-4 0-1 0</inkml:trace>
  <inkml:trace contextRef="#ctx0" brushRef="#br0" timeOffset="68864.7">24911 5090 403 0,'2'-7'36'0,"6"-5"-36"15,0 5 0-15,0 0 0 0,0 0 419 0,3 7 77 16,-4-2 15-16,1 2 3 0,3-5-411 0,-3 5-83 15,-3 0-20-15,3 5 0 0,0-3 0 0,0 3 0 16,-3-3 0-16,1 3 0 0,2-3-12 16,-6 3-6-1,6 2-2-15,-3 0 0 0,1-2 20 0,-1 2 0 0,3 0 0 0,-5-5 0 16,5 5 0-16,-6 5 0 0,3-5 0 0,-2 0 0 0,0 0 0 0,-1 5 12 16,-2 0-3-16,-2-3-1 0,-1 5-8 0,0-2 12 15,-2 2-12-15,0-2 12 0,0-3 0 0,-3 3 1 16,-3 2 0-16,0 0 0 0,1-2-13 0,-3 2 9 15,2-2-9-15,-5-3 8 0,3 3-8 0,-3 2 0 0,0 5 0 16,-2-5 0-16,-3 0 0 0,7-2 0 0,-2-3 0 16,1 8 0-1,-1-3-25-15,0 0-1 0,3 5 0 0</inkml:trace>
  <inkml:trace contextRef="#ctx0" brushRef="#br0" timeOffset="69026.47">24887 5847 2476 0,'0'0'220'0,"0"0"-176"16,0 0-35-16,0 0-9 0,0 0 107 0,8 5 19 0,0 0 4 0</inkml:trace>
  <inkml:trace contextRef="#ctx0" brushRef="#br0" timeOffset="75260.97">22900 6113 403 0,'0'0'36'0,"0"0"-36"0,-3 7 0 0,-2 0 0 16,-3 5 312-16,3-2 55 0,-1 6 11 0,-2-2 2 16,3 0-293-16,0 5-59 0,-1-3-12 0,4 8-3 15,-6 0-13-15,5 1 0 0,1 1 0 0,-1 7 0 0,-2 0 0 0,-1 2 11 16,4 3-11-16,-4 4 10 0,1 3-1 15,0 2 0-15,-3 2 0 0,0 6 0 16,5-1-1-16,-5-3-8 0,0 3 12 0,0 1-4 0,3-1-8 16,5-3 0-16,0-4 0 0,5-4 0 0,3 1 0 15,0-8 8-15,0-3-8 0,3-7 8 16,-1-1-64-16,1-6-12 0,13 9-4 0,-8-16 0 0</inkml:trace>
  <inkml:trace contextRef="#ctx0" brushRef="#br0" timeOffset="79254.1">21484 7607 1440 0,'0'0'128'0,"0"0"-103"15,0 0-25-15,0 0 0 0,0 0 97 0,0 0 15 0,0 0 2 0,0 0 1 16,0 0-67-16,0 0-12 0,3 4-4 0,-1 6 0 15,-2 2 0-15,0 2 0 0,0 0 0 0,0 5 0 16,-2 6 11-16,2-3 1 0,-3 6 1 0,1 2 0 16,-4-1-27-16,4-1-6 0,-4 5 0 0,1-7-1 15,2 2-3-15,1-5 0 0,-1-6 0 0,0 2 0 0,3-5 1 0,0-2 0 16,0-5 0-16,3 0 0 16,-3-7-1-16,0 0 0 0,8-7 0 0,3-5 0 0,2-2-17 0,-3-5-4 15,6-2-1-15,-2 0 0 16,4-5-26-16,1 0-6 0,-4-2-1 15,1-1 0-15,-2 4 7 0,-1-1 0 0,0 0 1 16,-2-2 0-16,-1 9 29 0,1-7 10 0,-1 5 0 0,-2 0-9 0,0 6 26 0,0 1 6 16,0-2 1-16,-3 9 0 0,1-3 22 0,-4 3 5 15,4 3 1-15,-6 4 0 0,0 0-12 0,0 0-3 16,5 4 0-16,-2 3 0 16,-1 3-7-16,1 2-2 0,-1 6 0 0,1-4 0 0,-3 8-28 0,0-4 0 15,0 1 0-15,0-2 0 0,0 2 11 0,3 2-11 16,-3-7 12-16,0 5-12 0,2-5 14 0,1 0-4 15,0 5-1-15,-1-5 0 0,1-2-9 0,0-5 0 16,2 7 9-16,-2-7-9 0,2 0 0 0,0-2 0 0,0-5 0 16,1 0 0-1,2 0-18-15,0-5-8 0,0-2-2 0,5 0 0 16,-3-7-128-16,6 2-25 0,-3 2-6 0,3-4-725 0</inkml:trace>
  <inkml:trace contextRef="#ctx0" brushRef="#br0" timeOffset="79882.92">22056 7614 518 0,'5'-14'23'0,"-2"7"5"0,-1 2-28 0,1 3 0 0,0-3 0 0,-3 5 0 15,0-7 374-15,0 7 70 0,2-3 13 0,-2 3 3 16,0 0-291-16,0 0-58 0,0 0-12 0,0 0-3 16,0 0-62-16,0 0-13 0,0 10-2 0,-2-3-1 15,2 2-18-15,-3 1 10 0,0 1-10 0,1-1 8 16,-4 2-8-16,4 2-11 0,-4-3 3 0,4-1 0 16,-1 2 8-16,-2-1 0 0,2-1-9 0,-2 2 9 15,2-1 0-15,1-1 0 0,-4-3 0 0,6 5 0 16,-2-5-12-16,2 0 12 0,0 0-10 0,2 0 10 15,4 0 0-15,-1-2 0 0,0-3 0 0,3 3 10 0,0 2-10 0,-3-3 0 16,3-1 0-16,0 1 0 0,0-1 0 0,-5-3 0 16,-3 0 10-16,5 4-10 0,-5-4 0 0,0 0 0 15,0 0 0-15,0 3 0 0,-3 4 0 0,-2-2 0 16,-5 2 0-16,-4 0 0 0,1 0 0 0,-3-3-19 16,-5 3 3-16,0-4 0 15,0 4-16-15,2-2-4 0,1 2 0 16,2-3 0-16,3-1-9 0,-1 1-3 0,4-1 0 0,2-3 0 15,3 0-32-15,-1-3-6 0,6 3-2 0,0 0 0 16,8-4-3-16,3-3-1 0,-1 0 0 0,6 2 0 0,5-2 72 0,3 0 20 0,-3 0 0 0,3 0-8 16,3 0 43-16,-4 0 9 0,1 0 1 15,0-1 1-15,-3 1 28 0,3 0 6 0,-3 3 0 16,0-3 1-16,1 0 9 0,1 2 2 0,1-2 0 0,0 0 0 16,0 0-34-16,0 0-6 0,2 0-2 0,-2 2 0 15,-3-5-37-15,0 3-13 0,0-4 9 0,-5 4-9 16,0 0 0-16,-3-1 0 0,-2-3 0 0,-3 4 0 15,-3 0 0-15,0-5 0 0,-2 5 0 0,-6 0 0 16,1-3-12-16,-3 3 12 0,-3-2-10 0,-3 2 10 16,-2 7-9-16,0-3 9 0,-6 3-8 0,1 0 8 15,-1 0 0-15,-2 3 0 0,2 4 0 0,1 2 11 0,-1 1-3 16,1 1 0-16,2-1 0 0,3 6 0 0,-3-2-8 16,5 1 10-16,1-1-10 0,2 4 10 0,2-3-10 0,1 6 8 15,0-2-8-15,5-5 8 0,0 4 2 0,5-3 0 16,-2 3 0-16,5-4 0 0,0 1 16 0,2-4 3 15,3-4 1-15,3 3 0 0,0-5-18 0,5-3-4 16,0 3-8-16,3-5 12 0,3 0-12 0,-1 0 0 16,1 0 0-16,-4-5 0 15,1-2-35-15,0 4-13 16,-5-4-2-16,-1 0-1 0,1-4-149 0,-3-1-31 0</inkml:trace>
  <inkml:trace contextRef="#ctx0" brushRef="#br0" timeOffset="80354.53">23154 7734 691 0,'0'0'30'0,"0"0"7"0,0 0-29 16,0 0-8-16,0-7 0 0,0 7 0 0,2 0 296 0,-2 0 59 0,3-7 11 0,2 7 2 16,1-5-243-16,2 3-49 0,-1 2-9 0,1-5-3 15,6 5-24-15,-6 0-4 0,-1 5-2 0,4-5 0 16,0 7 7-16,-1 0 2 0,-4 0 0 0,1 0 0 0,-1 4-17 0,-1-1-3 15,0 6-1-15,1-2 0 0,-6 1-22 0,0-1 0 16,0 0 0-16,0 0 0 0,-6 5 0 0,6-8 0 16,-2-1 0-16,-1-1 8 0,0 1-8 0,1-6 0 15,-1-1 0-15,-2 1 0 0,5-4 0 0,0 0 0 16,-3 0 0-16,1-7 0 0,2 0 0 0,0-4 14 16,2-1-2-16,1-2 0 0,5 0-12 0,0-5 0 15,0-2 0-15,2 2 0 0,3-2 0 0,3-5-8 0,-2 5 8 16,-4-1 0-16,6-3 0 0,-3 6-10 15,0-2 10-15,1 2-8 0,2 2-7 0,-6 1-1 0,3 9 0 16,1-3 0 0,-4 3-22-16,1 0-5 0,2 3-1 0,-2 1-688 15,-3-1-137-15</inkml:trace>
  <inkml:trace contextRef="#ctx0" brushRef="#br0" timeOffset="80722.25">23532 7778 2757 0,'0'0'122'0,"0"0"26"0,0 0-119 0,0 0-29 0,8 3 0 0,3-3 0 15,-1 0 24-15,6 0-2 0,3-3 0 0,-1-1 0 16,3-3-42-16,0 0-8 0,-2 2-1 0,-1-2-1 16,1 0-43-16,-6 0-9 0,3 0-2 0,-5 0 0 0,-1 0 49 0,-2 2 10 15,0-2 1-15,-3 0 1 0,1 0 23 0,-4 0 0 16,1 0 12-16,-3 2-4 0,-3-2 4 0,1 0 1 15,-1 0 0-15,-2 0 0 0,-1 4-2 0,1-1-1 16,0-4 0-16,-3 4 0 16,0 4-2-16,-3 0-8 0,1 0 12 0,-3 0-4 0,2 4 4 15,0 4 1-15,-4-1 0 0,1 0 0 0,-2 4-1 0,3-1 0 16,0 6 0-16,2-2 0 0,1-4 3 16,2 6 0-16,0-2 0 0,3-4 0 0,-1 4 9 0,4 2 3 15,2-2 0-15,2-4 0 0,1 2-27 0,2 2 0 16,1-2 0-16,2-5 0 0,2 0 0 0,1 4 0 15,-1-8 0-15,4 4 0 16,-1-7-27-16,3 0-10 0,-3 0-3 0,0-3 0 16,6-1-116-16,-4-3-24 0,-1 4-5 0</inkml:trace>
  <inkml:trace contextRef="#ctx0" brushRef="#br0" timeOffset="82364.42">24167 7675 1785 0,'0'0'159'0,"0"0"-127"0,0 0-32 0,0 0 0 16,0-2 213-16,0-6 37 0,-3 1 7 0,3 3 2 16,-2-3-201-16,-1 0-40 15,0 0-8-15,1-1-2 0,-3 4-8 0,-1 1-11 0,1-4 3 0,0 3 0 16,-3 4-13-16,0 0-3 0,0 4 0 0,0 3 0 16,-3-4 24-16,1 9 0 0,-3-5 0 0,2 7 0 15,-5 0 17-15,5 5 5 0,1-5 1 0,2 5 0 16,0-5-23-16,0 4 0 0,3-3 0 0,2 3 0 0,0-3 0 15,3-1 0-15,3 0 0 0,0 0 0 0,2-2 0 16,3-5 0-16,0 4 0 0,0-8 0 16,2 4-21-16,1-7-9 0,2 5-2 0,1-5 0 15,-1-5 7-15,0 5 1 0,3-3 0 0,-3-4 0 16,0 0-57-16,1-4-11 0,-1-1-3 0,0 5 0 16,-2-7-5-16,-1 7 0 0,1-7-1 0,-3 6 0 0,0-3 65 0,0 1 14 15,-1-1 2-15,-1 3 1 0,-1 1 61 0,0 0 12 16,1-4 2-16,-4 8 1 0,1-1 28 0,-3-3 6 15,0 7 1-15,0 0 0 0,0 0-14 0,3 0-2 0,-3 0-1 16,0 0 0-16,0 0-30 0,0 0-5 16,0 0-2-16,0 0 0 0,0 0-21 0,-3 7-4 0,3 0-1 15,-3 4 0-15,3-4-3 0,0 3-1 0,-2-5 0 0,2 6 0 16,0-4-8-16,0 0 0 0,0 0 0 0,0-4 0 16,0 2 0-16,2 2 0 15,-2-7 0-15,0 0 0 0,0 0 0 0,6 4-14 0,-6-4 2 0,5 0 0 31,0-4-16-31,0 4-2 0,3-5-1 0,0-2 0 0,0 4 7 0,0-4 0 0,0 0 1 0,-3-4 0 16,6 4 12-16,-3-5 3 0,0 5 0 0,0 0 0 16,0 0 8-16,0 0 0 0,5 2 0 0,-5 3 0 15,0 2 30-15,-3 0 2 0,-5 0 0 0,5 0 0 16,1 2-4-16,-1 3-1 0,0 2 0 0,-2-3 0 16,-3-4-11-16,5 7-3 0,-2 0 0 0,2 0 0 15,-2-4-5-15,2 2-8 0,-2 2 11 0,2-3-11 0,-2-1 0 0,2 1 0 16,0-1-15-16,3-3 5 15,-3-3-14 1,3-1-4-16,3 4 0 0,0-7 0 0,-1 0-16 0,-2 2-4 0,3-2-1 16,-3 0 0-16,0 0 21 0,2-3 5 0,-2-1 1 0,-3 3 0 0,3 1 22 0,-2 0 8 15,-1-4 0-15,-2 4 0 0,-1-5 20 0,1 9 3 16,-1-4 1-16,1 3 0 0,-3 4 9 0,0 0 3 16,0 0 0-16,0 0 0 15,0 0-20-15,0 0-3 0,0 0-1 0,0 0 0 0,0 0-12 0,0 0-8 16,0 7 8-16,0 0-8 0,0 0 0 0,0-2 9 15,0 2-9-15,-3 4 0 0,3-4 8 0,0 0-8 16,0 1 0-16,3-1 0 0,-3 0 0 0,3 0 0 16,-1 0 0-16,1-3 0 0,0-1 0 0,2 4 0 0,-2-2 0 0,2-3 0 15,-2 7 0-15,2-2 10 16,0-4-10-16,0 4 8 0,1-3-8 0,-1 4 0 0,3-6 0 0,-3 7 0 16,1-2-10-16,-4-4 10 0,4 4 0 0,-4-3-9 15,-2 4 9-15,3-1 0 0,-3-5 0 0,0 3-8 16,0-5 8-16,-3 7 0 0,1 0 0 0,-4-3 0 15,4-1 0-15,-4 1 0 0,4-1 0 0,-1 2 0 16,0-5 0-16,3 0-8 0,0 0 0 0,0 0 0 16,0 0 8-16,0 0 0 0,-2-5 0 0,2 5-8 15,0-7-2-15,5 0 0 0,-2 0 0 0,5-5 0 16,0 3-8-16,-1-3-2 16,4 2 0-16,2-1 0 0,3-1 12 0,-5 5 8 0,-1-3-12 0,4 3 12 15,-4-4 0-15,3 6 0 0,1-2 0 0,-4 4 0 16,1-1 0-16,2-3 0 0,0 4 8 0,-5-1-8 15,0 4 22-15,0 0-2 0,-3 4 0 0,-5-4 0 0,6 3-9 16,-1 4-3-16,0-3 0 0,-2 3 0 0,-1-4-8 0,-2 4 8 16,3 5-8-16,-3-5 8 0,3 0 0 0,-3 0 0 15,0 0 0-15,0-2 0 0,0 2-8 0,0-7 0 16,0 0 0-16,2 7 0 0,-2-7 0 0,0 0 0 16,0 0 0-16,0 0-11 0,0 0 3 0,0 0 0 15,0 0 0-15,6 0 0 16,-1 0-36-16,-2-3-6 0,2-1-2 0,-2-3 0 15,-3 0-26-15,2-1-6 0,1 1 0 0,0-4-1 16,-3 4 31-16,0-5 6 0,0 2 2 0,0-1 0 0,2 1 46 16,-2-1 0-16,3-1 0 0,-1 5 10 0,-2-7 24 0,3 7 5 15,-3-1 1-15,3 1 0 0,-1 3-12 0,-2-3-1 16,0 7-1-16,0 0 0 0,0 0-8 0,0 0-2 0,0 0 0 16,0 0 0-16,0 0-16 0,0 0 0 0,0 0-13 0,6 0 5 31,-6 0-15-31,5 7-2 0,3-7-1 0,-5 4 0 15,-3-4-21-15,7 3-4 0,-4 4-1 0,2-2 0 0,1 2 34 0,-1 0 6 0,-2-3 2 0,2 3 0 16,-2-4 10-16,-1 4 8 0,-2-7-8 0,3 7 11 16,0 2 17-16,-1-2 3 0,-2-7 1 0,0 10 0 15,0-3 12-15,0 0 4 0,0-2 0 0,0 2 0 16,0 4 6-16,-2-4 2 0,2 0 0 0,0 1 0 16,-3-1-13-16,3-7-3 0,0 7 0 0,0-7 0 15,0 0-32-15,0 0-8 0,0 0 0 0,0 0 0 16,0 0 8-16,0 0 0 0,0 0 0 0,0 0 0 15,0 0-8-15,0 0 0 0,5-3 0 0,0-1 0 16,1 4 0-16,-1-7 0 0,0 2 0 0,-2 2 0 16,0-4 0-16,-1 3 0 0,1-3 0 0,0 4 0 0,-1-1 0 0,1-3 0 15,-3 7 0-15,0 0 0 16,0 0 0-16,0 0 8 0,0 0-8 0,0 0 8 0,0 0 0 0,0 0 0 16,0 0 0-16,0 0 0 0,0 0-8 0,0 0 8 15,0 0-8-15,0 0 8 0,0 0-8 0,-3 2 0 16,3-2 0-16,0 0 0 0,0 5 0 0,0-5 0 15,0 0 0-15,0 0-11 0,3 7 11 0,-3-7 0 16,5 7 0-16,3-7 0 0,-3 4-8 0,6-4 0 16,-3 0 0-16,2-4 0 0,-2 4 8 0,3 0-8 0,0-7 8 15,-3 7-8-15,2 0 8 0,-2-3 0 0,-3-1 0 0,3 4 0 16,-8 0 0-16,6 0 0 0,-1 4 0 16,-5-4 0-16,0 0 0 0,8 3 0 0,-6 4 8 0,4-3-8 15,-4 3 14-15,-2 1-2 0,0 3 0 0,0-1 0 16,0 4-4-16,0-2 0 0,-2 2-8 0,2-3 12 15,-3-1-12-15,0 6 0 0,3-6 0 16,0 1 0-16,-2-3 0 0,2-1 0 0,2 0 0 16,1 0 0-1,-3-7-52-15,0 0-16 0,0 0-3 0</inkml:trace>
  <inkml:trace contextRef="#ctx0" brushRef="#br0" timeOffset="86968.06">20947 8717 1900 0,'0'0'169'0,"0"0"-135"15,0 0-34-15,0 0 0 0,0 0 118 0,0 0 17 16,0 0 3-16,3 2 1 0,2 8-115 0,0-1-24 16,3-2 0-16,0 5 0 0,0-1 0 0,0 4 0 15,3-6-9-15,-1 10 9 0,-2-5 0 0,3 0 0 16,-1 5 0-16,1-5 0 0,-1 0 20 0,1 5 8 15,-3-7 2-15,3 2 0 0,-3-2-16 0,-1-3-3 16,-1 3-1-16,2-5 0 0,-3 0-2 0,0 0-8 16,1-7 12-16,-6 0-4 0,0 0-8 0,5 0 10 0,5-5-10 15,1-2 10-15,-3 0 0 0,0-7 0 0,-3 0 0 16,0-5 0-16,-2-2-10 0,2-5-14 16,-2 5 3-16,0-5 1 0,-1 0 10 0,1-2-13 0,0 2 5 0,2-2 8 15,-2 2 0-15,2 0 0 0,0-2 0 0,3 9 0 16,-3-2 0-16,1 2 0 0,-1 5-12 0,0 4 12 31,1-1-43-31,-1 4-1 0,-2 0 0 0,2 2 0 16,0 3-83-16,-5 2-17 0,0 0-3 0,0 0-467 0,5 0-94 0</inkml:trace>
  <inkml:trace contextRef="#ctx0" brushRef="#br0" timeOffset="87773.78">21370 8783 460 0,'0'0'41'15,"0"0"-33"-15,0 0-8 0,0 0 0 16,0 0 421-16,3 7 83 0,2-5 16 0,-5-2 3 16,6 7-367-16,-1-2-74 0,3-5-14 0,2 0-4 15,1-5-45-15,0 3-10 0,2-3-1 0,0-2-8 0,0 0 0 0,1 0-16 16,-1-5 2-16,-3 5 0 16,1-2-30-16,-3 2-7 0,0-5-1 0,-3 5 0 0,-2-5 32 0,-1 5 7 15,-2 0 1-15,-2 0 0 0,-4 0 12 0,-1-5 0 16,-4 10 9-16,0-5-9 0,1 2 0 0,-3-2 0 15,2 0 0-15,0 2 0 0,-2 3 0 0,3 2 9 16,2 0-9-16,0 0 12 0,0 7-12 0,2 0 12 16,-1 0-12-16,4 5 12 0,-2 2-12 0,2 5 0 15,3-3 0-15,0 3 0 0,0-5 8 16,3 5 0-16,2 0 0 0,0-3 0 0,3 3-8 0,3-5 0 0,-1-2 0 0,3 2 0 16,1-7 0-16,2 5 0 0,-1-10 0 15,4 3 0-15,5 2 0 0,-3-7 0 0,-3 0-9 16,1 0 9-1,0 0-29-15,-1-5 1 0,-2-2 0 0,0 5 0 16,0-5-26-16,-3 2-5 0,-3-4-1 0,-2-1 0 0,3 1 45 0,-3-3 15 0,-3 5-9 0,1 0 9 16,-1-5 0-16,0 5 0 0,0 0 12 0,-2 5-4 15,0-3 44-15,-3-2 10 0,0 7 2 0,0 0 0 16,0 0-6-16,0 0-1 0,0 0 0 0,0 0 0 16,0 0-31-16,0 0-6 0,5 7-2 0,-2 0 0 15,-1 0-6-15,-2 5-2 0,3-5 0 0,-3 0 0 16,0 0-10-16,0 0 0 0,0-7 0 0,0 7-11 15,0-7 11-15,0 0 0 0,0 0 0 0,0 0 0 16,0 0 24-16,0 0 6 0,0 0 2 0,0 0 0 16,5-7-32-16,-2 0 0 0,2-7 0 0,0 2 0 15,1-2-20-15,-1 0-9 0,3-5-3 0,0 3 0 16,2-3 7-16,1 5 1 0,0-5 0 0,2 5 0 16,-3-5-34-16,4 12-6 15,-4-7-2-15,1 9 0 0,2-2-32 0,0 5-6 16,6-3-2-16,-3 5 0 0,-6 0-91 0,4 7-19 0,-4-7-3 15,3 7-1-15,-2-2-8 0,2 2-1 0,-2 0-1 0,-3 5 0 0,2-5 174 0,-2 0 36 16,0 0 6-16,0 0 2 0,-5 0 198 0,2-2 40 16,0 2 8-16,-2-5 2 0,-3-2-21 0,3 7-4 15,-3-7-1-15,0 0 0 0,0 0-89 0,0 0-17 16,0 0-4-16,0 0-1 0,0 0-33 0,0 0-6 0,0 0-2 0,0 0 0 16,0 0-28-16,0 0-6 0,2-7 0 0,-2 7-1 15,0 0-23-15,0 0 0 0,0 0 0 0,0 0 0 16,0-2-9-16,0 2-7 0,0 0 0 0,0 0-1 15,0 0 17-15,0 0-8 0,0 0 8 0,0 0 0 16,6 2-9-16,-4 5 9 0,3-2 0 0,-2 7-9 16,2-3 9-16,-2-2 0 0,0 5 0 0,2-5 0 15,0 5 0-15,1-3 0 0,-4-2 0 0,4 0 0 16,-1-2 0-16,0 2-20 0,-5-7 4 0,5 0 1 16,1 0-161-16,2-5-33 0</inkml:trace>
  <inkml:trace contextRef="#ctx0" brushRef="#br0" timeOffset="87935.18">22341 8376 2707 0,'0'0'120'0,"0"0"24"0,0 0-115 0,0 0-29 16,0 0 0-16,0 0 0 0,0 0 28 16,0 0 0-16,0 0 0 0,0 0 0 15,8 0-68-15,3 4-13 0,0-1-3 0,2-3-1 16,3 0-189-16,0 4-38 0,10-8-7 0,-5 4-1 0</inkml:trace>
  <inkml:trace contextRef="#ctx0" brushRef="#br0" timeOffset="88141.17">22598 8395 403 0,'0'0'36'0,"0"0"-36"15,0 0 0-15,0 0 0 0,5 2 339 0,1 5 61 16,-4-2 12-16,1 6 2 0,-3-1-256 0,3 2-51 0,-3 2-11 16,0 0-1-16,0 7-20 0,0-2-4 0,-3 7-1 0,3 0 0 15,0 2-30-15,-3 7-7 0,3 5-1 16,0-2 0-16,0 2 10 0,0-5 2 0,0 5 0 15,0-7 0-15,0 2-29 0,3-2-6 16,-3 0-1-16,0 0 0 0,0 0-8 0,0-5 0 0,0 3 0 0,0-8 0 16,0 1 0-16,0-8 0 0,0 3 0 0,0-7 0 15,-3-3-21-15,3-2 3 0,0-7 1 0,0 0 0 32,0 0-192-32,-8-7-39 0</inkml:trace>
  <inkml:trace contextRef="#ctx0" brushRef="#br0" timeOffset="88295.56">22389 8717 2383 0,'0'0'105'0,"0"0"23"0,0 0-103 0,0 0-25 16,0 0 0-16,5 0 0 0,1 0 99 0,4-5 14 15,1 5 3-15,5-7 1 16,0 7-87-16,5-2-18 0,0-5-3 0,3 2-1 16,-3 3-8-16,3-3 0 0,-1-2 0 0,1 2-11 31,-3 3-116-31,3-3-23 0,0 5-5 0,0-2-941 0</inkml:trace>
  <inkml:trace contextRef="#ctx0" brushRef="#br0" timeOffset="88788.27">22937 8602 1843 0,'0'0'164'0,"0"0"-132"16,0 0-32-16,0 0 0 0,0 0 208 0,0 0 34 0,0 0 7 0,0 0 2 15,0 0-174-15,0 0-34 0,0 7-7 0,0 0-2 16,0 2-26-16,0-2-8 0,2 5 0 0,-2-5 0 15,3 5 0-15,0-5-12 0,-3 4 0 0,2-1 0 16,1-3-2-16,0 0 0 0,-1 0 0 0,1-2 0 31,-3-5-19-31,0 0-4 0,5 0-1 0,0 0 0 0,1-5-38 16,2-2-8-16,0-2-2 0,-3-3 0 16,3 0-9-16,-3 3-1 0,3-3-1 0,-3-2 0 15,1 2 33-15,-1-2 6 0,0 0 2 0,1 0 0 0,-1 2 81 0,-2-2 17 0,2 2 3 0,-3 5 1 16,-2-2 48-16,3 4 10 0,0-2 1 0,-1 4 1 15,-2 3-18-15,0 0-4 0,0 0-1 0,0 0 0 16,3 8-46-16,0 1-9 0,-1 5-1 0,-2 10-1 16,0 1-13-16,0 6-2 0,0 2-1 0,0 7 0 0,0 5-10 15,0-3 0-15,0 3 0 0,-2-3 0 0,-4 3 0 16,1-5 0-16,-3 2 0 0,0-2 0 0,0-7 8 0,-2 2 0 16,2-2 0-16,-3-2 0 0,1-10-8 0,-1 0 0 15,0-7 0-15,1 3 0 0,-1-8 0 0,1-2 0 16,-1-2 10-16,1-5-10 0,-1-5 0 0,0-2 0 15,1 0 0-15,2-5 0 0,3-2 0 0,-1 0 0 16,4-5 0-16,2-2 0 0,2 0 0 0,1 0 0 16,5-5 0-16,0 0 0 0,2-2 17 0,1 2-3 15,2 5-1-15,0-3 0 0,1 8-13 0,-1-3 9 0,3 0-9 16,2 5 8-16,1-5-8 16,-1 10 0-16,9-5 0 0,-1-3 0 0,3 8-20 0,0-3 1 0,3 5 0 15,-5 0-817-15,-1 7-163 16</inkml:trace>
  <inkml:trace contextRef="#ctx0" brushRef="#br0" timeOffset="90993.58">19532 8524 288 0,'0'0'25'0,"0"0"-25"16,0 0 0-16,0 0 0 0,0 0 260 0,-3-2 48 16,3 2 8-16,0 0 3 0,0-5-202 0,0 5-40 15,0 0-8-15,0 0-1 0,-5-3-12 0,5 3-3 16,0 0 0-16,0 0 0 0,0 0-13 0,0 0-4 16,0 0 0-16,0 0 0 15,-3 8-16-15,0-1-3 0,3 2-1 0,-5 7 0 0,0-1-6 0,2 1-2 16,3 10 0-16,0-5 0 0,-3 5-8 0,1 5 12 15,2-3-12-15,-3 0 12 0,1 3-2 0,-4-3 0 16,4-2 0-16,-4 0 0 0,4-5-10 0,-4 0 8 0,1-2-8 0,2-5 8 16,1 0-8-16,-1 0 0 0,0-2 9 0,1-5-9 15,-1 0 0-15,3-2 0 0,0-5 0 0,0 0 0 32,0 0-27-32,0 0-9 0,0 0-3 0,0-10 0 15,3 3-77-15,-3 0-16 0,2 0-4 0,-2-2 0 0,3-3 40 0,0 0 8 16,-3-2 2-16,2 0 0 0,1 2 58 0,0 3 11 0,-1-3 2 0,4-2 1 15,-1 7 41-15,0-5 8 0,1 3 1 0,1-3 1 16,4 5 27-16,0-5 6 0,-1 10 1 0,1-5 0 16,2 2-43-16,0 3-8 0,0-3-1 0,1 5-1 15,2 0 3-15,-3 0 1 0,3 5 0 0,-3-3 0 0,-3 3-22 16,4-3 8-16,-4 5-8 0,-2-2 0 0,-2-3 0 16,-1 3 8-16,-3 2-8 0,-2-7 0 15,3 7 23-15,-6 0 0 0,1 0 0 0,-3 0 0 16,-6-2 5-16,3 2 2 0,-5-2 0 0,0 2 0 0,-6-5-17 15,1 5-3-15,-4 0-1 0,1-2 0 0,3 2-9 0,-1-5 0 16,-2 3-10-16,2 0 10 0,4-3-19 0,-1-2 3 16,2 0 0-16,1 0 0 0,5 0 2 0,0 0 1 15,3-2 0-15,0-3 0 16,2 0-28-16,3 3-6 0,5-5-1 0,1 0 0 16,4 0-31-16,4-5-6 0,-1 5-2 0,3-5 0 15,5 5 23-15,3 0 4 0,-3-2 0 0,5-1 1 0,-2 3 59 16,0 5 0-16,0-3 0 0,-1-2 8 0,-1 5 44 0,-4-3 10 0,1 5 2 0,-3 0 0 15,-1-2 5-15,1 2 2 0,-2 2 0 0,-4-2 0 16,1 0-15-16,-1 5-2 0,-2-3-1 0,-2 3 0 16,-4-3-21-16,-2-2-4 15,5 7 0-15,-5-2-1 0,-2 2 4 0,-1 0 1 0,1 0 0 16,-1 0 0-16,-5-2-19 0,0-3-3 0,3 3-1 0,-3 2 0 16,0-2-9-16,0-3-11 0,0 3 3 0,0-3 0 15,0-2-14-15,0 5-2 0,0-5-1 0,0 0 0 31,3 0-3-31,0-5 0 0,-1 5 0 0,4 0 0 0,2 0 0 16,-3-7 0-16,6 5 0 0,-1-8 0 0,4 8 19 0,-1-3 9 0,3-2-10 0,0 0 10 16,0 5 0-16,2-5 20 0,4 2-4 0,-1-2 0 15,0 2-16-15,3 3 0 0,2-3-11 0,1-2 11 16,0 7 0-16,-1-2 11 0,1-3 0 0,-1 5 0 0,1 0 5 0,-4 0 2 16,-4 5 0-16,0-3 0 0,-1 3-3 15,-2-3-1-15,-3-2 0 0,-5 0 0 0,0 0-6 0,0 7 0 16,0-2-8-16,-5 2 12 0,-3 0 8 15,-2 0 0-15,-4-2 1 0,1 2 0 0,-5-5-21 0,4 5-8 16,-1-2 0-16,-1 2 0 0,2-2-4 16,1-3-1-16,3-2 0 0,-1 0 0 15,3 0-34-15,0 0-6 16,0 0-2-16,3-7-489 0,2 5-97 0</inkml:trace>
  <inkml:trace contextRef="#ctx0" brushRef="#br0" timeOffset="92040.88">20151 8451 2196 0,'0'0'97'0,"0"0"20"0,-3 5-93 0,-2 2-24 0,2 0 0 0,-2 0 0 15,2 0 36-15,1 0 2 0,-1 5 1 0,0-1 0 16,-2 4-31-16,2-6-8 0,-2 10 0 0,2-5 0 16,-2 0 0-16,0 5 0 0,-1 2 0 0,-1-2 0 15,1 0 0-15,1-1 0 0,-3-1 0 0,3 2 0 16,-1-5 0-16,-2 5 0 0,6-5 0 0,-3 5 0 15,2-10 0-15,0 5 0 0,1 3 0 0,4-8-8 16,1 3 8-16,0-5 0 0,2 0 0 0,0 0 0 16,11 5 0-1,-8-10 0-15,0-2 0 0,2 0-14 0,1 0 2 0,2-2 1 0,-2-3 0 16,-1-2 1-16,4 5 0 0,-4-5 0 0,3-5 0 0,1 5 10 16,-1-5 0-16,-2 3-9 0,2-3 9 15,0 0 0-15,-5 5 0 0,3-2-9 0,-4-3 9 16,1 5 0-16,-5 2 9 0,0-2-1 0,-3 0 0 0,0 7-8 15,0 0 10-15,-6 0-10 0,1-7 10 16,0 7-10-16,-3 0 0 0,0 5 0 0,-3-3 0 0,3 3 0 0,0 2 0 16,1 0 0-16,-1 0 8 0,2 0-8 0,-2 0 0 15,3 0 0-15,2 5 0 0,1-5 0 0,2 0 0 16,0 5 0-16,0-5 0 0,2 0 0 0,4 0 0 16,-1 0 0-16,3-7 0 15,3 7-24-15,-1-7-9 0,1 0-3 0,5-2 0 0,-1-3 10 0,1-2 2 16,3 2 0-16,-1 3 0 0,4-5 11 0,-4 0 2 15,1 0 1-15,-6 2 0 0,3-2 10 0,-6 0 8 0,1 2-8 16,-1-2 11-16,-2 0-2 0,-2 5 0 16,-1-3 0-16,0 2 0 0,-5 3 19 0,0 0 4 0,3-4 1 15,-3 4 0-15,0-7 4 0,0 7 1 0,0 0 0 16,0 0 0-16,0 0-20 0,0 0-4 0,0 0-1 0,0 0 0 16,0 0-13-16,0 0 0 0,-5 2 0 0,5-2 0 15,0 0-9-15,0 0 9 0,0 0 0 0,0 0-9 16,0 0 9-16,0 0-8 0,-3 5 8 0,3-5-8 15,0 0-3-15,0 0 0 0,0 0 0 0,0 0 0 16,0 0-1-16,5 7 0 0,-5-7 0 0,0 0 0 16,0 0 12-16,8 5-12 0,-3-3 12 0,-5-2-12 15,0 0 12-15,6 5 0 0,2-3 0 0,-8-2 0 16,5 5 0-16,-5-5 0 0,5 2 0 0,-5-2 0 16,6 5 0-16,-6-5 0 0,0 0 0 0,5 2 0 0,-5-2 0 15,8 5 0-15,-8-5 0 0,5 0 0 0,-5 0 0 0,0 0 0 16,5 2 0-16,-5-2 0 15,0 0-36-15,8-2-1 16,-2 2-1-16,-1 0 0 0,0-5-22 0,-5 5-5 0,5 0-1 0,-2-7 0 16,-3 7 22-16,5 0 4 0,1-2 0 0,-4-3 1 15,1 3 39-15,-3 2 12 0,0 0 0 0,0 0 0 0,0 0 23 0,0 0 5 16,0 0 0-16,0 0 1 0,0 0 8 16,0 0 2-16,0 0 0 0,0 0 0 0,0 0-7 0,5 2-2 15,-5-2 0-15,6 7 0 0,-6-7-26 0,2 5-6 16,1 2-1-16,-3-5 0 0,0-2-9 0,3 10 8 15,-3-10-8-15,0 2 8 0,0-2-8 0,0 0 0 16,0 0 0-16,2 7 8 0,-2-7-23 0,0 0-5 16,0 0 0-16,0 0-1 15,0 0-31-15,8 0-5 0,-3 0-2 0,3-7 0 16,-2 5 17-16,2-3 3 0,-3-2 1 0,0 2 0 0,3-2 26 0,0 0 12 0,0 0-10 0,0 5 10 16,0-6 12-16,0 4 8 0,0-3 1 0,-3 7 1 15,3-5 26-15,-3 5 4 0,3-2 2 0,-5-3 0 16,2 10-3-16,0-5-1 0,1 0 0 0,-1 0 0 15,3 2-25-15,-3-2-5 0,1 5 0 0,-1-3-1 16,-3 3-19-16,1 2 0 0,-3-7 0 0,3 7 0 16,-1 0 11-16,1 0-11 0,-6 0 10 0,1 0-10 15,-1 3 8-15,-2-1-8 0,2-4 0 0,-2 4 9 16,2-4-9-16,1 2 0 0,-1 0 0 0,0 0 0 31,3 0-20-31,3 0-8 0,-3-2-3 0,5 2-669 0,1 0-135 0</inkml:trace>
  <inkml:trace contextRef="#ctx0" brushRef="#br0" timeOffset="92811.6">23529 8470 2368 0,'-5'0'52'0,"2"-3"12"0,-2 3 1 0,0 0 1 0,0 0-53 0,2 0-13 0,-2 3 0 0,2-3 0 16,-2 7 0-16,-1-2 0 0,4-3 0 0,-4 5 0 16,4 5-20-16,-3-1 4 0,-1 4 0 15,4 1 0-15,-1 8 6 0,0-3 2 0,3 7 0 0,0 5 0 16,3 5 8-16,0-3 11 0,2-2-3 0,0 2 0 16,0-2 3-16,3 0 0 0,0-5 0 0,3 5 0 15,0-7-11-15,2 2 10 0,0-2-10 0,0 0 10 16,0-5-126-16,3-2-24 15,0 2-6-15,0-7-1 0</inkml:trace>
  <inkml:trace contextRef="#ctx0" brushRef="#br0" timeOffset="97481.44">23895 8496 403 0,'0'0'17'0,"0"0"5"15,0 0-22-15,0 0 0 0,0 0 0 0,0 0 0 16,0 0 324-16,0 0 61 0,0 0 12 0,0 0 3 16,0 0-267-16,-3 7-53 0,-2 0-10 0,-1 5-2 15,1-3 0-15,0 5 0 0,-1 5 0 0,1-5 0 0,-3 10-37 0,0-8-7 16,3 7-2-16,0-1 0 15,-1-1-22-15,-2 0-12 0,6-2 2 0,-3-5 0 0,-1 0 10 0,4 2 0 16,-4-6 0-16,4 2 0 16,-1-10-45-16,0 5-7 0,3-7-2 0,0 0-617 15,0 0-123-15</inkml:trace>
  <inkml:trace contextRef="#ctx0" brushRef="#br0" timeOffset="97808.91">23783 8550 403 0,'3'-12'17'0,"-3"12"5"0,3-7-22 0,-3 5 0 15,2-3 0-15,-2 5 0 0,3-2 396 0,-3 2 76 0,3-5 14 16,-3 5 3-16,8 0-358 0,-3 0-72 0,3 0-15 0,-3 7-2 16,3-2-22-16,3 2-4 15,-3 0 0-15,2 4-1 0,3-1-15 0,-2 4 8 0,2-2-8 16,0 2 0-16,1 0 0 0,-1-2 0 0,-3 2 0 0,4 0 0 16,-1-2 0-16,-3-1 0 0,1-1 0 0,-3-3 0 15,0-2 8-15,-3-3-8 0,1 3 0 0,-6-5 0 16,0 0 10-16,0 0-10 0,5-5 10 0,0 5-10 15,0-7 0-15,3 0 0 0,-5 0 0 16,2-7 0-16,-2 2-8 0,0-2-8 0,-3 0-2 0,0 0 0 16,2-5 18-16,-4 5 0 0,-1-5 0 0,3 5 0 15,-3-5 0-15,1 2 0 0,-1-1 0 0,0-1 0 16,3 5 0-16,-2-5 0 0,-1 5 0 0,3 4 0 16,-3-1-10-16,3 6-2 0,0-2 0 0,0 7 0 15,0 0-52-15,0 0-10 0,0 0-2 0,0 0-1 16,6 7-104-16,-1 5-21 0,-2-1-4 0,2-1-269 15,0-3-53-15</inkml:trace>
  <inkml:trace contextRef="#ctx0" brushRef="#br0" timeOffset="98015.83">24188 8590 1292 0,'8'7'57'0,"-3"-2"12"0,1-3-55 0,2 3-14 16,-3-3 0-16,3 5 0 0,-3-2 92 0,0 2 15 16,1-5 3-16,-1 7 1 0,-2-1-50 0,-1-6-9 15,1 5-3-15,-3 0 0 0,-3-2-29 0,1 2-5 16,-4-7-2-16,4 7 0 0,-6-2 1 0,3-3 0 15,-6 3 0-15,3-3 0 0,0-2-14 16,-2 5 11-16,4-5-11 0,-4 0 10 0,2-5-10 0,0 5 0 16,0-2 0-16,0-3 0 0,0-2-13 0,0 4-8 15,3-6-2-15,-1 2 0 16,4 0-34-16,-1 0-7 0,3 0-2 0,3 0-714 0</inkml:trace>
  <inkml:trace contextRef="#ctx0" brushRef="#br0" timeOffset="98650.81">24363 8602 1796 0,'0'0'80'0,"0"0"16"0,0 0-77 0,0 0-19 0,0 0 0 0,0 0 0 15,0 0 71-15,0 0 10 0,0 0 3 0,0 0 0 16,-3 0-45-16,-2 0-9 0,-3 2-2 0,3-2 0 16,-3 0-10-16,0 5-2 0,-3-3-1 0,3 5 0 15,-2 0-15-15,2-2 0 0,0 2 0 0,0 0 0 0,0 0 0 16,0 5-21-16,3-5 3 0,-1 0 1 15,1 0 26-15,2 5 6 0,1-5 1 0,2 2 0 16,-3-4-28-16,3 2-6 0,0-7-1 0,0 0 0 16,5 5 31-16,3-10 7 0,0 5 1 0,0-7 0 15,0 0-36-15,3 0-8 0,-1-5 0 0,4 5-1 16,-4-7-2-16,3 2 0 0,3-2 0 0,0 0 0 0,3-5 7 0,-3 5 2 16,-3-5 0-16,3 3 0 0,-6-3 18 0,1 0 8 15,-1-2-8-15,-2 2 12 0,0-2 12 0,0 2 3 16,-2-2 0-16,-1 2 0 0,0 5 13 0,0 0 4 15,-2 0 0-15,0 2 0 0,-1 5 8 0,1-3 3 16,0 6 0-16,-3-1 0 0,0 3-34 0,0 2-6 16,0 0-2-16,0 0 0 0,0 0-4 0,-3 7-1 15,-2 7 0-15,2-2 0 0,0 2-8 0,1 0 0 16,-4 5-10-16,1-1 10 0,3-1 0 0,-4 2 0 0,4 2 0 0,-1-7 0 16,0 5 0-16,3 0 0 0,3-5-8 0,0 0 8 15,-1-2 0-15,4-3 0 0,-1 7 0 16,3-6 0-16,2-3 0 0,1-2 0 0,0-3 12 15,-1 3-12-15,1-3 0 0,2-4 0 0,-2-3 0 0,2 5-12 16,-3-7-8-16,4 0-2 0,-4 0 0 0,-2 0 0 31,3 0-6-31,-3 0 0 0,-3 0-1 0,0-5 0 0,0 5 29 0,-2-5-9 0,0 5 9 0,-3-2 0 16,0 1 8-16,-3-3 6 0,0 4 2 0,1 2 0 16,-3-2 11-16,-3 5 2 0,0-3 1 0,2 5 0 15,-2 0-30-15,3 0 0 0,-3 5 0 0,3-3 0 16,-3 5 0-16,0 0 9 0,3 5-1 0,-3-5 0 0,3 7-8 0,2-2 0 15,0 2 0-15,1 0 0 0,4-2 0 0,1 2 0 16,0 0 0-16,-1 0 0 0,3-2 0 0,3 0 0 16,-2-3 0-1,2-2 0-15,0-2 0 0,2 2 0 0,1 0 0 0,-1 0 0 0,1-2-12 16,-1-5 1-16,4 0 1 0,-1 2 0 16,0-4-238-16,-2 2-48 0,13-12-10 0,-6-2-2 0</inkml:trace>
  <inkml:trace contextRef="#ctx0" brushRef="#br0" timeOffset="99777.98">24577 9112 1652 0,'0'0'73'0,"0"0"15"0,0 0-70 0,0 0-18 16,0 0 0-16,5-7 0 0,-5 7 96 0,6-7 16 16,-6 7 4-16,5-5 0 0,0 5-45 0,1 7-9 15,-1-2-2-15,0 7 0 0,-2-3-40 0,2 5-8 16,-2 5-1-16,2-5-1 0,-2 5-2 0,-3 2-8 15,2-2 12-15,1 0-4 0,-3-3-8 0,0-2 0 16,0 3 0-16,0-3 0 0,0-5 0 0,-3 3 0 16,1 0 0-16,2-5 0 0,-3-5 0 0,3 5 12 0,0-7-4 0,0 0 0 15,0 0-8-15,-5 0 0 0,-1-2 0 0,1-3 0 32,3-2-42-32,-4 0-10 0,4-2-3 0,-4-3 0 15,6 0 8-15,-2-2 2 0,2 0 0 0,2 0 0 0,1-5 45 0,0 5 10 0,-1-5 2 16,4 0 0-16,-4 5 2 0,6 0 1 0,0-5 0 0,0 5 0 15,0 0-15-15,3 7 8 0,-1-5-8 16,1 5 0-16,5 5 8 0,-3-3-8 16,0 5 0-16,0 0 0 0,3 0 19 0,-5 5-3 0,-1-5 0 0,4 2 0 15,-4 5-6-15,1-2-2 0,2-5 0 0,-2 7 0 16,-1-2 3-16,1 2 0 0,-1 0 0 0,-2-5 0 16,0 5-11-16,-3-2 0 0,-2 2 0 0,-3 0 0 15,0-2 0-15,0-3 0 0,-5 5 0 0,-1-2 0 16,1-3 8-16,-3 3 0 0,-2-3 0 0,2-2 0 0,-3 5-8 15,3-5 0-15,-5 0-12 0,2 2 12 0,1-2-8 16,-1 5 8-16,1-5 0 0,-4 0 0 0,1 0-20 16,5 0 1-16,-2 0 0 0,4-5 0 0,1 3 10 15,0 2 9-15,5 0-13 0,0 0 5 0,0 0-3 0,5-5 0 16,0-2 0-16,3 5 0 16,3-3-3-16,2 3-1 0,0-3 0 0,3-2 0 0,0 7 15 15,3-5-9-15,2 5 9 0,5 0-8 0,-2 0 8 16,-3 0 0-16,-2 5 0 0,-1-5 0 0,-2 7 9 0,-3-7 4 15,-2 7 1-15,0-2 0 0,-1-3 9 0,-2 5 1 16,-3-2 1-16,-5-5 0 0,0 0-10 0,6 7-3 16,-6-7 0-16,0 0 0 0,0 0 5 0,0 0 1 15,0 0 0-15,-3 7 0 0,-2 0-5 0,-1-2-1 16,-2-3 0-16,1 3 0 0,-1-3-12 0,-3-2 0 16,0 0 0-16,1 0 0 0,-3 0-12 0,2-2 4 0,-2-3 8 0,2 5-13 15,1-2 1-15,-1-3 0 0,0-2 0 0,4 0 0 31,1 0-22-31,4 2-4 0,2-9-1 0,2 7 0 16,4-7-18-16,4 2-4 0,1-2-1 0,2 0 0 16,3-5-27-16,0 5-6 0,0 0-1 0,-1 0 0 15,-1-5-24-15,2 5-4 0,-3 2-2 0,3 5 0 0,-3-7 126 0,0 7 26 0,0 0 5 0,1 2 1 16,-1-2 102-16,-3 5 21 0,1 2 4 0,-3-5 1 16,0 5-45-16,0 5-9 0,-3-3-2 0,-5-2 0 15,0 0-35-15,3 7-7 0,-1 5-2 16,-2 0 0-16,0 2-22 0,-2-5-5 0,-1 8-1 0,0-1 0 15,-2-2-19-15,0 5-4 0,0-5-1 0,-1 5 0 16,1-5 1-16,0 0 0 0,2 5 0 0,-2-5 0 16,2-7-9-16,0 5 8 0,3 0-8 0,0-3 8 15,0-9-8-15,0 12 0 0,0-12 0 0,0 0 0 0,3 7-18 0,-3-7-6 16,0 0 0-16,8 2-1 16,-3 3-106-16,1-5-21 0,-1-5-4 0</inkml:trace>
  <inkml:trace contextRef="#ctx0" brushRef="#br0" timeOffset="99945.54">25035 9065 1785 0,'0'0'159'16,"0"0"-127"-16,0 0-32 0,0 0 0 0,0 0 176 0,0 0 28 16,0 0 7-16,5-5 1 0,3 5-170 0,0 0-34 15,0 0-8-15,3 0 0 16,-1 0-48-16,6 0-11 0,-3 0-2 0,3 0-1 15,0-2-76-15,0 2-15 0,-3 0-3 0</inkml:trace>
  <inkml:trace contextRef="#ctx0" brushRef="#br0" timeOffset="100167.94">25299 8978 2790 0,'0'0'61'0,"0"0"13"0,0 0 2 15,0 0 3-15,6 2-63 0,-1 3-16 0,3 2 0 0,0 0 0 16,0-2 0-16,2 4 0 0,-2-4 0 0,3 9 0 0,-3-2 0 16,0 2-16-16,0 5 3 0,-6-3 1 0,1 10 3 0,-3 0 1 15,-3 0 0-15,-2 2 0 0,-5 0 8 0,-4-2 0 16,-2 0 0-16,1 2 0 16,-4-2-28-16,-5 0-3 0,0 0-1 0,-2-3 0 15,-6 1-230 1,3-8-46-16,-26 17-10 0,10-7-2 0</inkml:trace>
  <inkml:trace contextRef="#ctx0" brushRef="#br0" timeOffset="101324.5">19656 9575 1494 0,'0'0'66'0,"0"0"14"0,0 0-64 0,-5-2-16 0,2-3 0 0,-2-2 0 0,2 7 89 0,-2-7 15 16,2 7 4-16,-2-2 0 0,2-3-44 0,1 5-8 15,-4-5-1-15,1 3-1 0,0 2-25 0,-1 0-5 16,1 2 0-16,-3 3-1 0,0-5 3 0,0 7 1 16,-2-7 0-16,2 7 0 0,0 0-27 0,-3 0 0 15,1 5 0-15,-1-5 0 0,3 5 0 0,0-3 0 16,-2 3-9-16,4 0 9 0,1-3 0 0,0 3 0 16,2-5 8-16,-2 7-8 0,2-7 0 0,0 7-8 15,1-2-1-15,2 2 0 0,0-2 9 0,0 2 0 0,2 0 0 16,1-2-8-16,0 2 8 0,2 0 0 0,-2 0 0 0,5 0-8 15,-6-2 8-15,6 2 0 0,0 0 0 0,-3-7 0 16,3 5 0-16,-2 0 14 16,-1-3-2-16,0-2 0 0,-5 5-12 0,3-5 0 0,-3 0 0 15,-3 0 0-15,1 0-12 0,-1-2-4 0,-2-3-2 0,-3 3 0 16,5-3-5-16,-5 3-1 0,0-5 0 0,3 5 0 16,0-5 4-16,-1 2 1 0,1-2 0 0,0 0 0 15,-3 0 19-15,3 0-10 0,5 0 10 0,0 0-8 16,0 0 8-16,0 0 14 0,0 0-3 0,0 0-1 15,0 0-18-15,0 0-4 0,2 7-1 0,1 0 0 16,2 0 13-16,0 5 12 0,3-5-3 0,3 7 0 16,0 0-1-16,-1-2 0 0,1 7 0 0,-1-5 0 15,1 7 3-15,2-7 0 0,-5 5 0 0,-3 2 0 16,3-7 2-16,-2 5 1 0,-4 0 0 0,-2-5 0 0,0 0 17 16,0-2 3-16,0-3 1 0,-2 3 0 0,-1-5-9 0,0 5-2 15,1-10 0-15,-4 5 0 0,6-7-16 0,-2 5-8 16,2-5 0-16,-3 0 8 15,-2 2-152-15,-1-2-30 16,1-2-6-16,-3 2-2 0</inkml:trace>
  <inkml:trace contextRef="#ctx0" brushRef="#br0" timeOffset="103981.23">20463 10128 403 0,'0'0'36'0,"0"0"-36"0,0 0 0 0,0 0 0 15,0 0 329-15,0 0 59 0,0 0 12 0,0 0 3 16,0 0-298-16,5 2-59 0,-2 5-12 0,2 0-2 16,-2-2-16-16,2 9-2 0,0-2-1 0,1-3 0 15,-1 10 0-15,0 0 0 0,-2-3 0 0,2 8 0 16,-2-3 3-16,2 0 1 0,-2-2 0 0,-1 2 0 15,1 0-5-15,0-2-2 0,-1-5 0 0,1-2 0 16,0-5-10-16,-1 0 0 0,-2-7 0 0,0 0 0 0,0 0 13 0,0 0-2 16,6-7-1-16,-4-5 0 0,3-2-26 0,-2-7-4 15,2 0-2-15,-2-5 0 0,0 5 4 0,-1-5 1 16,1 5 0-16,0-3 0 0,-1 1 17 0,1-1-10 16,0 3 10-16,-3 2-8 0,2 3 8 0,1-3 0 15,-3 7 0-15,5-2 8 0,-5 0-8 0,3 7 0 16,2 0 8-16,-5 0-8 0,3 0 8 15,-1 2-8-15,-2 5 10 0,0 0-10 0,0 0 0 0,0 0 0 16,6 5 0-16,-1 2 0 0,-2 0 0 0,-1 0 0 0,1 7 0 16,0 0 0-16,-3-2 10 15,0 2-10-15,2 0 10 0,-2 0-10 0,3-2 31 0,-3 2 0 16,5-2 0-16,-2-5 0 0,2 5 3 0,-2-3 1 0,5-2 0 16,0-2 0-16,2-3-17 0,1 5-3 15,2-7-1-15,3-2 0 0,2-3-14 0,-2-2-8 16,0-2 8-16,3-3-13 0,-3 0-6 0,2 3-1 0,-2-3 0 0,0 0 0 31,-3 3-28-31,-2-3-7 0,-3 5-1 0,0-2 0 0,-3-1 32 0,-3 3 5 16,1 0 2-16,-3 0 0 0,3 7 17 0,-3 0 9 0,0 0-1 0,0 0 0 15,-8-2 28-15,3-3 4 0,-1 10 2 0,1-3 0 16,0 5-14-16,-3-2-2 0,5 2-1 0,-2 0 0 16,2 5-17-16,0-3-8 0,1 3 8 0,2-5-8 15,2 7 0-15,1-2 0 0,0-3 8 0,2 3-8 0,3-5 0 16,-3 0 0-16,3 0 0 0,-2 0 0 0,1-7 0 0,4 7 0 15,-3-7 0-15,3 0 8 0,-1 0-17 0,1 0-4 16,2-2-1-16,-2-3 0 16,2 3-14-16,3-3-4 0,0-2 0 15,-1 7 0-15,1-2 4 0,0-3 0 16,-3 5 0-16,1 0 0 0,-4 0 15 0,1 5 3 0,-3-3 1 0,0 3 0 16,-3 2 9-16,-2-5 11 0,-3 5-3 0,2-2 0 0,-2 2 46 15,-2 0 9-15,2 0 1 0,-3 0 1 0,0 0-23 0,1-2-5 16,-1-3-1-16,3-2 0 0,-5 5-16 0,-1 2-3 15,1-7-1-15,2 0 0 0,-2-2-5 0,0-3-2 16,0 5 0-16,-1-7 0 0,4 2-20 0,-4-2-4 16,4 0-1-16,-1 0 0 0,3 0 0 0,0-5 0 0,0 5 0 0,3-2 0 31,2-3-8-31,3 5-3 0,0-5 0 0,2 5 0 16,1 0-25-16,2 5-4 0,3-5-2 0,3 2 0 15,-3 0-18-15,2 3-3 0,-2-3-1 0,2 5 0 16,-2 0 13-16,0 0 3 0,-3-2 0 0,3 2 0 15,-2 0 22-15,-4 0 5 0,3-5 1 0,-2 5 0 0,-3 0 58 0,2 0 12 0,-2 0 2 0,-2 0 1 16,-1-2 31-16,-5 2 7 0,0 0 1 0,8 0 0 16,-8 0-19-16,0 0-3 0,0 0-1 0,0 0 0 15,0 0-15-15,0 0-3 0,0 0-1 0,0 0 0 16,0 0-9-16,0 0-1 0,0 0-1 16,0 0 0-16,0 0-10 0,3 2-1 0,-1 5-1 0,1-2 0 15,-3 2-11-15,0 0 0 0,0-7 0 0,0 7 0 16,0 0 0-16,0 0 0 0,0 0 0 0,0 3 0 0,0-3 0 15,0-7 0-15,0 0 0 0,0 0 0 16,0 0-23-16,0 0 0 0,0 0 0 0,0 0 0 16,0 0-219-16,5-5-44 0,3-9-9 0,-3 0-1 0</inkml:trace>
  <inkml:trace contextRef="#ctx0" brushRef="#br0" timeOffset="104315.65">21497 9803 2347 0,'0'0'52'0,"0"0"10"0,0 0 2 0,0 0 2 0,0 0-53 0,0 0-13 0,0 0 0 16,0 0 0-16,-2 5 17 0,2 2 1 16,2 0 0-16,1-2 0 0,2-3-32 0,1 3-6 0,2-3-2 0,0 3 0 31,-1-3-71-31,4 3-15 0,5-5-2 0,-3 5-1 16,11-3-172-16,-11-2 137 0,-2 5 0 15,-1-5 45-15,1 2 9 0,0-2 1 0,-4 0 1 0,1 0 102 0,0 0 21 16,0 0 4-16,-2 0 1 0,-6 0 66 0,2 5 12 0,-2-5 4 0,3 7 0 15,-3-5-13-15,0 10-3 0,0 0 0 0,0 2 0 16,-3 0-32-16,3 7-8 0,-2 0 0 0,-1 5-1 16,0 0-17-16,3 2-3 0,0 5-1 0,0 0 0 15,0 12-2-15,3-3 0 0,2 5 0 0,-2 0 0 16,2-2-26-16,-2-10-6 0,2 0 0 0,-2-2-8 16,-1-7 12-16,1 0-12 0,0-5 12 0,-1-2-12 15,1 0 8-15,-3-10-8 0,0-2 0 0,0 0 0 16,0-7-51-1,0 0-17-15,0 0-3 0,-3-2-657 0,-2-5-131 0</inkml:trace>
  <inkml:trace contextRef="#ctx0" brushRef="#br0" timeOffset="104955.54">21468 10121 403 0,'0'0'36'0,"0"0"-36"16,0 0 0-16,0 0 0 0,0 0 454 0,0 0 84 15,0 0 17-15,0 0 3 0,6-5-406 0,2 5-82 16,2 0-16-16,1 0-3 0,2 0-39 0,3 0-12 15,5 0 0-15,3 0 0 0,-3 0 0 0,-3-2 0 16,4 2-12-16,-4-5 3 16,1 5-41-16,-3-5-8 0,-3 5-2 0,3-2 0 15,-3 2-102-15,0-5-21 0,0 5-4 0,-2-2-1 16,0-3 100-16,-4 5 19 0,4-2 4 0,-3-3 1 16,0 3 0-16,0-3 0 0,-3 5 0 0,-5 0 0 0,5-2 140 0,-5 2 28 15,6-5 5-15,-6 5 2 0,0 0 9 0,0 0 3 0,0 0 0 0,0 0 0 16,8 7-34-16,-6 0-6 0,4 0-2 0,-4 0 0 15,1 0-28-15,-3 5-5 0,3-5-2 0,-3 0 0 16,2 0-18-16,-2 0-3 0,0 0-1 0,3 5 0 16,-3-5-10-16,0-2-2 0,0-5-1 15,0 0 0-15,5 2-23 0,0 3-5 0,1-5-1 16,2 0 0 0,0-5-41-16,-3 3-8 0,5-5-1 0,-2 0-1 15,3-5-38-15,0 5-7 0,4-5-2 0,1-2 0 0,0 2 36 0,-3 3 8 16,-2-3 0-16,2-2 1 0,-2 7 71 0,-1-5 0 0,1 5 0 0,0-2 12 15,-6 2 65-15,0 2 14 0,3 0 2 0,-3 5 1 16,-5 0-11-16,6 0-3 0,-6 0 0 0,2 10 0 0,4-3-5 16,-4 2-2-16,-2-2 0 0,3 7 0 0,0 3-27 0,-3-1-6 15,0 10 0-15,0-5-1 0,2 12-31 0,-2 0-8 16,0 0 0-16,-2 7 0 0,-4-5 0 0,1-2 0 16,0 0 0-16,-6-5 0 0,0 3 0 0,-2-3 0 15,3-7 0-15,-9 3 0 0,1-8-18 0,2 3-5 16,0-7-1-16,0-3 0 0,3-2 4 0,0-2 1 15,-3-3 0-15,5-2 0 16,-2-2-10-16,2 2-3 16,1-7 0-16,-1 0 0 0,3-5 19 0,3 3 3 0,0-3 1 0,-1-2 0 0,4 0 29 15,2-3 5-15,-3 1 2 0,3-3 0 0,3-2 9 0,-1 2 1 16,4-2 1-16,-1 2 0 0,0 0-16 0,6 5-3 16,-1-5-1-16,1 5 0 0,2 5-7 0,0-3-2 15,6 0 0-15,-3 5 0 0,2-2-9 0,-2 4 0 16,0-2 0-16,3 0 0 0,-6 7 0 0,3-7-14 0,0 7 5 0,-3-5 1 31,3 5-107-31,-6-2-21 0,3 2-4 0,1-5-925 0</inkml:trace>
  <inkml:trace contextRef="#ctx0" brushRef="#br0" timeOffset="105246.22">22487 9855 2790 0,'0'0'61'0,"-5"0"13"0,-3 0 2 0,0 5 3 0,2-3-63 0,-1 3-16 0,4-5 0 0,-2 7 0 16,-3-5 0-16,2 10-12 0,1 0 3 0,-3 2 0 16,0 0-2-16,0 7 0 0,-2 0 0 0,2 3 0 15,-3-1 11-15,3 8 0 0,3-3 0 0,-3 0 0 16,3 5 12-16,2 0 5 0,0 0 1 0,6 0 0 0,-3 2-3 0,5-2-1 15,1 0 0-15,2-5 0 0,5 3-14 0,0-3 0 16,0-2 0-16,1 2 0 16,1-2-23-16,-1-5-7 0,4 3-2 0,-2-3 0 15,-3 0-155-15,3-2-31 0,-3-5-6 0,1 5-758 0</inkml:trace>
  <inkml:trace contextRef="#ctx0" brushRef="#br0" timeOffset="109242.1">24246 9467 1324 0,'0'0'59'0,"0"0"12"0,0 0-57 0,0 0-14 16,0 0 0-16,0 0 0 0,0 0 190 0,8 0 35 15,3 0 7-15,0 0 2 0,-1 0-196 0,1-2-38 16,2 2-10-16,3 0-1 16,-3 0-39-16,6 0-8 0,2 0-2 0,0 0 0 0,-3 0 30 0,1 0 6 15,-1 0 0-15,1 0 1 0,-1 0 31 0,1 0 5 16,0 0 2-16,-4 0 0 0,4-5-6 0,-3 5-1 16,2 0 0-16,1 0 0 0,-1 0 20 0,4 0 3 15,4 0 1-15,-5 0 0 0,3-5-32 0,0 5 0 0,5-2 0 16,3 2 0-16,-3-5 0 0,2 5 0 0,-4 0 0 0,10-7 0 15,-5 7 0-15,-3-2 0 0,0 2 0 0,3-5 0 16,-1 5-9-16,-1 0 9 0,1 0 0 0,-2 0-9 16,1 0-8-16,-1 0-2 0,0 0 0 0,0 0 0 15,-5 5-108-15,-1-5-21 16,-1-5-5-16</inkml:trace>
  <inkml:trace contextRef="#ctx0" brushRef="#br0" timeOffset="110903.15">22683 10095 172 0,'0'0'16'0,"0"0"-16"15,0 0 0-15,0 0 0 0,0 0 199 0,0 0 37 16,0 0 7-16,0 0 1 0,5-5-77 0,0 5-16 16,1-2-3-16,-1 2-1 0,0-5-54 0,0 5-10 0,-5 0-3 0,8 0 0 15,0 0-10-15,-2 0-2 16,-1 5-1-16,3-5 0 0,2 2-12 0,-2 3-3 0,0-3 0 0,-2-2 0 16,-1 7 0-16,0-2 0 0,3 2 0 0,-3 5 0 15,1-3-35-15,-1-2-7 0,-2 5-2 0,2 2 0 16,-2-2-8-16,-1 2 0 0,1 0 0 15,-3-2 0-15,3-3 0 0,-3 8 0 16,2-8 0-16,-2 3 8 0,0-5-8 0,0 0 0 16,0 0 0-16,0 0 0 0,0-7 0 0,0 0 0 0,0 0 0 0,0 0 8 15,0 0-8-15,0 0 0 0,0 0 0 0,0 0 0 16,0 0 0-16,0 0 0 0,0 0 0 0,0-7-11 31,3 0-14-31,-3-5-3 0,2-2-1 0,-2 0 0 0,3 2 19 16,-3-4 10-16,3-3-10 0,2 5 10 0,-2 0 0 0,2-3 0 0,0 3 0 0,1 0 0 15,2 0 0-15,-1 2-9 0,-1 3 9 0,2-3 0 0,0 0-9 16,0 5 9-16,0 0-10 0,2 0 10 0,1 0-11 0,-1 7 11 16,-2-7-12-16,3 7 12 15,-1-2-10-15,-2 2 10 0,3 0-8 0,-1 2 8 16,-2-2-9-16,3 7 9 0,0-2-10 0,-1-3 10 0,-2 5-14 0,3 0 3 16,-3 0 1-16,2 5 0 0,-2-5 2 0,0 5 0 15,0-5 0-15,-3 5 0 0,3-3 8 0,0-2 11 16,-5 7-3-16,2-7 0 0,-2 5-8 0,-1-5 0 15,-2 0 0-15,0 0 8 0,0 0-8 16,0-2 0-16,-2 2 0 0,-4 0 0 0,-1 0 0 16,1-2 0-16,-4-3 0 0,2-2-11 0,-6 0 11 0,4 5 0 15,-3-5 10-15,2 0-10 0,-2 0 0 0,2-5 8 16,1 5-8-16,2-2 0 0,-3-3 10 0,1 3-1 16,2-3 0-16,2-2 0 0,-2 5-1 0,6-8 0 0,-4 8 0 15,4-5 0-15,-1 0-8 0,3 2 0 0,0-4-12 16,3-1 12-16,-1 3-15 0,6 0 5 0,-2 5 1 0,4-5 0 15,-2 2-4-15,5-2-1 0,1 0 0 0,4 2 0 32,-2 3-10-32,5-3-1 0,0 3-1 0,6-3 0 0,-1 5 11 0,-2 0 3 15,5 5 0-15,-2-3 0 0,-1-2 12 0,-2 5 0 0,-3 2 0 0,0 0-9 16,-2 0 9-16,2-2 8 0,-5 2-8 0,0-5 11 16,-3 5 5-16,0-2 0 0,-2 2 1 0,2 0 0 15,-5-2-3-15,-3-3-1 0,1 3 0 0,-6-5 0 16,0 0 5-16,0 0 1 0,0 0 0 0,-6 2 0 15,4 3-1-15,-6-3 0 0,2-2 0 0,-4 0 0 16,2 0-18-16,-3 0 0 0,1 0 0 0,-1 0 0 16,1 0 0-16,-4 0 0 0,6-2 0 0,0-3 0 15,0 3-18-15,3-3 2 0,-3-2 1 0,0 0 0 16,6 0-40-16,-1-5-8 0,3 5-1 16,3-2-1-16,5-8-164 0,-3 8-33 0,3-10-6 0,2 5-382 15</inkml:trace>
  <inkml:trace contextRef="#ctx0" brushRef="#br0" timeOffset="111135.35">23678 9834 1796 0,'13'0'80'0,"-8"2"16"0,0-2-77 0,1 0-19 16,-1 5 0-16,-2-3 0 0,2 3 126 0,-2 2 22 15,2 0 4-15,-3 5 0 0,4-3-84 0,-4 3-16 16,1 2-4-16,0 5-1 0,-3 0-35 0,0 2-12 0,0 0 9 0,-3 0-9 16,3-2 0-16,0 7 0 15,-3-5 0-15,1 0 0 0,-1 5 12 0,0-5-4 16,1 5 0-16,-1-5 0 0,1 3-8 0,-1-3 0 0,3 0 0 15,-3 0 0-15,1-2 0 0,2-5 0 16,-3-2 0-16,3 0 0 0,3-3-15 0,-3-4-5 16,0-5 0-16,0 0-1 15,0 0-85-15,0 0-17 0,5 0-3 0,0-5-1 16,0-2-138-16,1 0-28 0,-1-7-6 0,0 0-1 0</inkml:trace>
  <inkml:trace contextRef="#ctx0" brushRef="#br0" timeOffset="111341.36">23545 10069 864 0,'-5'-5'76'0,"0"3"-60"16,-1 2-16-16,1 0 0 0,2 0 320 0,3 0 62 15,0 0 12-15,0 0 2 0,0 0-312 0,6-5-64 16,2 5-12-16,2-2-8 0,4-3 0 0,4 5 0 16,-2-2-13-16,2 2 4 15,1 0 9-15,2 0 0 0,-2 0 8 0,2 0-8 16,0 0 0-16,-3 2 8 0,1-2-8 0,0 0 0 0,-4 0 0 0,-1 0 0 15,2 0-12-15,-3 0 4 16,0 0-204-16,-2 0-40 0,10 0-8 0,-8 0-1 0</inkml:trace>
  <inkml:trace contextRef="#ctx0" brushRef="#br0" timeOffset="112333.3">23881 10443 2761 0,'0'0'122'0,"0"0"26"0,0 0-119 0,0 0-29 0,0 0 0 0,0 0 0 31,0 0-96-31,0 0-24 0,6 2-6 0</inkml:trace>
  <inkml:trace contextRef="#ctx0" brushRef="#br0" timeOffset="113003.76">24220 9749 2793 0,'0'0'124'0,"0"0"25"0,0 0-119 0,0 0-30 0,0 0 0 0,0 0 0 16,0 0 9-16,0 0-9 0,0 0 8 0,0 0-8 16,0 5-56-16,-3 2-17 0,1 0-3 0,2 7-1 15,-3 0 1-15,0 3 0 0,-5 4 0 0,3 0 0 0,0 5 66 0,-3 2 10 16,0-2 9-16,3 2-1 0,-1-2 23 0,4-5 5 15,-1 5 0-15,0-7 1 0,3 0-5 0,0-3-2 16,0-2 0-16,3-2 0 0,0 2-20 0,2-7-10 16,-2 0 10-16,2 0-10 0,0-2 0 0,3 2 0 15,-2-7 0-15,-1-2 0 0,3-3-13 0,0 0 1 0,0 3 0 0,0-3 0 32,-1-2-17-32,1 0-3 15,0 0-1-15,0 0 0 0,-2-5 16 0,-1 5 3 0,3 0 1 0,-6 0 0 0,1-2 13 0,0-3 0 0,-6 7-10 0,3-2 10 16,-3 5 0-16,1-5 10 0,-1 2-1 0,-2 3 0 15,0-3 11-15,2 5 1 0,-2 0 1 0,2 0 0 16,-2 0-9-16,2 0-1 0,-2 5-1 0,2-3 0 16,0 5-3-16,1 0-8 0,-1 0 12 0,3 5-4 15,0-5-16-15,0 0-4 0,3 0-1 0,-1 0 0 16,1 0 13-16,2 3 0 0,1-8 0 0,2 3 0 0,2-3-21 16,1-2-2-16,2 0 0 0,3-2 0 15,0-3-17 1,5-2-3-16,3 2-1 0,2-2 0 0,-2-2-2 0,0 2-1 0,0-5 0 0,-3 0 0 0,-3 3 23 15,-2-3 5-15,0-2 1 0,-3 2 0 16,-2 3 33-16,0-3 6 0,-4-2 2 0,1 0 0 0,-2 2 28 16,-1-2 5-16,-2 2 2 0,2 5 0 0,-2-2 21 0,-3-3 4 15,2 5 1-15,-2 2 0 0,0 3-23 0,0 2-4 16,0 0-1-16,0 0 0 0,0 0-35 0,0 0-7 16,0 0-2-16,-2 2 0 0,-4 10-12 0,4 2 0 15,-4-2 0-15,1 2-10 0,-3 7 10 0,3 5 0 16,-3 0 0-16,0-5 0 0,0 7 0 0,0 3 0 0,0-3 0 0,3 0 0 15,-3 5 0-15,0-2 0 0,3-3 0 0,-1 0-8 16,1-2 0-16,0-5 0 16,-1 5 0-16,4-7 0 0,-3-5-3 15,-1 0 0-15,1-2 0 0,0-5 0 16,2 0-113-16,-2-5-24 0,-1-2-4 0</inkml:trace>
  <inkml:trace contextRef="#ctx0" brushRef="#br0" timeOffset="113335.44">24352 10114 345 0,'8'-17'31'0,"-5"15"-31"0,2-3 0 0,0-2 0 0,1 0 392 0,2 5 73 0,5-3 15 0,0-2 2 16,0 2-329-16,1 5-65 0,-1-2-14 0,0-3-2 15,3 5-44-15,0 0-8 0,0-2-1 0,0 2-1 16,-3 0-18-16,3-5-17 0,-3 5 3 0,3-2 1 16,-3-3-45-16,0 5-9 0,0-2-1 0,1-3-1 15,-1 3-111-15,-3-3-21 0,1 0-5 0,0-2-1 16,-3 5 73-16,2-3 14 0,-5-2 4 0,1 7 0 0,-1-7 144 0,-2 5 28 15,2-3 7-15,-5 5 1 0,0 0 99 0,0 0 20 16,0-5 4-16,0 5 1 16,0 0-63-16,0 0-12 0,0 0-2 0,0 0-1 0,-5 10-54 0,-1-3-10 15,1 2-2-15,-3-2-1 0,6 5-7 0,-4 2 0 16,1 5-1-16,2-5 0 0,1 5-15 0,-1-3-2 16,3 3-1-16,-3 0 0 0,6 0 2 15,-3-3 0-15,0 3 0 0,0-5 0 0,0 0-3 0,3 0 0 16,-3-2 0-16,2 2 0 15,1-7-43-15,0 0-9 0,-1-2-1 0,1 0-1 16,-3-5-93-16,0 0-18 0,5-5-4 0</inkml:trace>
  <inkml:trace contextRef="#ctx0" brushRef="#br0" timeOffset="113517.63">24662 10050 1324 0,'0'0'59'0,"0"0"12"16,0 0-57-16,0 0-14 0,0 0 0 0,0 0 0 0,0 0 322 0,0 0 62 0,0 0 12 0,0 0 2 15,0 0-302-15,0 0-61 0,0 0-12 0,0 0-3 16,8 7-20-16,-3-7 0 0,3 5 0 0,0-3 0 16,0 3 0-16,0-5 0 0,0 0 0 0,0 0 0 15,0 0 0-15,0 5-15 0,-1-5 3 0,1 0 0 16,-2-5-164-16,2 5-32 0,-3-5-6 0,0 3-2 0</inkml:trace>
  <inkml:trace contextRef="#ctx0" brushRef="#br0" timeOffset="113762.07">24918 9820 633 0,'0'0'56'0,"0"0"-44"16,0 0-12-16,0 0 0 0,6 2 481 0,-1 3 95 16,3-3 18-16,0 5 4 0,0-2-474 0,0 2-94 15,0 5-19-15,0-3-11 0,0-2 0 0,-3 7 0 16,0 5 0-16,0-5-12 0,1 10 0 0,-4-1 1 15,-2 1 0-15,3-1 0 0,-6 3 11 0,3 0 0 16,-5 2 0-16,0 3 0 0,0-8 0 0,-6 10 0 0,3-7 0 0,-5 7 8 16,-3-7-8-16,0-5 0 0,-2 0-8 0,4-2 8 31,-2-5-98-31,-2 0-14 0,2-2-4 0</inkml:trace>
  <inkml:trace contextRef="#ctx0" brushRef="#br0" timeOffset="116697.5">23117 10932 1785 0,'0'0'79'0,"5"0"17"0,3 5-77 16,-3-5-19-16,0 2 0 0,1-2 0 0,-1 5 56 0,0-3 7 15,3-2 1-15,-2 5 1 0,-6-5-52 0,0 0-13 16,0 0 0-16,0 7 0 0,-3-5 11 0,-2 5-1 15,-3-2 0-15,-6 2 0 0,-1 0 21 0,-1 0 4 16,-3-2 1-16,1 2 0 0,2-5 1 0,0 6 1 16,-3-4 0-16,4 1 0 0,-4-3-2 0,0 3 0 15,1-5 0-15,-1 0 0 0,1-5-9 0,-1 5-3 0,1-7 0 16,2 3 0-16,3-4-14 0,2 1-10 0,-2 0 12 16,5 0-12-16,3-7 0 0,5 2 0 0,-3 5 0 0,6-7 0 15,2-5 0-15,3 5 0 16,5-7-12-16,-2 2 12 0,2-2-8 0,3 2 8 0,2-2 0 0,-2-5-9 15,3 0 9-15,-1 5 0 0,1-5 0 0,-3 5 0 16,0 0 0-16,-1 0 0 0,4-3 0 0,-3 10 0 16,0 0 0-16,-3 0 0 0,0 0 8 0,-2 2-8 15,-1 5 0-15,-2 0 0 0,0 0 0 16,-5 2 0-16,2 3 0 0,-5 2 0 0,0 0 0 0,0 0 8 16,0 0 1-16,0 0 1 0,0 0 0 0,-8 2 0 15,0 5-10-15,0 0 0 0,0 5 0 0,-2 2 0 16,2 0 0-16,-3 5 0 0,3 2 0 0,0-2 0 15,3 2-8-15,0-2 8 0,2 2 0 0,1-2 0 16,-1 2 0-16,0-2 0 0,3 0 0 0,0-3 0 16,3-4 0-16,0 7 0 0,2-10 0 0,0 3 0 0,0 2 0 0,3-2 10 15,0-3-2-15,3-1-8 0,-3 3 9 0,2-4-9 16,4 5 0-16,-1-5 9 0,-3 0-9 0,4 0 10 16,-4-2-10-16,1-3 10 0,5 5-10 0,-3-2 0 15,0-3 0-15,0-2 0 16,1 5-22-16,-1-5-3 15,3 0-1-15,-3-5 0 0,0 5-105 0,-2 0-21 0,2-7-4 16,-2 5-497-16,-3-3-100 0</inkml:trace>
  <inkml:trace contextRef="#ctx0" brushRef="#br0" timeOffset="117258.97">23543 10831 345 0,'0'0'15'0,"0"0"4"0,0 0-19 0,0 0 0 0,5 2 0 0,-5-2 0 15,5 5 436-15,3-3 84 0,0 3 17 0,3-5 3 16,5 3-420-16,-1 1-84 0,-1-4-16 0,-1 5-4 16,0-3-16-16,-2 3 0 0,2-3 0 0,-2 3 0 15,-4-3 0-15,1 5 0 0,-2-2 0 0,-1-2 0 16,-2 1 0-16,-1 3 11 0,-2 0-11 0,0-2 10 16,-2 2 10-16,-1 0 3 0,-2-5 0 0,-1 8 0 15,-7-1-3-15,3-4-1 0,-1 2 0 0,-5-5 0 16,-2 5-19-16,-4-2 0 0,4 2 0 0,-3-7 0 15,0 7 0-15,2-7 8 0,1 7 0 0,2-7-8 16,0 0 16-16,3 0-3 0,2 0-1 0,-2 0 0 16,5-2 0-16,0-3-1 0,0 3 0 0,3-3 0 0,-1-2-11 15,4 0 8-15,-1-5-8 0,3-2 8 16,3 2-8-16,2-2-9 0,0-2 9 0,3-8-13 16,3 3 4-16,2 0 1 0,3-5 0 0,0 0 0 15,2-2-11-15,1 2-1 0,-1 7-1 0,4-2 0 16,-1 0 12-16,-5 2 9 0,-1 5-12 0,-1 0 12 0,-1 2-11 0,-5 5 11 15,-3 0-10-15,3 0 10 0,-3 2 14 0,-5 5 9 16,0 0 1-16,0 0 1 0,0 0 15 0,0 0 4 16,0 0 0-16,-5 0 0 0,2 5-28 0,-5 2-4 15,-2 0-2-15,-3 5 0 0,-1-3-10 0,1 8 0 16,3-3 0-16,-4 0 0 0,1 5-12 0,5-3 12 16,-2 3-10-16,2 2 10 0,0 1 0 0,2 1 0 0,4-7 0 0,-1 3 0 15,1 0 0-15,2 0-9 0,2-5 9 0,1 0 0 16,2 0 0-16,0 0 0 0,1-2 0 0,2 2 0 15,2-2 0-15,1-3 9 16,-3-2-9-16,5 1 10 0,3 3-10 0,0-4 0 0,0-2 0 0,-1 2 0 16,-1-5 0-16,2 3 0 15,-1-5-10-15,4 0 10 16,-6 0-99-16,3 0-13 0,0-5-4 0,-3 3-620 0,0-3-124 0</inkml:trace>
  <inkml:trace contextRef="#ctx0" brushRef="#br0" timeOffset="117657.76">24215 10732 403 0,'0'0'36'0,"0"0"-36"16,0 0 0-16,0 0 0 0,0 0 444 0,0 0 83 15,0 0 16-15,0 0 3 0,0 0-395 0,-6 0-79 16,1 5-16-16,0-3-4 0,-3 3-38 0,3-3-14 15,-3 5 9-15,0 5-9 0,-3-5 0 0,1 7 0 0,-1 0 0 0,-2 5 0 16,2 2 12-16,1 3-4 0,-1-3 0 0,3 5 0 16,3 2-8-16,-1-2-11 0,4 0 3 15,-1-2 0-15,6 1 8 0,-3-3 0 0,2 1 0 0,4-2 0 16,2 0 0-16,2-6-8 0,1 3 8 0,-1-4-8 16,1-2-42-1,0-5-8-15,2 0-2 0,-3 0-662 0,1-2-133 0</inkml:trace>
  <inkml:trace contextRef="#ctx0" brushRef="#br0" timeOffset="118172.37">24545 10967 1094 0,'0'0'48'0,"0"0"11"0,0 0-47 15,0 0-12-15,0 0 0 0,0 0 0 16,0 0 321-16,6 5 63 0,-1-10 12 0,3 5 2 16,0 0-398-16,2-2-74 0,-2-3-18 0,0 5-3 15,0-2-97-15,3-3-19 0,-3 3-4 0,-3-3-1 0</inkml:trace>
  <inkml:trace contextRef="#ctx0" brushRef="#br0" timeOffset="118312.58">24871 10927 2016 0,'0'0'89'0,"0"0"19"0,0 0-87 0,0 0-21 15,0 0 0-15,0 0 0 0,0 0 160 0,8 5 27 16,0-5 5-16,2-5 2 15,4 3-386-15,-4-3-76 0,1 3-16 0</inkml:trace>
  <inkml:trace contextRef="#ctx0" brushRef="#br0" timeOffset="118444.23">25098 10913 1094 0,'0'0'97'0,"0"0"-77"0,0 0-20 0,0 0 0 15,0 0 253-15,0 0 47 0,0 0 10 0,0 0 2 16,0 0-245-16,8 0-49 0,-2 0-10 0,-1 0-8 15,0 0-161-15,0-2-39 0,-5 2-8 16</inkml:trace>
  <inkml:trace contextRef="#ctx0" brushRef="#br0" timeOffset="118876.19">25106 10643 2761 0,'0'0'60'0,"0"0"13"0,0 0 3 0,0 0 2 0,11 2-62 15,-1-2-16-15,1 5 0 0,5-3 0 0,2 5 9 0,1-2-1 0,0-3 0 0,-1 5 0 16,3 5-22-16,-2 2-5 0,2 0-1 0,-5 5 0 31,0 2-9-31,-6 5-3 0,1 0 0 0,-6 0 0 0,-2-5 32 0,-3 7-9 0,-3 3 9 0,-2-3 0 16,-3 0-9-16,-5-2 9 0,-3 0-10 0,-5 2 10 15,-3-4-52-15,-5-1-5 0,0 1-1 0</inkml:trace>
  <inkml:trace contextRef="#ctx0" brushRef="#br0" timeOffset="133002.92">8549 9100 288 0,'-16'0'12'0,"16"0"4"16,0 0-16-16,-5 5 0 0,-3-5 0 0,0 0 0 0,2 0 210 0,-2 0 39 16,0 0 8-16,1 0 2 0,1 0-184 0,1 0-37 15,0 0-7-15,-1 0-2 0,-2-5 9 0,6 5 2 16,-3-2 0-16,2-3 0 0,-2 3 32 0,-1-3 8 16,4 3 0-16,-1-3 1 0,0-2-5 0,1 0 0 15,-1 2-1-15,3-2 0 0,0 0-23 0,0 0-4 16,0-2 0-16,0-3-1 0,3 5-19 0,-3-5-4 15,0 5-1-15,-3-7 0 0,6 7-14 0,-6-5-9 16,0 5 12-16,1-2-12 0,-1-3 9 16,0 5-9-16,-2-5 0 0,0 5 9 0,-3 0 3 0,3-5 0 15,-3 5 0-15,2-2 0 0,-2-3 12 0,1 5 4 16,1-5 0-16,1 3 0 0,0-3 0 0,2-2 0 0,-2 2 0 16,5 3 0-16,-3-3-10 0,3-2-2 15,3 2 0-15,-3 3 0 0,5-3-8 0,-2 0-8 0,-3-2 9 16,5 0-9-16,0 2 0 0,-2 3 8 0,0-3-8 0,-1 2 0 15,6-1 0-15,-3-1 0 0,-2 3 8 0,2-3-8 16,-2 0 0-16,2 5 0 0,1-7 0 0,2 7 0 16,-6-7 8-16,6 7-8 0,3-5 11 0,-1 5-11 15,-2-7 18-15,5 2-3 0,3 3-1 0,0-3 0 16,0-2 3-16,3 0 1 0,-1 2 0 0,1-2 0 16,4 2-10-16,-1-2-8 0,-1 0 12 0,0 2-12 15,0-2 8-15,0 4-8 0,0-1 0 0,-2-1 0 16,-1 3 0-16,1-3 0 0,0 0 0 0,-1 5 0 15,-2 0 0-15,0-3 0 0,2 3 0 0,-2-4 0 16,3 4 0-16,-3 2 0 0,-1-2 0 0,4 0 0 16,-3 4 0-16,2-4 8 0,1 3-8 0,-3-3 0 0,0 2 8 15,2-2-8-15,-2 5 0 0,0-3 0 16,0 2 0-16,0-1 10 0,0 4-10 0,-1 0 8 0,-1-3 0 0,-1 3-8 16,3-4 12-16,0 4-4 0,-3 4-8 0,3-4 12 15,-3 0-12-15,3 3 12 0,-3-3-4 0,3 4-8 16,0-1 12-16,-3 4-4 0,3 0-8 0,0-2 0 15,0 2 9-15,2 0-9 0,1 5 10 0,-3-3-2 16,-1-2-8-16,1 5 12 0,3-1-12 0,-6-1 0 16,3 2 0-16,-3 2 0 0,3 0 0 0,-3 0 0 15,1 5 0-15,-1-5 0 0,0 5 0 0,-2 2 0 0,2-2 0 16,0 2 0-16,-2-2 0 0,4 2 0 0,-4-2-13 0,5 2 4 16,-3 0 9-16,0 5 0 0,3-5 0 15,-2 5 0-15,1-5 0 0,-4 5 0 0,2 0 0 0,0-5 8 16,-2 5-8-16,-3-5 8 0,3 3-8 0,-4-1 8 15,-1-4 0-15,-1 2 0 0,0 5 0 0,-2-7 0 16,0 2-8-16,-1 0 0 0,-2-2 0 16,-2 2 0-16,-1-2 0 0,0 2 0 0,-2-2-12 0,-3 2 4 15,0-7 8-15,-2 5 9 0,2 0-1 0,-3 0-8 16,-2-3 0-16,2 3 0 0,-2 2 0 0,2-2 0 16,-2 0 8-16,0-3-8 0,2-4 0 0,-2 7 0 15,0-5 0-15,0 0 0 0,2-2 8 0,1 2-8 16,-1-5 0-16,-2 8 0 0,2-8 8 0,-2 5-8 15,0-2 0-15,2 0 0 0,-5-3 0 0,3 5 0 0,-3-2 8 16,0 2-8-16,0-2 0 0,1 2 0 0,-4-2 0 16,3-3 0-16,0 3 0 0,0 2 0 0,3-7 0 0,-3 5 0 15,6-3 0-15,-4-2 0 0,1 3 0 0,0-3 0 16,0 0 0-16,2-5 0 0,-2 5 9 0,2-2-9 16,-2-3 0-16,0 3 9 0,0-10-9 0,-3 5 0 15,-3 0 0-15,3 0 0 0,-2-2 8 0,-1-3-8 16,-2 3 0-16,-3-5 8 0,3 0-8 0,-3 2 0 15,-2-2 0-15,-1 0 8 0,4-5-8 16,-1 5 0-16,0 5 0 0,0-10 0 0,0 5 0 0,3-5 0 16,3-2 0-16,-3 0 0 0,2 2 10 0,1-2-10 15,-4-7 12-15,4 7-12 0,-1-5 0 0,3 0 0 16,1 5 0-16,-4-7 0 0,3 2 0 0,3 3 0 16,2-3 0-16,1 0 0 0,-3-2 0 0,2 2 0 15,6 5 0-15,-1-5 0 0,-2 5 9 0,3 0-1 16,3 0-8-16,2 0 12 0,0-3-12 0,0 3 0 0,-3 0 0 0,3 0 0 15,5 2-10-15,0-2 10 0,-5 0-8 0,0 0 8 16,3 0-20-16,2-3 0 0,-7 3 1 0,4 5 0 31,1-5-29-31,2 2-5 0,-2 0-2 0,-3-2 0 16,-3 7-93-16,3-5-20 0,3 5-3 0,-3 0-898 0</inkml:trace>
  <inkml:trace contextRef="#ctx0" brushRef="#br0" timeOffset="138145.91">9996 9700 288 0,'0'0'25'0,"0"0"-25"0,0 0 0 0,0 0 0 15,0 0 149-15,0 0 25 0,0 0 5 0,0 0 1 16,8 2-83-16,-3 3-16 0,3-3-3 0,0-2-1 16,0 5 0-16,0-3 0 0,3 3 0 0,-4 0 0 15,4-3-26-15,-3 3-6 0,5 2-1 0,-2 0 0 16,2-5-3-16,-2 10-1 0,2-5 0 0,-3 5 0 16,1-3-20-16,2 3-5 0,-2 2-1 15,2 0 0-15,0-2 27 0,3 2 6 0,-3 0 1 0,1 0 0 16,1-7-32-16,-1 5-5 0,-1 0-2 0,-2-5 0 15,-1-5 8-15,1 3 2 0,-1-5 0 0,1-5 0 16,-1 3 13-16,1-10 4 0,0-2 0 0,2-5 0 16,0-9-2-16,0 2 0 0,6-9 0 0,-3-5 0 15,5-5-22-15,-3-4-12 0,6-3 12 0,3-2-12 16,-4-5-16-16,4 5-11 0,2 0-1 0,-3-5-1 16,4 5-188-16,-4 5-38 0</inkml:trace>
  <inkml:trace contextRef="#ctx0" brushRef="#br0" timeOffset="138753.79">7776 9648 1882 0,'5'-7'41'0,"-5"7"9"0,-10-2 2 0,10 2 1 0,0 0-42 16,-11-5-11-16,3 0 0 0,8 5 0 0,0 0 21 0,0 0 3 16,0 0 0-16,0 0 0 0,0 0-16 0,0 5-8 15,8 2 8-15,0 0-8 0,-5-2 14 0,7 2-2 16,9 0 0-16,-3 0 0 0,0 0-12 0,2 0 0 0,1-2 0 0,-1 2-10 16,1 0 32-16,-1-5 6 0,-2 3 2 0,3-5 0 15,-1 2 0-15,-2-2 0 0,0-2 0 0,0 2 0 16,2-5-8-16,4-4-2 0,-4-3 0 0,3-2 0 15,3 0 0-15,0-7-1 0,0-5 0 0,2-5 0 16,-2 3-8 0,5-5-2-16,0-2 0 0,-2-3 0 0,-4 3-9 0,6-5-12 15,1 0 2-15,-1 0 1 16,0-2-163-16,0-3-33 0,24-28-7 0,-11 19 0 0</inkml:trace>
  <inkml:trace contextRef="#ctx0" brushRef="#br0" timeOffset="140375.37">7260 11153 403 0,'3'-7'36'0,"-3"3"-36"0,0-6 0 0,-3 5 0 16,3-2 252-16,-2 0 44 0,2 0 9 0,-3-5 2 15,0 3-167-15,1-3-34 0,-1-2-6 0,0 2-2 16,1 3-26-16,-1-3-4 0,0 1-2 0,3 1 0 16,-2-2-39-16,-1-2-8 0,-5 2-2 0,5 5 0 15,1-7-5-15,-1 0-2 0,-2 2 0 0,0 3 0 0,2-5-10 0,-2-3 8 16,-1 3-8-16,1 0 8 0,0-5-8 0,0 3 10 16,-3-3-10-16,5-2 10 0,-2-3 1 0,-1 3 0 15,4 0 0-15,-4 0 0 0,4-5-2 0,-1 0 0 16,3 5 0-16,0-10 0 0,0 10-9 0,5-7 8 15,-5 7-8-15,6-3 8 0,-6-4-8 0,5 7 0 16,-2-5 0-16,-1 0 8 0,4 5-8 0,-1 2 0 16,0-7 0-16,0 5 0 0,3 5 12 15,-2-1-4-15,-1-4 0 0,0 7 0 0,1 0 1 0,1-5 0 16,4 5 0-16,0 0 0 0,-1 2 15 0,3-7 2 16,1 10 1-16,2-5 0 0,-1-3-27 0,4 3 0 0,-1 0-12 15,4 0 12-15,-4 2 0 0,3-2 0 0,1 7 0 16,-4-5 0-16,1 3 0 0,-1 2 0 15,1-5 0-15,-1 5 0 0,3 0 0 0,-2 0 0 0,2 0 0 0,0 2 0 16,0-2 8-16,3 0-8 0,5 7 8 16,-2-7-8-16,-1 7 11 0,1-5-3 0,-1 5-8 0,1 0 12 15,2 0-12-15,-3 5-13 0,-2-5 2 0,-3 0 1 16,3 0 10-16,-3 7 0 0,0 0 0 0,-2-2 0 16,-1 2 0-16,1 0 0 0,2 0 0 0,0 5 0 15,-5-3 8-15,5 3-8 0,0-5 8 0,-2 7-8 16,-3-2 12-16,2-3-3 0,3 3 0 0,1 2 0 15,-7-2-9-15,4-3 0 0,2 3 0 0,0 0 8 16,-5-3-8-16,3 5 0 0,-3-2 0 0,2 2 0 16,-2 0 0-16,0-2 8 0,-3 7-8 0,0-3 0 15,3 3 8-15,-3 0-8 0,-2 2 8 0,2 0-8 16,0 5 14-16,-5 0-2 0,-2 0-1 0,-1 2 0 16,-2 0 1-16,-1 3 0 0,1-3 0 0,-6 5 0 0,-2-5 1 15,0 5 1-15,-1-7 0 0,-2 7 0 16,-2 0 8-16,2-5 2 0,0 5 0 0,0-5 0 0,-3-2-3 0,4 2 0 15,-1-2 0-15,0 0 0 0,2-5-9 0,1 5-3 16,-3 0 0-16,0-5 0 0,3 7-9 0,0-2 8 16,-6-5-8-16,6 5 8 0,-1-4-8 0,-2 3 0 15,-5-6 0-15,3 2 8 0,-1 1-8 0,1-4 0 16,-4 4 0-16,1-4 8 0,-3 4 0 0,0-4 0 16,3-4 0-16,-3 5 0 0,-5-5 0 0,3 5-8 0,4-9 12 15,-2 6-4-15,-2-7-8 0,2 6 0 0,-3-8 0 16,4 4 0-16,-4-4 0 0,1 0 0 15,-1 1 10-15,1-4-10 0,-1-1 10 0,-2 1-10 0,-8 3 8 0,2-7-8 16,6 5 0-16,-8-3 0 0,-5-2 8 0,-1 0-8 16,1-2 0-16,-1-3 0 0,4 3 0 0,-1-3 8 15,0 1-8-15,3-3 0 0,0 4 0 16,-3-4 0-16,3 0 0 0,0-5 0 0,0 5 0 16,2-4 0-16,-2-4 0 0,3 1 0 0,-1 3 0 0,1-4 0 15,5 1 0-15,0 0 0 0,5-5 0 0,0 5 0 16,0 0 0-16,0-5 0 0,3 5 0 0,2-5 0 15,1 5 0-15,2-5 0 0,0-2 0 0,0 3 0 16,3-4-12-16,-1 4 12 0,4 1-12 0,-4-6 12 16,6 6-19-16,-2-2 4 0,-1 0 1 0,3 5 0 15,0 0-88-15,3 2-18 0,-1-2-3 0,4 5-670 16,-6-3-135-16</inkml:trace>
  <inkml:trace contextRef="#ctx0" brushRef="#br0" timeOffset="143541.04">9070 12865 2235 0,'0'0'49'0,"0"0"11"0,0 0 1 0,0 0 2 16,0 0-51-16,0 0-12 0,0 0 0 0,0 0 0 15,8-4-120-15,2-6-28 0</inkml:trace>
  <inkml:trace contextRef="#ctx0" brushRef="#br0" timeOffset="144896.72">9504 12190 2761 0,'0'0'122'0,"-3"3"26"0,1 1-119 0,-4 4-29 16,1 6 0-16,2-3 0 0,3 4 12 0,0-1-3 16,0-3-1-16,6 4 0 0,-4-1-8 0,4 0-11 0,-1-3 3 0,3 4 0 15,0-4 8-15,-3-4-8 16,0 0 8-16,1-4-8 15,-6-3-16-15,5 5-4 0,-5-5 0 0,8-5 0 0,-3 2 28 0,3-8 0 0,-5 1 0 0,5-9 0 16,-3-6 16-16,-2-4 1 0,2-4 1 0,-2-7 0 16,2 5-18-16,-3-9-19 0,-2-4 4 0,3 1 1 31,-3-7-21-31,3 0-4 0,-1 3-1 0,1 1 0 16,0-2-107-16,2 5-21 0,0 0-5 0,1 7-471 0,1-7-93 0</inkml:trace>
  <inkml:trace contextRef="#ctx0" brushRef="#br0" timeOffset="145458.29">6530 11570 2098 0,'-27'0'46'0,"14"-3"10"0,5-2 1 0,-2 5 3 0,-4-2-48 0,7-3-12 0,1 5 0 0,1 0 0 16,0 0 33-16,2 0 5 0,3 0 1 0,0 0 0 15,0 0-39-15,5 7 0 0,1 5 0 0,2-2 0 16,5 1 0-16,0 4 0 0,0-1 0 0,3-3 0 0,3 1 0 16,-6-2 0-16,3-3 0 0,-3 0 0 0,3 2 0 15,0-2-8-15,-6-5 8 0,4 3 0 16,1-5 0-16,-7 0 0 0,8-5 0 0,-3 5 0 0,1-9 12 0,2-3 0 16,-3 1 1-16,3-11 0 0,0 1 6 15,2-12 1-15,3 0 0 0,3-2 0 0,2-10-20 0,4-2 8 16,4-2-8-16,0-3 0 0,6-7 0 15,0 5-19-15,-1-7 3 0,-2 7-672 16,1-5-135-16</inkml:trace>
  <inkml:trace contextRef="#ctx0" brushRef="#br0" timeOffset="161593.82">20373 10932 460 0,'0'0'41'15,"0"0"-33"-15,0 0-8 0,0 0 0 16,0 0 388-16,5-5 76 0,-2-2 16 0,7 5 2 16,6-5-373-16,0 0-74 0,3 0-15 0,2-2-4 0,5 1-31 0,1-1-6 15,5-3-2-15,7 5 0 0,14-5 36 0,0 3 7 16,5-3 2-16,3 3 0 0,-3-3 10 16,11 0 1-16,8-2 1 0,5 0 0 0,-5 2 14 15,7 5 2-15,6-7 1 0,-2 2 0 16,2 5-28-16,-1-2-6 0,4 2-1 0,0 0 0 15,2-5-16-15,0 5-16 0,-5 0 4 0,3 0 0 16,2-5-45-16,-5 5-9 0,-8 0-2 0,0 0-653 16,0 0-131-16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45:53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20907 3752 172 0,'0'0'16'0,"0"0"-16"0,0 0 0 0,-2-7 0 16,-1 5 184-16,3-3 35 0,-5-2 6 0,2 7 2 15,1-5-99-15,-1 3-19 0,3 2-4 0,-5 0-1 16,-1-5-54-16,1 5-11 0,0 5-3 0,-1-5 0 16,1 2-28-16,-3 3-8 0,-8 9 0 0,6-2 0 0,-1-3 0 15,-5 10 0-15,0-5 0 0,1 10 17 0,-4-3 3 16,0 7 0-16,1-2 0 0,-1 2-10 0,4 5-2 16,-4-7 0-16,3 7 0 0,3-5 3 0,2-2 0 15,1 2 0-15,2-4 0 0,3-3-11 0,2 0 0 16,3 0 0-16,3-9 8 15,2 2-8-15,3 0 0 0,2-2 0 0,6-5 8 16,3 5-8-16,5-10 10 0,-1 5-10 0,6-7 10 16,1-2-22-16,-4-3-5 0,3-2-1 0,0-5 0 15,-2 5-45-15,2 0-9 0,-5-7-1 0,2 2-1 16,1 3-24-16,-1-3-5 0,0-2-1 0,1 0 0 0,-3 0 75 0,2-5 14 16,1 7 3-16,-4-2 1 0,1 0 24 0,-5-5 5 15,-3 5 1-15,0 0 0 0,-3-5 68 0,-3 5 13 16,-2 0 4-16,0-5 0 0,-2 5 2 0,-4 0 1 15,1 2 0-15,-1-2 0 0,-4 2-24 0,-1 3-5 0,1-3-1 0,-4 5 0 16,1 0-41-16,0 5-9 0,-6-3-2 0,3 10 0 16,-2-3-11-16,-6-2-2 0,-3 7-1 0,1-2 0 15,-1 4-11-15,3 3 0 0,-2 2 0 0,2 0 8 16,0 0-8-16,0 5 0 0,0-5 0 0,3 5 0 16,2 2 0-16,3-9 0 0,1 7 0 0,-1-5 0 15,5-7 0-15,-2 2 0 0,2 3 0 0,3-12 0 16,0 0 0-16,0 0 0 0,8 5-11 0,-3-3 11 15,6-2-9-15,-1 0 9 0,4-7-10 0,-1 5 10 16,3-3 0-16,-3-2 0 0,3-5 0 0,0 5 0 16,0 0 0-16,-1 0 0 0,-1 0 0 0,-1 0 0 15,-5 2 0-15,2 5 0 0,1-7 0 0,-3 7 0 16,-3-7 12-16,1 7 1 0,1 0 1 0,-4 0 0 0,2 7 14 16,1-7 4-16,-6 0 0 0,2 7 0 15,4 0-6-15,-4 3-1 0,1-1 0 0,-3-2 0 0,0 0-14 0,3 0-3 16,-3 5-8-16,0-5 12 0,0 0-12 0,0 0 0 15,0-2 0-15,0-5 0 16,5 2-20-16,-5-2-8 0,3 5 0 0,4-3-1 16,-1-2-45-16,-1 0-9 0,3 0-1 0,-3-2-1 15,1-3-137-15,1 3-27 0,1-3-6 0,-2-2-1 16,2-2 92-16,-3-3 19 0,0 5 3 0,1-5 1 0,1 5 153 0,-1-2 32 16,-1-3 5-16,0 0 2 0,1 5 157 0,-1 0 32 0,0 0 7 0,1 0 1 15,-1 2-93-15,-3 3-19 0,-2 2-3 16,0 0-1-16,0 0-57 0,0 0-12 0,0 0-3 0,0 0 0 15,8 7-36-15,-5-5-8 16,2 8-2-16,-5-1 0 0,0-2-6 0,0 0-8 0,-2-2 11 0,-1 7-11 16,0-3 0-16,-2-2 0 0,2 0 0 0,1-2 0 15,-1-3-9-15,3-2-9 0,0 0-2 0,0 0 0 32,0 0-12-32,0 0-2 0,0 0-1 0,0 0 0 0,0 0 10 0,3-7 1 0,-3 0 1 15,2-2 0-15,4-3 13 0,-1 5 10 0,0-5-13 0,3 5 5 16,-2 0 8-16,-1 0 0 0,0 0 0 0,0 2 0 15,1 5 15-15,-6 0 1 0,5 0 1 0,-5 0 0 16,5 5 13-16,1 2 2 0,-1 7 1 0,-2-7 0 16,2 5-13-16,-3 2-2 0,1-2-1 0,0-3 0 0,-1 3-17 15,4-5 0-15,-4 5 0 0,4-3 0 0,-4-9-8 16,4 7-9-16,-1-2-2 0,3-5-1010 16</inkml:trace>
  <inkml:trace contextRef="#ctx0" brushRef="#br0" timeOffset="154.83">21741 3698 2372 0,'0'0'52'0,"-3"7"12"0,-2 0 1 0,-3 0 1 0,3 5-53 0,-1 0-13 15,4 2 0-15,-4-5 0 0,1 8 0 0,2-3 0 16,1-7 0-16</inkml:trace>
  <inkml:trace contextRef="#ctx0" brushRef="#br0" timeOffset="374.65">21960 3778 2512 0,'0'0'112'0,"0"0"22"0,0 0-107 0,-5 5-27 0,0 2 0 0,0 0 0 16,2 2 70-16,-2 8 9 0,-1-1 1 0,-2 3 1 15,3 0-37-15,-3 2-7 0,3 7-1 0,0-9-1 16,-1 2-35-16,4-2 0 0,-1 0 0 0,0-3-9 31,3-4-49-31,0 2-10 0,3 0-1 0,0-7-1 0,-1 5-92 0,4-5-18 16,-1 0-4-16,0 0-1 0,3-7 0 0,-3 0 0 0,9-14 0 16,-9 2 0-16</inkml:trace>
  <inkml:trace contextRef="#ctx0" brushRef="#br0" timeOffset="523.79">21778 3818 864 0,'0'0'76'0,"0"0"-60"16,0 0-16-16,0 0 0 0,0 0 317 0,0 0 61 15,0 0 12-15,0 7 2 0,5 0-270 0,0 0-54 16,3-2-12-16,3 2-1 0,2 0-30 0,6 0-5 16,2 0-2-16,11-2 0 15,-1-3-147-15,9-2-30 0,-3 0-5 0,0-2-798 0</inkml:trace>
  <inkml:trace contextRef="#ctx0" brushRef="#br0" timeOffset="1721.92">22799 3719 288 0,'19'-7'25'0,"2"0"-25"15,5-2 0-15,-2-3 0 0,0-2 352 0,-3 2 66 0,0-7 13 0,-2 5 2 16,-3 0-267-16,-3 0-54 16,-3 0-10-16,-2 2-2 0,-2-2-32 0,-1 2-5 15,-2 5-2-15,-1 0 0 0,-4 0-12 0,-1 0-2 0,3 7-1 0,-5 0 0 16,-3 0-30-16,-3 7-5 0,3 0-2 0,-2 7 0 15,-4-2-9-15,1 9 0 0,-3-7 0 0,0 12 8 16,1 0 0-16,-1 0 0 0,0 2 0 0,3 5 0 16,-1 2 5-16,1 10 1 0,0-5 0 0,5 7 0 15,0 0-14-15,0 0 0 0,0 0 0 0,0-7 0 16,0 5 9-16,3-10-1 0,0 5 0 0,-1-5 0 0,4-2-8 16,-4 0 0-16,4-7 0 0,-1 0 0 0,1-5 0 0,-1 0 0 15,0-7-11-15,1-2 11 0,-1 2 0 0,0-2-10 16,3-10 10-16,-5 5 0 15,0-2-49-15,-1-5-3 0,-2-5-1 16,1 5 0-16,-4-7-103 16,-2-2-20-16,2-3-4 0,-2 0 0 0,2-2 93 0,-2 0 19 0,3-5 4 0,-4 5 1 15,4-7 55-15,-1 0 8 0,1-3 0 0,2 8 10 16,2-3 32-16,1 0 6 0,2 10 2 0,1-5 0 0,-1-3 9 0,3 10 1 16,5-7 1-16,-2 0 0 0,2 7-25 0,1 2-4 15,-1-2-2-15,3 0 0 0,0 5-13 0,2-5-2 16,1 2-1-16,0-2 0 0,4 2-3 0,1-2-1 15,3 0 0-15,2 0 0 0,0 0-10 0,3 0 0 0,-3 0 0 16,3 2-11-16,0-2 11 0,0 5 0 0,-3-3 0 0,0-2 0 16,0 0 0-16,-2 2 0 0,-4 3 0 0,1-3 0 15,-2 5 0-15,-1-2 0 0,-3 2 0 0,1 0 0 16,0 2 0-16,-1 3 16 0,-2-3-4 0,0 8-1 16,-3-1 15-16,3-2 3 0,0 0 1 0,-3 0 0 15,1 5-10-15,-1-5-1 0,0 0-1 0,1 0 0 16,-4 0-6-16,1 0-2 0,0 3 0 0,-1-3 0 15,-2-7-10-15,3 2 0 0,-3-2 0 16,2 5 8-16,-2-5-8 0,0 0 0 0,0 0 0 0,0 0 0 16,0 0-8-16,6 2-4 0,-1-2-1 0,0-2 0 31,3-3-16-31,0 5-3 0,0-7-1 0,3 5 0 0,-1-3 9 0,6-2 3 0,-3 2 0 0,1-2 0 16,-4 7 21-16,1-7-9 0,-1 0 9 0,1 7 0 15,-3-2 0-15,0 2 0 0,0 0 0 0,-3 0 0 0,-5 0 12 16,5 2 5-16,-5-2 2 0,0 0 0 0,6 5 1 0,-1-3 0 15,-5-2 0-15,0 0 0 0,5 7-20 0,-2-7 10 16,0 7-10-16,-3-7 8 0,0 0-8 0,5 5 0 16,-5-5 0-16,3 2 0 0,-3-2 0 0,5 5 0 15,-5-5 0-15,0 0 0 0,5 0-10 0,0 7 10 16,-5-7-13-16,6 0 5 0,-6 0-4 0,5 5-1 16,-5-5 0-16,5 2 0 0,1 3 13 0,-1-3 0 15,0 3-10-15,0-3 10 0,1 5 0 0,-1 3 0 16,-2-1 0-16,5-2 0 0,-3 0 0 0,3 0 0 15,0 0-9-15,2 3 9 0,1-3 0 16,2-5-10-16,0 5 10 0,3-2-8 16,3-5-17-16,-1 0-3 0,1 0-1 0,2-5 0 0,3 3 7 0,0-3 2 15,2 3 0-15,-2-5 0 0,-3-3 20 0,-2 3 0 0,2 0 0 0,-5 0 0 16,-1-7 8-16,1 7-8 16,-5-5 0-16,0-2 8 0,-1 5 10 0,-2-3 2 0,-3 0 0 0,-2 3 0 15,0-3 4-15,-1-2 2 0,-2 7 0 0,0-5 0 16,-2 5-4-16,-1 0-1 0,0 0 0 0,-2 7 0 15,0-5 7-15,-1 5 0 0,-1 5 1 0,-1 2 0 16,0 0-19-16,0 0-10 0,0 0 10 0,-3 5-10 16,1-3 13-16,2 3-3 0,-3 2-1 15,3-7 0-15,0 5-1 0,3 0 0 0,0-5 0 0,-1 2 0 16,4-4-8-16,2-5 0 0,0 0 0 0,0 0-11 16,8 2 11-16,0 3 0 0,0-5 0 0,2 0 8 0,6-7-8 15,-3 2 0-15,0-4 0 0,1-3 0 0,2-2 0 0,-1 2-16 16,1-9 2-16,0 0 1 15,0-5-17-15,3 7-3 16,-4-9-1-16,4 2 0 0,-3-2 8 0,2-3 2 0,-2 3 0 0,3 2 0 0,-1-2 24 0,-2-5 0 16,0 5 0-16,-3-5-8 0,0 0 8 15,3 7 12-15,-5-7-2 0,0 12-1 16,2 0 27-16,-5 9 4 0,-3-2 2 0,0 7 0 0,-2 0-1 0,2 2 0 16,-5 3 0-16,0 2 0 0,0 0-13 0,0 9-4 15,0 3 0-15,0 7 0 0,-5 2-24 0,2 7-12 16,-2 5 0-16,0-2 1 0,-1-1 11 0,4 8 12 15,-4-3-2-15,4 5-1 0,2 0-9 0,-3 0 0 16,6 0 0-16,-1-2 8 0,4-3-24 0,-1-2-4 0,0 2-2 0,3-9 0 31,0 2-198-31,0-2-40 0</inkml:trace>
  <inkml:trace contextRef="#ctx0" brushRef="#br0" timeOffset="2009.81">24540 4039 2973 0,'0'0'65'0,"0"0"14"0,0 0 2 0,0 0 3 0,0 0-67 0,3 7-17 0,-3-7 0 0,5 0 0 15,-5 0 0-15,0 0 0 0,5 5-13 0,3-5 5 16,-8 0-141-16,6 0-28 0,-6 0-6 0,0 0-1 15,5 0 102-15,-5 0 20 0,0 0 4 0,8 2 1 0,-3 3 91 0,-2-3 18 16,-1 5 4-16,1 5 1 0,0 0 15 0,-3-3 4 16,2 3 0-16,1 2 0 0,0 0-52 0,-3-2-9 15,2 0-3-15,-2-3 0 0,3 5-12 0,0-7 0 16,-3-2 0-16,2 2 0 16,-2 0-92-16,3 0-20 0,-3-7-5 15</inkml:trace>
  <inkml:trace contextRef="#ctx0" brushRef="#br0" timeOffset="2159.41">24683 3806 2746 0,'0'0'60'0,"0"0"13"0,0 0 3 0,0 0 1 0,0 0-61 16,0 0-16-16,0 0 0 0,5 5 0 0,1-5 0 0,2 0 0 0,-3 0 0 0,3 0 0 31,0 0-257-31,0 0-55 0</inkml:trace>
  <inkml:trace contextRef="#ctx0" brushRef="#br0" timeOffset="2337.98">24948 3839 403 0,'-3'7'36'0,"3"-7"-36"0,0 7 0 0,-5 5 0 16,2 0 388-16,0-3 70 0,-2 10 14 0,2 2 4 16,-2-7-308-16,-3 10-60 0,3-3-13 0,0 7-3 15,-1-9-44-15,1 9-10 0,-3-4-2 0,3-1 0 16,-1 1-23-16,4-3-5 0,-1 0 0 0,3 0-8 0,0-2 0 0,3 2 0 15,-3-2 0-15,5 0 0 0,-2-5-9 0,2-2-9 16,0-3-2-16,1 3 0 16,-1-10-86-16,0 3-18 0,-5-5-3 0,6 0-1 0</inkml:trace>
  <inkml:trace contextRef="#ctx0" brushRef="#br0" timeOffset="2490.58">24704 4039 1785 0,'5'-2'159'0,"1"-3"-127"16,2 5-32-16,0-5 0 16,2 5 264-16,6 0 46 0,3 0 10 0,2 5 1 0,3-5-231 0,-1 0-46 0,4 0-10 0,5 0-2 31,-3 5-82-31,0-10-17 0,0 5-3 0</inkml:trace>
  <inkml:trace contextRef="#ctx0" brushRef="#br0" timeOffset="16633.24">14936 7364 230 0,'0'0'20'0,"0"0"-20"0,0 0 0 0,0 0 0 15,0 0 126-15,0 0 21 0,5 0 4 0,3-4 1 16,-3 4-56-16,1 0-10 0,-1-3-2 0,0 3-1 16,3-4-20-16,-3 4-4 0,3 0-1 0,-2 0 0 15,-1 0-19-15,3 0-4 0,0 0-1 0,2 0 0 16,-2 0-34-16,0 0 0 0,3 0 0 0,-1 4 0 15,1-4 10-15,2 3-10 0,-2-3 8 0,2 0-8 16,0 4 18-16,0-4-2 0,-2 3 0 0,5-3 0 0,-3 4 13 0,0-4 3 16,1 0 0-16,-1 0 0 0,-3 3-8 15,4-3-2-15,-1 0 0 0,0-3 0 0,0 3-1 16,1 0 0-16,-1-4 0 16,0 4 0-16,0-3-3 0,3-1-1 0,0 4 0 0,0-3 0 0,-3-1-8 15,0 1-1-15,6-1-8 0,-3 4 12 0,-3-7-12 0,3 7 9 16,-3-3-9-16,3-1 8 0,-3 4-8 0,0-8 0 15,1 8 0-15,-1-4 0 0,0 4 0 16,0 0 8-16,1 0-8 0,-4 4 0 0,1-4 0 16,-3 0 8-16,2 0-8 0,-2 3 0 0,0-3 0 0,3 0 0 15,-3 0 8-15,2 0-8 0,-2 0 13 0,5 5 1 16,-2-5 0-16,0 0 0 0,-1 0-5 0,3-5-1 16,1 5 0-16,-1-3 0 0,3 3 10 0,0 0 2 15,-1 0 0-15,4-4 0 0,-3 4-20 0,0 0 0 0,0-3 0 16,2-1 0-16,1 4 0 0,-3 0 0 0,2-3 0 0,-2 3 0 15,2 0 0-15,-2 0 0 0,0-4-10 0,3 4 10 16,-3 0 0-16,2 0 10 0,-2 0 1 0,5 0 0 16,-2 0-11-16,-1 0 0 0,6 0 9 0,0-3-9 15,5-1 8-15,-3 4-8 0,-2-3 8 0,0 3-8 16,5-4 0-16,0 4 0 16,-2 0 0-16,-1 0 0 0,-2 0 0 0,2 0 0 0,3 0 0 15,-2 0 0-15,2 0 0 0,3 0 9 0,7 0-9 0,1 0 10 16,-3 0 1-16,0 0 0 0,6 0 0 0,-6 0 0 15,0 0 5-15,0 0 2 0,2 0 0 0,1-5 0 16,5 5 6-16,-3 0 0 0,-2 0 1 0,2 0 0 16,1 0-25-16,-6 0 0 0,0 0 0 0,0-3 0 15,0 3 0-15,3 0 12 0,2-4-12 0,0 4 12 16,3-3-12-16,-2 3 10 0,-1-4-10 0,-2 4 10 16,-1 0-10-16,1-3 0 0,0-1 0 0,2 4 0 0,3-3 8 0,3-1-8 15,-3-3 8-15,0 7-8 0,-3 0 9 0,0-3-9 16,-2-2 10-16,0 5-10 0,-1-7 0 0,6 3 0 15,0 4 0-15,0-3 0 0,0 3 0 0,-5 0 9 16,0 0-9-16,-3-4 8 0,-3 4-8 0,0-3 0 16,-2-1 0-16,3 4 0 0,-4 0 0 0,4-3 0 15,-1 6 0-15,1-3-11 0,-6 4-1 0,-3-1 0 16,-2-3 0-16,0 7 0 16,-6-3-144-16,-2-1-28 15</inkml:trace>
  <inkml:trace contextRef="#ctx0" brushRef="#br0" timeOffset="17543.84">15216 9307 1785 0,'0'0'159'0,"0"0"-127"0,0 0-32 0,0 0 0 16,0 0 108-16,8 0 16 0,3 0 4 0,-1 0 0 15,4-2-98-15,1-3-19 0,1 3-11 0,3-3 12 16,2-2-12-16,3 0 12 0,5-5-12 0,-3 5 12 15,3 0-12-15,1 0 0 0,1-5 0 0,-2 5 8 16,3 5 0-16,-3-5 0 0,0 2 0 0,0-2 0 16,1 0 16-16,1 2 4 0,4 3 0 0,2-3 0 15,0-2-2-15,2 7 0 0,1 0 0 0,-3 0 0 16,0 0-9-16,0-2-1 0,3-3-1 0,-3 5 0 16,5 0-5-16,3 0-1 0,3-2 0 0,0-3 0 0,-3 5-9 15,-3 0 0-15,3 0 0 0,0 0 0 0,0-2 8 16,5-3 4-16,6 0 0 0,-1 3 0 0,1-3 6 0,-3 3 2 15,0-3 0-15,0 3 0 0,-1-3-20 0,4 3 0 16,-3-3 0-16,0 5 0 0,2-2 0 0,-4-3 0 16,-6 5 0-16,5 0 0 0,-2 0 13 15,4 0-1-15,-1 0 0 0,-1 0 0 0,0 0-12 0,-2 0 0 16,-6 0 0-16,3 0 0 0,-2 0 0 0,-1 0 0 16,0 0 0-16,6 0 0 0,-1 0 12 0,4 0-4 15,-6 5-8-15,0-5 12 0,-3 0-12 16,0 0 0-16,1-5 0 0,4 5 0 0,4 0 9 0,-4 0-1 15,1 0 0-15,-6 0 0 0,1 5-8 0,-6-5 0 16,0 0 0-16,0 0 0 0,0-5 0 0,0 5 0 16,5-2 0-16,-2-3 0 0,-1 5 0 0,-2 0 0 15,-2-5 0-15,-3 3 0 0,-1-3 0 0,-2 5 0 0,1-2 0 0,-4-3-11 16,3 5 11-16,0-2 0 0,-2 2 0 0,-1-5 0 16,1 5 0-16,-4 0 0 0,4-2 0 0,-3-3 0 15,-3 5-21-15,-3 0-3 0,1-2 0 0,-1-3 0 31,-4 5-145-31,-1-5-30 0,-3 3-5 0</inkml:trace>
  <inkml:trace contextRef="#ctx0" brushRef="#br0" timeOffset="45256.48">15920 6621 288 0,'-8'-4'12'0,"3"4"4"0,-1 0-16 0,1 0 0 16,-3 0 0-16,3-3 0 0,0-2 352 0,2 5 68 16,-2-2 14-16,2-3 2 0,3 5-289 0,0-7-59 15,0 0-11-15,5 3-2 0,3-3-31 0,0 0-5 0,3-1-2 0,-1 1 0 16,4 5-8-16,-1-3-1 15,0 1-1-15,3 1 0 0,-3-1 1 0,3 4 0 16,3 0 0-16,-1 0 0 0,1 0-8 0,-1 0 0 0,3 4-1 0,0-1 0 16,1 1-7-16,4-4-2 0,6 7 0 0,0-2 0 15,-6-3-10-15,6-2 0 0,2 5 0 0,1-2 0 16,-1 1 13-16,-2-1-2 0,-3-3-1 16,5 4 0-16,1-4-1 0,2 0 0 15,-3 0 0-15,6 0 0 0,5-4 9 0,-6 4 2 0,1 0 0 0,-3 0 0 16,0 0-20-16,-2-3 0 0,-1-1 0 0,0 4 0 15,1-3 0-15,2 3 13 0,3-5-1 0,-3 5 0 16,-6-2-12-16,1-3 0 0,-3 5 0 0,0-7 0 16,-5 7 0-16,0-4 0 0,-3 1 0 0,-2-1 0 15,-1 1 0-15,-2-1 0 0,-3 1 0 0,0-2 9 16,-2 3-33-16,-3-3-6 0,0 5-2 0,-5-2-762 16,-1-3-153-16</inkml:trace>
  <inkml:trace contextRef="#ctx0" brushRef="#br0" timeOffset="45751.16">15957 6381 2138 0,'0'0'47'0,"0"0"9"0,8-7 3 0,0 0 1 0,2 3-48 0,6 1-12 0,0-2 0 0,5-2 0 15,3 5 39-15,8-5 5 0,5-2 0 0,5 6 1 16,1-1-21-16,4-3-5 0,6-1-1 0,3 1 0 0,-1 0-9 0,1 5-1 15,5-3-8-15,2 1 12 0,3-3-12 16,-5 4 11-16,-8-4-11 0,0 2 10 0,-5 5-25 0,-1-2-5 16,-2-3 0-16,-2 5-1 15,-4-2-58-15,-2 2-11 0,-5 2-2 0,-3-4-1 16,-5-3-110-16,-3 5-21 0,11-11-5 0,-16 8-1 0</inkml:trace>
  <inkml:trace contextRef="#ctx0" brushRef="#br0" timeOffset="46500.64">15896 6062 864 0,'0'0'76'0,"0"0"-60"0,0 0-16 0,0 0 0 16,0 0 371-16,0 0 71 0,0 0 14 0,0 0 4 0,5 4-361 0,-2-4-72 16,2 7-15-16,-2-2-2 0,5-3-10 0,-5 5-14 15,-3-7 3-15,5 5 1 16,-5-5-197-16,0 0-39 0,0 0-8 0,0 0-2 0</inkml:trace>
  <inkml:trace contextRef="#ctx0" brushRef="#br0" timeOffset="48471.58">16190 5819 1152 0,'-8'-7'102'0,"8"7"-82"0,0 0-20 0,0-4 0 15,-3 1 106-15,1-2 17 0,2-2 3 0,-3 5 1 16,0-3-92-16,1 3-19 0,-1-3-3 0,3 5-1 16,-5 0-4-16,2-7 0 0,-2 7-8 0,0 0 12 15,-1 0 3-15,1 0 0 0,-3 0 0 0,3 7 0 16,-1-7 22-16,1 7 5 0,0-2 1 0,0 2 0 0,2 0-6 0,-5 7-1 15,5-2 0-15,-2 2 0 0,2 0-12 0,-2 5-2 16,2-2-1-16,1 1 0 16,2 4-10-16,0-4-3 0,0-4 0 0,2 5 0 15,1-5-8-15,2-7 0 0,1 5 0 0,2-5 8 16,-3 0-8-16,3-2 0 0,0-3-10 0,2-2 10 16,1-2-17-16,0-3 2 0,2-2 1 0,0-5 0 0,6 5 14 15,-4 0 0-15,1-7-10 0,-3 2 10 0,6-2 0 0,-3 0 0 16,0 0 0-16,0 0 0 0,-3 2 0 0,0-2 0 15,6 2 11-15,-6 3-11 0,-3-3 14 0,1 0-3 16,0 5-1-16,-3-2 0 0,-3 4 10 0,3-2 1 16,-3 7 1-16,-5 0 0 0,0 0-4 0,0 0-1 15,0 0 0-15,0 0 0 0,5 0-1 0,-5 0 0 0,0 7 0 0,-2 0 0 16,-1 5-3-16,-2-5-1 0,-3 0 0 0,-3 5 0 16,3-3-12-16,-5 3 0 0,0-5 8 0,-3 5-8 15,3-5 0-15,0 2 0 0,-1-4 0 0,-2-2 0 16,1 6-11-16,4-7 2 0,0 5 0 0,3-2 0 15,-2-3-3-15,2-2 0 0,8 0 0 16,0 0 0-16,-3-7 12 0,6 0-12 0,0-4 12 16,7 1-12-16,3-4 12 0,1-5 0 0,-1 7 0 0,5-2 0 15,4-5 0-15,-4 5 0 0,3-2-8 0,0-1 8 16,-2 3 0-16,2 5 0 0,-5-3 9 0,2 0-9 16,-2 5 28-16,-2 0-2 0,-1 0 0 0,0 5 0 15,-5-3 3-15,3 5 1 0,-1 5 0 0,1-3 0 16,-6-2-10-16,0 5-1 0,3-3-1 0,-5 5 0 15,-3-7-6-15,3 7-2 0,-3 5 0 0,0-5 0 16,0 0-10-16,-3 0 8 0,0 0-8 0,3-2 8 0,0 2-8 0,-2-4 0 16,-1 1 9-16,3-4-9 0,0 0 0 0,0 0 0 15,0 0-10-15,0 0 10 0,0 0-12 0,0 0 4 16,0 0 8-16,-3-7-13 0,3 2 3 0,3-2 1 16,2 0 0-16,1 5 0 0,-6-5 9 0,5-2-12 15,0 1 12-15,0 6-12 0,-2-3 12 0,2 3-8 16,1-3 8-16,-1 5-8 0,0 0 16 0,-5 0 3 15,0 0 1-15,5 5 0 0,3-3-3 0,-2 5 0 16,-4-2 0-16,4 2 0 0,-1 0 0 0,3 5 0 16,-8-5 0-16,3 0 0 0,-1 0-9 0,3 0 0 15,-2-2 0-15,0-3 8 0,-1 5-8 0,4-2 0 0,2-3-12 0,0-2 12 16,-8 0-14-16,10-2 5 16,3-5 1-16,-2 2 0 0,-3-2-5 0,2 0-1 15,4-5 0-15,-4 5 0 0,4 0 14 0,-1-2 0 16,-5-3 0-16,2 0 0 0,4 3 0 0,-4-3 0 0,-5 0 0 0,3 5 0 15,0 0-12-15,0 0 1 0,-5 0 0 0,2 0 0 16,3 3 11-16,-5 1 9 0,-1-4-1 0,4 2-8 16,-6 5 12-16,5 0-4 0,0 0 0 0,-5 0-8 15,0 0 8-15,0 0-8 0,0 0 0 0,0 0 0 16,0 0 0-16,6 7 0 0,-4-2 0 0,1 7 0 16,-3-5 0-16,0 2 0 0,0 3 0 0,0 2 0 15,0 0 0-15,0 0 0 0,-5 5 8 0,2 0-8 16,3 2 8-16,-3 5-8 0,3 7 9 0,-2-5-9 15,4 1 8-15,-2 3-8 0,0-6 0 0,-2 3 9 16,2 1-9-16,0-9 0 0,0 7 0 0,2-9 0 0,-2 0 0 0,0-2 0 16,6 1 0-16,-4-3 0 0,1-4 0 0,-1 1-11 15,1-5 3-15,0 0 0 16,2 0-30-16,0-4-6 0,-5-3 0 16,0 0-1-16,0 0-22 0,6 0-4 0,-4-8-1 0,6 1 0 15,-2-7-8-15,-4 3-3 0,-2 1 0 0,0-9 0 16,3 5-5-16,-3-5 0 0,-3-2-1 0,3-5 0 0,-2 1 77 0,-1-4 12 15,0-4 8-15,1 5 0 0,-1-5 58 0,3 5 12 16,0-3 2-16,0 3 1 0,0 2-16 0,0 0-3 16,3 5-1-16,-3 0 0 0,0 2-20 0,2 5-4 15,1 0-1-15,0 2 0 0,2-2-12 0,-3 7-2 0,1-5-1 16,2 5 0-16,1 0-3 0,-1 0-1 0,-2 5 0 0,5-3 0 16,-3 0 1-16,0 5 0 0,-5 0 0 0,8 5 0 15,3-5-7-15,-3 5-2 0,-3-3 0 16,-2 5 0-16,-1 0-9 0,1 5 0 0,2-5 0 15,-5 5 0-15,-5-3 0 0,2-2-11 0,1 5 11 16,-4-5-12-16,-4 5-8 0,2-5-3 0,-3 2 0 0,1-2 0 16,-4 1 7-16,4 3 2 15,-1-4 0-15,1 0 0 0,-1-2 14 0,3-3-12 16,-3 3 12-16,4-2-12 0,4 1 12 0,-2-4-12 0,-1 5 12 0,6-5-12 31,0 0-16-31,0 0-4 0,8-5 0 0,0-2 0 16,3 2 1-16,5-2 0 0,-3 0 0 0,5 0 0 0,-2 0 21 0,5 0 10 0,3 0-10 0,0 0 10 15,0-5 0-15,0 5 8 0,-1-5 1 0,-1 5 0 16,-1 0 15-16,-3 0 4 0,-2 5 0 0,0-3 0 0,-5-2-4 0,-1 3-1 16,-2 1 0-16,0 3 0 0,-3-5 1 0,-5 5 1 15,0 0 0-15,0 0 0 0,0 0 2 16,0 0 0-16,-5 5 0 0,0-5 0 0,0 7-15 0,2-2-2 16,-5-3-1-16,0 5 0 0,0 0-9 0,0 0 0 15,6-2 0-15,-6 2 8 0,2 5-8 0,4-5 8 16,-1 0-8-16,3 0 8 0,0-7-8 15,0 0-9-15,0 0 9 0,3 2-13 0,5 3 1 0,-3-5 0 16,-5 0 0-16,8 0 0 0,2-5 0 0,1 3 0 16,0-3 0-16,-1 5 0 0,1-7 12 15,-3 5 0-15,2-5-10 0,-2 2 10 0,0-2 0 0,0 2 0 16,0 3 12-16,-3 2-4 0,1-5-8 0,-1 3 0 16,-5 2 0-16,0 0 0 0,0 0 0 0,0 0 0 15,0 0 9-15,0 0-9 0,0 0 0 0,0 0 8 16,0 0-8-16,0 0 0 0,0 0 0 0,5 2 0 0,-5-2 0 0,0 0 0 15,0 0 0-15,5 5 0 0,-5-5 0 0,3 2 0 16,-3-2 0-16,0 0 0 0,8 5 0 0,-8-5 0 16,0 0 0-16,0 0 0 0,8 5 0 0,0-3 0 15,-3 3 0-15,3-3 0 0,-3 3 0 0,3-3 0 16,0 3 0-16,3-3 0 0,-3-2 0 0,2 5 0 16,1-5 0-16,2 2 0 0,3-2 0 0,0 0 0 15,2 0 0-15,-2-2 0 0,0 2 0 0,0 0 8 16,3-5-8-16,-3 3 0 0,-3-5 0 0,0 2 0 15,0-2 0-15,0 5 0 0,-2-3 0 0,0-2-8 0,-3 0-4 0,-1 0-1 16,-1 0 0-16,-4 0 0 16,1 2 13-16,-3-2-12 0,-3 0 12 0,1 0-12 15,-6 0 12-15,0 0 0 0,0 0 0 0,-3 2 0 16,-5-2 0-16,3 7 0 0,-3-5 0 0,3 5-9 0,0 5 9 0,-3-3 16 16,3 3-4-16,2 2-1 15,1 0-3-15,-1 0-8 0,3 0 12 0,0 5-4 0,3 2-8 0,0-2 0 16,-1 2 9-16,6 0-9 0,0-2 0 0,3 2 8 15,2-4-8-15,1 1 0 0,4 1 0 0,3-3 0 16,-2-4 0-16,5 2 0 16,-3 0-26-16,3-2-3 0,2-3-1 0,1-2 0 15,-3 0-98-15,2-7-20 0,1 7-4 0</inkml:trace>
  <inkml:trace contextRef="#ctx0" brushRef="#br0" timeOffset="48709.64">17801 5492 1843 0,'-2'-2'164'0,"2"2"-132"0,0 0-32 0,0 0 0 16,0 0 164-16,0 0 27 0,0 0 5 0,7 0 0 16,4-5-127-16,0 5-25 0,5 0-6 0,2 0-1 15,3 0-16-15,3 0-3 0,0-2-1 0,2-3 0 16,1 5-45-1,-3-2-10-15,-1-3-2 0,-1 5 0 0,-1-2-76 0,-3-3-15 0,1 5-3 0,-1-5-1 16,1 3 36-16,-3 2 7 0,0 0 2 0,-6 0 0 16,3 0-113-16,-5 0-22 0</inkml:trace>
  <inkml:trace contextRef="#ctx0" brushRef="#br0" timeOffset="48912.79">18140 5485 518 0,'0'0'23'0,"-3"0"5"0,-5 0-28 0,3 0 0 0,0 5 0 0,-1-3 0 0,1-2 372 16,0 7 68-16,-3-2 15 0,3 7 2 16,-1-3-326-16,4 3-66 0,-6-3-13 0,2 10-2 0,4-5-35 0,-4 5-7 15,1 2-8-15,0-2 11 0,0 2-11 0,-1-2 0 16,4 2 0-16,-1-2 0 0,0 2 0 0,1-7 0 16,2 5 0-16,0-5 0 15,0 5-48-15,0-5-1 0,2 0-1 0,-2-2 0 16,6 2-95-16,-4-7-19 0,4 5-4 0,2-10-1 0</inkml:trace>
  <inkml:trace contextRef="#ctx0" brushRef="#br0" timeOffset="49246.57">18344 5671 1843 0,'-6'2'164'0,"1"3"-132"0,-3 2-32 0,3 0 0 16,2 0 152-16,0 0 23 0,1 5 5 0,-1 0 0 15,1-3-125-15,2 3-26 16,-3-3-5-16,3 3 0 0,0 2-13 0,0-7-3 0,3 0 0 0,-1 1 0 16,-2 1-8-16,5-7-9 0,6 5 9 0,-3-7-13 15,0 5 13-15,0-10-12 0,-3 5 12 0,3-7-12 16,0 7 12-16,0-7 10 0,-3 0-2 0,3 0 0 16,0-5-8-16,3 5 0 0,-6-7 0 0,3 2-11 15,-3 5-1-15,1-7 0 0,-4 2 0 0,-2 3 0 16,0-3-10-16,0-2-2 0,-2 0-1 0,-4 2 0 15,1-2-5-15,-3 2-1 0,0 5 0 0,-3-2 0 16,4-3 2-16,-4 10 0 0,-5-8 0 0,6 8 0 0,-4 2 15 0,4 0 3 16,-1 0 1-16,3 7 0 0,0-7 10 0,0 7-10 15,3-7 10-15,2 7-10 16,3-7-25-16,-2 7-5 0,-1 0 0 0,3-2-579 16,0-5-115-16</inkml:trace>
  <inkml:trace contextRef="#ctx0" brushRef="#br0" timeOffset="49515.97">18992 5351 2091 0,'-5'-7'46'0,"5"7"10"0,-3-2 1 0,0 2 2 0,-2 0-47 0,0 0-12 0,-3 2 0 0,0 5 0 0,0-2 30 0,-3 2 4 0,1 0 1 0,-4 5 0 15,1 2-19-15,0 2-4 0,-3 3-1 0,0 2 0 16,0 5-11-16,0 0 0 0,1 7-10 0,1-5 10 16,-2 5 0-16,6 0 0 0,-1 2 0 0,3 3 0 0,3-3 8 0,2 5 0 15,9 0 1-15,-1 7 0 0,3-2-9 16,-3-3 10-16,3 5-10 0,3-7 10 16,-1 0-85-16,1-7-17 0,2 3-3 0,0-4-829 15</inkml:trace>
  <inkml:trace contextRef="#ctx0" brushRef="#br0" timeOffset="51639.22">19315 5518 748 0,'0'0'67'0,"0"-7"-54"0,0 2-13 0,0 5 0 0,0 0 269 0,0 0 51 16,0 0 11-16,0 0 1 0,0 0-230 0,0 0-46 15,-3 12-10-15,-2 2-2 0,-1 0-32 0,-2 5-12 16,0 7 9-16,1 0-9 0,-1 2 0 0,-3-2 0 16,3 2 0-16,0-2 0 0,-2 7 0 0,2-5 8 15,2-2-8-15,-2 2 0 0,3-2 0 0,0-5 0 16,5-2 0-16,-3 2 0 0,3-4 0 0,3-3 0 16,-3-5 0-16,2 3 0 0,4 0 9 0,-4-5-9 15,4-5 10-15,-6-2-10 0,8 5 31 16,2-5 0-16,1-5 0 0,-1 5 0 0,1-7-31 0,2 0-16 15,0-5 1-15,3 3 1 0,-2-5 5 0,-1-2 1 16,-3 6 0-16,1-4 0 0,0-2 8 0,-1 6-10 0,-2-2 10 16,3-2-10-16,-3 2 10 0,-3 5 0 15,3-2 0-15,-3-3 0 0,0 5 0 0,1 0 0 16,-4 2 10-16,1-2-10 0,0 7 23 0,-3 0-2 0,0 0 0 0,0 0 0 16,-6-7-21-16,4 7 0 0,-4 0 0 0,1 5-8 15,-3-5 8-15,0 2 0 0,-2 3 0 0,2-3 0 16,-3 6 0-16,3 1 0 0,-2-2 0 0,2 0 0 15,0 2 0-15,0-2 0 0,0 5 0 0,5-5 0 16,-2 0 13-16,2 0-1 0,3 0-1 16,3 5 0-16,0-5-11 0,2 5 0 0,3-3 0 0,0-4 0 15,2-2 10-15,1 1 6 0,2 1 2 0,0-3 0 16,3-2-9-16,0 0-1 0,3-7-8 0,-1 3 12 0,1 1-12 16,2-2 0-16,0 3 8 0,3-5-8 15,-3 2 0-15,0-2 0 0,-2 0 0 0,-1 0 0 16,-2 2 0-16,-3-2-8 0,0 5 8 0,-2-3 0 0,0-2 0 15,-6 0 0-15,0 0 0 0,1 2 0 16,-6 5 0-16,0 0 0 0,0 0 0 0,0 0 0 16,0-2 0-16,0 2 8 0,0 0-8 0,0 0 0 15,0-5 9-15,0 5-9 0,0 0 8 0,0 0-8 0,-6 5 0 0,4 2 0 16,-1 0 0-16,3 0 0 0,-3-2 0 0,1 2 0 16,2 0 0-16,2 0 0 0,-2 0 0 0,3 5 0 15,0-5 0-15,-1 0 0 0,4-5-8 0,-4 3 8 16,3 2 0-16,1-7 0 0,2 0-13 0,0 0 1 15,0-7 1-15,2 2 0 16,1 3-35-16,2-5-7 0,0 2-2 0,0-4 0 16,1-3-32-16,-1 5-6 0,0 0-2 0,3-5 0 15,-5 3 25-15,2-3 5 0,0 5 1 0,-2-5 0 16,-3 5 49-16,2 0 15 0,1 0 0 0,-3 2 0 0,2-2 52 0,-4 7 19 0,-1-2 3 0,0-3 1 16,-5 5 11-16,0 0 2 0,0 0 1 0,5 5 0 15,3-3-24-15,-8-2-5 0,3 5 0 0,0 2-1 16,2-4-13-16,-2 8-2 0,-1-4-1 0,1 0 0 15,-3 0-31-15,0 0-12 0,3-2 8 0,-3 2-8 16,0 0 0-16,2 0 0 0,-2-7 0 0,0 7 0 16,0-7 0-16,8 0 0 0,-8 0 0 0,8 5 0 15,0-5-48 1,0 0-1-16,0-5-1 0,0 3 0 0,2-3 22 0,-2-2 5 0,-2 5 1 0,2-5 0 16,-3-3 22-16,0 3 0 0,0 5 0 0,1-5 0 15,-1 2 0-15,-5 5 0 0,0 0 0 0,0 0 0 16,0 0 0-16,0 0 15 0,0 0-3 0,0 0 0 0,-5 7 8 0,-1 0 2 15,1 5 0-15,-3 9 0 0,-2-2 6 0,-4 2 2 16,1 5 0-16,-3 2 0 0,0 5-30 0,-2-7-10 16,-3 7 0-16,0-5 0 0,-6 3 10 0,6-3 14 15,-3 0-3-15,3-6-1 0,0 3-10 0,0 1 0 16,2-5 0-16,3-2 0 0,-2-5 0 0,4 1 0 16,-1-4 0-16,-1-4 0 0,5 0 0 0,-2-7 0 15,2 0 0-15,1 0 8 0,2-2 2 0,2-3 0 16,-1-6 0-16,4 1 0 15,0-2-2-15,3-6 0 0,6 1 0 0,-1-2 0 0,0 0-8 0,6-2 0 16,2 3 0-16,-2-4 8 0,2 4-8 0,3 1 0 16,2-6 0-16,1 6-11 0,-1-2 2 0,3 5 0 0,3-5 0 0,3 5 0 31,2 2-19-31,-3-2-3 0,3 7-1 0,-2-4 0 16,2 3-23-16,-5 1-5 0,-1 5 0 0,1-3-616 0,-5-2-124 15</inkml:trace>
  <inkml:trace contextRef="#ctx0" brushRef="#br0" timeOffset="51871.82">20418 5525 518 0,'8'-7'46'16,"0"-5"-37"-16,2 3-9 0,1 4 0 16,2-4 398-16,0 4 78 0,3-2 15 0,0 7 3 15,-3 0-347-15,6 0-70 0,-3 7-13 0,0 5-4 16,2 2-44-16,1 5-16 0,-1 2 9 0,-2 5-9 0,-3 2 0 15,1 5 0-15,-7 2 8 0,1 3-8 0,-2-3 0 16,-6 5 10-16,-6 5-10 0,-4-3 10 16,-1 5 1-16,-5 0 0 0,-2 0 0 0,-3 0 0 15,-3-2-11-15,-5-3 0 0,-6 6 9 0,-4-4-9 16,-4 3-116-16,-4 0-27 0,-6 0-5 0</inkml:trace>
  <inkml:trace contextRef="#ctx0" brushRef="#br0" timeOffset="109566.38">21106 5819 1555 0,'0'0'68'0,"5"-2"16"16,3-3-68-16,0 5-16 0,3 0 0 0,2 0 0 0,8 5 115 16,-3-3 19-16,4-2 4 0,1 5 1 0,1-3-108 0,0-2-22 15,0 5-9-15,0 2 8 0,0-5-8 0,-3-2 0 16,0 7 0-16,0-2 0 0,-2 2 0 0,-1 0 0 31,3 0 0-31,-2 0-11 0,-1-2 11 0,-2 2-8 0,0 0 8 0,0-2-8 0,-6-3 8 0,1 5 0 16,-6-2 0-16,3 2 0 0,-5-5 0 0,-3-2 0 15,0 0 0-15,-5 5 0 0,-3 2 0 0,-6-7 11 16,4 7-3-16,-6-2 0 0,-2-3 10 0,-4 5 2 16,1-2 0-16,0-3 0 15,2 5 0-15,-2-2 1 0,0 2 0 16,0-2 0-16,0 2 2 0,-3 0 0 0,0-5 0 0,-5 5 0 0,0 1-23 0,3 1 0 16,-1 0 0-16,1-2 0 0,-1 0 0 0,3 1 0 15,1 3 0-15,4-4 0 0,0 5 0 0,1-5 0 16,2 0 0-16,6 0 0 0,-1 0-21 0,3 0 1 0,0-2 0 0,0-3 0 31,5 5-94-31,3-7-18 0,0 0-4 0,0 0-1 0</inkml:trace>
  <inkml:trace contextRef="#ctx0" brushRef="#br0" timeOffset="109946.08">21849 5845 2710 0,'0'0'60'0,"0"0"12"0,0 0 2 0,0 7 2 0,0-2-60 0,0 2-16 0,-2 2 0 0,-1-2 0 16,0 5 11-16,1 2-1 0,-4 5 0 0,4-5 0 16,-6 7-10-16,3-2 0 0,-1 2 0 0,4 1 0 0,-4-4-12 0,4-4-5 15,-1 5-1-15,3-7 0 0,0 2 18 0,3-4 12 16,-1 1-1-16,4-4-1 0,-1 0-10 0,3 0-9 15,2-2 9-15,1-2-13 0,2-3 13 0,6 0 8 16,2-8 0-16,3 6-8 0,2-10 8 0,1 3-8 16,2-8 0-16,-3 3 0 0,1-4 8 0,-6 1-8 15,0-9 0-15,-2 0 0 0,-6 0 0 0,0-2 0 16,-8 2 0-16,1-2 0 0,-4 2-15 0,-2 0 3 16,-2 5 1-16,-1-5 0 0,-5 5 11 0,0 2 0 0,-3-2 0 15,1 7 0-15,-3 0 0 0,2 2 0 0,-5-2 0 0,3 7 0 16,0 2-8-16,-3-2 8 0,-3 7-8 0,1 0 8 31,2 0-79-31,0 7-10 0,0-2-3 0,3-3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47:32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18500 5010 975 0,'0'0'43'0,"0"0"9"0,0 0-41 0,0-7-11 16,0 7 0-16,2-2 0 0,1-3 31 0,0-2 4 15,2 0 1-15,-2 2 0 0,-1-2-24 0,1 5-12 16,2-5 12-16,-2 2-12 0,-1-2 8 0,1 0-8 0,-3 2 0 0,3-2 0 16,-3 7 26-16,0-7-2 0,0 5 0 0,0-3 0 15,0-2 26-15,0 5 5 0,-3-3 1 0,3-2 0 16,-3 2 9-16,1 5 3 0,-1-7 0 0,3 5 0 16,-3-3-17-16,-2-2-3 0,3 0-1 0,-1 5 0 15,-2-3-19-15,2-2-3 0,0 2-1 0,1-2 0 16,-4 0-15-16,4 0-9 0,-4 0 10 0,4 0-10 15,-1 0 8-15,1 0-8 0,-1 0 0 0,0 0 9 16,3 2-9-16,-2-2 0 0,-1-5 0 0,3 5 0 16,-5 0 0-16,5 0 0 0,-3 0 0 15,0 0 0-15,3 2 0 0,-2-2 8 0,2 5-8 0,0-3 8 16,0-2 0-16,0 7 0 0,0-7 0 0,2 0 0 16,-2 7 5-16,3 0 1 0,-3 0 0 0,3-7 0 15,2 2-6-15,-2-2 0 0,-1 0-8 0,6 5 12 16,0-3-3-16,-3 3-1 0,3-3 0 0,-2-2 0 15,2 7-8-15,-1-5 10 0,4-2-10 0,-3 5 10 0,0-3-10 0,3-2 0 16,-4 7 0-16,4-7 0 0,0 0 0 0,2 2 0 16,-5 3 0-16,5-3 0 0,0 3 0 0,0-3 0 15,-2-2 0-15,2 7 0 0,3-7 0 0,-3 0 0 16,3 2 0-16,-2 3 0 0,-1-3 0 0,-3 5 0 16,1-2 0-16,2-3 0 0,0 5 9 0,1 0-9 15,-6-2 10-15,2 2-10 0,3-5 10 0,-2 3-10 16,0 2 10-16,-4-5-10 0,4 5 0 0,-3 0 8 15,3 0-8-15,-1 0 0 0,-2 0 0 0,0 0 9 16,0 0-9-16,0 0 8 0,0 0-8 16,0 0 8-16,0 0-8 0,0 5 8 0,0-5-8 0,-3 0 10 15,3 2-10-15,0-2 10 0,-8 0-10 0,5 5 12 0,3-3-12 0,0-2 12 16,-3 7-12-16,0-7 0 0,1 5 9 0,2 2-9 16,-8-7 15-16,5 5-2 15,0-3 0-15,3 5 0 0,-2-2-13 0,1 2 0 0,-1 0 0 0,2 0 0 16,2-2 0-16,-2 2 0 0,3 0 0 0,-3 0 0 15,2-5 15-15,-2 5-3 0,0-2-1 0,0 2 0 16,0 0-11-16,0 5 0 0,0-3 0 0,0-2 8 16,-3 3-8-16,0-3 0 0,1 0 9 0,2 2-9 15,-3-2 0-15,0 0 8 0,3 5-8 0,-2-5 0 16,-1 5 0-16,0-5 9 0,0 5-9 0,1-3 0 16,-1-2 10-16,-2 5-10 0,-1-5 8 0,1 7-8 15,0-2 12-15,-1-3-2 0,-2 3-1 0,0 0 0 0,0-3-1 16,0 5 0-16,0-2 0 0,0 0 0 0,-2-3-8 15,2 3 0-15,-3 0 9 16,3-3-9-16,0 3 0 0,0-3 8 0,-3 3-8 0,3 0 0 16,0-3 11-16,0 3-3 0,-2 0 0 0,2-3 0 0,-3 3-8 15,0-3 0-15,1 8 0 0,2-8 0 0,-6 5 0 0,4-7 0 16,-1 5 0-16,-2 0 0 0,0-3 8 0,-1 3 0 16,-2-5 0-16,0 5 0 0,0-5-8 0,0 0 0 15,-2 0 0-15,-1 0 0 0,1 0 0 0,-1 0 0 16,1 0 9-16,-1 0-9 0,0 0 13 0,1 0-1 15,-1 3-1-15,-2-8 0 0,0 5-11 0,2 0 12 16,1-2-12-16,-4-3 12 0,4 3-12 0,-1-3 0 16,1 3 0-16,-1-5 0 0,3 7 8 0,-2-2-8 15,-1-3 0-15,0 3 8 0,3-3-8 0,-2-2 0 0,2 5 0 16,0-3 0-16,-3-2 0 0,1 5 0 0,-1-3 0 0,1-2 0 16,-1 0 0-16,0 0 0 0,1 0 8 0,-1 0-8 15,1 0 0-15,-1 0 0 0,-2 5 0 0,2-5 8 16,1 0-8-16,-1 0 0 0,-2 0 0 0,-3 0-11 15,3 0 11-15,2 0 0 0,1-5 8 16,-1 5-8-16,-2 0 0 0,2 0 0 16,1 0 0-16,-1 0 0 0,3 0 0 0,-2 0 0 0,2 0 0 0,0-2 0 15,2-3 0-15,-2 5 0 0,-2-2 0 0,5-3 0 16,-3 3 0-16,0-3 0 0,2 3 0 0,-2-3 8 16,3-2-8-16,0 0 0 0,0 2 0 0,-3-2 0 15,2 0 0-15,1 0 9 0,0 0-9 0,-1 0 0 16,-1 2 8-16,4-2-8 0,-2-2 0 0,-1 2 0 15,1 0 0-15,0-3 0 0,-1 1 0 0,1 2 0 0,0 2 0 16,0-2 0-16,-3 0 0 0,2 0 0 0,1 0 0 0,0-5-14 16,-1 5 4-16,1 5 1 0,0-5 9 0,0-3 0 15,2 3 0-15,-2 5 0 0,-1-5 0 0,1 0 0 16,0 0 0-16,2-3 0 0,0 3 0 0,-2 0 0 16,3 5 0-16,-1-3 0 0,0-2 0 0,1 0 12 15,-4 0-2-15,4 2-1 0,-1-2-9 0,3 0 0 16,-5 0 9-16,5 0-9 0,-3 5 0 0,3-3 0 15,0-2-10-15,3 2 10 0,-3-2 0 0,2 0-8 16,1 0 8-16,0 0 0 0,-1 0 0 0,4-5-8 16,-4 5 8-16,4 0 0 0,-4 0 0 0,3 0 0 15,-2 0 0-15,5 0 0 0,-5 0 0 0,5 0 0 16,-3-5 0-16,0 5 0 0,1 0 0 0,-1 2-8 16,0-2 8-16,3 0 0 0,0 0 0 0,-3 0 0 0,1 0 0 15,2 0 0-15,-1 0 0 0,-1-5 0 16,-1 5 0-16,3 0 0 0,-3-5 0 0,1 5 0 0,1 0 0 0,-1 0 0 15,-1 0 0-15,3-5 0 0,-3 5 0 0,1 5 0 16,-1-5 0-16,0 2 0 0,3-2 0 0,-3 5 0 16,1-3 0-16,-1-2 0 0,-2 2 0 0,2 3 0 15,0-3 0-15,1 3 0 0,-4-3 0 0,3 3 0 16,-5 2 0-16,6-5 0 0,-1 3 0 0,0-3 0 16,-5 5 0-16,6-5 0 0,-1 3 0 0,0-3 0 15,0 5 0-15,3-2 0 0,-2-3 0 16,-1 5 0-16,0-2 0 0,1 2 0 0,-6 0 0 0,5-5 0 15,3 5 0-15,-3-2 0 0,3-3 0 0,0 5 0 0,3 0 0 16,-3-2 0-16,-1-3 0 0,1 5 0 0,0 0 0 16,0-2 0-16,-2-3 0 0,1 5 0 0,1 0-8 15,0 0 8-15,0-5 0 0,0 3 0 16,0 2 0-16,0 0-8 0,0 0 8 0,3-5 0 16,-3 5 0-16,2 0 0 0,-2-2 0 0,0-3 0 0,0 5 0 0,0 0 0 15,-3 0 0-15,0 0 0 0,3-2 0 0,-2 2 0 16,-1-5 0-16,0 5 0 0,-5 0 0 0,6 0 0 15,-1 0 0-15,3 0 0 0,-8 0 0 0,5 0 0 16,0 0 0-16,3 0 0 0,-2-2 0 0,-1 2 0 16,3-5 0-16,-3 5 0 0,0 0 0 0,3 0 0 0,0 0 0 15,-2 0 0-15,2 0 0 0,-3 0 0 0,3 0 0 16,0 0 0-16,-3 0-8 0,0 0 8 0,3 0 0 0,-2 0 0 16,1 5 0-16,1-3 0 0,-2-2 0 0,2 0 0 15,0 5 0-15,0-5-8 16,-1 2 8-16,-1 3 0 0,2-3 0 0,-3-2 0 0,0 5 0 15,3 2 0-15,-3-7 0 0,3 7 0 0,0-2 0 0,-2-3 0 16,-1 5 0-16,3-2 0 0,-3-3 0 0,0 5 0 16,1-2 0-16,2 2 0 0,-3 0 0 15,0 0 0-15,3-2 0 0,-2 2 0 0,-1 0 0 0,-3-5 0 16,4 8 0-16,-1-3 0 0,0 0 0 0,-2 0 0 16,2 0 0-16,-2 0 0 0,-3 0 0 0,3 0 0 15,-1 0 0-15,-2 0 0 0,3 0 0 0,-3 5 0 16,-3 0 0-16,3-5 0 0,0 2 0 0,0 3 0 15,0-5 0-15,0 5 0 0,0-3 0 0,0-2 0 16,0 5 0-16,0-5 0 0,0 0 0 0,-2 5 0 0,2-5 0 0,0 0 0 16,0 0 0-16,0 0 0 0,0 0 0 0,0 0 0 15,0 0 0-15,0 5 0 0,0-5 0 0,0 0 0 16,-3 0 0-16,3 0 0 0,-3 5 0 0,3-5 0 16,-2 5 0-16,2-3 0 15,0-2 0-15,0 5 0 0,0-5 0 0,0 0 0 0,-3 7 0 16,3-7 0-16,-3 0 0 0,1 5 0 0,2-5 0 0,-3 7 0 15,0-9 0-15,3 7 0 0,-2-3 0 0,-1-2 0 16,0 0 0-16,3 5 0 0,-2-5 0 0,-1 5 0 16,1-3 0-16,-1-2 0 0,0 0 0 0,-2 5 0 15,0-5 0-15,2 0 0 0,-2 0 0 0,2 0 0 16,0 0 0-16,-2 3 0 0,2-3 0 0,1 0 0 16,-1 0 0-16,1-5 0 0,-1 5-8 0,0-2 8 0,-2 2 0 0,2 0 0 15,-2-2 0-15,2-3-8 16,-2 3 8-16,0-3 0 0,-1 3 0 0,1-3 0 0,0 3 0 0,0-5 0 15,-3 7 0-15,2-7 0 0,-2 0 0 0,1 5 0 16,1-3 0-16,1-2 0 0,-6 5 0 0,3-5 0 16,0 2 0-16,1-2 0 0,-1 5 0 0,0-5 0 15,0 0-8-15,0 0 8 0,0 2 0 0,0-2 0 16,0 0-9-16,0 0 9 0,0 0 0 0,0 0-9 16,0 0 9-16,3 0-8 0,-3 5 8 0,0-3-8 15,0-2 8-15,0 0 0 0,0 0 0 0,0 0 0 16,-2 0 0-16,2 5 0 0,0-5-8 0,0 0 8 15,0 0-14-15,-3-5 2 0,3 5 1 0,-2 0 0 16,2 0 11-16,-3 0 0 0,1-2 0 0,-1 2 8 16,1 0-8-16,2 0-15 0,-3 0 4 0,0 0 1 15,-2 0 10-15,0-5 0 0,2 5 0 0,1 0 0 16,-1-2 0-16,3 2 0 0,-2 0 0 0,2-5 0 16,0 5 0-16,0 5 0 0,0-5 0 0,3 0 0 0,-1 0 0 0,-2 0 0 15,3-5 0-15,3 5 0 0,2 0 0 0,-3 0 0 16,-2 0 0-16,5 0 0 0,0 0 0 0,-3 0-8 15,-2 0 8-15,5 0 0 0,0 0 0 0,-6 0 0 16,1-2 0-16,2-3 0 0,3 5 0 0,0 0 16 16,-2 0-3-16,-1-2 0 0,-2-3-24 0,5 5-5 15,0 0 0-15,-3 0-1 0,1-7-3 0,-1 7 0 16,3-5 0-16,-3 3 0 16,1-3-125-16,-1 3-26 0</inkml:trace>
  <inkml:trace contextRef="#ctx0" brushRef="#br0" timeOffset="29655.21">16846 6087 172 0,'0'0'16'0,"0"0"-16"0,3-2 0 0,-3-3 0 16,-3-2 261-16,3 3 50 0,0-3 9 0,3 4 3 15,-3-4-198-15,0 2-39 0,-3-2-8 0,3-2-2 16,3-3-45-16,-1 5-10 0,-2 0-1 0,0-5-1 16,6 1-19-16,-4 3 10 0,-2-1-10 0,3-3 8 15,0 3-8-15,-1-3 0 0,1 0 0 16,-3 5 0-16,5-2 0 0,-2-3 0 0,-1 5 0 0,1 0 0 16,-3 0 18-16,3 0 11 0,-1 0 3 0,4-3 0 15,-6 3-20-15,2 0-3 0,4 0-1 0,-1 0 0 16,0 0 4-16,-2 0 0 0,2 0 0 0,0 0 0 15,1 2 4-15,2-2 2 0,-3 0 0 0,3 0 0 16,0 0-2-16,0 2-1 0,-3-2 0 0,0 0 0 16,6 0-7-16,-3 0 0 0,0 2-8 0,-3 3 12 15,3-5-12-15,0 2 0 0,3 3 0 0,-4-3 0 16,-1-2 0-16,4 7 0 0,1-7 0 0,0 7 0 0,-6-4 9 16,8 1-9-16,3 3 8 0,-3 0-8 0,-2 0 11 0,2 0-3 15,0 0-8-15,0 0 12 0,1 0-12 0,2 0 0 16,-6-5 0-16,3 10 0 0,1-5 0 0,-1 0 0 15,0 0 0-15,-2 0 0 0,-1 3 0 0,1 1 0 16,-1-4 0-16,1 0 0 0,0 5 0 0,-1-3 0 16,-2-2 0-16,3 5 0 0,-1-3 0 0,-2-2 0 15,5 5 0-15,-5-3 0 0,3 3 0 0,-1-3 0 16,1-2 0-16,2 5 0 0,-2 2 0 16,-1-2 0-16,1-3 0 0,0 5 0 0,2-2 0 0,3-3 0 15,-3 3 0-15,-2-3 0 0,2 3 0 0,0-3 8 16,0 3-8-16,-2 2 9 0,-1 0-9 0,1-2 12 15,-3-3-12-15,0 5 12 0,2 0-12 0,-4-2 10 16,-1 2-10-16,3 0 10 0,-3 0-10 0,1 5 0 0,-4-5 9 16,3 0-9-16,1 0 0 0,-4 0 8 15,1 5-8-15,0-3 0 0,-1-4 0 0,1 9 8 0,0-2-8 0,-1-3 0 16,-2 3 0-16,3-5 9 0,-3 7-9 0,3-7 0 16,-1 5 9-16,-2-5-9 0,0 7 0 0,3-2 9 15,-3-5-9-15,0 7 0 0,0-7 0 0,0 7 0 16,0-6 0-16,-3 3 8 0,3 1-8 0,0-3 0 15,-2 3 0-15,-1 0 8 0,0-3-8 0,3 5 0 16,-5-2 8-16,2 0-8 0,1-3 0 0,-4 6 8 16,4-4 8-16,-4 3 0 0,4 0 1 0,-3-2 0 0,2 2-17 15,-2 0-11-15,-1-2 2 0,1 2 0 0,2 0 9 16,-2 1 14-16,0-4-3 0,-1 3-1 16,1-7-10-16,0 5 0 0,0 2 0 0,2-2 8 15,-2-5-8-15,-1 3 0 0,1-6 0 0,0 3 0 0,0 5-8 16,2-5 8-16,-2 0 0 0,2-4 0 0,-2 4 0 0,-1-3-11 15,1 3 11-15,0-2-8 0,-3-3 8 16,0 5 8-16,3-2-8 0,-1-2 11 0,-2 4-11 0,3-7 0 16,-3 4 0-16,3-1 0 0,-3 1 0 15,0 1 0-15,0-3 0 0,0 3 0 0,0-3 0 0,3 3 12 16,-3-2-12-16,0-3 12 0,0 4-12 0,-3-1 8 16,4-3-8-16,-1 0 8 0,0 4-8 0,0-4 0 15,0 3 0-15,0-3-11 0,-3 0 11 0,1 0 11 0,2 0-3 0,-3 4 0 16,1-4-8-16,2-4 0 15,-3 4 0-15,0 0 0 0,1 0 0 0,-3 0 0 0,2 0 0 0,-2 0 0 16,0 0 0-16,-3 0 0 0,0 0 0 0,0 0 0 16,3 0 0-16,-6 0 0 0,1 0 0 0,-1 0 0 15,3 0 0-15,0 0 0 16,-5 0-11-16,3 0 11 0,2 0 0 0,0 0 0 0,0 4 0 0,0-4 11 16,3 0-11-16,0 0 0 0,0 0 0 0,-1 0 0 15,1 0 0-15,0 0 0 0,0 0 0 0,2 0 0 16,-2 0 0-16,0-4 0 0,2 1 0 15,0 3 0-15,-2-4 0 0,3 4 0 0,-4-7 0 0,4 4 0 16,2-2 0-16,-3-2 0 0,1 7 0 0,-1-7 0 16,3 0 0-16,-2 3 0 0,-6-3 0 0,5-1 0 15,3 1 0-15,0 0 0 0,0 0 0 0,-2 0 0 16,-1-4 0-16,3 3 0 0,0 1 9 0,3-4-9 16,-3 1 9-16,0-2-9 0,3 3 12 0,2-3-12 0,-5 1 10 0,3 1-10 15,2-2 8-15,1-2-8 0,-4 3 8 0,4 3-8 16,-4-6 0-16,4 0 8 0,-1 2 0 0,1 3-8 15,-1-7 12-15,3 6-4 0,0-2-8 0,-3-2 0 16,3 3 0-16,-2 1 0 0,2-2 10 0,0-2-10 16,0 0 12-16,0 2-12 0,2-2 0 0,1 3 0 15,-3-4 0-15,3 1 0 0,-1 0 0 16,1 2 0-16,5-2 0 0,-6 5 0 0,4-8 0 0,-1 8 0 16,6-5 0-16,-1 2 0 0,1-2 0 0,-1 2-12 15,4-2 3-15,1 2 1 0,1 5 8 0,-2-2 0 16,-1-3 0-16,3 0-8 0,-1 3 16 0,1-3 3 15,-2 3 1-15,-1-1 0 0,0 3-12 0,0-2 0 0,-2 2 0 16,2-5-11-16,-2 5 11 0,-1 2 0 16,3-2 0-16,-2 0 0 0,-3 0 0 0,3 5 0 0,-1-7 0 0,1 6-8 15,-3-4 8-15,0 2 0 0,2 3 0 0,-2-3-8 16,-3-2-4-16,3 5 0 0,0-3 0 0,0-2 0 16,-2 7-8-16,-1-5-1 0,0 3-1 0,0-3 0 31,3 5-78-31,-2 0-16 0,-6 0-4 0,5-2-763 0</inkml:trace>
  <inkml:trace contextRef="#ctx0" brushRef="#br0" timeOffset="39114.97">17838 7727 288 0,'0'0'25'0,"0"0"-25"0,0 0 0 0,0 0 0 16,0 0 158-16,0 0 26 0,3 0 6 0,-3-3 1 15,0 3-73-15,3-4-14 0,2-3-4 0,-5 2 0 16,2 2-52-16,1-1-10 0,2-3-2 0,-2 4-1 0,-3 3 5 0,3-4 0 16,-1-3 1-16,1 0 0 0,-3 2-7 0,0 5-2 15,3-7 0-15,-1 4 0 0,-2-1 9 0,0 1 2 16,0-1 0-16,0-3 0 0,0 4-3 0,0-1 0 15,0-4 0-15,0 4 0 0,0-3-13 0,0 0-3 16,0 4-1-16,0-1 0 0,0-3-5 0,0 0-1 0,0-1 0 0,0 1 0 16,0 3-4-16,0-3-1 15,0 0 0-15,0 0 0 0,0-1 6 0,-2 4 1 0,2-3 0 16,-3 0 0-16,3 0-3 0,0 0 0 0,0-1 0 16,0 4 0-16,3-3-1 0,-1 0-1 0,-2 0 0 0,0 7 0 15,3-7-5-15,-3 2-1 0,3-2 0 0,-1 0 0 16,-2 7 0-16,5-3-8 0,-2-4 12 15,0 3-4-15,-1-3 4 0,4 4 1 0,-4-1 0 0,1-4 0 16,0 4-13-16,-1-3 0 0,1 4 0 16,2-1 0-16,3 4 9 0,0-7-1 0,-3 7 0 0,1-7 0 15,-1 2-8-15,0 2 0 0,-2-1 0 0,2 1 8 16,1 3-8-16,-1-4 0 0,3 4 0 0,-3 0 8 16,0-3-8-16,3-1 0 0,0 1 9 0,0-1-9 15,0 4 8-15,0 0-8 0,0-7 10 0,-3 7-10 16,3-3 10-16,-3-1-10 0,1 4 10 0,2-5-10 15,-3 2 9-15,0 3-9 0,1 0 8 0,-6 0-8 0,5-4 8 16,3 4-8-16,-8 0 0 0,5 0 8 0,0 0-8 16,1 0 0-16,-6 0 0 0,8-3 0 0,-8 3 0 0,8 0 0 15,-1 0 0-15,1 0 0 0,0 0 0 0,0 0 0 16,0 0 0-16,-2-4 0 0,4 4 28 0,-2 0 3 16,3-3 1-16,-1 3 0 0,1-4-32 15,2 4 0-15,-2 0 0 0,-1-3 0 0,1 3 0 0,-1 0-16 16,1-4 1-16,2 4 1 0,0 0 22 0,3 0 5 15,-2 0 1-15,-4-3 0 0,1 3-14 0,2 0 0 16,-3 3 0-16,1-3 0 0,0 0 0 0,2 0 0 16,-3 4 0-16,1-1 0 0,0-3 0 0,-1 0 0 15,1 0 0-15,-3 4 0 0,0-4 0 0,0 3 0 16,2-3 0-16,-2 4 0 0,0-1 0 0,-3 1 0 16,3-4 0-16,-2 8 0 0,2-8 0 0,-3 4 0 0,-5-4 0 15,8 3 0-15,-3-3 0 0,3 7 0 0,0-7 0 0,0 4 0 16,-8-4 9-16,5 3-1 0,3 1 0 0,3-1 0 15,-3-3-8-15,-3 4 0 0,3-1 0 0,-3 1 0 16,3-4 0-16,-3 8 0 0,1-8 0 0,-1 7 0 16,3-3 0-16,-3-1 0 0,0 1 0 0,1-1 0 15,-1 4 0-15,0-3-12 0,-2 4 4 0,0-1 8 16,5 0 0-16,-3-3 0 16,3 3 0-16,0 0 12 0,-3 1-12 0,3-1 0 0,-3 0 0 0,-2 0 8 15,2 0-8-15,-2 4 0 0,-1-3 0 0,4 3 0 16,-4-4 0-16,1 3 0 0,2-3 0 0,-2 2 0 15,0 1 0-15,-1-3 0 0,1 0 0 0,0 5 0 16,2-5 0-16,-2 0 0 0,-1 0 0 0,3 4 0 16,-2-4 0-16,2 1 0 0,-2-1 0 0,0 0 0 15,-1 0 0-15,1 0 0 0,-3 0 0 0,3 0 0 16,2 2 0-16,-5 1 0 0,3-6 0 0,-3 6 0 0,0-3 0 0,2 2 0 16,-2-2-10-16,0 3 10 0,-2-3 0 0,2 0 0 15,-3-2 0-15,3 9 0 0,0-7 0 0,-3 0 0 16,1 5 0-16,-1-5 0 0,3 0 0 0,-3 4 10 15,-2-1-2-15,2-3 0 0,1 5-8 0,-1-1 0 16,0-1 0-16,3-3 0 0,-2 5 0 0,-1-5 0 16,1 4 0-16,-1-4 0 0,0 3 0 0,1-3 0 15,-1 2 0-15,0 1 0 0,-2-3 0 0,2 0 0 0,1 0 0 16,-1-2 0-16,0 2 0 0,-2 0 13 0,2 0-3 0,-4 0-1 16,-1 0-9-16,0-2 8 15,2 2-8-15,1-3 8 0,0-1 0 0,2 4 0 0,-2-3 0 0,0 4 0 16,5-8-8-16,-3 2 0 15,-2 3 0-15,2-3 0 0,3-2 0 0,-5 5 0 16,-1 2 0-16,1-3 8 0,2-1-8 0,-2 4 0 0,0-2 0 0,0-3 0 16,-3 3 0-16,2-3 0 0,-2 3 0 0,3-5 0 15,-3 7 0-15,3-7 0 0,0 4 8 0,-3-1-8 16,2 1 0-16,-2-1 0 0,3-3 0 0,0 4-11 16,0-1 11-16,-3 2 0 0,2-3 0 0,1-2-8 15,0 0 8-15,-1 5 0 0,1-5 0 0,3 2 0 16,-4-2 30-16,1 5 2 0,-3-5 0 0,0 0 0 15,3 0-32-15,-3 0 0 0,0 0 0 0,0 0 0 0,0 0 0 16,0 0 0-16,0 0 0 0,0 0 0 0,-2 4 0 16,-1-4 0-16,3 0 0 0,-2 0 0 15,-1 0 0-15,0 0-8 0,-2 0-1 0,0 0 0 0,-3 0 9 16,-2 0 0-16,2 0 0 0,0-4 8 0,3 4-8 0,-3 0 0 16,2-5 8-16,1 5-8 0,3-2 0 0,-1 2 9 15,-2-5-9-15,2 3 0 0,1-3 13 16,-1-2-4-16,3 4-1 0,-2-1 0 0,-1 1-8 15,0-1 0-15,1-3 0 0,-1 2 0 0,1 3 0 16,-1-3 0-16,-2-2 0 0,2 4 0 0,1-1 0 0,-4-3 0 16,4 4 0-16,-3-1 0 0,-1-3 0 0,1 2 0 15,3-2 0-15,-1 0 0 0,0 0 0 0,-2 4 8 16,-3-6-8-16,3 2 12 0,2 0-12 0,1 4 0 16,2-4 9-16,-3 0-9 0,3-4 0 0,0 4 9 0,1 0-9 15,1-1 0-15,-2 4 8 0,0-6-8 0,3-1 0 0,0 6 0 16,0-5 0-16,-1 3 0 0,1-4 0 0,0 4 0 15,-1 0 0-15,1-1 0 0,0-3 0 0,2 4 0 16,-2 0 0-16,2-5 0 0,1 2 0 0,-1-1 0 16,0 4 0-16,1-5 0 0,-1 2 0 15,0-1 0-15,3 4 0 0,0-7 0 0,-2 6 0 0,-1-3 0 16,3 4 0-16,-3-3 0 0,3-1 0 0,0 3 0 16,0-3 0-16,3 4 0 0,-3-7 0 0,0 6 0 15,0 1 0-15,0-4 0 0,3 1 0 0,-3-2 0 16,2 5 0-16,-2-4 0 0,3 4 0 0,0-5 0 15,-1 2 0-15,1-1 0 0,2-3 0 0,-2 2-9 16,2 2 9-16,0-1 0 0,-2 1 0 0,2-2 0 16,1 1 0-16,-1 1 0 0,-2-1 0 0,2-4 0 15,0 8 0-15,3-4 0 0,-3 1 0 0,1-2 0 16,-4 8 0-16,1-6 0 0,5-1 0 0,-5 4 0 0,2-1 0 0,-3 1 0 16,4 0 0-16,-4 0 0 0,1 0 0 0,0 3 0 15,2-3 0-15,0-1 0 0,3 1 0 0,3 0 0 16,-9 3 0-16,4-3 0 0,2 0 0 0,-6 2 0 15,1 2 0-15,0-4 0 0,-1 3-8 0,1 1 8 16,0-1-8-16,-3 4 8 0,2-7-15 0,-2 7 3 16,3-3 0-16,-3 3 0 0,0 0-8 0,3-4 0 15,-3 4-1-15,0 0 0 16,5-3-19-16,-5 3-3 0,5-5-1 0,0 5-780 0,1-4-156 16</inkml:trace>
  <inkml:trace contextRef="#ctx0" brushRef="#br0" timeOffset="43616.94">17015 9260 1569 0,'-5'0'69'0,"2"0"15"0,-2-2-67 0,2-3-17 16,1 3 0-16,-1-3 0 0,1-2 28 0,-1 2 3 15,3 3 0-15,-3-5 0 0,1 0-31 0,2-5 0 16,0 5 0-16,0 0 0 0,-3-5 0 0,3 10 0 16,-3-5 0-16,3-5 0 0,-2 5 44 0,2 0 4 0,-3 0 0 0,3-5 0 15,0 5 6-15,0 0 2 0,0 0 0 0,-3-5 0 16,6 5-31-16,0-2-5 0,-3-3-2 0,0 0 0 16,2 3-18-16,4-3 0 0,-4 0 0 0,4 3 0 15,-4-3 0-15,3 3 0 16,3-3 0-16,-2 0 0 0,-1 3 9 0,3-3-1 15,0 0-8-15,0 5 12 0,0-2-2 0,0-3-1 0,0 0 0 16,2 3 0-16,-2 2 10 0,0-5 1 0,0 5 1 0,3 0 0 16,4 0-21-16,-4 0 0 0,-3 0 0 0,0 0 0 15,5 0 11-15,-2 2-3 0,-6-2 0 0,3 2 0 16,3-2 4-16,-1 7 0 0,-2-7 0 0,0 5 0 16,0-3 0-16,0 5 1 0,0-7 0 0,2 4 0 15,-4-1-13-15,4 4 0 0,-2-7 0 0,0 7 0 0,3-5 28 16,-3 3 4-16,2-3 0 0,1 3 0 0,-1-3-20 15,-2 5-3-15,3-2-1 0,0-3 0 0,2 5-8 0,0-2 0 16,-2-3 0-16,4 5 0 0,-1-5 0 0,-1 3 0 16,-2 2 0-16,2 0 0 15,0 0 0-15,-2 0 10 0,2 0-1 0,0 0 0 0,-2 0 7 0,2 0 0 16,-3 0 1-16,1 0 0 0,2 2-17 0,-2 3 0 16,-1-5 0-16,-2 7 0 0,3-7 29 0,-1 7 3 15,1-2 0-15,-3-3 0 16,3 5-20-16,-1-2-3 0,-2-3-1 0,3 7 0 0,-1-1-8 0,-2-1 0 15,3 0 0-15,-3 2 0 0,0-2 0 0,0 5 0 16,0-5 0-16,-3 0 0 0,3 0 0 0,0 5 0 16,0-5 0-16,0 5 0 0,0-3 0 0,-3 3 0 0,0-5-12 15,0 7 12-15,3-2 0 0,-2-3 0 0,-1 3 0 16,3 2 0-16,0 0 0 0,0 5 0 0,-3-5 0 0,0 0 0 16,1 5 0-16,-1-5 8 0,-2 5-8 0,2-5 12 15,0 0-12-15,-2 3 0 0,2-3 0 0,-2 2 0 16,-1 3 0-16,4-5 0 0,-4-2 8 0,1 7-8 15,-3-3 0-15,5-4 0 0,3 9 0 0,-3-7 0 16,3 3 0-16,-5-3 0 0,0 0 0 0,-1 0 0 16,-2 5 0-16,0-5 0 0,0 0 0 0,-5 0 8 15,0 5-8-15,-3-5 12 0,3 0-12 0,-1-2 12 16,1 2-12-16,0-2 0 0,-1 2 0 0,-2 0 0 16,0-2 14-16,1-3-2 0,-1 3-1 0,0-5 0 15,-3 7-11-15,1-2 0 0,2-3 0 0,-3 3 0 16,0-5 0-16,1 0 0 0,2 5 0 0,0-5 0 15,-3 0 0-15,1 0 0 0,2 0 0 0,-3 0 0 16,3 0 0-16,-2-2 0 0,-1 2 0 0,1 0 0 0,-1-2 0 0,0 2 0 16,-2-5 0-16,0 5 0 0,0 0 0 15,-3-2 0-15,0 2 0 0,3 0 0 0,0-2 12 0,-6-3 0 16,3 5 0-16,-2-7 0 0,2 5-12 0,0-3 0 16,0-2 0-16,0 5 0 0,3-5 0 0,-3 0 0 15,3 0 0-15,0 0 0 0,-1 0 20 0,1-5 0 16,2 5-1-16,1 0 0 0,-1-2-19 0,3-3 0 15,-2 3 0-15,2 2 0 0,-3-5 0 0,1 3 0 16,2-3 0-16,-3 5 0 0,3-7 0 0,-2 7 0 16,2-7 0-16,-3 2 0 0,1 3 0 0,2-3 0 15,-3-2 0-15,3 5 0 0,0-5 10 0,0 2-2 16,-5-2 0-16,5 0 0 0,0 0-8 0,-2-5-11 0,-1 5 3 0,-2 0 0 16,2-5 8-16,3 5 11 15,-2-2-3-15,-1-3 0 0,3 0-8 0,-2 5 0 16,2-2 0-16,0-3 0 0,-3 0 0 0,3 5 0 0,3-2 0 15,-3-3 8-15,0-2-8 0,3 2 10 0,2 3-10 16,-2-3 10-16,-1-2-10 0,4 2 0 0,-4-2 9 0,4 0-9 16,-1 2 10-16,3-2-2 0,-2 0-8 0,2 0 12 15,0 0-12-15,0-5 0 0,-3 5 0 0,3-5 0 16,0 5 0-16,0-5 0 0,0 3 0 0,3-1 0 16,-3 1 0-16,0-3 0 0,2 5 0 0,-2 0 0 15,0-5 0-15,3 5 0 0,-1-5 0 0,1 7 0 16,-3-2 0-16,3 0-8 0,-1 2 8 0,1 3 0 15,-3-3-9-15,0-2 9 0,0 7 0 0,0 0-9 0,0-5-1 16,3 5 0-16,-3 0 0 0,0 0 0 0,2 2 10 0,-2-2-13 16,0 5 5-16,-2-5 8 15,7 0-38-15,-5 0 0 16,3-3 0-16,-1 3 0 0,1 0-128 0,2-7-26 0,1 2-4 0,-1 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12:33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 11221 1353 0,'-5'-7'60'0,"-1"5"12"0,4-3-57 0,-4-2-15 0,4 5 0 0,-6-3 0 0,5-2 40 0,-5 2 6 16,3 3 1-16,0-3 0 0,-1 5-2 0,4-2 0 16,-6 2 0-16,0 0 0 0,5 0-13 0,-5 2-4 15,0 3 0-15,6-3 0 0,-4 10-4 0,4-5 0 16,2 0-1-16,0 7 0 0,0-2-1 0,0 0 0 15,2 2 0-15,4 0 0 16,-1 0-11-16,8 0-3 0,-5 5 0 0,3-5 0 0,-1 0-8 0,6 5 0 16,-5-5 0-16,5 1 0 0,-6-1 0 15,1 4 0-15,5-3 0 0,-3 1 0 0,0-2 0 16,0 3 0-16,1-6 0 0,-1 8 0 0,3-5 0 0,0 0 0 16,-3 0 12-16,5 5-4 0,-2-5 8 0,0 1 0 15,3-1 1-15,-1 4 0 0,-2-3-4 0,-3-4-1 16,3 8 0-16,3-5 0 0,-3 0-1 0,-3 0-1 15,3 5 0-15,-6-5 0 0,6 5 3 0,-5-5 1 0,5 0 0 0,-9-2 0 16,4-2 5-16,0 1 1 0,-1 3 0 0,3-6 0 16,-2-1-4-16,-3 0 0 0,3 4 0 0,-3-4 0 15,-1 1-3-15,4-4-1 0,-8 3 0 0,7-4 0 16,-2 4-1-16,0-7-1 0,3 4 0 0,-3-1 0 16,0 1 4-16,2-4 1 0,3 5 0 0,-2-5 0 15,0-5 1-15,-1 5 1 0,3 0 0 0,-2-7 0 16,0 7-6-16,-4-4-2 0,1-3 0 0,3 0 0 15,-3 0-1-15,3-1-8 0,-1 1 12 0,6-4-4 16,-8 1-8-16,3-2 12 0,4-2-12 0,-4-4 12 16,0 3-12-16,4-3 12 0,-7 4-12 0,3-5 12 15,0 2-2-15,-4-2 0 0,1 1 0 0,0 1 0 0,3-6-10 16,-8 6 12-16,2-6-12 0,-5 1 12 16,3-3-4-16,-3 3 0 0,0 1 0 0,0 0 0 15,-3-2 1-15,3 1 0 0,-8 1 0 0,3 2 0 16,-1-2-9-16,-2 2 10 0,-2-2-10 0,2 2 10 0,-8 3-10 0,0-3 0 15,3 0 9-15,-6-2-9 0,1 2 0 0,2 1 8 16,0 1-8-16,3-2 0 0,-6 0 8 0,-2 5-8 16,8 0 10-16,-6 0-10 0,-4 2 0 0,9-2 0 15,-7 3 0-15,8 3 0 0,-6 1 14 0,1 0-3 16,-1 0-1-16,4 0 0 0,-4 7-10 0,-5-7 10 16,3 7-10-16,-3 0 10 0,-2 0-10 0,5 0 0 15,-3 3 9-15,3 1-9 0,-3-4 11 0,3 0-3 0,-3 5 0 0,5-3 0 16,1 3-8-16,-1-3 0 15,6-2 0-15,-3 7-11 0,0-2 11 0,3-3 0 16,-8 3 8-16,8 2-8 0,-6 0 0 0,1 0 0 0,2 5 0 0,-3 2 0 16,1 0 16-16,-1 0 4 0,3-2 2 0,0 2 0 15,3 0-31-15,0 1-7 16,0 3 0-16,5-6-1 0,0 2 17 0,0 0 0 16,5-2-8-16,1-3 8 0,-4 6 0 0,4-4 0 0,2 3-8 0,0-2 8 15,2 2-8-15,4-2 8 0,-4-2-12 0,1 1 12 31,2 3-37-31,-2 0-1 0,5-2 0 0,0 2 0 0,0-7-147 0,-3 5-30 0</inkml:trace>
  <inkml:trace contextRef="#ctx0" brushRef="#br0" timeOffset="5841.34">8464 2219 1868 0,'-8'-19'83'0,"5"16"17"0,-2-8-80 0,5 1-20 15,0-2 0-15,3-2 0 0,-3 0 55 0,5-2 7 16,8-1 2-16,-2-1 0 0,-1 3-39 0,6-6-7 16,6 2-2-16,-4 1 0 0,3 1-8 0,0 1-8 15,3-1 12-15,0 1-12 0,2 2 0 0,1 0 0 16,-1 4 0-16,-2 1 0 0,0 2 0 0,2 0 0 16,1 0 0-16,-3 4 0 0,2-1 0 15,-2 8 0-15,2-1 0 0,1 8 0 0,-3-4 0 0,-3 5 0 16,3 5 0-16,-3-3 0 0,3 9 0 0,-6 1-9 15,-2 2 9-15,-3-1 0 0,1 4 0 0,-4-3-8 16,-2 2 8-16,-3 5 0 0,-2-7 0 0,-3 7 0 16,-3 2 0-16,-5-2 0 0,0 0 8 0,-5 0-8 15,0 0 10-15,-5 2-10 0,-1-2 24 0,-2-3-2 0,-6 1 0 0,1-5 0 16,-1 4-22-16,-2-1 0 0,0-1 0 0,-3-2 0 16,1-5 0-16,-1 2 0 0,-5-6-8 0,0 2 8 15,-5-5 0-15,5-3 8 0,7-3 0 0,1-6 0 16,-2 3 11-16,1-10 2 0,7-2 1 0,1-3 0 15,1-4 6-15,0-5 0 0,3-2 1 0,-1-2 0 16,6-1-16-16,-3-6-3 0,3 4-1 0,0-2 0 16,7-5-9-16,-2 0 0 0,0 5 9 0,3-5-9 0,5 0 0 15,0 4 0-15,3-8 0 0,2 9 0 16,-2-1-13-16,7-1 2 0,1 2 1 0,-1-1 0 16,1-1-34-16,2 6-8 0,6-2 0 0,-3-2-1 15,2 5-113 1,1-3-22-16,4 5-5 0,-1-1-616 0</inkml:trace>
  <inkml:trace contextRef="#ctx0" brushRef="#br0" timeOffset="6203.45">9104 2393 1911 0,'6'-7'84'0,"-1"2"19"0,0 5-83 0,3-7-20 0,3 4 0 0,5-4 0 16,-3-4 44-16,5 4 4 0,1-5 0 0,5 5 1 15,5 0-17-15,3-3-4 0,5-1-1 0,0 6 0 16,5-5-19-16,0 3-8 0,1-4 8 0,2 4-8 16,2 0 0-16,3 2 0 0,3-5 0 0,3 6 0 15,-3-10 0-15,0 7 0 0,-3-5 0 0,0 5 0 16,1 0 0-16,-4-3 0 0,-2-2 0 0,0 5 0 16,3 0-58-16,-3-4-4 0,-3 4-1 0,-2-5-845 15</inkml:trace>
  <inkml:trace contextRef="#ctx0" brushRef="#br0" timeOffset="6683.69">10578 1821 1555 0,'5'-5'138'0,"3"5"-110"16,3-4-28-16,2 1 0 0,0-1 120 0,6 1 18 16,5-1 4-16,5 4 1 0,0 0-107 0,0 0-20 15,0 0-5-15,0 0-1 0,3 4-10 0,0-4 0 0,-1 7 9 0,1-4-9 16,0 1 0-16,0 8 0 0,-1 2 0 0,1 0 0 16,0 1 0-16,-6 10 0 0,-2-6 0 0,0 5 0 15,-8 2 0-15,0 7-8 0,-6-5 8 0,-2 9 0 16,-2-8 0-16,-4 4 0 0,-4-1 0 0,-6 1 0 15,-3 3 0-15,-7 1 0 0,-9-1 0 0,-2-1 0 16,-5 5 12-16,-1-3-3 0,-2-1 0 0,-3-3 0 16,3-5 19-16,-2-2 3 0,-1 0 1 0,0-5 0 15,-2-7-8-15,2-2-2 0,3 2 0 0,3-7 0 16,-3-2 14-16,5-5 4 0,3 0 0 16,0-8 0-16,2-3-20 0,4 1-3 0,-4-6-1 0,6-5 0 15,0-1 3-15,2-6 0 0,1-9 0 0,2 4 0 16,5-7-9-16,3 0-2 0,0 0 0 0,6 0 0 15,2 5-8-15,2 2 0 0,4 0 0 0,2-3-11 0,2-1-1 0,1 6-1 16,2 1 0-16,-2 1 0 16,2-4-15-16,3 15-4 0,-3-8 0 0,3 5 0 15,2-1-12-15,-2 8-4 0,5 3 0 0,-5-4 0 16,3 8-137-16,-1 0-28 0,25-11-6 0,-9 10-577 16</inkml:trace>
  <inkml:trace contextRef="#ctx0" brushRef="#br0" timeOffset="7033.53">11229 2113 2080 0,'0'0'92'0,"0"0"20"0,0 0-90 0,0 0-22 0,0 0 0 0,0 0 0 15,8-3 63-15,2-4 8 0,1 3 1 0,8-3 1 16,4 0-45-16,1-1-8 0,5 4-3 0,6-3 0 16,7 0 5-16,0 0 1 0,3 0 0 0,-5-1 0 0,2-3-23 0,3 1 0 15,6 6 0-15,2-10 0 16,2 2-28-16,-5 2-9 0,3-4-3 0,0-2 0 15,0 6 2-15,0-8 0 0,3 3 0 0,2 1 0 16,3-4-7-16,-6 6-2 0,-5-2 0 0,-2 0 0 16,0 6-144-1,-1-3-29-15,38-10-5 0,-19 2-2 0</inkml:trace>
  <inkml:trace contextRef="#ctx0" brushRef="#br0" timeOffset="7473.06">12711 1635 2487 0,'0'0'55'0,"8"-4"11"0,5 1 2 0,0-1 2 0,6-3-56 0,4-1-14 0,1 1 0 0,5 3 0 16,3-3 0-16,2 7 0 0,3-3 0 0,3 3 0 15,-5-4 0-15,-1 1 0 0,3 3 0 0,-3 0 0 16,-2 7 0-16,-3-4 0 0,-2 8 0 16,-4-4 0-16,1 12 0 0,0-9 0 0,-5 8 0 15,-4 1 0-15,-1-5 0 0,-6 12 0 0,0-12 0 0,-3 8 0 16,-5-1-13-16,-5 5-6 0,-1-8-1 0,-4 15 0 16,-1-11 32-16,-7 6 7 0,2 5 1 0,-5-3 0 0,-6-6-20 15,-2 2 0-15,-3-1 0 0,3 1 0 0,-3-7 0 0,-2-2 10 16,0-3-10-16,-3-2 8 15,5 2 0-15,-3-7 0 0,6-7 0 0,0 0 0 0,0 0 0 16,3-10 0-16,-3-1 0 0,2-4 0 0,3-3 2 0,0-4 0 16,6-3 0-16,2-4 0 0,3-4-10 15,2 0 0-15,6-2 0 0,0 5 8 0,2-6-8 0,6 3 0 16,5 5 0-16,2 2 0 0,1-7 0 0,2 15-16 16,6-11 3-16,-4 11 0 15,4 1-32-15,-1 1-7 0,1 2 0 0,5 4-1 16,0 1-138-16,-1 2-27 0</inkml:trace>
  <inkml:trace contextRef="#ctx0" brushRef="#br0" timeOffset="9461.94">14854 1468 864 0,'2'-4'76'16,"-2"1"-60"-16,0 3-16 0,3-7 0 15,0 3 296-15,2-4 57 0,3 1 11 0,-3 5 3 16,8-3-282-16,-2-2-56 0,2 3-11 0,3 1-2 15,8-9-5-15,-3 12-1 0,6-9 0 0,2 4 0 0,0 3-10 0,0-3 0 16,3 1 0-16,-1 4-11 0,-2 4 11 0,1 1 0 16,-4-3-9-16,0 5 9 0,1 8 0 0,-3-1 0 15,0-3 0-15,-1 15 0 0,-4-5-8 0,-1 1 8 16,-2 11 0-16,0-8 0 0,-3 11 0 0,-5 1 0 16,-5-1-9-16,-3-3 9 0,-5 7 0 0,-6-8 12 15,-5 8-1-15,0 3-1 0,-5-6 10 0,-5 3 3 16,-1 0 0-16,-7-4 0 0,-6-3 1 0,-2-1 0 15,0 1 0-15,-3-11 0 0,-3 6-12 0,8-9-1 16,1-1-1-16,1-3 0 0,4-1 8 0,-3-7 2 16,0 0 0-16,3-7 0 0,-3 0-9 0,2 0-2 0,1-7 0 15,2 0 0-15,-2-3-9 0,2-2 0 16,5-2 0-16,4-4 0 0,-1-1-10 0,5-9-4 0,3 2-1 16,-2 0 0-1,2-2-145-15,0-1-28 0</inkml:trace>
  <inkml:trace contextRef="#ctx0" brushRef="#br0" timeOffset="10060.28">13354 1859 460 0,'0'-7'41'0,"2"0"-33"0,-2 0-8 0,3 0 0 16,-1-1 264-16,1-3 52 0,0 8 9 0,2-8 3 16,-2 1-233-16,2 3-47 0,0-2-8 0,1 2-3 15,-4-3-19-15,4-1-4 0,-1 3-1 0,0 6 0 16,0-7-13-16,1 6 0 0,-1-4 0 0,0 3 0 16,1-3 0-16,1 4 16 0,1-4-2 0,-2 2 0 15,-1 5 18-15,3-4 4 0,3 4 1 0,-1 0 0 16,3 0-4-16,1 0-1 0,1 0 0 0,4 0 0 15,-1 4-5-15,1-4-2 0,0 0 0 0,-1 0 0 16,3 0-6-16,3 0-2 0,-3 0 0 0,3-4 0 0,2 4-17 16,-2-3 8-16,0-1-8 0,0 1 0 0,2-1 0 15,3-3-22-15,-2 7 3 0,2-8 1 16,-3 8-173-16,4-7-34 16,23 0-7-16,-11-4-2 0</inkml:trace>
  <inkml:trace contextRef="#ctx0" brushRef="#br0" timeOffset="10645.81">14703 1428 288 0,'0'0'25'0,"0"0"-25"0,0 0 0 0,0 0 0 16,0 0 129-16,0 0 21 0,0 0 4 0,0 0 1 16,0 0-41-16,0 0-8 0,0 0-2 0,0 0 0 15,0 0-40-15,0 0-8 0,0-4-1 0,0 4-1 0,0 0-10 0,0 0-1 16,-3-7-1-16,3 7 0 0,-2 0-34 0,-1-3-8 16,-2 3 0-16,-3 0 0 0,5-4 10 0,-5 4 0 15,0 0 0-15,0 4 0 0,-2-4 4 0,-4 3 1 16,1 1 0-16,3-1 0 15,-6 6-7-15,3-2 0 0,-1 3-8 0,4-3 12 0,-3 0 12 0,5 9 1 16,-3-2 1-16,0 3 0 0,1 1-6 0,5 4-2 16,-3 4 0-16,-3 4 0 0,3 1-18 0,0 2 10 15,0 0-10-15,0-1 8 0,0 1-8 0,0 3 8 16,0-3-8-16,1 4 8 0,1-2-8 0,4 1 0 16,-1 1 0-16,0-1 0 0,3-3 0 0,0-8 0 15,0 8 0-15,3-11 0 0,2 3 12 0,3-3 0 16,-3-4 0-16,6 4 0 0,0-4 6 0,-1-3 2 15,1-1 0-15,2-3 0 0,-2-1-7 0,4 2-1 16,4-5 0-16,0 0 0 16,2 0-112-16,2-7-22 0,25 7-5 0,-16-7-1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15:32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13504 5847 1807 0,'-16'-7'80'0,"11"7"16"0,3-2-76 0,-4-3-20 0,1-2 0 0,0 5 0 16,2-5 20-16,0 2 1 0,3-2 0 0,-2 0 0 15,2-5-13-15,0 5-8 16,2-7 8-16,1 2-8 0,-3-2 0 0,3 0 0 16,5 2 0-16,0-2 0 0,2 0 0 0,3-5 0 0,1 10 0 0,-1-5 0 15,3-3 16-15,2 8 0 0,-2-10-1 0,3 7 0 16,-1 3 11-16,1-3 2 0,-1 3 1 0,6-3 0 16,-3 0-13-16,3 3-4 0,0-3 0 0,0 0 0 15,2 5-3-15,0 0-1 0,1 0 0 16,-1-2 0-16,4-3 7 0,1 7 1 0,-2-2 0 15,-2 5 0-15,2-5 3 0,-3 2 1 0,1-2 0 0,-1 0 0 16,-2 7-2-16,0 0 0 0,2 0 0 0,-2 0 0 16,-3 0-3-16,1 7-1 0,1-2 0 0,-1-3 0 15,-1 10-14-15,0-5 9 0,3 2-9 0,-3 3 8 16,-5 2-8-16,0 0 0 0,-3 5 0 0,3-5 0 16,-6 0 0-16,1 5 0 0,-1 0 0 0,-2 0-11 0,0-3 11 0,0 3 0 15,-2 2 0-15,-1-2 0 16,-5 7 0-16,2-5 0 0,-2 5 10 0,0 0-10 0,-2 2 10 15,-1 0-10-15,-5-2 10 0,3 7-10 16,-3-5 0-16,0 5-10 0,-8-7 0 0,0 2 0 0,-2-2 10 0,-1 0 0 16,-2-5 0-16,-3 0 0 0,6-2 0 0,-3 2 0 15,-3-2 0-15,3 2 0 0,-1-2 10 0,-1-5 4 16,1 0 1-16,-1 1 0 0,2 3-15 0,-3-3 9 16,0-4-9-16,-3 1 8 0,-2-5 4 0,0 0 1 15,-3-4 0-15,1 4 0 0,-1-7-13 0,0 0 0 0,3 0 0 16,0 0 0-16,0-3 0 0,2-1 0 0,1-4 0 15,0 1 0-15,2 0 0 0,0-7 0 0,-3 2 0 16,4-2 0-16,-4 0 8 0,3 0-8 0,-2-5 11 0,2 5-11 16,3-5 0-16,2 5 0 0,-2-7 0 0,0 2 0 15,3-7 0-15,-4 1 0 0,4 1 0 0,-1-7 0 16,3 8 0-16,1-3 0 0,1 0 0 16,4 0 0-16,-1 0 0 0,1 5 0 0,-1-5 10 15,3 5-10-15,3-5 0 0,0 10 0 0,-1-8 0 0,6 8 0 16,-2-3-11-16,2 5 11 0,0-5-8 0,0 5 8 15,2 2-20-15,4-2 2 0,-4 0 0 0,3 7-708 16,1-5-142-16</inkml:trace>
  <inkml:trace contextRef="#ctx0" brushRef="#br0" timeOffset="1386.8">8385 5351 2026 0,'-11'-2'44'0,"11"2"10"0,-8 2 2 0,3-2 1 0,-6 5-45 0,1-3-12 0,-1 3 0 0,1 2 0 16,-1 0 20-16,-5 0 3 0,-2 5 0 0,7-3 0 16,0 3-15-16,-5 7-8 0,-7-3 10 15,-1 3-10-15,3 2-17 0,-3-2-10 0,-3 2-1 0,1-2-1 16,2 2-34-16,-2 0-6 16,5 3-2-16,-6-8 0 0,1 3 46 0,-1-5 9 0,6-2 1 0,-3 2 1 15,0 0 34-15,6-2 8 0,7 2 0 0,1-2 1 16,-6-3 13-16,5-2 2 0,6 5 1 0,0-5 0 15,2 0-4-15,0 0-1 0,1 5 0 0,4-5 0 16,6 0-3-16,0 0-1 0,-8-2 0 0,8 2 0 0,8-5-25 16,0 5-11-16,0-2 8 0,0 2-8 0,2-2 12 0,3-3-4 15,1 3 0-15,-1-3 0 0,0 5-8 0,0-2 0 16,3-3 0-16,0 3 0 0,-6-5 0 0,9 7 8 16,2-7-8-16,-3 7 0 0,-10-7 9 0,5 7-9 15,3-7 10-15,2 7-10 0,-2-2 0 0,0-3 0 16,-3 3 0-16,0 2-10 0,-2 0-3 0,-3 0-1 15,-3 0 0-15,0-2 0 16,1 2-162-16,-1 0-32 16</inkml:trace>
  <inkml:trace contextRef="#ctx0" brushRef="#br0" timeOffset="1668.04">8575 5579 2239 0,'0'0'49'0,"0"0"11"0,0 0 1 0,8 0 2 0,3 0-51 0,5 0-12 0,2-7 0 0,3 5 0 15,8-5 23-15,0 0 1 0,1-5 1 0,-1 7 0 16,2-4-13-16,1-3-4 0,0-2 0 0,2 2 0 0,3 3-8 0,-2-3 0 15,-4-7 0-15,4 10 0 0,-3-3 0 16,-1-2 0-16,-2 2-12 0,1 3 12 16,-9-3-40-1,3 0-1-15,-6 3 0 0,3 2 0 0,-5-5-43 16,0 10-8-16,-3-8-1 0,0 8-499 0,-2-3-100 0</inkml:trace>
  <inkml:trace contextRef="#ctx0" brushRef="#br0" timeOffset="1883.9">9028 5523 1814 0,'0'0'80'0,"-3"2"17"0,3-2-77 0,0 7-20 0,-5 7 0 16,-1-2 76-16,4 2 12 0,-1 0 3 0,0 5 0 16,1 0-39-16,-4 0-8 0,4 2-2 0,-3 0 0 15,-1 0-29-15,-2 5-5 0,3 0-8 0,0 0 11 16,-1 2-11-16,1 0 0 0,0-2 0 0,0 0 0 31,-1 2-28-31,4-4-2 0,-1-3 0 0,0 0 0 0,1 0-138 16,4-2-28-16,-2 0-6 0</inkml:trace>
  <inkml:trace contextRef="#ctx0" brushRef="#br0" timeOffset="2162.76">9520 5438 2080 0,'0'-9'92'0,"0"9"20"0,-3-5-90 0,3 5-22 0,0 0 0 0,0 0 0 0,-5 0 95 0,2 0 14 16,0 7 3-16,1-2 1 0,-3 4-90 0,-1-2-23 16,1 5 0-16,-3 7 0 0,0 2 8 0,0 5-8 15,0-5 10-15,0 7-10 0,0-2 0 0,3 0-10 16,-3 2 0-16,3-2 0 0,-3 0 10 0,3-5 0 15,-3 5-9-15,0-5 9 16,0-2-28-16,2 0 0 0,-1-5-1 0,4 0 0 16,-2-2-43-16,2-3-9 0,0-2-2 0,3-7 0 15,0 0-129-15,0 0-25 0,-2-16-6 0,-1-1-1 0</inkml:trace>
  <inkml:trace contextRef="#ctx0" brushRef="#br0" timeOffset="2462.48">9409 5579 921 0,'5'-14'82'0,"0"0"-66"16,3 0-16-16,0 0 0 0,0-3 181 0,0 3 33 0,0 5 6 0,0 2 2 15,0 0-92-15,0 2-18 0,0 5-4 0,0 5-1 16,-1-3-32-16,1 10-7 0,3 2 0 0,-3 0-1 16,3 7-23-16,-1 5-5 0,1 0-1 0,-3 2 0 15,2-2-22-15,-2 2-5 0,3-2-1 0,-3-5 0 16,-3-4-10-16,3-1 0 0,-3-2 0 0,3 3 0 16,0-8 8-16,-3-2-8 0,6 0 0 0,-3-7 8 15,0 0-8-15,2-7 8 0,-2-7-8 0,6 0 8 16,-1-5-8-16,0-9 0 0,0 2 0 0,3-9 0 15,-3-3 0-15,-2-2-9 0,2-2 9 0,0 2-13 0,-5 0 13 0,-2 7 0 16,-1-7 0-16,0 7 0 16,1-2 0-16,1-3 0 0,1 10 0 0,3-5 0 0,-3 5 0 0,2-3-16 15,1 10 4-15,0 0 0 16,-1 0-37-16,1 7-7 16,-1 2-2-16,-2 7 0 0,0-2-106 0,-2 7-20 0,2 0-5 0,-3 7-1 15,0 0 69-15,0 10 13 0,3-1 4 0,-5 3 0 16</inkml:trace>
  <inkml:trace contextRef="#ctx0" brushRef="#br0" timeOffset="2695.39">10099 5532 403 0,'5'12'36'0,"1"-5"-36"0,-1 5 0 0,0-3 0 15,3 3 228-15,0-5 40 16,-3 7 7-16,3 0 1 0,-2-2-152 0,-4 2-32 0,1-2-5 0,0 2-2 16,-1-7-45-16,-2 7-10 0,0 0-2 0,-5-2 0 15,2-5-20-15,-2 5-8 0,-3-5 0 0,0 0 9 16,-2 0-9-16,-1 0 0 0,3-4 0 15,-2 1 8-15,-1 1-8 0,0-3 10 16,1-4-10-16,-3-3 10 0,2 5-2 0,3-7 0 0,-3 0 0 0,1 2 0 16,2-4 19-16,0-3 3 0,0-2 1 0,0 2 0 15,5-4-10-15,1-3-1 0,2 5-1 0,0-5 0 16,2 0-19-16,1 3-9 0,2-1 1 0,3 8 0 16,0-3-121-1,-2-2-24-15</inkml:trace>
  <inkml:trace contextRef="#ctx0" brushRef="#br0" timeOffset="3382.36">10411 5591 2354 0,'0'0'52'0,"-5"-5"10"0,2 3 2 0,-2 2 3 0,0-5-54 0,-3 3-13 15,3 2 0-15,-3-5 0 0,0 3 0 0,-3-3 11 16,-2 5-11-16,0-2 10 0,-3 2-10 0,0 2 8 15,3-2-8-15,-3 5 8 16,5-3-31-16,1 5-6 0,-4-2-2 0,4 2 0 16,-1 0-6-16,1 5-2 0,2-3 0 0,0 3 0 0,3 2 39 0,-1-2 0 15,1 2 0-15,2-4 0 0,3 6 0 0,3-7 0 0,2 3 0 16,3-5 0-16,3 5 17 0,-1-10 2 16,1 5 0-16,2-7 0 0,6 5-6 0,-1-10-1 15,1 3 0-15,5-3 0 0,-1-4-12 0,-1-3 8 16,1 0-8-16,1-2 0 0,0-7 10 0,0-5-10 15,0 0 10-15,-3-2-10 0,5 0 0 0,-5-3-21 0,1 3 3 16,1 0 1-16,1-3 17 0,-3 3 0 0,3 2 0 0,-5 0 0 16,-3-2 0-16,2 2 0 0,-5-2 11 0,1 2-11 15,-7 0 16-15,-1 5-4 0,-1 0-1 0,-2 2 0 16,-3 5-11-16,-3 0 8 0,-2 2-8 0,-1 5 8 16,-4 0 0-16,-1 7 0 0,-5 5 0 0,1-3 0 15,-1 10-8-15,2-3 0 0,1 3 0 16,-3 9-11-16,3-2 11 0,0 7 8 0,0-5-8 0,-1 7 11 15,1-2-11-15,0 7 0 0,2 0 0 0,3 2 0 0,3-2 0 16,5 7 0-16,0-7 9 0,3 2-9 0,2-2 14 0,3 0-2 16,3-7 0-16,2-5 0 15,3 5-4-15,0-5 0 0,-1-7-8 0,7-2 12 0,-1 2 7 16,3-7 1-16,2 0 0 0,1-7 0 16,-1 5-20-16,-2-5 0 0,0-5 0 0,-1 3 0 15,-1-5 0-15,1-5 0 0,-1 5 0 0,-1-5 0 16,0-2 0-16,-3 0-9 0,-4 0 1 0,2 2 0 0,-6-2 8 0,1 0 8 15,-1 0-8-15,-4 2 11 0,-4-2-11 0,-2 2 0 16,-2 5 0-16,-6 0 8 0,-3 0-17 0,0 0-4 16,-2 0-1-16,0 7 0 0,-3 0 14 0,3 0 0 15,-3 7 0-15,5 0 0 0,1 0 0 0,-1 5 18 0,1-3-2 16,-1 8-1-16,3-1-15 0,0-2 0 0,3 5 0 0,0 0 0 16,5 2 0-16,0-2 0 0,5 0-9 15,0 2 9-15,1 0 0 0,4-2 15 0,1 2-2 0,2-2 0 16,0-3-13-16,3 3 0 0,3-5 0 0,-1-2 0 15,3 2-16-15,3-2-5 0,0-5-2 0,5-5-709 16,0 3-141-16</inkml:trace>
  <inkml:trace contextRef="#ctx0" brushRef="#br0" timeOffset="5117.39">12144 5584 2358 0,'6'-5'52'0,"-1"3"10"0,0-5 2 0,1 0 3 0,-4 2-54 0,3-2-13 0,-2 0 0 0,-3 0 0 16,0 0 32-16,-3-5 3 0,1 0 1 0,-3 3 0 16,-3 4-36-16,0-2 0 15,-3 0 0-15,1 5 0 16,-4-3-20-16,1 3-12 0,2 4-1 0,-2-2-1 0,0 7 22 0,-3 0 12 0,3 0-12 0,0 0 12 16,-3 5 0-16,3 7 0 0,2-5 12 0,-2 7-3 15,0-7 18-15,2 5 3 0,3 0 1 0,0-5 0 16,0 7-31-16,5-7 0 0,1-2 0 0,4 2 0 15,-2-7 0-15,6 5 0 0,-1-5 0 0,3 0 0 16,0-7 0-16,3 5-21 0,-1-10 3 0,3 5 1 16,1-7 7-16,-1 2 2 0,0-2 0 0,0-2 0 15,0-3 8-15,1-2-10 0,2 2 10 0,-3-2-10 0,0 0 10 16,0 7 0-16,1-5 0 0,-4 5 0 0,1 0 0 0,-3 0 8 16,0 7-8-16,-1 0 8 0,1 0-8 0,0 0 0 15,-2 0 8-15,-1 7-8 0,0 0 0 0,-2 0 8 16,0 0-8-16,-1 0 0 0,-2 5 0 0,3 0 0 15,-1-5 0-15,-2 2 0 0,0-2 0 0,0 1 0 16,0-8 0-16,0 9 0 0,3-7 0 0,-3 5-10 16,0-7 10-16,0 0-10 15,0 0-14-15,0 0-2 0,0 0-1 0,5 0 0 16,1-7-17-16,-1 5-4 0,0-3-1 0,1-2 0 0,-1 0 25 0,-2 0 6 16,-1-5 1-16,1 5 0 0,2 0 17 0,0 0 0 15,1 2 0-15,2 3 0 0,-3-3 13 0,0 5 7 16,3 0 0-16,3 0 1 0,-3-2 23 0,2 2 4 0,-2 0 0 15,3 0 1-15,2 0-14 0,-2 2-3 0,-11-2-1 16,10 0 0-16,1 5-10 0,-3-5-1 0,-8 0-1 0,8 0 0 16,0-5-19-16,-1 3-16 0,-1-5 4 0,-1-5 0 15,0 5-2-15,1-5 0 0,-1 5 0 0,0-7 0 32,3 0-20-32,-3 2-4 0,-2-2-1 0,2 0 0 0,1 0 17 0,-1 2 3 0,0 3 1 0,1-3 0 15,-1 7 18-15,-2 3 0 0,-3 2 0 0,5-5 0 16,-3 5 0-16,4 5 16 0,-6-5-4 0,5 2 0 15,0 3 26-15,1 7 5 0,-1-3 1 16,0 3 0-16,0-3-20 0,3 3-3 0,0-5-1 0,0 0 0 16,-2 0-12-16,2 0-8 0,-1-2 10 0,1-3-10 15,0 3 0-15,0 2 0 0,3-7 0 0,-3 0 0 16,0 0 8-16,0 0-8 0,-3-7 0 0,0 7 0 16,-5 0-22-16,0 0-10 0,3-7-3 0,0 2 0 15,-3 5 26-15,0 0 9 0,0 0 0 0,-3-2-9 16,3 2 9-16,0 0-12 0,0 0 12 0,0 0-12 0,0 0 12 0,0 0 0 15,0 0 0-15,0 0 0 0,0 0 0 0,-3 2 0 16,3 3 0-16,-2 2 0 0,-1 0 0 0,3 0 0 16,3 0 0-16,-1 0 0 0,1-2 0 0,0 2 0 15,-1-5 0-15,3 3 0 0,1 0 0 0,2-5 0 16,0-5 0-16,0 5 0 0,2 0 0 0,1-5 0 16,-1 3 10-16,-2-3-10 0,6-2 0 0,-7 5 0 0,4-3 0 15,0-2 0-15,-3 5 0 0,-1-3 0 0,1 5 0 0,-8 0 0 16,8-2 0-16,-8 2 0 0,0 0 0 0,8 0 0 15,-8 0 0-15,8-5 0 16,-8 5 0-16,0 0 0 0,0 0 0 0,8 7 0 0,-8-7 0 16,8 0 0-16,-8 0 14 0,11 0-3 15,-11 0-1-15,8 5 0 0,0-5-10 0,2-5 0 16,-5-2 9-16,3 2-9 0,6-2 0 0,-6-2-12 0,2-3 2 16,1-7 0-1,5 3-36-15,-3-3-7 0,-3 0-2 0,4 5 0 0,-4-5-1 16,3-2-1-16,1 2 0 0,-4 3 0 0,1-3 57 0,-1-2 22 0,-2-5-1 0,0 5 0 15,-8-5 16-15,3 7 3 0,0-2 1 0,-1 2 0 16,1 5 11-16,0 7 3 0,-3-5 0 0,2 5 0 16,-2 5-7-16,0 2-2 0,0 0 0 0,0 2 0 0,0 10-21 0,0 2-4 15,0 7-1-15,0 5 0 0,0 0 6 0,-2 7 1 16,-1-5 0-16,0 10 0 0,3-3-27 0,-2 0 0 16,2 5 8-16,0 0-8 15,0-2 0-15,0 2 0 0,2-5 0 0,1-2 0 16,-3 0-27-16,3-5-4 15,-1-7-1-15,-2 5 0 0,3-7-164 0,-3 0-34 0,0-10-6 16</inkml:trace>
  <inkml:trace contextRef="#ctx0" brushRef="#br0" timeOffset="5297.16">12885 5351 1900 0,'0'0'84'0,"0"-7"18"0,0 7-82 0,3-7-20 15,0 0 0-15,2 2 0 0,3-2 247 0,0 5 45 0,2-3 8 16,3 3 3-16,1-3-235 0,4-2-46 0,-2 5-10 16,5-3-1-1,-2 0-65-15,-1 3-13 0,-2-5-2 0,3 2-1 16,-1-2-89-16,3 0-17 0,-2 5-4 0</inkml:trace>
  <inkml:trace contextRef="#ctx0" brushRef="#br0" timeOffset="5453.74">13470 5203 2948 0,'0'0'65'0,"0"0"14"0,0 0 2 0,0 0 1 0,0 0-66 0,0 0-16 0,0 7 0 0,0 5 0 16,-5-5-48-16,-1 0-12 0,1 0-4 0,0 0-1182 15</inkml:trace>
  <inkml:trace contextRef="#ctx0" brushRef="#br0" timeOffset="5585.92">13409 5424 2948 0,'0'0'65'0,"0"0"14"0,0 7 2 0,0 0 1 0,-3 7-66 0,-2-2-16 0,-3 2 0 0,-2 5 0 15,-4 0-41-15,-1 2-12 0,-7 5-3 16,-1-5-1198-16</inkml:trace>
  <inkml:trace contextRef="#ctx0" brushRef="#br0" timeOffset="8855.74">11597 5497 403 0,'2'-7'36'0,"1"0"-36"0,0 2 0 0,-3-4 0 0,2-3 291 0,1 7 51 15,0-4 10-15,2-3 3 16,-2-2-259-16,-1 7-51 0,1-5-10 0,-1 3-3 0,4-3-32 0,-4 0 0 16,1 5 0-16,0-2 0 0,-3-3 0 0,2 0 0 15,-2 3 0-15,0-3 0 0,3 5 0 0,-3-7 0 16,0 7 0-16,0 0 0 0,3-5 0 0,-3 5 0 15,0 0 0-15,2 0 0 16,-2 2 16-16,3 3-3 0,-3-5-1 0,0 7 0 0,0 0-12 0,0 0 8 16,0 0-8-16,0 0 0 0,5 2 0 0,-5-2 0 15,3 7 0-15,2 0 0 0,-5-2 10 0,5 2-10 16,-2 0 10-16,0 0-10 0,-3 5 9 0,2-5-9 16,-2 0 8-16,3 7-8 0,-3-2 15 0,3-3-3 0,-3 3 0 0,0 9 0 15,0-7 19-15,0 10 3 0,-6-3 1 0,4 5 0 16,2 2-24-16,-3 5-11 0,0 2 10 15,1 3-10-15,2-3 11 0,-3 5-11 0,-2 0 12 0,5 5-12 16,-3-3 0-16,1 10 0 0,-1-3 0 0,0 3 0 16,1-5 0-16,-4 0 0 0,4-4 0 0,2 1 0 15,-3 3 0-15,0-2 0 0,1-7 0 0,2 2 0 16,0 0 0-16,-3-3 0 0,3-2 0 0,-3-4 0 16,3-7 0-16,0 1 0 0,0-3 0 0,0-6 0 15,0-2 0-15,0-4 0 0,0 1 0 16,0-4-12-1,0-7-135-15,0 0-26 0,0 0-6 0,0-18-1 0</inkml:trace>
  <inkml:trace contextRef="#ctx0" brushRef="#br0" timeOffset="9269.02">11652 5351 2412 0,'0'0'53'0,"0"0"11"0,0-2 3 0,3-3 0 0,0-2-54 0,-1 2-13 15,1 3 0-15,2-3 0 0,0-2 20 0,1 5 0 0,2-5 1 16,0 2 0-16,0-2-21 0,2 5 0 0,1-3 0 0,-1 0 0 16,1 3 0-16,2 2 0 15,0-5 0-15,3 5 0 0,0 0 0 0,-5 0 0 16,-1 5 0-16,1-3 0 15,2 3-22-15,0 2-9 0,-5-2-1 0,0-3-1 0,3 5 33 0,-3 0 0 0,-3 0 0 0,0 0 0 16,3 5 0-16,-5-5 16 16,2 0-4-16,-2 5 0 0,-3-5-12 0,0 7 0 0,0-2 0 0,0-3 0 15,-3 3 0-15,3 0 0 0,-3-3 0 0,-2 3 0 16,0 2 8-16,-3 0-8 0,0-2 11 0,-3 2-11 16,-2 0 18-16,0-2-3 0,2-5-1 0,-2 7 0 15,-3-7-33 1,0 0-6-16,1 0-2 0,-1 0 0 0,0 5 4 0,3-5 1 0,-1 0 0 0,4 0 0 15,-1-2-6 1,1-3 0-16,2-2-1 0,0 5 0 0,2-5-17 0,-2 0-3 0,3 2-1 0,0-2-574 16,0 0-114-16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17:56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2543 11252 1324 0,'0'0'118'0,"0"0"-94"0,-8 0-24 0,8 0 0 16,0 0 114-16,0 0 18 0,0 0 4 0,0 0 1 16,5-5-112-16,0 5-25 0,1 0 0 0,2 0 0 15,2 0 0-15,3 0 0 0,1 0 10 0,-6 0-10 16,2 5 0-16,3-3-12 0,1 3 1 0,-1-3 0 16,0 3 11-16,-2-2 0 0,-1 4 0 0,1-3 0 15,2 3 0-15,-2 0 0 0,-3 0 0 0,-1-2 0 16,-1-3 0-16,-1 6 0 0,3-4 0 0,-5 3 0 15,-3 0 25-15,2 0 1 0,4 0 0 0,-6 1 0 16,-6-4 8-16,6 3 2 0,-2 0 0 0,-1 0 0 16,-2 0-17-16,2 1-3 0,-8-1-1 0,6 4 0 15,3-4-15-15,-6 0 8 0,-3-2-8 0,3 2 0 16,-3-4 8-16,4 1-8 0,-7-4 0 0,4 3 9 0,-4-3-9 16,7-3 8-16,-7-1-8 0,9 1 8 0,-8-4-8 0,2-5 0 15,3 5 0-15,0-4 0 0,3-4 0 0,0 6 8 16,2-7-8-16,3 6 0 0,0-4 0 0,0 2 0 15,3-2 0-15,2 2 0 0,0-2 0 0,3 3 0 16,0 1 0-16,0-2 0 0,3-2 0 0,5 3 0 16,-8 3 11-16,5-1-11 0,0-3 8 0,0 5-8 15,0 3 0-15,1 1 0 0,2 3 11 0,-6 0-11 16,6 0 12-16,-5 3-12 0,4 1 13 0,-1 1-4 16,-1 2-1-16,0 0 0 0,0 2 0 15,-2-1 0-15,-3-1 0 0,-3 4 0 0,3 1-8 0,-3-2 12 16,-2-3-12-16,2 4 12 0,-5 1-12 0,-5-3 12 0,2 3-12 15,-2 2 12-15,3-7-3 0,-9 8 0 16,3-4 0-16,0 1 0 0,0-3-9 0,0-1 12 16,-2 3-12-16,-1-4 12 0,0-2-12 0,3-3 0 15,-5-2 9-15,3 0-9 0,-4 0 8 0,7 0-8 0,-1-7 8 0,-3 3-8 16,3 1 0-16,-3-1 8 0,4-6-8 0,1 3 0 16,4-5 0-16,-4 5 0 0,4 0 0 0,2-5 0 15,0 5 0-15,0-2 0 0,2-3-9 0,4 5 9 16,-4-5 0-16,6 3-9 0,-3-3 9 0,6 5 0 15,-3 0 0-15,3-5 0 0,-3 5 0 0,5 0 0 16,0 0 0-16,0 7 0 0,3-4 0 0,3 4 0 0,-4 0 0 16,7 0 8-16,-6 4-8 0,2-1 0 15,-2 6 8-15,-3-7-8 0,3 5 0 0,-8 5 9 0,3-5-9 16,-1 0 0-16,-5 5 9 0,-2-3-9 0,2 3 9 0,-5-2-9 16,-5 6 12-16,2-2-12 0,-5-4 12 15,1 1-12-15,-1 3 12 0,0 1-12 0,-3 1 9 16,0-2-9-16,-7-4 0 0,7 1 9 0,-4 3-9 0,4-7 0 15,-8 1 9-15,11-1-9 0,-7-3 18 0,4-1-1 16,0 1 0-16,-2-4 0 0,3-4-17 0,-1 1-17 16,0 3 3-16,6-4 1 0,-3-3 13 0,0-1 0 15,3-1 0-15,0-3 0 0,2-2 0 0,-2 0 0 16,-1-2 0-16,6 2 0 0,0-1 0 0,3 1 0 16,0 0-10-16,2 2 10 0,-2-2 0 0,2 3 0 15,-2 3 0-15,5 1 0 0,0 0 0 0,-1 5 0 16,4-3 0-16,-3 5 0 0,3 5 0 0,-4-3 0 0,4 5 0 0,0 5 0 15,5-5 0-15,-9 7 0 0,1 0 0 0,-2-2 0 16,-1 2 0-16,-2 8 0 0,2-8 0 0,-5 4 0 16,-5 4 8-16,2-4-8 0,-2 4 0 15,-1-4 8-15,-2 1-8 0,1-5 8 0,-4 5-8 0,3-5 8 16,-3 0-8-16,3-2 0 0,1-2 9 0,-4-3-9 16,-2 0 0-16,7 2 0 0,-7-7 0 0,3 5 8 15,-1-7-8-15,0 0 0 0,-2 0 0 0,5 0 8 16,-2 0-16-16,7-7-4 0,-8 0 0 0,11 3 0 15,-5-3-84 1,3-3-18-16,2-4-3 0,2-2-850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23:48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20423 12132 1796 0,'0'0'40'15,"0"0"8"-15,0 0 1 0,0 0 1 0,0 0-40 0,0 0-10 0,-2 0 0 0,2 0 0 0,-3 4 15 16,3-4 1-16,0 0 0 0,0 0 0 15,0 0-8-15,0 0 0 0,0 0-8 0,0 0 12 0,0 0 14 0,0 0 2 16,0 0 1-16,-3 0 0 0,-2 0 11 0,0 0 3 16,-1 0 0-16,4 0 0 0,-4 0-23 0,-1 3-5 15,1-3-1-15,-2 4 0 0,-2 3 2 16,4-2 1-16,-2-2 0 0,3 4 0 0,0 0-17 0,-3 0 0 16,-3 0 0-16,3 4 0 15,-2-3 20-15,-1-1 0 0,1 4 0 0,2-1 0 16,0 2 2-16,-3 2 1 0,3-7 0 0,0 4 0 0,0 4 0 0,0-4 0 15,1 3 0-15,1 1 0 0,-2-1-23 0,0 0 0 16,0 2 0-16,3-2 0 0,-3 0 0 0,0 5 0 16,0-2 0-16,0-3 0 0,0 5 0 0,1-1 0 15,-1-3 0-15,0 6 0 0,0-2 0 0,0-1 0 0,0-1 0 16,0 6 0-16,0-6 11 0,3 2-3 0,-3 2 0 0,0-5 0 16,0 1-8-16,3-6 0 0,-1 4 0 0,1-8 0 15,2 7 0-15,-2-7 0 0,0 0 0 0,2 2 0 16,0-6 0-16,3-3 0 0,0 0 0 0,0 0-11 15,0 0 11-15,0 0-13 0,0 0 5 0,0 0 8 32,0 0-132-32,3-3-20 0,0-6-3 0,-1 2-789 0</inkml:trace>
  <inkml:trace contextRef="#ctx0" brushRef="#br0" timeOffset="934.63">19952 12832 403 0,'0'0'17'0,"0"0"5"0,0 0-22 0,0 0 0 0,-5 0 0 0,5 0 0 0,0 0 364 0,0 0 69 16,0 0 14-16,0-4 2 0,0 1-358 0,3-4-72 15,2-4-19-15,-2 4 0 16,-1 0-12-16,3-1-7 0,1-3-1 0,-1 4-1 0,0 0 21 0,1 2 0 15,2 3 12-15,-3-3-4 0,0-2 2 0,0 0 0 16,3 7 0-16,-5-7 0 0,-3 7-10 0,0 0 8 16,0 0-8-16,8 0 8 0,-3 0 0 0,-5 0 0 15,0 0 0-15,0 0 0 0,0 0-8 0,0 0 8 16,0 0-8-16,0 0 8 0,0 0 8 0,0 0 2 0,0 0 0 0,0 0 0 16,0 4-5-16,-2-1-1 0,-4 4 0 0,1-3 0 15,0-1-12-15,-1 2 0 0,1-3 8 0,0 3-8 16,-3-1 0-16,3-1 0 0,-1-3 0 0,1 7-10 15,2-7 10-15,3 0 0 0,0 0 0 0,0 0 0 16,0 0 0-16,0 0 8 0,-5 0-8 0,2-7 0 16,3 4 0-16,0-1 0 0,0-3 0 0,3 2 0 15,0 2 0-15,2-1 0 0,0-3 0 0,1 4 0 16,-1-1 0-16,-5 4 0 0,8 0 0 0,-3 0 0 16,3 0 0-16,0 4 0 0,0-1 0 0,-3 1 8 15,1 3 8-15,1 1 3 0,-4-1 0 0,2 0 0 16,1 4 0-16,-1-4 0 0,0 1 0 0,-2-1 0 15,0-3-6-15,-1-1-1 0,-2-3 0 0,0 0 0 16,0 7-12-16,0 0 8 0,0-7-8 0,-2 4 0 16,-1-1 0-16,-2-3 0 0,-1 7-11 0,-2-7 11 15,0 0-54-15,1 0-3 0,-1-3-1 0,0-1 0 16,0 4-10-16,0-3-3 0,0-1 0 0,3 1 0 16,-3-1-101-16,2 1-21 0,-2-8-4 0,8 11-1 0</inkml:trace>
  <inkml:trace contextRef="#ctx0" brushRef="#br0" timeOffset="1535.75">20968 12052 1922 0,'0'0'85'0,"0"0"18"0,0 0-83 0,0 0-20 0,0 0 0 0,0 0 0 0,6 4 45 0,-1-1 5 15,0 1 1-15,3 1 0 0,0-3-23 16,3 3-5-16,-3-2-1 0,5 1 0 0,0-1 1 0,0 4 0 15,0-3 0-15,1 3 0 0,-1 0 13 0,0 8 4 16,3-4 0-16,-5 3 0 0,-6 1 0 0,3 3 1 16,0 1 0-16,0 2 0 0,2 1 0 0,-2-4 0 15,0 4 0-15,0-4 0 0,0 3-22 0,-5-2-5 16,5-2-1-16,-3 2 0 0,0 2-2 0,0-5-1 16,-2 1 0-16,0-3 0 0,2 5-10 0,-2-5 0 0,-1 0 0 15,-2 5 0-15,3-8 0 0,0 4 0 0,-3-4 0 0,5-1-11 16,-5 4 11-16,0-7 0 0,3 5 8 0,-3-1-8 15,2-4 0-15,-2-4 0 0,0 4 0 0,0 2 0 16,0-9-16-16,0 0-2 0,0 0 0 0,0 0 0 31,0 0-37-31,0 0-7 0,0 0-2 0,0 0 0 16,0 0-80-16,0 0-17 0,0 0-3 0,0 0-474 0,6 3-94 0</inkml:trace>
  <inkml:trace contextRef="#ctx0" brushRef="#br0" timeOffset="2072.33">21288 12851 748 0,'0'0'33'0,"0"0"7"0,0 0-32 0,0 0-8 16,0-4 0-16,0-3 0 0,0-5 213 16,0 5 41-16,3-7 8 0,2 2 2 0,-2 2-230 0,2-1-46 15,1-3-8-15,-1 2-3 0,0 2 23 0,0 3 18 16,-2 0-3-16,0 3-1 0,-1-3 62 0,1 7 12 0,-3 0 2 0,0 0 1 16,0 0-4-16,0 0-1 15,8 0 0-15,-8 0 0 0,3 4-38 0,2 3-8 16,0-4-2-16,-2 4 0 0,-1-3-22 0,1 3-5 15,0 1-1-15,-3-6 0 0,0 7-10 0,-3-2 12 16,3-7-12-16,0 7 12 0,-3-4-2 0,1 4 0 0,2-7 0 0,-5 5 0 16,-1-3-2-16,6-2-8 0,-5 0 12 0,-3 0-4 15,0 0-8-15,0-2 0 0,-2 2 0 0,2-5 0 16,2-2-12-16,-2 4 12 0,3-4-10 0,-3 0 10 16,6-2-9-16,-1 2 9 0,-2 0-8 0,5 0 8 15,0 4 0-15,0-4 0 0,2 3 0 0,1-3 8 16,0-1-8-16,-1 4 0 0,-2 4 0 0,0 0 0 15,8 0 0-15,0 0 0 0,0 4 0 0,-3-4 8 16,1 3 0-16,1 2 0 0,-1 2 0 0,-1-7 0 16,0 7-8-16,1-3 8 0,-6-4-8 0,2 3 8 15,-2-3-8-15,0 0 0 0,0 0 0 0,0 0 8 16,0 0-8-16,0 0 0 0,0 0 0 0,0 0 0 0,0 0-16 0,0 0 1 16,-5 4 1-16,0-1 0 15,-3-3-47 1,2 4-10-16,-1-4-1 0,-1 3-634 0,2-3-126 0</inkml:trace>
  <inkml:trace contextRef="#ctx0" brushRef="#br0" timeOffset="17416">2289 10431 1368 0,'-6'-7'60'0,"6"5"13"0,-2-3-58 0,-4 5-15 0,4-5 0 0,2 3 0 16,-3-3 12-16,-2-2-1 0,5 5 0 0,-3-3 0 15,3-2-11-15,0 0-9 16,0 0 9-16,0 0-13 0,0 2 13 0,-5-2-12 15,5 5 12-15,-3-5-12 0,3 0 12 0,0-3 0 0,-5 8 0 0,0-5 10 16,5 2 30-16,-6 3 7 0,4-3 1 0,-4-2 0 16,4 5 16-16,-1-5 4 0,-2-3 1 0,2 3 0 15,-2 5-17-15,2-5-4 0,3 0-1 0,-5-5 0 16,2 5-8-16,3-5-2 0,-2 3 0 0,2-3 0 16,2 0-17-16,-2 3-3 0,0-3-1 0,3-2 0 15,2 2-16-15,3-2 0 0,-5 0 0 0,5 0 0 16,0 2 0-16,0-2 0 0,2 0 0 0,-2 0 0 15,3-5 0-15,-1 5 0 0,6 2 0 0,-5-2 0 16,5-5 0-16,-6 10 0 0,6-3 0 0,-5-2-9 0,5 0 9 16,-3 2 0-16,3-2 0 0,0 2 0 15,2 3 0-15,-5-3 0 0,6 3 0 0,2-3 0 0,-8 0 0 0,6 5 8 16,-1-2-8-16,6-3 0 0,-5 7 0 0,2-2 0 16,-3 0 0-16,3 5 8 0,1-5-8 0,1 2 0 15,-9 3 0-15,4-3 8 0,1 5-8 0,-1 0 0 16,3 0 0-16,1 0 0 0,-4 0 0 0,6 5 0 15,-6-3 0-15,1 3 0 0,-1-3 0 0,-2 5 0 16,-2 0 0-16,4 0 0 0,-2 0 0 0,0 5 0 16,2-5 0-16,-4 7 0 0,-1-2 0 15,5 2 9-15,-7 0-9 0,5 5 10 0,-6 0-10 0,-2 2 12 16,3-2-12-16,-3 2 12 0,-5 0-4 0,2-2 0 16,0 2 0-16,0 5 0 0,-5-5-8 0,0 0 12 15,0 5-12-15,-5 0 12 0,2 2-4 0,1-2-8 0,-6-5 12 16,0 5-4-16,0 5 3 0,-3-8 0 0,1 3 0 0,2 0 0 15,-8-5 6-15,5 5 2 0,-7-5 0 0,2-2 0 16,0 2-2-16,3 0 0 0,-6-2 0 0,4 0 0 16,-1 0-7-16,-6-3-2 0,4-2 0 0,-1 5 0 15,-4-7 0-15,1-3 0 0,4 3 0 0,-9 2 0 16,4-7-8-16,2 0 8 0,-11-2-8 0,0-3 8 16,0 3-8-16,1-5 8 0,4 0-8 0,-7-7 8 15,5 2 0-15,2-4 0 0,-5-3 0 0,11-2 0 16,-5 0 5-16,2-10 1 0,3 3 0 0,-3-7 0 15,3 2-14-15,-3-7 0 0,3 0 8 0,-3-2-8 0,5 2 0 16,-2 0 0-16,3-2 0 0,2-3 0 16,5 5 0-16,1 5 0 0,2-5 0 0,0 5 0 15,5 2-10-15,3-2 2 0,-8-5 0 0,8 7 0 16,0 0-70 0,0-2-14-16,8 2-2 0,3 0-962 0</inkml:trace>
  <inkml:trace contextRef="#ctx0" brushRef="#br0" timeOffset="22754.04">2003 8463 1785 0,'-11'0'159'0,"11"0"-127"0,0 4-32 0,-8-1 0 16,6-3 86-16,-4 7 11 0,4-2 3 0,2-3 0 15,-5 5-74-15,5-2-14 16,5 2-4-16,-5 0 0 0,2 5-8 0,6-3 0 0,-5-2 9 0,5 5-9 16,-3-5 0-16,6 0 0 0,-3 0 0 0,2 0 0 15,1-2 0-15,0 2 0 0,-4-3 0 0,7-1 0 16,-4 2 0-16,-2-5 0 0,-2 0 0 0,1 0 0 16,-1-5 0-16,2 5 0 0,-6-7 0 0,6 0 0 15,3 0 27-15,-3-5 1 0,0-2 0 0,2-5 0 16,1-2-7-16,5-5-1 0,-6-2 0 0,6 2 0 15,3-2-20-15,-6-3 9 0,3 3-9 0,0 2 0 16,-3 2 0-16,0 1 0 0,0 6-10 0,1 1 10 16,-4 2-149-16,-2 7-23 0,3-3-4 15</inkml:trace>
  <inkml:trace contextRef="#ctx0" brushRef="#br0" timeOffset="23151.49">1886 9246 2127 0,'0'0'47'0,"0"0"9"0,0 0 3 0,0 0 1 0,6 0-48 16,-1 5-12-16,0-3 0 0,3 3 0 0,3-3 8 0,-1 5 0 0,1-2 0 0,2 2 0 16,1-5-8-16,1 8 0 0,4-8 0 0,-1 5 0 15,-2 0 9-15,3-2-9 16,-1-3 10-16,1-2-10 0,-1 0 0 0,1-2 0 0,5-5 0 0,-3 2-10 15,3-4 10-15,-3-3 0 0,-3-7 10 0,6-2-10 16,-5 0 11-16,2-10-11 0,3-2 12 0,-6-2-12 16,3-5 9-16,3 0-9 0,-3 0 0 0,6 0 9 15,-3-2-99-15,2-3-20 0,-5 3-4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25:45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18090 7962 1407 0,'0'0'62'0,"0"0"14"0,0 0-61 0,5-3-15 0,3-1 0 0,-3 1 0 16,0-1 12-16,3 1 0 0,0-1 0 0,-2-1 0 0,1 3 26 0,-1-3 5 15,2 3 1-15,0-3 0 16,0 5-30-16,0-3-6 0,-3 3 0 0,0-4-8 16,3 4 23-16,-3 0-3 0,3 0 0 0,-2 4 0 15,2-4 21-15,2 0 4 0,1 0 1 0,-1 0 0 16,1 0-2-16,-1 0-1 0,6 3 0 0,-2-3 0 16,-1 0-35-16,0 0-8 0,3 0 0 0,0 0 0 0,2 0 8 0,1 0-8 15,-3-3 12-15,2 3-4 0,1 0-8 0,-3 0-11 16,-3 0 3-16,0 0 0 0,3 3 16 0,-3-3 4 15,0 0 1-15,1 0 0 0,1 0 13 0,4 0 2 16,-3 0 1-16,5 0 0 0,0 0 2 0,0 0 0 0,-2 0 0 16,2 0 0-16,3 0-16 0,0 0-3 0,-1 0-1 15,4 0 0-15,-6 0 1 0,0 0 1 0,0 0 0 0,-2 0 0 16,-1 0-13-16,1-3 11 0,0 3-11 0,2 0 10 16,0-4-10-16,3 1 0 0,-1 3-10 0,1-4 10 15,-3 4 0-15,3-3 12 0,-3-1-1 16,3 4 0-16,-5-7 8 0,2 2 1 0,-3 3 1 0,4 2 0 15,-6-5-21-15,-1 2-20 0,1 3 4 0,0-4 1 16,-3 1 15-16,3-1 0 16,-5-3 0-16,2 7 0 0,-2-3 14 0,-1-1-1 15,1-1 0-15,-1 3 0 0,-2 2-13 0,-2 0 0 0,2-5 0 0,-8 5 0 16,2 0 0-16,-2 0 0 0,0 0 0 0,0 0 0 16,0 0 0-16,0 0 0 0,0 0 0 0,0 0 0 15,0 0 9-15,0 0-1 0,0 0 0 0,0 0 0 16,0 0-8-16,0 0-12 0,0 0 2 0,-8 0 1 15,3 0 9-15,-3 0 0 0,0 0 0 0,3 0 0 16,-3 0 0-16,3 0-10 0,-1 5 10 0,-2-5-13 0,3 0 13 0,0 2 8 16,-3-2 0-16,0 5-8 0,3-5 0 0,-3 4 0 15,2-1-12-15,-2-3 3 0,3 0 9 0,-3 0 11 16,0 4-3-16,0-1 0 0,-2-3-8 16,2 0 0-16,-3 0 0 0,1 0 0 0,-4 0 0 15,4 4 0-15,-1-4 0 0,-2 3 0 0,0-3 0 0,0 4 0 16,-1-4 0-16,-2 3 0 0,-2-3 0 0,2 0 0 15,0 0 0-15,-2 0 0 0,-4 5 0 0,4-5 0 16,5 0 0-16,0 2 0 0,-3 3 0 16,2-5 0-16,1 4 0 0,0-1 0 0,-3 1 0 0,0-1 0 15,-5-3 0-15,3 4 0 0,-6-4 0 0,3 3 0 16,-1 1 0-16,-1-4 0 0,1 3 0 0,-4-3 0 16,-1 0 0-16,4 5 0 0,-1-5 0 0,0 0 0 15,3-5 0-15,0 10 0 0,0-3 0 0,2-2-11 0,-2 0 3 0,-3 0 0 16,-2 5 8-16,-1-5 0 0,-2 0 0 0,3 7 0 15,-1-7 0-15,1 4 11 0,-1-1-3 0,1-3 0 16,-1 4-8-16,1-1 0 0,5-3 0 0,-1 0 0 16,1 4 0-16,3-4 0 0,-1 0 0 0,3 0 0 15,1 0 0-15,1 0 0 0,-2 3 0 0,3-3 0 16,-3 5 0-16,6-5 0 0,-4 2 0 0,4-2 0 16,-1 0 0-16,3 5 0 0,3-5 0 0,0 2 0 15,0 3-15-15,5-5-5 16,0 0 0-16,0 0-1 0,0 0-14 0,0 0-2 15,0 0-1-15,7 4-654 0,1-4-130 0</inkml:trace>
  <inkml:trace contextRef="#ctx0" brushRef="#br0" timeOffset="641.45">18629 6588 633 0,'0'0'56'0,"0"0"-44"0,-2 0-12 0,2 0 0 16,0 0 193-16,0 0 37 0,0 0 7 0,0 0 2 15,0-4-161-15,2-3-32 0,1 7-6 0,-3 0-2 16,0 0-26-16,0 0-4 0,3-3-8 0,2-1 11 15,-5 4 1-15,5 0 1 0,3 4 0 0,-3-1 0 16,-2 4 26-16,2 0 5 0,1 4 0 0,-1 4 1 0,0-4 1 0,1 8 0 16,-4 2 0-16,3 0 0 15,-2-2-27-15,0 2-6 0,-1 1-1 0,1 1 0 0,2-2-12 0,-2 0 0 16,-3 1 0-16,0-4 0 0,3 1 0 0,-3-5 9 16,-3 5-9-16,3-5 8 0,-3-4-8 0,-2 1 8 15,2-3-8-15,-2 3 8 0,2-4 7 0,1-4 1 16,2-3 0-16,0 0 0 0,0 0 7 0,0 0 1 15,0 0 1-15,0-7 0 0,0 0-25 0,2-8 8 16,4 4-8-16,-1-3 0 16,0-3 11-16,1 1-3 0,2-6-8 0,2 4 12 0,-2-3-12 0,0 2 0 15,0 2 8-15,0-6-8 0,2 2 0 0,4-1 0 16,-4 4 0-16,1 1 0 0,-1 1 0 0,4-1-18 16,-4 3 4-16,-2 2 1 0,3 1 13 0,-6 1 0 0,3 3-10 15,3-2 10-15,-6 2 0 0,3 7 8 0,-3-7 0 0,-5 7 0 31,8 0-33-31,-3 0-7 0,-5 0-2 0,8 0 0 16,0 0-109-16,-8 0-21 0,6 0-5 0</inkml:trace>
  <inkml:trace contextRef="#ctx0" brushRef="#br0" timeOffset="1162.51">19119 6675 1890 0,'0'0'41'0,"0"0"9"0,2-4 2 0,-2 4 1 0,6 0-42 0,-1 0-11 15,0 0 0-15,3-3 0 0,-2 3 0 0,1-4 0 16,1 4 0-16,0 0 8 0,0 4-8 0,3-1 0 16,-3 1-10-16,0 3 10 0,0 0-8 0,-3 1 8 15,0-1 0-15,-2 0-9 0,0 0 9 0,-1 2 0 16,1 0 0-16,-3-1-8 0,-3-1 8 0,-2 4 0 15,0 1 0-15,-3-2 8 0,0 1 7 0,0-4 1 16,-5 0 1-16,-1 5 0 0,4-5-4 0,-3 0-1 16,-1-4 0-16,1 4 0 0,0-7 0 0,-3 4-1 15,0-4 0-15,0-4 0 0,3 4 3 0,2-7 1 0,-2 4 0 0,0-4 0 16,5 0-3-16,0-5-1 0,-2 8 0 0,4-3 0 16,1-3-3-16,0-2-8 0,2 5 12 0,0-4-4 15,1 4-8-15,2 0 8 0,0-1-8 0,0 1 8 16,0 0-8-16,2-4-12 0,6 4 2 0,-2 0 1 15,2-1-7-15,-1 1 0 0,4 0-1 0,2 0 0 16,3 0-121-16,0 0-24 0,3 2-5 16,-4-2-341-16,1 5-68 0</inkml:trace>
  <inkml:trace contextRef="#ctx0" brushRef="#br0" timeOffset="1403.94">19373 6595 1353 0,'13'0'60'0,"-8"0"12"0,3 0-57 0,3 0-15 15,-3 0 0-15,2 5 0 0,1-3 101 0,0 3 18 16,-1-3 3-16,3 3 1 0,-5 2-50 0,3-4-9 15,-1 8-3-15,-2-4 0 0,-2 0-46 16,2 5-15-16,-3-2 8 0,-2 1-8 0,-6-4 9 16,0 8-1-16,1-4-8 0,-6-4 12 0,0 5-12 0,0-2 0 15,-3-3-9-15,3 0 9 0,-2-3 8 0,-4 3 8 16,4 0 2-16,-1-2 0 0,1-2 5 0,-1 1 1 16,1-4 0-16,-1 0 0 0,3-4-4 0,0-4 0 15,0 1 0-15,3 0 0 0,0 3-20 0,2-3-8 16,-2-3 0-16,5-2 0 0,0-2 8 0,2 3 11 0,1-4-3 0,0 1 0 31,2 3-40-31,3-4-8 0,0 1-1 0,2 3-1 16,1-4-28-16,2 1-6 0,0 3 0 0,3 1-502 0,0-2-100 0</inkml:trace>
  <inkml:trace contextRef="#ctx0" brushRef="#br0" timeOffset="1650.4">19725 6370 518 0,'8'-3'46'0,"-6"-1"-37"0,1 1-9 0,0-2 0 16,-1-2 260-16,1 5 49 0,-3 2 11 15,0 0 1-15,3-5-181 0,-3 5-37 0,0 0-7 0,0 0-2 16,0 0-53-16,0 0-10 0,0 7-3 0,0 5 0 16,0-2-28-16,-3 1 0 0,3 8 0 0,-3-5 0 15,3 5 10-15,-2-2-10 0,2 1 10 0,0 4-10 16,0 3 18-16,2-3-2 0,-2 3-1 0,6 1 0 16,-6 3-15-16,2-4 11 0,3 4-11 0,1-6 10 0,-4 1-10 0,4-1 0 15,-1-2 0-15,0 1 0 16,1-4 0-16,1 1 0 0,-1-5 0 0,2 0 0 0,-3 0 0 0,3-2-9 15,-3-2 0-15,1-3 0 16,-1 2-92-16,-3-7-19 0,1 6-3 0,-3-8-721 0</inkml:trace>
  <inkml:trace contextRef="#ctx0" brushRef="#br0" timeOffset="1840.42">19608 6567 2286 0,'0'0'50'0,"0"0"10"0,-2-5 3 0,-1-2 1 0,-2 7-51 0,5 0-13 16,-3-7 0-16,3 7 0 0,0 0 28 0,0 0 4 16,3-4 0-16,5 1 0 0,2-1-32 0,1 4 0 15,5-7 0-15,0 4 0 0,2-2 0 0,1 5 0 0,2-7 0 0,0 5 0 16,3-3 0-16,0-2 0 0,5 7 0 0,-3-4 0 31,3-3-21-31,-5 4-4 0,2-4-1 0,-2 2-668 0,0 5-134 0</inkml:trace>
  <inkml:trace contextRef="#ctx0" brushRef="#br0" timeOffset="2441.88">17089 6722 342 0,'0'0'15'0,"0"0"3"0,0 0-18 0,0 0 0 16,0 0 0-16,0 0 0 0,0 0 22 0,0 0 1 15,0 0 0-15,0 0 0 0,-5 0-23 0,5 0-18 16,0 0 3-16,0 0-102 16,-5 0-21-16</inkml:trace>
  <inkml:trace contextRef="#ctx0" brushRef="#br0" timeOffset="3016.41">17209 6577 403 0,'5'-15'36'0,"-3"13"-36"16,-2-5 0-16,0-2 0 0,0 2 293 0,3 4 52 16,-6-4 11-16,3-5 1 0,0 5-234 0,-2 0-47 15,2 3-10-15,-3-3-2 0,1-1-40 0,-4 6-9 16,4-3-2-16,-4-2 0 0,-4 7-13 0,2 0 0 0,0 0 0 15,-5 0 0-15,-3 5 0 0,2-3 0 0,1 3-9 0,3 5 9 16,-4-3 0-16,1 4 0 16,-3 3 0-16,3-2 0 0,3 2 0 0,-1 0 0 0,-2 8 0 0,2-4 10 15,3 4 4-15,0 3 1 0,0-3 0 0,0 4 0 16,6-5-15-16,-1 2-13 0,0 1 2 0,1-1 1 16,2-2 10-16,2-6 16 0,4 3-4 0,-1-4-1 15,-2 1-11-15,5-4 0 16,2-1 0-16,1-1 0 0,-1-2-14 0,4 0 2 0,4-4 0 15,-5-3 0-15,1 0 1 0,-4 0 1 0,9-3 0 0,-3-1-570 16,5-4-113-16</inkml:trace>
  <inkml:trace contextRef="#ctx0" brushRef="#br0" timeOffset="3521.87">17396 6570 1612 0,'-5'0'144'0,"2"0"-116"16,-2 0-28-16,2 0 0 0,-2 4 110 0,3-1 16 16,-1-3 3-16,0 7 1 0,1-3-106 0,2-1-24 15,-3 1 0-15,3 3 0 0,-3 5 0 0,3-2 0 16,0 1-10-16,0-4 10 0,0 8 0 0,-2-1 0 16,2-3 0-16,2 4 0 0,1-1-9 0,-3-3 9 15,0 1 0-15,3-2 0 16,-3 4-8-16,5 2 8 0,-2-6 0 0,-1 1 0 0,3-1 0 0,1-1 0 15,-1-2 0-15,3 0 9 0,-3-4-9 0,3 1 0 16,0-4 9-16,3 0-9 0,-1-4 9 0,1-3-9 16,2-1 12-16,0 1-12 0,-2-4 0 0,0 1-16 15,-1-2 2-15,1 1 0 16,-1 4-11-16,1-7-3 0,-1-1 0 0,-2 1 0 0,3 3 10 0,-3-4 2 0,-5 4 0 0,2 1 0 16,-2-1 16-16,-1 3 0 0,1-1 0 0,-3 0 9 15,0 2 4-15,0 4 1 0,0-4 0 0,-3 2 0 16,1 3 16-16,2 2 3 0,0 0 1 0,0 0 0 15,-6 2-13-15,4-2-2 0,-4 5-1 0,4-2 0 16,-1 4-9-16,0 0-1 0,-2 2-8 0,5 0 12 16,0-1-12-16,0 6 11 0,-3-7-11 0,6 4 10 15,0 1-10-15,-3-12 0 0,0 0-10 0,5 10 10 16,0-3 0-16,1 4 0 0,-6-11 0 16,8 5 0-16,2 2 0 0,-2-4 0 0,0-3 0 0,0 4 0 15,2-8 0-15,-2 4 0 0,0 0 0 0,0-3-9 16,0-2-15-1,-2 5-2-15,1 0-1 0,1-7 0 0,0 0-30 0,0-4-7 0,0 4 0 16,-2 0-1-16,1-1-167 0,1-3-34 0</inkml:trace>
  <inkml:trace contextRef="#ctx0" brushRef="#br0" timeOffset="3994.88">17783 6570 1234 0,'0'0'55'0,"0"-8"11"0,2 6-53 0,-2 2-13 16,0-5 0-16,0 5 0 0,0-7 99 0,0 7 17 15,0 0 3-15,0 0 1 0,0 0-44 0,0 0-8 16,0 0-1-16,0 0-1 0,0 0-39 0,0 0-8 15,0 0-2-15,-2 7 0 0,2 0-7 0,-3 5-2 16,3-2 0-16,0 1 0 0,0 3 11 0,-3 1 1 0,3-4 1 0,0 8 0 16,0-2-21-16,-2 1 9 0,4-6-9 0,-2 2 0 15,0 0 8-15,-2-2-8 0,2-2 0 0,0-3 0 16,0 4 8-16,-3-4-8 0,3 1 0 16,0-8 0-16,0 0 0 0,0 0 0 0,0 0 8 0,0 0-8 31,0 0-24-31,0 0-8 0,3-8-1 0,2 6-1 15,-2-7-29-15,2 2-5 0,-2 0-2 0,-1 0 0 0,4-1 38 0,-1-6 7 16,3 3 1-16,-3-3 1 0,3-1 23 0,0 4 0 0,3-3 0 0,-4-1 0 16,7 8 38-16,-4-4 2 0,1 4 1 0,-1-3 0 15,1 3 24-15,-6 2 5 0,1 1 1 0,-1 1 0 16,3 3-30-16,-3 7-5 0,0-2-2 0,1 4 0 16,-1 3-10-16,0 2-1 0,-5 0-1 0,3 8 0 15,-3-4-22-15,0 1 0 0,-3 0 0 0,1 2 0 0,2-4 0 16,-6 2 0-16,4-1 10 0,-4-4-10 0,1 1 8 0,2-1-8 15,1-7 0-15,-3 4 9 0,2-3-9 0,0-1 12 16,-2-3-12-16,2-1 12 16,1-3 0-16,2 0 1 0,0 0 0 0,-3-3 0 0,0-1-13 0,6-3 11 15,2-8-11-15,1 4 10 0,-4-6-10 0,4-2 0 16,1 1 0-16,1-4 0 0,6 1 0 0,-1 0 0 16,3-2 0-16,0 1 0 0,-1 1 0 15,1 0 0-15,0 2-10 0,0 0 10 16,0 5-30-16,0 0 0 0,0 0 0 0,0 2 0 15,-3 1-110-15,3 4-23 0,0-1-4 0</inkml:trace>
  <inkml:trace contextRef="#ctx0" brushRef="#br0" timeOffset="5089.56">18846 6120 172 0,'0'0'8'0,"0"0"1"0,0 0-9 0,0 0 0 16,0 0 0-16,0 0 0 0,0 0 369 0,0 0 72 15,0 0 15-15,0 0 2 0,0 0-354 0,-2 5-72 16,-1 2-13-16,0 2-3 0,1-1 2 0,-1 3 1 15,-2 1 0-15,2 2 0 0,0 0 9 0,1 5 1 16,-3 2 1-16,-1 0 0 0,1 1-6 0,0 3 0 16,-1-6-1-16,-2 7 0 0,3 2 6 0,0-6 2 0,-3 8 0 0,0-6 0 15,0 6-20-15,3-4-11 0,-1-2 12 16,1 9-12-16,0-3 11 0,0-2-11 0,-6-2 10 0,3 2-10 16,3 1 9-16,-3 1-9 0,3-6 8 15,-3 2-8-15,5-3 0 0,-2-6 8 16,-1 1-8-16,1 4 0 0,2-11 8 0,3 3-8 15,-5-7 8-15,2 5-8 0,3-5 8 0,0-4-8 0,-2 4 0 0,2-7 8 16,0 0 1-16,0 0 0 0,0 0 0 0,0 0 0 16,0 0 18-16,0 0 3 0,-3-7 1 0,6 0 0 15,-3 0-31-15,0-8 8 0,2 1-8 0,1-5 0 16,0 1 0-16,-1-6-16 0,1 1 3 0,2-1 1 16,1-2-8-16,-1-4 0 0,3 6-1 0,-3-6 0 15,3 1-3-15,0 1 0 0,0-2 0 0,0 6 0 16,0-2 16-16,0 0 8 0,-3 0-10 0,3 5 10 0,3-5 0 0,-3 5 0 15,2 0 0-15,-2 2 0 0,3 0 0 0,-1 5 0 16,1 3-8-16,-6-4 8 16,3 1 0-16,3 3 0 0,-3 1 0 0,0-2 0 0,-1 5 10 0,1-4-10 15,0 4 8-15,-2 4-8 0,-6 3 0 0,5-5 8 16,-5 5-8-16,8-2 0 0,-8 2 10 16,0 0-10-16,8 2 12 0,-6 3-12 15,4-2 12-15,-1 8-12 0,0-4 12 0,-2 7-12 16,-3 5 9-16,5 0-9 0,-5-2 0 0,0 6 9 0,0-2-9 0,0-2 0 15,-2-2 0-15,2 6 0 0,-3-6 0 0,0 1 0 16,1 3 0-16,-4-6 0 0,1 3 8 0,0-3-8 16,-1-1 0-16,-1 2 8 0,-4-6-8 0,0 4 10 15,3-3-10-15,-5-4 10 0,0 5-2 0,0-2-8 16,-3-3 12-16,3 2-4 0,-3 0-8 0,3-1-12 0,-1-1 2 0,1-7 1 16,0 7 9-16,0-7 0 0,2 4 0 15,-2-4 0-15,0 0 23 0,2-4 6 0,3 4 2 0,3-3 0 16,-3-1-31-16,3 1 0 0,5-1 0 0,0 4 0 15,0 0 0-15,-3-8 0 0,6 6 0 0,-1-3 0 16,3 3 0-16,1-3 0 0,-1 5 0 0,3 0 0 31,0 0-18-31,0 0-10 0,2 5-1 0,1-3-1 0,0 5 30 0,-3 1 13 0,2-1-1 0,1 4 0 16,2 1-12-16,-2-2 0 0,-1 1 0 0,3-4 0 16,-2 7 0-16,0-2 0 0,-1 2 0 0,1 0 0 15,-1 5 0-15,-2-5 0 0,0 0 0 0,0 1 0 16,0-4 0-16,3-1 12 0,-6 1-3 0,5 4-1 15,-2-8 11-15,-2 4 1 0,2-4 1 0,0 5 0 16,0-5-21-16,-1 0 0 0,1 0 0 0,0 0 8 16,3-7-8-16,-3 8 0 0,0-1 0 0,0-3 8 15,0-1-8-15,0 1 0 0,0-1 8 0,-1-3-8 0,1 4 0 0,3-4 0 16,-3 3 0-16,3-3 0 0,-1 4 0 0,1-4-18 16,-1-4 3-16,1 4-729 15,-1-3-145-15</inkml:trace>
  <inkml:trace contextRef="#ctx0" brushRef="#br0" timeOffset="19479.57">14848 11440 1785 0,'-8'-12'79'0,"3"12"17"16,0-7-77-16,-3 0-19 0,0 3 0 0,0 1 0 15,-2-4 119-15,2 0 20 0,0 0 4 0,0 0 1 0,0-5-96 0,0 5-18 16,0-5-4-16,3-2-1 15,-3 3-15-15,2 1-10 0,1-2 12 0,0 5-12 16,-1-2 8-16,-1 0-8 0,-4 2 0 0,3-1 0 0,0 1 20 0,3 0-4 16,0 5 0-16,-3-3 0 0,-3 1-16 0,-2 4-12 15,2-3 1-15,-2 6 1 0,-3 1 10 0,0 3 0 16,3 0 0-16,-3 5-8 0,3-5 8 0,0 7-13 16,-1 5 5-16,4-5 8 0,-1 7-10 0,1 1 10 15,4 8 0-15,-2-2-9 0,3 1 9 0,0 4 0 16,0-1 8-16,2 6-8 0,3-7 20 0,0 2 0 0,3 0 0 0,-1-1 0 15,1 1-20-15,2-4 0 0,3 4 0 0,0-12 0 16,-3 2 0-16,1-6-20 16,4 1 4-16,-2-6 1 0,3-2 15 0,-1-6 0 0,4-1 0 15,-1-6 0-15,3-1 12 0,-1-3 0 0,4-10-1 16,0-6 0-16,-1-6-11 0,1 1-14 0,2-5 3 0,0-4 1 16,0-3-11-16,3-3-3 0,-3-8 0 15,0 4 0 1,0-8-8-16,-2 8-1 0,-1-2-1 0,1-3 0 0,-1 5 10 0,-2 0 3 0,0 0 0 0,3 0 0 15,-3 2 21-15,-1 5 0 0,1 0 0 0,-2 5 0 16,-1 2 21-16,-3 5 3 0,4-3 0 0,-6 10 0 16,2-5 2-16,-2 12 1 0,-3-5 0 0,1 12 0 15,-4-2 8-15,1 4 1 0,-3 5 1 0,3 7 0 16,-1 0-29-16,-4 5-8 0,-4 9 0 0,1 1 0 0,0 3 0 16,-3 13 0-16,0-3 0 0,0 5 0 0,0 7 0 15,3-2 0-15,-1-3 0 0,1 5 0 0,-3-2-11 0,3-3 0 16,2-2 0-16,-2 0 0 0,0 0 19 0,2-7 3 15,0 3 1-15,6-4 0 0,-3-1-20 0,0-7-4 16,5-1-1-16,-2-6 0 0,0 1 13 16,2-4-12-16,3-6 12 0,-3-1-12 15,3-7-4-15,3 0 0 0,-1 0 0 0,1-7 0 0,-1-1 16 0,4-1-12 16,-4-3 12-16,3 1-12 0,1-4 12 0,-1 6 0 16,3-3 0-16,0 1 0 0,0 3 0 0,-1 1 0 15,-1 0 0-15,-1 7 0 0,0-4 0 0,0 1 0 16,-2 3 0-16,-1 3 0 0,-2 1 0 0,0-4 0 15,-2 7 0-15,-1-2 0 0,0-3 0 0,-2 6 0 16,0-1 12-16,-3 0-12 0,-3 2 16 0,0 0-3 0,-2-2-1 16,-3 1 0-16,0-1-4 0,-3-3 0 0,-2 8-8 0,-3-5 12 15,0 0-12-15,-2 0 0 0,-3-4 0 0,0 1 0 16,-1-1-12-16,4 1-3 0,-1-4 0 16,4 5 0-1,-1-5-14-15,0 0-3 0,5-5-1 0,1 5 0 16,-1-4-161-16,3 1-32 0,0-8-6 0,11-4-2 0</inkml:trace>
  <inkml:trace contextRef="#ctx0" brushRef="#br0" timeOffset="20119.74">15497 11428 2602 0,'0'0'116'0,"2"0"23"0,1 0-111 0,2 0-28 0,-2 7 0 0,2-7 0 16,0 5 30-16,1-5 1 0,2 0 0 0,0-5 0 15,0-2-31-15,0 0 8 0,2-7-8 0,1 3 0 16,-1-4-84-16,1-3-20 0,-1 1-4 0,-2-2-1 16,-2 8 18-16,-1-4 4 0,0 1 1 0,-5 3 0 0,0 1 68 0,0 3 18 15,-2-5 0-15,-4 5 0 0,1 3 0 0,-3 1 0 16,0-1 13-16,-2 4-4 0,-4 0 10 0,1 4 1 16,-5-4 1-16,2 7 0 0,5 0 2 0,-5 5 0 15,0-2 0-15,3 6 0 0,0-2-1 0,-3 3 0 16,0 1 0-16,3 4 0 0,2 3-12 0,-2-3-2 0,5 3-8 15,-2-3 12-15,4 3-12 0,1 1 0 16,0-4 0-16,5-4 0 0,0 3 0 16,5-6 0-16,0 1 0 0,3-7 0 0,3 3-10 0,2-9 10 15,3 4-8-15,2-7 8 16,1 0-36-16,-1-3-1 0,9-4-1 0,-1-5 0 16,4-2-9-16,-4 0-1 0,0-5-1 0,1-2 0 0,-3 2 25 0,-3-2 6 0,3 2 1 15,-3-2 0-15,3 2 17 0,-3-2 9 16,0 7-1-16,0-5 0 0,-2 5 40 0,-3 3 8 0,-3 3 2 0,-3 1 0 15,1 0-8-15,-6 0-2 0,-2 3 0 0,0 1 0 16,-3 3-6-16,0 0-2 0,0 0 0 0,0 0 0 16,-3 7-5-16,0 5-2 0,-2-5 0 0,0 3 0 15,-3 1-13-15,2-4-2 0,1 7-1 0,0-2 0 16,2 2-17-16,1 0 10 0,-1-2-10 0,0 2 8 16,6-7 6-16,0 5 1 0,-3-2 0 0,2 1 0 15,3-4-26-15,1 0-5 0,-1 0 0 0,0 1-1 0,3-1 4 16,0-3 1-16,0 3 0 0,0-2 0 0,0-3 32 0,3-2 8 15,-3 7 0-15,-3-7 1 0,3 5-21 0,-3-5-8 16,-5 0 0-16,0 0 9 0,0 0-9 0,0 0 0 16,0 0 0-16,0 0 0 0,0 0 0 0,0 7 0 15,-3-4 0-15,-2 4 0 0,-3-3 0 16,3 3 0-16,-3 0 0 0,0 0 0 0,-3-2 0 16,1 2 0-16,-3-4 0 0,2 4 0 15,0-3-12-15,1 3 12 0,-1-7-12 0,1 7 12 16,-1-2-28-16,3-2 1 0,3-3 1 0,0 4 0 15,-1-4-223-15,1 3-45 0</inkml:trace>
  <inkml:trace contextRef="#ctx0" brushRef="#br0" timeOffset="20599.37">16587 11711 403 0,'0'0'17'0,"0"0"5"16,0 0-22-16,0 0 0 0,0 0 0 0,0 0 0 0,0 0 512 0,2-3 97 0,4-4 20 0,-1-5 4 15,3 3-501-15,0-7-100 0,2-1-20 0,1-2-4 16,0-7-29-16,2 5-7 0,5-7 0 0,-2 2-1 0,-10-7 5 0,1 7 2 16,9-2 0-16,-2 2 0 0,-4 0 9 0,3-2 1 15,-2 2 1-15,2 0 0 0,-2 5 11 0,-3-5-10 16,0 1 10-16,0 3-10 0,0-3 10 16,-1 3 0-16,-1 4 10 0,-4 3-10 0,4-1 12 0,-4 4-3 15,-2 0-1-15,0 5 0 0,0 0-8 0,0 7 10 16,0 0-10-16,0 0 10 0,0 0 15 0,-5 5 3 15,2-3 1-15,-2 10 0 0,-3 2-5 0,3 5-2 0,5 2 0 16,-5 7 0-16,-1-2-22 0,1 7 0 16,2 3 0-16,1 4 0 0,-4 4 0 0,6-1 0 15,-5 4 0-15,5-3-8 0,0-4 8 0,-3-4 0 16,-2-4 0-16,3 1 0 16,4-7-20-16,-2 0-8 0,-2-5-1 0,2-2-1 15,2-5-156-15,-2 0-31 0,0 8-7 0,-2-11-708 0</inkml:trace>
  <inkml:trace contextRef="#ctx0" brushRef="#br0" timeOffset="21210.05">16584 11372 2833 0,'-5'-5'125'0,"2"5"27"16,-2-4-122-16,5 4-30 0,-3 0 0 0,3 0 0 15,0 0 38-15,0 0 2 0,6-3 0 0,4-1 0 16,1 1-40-16,5-4 0 0,5 0-12 0,18-12-43 31,-20 7 1-31,5 3-2 0,2-3 0 0,1 1 39 0,-1 4 7 0,1-3 2 0,-4-2 0 16,1 5-20-16,-3 0-3 0,3 0-1 0,0-5 0 15,0 5-10-15,0-2-2 0,-1-3-1 0,1 0 0 16,0-2 5-16,-3 0 0 0,-2 2 1 0,-1-2 0 16,-2 5 31-16,3-3 8 0,-3-2 0 0,-3 2 0 15,-3-2 0-15,1 2 0 0,0 3 0 0,-4-3 0 0,-4 1 11 0,0 3 3 16,-1 1 1-16,-2 0 0 0,-2 0 26 0,2 0 6 15,-6 3 1-15,1 4 0 0,3 0 4 0,-6 4 2 16,0-4 0-16,-3 7 0 0,3 0-30 0,-2 7-7 16,-1-2-1-16,-2 2 0 0,7 5-16 0,-2 2 8 0,1 0-8 0,-1 5 0 15,0 3 0-15,0 3 0 0,2-6 0 0,4 7 0 16,-3-4 0-16,2-4-11 0,8 8 11 0,-2-4-13 16,-3-4 13-16,2 1 0 0,4 0 0 15,-1-5-9-15,6-2 9 0,-1-2 0 0,6-6 0 0,0 3 8 16,2-2 0-16,4-5 0 0,-4-4 0 0,3 1 0 15,0-8-8-15,1 1 0 0,1-4 0 0,-1-5 0 16,-4 5 0-16,1-7-12 0,2 0 4 16,-3 0 0-16,1-5-5 0,-1 5-1 0,-4-5 0 15,2 8 0-15,-3-4 14 0,-3 1 0 0,-2 3 0 0,-2 4 0 16,1-3 0-16,-4 5 0 0,-3-2 8 0,0 7-8 16,-5-7 11-16,0 7-2 0,-6 0 0 0,3 5 0 15,-5-3-1-15,0 10-8 0,2-5 12 0,3 3-4 16,-5 6 8-16,2-2 2 0,1 3 0 0,-1 1 0 15,3 4-8-15,0-4-2 0,3 4 0 0,0-4 0 0,-1 4-8 16,4-6-17-16,2-2 4 0,5 3 1 16,-2-6 12-16,2 3 0 0,3-2 0 0,2-5 0 0,1 0 0 0,5 0 0 15,-3 0 0-15,6-2 0 16,2-2-34-16,5-3-4 0,-2 0-1 0,8-3 0 16,-3-2-145-16,0-2-30 15,0-4-6-15</inkml:trace>
  <inkml:trace contextRef="#ctx0" brushRef="#br0" timeOffset="21896.13">18534 10899 2833 0,'0'0'62'0,"-5"0"13"0,-1 0 2 0,-4 5 3 0,-3-3-64 0,2-2-16 0,-2 7 0 0,-3 0 0 16,3-2 0-16,-3 7 0 0,0-3 0 0,0 5 0 15,6-2 0-15,-4 9 0 0,-2-2 0 0,3 7 0 16,0-5 0-16,0 12-9 0,2 2 9 0,1-2-8 16,4 0 8-16,1 7 0 0,0-4 0 0,2 1-8 15,3-2 16-15,0-2 3 0,3 3 1 0,2-3 0 16,3-8-12-16,3 1 8 0,2 0-8 0,0-9 8 16,0 1-8-16,3-3 0 0,3-8 0 0,2 4 0 15,0-6 0-15,0-5-11 0,0-5 3 0,0-2 0 16,1-4-20-16,-1 1-3 0,0-9-1 0,-3 1 0 15,4-4-19 1,1-4-4-16,-1 1-1 0,1 1 0 0,1 1 10 0,-3 1 2 16,-2 1 0-16,-8 2 0 0,-1 1 32 0,-5 3 12 0,1 1 0 0,-4 5-9 0,1 0 22 0,-3 2 5 15,3 4 1-15,-3 3 0 0,-8-5 22 16,0 5 5-16,-3 5 1 0,1 2 0 0,-1 0-2 16,0 7 0-16,-2-2 0 0,3 2 0 15,-1 5-27-15,3 2-6 0,0 0 0 0,5 5-1 0,-2-5-11 0,5 5 0 16,3 3 0-16,2-4 0 0,0-3 0 0,6 1 0 15,2-6 0-15,3-3 0 0,3-3-11 0,-3 1-1 16,2-5 0-16,3-4 0 16,3-3-43-16,0-3-9 0,2-4-1 0,1-7-1 15,-1-2-74-15,1-6-14 0,2-3-3 0,0-4-1 16,8-4-51-16,3 0-11 0,-1-2-1 0,-2 2-1 16,3-2 134-16,-3-3 28 0,-5 5 4 0,0-7 2 0,-3 8 131 0,-3-4 27 0,-2 3 4 0,-3 0 2 15,-2 5 30-15,-6 2 7 0,-3 5 1 0,-2 2 0 16,-2 5-7-16,-4 2-1 0,1 5 0 15,-3 5 0-15,0 2-25 0,0 0-6 0,-8 2-1 0,0 3 0 16,-3 2-44-16,1 12-10 0,-3 2-2 16,-3 0 0-16,0 12-41 0,0 0-11 0,0 0 0 15,-2 2 0-15,2 5 8 0,0 0-8 16,0 5 12-16,0-3-4 0,3 5-8 0,0 5 0 0,-3-2 0 0,5-3 8 16,6 0-8-16,0 0 0 0,-3-3 0 0,2 3 0 15,4-7 0-15,-1 3 0 0,0-3 0 0,3-7 0 16,0 0 0-16,0-8 0 0,0-3 0 0,0-1 0 15,0-2-8-15,-2-8-1 0,4-1 0 0,-2-6 0 16,0-4-130-16,0 0-25 0,-5-4-6 0,0-10-968 16</inkml:trace>
  <inkml:trace contextRef="#ctx0" brushRef="#br0" timeOffset="22049.72">18997 11353 2977 0,'0'0'65'0,"8"3"14"0,0-3 2 0,0 4 3 0,5 3-67 0,0-2-17 0,3-3 0 0,0 5 0 0,3-7 14 0,2 5-1 16,-3-5 0-16,1 0 0 15,2-5-104-15,0-2-21 0,3 0-4 0,-3 0-709 16,0 3-143-16</inkml:trace>
  <inkml:trace contextRef="#ctx0" brushRef="#br0" timeOffset="22259.73">19688 11167 1785 0,'0'0'79'0,"8"0"17"0,-8 0-77 0,5 5-19 0,-5-5 0 0,5 2 0 16,0 5 268-16,1-2 51 0,2 2 9 0,-6 0 3 16,1 5-223-16,-3-3-44 0,0 3-8 0,0 7-3 15,0-2-40-15,-3 1-13 0,-2 3 8 0,0 5-8 16,-1 3 0-16,1 4 0 0,-3-8 0 0,-2 8 0 16,-1 0 0-16,3 0-9 0,0-5 9 0,0 1 0 15,3-6-19-15,-3-2 2 0,3 5 0 0,2-9 0 31,-2-1-67-31,5-2-14 0,-3-4-2 0,3-6-1 0,0-4-137 16,0 0-27-16</inkml:trace>
  <inkml:trace contextRef="#ctx0" brushRef="#br0" timeOffset="22443.75">19508 11280 403 0,'0'0'36'0,"0"0"-36"0,0 0 0 0,0 0 0 0,0 0 588 0,0 0 112 16,0 7 21-16,2 0 5 0,4 0-542 0,-1 0-109 15,3-2-22-15,2-2-4 0,4 1-41 0,-1-1-8 16,0 1 0-16,3-4 0 16,0 0-30-16,2 5-3 0,4-5-1 0,-1 0 0 0,0 0 8 0,0 0 2 15,3 0 0-15,-3 0 0 16,6 0-76-16,-1 0-14 0,0 0-3 0,4 0-695 16,1 0-138-16</inkml:trace>
  <inkml:trace contextRef="#ctx0" brushRef="#br0" timeOffset="22850.26">20860 11280 2761 0,'0'0'122'0,"0"0"26"0,0 0-119 15,5 0-29-15,-5 0 0 0,0-4 0 0,0-3 53 0,-5 4 5 0,-3-4 1 0,0 0 0 16,-3 0-59-16,-2-2 0 0,-3 6 0 0,-2-1-14 15,-1 1-20-15,1 3-4 0,-1 0-1 0,3 3 0 16,0 1 39-16,-2 3 0 0,5 0 0 0,-3 5 0 0,5-2 0 16,1 1 0-16,2 1 12 0,-3-3-4 0,3 6 4 0,3-4 0 15,2 3 0-15,-2-2 0 0,5-2-12 0,0 1 0 16,0 1 0-16,5-2 0 0,-2 1 0 0,5 1 0 16,0-3 9-16,0 3-9 0,0-5 18 0,2 0-1 15,3 0 0-15,1 0 0 16,-1 0-17-16,0 1 0 0,-2-4 0 0,2 3 0 0,0-4 0 15,-2 1 0-15,-3 3 0 0,0-2 0 0,-6-3 0 16,1 3 0-16,0 2 0 0,-3 0 0 16,-3 0 9-16,-2 0-1 0,-3-2-8 0,0 2 12 0,-3 0-12 0,-2 0 0 15,0 0 0-15,2 0 0 0,-5 0 0 0,6-2 0 16,-4-3-13-16,1 6 4 16,3-4-38-16,-1-1-7 0,0 1-2 0,3-4 0 15,1 3-109-15,1 1-23 0,1-4-4 0,5 0-836 0</inkml:trace>
  <inkml:trace contextRef="#ctx0" brushRef="#br0" timeOffset="23234.64">21042 11367 2016 0,'0'0'89'0,"0"0"19"0,0 0-87 0,3 5-21 0,-3-5 0 0,3 7 0 15,-3 0 218-15,0 3 39 0,-3-3 8 0,0-3 2 16,1 10-207-16,-4-7-42 0,1 5-8 0,0-2-2 15,0 1-8-15,-1 3 0 0,1-2 0 0,2 2-11 16,1 0 11-16,-4-2 0 0,4 2 0 0,-1 0 0 16,3-2 0-16,0-2 0 0,0-3 0 0,3 2 0 15,-1-7 0-15,-2-2-8 0,0 0 8 0,6 5-8 32,4-10-45-32,1 3-9 0,2-10-2 0,0 1 0 0,6-4-6 0,2 1-2 0,0 3 0 0,-2-6 0 15,-3-2 12-15,2 0 1 0,1-2 1 0,-1 7 0 16,-2-5 47-16,2 1 11 0,-2 3 0 0,0 1 0 0,0 3 42 0,-5 1 8 15,-1 3 2-15,1 0 0 0,-6 2 13 0,3-2 3 16,0 7 1-16,-3 0 0 0,-5 0-29 0,6 7-7 16,-1 0-1-16,-2 0 0 0,-1 5 8 0,1 2 2 15,-3 0 0-15,0 1 0 0,0 3-25 0,0 4-5 16,0-6 0-16,0 0-1 0,0-1-11 0,0 1 0 16,0-2 9-16,0-4-9 0,0-3 0 0,0-7-15 15,0 0 3-15,0 0 0 16,0 0-139-16,5-3-27 0,0-4-6 0</inkml:trace>
  <inkml:trace contextRef="#ctx0" brushRef="#br0" timeOffset="23617.77">21659 10772 3200 0,'-3'7'71'0,"1"5"14"0,-1 2 3 0,0 7 1 0,1 5-71 0,-4 2-18 0,1 3 0 0,0 2 0 15,-3 2 0-15,2-2 0 0,-1 2 0 0,1-2 0 16,-4 0-37-16,2 0-11 0,0-5-3 0,-3 5 0 16,3-7 26-16,-2 2 5 0,4-2 0 0,1 0 1 0,0 0 19 15,2-5 0-15,3-7 0 0,3 0 0 16,2 1-32-16,3-4 1 16,0-4 0-16,3-2 0 0,-1-3-28 0,3-2-5 0,3-2-2 15,0-3 0-15,5-2 13 0,-2 3 2 0,-1 1 1 0,-2-1 0 0,0 1 38 16,0-1 12-16,-3 4 0 0,-2 0-10 0,-1 4 41 0,-2-1 8 15,0 1 1-15,-5-1 1 0,-3-3 20 0,5 9 4 16,-5-2 1-16,-2 0 0 0,-1 0-18 0,-2 0-3 16,-3 0-1-16,-3 7 0 0,-2-7-35 15,-3 1-9-15,0-1 0 0,-5-3 0 16,0 3-24-16,2 0-6 0,3-2-2 0,-2-3 0 0,-1-2 10 0,3 0 2 16,-2 0 0-16,5-2 0 15,2-3-96-15,1-2-20 0,4 0-3 0,1-4-1 16,5-6-124-16,5-2-26 0,16-25-5 0,3 4-1 0</inkml:trace>
  <inkml:trace contextRef="#ctx0" brushRef="#br0" timeOffset="23826.73">22193 10798 1555 0,'0'0'138'0,"6"7"-110"0,-4 0-28 0,1 5 0 16,-1-3 264-16,1 10 47 0,-3 2 9 0,-3 3 3 15,1 4-236-15,-1 5-47 0,-2 2-10 0,-3 5-2 16,3 7-19-16,-3-2-9 0,0-3 8 0,3 3-8 15,-1-3 0-15,1-2 0 16,0 7 0-16,-1-2 0 0,1-3 0 0,2-4 0 0,-2-3 8 0,5-6-8 16,-3-4 9-16,1-3-9 0,2-4 10 0,0-3-10 15,0-8 0-15,0 0 0 0,0-7 0 0,0 0-10 32,0 0-162-32,2-10-32 0,1-9-6 0</inkml:trace>
  <inkml:trace contextRef="#ctx0" brushRef="#br0" timeOffset="24638.05">22058 11181 2260 0,'0'0'100'0,"0"0"21"16,0 0-97-16,0 0-24 0,0 0 0 0,0 0 0 0,0 0 107 0,0-2 16 15,3-3 3-15,0-2 1 0,-3 7-110 0,5 0-17 16,0-7-12-16,0 7 1 16,1-2-22-16,2-3-5 0,2 5-1 0,-2 5 0 15,3-3 11-15,-3 5 1 0,2-2 1 0,1 2 0 16,0 0 14-16,-1 5 2 0,1-3 1 0,-1-2 0 0,1 5 9 0,-1-5-13 15,1 0 5-15,0 0 8 0,-1 5-16 0,-2-5 5 0,3-4 1 0,-3 4 0 16,0-3 10-16,0 3-10 16,-1-2 10-16,-1-3-10 0,-1-2 10 0,-2 5 8 15,-3-5-8-15,0 0 11 0,5 0-3 0,-5 0 0 16,0 0 0-16,0 0 0 0,5-5 5 0,-2 5 1 0,0-7 0 16,-3 7 0-16,2-2 6 0,3-3 2 0,-2-2 0 0,2 3 0 15,-2 1-14-15,2-4-8 0,1 2 8 0,2-2-8 16,0 5 0-16,-1-3 0 0,1-2 0 0,6 7 0 15,-4-4 0-15,1 4 0 0,-1 0 0 0,4 0 8 16,-1 4 5-16,3-4 2 0,0 3 0 0,-1 1 0 16,1-4 17-16,0 7 3 0,0-7 1 0,3 5 0 15,-4-5-36-15,4 2 0 0,0-2 0 0,-1-2 0 16,1-3 0-16,2 5 0 0,3-2 0 0,-1-3 0 16,-1-2-19-16,-1 3-10 0,-3 1-3 15,1-2 0-15,-6-2 21 0,0 0 11 0,-2 0-12 0,-3 0 12 0,0 0-17 0,-3 2 3 16,-2-2 1-16,-3 5 0 15,0-3 13-15,-3-2 0 0,-2 7 0 0,-1-7 0 0,-2 7 8 16,0 0 2-16,-2 0 0 0,-1 0 0 16,-5 5-2-16,1-3 0 0,-1 5 0 0,0 0 0 0,0 0 20 0,-3-2 3 15,4 2 1-15,1 5 0 0,4-3-32 0,-3-2 0 16,5 5 0-16,0-5 0 0,0 7 12 0,5-2-3 16,0-5-1-16,3 7 0 0,0-2 4 0,3-3 0 15,2 3 0-15,1-5 0 0,2 5 0 0,2-5 0 16,3 0 0-16,1 0 0 0,4-4 16 0,3 6 3 15,6-7 1-15,-6-2 0 0,3 0-32 0,0 0 0 0,-1-2 0 0,4-3 0 16,-3 1 0-16,-1-3 0 0,1-1 0 0,0 1 0 16,-3 0 0-16,0-4 0 0,1 4 0 0,-1-3 0 31,0-2-20-31,0-2-9 0,0 7-3 0,-2-5 0 0,-1 5 32 0,-2-7-9 0,-5 7 9 16,-1 0 0-16,-4 0 0 0,-4 0 0 0,-2-5 0 0,-2 5 0 15,-4 3 0-15,-2-4 0 0,-2 8 0 0,-1-2 0 16,-2-3 0-16,0 10 0 0,-3-5 0 15,0 2 0-15,3 3 0 0,0 2 0 0,-1 5 0 0,4-3 0 16,-1-2 0-16,1 5 0 0,2 2 0 0,0-2 0 16,0-2 0-16,2 1 0 0,6 3 0 0,-2 0 0 15,4-2 27-15,-2 0 4 0,6-3 1 0,-1 3 0 16,0-2-4-16,6 1 0 0,-3-4 0 0,8 0 0 16,0 1-1-16,2-8-1 0,1 7 0 0,2-7 0 15,3-3-16-15,-3-1-10 0,-3 4 12 0,1-3-12 0,2-2 10 0,0-2-10 16,-2 0 8-16,-1 0-8 15,-2 0-78-15,0 3-21 0,-3-6-4 0,0 5-1 16,-2-2-88-16,0 0-17 0,-1 0-4 0</inkml:trace>
  <inkml:trace contextRef="#ctx0" brushRef="#br0" timeOffset="25655.1">23934 11094 2602 0,'0'0'57'0,"0"0"12"0,0 0 3 0,0 0 1 0,0 0-58 0,0 0-15 16,0 0 0-16,0 0 0 0,0 0 28 0,0 0 4 16,0 0 0-16,0 0 0 0,6 0-10 0,-1 0-2 15,0 5 0-15,3 2 0 0,0 5-6 0,0-3-2 16,2 6 0-16,-2 3 0 0,3 1-12 0,-3 0 0 15,0-3 0-15,-3-1 0 0,0 3 27 0,1-4 2 0,-4-2 1 0,1 2 0 16,0-7-30-16,-1 5-16 0,-2-5 1 0,3-4 1 16,-3-3 24-16,0 0 5 0,0 0 1 0,0 0 0 31,0-8-46-31,3 1-9 0,2-7-1 0,-2 0-1 16,2-5 11-16,-2-6 2 0,4 3 1 0,1-6 0 15,0 2-16-15,0-2-3 0,3-3-1 0,-3 3 0 16,2 2 3-16,-2 5 1 0,3 0 0 0,-3 2 0 15,0 5 7-15,0 2 2 0,0 5 0 0,-3 0 0 0,3 0 10 0,0 7 1 0,-3 0 1 0,3 5 0 16,0-3 22-16,0 5 0 0,2 5 0 0,1-3 0 16,0 3 0-16,-1 7-9 0,3-2 9 0,-2 1 0 15,2-4 12-15,1 1 10 0,1 3 2 0,-1-4 0 16,-4 3-10-16,1-3-2 0,-1 0 0 0,1 0 0 16,-3 0 6-16,0-2 1 0,-3-2 0 0,-2 1 0 15,-1 1-19-15,-2-3 0 0,-2-1 8 0,-4 3-8 0,-1-4 0 16,-4 0 0-16,0 0 0 0,-2 1 0 0,-3-4 0 0,3-1 0 15,0 1 0-15,0 1 0 0,-1-5 0 0,1 0 0 16,3 0 0-16,-4 0 0 0,4-5 0 0,-1 1 0 16,1 1 0-16,2-1 0 0,0 1 0 15,0-4 0-15,2 2 0 0,4-4 0 0,-3-3 0 0,5 8 0 16,0-6 0-16,0-2 0 0,5 3 0 0,0-3 10 16,3 5-10-16,0-5 8 0,3 5-8 0,2 0 0 15,3 0 0-15,2 3-11 0,6 4 11 0,2-3 0 16,4-2 0-16,1 5 0 0,-4 0 12 15,-1 5 5-15,6-2 1 0,-3 1 0 0,-2-1-3 0,-4 6-1 16,1 0 0-16,-5-2 0 0,-1 0-5 0,1-2-1 16,-3 2 0-16,-3 0 0 0,0 0 4 0,-2 0 0 0,-3-2 0 15,-3-3 0-15,0 3-12 0,-5-5 8 16,0 0-8-16,0 0 8 0,-5 3-8 0,-3 1 0 0,0-4 0 0,-3 3-11 16,1-3-1-16,-1 4 0 0,-2-4 0 0,0 0 0 15,0-4-5-15,-1 4-2 0,1-3 0 0,-3-1 0 31,3 4-15-31,0-3-3 0,0-2-1 0,2 3 0 0,0-5-26 16,6 0-6-16,2-5-1 0,3 0 0 0,3 3-103 0,2-5-21 0,3-5-4 16</inkml:trace>
  <inkml:trace contextRef="#ctx0" brushRef="#br0" timeOffset="25834.1">24866 10800 2088 0,'15'5'92'15,"-7"-5"20"-15,-2 5-90 0,2-3-22 0,0 5 0 16,-3 0 0-16,0 0 104 0,-2 5 17 0,-1 2 3 0,-2 0 1 15,-2 5-77-15,-1 2-16 0,-2 3-4 0,0 4 0 16,-3 0-6-16,0 5-2 0,0 0 0 0,0 2 0 16,0 5-20-16,3-14 0 0,5 0 0 0,-3 2 0 0,-2-2 20 0,5-5 0 15,-3 5 0-15,3-5 0 0,-3 3-20 0,1 0 8 16,2-1-8-16,0-6 0 16,0-6-90-16,0-4-22 0,0 0-5 0</inkml:trace>
  <inkml:trace contextRef="#ctx0" brushRef="#br0" timeOffset="25988.69">24797 11092 115 0,'10'7'10'16,"1"0"-10"-16,0-2 0 0,-4-3 0 0,4 5 700 0,2-2 139 0,0-3 27 0,1 3 6 31,2-3-758-31,-1-2-151 0,-1-2-31 0,4-3-5 15,-2-2-259-15,-3 5-52 0</inkml:trace>
  <inkml:trace contextRef="#ctx0" brushRef="#br0" timeOffset="26534.24">24937 11266 2948 0,'8'3'131'0,"-8"-3"26"0,8 4-125 0,0-4-32 15,2 0 0-15,1 0 0 0,0 0 24 0,-1 0 0 16,3-4-1-16,1 4 0 16,1-3-174-16,1-4-34 15,0 2-7-15,0-2-2 0,3 7 106 0,-1-7 20 0,1 7 5 0,-3-4 1 0,-1 4 89 16,1-3 17-16,-2 3 4 0,-4 0 1 0,-2 0-29 0,0 0-5 16,0 0-2-16,-8 0 0 15,0 0-44 1,0 0-9-16,0 0-1 0,0 0-1 0,-5 3-143 0,-1 1-29 0,1 3-6 0,-3 0 0 15,3 0 132-15,-3 1 28 0,3 3 4 0,-1-4 2 0,1 0 82 0,0 0 16 16,-1 5 3-16,4-5 1 0,-1 0 12 0,3 0 2 16,0 0 1-16,3-2 0 0,-1-3-41 0,1 3-8 15,2-2-2-15,3-3 0 0,-2 0 33 0,2 0 7 16,2 0 0-16,-2 0 1 0,3-8 15 0,-1 6 4 16,1-3 0-16,-1-2 0 0,1-4-20 0,-3 4-4 0,2-1-1 15,-2 1 0-15,-2 0-47 0,-1-2 0 0,0 0 0 0,1 2 0 16,-1 4 0-16,-5-4 8 0,3 2 0 0,-1-2 1 15,-2 7 18-15,0 0 3 0,-2-2 1 0,-1-3 0 16,0 5-7-16,-2 5-2 0,-3-3 0 0,0 5 0 16,3 0-6-16,-3 1-2 0,0 3 0 0,-3 1 0 15,3 2-14-15,0-4 0 0,3 6 8 0,0-2-8 16,0-4 8-16,2 1 0 0,3 3-8 0,-3 1 12 16,3-8 4-16,3 0 1 0,0 2 0 0,-1-7 0 15,-2-2 10-15,8 0 1 16,0-2 1-16,0-3 0 0,0-6-43 0,3 4-9 0,2-8-1 0,3 1-1 31,0 0-15-31,-1-5-4 0,4 5 0 0,-3-5 0 0,-6 5 16 0,-10 14 2 0,0 0 1 0,0 0 0 16,0 0 9-16,0 0 3 0,0 0 0 0,0 0 0 0,0 0 13 0</inkml:trace>
  <inkml:trace contextRef="#ctx0" brushRef="#br0" timeOffset="27708.67">15216 12600 2973 0,'-10'0'65'0,"4"-3"14"0,-7-1 2 0,0 4 3 0,-3-3-67 0,0-1-17 0,0 4 0 0,0-5 0 16,3 2 0-16,-3-1 0 0,-2 4 0 0,-1 0 0 15,-2-3 0-15,3-1-9 0,-4 4 9 0,-1 7-12 16,1-3 12-16,1 4 0 0,0 3 0 0,0 3 0 16,0 5-18-16,-3-2-2 0,3 4 0 0,0 2 0 15,-1-1 7-15,4 6 1 0,2-5 0 0,5-2 0 0,1 1 12 0,2-1 0 16,3-2 0-16,7-5 10 0,4 0-10 0,1-7-11 16,7 5 3-16,2-5 0 0,2-7 8 0,1 0 0 15,2 0-9-15,0-7 9 0,0 0 0 0,3 0 0 16,-3-5-9-16,6-2 9 0,-1 0-8 0,0-1 8 15,1 1-12-15,-1-2 12 0,-2 6 0 0,-3-4 0 16,3 3 0-16,-5-1 0 0,-1 5 0 0,-2 0 0 16,-3 4 0-16,1-1 0 0,-4 1 0 0,1 3 0 0,-6 3 0 15,0-3 0-15,-5 0 0 0,6 7 9 0,-6-7-9 16,5 4 8-16,-2 3 0 0,2 1 0 0,-3 3 0 0,1-1 0 16,0-3 4-16,-1 5 0 15,1-5 0-15,2 0 0 0,-2 0-12 0,2 0-17 0,3-3 4 16,-2-1 1-16,1-3 12 0,4 4 0 0,0-8 0 15,2 1 0 1,3-4-37-16,2-4-5 0,3-8-1 0,3 2 0 16,0-6-2-16,3-1-1 0,-1-2 0 0,3-6 0 15,-2 6-2-15,2-7-1 0,-3 0 0 0,-2 5 0 0,-3-5 34 0,-2 4 15 0,-1-4-12 0,-5 1 12 16,1 3 12-16,-4-4 11 0,-2 8 1 0,0-1 1 16,-3 5 38-16,1 2 7 0,-4 5 2 0,-2-1 0 15,0 8-3-15,0 0 0 0,-2 3 0 0,2 4 0 16,-8-3-21-16,5 6-5 0,-5 4-1 0,0 0 0 15,-2 9-3-15,-4 1-1 0,4 2 0 0,-1 6 0 0,1-3-28 16,-4 6-10-16,6 5 0 0,0-3 9 0,1-2-9 16,4 8 0-16,0-3 0 0,3 7 0 0,0-7 0 0,6 0 0 15,-1 2 0-15,3-5 0 16,0-1-52 0,2-1-5-16,1-9-2 0,-1 2 0 0,1-9-103 0,-3 2-21 15,0-3-4-15,0-4-586 0,-3-4-118 0</inkml:trace>
  <inkml:trace contextRef="#ctx0" brushRef="#br0" timeOffset="27886.63">15417 12578 2790 0,'-16'0'124'0,"8"0"24"0,3 0-118 0,0 3-30 16,2-3 0-16,3 0 0 0,0 0 52 0,0 0 5 16,6-3 1-16,4 3 0 0,9-4-41 0,-1 1-8 0,1-4-1 0,7 3-8 15,6-6 0-15,0 1-14 0,-1-1 1 0,4 6 0 16,-3-6 4-16,-1 3 1 0,4 0 0 0,4-2 0 31,1 2-168-31,5 0-32 0,-5 4-8 0</inkml:trace>
  <inkml:trace contextRef="#ctx0" brushRef="#br0" timeOffset="29120.22">16775 12447 1868 0,'0'0'41'0,"0"-3"9"0,-6-4 2 0,1-4 0 0,0 4-42 15,-1 0-10-15,4-5 0 0,-4 5 0 0,-1-3 51 0,1 3 8 16,1-2 1-16,0 2 1 0,-3 4 8 0,2-1 2 15,6 4 0-15,-5 0 0 0,-5 0-7 0,-1 4-2 16,-2 3 0-16,2 8 0 0,3-4-16 0,-2-1-3 16,-1 9-1-16,0-5 0 0,6 4-34 0,-3 4-8 15,0-4 0-15,3 8 0 0,0-4 0 0,5 6 0 0,-6-2 0 0,6-5 0 16,-2 5 0-16,4-5 0 0,1-2 0 0,2-5 0 31,-2 0-24-31,2-2-6 0,6-1-2 0,-1-4 0 0,1 0 32 0,2-4 0 0,6-3 13 0,-1-7-4 16,-7 4-32-16,7-8-6 15,1-3-2-15,2 2 0 0,0-2-59 16,0-5-12-16,1 2-2 0,-4-4-1 0,1 2-35 0,-1 1-6 0,-2-1-2 0,-3 2 0 16,1-1 32-16,-1 6 7 15,-5 2 1-15,0-1 0 0,0-1 86 0,-3 5 22 0,0 4 0 0,-5 3 0 16,0 0 112-16,0 0 26 0,5-4 6 0,-5 4 0 0,0 0-11 0,0 0-2 16,0 0-1-16,-2 7 0 0,-1-3-37 15,1 4-7-15,-1 3-2 0,0-4 0 16,1 3-21-16,-4 2-5 0,4-1-1 0,-1 3 0 0,0-4-45 15,1 2-12-15,-1 2 0 0,0-3 0 16,3-1 0-16,-2 2 8 0,2-5-8 0,0 0 0 0,0 0 0 0,2 0 0 16,-2-7 0-16,0 0 0 15,0 0-32-15,6 0-3 0,2-3 0 0,0-4 0 0,0 0 8 0,2-4 2 16,1-4 0-16,2 4 0 0,-3-3 4 0,4-5 1 16,2 5 0-16,-1 0 0 0,1-1 12 0,-2 1 8 0,-4 3-10 15,3-1 10-15,1 5 0 0,-1-3 0 16,-5 3 11-16,0 3-3 0,5-3 25 0,-5 2 6 0,0 2 1 0,-3 3 0 15,3 0 4-15,-8 0 2 0,5 8 0 0,1-4 0 16,-1 6-18-16,-2-3-3 0,-3 0-1 0,0 5 0 16,-3 2 7-16,0-3 1 0,1-1 0 15,-4 2 0-15,-2 2-20 0,3 0-3 0,0-2-1 16,0-1 0-16,-1-1-8 0,1-3 0 0,2 0 0 0,3-7 0 16,0 0-16-16,0 0-3 0,0 0 0 15,6 0 0 1,4-7-20-16,-2 0-4 0,3 0-1 0,2-7 0 15,5 2-3-15,-2-2-1 0,0 0 0 0,0-1 0 0,0 1 28 0,0 0 6 0,0 2 1 0,-3 1 0 16,3 1 13-16,-3-1 0 0,0 3 0 0,0 1 0 16,-2 3 29-16,0 4-1 0,-3 0 0 0,0 0 0 15,-1 4 15-15,1-1 2 0,-5 1 1 0,2 4 0 0,-2-1-5 0,-3 7-1 16,3-7 0-16,-6 9 0 0,0-2-22 0,1-4-5 16,-1 4-1-16,0-2 0 0,-2 2-12 15,2-7 0-15,-2 5 8 0,3-5-8 0,-4 0 0 0,6-7 0 16,0 0 0-16,0 0 0 15,0 0-45-15,0 0-6 0,-2 0-1 0,-1-7 0 16,3 0-12-16,5-5-4 16,1-2 0-16,-1 4 0 0,5-6 36 0,1 2 8 0,0 0 0 0,-1-1 1 0,6 4 23 0,0-3 0 15,-3 2 0-15,3 2 0 0,3 6 0 0,-1-3 20 16,-2 4-3-16,0 3 0 0,0 3 27 0,0 4 6 16,-3 0 1-16,0 5 0 0,-2 2-27 0,-3 0-4 15,-1 5-2-15,-1 2 0 0,-4-2-3 0,1 2-1 16,0 2 0-16,-3-2 0 0,0 1 14 0,-3-1 4 15,3-2 0-15,-3-5 0 0,1 0-20 0,-4-2-4 16,4-1-8-16,-1-1 12 0,1-6-12 0,2-4 9 16,0 0-9-16,-3 0 8 0,0-7-8 0,3-4-16 0,0-1 4 0,0-2 1 15,3-3 11-15,0-6 0 0,4 2 0 0,-1-5 0 16,-1 5 0-16,3-5 0 0,3 5 0 0,-3-1 0 31,2-1-34-31,1 6-5 0,-1-1-1 0,1 3 0 16,-1 1-60-16,1 3-13 0,2-4-3 0,-2 8 0 0,2 3-134 0,0-3-27 15,11 0-6-15,-3 7-1 0</inkml:trace>
  <inkml:trace contextRef="#ctx0" brushRef="#br0" timeOffset="29421.04">18031 12146 3034 0,'0'0'67'0,"0"9"13"0,0 1 4 0,3 4 1 0,2 4-68 0,1 4-17 16,-4 1 0-16,6 1 0 0,-3 9-16 0,1 0-8 0,-1-1 0 15,0 4-1 1,1-3-24-16,-4 7-5 0,1 4-1 0,-3-1 0 0,0 4 55 0,0-3 8 0,-3-4 4 15,1 0 0-15,-4-7 25 0,1-2 6 16,0-5 1-16,2 0 0 16,-2-5-79-16,-3-2-15 0,5-5-3 0,-2-7-1 15,0 0-120-15,5-7-24 0,-8-7-5 0,2-7-1 0</inkml:trace>
  <inkml:trace contextRef="#ctx0" brushRef="#br0" timeOffset="30269.92">18135 12103 3013 0,'0'0'66'0,"0"0"14"0,5 0 2 0,3 3 3 0,0 1-68 0,0 1-17 0,0-2 0 0,2 4 0 16,1 4 15-16,-1-4-1 0,-2 8 0 0,3-1 0 15,-3 0-14-15,0 5-12 0,0 2 3 0,-6-2 0 16,4 2-7-16,-4 2-2 0,-2-2 0 0,-2 1 0 0,-1-1 18 0,-2-2-12 16,2-5 12-16,-5 4-10 15,0-3 10-15,0-1 0 0,-2-3 0 0,-1 4 0 16,0-4-34-16,1-4-5 0,-1 3-1 0,1-6 0 15,-1 4-12-15,3-4-4 0,-2-1 0 0,-1 4 0 16,3-7 39-16,0 4 7 0,0-4 2 0,6 0 0 0,-4 3 8 0,6-3 11 16,0 0-3-16,0 0 0 0,0 0 26 0,0 0 5 15,8-3 1-15,3 6 0 0,-1-3-23 0,6 0-4 16,-3 0-1-16,3 4 0 0,0-1 0 0,3 1 0 16,2 4 0-16,0-1 0 0,0 4 15 15,3-1 2-15,-3-3 1 0,0 0 0 0,-5 5-30 0,3-5 0 16,-3 4 0-16,0-4 0 0,-3 1 0 0,3-1 0 15,-6 0 0-15,1 0 0 16,-3-3-34-16,0-1-13 0,-8-3-2 0,8 0-1 16,0 0-21-16,-8 0-4 0,0 0-1 0,8-3 0 15,-1-1 10-15,-1-3 2 0,-1 0 0 0,3 0 0 16,0-1 29-16,-3 1 7 0,3 3 0 0,-3-3 1 0,3 0 43 0,-2 0 9 0,2 2 2 0,0 2 0 16,2-1 29-16,-2 4 7 0,0-7 1 0,3 7 0 15,-3 0-26-15,2 0-5 0,-2 0-1 0,0 4 0 16,0-1 20-16,-3 1 3 0,0-1 1 0,1 2 0 15,-6-5-39-15,2 7-7 0,-2 0-2 0,0 0 0 16,-8 0 20-16,3 0 3 0,-3 5 1 0,-2-1 0 31,-4-1-52-31,1 2-9 0,0-5-3 0,2 4 0 0,-4-4 20 0,4 0 3 0,-2-4 1 0,-1 1 0 16,1-1 8-16,3-3-8 0,-1 0 8 0,3-3-8 16,0-1-4-16,0 1 0 0,6-1 0 0,2-3 0 0,0-3 4 15,8-1 0-15,0-4 0 0,5 1 0 0,0-2 8 16,0 2 0-16,3-3 0 0,0 1 0 15,2 2 0-15,4 4 0 0,1-6 0 0,4 9 0 0,5-3 0 0,-6-1 0 16,-2 8 0-16,0-1-8 0,0-4 8 16,-1 4 0-16,1 4 0 0,-3 0 0 0,-2 4 11 0,-6-4-3 15,3 8 0-15,-5-4 0 0,-4-1-8 0,-1 4 8 16,2 0-8-16,-3 0 8 0,-5 0 0 0,3 0 0 16,-3 5 0-16,-3-5 0 0,0 0-8 0,1 0 8 15,-4 0-8-15,-2 2 8 0,3-2-8 0,-5 0 0 16,-4 0 0-16,1-4 0 0,0 1-11 0,0 4-4 0,-1-1-1 15,1-3 0 1,5-1-21-16,-2-3-5 0,2 4-1 0,0-1 0 0,0-3 43 0,3 0 0 16,-1-7 0-16,4 7 0 0,-1-7-10 0,3 0 10 0,3-5-12 0,2 5 12 15,0-7-14-15,1 2 4 0,4 2 1 16,3-1 0 0,-2-3-31-16,0 7-5 0,4-5-2 0,-1 2 0 0,-1-1 22 0,0-1 4 0,-2 5 1 0,-1-3 0 15,3 3 6-15,-2-4 2 0,-3 3 0 0,0 1 0 31,3-4-30-31,-4 4-6 0,1-3 0 0,3-2-1 16,0 5-210-16,-3-4-41 0,-1 1-9 0,4-2-2 0</inkml:trace>
  <inkml:trace contextRef="#ctx0" brushRef="#br0" timeOffset="30519.66">19211 12158 946 0,'6'-8'42'0,"-4"8"9"0,4-7-41 0,-4 3-10 15,4 1 0-15,-1-1 0 0,-2 1 191 0,-3 3 36 16,0 0 7-16,0 0 2 0,0 0-132 0,5-4-25 15,-5 4-6-15,0 0-1 0,0 0-12 0,0 0-4 16,2 7 0-16,-2 4 0 0,-2 1 13 0,2 2 3 16,-5 3 0-16,-1 2 0 0,1 2-13 0,0 5-3 15,-3 2 0-15,2 5 0 0,4-3-19 0,-4-1-4 16,4 3-1-16,2-3 0 0,0 4-1 0,0 0-1 16,0-1 0-16,2 1 0 15,-2-4-22-15,6-1-8 0,-4-2 0 0,4-7 0 0,-1 2 10 0,0-7-10 16,1 2 10-16,-1-6-10 15,0-3-24-15,-5-7-10 0,0 0-2 0,5-3-1 16,1-1-201-16,-1-10-40 0,0-12-8 0,3-7-2 0</inkml:trace>
  <inkml:trace contextRef="#ctx0" brushRef="#br0" timeOffset="30709.7">19005 12285 3247 0,'0'0'72'0,"0"0"14"0,5 7 3 0,-2-3 2 0,2 3-73 0,3-4-18 0,0 4 0 0,5-3 0 16,3 3 11-16,3-7-2 0,2 5 0 16,3-5 0-1,0-5-46-15,2 5-10 0,0-7-1 0,1 3-1 0,2-3 5 0,0 0 0 0,-2 4 1 16,-4-1 0-16,4 1 35 0,-3-1 8 0,-1 4 0 0,-1 0 0 16,-1 0-144-16,3-5-26 15,-3 5-6-15</inkml:trace>
  <inkml:trace contextRef="#ctx0" brushRef="#br0" timeOffset="30883.24">19582 12666 3283 0,'0'0'145'0,"0"0"31"0,2 11-141 0,1-1-35 15,-3-10 0-15,0 0 0 0,0 0-12 0,0 0-8 16,8 0-3-16,0 0 0 15,0-10-236-15,3-6-47 0</inkml:trace>
  <inkml:trace contextRef="#ctx0" brushRef="#br0" timeOffset="31580.19">20098 11951 3250 0,'0'0'72'0,"0"0"14"0,-3 7 3 0,-2 0 3 0,-3 0-74 0,3 2-18 0,-1 1 0 0,1-3 0 15,-3 7-12-15,0-3-7 0,0 8-1 0,-2-2 0 16,4 6-36-16,-2 5-8 0,3 1-2 0,0 8 0 16,2 3 27-16,3 3 6 0,0 4 1 0,3 0 0 0,2-3 70 0,0-1 14 15,-2-3 4-15,5 0 0 0,3 0-7 0,2-7-1 16,-3-5 0-16,4-2 0 15,-1 0-33-15,0-12-7 0,3 4-8 0,-3-10 11 16,0-1-20-16,3-7-4 0,-3 0-1 0,6-12 0 16,0-2-32-16,-1 0-6 0,3-8-2 15,0-3 0-15,1 3 11 0,-7-3 3 0,1-1 0 16,-2 0 0-16,-1 5 21 0,-3-1 5 0,-2 4 1 0,3-4 0 16,-6 8 13-16,-2 0 0 0,-3 3 0 0,0-1 0 0,-5 5 32 0,2 0 8 15,-5 4 3-15,8 3 0 0,0 0-16 0,-8 3-3 16,-3 1-1-16,3 6 0 0,-2-3-10 0,-1 9-1 15,1-2-1-15,-1 0 0 0,3 5 15 0,0-2 3 16,3 2 1-16,0 2 0 0,2-2-30 0,3-1 8 16,0-1-8-16,3 2 0 0,-1-5 8 0,4-2 0 0,2 2-8 15,-1-7 12-15,1 0-12 0,0 0 0 0,6-7 0 0,-1 0 0 16,0-7 0-16,3 0-10 0,2-3 0 0,9-9 0 31,-1 1-34-31,1-4-8 0,-1 4 0 0,1-8-1 16,-3 2-15-16,-1-2-4 0,1-4 0 0,-3 2 0 15,3-1 13-15,-3-4 3 0,0 8 0 0,-2-8 0 0,-3 4 56 0,0 4 0 0,0-1 15 0,-3 5-3 16,-3 2 36-16,-2 2 7 0,-2 3 1 0,-4-2 1 16,1 9 3-16,0-3 1 0,-6 3 0 15,0 2 0-15,3-2-5 0,-5 7-2 0,2 0 0 0,-2 0 0 16,-3 0-26-16,0 0-6 0,3 7-1 0,-3 1 0 16,3-1-13-16,-3 7-8 0,0 2 8 0,3 1-8 15,-1 8 11-15,4 1-3 0,2 0 0 0,0 2 0 16,0 5-8-16,2 0 0 0,1-4 0 0,2 3 0 15,-2 1 0-15,2-4 0 0,3 4 0 0,-3-1 0 16,1 4 25-16,2-3 7 0,-6-7 0 0,4 2 1 0,-1-2-33 0,0-1 0 16,-2-3 0-16,5-1 0 0,-3-5-15 0,-2-2-6 15,-1-4-2-15,1-3 0 16,0-2-46-16,-3-5-10 0,0 0-1 0,0 0-1 16,0 0-86-16,-8-5-17 0,0-5-3 0,0-1-972 15</inkml:trace>
  <inkml:trace contextRef="#ctx0" brushRef="#br0" timeOffset="31761.69">20553 12292 1958 0,'0'0'87'0,"0"0"17"0,5 0-83 0,-5 0-21 15,0 0 0-15,8 0 0 0,-3 0 278 0,6 4 51 16,-3-1 11-16,5 1 1 0,-2 3-249 0,5-4-51 0,-3 1-9 0,3-1-3 16,2 1-29-16,3 4 0 15,1-8 0-15,-1 4 0 0,0-1 0 0,3-3-8 16,-3 0-1-16,3 4 0 15,-3-4-56-15,3-4-11 0,-6 4-3 0,1-3 0 16,-3-1-132-16,-1-4-26 0,-1 1-6 0</inkml:trace>
  <inkml:trace contextRef="#ctx0" brushRef="#br0" timeOffset="31989.64">21183 12193 2743 0,'-3'19'121'0,"0"-12"26"0,-2 0-118 0,-3 4-29 0,0 4 0 0,0-1 0 16,3 5 52-16,0-1 4 0,-3-1 0 0,2 6 1 15,1-2-77-15,5 5-16 0,-3-4-4 0,3 6 0 0,0-5 23 0,3 1 4 16,0 2 1-16,2-5 0 16,0 5 25-16,1 0 6 0,-1-5 1 0,3-2 0 15,0-5 8-15,0 0 3 0,-3-2 0 0,3-1 0 16,-5-8-107-16,-3-3-22 0,7 7-4 0,-1-7-709 15,2-7-141-15</inkml:trace>
  <inkml:trace contextRef="#ctx0" brushRef="#br0" timeOffset="32191.61">20939 12317 3279 0,'8'7'72'0,"-5"1"16"0,-3-4 2 0,5 3 2 0,0 0-74 0,3-4-18 0,0 1 0 0,8-1 0 15,0 1 10-15,5-8-2 0,3 1 0 0,2-4 0 32,1-4-87-32,2 1-17 0,3-2-4 0,-1 1-1 15,1 4 49-15,-3-3 11 0,0-2 1 0,-7 5 1 16,-1 3-87-16,0 1-18 0,-3-4-3 0</inkml:trace>
  <inkml:trace contextRef="#ctx0" brushRef="#br0" timeOffset="34405.65">22672 12118 2271 0,'0'0'100'0,"-5"-3"22"0,-3-2-98 0,0 5-24 0,0-7 0 0,3 7 0 15,-3-4 16-15,3-3-1 0,-3 4-1 0,0-4 0 16,-3 3-14-16,3-4 0 0,-2 1-9 0,-1 3 9 15,0 1 0-15,1 6 0 0,-3-3 0 0,-1 4 0 16,-2 3 24-16,3 1 4 0,-3 3 0 0,0-1 1 16,1 9-5-16,1-1 0 15,-1-4-1-15,1 8 0 0,1-1-23 0,2 5 9 0,1-8-9 0,-3 8 0 16,5-4 8-16,-3-1-8 0,3-3 0 16,3 1 0-16,-3-2 0 0,5-1 0 0,1-6 0 0,2 1-9 15,0-4 1-15,2 1 0 0,4-1 0 0,2-3 0 31,2-4-16-31,1 0-2 0,2-4-1 0,5-3 0 0,1 2-11 0,2-2-2 16,3-3-1-16,0-1 0 0,-3-4-19 0,3 1-3 0,0 0-1 0,-1 2 0 0,1 1 36 16,0-3 6-16,2 0 2 0,1 6 0 0,-3-3 48 0,0 8 11 15,-1-4 1-15,-1 3 1 0,-7 4 7 0,1-3 2 16,-2-1 0-16,-7 4 0 0,1 7-10 0,0-7-1 16,-2 7-1-16,-4-3 0 0,-2 3-2 0,-2 0-1 15,2 1 0-15,-6 6 0 0,-2-7-15 0,-5 4-2 16,0 4-1-16,-3-4 0 0,-2-1-9 0,2 1-8 15,0-3 12-15,0-1-12 0,5 0 0 0,-2 0-19 16,3-3 3-16,2-1 0 16,2-3-16-16,1 0-2 0,0-3-1 0,2-1 0 15,3-3-5-15,0-7-2 0,8 2 0 0,0 2 0 0,3-8 22 0,4 3 5 16,7 1 1-16,-1-4 0 0,3 3 26 0,-1 1 6 16,-4-5 1-16,-1 8 0 0,1-3 1 0,2 7 1 15,-2-5 0-15,-1 5 0 0,-5 0 23 0,3 4 4 16,-3-1 0-16,1 1 1 0,-4 3-5 0,-2 0-2 0,0 0 0 15,-3 3 0-15,3 1-10 0,-2-1-1 0,-1 4-1 16,-2-3 0-16,-3 3-30 0,0 1 0 0,0 3 0 0,-3-4 0 16,3 0 0-16,-3 5 0 0,3-2 0 0,-2-3 0 15,-4 0 0-15,4-3-13 0,2 3 1 0,0-7 0 32,0 0-23-32,0 0-4 0,0 0-1 0,0 0 0 0,0 0 13 0,0 0 3 0,0 0 0 15,5 0 0-15,0-4-27 0,3 1-5 16,0-1 0-16,0 4-1 0,3-7 46 0,-1 4 11 0,1-1 0 0,-1 4 0 15,6-3 28-15,-2-1 4 0,-1 4 2 0,0 0 0 16,0 4 2-16,0-1 0 0,1-3 0 0,-1 0 0 16,0 4-6-16,-2-4-1 0,-3 3 0 0,0-3 0 0,0 0-13 15,-3 0-2-15,3 0-1 0,2-3 0 32,-2-1-37-32,3-3-7 0,-3-1-1 0,2 1-1 0,1 0-91 0,0-4-19 0,-1-4-3 0,3 4-1 15,1-6 57-15,-1 3 11 0,-3-2 3 0,4-1 0 16,-4-2 8-16,1 1 1 0,-1-4 1 0,1 4 0 0,-3-4 134 15,3 4 26-15,-4-4 6 0,4 1 0 0,-3 2 30 0,-3 1 6 16,3 1 0-16,-3 3 1 0,1 2-68 0,-1 5-13 16,-2 0-4-16,-1 3 0 0,-2 4 7 0,0 0 1 15,0 0 0-15,0 0 0 0,0 0-20 0,-2 14-3 16,-4 4-1-16,1 4 0 0,2 3-22 0,-4 4-5 16,1 1-1-16,1-1 0 0,-3 3-8 0,3 4 0 15,-1 1 0-15,4-1 0 0,-3 1 0 0,2-4-17 0,0-2 4 0,3 2 1 16,-2-7 12-16,2-5 0 0,0 2 0 15,2-6 10 1,-2-6-86-16,0 4-18 0,3-8-3 0,-3 0-1 16,0-7-90-16,0 0-17 0,0 0-4 0,0 0-735 0</inkml:trace>
  <inkml:trace contextRef="#ctx0" brushRef="#br0" timeOffset="35309.04">23315 12252 2005 0,'-13'-7'88'0,"10"7"20"0,-2-3-87 0,0-2-21 0,-1 5 0 0,1-4 0 16,0 1 120-16,2 3 19 0,3-4 4 0,0 4 1 15,0 0-93-15,0 0-19 0,0 0-3 0,0 0-1 16,8 0-28-16,3-3 0 0,-1-1 0 0,6 4 0 16,3-7 0-16,-1 7 0 0,1-3-9 0,-1-1 9 0,6 1-9 0,0-2 9 15,2-2-8-15,1 3 8 0,4 1-17 0,-1-4 1 16,4 3 1-16,-2 1 0 16,-1-1 3-16,-1-3 1 0,-4 4 0 0,-2-2 0 0,-3 5 11 0,-5 0 14 15,-3 0-3-15,-2-4-1 0,-3 4 5 0,0 0 1 16,-3 0 0-16,-5 0 0 0,0 0 4 0,0 0 2 15,0 0 0-15,0 0 0 0,0 9-3 0,-5 1-1 16,2-3 0-16,-2 0 0 16,-1 0-8-16,-2 4-2 0,3-3 0 0,0-1 0 0,0 0-8 15,-1-3 0-15,4-1 0 0,2-3 0 0,-6 4 0 0,6-4 0 16,0 0 0-16,0 0 0 0,0 0 0 0,0 0 0 16,6 0 0-16,2-4 0 0,-1 4 0 0,4-7-17 15,0 4 4-15,2-1 1 0,0-3 0 0,3-1 0 16,-3 8 0-16,3-4 0 0,3 4 12 0,-4 0 15 0,-1 4-3 15,-1 1-1 1,3-2-34-16,-3 4-6 0,3 4-2 0,-6-4 0 0,-2 0 49 16,3 8 10-16,-3-8 1 0,-3 4 1 0,1-4-6 0,-1 5-2 0,-3-2 0 0,-2-3 0 15,0 0-8-15,0-7-2 0,0 0 0 0,0 0 0 16,0 0-12-16,0 0 0 0,0 0 0 0,0 0 0 16,0 0-17-16,0-10-7 0,3-1 0 0,0-1-1 31,-1-2-32-31,1 0-7 0,2-1 0 0,1-3-1 15,-1 1 21-15,0 1 4 0,3-1 0 0,-3-2 1 0,1 8 39 0,-1-3 12 0,6-1 0 0,-6 4 0 16,3 1 21-16,-3-1 5 0,3-4 1 0,0 8 0 16,-3 0 5-16,3 0 2 0,-2 3 0 0,-1-3 0 0,-5 7-30 15,8 0-7-15,-8 0-1 0,0 0 0 16,0 0-8-16,0 0 0 0,8 0 0 0,-8 0 0 16,2 7 0-16,4 0-11 0,-6-7 3 0,2 7 0 15,1-3-36-15,2 3-8 0,-5 0 0 0,3 1-1 16,-3-1-38-16,3 0-7 0,2 0-2 0,0-3 0 15,0 3 4-15,1 1 1 0,-1-1 0 0,0-3 0 16,3 3 37-16,0-4 7 0,0 4 2 0,-3 5 0 0,3-5 49 0,0 0 9 16,-2 0 3-16,-1 4 0 0,0-4 33 0,-2 8 7 15,-1-4 2-15,1-1 0 0,0 2 13 0,-6 2 2 16,0-3 1-16,3 4 0 0,-2-1-3 0,-1-3-1 16,0-1 0-16,1 2 0 0,-1-1-16 0,-2-1-3 15,2-6-1-15,-2 3 0 0,5-7-25 0,0 0-5 0,-3 3 0 0,3-3-1 16,0 0-30-16,0 0-5 0,3-3-2 0,2-8 0 31,-2 1-65-31,2-1-13 0,3-1-2 0,0 2-1 16,3-4 55-16,2-2 12 0,3 2 1 0,2 0 1 0,1-1 7 0,-1 4 2 15,-4 1 0-15,1-1 0 0,1-1 50 0,-2 5 11 0,-1 0 1 0,0 0 1 16,0 4 35-16,-2-1 7 0,-1 4 2 0,-2-3 0 16,0-1-18-16,0 4-4 0,0 0-1 0,-3 0 0 15,-5 0-25-15,8 4-5 0,-2-1-1 0,-1 1 0 16,0-1-4-16,-2 4-2 0,2 0 0 0,-2 0 0 15,2 5-6-15,-2-1 0 0,-1-1-1 0,1 6 0 16,-3-2-15-16,3 0 0 0,-1 8 0 0,1-8 0 16,0 4 0-16,-1 1 0 0,1-2 0 0,0 2 0 0,2-1-16 15,-3-3 0-15,4-1 0 0</inkml:trace>
  <inkml:trace contextRef="#ctx0" brushRef="#br0" timeOffset="37077.11">20579 13282 172 0,'0'0'16'15,"0"0"-16"-15,0 0 0 0,0 0 0 0,0-7 393 0,0 2 76 0,0 3 15 0,0-3 4 16,3-2-320-16,-3 4-63 0,0-1-13 0,0 4-2 15,3-7-17-15,-3 7-3 0,0-3-1 0,0 3 0 16,0 0 3-16,0 0 1 0,0 0 0 0,0 0 0 16,0 0-17-16,0 0-3 0,0 0-1 0,0 0 0 15,-6 10-35-15,1 4-7 0,2 5-2 0,-2 2 0 16,0 2-8-16,-3 8 8 0,3 2-8 0,-1 0 8 16,1 7-8-16,-3-7 0 0,3 2 0 0,-3-2 0 15,5-3 0-15,-2-6 0 0,0 2 0 0,2-5 0 16,3 3 0-16,0-8 0 0,-3-4-8 0,6 2 8 15,-3-7-11-15,5 0 3 0,3-7 0 0,0 0 0 16,0 0-39-16,3-7-7 16,-1 0-2-16,1 0 0 0,2-7 13 0,0 7 3 0,3-5 0 0,0-2 0 15,0 0 40-15,2 2 0 0,1-2 0 0,2 0 0 0,-2 0 18 16,2-1 9-16,3 4 1 0,-3-1 1 0,0 3-12 0,0 2-2 16,-2-1-1-16,-1 4 0 0,-2-1 5 0,-3 5 1 15,0 0 0-15,1 5 0 0,-6-5-20 0,0 7 0 16,-1 0 0-16,-1-2 0 0,-1 2 0 0,-2 0 0 15,-1 0 0-15,-2 4 0 0,0-3 29 0,-2 1 3 0,-4-2 0 16,1 5 0-16,-5-5-32 0,-1 5 0 0,-2-5 0 16,-6 0 0-1,1 0-21-15,-3 0-11 0,-6 0-1 16,1 0-1-16,-3-2-1 0,2-5 0 0,1 0 0 0,-1 0 0 16,1-5-108-16,-1 3-21 0,1-3-5 0,-3-2-529 0,-3 4-106 0</inkml:trace>
  <inkml:trace contextRef="#ctx0" brushRef="#br0" timeOffset="37227.05">20212 13531 403 0,'0'-2'36'0,"-3"-5"-36"0,0 2 0 0,3 3 0 16,-2-3 433-16,4-2 80 0,1 7 16 0,2-7 3 16,3 2-360-16,5-2-72 0,3 0-14 0,5 5-3 15,3-6-38-15,3-3-7 0,-4 4-2 0,7-5 0 16,4 5-17-16,-2 0-4 0,-1-7-1 0,4 7 0 16,-3 0-6-16,-3 0-8 0,0-1 11 0,3 1-11 15,2-4-41-15,0 6-15 16,1-2-4-16,-1-3-739 0,1-1-148 0</inkml:trace>
  <inkml:trace contextRef="#ctx0" brushRef="#br0" timeOffset="37519.83">21257 13143 403 0,'0'0'36'0,"0"0"-36"16,0 0 0-16,0 0 0 0,0 0 547 0,0 0 102 15,0 0 21-15,8 5 4 0,0 2-546 0,-3 0-108 16,3 7-20-16,-3-2-9 0,0 6 9 0,1 4-8 0,-4-1 8 0,4 5-8 16,-6 7 8-16,2-1 0 0,1 4 8 0,-3 8-8 15,0-1 36-15,-3-3 4 0,1 4 0 0,-1-4 0 16,0-4-32-16,1-1-8 0,-1 3 0 0,0-10 0 31,3-2-180-31,-2-5-36 0,2-2-8 0</inkml:trace>
  <inkml:trace contextRef="#ctx0" brushRef="#br0" timeOffset="37726.62">21265 13202 3175 0,'0'0'140'0,"0"0"30"0,0 0-136 0,0 0-34 0,0 0 0 0,0 0 0 16,10-3 0-16,3-1 0 0,3-8 0 0,0 5 0 15,0-7-132-15,3 0-31 0,2 2-5 0,3-2-2 0,-3 4 126 0,2-1 26 16,1 6 5-16,0-5 1 0,0 3 12 0,-6 3 0 16,1-3 0-16,-1 4 0 15,1-1-89-15,-3 4-15 0,0-5-4 0,-3 3 0 0</inkml:trace>
  <inkml:trace contextRef="#ctx0" brushRef="#br0" timeOffset="37878.22">21434 13303 2574 0,'0'0'114'0,"0"0"23"0,0 0-109 0,0 0-28 0,0 0 0 0,0 0 0 16,5 0 56-16,3 0 7 0,3-2 1 0,2-3 0 31,5-2-174-31,1 0-34 0,5-5-8 0,-3 5 0 15,0 0-72-15,3 0-13 0,-3 4-3 0,3-1-521 0</inkml:trace>
  <inkml:trace contextRef="#ctx0" brushRef="#br0" timeOffset="38096.16">21863 13317 403 0,'0'0'36'0,"0"0"-36"0,0 0 0 0,0 0 0 16,0 0 444-16,0 0 83 0,0 0 16 0,0 0 3 15,0 5-386-15,0-5-76 0,0 0-16 0,-3 7-4 16,0 0-25-16,1 0-6 0,-4 0-1 0,4 0 0 15,-4-2-9-15,4 9-3 0,-4-7 0 0,4 7 0 0,-4-2-12 0,1 2-8 16,3 0 8-16,-1 5-8 16,0-5 0-16,1 5 0 0,-1-5 0 0,3 5 0 0,-3-10 0 0,3 3 0 15,0 2 0-15,0-7 0 0,3 0 0 0,-3-7-15 16,0 0 3-16,0 0 0 16,0 0-90-16,0 0-18 0,5-7-3 0,1-2-1 15,-1-3-102 1,3 0-21-16,-3-4-4 0,0-3-1 0</inkml:trace>
  <inkml:trace contextRef="#ctx0" brushRef="#br0" timeOffset="38893.8">21908 13221 403 0,'2'-8'36'0,"-2"8"-36"16,0 0 0-16,0 0 0 0,0 0 368 0,0 0 66 15,0 0 14-15,0 0 2 0,0 0-289 0,0 0-57 16,0 0-12-16,0 0-3 0,0 0-72 0,3 3-17 16,-3 4 0-16,2-2 0 0,1 2-18 0,0 0-5 0,-1 0-1 0,4 0 0 31,-4 0-22-31,4 5-5 0,-1-5-1 0,0 7 0 0,0-2 32 0,1-3 7 0,2 3 1 0,-3-1 0 15,0-1-7-15,1 2-1 0,-4 2 0 0,4-2 0 16,-4-3 31-16,1 3 5 0,-1-5 2 0,1 5 0 16,0-3-3-16,-3-2-1 0,-3 0 0 0,3 5 0 15,0-12 30-15,-3 4 7 0,1 4 1 0,2-8 0 16,-3 7-23-16,3-7-4 0,0 0-1 0,0 0 0 16,-2 2-10-16,2-2-2 0,0 0-1 0,0 0 0 15,0 0-11-15,0 0-14 0,0 0 3 0,5-2 1 16,0-5-6-16,3 2 0 0,0-2-1 0,3 0 0 15,2 0-17 1,-3 2-3-16,4 3-1 0,-1-3 0 0,0 3 30 0,-2 2 8 0,2 0 0 0,-3 2 0 16,4-2 27-16,-4 7 9 0,1-2 3 0,-1 6 0 15,1-1-3-15,0-3 0 0,-3 5 0 0,-1-5 0 0,4 7-6 16,-3-2-2-16,0-3 0 0,0 3 0 0,0-5-28 0,2 0 0 16,1 5 0-16,-3-10 0 0,3 3 0 0,-1-5 0 15,3 0-13-15,1 0 4 16,-1-5-36-16,3-4-7 0,-3 2-2 0,3-5 0 15,0 0-32-15,0-2-6 0,-3 0-2 0,0 0 0 16,-2 0 14-16,2-1 4 0,-3-1 0 0,-2 2 0 0,3 0 92 16,-6 0 20-16,0 2 3 0,-2 2 1 0,2-1 46 15,-2 4 10-15,-3 2 1 0,-3-2 1 0,1 0 0 0,-1 4 0 0,0-1 0 16,-2 4 0-16,-3-3-30 0,0-1-7 0,0 4-1 0,-2 4 0 16,-3-1-35-16,2 1-7 0,0-1-2 0,-2 4 0 15,3 5-6-15,-1 2-2 0,-2 0 0 16,2 0 0-16,-2 5-8 0,2 0 0 15,3-5 0-15,0 7 0 0,3-2 0 0,3-5 0 0,-1 5 0 0,3-5 0 16,0-2 0-16,3-3 0 16,-1-2 0-16,6 0 0 0,3-2 0 0,2 2 0 0,0-7 0 0,6-7 0 15,-1 0 0-15,3 0 0 0,1-5 0 0,-1-7 0 16,0-2 0-16,0-5-17 0,0 2 4 0,0-6 1 16,1-3-32-1,-1 5-7-15,3-5-1 0,-3 0 0 0,0-2 32 0,-3 2 7 0,4 0 1 0,-7 0 0 16,1-2 12-16,-2 2 0 0,-4 0 0 0,-2 5 0 15,-3 2 32-15,1 0 10 0,-4 5 2 0,-2 6 0 16,0 1 16-16,0 3 3 0,-2 4 1 0,-1 2 0 0,-5 3-28 16,3-3-6-16,-1 10-1 0,-1-3 0 0,1 5 11 15,-2 5 1-15,0 6 1 0,0 1 0 0,0 5-33 0,1 2-9 16,4 7 0-16,-2 2 0 0,-1-2 0 0,4 4 0 16,-1-1 0-16,3-3 0 0,3 7 0 0,-1-5 0 15,1 5 0-15,2-2 0 0,3-3 0 0,0-2 0 16,0-5 0-16,3 3 0 15,2-3-81-15,-3-2-18 0,6-5-3 0,0 0-1 16,-5-2-200-16,5-5-40 0,15 5-8 0,-7-12-1 0</inkml:trace>
  <inkml:trace contextRef="#ctx0" brushRef="#br0" timeOffset="39231.89">23397 13035 3020 0,'11'-3'67'0,"-3"-1"13"0,-3 4 4 0,3-3 0 0,2-1-68 0,4-3-16 0,2 0 0 0,5-1 0 15,3-3 0-15,2 4 0 0,-5-7-11 0,6 6 11 16,-1 1-18-16,-2 0 3 0,-3 3 1 0,-2 1 0 15,-1-1 14-15,-5 4 0 0,-2 0 0 0,-1 7 0 16,-2-3 0-16,0 3 10 0,-5 3-2 0,0 2 0 16,-3 2-8-16,-3 7 0 0,0-2 0 0,-2 2 0 15,0 5 0-15,-3-5 0 0,-3 5 0 0,1 0 0 16,-1 2 0-16,1-2-12 0,-4 2 2 0,1 5 1 0,2 0 9 0,-2 0 0 16,0 0 0-16,0 2 0 15,-3-2-130-15,0 0-21 0,-2 0-4 16,2-7-1-16</inkml:trace>
  <inkml:trace contextRef="#ctx0" brushRef="#br0" timeOffset="39364.07">23746 13844 2937 0,'11'19'261'0,"-8"-12"-209"0,-3 2-41 0,2-2-11 0,1 5 110 0,-3-7 20 0,0 2 4 0,0-7-1086 31,0 0-216-31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29:18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19701 4801 1742 0,'0'0'38'0,"0"0"8"0,-3-5 2 0,1 3 1 0,-1-5-39 0,-2 7-10 16,2-5 0-16,-2 5 0 0,-1 0 28 0,1 0 4 15,0 0 1-15,0 5 0 0,-3 2-15 0,-3 2-3 0,3-2-1 0,-2 5 0 16,-1 7-14-16,3-5 0 0,0 7 0 0,-3-2 0 15,-2 7 12-15,0 2-4 0,0 0-8 0,2 3 12 16,3 4 9-16,-2-2 2 0,-1 2 0 0,3-2 0 16,3 0-23-16,2-2 0 0,3-8 0 15,3 3-8-15,2-5 8 0,3-2 0 16,0 2 8-16,3-2-8 16,-1-5-26-16,6-2-10 0,3-5-1 0,-1 0-824 0</inkml:trace>
  <inkml:trace contextRef="#ctx0" brushRef="#br0" timeOffset="974.06">20230 4636 1440 0,'0'0'64'0,"0"0"12"0,0 0-60 0,0 0-16 15,0 0 0-15,-3 5 0 0,-2 2 141 0,0-2 26 16,-3 2 5-16,3 2 0 0,-1-2-133 0,1 12-27 15,-3-5-12-15,0 5 10 0,-2 2-10 0,2 5 0 0,-3-5 0 0,0 10 8 16,1-3-8-16,-1-2 0 0,1 0 0 0,-1-3 0 16,1 8 0-16,2-3 0 0,2 0 0 0,1 3 0 15,0-8 0-15,2 3 0 0,0-2 0 0,3-3 0 16,0 0 0-16,3 0 0 0,0-7 0 0,-1 3 0 16,6-3 0-16,-2-5 0 0,-1 3 0 0,3-5 0 15,0-2 17-15,2-3-1 0,-2-2-1 0,3 0 0 16,2 0 0-16,0-7 0 0,1 5 0 0,-1-8 0 15,3 3-2-15,0 0 0 0,2-2 0 0,1-3 0 16,-1-2-2-16,1-5-1 0,-4 5 0 0,1-5 0 0,3 5-10 16,-1 0 0-16,-2-5 0 0,0 3 0 15,-3-1 0-15,1 8 0 0,-4-10 0 0,-5 7 0 16,1 5 0-16,-4-2 0 0,-4-3 12 0,-1 5-4 16,-5 0-8-16,0 2 0 0,-5 3 0 0,0-3 0 0,2 5-8 15,-5 0 8-15,0 5 0 0,1-3 0 16,-1 5 0-16,0 3 0 0,0-1-9 0,3 3 9 0,0-3 0 0,2 10 0 15,0 2 0-15,3-2 0 0,0 2 0 0,3-2 0 16,3 2-8-16,2-2 8 0,0 2 0 0,2-7 0 16,6 5 0-16,3-7 0 0,2-3-14 0,3-2 4 15,0-2 1-15,2 2 0 16,1-7-23-16,-1 5-5 0,9-5-1 0,-1-5 0 0,6 5 14 0,-3-7 4 16,-3 0 0-16,1 0 0 0,2-7 4 0,0 2 2 0,-2 0 0 15,-4-2 0-15,7 0 22 0,-1-5 5 0,0 5 1 16,0 0 0-16,-5 0 8 0,-3 2 2 0,3-2 0 0,-6 2 0 15,1 3 5-15,-3-3 2 0,-6-2 0 16,1 2 0-16,-1 5-6 0,-4-2-1 0,-4-3 0 0,4 10 0 16,-6-3-2-16,0 5-1 0,0-7 0 0,-6 2 0 15,1 5 6-15,0 0 1 0,-3 0 0 16,0 5 0-16,2-5-7 0,-1 7-1 16,-7 0 0-16,4 0 0 0,-1-2-6 0,1 4-2 15,-4-2 0-15,4 5 0 0,-1-5-12 0,3 5 0 0,0-3 0 16,0-2 0-16,3 3 0 0,0-3 0 0,2-5 0 0,3-2 0 15,0 7 0-15,0-7-10 0,0 0 10 0,5 0-8 16,1 0-4-16,2-2 0 0,2-3 0 0,1-2 0 16,5 0-1-16,0 0-1 0,-6 0 0 0,3 2 0 15,1-2-2-15,-1 0-1 0,0 5 0 0,0-3 0 0,-2-2 17 16,-3 2-8-16,0 5 8 0,0 0 0 0,-8 0 0 0,8 5 0 16,0-5 8-16,-3 7-8 0,0 0 16 0,-2 0-2 15,2 0-1-15,0 0 0 0,-2-2-13 16,2 2 11-16,1-2-11 0,-1-3 10 0,0 5-10 0,0 5 0 15,-2-10 0-15,5 3 0 0,0-5 0 0,0 2 0 16,0-4 0-16,2 2 0 16,4-5-22-16,-4 5-3 0,1 0-1 15,2-7 0-15,0 0-123 0,1 0-25 0,-1 0-5 0</inkml:trace>
  <inkml:trace contextRef="#ctx0" brushRef="#br0" timeOffset="1360.61">21540 4514 403 0,'0'0'36'0,"0"0"-36"0,-8 0 0 0,0-2 0 16,8 2 426-16,-8 2 78 0,0-2 16 0,3 7 4 15,-3-7-414-15,0 7-82 0,0 0-17 0,0 0-3 16,0 5-8-16,0-5 0 0,-3 7 0 0,4 5 8 16,-4 0-8-16,3 2 0 0,0 0 0 0,3 5 0 15,-3 2 0-15,3 5 0 0,-1 0 0 0,4 0 0 16,-4 2 30-16,6 3 5 0,-2-3 1 0,2 5 0 16,-3 5 4-16,3-3 2 0,0 3 0 0,0-3 0 15,0 5-8-15,0-7-2 0,0 0 0 0,-3-7 0 16,3 2-32-16,0-2 0 0,-2 0 0 0,-1 0 0 0,3 0 0 15,0-5 0-15,-3 3 0 0,1-8 0 0,-3 3 0 0,2-7 0 16,-2 2 0-16,-1-7 0 0,1-2 0 0,-3 0 0 16,3-3 0-16,-3-4 0 15,0-3-28-15,-3-2-13 0,1 0-3 0,-3-2 0 16,-1-5-176-16,1-5-35 0,-16-14-7 0,10 0-2 0</inkml:trace>
  <inkml:trace contextRef="#ctx0" brushRef="#br0" timeOffset="1527.16">21069 5036 403 0,'2'-2'36'0,"4"-8"-36"0,-4 3 0 0,4 5 0 16,2-3 429-16,5-2 79 0,3 0 16 0,0 0 4 15,-1 2-375-15,1-2-74 0,5 0-15 0,3 5-4 16,0-3-26-16,3-2-6 0,-1 5 0 0,0-3-1 16,1-2-27-16,2 0-12 15,-2 0 0-15,4 2 1 16,4-2-131-16,-4 7-26 0,-1-7-6 0,-1 5-797 0</inkml:trace>
  <inkml:trace contextRef="#ctx0" brushRef="#br0" timeOffset="1981.99">22185 5008 1105 0,'0'0'48'0,"0"0"12"0,0 0-48 0,0 0-12 15,0 0 0-15,0 0 0 0,0 0 124 0,0 0 22 16,0 0 5-16,0-5 1 0,3 3-40 0,0-3-7 15,-1-2-1-15,4 0-1 0,1 2-31 0,-1-2-5 16,2 5-2-16,0-10 0 0,2 5-52 0,1 0-13 16,2 0 0-16,0 0 0 0,3-5 9 0,0 5-1 0,-5 0 0 0,4 0 0 15,-4 7-8-15,0-5-16 0,-1 3 4 0,-2 2 1 16,-3 2 11-16,1-2 0 0,-6 0 0 0,2 7-8 16,4 5 8-16,-6-5 0 0,2 5 8 0,-2-3-8 15,-2 8 11-15,-1-3-3 0,3-5 0 0,-3 10 0 16,1-5-8-16,-1 0 0 0,3-2 0 0,-3 2 0 15,3 0 0-15,0-2 0 0,-2-5 0 0,2 0 0 16,0-7 0-16,2 7 0 0,1-2 0 0,-3-5 0 16,5-5 0-16,1 3-12 0,-1-5 2 0,3-5 1 31,0 5-172-31,-3-5-35 0,3-2-6 0,0 0-2 0</inkml:trace>
  <inkml:trace contextRef="#ctx0" brushRef="#br0" timeOffset="2101.17">22505 4667 1566 0,'0'0'34'16,"0"0"7"-16,0 0 2 0,0 0 1 0,0 0-35 0,0 0-9 0,0 0 0 0,0 0 0 15,0 0-36-15,0 0-10 0,0 0-2 0,0 0 0 0</inkml:trace>
  <inkml:trace contextRef="#ctx0" brushRef="#br0" timeOffset="2419.92">22569 4843 1407 0,'0'0'62'0,"0"5"14"0,3 2-61 0,2 0-15 16,0 0 0-16,0 5 0 0,1-5 62 0,-1 0 10 15,3 0 1-15,0 5 1 0,0-5-32 0,0 0-6 16,2 0-2-16,1 0 0 0,0 0-21 0,-1 5-4 0,1-5-1 16,-1 0 0-16,4 0-8 0,-7 0 0 0,4 0 0 15,-3 0 0-15,-3 0 14 0,3 0 1 0,-5 5 0 0,0-5 0 16,-1-2 34-16,1 2 7 0,-1 0 2 0,-2-5 0 15,0-2-6-15,3 7-2 0,0-2 0 0,-3 2 0 16,0-7-17-16,-3 5-3 0,0-3-1 0,1 5 0 16,2-7 3-16,-5 0 0 0,-1 0 0 0,-4 5 0 15,-1 2-32-15,0-5 0 0,1-2 0 0,-3 0 0 16,-1 5-20-16,1-3-9 0,3-2-3 16,-4 0 0-16,4 0 16 0,2 0 4 0,-3 0 0 0,3-2 0 0,0-3-7 15,3 5-1-15,0 0 0 0,0-2 0 16,2-5-163-16,3 2-33 15,0 5-6-15,3-14-2 0</inkml:trace>
  <inkml:trace contextRef="#ctx0" brushRef="#br0" timeOffset="2790.06">23209 4843 2674 0,'0'0'59'0,"0"0"12"0,0 0 2 0,0 0 3 0,0 0-61 0,6 7-15 0,-4-2 0 0,3 2 0 15,-2 0 12-15,2 0 0 0,-2 0 0 0,2 0 0 32,-2 0-44-32,2 5-10 0,-2-5-2 0,0 0 0 15,-1 0 2-15,1 0 0 0,0 3 0 0,-3-3 0 0,0 0 34 0,-3 0 8 0,3 0 0 0,0 0 0 16,-3-5 0-16,3-2 0 0,0 0 0 0,-2 5 0 15,-1 2 18-15,3-7 2 0,0 0 1 0,0 0 0 16,0 0-21-16,0 0 0 0,3-7 0 0,2 0 0 16,3 2 0-16,0-4 0 0,0-3 0 0,2-2 0 15,1 2 0-15,-1-2 0 0,1 0 0 0,0-5 0 16,-1 5 0-16,1-5 0 0,2 5 0 0,-2 0 0 31,-1 0-21-31,3 2-9 0,-2 5-2 0,0 0 0 0,-1 0 20 0,1 0 3 0,2 0 1 0,-2 2 0 16,-1 5-212-16,-2 0-41 0,11 0-9 15,-11 0-2-15</inkml:trace>
  <inkml:trace contextRef="#ctx0" brushRef="#br0" timeOffset="3419.13">23532 4970 2790 0,'0'0'61'0,"0"0"13"0,0 0 2 0,0 0 3 0,5 0-63 0,6 0-16 15,-3 0 0-15,2-2 0 0,1-3 0 0,0-2-10 16,-3 5 2-16,2-5 0 16,1-3-172-16,2 3-33 0,-5-7-7 0,2 5-2 15,-2-3-189-15,3 0-37 0,-6-2-8 0,1 0-2 0,-4 2 435 0,1 5 87 16,-3-7 18-16,-5 7 3 0,-1 0 190 0,-4 2 37 16,2 3 8-16,-5-3 2 0,-1 3-181 0,1-3-36 15,5 5-7-15,0 5-2 0,-2-3-49 0,-4 5-11 0,1-2-1 0,0 2-1 16,0 5-23-16,-1-3-11 0,1 3 10 0,3 2-10 15,2 0 0-15,0 0 0 0,2 5 0 0,4-5 0 16,2 0 21-16,0 5-1 0,2-5-1 0,4 5 0 16,2-5 2-16,2 0 1 0,4-2 0 0,1 0 0 15,1 2-4-15,0-5-1 0,0-4 0 0,5 2 0 16,0 0-17-16,3 0 0 0,3-7 0 0,-1 0 0 16,-2 0-16-16,2-2-6 0,-4-10-2 0,1 5 0 15,-1 2 4-15,-1-2 1 0,-3-2 0 0,3-3 0 16,1-2 19-16,-4 2 0 0,1-2 0 0,-4 2 0 15,1 3-8-15,-5-3 8 0,-3 5-12 0,-3 0 12 0,-2 0 0 0,-1-5 0 16,-2 10 0-16,0-5 0 0,-2 2 12 0,-4 3 10 16,1-3 2-16,0 5 0 15,-6 0-8-15,3 0-2 0,3 0 0 0,-3 5 0 0,0-3 6 16,0 3 2-16,3-3 0 0,0 3 0 0,5-5-22 16,-6 2 0-16,6-2 0 0,0 0 0 0,0 0 0 0,0 7 9 15,3-2-9-15,-3-5 10 0,0 0-10 0,5 7 0 16,1-7-12-16,2 5 12 0,0-5-9 0,2 0 9 15,3 0 0-15,-2 0 0 0,5 0 0 0,-6 0-8 16,6 0 8-16,-5 0 0 0,2 0 0 0,-2 0 0 16,2 0 8-16,-3 0-8 0,-2 2 0 0,0-2 0 0,-8 0 0 15,6 5 0-15,-6-5 0 0,5 2 0 0,-5-2 0 0,0 0 0 16,5 7 0-16,-5-7 0 0,3 7 0 0,-1-2 0 16,-2-5 0-16,3 7 0 0,0 0 0 0,-3-7 0 15,0 0-14-15,5 5-6 0,0-3 0 0,1 5-1 31,-6-7-172-31,5 5-35 0,3-3-6 0</inkml:trace>
  <inkml:trace contextRef="#ctx0" brushRef="#br0" timeOffset="3634.54">24350 4867 2487 0,'0'0'55'0,"-6"-5"11"0,-2 3 2 0,3-3 2 0,-3 5-56 0,-2 0-14 0,2 5 0 0,0-5 0 15,-3 2 12-15,3 3 0 0,-2-3 0 0,2 10 0 16,0-10-12-16,2 10 0 0,-2-5 0 0,3 7 0 0,0-2 0 0,2 2 0 16,-2-2 0-16,2-3 0 0,3 5 0 0,-2-2 0 15,2 2 0-15,2-2-10 16,-2-5-40-16,3 0-8 0,2 0-2 0,-2 0 0 16,5-7-112-16,0 5-24 0,0-5-4 0,0-5 0 0</inkml:trace>
  <inkml:trace contextRef="#ctx0" brushRef="#br0" timeOffset="4526.47">24582 4613 2412 0,'0'-12'107'0,"0"12"21"0,0 0-102 0,0-2-26 16,0 2 0-16,0 0 0 0,0 0 92 0,0 0 14 16,0 0 2-16,-5 2 1 0,0 5-81 0,-6 5-16 15,1 2-3-15,-6 7-1 0,3 0-8 0,-6 5 0 16,1 5 0-16,2-3 0 0,5-2 0 0,-2 2 0 0,-3-2 0 0,3-5 0 15,0 0 0-15,-1 3-11 0,4-8 3 0,-1-2 0 32,3 3-15-32,3-3-2 0,0-5-1 0,2 3 0 0,3-5 26 0,0 0 0 0,3 0 0 0,-3-7 0 15,2 5 0-15,6-3 0 0,0-2-11 0,0 0 11 16,3 0-12-16,-3 0 12 0,-3-2-13 0,3-3 5 16,2 3 8-16,-2-3 0 0,3 3 0 0,0-3 0 15,2 5 0-15,-3 0-12 0,1-2 12 0,-1-3-12 16,4 5 12-16,-4 0 0 0,4 5 0 15,-4-3 0-15,1-2 17 0,-1 0-1 0,1 5 0 0,-1-3 0 0,1-2-16 0,0 0-16 16,-1 5 4-16,1-3 0 0,-1-2 3 0,4 0 1 16,-4 0 0-16,3 0 0 15,1-2 8-15,-4-3-12 0,3 5 12 0,1-2-12 16,-4-3-1-16,1 3-1 0,-3-8 0 0,2 8 0 0,-4-5-6 16,-1 2-2-16,-2-2 0 0,-6 5 0 0,3-3 14 0,-5-2 8 15,-1 7-10-15,1-2 10 0,-3-3-20 0,0 5 3 16,0 5 0-16,0-3 0 0,0-2 17 0,3 0 0 15,-3 7 0-15,3-7 0 0,0 5 0 0,-1-3 0 16,4 5 0-16,2-7 0 0,-3 7-8 0,3-2 8 16,0 2 0-16,0 0 0 0,0-7 0 0,3 7 0 0,-1-2 0 15,6-3 0-15,0 3 0 0,0-3 0 0,5-2 0 0,1 0 0 16,1 0-10-16,4 0-2 0,-3 0 0 0,-3 0 0 31,0 0-19-31,1-2-4 0,-1-3-1 0,3 5 0 0,-3-7 14 0,0 7 2 0,0-2 1 0,1-3 0 16,-1 3 19-16,-3-3 0 0,1 5 0 15,-3-7 0-15,-3 7 21 0,0-5 2 0,-5 5 0 16,3 0 0-16,-3 0 13 0,0 0 4 16,0 0 0-16,0 0 0 0,0 0-15 0,0 0-2 0,-8-7-1 15,3 7 0-15,-3 0-7 0,0 0-2 0,0 0 0 0,-3 7 0 16,4-2-13-16,-1-3 0 0,0 3 8 0,0 2-8 16,2 0 0-16,1-2 0 0,0-3 0 0,5-2 0 15,0 0 0-15,0 0 0 0,-3 7 8 0,3-7-8 16,0 0 0-16,5 0 0 0,-2 0 0 0,5-2 0 15,0 2 0-15,3-5 9 0,-1 3-9 0,3-5 8 16,-2 0-8-16,0-5-17 0,2 0 4 0,-3 3 1 16,4-5-24-16,-4-3-5 0,1 3-1 0,-1-7 0 15,1 2 3-15,0-2 1 0,-4-5 0 0,4 0 0 0,-3-2 38 0,0 2 0 16,0 0 0-16,-3 3 0 0,3-1 32 0,0 3 5 16,0 2 1-16,-3 5 0 15,1 0-8-15,-4 7-2 0,1 0 0 0,-3 0 0 0,0 7 7 16,0 0 1-16,0 0 0 0,0 0 0 0,0 0-22 0,-3 2-4 15,-2 8-1-15,2-1 0 0,-2 3 3 16,2-3 0-16,-2 10 0 0,2 0 0 0,-2 2 4 0,2 0 2 16,1 10 0-16,-1-8 0 0,1 1-18 0,-1-3 0 15,3 0 0-15,-3 0 0 0,1-2 0 0,-1 2-12 16,3-4 1-16,0-3 1 0,-3 0-9 0,3 0-1 16,0 0-1-16,3-2 0 15,-3-5-35-15,0 5-6 0,3-3-2 0,-3-2 0 16,2 0-15-16,-2-2-3 0,3-3-1 0</inkml:trace>
  <inkml:trace contextRef="#ctx0" brushRef="#br0" timeOffset="4737.93">25212 4850 2746 0,'8'5'60'0,"0"2"13"0,0 7 3 0,3-2 1 16,4-5-61-1,4 7-16-15,-1-2 0 0,4 2 0 0,-1 0 19 0,-3 5 1 0,1-3 0 0,-3 3 0 16,-14-14-20-16,-2-5 0 0,0 0 0 0,0 0-9 16,0 0 9-16,0 0 0 0,0 0 0 0,0 0 0 15,0 0 0-15,0 0-8 0,-5 263 8 0,-32-237-8 16,-5-5-42-16,-9 5-8 0,-4-5-2 0</inkml:trace>
  <inkml:trace contextRef="#ctx0" brushRef="#br0" timeOffset="8808.87">4485 5539 115 0,'0'0'0'0,"0"0"10"0,0 0-10 0,0 0 0 15,-6 0 0-15,4-2 0 0,-4-3 298 0,6 5 58 16,-2 0 11-16,2-2 2 0,-5-3-262 0,2-2-53 16,0 0-10-16,3 2-3 0,-2 3-25 0,-1-3-6 15,3 5-1-15,-3-2 0 0,-2-3-9 0,2 3 0 16,3 2 0-16,-2-5 0 0,-4 5 0 0,4 0 0 16,-6 0 0-16,3 0 0 0,-1 0 0 0,1 7 0 15,-3-2 0-15,0 2 0 16,3 0-9-16,-3 0 9 0,-3 5 0 0,3-3 0 0,-2 3 0 0,2 7 0 15,0-10 0-15,-3 10 0 0,3-5 0 0,0 0 0 16,0-2 0-16,1 7 0 0,4-5 0 0,-5 0 0 16,3 5 10-16,-1-5-2 0,6 0 9 0,-5 0 3 15,2-2 0-15,1 2 0 0,-1 0-11 0,3-2-1 0,0-5-8 16,3 7 12-16,-3-7-12 0,2 0 0 0,1-2 0 0,-3-5 0 16,5 2 0-16,-5-2 0 0,8 5 0 0,3-5 0 15,-3 0 18-15,0-5-2 0,2 3-1 0,-2-5 0 31,3 2-35-31,-3-4-8 0,2-3 0 0,1 7-1 16,-3-4-31-16,3-3-5 0,-1 5-2 0,-2 0-392 0,3-5-78 0</inkml:trace>
  <inkml:trace contextRef="#ctx0" brushRef="#br0" timeOffset="9606.4">4540 5584 230 0,'0'-7'10'0,"0"7"2"0,0 0-12 0,0 0 0 0,0 0 0 0,0 0 0 15,0 0 261-15,0 0 50 0,0-5 9 0,0 5 3 16,0 0-199-16,0 0-39 0,0 0-8 0,0 0-1 16,-5 0-33-16,5 0-7 0,0 0 0 0,-3 5-1 0,-2 2-21 0,0 0-4 15,5 0-1-15,-6 7 0 0,4-7-9 0,-3 5 12 16,-1-5-12-16,4 7 12 0,-1-2 4 0,0-3 0 16,3 3 1-16,0 0 0 0,-5-5-4 0,5 2-1 15,0-4 0-15,0 2 0 0,5 0-12 0,-5 0 0 16,3-2 0-16,-3-5 0 0,0 0 0 0,5 2 0 15,1-2 0-15,1 0 0 0,-1 0 0 0,-1-2 0 16,3-3 0-16,0-2 0 0,-3 0 0 0,0 0 0 16,1-5 0-16,2 5-10 0,-3-2 10 0,3-3 0 0,-3 0-9 0,3 5 9 15,3-2 0-15,-3-3 0 0,-8 5-9 0,5 2 9 16,0-2 0-16,3 7 0 0,-8 0 0 0,3-7 0 16,-3 7 0-16,0 0 8 0,0 0-8 15,0 0 0-15,0 0 20 0,5 7-3 0,-2 0 0 16,-1 0 0-16,4 5 2 0,-6-5 0 15,0 0 0-15,2 0 0 0,-2 0-5 0,-2 1-1 16,2 1 0-16,0-2 0 0,0-7-13 0,0 0 0 0,0 0 8 0,0 0-8 16,0 0 0-16,0 0 0 0,0 0 0 0,0 0 0 15,0 0-12-15,8-5 0 0,-8 5 1 0,5-7 0 16,3 0-4-16,-3 0-1 0,3 0 0 0,3 0 0 16,-9-5 16-16,4 5 0 0,-1 0 0 0,0 0-9 15,-2 0 9-15,2 0 8 0,-2 0-8 0,2 2 11 16,-2-2-11-16,-3 7 12 0,0 0-12 0,0 0 12 0,0 0 6 0,0 0 2 15,8 0 0-15,-8 0 0 0,2 7-4 0,4 0-1 16,-6-7 0-16,5 7 0 0,0 0-15 16,-5 0 9-16,0-2-9 0,0 2 8 0,0 0-8 0,0 0 0 15,0 0 0-15,0 0 8 0,0-2-8 0,-5 2 0 16,5-7 0-16,0 0 0 16,0 0-35-16,0 0 1 0,0 0 0 15,0 0 0-15,0 0 2 0,0 0 1 0,0 0 0 0,0 0 0 0,0 0 21 16,5-7 10-16,3 2-10 0,-8 5 10 0,5-7 0 0,-2 7 0 15,-3 0 0-15,11-2 0 0,-9-3 0 0,-2 5 0 16,0 0 11-16,6 0-3 0,-1 5 6 0,0-3 2 16,-2-2 0-16,2 7 0 0,-5-7-16 0,3 0 0 15,-3 0 0-15,5 5-10 0,0 2 10 0,1-7 0 16,-6 0 0-16,0 0 8 0,0 0-8 0,0 0 8 0,2 7-8 0,-2-7 8 16,0 0-8-16,0 0 0 0,0 0 0 0,0 0 0 15,0 0 0-15,0 0 0 0,0 0 10 0,0 0-10 16,0 0 8-16,0 0-8 0,0 0 0 0,0 0 0 15,0 0 0-15,0-7 8 0,0 0-8 0,3 0 0 32,2 0-24-32,-2-5-7 0,5 0-1 0,-3 5-1 15,0-2-35-15,3-3-6 0,0 5-2 0,-2-5 0 0,4 5-140 16,-2 5-28-16,0-10-5 0,3 5-2 0</inkml:trace>
  <inkml:trace contextRef="#ctx0" brushRef="#br0" timeOffset="10959.91">5085 5405 403 0,'0'0'36'0,"0"0"-36"16,0 0 0-16,0 0 0 0,0 0 332 0,0 0 60 16,0 0 12-16,0 0 3 0,-5 7-287 0,5 0-56 15,-5 5-12-15,2 2-3 0,3 0-19 0,-5 10-4 0,5-3-1 16,0 7 0-16,-3 3-15 0,3-3-10 16,0 5 12-16,3-5-12 0,-3 5 8 0,0-5-8 0,-3 3 0 15,0-7 0-15,1 1 0 0,-1 1 0 16,1-5 0-16,-4-2 0 0,1 2 0 0,2-9-11 15,-2 2 2-15,0 0 0 0,2-7-9 0,-5 5-2 16,3-7 0-16,2-5 0 16,-5-5-29-16,6 1-7 0,-1-4 0 0,0-6-1 15,-2 0 3-15,5 2 1 0,0-9 0 0,0 2 0 0,0-2 37 0,-5 3 16 16,5-4-12-16,5 1 12 0,-5-5 28 0,3 0 12 0,2-2 4 0,6 2 0 16,-3-2-16-16,2 2-2 0,1-2-1 0,5 2 0 15,-6 0 7-15,6 0 0 0,-5 10 1 0,2-3 0 16,3 5-5-16,-6 2-2 0,4-2 0 0,-1 2 0 15,-3 5-5-15,1 0-1 0,-1 5 0 0,-2 2 0 0,3-5 3 16,-3 10 0-16,0-3 0 0,2 3 0 0,-7 2-23 0,2 0 0 16,1 0-12-16,-1 7 4 0,-5 0 8 15,0-2 0-15,-5 7 8 0,2-5-8 0,-5 0 14 0,0 7-2 16,3-2 0-16,-6 0 0 0,6-5-12 16,-8 5 0-16,2-3 0 0,1-4 0 0,-1 2 0 15,-5 0 0-15,6-7 0 0,-4 5 0 0,4 0 0 16,-3-3 0-16,2-2 0 0,3 0 0 0,0-2 0 0,-5-3 0 15,8 3 0-15,-3 0 0 0,2-3 0 0,1-2 0 16,5 0 0-16,0 0 0 0,0 0 0 0,0 0 8 16,0 0-8-16,0 0 9 0,5 0-9 0,9 0 0 15,-9 0 0-15,8 0 0 0,-5 0 8 0,5 5-8 16,-2-3 12-16,2-2-4 0,0 0-8 0,3 5 0 16,0-3 0-16,-3-2 8 0,3 5-8 0,0-5 0 0,-3 0 0 0,3 0 0 15,0 0 0-15,0 0 0 0,0 0 0 16,0-5 0-16,-3 5-22 0,-3 0 3 0,4-2 1 0,-6 2 0 31,0-5-10-31,2 3-1 0,-5-3-1 0,3 5 0 0,3-7 22 0,-6 7 8 0,1-7 0 0,1 7-9 16,-4-5 9-16,2 3 0 0,1-3 0 15,-1-2-8-15,-5 7 8 0,8 0 0 0,-5-7 10 0,-1 5-10 16,3-3 0-16,3 5 0 0,0-7 0 16,-5 7 0-16,-3 0 0 0,5 0 0 0,6 0 0 0,-8 0 0 15,4 3 0-15,-7-3 8 0,8 4-8 0,0 1 9 16,-5-3-9-16,2 5 0 0,-5-7 9 0,6 5-9 15,-1 2 0-15,-5-7-12 0,0 2 2 0,0 5 0 16,0-2 35-16,0 2 7 0,-5 0 2 0,-1 0 0 16,1-2-34-16,-3-3 0 0,5 3 0 0,-7-3 0 15,2 3 0-15,-5-5 0 0,7 3 0 0,-7 1 0 0,5-4 0 0,-2 0 0 16,2 0 0-16,2 0 0 0,-2-4 0 0,1 1 0 16,1-2 0-16,1 3 0 0,5-3 0 0,-5-2 0 15,5 0 0-15,0 0 0 0,5 0 0 0,3 0 0 16,2 0 0-16,-2 0 0 0,-2 2 0 0,7-4 0 15,-3-3 0-15,1 7 0 0,2-2 0 0,1 5 0 16,1-3 0-16,-7-2 0 0,6 5 0 0,-1-3 0 16,3 3 0-16,0-3 0 0,-1-2 0 0,1 7-14 15,3-5 2-15,-6 3 1 0,0 2 19 0,6 0 3 16,-11 0 1-16,5 0 0 0,0-5-12 0,-2 5 0 16,-1 0 0-16,1 0 0 0,-6 0 0 0,3 5 0 0,-5-5 0 15,-3 0 0-15,0 0 0 0,2 2 0 16,-2-2 0-16,-2 12 0 0,-1-5 0 0,-2 0 12 15,-3 5-12-15,0-5 12 0,0 0-12 0,-3 0 0 16,1 0 0-16,-1 5 8 0,1-5-8 0,2 0 0 0,-5 0 0 0,2 0 0 16,3-2 0-16,0-3 0 0,3 3 0 0,-6-3 0 15,3-2-19-15,6 0 1 0,-4 0 0 0,6-7 0 32,0 5-22-32,0-5-4 0,3-5 0 0,0 5-1 0,5-7-51 15,0-5-11-15,2 5-1 0,6-5-1 0,-3 0-11 0,0 3-1 0,3-3-1 16,-2 0 0-16,1-2 75 0,4 2 15 0,-8 3 4 15,4-1 0-15,1 3 88 0,-2 0 17 0,-1 0 4 0,-3 7 1 16,1 0 35-16,-1 2 7 0,-2-2 2 0,0 7 0 0,0 0-49 16,-8 0-9-16,0 0-3 0,8 7 0 0,0 0-8 15,-5 5-1-15,2 2-1 0,-5 0 0 16,3 0-36-16,-3 5-7 0,0 2-2 0,-3-2 0 0,0 2-10 16,3 3 0-16,-5-3 9 0,5 0-9 0,-2 0 0 15,2-2 8-15,0 0-8 0,-3-3 0 0,6 3 0 16,-3-5 0-16,2 1 0 0,1 1 0 0,2-7 0 0,0 6-12 15,1-4 12-15,-1-4-12 16,0 5-12-16,3-10-2 0,-8-2-1 0,6 0 0 16,-1 5-28-16,0-5-5 0,6-5-2 0,-6 3-561 15,0-5-112-15</inkml:trace>
  <inkml:trace contextRef="#ctx0" brushRef="#br0" timeOffset="11166.67">5765 5539 979 0,'-5'0'87'0,"0"0"-70"16,-3 5-17-16,2-5 0 0,1 0 204 0,5 0 38 0,-2 0 7 15,2 0 2-15,0 0-157 0,0 0-31 0,0 0-7 0,0 0 0 16,7 2-28-16,1-2-4 0,-8 0-2 0,0 0 0 16,19-2-22-16,-3 2 8 15,5-5-8-15,0 5 0 0,3-7 0 0,0 0-16 0,-6 7 2 0,3-7 1 31,-5 5-220-31,0-3-44 0</inkml:trace>
  <inkml:trace contextRef="#ctx0" brushRef="#br0" timeOffset="11342.73">6146 5847 921 0,'0'0'40'0,"0"0"10"0,-5 5-40 0,0 2-10 0,-1-2 0 0,6-5 0 0,0 0 321 0,0 0 63 16,0 0 12-16,0 0 2 15,0 0-398-15,0 0-72 0,0 0-19 0</inkml:trace>
  <inkml:trace contextRef="#ctx0" brushRef="#br0" timeOffset="14181.77">6506 5765 288 0,'0'0'12'0,"0"0"4"0,0 0-16 0,0 0 0 0,5 0 0 0,-5 0 0 16,0 0 178-16,3-5 33 0,0-2 6 0,-1 5 2 16,1-5-135-16,0 2-28 0,-1-2-4 0,1 0-2 15,0 0-2-15,-1 0 0 0,-2 0 0 0,0 0 0 16,3 0-7-16,-3-5-1 0,-3 5-1 0,3 0 0 16,0-5 19-16,0 5 4 0,-2-5 1 0,-1 3 0 15,3-3-31-15,-3 5-5 0,1-5-2 0,-1 3 0 16,-2 2 11-16,2-5 1 0,0 10 1 0,1-5 0 15,-4-5-24-15,6 7-5 0,0-2-1 0,0 7 0 0,-5-2-8 0,5 2 0 16,0 0 0-16,0 0 0 0,-8 2 0 0,3-2 0 16,0 0 0-16,-1 5 0 0,4 2 0 0,-1 0 0 15,-2 0-9-15,2 0 9 16,0 0-9-16,3 5 9 0,-7-5 0 0,4 7-9 0,3-7 9 0,0 7 0 16,-3-2 0-16,3 2-8 0,0-7 8 0,-2 0 0 15,2 0 0-15,0 1 0 0,0 1 0 0,2-2 11 16,1-5-3-16,-3-2 0 0,0 7-8 0,0-7 0 15,5 7-12-15,0-2 12 0,1 2 0 16,-1 0 0-16,0 0 12 0,1-2-4 0,-1 2-8 0,0-5-11 0,-5-2 3 16,6 7 0-16,1 1 8 0,-7 1 11 15,0-2-3-15,0 0 0 0,0-5-8 0,-5 10 0 0,-3 0-12 16,0-3 12-16,0 3 0 0,0-3 0 0,0 3 0 16,-5 2 0-16,3 0-8 0,-4-2 8 0,1 2-10 15,0-2 10-15,0-2-21 0,0 1 1 0,-1-4 1 0,1 0 0 31,0 0-25-31,0 0-4 0,2-2-2 0,-2-5 0 16,2 3-102-16,3-6-21 0,0 3-4 0,3-5-431 0</inkml:trace>
  <inkml:trace contextRef="#ctx0" brushRef="#br0" timeOffset="14684.93">6339 5859 1141 0,'14'-7'50'0,"-9"0"11"0,6 2-49 0,-4-2-12 0,7-2 0 0,-4 2 0 16,4-5 107-16,-7 7 18 0,9-2 4 0,0 0 1 15,0-2-38-15,3 0-8 0,-4-1-2 0,4 3 0 0,-3 0-38 0,2 2-8 16,-2-2-2-16,5-5 0 15,-10 5-22-15,2 0-4 0,3 0 0 0,-5 0-8 16,2-4 0-16,-2 3 0 0,-1 1 0 0,-2 0 0 0,0 0-13 16,-3 0 0-16,-2 0 0 0,0 0 0 0,-1 2-6 0,-2 3-1 15,0-3 0-15,0 3 0 0,-2-3 20 0,-4-2 0 16,1 7-8-16,-3-7 8 16,5 7 0-16,-7 0 0 0,-1 0 8 0,3 5-8 0,-2-5 27 0,-1 2-1 15,1-2 0-15,-1 5 0 0,0 2-14 0,3 0-4 16,3-5 0-16,-3 10 0 0,3-5-8 15,2 0 0-15,-5 5 0 0,6-5 0 0,-1 0 0 0,0 7 0 16,3-2 0-16,0-3 0 0,0-2 0 0,3 5 0 16,2-5 0-16,-2 0-11 0,2 0 11 0,3-2 0 0,0-3 0 0,5-2 8 15,1 0-20-15,-1-2-3 0,3-3-1 16,0 3 0 0,2-10-8-16,1 5-3 0,-4-5 0 0,1-2 0 0,3 0 7 0,-3 0 0 0,2-5 1 0,-2-2 0 15,5 2 19-15,-2 3-8 0,-1-3 8 0,1 0 0 16,-3-2 0-16,2 2 0 0,-4-2 0 0,-1 9 0 15,-3-4 12-15,-2-1-1 0,0 8 0 0,3-3 0 16,-9 5 26-16,4 5 6 0,-4-8 1 0,1 8 0 16,-3 2-12-16,0 0-1 0,0 0-1 0,0 0 0 15,-8 2 16-15,3 8 3 0,-1-3 1 0,1 2 0 16,3 3-32-16,-4 2-6 0,1 0-2 0,2 5 0 16,1 2-10-16,-1-2 0 0,0 2 0 0,1-2 0 15,2 2 0-15,0 0 0 0,0-4 0 0,2-3 0 16,1 0-16-16,0 0 0 0,-1-7 1 0,1 5 0 15,0-5-40-15,-1 0-8 0,1 0-1 0,-3-7-1 16,0 0-42-16,0 0-8 0,5-5-1 0</inkml:trace>
  <inkml:trace contextRef="#ctx0" brushRef="#br0" timeOffset="14905.86">6839 5483 2127 0,'-7'0'47'0,"4"2"9"0,-2-2 3 0,2 5 1 0,3-5-48 16,0 0-12-16,0 0 0 0,0 0 0 0,0 0 30 0,0 0 4 15,0 0 1-15,0 0 0 0,11 2-21 0,-1-2-4 16,1 0-1-16,2 0 0 0,3-2-9 0,5-5-16 0,-2 2 4 16,-1-2 1-1,1 0-174-15,-1 2-35 0,-2-2-8 0,2 5 0 0</inkml:trace>
  <inkml:trace contextRef="#ctx0" brushRef="#br0" timeOffset="15294.18">7123 5365 1796 0,'0'0'80'15,"0"0"16"-15,-3 0-77 0,3 0-19 0,0 0 0 0,0 0 0 16,-8 0 49-16,8 0 7 0,-5 5 0 0,5 2 1 0,-6 5-24 0,6-3-5 16,0 3 0-16,6 2-1 0,-6 0-18 0,5 7-9 15,-2 5 10-15,2 0-10 0,0 0 10 0,1 0-10 16,1-3 10-16,-1 8-10 16,2-5 9-16,-3-3-9 0,-2-4 8 0,5 2-8 0,-3-2 0 0,-2-5 8 15,4 0-8-15,-4-2 0 0,2-5 8 0,1 5-8 16,2-10 0-16,-3 3 8 0,0-5 16 0,0-5 4 15,1-2 0-15,2 0 0 0,0-7-3 0,2 0 0 16,-2-12 0-16,3 7 0 0,2-9-15 0,-2-5-10 16,-1 5 12-16,1-10-12 0,2 5 8 0,-2-2-8 0,-4 2 0 15,1 7 0-15,3-2 11 0,-3 2-11 0,0 0 10 16,0 5-10-16,-6 2 0 0,4 3-8 0,-4 4-1 16,1-2 0-16,2 2 9 0,-5 5 0 0,3 0 0 0,-3 0 0 15,0 7-19-15,0 0-5 0,0 0 0 0,0 0-1 31,0 0-163-31,0 0-32 0,0 7-6 0,0 5-2 0</inkml:trace>
  <inkml:trace contextRef="#ctx0" brushRef="#br0" timeOffset="15698.67">7427 5612 288 0,'0'0'25'0,"0"0"-25"0,0 0 0 0,0 0 0 16,0 0 338-16,0 0 62 0,0 0 13 0,0 0 3 15,0 0-284-15,0 0-57 0,0 0-11 0,0 0-3 16,0 0-30-16,0 0-7 0,0 0 0 0,-3-2-1 0,3 2-23 0,0 0 0 16,0 0 0-16,0 0 0 0,-5 0-9 0,-3 0 0 15,0 2 0-15,3 3 0 0,-1-3 9 0,1 5 0 16,3-2 0-16,-4 2-8 0,4 0 8 0,-1 0 0 16,3 0 8-16,0 0-8 0,0 0 0 0,0-2 0 15,0-5-10-15,0 7 10 0,3 0 0 0,-1 0 0 16,-2-7 0-16,0 0 9 0,6 0-17 0,-1 5-4 15,3-10-1-15,0 5 0 0,0-2-2 0,0-3 0 16,0-2 0-16,-1 3 0 0,1 1 3 0,0-4 1 16,0 2 0-16,-2 5 0 0,-1-7 11 0,3 0-8 15,-3 5 8-15,0-3-8 0,-5 5 22 0,0 0 5 16,0 0 1-16,8 0 0 0,-2 0 2 0,-6 0 1 16,0 0 0-16,5 7 0 0,0-2 5 0,-2 2 0 15,-1-5 1-15,1 5 0 0,2-2-9 0,-5 2-3 16,3 0 0-16,-3 0 0 0,0-2-17 0,0-5 0 0,0 2 8 0,0-2-8 15,0 0 0-15,0 0-19 0,0 0 4 0,0 0 1 32,0 0-51-32,0 0-11 0,5 0-1 0,3-7-520 0,-2 5-104 0</inkml:trace>
  <inkml:trace contextRef="#ctx0" brushRef="#br0" timeOffset="16395.57">7731 5231 1666 0,'0'0'74'0,"0"0"15"15,0 0-71-15,0 0-18 0,0 0 0 0,0 0 0 16,0 0 101-16,0 0 17 0,0 0 3 0,-5 7 1 16,0 5-71-16,-1 0-15 0,-2-3-2 0,3 10-1 15,-3 0-23-15,0 2-10 0,3 0 8 0,0 10-8 0,-3-1 0 0,2 3 8 16,-2 0-8-16,3 0 0 16,0 0 8-16,-3 2-8 0,5-4 0 0,1-3 8 15,-1 0-8-15,0-4 0 0,-2-3 0 0,5-2 0 0,0-3 0 0,0-4-11 16,0-2 3-16,3 1 0 0,-3-6-9 0,0-5-2 15,0 0 0-15,8 0 0 16,-3-5-19-16,3 3-4 0,0-7-1 0,0 1 0 16,2 1 7-16,-2-7 0 0,3 0 1 0,-3 2 0 0,0 3 19 0,0-3 3 15,2-2 1-15,-5 2 0 0,1-2 12 0,-1 0 13 0,3 7-2 16,-3-5-1-16,3 5 33 0,-2 0 6 16,-1 7 2-16,3-7 0 0,-3 2-15 0,-5 5-2 0,0 0-1 0,0 0 0 15,5 5-8-15,1-5-1 0,-6 0-1 0,5 7 0 16,0-2-15-16,3-3-8 0,-5 5 10 0,-3 0-10 15,0-7 0-15,0 5 0 0,5 2-13 16,-5-7 4-16,-5 5 9 0,5-5 0 0,0 0 0 0,0 0 0 16,-5 7 0-16,2-5 0 0,3-2-12 15,0 0 4-15,0 0 8 0,0 0-10 0,10 0 10 0,-2 0-10 16,6-2 10-16,-4 2 0 0,-10 0 0 0,11 0 0 16,2-5 0-16,0 5 0 0,-5 0 0 0,3 0 0 15,-1-2 0-15,1-3 0 0,0 5 0 0,-4 0 0 16,4 0 0-16,0 0 0 0,-1 5 0 0,-2-3 0 15,0-2 0-15,0 0 0 0,0 0 0 0,0 0 0 16,-3 0 0-16,3-2 8 0,0-3-8 0,0 0 0 16,-3 3 0-16,3-3 0 0,-2 3 0 0,-1-5 8 0,3 0-8 0,-6-5 0 15,1 5 0-15,-3 0-8 0,3 0-10 16,-3 0-2-16,-3 2 0 0,0-2 0 0,3 7 8 0,-5-7 0 16,-3 0 1-16,0 7 0 0,3-5 11 0,0-2 0 15,-3 5 0-15,0-3 0 0,0 5 12 0,3 5 0 16,-1-3 1-16,1 3 0 0,0-3-1 0,-1 3-1 15,4 2 0-15,-4 0 0 0,1 7-11 16,0-2 0-16,2-5 9 0,3 7-9 0,3 0 0 0,-3-2 0 16,-3 7 0-16,3-5 8 0,3-5-8 0,-1 3 0 15,-2 0 0-15,3-3 8 0,2-2-8 0,-2 5 0 16,0-5-11-16,2 0 11 16,0-2-32-16,1-3-1 0,2 5 0 0,-8-7 0 15,5 0-49-15,3 0-10 0,0 0-1 0,0-2-738 0</inkml:trace>
  <inkml:trace contextRef="#ctx0" brushRef="#br0" timeOffset="16633.93">8271 5429 403 0,'-19'0'36'0,"14"2"-36"0,-3 5 0 0,3 0 0 15,0 5 427-15,-1 0 78 0,-2 2 16 0,3 0 3 16,5 5-404-16,0-3-82 0,0 3-16 0,-3 2-3 16,6-7-19-16,-3 5 0 0,0 0 0 0,0-5 0 15,5 5-20-15,-2-5-2 0,0-4 0 0,-1 1 0 16,1-4-38-16,2 0-7 0,3 0-1 0,-5 0-1 16,-3-7-165-16,8 5-33 0,10 2-6 15,-18-7-2-15</inkml:trace>
  <inkml:trace contextRef="#ctx0" brushRef="#br0" timeOffset="16880.27">8464 5351 2332 0,'0'0'104'0,"0"0"20"0,0 0-99 0,0 7-25 15,3 0 0-15,-1 0 0 0,4 5 48 0,-6 2 4 16,-3 0 0-16,3-2 1 0,3 7-40 0,-3-3-13 0,0 8 8 0,0-3-8 15,0 0 0-15,-3-2 0 0,0 2 0 0,-2 0 0 32,2 3-25-32,-2-3-6 0,0-2-1 0,0-3 0 0,-3 3 20 0,0-5 12 0,2 0-13 0,-4 5 5 15,-1-5 8-15,1 0 0 0,2-2 0 0,-3 2 0 16,0-7 0-16,1 5 0 0,2-5-9 0,-3 0 9 31,6 0-122-31,-5-7-20 0,2 7-4 0</inkml:trace>
  <inkml:trace contextRef="#ctx0" brushRef="#br0" timeOffset="23018.22">8530 5732 1094 0,'0'0'48'0,"0"0"11"0,0 0-47 0,-2 0-12 0,2 0 0 15,0 0 0-15,0 0 230 0,0 0 44 16,0 0 9-16,0 0 1 0,7 7-227 0,1-7-45 16,-8 0-12-16,6 5 0 15,2-3-96-15,0-2-22 0,-8 0-4 0,0 0-1 0</inkml:trace>
  <inkml:trace contextRef="#ctx0" brushRef="#br0" timeOffset="26137.12">8840 5793 817 0,'0'0'36'0,"0"0"8"0,0 0-36 16,0 0-8-16,-3 0 0 0,0-2 0 15,1-3 110-15,-1 5 20 0,1-7 4 0,2 5 1 0,-3-3-47 0,3 5-10 16,0-4-2-16,0 1 0 16,0 3-16-16,0-5-4 0,0 5-1 0,3-2 0 0,-3 2-23 15,5-5-4-15,-3 3 0 0,4-3-1 0,-1 3-1 0,0-3 0 16,-5 5 0-16,6 0 0 0,-1-7-8 0,3 7-2 16,0-7 0-16,0 7 0 15,0 0-6-15,2-5-2 0,3 3 0 0,3-3 0 0,-2 3-8 0,-1-3 10 16,-3-2-10-16,6 0 10 0,-3 0-10 0,6-5 0 15,2 5 0-15,-2-2 0 0,-1-3 0 0,1-2 0 16,-1 2 0-16,1 3 0 0,-3-10 0 0,-6 7 0 16,1-2 0-16,-1 0 8 0,-2 2-8 0,0 3 0 0,0-5 0 15,-5-3 0-15,0 3 0 0,-1 5 0 0,1-3 0 0,-3 0 0 16,0-2 0-16,-3 7 0 0,-2 0 0 0,0 0 0 16,-3 0 0-16,0 0 0 0,-3 2 0 0,-2 3 0 15,-3 4 8-15,0-2-8 0,-2 7 0 0,-4 0 8 16,1-2-8-16,-3 9 0 0,9-7 0 0,-4 7 0 15,-2 5 0-15,2 2 0 0,-2-2 0 0,3 7 8 16,2-5-8-16,0 5 0 0,0-5 0 0,3 0 0 16,2 3 0-16,1-8 0 0,2 3 0 15,0 2 0-15,3-2 0 0,5-5 0 0,0 0 0 0,2 1 0 16,3 1 0-16,3-7 0 0,6 3 0 0,-1-5 8 16,0 0-8-16,3-7 0 0,5 0 9 0,0 0-9 15,-2-2 0-15,5-7 9 0,5 1-9 0,0-1 0 16,0-3 8-16,0-2-8 0,0-5 0 0,0 3 0 15,-2-8 8-15,-1 3-8 0,-2 2 0 0,5-4 0 16,-2-1 0-16,-4 3 0 0,1-5 0 0,-3 0 0 0,0 5 8 0,-2 0-8 16,-3 2 0-16,-3 3 0 0,0-1 0 0,-2 8 0 15,-3-3 0-15,-3 5 0 0,0 0 12 0,-2 0-4 16,-3 7 0-16,0 0-8 0,-3-5 24 0,-2 5-3 16,0 0 0-16,0 0 0 0,-6 7-7 0,3 0-2 15,-3 5 0-15,1-5 0 0,-1 5-12 0,1-3 0 16,-1 8 0-16,1-3 0 0,-1 2 0 0,3 3 0 15,-3-5 0-15,1-2 0 0,-1 2 0 0,3 0 0 16,6-2 0-16,-4 0 0 0,-2-3 0 0,6-2 0 0,-1 0 0 16,3-2 0-16,3 2 0 0,-3 0 0 0,0-7 0 15,5 5 0-15,-2-3 0 0,5-2 0 16,0 0 8-16,0 0-8 0,2 0 0 0,1 0 8 16,-1 0-8-16,1 0 0 0,-3 5 0 0,2-3 0 15,-4 3 0-15,2-3 0 0,0 5 0 0,-3-2 0 0,0 7 0 0,-2-3 0 16,2-2 0-16,0 5 0 0,-2 2 0 0,-3 0 0 15,3 0 0-15,-3 5 0 0,0 2 0 0,0 3 0 16,-3-1 0-16,0 3 0 0,1 0 0 0,-4 2 0 16,-1 5 0-16,1-2 0 0,4-3 0 0,-4 0 0 15,1-6 0-15,0 3-8 0,-3-6 8 0,2 7 0 16,1-12-36-16,3 7-1 0,-4-9 0 16,6-2 0-16,0 1-44 0,0-4-9 15,0-7-2-15,8 5-774 0</inkml:trace>
  <inkml:trace contextRef="#ctx0" brushRef="#br0" timeOffset="27237.78">9665 5591 1440 0,'-10'0'128'0,"4"0"-103"16,1 0-25-16,2 0 0 0,3 0 211 0,0 0 37 15,-2 0 7-15,2 0 1 0,-3 7-188 0,0 0-37 16,3-2-8-16,0 2-2 0,0-7-21 0,0 7 0 16,0-5 0-16,0 10 0 15,0-5-22-15,3 0-6 0,-3 0 0 0,3 5-1 16,-3-5-5-16,0 5-1 0,0-3 0 0,0-2 0 0,-3 5 35 0,3 0 14 0,0-3-1 0,0-2 0 16,0 0-13-16,3 0 0 0,-1 1 0 15,1-4 0-15,0 3-10 0,-1-7-5 0,4 5-1 0,2-3 0 16,2-4 27-16,-2-3 5 0,5-2 0 0,-2 0 1 15,2 0-26-15,0 0-6 0,1-5-1 0,-1 3 0 16,0-3 2-16,-2 0 0 16,2 5 0-16,-5-2 0 0,0-3 14 0,-3 5-12 0,0 2 12 15,1 3-12-15,-1-3 12 0,0 5 0 0,-5 0-10 0,0 0 10 16,6 5 0-16,-1-3 0 0,-5-2 0 0,5 5 0 16,0 2 12-16,3 0-2 0,-2 0-1 0,2 0 0 15,-1-2-9-15,1-3 8 0,3 5-8 0,0-2 8 16,-3-5-8-16,2 0 0 0,3 0 0 0,-2 0 0 15,0-5 0-15,-1 5 0 0,3-7 0 0,-2 5 0 16,2-5 0-16,-2-5-14 0,-1 5 3 0,1-5 1 0,-1 5-1 16,1-7 0-16,-3 7 0 0,3-5 0 0,-3 3 11 0,-3-3 0 15,3-2 0-15,-3 2 0 0,-2 3 0 0,-1 2 0 16,-2-5 0-16,0 5 0 0,-2 2 0 0,2 5 0 16,-3-2 0-16,3 2 0 0,0 0 12 15,-8-5-3-15,3 5 0 0,-3 7 0 0,5-7-9 0,-2 7 12 16,0 5-12-16,-1-5 12 0,1 0-12 0,2 5 10 15,1-5-10-15,2 7 10 0,-6-7-10 0,6 0 0 16,0 0 0-16,0 0 8 0,0-2-8 0,0-5 0 16,0 0 0-16,0 0 0 0,0 0 16 0,6 7 2 15,-6-7 0-15,5 5 0 0,3-5-26 0,3-5-6 16,-3 5-1-16,-1-7 0 0,4 0 15 0,2 2 0 16,-2-2 0-16,-1 0 0 0,6-2 0 0,-5-3 0 15,5 0 0-15,-6 3 0 0,-2-3 0 0,6-2 0 16,-1 0-9-16,0 0 9 15,3-3-31-15,-3 8-1 0,0-10 0 0,3 5 0 16,-3 0-13-16,1 0-3 0,-1-3-1 0,-3 3 0 0,1 0 28 0,0-5 5 0,-3 10 2 0,-1-3 0 16,-1-2 14-16,-1 2 0 0,-2 3 9 0,-1 2-9 15,-2-5 34-15,0 5 1 0,-2 2 0 0,2 3 0 16,-6 2 32-16,6 0 6 0,-2 0 2 0,-4 2 0 16,-1 5-43-16,1 3-9 0,-2-1-2 0,3 3 0 15,0-3-6-15,-3 3-2 0,0 7 0 0,0-5 0 16,5 7-13-16,-2 0 9 0,0 5-9 0,-1 0 8 15,4 0-8-15,2-5 0 0,-3 0-12 0,3-2 12 0,3 0 0 16,-1-5 0-16,4 0 0 0,-1-2 12 16,0-3-12-16,3-2-14 0,3-2 3 0,-1-5 1 15,1 0-14 1,0-5-4-16,-1-2 0 0,3 0 0 0,1-7-12 0,-1 2-4 0,0 3 0 0,0-5 0 16,3-5 24-16,-3 7 5 0,-2-2 1 0,2 0 0 15,-2 2 14-15,-3 3 0 0,0-3 0 0,0 5 0 0,-3 0 0 16,0 2 0-16,-2 3 8 0,-3 2-8 0,0 0 27 0,0 0 1 15,0 0 1-15,0 0 0 0,0 0-5 0,-3 7-2 16,1 0 0-16,2 7 0 0,-6-2-8 0,4-3-2 16,-4 3 0-16,4 2 0 0,-1 0-1 0,0-2-1 15,1 2 0-15,2-7 0 0,0 5-1 0,0-5 0 0,2 0 0 16,4 0 0-16,-4 5-9 0,4-3 0 0,2-4 9 0,-3 2-9 16,3 5 0-16,0-3 0 0,0-2 0 0,0-2 0 15,-3 2 0-15,3 0 0 16,0 0 0-16,-3-2 0 0,3-3 0 0,-3 5 9 0,1-7-9 15,-6 0 0-15,0 0 8 0,0 0-8 0,0 0 0 0,0 7 0 16,0-2 0-16,0-5 0 0,-6 7-12 0,1-2 3 31,-3-3-26-31,-3 5-5 0,-2-7 0 0,3 7-1 16,-4-7-41-16,1 5-8 0,0-3-2 0,0-2-508 0,2 5-101 0</inkml:trace>
  <inkml:trace contextRef="#ctx0" brushRef="#br0" timeOffset="27521.37">11017 5257 2246 0,'-8'7'100'0,"3"-7"20"0,2 7-96 0,-5 0-24 15,1 5 0-15,-1 2 0 0,-3 0 132 0,3 5 23 16,0-5 4-16,3 7 1 0,-3 3-126 0,0-3-25 15,0 7-9-15,3-2 0 0,-1-5 0 16,4 5 0-16,-1-5-12 0,3 3 3 0,0-3-12 0,3 0-3 16,-1-2 0-16,1 0 0 0,0 2 1 0,2 0 0 15,3-2 0-15,0-3 0 16,0 3-9-16,0 0-3 0,2 0 0 0,1-3 0 16,2-4-29-16,3 2-7 0,0 0-1 0,2-2 0 15,1-5-86-15,2 5-18 0,0-10-3 0,0 5-1 0</inkml:trace>
  <inkml:trace contextRef="#ctx0" brushRef="#br0" timeOffset="27971.76">11583 5304 2174 0,'0'0'48'0,"0"0"9"0,0 0 3 0,-5-2 1 0,0 2-49 0,0 0-12 0,5 0 0 0,-6 2 0 16,4 3 41-16,-4 2 6 0,4 0 1 0,-4 0 0 0,1 7-36 0,0 0-12 16,0-2 0-16,-1 7 9 15,1-3-9-15,0-2 0 0,-1 10 0 0,1-8-11 0,0 3 3 16,2 2 0-16,1-2 0 0,2-5 0 16,-3-2 8-16,3 2 0 0,3 0 0 0,-3-2 0 15,2-5 0-15,1 0 0 0,2 0 0 0,0-2 0 0,-5-5 0 0,8 0 0 16,0-5-9-16,3 3 9 15,-1-3-31-15,4-2-1 0,-1 2-1 0,0-2 0 16,0-2 3-16,3-3 1 0,-3 5 0 0,1 0 0 0,-1 0 21 0,3-5 8 16,2 3 0-16,1-1-9 0,-1 8 9 0,1-5 0 15,-3 7 0-15,0 0 0 0,-3-5 11 16,-3 5 4-16,1 0 1 0,-3 0 0 0,0 5-8 0,-3-3-8 0,3 3 11 16,-5-5-11-16,2 7 13 0,-5 0-4 0,0-2-1 0,-3 2 0 15,3-5 11-15,-2 5 1 0,-4-2 1 0,1 2 0 16,-3 0-10-16,-2 0-3 15,-4 0 0-15,1 0 0 0,-3-2-8 0,0-3 0 16,3 3 0-16,-3 2 0 0,3-2-11 0,-3-3-4 16,6 3-1-16,-6-3 0 15,0-4-34-15,0 2-7 0,3 0-2 0,-3-5-565 0,-3 3-112 0</inkml:trace>
  <inkml:trace contextRef="#ctx0" brushRef="#br0" timeOffset="28157.86">11367 5370 1641 0,'0'0'72'0,"0"0"16"16,0 0-70-16,0 0-18 0,0 0 0 0,0 0 0 16,0 0 108-16,0 0 17 0,7 0 4 0,1 0 1 0,6 0-49 0,-1 0-9 15,-3 0-3-15,6 0 0 0,3 0-41 0,5 0-8 16,-1 2-1-16,4-2-1 0,-3-2-18 0,2 2 0 16,-2 0 0-16,-3-5 0 15,0 3-35-15,0-3-10 0,3 3-3 0,0-3 0 16,0-2-209-16,0 5-43 0,21-10-8 0,-11 7-1 0</inkml:trace>
  <inkml:trace contextRef="#ctx0" brushRef="#br0" timeOffset="28371.07">12131 5297 403 0,'0'0'17'0,"0"0"5"0,0 0-22 0,0 0 0 16,0 0 0-16,0 0 0 0,0 0 356 0,0 0 66 15,5 5 14-15,-2-3 2 0,-3 5-296 0,0-2-59 0,-3 2-12 16,3 0-3-16,-2 5-40 0,-1-3-8 0,1 5-1 0,-4-2-1 15,1 7-18-15,0-3 8 0,2 10-8 0,-2-7 0 16,-1 2 0-16,1-2 0 0,0 2 0 16,0 0 0-16,2 3 0 0,0-3 0 0,3-2 0 0,-2-3 0 15,-1-2 0-15,3 3-19 0,3-8 4 0,-3 3 1 32,2-5-154-32,1 0-30 0,-3-7-6 0</inkml:trace>
  <inkml:trace contextRef="#ctx0" brushRef="#br0" timeOffset="28558.48">12221 5285 1843 0,'0'0'81'16,"0"0"18"-16,0 0-79 0,0 0-20 0,0 0 0 0,0 0 0 16,5-2 182-16,3 2 33 0,3-5 6 0,-3 3 2 15,0-3-157-15,2 5-31 0,6-7-7 0,0 7 0 16,0-7-28-16,0 0 0 0,2 2-12 0,1 3 12 15,-3-5-180-15,-3 2-29 0,3-2-6 0,-6 5-777 16</inkml:trace>
  <inkml:trace contextRef="#ctx0" brushRef="#br0" timeOffset="29460.25">12330 5452 2055 0,'0'0'91'0,"0"0"19"0,-11 0-88 0,6 5-22 0,5-5 0 0,0 0 0 15,0 0 73-15,0 0 11 0,0 0 1 0,2 0 1 16,4 0-73-16,2 0-13 0,2 0 0 16,3 0-9-1,1-5-148-15,2-2-30 0,-6 5-5 0,3-3-2 16,-2-2-52-16,-1 5-10 0,-2-3-3 0,3 5 0 0,-3-5 192 0,0 3 39 0,0 4 7 0,-3 3 1 16,0-5 108-16,-2 7 22 0,5-7 4 0,-5 7 1 15,2 0 28-15,-2 0 5 0,2 0 2 0,-5 5 0 16,3-5-45-16,-1 0-9 0,-2 0-1 0,3 0-1 15,-3-2-42-15,0 2-8 0,0-7-1 0,0 7-1 16,0-7-28-16,0 0-6 0,0 0 0 0,0 0-8 16,0 0 0-16,0 0-20 0,0 0 2 0,0 0 1 15,0 0-37-15,2-7-7 0,1 2-2 0,2 3 0 16,-2-5 11-16,2 0 3 0,3 0 0 0,0 2 0 0,-3 3 26 0,3-3 6 16,0 3 1-16,3-3 0 15,2 5 16-15,-2-5 17 0,-1 5-3 0,-2 0-1 0,3-2 23 16,-1 2 4-16,-4 0 0 0,-1 0 1 0,0 0-5 0,1 2 0 15,-6-2-1-15,2 5 0 0,-2-5-4 16,0 0-1-16,0 0 0 0,0 0 0 0,0 0-30 0,0 0 8 16,0 0-8-16,0 0 0 0,0 0 0 0,0 0 0 15,0 0 0-15,0 0 0 0,0 0 0 0,0 7 0 16,0-7 0-16,-5 7 0 0,5-7 0 0,0 5 0 16,-3 2 0-16,6-5 0 0,-3 5 0 0,0-2 0 15,3 2 0-15,2 0 0 0,0 0 0 0,0-2 0 16,6-3 0-16,-3-2 0 15,5 7-25-15,0-7-5 0,1 5-1 0,-1-10 0 16,3 5-28-16,-3-7-5 0,3 5-2 0,0-3 0 16,-3-2-6-16,3 0-2 0,0 2 0 0,0-2 0 15,-3 0 18-15,3 0 3 0,0 0 1 0,-1 5 0 0,-1-3 36 0,-1-2 16 0,0 0-12 0,-2 7 12 16,-3-5 20-16,2 5 12 16,-4-2 3-16,-1-3 0 0,0 5 16 0,-5 0 3 0,0 0 1 0,0 0 0 15,0 0 17-15,-5 0 3 0,0 0 1 0,-3 5 0 16,0-3-40-16,0-2-7 0,0 7-1 0,-3-2-1 15,1 2 6-15,2 0 2 0,0 0 0 0,-3 0 0 16,3 0-35-16,0 5 0 0,3-5 0 0,2 5 0 16,-2-5 0-16,0 0 0 0,5-5 0 0,-3 3-9 15,3 2 9-15,0-7 0 0,0 0 0 0,3 7 0 16,2 0 0-16,-5-7 14 0,8 0-3 0,3 5-1 16,-1-10-1-16,1 3 0 0,2-3 0 0,0-2 0 15,3 0-9-15,0-5 0 0,0 3 0 0,2-5 0 16,-4-3 0-16,-4 3-17 0,6-2 4 0,-3-1 1 15,3 1-42-15,0-3-8 0,-3 7-2 0,3-4 0 0,-5-3 32 16,-1 7 7-16,1-2 1 0,-3-5 0 0,0 5 55 0,-3-2 11 16,0-1 2-16,-2-4 1 0,0 7 31 0,-1 2 7 15,-2-2 1-15,3 7 0 0,-3-5-19 0,0 5-3 16,-3 0-1-16,3 5 0 0,-2-3-18 0,-1 5-4 16,3 0-1-16,-5 7 0 0,-1 0-26 0,1 5-12 15,-3 0 10-15,0 2-10 0,0 0 0 0,3 0 0 16,0 5 0-16,-1-5 0 0,-1 5 0 0,1-3 0 15,4 3 0-15,-1 0 0 0,0 0 0 0,1-3 8 16,2 3-8-16,2 0 9 0,-2-5-9 0,6 0-11 16,-4 0 3-16,4 0 0 15,-1-2-100-15,0 2-19 0,3-2-4 0</inkml:trace>
  <inkml:trace contextRef="#ctx0" brushRef="#br0" timeOffset="29687.02">13467 5210 691 0,'0'-2'30'0,"0"2"7"15,0 0-29-15,3 2-8 0,2 5 0 0,3 0 0 16,0 5 528-16,5 2 104 0,1 0 20 0,-4 5 5 16,3 0-501-16,1-3-101 0,-4 3-20 0,1 7-4 0,-1-5-45 0,-4 7-9 15,-1 3-1-15,-5-3-1 16,0 5-9-16,-5 0-2 0,-6-5 0 15,-5 5 0-15,-2-5-22 0,-3-2-5 0,-1 0-1 0,-4 0 0 16,-1-5-84-16,-7 0-18 0,0 1-3 16</inkml:trace>
  <inkml:trace contextRef="#ctx0" brushRef="#br0" timeOffset="31235.36">7874 6186 576 0,'0'0'25'0,"3"-5"6"0,2 5-31 0,-5 0 0 0,0 0 0 0,0 0 0 16,3-7 303-16,-3 7 54 0,0 0 11 0,0 0 3 16,2 0-262-16,-2 0-52 0,-2-2-10 0,2 2-3 15,0 0-33-15,0 0-11 0,0 0 0 0,0 0 0 16,0 0 0-16,0 0 0 0,2 7 0 0,-4 3 0 16,-4 1 0-16,1 3 0 0,5 5 0 0,-5 2-9 15,-6 5 9-15,3 0 0 0,0-5 0 0,0 12 8 16,0-5-8-16,0 5 0 0,3-4 0 0,3 1 0 15,2-9 0-15,0 8 0 0,-6-11 0 0,9 4 0 16,2-4 0-16,0-4 0 0,-5-2 0 0,6-2-8 16,2 1 8-16,2-6 0 0,1-3 0 0,-1 3 0 15,1-5 0-15,0-5 0 0,2-2-8 0,-3 3 8 16,-2-3-175-16,0 0-29 0</inkml:trace>
  <inkml:trace contextRef="#ctx0" brushRef="#br0" timeOffset="31683.84">7726 6327 403 0,'-16'0'36'0,"11"0"-36"0,-1 0 0 0,1-4 0 0,0 4 296 0,0 0 53 0,5 0 11 16,0 0 1-16,0 0-245 0,2-3-48 0,3-4-11 0,6 0-1 16,0 2-33-16,2-2-7 0,5-7 0 0,1 7-1 15,-1-5 3-15,1 5 1 0,-1-7 0 0,1 10 0 16,5-4-29-16,0 1-6 0,-6 5 0 0,1-3-1 31,-1-2-18-31,1 5-3 0,-3-3-1 0,-1 5 0 16,-1 0-58-16,-1 0-12 0,0 7-3 0,-2-7 0 15,-3 7 20-15,0-2 3 0,2-3 1 0,-2 5 0 0,0 1 67 0,-3-4 21 0,3 3-11 0,0 0 11 16,-3 0 55-16,1-2 16 0,-1 2 3 0,0 0 1 16,1 5-3-16,-4-3-1 0,-2-2 0 0,0 5 0 15,0-5-19-15,0 0-3 0,-2 5-1 0,-1-3 0 16,3-1-31-16,-5 3-6 0,2 1-2 0,-2-3 0 15,-3 3-9-15,3-2 0 0,-1 1 0 0,1-4 0 0,-3 5 0 0,0-9 0 16,3 1 0-16,0 3 0 0,-3 0 8 16,2-7-8-16,4 5 0 0,-1-3 8 0,-2-2-8 0,2-2 10 15,3-3-10-15,0-2 10 0,3-4 2 0,-1 1 0 16,-2-2 0-16,6-2 0 0,2-5 2 0,0 3 1 16,-1-3 0-16,4-2 0 0,5-2-15 0,-3 6 0 15,-2-2 8-15,5 5-8 0,-1-5 0 0,-1 8 0 16,-4-4 0-16,4 8 0 15,-4-7-35-15,1 10 0 0,-1-3 0 0,3 7 0 16,-7-3-198-16,2-2-40 0</inkml:trace>
  <inkml:trace contextRef="#ctx0" brushRef="#br0" timeOffset="32426.56">8295 6266 460 0,'8'10'41'0,"-6"-6"-33"0,-2 3-8 0,-2 0 0 0,2-7 188 0,2 7 35 16,-2 0 7-16,-2 1 2 0,2-8-100 0,0 4-19 0,0 3-4 0,0-4-1 15,-3 1-58-15,3-4-12 0,0 0-2 0,0 0-1 16,-3 7-27-16,3-7-8 0,0 0 0 0,0 0 0 15,0 0 8-15,0 0-8 0,0 0 0 0,6 7 0 16,-6-7 8-16,0 0-8 0,0 0 0 0,0 0 0 16,2 7 0-16,-2-7 0 0,3 8 0 0,-3-8 0 15,0 0 8-15,0 0-8 0,0 0 12 0,5 0-12 16,3 0 17-16,-3 0-3 0,1-3-1 0,-1-2 0 16,0-2-13-16,1-2 11 0,2-3-11 0,-3 8 10 15,0-6-10-15,0-2 0 0,3-2 0 0,0 7 8 16,-2 0-8-16,-1-5 0 0,0 5 0 0,0 0 8 15,1 0 0-15,-1 3 0 0,0-4 0 0,1 8 0 16,-1-2 11-16,-5 2 1 0,0 0 1 0,8 2 0 16,0 3 8-16,0-2 2 0,-6 1 0 0,4 3 0 15,2 0-3-15,0 0 0 0,-3-2 0 0,5 2 0 0,1 0-20 0,0 0-8 16,-3 0 0-16,2 0 0 0,-2-7 0 16,5 5 8-16,1-5-8 0,-4-5 0 0,-2 5 0 0,5 0 0 15,6-7 0-15,-3 0 0 0,-3 3 0 0,0-3-12 16,0-3 3-16,1 3 0 0,-1-5 9 0,-3 5 0 15,1-5 0-15,-3 5 0 0,0 0 0 0,-3 0-8 16,3-4 8-16,-3 4-8 0,1 4 8 0,-1-4 0 16,0 2 0-16,-2-2 0 0,-3 7 0 0,0 0 0 15,0 0 0-15,8 0 0 0,0 0 0 0,-3 5 0 16,-5-5 0-16,8 2 0 0,3 5 0 0,-3-2 9 0,-1-2 0 0,4 4 0 16,0-3 0-16,2 3 0 0,-3-7 0 0,1 7 0 15,5-7-9-15,-3 0 0 0,0 0 9 0,3 0-9 16,-3-7 8-16,1 7-8 15,-4-7 10-15,1 3-10 0,-3-3 11 0,2 4-11 0,1-4 12 16,-3 0-12-16,0 0 9 0,-3-2-9 16,0 6 0-16,1-4 9 0,-6 2-9 0,0-2 0 0,0 0 0 0,-6 5 0 15,1-3 0-15,-3-2 8 0,3 7-8 0,-6 0 0 16,1-4 0-16,-4 4 0 0,-1 0 0 0,-1 4 0 16,0-4 0-16,-3 7 0 0,3-2 0 0,-2-3 0 15,-1 5 8-15,6 0-8 0,0 5 0 16,0-5 8-16,2 0 3 0,3 0 0 0,0 0 0 0,3 1 0 15,0-1-11-15,2 4 12 0,3-4-12 0,3 5 12 0,-1-2-12 16,1-6 0-16,5 10 9 0,0-2-9 0,0-5 8 0,2 0-8 16,1 0 8-16,2 5-8 0,0-5 9 15,1 3-9-15,-4-3 12 0,6-3-12 0,-3-1 17 0,3 1-3 16,-3-4-1-16,1 7 0 16,-1-2-13-16,-3-3 0 0,4-2 8 0,-4 5-8 0,1-5 0 15,-1 2 0-15,4-2 0 0,-4 5-10 0,-4-5 1 16,2 0 0-16,-1-5 0 0,1 5 0 15,-8 0-105-15,0 0-21 0,8 5-4 0,-8-5-818 16</inkml:trace>
  <inkml:trace contextRef="#ctx0" brushRef="#br0" timeOffset="43681.96">6043 7113 748 0,'-3'-3'67'0,"1"-1"-54"16,-1 4-13-16,-2-7 0 0,2 4 254 0,-2-1 48 16,2-3 10-16,1 0 1 0,-4 7-231 0,4-8-46 0,-1 4-10 0,0 1-2 15,1-1-7-15,-1 1-1 0,0-1-1 0,1 1 0 16,-1 3-15-16,-2 0 0 0,0 0 0 0,-1 0 0 15,1 3 0-15,0 4 0 0,-1 4 0 0,-2 1 9 16,3 2-9-16,-3 0 0 0,0 5 0 0,0-2 0 16,0 2 0-16,1 6 0 0,1-3 0 0,-2 3 0 15,3 1 0-15,0-5 0 0,5 1 0 0,-6-1 0 16,6 2-11-16,0-9 11 0,6 1-8 0,-6-1 8 16,0 0 0-16,2-2 0 0,4-5 0 0,-4 4 0 15,6-8 0-15,-5 4 0 0,-3-7 9 0,8 0-9 16,0 0 0-16,0-3-9 0,0-4-1 0,2 3 0 15,-2-3 10-15,3-5 16 0,-1 5-4 0,1-3-1 16,2-1-20-16,-2 4-4 0,2-5-1 0,0 5 0 16,-2-3 22-16,2 3 5 0,0-4 1 0,0 3 0 15,1 4-14-15,-4-3 0 0,1 0 0 0,-1 7 0 16,1-7 0-16,2 0-12 0,-2 7 3 0,-1-5 0 0,-2 2 9 16,3 3 0-16,-3 0 10 0,-3 0-10 0,3 3 15 0,-8-3-3 15,5 5-1-15,-5-5 0 0,0 0-11 0,-2 7-11 16,-1 0 3-16,3 0 0 0,-11 0 8 0,4 0 0 15,-1-2 0-15,0 2 0 0,0 0-11 0,0-3 0 16,0 3 0-16,0-4 0 0,0-3 19 0,0 4 3 16,3-4 1-16,5 0 0 0,0 0-26 0,0 0-5 15,-3-4-1-15,3-3 0 0,3 0 8 0,2-7 0 0,0 2 1 16,3 5 0-16,3-7 11 0,-3-1 0 0,2 1 0 0,4-4 0 16,-1 6 0-16,3 2 0 15,0-4 0-15,-6 3 0 0,6-1 0 0,-3 5 0 16,-2 4 0-16,-1-1 0 0,1 4 23 0,-3-3 6 15,3 6 2-15,-11-3 0 0,5 4-16 0,-5-4-3 0,5 3-1 0,0 1 0 16,-5 3 6-16,3 1 2 16,0 3 0-16,-3-4 0 0,-3 3-6 0,3-6-1 0,0 3 0 15,-3 1 0-15,3-1-12 0,0-7 0 0,0 0 8 0,0 0-8 16,0 0 0-16,0 0 0 0,0 0 0 0,0 0 0 16,0 0 0-16,0 0 0 0,0 0 0 0,0 0 0 15,0 0-10-15,0 0 2 0,0 0 0 0,0 0 0 16,0 0 8-16,0 0 0 0,3 7 0 0,0 0 0 15,2-3 0-15,-5 3 0 0,3-4 0 0,-1 2 0 0,4 2 0 16,2-3 0-16,-6-1 0 0,3 1 0 0,1-4 0 0,2 3 0 16,0-6 0-16,0-1 0 0,0 4 0 0,-1-7 0 15,7 0 0-15,-6-1 0 16,2-3-18-16,1 4-8 16,5-7-2-16,0-1 0 0,-3 1-35 15,0-4-7-15,0 3-2 0,0 1 0 0,1-5 24 0,-4 1 4 0,3-4 0 0,1 4 1 0,-1 1 33 16,0-2 10-16,0 1 0 0,-5 3 0 0,3 4 20 0,-3-3 12 15,0 7 1-15,-3-3 1 0,0 5 22 0,1-2 4 16,-6 7 0-16,0 0 1 0,0 0-10 0,0 0-3 16,0 0 0-16,0 0 0 0,0 7 3 0,0 8 0 15,-3-4 0-15,3-1 0 0,-3 9-27 0,3 2-6 16,0-2-1-16,-5 2 0 0,5-3-17 0,-3 4 8 16,3 1-8-16,0-2 0 0,-2-7 0 0,2 8 0 15,-3-4 0-15,6-3 0 0,-3-1 0 0,5 0 0 0,-5-2 0 0,5 2-9 31,-5-3-39-31,0-4-8 0,3 5-2 0,0-5 0 16,-3-7-54-16,0 0-12 0,0 0-1 0,0 0-717 0</inkml:trace>
  <inkml:trace contextRef="#ctx0" brushRef="#br0" timeOffset="44816.79">6567 7216 403 0,'-16'-7'17'0,"13"3"5"15,-7 4-22-15,5-8 0 0,-3 4 0 0,2 1 0 16,1-1 363-16,5 4 68 0,0 0 13 0,0 0 4 15,0 0-340-15,0 0-68 0,0-3-14 0,3-4-2 16,2 3-24-16,6 1 0 0,4-1 0 0,-4-4 0 16,-11 8 0-16,21-4-12 0,-2 1 12 0,5-1-12 15,-1 1 12-15,1 3-12 0,-3 0 12 0,3-4-12 16,0 4-8-16,-3-3-3 0,0-1 0 0,3 4 0 16,-3 0 1-16,3 0 0 0,-5-3 0 0,2 3 0 0,-3 0 22 0,-2-4-11 15,-3 4 11-15,-2 0-8 0,-3 0 8 0,-3 0 0 16,6 0 0-16,-11 0 0 0,0 0 12 0,0 0-3 15,0 7 0-15,0-7 0 0,-6 4 24 0,1 3 5 16,0 0 1-16,-3 0 0 0,-3 1-18 0,3 3-3 16,-2-1-1-16,2 1 0 0,-3 4-5 0,3-4-2 15,-2-1 0-15,5 1 0 0,-1 1-10 0,1-5 8 16,0 0-8-16,2 0 8 0,3-7-8 0,-3 3 0 16,3-3 0-16,-2 7 0 0,2-7 0 0,0 0 0 15,0 0 0-15,5 0 0 0,0 0 0 0,3-3 0 0,0 3 0 0,3-7 0 16,2 3 0-16,-2-6-11 0,2 3 11 0,0-5-8 15,-2 1 8-15,2 4 0 0,0 0 8 0,-2 0-8 16,5 4 0-16,-3-1 0 16,-3-4 0-16,1 8 0 0,0 0 0 0,-4 0 0 0,1 3 0 0,-2 2 0 15,2-1 0-15,-3-1 0 0,-5-3 10 0,5 4-10 16,0 3 26-16,-5-7-1 0,0 0 0 0,0 0 0 16,3 7-2-16,-3-7-1 0,0 0 0 0,0 0 0 15,0 0-22-15,0 0 9 0,0 0-9 0,0 0 0 16,0 0 0-16,0 0 0 0,0 0 0 0,11 0 0 15,-3 0 0-15,-8 0 0 0,0 0-11 0,8 0 11 16,-8 0-13-16,0 0 4 0,8 0 1 0,-8 0 0 16,7 3 8-16,1 1 0 0,-2-1 0 0,-1 1 0 0,0 4 0 0,1-1 0 15,-6-7 0-15,5 7 0 0,-2 0 0 0,2 0 0 16,-5-7 0-16,5 4 0 16,-2 4 0-16,-3-8 0 0,2 7 0 0,-2-7 0 15,0 0 0-15,0 0 0 0,0 0 0 0,0 0 0 0,0 0 0 16,0 0 0-16,0 0 0 0,0 0 0 0,0 0 0 0,0 0 0 15,0 0 0-15,6 0 8 0,-1-3-8 0,-2-1 0 16,2 4 0-16,0-5 8 0,-5 5-8 0,5-3 0 16,1 3 0-16,-1 0 0 0,0 0 0 0,1-4 0 15,-1 1 0-15,3 3 0 0,-5 0 0 0,4 0 0 16,-1-4 0-16,-1 4 0 0,3 0 0 0,-3 0 0 16,1 0 0-16,2-3 0 0,-1 3 0 0,4-4 0 0,-3 4 0 15,3-3 0-15,-4-1 0 0,1 4 0 0,3-7 0 16,0 4 0-16,-3-2 0 0,2-2 0 0,-2 3 0 0,0 1 0 15,-3-4 0-15,1 3 0 0,-1-3 0 0,0 4 0 16,-5 3 0-16,0 0 0 0,0 0 0 0,5 0 0 16,-5 0 0-16,0 0 0 0,6 3 0 0,-1 4 0 15,-2-3 0-15,-1 3 0 0,-2 0 8 0,3 0-8 16,0 1 0-16,-1-4 9 0,4 3-9 0,-4-4 0 16,-2-3 0-16,5 7 0 0,1-3 0 0,-6-4 0 15,0 0 0-15,5 3 0 16,6 1 0-16,-3-4 0 0,0-4 0 0,2 1 0 0,-2-1-10 0,3 1 10 15,-3-4 0-15,0 3 0 0,-1-3 0 0,1-5 0 16,-2 5 0-16,2 0 0 0,-3 0 0 0,0-3 0 16,-2 1 0-16,2 6 0 0,-2-4 0 0,-3 3 0 15,0 4 0-15,0 0 0 0,2-7 0 0,-2 7 8 0,0 0 3 0,0 0 0 16,0 0 0-16,0 0 0 16,0 0 6-16,0 0 2 0,-2 7 0 0,-1 4 0 0,0-3-6 0,3 3-1 15,0-4 0-15,-2 3 0 0,4-3-12 0,-2 5 0 16,3-5 0-16,0 0 0 0,-1 0 0 0,4 0 0 15,-4-3 8-15,4 4-8 0,-1-4 10 0,0-1-1 16,3 1 0-16,0-1 0 0,0-3-9 0,0 4 0 16,0-4-12-16,0 3 12 0,2-3 0 0,-2 0 0 15,-2 0 0-15,-1 0 12 0,0 0-12 0,1 0 0 16,-6 0 0-16,0 0 0 0,0 0 0 0,0 0 0 16,0 0 0-16,0 0 0 0,0 0 0 0,0 0 0 0,-6 7 0 15,1-3 0-15,-3-4 0 0,0 8 0 16,3-4 0-16,-3-1 0 15,0-3-19-15,0 4-9 0,0-8-1 0,0 4-1 16,0 0-101-16,3 0-20 0,-3 0-4 0,3-3-465 16,-1-1-94-16</inkml:trace>
  <inkml:trace contextRef="#ctx0" brushRef="#br0" timeOffset="45060.91">8012 6896 1785 0,'0'0'159'16,"0"0"-127"-16,0 12-32 0,0-5 0 16,0 3 128-16,2 1 19 0,-2 8 4 0,0-2 1 0,-2-1-96 15,2 5-20-15,0 0-3 0,-3 8-1 16,0-3-20-16,3-1-12 0,0 4 12 0,0 1-12 16,-2-2 0-16,-1 1 0 0,3-3 0 0,-3-1 0 0,1-3-11 0,-1-1-2 15,0 2-1-15,3-6 0 16,-2 2-43-16,2-5-9 0,-6-7-2 15,4 4 0-15,2-3-11 0,-3-4-2 0,3-4-1 16,0 0-511-16,0 0-103 0</inkml:trace>
  <inkml:trace contextRef="#ctx0" brushRef="#br0" timeOffset="45258.89">8160 6932 576 0,'5'-3'51'0,"-2"-4"-41"15,-1 0-10-15,4 0 0 0,2 0 303 0,-3 2 58 0,-5 5 12 0,5-4 3 16,6 4-229-16,-6 0-46 0,-5 0-9 0,0 11-1 15,5-3-47-15,-2 6-10 0,-3 0-2 0,-3 5 0 16,-2-1-32-16,2 8 0 0,3-2 0 0,-2 6 0 16,-6-4 32-16,3-2 0 0,5 2 0 0,-3-1 0 15,-2 4-32-15,-1 1 0 0,4-9 0 0,2 1 0 32,-3-1-32-32,-2 2-6 0,-1-6-2 0,4 2 0 15,2-5-139-15,-3-3-28 0,-5 4-5 0</inkml:trace>
  <inkml:trace contextRef="#ctx0" brushRef="#br0" timeOffset="45433.97">7993 7205 2077 0,'0'0'92'0,"0"0"19"16,3 0-89-16,-3 0-22 0,0 0 0 0,2-8 0 0,4 8 72 0,-1-7 9 16,0 7 3-16,1-4 0 0,4 1-52 0,-2-1-9 15,0 1-3-15,3-1 0 0,2-3-20 0,0 4 8 16,3-6-8-16,-3 2 0 31,0 4-23-31,1-1-9 0,1 1-1 0,-4-1-675 0,0 1-136 0</inkml:trace>
  <inkml:trace contextRef="#ctx0" brushRef="#br0" timeOffset="46396.95">8279 7252 230 0,'-11'7'20'0,"11"-7"-20"0,0 0 0 0,0 0 0 16,0 0 368-16,0 0 70 16,0 0 14-16,8 7 2 0,0-3-322 0,0-4-65 0,0 0-13 0,0 0-2 15,3-4-15-15,-1 1-2 0,1-1-1 0,-1-3 0 16,3-5-24-16,-2 5-10 0,0-3 8 0,-1-1-8 16,1-4 0-16,-1 1 0 0,-2 3-14 0,0-4 5 15,3 4-2-15,-6 1 0 0,3-1 0 0,-3 3 0 16,-5 1 11-16,3 3 0 0,2-6 0 0,-2 3 0 15,-3 7 0-15,-3-4 0 0,3-3 0 0,0 7 0 16,0 0 8-16,-8 0-8 0,0 0 10 0,3 0-10 16,0 0 11-16,-3 7-11 0,0 0 12 0,3 0-12 15,-1 0 16-15,-2 4-3 0,3 4-1 0,0-4 0 0,-3 3-12 16,3 1 9-16,-1-1-9 0,1 0 8 0,2 2-8 0,-2-6 0 16,5 1 0-16,-3 4 0 15,3-4 0-15,0-1 0 0,3-6-9 0,0 3 9 16,-3-7 0-16,0 0 0 0,8 0 0 0,2 0 0 15,-2-4 0-15,3-3 0 0,-1 0 0 0,1-7 0 0,2-1-26 16,3 1 2-16,0-9 0 0,2 2 0 16,6-5-22-16,-3 5-4 0,-5-5-1 0,3 2 0 15,2-6 9-15,0 1 2 0,-2 8 0 0,-3-5 0 16,2 1 5-16,-2-1 2 0,0-3 0 0,-3 8 0 0,-2-5 33 0,-1 8 9 16,-2-4 1-16,-3 11 0 0,1 1 45 0,-4-2 9 15,-2 5 1-15,0 0 1 0,0 7 17 0,0 0 3 0,-2 3 1 16,-6 6 0-16,3 1-28 0,-3 1-6 0,-3 3-1 0,0 8 0 15,4-1-23-15,-4 5-5 16,-2 4 0-16,2-2-1 0,6 5-15 0,-6 0-8 0,1 3 10 0,-1-4-10 16,6-3 8-16,-1 4-8 0,4-3 0 0,-3-2 9 15,2-2-9-15,0-5 0 0,3 1 0 0,3-8 0 16,-6-3 0-16,6 1 0 0,5-2-9 0,0-6 9 16,-3-1 0-16,3-3-8 0,3 0 8 0,4-7 0 15,-1 0-11-15,2-5 11 0,-1 2-10 16,4-4 10-16,-3-5-21 0,-3 5 1 0,6-4 1 0,-6-1 0 15,0 5 10-15,0-3 9 0,1 1-13 0,-4 2 5 16,-2-1 8-16,3 4 0 0,-3 4 0 0,-1 0-8 16,-1 4 8-16,2-1 0 0,-3 4 0 0,0 0 0 15,1 0 13-15,-4 4 5 0,4-1 1 0,-4 1 0 16,3 3-19-16,1 0-11 0,-4 0 2 0,1 1 0 16,0-1 9-16,2-3 14 0,0-1-3 0,-2-3-1 0,2 0-10 0,1 0 0 15,-1 0 0-15,3-3 0 0,0 3 0 16,-3-4 0-16,6-3 0 0,-1-1 0 0,-2-3 0 0,3 4 0 15,-1-7 0-15,3 4 0 16,1-2-25-16,-1-2-7 0,0 3-2 0,0-4 0 16,1 4-8-16,-4 4-2 15,1 0 0-15,-3-3 0 0,2 1 22 0,-4 2 4 0,-4 4 1 0,1-4 0 0,-3 7 17 0,0 0 0 16,0 0 0-16,0 0 0 0,-3 0 38 0,1 3 2 16,-4 4 0-16,1-3 0 0,-6 10-2 0,6-2 0 15,-3 5 0-15,0 6 0 0,-2-2-10 0,-1 8-3 16,1 4 0-16,2 4 0 0,0 1-25 0,-3 6 8 15,3 4-8-15,3-1 0 0,0 7 0 0,-1 0 0 16,1 5 0-16,0-5 0 0,-1-3 0 0,-2-1 0 16,0-3 0-16,3 0 0 0,0-7 0 0,2 0 0 0,-5-3 0 0,3-8 0 15,0-1 0-15,2-2 0 0,-2-7 0 0,0-5 0 16,-1 0-13-16,4-7-8 0,2-7-2 0,0 0 0 31,-3-7-120-31,3-7-24 0,0-5-5 0,3-2-744 0</inkml:trace>
  <inkml:trace contextRef="#ctx0" brushRef="#br0" timeOffset="47107.24">9054 7092 1558 0,'16'-29'69'0,"-11"22"15"0,3-4-68 0,3 4-16 0,-3-8 0 0,2 11 0 16,-2-3 135-16,0 0 23 0,3 4 5 0,-3-1 1 16,-3-4-76-16,3 6-14 0,0-3-3 0,-3 5-1 0,0 0-45 15,-2 5-9-15,2-3-1 0,-2 6-1 0,0-1-14 16,-1 0 0-16,-2 4 0 0,-2 4 0 15,2-1-19-15,-3-3-3 0,0 8-1 0,-2-5 0 16,0 0-5-16,-3 1-2 0,0-1 0 0,-3-3 0 16,1 4 11-16,-1-1 3 0,1-3 0 0,-1-1 0 0,0 2 25 0,3-1 6 15,1-1 1-15,1-6 0 0,-2 3-16 0,6-2 0 16,2-5 0-16,0 0 0 0,0 0 0 0,2 3 0 16,6 4 0-16,0-7 0 0,0 4-10 0,5-4-5 15,3 0-1-15,-3-4 0 16,6 4 24-16,-3-3 4 0,0-1 0 0,0 1 1 0,-3-2-5 0,3-2-8 0,2 3 11 15,3-3-11-15,-2 0 9 0,2 0-9 0,-2-5 0 0,-1 5 9 16,1 0-9-16,-4-3 0 0,-1 3 0 0,-6 0 0 16,0 2 8-16,-3-2-8 0,0 7 8 0,-2-4-8 15,-3 4 0-15,0 0 0 0,0 0 8 16,-5-3-8-16,-3-1 0 0,0 1 0 0,0 3 9 0,-3 3-9 16,3-3 12-16,0 0-3 0,-2 4 0 15,2-1 0-15,0 4 0 0,0 2 0 0,5-2 0 16,-2 0 0-16,0 3-9 0,2-3 0 0,3 5 0 0,3-5 0 15,-1 4 0-15,1-4 0 0,2-4 0 0,1 1 0 16,1 3 0-16,4-7 0 0,0 0 0 0,-1 0 0 16,1-4 0-16,2 1-11 0,0-1 11 0,3 1-8 15,0-8-3-15,0 4 0 0,0 0 0 0,0-5 0 16,-1 2 11-16,-1-1-8 0,2 4 8 0,-6-1-8 16,3 8 8-16,-2-4 0 0,-3 1 0 0,3 3 0 0,-4-4 12 15,1 4 5-15,-8 0 1 0,8 4 0 0,0 3 13 16,-2 5 2-16,-4-2 1 0,1 1 0 0,-1 4-21 0,-2-1-4 15,0 0-1-15,0 5 0 0,-2-5-8 0,-1-3 8 16,-2 4-8-16,2-1 8 0,-2 0 0 0,0-2 0 16,-1 2 0-16,1-7 0 0,0 0-8 0,0 0 12 15,-1 0-12-15,4-2 12 0,-1-1-12 0,3-4 12 16,-3-4-12-16,1-1 12 0,2 2-12 0,2-4 0 16,1-4 0-16,0 1 0 0,2-1 0 0,0-4 0 15,0-3 0-15,3-4 0 0,0 4 0 16,3-8 0-16,-3 5 0 0,5 2 0 0,3 2 0 0,-3 3-11 15,3-2 3-15,0 6 0 0,2-9 8 0,1 12 0 16,-1-4 0-16,1 4 0 0,0 4 0 0,-4-1 0 16,1 1-8-16,-2 3 8 0,1 3-22 0,-1-3 1 0,1 4 0 15,1-1 0 1,-2-3-137-16,-1 4-27 0,-3-4-6 0,4 0-1 0</inkml:trace>
  <inkml:trace contextRef="#ctx0" brushRef="#br0" timeOffset="47414.97">10245 6831 2516 0,'0'0'56'15,"0"0"11"-15,-6 4 2 0,1-4 1 0,0 3-56 0,-3-3-14 0,0 7 0 0,0 0 0 16,-3 2 0-16,3 1 0 0,-2-3 0 0,-1 7 0 0,1 2 0 0,2 1 0 16,0-3 0-16,0 5 0 0,-3 6 0 0,3 4-15 15,6 4 3-15,-4 0 1 0,1-1 11 0,3 8 8 16,2-4-8-16,0 4 11 0,5-3-1 0,0-1 0 16,0 1 0-16,3-2 0 15,3 1-43-15,2 1-9 0,0-1-2 0,3-10 0 16,-3 2-112-16,1-5-22 0,10 13-5 0,-3-15-1 0</inkml:trace>
  <inkml:trace contextRef="#ctx0" brushRef="#br0" timeOffset="48988.56">10821 7052 1576 0,'0'0'70'0,"0"0"14"0,0 0-67 0,-5-3-17 0,-3-1 0 0,3 1 0 16,0-1 67-16,2 4 9 0,-2-3 3 0,-3-2 0 16,2 5-27-16,1-4-4 15,0 4-2-15,-3 0 0 0,0 0-46 0,-3 4-10 16,4-4-2-16,-7 8 0 0,4-1 36 0,-1 0 6 0,1 4 2 0,-1 1 0 15,3 2 9-15,-3 0 3 0,3 0 0 0,1 5 0 16,1 2-31-16,1-2-5 0,2 2-8 0,1-2 11 16,-1 2-11-16,3-6 0 0,3 3 0 0,2-4 0 15,0-2 0-15,1-2 0 0,-1 1 0 0,3-4 8 16,0-4-20-16,2 2-4 0,4-5 0 0,-1 0-1 16,0-5-16-1,3 2-3-15,-3-4-1 0,3 0 0 0,2-4-27 0,-4-4-6 0,2 4-1 16,-1-3 0-16,-1-1-17 0,2 1-4 0,-3-4-1 0,-3 3 0 15,4 4 29-15,-4-3 5 0,1-1 2 16,-3 4 0-16,0 4 57 0,0 0 20 0,-3 0 0 0,0-1 0 16,0 1 55-16,1 7 10 0,-4-4 3 0,1 4 0 0,0 0 3 15,-3 0 1-15,0 0 0 0,5 4 0 0,-5 3-15 0,3-2-2 16,2 2-1-16,-5 0 0 0,3 0-38 0,2 0-8 16,-2 8-2-16,-1-4 0 0,1-1-17 0,-1 1-9 15,-2 4 10-15,3-8-10 0,-3 4 0 0,0-4 0 16,0 5 0-16,3-5 0 0,-3 0 0 0,2-4 0 15,-2-3-13-15,0 0 4 0,3 4-11 0,0-1-1 16,2-6-1-16,0-1 0 16,3 1-5-16,0-1-1 0,-3-11 0 0,6 8 0 0,-3 0 17 0,3-4 11 15,2 1-13-15,0-2 5 0,-2 1 8 0,-1 1 0 0,3-1 0 16,1 3 0-16,-4-3 0 0,1 1 9 0,-1 6-1 0,1-3-8 16,-3-1 26-16,0 1-2 0,-8 7 0 15,0 0 0-15,0 0 7 0,5 0 1 0,-5 0 0 0,0 0 0 16,8 7-4-16,-8-7-1 0,5 5 0 0,1 2 0 15,-4-4-14-15,1 4-2 0,-3-7-1 0,0 7 0 16,0-3-10-16,0-1 0 0,0 1 0 0,0-4 0 16,0 0-8-16,-3 5-4 0,3-5-1 0,0 0 0 31,0 0-21-31,0 0-4 0,0 0-1 0,0 0 0 0,3-5 3 0,2-2 1 16,-2 3 0-16,2 1 0 0,-2-1 22 0,2 1 4 0,0-1 1 0,-5 4 0 15,0 0 8-15,8-3 0 0,-2 3 0 0,-6 0 0 16,8 3 24-16,-3 4 1 0,3-7 0 0,-3 7 0 15,3-3 1-15,0 8 0 0,-3-5 0 0,1 3 0 16,-1-3-9-16,0 0-1 0,-2 0-1 0,-1 2 0 16,1-2 1-16,-3-4 1 0,0-3 0 0,0 0 0 0,0 0-7 0,0 0-2 15,0 0 0-15,0 0 0 0,0 0-8 0,0 0 0 16,-3 0 0-16,-2-7 8 0,2 4-8 0,1-6 0 16,2-1 0-16,-3 3 0 0,3-4-11 15,0-4 11-15,3 4-8 0,-1 1 8 0,4-4 0 0,-4-2 0 16,6 6 0-16,-2-8 8 0,4 6-8 0,-2 5 0 15,3-3 0-15,-1 3 0 0,1 0 0 0,-3 2 0 16,2-2 0-16,1 7 0 0,-6 0 0 0,3 0-12 16,3 0 12-16,-1 3-12 15,4 1-11-15,-4 4-2 0,3-8-1 0,1 4 0 16,-4-1-204-16,1-3-41 0,5 0-8 0,-16 0-1 0</inkml:trace>
  <inkml:trace contextRef="#ctx0" brushRef="#br0" timeOffset="50221.79">11790 6774 2602 0,'0'0'57'0,"0"0"12"0,-5 0 3 0,-1 2 1 0,4-2-58 0,-4 8-15 0,4-4 0 0,-1-1 0 16,0 4 10-16,3 4-1 0,-2 1 0 0,-1 5 0 15,3-3-9-15,0 9-12 0,-3 3 2 0,3 2 1 0,-2 1-10 16,2 8-1-16,0-2-1 0,-3 1 0 0,1 1 13 0,-1-1 8 16,3 1-10-16,-3-1 10 0,-2-4 0 0,2-3 0 15,1-3 0-15,-1-5 0 16,-2 5 0-16,-1-12 0 0,4-3 0 0,-1 1 0 0,-2-2 0 16,2-10 0-16,-2 4-11 0,0-8 11 15,2-3-132-15,0-5-20 0,1-2-4 0,-4-3-1 16,6-6 43-16,0 2 9 0,-2-5 1 0,4-3 1 15,-2 1 7-15,0-5 0 0,3 0 1 0,0 0 0 0,2 1 95 0,-2-4 10 16,2 6 6-16,3-1 2 0,0 1 65 0,0 4 13 16,2 2 2-16,1 1 1 0,2 9 1 0,-2-5 1 15,5 9 0-15,-3-1 0 0,0 8-12 0,0-1-2 16,-2 4-1-16,2 0 0 0,-2 7-24 0,-1-3-5 0,6-1-1 16,-5 8 0-16,-1-4-41 0,-2 0-15 15,3 5 9-15,-3-2-9 0,-3-3 0 0,-2 4 0 0,-1-3 0 0,-2 3 0 16,0-1 0-16,-2-3-14 0,-4 5 2 0,1-5 0 15,-3 0-7-15,-2 4-1 0,-1-4 0 0,3 0 0 16,0 5 5-16,0-2 1 0,0-6 0 0,-2 3 0 16,-1 0 14-16,-2 1 0 0,2-1 12 15,3 0-12-15,0 0 0 0,0-3 0 0,0-4 0 0,8 0 0 16,0 0 0-16,0 0 0 0,0 0-10 0,0 0 10 16,0 0 0-16,6 7 0 0,-1-2-9 0,3-2 9 15,3 1 0-15,-1-1 8 0,3 1-8 0,1-1 12 16,4 1-12-16,-2-1 0 0,3 4 0 0,-1-3 0 15,6 3-8-15,-3 1 8 0,-5-4 0 0,2-1 0 16,-4 4 0-16,2 0 0 0,-3-3 0 0,3-1 0 16,-3 1 0-16,0 4 0 0,-2-8 0 0,-3 4 0 0,2-1 0 15,-4-3 0-15,-6 0 0 0,0 0 0 0,0 0-11 0,0 0 11 16,2 7-10-16,-2 0 10 0,-2-7-21 0,-4 7 1 16,1-3 1-16,-3 4 0 15,0-1-21-15,0-3-4 0,-2-1 0 0,2 1-1 0,-3-1 32 0,0 1 13 16,3-1-11-16,-2-3 11 0,2 4 0 0,3-4-9 15,-6-4 9-15,6 4 0 0,0-3 0 0,2-1 0 16,0 1 0-16,3 3 11 0,0 0-3 0,0 0 0 16,6-7 0-16,-1 3 0 15,3-3-8-15,2-1 0 0,-2 8 0 0,3-7 8 0,2 3-8 0,-2 1 8 16,5-1-8-16,-1 4 8 0,4-3 0 0,-1-1-8 16,4 4 12-16,1 4-4 0,-4-1-8 0,5-3 0 15,-3 4 0-15,0-1 0 0,3 1 0 0,-3-1 0 0,-2 1 0 0,-1 4 0 16,-2-8 0-16,-3 7 0 15,-2-7 0-15,-3 7 0 0,-8-7 0 0,0 0 0 0,0 0 8 0,0 0-8 16,-6 0 14-16,-1 4-2 0,1-1-1 0,-2 1 0 16,-5-1-11-16,0-3 12 0,-3 0-12 0,3 0 12 31,-3 0-35-31,5 0-6 0,1 0-2 0,-1 0 0 0,3-3 15 0,0-1 2 0,3 4 1 0,0-3 0 16,5 3 4-16,0 0 1 0,2-4 0 0,1-3 0 15,0 0 8-15,2 2 0 0,3 2 0 0,2-4 0 16,6 3 0-16,0 1 11 0,3-1-3 0,2-3 0 15,0 4 4-15,-2-1 1 0,2 4 0 0,-3-8 0 16,-2 8 3-16,-3-7 1 0,-2 7 0 0,-3 0 0 0,2-4 1 16,-2 4 0-16,0 4 0 0,0-4 0 0,0 0-10 0,-3 0-8 15,-5 0 12-15,0 0-12 16,0 0 13-16,0 0-4 0,0 0-1 0,0 0 0 16,0 0-8-16,0 0-11 0,0 0 3 0,-7 0 0 15,7 0-35-15,-6 0-6 0,1 0-2 0,5 0 0 16,-8-4-37-16,5 1-8 0,3 3-2 0,-2-4 0 15,-4-3-41-15,6 0-8 0,0-8-1 0,0 4-1 16,3 1 87-16,0-4 18 0,2-2 3 0,-2 2 1 0,2-1 105 0,-2 1 22 16,5 0 4-16,-3 2 1 0,3 1 17 0,-3 4 4 15,0-3 1-15,3 3 0 0,0 0 6 0,-3 2 0 16,1-2 1-16,-1 3 0 0,-2 4-46 0,2 0-10 16,-5 0-1-16,3 4-1 0,-1-1-22 0,1 6-4 0,0 1-1 0,-3-3 0 15,2 7-8-15,1 5-3 0,2-5 0 0,0 9 0 16,1 1-10-16,-4-1-3 0,6 1 0 0,-2-5 0 15,-1-1-12-15,3-4 8 0,0 8-8 0,-3-1 0 32,0-2-23-32,1-1-10 0,-4-6-3 0,1-2 0 15,2-3-84-15,-5-3-18 0,0-4-3 0,0 0-551 0,0 0-111 0</inkml:trace>
  <inkml:trace contextRef="#ctx0" brushRef="#br0" timeOffset="50400.82">12472 6988 2368 0,'0'0'105'0,"0"0"22"0,0 0-102 0,0 0-25 0,0 0 0 0,0 0 0 16,0 0 101-16,0 0 15 0,0 0 4 0,0 0 0 15,8 0-80-15,0 0-16 0,0-5-4 0,0 5 0 0,5 0-20 0,1-4-16 16,2 1 2-16,-1-1 1 16,1 4-95-16,0 0-18 0,3 0-4 0,-1 0-1 15,-2 0-86-15,-3 0-18 0,16 4-3 0,-10 8-1 0</inkml:trace>
  <inkml:trace contextRef="#ctx0" brushRef="#br0" timeOffset="50554.99">12811 7226 2718 0,'0'0'60'0,"0"0"12"0,0 7 2 0,0-3 2 0,0-4-60 0,0 0-16 16,3 7 0-16,-1-2 0 15,-2-5-39-15,0 0-10 0,0 0-3 0,0 0-722 0,0 0-145 0</inkml:trace>
  <inkml:trace contextRef="#ctx0" brushRef="#br0" timeOffset="52002.55">13383 6918 403 0,'0'0'17'0,"0"0"5"0,-3-7-22 0,3 7 0 15,0 0 0-15,-3-8 0 0,1 1 468 0,-1 3 88 16,3 4 19-16,0 0 3 0,0-3-453 0,-5-1-90 15,2 1-19-15,3 3-3 0,-5-4-13 0,0 4-16 16,-3 0 3-16,2 4 1 16,1-1-22-16,-3 1-4 0,0-1-1 0,0 1 0 0,0 3 23 0,3 1 5 0,-3-1 1 0,3 0 0 15,-3 0 10-15,5-3 0 0,-2 3 0 0,2 1-8 16,1-1 8-16,-1 0 0 0,0 0 10 0,3-3-10 16,3-1 8-16,0 1-8 0,-3 3 0 0,0-7 9 15,0 0-9-15,8 8 0 0,-3-1 0 0,0 0 0 16,3 0 0-16,-3-3 8 15,1 3-8-15,2 5 0 0,-1-2 0 0,-1-3 0 16,-1 4 0-16,0 4 0 0,1-1 0 0,-4 4 0 0,1-3 0 0,-3-1 0 16,0 5 0-16,-3-5 0 0,1 4 0 0,-4-3 0 15,1-4 0-15,-3 3 0 0,0 1 0 0,0-4 0 16,-2-1 0-16,-1 1 0 0,1 1 8 0,-1-2-8 0,0-3-10 16,1 0-4-16,-3-3-1 0,5 4 0 15,-3-4-29-15,0-1-5 0,3-3-2 0,1 4 0 16,1-4-3-16,4-4-1 0,-4 4 0 0,6 0 0 15,6-7 25-15,2-1 5 0,2 4 1 0,1-6 0 0,2 6 16 0,0-6 8 16,6-2-8-16,-3 5 8 0,5-4 20 0,0-3 8 16,3 2 3-16,0 2 0 0,2-1 5 0,0-3 0 15,-2-1 1-15,3 4 0 0,-1 1-6 0,1-2-2 16,-1 1 0-16,-2 1 0 0,0-4-9 0,-3 2-1 16,-3 1-1-16,-2 1 0 0,0-1-18 0,-5-1 0 15,-1 2 0-15,-2 3 0 0,-2-4 9 0,-1 3-9 0,-3 1 0 16,-2 3 9-16,0-3-1 0,-2 4 0 0,-3-4 0 15,-3 3 0-15,-3-4 4 0,0 8 0 0,1-7 0 0,-3 7 0 16,-1 0 2-16,-1 0 1 16,1 0 0-16,1 0 0 0,0 7-1 0,0-7 0 15,-1 8 0-15,4 3 0 0,-1-4 5 0,3 0 1 16,-2 8 0-16,4-1 0 0,1-3-20 0,2 4 0 0,1-1 0 16,4 0 0-16,1-3 0 0,0 4 0 0,2-4 0 15,0-1 0-15,3 2 0 0,0-5 0 0,3 0 0 0,-1-3 0 16,1-1 0-16,2 1 0 0,0-1 0 0,3-6 0 15,0-1-23 1,0-3-8-16,0-3-1 0,0-2-1 0,2 1 6 0,1-3 2 0,2-1 0 0,0-3 0 16,0-3 15-16,-2 2 10 0,-1 2-12 0,1-2 12 15,-1 1-23-15,-2 1 3 0,0-2 0 0,0 1 0 16,0 3 32-16,-5 1 6 0,-1 3 2 0,-2-4 0 0,-3 4-8 16,1 4-2-16,-4 4 0 0,1-1 0 0,-3 4 46 15,0 0 8-15,0 0 3 0,0 0 0 0,0 0-3 0,-5 0-1 16,-1 7 0-16,1 0 0 0,0 0-33 0,-1 4-6 15,-1 4-2-15,4 3 0 0,-5 1-10 0,5-2-1 16,-2 9-1-16,2-5 0 0,-2 5-10 0,2-1-17 16,1-3 4-16,-1-4 1 0,0 4 12 15,3-1 0-15,-2-2 0 0,2-1 0 16,0 1-105-16,0-9-19 0,-3 4-3 0,3-10-1 16,-2 3-100-16,2-7-20 0,0 0-4 0,0 0 0 0</inkml:trace>
  <inkml:trace contextRef="#ctx0" brushRef="#br0" timeOffset="52190.04">13753 6955 2476 0,'0'0'220'0,"0"0"-176"0,0 0-35 0,0 0-9 16,0 0 158-16,0 0 30 0,0 0 5 0,8 3 2 16,3 1-152-16,2-1-31 0,-3-3-12 0,6 0 11 15,-3 0-22-15,6 0-4 0,5-3-1 0,0-1 0 31,5-3-105-31,-3 7-22 0,-2-8-4 0,0 8-1 16,0-7-20-16,-3 3-4 0,-3 4 0 0,1-3-496 16,-1-1-100-16</inkml:trace>
  <inkml:trace contextRef="#ctx0" brushRef="#br0" timeOffset="53188.55">14380 6631 288 0,'3'-7'12'0,"-1"7"4"0,-4-7-16 0,2 7 0 0,0 0 0 0,0 0 0 16,0-8 380-16,-3 8 72 0,3 0 16 0,0 0 2 15,0 0-303-15,-5 5-61 0,0 2-12 0,-1 0-2 16,-4 7-26-16,2 5-5 0,-3 2-1 0,1 5 0 16,-4 0-29-16,1 2-7 0,0 1 0 0,2 4-1 15,-5-1-13-15,3 1-2 0,3 3-8 0,-1-3 12 16,-2-3-12-16,2 1 8 0,3 6-8 0,0-8 0 16,3-4 8-16,0 4-8 0,-1-6 0 0,4-2 0 15,2 1 0-15,-3-8 0 0,3 0 0 0,0 2 0 16,5-6 19-16,1-3-3 0,-1 0 0 0,3 0 0 0,3-3-4 0,-1 4-2 15,3-8 0-15,3 0 0 0,3 0 0 0,-1 4 0 16,3-8 0-16,1 4 0 0,1-5-10 16,1 2 0-16,0-1 0 0,-3 1 8 0,3-1-8 15,-5-3-11-15,-4 4 3 0,-1-4 0 0,-1 0 8 0,0-2 0 16,-2 2 0-16,-1 0 0 0,4 0 0 0,-7-3-8 16,4-2 8-16,-3 5-8 0,3 3 8 0,-4-6 0 15,-4 3 0-15,0-5 0 0,2 5-8 0,-2-4 0 16,-3 4 0-16,-3-8 0 0,0 8-10 0,1-4-2 15,-4 1 0-15,-1-1 0 0,1 3 4 0,-2 1 0 16,-2 3 0-16,2 1 0 0,3 3 6 0,-3-4 2 0,0 4 0 0,0 4 0 16,0-1 8-16,2 8 0 0,-1-3-9 15,1 6 9-15,1-3 0 0,0-1 0 0,2 9 0 0,-2-5 0 16,2 2 0-16,3-2 0 0,0 0 0 0,0 1 0 16,3-1 0-16,-3 0 0 0,5-7 0 0,0 5 0 15,1-5 0-15,-4 0 0 0,6-7 0 0,0 4 0 16,3-4 0-16,-1-4 0 0,1 1 0 0,2-1 0 15,3-6-11-15,2-2-7 0,1 1-2 0,2-3 0 32,0-5-9-32,3 2-3 0,0-2 0 0,0 1 0 0,0 1 10 0,-1-6 2 15,-1 2 0-15,-4 2 0 0,-2-2 9 0,0-1 3 0,-3 1 0 0,0-2 0 16,-2 2 20-16,-3 2 4 0,-3-2 0 0,3 2 1 16,-3 5 27-16,-2-3 6 0,0 1 1 0,-1 2 0 15,1-1 4-15,-3 8 1 0,0-4 0 0,3 4 0 16,-3 0-20-16,0 4-3 0,0 3-1 0,0 0 0 15,0 0 0-15,0 0 0 0,0 0 0 0,0 0 0 16,0 0-51-16,-6 7-10 0,1 7-3 0,-3 0 0 0,0 5 32 0,0-2 0 16,3 9 0-16,-3-1 0 0,3 4 0 0,-1 1 0 15,-2 3 0-15,6 2 0 0,-4 5 0 0,4 0 0 16,2-4 0-16,0 4 0 0,-3 4 0 0,6-8 0 16,-1-3 0-16,1-8 0 0,2 4 0 0,-2-3 0 15,0-1 0-15,2-3 0 0,-2-1 0 0,2-7 0 16,-2 5 11-16,2-12-3 0,-2 0-8 15,-1-3-10-15,-2 4 10 0,0-8-13 16,0 0-115-16,0 0-22 0,-5-8-5 0,0 1-590 0,-3-4-119 16</inkml:trace>
  <inkml:trace contextRef="#ctx0" brushRef="#br0" timeOffset="53350.12">14653 7106 2199 0,'0'-10'48'0,"0"-1"11"0,0 4 1 0,2-8 2 0,-2 8-50 0,3 0-12 0,2-4 0 0,3 3 0 16,0 1 76-16,0 3 13 0,3 4 3 0,-1-7 0 15,6 7-67-15,0-3-13 0,2-1-2 0,-2 4-1 16,0 0-9-16,3 0 0 0,-1 0 0 0,1 0-11 31,-3 0-133-31,0 0-26 0,-3-3-6 0,3-1-780 0</inkml:trace>
  <inkml:trace contextRef="#ctx0" brushRef="#br0" timeOffset="53566.93">15214 6849 2286 0,'0'0'101'0,"0"0"21"0,0 0-98 0,0 0-24 0,0 0 0 0,-3 7 0 16,0 0 108-16,-2 1 16 0,2 3 3 0,-2-1 1 15,0 1-93-15,-1 8-19 0,-1-5-3 0,1 8-1 0,1-1-12 16,2 2 0-16,-2-2 0 0,2 5 0 0,-2-5 0 0,2 1-10 16,1 3 2-16,2 4 0 0,-6-6 8 0,6-2 0 15,0 1 0-15,-2-4 0 0,2-4-13 0,0 1-1 16,0-1 0-16,0-7 0 15,0 5-29-15,0-8-5 0,0-4-2 0,0 0 0 16,0 0-156-16,0 0-31 0,-8-12-7 0,5-2 0 0</inkml:trace>
  <inkml:trace contextRef="#ctx0" brushRef="#br0" timeOffset="53790.32">15057 6962 1843 0,'0'0'164'0,"0"0"-132"0,0 0-32 0,0 0 0 16,0 0 189-16,0 0 31 0,0 0 7 0,8 0 1 16,3 3-156-16,0-3-30 0,-4 4-6 0,4-1-2 15,2-6-34-15,1-1 0 0,1 4 0 0,4-3 0 32,-3 3-36-32,0-4-12 0,0 4-1 0,-3 0-1 15,0-3-2-15,0 3-1 0,-2 0 0 0,-1 0 0 0,1 0-6 0,-3 0-1 0,0 0 0 0,2 0 0 16,-2 0-168-16,-2 0-35 0,-6 0-6 0,13-4-2 0</inkml:trace>
  <inkml:trace contextRef="#ctx0" brushRef="#br0" timeOffset="54223.24">15526 6657 1796 0,'0'0'80'0,"0"0"16"0,0 0-77 0,0 0-19 0,0 0 0 0,0 0 0 16,0 0 77-16,-8 4 12 0,0-1 3 0,5 4 0 15,1-3-47-15,-1 3-9 0,-5 5-1 0,3-2-1 16,-3 8-22-16,-3-4-12 0,3 5 12 0,-2 2-12 16,-4 1 28-16,4 4-2 0,-1-5 0 0,1 5 0 15,2-5 1-15,2 5 0 0,1-5 0 0,0 2 0 16,2-2-6-16,3 5-1 0,3-5 0 0,0 1 0 15,-1-4-10-15,3 1-2 0,3-2-8 0,3-1 12 16,-3-2-12-16,3-4-8 0,-1 1 8 0,3 4-13 31,-2-4-45-31,2-4-9 0,-5 0-1 0,0 1-1 0,5-4-203 0,-2-1-40 0,7-3-8 16,-4 0-1-16</inkml:trace>
  <inkml:trace contextRef="#ctx0" brushRef="#br0" timeOffset="54494.19">15645 6682 2581 0,'0'0'114'0,"0"0"24"0,0 0-110 0,5 0-28 0,-2 7 0 0,5-2 0 15,0 2 36-15,0 0 1 0,0 7 1 0,-1-2 0 31,1-2-56-31,-2 4-11 0,-1 4-3 0,3 1 0 16,-3 2-12-16,-2 1-2 0,-1 3-1 0,1 4 0 0,-3 1 27 0,0-1 6 16,-5-1 1-16,0 5 0 0,-3 0 39 0,0 0 8 15,0-1 2-15,-5 1 0 0,-1-4-26 0,-2-1-10 0,1-2 8 0,-4 0-8 16,0-5 0-16,-2-2-14 0,3-1 2 0,-3-4-1101 16</inkml:trace>
  <inkml:trace contextRef="#ctx0" brushRef="#br0" timeOffset="55589.09">16068 7364 2592 0,'0'0'230'0,"0"0"-184"0,0 0-37 0,-5 7-9 16,-3 8 46-16,0-4 7 0,-5 3 2 0,0 5 0 31,-1-2-86-31,1-5-17 0,-3 9-3 0,0-7-1137 0</inkml:trace>
  <inkml:trace contextRef="#ctx0" brushRef="#br0" timeOffset="56508.69">16653 6762 2484 0,'0'0'110'0,"0"0"22"16,-5 0-105-16,-1 7-27 0,1-7 0 0,0 7 0 0,-3 1 35 0,0 3 1 15,0-1 1-15,3 9 0 0,-3 2-25 0,2 2-12 16,-2-2 10-16,1 8-10 0,1-4 0 0,1 8 0 16,0 0 0-16,-1-4 0 0,1-1 0 0,2 5 0 15,-5-3 0-15,6-6 0 0,-1-1 0 0,1-2 0 16,-1 1 0-16,3-4 0 0,-3-3 0 0,6-4 0 0,-3-1 0 0,3 1 0 15,-3-3 0-15,5-4 8 0,-3-1-8 16,-2-3 0-16,0 0 0 0,11 0-18 0,2-3 4 0,1-6 1 31,-1 2-35-31,3-3-6 0,2-1-2 0,1-4 0 16,-1 1 16-16,3-4 2 0,-5 3 1 0,5 1 0 0,6 0 37 0,-3 2 0 0,-3-2 0 0,0 3 0 16,0 1 10-16,-2-2 10 0,-1 8 1 0,-2 1 1 15,-3-1 18-15,1 4 3 0,-4 0 1 0,-2 0 0 16,0 7-13-16,0-3-3 0,-3 3 0 0,-2 1 0 15,2 3-16-15,-5-4-3 0,3 0-1 0,-3 0 0 16,-3 8-8-16,-2-4 8 0,2-1-8 0,-5 2 8 16,0-1-8-16,0-1 8 0,-2-3-8 0,-1 0 8 15,1 2 8-15,-6-6 2 0,0 4 0 0,-3-7 0 16,4 4-59-16,-7-1-12 0,-4-3-3 0,-1-3 0 16,9-1-145-16,-3 4-30 0,-3-3-5 0,0-4-644 15</inkml:trace>
  <inkml:trace contextRef="#ctx0" brushRef="#br0" timeOffset="56675.08">16309 6936 1958 0,'0'0'174'0,"0"0"-139"15,0 0-35-15,8-4 0 0,5-3 140 0,3 7 22 16,0-3 4-16,0-1 1 0,5 1-93 0,0-1-18 16,0 4-4-16,3 0-1 0,2 0-34 0,1-3-6 15,7-2-2-15,-2 5 0 0,-3-2-9 0,6-3 0 16,4 5 0-16,1-4-11 15,-3 4-113-15,-3 0-24 0,1-3-4 0,-3-1-574 0,-6 4-115 16</inkml:trace>
  <inkml:trace contextRef="#ctx0" brushRef="#br0" timeOffset="56886.73">17264 6805 1609 0,'0'0'71'0,"0"0"15"0,0 0-69 0,-3 0-17 0,-5 0 0 0,3 0 0 16,0 0 125-16,-3 4 22 0,0 1 4 0,0-3 1 15,0 10-78-15,-2-2-15 0,-1 1-3 0,0 8-1 16,6-2-40-16,-5 1-15 0,-1 8 11 0,0 3-11 16,6-4 0-16,0 4 0 0,-6 4 0 0,3 4 0 15,3-2 29-15,0-2 0 0,-1 3 0 0,1-3 0 16,-5 0-29-16,4-8 8 0,6 4-8 0,-5-3 0 16,0-1-48-16,2-8-12 0,6 2-2 0,-3-5-635 15,-3-2-127-15</inkml:trace>
  <inkml:trace contextRef="#ctx0" brushRef="#br0" timeOffset="57074.7">17185 6736 2966 0,'0'0'65'0,"0"0"14"0,0 0 2 0,0 0 3 0,5 0-68 0,6 0-16 16,-1 0 0-16,6-2 0 0,0-3 8 0,0-2-8 0,2 3 9 0,3 1-9 31,-2-4-53-31,2 0-17 0,0 0-3 0,3 0-1 16,-5-2-123-16,2 6-25 0,-3-1-5 0</inkml:trace>
  <inkml:trace contextRef="#ctx0" brushRef="#br0" timeOffset="57993.6">17238 7092 2257 0,'0'0'100'0,"0"0"20"0,2 7-96 0,-2-7-24 0,6 0 0 0,1 7 0 15,4-3 25-15,2 3 0 0,1-7 0 0,-1 0 0 16,3 0-25-16,2-4 8 0,1 1-8 0,-1-1 0 16,1 1-38-16,-1-1-13 0,3 1-2 0,-2-1-1 15,-1 1 14-15,-4 3 2 0,-1 3 1 0,-3 1 0 0,1-1 13 0,-3 1 4 31,-3-1 0-31,1 4 0 0,-1-3 31 0,0 4 6 0,-2-1 2 0,-1 0 0 0,-2 0 5 0,0 0 0 16,0 2 1-16,0 1 0 0,-2-3 11 0,2 0 1 16,-3 0 1-16,1-3 0 0,-1 4-29 0,3-8-9 15,0 0 0-15,0 0 0 0,0 0 13 0,0 0-4 16,0 0-1-16,0 0 0 0,0 0-8 0,0 0 0 16,0 0 0-16,8-5 0 0,0-2 0 0,0 0 0 15,5 4 10-15,-2-4-10 0,2 0 0 0,0 0 0 16,0 2 0-16,-2 1 0 0,-1 1 0 0,1-1 0 15,0 4-15-15,-4 0 5 0,4 0 10 0,-3 0 0 16,0 0 0-16,-3 0-8 0,1 4 8 0,-1 3 0 16,0-2 0-16,0 2 0 0,-2 0 0 0,2 0 0 0,-2-4 9 15,2 4-9-15,-2 0 10 0,-3 2-10 16,3-2 8-16,-1 0-8 0,1 0 0 0,-1-4 0 0,1 1 0 0,0 3 0 16,-3-7 0-16,2 5 0 0,4-2-10 0,-1 1 10 15,0-1-11-15,3-3 11 0,-2 0-12 0,7 0 12 16,-3 0 0-16,1 0 0 0,5 0 0 0,0-3 0 15,2 3 0-15,-2-4 0 0,-3 4 0 0,1-3 0 16,-1 3 0-16,3-5 0 0,0 5 0 0,-3-4 0 16,0 1 0-16,0 3 12 0,0-4-3 0,1 4-1 15,-6-3-8-15,2-1 0 0,-2 1 0 0,0-1 0 16,-3 1 0-16,-5 3 0 0,0 0-10 0,0 0 10 16,6-4 0-16,-6 4 0 0,0 0 0 0,0 0 0 0,0 0 0 15,0 0 10-15,0-7-2 0,0 7 0 16,0 0-8-16,-6 0 0 0,4 0 0 0,-4 0 0 15,1 0 0-15,0 0 0 0,0 4 0 0,-3-1 0 0,0 4 12 16,0-3-4-16,2 3 0 0,-2 0 0 16,3 0-8-16,0 1 0 0,0-1 0 0,2 0 0 0,-2 0 0 0,5-3 0 15,0-4 0-15,2 7 0 0,1 1 0 0,-3-8 0 16,5 4 0-16,3-1 0 0,0-3 0 0,3 0 8 16,-3-3-8-16,2-1 0 15,1-4-20-15,-1 1-10 0,4-4-2 0,-4-3 0 16,3-1-46-16,1 1-10 0,-4-4-1 0,6-1-1 15,-5-2-54-15,5 2-12 0,-3-5-1 0,0 1-1 16,-2-6 43-16,-1 8 9 0,3-5 2 0,-2 1 0 0,0-1 132 0,-3 2 28 0,-1-2 4 16,1 0 2-16,-2 1 54 0,2 3 12 0,-3 4 1 0,-2 3 1 15,-1-3-7-15,1 11-2 0,-3 0 0 0,0-1 0 16,-3 1-9-16,3 7-3 0,0 0 0 0,-5 7 0 16,-3-2-69-16,0 2-15 0,-3 3-2 0,4 8-1 15,-1 1-10-15,0 2-1 0,0 1-1 0,0 3 0 16,3 1 19-16,-1 3 4 0,4-4 1 0,-1 4 0 15,0 1-34-15,3-6 0 0,0 6 0 0,0-9 0 16,6 5 0-16,-4-4 0 0,1-1 0 0,2-2 0 16,3-5 0-16,-3 0 0 0,1-3 0 0,4 4 0 15,-2-8-46-15,0 0-16 16,0-3-3-16,3 3-1 0,-1-7-187 0,1 0-38 16,5-4-7-16,-6 1-2 0</inkml:trace>
  <inkml:trace contextRef="#ctx0" brushRef="#br0" timeOffset="58381.72">18672 6649 2278 0,'0'0'101'0,"2"8"21"0,4-1-98 0,2 4-24 0,-1 11 0 0,1-4 0 16,3 1 57-16,0 5 7 0,-3 2 0 0,-1 4 1 15,-1 1-45-15,-1 2-10 0,-2 0-2 0,-1-1 0 16,1 8-8-16,-3 0 8 0,-3 0-8 0,-5 3 8 16,0 1-8-16,-7-4 0 0,-4 3 0 0,1 1-11 15,-9-1 11-15,1-3 0 0,-1 0 0 0,-5 0 8 16,-7 0-8-16,-4 0 0 0,-2-7 0 0,-2 2-8 16,-3-2-71-16,-1-3-13 15,9-6-4-15,0-1-937 0</inkml:trace>
  <inkml:trace contextRef="#ctx0" brushRef="#br0" timeOffset="63183.93">19246 6490 1861 0,'0'-8'82'0,"0"8"18"0,0 0-80 0,0 0-20 16,2-7 0-16,1 7 0 0,2-2 19 0,1-3 0 15,-1 5 0-15,0-2 0 0,1 2-3 0,-1 0 0 16,0 2 0-16,0-2 0 0,1 7 4 0,-1 0 1 15,0 1 0-15,1 3 0 0,-1 3 11 0,0 8 1 16,-2 1 1-16,-1 5 0 16,1 5 3-16,0 7 1 0,-3 3 0 0,0 4 0 0,-3 0-15 0,3 4-3 15,-3 8-1-15,-2-5 0 0,3 3-10 0,-4 2-1 16,4-1-8-16,-1-1 12 0,0-1-12 16,1-2 0-16,-1 0 8 0,3-4-8 0,3 2 8 0,-3-10-8 15,2 3 11-15,4-10-11 0,-4-2 16 0,4-3-3 16,-1-6-1-16,-3-5 0 0,4-5-28 0,-4 0-7 15,4-5-1-15,-4-2 0 16,1-4-96-16,-3-3-20 0,0 0-4 0,3-3-779 0</inkml:trace>
  <inkml:trace contextRef="#ctx0" brushRef="#br0" timeOffset="63463.93">19590 6330 172 0,'0'0'16'0,"0"0"-16"0,2-7 0 15,-2 7 0-15,0 0 440 0,0 0 84 0,0 0 18 0,0 0 3 16,0 0-373-16,3 4-74 0,2 3-15 0,1 7-3 16,2 8-36-16,0 3-6 0,-1 8-2 0,1 0 0 15,0 7-16-15,0 7-4 0,0 0-1 0,0 12 0 16,-3-2-15-16,1 1 0 0,-1 1 0 0,-2 2 0 0,2 5 8 15,0-2-8-15,-2 2 0 0,0-5 0 0,-1 2 0 16,3-2 0-16,-2-7 0 0,-3 5 0 16,3-5-33-16,-3-4-3 0,0-3-1 0,0-7 0 15,0 0-157-15,2-7-31 0</inkml:trace>
  <inkml:trace contextRef="#ctx0" brushRef="#br0" timeOffset="65551.23">20497 6758 1324 0,'0'0'118'0,"-2"-7"-94"15,-1 7-24-15,0-7 0 0,3 7 129 0,-2 0 22 16,-6-3 4-16,2-2 1 0,4 3-104 0,-3-3-20 15,-3-2-4-15,2 3 0 0,-4 1-14 0,2-1-2 16,0 1-1-16,-3-1 0 0,-2 4 8 0,0 4 1 16,0-1 1-16,-1 1 0 0,4 3 8 0,-1 0 2 15,-2 5 0-15,-3 5 0 0,3-1-9 0,-3 5-2 0,0 0 0 0,0 1 0 16,3 3-11-16,0 1-9 0,2-4 12 0,1 3-12 16,2 1 0-16,0-5 0 0,2 5 0 0,1-5 0 15,2 1 0-15,1-4 0 0,2-3 0 0,0-1 0 16,2-3 0-16,-2 4 0 0,6-8-13 0,-4 0 5 31,6-3-24-31,0-1-5 0,0-3-1 0,3 0 0 16,2 0-10-16,0-3-3 0,1-1 0 0,1 1 0 0,4-4-1 15,-1 3-1-15,1-4 0 0,2 1 0 0,0-4 30 0,3 1 7 0,0-1 0 0,0-1 1 16,-3 5 38-16,3-3 7 0,-3-1 2 0,-3 3 0 16,1 1 19-16,-3 0 4 0,0 0 1 0,0 3 0 15,-3 1-16-15,0-1-4 0,-2 1 0 0,-3-2 0 16,2 5-8-16,-5 0-3 0,1 5 0 0,-1-2 0 15,-5-3-13-15,3 4-2 0,-3-4-1 0,0 7 0 0,-3 0 3 16,-2 0 0-16,-3 0 0 0,2 1 0 0,-4-1-12 0,-1 0 8 16,3 0-8-16,-2 0 8 0,-1 2-8 0,1-6 0 15,-1 4 0-15,0-3 0 0,3-1-10 0,-2 1-1 16,-1-4 0-16,1-4 0 0,2 4 11 16,3 0-13-16,-1-3 5 0,1-4 8 0,5 3-24 0,3-4 4 15,2-3 0-15,0-3 0 0,0 4-4 0,3-6 0 16,3 2 0-16,2-1 0 0,-2 1 24 0,2 3-9 15,0-3 9-15,0 6 0 0,1-3 0 0,2 1 0 16,-6 3 8-16,3 3-8 0,3-4 35 0,-5 6 1 16,2-3 0-16,-5 5 0 0,3 0-6 0,-3 0-1 15,-1 5 0-15,1-3 0 0,0 6-3 0,0 3-1 0,-5-4 0 16,0 0 0-16,2 0-10 0,-5 5-3 16,3-2 0-16,-3-3 0 0,0 4-3 0,0-4-1 15,2 1 0-15,-2-1 0 0,0 0-8 0,0 0 0 0,0-3 0 0,0-4-11 16,0 0 3-16,0 0 0 0,0 0 0 0,3 0 0 31,2 3-18-31,0-3-3 0,1-3-1 0,2 3 0 0,0-4 17 0,-1 4 3 0,4-7 1 0,-3 4 0 16,3-1 9-16,-1-3 9 0,1 4-1 0,2-2-8 15,-5 3 14-15,3-3-4 0,-4 5-1 0,1 0 0 16,0 0 24-16,-8 0 5 0,8 0 1 0,0 0 0 16,-3 5-20-16,1-3-4 0,-6-2-1 0,8 8 0 15,0-4-14-15,-3 3 9 0,0-4-9 0,3 4 8 16,-3-3-8-16,1 3 0 0,2-2 0 0,-3-2 0 0,3 1 0 15,-3-1 0-15,6 1-8 0,2-4 8 0,3 3-13 0,0-6 1 16,0-1 1-16,5 1 0 16,0-1-4-16,-2 1-1 0,-1-9 0 0,1 8 0 15,2-6-11-15,0-1-2 0,-3 1-1 0,4-2 0 16,-4 1 17-16,1-3 3 0,-4-1 1 0,-1-3 0 16,-1 1 9-16,0-2 0 0,0 0 0 0,-2-2 0 0,0 3 0 0,-1-4 14 15,-2 1-3-15,3 2-1 0,-1 1 16 0,-2 3 3 16,-3 1 1-16,3 3 0 0,0 4-8 0,-5-1-2 15,0 1 0-15,-1 3 0 0,-2 4-6 0,0 0-2 16,0 0 0-16,0 0 0 0,3 9-12 0,-3 1 9 16,0-3-9-16,3 7 8 0,-3-3-8 0,0 8 0 0,2-2 0 15,-2 6 0-15,3-2 8 0,0 5-8 16,2-5 0-16,-3 5 8 0,4-5-8 0,-1 1 0 0,0 4 0 0,1-5 0 16,-1-3 0-16,0 4-11 0,3-8 3 0,-3 5 0 31,1-5-42-31,-1 5-8 0,0-8-2 0,1-1 0 15,-4 1-32-15,1-4-6 0,-3-7-2 0,0 0-547 16,0 0-109-16</inkml:trace>
  <inkml:trace contextRef="#ctx0" brushRef="#br0" timeOffset="66667.11">21328 6875 576 0,'-8'-12'25'0,"5"5"6"0,-2 3-31 0,0 1 0 0,0-1 0 0,-1 1 0 15,1-1 412-15,5 4 77 0,-3-3 15 0,3 3 4 16,0 0-372-16,0 0-75 0,8 3-14 0,0 4-3 15,3-3-35-15,-1 3-9 0,4-2 0 0,-1 2 0 0,5-4 0 0,1 4 0 16,2 0-10-16,3-3 10 16,2-4-41-16,3 7-2 0,1 0 0 0,-4-2 0 15,6-2-18-15,-3 1-4 0,-3 3-1 0,1-4 0 16,-6-3 6 0,-3 0 2-16,1 4 0 0,-3-1 0 0,-6-6 40 0,4 3 8 0,-6 0 2 0,-3 0 0 0,0 0 38 0,-5 0 8 15,0 0 2-15,0 0 0 0,0 0 22 0,0 0 5 16,0 0 1-16,0 0 0 0,0 0-35 0,0 0-6 15,0 0-2-15,0 0 0 0,-5 3-10 0,-3-3-3 16,3 4 0-16,-3-1 0 0,0 1-4 0,3 4 0 16,-1-1-8-16,1 0 12 0,0 0-3 0,-1-3-1 15,1 3 0-15,2 0 0 0,1 1-8 0,-1-1 0 16,0 0 0-16,3-7 0 0,3 7 0 0,0-3 0 16,-3-4 0-16,8 3 0 0,-3 1 0 0,3-4 0 15,0 0 0-15,0 0 0 0,2-4 0 0,1 1 0 16,0 3 0-16,-1-4 0 0,1 1-16 0,-1-1-6 0,4 1-1 0,-4-1 0 15,1 1 23-15,-1 3-11 0,-2 3 11 0,0-3-8 16,0 4 8-16,0-1 0 0,0 1-9 0,0-1 9 16,-3 1 0-16,1 3 0 0,-1 1 0 0,0-1 8 15,0 0 8-15,1 0 2 0,-6-7 0 0,0 4 0 16,2 3-2-16,-2-7-1 0,0 0 0 0,3 8 0 16,-3-8-15-16,0 0 0 0,5-3-9 0,1 3 9 15,-4-5 0-15,6-2-9 0,-3 3 9 0,1-3 0 31,-1 0-37-31,0-8-3 0,-2 8 0 0,0-4 0 0,2-3 18 0,0 6 3 0,-2-6 1 0,5 7 0 16,0-4 18-16,0-4 0 0,0 8 0 0,2-4 0 16,-2 4 0-16,3 0 8 0,-3-1-8 0,0 1 12 15,-1 7 11-15,4-4 1 0,-6 4 1 0,3 0 0 0,-8 0-5 0,8 0-2 16,0 4 0-16,0 1 0 16,-8-5-18-16,8 2 10 0,-3 6-10 0,3-1 8 0,-2 0-8 0,-4 0 8 15,4-3-8-15,-4 3 8 0,1 1-8 0,2-1 0 16,-2 0 0-16,-1 0 0 15,1-3-19-15,-3-1-5 0,3 8-2 0,-3-3 0 0,0-4 18 0,2 3 8 16,-2-4-8-16,0 4 8 0,0-7 0 0,0 7 0 16,0 2 0-16,0-2 0 0,0 0 0 0,0 0 0 15,0-4 0-15,0 4 0 0,0 2 0 0,-2 1 0 16,4-3 0-16,-4 0 8 0,2 0 2 0,0-3 1 0,0-4 0 0,0 0 0 16,0 0-3-16,0 0-8 0,0 0 12 0,0 0-4 15,0 0-8-15,0 0 0 16,0 0 0-16,0 0 0 0,5 0 0 0,6-4-17 0,-4 1 4 0,4-1 1 31,2-3-28-31,1 0-4 0,-4 0-2 0,3-1 0 16,3 1 14-16,0 0 4 0,-3-4 0 0,1 4 0 0,-4 4 28 0,1-2 0 15,2 1 0-15,-2 1 0 0,-6 3 23 0,5-4 4 0,-4 4 1 0,2 0 0 16,0 0-8-16,0 0 0 0,-1 0-1 0,1 0 0 16,-2 0-1-16,2 4 0 0,0-4 0 0,-1 0 0 15,4 0-18-15,-3 0 0 0,0 0 0 0,0 3 0 16,2-6 0-16,-2 3 0 0,0 0 0 0,-2 0 0 15,2 0-16-15,0-4 2 0,-8 4 1 0,7 0 0 0,1 0 13 16,-8 0-12-16,0 0 12 0,0 0-12 0,0 0 12 16,0 0 0-16,0 0 0 0,0 0 0 0,0 0 14 15,0 0-4-15,0 0-1 0,0 0 0 0,0 0 2 0,0 0 0 16,-2 0 0-16,2 4 0 16,0-4 12-16,-3 0 2 0,3 7 1 0,-3-2 0 0,3-2-26 0,0 4 0 15,0-3 0-15,0 3 0 0,0-4 12 0,3 1-4 16,-3 3 0-16,3 1 0 0,2 3-8 0,0-1 8 15,-2-6-8-15,5 3 8 0,-3 0-8 0,3 1 10 16,0-1-10-16,3 4 10 0,-1-4-10 0,1-4 8 16,-1 1-8-16,1 1 8 0,-3-2-8 0,3 4 0 15,-1-3 0-15,-5-1 0 0,-5-3 0 0,6 4 8 16,-6-4-8-16,0 0 0 0,0 0 0 0,0 0 0 16,0 0 8-16,0 0-8 0,0 0 0 0,-6 0 0 15,-4 3 0-15,2-3-11 16,-3 0-40-16,3 0-8 0,-5-3-1 0,5-1-1 15,-2 4-140-15,2-7-28 0,-3 0-6 0,6 4-570 0</inkml:trace>
  <inkml:trace contextRef="#ctx0" brushRef="#br0" timeOffset="66899.39">22992 6602 2487 0,'0'0'110'0,"0"0"23"0,0 7-106 0,-2 1-27 0,2 6 0 0,-3 9 0 16,0-2 31-16,1 12 1 0,-4 0 0 0,-2 2 0 16,1-2-23-16,-1 7-9 0,-3 0 8 0,0-4-8 15,1 4 0-15,-1-3 0 0,1-1 0 0,-1 4 0 16,1-8-17-16,-1 4 4 0,3-6 1 0,0-1 0 16,0-1-29-16,0-2-6 0,0-8-1 0,3-3 0 15,2-1 10-15,1-3 2 0,-1-8 0 0,3-3-989 16</inkml:trace>
  <inkml:trace contextRef="#ctx0" brushRef="#br0" timeOffset="67128.78">23196 6654 2761 0,'0'0'60'0,"0"0"13"0,0 0 3 0,0 0 2 0,0 7-62 0,3 7-16 0,-1 0 0 0,-2 8 0 16,0 3 19-16,-2 1 1 0,-4 3 0 0,1 1 0 15,-3-2-20-15,0 8 0 0,-2-3 0 0,-1 0 0 16,3-1-16-16,0 4-6 0,-2-3-2 0,2 0 0 31,2-8-32-31,-2 8-6 0,3-4-2 0,-3-4 0 16,3-3 10-16,0-1 2 0,-1-2 0 0,-2-1 0 16,6-3-61-16,-6-4-12 0,3-4-3 0,-1 0-779 0</inkml:trace>
  <inkml:trace contextRef="#ctx0" brushRef="#br0" timeOffset="67269.27">22976 6983 2502 0,'0'0'55'0,"0"0"11"0,0 0 2 0,8 0 3 0,0 0-57 0,0 5-14 16,3-5 0-16,-1 2 0 16,1-2-42-16,2 5-11 0,6-2-3 0,-3-3 0 15,-1 4-204-15,4-1-42 0,18 1-8 0,-16-1-2 16</inkml:trace>
  <inkml:trace contextRef="#ctx0" brushRef="#br0" timeOffset="68758.22">23246 7045 633 0,'14'11'28'0,"-9"-8"6"0,3 1-34 16,-3-4 0-16,3 3 0 0,-3 1 0 0,3 1 316 0,0-2 57 16,0-3 11-16,0 0 3 0,-3 0-259 0,1-3-51 15,2-2-10-15,-1 1-3 0,-1 1-44 0,2-1-10 16,-3-3-2-16,0 0 0 0,1 0-8 0,-1-1-11 16,-2 1 3-16,-1 0 0 0,1 0 8 0,-3-4 11 15,0 3-3-15,0 6 0 0,-3-7-8 0,3 6 0 0,-2-1 0 0,-4 1 0 16,1-1 0-16,0 4 0 0,-3 0 0 0,2 4 0 15,1-1 0-15,-3-3-11 0,0 4 3 0,0 8 0 16,0-2 8-16,-2 1 11 0,2-1-3 0,0-3 0 16,3 5 3-16,-1 2 0 0,1-3 0 0,2 1 0 15,3-2 0-15,3 1 0 0,0-1 0 0,2-6 0 16,3 3-11-16,-3 1 0 16,6-8 9-16,-1 0-9 0,4 0 0 0,-4-3-10 0,3-2 1 0,1 5 0 15,2-7-25-15,-3-4-5 16,3 1-1-16,2-1 0 15,6-4-37-15,-3-3-8 0,3-1-2 0,-3 2 0 0,0-2-25 16,0 1-6-16,-5-3-1 0,3-5 0 0,-3 4 96 0,2-6 23 0,-2-2 0 0,0 1 0 16,0 1 72-16,-3-2 17 0,-2-1 3 0,2 1 1 15,-5 4-23-15,0 4-5 0,-3 8-1 0,-2 0 0 16,-1 2 7-16,-4 3 1 0,-1 0 0 0,3 9 0 16,-5 0-24-16,-6 4-4 0,1 8 0 0,-4 2-1 0,-1 5-18 15,-4 5-3-15,-2 1-1 0,2 8 0 0,3 0-21 0,1 0 0 16,-4 0 0-16,3-5 8 0,3 5-8 0,0-4 0 15,2-4 8-15,1 4-8 0,2-4 0 0,2 4 0 16,1-3 0-16,2-8 0 0,1-3 0 0,4 3 0 16,1-8 0-16,2-3-8 0,1 2-2 0,4-6 0 15,1 4 0-15,2-7 0 16,3 0-34-16,0-3-6 0,0-1-2 16,-1-8 0-16,7 5 5 0,-4-7 1 0,3 0 0 0,-2 2 0 15,-1 2 14-15,1-1 4 0,-3-4 0 0,0 4 0 0,-3 4 28 16,-3 0 0-16,1 0 13 0,-3 4-4 0,0-2 38 0,-3 5 7 0,1-2 2 0,-6 2 0 15,0 0 6-15,0 0 2 16,5 2 0-16,0 6 0 0,-2-1-36 0,-3 0-6 16,0 0-2-16,0 4 0 0,2-3-12 0,-2 3-8 15,0-1 8-15,0-3-8 0,0 5 0 0,3-5 0 0,0 0 0 0,-1-3 0 16,-2-1 0-16,0-3 0 0,6 7 0 0,-4-7 0 16,4 4 0-16,-6-4-15 0,5 0 3 0,3-4 0 15,-3 4-19-15,3-7-3 16,3 4-1-16,-3-8 0 0,-1 4 4 15,1-1 1-15,3-3 0 0,-3 1 0 0,3-1 20 0,-4-4 10 0,1 4-10 0,0 1 10 16,0-2 0-16,0-2 15 0,-3 7-2 0,3-4 0 16,0 4 26-16,-5 4 5 0,0-2 0 0,-3 5 1 15,0 0-36-15,0 0-9 0,0 0 0 0,-6 12 0 0,1-2 16 16,-3 4 0-16,-2 5 1 0,-1 2 0 16,-5 9-1-16,3-1-1 0,0-1 0 0,-1 5 0 0,1 4-15 0,0-1 11 15,2-4-11-15,1 1 10 0,-1 3-10 0,3-3 0 16,0 0 9-16,0-1-9 0,3 1 0 0,0-4-8 15,-3-1 0-15,3 2 0 0,-3-8 8 16,5-1 14-16,-5-2-3 0,5-1-1 0,-2-8-10 16,2-3-11-16,1 2 3 0,-1-6 0 15,-2-3-20-15,5 0-3 0,-3-7-1 0,3-1 0 16,0-3-93-16,3-3-19 0,0-5-4 0,-3-2-1 16,5 2 82-16,0-2 17 0,0-8 3 0,3 4 1 0,0-4 46 0,3-1 0 15,-1-3 10-15,1 2-2 0,0-6 37 0,4 1 7 16,1-1 2-16,3 1 0 0,-1 1 10 0,4-2 3 15,-4 8 0-15,6 3 0 0,-6 1-33 0,1 3-6 0,-1 11-2 0,-2-3 0 16,-2-1 9-16,-1 8 1 0,-5 3 1 0,2 1 0 16,-2-1-14-16,0 4-3 0,-3 0-1 0,-5 0 0 15,6 4-19-15,-6-4 10 0,5 7-10 0,-5-7 8 16,0 7-8-16,0-2 0 0,-3 2 0 0,1 0 0 16,-4 0-24-16,1 3 0 0,-3-6 0 0,0 3 0 15,-2 1 1-15,-3-1 0 0,2 0 0 0,0 0 0 16,-2-3 23-16,3 3 0 0,-1-2 0 0,0-2 0 15,3 1 0-15,0-1 0 0,3 1 0 0,3-1 0 16,2-3-11-16,0 0 11 0,0 0-8 0,0 0 8 16,2 7 0-16,3 0 0 0,6-3 0 0,0 3 0 15,-1-2 20-15,3-2 8 0,1 1 3 0,-1-1 0 16,5-3-31-16,-2-3-15 0,0 3 2 0,-3-4 0 16,3 4 21-16,-2 0 5 0,-1 4 1 0,-5-8 0 0,2 1-14 15,-2-2 0-15,0-2 0 0,-3 7 0 0,1-4 0 0,-6 4 0 16,0 0 0-16,2-7 0 0,4 4 0 0,-6 3 0 15,0 0 0-15,0 0 0 0,0 0 0 0,0 0 0 16,0 0 0-16,0 0 0 0,0 0 0 0,-6 0 0 16,1 3 0-16,0-3 0 0,0 7 0 0,2-3 0 15,0-1 0-15,1 1 0 0,2-4 0 0,0 0-13 16,-3 8 2-16,3-8 1 0,0 0 10 0,3 7 14 16,-1-3-3-16,-2-4-1 0,0 0-10 0,6 0 0 15,1 0 0-15,4 0 0 16,-3 0-29-16,5 0-8 0,-2 0-2 0,2-4 0 0,0 1 21 0,-2-1 4 15,2 4 1-15,0-3 0 0,-2 3 13 0,-1 0 0 16,1-5 0-16,0 5 0 0,-3 5 22 0,-1-2 4 16,1 1 1-16,0-1 0 0,-2 1 6 0,-1 3 2 15,0 0 0-15,-5 0 0 0,3 8-15 0,-6-4-2 0,3 3-1 0,-5 1 0 16,2-1-5-16,-2-3-2 0,0 4 0 0,-1-4 0 16,-2-1-10-16,3-3 0 0,-3 0 9 0,6 2-9 15,-4-2 23-15,4-4 0 0,-4 1 0 0,6-4 0 16,0 0-12-16,0 0-3 0,0 0 0 0,0 0 0 15,0-4-8-15,3-3 8 0,2-5-8 0,1 2 8 16,-1-1-8-16,5 1 0 0,4-2 0 0,-4-2-11 16,1-4 11-16,2-1 0 0,3 5 0 0,3 0-8 15,-1-5 8-15,1 9-12 0,-1-4 12 0,1 2-12 16,-4 5-16 0,-1 0-3-16,-4 3-1 0,4 1 0 0,-4-1-51 15,1 8-10-15,-3-4-3 0</inkml:trace>
  <inkml:trace contextRef="#ctx0" brushRef="#br0" timeOffset="69303.78">20775 8039 2790 0,'-8'-4'61'0,"-2"4"13"0,-1-3 2 0,-2 3 3 0,0 0-63 16,-1 3-16-16,4 1 0 0,-1-1 0 0,-2 4 0 0,2 5 9 16,-2 2-9-16,0 5 8 0,0 2-8 0,-1 0 0 15,-1 12 0-15,1 0-11 0,-2 0 11 0,3 9 0 16,0-2 0-16,2 0 0 0,1 0 0 0,2 0 0 16,5-2 0-16,3-3 0 0,0-2 0 15,8 2 0-15,3 3 8 0,-1-5-8 0,4-5 0 0,-1 0 0 16,5-2 0-16,-2 0-8 15,3-5-132-15,2-7-27 0,3-2-5 0,-1-5 0 0</inkml:trace>
  <inkml:trace contextRef="#ctx0" brushRef="#br0" timeOffset="71652.25">21450 8223 1872 0,'0'0'83'0,"0"0"17"0,0 0-80 0,0 0-20 16,0 0 0-16,0 0 0 0,0 0 94 0,5 0 15 15,3-7 3-15,-3 7 1 0,1-3-80 0,2-1-16 0,-1 4-3 0,1-3-1 16,-2 3-13-16,2 0 0 0,0 3 0 0,-3-3 0 16,3 7 0-16,-3-2 0 0,0 4 0 0,1 3 0 15,-1 2 0-15,-2 0 17 0,-1 5-1 0,-2 0-1 16,0-3-3-16,0 3 0 15,-5 2 0-15,2-2 0 0,-2 2-12 0,2-2 0 16,-2-7 0-16,0 2 0 0,0-7 12 0,-1 4-4 0,1-1-8 16,2-5 12-16,-2-3 8 0,0-2 0 0,5 0 1 0,-6 0 0 15,4-2-13-15,-4-3-8 0,4-2 10 0,2-5-10 32,-3 3-29-32,1-5-12 0,2-5-3 0,2 5 0 0,1-5 10 0,2 0 2 0,0 5 0 15,3-7 0-15,0 2 32 0,0 5-8 0,3-5 8 0,-1 5 0 16,4 0 0-16,-4 0 0 0,-2 2-8 0,3 5 8 0,-1 0 0 15,1 0 0-15,-1 0 0 0,1 2 0 0,2 3 0 16,-2-3 0-16,-1 5 0 0,-2 0 0 16,3 0-19-16,-3 5-6 0,0-3-2 0,0-2 0 15,-8 0-10-15,8 5-3 0,-8-5 0 0,5 7 0 16,0 0-2-16,-5-7-1 0,6 4 0 16,-6-4 0-16,5 3 27 0,0 4 4 0,-5-7 2 0,0 0 0 0,5 7 10 0,-5-7 11 15,3 5-3-15,0-3 0 0,-3-2 24 0,2 9 4 16,1-2 0-16,0 0 1 0,-3-4-2 15,0 4-1-15,0 0 0 0,0 0 0 0,2 2-8 0,-2-2-2 16,3 1 0-16,0-1 0 0,-3-5-16 0,2 3-8 16,1 2 8-16,0 0-8 0,-3-7 11 0,2 7-3 15,4-2-8-15,-4 2 12 0,3-5-12 0,1 5 8 16,2-7-8-16,0 0 0 0,2 5 0 0,3-5 0 0,1-5 0 0,2 5 0 16,2-2 8-16,1-3-8 0,-1 5 0 0,1-2 9 15,-4-5-23-15,-1 7-5 0,2-5-1 0,-3 5 0 16,0 0 31-16,0 0 5 0,-2-3 2 0,-1 3 0 15,-2 3-18-15,-2-3 0 0,2 0 8 0,-8 0-8 16,0 0 10-16,5 7-2 0,-2-2 0 0,-1 2 0 16,-2 0 15-16,0 0 2 0,0 7 1 0,-2-2 0 15,2 2 3-15,0 0 1 0,-3-2 0 0,3 2 0 16,-3 0-30-16,1 5 0 0,2-5 0 0,2 0 0 16,-2 5 0-16,3-5 0 0,0 7 0 0,-1-2 0 15,1 2 0-15,-1-2 11 0,1-5-11 0,0 5 10 16,-1-10 8-16,1 3 2 0,-3 0 0 0,0-5 0 15,3-5-10-15,-3 3-2 0,0-5 0 0,-3 2 0 16,3-2 20-16,-5 5 3 0,-3-5 1 0,0-5 0 16,-5 5-52-16,2-7-9 15,-2 0-3-15,0 0 0 0,2 0 19 0,-2 0 3 0,-3-5 1 0,0 3 0 0,0-3 9 0,0 0-12 16,3 3 12-16,0-3-12 0,0-2-4 0,5 0-2 16,-3 0 0-16,3-5 0 15,3 0-16-15,2-2-3 0,3 0-1 0,3-10 0 16,2 3-18-16,6-12-4 0,5-2-1 0,2-3 0 15,-2-2-71-15,5 0-15 0,6 0-2 0,-1 4-1 16,3-1-13-16,-2 8-2 0,-1 3-1 0,1 1 0 16,-6 3 87-16,3 6 18 0,-6 2 3 0,3 2 1 0,0 5 225 15,1 0 46-15,-7 7 9 0,4 2 1 0,-6-2-32 0,3 7-6 0,0 0-2 16,-5 5 0-16,-1-3-87 0,1 5-17 0,-3 5-4 0,-3 2-1 16,0-2-19-16,-2 6-4 15,2-4-1-15,-5 3 0 0,0 6-35 0,-2-6-6 0,2 6-2 0,-3-6 0 16,-2 2-8-16,-1 0 0 15,1-5 0-15,0 0-11 0,2 0 11 0,0-2 0 16,-2 2 0-16,2-7 0 0,3 5 0 0,0-10 0 0,0-2 0 0,0 0-8 31,0 0-28-31,0 0-4 0,0 0-2 0,3 5 0 0,5-3 14 0,0-2 4 0,3-2 0 0,-1-3 0 32,-2 3-8-32,0-3-2 0,3-2 0 0,-1 7 0 0,-2-7 21 0,3 7 4 0,-3-7 1 0,0 7 0 15,0 0 8-15,-3 0 16 0,3 4-4 0,-3-1-1 16,-5-3 24-16,8 7 5 0,-5 0 0 0,2 0 1 15,0 5-13-15,-2 2-4 0,0-2 0 0,-1-3 0 0,-2 7-24 16,3-1 0-16,-3-1 0 0,2 0 0 0,4-3 0 16,-4-1 0-16,-2 2 0 0,3-1 0 0,0-4 0 0,2 1 0 15,-5-8-14-15,0 0 5 16,5 0-34-16,6 0-6 16,-3-5-2-16,0 2 0 0,2-4-35 0,-2-2-7 0,0 2-2 0,0 0 0 15,3-3 27-15,-1-1 4 0,-2-3 2 0,3 2 0 16,-3-2 49-16,2 2 13 0,-2-2 0 0,0 4 0 0,3-1 48 0,-1-3 14 15,-2 7 3-15,3-5 1 0,-3 5 6 0,2 4 0 16,-4-1 1-16,2-1 0 0,-3 3-14 0,0 2-3 16,-2 0-1-16,-3 0 0 0,5 7-2 0,0 4 0 15,-2-1 0-15,2 2 0 0,-5 2-39 0,3 5-14 16,2-3 9-16,1 8-9 0,-1-3 0 0,3 0 0 0,-3 5 0 16,0-7 0-16,1 2 0 0,-1-2 0 0,0-3 0 0,1 3 0 31,-4-5-96-31,4-2-14 0,-4-1-3 0,1-1-623 0,-3-10-124 0</inkml:trace>
  <inkml:trace contextRef="#ctx0" brushRef="#br0" timeOffset="71819.81">22611 8129 2530 0,'0'0'112'0,"0"0"24"0,0 0-109 0,0 0-27 0,0 0 0 0,0 0 0 15,0 0 98-15,0 0 14 0,0 0 4 16,11 4 0-16,2-1-93 0,6-3-23 0,2 5 0 0,5-5 0 31,3 2-129-31,0-2-31 0,-2 5-5 0,2 2-2 0,0-3-117 0,-2 3-23 0,23 8-5 16,-16-1 0-16</inkml:trace>
  <inkml:trace contextRef="#ctx0" brushRef="#br0" timeOffset="71969.03">23254 8364 2163 0,'0'0'96'0,"0"0"20"0,0 0-93 0,-2 7-23 15,-1 2 0-15,-2-2 0 0,-1 1 102 0,1-1 16 16,0 0 3-16,-3 0 1 0,-3 0-59 0,-2 0-12 15,-3 0-3-15,0 0 0 0,-2 0-48 0,-1 0 0 16,3 2 0-16,0-6 0 16,1 4-44-16,1-2-7 0,1-3-1 0,3-2 0 15,-1 5-116-15,0-5-24 0,3 0-5 0,3-5-1 0</inkml:trace>
  <inkml:trace contextRef="#ctx0" brushRef="#br0" timeOffset="72227.87">23683 8075 2833 0,'0'0'125'0,"0"0"27"0,-5 0-122 0,2 7-30 0,0 0 0 0,-2 0 0 15,2 5 31-15,-2-1 0 0,2 3 0 0,-5 1 0 16,1 6-44-16,1 0-9 0,1 10-2 0,-3-3 0 15,3 0-2-15,-3 5-1 0,2 0 0 0,4-5 0 16,-1 5 18-16,3-2 9 0,-2-3-10 0,2 0 10 0,0-2 0 0,0-5 0 16,-3-2 0-16,0 0 0 0,3-5-14 15,0 0 3-15,0-7 1 0,0 0-797 16,0-7-159-16</inkml:trace>
  <inkml:trace contextRef="#ctx0" brushRef="#br0" timeOffset="72419.89">23545 8054 2995 0,'0'0'132'0,"0"0"28"0,0 0-128 0,0 0-32 15,6 0 0-15,2 2 0 0,-1-2 52 0,4 0 4 16,0 0 1-16,4 0 0 0,4 0-44 0,2-2-13 16,6 2 0-16,-4-5 8 15,4-2-106-15,-1 4-21 0,-2-1-4 0,-3-3-1 16,-2 7 48-16,-1-5 10 0,1 3 2 0,-3 2 0 15,-3 2-138-15,0 3-27 0,-2-1-6 0,-3-1-1 0</inkml:trace>
  <inkml:trace contextRef="#ctx0" brushRef="#br0" timeOffset="72799.5">23646 8317 2563 0,'0'0'113'0,"0"0"24"0,0 0-109 0,5 7-28 0,3 2 0 0,5-6 0 16,1 4 40-16,4-7 2 0,1 0 1 0,-1 0 0 16,1-3-86-16,-1-1-17 15,1-3-3-15,-1 2-1 0,-2-2-96 0,3 0-19 0,-1 0-4 0,1 4-1 16,-4-1 109-16,-1-3 22 0,2 7 4 0,-1-5 1 0,-4 5 36 0,2 0 12 16,-2 5 0-16,-3-5-10 0,-3 7 41 0,3-3 8 15,-3-1 1-15,1 4 1 0,-1-2-25 0,-2-3-4 16,-1 3-2-16,1 2 0 0,-3-7 14 0,0 7 2 15,0 0 1-15,-3-2 0 0,3 2 21 0,-2-5 4 16,-1 5 0-16,0-2 1 0,-2 2-7 0,0 0-2 16,2 0 0-16,0 0 0 0,-2 0-9 15,2-2-3-15,3-5 0 0,-2 7 0 0,2-7-19 0,0 0-4 16,0 7-1-16,0-7 0 0,0 0-8 0,0 4-11 16,0-4 3-16,0 0 0 15,2 3-40-15,-2-3-8 0,0 0-2 0,0 0 0 16,8 0-26-16,-2 0-6 0,-6 0-1 0,2 0 0 15,-2 0-128-15,3-7-25 0,2-5-6 0,-2 3-1 0</inkml:trace>
  <inkml:trace contextRef="#ctx0" brushRef="#br0" timeOffset="73267.03">23741 7795 2260 0,'0'0'50'0,"0"0"10"0,0 0 3 0,0 0 0 0,0 0-51 0,0 0-12 15,-5 0 0-15,-3 5 0 0,0-3 34 0,0 3 4 0,0 2 1 16,-3 4 0-16,-4 6-31 0,1 2-8 0,-2-1 0 0,3 4 0 15,0 6 0-15,2 2 8 0,-4-1-8 0,4 4 8 16,-2 0 9-16,2-5 3 0,1 0 0 0,2 3 0 16,0-3-7-16,0-2-1 15,5 7 0-15,0-8 0 0,1-1-3 0,2 2-1 0,2-5 0 16,4-2 0-16,-1 2-8 0,0-5-17 0,6-1 4 16,0-6 1-1,-4 3-95-15,1-5-18 0,6 0-4 0,1-7-539 0,-1 5-107 0</inkml:trace>
  <inkml:trace contextRef="#ctx0" brushRef="#br0" timeOffset="73755.63">23921 8216 2091 0,'0'0'92'0,"0"0"20"0,0 0-89 0,8-3-23 16,-3-1 0-16,3 1 0 0,3-1 92 0,-1-3 15 15,1 2 2-15,2 3 1 0,0-3-88 0,1 3-22 16,-1-3 0-16,-3 2 0 0,1 3 0 0,2 0 0 0,-2 0 0 0,-3 3 0 16,0 4 0-16,0 0 0 0,-3 0 0 0,0 5 0 15,-5 2 11-15,0-2-3 0,0 6 0 0,-5-1 0 16,0 2-8-16,-1-5 0 0,-2 0 0 0,-2 2 0 16,-1-1 0-16,-2-6 0 0,0 3 0 0,0-5 8 15,-1 4 8-15,-2-3 2 0,1-6 0 0,-1 5 0 16,0-7-18-16,3 0 10 0,-1 0-10 0,4-2 8 15,-1-3-8-15,3-2 0 0,0 0 0 0,3-7 0 16,0 2 0-16,2 3 0 0,0-3 0 0,3-7 0 16,0 5 0-16,3 0 0 0,2-5 0 0,3 2 0 15,3-1-14-15,-3 4-5 0,5-1-1 0,0-1 0 32,3 7-42-32,0-3-9 0,0-2-1 0,2 7-1 0,-2 2-130 15,0-2-25-15,3 0-6 0,-3 4-539 0</inkml:trace>
  <inkml:trace contextRef="#ctx0" brushRef="#br0" timeOffset="74036.5">24244 7898 288 0,'0'0'25'0,"0"0"-25"16,0 0 0-16,0 0 0 0,0 0 395 0,0 0 73 0,0 0 16 0,2 10 2 15,1-3-346-15,-3 7-70 16,0-2-14-16,-3 2-2 0,3 7-40 0,-2 5-14 16,-4-5 9-16,1 5-9 0,3 0 0 0,-4 2 0 0,1 5 0 0,0 0 0 15,-1 0 24-15,4 2 0 0,-6-2 0 0,3 5 0 16,-1-6 16-16,1-3 2 0,2-1 1 16,-2-5 0-16,2-1-43 0,-2-6 0 15,2 3 0-15,1-7 0 16,-4-3-83-16,4 0-15 0,-1-2-3 0,3-7-898 0</inkml:trace>
  <inkml:trace contextRef="#ctx0" brushRef="#br0" timeOffset="74222.02">24233 7929 403 0,'0'0'36'0,"0"0"-36"0,0 0 0 0,0 0 0 0,0 0 594 0,8 5 112 16,3-5 22-16,-1 7 5 0,6-7-573 0,3 0-114 15,2 0-23-15,3 0-5 16,-3 0-126-16,3-7-26 0,2 7-5 0,-2-5-1 16,0 3-67-16,0-3-13 0,-6 5-4 0,-5 0 0 15,1 0 77-15,-7 7 15 0,-1 0 4 0</inkml:trace>
  <inkml:trace contextRef="#ctx0" brushRef="#br0" timeOffset="74387.2">24249 8169 1670 0,'0'0'148'0,"0"0"-118"0,0 0-30 0,8 4 0 0,0-1 194 0,5 2 33 0,0-5 6 0,3 2 2 16,3-4-189-16,-1 2-38 0,3-5-8 0,1 2 0 31,-4-1-284-31,1 4-56 0,18-7-12 0,-8 0-3 0</inkml:trace>
  <inkml:trace contextRef="#ctx0" brushRef="#br0" timeOffset="74620.98">24553 8162 403 0,'0'0'17'0,"0"0"5"0,0 0-22 0,3 7 0 0,0 0 0 0,-3-7 0 16,0 7 231-16,0 0 41 0,0-2 9 0,0 2 2 16,-3-3-163-16,0 3-33 0,1-4-7 0,-1 4 0 15,0 0-34-15,-2-2-6 0,2-3-2 0,1 7 0 16,-1-6 10-16,-2 4 3 0,2-3 0 0,-2 4 0 16,2-6-23-16,1 3-5 0,-4-3-1 0,4 3 0 15,2-5-2-15,-3 7 0 0,0 0 0 0,1 0 0 16,-1-2-20-16,-2-3 0 0,5-2 0 0,0 7 0 15,0-7 0-15,0 0 0 0,0 7 0 0,0-2 0 0,0-5 0 0,0 0 0 16,0 0 0-16,2 7 0 0,-2-7-9 0,0 0-3 16,0 0-1-16,0 0 0 15,0 0-12-15,0 0-3 0,0 0 0 0,0 0 0 16,0 0-172-16,6 0-36 0,-1-3-6 0,0-1-2 0</inkml:trace>
  <inkml:trace contextRef="#ctx0" brushRef="#br0" timeOffset="74779.12">24604 7995 518 0,'0'0'46'0,"0"0"-37"16,0 0-9-16,0 0 0 0,0 0 460 0,0 7 91 16,2 0 17-16,1 0 4 0,0-2-456 0,-3 2-91 15,2 0-25-15,1 0 8 16,-3 0-227-16,2 0-45 0,-2 5-10 0,0 2-2 0</inkml:trace>
  <inkml:trace contextRef="#ctx0" brushRef="#br0" timeOffset="75571.74">24638 8289 1440 0,'0'0'128'0,"0"0"-103"0,0 0-25 0,0 0 0 0,0 0 257 0,0 0 47 15,0 0 8-15,0 7 3 0,-3-3-220 0,1-1-44 16,-1 4-9-16,3 0-2 15,-3-2-57-15,1 2-12 0,-1 0-3 0,3 0 0 0,-5 5 10 0,5-3 2 16,-3-4 0-16,1 6 0 16,-1-1 20-16,0-3 0 0,3 0 0 0,0-7 0 0,0 0 0 0,0 0 0 15,0 0-9-15,0 0 9 0,0 0 0 0,0 0 0 16,0 0 0-16,0 0 0 0,6-7 0 0,-4 0-15 16,3 0 2-16,1-7 0 15,2 2-31-15,0 3-7 0,0-6-1 0,0-1 0 0,-3 7 35 0,5-3 6 16,-2-2 2-16,0 2 0 0,0 5 17 0,3 0 3 15,-3 0 1-15,0 0 0 0,2 7 4 0,-2-5 2 16,-3 5 0-16,3 0 0 16,0 5 10-16,-2-1 3 0,-1 3 0 0,0 0 0 0,-2 3-15 0,2-3-2 0,0 5-1 15,-2 2 0-15,-3 0-13 0,0-2 0 0,0-1 0 0,0-1 0 16,0 4 0-16,0-7 0 0,3 5-12 0,-1 0 12 31,1-5-37-31,2 0-1 0,1 0 0 0,-1 0 0 16,0-3-7-16,1-1-2 0,-1-3 0 0,0 0 0 15,3 0-12-15,0 0-2 0,3-3-1 0,-4-1 0 16,4 1 8-16,2-6 2 0,-2 2 0 0,-1 5 0 0,1-5 41 0,0-5 11 0,-3 5 0 0,0-5 0 16,-3 5 17-16,0 0 6 0,-2-3 1 0,-1-1 0 15,1 4 36-15,-3 0 8 0,0 0 2 0,0-5 0 16,-3 5-11-16,3 0-3 0,-5 2 0 0,2-2 0 16,-2 7-11-16,0-2-2 0,-3-3-1 0,0 5 0 15,0 0-42-15,-3 0-12 0,1 7-1 0,2-2 0 16,-5 2 21-16,7 0 4 0,-2 0 0 0,1 7 1 0,-1-2-13 15,-3 2 0-15,3 0 0 0,-2 0 0 16,2-2 0-16,2 7 0 0,1-5 0 0,2-3 0 0,1-1 0 0,2 2 0 16,5-10 0-16,-2 5 0 0,-3-7 0 0,2 5 0 15,4-5 0-15,-1 0 0 16,0 0-22-16,3-5-7 0,0-2-2 0,0 0 0 16,3 0-3-16,4-7-1 0,-1 0 0 0,-1-5 0 15,0 0-47-15,-2-2-10 0,2 0-1 0,-5-5-1 16,2 7 50-16,-2-2 9 0,-2 0 3 0,2 2 0 0,-3-2 76 0,-2-1 16 15,2-1 4-15,0 2 0 0,-2-5-2 0,2 2 0 16,0 1 0-16,-2 2 0 0,0-5 10 0,2 12 1 0,-2-5 1 0,2 10 0 16,-5-3-8-16,3 2-2 15,-3 1 0-15,0 9 0 0,0 0-32 0,0 0-6 0,0 0-2 0,0 0 0 16,0 0 7-16,0 0 1 0,0 12 0 16,0 2 0-1,0 5-52-15,-3 2-9 0,0 5-3 0,1 0 0 0,-1-1 32 0,0-1 0 0,1 6 0 16,-1-1 0-16,0-1 0 0,1 5 0 0,-1-3 0 0,0-6 0 31,3 2-32-31,-2-5 0 0,-1 3 0 0,3-8 0 16,0 3-118-16,-3-5-24 0,3-7-5 0</inkml:trace>
  <inkml:trace contextRef="#ctx0" brushRef="#br0" timeOffset="75804.12">25178 8075 2970 0,'5'7'65'0,"3"-3"14"0,3 6 2 0,-1 2 3 0,6 6-68 0,0-1-16 0,0-1 0 0,-3 6 0 0,0-1 0 16,0 0 0-16,-2 9-13 0,-3-1 5 16,-3 6-70-16,-5-2-14 0,0 0-2 0,-5 0-1 0,-3 2 67 0,-3-2 12 15,-4 0 4-15,-4 0 0 0,-2 2 12 0,-3-2 13 16,-5 5-2-16,0-10-1 0,0 0-10 0,-3 3-14 15,0-6 3-15</inkml:trace>
  <inkml:trace contextRef="#ctx0" brushRef="#br0" timeOffset="76441.74">21153 9032 1555 0,'0'0'138'0,"0"0"-110"0,-5 0-28 0,3-2 0 0,2 2 227 0,-3-5 40 0,3 5 8 0,0 0 1 16,0 0-186-16,8 0-38 0,2-5-7 0,6 3-1 15,0-3-33-15,8 3-11 0,5-3 0 0,5-2 9 16,6 0-9-16,10 5 0 0,11-8 0 0,5 8 0 16,8-5 12-16,6 2 0 0,7-2 0 0,3 0 0 15,3 5-12-15,-1-5 0 16,1 2 0-16,0-2 0 0,4 2 0 0,-1 3 0 0,-1-5 0 0,-2 2 0 15,2-2-13-15,-8 0 1 0,-8 0 1 0,1-5 0 16,-1 5-141 0,-7-7-29-16</inkml:trace>
  <inkml:trace contextRef="#ctx0" brushRef="#br0" timeOffset="78861.52">18854 8188 2516 0,'-2'-7'112'0,"-1"2"22"0,0 2-107 0,3 3-27 0,0 0 0 0,0 0 0 16,6-4 28-16,-1-3 0 0,3 4 0 0,2-1 0 15,4-3 6-15,1 2 2 0,4-2 0 0,5 0 0 0,5 0-19 0,8 0-3 16,5-5-1-16,6 5 0 0,7-3 5 0,1-1 1 15,0-1 0-15,7 5 0 0,6-7-9 0,0 0-2 16,2 2 0-16,1 2 0 0,-4-1 7 0,1-3 1 16,0 7 0-16,-6-5 0 15,1 2-48-15,-8-1-10 0,-4 4-2 0,-4 2 0 16,-3-2-26-16,-3 4-6 0,-7-1 0 0,-1 4-704 16,-2 0-141-16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32:07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18793 4286 230 0,'0'0'20'0,"0"0"-20"0,0 0 0 0,0 0 0 16,0 0 311-16,0 0 57 0,-5 0 12 16,-3 0 3-16,8 0-231 0,-5 0-47 0,-3-5-9 0,3 5-1 15,5 0-7-15,0 0-2 16,-6 0 0-16,1 0 0 0,5 0-62 0,-8 0-13 15,0 0-3-15,3 0 0 0,0 5-8 0,-1 2 0 0,1-2 0 0,2 4 0 16,-5-2 0-16,0 5 0 0,1 0 0 0,-1 2 0 16,-3 0-14-16,-2 0-5 0,-3 7-1 0,3-2-976 15</inkml:trace>
  <inkml:trace contextRef="#ctx0" brushRef="#br0" timeOffset="1114.96">18931 3764 1706 0,'0'0'76'0,"0"0"15"16,0 0-73-16,-3 0-18 0,-2 7 0 0,2-7 0 15,3 0 57-15,0 7 8 0,-5-2 2 0,5 2 0 0,-5 0-41 0,5-5-8 16,-3 5-2-16,0 5 0 15,3-5-16-15,-2 0 8 0,2 5-8 0,0-5 0 16,0 0 0-16,0 0 0 0,0 5 0 0,0-3 0 0,0-2 0 0,0 5 10 16,0 0-10-16,0-3 8 0,0-2-8 0,0-2 0 15,0-3 0-15,0-2-11 16,0 0 11-16,0 0-13 0,0 0 5 0,5 5 8 0,0-5 0 0,3 0 0 16,-2 0 12-16,2 0-4 15,0-7-21-15,-1 2-5 0,7-2-1 0,-1 7 0 0,-2-7 19 0,2 0 0 16,0 0 0-16,5 0 0 0,-2 2 0 0,0-2 0 15,0 5 0-15,-3-5 0 0,-2 2 0 0,0 5 0 16,2-2 0-16,-5 2 0 0,2-5 14 0,-2 5 6 16,-3 0 2-16,3 0 0 0,-8 0-22 0,0 0 0 0,6 5 0 15,-6-5 0-15,0 0 0 0,0 0 0 0,0 0-8 0,2 7 8 16,-4 0 0-16,-4-5 0 16,-2 5 0-16,1-2 11 0,-1 2-11 0,0-2 0 0,-6-3 0 0,1 5 0 15,-3 0 0-15,0-7 0 0,3 7 0 0,0-2 0 16,0 2-12-16,2-7-4 0,-2 5 0 0,2-3-1 31,1-2-22-31,2 0-4 0,-3 0-1 0,3 0 0 16,0 0-95-16,3 0-19 0,-3-7-4 0,3 2-1 0</inkml:trace>
  <inkml:trace contextRef="#ctx0" brushRef="#br0" timeOffset="1269.84">18815 3830 288 0,'0'0'12'0,"-6"-5"4"0,4-2-16 0,2 7 0 0,0 0 0 0,-6 0 0 16,4-7 287-16,2 7 54 0,0 0 11 0,0 0 3 15,0 0-249-15,0 0-50 0,0 0-9 0,2 0-3 16,4 0-3-16,2-5-1 0,-1 5 0 0,4 0 0 0,-3-2-24 16,3 2-4-16,2 0-2 0,-3-5 0 0,4 5-10 0,-1-2 0 15,3-3 0-15,2 3-559 16,1-3-118-16</inkml:trace>
  <inkml:trace contextRef="#ctx0" brushRef="#br0" timeOffset="1501.34">19444 3677 518 0,'0'0'23'0,"0"0"5"0,-8-5-28 0,6 5 0 0,-4 0 0 0,4 5 0 16,-4-5 370-16,1 0 69 0,2 7 13 0,-2-3 4 16,3 4-359-16,-6-1-71 15,2 0-14-15,4 0-4 0,-4 0-8 0,1 7 0 16,0 0 9-16,2-2-9 0,-2-5 0 0,2 7 0 0,-2 5 0 0,2-5 0 15,-2 7 0-15,0-2 0 0,-1 0 0 0,4-3-8 32,-6 3-24-32,3 0-5 0,-1-5-1 0,4 0 0 15,-4 0-29-15,4 0-5 0,-4 3-2 0,6-8-489 0,-2-2-97 0</inkml:trace>
  <inkml:trace contextRef="#ctx0" brushRef="#br0" timeOffset="1704.28">19532 3578 1785 0,'2'-7'159'0,"1"7"-127"0,-3 0-32 0,0 0 0 0,0 0 88 0,8 0 12 16,-3 0 3-16,0 0 0 0,-5 0-71 0,8 0-15 16,0 0-2-16,3-7-1 0,2 7-2 0,-2 0-1 15,-1 0 0-15,1 0 0 16,2 0-151-16,-2-3-29 0,7-1-7 0,-18 4 0 15</inkml:trace>
  <inkml:trace contextRef="#ctx0" brushRef="#br0" timeOffset="2500.71">19563 3818 1670 0,'0'0'148'0,"0"0"-118"0,0 0-30 0,0 0 0 16,0 0 92-16,3 7 12 0,0-2 2 0,-1-3 1 15,6 5-83-15,-3-7-16 0,3 5-8 0,0-3 8 16,0-2-8-16,0 5-14 0,3-5 3 0,2 2 1 31,-5 3-57-31,0-5-11 0,0 5-2 0,-8-5-1 16,5 2 25-16,0 5 6 0,1-2 1 0,-6-5 0 0,0 0 39 0,0 2 10 0,0-2 0 0,2 7 0 16,-2-2 32-16,0 2 8 0,0-7 1 0,0 0 1 15,0 0 6-15,0 0 0 0,0 0 1 0,0 0 0 16,0 0-25-16,0 0-4 0,0 0-2 0,0 0 0 15,0 0-9-15,0 0-1 0,0 0-8 0,6-7 12 16,-1 2-12-16,-5 5 0 0,5-7-9 0,1 5 9 16,1-3-21-16,-4-2 1 0,2 5 1 0,-5 2 0 0,6-5 19 0,-6 5-8 15,0 0 8-15,8 0 0 0,-8 0-8 0,8 0 8 16,-3 0 0-16,0 0 0 0,0 0 0 0,1 0 0 16,-6 0 0-16,8 0 0 0,-3 0 0 0,3 0 0 15,-3 7 0-15,3-7 9 16,-3-2-9-16,3-3 0 0,0 5 0 0,-2 0 8 0,2 0-8 0,-1 0 0 15,1 0 0-15,-2 0 0 0,-1 0 0 0,3-5 0 16,-3 5 0-16,1 0 0 0,-1 0 0 0,0 5 0 16,0-5 0-16,1 7 0 0,-6-7-9 0,5 0 9 15,0 5 0-15,3-3 0 0,0-2 0 0,-3 5 0 16,3-3 0-16,-2 3 0 0,-1-5 0 0,0 0 0 16,1 2 0-16,1-2 0 0,1 0 0 0,0 0 0 15,0-2 0-15,0-3 0 0,0 5 0 0,3-2 0 16,-3-3 0-16,0 5 0 0,-3-2 0 0,3-3 0 0,-3 5 8 0,-5 0-8 15,0 0 0-15,0 0 0 0,8-2 8 0,-8 2-8 16,0 0 0-16,0 0 0 0,0 0 0 0,0 0 0 16,0 0 19-16,0 0-3 0,0 0 0 0,0 0 0 15,0 0-4-15,0 0 0 0,0 0-1 0,0 0 0 16,0 0-1-16,0 0 0 0,0 0 0 0,0 0 0 16,0 0-10-16,0 0 12 0,0 0-12 0,0 0 12 15,0 0-12-15,0 0 0 0,0 0 0 0,0 0 0 16,0 0-9-16,5-5 9 0,3-2-12 0,-2 2 12 15,2-2-32-15,-1 0 1 16,-1 0 0-16,4-7 0 0,-2 7-13 0,-2-5-2 16,2-2-1-16,-1 0 0 15,1 2 11-15,-2-2 3 0,2-5 0 0,-3 3 0 0,0-3 21 0,0 0 12 0,1-2-12 0,-1 0 12 0,-2 2 0 16,-1 5 14-16,1 2-1 0,-3 5 0 16,3-3 25-16,-1 1 5 0,-2 7 1 0,0 2 0 15,0 0-4-15,0 0-1 0,0 0 0 0,3 7 0 16,-3 0-7-16,0 7 0 0,0-2-1 0,0 9 0 0,0 0-3 0,0 3-1 15,0-3 0-15,0 5 0 0,0-3-4 0,3 3-1 16,-3 0 0-16,2 0 0 16,1 2-41-16,0-7-8 0,-1 5-1 0,1-7-1 15,2 2-179-15,0-2-35 0</inkml:trace>
  <inkml:trace contextRef="#ctx0" brushRef="#br0" timeOffset="3256.13">23379 4923 2746 0,'0'0'60'0,"0"0"13"0,0 0 3 0,-6 5 1 0,4-3-61 0,-6 5-16 15,0-2 0-15,0 2 0 0,3 0 0 0,-6-2-10 16,0 2 2-16,1-5 0 16,-1 5-120-16,1-2-24 0,-1 2-5 0,-2-7-554 15,5 7-110-15</inkml:trace>
  <inkml:trace contextRef="#ctx0" brushRef="#br0" timeOffset="3921.84">23617 3971 2156 0,'0'0'48'0,"-3"2"9"0,-5 3 3 0,0 2 0 0,0 0-48 16,3 7-12-16,-3 0 0 0,0 5 0 0,-2 2 24 0,2 3 4 16,0-1 0-16,0 3 0 0,5 0-28 0,-2 2 0 15,2-2 0-15,3 2-11 0,0 3-5 0,0-10 0 16,0 5-1-16,0-5 0 15,0 0-51-15,3 3-11 0,-3-8-1 0,2-2-1 16,4-2 21-16,-1-5 4 0,0 0 0 0,1-7 1 0,-1 5 39 0,0-5 16 0,-5 0-12 0,11-5 12 16,-1-2 0-16,1 0 13 0,2-5 0 0,0 3 0 15,3-3 14-15,0-2 2 0,0 2 1 16,0 5 0-16,0-2 22 0,0-3 4 0,-3 5 0 0,3-5 1 16,-6 5-23-16,1 0-5 0,-1 0-1 0,1 5 0 15,-3-3-9-15,0 0-3 0,-3 3 0 0,1 2 0 16,-1 0-4-16,-5 0 0 0,5 7-1 0,-2-7 0 15,-3 0-11-15,2 7 8 0,1 0-8 16,-3-2 8-16,0 2-8 0,-3 0 0 0,1 0 9 0,-1 0-9 16,3-7 0-16,-8 0 9 0,3 7-9 0,-3-2 0 15,0-3 0-15,-3 3 0 0,1-3-15 0,-1-2 5 32,-2-2-30-32,-3 2-7 0,-2-5-1 0,-1 3 0 0,3-3-112 0,-2 5-22 0,-3-2-5 15,2-3-1-15</inkml:trace>
  <inkml:trace contextRef="#ctx0" brushRef="#br0" timeOffset="4070.44">23365 4173 403 0,'0'0'36'0,"0"0"-36"15,0 0 0-15,0 0 0 0,0 0 380 0,6 0 68 16,-1 0 15-16,3-2 2 0,-3-3-330 0,3 5-67 16,3 0-12-16,-1-2-4 0,4-3-29 0,1 5-7 15,1-5 0-15,5 3-1 0,3-3-27 0,0 3-4 0,-3-5-2 0,6 2-659 31,-1 3-132-31</inkml:trace>
  <inkml:trace contextRef="#ctx0" brushRef="#br0" timeOffset="4298.83">24135 4018 2516 0,'0'0'112'0,"0"0"22"0,0 0-107 0,-5 2-27 0,0 3 0 0,-1 7 0 15,-2-3 16-15,3-2-1 0,-3 7-1 0,0 3 0 16,0-1-14-16,-2 3 0 0,2 2 0 0,0-2 0 16,-3 9 0-16,1-2 0 0,-1 0 0 0,3 2 0 15,-2-2-14-15,-1 2 1 0,0-2 0 0,1 0 0 32,-1 7-46-32,1-12-9 0,2 0-1 0,-5-2-1 0,5-5-59 0,0 0-12 0,0-2-3 0,0 0-716 15</inkml:trace>
  <inkml:trace contextRef="#ctx0" brushRef="#br0" timeOffset="4475.35">24064 4044 2574 0,'0'0'56'0,"0"0"12"0,5-5 3 0,3 5 1 0,0 0-57 0,0-2-15 15,0 2 0-15,2 0 0 0,4-5 9 0,-4 5-1 16,4-7 0-16,-1 7 0 0,-3-5-22 0,4 5-5 15,-1-7-1-15,0 7 0 16,0-7-188-16,0 7-39 0,1-2-7 0,-4-3-2 0</inkml:trace>
  <inkml:trace contextRef="#ctx0" brushRef="#br0" timeOffset="5353.8">24231 4187 1864 0,'0'0'83'0,"0"0"17"0,0 0-80 0,-3 7-20 0,0-2 0 0,-2-5 0 15,5 0 46-15,0 0 6 0,0 7 0 0,0-7 1 16,-3 7-39-16,3-7-14 16,3 5 9-16,-3-5-9 0,3 2 0 0,-3-2-14 0,5 7 2 0,0-2 0 31,-2-3-36-31,-1 3-6 0,4 2-2 0,-4-2 0 0,1 2 56 0,0-5 0 0,-1 5 0 0,1-2 0 16,-3 4 0-16,3-4 0 0,-3 2 0 0,2-2-11 15,-2-3 11-15,0 5 14 0,0 0-3 0,0 0-1 16,0-7 16-16,0 5 3 0,-2-3 1 0,2-2 0 0,0 0-5 0,0 5-1 15,0-5 0-15,0 0 0 0,0 0-16 0,0 0-8 16,2 7 8-16,-2-7-8 0,0 0 0 0,6-2-14 16,-1-3 2-16,3 0 0 15,-3 3-29-15,0-3-6 0,3 3-1 0,3-3 0 0,-6 3 23 0,3-3 4 16,-3 5 1-16,1 0 0 0,-1 0 20 0,-5 0 15 16,0 0-3-16,5 0 0 0,1 5 0 0,-1-3 0 15,-2 5 0-15,-3-7 0 0,2 5 16 0,1 2 4 16,-3 0 0-16,2 0 0 0,-4 0-11 0,2 0-1 15,0 0-1-15,2-2 0 0,-2 2-11 0,0 0-8 16,3 0 9-16,-3 0-9 0,0-7 0 0,0 0 0 0,0 0 0 0,0 0-10 16,0 0 10-16,0 0 0 0,0 0 0 0,0 0 0 15,0 0 0-15,0 0-12 0,0 0 4 0,5 0 0 16,3 0-10-16,-2-2-2 0,-1-3 0 0,-5 5 0 16,0 0 32-16,0 0 7 0,8-2 1 15,-3-3 0-15,3 5-20 0,0-2 0 0,0-3 0 0,0 5 0 16,0 0 0-16,2 0 0 0,-2-5 0 0,3 5 0 15,2-2 0-15,-5 2 0 0,3-5 0 0,-1 5 0 16,-2 0-14-16,3-2-6 0,-3-3-2 0,0 3 0 16,2 2 12-16,-2-5 10 0,-2-2-13 0,1 7 5 15,-1-2 8-15,-1-3 0 0,0 3 0 0,3-3 0 16,-2 0 26-16,-4 3 1 0,-2 2 0 0,3-5 0 16,2 3-15-16,-2-3-4 0,-3 5 0 0,0 0 0 15,0 0 12-15,0 0 1 0,0 0 1 0,0 0 0 16,0 0 10-16,0 0 1 0,0 0 1 0,-6 5 0 15,1 2-21-15,3-5-4 0,-6 3-1 0,2 2 0 16,4 7-8-16,-4-7 8 0,1 0-8 0,2 0 8 16,-2 3-8-16,3-3 0 0,-1-5 0 0,3-2 0 0,-3 7 0 15,3-7 0-15,0 0 0 0,0 0 0 0,0 0 0 0,0 0 0 16,0 0 0-16,0 0 0 0,3-7 0 0,2 0-17 16,3-5 4-16,-3 5 1 15,3-7-22-15,0 0-4 0,0 0-1 0,3 0 0 0,-3-5 11 0,2 0 3 16,1-2 0-16,-1 2 0 0,4-2 5 0,-4-5 2 15,4 5 0-15,-1-5 0 0,0-2 29 0,0 2 5 16,3-2 2-16,-8 9 0 0,3 0-5 0,-1 3-1 0,-2-3 0 16,3 7 0-16,-3-2 35 0,-3 5 6 0,0-1 2 0,3 3 0 15,-3 0-23-15,1 0-5 0,-4 7-1 0,1 0 0 16,0 7 14-16,-1 5 2 0,1 0 1 0,-3 2 0 16,-3 0-22-16,1 7-4 0,2 0-1 0,-3 5 0 15,-2 0-8-15,2 2-8 0,3-4 9 16,-3-1-9-16,1 3 0 0,2 0 0 0,0 0 0 15,0-5 0-15,0 5 0 0,2 0-21 0,1-5 3 16,0 5 1-16,-1-3-176 16,1 3-35-16,0-5-8 0</inkml:trace>
  <inkml:trace contextRef="#ctx0" brushRef="#br0" timeOffset="11302.11">2699 7557 921 0,'0'0'82'0,"0"0"-66"16,0 0-16-16,0 0 0 0,-6-4 175 0,6 4 31 15,0 0 6-15,0 0 2 0,0 0-146 0,0 0-28 16,0 0-7-16,0 0-1 0,0 0-12 0,0 0-2 0,0 0-1 0,6-3 0 16,-1-1 4-16,3-1 1 0,-3-2 0 0,3 4 0 15,0-1 0-15,3 1 0 16,2-1 0-16,-2 1 0 0,-1-1-22 0,6 4 0 16,-8-3 0-16,5-1-12 0,0 4 12 0,6 0 0 15,-1 0 8-15,1 0-8 0,-8 0 0 0,4 4 0 16,-1-1 0-16,4-3 0 0,-2 0 0 0,3 7 17 15,-4-7-2-15,4 4-1 0,-3-1 7 0,2-3 2 0,-4 0 0 0,1 4 0 16,1-1-5-16,-2 1-1 0,-1-1 0 0,5-3 0 16,-4 5-3-16,-1-5-1 0,0 0 0 0,3 4 0 15,0-1-13-15,2-3 0 0,1 0 8 0,-1 0-8 16,-7 0 0-16,5 0 11 0,2 0-11 0,1 0 10 16,-3-3-2-16,-3-1-8 0,5 4 12 0,-2-5-4 15,0 2 0-15,3-1 0 0,-6 4 0 0,0 0 0 0,-2 0-8 0,-1 0 12 16,1-3-12-16,-3-1 12 0,-3 4-12 15,6 0 12-15,-3-3-12 0,-6 3 12 0,-2 0-12 0,6-4 8 16,-6 4-8-16,0 0 8 0,10 0-8 0,-10 0 8 16,3 0-8-16,-3 0 8 0,0 0-8 0,5-3 0 15,-5 3 8 1,0 0-8-16,5 0 0 0,-5 0 0 0,8 0 0 0,-8 0 0 16,6-4 0-16,-4 4 0 0,4-3 0 15,4-1-161-15,-7-1-25 0</inkml:trace>
  <inkml:trace contextRef="#ctx0" brushRef="#br0" timeOffset="26518.46">2733 2633 172 0,'0'0'8'0,"0"0"1"0,0 0-9 0,0 0 0 0,0-8 0 0,0 8 0 15,0 0 24-15,0 0 2 16,-2 0 1-16,2 0 0 0,-6-4-7 0,6 4-2 16,0 0 0-16,-2 0 0 0,2 0 42 0,0 0 9 0,0 0 2 15,0 0 0-15,0-7-29 0,0 7-6 0,0 0 0 0,0 0-1 16,0 0-18-16,0 0-3 16,-6 0-1-16,6 0 0 0,0 0-13 0,0 0 9 15,0-7-9-15,0 7 8 0,0 0 0 0,0 0-8 0,-2-3 12 0,2 3-4 16,0 0-8-16,0 0 8 0,0 0-8 0,0 0 8 15,0 0 0-15,0 0 0 0,0 0 0 0,0 0 0 16,0 0-8-16,0 0 8 0,0 0-8 0,0 0 8 16,0 0-8-16,2-4 0 0,-2 4 0 0,6-5 0 15,-6 5-17-15,0 0 1 0,0 0 0 0,0 0-348 16</inkml:trace>
  <inkml:trace contextRef="#ctx0" brushRef="#br0" timeOffset="35084.53">2551 2882 172 0,'0'0'16'0,"0"0"-16"16,0 0 0-16,0 0 0 0,0 0 130 0,0 0 23 15,0 0 5-15,0 0 1 0,0 0-83 0,0 0-16 16,8-7-3-16,-6 0-1 0,1 0-8 0,2 2-1 15,-5-2-1-15,0 0 0 0,3 0 18 0,-3-3 4 16,5-1 1-16,-5 4 0 0,3-5-5 0,-3-2 0 16,2 7-1-16,-2-5 0 0,6 2-12 0,-6-1-3 0,0 1 0 0,0-1 0 15,2-1 0-15,-2 2 0 16,0-1 0-16,0 4 0 0,0-5-16 0,0 5-4 0,0 0-1 0,-2 0 0 16,2 0-7-16,0 0 0 0,0-1-1 0,0 4 0 15,0-3-11-15,0 0-8 16,0 0 12-16,0-5-12 0,2 5 20 0,-2 0-4 15,6 0 0-15,-6 0 0 0,2 4-2 0,4-9-1 16,-1 1 0-16,0 1 0 0,-2-1-3 0,2 6-1 0,0-9 0 0,1 7 0 16,2-7 0-16,-6 2 0 0,3 2 0 0,1-1 0 15,-1-3-9-15,-2 2 8 0,2 5-8 0,-2-3 8 16,5 3 0-16,-8-2 0 0,2 7 0 0,4-6 0 16,-4 4 0-16,3-3-8 0,-2 0 12 0,5 4-4 15,-5-1-8-15,2-3 0 0,0 2 0 0,3 2 8 16,5-4-8-16,-7 3 0 0,2-3 0 0,2 4 0 0,-2-1 0 15,5 1 8-15,-2-1-8 0,-3 4 0 0,3-5 0 0,-1 5 0 16,-2-3 0-16,3 3 0 0,-1-4 0 0,3 4 0 16,-5-3 0-1,3 3 0-15,0 0 0 0,-4 0 0 0,1 0 0 0,0-4 0 16,3 4 0-16,-3 0 16 0,2 0-2 0,1 0-1 0,-3 0-13 0,8 4 8 16,-6-4-8-16,1 0 0 0,0 0 8 15,2 3-8-15,-3-3 0 0,1 0 9 16,0 4-9-16,2-1 8 0,-3-3-8 0,-2 0 8 0,3 0-8 0,-3 0 0 15,0 0 9-15,2 5-9 0,-2-5 0 0,-2 7 0 16,2-3 0-16,-1-1 8 0,1 4-8 0,0-7 0 16,0 7 8-16,3 0-8 0,-3-2 0 0,0 2 0 15,-3 0 0-15,3 0 8 0,0 0-8 0,0-3 0 16,0 4 8-16,0-1-8 0,2 0 9 0,-2 0-9 0,3 0 12 16,-3 4-12-16,0-3 0 0,2-1 0 0,-2 0 0 0,-2 0 0 15,-1-3 0-15,3 3 0 0,0-4 9 16,-3 6-9-16,0-2 0 0,3 3 0 0,-2-3 0 0,1-3 0 15,1 6 0-15,-2-5 0 0,-1 6 0 0,0-1 0 16,3 1 0-16,-8-3 0 0,0-1 0 0,3 7 9 16,-1-7-9-16,4 7 0 0,-6-2 0 0,2 2 0 15,-2-2 0-15,6-5 0 0,-6 4 8 16,2-1-8-16,-2 4 0 0,3-2 0 0,0 2 0 0,-3 5 8 16,-3-8-8-16,0 3 0 0,1 3 0 0,2-1 8 15,-6 1-8-15,4-5 0 0,-4 2 9 0,4 0-9 16,-1 0 9-16,-5 2-9 0,0 1 12 0,6-5-12 15,-4-1 0-15,4 3 0 0,-6-4 0 0,3 2 0 16,-1-5 0-16,1 7 0 0,-3-7 0 0,3 5 0 16,-1-5 12-16,4 0-12 0,-4 4 12 0,4-3-12 15,-6 1 8-15,0-2-8 0,0-2 0 0,3 2 0 0,5 0 8 0,-8 0-8 16,0-2 0-16,3 2 0 0,-1 0 0 0,1 0 0 16,2-3 0-16,-7 3 0 0,10-4 0 0,-8 2 0 15,8-5 10-15,-5 2-10 0,-3 5 0 0,2 0 0 16,1-2 8-16,-3-1-8 0,3-1 0 0,-3 1 0 15,3-1 9-15,-3-3-9 0,2 7 0 0,-7-7 0 16,8 0 0-16,-3 0 8 0,-5 0-8 0,7 0 8 16,-2 0-8-16,-2 0 8 0,2 0-8 0,-8 0 0 15,5-7 0-15,1 0 0 0,-3 4 0 0,-1-1 8 0,1-1-8 16,3-2 0-16,-6 0 0 0,5 0 0 0,-2 0 0 16,0 0 0-16,2 4 17 0,3-8-1 0,-5 11 0 0,5-12 0 15,-8 12-16-15,5-10-16 0,1 3 4 16,-3-2 0-16,-1 2 12 0,1 5-9 15,3-5 9-15,-1-1-8 0,3 1 8 0,-2 0 0 0,2-4 0 16,-3 4 0-16,0 2 0 0,3-9 0 0,1 7 0 0,1-5 0 16,1 5 0-16,-3 0 0 0,-3-3 0 0,6 3 0 15,3-4 0-15,-6-1 0 0,0 2 0 0,5-1 0 16,-5 4 0-16,8-5 0 0,-8 5 0 0,5-3 0 16,-2-1 0-16,3 4 0 0,-4-5 0 0,4-2 0 15,2 2 0-15,0-2 0 0,0 4 0 0,0-4-8 16,0-2 8-16,0 2 0 0,0 0 0 0,0-5 0 15,2 5 0-15,4 4 0 0,-6-1 0 0,7-1 0 16,-7-2 0-16,6 0 0 0,-1 2 0 0,-2-2-8 0,2 4 8 0,-2-2 0 16,5 1 0-16,-6-3 0 0,4 2 0 0,1-2 0 15,-1 0 0-15,2 4 0 0,-3-2 0 0,0 1 8 16,3-3-8-16,-3 2 0 0,3 2 0 0,-2-1 0 16,2 4 0-16,0-5 0 0,0 10 0 0,-1-6 0 15,1 4 0-15,-2 1-8 16,2-1-7-16,-3 4-1 0,0 0 0 0,3 0 0 15,0 0-164-15,0 4-34 0</inkml:trace>
  <inkml:trace contextRef="#ctx0" brushRef="#br0" timeOffset="48610.1">1461 4112 403 0,'0'0'36'0,"0"0"-36"0,0 0 0 0,0 0 0 15,0 0 19-15,0 0-3 0,0 0-1 0,0 0 0 16,0 0 54-16,0 0 11 0,0 0 3 0,0 0 0 16,0 0-33-16,0 0-6 0,0 0-2 0,0 0 0 15,0 0 4-15,0 0 1 0,0 0 0 0,0 0 0 16,0 0-7-16,0 0-2 0,0 0 0 0,0 0 0 16,0 0-13-16,0 0-2 0,-8 0-1 0,8 0 0 15,0 0-2-15,0 0-1 0,-6 0 0 0,6 0 0 16,0 0-2-16,0 0 0 0,-2-5 0 0,2 5 0 15,0 0-5-15,-3 0 0 0,-5-2-1 0,8 2 0 16,0 0-11-16,0 0 8 0,-5-5-8 0,2 5 8 16,-5 0-8-16,8 0 8 0,0 0-8 0,-2-7 8 15,-4 7-8-15,6 0 0 0,0 0 0 0,0 0 0 16,-2-7 0-16,-4 5-16 0,4-3 4 0,2 5 1 0,-3-5 33 0,3 5 6 16,-5-2 2-16,5 2 0 0,-3-5-16 0,-2 3-3 15,2-3-1-15,3 5 0 0,0 0 5 0,3-7 1 16,-6 5 0-16,3-3 0 0,0-2-3 0,0 5 0 15,-3-3 0-15,3-2 0 0,0 7-13 0,0 0 11 16,0-5-11-16,0 3 10 0,-5-3-10 0,5-2 8 16,0 5-8-16,0 2 8 0,0-5-8 0,0-2 0 15,-2 2 9-15,2 5-9 0,0-2 10 0,0 2-2 16,0-7-8-16,0 2 12 0,0 3-12 16,0-3 9-16,0 5-9 0,0 0 8 0,0-7-8 0,0 0 0 15,0 7 0-15,2-7 0 0,3 0 0 0,-5 2 0 16,0-2 0-16,0 0 0 0,3 0 0 0,-3 0 0 0,0 0 0 15,3 2 0-15,2-2 0 0,-5 5 10 16,3-3-10-16,2-2 10 0,-5 0-2 0,0 0 0 0,0 2 0 0,0 3 0 16,0-3 3-16,0-2 0 0,0 0 0 0,3 5 0 15,-3-5-3-15,0 2-8 0,-3-2 12 0,3 0-4 16,0 2-8-16,0 3 0 0,0-3 0 0,0-2 0 16,0 0 0-16,3 5 0 0,-3-3 0 0,0-2 0 15,0 0 0-15,0 2 8 0,0-2-8 0,0 0 0 16,0 0 13-16,0 2-2 0,0-2-1 0,0 5 0 15,0-5 4-15,0 2 1 0,0-2 0 0,0 0 0 16,0 0-7-16,0 2-8 0,0 3 11 0,0-3-11 0,2-2 8 16,-2 0-8-16,0 5 0 0,6-5 0 0,-6 2 8 0,0-2-8 15,2 2 0-15,-2-2 0 0,6 5 8 0,-6-3-8 16,0-2 0-16,0 0 0 0,2 4 0 16,-2 3 0-16,5-4 8 0,-2-3-8 0,-3 7 0 15,3-7 8-15,2 2-8 0,-5-2 0 16,3 0 11-16,-3 7-11 0,5 0 10 0,-2-7-10 0,-3 2 8 15,2-2-8-15,-2 7 0 0,6-7 9 0,-6 5-9 16,2-3 0-16,-2 5 9 0,6-7-9 0,-4 5 0 0,6-3 0 16,-5-2 0-16,2 7 0 0,-2-7 0 0,5 7 0 15,-6-7 0-15,4 2 0 0,-4 5 0 0,3 0 0 16,-5 0 0-16,8-7 0 0,-5 5 0 0,5-3 8 16,-5 2-8-16,5-1 0 0,-6-1 0 0,4 5 8 0,1-7-8 0,-4 5 0 15,2-3 8-15,-2 3-8 0,5-3 8 0,-5-2-8 16,5 4 11-16,0-1-3 15,-6 1 0-15,3-1 0 0,6-1 2 0,-3 3 0 0,-5-3 0 0,5-2 0 16,2 7-10-16,-2-7 8 0,0 0-8 0,3 4 8 16,-1-1-8-16,-2-1 0 0,5-2 9 0,-7 0-9 15,2 5 15-15,0-3-2 0,-6 3 0 0,6-3 0 16,3-2-13-16,2 4-12 0,-5-6 3 16,-3 7 0-16,3-3 9 0,3-2 0 0,-3 7 0 0,5-7 0 15,-8 4 0-15,3-1 0 0,0 1 0 0,0-1 8 16,0 4-8-16,0 0 0 0,-3-5 0 0,0 5 0 15,3 0 8-15,3-2-8 0,-8-3 10 0,4 5-10 16,-7 0 13-16,8-2-3 0,0 2-1 0,0-5 0 16,3 5-9-16,-3 0 8 0,-6-2-8 0,6-3 8 0,0 5-8 15,0-2 0-15,3 2 0 0,-3-5 8 0,0 5-8 16,-3-3 0-16,0 3 9 0,3-4-9 0,-2 4 0 0,1 0 0 16,1 0 0-16,0 0 8 0,0 0-8 0,0 0 0 15,-2 4 0-15,1-1 8 0,-1-3-8 0,2 0 0 16,-6 0 0-16,6 0 0 0,0 5 0 0,-5-3 0 15,5-2 0-15,0 5 0 0,-6-3 0 0,6-2 8 16,-5 7-8-16,2-7 0 0,6 7 0 0,-3-7 0 16,-6 5 0-16,6-5 0 0,0 7 0 0,0-3 0 15,0-1 0-15,-5 4 0 0,-3-7 0 0,8 0 0 16,2 5 0-16,-2 2 0 0,-5-7 0 16,5 2 0-16,0 3 0 0,-8-5 8 0,8 4-8 0,-6-1 0 15,-2-3 0-15,8 4 8 0,0-1-8 0,-8-3 0 16,8 5 0-16,-5-3 0 0,-3-2 0 0,8 5 0 0,0-3 0 15,-8-2 0-15,8 7 0 0,-6-7 0 16,-2 0 0-16,8 7 0 0,0-2 0 0,-5 2 0 0,5-2 0 0,-6-3 0 16,-2-2 0-16,6 7 0 0,2-2 0 0,-6 2 0 15,-2-7 0-15,8 2 0 0,-5 3 0 0,2 2 0 16,-2-3 0-16,5-1 8 0,-8 2-8 0,2 2 0 16,4-5 0-16,-4 5 0 0,-2-2 0 0,6-3 0 15,-4 7 0-15,1-1 0 0,-3-6 0 0,5 5 8 16,-5-2-8-16,0 2 0 0,3 0 0 0,2-3 8 15,-5 4-8-15,3-1 0 0,2 0 0 0,-5 2 0 16,3-2 0-16,-3-2 0 0,0 2 0 0,2 0 0 16,-2 0 0-16,6-2 0 0,-6 2 0 0,0 0 0 0,2 0 0 15,4 0 0-15,-6 0 0 0,2 0 0 16,-2 0 0-16,0-2 8 0,3 2-8 0,-3 0 0 16,0 0 0-16,0 0 0 0,5 0 0 0,-5-7 0 15,0 0 0-15,0 5 0 0,0 2 0 0,0 0 0 16,0-7 0-16,0 7 0 0,0 0 0 0,0 0 8 0,0-2-8 15,0 2 0-15,0-7 0 0,-5 2 0 0,5 8 0 16,0-8 0-16,-3 5 0 0,1 0 0 0,2 0 0 0,0-2 8 16,-6 2-8-16,6 0 0 0,-2-2 0 0,2 2 0 15,-6 0 0-15,6-5 0 0,-2 5 0 0,2-2 0 16,-3 2 0-16,3 0 8 0,-5 0-8 0,5 0 0 16,-3-2 0-16,3-3 8 0,-5 3-8 0,2 2 0 0,-2 0 0 15,2 0 0-15,1-2 0 0,-4-3 0 16,4 5 0-16,2-2 0 0,-8 2 0 0,8-5 0 0,-3 3 0 0,-5 2 0 15,3 0 0-15,2 0 0 0,3 0 0 0,-8 0 0 16,6-2 0-16,-4 2 8 0,4-2-8 16,-4-3 0-16,4 5 0 0,-1 0 0 0,-2-2 0 0,2-3 0 15,3 3 0-15,-5-3 0 0,2 3 0 0,-2 0 0 16,2-3 0-16,1 5 0 0,-4 0 0 0,4-7 0 16,2 5 0-16,-6-3 0 15,4 3 0-15,-1 2 0 0,-2-2 0 0,2-3 0 0,-5-2 0 0,8 7 0 16,-8-2 0-16,6-3 0 0,2 3 0 0,-6-3 0 15,4 3 0-15,-6-3 0 0,8 3 0 0,-3 2 0 16,-5-7 0-16,3 5 0 0,2-3 0 0,3 3 8 16,-5-3-8-16,0 5 0 0,5-2 0 0,-6-3 0 15,6-2 0-15,-2 5 0 0,-4-3 0 0,4 3 0 0,-1 0 0 16,-5-3 0-16,8 3 0 0,-5-3 0 0,2-2 0 0,-2 5 0 16,2-3 0-16,1 3 0 0,-4-3 0 15,4-2 0-15,2 0 0 0,-6 5 0 0,4-3 0 0,-6-2 0 16,8 0 0-16,0 0 8 0,-3 5 4 0,-5-5 0 15,6 5 1-15,2-5 0 0,0 0-13 0,0 0-15 16,-8 2 3-16,8-2 1 0,0 0 11 0,0 7 16 16,-8-2-4-16,3-3-1 0,5-2-11 15,-3 0-14-15,-5 0 3 0,5 7 1 0,-5-7 10 0,6 0 16 16,2 0-4-16,-8 5-1 0,0-3-11 0,3-2-17 16,5 0 4-16,-6 5 1 0,-2 2 12 0,3-7 0 15,2 5 0-15,-5-3 0 0,6 3 0 0,2-5 0 16,-8 2 0-16,0 3 0 0,0-3 0 0,0-2 0 15,3 5 0-15,-3-5 0 0,3 2 0 0,-3-2 0 16,2 5 0-16,-2-5 0 0,0 2 0 0,0 3 0 0,-2 0 0 16,2-3 0-16,0-2 0 0,0 0 0 0,3 0 0 0,-8 5 0 15,5-3 0-15,2-2 0 0,-7 5 0 0,3-3 0 16,-1-2 0-16,0 5 0 0,3-3 0 0,-2-2 0 16,-6 5 0-16,5-5 0 0,-5 2 0 0,9-2 0 15,-1 5 15-15,0-5-4 0,2 0-1 0,-2 0 0 16,1 0-10-16,-1 0 0 0,0 0 0 0,2 0 0 15,-2 0 0-15,0 0 0 0,1 2 0 0,-1-4 0 16,0 2 0-16,2 0 0 0,-2 0 0 0,0 0 0 16,1-5 0-16,4 5 0 0,-5 0 0 0,0 0 0 15,0 0 0-15,5 0-11 0,-4 0 11 0,-1-2-12 16,5-3 12-16,-5 5 0 0,0 0 0 0,5-2 0 0,-5-3 0 16,3 5 0-16,3-2 0 0,-6-3 0 15,5 5 0-15,-2-7 8 0,-3 7-8 0,5-2 11 0,0-3-11 0,-5 0 0 16,3 3 0-16,3-3-11 15,-6 5 11-15,5-2 0 0,-2-5 0 0,2 2 0 0,-5 3 0 0,8-3 0 16,-3 3 0-16,-4-3 0 0,1-2 0 0,4 2 0 16,2 3 0-16,-6-3 0 0,4-2 0 0,-1 5 0 15,-2-3 0-15,2-2 0 0,3 0 0 0,-8 0 8 16,8 2-8-16,-3-2 0 0,-2 0 0 0,3 0 0 16,2 0 0-16,-6 2 8 0,4-2-8 0,2 0 0 15,-6 0 0-15,4 5 0 0,2-5 0 0,0 2 0 16,-3-2 0-16,-2 2 0 0,2 3 0 0,3-5 0 0,-5 2 0 0,2-2-8 15,3 5 8-15,-3-3 0 0,3 3 0 0,0-3-8 32,-5 0-72-32,3 3-15 0,2 2-2 0</inkml:trace>
  <inkml:trace contextRef="#ctx0" brushRef="#br0" timeOffset="73665.92">1003 5572 655 0,'0'0'28'0,"0"-2"8"0,0 2-36 0,0 0 0 0,0 0 0 0,0 0 0 16,0 0 60-16,0 0 4 0,0 0 2 0,0 0 0 16,-3-5-28-16,3 5-6 0,0 0 0 0,0 0-1 15,-8 0-3-15,8 0 0 0,-5 0 0 0,5 0 0 16,0 0 7-16,-3 0 1 0,-5 0 0 0,8 0 0 15,0 0-6-15,-2 0-1 0,-6 5 0 0,8-5 0 16,0 0-5-16,-8 0 0 0,5-5-1 0,-5 5 0 16,0 5 12-16,3-5 2 0,5 0 1 0,-3-5 0 15,-5 5-24-15,6 0-5 0,2 0-1 0,-8-2 0 16,5-3-8-16,3 3 12 0,0 2-12 16,-5-5 12-16,2-2 0 0,3 2 1 0,0-2 0 0,0 0 0 15,0 7-13-15,-5-2 8 0,5-5-8 0,-3-3 0 16,3 3 12-16,-5 0-4 0,2-2-8 0,3 4 12 0,0-2-12 15,-2 0 0-15,-4 0 0 0,4 2 0 16,-4-2 16-16,6 0-4 0,-2 5 0 0,-1-5 0 0,-2-3 3 0,2 8 0 16,3-5 0-16,0 0 0 0,-5 2-3 0,2-2 0 15,3 0 0-15,0 0 0 0,0 0-1 0,-2 0-1 16,2 0 0-16,0-5 0 0,2 5-1 0,-2 0 0 16,0 0 0-16,0-5 0 0,0 5-9 0,0 0 10 15,0-5-10-15,-2 5 10 0,-4-2-2 0,6 2 0 16,0 0 0-16,0-3 0 0,-2 3-8 0,2-2 10 15,0-3-10-15,0 5 10 0,0 0-10 0,0 0 8 16,-6-5-8-16,6 5 8 0,0-7 4 0,0 7 0 16,0 0 0-16,6-5 0 0,-6 5-12 0,2-2 0 0,-2-3 0 15,6 7 0-15,-4-2 0 0,-2 0-17 16,0-2 4-16,3-1 1 0,2 8 12 0,-2-3 12 16,2 3-3-16,-2-5 0 0,5 0-9 0,-6 2 0 0,6-2 0 0,-5 0 0 15,10 0 0-15,-10 0 0 16,5 2 0-16,0 3 0 0,-6-5 0 0,6 2 0 0,-5-2 0 0,5 0 0 15,0 2 0-15,0 5 0 0,0-7 0 0,0 7 0 16,-3-2 0-16,3-3 0 0,0-2 0 0,0 7 8 16,0-7-8-16,0 5 0 0,-3-3 0 0,3 0 8 15,0 3-8-15,0-3 0 0,0 3 0 0,0-3 0 16,-3 3 11-16,3-3-3 0,0-2-8 0,0 7 12 16,0-7-4-16,-6 2-8 0,6 3 11 0,0-3-11 15,-5 5 9-15,5-2-9 0,0 2 0 0,0-5 9 0,0 5-9 0,-3-2 0 16,3 2 0-16,-3 0 8 15,6-5-8-15,-3 5 0 0,0 0 9 0,2 0-9 0,-2 0 8 16,3 0-8-16,-3 0 10 0,2 0-10 16,1 0 11-16,2 0-11 0,-2 0 12 0,2 0-12 0,0-2 15 15,-8-3-4-15,3 5-1 0,0 0 0 0,3 0 7 0,-3 0 2 16,2 0 0-16,-2 0 0 0,5 0-19 16,-7-2 0-16,7 2 0 0,-8 2 0 0,3-2 0 15,5 0 0-15,-7 5 0 0,2-5 0 0,0 2 0 0,0 3 0 16,0-3-15-16,2-2 5 0,-10 0 10 0,8 7 0 15,-5-2 0-15,5-5 8 0,0 7-8 0,-1-7 0 16,-7 0 0-16,8 7 0 0,-5 0 0 0,5-2 9 16,-5 2-9-16,5-5 0 0,-6 3 12 0,4 2-12 15,-4 0 12-15,3 0-12 0,-2-2 19 0,2 2-3 0,-2 0-1 0,0 0 0 16,2-5-7-16,-2 10-8 0,2-5 11 0,-2 0-11 16,-1 0 9-16,-2 0-9 0,6 5 0 0,-6-5 9 15,2 5-9-15,3-3 0 0,-5-2 0 0,3 5 8 16,2 2-8-16,-5-7 0 0,3 5 0 0,-3-5 0 15,0 5 0-15,3-3 0 0,-3 3 0 0,0 2 0 16,0-7 0-16,0 5 0 0,0-5 8 0,0 5-8 16,0-3 0-16,0-2 0 0,0 5 8 0,0-5-8 15,0 5 0-15,0-3 0 0,-3-2 0 0,3 0 8 16,0 5 2-16,0-5 0 0,-3 5 0 16,-2-5 0-16,2 2 6 0,3-4 0 0,-5 7 1 0,3-3 0 15,2-2-17-15,0 0-12 0,-6 5 1 0,4-5 1 16,2 5 10-16,-3-5 0 0,3-5 0 0,-5 5 0 15,5 5 0-15,-3-5 0 0,3 0 0 0,-5 0 8 0,2 0-8 16,3-2 8-16,0 2-8 0,-3-2 8 0,-2 2-8 0,2-5 0 16,3 5 0-16,-5 0-8 0,3-7 8 0,2 7 0 15,-6-2 0-15,4 2 0 0,-1-2 0 0,-5-3 9 16,8 5-1-16,-8-7-8 0,8 5 0 0,-8-3 0 16,5 3 0-16,-2-3 0 0,3-2 0 0,-4 5 0 15,4-5 0-15,-6 2 0 0,5 3 8 0,-5 0-8 16,5-5 0-16,-4 2 0 0,1 3 0 0,4-3 0 15,-6-2 0-15,-3 5 0 0,3-3 0 0,0-2 0 16,0 5 0-16,-2-5 0 0,-1 2 0 0,3 3 0 16,-2-5 0-16,2 2 0 0,-3 3 11 0,3 2-11 0,0-2 10 0,6-3-10 15,-12-2 0-15,6 0 0 16,3 5 0-16,-8-3 0 0,2-2 0 0,3 0 0 16,3 0 0-16,-8 0 0 0,2 5 0 0,3-5 0 15,-2 0 0-15,-1 0 0 0,3 2 0 0,-2-2 0 16,-4 5 0-16,4-5 0 0,2 2 0 0,-3-2 0 0,3 0 0 15,-2 0 0-15,2 0 0 0,-3 0 0 0,3 0 0 0,-2 0 0 16,2 0 0-16,0 0 0 0,0-2 0 0,0 2 0 16,-3-5 0-16,3 5 0 0,3 0 0 0,-8-2 0 15,5-3 0-15,3 3 0 0,-3-3 0 0,0-2 0 16,-3 2 0-16,3 3 0 0,0-3 0 0,-2-2 0 16,2 5 0-16,0-3 0 0,0-2 0 0,0 5 9 15,3-3-9-15,-3-2 8 0,0 0-8 0,0 2 8 16,0-2-8-16,0 0 0 0,3 0-12 0,-3 0 12 15,0 0 0-15,0 0 0 0,0 2 0 0,5-2 0 0,-5 0 0 0,6-2 0 16,-4-1 0-16,4 3 0 0,-6 5 0 0,5-5 0 16,-2 2-11-16,2-2 11 15,-2 0 0-15,2 0 0 0,1 2 0 0,-4-2 0 0,6 5 0 16,0 2 0-16,-2-7 0 0,-4 2 8 16,4-2-8-16,2 0 0 0,0 0 0 0,0 0 0 0,0 0 0 15,0 2 0-15,0-2 0 0,0 0 0 0,0 0 0 0,0 0 0 16,0 0 0-16,0 0 8 0,0 0-8 0,2 0 0 15,-2-3 8-15,0 3-8 0,6-2 8 0,-4-3-8 16,-2 5 8-16,6-5-8 0,-4 3 0 0,-2-3 0 16,3 5 0-16,2-5 0 0,-5 3 0 0,8-3 0 0,-5-2 0 15,0 2 0-15,2 5 0 0,3-7 0 16,-6 0 0-16,6 2 8 0,0 3-8 0,-5-3 0 0,5-2 0 0,0 7 8 16,2-5-8-16,-2-2 0 15,0 7 0-15,-5 0 0 0,5 0 0 0,0 0 0 0,-6 2 0 0,6-2 0 16,0 0 0-16,0 0 0 0,0 2 0 0,-5-2 0 15,5 0 0-15,0 5 0 0,-6-3 0 0,6-2 0 16,0 0 0-16,-5 2 0 0,5-2 0 0,-6 5 0 16,6-3 0-16,-2 3 0 0,-4-3 0 15,1-2 0-15,-3 7 0 0,5-2 0 0,3-3 0 0,-8 5-8 16,3-5-5-16,5 3-1 0,-8 2 0 16,8 0 0-16,0 0-164 15,-3 0-33-15,-5 0-6 0</inkml:trace>
  <inkml:trace contextRef="#ctx0" brushRef="#br0" timeOffset="86641.03">915 5638 172 0,'0'0'16'0,"0"0"-16"0,0 0 0 0,0 0 0 15,0 0 172-15,0 0 32 0,0 0 7 0,0 0 1 16,0 0-144-16,0 0-28 0,0 0-5 0,0 0-2 15,0 0 7-15,0 0 2 0,-2 0 0 0,2 0 0 16,0 0-5-16,0 0-1 0,0-5 0 0,0 5 0 16,0 0-1-16,0 0-1 0,0 0 0 0,0 0 0 15,0 0 3-15,0 0 1 0,-8 5 0 0,5 0 0 0,-5-3-21 0,8 5-4 16,-8 0-1-16,6 0 0 0,-6-2-3 0,2 2-1 16,4 0 0-16,-1 5 0 0,-5-5-8 0,0 2 0 15,0-4 0-15,6 9 0 0,-6-7 0 0,0 0 0 16,5 0 0-16,-5 5 0 0,0-5 11 0,6 7 0 15,-6-7 0-15,0 5 0 0,0 0 6 16,5-3 2-16,-5 5 0 0,0-2 0 0,0-5-4 0,-2 7-1 16,5-2 0-16,2 2 0 0,-8-2-14 0,6 2 8 15,2-4-8-15,-5 1 0 0,-2 1 0 0,5-3 0 16,2-2 0-16,-5 5 0 0,0 2 0 0,5-7 0 16,1 5 0-16,-4-5 0 0,-1 0 0 0,4-2 0 15,-2-3 0-15,2 5 0 0,3-2 0 0,-3-3 0 16,-2 6 0-16,5-8 0 0,0 0 0 0,0 0 0 15,0 0 0-15,0 0 0 0,0 0 0 0,0 0 0 16,0 0 0-16,0 0 0 0,0 0 0 0,0 0 0 0,0 0 0 0,0 0 0 31,0 0-30-31,0 0-2 0,0 0-1 0,0 0 0 16,0 0-5-16,0 0-1 0,0 0 0 0</inkml:trace>
  <inkml:trace contextRef="#ctx0" brushRef="#br0" timeOffset="89577.01">505 6085 982 0,'0'0'44'0,"0"0"8"0,0 0-41 0,0 0-11 0,0 0 0 0,0 0 0 16,0 0 55-16,-5 0 9 15,2-5 1-15,3 5 1 0,0 0-25 0,-8 0-5 0,8 5 0 0,0-5-1 16,0 0-22-16,0 0-4 0,0 0-1 0,0 0 0 16,0 0-8-16,0 0 0 0,0 0 0 0,0 0 0 15,0 0 0-15,0 0 0 0,3 0 0 0,2-5 0 16,3 5 9-16,-5 0 0 0,5 0 0 0,0-2 0 15,2 2-9-15,-2 2 0 0,3-2 0 0,-3 0 0 0,3 0 0 0,-1 0 0 16,-2 0 0-16,0 5-11 16,3-3 11-16,2 3 14 0,-8-3-3 0,3 3-1 0,0-3-10 0,0-2 10 15,0 5-10-15,-6-2 10 0,6 1-10 16,-5-4 0-16,2 5 0 0,-5-5 0 0,0 0 0 0,0 0 0 16,3 2 0-16,-3-2 8 0,0 0-8 0,0 0 0 15,0 7 0-15,-3 0 0 0,3-7 30 0,-5 5 7 16,2-3 2-16,-5 6 0 0,1-8-27 0,-1 4-12 15,-3-1 10-15,3 1-10 0,3-4 0 16,-3 0 0-16,0 0 0 0,-3 0 0 0,-2 0 8 0,8 0-8 16,-8-4 0-16,5 1 9 0,-3 3 3 0,8-4 1 15,-5 1 0-15,1-2 0 0,4 3-13 0,-5-3 0 16,3 3 0-16,2-3-10 0,0-2 10 0,-2 0 0 0,2 0 8 16,3 2-8-16,0-4 0 0,3 4 0 15,-3-2 0-15,8 0 0 0,-5 0 0 0,5 0 0 0,0-5 0 0,-1 5 0 16,4-7 0-16,5 2 0 0,-5 3 0 0,4-3 0 15,-1 5 0-15,1 0 0 0,1 0 0 0,-5 0 0 16,5 2 0-16,-6-2 0 0,1 5 0 0,0-3 0 16,-3 5 8-16,5 7-8 0,-11-7 10 0,6 7-10 15,0-2 30-15,-5 2 0 0,0 0 0 0,2 0 0 16,-5 5-30-16,-5-5 0 0,5 2-11 0,-3-1 11 16,0 3 0-16,-2 3 0 0,-3-7 0 0,3 5 8 15,-3-5-8-15,0 5 8 0,-3-5-8 0,-2 0 8 16,2 0-8-16,1 0 0 0,-1 0 9 15,-2-7-9-15,2 7 0 0,4-7 8 0,-4 5-8 0,3-5 0 0,0-5 0 16,3 5 8-16,0 0-8 0,-3-7 0 0,0 7 0 16,5-7 0-16,0 3 0 0,-2 1 8 15,2-2-8-15,3-2 0 0,0 7 0 0,0-7 0 16,3 5 0-16,2-5 0 0,-2 2 0 0,0-2 0 0,2 3 0 0,-5 4 0 16,0 0 0-16,8 0 0 0,0-3 0 0,-6-2 0 15,6 5 0-15,0-2-8 0,-5 2 8 0,5 0 0 16,0 0 0-16</inkml:trace>
  <inkml:trace contextRef="#ctx0" brushRef="#br0" timeOffset="102837.03">1384 5673 853 0,'0'0'37'0,"0"0"9"0,5 0-37 16,-5 0-9-16,0 0 0 0,3 0 0 0,5 0 84 0,-8 0 14 15,0 0 3-15,2 5 1 0,4-5-22 0,2 0-4 16,-6 3 0-16,6 1-1 0,-5 3-19 0,2-2-4 16,-2-3-1-16,5 5 0 0,-6 0-24 0,4-2-5 15,2 9-1-15,-1-7 0 0,-4 5-9 0,5-3-3 0,0 3 0 0,-3 2 0 16,1 0-1-16,1 3-8 0,1-1 12 0,-2 3-4 15,7 0-8-15,-10-3 0 0,5 3 0 0,-1 2 0 16,1-2 0-16,-2 0 0 0,-1-2 0 0,6 1 0 16,-9 4 0-16,6-4 8 0,-3 4-8 0,3-4 0 15,-2-4 8-15,2 1-8 0,-3 1 0 0,0-2 8 16,0-4 7-16,3 6 1 0,-5-7 0 0,2 3 0 16,-2-2-5-16,0 1-1 0,2-4 0 0,-5 0 0 15,3 0-10-15,2 1 0 0,-5-8 0 0,0 0 8 16,3 4-8-16,-3-4 0 0,0 0 0 15,0 0 0-15,0 0-16 0,0 0-4 0,0-4-2 0</inkml:trace>
  <inkml:trace contextRef="#ctx0" brushRef="#br0" timeOffset="103567.35">1693 6306 230 0,'0'-5'20'0,"3"3"-20"16,-3-3 0-16,8-2 0 0,-8 0 329 0,8-5 62 16,-3 5 12-16,0 0 2 0,-2-7-319 0,2 7-64 15,1 0-13-15,-1 0-9 0,-2-5 0 0,2 5 0 0,3 0 0 0,-6 3 0 16,6 1 0-16,-5-2 0 0,-3 5 0 0,0 0 0 16,8-2 0-16,-8 2 0 0,0 0 0 0,0 0 0 15,8 2 0-15,-5 6 8 0,2-1 1 0,-5 2 0 16,0-9 7-16,3 9 2 0,-6-2 0 0,3 0 0 15,-8 5-18-15,0 0 8 0,5-3-8 0,-5-2 0 16,0 1 13-16,1-1-4 0,4-3-1 0,-2 3 0 16,-3 0 9-16,2-2 2 0,-7-3 0 0,8-2 0 0,-3 0-5 15,0-2-1-15,0-3 0 0,0 3 0 16,0-3 6-16,3-2 1 0,-3 3 0 0,3-3 0 16,2-1-7-16,0 1-1 0,3 0 0 0,3 0 0 0,-3 0 6 15,3 3 1-15,2-4 0 0,-2 6 0 0,2-3 12 0,0-2 2 16,3 5 1-16,-3-3 0 0,6-2-34 0,-3 0 0 15,3 3 0-15,-9 1 0 0,3-2 0 16,-2-2 0-16,2 7 0 0,1-2-12 0,-1-3 12 0,-5 5 0 16,3-2 12-16,-3 2-12 0,0 0 0 0,0 0 0 15,0 0 0-15,0 0 0 0,0 0 10 0,0 0 2 16,0 0 0-16,0 0 0 0,-3 2-12 0,3-2 10 16,0 0-10-16,0 7 10 0,0 0-10 0,0-7 10 15,-5 8-10-15,-1-4 10 0,1-1-10 0,2 1 0 0,-2 3 0 16,5-7 0-16,0 0 0 0,0 0 0 15,0 0 0-15,0 0 0 0,0 0 0 0,0 0 0 0,0 0 0 0,0 0 0 16,0 0 0-16,0 0 0 0,0 0 0 0,0 0 0 16,0 0 0-16,0 0 0 0,5-2 0 0,-5 2 0 15,0 0 0-15,3 0 0 16,2 0 0-16,-5 0-11 0,0 0 11 0,0 0 0 0,6-5 0 0,-6 5 0 16,0 0 0-16,0 0 0 0,0 0 0 0,0 0 0 15,-6-4-13-15,6 1-7 0,0 3-2 0,-5-4-653 16,5 1-130-16</inkml:trace>
  <inkml:trace contextRef="#ctx0" brushRef="#br0" timeOffset="114596.7">688 4173 403 0,'0'0'36'0,"0"0"-36"16,0 0 0-16,0 0 0 0,0 0 314 0,0 0 56 15,0 0 11-15,0 0 3 0,0 0-319 0,0 0-65 16,0 0-9-16,0 0-4 0,0 7 13 0,0 0 0 15,3 0 0-15,2-2 0 0,-2 2 0 0,4 0 0 16,-1 5-9-16,-1-3 9 0,0 3 0 16,6 2 0-16,-3 0 0 0,0-2 0 15,0 2 0-15,-3 5 0 0,3-5 0 0,0 5 0 0,0-3 0 0,2 3 0 16,-4-5 0-16,-1 5 0 0,0-5 16 0,3 0 1 16,-5-2 1-16,5 2 0 0,-8 0-27 0,2-2-6 15,-2 2-1-15,6-7 0 0,-6 5 25 0,0-5 5 0,0 0 1 16,2 0 0-1,-2-2-33-15,6-3-6 0,-6-2-2 0,0 0 0 16,0 0-121-16,0 0-24 0,0 0-5 0,0 0 0 0</inkml:trace>
  <inkml:trace contextRef="#ctx0" brushRef="#br0" timeOffset="114926.51">714 4140 1440 0,'-8'-7'64'0,"8"7"12"0,-2-7-60 15,-3 7-16-15,5-7 0 0,-3 7 0 0,3-7 106 0,0 7 18 16,0-5 4-16,0 5 1 0,3-7-95 0,-3 7-19 15,5 0-4-15,-3-7-1 0,4 0-10 0,-1 0 0 16,0 0 0-16,6 0 8 0,-3 2-8 0,2-2 0 16,-2-2 0-16,3-3 0 0,0 5 0 0,4-5-14 15,-7 5 3-15,8 0 1 16,-5 0-18-16,-1 0-4 0,-2 7-1 0,3-5 0 16,-3 3-24-16,0-3-5 0,0 5-1 0,-3 0 0 15,0 0-28-15,-2 0-5 0,-3 0-2 0,0 0-500 0</inkml:trace>
  <inkml:trace contextRef="#ctx0" brushRef="#br0" timeOffset="115161.88">759 4187 288 0,'0'0'25'0,"0"0"-25"0,0 0 0 0,0 0 0 0,0 0 288 0,0 0 52 0,0 0 10 0,0 0 2 15,0 0-259-15,0 0-52 0,0 0-10 0,0 0-3 16,8 0 6-16,-5-7 1 0,5 7 0 0,2-7 0 16,4 5-15-16,-4-5-4 0,1 2 0 0,-1-2 0 15,6 0-16-15,0 0 8 0,-5 2-8 0,-1-2 0 0,-2 0 0 16,3 0 0-16,5 2 0 0,-6-2-9 16,-2 7-146-16,0-7-29 0</inkml:trace>
  <inkml:trace contextRef="#ctx0" brushRef="#br0" timeOffset="115771.06">339 4942 230 0,'0'0'20'0,"5"-5"-20"0,3-2 0 0,-5 0 0 15,4 0 19-15,1 0-1 16</inkml:trace>
  <inkml:trace contextRef="#ctx0" brushRef="#br0" timeOffset="116011.27">460 4768 900 0,'6'-14'40'0,"-1"7"8"0,-2 2-39 0,5-2-9 0,-1 5 0 0,1-3 0 15,0-2 68-15,-2 0 12 0,7 0 3 0,-5 0 0 16,-3-5-14-16,8 5-2 0,-2-5-1 0,5 5 0 16,-6-2-6-16,1-3 0 0,5 5-1 0,-6-5 0 15,1 5-23-15,5-2-5 0,-6 2-1 0,6-3 0 16,-5 3-20-16,0-2-10 0,4-3 10 0,-7 5-10 16,3 0 11-16,-1-5-11 0,4 5 12 0,-4 0-12 0,1-2 0 0,-1-1 0 15,-2 3 0 1,3 0-12-16,-3 0 12 0,3-2 0 0,-4-3 0 0,1 7 10 15,0-2-10-15,0 0 0 0,0 0 0 0,-3 0 0 16,3 0 0-16,0 2 0 0,-5 3 0 0,5-3 0 16,-3-2-42-16,-2 0-7 0,2 5-2 0,-2-3 0 15,-1-2-50-15,-2 7-11 0,0-5-1 0,0 5-293 16,6-2-58-16</inkml:trace>
  <inkml:trace contextRef="#ctx0" brushRef="#br0" timeOffset="116494.32">897 4281 1443 0,'0'0'64'0,"0"0"13"0,-3 0-61 0,3 0-16 0,0 0 0 0,0 0 0 16,0 0 33-16,0 0 4 0,0 0 1 0,0 0 0 16,0 0-26-16,0 0-4 0,0-7-8 0,3 5 11 15,-3 2-11-15,5-5 0 0,-2-2 0 0,5 5 8 16,0-3-8-16,2-2 0 0,-7 0 0 0,10 2 0 0,-2-2 0 0,-3 5 10 15,0-3-1-15,-3-2 0 0,8 0 11 0,-2 2 3 16,-3 3 0-16,2-3 0 0,-2 3-4 0,0-3-1 16,0 5 0-16,-3-7 0 0,1 5-5 0,4-3-1 15,-2 3 0-15,-8 2 0 0,3-5-12 0,5 5 0 16,0-7 0-16,-8 7 0 0,0 0 8 0,0 0-8 16,0 0 0-16,0 0 0 0,8 0 8 15,-8 0-8-15,0 0 0 0,0 0 0 0,0 0 8 0,0 0-8 16,0 14 0-16,2-7 0 0,-2 0 0 0,-2 0 8 15,2 5-8-15,-8 2 0 0,5-7 0 16,-5 7 0-16,0 5 0 0,-2 2 0 0,-4-2 0 0,4 2 0 16,-1 3 0-16,3-1-552 15,-2 3-105-15</inkml:trace>
  <inkml:trace contextRef="#ctx0" brushRef="#br0" timeOffset="117078">831 4495 288 0,'0'0'12'0,"0"0"4"0,0 0-16 0,0 0 0 15,-5-2 0-15,2 2 0 0,3 0 200 0,-3 0 38 0,-2-5 7 0,5 5 2 16,0 0-156-16,0 0-31 15,0-2-7-15,0-3-1 0,0 3-35 0,5-3-7 0,-5-2-2 0,3 0 0 16,5 2 18-16,-6-2 3 0,6 0 1 0,0 0 0 16,3-7-3-16,-1 2-1 0,4-2 0 0,-4 0 0 15,1 2-8-15,5-2-2 0,-3 0 0 0,3 0 0 16,0 2-5-16,2-2-2 0,-7 2 0 0,5-2 0 16,-3 7-9-16,0-7 8 0,-2 2-8 0,5 3 8 15,-6 2-8-15,1-5 0 0,-3 5 0 0,2 0 0 16,-2 0 0-16,3 2 0 0,-3-2-12 0,0 0-489 15,0 0-98-15</inkml:trace>
  <inkml:trace contextRef="#ctx0" brushRef="#br0" timeOffset="117734.85">905 4340 1357 0,'0'0'60'0,"-3"0"12"15,-5 7-57-15,0-7-15 0,6 7 0 0,-6-7 0 0,8 0 51 0,-6 5 7 16,6-5 2-16,0 0 0 0,0 0-15 0,0 0-2 16,0 0-1-16,0 0 0 0,0-5-28 0,0 5-6 15,6-2 0-15,-4-5-8 0,6 0 8 0,0-5-8 16,0 7 0-16,3-4 0 0,-3-3 12 0,2-2-4 15,1 2 0-15,5 5-8 0,-6-2 19 0,6-3-3 16,0 0-1-16,-3 3 0 0,3-3-3 0,-5-2 0 16,5 7 0-16,-3-5 0 0,0-2-12 0,0 7 11 0,1-5-11 15,-4 3 10-15,1-3-10 0,-1 0 0 0,4 3 0 0,-4-3 8 16,-2 5-8-16,0 0 0 16,-3 0 0-16,9-5 8 0,-12 10-8 0,6-5 0 15,0 0 0-15,0 2 0 0,-5-2 0 0,-1 7 0 16,4-7 0-16,-6 7 0 0,0 0-17 0,0 0-6 0,0 0-1 0,0 0 0 31,0 0-68-31,-8 7-15 0,5 0-2 0,-5 0-366 0,3 0-73 16</inkml:trace>
  <inkml:trace contextRef="#ctx0" brushRef="#br0" timeOffset="118079.04">1085 3985 1731 0,'0'0'76'0,"-3"0"17"0,-2-5-74 0,5 5-19 15,-3-2 0-15,3 2 0 16,0 0 50-16,0 0 6 0,0 0 2 0,0 0 0 0,0 0-34 0,0 0-8 16,0-5 0-16,0 5-1 15,8 0-15-15,-5-2 11 0,5-3-11 0,0 3 10 16,0-3-10-16,-3 5 0 0,3 0 0 0,0-2 0 0,2-3 0 0,4 5 0 15,-4-2 0-15,-2-3 0 0,3 5 13 0,-1 0-2 16,1 0-1-16,2 5 0 0,-5-10-10 0,-3 5 0 16,1 5 0-16,2-5 0 0,-6 0 0 0,6 2 0 15,-8 3 0-15,3-3 0 0,-3-2 0 0,-3 7 0 16,3 0 0-16,0 0 0 0,-8 5 0 0,6-5 0 0,-6 7 0 16,0-2 0-16,5 2 0 0,-5 5 0 0,0-5-10 0,0 0 10 15,0 5 0-15,0-5 0 0,3 7 0 0,-3-2 0 31,0 0-86-31,0-3-11 0</inkml:trace>
  <inkml:trace contextRef="#ctx0" brushRef="#br0" timeOffset="124945.28">2109 5330 748 0,'2'0'67'0,"-2"0"-54"0,0 0-13 0,0 0 0 15,0 0 156-15,-2-5 28 0,2 5 5 0,-6-7 2 16,4 5-119-16,-3-3-23 0,10-2-5 0,-5 0 0 16,-5 5-27-16,5-3-5 0,0-2 0 0,5-5-1 15,-5 5-11-15,2-7 0 0,4 2 0 0,2-2 8 0,-6 7-8 16,-2-7 0-16,8 2 0 0,-5-2 0 15,2 0 12-15,-2 2-2 0,5-2-1 0,-6 0 0 16,4 0 3-16,-1 0 0 0,0 2 0 0,-5-2 0 16,8 2 10-16,-8-2 2 0,0 5 1 0,3-3 0 15,2 5 6-15,-2 0 1 0,-3-5 0 0,0 5 0 0,0 2-8 16,0-2 0-16,0 0-1 0,2 5 0 16,-2-3-6-16,0 5-1 0,0-7 0 0,0 7 0 15,0 0-7-15,0-7-1 0,0 5-8 0,0 2 12 16,6-5-12-16,-6 5 0 0,0-7 0 0,2 2 0 0,4 3 0 0,-6 2 0 15,2-5 0-15,6 3 0 0,-5-3 12 0,2 5-4 16,3-7-8-16,-3 7 12 0,1-2-4 0,2-3-8 16,-3 5 11-16,3-5-11 0,0 3 13 0,0 2-4 0,2-5-1 15,1 5 0-15,-3-2-8 0,5-3 0 0,-8 3 9 0,9-3-9 16,-4 5 0-16,-2-2 0 0,3-3 0 16,-3 3 0-16,2-3 0 0,1-2 8 0,2 0-8 0,-2 2 0 15,-3-2 8-15,5 5-8 0,0-3 8 0,-2 3-8 16,-1-3 0-16,1-2 9 0,2 0-9 0,-8 2 0 15,1 5 22-15,2-7-2 0,-3 7-1 0,3-7 0 16,-3 5-8-16,3-3-2 0,-3 5 0 0,3-2 0 16,-2 2 0-16,-1 0 0 0,3 0 0 0,-3 0 0 15,6-5-9-15,-9 5 12 0,4 0-12 16,2 0 12-16,-3 0-12 0,3 5 0 0,-8-5 0 0,8 2 0 16,0-2 8-16,0 5-8 0,-8-5 0 0,7 7 8 15,-1-5-8-15,-1 5 0 0,-5-7 9 0,8 5-9 16,-3-3 9-16,3 3-9 0,-2 2 12 0,-6-7-12 15,7 0 12-15,-1 7-12 0,-6-7 12 0,8 5-12 16,0-3 13-16,0 3-4 0,-6-3-1 0,6 5 0 0,-3-2-8 16,1 0 8-16,-1-3-8 0,3 3 8 0,-3-3-8 0,3 5 0 15,-3-2 9-15,3-3-9 0,-2 5 8 0,2-2-8 16,0-3 8-16,0 3-8 0,-6 2 0 16,6 0 9-16,-3-2-9 0,6-3 0 0,-3 5 8 0,-3-2-8 15,3 2 0-15,0 0 0 0,0 0 8 0,0-2-8 16,-5 2 0-16,5-5 0 0,-1 5 0 0,-4-2 8 15,2 2-8-15,3 0 0 0,-5 0 10 0,0 0-10 16,2 0 8-16,-5 0-8 16,3 3 9-16,2-1-9 0,-5-2 10 0,0 0-10 0,3 5 9 0,-1 0-9 15,-2-3 8-15,0 3-8 0,0-3 8 0,0 3-8 16,0 2 8-16,-2-2-8 0,2-5 0 0,0 7 8 16,-3 0-8-16,3 0 0 0,-5 3 0 0,5-3 8 15,-3-5-8-15,3 3 0 0,3 2 8 0,2 0-8 16,-5-2 0-16,0 0 8 0,-5-3-8 0,2 5 10 15,3-2-10-15,0-5 10 0,-5 7 8 0,2-7 2 0,3 5 0 0,-8 2 0 16,5-2-20-16,3 2 0 0,-8 0 0 0,3-2 0 16,3 2 0-16,-1-2 0 0,-2-3 0 0,-3 5 0 15,2 0 0-15,-2-2 0 0,8 2 0 0,-7-2 0 16,1-5 0-16,4 7 0 0,-6-7 0 0,5 0 0 16,-2-2 12-16,-1 2-12 0,1 0 12 0,2 0-12 15,-4 0 0-15,-1 0 0 0,0 0 0 0,5-2-12 16,-8 2 12-16,6 0 0 0,-5 0 0 0,2-2 0 15,0 2 8-15,0-5-8 0,2 3 0 0,-7 2 0 16,5-4 0-16,-2 6 0 0,-1-7 0 0,3 5 0 0,-2-2 0 16,-1-3 0-16,-2-2 0 0,2 5 0 15,1-3 0-15,-1 3 0 0,-5-5 0 0,6 7 0 0,2-7 12 0,-3 5-12 16,-2-5 12-16,8 2-12 16,-9-2 8-16,4 0-8 0,7 0 0 0,-5 0 0 15,-2 0 0-15,2 0 0 0,0 0 0 0,5-2 0 0,-5 2 0 0,0-5 0 16,-2 5 0-16,2-5 0 0,2 3 0 0,1 2 0 15,-3-5 0-15,0 5 0 0,0-7 0 0,6 5 0 16,-6-3 0-16,2 3 0 0,4-3 0 0,-6 5 0 16,0-7 0-16,5 3 0 0,-2 1 0 0,0-4 0 15,5 2 0-15,-8-2 0 0,2 0 0 0,4 0 0 16,-6 5 0-16,5-8 0 0,-2 3 0 0,2-2 0 16,-2-3 0-16,0 5 0 0,-1 0 0 0,4 0 0 0,-6 2 0 0,8-2 0 15,-8 0 0-15,5 0 0 0,-2 0 0 0,2 2 0 16,3 3 0-16,-8-5 0 15,6 0 0-15,2 2 0 0,-6-2 0 0,4 0 0 0,-6 0 0 16,8 0 0-16,-3 0 0 0,-2 0 0 0,2 0 0 16,3-5 0-16,0 5 0 0,-5 0 0 0,2 0 0 15,3 0 0-15,0-5 0 0,0 5 0 0,0 2-8 0,-5-2 8 16,2 5 0-16,3-10 0 0,-2 5 0 0,2 0 0 16,0 2 0-16,-6 3 0 0,4-3 0 0,2-2 0 15,0 5 0-15,-6-3 0 0,6-2 0 0,0 0 0 16,-2 0 0-16,2 2 0 0,0 3 0 0,0-5 0 15,0 2 0-15,0-2 0 0,0 0 0 0,0 5 0 16,0-3 0-16,-3-2-9 0,3 2 9 0,0 3 0 16,0-3 0-16,0-2 0 0,3 5 0 0,-3-3 0 0,0-2 0 15,0 2 0-15,2-2 0 0,-2 5-8 0,0 2 8 0,6-5 0 16,-6 3 0-16,2-5 0 0,4 2 0 0,-6-2 0 16,0 7 0-16,2-7 0 0,1 0 0 0,2 2 0 15,-2-2 0-15,2 0 0 0,-2 0 0 0,2 0 0 16,-2 0 0-16,-1 2 0 0,4-4 0 15,-4 2 0-15,4 0 0 0,-4 2 0 0,1-2 0 0,2 2 0 16,-2-2 0-16,2 5 0 0,-5-5 0 0,3 2 0 16,2-2 0-16,-2 0 0 15,-3 7 0-15,2-7-8 0,4 2 8 0,-4 3 0 0,-2 2 0 0,6-5 0 16,-6 3 0-16,2-3-8 0,-2 5 0 0,0-2 0 16,0 2 0-16,0 0 0 0,0 0-8 0,0 0-2 15,0 0 0-15,0 0 0 16,3-5-88-16,-3 5-18 0,0 0-3 0,5-2-909 0</inkml:trace>
  <inkml:trace contextRef="#ctx0" brushRef="#br0" timeOffset="126172.64">2360 5704 230 0,'0'0'20'0,"0"0"-20"0,0 0 0 0,0 0 0 16,0 0 164-16,0 0 29 0,0 0 6 0,0 0 1 15,0 0-129-15,0 0-26 0,0 0-5 0,0 0 0 16,0 0-8-16,0 0-2 0,-5 0 0 0,5 0 0 16,-3-5 6-16,3 5 0 0,-5 0 1 0,5 0 0 15,-3 0 4-15,3 0 1 0,-8 0 0 0,8 0 0 16,-2 5-6-16,2-5 0 0,-8 2-1 0,2-2 0 16,4 7-10-16,-1-7-1 0,-2 5-1 0,2-3 0 15,-2 3-7-15,2 0-2 0,-2-3 0 0,2 3 0 0,1-3-14 0,-4 5 11 16,4-2-11-16,-4-3 10 0,4 5-1 0,-1-2 0 15,-5-2 0-15,8 1 0 0,-5 3 1 0,2 0 0 16,-2 0 0-16,2 0 0 0,1-2 2 0,2 2 0 16,-6 0 0-16,4 0 0 0,-4 0-4 0,4-2-8 15,-1 2 12-15,-2 0-4 0,2 5-8 0,3-3 10 16,-8-2-10-16,8 0 10 0,-8 5-1 0,6-5 0 16,-4 5 0-16,4-3 0 0,-6 3-1 0,5 2 0 15,-5-2 0-15,8-3 0 0,-8 3 0 0,0 2 0 16,6-7 0-16,-6 5 0 0,2 0-8 0,4-3 0 15,-6 5 9-15,5-6-9 0,-2 3 8 0,2-4-8 16,1 0 8-16,-6 0-8 0,8 0 0 0,0 1 0 0,-6 1 0 16,6-2 0-16,-2-5 0 0,-3 5 9 0,2 0-9 0,0-2 0 15,-2-2 10-15,2 1-10 0,3-4 8 16,0 0-8-16,0 0 0 0,-8 7 0 16,8 0-9-16,0-7 9 15,0 0-45-15,0 0-3 0,0 0 0 0,0 0-808 0</inkml:trace>
  <inkml:trace contextRef="#ctx0" brushRef="#br0" timeOffset="127137.79">2082 6214 633 0,'0'0'56'0,"0"0"-44"0,0 0-12 0,0 0 0 16,0-2 129-16,0-3 24 0,0 3 5 0,3-3 1 15,2-2-100-15,-2 3-20 0,0-4-4 0,2 1-1 16,3 0-23-16,2 0-11 0,-7-4 10 0,5 3-10 16,0 6 12-16,0-5-3 0,0-5-1 0,-3 10 0 15,8-3 15-15,-10-2 2 0,5 2 1 0,0 5 0 16,0-2 4-16,-3-3 1 0,-5 5 0 0,8 0 0 0,0 0-11 0,-8 0-3 15,8 5 0-15,-8-5 0 0,0 0-6 0,8 7-2 16,-6 0 0-16,4 0 0 0,-6 0 4 0,0-2 1 16,-6 2 0-16,4 0 0 0,-6 0 0 0,0 0 0 15,-3 0 0-15,1 0 0 0,2 5 0 0,-3-5 0 16,-5 0 0-16,6 5 0 0,2-3 1 0,0-2 0 16,-3 1 0-16,1-4 0 0,2 3 21 0,0-2 4 15,-3-3 0-15,3 5 1 0,0-7-33 0,6 0-8 16,-4 0 0-16,4 0 0 0,-6-7 0 15,3 7 13-15,5 0-3 0,-6-7-1 0,6-4-9 16,-5 3 0-16,2-1 0 0,3-3 0 0,3 5 0 0,-3-4 0 16,5 3 0-16,-2 1 0 0,0-2 0 0,2-3 0 0,-3 8-9 15,4-4 9-15,4 1 0 0,-7 0 0 0,2 5 0 16,3-3 0-16,-5-2 0 0,0 7 8 0,-3 0-8 0,0 0 0 16,7 0 8-16,-7 0-8 0,0 0 0 0,0 0 9 15,0 0-9-15,6 7 10 0,-6-7-10 0,2 7 10 16,-2-7-10-16,0 5 10 0,6 2-10 0,-6-7 10 15,2 2-10-15,-2-2 12 0,0 0-12 0,-2 8 12 16,-4-4-12-16,6-4 12 0,0 0-12 0,-2 7 12 16,-6 0-4-16,3-2-8 0,-1-3 12 0,6-2-4 15,0 0-8-15,-5 0 0 0,5 0 0 0,0 0 0 16,0 0 0-16,0 0 8 0,0 0-8 0,0 0 0 16,-3-2 0-16,-2-3 0 0,5-2 0 0,0 3 0 0,5-3 0 0,-5 4 0 15,8-2 0-15,-2-2 0 16,-1 5 0-16,-3-3 0 0,4 3 0 0,-4-3 0 15,6-2 0-15,-8 7 0 0,0 0 0 0,0 0 0 16,0 0 0-16,0 0 0 0,8-4 8 0,-8 4-8 0,3-3 0 16,-3 3 0-16,5-5 0 0,-5 5 0 15,3 0-121-15,-3 0-17 0,8-2-3 0</inkml:trace>
  <inkml:trace contextRef="#ctx0" brushRef="#br0" timeOffset="127717.7">2865 5558 1090 0,'0'0'48'0,"0"0"11"0,0 0-47 0,0 0-12 16,0 0 0-16,0 0 0 0,-5-2 84 0,5 2 16 16,0 0 2-16,0 0 1 0,0 0-51 0,0 0-11 15,0 0-1-15,0 0-1 0,5 9-17 0,-5 3-3 16,3-5-1-16,2 7 0 0,-2 0-2 0,-3 5 0 16,3-5 0-16,2 5 0 0,3-5 4 0,-5 5 0 15,4-3 0-15,1 3 0 0,0-5-4 0,-2 5 0 16,-1 0 0-16,3-3 0 0,-5 3 3 0,4 0 0 15,1 2 0-15,0-2 0 0,-2-2-3 0,-1 1-1 16,3 1 0-16,2 0 0 0,-7-3-6 0,5 3-1 16,0 0 0-16,-5-2 0 0,2 1 0 0,3-4 0 15,-8-2 0-15,5 2 0 0,-5-7 0 0,5 7 0 16,-5-6 0-16,0 3 0 0,3-4-8 0,-3 0 0 0,0-2 0 16,0 2 8-16,0-7-8 0,0 0 0 0,0 3 0 0,0-3 8 15,0 0-8-15,0 0 0 0,0 4-10 0,0-4 10 31,0 0-58-31,5 7-6 0,-5-7 0 0,0 0-1 0,0 0-121 16,3 5-24-16</inkml:trace>
  <inkml:trace contextRef="#ctx0" brushRef="#br0" timeOffset="128387.4">3006 6186 1969 0,'-6'0'43'0,"-2"3"9"0,1-3 1 0,4 0 3 16,-5 0-44-16,8 0-12 0,-5 0 0 0,5 0 0 0,0 0 15 0,0 0 1 16,0 0 0-16,0 0 0 0,0 0-16 0,0 0-10 15,8 0 2-15,-3-3 0 0,5-2 8 0,-2 3-12 16,-2-3 12-16,2 3-12 0,-3-3 12 0,3 3 0 15,-8 2 0-15,5-5 0 0,3 5 0 0,-8 0 0 16,0 0 0-16,5 0 8 0,-5 0 4 0,11 7 0 16,-11-7 1-16,0 7 0 0,8 0-1 0,-5 1 0 0,-3-1 0 0,0 2 0 15,0 0-12-15,0-2 8 0,0 0-8 0,-3 1 0 16,-2-1 10-16,2 2-10 0,-5-2 10 0,0 0-10 16,0 0 0-16,3 0 8 0,-3 0-8 0,0 0 0 15,-3-2 0-15,3-3 8 16,3-2-8-16,0 5 0 0,-3-5 9 0,0-5-9 0,8 5 8 15,0 0-8-15,-3-7 8 0,-2 0-8 0,-3-4 0 0,5 1 8 16,-2 3 17-16,3-5 3 0,2 1 1 0,2-4 0 16,3 8-29-16,-2-7 0 0,2 3 0 0,6 1 0 15,-8-2 11-15,5 5-1 0,0 0 0 0,-1-5 0 16,1 10-10-16,-2-5 0 0,2 2 9 0,5 5-9 16,-8-7 0-16,3 7 0 0,0 0 0 0,0 0 0 15,0 7 0-15,0-7 0 0,-6 7 0 0,6-2 0 16,-8-3 0-16,8 6 8 0,-8-4-8 0,0 3 0 0,0 0 8 0,-5 5-8 15,2-5 8-15,-2 0-8 0,0 0 8 0,0 0-8 16,2-2 10-16,-5-3-10 0,-3 5 9 0,3-2-9 16,0-3 8-16,1-2-8 0,-4 0 9 0,3 5-9 15,5-2 10-15,-5-3-10 16,-2-3 11-16,5-2-11 0,2 5 12 0,-2-2-12 0,2-3 16 16,-5-2-4-16,5 7-1 0,-2-7 0 0,5 0-3 0,5 3-8 15,-5-3 12-15,0 7-4 0,3-8-8 0,2 6 0 16,-5 2 9-16,3-5-9 0,5 3 0 0,0-3 0 15,-8 5 0-15,3 0 0 0,4 0 0 0,1-2 0 16,-2 2 0-16,2 2-8 0,-8-2 8 0,8 0-8 16,-1 0 8-16,1 0-8 15,0 0-83-15,-2 5-16 0,2-3-3 0,-8-2-861 0</inkml:trace>
  <inkml:trace contextRef="#ctx0" brushRef="#br0" timeOffset="129671.69">2598 4199 288 0,'0'0'12'0,"0"0"4"0,-2-5-16 0,2 5 0 16,0 0 0-16,0 0 0 0,0 0 242 0,-6-7 46 16,6 7 8-16,0 0 3 0,0 0-204 0,0 0-41 0,0 0-8 0,0 0-2 15,0 0-23-15,0 0-5 16,0 0 0-16,0 0-1 0,6 7-15 0,-6 5 0 0,0-5 0 16,0 5 0-16,0 2 9 0,0 0-9 0,0 5 8 0,2-3-8 15,-2 8 11-15,6-3-3 0,-6 7-8 0,5-2 12 16,0 0-4-16,-2 7-8 0,5-5 11 0,-6-2-11 15,4-5 8-15,-4 5-8 16,4-5 0-16,-4-2 0 0,3 2 0 0,-2 0 0 0,5-4 0 16,-8-1 0-16,8-4 8 0,-8 2-8 0,5 0 0 0,1 0 0 15,-4-2 0-15,4-5 0 0,-6 0 0 0,2 0 0 16,3 0 0-16,-5-7 0 0,0 0 0 0,0 0 0 16,0 0-31-1,0 0-6-15,0 0-2 0,0 0-655 0</inkml:trace>
  <inkml:trace contextRef="#ctx0" brushRef="#br0" timeOffset="129992.36">2590 4281 806 0,'0'0'72'0,"0"0"-58"16,0 0-14-16,0 0 0 0,0 0 129 0,0 0 23 15,0 0 5-15,0 0 1 0,0 0-116 0,8 0-23 16,0-2-5-16,0-3-1 0,0 3-5 0,3-3 0 16,-3-2-8-16,-1 5 12 0,4-3-12 0,-3-2 9 0,3 0-9 0,-3 2 8 15,-1 3-8-15,-1-5 12 0,7 2-12 0,-8-2 12 16,9 5-12-16,-7-3 0 0,-1-2 0 0,2 2 8 15,0 3-8-15,0-3 0 0,-1 5-12 0,1 0 12 32,3-7-55-32,-3 7-3 0,-5 0-1 0</inkml:trace>
  <inkml:trace contextRef="#ctx0" brushRef="#br0" timeOffset="130242.08">2606 4427 1609 0,'0'0'35'0,"0"0"7"0,0 0 2 0,0 0 2 16,0 0-37-16,0 0-9 0,0 0 0 0,0 0 0 0,8 7 17 0,0-7 2 16,-5 0 0-16,5 0 0 0,0 0-3 0,-1-2 0 15,4-3 0-15,-3 3 0 0,3-8-16 0,-1 8 0 16,-2-3 8-16,3-2-8 0,-3 0 0 0,0 5 0 15,2-5 8-15,1 2-8 0,-3-2 0 0,2 7 0 16,-2-5 0-16,0 3 0 16,0-3-28-16,0 3-2 0,0-3-1 0,3 5-713 0</inkml:trace>
  <inkml:trace contextRef="#ctx0" brushRef="#br0" timeOffset="139731.82">1961 2621 403 0,'0'0'36'0,"0"0"-36"16,0 0 0-16,0 0 0 0,0 0 240 0,0 0 42 16,0 0 8-16,0 0 2 0,0 0-198 0,0 0-39 0,0 0-8 0,0 0-2 15,0 0-33-15,0 0-12 0,0 0 0 0,5 4 9 16,-5 4-9-16,3 3 8 0,2-1-8 0,-3 1 8 15,6-1-8-15,-5 9 0 0,2-1 0 0,-2 1 8 16,2-5-8-16,1 8 10 0,-1-4-10 0,3 4 10 16,0-8-10-16,-6 4 0 0,6-1 0 0,0 2 0 15,-5-5 0-15,5 2 0 0,-6-6 0 0,4 1 0 16,2-1 0-16,-6 2 0 0,1 2 0 0,2-7 0 16,-2 5 0-16,5-1 0 0,0-8 0 15,-6 8 0-15,4-1 0 0,-4-3 0 0,-2 0 0 0,6-2 0 16,-4 2 0-16,1 0 0 0,2 0 0 0,-5-7-11 15,0 0-27-15,0 0-6 16,0 0 0-16,0 0-1 0,0 0-114 0,0 0-22 0,0 0-5 16,0 0-1-16</inkml:trace>
  <inkml:trace contextRef="#ctx0" brushRef="#br0" timeOffset="140076.9">2006 2574 1612 0,'-3'0'144'0,"0"0"-116"0,-2 0-28 0,2 0 0 15,3-3 68-15,0 3 8 16,-8-4 2-16,8 4 0 0,0 0-40 0,0 0-8 0,0 0-2 0,0 0 0 15,0 0-20-15,0 0-8 0,0 0 0 0,0 0 0 16,8 0 0-16,0-7 0 16,-5 7 0-16,5-3 0 0,0 3 0 0,2 0 0 0,1-9 0 0,0 9 0 15,2-3 0-15,-3 3 14 0,-2 0-4 0,3-4-1 32,-3 1-33-32,2 3-6 0,-2-4-2 0,3 4 0 0,-3 0 5 0,0 0 1 0,0-7 0 0,-3 7 0 15,-5 0 4-15,5 0 1 0,3 0 0 0,-8 0 0 16,0 0-48-16,0 0-10 0,3 0-1 0,-3 0-614 15</inkml:trace>
  <inkml:trace contextRef="#ctx0" brushRef="#br0" timeOffset="140317.41">2090 2687 345 0,'0'0'15'0,"0"0"4"0,0 0-19 0,0 0 0 0,0 0 0 0,0 0 0 0,0 0 275 0,0 0 51 16,0 0 10-16,0 0 3 0,0 0-236 0,0 0-47 16,0 0-10-16,0 0-2 0,0 0-6 0,0 0-2 15,6 0 0-15,-1 0 0 0,3-5-19 0,0 5-4 16,-6 0-1-16,6 0 0 0,0-2-12 0,-3-3 0 16,3 2 8-16,0-1-8 0,0 4 0 0,0 0 0 15,0 0 0-15,-3 0 0 16,3 0-40-16,0 0-5 0,-8 0-1 0,8 4-489 0,-8-4-97 0</inkml:trace>
  <inkml:trace contextRef="#ctx0" brushRef="#br0" timeOffset="163516.12">3696 4211 824 0,'0'0'36'0,"0"0"8"0,0 0-35 0,0 0-9 15,-2-5 0-15,2 5 0 0,0 0 92 0,0 0 16 16,0-5 3-16,-8 3 1 0,2-3-47 0,6 5-9 16,0 0-1-16,-5 0-1 0,0-7-18 0,2 7-3 15,-2 0-1-15,0-7 0 0,5 7-2 0,-3-2-1 16,3-3 0-16,-3-2 0 0,3 0-3 0,0 0-1 15,0 2 0-15,0-2 0 0,0 0-8 16,0 5-1-16,0-5-1 0,0 2 0 0,-2-2 3 0,2 2 1 16,0-2 0-16,0 0 0 0,-6 0-2 0,4 0 0 15,2 0 0-15,-6 2 0 0,1-2 9 0,5 5 2 16,-5-10 0-16,2 5 0 0,3 0-28 0,-5-5 0 16,2 5 0-16,1-2 0 0,-1-3 15 0,3 5 1 15,0 0 0-15,0-5 0 0,-3 3 2 0,3-3 1 0,0 0 0 0,0 5 0 16,0-7 0-16,3 7 0 0,-3-5 0 0,3 5 0 15,-1-7 2-15,1 7 1 0,2-5 0 0,-5 5 0 16,3 0-22-16,2-2-8 0,0-3 0 0,1 5 0 16,-4 0 8-16,4 0 0 0,-1 0 0 0,3 0 0 15,-3-5 0-15,3 5 0 16,3 7 0-16,-3-12 0 0,2 12 0 0,-2-7 0 0,0 0 8 0,3 0-8 16,-3 2 9-16,-3 3-9 0,3-3 12 0,5 3-12 15,-2-3 8-15,-1 5-8 0,6-2 0 0,-5-3 0 16,5 3 8-16,-6 2-8 0,3-5 0 0,3 5 0 15,0 0 0-15,-5-2 0 0,-1 2 0 0,3-5 0 16,-2 5 0-16,-3 0 8 0,0 0-8 0,3-3 0 16,-4-1 12-16,-1 4-12 0,2 0 12 0,0-5-12 0,0 5 14 0,2 0-4 15,-5 0-1-15,6 5 0 0,-3-5 3 16,-3 0 1-16,3 0 0 0,-3 0 0 0,3 0-13 16,3 4 0-16,0-1 0 0,-3-3 0 0,-1 0 9 0,1 7-1 15,-2-7 0-15,2 5 0 0,0-3 4 0,0 5 0 16,-1-2 0-16,1-3 0 0,6 3-12 0,-6-3 0 15,-1 3 0-15,4 2 0 0,-3-2 0 0,0-3 0 16,0 5 0-16,-3-7 0 0,3 5 0 0,0 2 0 16,-3-7 0-16,6 2 0 0,-8 3 0 0,2 2 0 15,3 0-12-15,-3 0 12 0,0 0 0 0,-2-2 0 16,0 2 0-16,2 5 12 0,-2-5-4 0,2 2 0 0,-2-2 0 16,2 5 0-16,-5-5-8 0,2 5 0 0,4-5 0 0,-4 2 0 15,1 3 0-15,2 2 0 16,-2-7 0-16,0 5 0 0,-1 0 0 0,-2-3 0 0,6 3 0 15,-1-3 0-15,-5 3 0 0,3 2 8 0,2-7-8 0,-5 5 8 16,0-5-8-16,2 7 0 0,1-7 0 0,-3 0 8 16,3 5-8-16,-3-5 8 0,0 0-8 0,0 0 8 15,0 0-8-15,-3 0 8 0,3-2-8 0,-5 7 8 16,5-5-8-16,-5 0 8 0,2 2-8 0,-8-4 8 16,6 2-8-16,-3 5 12 0,0-3-12 0,3-2 12 15,-8 0-12-15,5 5 0 0,-3-5 0 0,1 5 8 16,-1-3-8-16,0-4 0 0,-2 7 0 0,3-3 8 15,2-2 0-15,-6 0 0 0,6 0 0 0,-2 5 0 0,-3-5-8 16,2 0 0-16,0 0 0 0,1 0 0 0,2 0 0 0,0 5-17 16,-3-5 4-16,6 0 1 15,-5-2 12-15,2-3 0 0,0 3-10 0,0-3 10 0,2 5 0 0,-2 3 15 16,1-3-3-16,-1 0 0 0,0 0-12 0,0-5 0 16,2 3 0-16,1 2 0 0,-3 0 0 0,3-2 0 15,5-5 0-15,-5 2 0 16,-3 5 0-16,0-7 8 0,2 5-8 0,1-3 0 0,3-2 8 0,-6 0-8 15,8 0 0-15,-6 0 0 0,-4 0 8 0,2 0-8 16,2 0 0-16,-1-2 0 0,-7 2 0 16,9-5 8-16,-8 3-8 0,8 2 0 0,-3-5 0 0,-6 5 0 15,9-7 0-15,-8 7 0 0,8-2 8 0,-9-3-8 16,4 0 0-16,-1 3 0 0,3-3 15 0,-2-2-3 16,-1 5-1-16,3-3 0 0,0-2-11 0,-2 0 0 15,4 7 0-15,-2-7 0 0,-2 2 0 0,2 3 0 16,0-3-11-16,3-2 11 0,-3 5 0 0,-3-5 0 0,6 0 0 0,2-3 0 15,-7 3 0-15,4 0 0 0,4-2 0 0,-6-3 0 16,2 5-8-16,4-5 8 0,-1 5-8 0,3 0 8 16,-5-7 0-16,5 7 0 0,-3-5 0 0,3 5 0 15,-8 0 0-15,8 0 9 0,0-5-1 0,0 5-8 16,3 0 0-16,-3 0 0 0,0-7 0 0,5 7 0 16,-5 0 0-16,3 0 0 0,2-5 12 0,-5 5-12 15,5 0 0-15,1 0 0 0,-6-5 0 0,2 5 0 16,4 0 0-16,-1-5 0 0,-2 5 0 0,2-2 10 15,0 2-10-15,-2-5 10 0,2 5-10 0,0 2 10 16,3-2-10-16,-2 0 0 0,-1 0 0 0,3 0 0 16,0 2 0-16,-3 3 0 0,6-5 0 0,-3 2 0 15,2 3-126-15,-2-3-27 16,0-2-6-16</inkml:trace>
  <inkml:trace contextRef="#ctx0" brushRef="#br0" timeOffset="166846.89">8247 3143 1724 0,'-8'0'76'0,"8"0"16"16,0 0-73-16,0 0-19 0,0 0 0 0,0 0 0 0,-5 0 41 0,5 0 5 16,0 0 1-16,0 0 0 0,0 0-29 0,0 0-6 15,8 0 0-15,-3 0-1 0,-5 0-11 16,8 0 8-16,3 0-8 0,-3 0 8 0,2 5-8 0,-2 2 0 15,-3-5 0-15,6 10 0 0,-3-5 0 0,0 5 0 16,-3-3 0-16,0 3 0 0,3 2 0 0,3-2 0 16,-6-3 0-16,0 3 0 0,3 0 0 0,-2-3 0 15,2-4 0-15,-3 2 0 0,-2-5 15 0,2 3 1 0,0-1 0 16,0-4 0-16,-2-4 19 0,2 4 4 0,3-5 1 0,0-2 0 16,-2-7-6-16,2 0-1 0,2 0 0 0,3-8 0 15,1-1-24-15,1 6-9 0,-1-8 0 0,4 3 9 16,3-1-21-16,-2-5-4 0,-3 7 0 0,2-1-1 31,6-1-116-31,-3 6-23 0,-5-1-5 0</inkml:trace>
  <inkml:trace contextRef="#ctx0" brushRef="#br0" timeOffset="169173.89">3874 2882 748 0,'0'0'67'0,"0"0"-54"0,0 0-13 0,0 0 0 15,0 0 144-15,-6 12 25 0,6-10 6 0,-2 10 1 16,2-1-113-16,0-1-23 0,-6 4-4 0,6-2 0 15,-2 2-13-15,2 5-3 0,0-1 0 0,2-1 0 16,-2-1-20-16,6 6 8 0,-6-4-8 16,0 4 0-16,0-6 0 0,0 10 8 0,2-7-8 0,4 2 0 15,-6 0 0-15,0-2 0 0,2 0 0 0,1 2 0 32,2-7-32-32,-5 5-5 0,3-5-1 0,2-2 0 15,-5-3-26-15,0 3-4 0,3-5-2 0,-3-7 0 0</inkml:trace>
  <inkml:trace contextRef="#ctx0" brushRef="#br0" timeOffset="169561.87">3561 2948 1476 0,'-8'-5'65'0,"6"5"14"0,2 0-63 0,-6 0-16 15,6 0 0-15,0 0 0 0,-5 0 25 0,5 0 3 16,0 0 0-16,0 0 0 0,0 0-12 0,0 0-1 0,11 0-1 0,-3-7 0 16,0 0 3-16,2 4 1 15,1-4 0-15,5 3 0 0,2-3-6 0,1-5 0 16,-1 10-1-16,3-10 0 0,-2 5-11 0,5-3 10 0,5 1-10 0,-3 0 10 15,6-3-2-15,-8 5-8 16,8 0 12-16,-11 4-4 0,3-8-8 0,2 3 0 0,-7 4 0 0,2-6 8 16,3 6-8-16,-6-3 8 0,3 2-8 0,3 3 8 15,-5-3-8-15,-1-2 0 0,1 4 0 0,-4-1 0 16,4 4 8-16,-8-3-8 0,-1-1 12 0,3 4-4 16,-7 0-8-16,2 0-14 0,-8 0 3 0,0 0 1 15,0 0 2-15,0 0 0 0,0 0 0 0,0 0-778 16</inkml:trace>
  <inkml:trace contextRef="#ctx0" brushRef="#br0" timeOffset="173255.72">3895 1442 403 0,'0'0'36'15,"0"0"-36"-15,0 0 0 0,0 0 0 16,0 0 203-16,0 0 33 0,0 0 8 0,0 0 0 15,0 0-175-15,0 0-35 0,0 0-7 0,0 0-2 16,0 0-6-16,2 0-2 0,4-7 0 0,2 7 0 16,-6-2-17-16,3-3 0 0,6 1 8 0,-3 4-8 15,-3-7 9-15,9 7-1 0,-7-3-8 0,4-1 12 16,0-4 0-16,5 8-1 0,5-7 0 0,2 0 0 16,4 5 10-16,-1-7 3 0,-4 2 0 0,7 0 0 0,-3-3-14 0,1 3-2 15,-4-2-8-15,4 2 12 0,-6 0-3 0,3-1-1 16,-3-1 0-16,3 2 0 0,-3-2-8 0,3-1 0 15,0-2 9-15,-3 5-9 0,3 0 0 0,-3 0 8 16,-3 0-8-16,1 0 0 0,-9 2 0 0,6-4 0 16,-8 2 0-16,3 2 0 15,-3 1-119-15,2 4-28 0,-7-3-5 0,-3 3-2 0</inkml:trace>
  <inkml:trace contextRef="#ctx0" brushRef="#br0" timeOffset="173658.77">4337 1315 576 0,'0'0'51'0,"0"0"-41"15,0 0-10-15,0 0 0 0,0 0 140 0,0 0 27 16,0 0 5-16,5 12 0 0,-5-9-116 0,0 4-24 16,2 4-5-16,1-4-1 0,0 8 10 0,2 1 1 15,0 0 1-15,-5-1 0 0,6 8 4 0,-4 1 1 16,4 2 0-16,-1-1 0 0,-2 8-19 0,2-4-4 15,-3 8-1-15,4-4 0 0,-4 2-8 0,6-2-2 16,-2-4 0-16,-4-1 0 0,9 2-9 0,-9-4 8 16,4 2-8-16,-1 1 8 0,0-11-8 0,3 11 0 15,-5-11 0-15,0 8 0 0,-1-12 0 0,1 8 0 16,0-8 0-16,2-3 8 0,-5 4-24 0,0-4-4 16,2-4-2-16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6:38:29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2085 7045 1710 0,'-11'7'76'0,"11"-7"15"0,0 0-73 0,-8 0-18 0,6 0 0 0,-6-3 0 16,-3 3 30-16,6 0 2 0,-3-4 1 0,3 1 0 15,-9-1 5-15,4 1 1 0,2-2 0 0,-3 1 0 16,1 1-21-16,-3-1-4 0,2-3-1 0,0 0 0 16,1 0-5-16,-3-3 0 0,7-2-8 0,-7 5 12 15,2-7-12-15,4-5 8 0,-4 8-8 0,3-6 0 16,0-6 0-16,3 6 0 0,-3-6 0 0,0 2 0 16,3-5 0-16,2 4 0 0,0 4 0 0,3-4 0 0,0 1 0 0,3-5 0 15,0 8 0-15,2-4 0 0,-2 1 10 0,2 2-10 16,3-2 10-16,-3 3-10 0,3-4 8 0,3 8-8 15,-3-5 0-15,5 1 0 0,-3-4 9 0,-2 4-9 16,3-4 8-16,5 4-8 0,-6-4 0 0,1 6 0 16,5 0 0-16,-3 1 0 0,3-3 17 0,0 4-1 15,2 4-1-15,1-2 0 0,-1 5 17 0,1-4 4 16,5 3 1-16,-3 1 0 0,8 5-17 16,-3-3-3-16,-2 5-1 0,3 0 0 0,2 5-6 15,-8-3-2-15,5 5 0 0,-2 1 0 0,3-1-8 0,-1 2 0 16,3 0 0-16,6-2 0 0,-9 5 0 0,6-5 0 0,0 7 0 0,-1-2 0 15,1 2 0-15,-3 0 0 16,0 0 0-16,-2 1 0 0,-1-4 0 0,1 3 0 0,-1 1 0 0,1 3 0 16,-1-4 0-16,1 1 10 0,-6 1-10 15,2 1 10-15,-4-3-10 0,2 4 0 0,-5 4 0 0,0-4 0 16,2 4 12-16,-10 1-4 0,3-2 0 0,-11 0 0 16,8 8 16-16,-8-3 4 0,-5-1 0 0,2 4 0 15,-8-3-20-15,3-1-8 0,-2 1 8 0,2-5-8 16,-8 5 0-16,5-5 0 0,-4 1 0 15,4-4 0-15,-8 4 0 0,4-4 0 0,1 4 0 0,-7-4 8 16,8-3-8-16,-6 3 0 0,1-4 0 0,-1 1 0 16,-2 3 0-16,0-8 0 0,3 2 8 0,-9 2-8 0,3-7 0 15,0 0 0-15,-7 0 9 0,2 2-9 0,0-2 9 16,-6 0-9-16,6-4 12 0,-3 1-12 16,6-4 0-16,-1 0 0 0,-2-4 0 0,8 1 0 0,-11-1 8 0,6-3-8 15,-1-5 0-15,-2 2 0 0,0-1 10 16,3 1-10-16,-1-2 8 0,3 1-8 0,3-6 0 15,-2-2 8-15,1 8-8 0,4-3 0 16,-1-8 0-16,3 4 8 0,1 3-8 0,1-3 0 16,4 4 8-16,-3-8-8 0,2 4 0 0,0-4 8 0,3 8-8 0,-2-5 0 15,2 1 0-15,3-4 0 0,-1 4-16 0,-2-3-1 16,8 2-1-16,-8 2 0 16,8-2-178-16,0 1-36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5908" y="1120190"/>
            <a:ext cx="6644768" cy="279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contains(Integer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//RECURSION!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recursive method returns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 false otherwise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To write!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5250" y="3167865"/>
            <a:ext cx="11381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2B9F33-E995-4D46-B8C2-A46213631EA3}"/>
              </a:ext>
            </a:extLst>
          </p:cNvPr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56DCA1-C652-4433-9D3B-CBAEAD74ABD0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8EB08F-E295-476E-BA51-19C79045ACA6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0EBB11-311E-44A7-9530-7B73154BF9CC}"/>
                </a:ext>
              </a:extLst>
            </p:cNvPr>
            <p:cNvCxnSpPr>
              <a:stCxn id="19" idx="3"/>
              <a:endCxn id="20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1D7984-26F4-482B-B708-210A816D56A3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94BCE09-4342-49EA-AB5D-E723A007D088}"/>
                </a:ext>
              </a:extLst>
            </p:cNvPr>
            <p:cNvCxnSpPr>
              <a:stCxn id="19" idx="5"/>
              <a:endCxn id="23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C6A2F22-3DC5-4A41-B897-0B36ADCEF605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B1633-FAC0-4504-8828-722C2668392F}"/>
                </a:ext>
              </a:extLst>
            </p:cNvPr>
            <p:cNvCxnSpPr>
              <a:stCxn id="20" idx="3"/>
              <a:endCxn id="25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6C8048-44E6-41AF-BB88-555ABC5E9C33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3F2EA5-9CB0-4708-A1FC-4DAC553537C4}"/>
                </a:ext>
              </a:extLst>
            </p:cNvPr>
            <p:cNvCxnSpPr>
              <a:stCxn id="20" idx="5"/>
              <a:endCxn id="27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2F7F3A-9C12-4B13-9633-057468D5402F}"/>
              </a:ext>
            </a:extLst>
          </p:cNvPr>
          <p:cNvSpPr txBox="1"/>
          <p:nvPr/>
        </p:nvSpPr>
        <p:spPr>
          <a:xfrm>
            <a:off x="7018296" y="2926081"/>
            <a:ext cx="436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253FC-F805-423F-8DE3-E4A430128FD2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 flipH="1">
            <a:off x="7099537" y="3433912"/>
            <a:ext cx="136896" cy="16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7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110" y="1101609"/>
            <a:ext cx="64363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590" y="1957397"/>
            <a:ext cx="50515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case(s): When do we know we are done? </a:t>
            </a:r>
          </a:p>
          <a:p>
            <a:pPr marL="257175" indent="-257175">
              <a:buAutoNum type="alphaUcPeriod"/>
            </a:pPr>
            <a:r>
              <a:rPr lang="en-US" sz="2000" dirty="0" err="1"/>
              <a:t>toFind</a:t>
            </a:r>
            <a:r>
              <a:rPr lang="en-US" sz="2000" dirty="0"/>
              <a:t> is less than </a:t>
            </a:r>
            <a:r>
              <a:rPr lang="en-US" sz="2000" dirty="0" err="1"/>
              <a:t>currRoot’s</a:t>
            </a:r>
            <a:r>
              <a:rPr lang="en-US" sz="2000" dirty="0"/>
              <a:t> element</a:t>
            </a:r>
          </a:p>
          <a:p>
            <a:pPr marL="257175" indent="-257175">
              <a:buAutoNum type="alphaUcPeriod"/>
            </a:pPr>
            <a:r>
              <a:rPr lang="en-US" sz="2000" dirty="0" err="1"/>
              <a:t>toFind</a:t>
            </a:r>
            <a:r>
              <a:rPr lang="en-US" sz="2000" dirty="0"/>
              <a:t> is greater than </a:t>
            </a:r>
            <a:r>
              <a:rPr lang="en-US" sz="2000" dirty="0" err="1"/>
              <a:t>currRoot’s</a:t>
            </a:r>
            <a:r>
              <a:rPr lang="en-US" sz="2000" dirty="0"/>
              <a:t> element</a:t>
            </a:r>
          </a:p>
          <a:p>
            <a:pPr marL="257175" indent="-257175">
              <a:buAutoNum type="alphaUcPeriod"/>
            </a:pPr>
            <a:r>
              <a:rPr lang="en-US" sz="2000" dirty="0" err="1"/>
              <a:t>toFind</a:t>
            </a:r>
            <a:r>
              <a:rPr lang="en-US" sz="2000" dirty="0"/>
              <a:t> is equal to </a:t>
            </a:r>
            <a:r>
              <a:rPr lang="en-US" sz="2000" dirty="0" err="1"/>
              <a:t>currRoot’s</a:t>
            </a:r>
            <a:r>
              <a:rPr lang="en-US" sz="2000" dirty="0"/>
              <a:t> element</a:t>
            </a:r>
          </a:p>
          <a:p>
            <a:pPr marL="257175" indent="-257175">
              <a:buAutoNum type="alphaUcPeriod"/>
            </a:pPr>
            <a:r>
              <a:rPr lang="en-US" sz="2000" dirty="0" err="1"/>
              <a:t>currRoot</a:t>
            </a:r>
            <a:r>
              <a:rPr lang="en-US" sz="2000" dirty="0"/>
              <a:t> is null</a:t>
            </a:r>
          </a:p>
          <a:p>
            <a:pPr marL="257175" indent="-257175">
              <a:buAutoNum type="alphaUcPeriod"/>
            </a:pPr>
            <a:r>
              <a:rPr lang="en-US" sz="2000" dirty="0"/>
              <a:t>More than one of these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BE836C-33C9-4C90-9C63-3E77CEAF6B9F}"/>
              </a:ext>
            </a:extLst>
          </p:cNvPr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5BFBBB-1142-4040-B303-52F19CB0C0CB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8B8A38-1505-4358-B927-2111506F37F6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199DE5-CEFC-4A79-9FC5-3FA7C09A9983}"/>
                </a:ext>
              </a:extLst>
            </p:cNvPr>
            <p:cNvCxnSpPr>
              <a:stCxn id="17" idx="3"/>
              <a:endCxn id="18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DA2EDB-E1DF-49B2-9BCF-8DA26B79A932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74425-1AE4-4F5A-825F-A28AE695F9B2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8FED8F-5DBE-4DE3-922C-25CC7931A12F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2D27CA-5CCC-4355-9118-294F724485CB}"/>
                </a:ext>
              </a:extLst>
            </p:cNvPr>
            <p:cNvCxnSpPr>
              <a:stCxn id="18" idx="3"/>
              <a:endCxn id="24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7FCD1C-57E0-4D5F-A25D-B8EEC488FEFA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4DC057-094F-48A7-B269-1EA2D542ABD2}"/>
                </a:ext>
              </a:extLst>
            </p:cNvPr>
            <p:cNvCxnSpPr>
              <a:stCxn id="18" idx="5"/>
              <a:endCxn id="26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B4E1BC4-721C-44AD-BD30-9F398499D227}"/>
              </a:ext>
            </a:extLst>
          </p:cNvPr>
          <p:cNvSpPr txBox="1"/>
          <p:nvPr/>
        </p:nvSpPr>
        <p:spPr>
          <a:xfrm>
            <a:off x="7018296" y="2926081"/>
            <a:ext cx="436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B33435-92DE-4D6A-89CF-9C3C2CD6F69C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 flipH="1">
            <a:off x="7099537" y="3433912"/>
            <a:ext cx="136896" cy="16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1CAA97-0E11-45A9-8815-19DB07EC3DA5}"/>
                  </a:ext>
                </a:extLst>
              </p14:cNvPr>
              <p14:cNvContentPartPr/>
              <p14:nvPr/>
            </p14:nvContentPartPr>
            <p14:xfrm>
              <a:off x="678960" y="2954160"/>
              <a:ext cx="7013880" cy="167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1CAA97-0E11-45A9-8815-19DB07EC3D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0" y="2944800"/>
                <a:ext cx="7032600" cy="16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7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110" y="1101609"/>
            <a:ext cx="64363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250" y="2183393"/>
            <a:ext cx="44744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Base case 1: (sub)tree is empty, so we know </a:t>
            </a:r>
            <a:r>
              <a:rPr lang="en-US" sz="1350" dirty="0" err="1"/>
              <a:t>toFind</a:t>
            </a:r>
            <a:r>
              <a:rPr lang="en-US" sz="1350" dirty="0"/>
              <a:t> is not in it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00A5EB-FF14-46A4-BC98-BFB51BD381CD}"/>
              </a:ext>
            </a:extLst>
          </p:cNvPr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0BB2CE-BC10-4DCE-B620-038D018638B2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47CAC0-21A2-4FE5-9519-FD2EA63B9BC0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A775A8-DC0A-49DD-8E31-72F78999A544}"/>
                </a:ext>
              </a:extLst>
            </p:cNvPr>
            <p:cNvCxnSpPr>
              <a:stCxn id="17" idx="3"/>
              <a:endCxn id="18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A9EB8F-59C8-4C87-B7E3-8F823CBC2DE9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9E5E9C-A75F-40E7-B4C6-1EDC7A67A86A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A82C4AE-7E44-474F-8E6E-021721EEB555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463E63-D819-4FAB-AAFE-05C09734A040}"/>
                </a:ext>
              </a:extLst>
            </p:cNvPr>
            <p:cNvCxnSpPr>
              <a:stCxn id="18" idx="3"/>
              <a:endCxn id="24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988C03-43AF-4A73-9A68-B2E96A0DB7A2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56D5CC-3EF3-40D8-8C33-1B5F8D12B22E}"/>
                </a:ext>
              </a:extLst>
            </p:cNvPr>
            <p:cNvCxnSpPr>
              <a:stCxn id="18" idx="5"/>
              <a:endCxn id="26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457011F-A3F4-44E3-A833-4F0CEFFFBB0F}"/>
              </a:ext>
            </a:extLst>
          </p:cNvPr>
          <p:cNvSpPr txBox="1"/>
          <p:nvPr/>
        </p:nvSpPr>
        <p:spPr>
          <a:xfrm>
            <a:off x="7018296" y="2926081"/>
            <a:ext cx="436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E21F99-8A2B-4B06-9B3F-B9D6ED1D160E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 flipH="1">
            <a:off x="7099537" y="3433912"/>
            <a:ext cx="136896" cy="16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8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1967231"/>
            <a:ext cx="308225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Base case 2: </a:t>
            </a:r>
            <a:r>
              <a:rPr lang="en-US" sz="1350" dirty="0" err="1"/>
              <a:t>toFind</a:t>
            </a:r>
            <a:r>
              <a:rPr lang="en-US" sz="1350" dirty="0"/>
              <a:t> is found</a:t>
            </a:r>
          </a:p>
          <a:p>
            <a:r>
              <a:rPr lang="en-US" sz="1350" dirty="0"/>
              <a:t>We will roll this in with our recursive step</a:t>
            </a:r>
          </a:p>
          <a:p>
            <a:r>
              <a:rPr lang="en-US" sz="1350" dirty="0"/>
              <a:t>So what is our recursive step…?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110" y="1101610"/>
            <a:ext cx="643637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5003" y="2436939"/>
            <a:ext cx="1138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  <a:p>
            <a:r>
              <a:rPr lang="en-US" sz="1350" dirty="0"/>
              <a:t>contains(65)?</a:t>
            </a:r>
          </a:p>
          <a:p>
            <a:r>
              <a:rPr lang="en-US" sz="1350" dirty="0"/>
              <a:t>contains(42)?</a:t>
            </a:r>
          </a:p>
          <a:p>
            <a:r>
              <a:rPr lang="en-US" sz="1350" dirty="0"/>
              <a:t>contains(40)?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C2E212-2DA8-424B-A8CC-F4EDE0AA96F8}"/>
              </a:ext>
            </a:extLst>
          </p:cNvPr>
          <p:cNvGrpSpPr/>
          <p:nvPr/>
        </p:nvGrpSpPr>
        <p:grpSpPr>
          <a:xfrm>
            <a:off x="5943600" y="2914650"/>
            <a:ext cx="1314450" cy="1217524"/>
            <a:chOff x="5787329" y="1723292"/>
            <a:chExt cx="2606679" cy="253776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52CD-0CEA-4DDD-AA21-CE28B4C0A5D5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34FB48-C9F7-4AAC-979D-482860823640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3E8027-9236-4BA5-87A5-7E93B4263649}"/>
                </a:ext>
              </a:extLst>
            </p:cNvPr>
            <p:cNvCxnSpPr>
              <a:stCxn id="20" idx="3"/>
              <a:endCxn id="22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78E1C1-C6AB-4F8E-883A-A74AA920BD2E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7A509C-6343-4BBF-93A9-5CDECAC27DEF}"/>
                </a:ext>
              </a:extLst>
            </p:cNvPr>
            <p:cNvCxnSpPr>
              <a:stCxn id="20" idx="5"/>
              <a:endCxn id="24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57D5D1-E6B5-403E-BC85-7BDEF4644175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B1930E-B138-427A-9056-D8B0E506A3B8}"/>
                </a:ext>
              </a:extLst>
            </p:cNvPr>
            <p:cNvCxnSpPr>
              <a:stCxn id="22" idx="3"/>
              <a:endCxn id="26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8BFE935-A36D-47AC-81EB-41194CC4E6D0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BB1E88-4BF9-4AAC-B406-E988BC526208}"/>
                </a:ext>
              </a:extLst>
            </p:cNvPr>
            <p:cNvCxnSpPr>
              <a:stCxn id="22" idx="5"/>
              <a:endCxn id="28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D91A3D4-AC14-4611-A88F-E8DF4E590CB5}"/>
              </a:ext>
            </a:extLst>
          </p:cNvPr>
          <p:cNvSpPr txBox="1"/>
          <p:nvPr/>
        </p:nvSpPr>
        <p:spPr>
          <a:xfrm>
            <a:off x="6675396" y="2240281"/>
            <a:ext cx="436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FBE0B-677C-46EE-99C5-BD21B8C48041}"/>
              </a:ext>
            </a:extLst>
          </p:cNvPr>
          <p:cNvCxnSpPr>
            <a:stCxn id="30" idx="2"/>
            <a:endCxn id="20" idx="0"/>
          </p:cNvCxnSpPr>
          <p:nvPr/>
        </p:nvCxnSpPr>
        <p:spPr>
          <a:xfrm flipH="1">
            <a:off x="6756637" y="2748112"/>
            <a:ext cx="136896" cy="166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3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64915" y="2628900"/>
            <a:ext cx="788614" cy="392860"/>
            <a:chOff x="6537857" y="1723292"/>
            <a:chExt cx="1563895" cy="818864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cxnSp>
          <p:nvCxnSpPr>
            <p:cNvPr id="8" name="Straight Connector 7"/>
            <p:cNvCxnSpPr>
              <a:stCxn id="5" idx="3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19" idx="0"/>
            </p:cNvCxnSpPr>
            <p:nvPr/>
          </p:nvCxnSpPr>
          <p:spPr>
            <a:xfrm>
              <a:off x="7615186" y="2308659"/>
              <a:ext cx="486566" cy="23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43000" y="1967231"/>
            <a:ext cx="308225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Base case 2: Element is found</a:t>
            </a:r>
          </a:p>
          <a:p>
            <a:r>
              <a:rPr lang="en-US" sz="1350" dirty="0"/>
              <a:t>We will roll this in with our recursive step</a:t>
            </a:r>
          </a:p>
          <a:p>
            <a:r>
              <a:rPr lang="en-US" sz="1350" dirty="0"/>
              <a:t>So what is our recursive step…?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110" y="1101610"/>
            <a:ext cx="643637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5003" y="2436939"/>
            <a:ext cx="1138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  <a:p>
            <a:r>
              <a:rPr lang="en-US" sz="1350" dirty="0"/>
              <a:t>contains(65)?</a:t>
            </a:r>
          </a:p>
          <a:p>
            <a:r>
              <a:rPr lang="en-US" sz="1350" dirty="0"/>
              <a:t>contains(42)?</a:t>
            </a:r>
          </a:p>
          <a:p>
            <a:r>
              <a:rPr lang="en-US" sz="1350" dirty="0"/>
              <a:t>contains(40)?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5876319" y="3008540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Isosceles Triangle 18"/>
          <p:cNvSpPr/>
          <p:nvPr/>
        </p:nvSpPr>
        <p:spPr>
          <a:xfrm>
            <a:off x="6682053" y="3021759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7C4555-FBC9-45FC-B88E-9E3112628BF2}"/>
                  </a:ext>
                </a:extLst>
              </p14:cNvPr>
              <p14:cNvContentPartPr/>
              <p14:nvPr/>
            </p14:nvContentPartPr>
            <p14:xfrm>
              <a:off x="5201640" y="2203200"/>
              <a:ext cx="3941640" cy="280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7C4555-FBC9-45FC-B88E-9E3112628B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2280" y="2193840"/>
                <a:ext cx="3960360" cy="28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80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110" y="1101609"/>
            <a:ext cx="643637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(______________________)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__________________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__________________________________________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2762" y="3444724"/>
            <a:ext cx="368466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Recursive step and base case 2</a:t>
            </a:r>
          </a:p>
          <a:p>
            <a:r>
              <a:rPr lang="en-US" sz="1350" dirty="0"/>
              <a:t>Fill in the blanks above. </a:t>
            </a:r>
          </a:p>
          <a:p>
            <a:r>
              <a:rPr lang="en-US" sz="1350" dirty="0"/>
              <a:t>If you need another hint, check out the next slide.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71158" y="3436191"/>
            <a:ext cx="788614" cy="392860"/>
            <a:chOff x="6537857" y="1723292"/>
            <a:chExt cx="1563895" cy="818864"/>
          </a:xfrm>
        </p:grpSpPr>
        <p:sp>
          <p:nvSpPr>
            <p:cNvPr id="20" name="Oval 19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cxnSp>
          <p:nvCxnSpPr>
            <p:cNvPr id="22" name="Straight Connector 21"/>
            <p:cNvCxnSpPr>
              <a:stCxn id="20" idx="3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6" idx="0"/>
            </p:cNvCxnSpPr>
            <p:nvPr/>
          </p:nvCxnSpPr>
          <p:spPr>
            <a:xfrm>
              <a:off x="7615186" y="2308659"/>
              <a:ext cx="486566" cy="23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631246" y="3244230"/>
            <a:ext cx="1138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  <a:p>
            <a:r>
              <a:rPr lang="en-US" sz="1350" dirty="0"/>
              <a:t>contains(65)?</a:t>
            </a:r>
          </a:p>
          <a:p>
            <a:r>
              <a:rPr lang="en-US" sz="1350" dirty="0"/>
              <a:t>contains(42)?</a:t>
            </a:r>
          </a:p>
          <a:p>
            <a:r>
              <a:rPr lang="en-US" sz="1350" dirty="0"/>
              <a:t>contains(40)?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6082562" y="3815831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Isosceles Triangle 25"/>
          <p:cNvSpPr/>
          <p:nvPr/>
        </p:nvSpPr>
        <p:spPr>
          <a:xfrm>
            <a:off x="6888296" y="3829050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C4FF5A-6C4C-46D4-A9CB-59F4FDCF0093}"/>
                  </a:ext>
                </a:extLst>
              </p14:cNvPr>
              <p14:cNvContentPartPr/>
              <p14:nvPr/>
            </p14:nvContentPartPr>
            <p14:xfrm>
              <a:off x="1532520" y="1624320"/>
              <a:ext cx="7610760" cy="162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C4FF5A-6C4C-46D4-A9CB-59F4FDCF0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160" y="1614960"/>
                <a:ext cx="7629480" cy="16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31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approach using a stack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110" y="1101609"/>
            <a:ext cx="643637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(______________________)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__________________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__________________________________________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2762" y="3444724"/>
            <a:ext cx="368466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Recursive step and base case 2</a:t>
            </a:r>
          </a:p>
          <a:p>
            <a:r>
              <a:rPr lang="en-US" sz="1350" dirty="0"/>
              <a:t>Fill in the blanks above. </a:t>
            </a:r>
          </a:p>
          <a:p>
            <a:r>
              <a:rPr lang="en-US" sz="1350" dirty="0"/>
              <a:t>If you need another hint, check out the next slide.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71158" y="3436191"/>
            <a:ext cx="788614" cy="392860"/>
            <a:chOff x="6537857" y="1723292"/>
            <a:chExt cx="1563895" cy="818864"/>
          </a:xfrm>
        </p:grpSpPr>
        <p:sp>
          <p:nvSpPr>
            <p:cNvPr id="20" name="Oval 19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cxnSp>
          <p:nvCxnSpPr>
            <p:cNvPr id="22" name="Straight Connector 21"/>
            <p:cNvCxnSpPr>
              <a:stCxn id="20" idx="3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6" idx="0"/>
            </p:cNvCxnSpPr>
            <p:nvPr/>
          </p:nvCxnSpPr>
          <p:spPr>
            <a:xfrm>
              <a:off x="7615186" y="2308659"/>
              <a:ext cx="486566" cy="23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631246" y="3244230"/>
            <a:ext cx="1138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  <a:p>
            <a:r>
              <a:rPr lang="en-US" sz="1350" dirty="0"/>
              <a:t>contains(65)?</a:t>
            </a:r>
          </a:p>
          <a:p>
            <a:r>
              <a:rPr lang="en-US" sz="1350" dirty="0"/>
              <a:t>contains(42)?</a:t>
            </a:r>
          </a:p>
          <a:p>
            <a:r>
              <a:rPr lang="en-US" sz="1350" dirty="0"/>
              <a:t>contains(40)?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6082562" y="3815831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Isosceles Triangle 25"/>
          <p:cNvSpPr/>
          <p:nvPr/>
        </p:nvSpPr>
        <p:spPr>
          <a:xfrm>
            <a:off x="6888296" y="3829050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091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240491-448D-49F4-96A1-636D880E63CF}"/>
              </a:ext>
            </a:extLst>
          </p:cNvPr>
          <p:cNvGrpSpPr/>
          <p:nvPr/>
        </p:nvGrpSpPr>
        <p:grpSpPr>
          <a:xfrm>
            <a:off x="285750" y="857250"/>
            <a:ext cx="1314450" cy="1217524"/>
            <a:chOff x="5787329" y="1723292"/>
            <a:chExt cx="2606679" cy="25377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BBBEC6-46A3-48CC-8B7B-17AA98EF6028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9141FF-5CB8-41D3-97B7-0EF9AFF6DCC1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9B7349-4656-40BE-A9F4-13F37BA8590B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92EFE4-06CB-4DF0-A08A-B00EF61A44A2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3F28C1-7F58-413D-90D9-E716D357546A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D30224-3630-4D91-B1F6-5421A9F5910C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2BA6F0-FD21-4192-91BE-B2F8763271C3}"/>
                </a:ext>
              </a:extLst>
            </p:cNvPr>
            <p:cNvCxnSpPr>
              <a:stCxn id="6" idx="3"/>
              <a:endCxn id="10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12DB7F-EE06-4835-9556-C9E9702BAB10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E7260D-033F-4C4E-85AB-22162C5F8AA2}"/>
                </a:ext>
              </a:extLst>
            </p:cNvPr>
            <p:cNvCxnSpPr>
              <a:stCxn id="6" idx="5"/>
              <a:endCxn id="12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6A32CF-A418-482C-BE61-03036DC36704}"/>
              </a:ext>
            </a:extLst>
          </p:cNvPr>
          <p:cNvSpPr txBox="1"/>
          <p:nvPr/>
        </p:nvSpPr>
        <p:spPr>
          <a:xfrm>
            <a:off x="1017545" y="182881"/>
            <a:ext cx="528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38B66-515A-426F-9520-ADC9480D6C69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1098787" y="482963"/>
            <a:ext cx="183069" cy="37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8FB3C6-C590-4C33-8A16-207066039FD5}"/>
              </a:ext>
            </a:extLst>
          </p:cNvPr>
          <p:cNvSpPr txBox="1"/>
          <p:nvPr/>
        </p:nvSpPr>
        <p:spPr>
          <a:xfrm>
            <a:off x="2628900" y="135782"/>
            <a:ext cx="643637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||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currRoot.right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CFF10-44E8-4B8E-AC14-0BD3B2F4FBAB}"/>
              </a:ext>
            </a:extLst>
          </p:cNvPr>
          <p:cNvSpPr txBox="1"/>
          <p:nvPr/>
        </p:nvSpPr>
        <p:spPr>
          <a:xfrm>
            <a:off x="285750" y="2400300"/>
            <a:ext cx="11381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contains(25)?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378ABC-B087-4A3C-9B99-EADC4770C446}"/>
                  </a:ext>
                </a:extLst>
              </p14:cNvPr>
              <p14:cNvContentPartPr/>
              <p14:nvPr/>
            </p14:nvContentPartPr>
            <p14:xfrm>
              <a:off x="122040" y="432000"/>
              <a:ext cx="8826120" cy="228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378ABC-B087-4A3C-9B99-EADC4770C4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422640"/>
                <a:ext cx="8844840" cy="23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35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240491-448D-49F4-96A1-636D880E63CF}"/>
              </a:ext>
            </a:extLst>
          </p:cNvPr>
          <p:cNvGrpSpPr/>
          <p:nvPr/>
        </p:nvGrpSpPr>
        <p:grpSpPr>
          <a:xfrm>
            <a:off x="285750" y="857250"/>
            <a:ext cx="1314450" cy="1217524"/>
            <a:chOff x="5787329" y="1723292"/>
            <a:chExt cx="2606679" cy="25377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BBBEC6-46A3-48CC-8B7B-17AA98EF6028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9141FF-5CB8-41D3-97B7-0EF9AFF6DCC1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9B7349-4656-40BE-A9F4-13F37BA8590B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92EFE4-06CB-4DF0-A08A-B00EF61A44A2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3F28C1-7F58-413D-90D9-E716D357546A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D30224-3630-4D91-B1F6-5421A9F5910C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2BA6F0-FD21-4192-91BE-B2F8763271C3}"/>
                </a:ext>
              </a:extLst>
            </p:cNvPr>
            <p:cNvCxnSpPr>
              <a:stCxn id="6" idx="3"/>
              <a:endCxn id="10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12DB7F-EE06-4835-9556-C9E9702BAB10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E7260D-033F-4C4E-85AB-22162C5F8AA2}"/>
                </a:ext>
              </a:extLst>
            </p:cNvPr>
            <p:cNvCxnSpPr>
              <a:stCxn id="6" idx="5"/>
              <a:endCxn id="12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6A32CF-A418-482C-BE61-03036DC36704}"/>
              </a:ext>
            </a:extLst>
          </p:cNvPr>
          <p:cNvSpPr txBox="1"/>
          <p:nvPr/>
        </p:nvSpPr>
        <p:spPr>
          <a:xfrm>
            <a:off x="1017546" y="182881"/>
            <a:ext cx="582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38B66-515A-426F-9520-ADC9480D6C69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1098787" y="482963"/>
            <a:ext cx="210086" cy="37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8FB3C6-C590-4C33-8A16-207066039FD5}"/>
              </a:ext>
            </a:extLst>
          </p:cNvPr>
          <p:cNvSpPr txBox="1"/>
          <p:nvPr/>
        </p:nvSpPr>
        <p:spPr>
          <a:xfrm>
            <a:off x="2628900" y="135782"/>
            <a:ext cx="643637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||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currRoot.right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CFF10-44E8-4B8E-AC14-0BD3B2F4FBAB}"/>
              </a:ext>
            </a:extLst>
          </p:cNvPr>
          <p:cNvSpPr txBox="1"/>
          <p:nvPr/>
        </p:nvSpPr>
        <p:spPr>
          <a:xfrm>
            <a:off x="285750" y="2400300"/>
            <a:ext cx="11381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contains(12)?</a:t>
            </a:r>
          </a:p>
        </p:txBody>
      </p:sp>
    </p:spTree>
    <p:extLst>
      <p:ext uri="{BB962C8B-B14F-4D97-AF65-F5344CB8AC3E}">
        <p14:creationId xmlns:p14="http://schemas.microsoft.com/office/powerpoint/2010/main" val="154336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1" y="273844"/>
            <a:ext cx="809555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WORST CASE cost for doing find() in a Tree (tightest Big-O, on this and future questions)?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 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FB85F6-19B3-4A87-B4FA-1D34AB6E47C6}"/>
                  </a:ext>
                </a:extLst>
              </p14:cNvPr>
              <p14:cNvContentPartPr/>
              <p14:nvPr/>
            </p14:nvContentPartPr>
            <p14:xfrm>
              <a:off x="655200" y="2251440"/>
              <a:ext cx="432000" cy="35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FB85F6-19B3-4A87-B4FA-1D34AB6E47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840" y="2242080"/>
                <a:ext cx="45072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18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Tuesday, March 2nd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8</a:t>
            </a:r>
          </a:p>
          <a:p>
            <a:pPr lvl="1"/>
            <a:r>
              <a:rPr lang="en-US" dirty="0"/>
              <a:t>Released Friday 2/26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Due Saturday 2/27 @ </a:t>
            </a:r>
            <a:r>
              <a:rPr lang="en-US" dirty="0" err="1"/>
              <a:t>10am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Which of the following is/are a binary search tree?</a:t>
            </a:r>
          </a:p>
        </p:txBody>
      </p:sp>
      <p:sp>
        <p:nvSpPr>
          <p:cNvPr id="3" name="AutoShape 6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" name="AutoShape 8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373981" y="595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" name="Group 1"/>
          <p:cNvGrpSpPr/>
          <p:nvPr/>
        </p:nvGrpSpPr>
        <p:grpSpPr>
          <a:xfrm>
            <a:off x="1688848" y="1719834"/>
            <a:ext cx="1277411" cy="1378331"/>
            <a:chOff x="244849" y="1828800"/>
            <a:chExt cx="1825625" cy="2362200"/>
          </a:xfrm>
        </p:grpSpPr>
        <p:sp>
          <p:nvSpPr>
            <p:cNvPr id="6" name="Oval 5"/>
            <p:cNvSpPr/>
            <p:nvPr/>
          </p:nvSpPr>
          <p:spPr>
            <a:xfrm>
              <a:off x="1460874" y="18288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854449" y="26670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44849" y="35052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11" name="Straight Connector 10"/>
            <p:cNvCxnSpPr>
              <a:stCxn id="6" idx="3"/>
              <a:endCxn id="40" idx="0"/>
            </p:cNvCxnSpPr>
            <p:nvPr/>
          </p:nvCxnSpPr>
          <p:spPr>
            <a:xfrm flipH="1">
              <a:off x="1159249" y="2414167"/>
              <a:ext cx="390899" cy="252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0" idx="3"/>
              <a:endCxn id="41" idx="0"/>
            </p:cNvCxnSpPr>
            <p:nvPr/>
          </p:nvCxnSpPr>
          <p:spPr>
            <a:xfrm flipH="1">
              <a:off x="549649" y="3252367"/>
              <a:ext cx="394074" cy="252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4191893" y="1656108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3" name="Oval 42"/>
          <p:cNvSpPr/>
          <p:nvPr/>
        </p:nvSpPr>
        <p:spPr>
          <a:xfrm>
            <a:off x="4701200" y="230424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4" name="Oval 43"/>
          <p:cNvSpPr/>
          <p:nvPr/>
        </p:nvSpPr>
        <p:spPr>
          <a:xfrm>
            <a:off x="3655061" y="230424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5" name="Straight Connector 44"/>
          <p:cNvCxnSpPr>
            <a:stCxn id="42" idx="5"/>
            <a:endCxn id="43" idx="0"/>
          </p:cNvCxnSpPr>
          <p:nvPr/>
        </p:nvCxnSpPr>
        <p:spPr>
          <a:xfrm>
            <a:off x="4582138" y="2095133"/>
            <a:ext cx="347663" cy="20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44" idx="0"/>
          </p:cNvCxnSpPr>
          <p:nvPr/>
        </p:nvCxnSpPr>
        <p:spPr>
          <a:xfrm flipH="1">
            <a:off x="3883661" y="2095133"/>
            <a:ext cx="375188" cy="20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64144" y="129246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1" name="Oval 50"/>
          <p:cNvSpPr/>
          <p:nvPr/>
        </p:nvSpPr>
        <p:spPr>
          <a:xfrm>
            <a:off x="6211971" y="2019737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2" name="Oval 51"/>
          <p:cNvSpPr/>
          <p:nvPr/>
        </p:nvSpPr>
        <p:spPr>
          <a:xfrm>
            <a:off x="5530074" y="2019737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3" name="Straight Connector 52"/>
          <p:cNvCxnSpPr>
            <a:stCxn id="50" idx="3"/>
            <a:endCxn id="51" idx="0"/>
          </p:cNvCxnSpPr>
          <p:nvPr/>
        </p:nvCxnSpPr>
        <p:spPr>
          <a:xfrm flipH="1">
            <a:off x="6440571" y="1731494"/>
            <a:ext cx="90528" cy="28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5758674" y="1628776"/>
            <a:ext cx="705470" cy="39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981306" y="2015931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61" name="Straight Connector 60"/>
          <p:cNvCxnSpPr>
            <a:stCxn id="50" idx="5"/>
            <a:endCxn id="60" idx="0"/>
          </p:cNvCxnSpPr>
          <p:nvPr/>
        </p:nvCxnSpPr>
        <p:spPr>
          <a:xfrm>
            <a:off x="6854388" y="1731495"/>
            <a:ext cx="355518" cy="28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844701" y="2753600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69" name="Straight Connector 68"/>
          <p:cNvCxnSpPr>
            <a:stCxn id="51" idx="3"/>
            <a:endCxn id="68" idx="0"/>
          </p:cNvCxnSpPr>
          <p:nvPr/>
        </p:nvCxnSpPr>
        <p:spPr>
          <a:xfrm flipH="1">
            <a:off x="6073303" y="2458763"/>
            <a:ext cx="205625" cy="29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530302" y="2753600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72" name="Straight Connector 71"/>
          <p:cNvCxnSpPr>
            <a:stCxn id="51" idx="5"/>
            <a:endCxn id="71" idx="0"/>
          </p:cNvCxnSpPr>
          <p:nvPr/>
        </p:nvCxnSpPr>
        <p:spPr>
          <a:xfrm>
            <a:off x="6602217" y="2458763"/>
            <a:ext cx="156686" cy="29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25607"/>
          <p:cNvSpPr txBox="1"/>
          <p:nvPr/>
        </p:nvSpPr>
        <p:spPr>
          <a:xfrm>
            <a:off x="1863256" y="1733862"/>
            <a:ext cx="143694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A.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81656" y="1676165"/>
            <a:ext cx="137858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B.</a:t>
            </a:r>
          </a:p>
        </p:txBody>
      </p:sp>
      <p:sp>
        <p:nvSpPr>
          <p:cNvPr id="78" name="Oval 77"/>
          <p:cNvSpPr/>
          <p:nvPr/>
        </p:nvSpPr>
        <p:spPr>
          <a:xfrm>
            <a:off x="3058867" y="300037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9" name="Oval 78"/>
          <p:cNvSpPr/>
          <p:nvPr/>
        </p:nvSpPr>
        <p:spPr>
          <a:xfrm>
            <a:off x="2604048" y="362902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Oval 79"/>
          <p:cNvSpPr/>
          <p:nvPr/>
        </p:nvSpPr>
        <p:spPr>
          <a:xfrm>
            <a:off x="2146848" y="425767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1" name="Straight Connector 80"/>
          <p:cNvCxnSpPr>
            <a:stCxn id="78" idx="3"/>
            <a:endCxn id="79" idx="0"/>
          </p:cNvCxnSpPr>
          <p:nvPr/>
        </p:nvCxnSpPr>
        <p:spPr>
          <a:xfrm flipH="1">
            <a:off x="2832649" y="3439401"/>
            <a:ext cx="293174" cy="18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3"/>
            <a:endCxn id="80" idx="0"/>
          </p:cNvCxnSpPr>
          <p:nvPr/>
        </p:nvCxnSpPr>
        <p:spPr>
          <a:xfrm flipH="1">
            <a:off x="2375448" y="4068051"/>
            <a:ext cx="295556" cy="18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422203" y="367488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84" name="Straight Connector 83"/>
          <p:cNvCxnSpPr>
            <a:stCxn id="78" idx="5"/>
            <a:endCxn id="83" idx="0"/>
          </p:cNvCxnSpPr>
          <p:nvPr/>
        </p:nvCxnSpPr>
        <p:spPr>
          <a:xfrm>
            <a:off x="3449111" y="3439401"/>
            <a:ext cx="201692" cy="23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897222" y="430353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87" name="Straight Connector 86"/>
          <p:cNvCxnSpPr>
            <a:stCxn id="79" idx="5"/>
            <a:endCxn id="86" idx="0"/>
          </p:cNvCxnSpPr>
          <p:nvPr/>
        </p:nvCxnSpPr>
        <p:spPr>
          <a:xfrm>
            <a:off x="2994294" y="4068051"/>
            <a:ext cx="131530" cy="23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95217" y="3000375"/>
            <a:ext cx="145040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D.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19457" y="1312252"/>
            <a:ext cx="136256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C.</a:t>
            </a:r>
          </a:p>
        </p:txBody>
      </p:sp>
      <p:sp>
        <p:nvSpPr>
          <p:cNvPr id="25611" name="TextBox 25610"/>
          <p:cNvSpPr txBox="1"/>
          <p:nvPr/>
        </p:nvSpPr>
        <p:spPr>
          <a:xfrm>
            <a:off x="4742257" y="3932064"/>
            <a:ext cx="1831527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E. More than one of these</a:t>
            </a:r>
          </a:p>
        </p:txBody>
      </p:sp>
      <p:sp>
        <p:nvSpPr>
          <p:cNvPr id="57" name="Oval 56"/>
          <p:cNvSpPr/>
          <p:nvPr/>
        </p:nvSpPr>
        <p:spPr>
          <a:xfrm>
            <a:off x="4285056" y="2968360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 flipH="1">
            <a:off x="4513656" y="2778736"/>
            <a:ext cx="295556" cy="18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995014-E1E5-4A7A-83D9-22D43CAAFD22}"/>
                  </a:ext>
                </a:extLst>
              </p14:cNvPr>
              <p14:cNvContentPartPr/>
              <p14:nvPr/>
            </p14:nvContentPartPr>
            <p14:xfrm>
              <a:off x="1310760" y="759600"/>
              <a:ext cx="7830720" cy="387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995014-E1E5-4A7A-83D9-22D43CAAFD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400" y="750240"/>
                <a:ext cx="7849440" cy="38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71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BST&lt;K, V&gt; {</a:t>
            </a:r>
          </a:p>
          <a:p>
            <a:r>
              <a:rPr lang="en-US" sz="1400" dirty="0"/>
              <a:t>  Node&lt;K, V&gt; root;</a:t>
            </a:r>
          </a:p>
          <a:p>
            <a:r>
              <a:rPr lang="en-US" sz="1400" dirty="0"/>
              <a:t>  BST() (</a:t>
            </a:r>
            <a:r>
              <a:rPr lang="en-US" sz="1400" dirty="0" err="1"/>
              <a:t>this.root</a:t>
            </a:r>
            <a:r>
              <a:rPr lang="en-US" sz="1400" dirty="0"/>
              <a:t> = null);</a:t>
            </a:r>
          </a:p>
          <a:p>
            <a:r>
              <a:rPr lang="en-US" sz="1400" dirty="0"/>
              <a:t>  BST(Node&lt;K, V&gt; root) { </a:t>
            </a:r>
            <a:r>
              <a:rPr lang="en-US" sz="1400" dirty="0" err="1"/>
              <a:t>this.root</a:t>
            </a:r>
            <a:r>
              <a:rPr lang="en-US" sz="1400" dirty="0"/>
              <a:t> = root; }</a:t>
            </a:r>
          </a:p>
          <a:p>
            <a:endParaRPr lang="en-US" sz="1400" dirty="0"/>
          </a:p>
          <a:p>
            <a:r>
              <a:rPr lang="en-US" sz="1400" dirty="0"/>
              <a:t>  V get(Node&lt;K, V&gt; node, K key) {</a:t>
            </a:r>
          </a:p>
          <a:p>
            <a:r>
              <a:rPr lang="en-US" sz="1400" dirty="0"/>
              <a:t>    if (node == null) { //throw error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node.key.equals</a:t>
            </a:r>
            <a:r>
              <a:rPr lang="en-US" sz="1400" dirty="0"/>
              <a:t>(key)) {</a:t>
            </a:r>
          </a:p>
          <a:p>
            <a:r>
              <a:rPr lang="en-US" sz="1400" dirty="0"/>
              <a:t>      return </a:t>
            </a:r>
            <a:r>
              <a:rPr lang="en-US" sz="1400" dirty="0" err="1"/>
              <a:t>node.value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</a:t>
            </a:r>
            <a:r>
              <a:rPr lang="en-US" sz="1400" dirty="0"/>
              <a:t> &gt; key)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node.left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node.right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V get(Key key)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this.get</a:t>
            </a:r>
            <a:r>
              <a:rPr lang="en-US" sz="1400" dirty="0"/>
              <a:t>(root, key);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100ED4-966E-43BA-A6AA-929159F73CD9}"/>
                  </a:ext>
                </a:extLst>
              </p14:cNvPr>
              <p14:cNvContentPartPr/>
              <p14:nvPr/>
            </p14:nvContentPartPr>
            <p14:xfrm>
              <a:off x="5376960" y="1266120"/>
              <a:ext cx="3619800" cy="208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100ED4-966E-43BA-A6AA-929159F73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7600" y="1256760"/>
                <a:ext cx="3638520" cy="21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get(2)</a:t>
            </a:r>
          </a:p>
          <a:p>
            <a:pPr lvl="1"/>
            <a:r>
              <a:rPr lang="en-US" dirty="0"/>
              <a:t>How many nodes does it touch?</a:t>
            </a:r>
          </a:p>
          <a:p>
            <a:pPr lvl="1"/>
            <a:r>
              <a:rPr lang="en-US" dirty="0"/>
              <a:t>What happens when the nodes isn’t found?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CA0FF4-636B-40DD-BB06-C189EEDF725C}"/>
                  </a:ext>
                </a:extLst>
              </p14:cNvPr>
              <p14:cNvContentPartPr/>
              <p14:nvPr/>
            </p14:nvContentPartPr>
            <p14:xfrm>
              <a:off x="5963760" y="1627560"/>
              <a:ext cx="978480" cy="188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CA0FF4-636B-40DD-BB06-C189EEDF72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4400" y="1618200"/>
                <a:ext cx="997200" cy="19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get(40)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50EAA-3261-4EAC-932E-FEBB319F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193007"/>
            <a:ext cx="4689230" cy="2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18?</a:t>
            </a:r>
          </a:p>
          <a:p>
            <a:r>
              <a:rPr lang="en-US" dirty="0"/>
              <a:t>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2374-3879-47B5-92A6-FAE2C522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A34A9-9569-421E-89BF-85FAF4887F4A}"/>
              </a:ext>
            </a:extLst>
          </p:cNvPr>
          <p:cNvSpPr/>
          <p:nvPr/>
        </p:nvSpPr>
        <p:spPr>
          <a:xfrm>
            <a:off x="3314700" y="114300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9C083F-2C13-46F2-BABD-A97D73E2749C}"/>
              </a:ext>
            </a:extLst>
          </p:cNvPr>
          <p:cNvSpPr/>
          <p:nvPr/>
        </p:nvSpPr>
        <p:spPr>
          <a:xfrm>
            <a:off x="2514600" y="177165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B6F95F-6071-4A18-B5F9-115FB6155345}"/>
              </a:ext>
            </a:extLst>
          </p:cNvPr>
          <p:cNvSpPr/>
          <p:nvPr/>
        </p:nvSpPr>
        <p:spPr>
          <a:xfrm>
            <a:off x="4057650" y="177165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1BFDA2-D507-4675-B075-5CF844AB8550}"/>
              </a:ext>
            </a:extLst>
          </p:cNvPr>
          <p:cNvSpPr/>
          <p:nvPr/>
        </p:nvSpPr>
        <p:spPr>
          <a:xfrm>
            <a:off x="3571875" y="254004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901460-BD96-44F8-BC81-CC8791B1A411}"/>
              </a:ext>
            </a:extLst>
          </p:cNvPr>
          <p:cNvSpPr/>
          <p:nvPr/>
        </p:nvSpPr>
        <p:spPr>
          <a:xfrm>
            <a:off x="2028825" y="254004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A570C-120F-4DB2-83F4-D189C915AF43}"/>
              </a:ext>
            </a:extLst>
          </p:cNvPr>
          <p:cNvSpPr/>
          <p:nvPr/>
        </p:nvSpPr>
        <p:spPr>
          <a:xfrm>
            <a:off x="4057650" y="3344805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460230-C71A-4019-8C50-B1F22F147D15}"/>
              </a:ext>
            </a:extLst>
          </p:cNvPr>
          <p:cNvSpPr/>
          <p:nvPr/>
        </p:nvSpPr>
        <p:spPr>
          <a:xfrm>
            <a:off x="4675900" y="2536541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-6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B5C83D-8ACA-4D7C-96E7-2A11CC91C2E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771775" y="1582026"/>
            <a:ext cx="618250" cy="189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F00BF-E226-4F3A-BE1B-3EED71144D2F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3753726" y="1582026"/>
            <a:ext cx="561100" cy="189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C1BE2-7F87-4FE9-9767-AB56685C6F9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2286000" y="2210676"/>
            <a:ext cx="303925" cy="329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9267C0-9884-4DCE-B125-8D9BA4BA6EEE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829050" y="2210676"/>
            <a:ext cx="303925" cy="329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FF7740-FFEC-4D5B-A3D6-58032208C50A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4496675" y="2210675"/>
            <a:ext cx="436400" cy="325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9D585-6F14-4B35-8021-F361B9C05AFA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10901" y="2979066"/>
            <a:ext cx="303925" cy="365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D6D385-7ABD-4E99-83F9-E05DCBAE6D6B}"/>
              </a:ext>
            </a:extLst>
          </p:cNvPr>
          <p:cNvSpPr txBox="1"/>
          <p:nvPr/>
        </p:nvSpPr>
        <p:spPr>
          <a:xfrm>
            <a:off x="3839514" y="1210214"/>
            <a:ext cx="483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93EEE-DA7B-4072-9AB0-33A445BBA426}"/>
              </a:ext>
            </a:extLst>
          </p:cNvPr>
          <p:cNvSpPr txBox="1"/>
          <p:nvPr/>
        </p:nvSpPr>
        <p:spPr>
          <a:xfrm>
            <a:off x="4830866" y="3533413"/>
            <a:ext cx="44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leaf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338D2-ED1E-4098-9B25-3DB6927B8B76}"/>
              </a:ext>
            </a:extLst>
          </p:cNvPr>
          <p:cNvSpPr txBox="1"/>
          <p:nvPr/>
        </p:nvSpPr>
        <p:spPr>
          <a:xfrm>
            <a:off x="5287580" y="2655217"/>
            <a:ext cx="44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leaf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E9773D-31E7-4E1A-8BC7-4FB590BC67D8}"/>
              </a:ext>
            </a:extLst>
          </p:cNvPr>
          <p:cNvSpPr txBox="1"/>
          <p:nvPr/>
        </p:nvSpPr>
        <p:spPr>
          <a:xfrm>
            <a:off x="2582619" y="2714309"/>
            <a:ext cx="44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38AF83-3AFC-4EF1-BF9E-831A9B2A9AEA}"/>
              </a:ext>
            </a:extLst>
          </p:cNvPr>
          <p:cNvSpPr txBox="1"/>
          <p:nvPr/>
        </p:nvSpPr>
        <p:spPr>
          <a:xfrm>
            <a:off x="1960858" y="1589509"/>
            <a:ext cx="795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left child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E22DE0-3E2A-4264-99E6-F98F79373963}"/>
              </a:ext>
            </a:extLst>
          </p:cNvPr>
          <p:cNvSpPr txBox="1"/>
          <p:nvPr/>
        </p:nvSpPr>
        <p:spPr>
          <a:xfrm>
            <a:off x="4496676" y="1632244"/>
            <a:ext cx="8899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right child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91AA5C-B4C3-4641-AD31-4E65DC40889C}"/>
              </a:ext>
            </a:extLst>
          </p:cNvPr>
          <p:cNvCxnSpPr>
            <a:cxnSpLocks/>
          </p:cNvCxnSpPr>
          <p:nvPr/>
        </p:nvCxnSpPr>
        <p:spPr>
          <a:xfrm>
            <a:off x="6115050" y="1209014"/>
            <a:ext cx="0" cy="26001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950403-9438-4FB8-95EA-6ECD37F3670A}"/>
              </a:ext>
            </a:extLst>
          </p:cNvPr>
          <p:cNvSpPr txBox="1"/>
          <p:nvPr/>
        </p:nvSpPr>
        <p:spPr>
          <a:xfrm>
            <a:off x="6188118" y="2370613"/>
            <a:ext cx="6319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height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39DF2-454F-4C82-B765-04A0919283E3}"/>
              </a:ext>
            </a:extLst>
          </p:cNvPr>
          <p:cNvSpPr txBox="1"/>
          <p:nvPr/>
        </p:nvSpPr>
        <p:spPr>
          <a:xfrm>
            <a:off x="685800" y="4229100"/>
            <a:ext cx="469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Tree: a node may have </a:t>
            </a:r>
            <a:r>
              <a:rPr lang="en-US" dirty="0">
                <a:solidFill>
                  <a:srgbClr val="FF0000"/>
                </a:solidFill>
              </a:rPr>
              <a:t>at most 2 </a:t>
            </a:r>
            <a:r>
              <a:rPr lang="en-US" dirty="0"/>
              <a:t>children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8B5151-31EC-40BC-B75D-D3AD886B530A}"/>
              </a:ext>
            </a:extLst>
          </p:cNvPr>
          <p:cNvSpPr/>
          <p:nvPr/>
        </p:nvSpPr>
        <p:spPr>
          <a:xfrm>
            <a:off x="7069786" y="1706129"/>
            <a:ext cx="13312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22222"/>
                </a:solidFill>
                <a:latin typeface="Roboto"/>
              </a:rPr>
              <a:t>The </a:t>
            </a:r>
            <a:r>
              <a:rPr lang="en-US" sz="1350" b="1" dirty="0">
                <a:solidFill>
                  <a:srgbClr val="222222"/>
                </a:solidFill>
                <a:latin typeface="Roboto"/>
              </a:rPr>
              <a:t>height</a:t>
            </a:r>
            <a:r>
              <a:rPr lang="en-US" sz="1350" dirty="0">
                <a:solidFill>
                  <a:srgbClr val="222222"/>
                </a:solidFill>
                <a:latin typeface="Roboto"/>
              </a:rPr>
              <a:t> of a binary </a:t>
            </a:r>
            <a:r>
              <a:rPr lang="en-US" sz="1350" b="1" dirty="0">
                <a:solidFill>
                  <a:srgbClr val="222222"/>
                </a:solidFill>
                <a:latin typeface="Roboto"/>
              </a:rPr>
              <a:t>tree</a:t>
            </a:r>
            <a:r>
              <a:rPr lang="en-US" sz="1350" dirty="0">
                <a:solidFill>
                  <a:srgbClr val="222222"/>
                </a:solidFill>
                <a:latin typeface="Roboto"/>
              </a:rPr>
              <a:t> is the largest number of edges in a path from the root node to a leaf node.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C6C0EB-38FB-4C92-B804-4B158750CD34}"/>
                  </a:ext>
                </a:extLst>
              </p14:cNvPr>
              <p14:cNvContentPartPr/>
              <p14:nvPr/>
            </p14:nvContentPartPr>
            <p14:xfrm>
              <a:off x="6392160" y="2680920"/>
              <a:ext cx="202320" cy="23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C6C0EB-38FB-4C92-B804-4B158750CD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800" y="2671560"/>
                <a:ext cx="221040" cy="2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32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09F-FE3C-4FA4-82C3-A365C9A3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C3F9-1E81-4466-8E7A-292C70CA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96" y="1173901"/>
            <a:ext cx="3600450" cy="2031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________ left;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________ right;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 value;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952DD-832D-4A74-A5A3-BC098884E311}"/>
              </a:ext>
            </a:extLst>
          </p:cNvPr>
          <p:cNvSpPr txBox="1"/>
          <p:nvPr/>
        </p:nvSpPr>
        <p:spPr>
          <a:xfrm>
            <a:off x="800100" y="3130249"/>
            <a:ext cx="49628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should be the type of left and right?</a:t>
            </a:r>
          </a:p>
          <a:p>
            <a:pPr marL="257175" indent="-257175">
              <a:buAutoNum type="alphaUcPeriod"/>
            </a:pPr>
            <a:r>
              <a:rPr lang="en-US" dirty="0"/>
              <a:t>Integer</a:t>
            </a:r>
          </a:p>
          <a:p>
            <a:pPr marL="257175" indent="-257175">
              <a:buAutoNum type="alphaUcPeriod"/>
            </a:pPr>
            <a:r>
              <a:rPr lang="en-US" dirty="0"/>
              <a:t>Object</a:t>
            </a:r>
          </a:p>
          <a:p>
            <a:pPr marL="257175" indent="-257175">
              <a:buAutoNum type="alphaUcPeriod"/>
            </a:pPr>
            <a:r>
              <a:rPr lang="en-US" dirty="0" err="1"/>
              <a:t>TNode</a:t>
            </a:r>
            <a:endParaRPr lang="en-US" dirty="0"/>
          </a:p>
          <a:p>
            <a:pPr marL="257175" indent="-257175">
              <a:buAutoNum type="alphaUcPeriod"/>
            </a:pPr>
            <a:r>
              <a:rPr lang="en-US" dirty="0"/>
              <a:t>Anything that implements Comparable interface</a:t>
            </a:r>
          </a:p>
          <a:p>
            <a:pPr marL="257175" indent="-257175">
              <a:buAutoNum type="alphaUcPeriod"/>
            </a:pPr>
            <a:r>
              <a:rPr lang="en-US" dirty="0"/>
              <a:t>Something else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C326C4-C1DF-43B5-86B6-99A04DFEB1D9}"/>
                  </a:ext>
                </a:extLst>
              </p14:cNvPr>
              <p14:cNvContentPartPr/>
              <p14:nvPr/>
            </p14:nvContentPartPr>
            <p14:xfrm>
              <a:off x="759240" y="495720"/>
              <a:ext cx="4805640" cy="380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C326C4-C1DF-43B5-86B6-99A04DFEB1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880" y="486360"/>
                <a:ext cx="4824360" cy="38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6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0975-705F-40A9-86B2-A6D79A74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AD3F4-73F8-40BE-9520-6C1BF7B2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85851"/>
            <a:ext cx="2743200" cy="1771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 value;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0E021-9636-4B1C-95AF-D9AE5B97D875}"/>
              </a:ext>
            </a:extLst>
          </p:cNvPr>
          <p:cNvSpPr txBox="1"/>
          <p:nvPr/>
        </p:nvSpPr>
        <p:spPr>
          <a:xfrm>
            <a:off x="400050" y="3219384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fairly similar to linked lists except we have two children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D208A-F046-451E-9F27-9D9E9838960D}"/>
              </a:ext>
            </a:extLst>
          </p:cNvPr>
          <p:cNvSpPr txBox="1"/>
          <p:nvPr/>
        </p:nvSpPr>
        <p:spPr>
          <a:xfrm>
            <a:off x="4914900" y="914400"/>
            <a:ext cx="415928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methods we should </a:t>
            </a:r>
            <a:r>
              <a:rPr lang="en-US" sz="1350" dirty="0">
                <a:solidFill>
                  <a:srgbClr val="FF0000"/>
                </a:solidFill>
              </a:rPr>
              <a:t>NOT </a:t>
            </a:r>
            <a:r>
              <a:rPr lang="en-US" sz="1350" dirty="0"/>
              <a:t>put into the </a:t>
            </a:r>
            <a:r>
              <a:rPr lang="en-US" sz="1350" dirty="0" err="1"/>
              <a:t>TNode</a:t>
            </a:r>
            <a:r>
              <a:rPr lang="en-US" sz="1350" dirty="0"/>
              <a:t> class?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getLeftChild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getValue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setValue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setRightChild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getRoot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B37874-48C5-4E17-B310-3E1BDA379009}"/>
                  </a:ext>
                </a:extLst>
              </p14:cNvPr>
              <p14:cNvContentPartPr/>
              <p14:nvPr/>
            </p14:nvContentPartPr>
            <p14:xfrm>
              <a:off x="2803320" y="1820520"/>
              <a:ext cx="2418480" cy="539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B37874-48C5-4E17-B310-3E1BDA379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960" y="1811160"/>
                <a:ext cx="2437200" cy="5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46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438-B3E7-4A63-9592-BFF8EC06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r>
              <a:rPr lang="en-US" dirty="0"/>
              <a:t>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EBC55-FEEB-434C-95E6-B586DB2E0500}"/>
              </a:ext>
            </a:extLst>
          </p:cNvPr>
          <p:cNvSpPr/>
          <p:nvPr/>
        </p:nvSpPr>
        <p:spPr>
          <a:xfrm>
            <a:off x="400050" y="1268016"/>
            <a:ext cx="834390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BST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/** Inner class*/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root;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size; //number of nodes in the tree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height; //height of the tree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4B7DCA-3991-401C-BACF-9918022D7082}"/>
              </a:ext>
            </a:extLst>
          </p:cNvPr>
          <p:cNvGrpSpPr/>
          <p:nvPr/>
        </p:nvGrpSpPr>
        <p:grpSpPr>
          <a:xfrm>
            <a:off x="6343650" y="2628900"/>
            <a:ext cx="1314450" cy="1217524"/>
            <a:chOff x="5787329" y="1723292"/>
            <a:chExt cx="2606679" cy="25377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1F5B10-DC4A-4423-9E6A-5031D7CD0199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24EB02-BE80-4B63-8E6C-D07F120F2763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781B0C-D58B-4559-ADCF-EDEC172B6C9C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934412-5581-4D6E-AFCF-740ED8A10D0D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3A4EF-F554-4A47-B393-70632F7F4CF9}"/>
                </a:ext>
              </a:extLst>
            </p:cNvPr>
            <p:cNvCxnSpPr>
              <a:stCxn id="6" idx="5"/>
              <a:endCxn id="9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C4685E-E233-4AA2-A031-04AE1229E7CC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83FCCB-763C-411A-9730-E813351EB7FE}"/>
                </a:ext>
              </a:extLst>
            </p:cNvPr>
            <p:cNvCxnSpPr>
              <a:stCxn id="7" idx="3"/>
              <a:endCxn id="11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76BE42-A9E4-4F35-9445-5F143B4B4F15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48E32F-BFD9-49D8-B68E-A7EC1C1F9579}"/>
                </a:ext>
              </a:extLst>
            </p:cNvPr>
            <p:cNvCxnSpPr>
              <a:stCxn id="7" idx="5"/>
              <a:endCxn id="13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A478BB8-0C45-4440-B34F-736465C68152}"/>
              </a:ext>
            </a:extLst>
          </p:cNvPr>
          <p:cNvSpPr txBox="1"/>
          <p:nvPr/>
        </p:nvSpPr>
        <p:spPr>
          <a:xfrm>
            <a:off x="7195216" y="1890697"/>
            <a:ext cx="483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CFE524-0D95-4F30-AD9A-1834E7B658AE}"/>
              </a:ext>
            </a:extLst>
          </p:cNvPr>
          <p:cNvSpPr/>
          <p:nvPr/>
        </p:nvSpPr>
        <p:spPr>
          <a:xfrm>
            <a:off x="7633714" y="1864686"/>
            <a:ext cx="4362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5158AB-4A93-4977-B652-2ACF5806B59D}"/>
              </a:ext>
            </a:extLst>
          </p:cNvPr>
          <p:cNvCxnSpPr>
            <a:endCxn id="6" idx="7"/>
          </p:cNvCxnSpPr>
          <p:nvPr/>
        </p:nvCxnSpPr>
        <p:spPr>
          <a:xfrm flipH="1">
            <a:off x="7265369" y="2058890"/>
            <a:ext cx="543296" cy="618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49BE8D-2C64-4B01-BBFB-C9DBB86D67FF}"/>
              </a:ext>
            </a:extLst>
          </p:cNvPr>
          <p:cNvSpPr txBox="1"/>
          <p:nvPr/>
        </p:nvSpPr>
        <p:spPr>
          <a:xfrm>
            <a:off x="7881888" y="2628901"/>
            <a:ext cx="883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= 5</a:t>
            </a:r>
          </a:p>
          <a:p>
            <a:r>
              <a:rPr lang="en-US" sz="1350" dirty="0"/>
              <a:t>height =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9F81F2-4C48-4A62-8473-F9817C079A90}"/>
                  </a:ext>
                </a:extLst>
              </p14:cNvPr>
              <p14:cNvContentPartPr/>
              <p14:nvPr/>
            </p14:nvContentPartPr>
            <p14:xfrm>
              <a:off x="912600" y="4026960"/>
              <a:ext cx="154440" cy="16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9F81F2-4C48-4A62-8473-F9817C079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240" y="4017600"/>
                <a:ext cx="173160" cy="1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4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262001"/>
            <a:ext cx="71657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Tree. We will use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here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contains(Integer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018296" y="2926081"/>
            <a:ext cx="5213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7" name="Straight Arrow Connector 16"/>
          <p:cNvCxnSpPr>
            <a:cxnSpLocks/>
            <a:stCxn id="16" idx="2"/>
            <a:endCxn id="5" idx="0"/>
          </p:cNvCxnSpPr>
          <p:nvPr/>
        </p:nvCxnSpPr>
        <p:spPr>
          <a:xfrm flipH="1">
            <a:off x="7099537" y="3226163"/>
            <a:ext cx="179433" cy="37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6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262001"/>
            <a:ext cx="71657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Tree. We will use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here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contains(Integer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018296" y="2926081"/>
            <a:ext cx="5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7" name="Straight Arrow Connector 16"/>
          <p:cNvCxnSpPr>
            <a:cxnSpLocks/>
            <a:stCxn id="16" idx="2"/>
            <a:endCxn id="5" idx="0"/>
          </p:cNvCxnSpPr>
          <p:nvPr/>
        </p:nvCxnSpPr>
        <p:spPr>
          <a:xfrm flipH="1">
            <a:off x="7099537" y="3226163"/>
            <a:ext cx="207170" cy="37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7AC50F-8A32-41DC-9DA3-9DE57B47162C}"/>
              </a:ext>
            </a:extLst>
          </p:cNvPr>
          <p:cNvSpPr txBox="1"/>
          <p:nvPr/>
        </p:nvSpPr>
        <p:spPr>
          <a:xfrm>
            <a:off x="7595118" y="3217660"/>
            <a:ext cx="11381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</p:txBody>
      </p:sp>
    </p:spTree>
    <p:extLst>
      <p:ext uri="{BB962C8B-B14F-4D97-AF65-F5344CB8AC3E}">
        <p14:creationId xmlns:p14="http://schemas.microsoft.com/office/powerpoint/2010/main" val="3423869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3273</TotalTime>
  <Words>1591</Words>
  <Application>Microsoft Office PowerPoint</Application>
  <PresentationFormat>On-screen Show (16:9)</PresentationFormat>
  <Paragraphs>329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 Light</vt:lpstr>
      <vt:lpstr>Courier New</vt:lpstr>
      <vt:lpstr>Roboto</vt:lpstr>
      <vt:lpstr>Calibri</vt:lpstr>
      <vt:lpstr>Office Theme</vt:lpstr>
      <vt:lpstr>CSE 12 – Basic Data Structures and Object-Oriented Design Lecture 18</vt:lpstr>
      <vt:lpstr>Announcements</vt:lpstr>
      <vt:lpstr>Topics</vt:lpstr>
      <vt:lpstr>Tree</vt:lpstr>
      <vt:lpstr>Tree Node</vt:lpstr>
      <vt:lpstr>Tree</vt:lpstr>
      <vt:lpstr>BinaryTree Class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DFS approach using a stack</vt:lpstr>
      <vt:lpstr>PowerPoint Presentation</vt:lpstr>
      <vt:lpstr>PowerPoint Presentation</vt:lpstr>
      <vt:lpstr>What is the WORST CASE cost for doing find() in a Tree (tightest Big-O, on this and future questions)?</vt:lpstr>
      <vt:lpstr>Which of the following is/are a binary search tree?</vt:lpstr>
      <vt:lpstr>PowerPoint Presentation</vt:lpstr>
      <vt:lpstr>Binary Search Tree</vt:lpstr>
      <vt:lpstr>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202</cp:revision>
  <dcterms:modified xsi:type="dcterms:W3CDTF">2021-02-19T17:39:32Z</dcterms:modified>
</cp:coreProperties>
</file>