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0:47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25 2304 0 0,'-22'-24'21854'0'0,"22"25"-21784"0"0,1 0 0 0 0,-1 0 0 0 0,0 0 1 0 0,1 0-1 0 0,-1 0 0 0 0,0-1 0 0 0,1 1 0 0 0,-1 0 1 0 0,1 0-1 0 0,0 0 0 0 0,-1 0 0 0 0,1 0 0 0 0,0-1 1 0 0,-1 1-1 0 0,1 0 0 0 0,0 0 0 0 0,0-1 0 0 0,0 1 0 0 0,0-1 1 0 0,1 2-1 0 0,23 10 738 0 0,-15-8-433 0 0,18 9 168 0 0,1-1 0 0 0,31 8 0 0 0,-39-15-488 0 0,0 0 0 0 0,-1-2 0 0 0,1 0 0 0 0,0-1 0 0 0,1-2 0 0 0,20-1-1 0 0,67-12 78 0 0,-61 7-33 0 0,58-2 1 0 0,151 10 192 0 0,-113 5-63 0 0,1-1-227 0 0,-52-8 135 0 0,56 2 174 0 0,106 19-337 0 0,-134-8 1249 0 0,250 1-1551 0 0,-193-4 695 0 0,2-1-22 0 0,-75-6-270 0 0,237-12 418 0 0,-290 8-343 0 0,-34 3-65 0 0,-1-1-1 0 0,-1-1 1 0 0,30-7-1 0 0,-37 6-84 0 0,-5 2 0 0 0,0 0 0 0 0,0 0 0 0 0,0 0 0 0 0,0 0 0 0 0,1 0 0 0 0,4 1 0 0 0,-8 0-3 0 0,-1 0 1 0 0,0 0-1 0 0,1 0 0 0 0,-1-1 1 0 0,0 1-1 0 0,1 0 0 0 0,-1 0 1 0 0,0 0-1 0 0,1 0 0 0 0,-1 0 1 0 0,0 0-1 0 0,0 0 0 0 0,1-1 0 0 0,-1 1 1 0 0,0 0-1 0 0,1 0 0 0 0,-1 0 1 0 0,0-1-1 0 0,0 1 0 0 0,0 0 1 0 0,1 0-1 0 0,-1-1 0 0 0,0 1 1 0 0,0 0-1 0 0,0 0 0 0 0,0-1 1 0 0,1 1-1 0 0,-1 0 0 0 0,0-1 1 0 0,0 1-1 0 0,0 0 0 0 0,0-1 1 0 0,0 1-1 0 0,0 0 0 0 0,0-1 1 0 0,0 1-1 0 0,0 0 0 0 0,0-1 0 0 0,0 1 1 0 0,0 0-1 0 0,0-1 0 0 0,0 1 1 0 0,0 0-1 0 0,0 0 0 0 0,-1-1 1 0 0,1 1-1 0 0,0 0 0 0 0,0-1 1 0 0,0 1-1 0 0,0 0 0 0 0,-1-1 1 0 0,-8-14-374 0 0,2 5-3248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9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226 399 17567 0 0,'-30'4'1661'0'0,"20"-3"-1422"0"0,1 0 0 0 0,-1 0 0 0 0,1 1 0 0 0,-1 0 0 0 0,1 1-1 0 0,0 0 1 0 0,-16 8 0 0 0,17-7-134 0 0,1 1 0 0 0,0 0 0 0 0,0 0 0 0 0,1 0 0 0 0,-1 1-1 0 0,1 0 1 0 0,0 0 0 0 0,1 1 0 0 0,-1 0 0 0 0,1 0 0 0 0,1 0-1 0 0,-1 0 1 0 0,1 1 0 0 0,1 0 0 0 0,-1 0 0 0 0,1 0 0 0 0,1 0 0 0 0,-1 0-1 0 0,2 1 1 0 0,-1-1 0 0 0,0 14 0 0 0,1-9-99 0 0,1 0 0 0 0,0 1 0 0 0,1-1 1 0 0,4 16-1 0 0,-4-24 98 0 0,0-1 1 0 0,0 1 0 0 0,1 0 0 0 0,0-1-1 0 0,0 0 1 0 0,0 1 0 0 0,0-1-1 0 0,1 0 1 0 0,0 0 0 0 0,0 0-1 0 0,0-1 1 0 0,0 1 0 0 0,0-1 0 0 0,8 7-1 0 0,-9-9-73 0 0,1 0 0 0 0,-1 0 0 0 0,0 0 0 0 0,1 0 0 0 0,-1 0 0 0 0,1 0 0 0 0,-1-1 1 0 0,1 1-1 0 0,-1-1 0 0 0,1 0 0 0 0,0 1 0 0 0,-1-1 0 0 0,1 0 0 0 0,-1-1 0 0 0,1 1 0 0 0,-1 0 0 0 0,1-1 0 0 0,-1 0 0 0 0,1 1 0 0 0,3-3 0 0 0,3 0 80 0 0,0-1 0 0 0,-1-1 0 0 0,17-10 0 0 0,-17 9-23 0 0,-1 0-1 0 0,0 0 1 0 0,0-1-1 0 0,-1 0 1 0 0,0 0 0 0 0,0-1-1 0 0,6-10 1 0 0,30-62 333 0 0,-36 67-335 0 0,6-15 202 0 0,-1-1 1 0 0,14-59-1 0 0,0-62 703 0 0,4-41 280 0 0,-27 167-827 0 0,1-24 1 0 0,-3 48-216 0 0,-5 25-22 0 0,-10 252-195 0 0,13-232-182 0 0,1-1 0 0 0,3 1 0 0 0,2 0 1 0 0,13 59-1 0 0,-16-98-30 0 0,1 0 1 0 0,0 0-1 0 0,0 0 0 0 0,6 8 1 0 0,-7-11-151 0 0,0-1 1 0 0,1 0 0 0 0,-1 0-1 0 0,1 0 1 0 0,-1 0 0 0 0,1-1-1 0 0,0 1 1 0 0,0 0-1 0 0,0-1 1 0 0,0 1 0 0 0,0-1-1 0 0,0 0 1 0 0,0 0 0 0 0,4 2-1 0 0,5 0-8745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9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7 11520 0 0,'0'0'528'0'0,"-6"-4"170"0"0,6 3-692 0 0,-1 1 1 0 0,1 0-1 0 0,0-1 0 0 0,-1 1 0 0 0,1 0 1 0 0,-1 0-1 0 0,1 0 0 0 0,-1-1 0 0 0,1 1 0 0 0,-1 0 1 0 0,0 0-1 0 0,1 0 0 0 0,-1 0 0 0 0,1 0 1 0 0,-1 0-1 0 0,1 0 0 0 0,-1 0 0 0 0,1 0 0 0 0,-1 0 1 0 0,1 0-1 0 0,-1 1 0 0 0,0-1 0 0 0,-1 1 173 0 0,-2-1 486 0 0,1 0 0 0 0,-1 1 0 0 0,0-1 1 0 0,1 1-1 0 0,-1 0 0 0 0,1 0 0 0 0,-1 0 1 0 0,1 1-1 0 0,-1-1 0 0 0,1 1 0 0 0,0 0 1 0 0,-4 2-1 0 0,2 0-232 0 0,0 0 0 0 0,0 0 0 0 0,1 1 1 0 0,-1 0-1 0 0,1-1 0 0 0,-5 10 0 0 0,3-5-223 0 0,1 0 0 0 0,0 0 0 0 0,1 0 0 0 0,0 1 0 0 0,1 0 0 0 0,0 0 0 0 0,0 0 0 0 0,-1 15 0 0 0,4-19-122 0 0,0 0 1 0 0,0 0 0 0 0,1 0-1 0 0,0 0 1 0 0,1 0 0 0 0,-1 0-1 0 0,1 0 1 0 0,0-1-1 0 0,0 1 1 0 0,1-1 0 0 0,0 0-1 0 0,5 8 1 0 0,-7-11-68 0 0,1 0 1 0 0,-1 0 0 0 0,1-1-1 0 0,0 1 1 0 0,0 0-1 0 0,0-1 1 0 0,0 0 0 0 0,0 1-1 0 0,0-1 1 0 0,0 0-1 0 0,0 0 1 0 0,1 0 0 0 0,-1 0-1 0 0,0-1 1 0 0,0 1-1 0 0,1 0 1 0 0,-1-1 0 0 0,1 0-1 0 0,-1 0 1 0 0,1 0-1 0 0,-1 0 1 0 0,0 0 0 0 0,1 0-1 0 0,-1 0 1 0 0,1-1-1 0 0,-1 1 1 0 0,3-2-1 0 0,0 1 24 0 0,0-1-1 0 0,0 0 1 0 0,0 0-1 0 0,-1 0 1 0 0,1 0-1 0 0,-1-1 1 0 0,1 0-1 0 0,-1 0 1 0 0,0 0-1 0 0,0 0 1 0 0,6-7-1 0 0,-6 5 23 0 0,0 0 0 0 0,0 0 0 0 0,0 0 0 0 0,-1 0-1 0 0,0-1 1 0 0,0 0 0 0 0,0 1 0 0 0,-1-1 0 0 0,0 0-1 0 0,3-12 1 0 0,0-17 753 0 0,1-55 0 0 0,-7 77-359 0 0,-2 10-141 0 0,-1 8-216 0 0,3-3-100 0 0,1 0-1 0 0,-1 0 0 0 0,1 0 0 0 0,0-1 0 0 0,0 1 0 0 0,0 0 0 0 0,0 0 1 0 0,0-1-1 0 0,0 1 0 0 0,1 0 0 0 0,-1 0 0 0 0,0 0 0 0 0,1-1 0 0 0,1 4 1 0 0,1 8 23 0 0,2 8-27 0 0,1 0 0 0 0,0 0 0 0 0,15 29 0 0 0,-16-38 0 0 0,0-1-167 0 0,0-1 1 0 0,1 0-1 0 0,1 0 0 0 0,9 11 1 0 0,-15-19-2 0 0,0-1 1 0 0,1 0-1 0 0,-1 0 1 0 0,0 0-1 0 0,0 0 1 0 0,0 0-1 0 0,1-1 1 0 0,-1 1-1 0 0,0 0 1 0 0,1 0-1 0 0,-1-1 1 0 0,1 1-1 0 0,-1-1 1 0 0,1 1-1 0 0,-1-1 1 0 0,1 0-1 0 0,-1 0 1 0 0,1 0-1 0 0,-1 0 1 0 0,1 0-1 0 0,-1 0 1 0 0,1 0-1 0 0,-1 0 1 0 0,1 0-1 0 0,-1-1 1 0 0,1 1-1 0 0,-1 0 1 0 0,1-1-1 0 0,-1 0 1 0 0,1 1-1 0 0,-1-1 1 0 0,0 0-1 0 0,1 0 0 0 0,-1 0 1 0 0,0 1-1 0 0,0-1 1 0 0,0-1-1 0 0,0 1 1 0 0,0 0-1 0 0,2-2 1 0 0,4-6-1916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9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15664 0 0,'1'1'3054'0'0,"16"24"1534"0"0,-13-19-4088 0 0,0 0 0 0 0,1 0 0 0 0,-1 0 0 0 0,9 7 0 0 0,2 1-285 0 0,-11-9-208 0 0,1-1-1 0 0,0 0 1 0 0,0 0-1 0 0,0 0 0 0 0,0-1 1 0 0,0 0-1 0 0,8 4 1 0 0,-7-5-75 0 0,1 0 1 0 0,-1 0-1 0 0,0-1 1 0 0,0 0-1 0 0,1 0 1 0 0,-1 0-1 0 0,0-1 1 0 0,1 0-1 0 0,-1 0 1 0 0,1-1-1 0 0,-1 1 1 0 0,0-1-1 0 0,0-1 1 0 0,1 1-1 0 0,10-5 1 0 0,-7 1-599 0 0,1-1 0 0 0,-1 1 1 0 0,0-1-1 0 0,-1-1 0 0 0,1 0 1 0 0,-1 0-1 0 0,16-18 0 0 0,-14 13 115 0 0,23-25-972 0 0,-31 33 1468 0 0,-1 1 0 0 0,1-1-1 0 0,-1 0 1 0 0,1 0 0 0 0,-1 0-1 0 0,-1-1 1 0 0,1 1 0 0 0,1-6-1 0 0,-3 10 103 0 0,1-1-1 0 0,-1 1 1 0 0,0 0-1 0 0,0-1 1 0 0,0 1-1 0 0,0 0 1 0 0,0-1-1 0 0,0 1 1 0 0,0 0-1 0 0,0-1 1 0 0,0 1-1 0 0,0 0 1 0 0,0-1-1 0 0,0 1 1 0 0,0 0-1 0 0,0-1 1 0 0,-1 1-1 0 0,1 0 1 0 0,0-1-1 0 0,0 1 1 0 0,0 0-1 0 0,0-1 1 0 0,-1 1-1 0 0,-5 1 2011 0 0,-8 10 1090 0 0,13-11-3135 0 0,-26 26 1455 0 0,1 0-1 0 0,-34 45 0 0 0,-36 67-1533 0 0,13-1-896 0 0,52-78-6532 0 0,17-25-806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12 229 17503 0 0,'0'0'52'0'0,"0"0"-1"0"0,-1 0 1 0 0,1 0-1 0 0,-1 0 1 0 0,1 0-1 0 0,-1 0 1 0 0,1 0-1 0 0,0 0 1 0 0,-1 0-1 0 0,1 0 0 0 0,-1-1 1 0 0,1 1-1 0 0,-1 0 1 0 0,1 0-1 0 0,0 0 1 0 0,-1-1-1 0 0,1 1 1 0 0,0 0-1 0 0,-1 0 1 0 0,1-1-1 0 0,0 1 1 0 0,-1 0-1 0 0,1-1 0 0 0,0 1 1 0 0,0 0-1 0 0,-1-1 1 0 0,1 1-1 0 0,0-1 1 0 0,0 1-1 0 0,0 0 1 0 0,-1-1-1 0 0,1 1 1 0 0,0-1-1 0 0,0 1 0 0 0,0-1 1 0 0,0 1-1 0 0,0-2 139 0 0,0 0 1 0 0,0 0-1 0 0,0 0 0 0 0,1 1 0 0 0,-1-1 0 0 0,1 0 0 0 0,-1 0 0 0 0,1 1 0 0 0,-1-1 0 0 0,1 1 0 0 0,0-1 0 0 0,0 0 0 0 0,0 1 0 0 0,0-1 0 0 0,0 1 0 0 0,0 0 1 0 0,0-1-1 0 0,0 1 0 0 0,1 0 0 0 0,-1 0 0 0 0,1 0 0 0 0,-1 0 0 0 0,1 0 0 0 0,-1 0 0 0 0,1 0 0 0 0,-1 0 0 0 0,1 0 0 0 0,2 0 0 0 0,5-2 204 0 0,0 1-1 0 0,0 1 1 0 0,1-1-1 0 0,12 1 1 0 0,-9 0-162 0 0,7 1-110 0 0,0 1 0 0 0,0 1 0 0 0,31 7 1 0 0,-22-4-76 0 0,205 21 1124 0 0,-13-28-391 0 0,-218 2-779 0 0,33-4-233 0 0,-34 4 216 0 0,0-1 0 0 0,0 1 0 0 0,0-1 0 0 0,0 0 0 0 0,0 1 0 0 0,0-1 0 0 0,0 0 0 0 0,0 0 0 0 0,0 0 0 0 0,0 0 0 0 0,0-1 0 0 0,0 1 0 0 0,1-2 0 0 0,-2 2 19 0 0,-1 0-1 0 0,0 0 1 0 0,1 0-1 0 0,-1 0 1 0 0,0 1-1 0 0,0-1 1 0 0,0 0-1 0 0,0 0 1 0 0,0 0 0 0 0,0 0-1 0 0,0 0 1 0 0,0 1-1 0 0,0-1 1 0 0,0 0-1 0 0,0 0 1 0 0,-1 0-1 0 0,1 0 1 0 0,0 0-1 0 0,-1 1 1 0 0,1-1-1 0 0,0 0 1 0 0,-1 0 0 0 0,1 1-1 0 0,-1-1 1 0 0,1 0-1 0 0,-1 1 1 0 0,0-1-1 0 0,1 0 1 0 0,-1 1-1 0 0,0-1 1 0 0,0 0-1 0 0,-23-18 96 0 0,10 12-56 0 0,-1 0 1 0 0,-25-7-1 0 0,19 7 1 0 0,-73-25 79 0 0,-74-27-310 0 0,169 59 192 0 0,-1 0 0 0 0,0 0 1 0 0,0 0-1 0 0,0 0 0 0 0,0 0 1 0 0,0 0-1 0 0,0 0 0 0 0,0 0 1 0 0,0 0-1 0 0,0 0 1 0 0,0 0-1 0 0,0-1 0 0 0,0 1 1 0 0,0 0-1 0 0,1 0 0 0 0,-1 0 1 0 0,0 0-1 0 0,0 0 0 0 0,0 0 1 0 0,0 0-1 0 0,0 0 0 0 0,0 0 1 0 0,0 0-1 0 0,0 0 0 0 0,0-1 1 0 0,0 1-1 0 0,0 0 0 0 0,0 0 1 0 0,0 0-1 0 0,0 0 0 0 0,0 0 1 0 0,0 0-1 0 0,0 0 0 0 0,0 0 1 0 0,0 0-1 0 0,0 0 0 0 0,0-1 1 0 0,0 1-1 0 0,0 0 0 0 0,-1 0 1 0 0,1 0-1 0 0,0 0 0 0 0,0 0 1 0 0,0 0-1 0 0,0 0 0 0 0,0 0 1 0 0,0 0-1 0 0,0 0 0 0 0,0 0 1 0 0,0 0-1 0 0,0 0 0 0 0,0 0 1 0 0,0 0-1 0 0,0-1 0 0 0,0 1 1 0 0,-1 0-1 0 0,1 0 0 0 0,0 0 1 0 0,0 0-1 0 0,0 0 0 0 0,0 0 1 0 0,0 0-1 0 0,0 0 1 0 0,0 0-1 0 0,0 0 0 0 0,0 0 1 0 0,0 0-1 0 0,-1 0 0 0 0,13-3 85 0 0,20-2-121 0 0,-28 5 49 0 0,70-7 168 0 0,126 6 1 0 0,-133 6-100 0 0,-59-4-67 0 0,0 1 0 0 0,1 0 0 0 0,-1 0 1 0 0,0 0-1 0 0,14 8 0 0 0,-20-9-6 0 0,0 0-1 0 0,-1 0 1 0 0,1 0-1 0 0,0 1 1 0 0,0-1 0 0 0,0 1-1 0 0,-1-1 1 0 0,1 1-1 0 0,-1-1 1 0 0,1 1 0 0 0,-1 0-1 0 0,0 0 1 0 0,0 0-1 0 0,0 0 1 0 0,0 0 0 0 0,0 0-1 0 0,1 3 1 0 0,-1-2 36 0 0,-1 0 0 0 0,1 1 1 0 0,-1-1-1 0 0,0 0 0 0 0,0 0 1 0 0,-1 0-1 0 0,1 0 0 0 0,-1 0 0 0 0,1 0 1 0 0,-1 1-1 0 0,-1 2 0 0 0,-4 7 47 0 0,0-1-1 0 0,0 0 1 0 0,-1 0 0 0 0,-13 16-1 0 0,18-26-126 0 0,-9 12 11 0 0,0-1-1 0 0,-2 0 1 0 0,1 0-1 0 0,-2-1 1 0 0,-14 10-1 0 0,-79 46 229 0 0,28-19-218 0 0,34-23-89 0 0,29-17-290 0 0,-21 14 0 0 0,33-19-171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1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1 458 9216 0 0,'0'0'8627'0'0,"0"-12"-5608"0"0,6-8-819 0 0,7-20 0 0 0,4-11-696 0 0,15-44-7 0 0,-22 66-962 0 0,23-50-1 0 0,-28 70-467 0 0,-1 0 0 0 0,0-1-1 0 0,5-18 1 0 0,-2 5-28 0 0,-5 19-36 0 0,0 0 0 0 0,-1 0 0 0 0,0 0 0 0 0,0 0 0 0 0,0 0 0 0 0,0 0 0 0 0,-1 0 0 0 0,1-1 0 0 0,-1 1 0 0 0,-1-7 0 0 0,-4 31 25 0 0,3 17 151 0 0,2 0 0 0 0,2 0 0 0 0,9 61 0 0 0,-7-79-179 0 0,0 0 0 0 0,1 0 0 0 0,1 0 0 0 0,1-1 0 0 0,0 0 0 0 0,2 0 0 0 0,0-1 0 0 0,13 19 0 0 0,-19-32 0 0 0,0 0 0 0 0,0-1 0 0 0,0 1 0 0 0,1-1 0 0 0,-1 0 0 0 0,1 0 0 0 0,0 0 0 0 0,0-1 0 0 0,4 3 0 0 0,1-2 0 0 0,-7-4 16 0 0,0 0 0 0 0,0 1 0 0 0,0-1 0 0 0,0 0 0 0 0,0 0 0 0 0,0 0 0 0 0,0 0 0 0 0,-1-1 0 0 0,1 1 0 0 0,0 0 0 0 0,-1-1 0 0 0,1 1 0 0 0,-1-1 0 0 0,0 1 0 0 0,1-1 0 0 0,-1 0 0 0 0,0 0 0 0 0,0 1 0 0 0,0-1 0 0 0,0 0 0 0 0,0 0 0 0 0,0-4 0 0 0,3-3 96 0 0,-2 0 1 0 0,1 0-1 0 0,1-18 0 0 0,2-28 95 0 0,-2 0 0 0 0,-5-79-1 0 0,0 128-411 0 0,0 0-1 0 0,1 0 1 0 0,0 0-1 0 0,2-11 0 0 0,-2 16-35 0 0,1-1 0 0 0,-1 1-1 0 0,1-1 1 0 0,-1 1 0 0 0,1 0-1 0 0,-1-1 1 0 0,1 1-1 0 0,0 0 1 0 0,0-1 0 0 0,0 1-1 0 0,0 0 1 0 0,0 0-1 0 0,0 0 1 0 0,0 0 0 0 0,0 0-1 0 0,0 0 1 0 0,0 0 0 0 0,0 0-1 0 0,1 0 1 0 0,-1 0-1 0 0,0 1 1 0 0,1-1 0 0 0,-1 1-1 0 0,2-1 1 0 0,11-2-8885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1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0 18919 0 0,'-62'39'2181'0'0,"48"-30"-1330"0"0,-19 13 632 0 0,1 1 0 0 0,1 1-1 0 0,-40 42 1 0 0,63-56-1282 0 0,0 0 0 0 0,0 0 1 0 0,1 1-1 0 0,-9 19 0 0 0,12-22-103 0 0,1 0 0 0 0,0 0 0 0 0,0 1 0 0 0,0-1 0 0 0,1 0 0 0 0,1 1 0 0 0,-2 13 0 0 0,3-20-25 0 0,0 1 0 0 0,0-1 0 0 0,0 0 0 0 0,1 1 0 0 0,-1-1 0 0 0,0 0 0 0 0,1 1 0 0 0,0-1 0 0 0,0 0 0 0 0,-1 0 0 0 0,1 0 0 0 0,0 0 0 0 0,1 0 0 0 0,1 3 0 0 0,-2-4-45 0 0,0 0 0 0 0,0 0 0 0 0,0 0 1 0 0,0-1-1 0 0,0 1 0 0 0,0-1 1 0 0,0 1-1 0 0,0-1 0 0 0,1 1 1 0 0,-1-1-1 0 0,0 0 0 0 0,0 1 1 0 0,1-1-1 0 0,-1 0 0 0 0,0 0 0 0 0,0 0 1 0 0,1 0-1 0 0,-1 0 0 0 0,0 0 1 0 0,0 0-1 0 0,1 0 0 0 0,-1-1 1 0 0,0 1-1 0 0,0 0 0 0 0,0-1 0 0 0,1 1 1 0 0,1-2-1 0 0,4-2-2 0 0,-1 1 0 0 0,1-2 0 0 0,-1 1 0 0 0,0-1-1 0 0,0 0 1 0 0,0 0 0 0 0,0-1 0 0 0,-1 1 0 0 0,0-1 0 0 0,0-1 0 0 0,-1 1 0 0 0,0-1-1 0 0,5-9 1 0 0,1-5 146 0 0,0-1-1 0 0,-1-1 1 0 0,6-24-1 0 0,-13 34-260 0 0,1 1-1 0 0,-2 0 1 0 0,0-1 0 0 0,0 1-1 0 0,-1 0 1 0 0,-1-1 0 0 0,0 1-1 0 0,0-1 1 0 0,-1 1 0 0 0,-5-14-1 0 0,7 25-115 0 0,0 0-1 0 0,-1-1 0 0 0,1 1 0 0 0,-1 0 1 0 0,0 0-1 0 0,1-1 0 0 0,-1 1 1 0 0,0 0-1 0 0,0 0 0 0 0,0 0 0 0 0,1 0 1 0 0,-1 0-1 0 0,0 0 0 0 0,-1 0 0 0 0,1 0 1 0 0,0 0-1 0 0,0 0 0 0 0,0 1 1 0 0,-2-2-1 0 0,-3 1-1329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2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3 13824 0 0,'0'0'1388'0'0,"-11"-3"-1264"0"0,4 3 451 0 0,0 1 1 0 0,1 0-1 0 0,-1 1 1 0 0,0-1-1 0 0,1 1 1 0 0,-1 0 0 0 0,1 1-1 0 0,-8 3 1 0 0,-3 3 765 0 0,-26 20 0 0 0,24-15-806 0 0,1 2 0 0 0,1 0-1 0 0,0 1 1 0 0,-16 21 0 0 0,-51 81 1424 0 0,74-104-1669 0 0,1 0 0 0 0,0 0 0 0 0,-9 26 0 0 0,16-36-244 0 0,0 0-1 0 0,1 0 1 0 0,0 1-1 0 0,-1-1 1 0 0,2 1-1 0 0,-1-1 1 0 0,1 1-1 0 0,-1 0 1 0 0,1-1-1 0 0,1 1 1 0 0,-1-1-1 0 0,1 1 1 0 0,0-1-1 0 0,1 1 1 0 0,1 5-1 0 0,-1-8-41 0 0,-1-1-1 0 0,1 1 1 0 0,0 0 0 0 0,0-1-1 0 0,0 1 1 0 0,0-1 0 0 0,1 1-1 0 0,-1-1 1 0 0,1 0-1 0 0,-1 0 1 0 0,1 0 0 0 0,0-1-1 0 0,-1 1 1 0 0,1-1 0 0 0,0 1-1 0 0,0-1 1 0 0,1 0 0 0 0,-1 0-1 0 0,0 0 1 0 0,0 0-1 0 0,6 0 1 0 0,3 0 6 0 0,0 0-1 0 0,1-1 1 0 0,-1 0 0 0 0,17-3-1 0 0,11-4-1078 0 0,72-23-1 0 0,-69 17 307 0 0,1 1-735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2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62 8752 0 0,'1'-9'875'0'0,"4"-26"-1064"0"0,2 18 13534 0 0,-9 21-12955 0 0,1 1 0 0 0,1 0 0 0 0,-1-1 0 0 0,1 1 0 0 0,0 5 0 0 0,-1 11 140 0 0,-18 191 1183 0 0,-5 37-1240 0 0,-3-8-266 0 0,24-220-276 0 0,1 38 1 0 0,2-51-295 0 0,1 1 1 0 0,0 0 0 0 0,0 0 0 0 0,1-1 0 0 0,0 1 0 0 0,7 15 0 0 0,-9-23 211 0 0,1 0 0 0 0,-1 0 1 0 0,1 0-1 0 0,0 0 0 0 0,-1 0 1 0 0,1 0-1 0 0,0 0 0 0 0,0 0 1 0 0,0 0-1 0 0,0-1 0 0 0,0 1 0 0 0,0 0 1 0 0,0 0-1 0 0,0-1 0 0 0,0 1 1 0 0,0-1-1 0 0,0 1 0 0 0,0-1 0 0 0,1 0 1 0 0,-1 1-1 0 0,0-1 0 0 0,0 0 1 0 0,0 0-1 0 0,1 1 0 0 0,-1-1 0 0 0,0 0 1 0 0,0 0-1 0 0,2-1 0 0 0,1 1-238 0 0,1-1 0 0 0,0 0 0 0 0,-1 0 0 0 0,1-1 0 0 0,5-2 0 0 0,19-12-1673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2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7 17879 0 0,'-5'-1'288'0'0,"-1"-1"-1"0"0,0 1 0 0 0,0 0 1 0 0,0 0-1 0 0,0 1 0 0 0,1 0 1 0 0,-1 0-1 0 0,0 0 0 0 0,0 0 1 0 0,0 1-1 0 0,0 0 0 0 0,0 1 0 0 0,1-1 1 0 0,-1 1-1 0 0,1 0 0 0 0,-11 5 1 0 0,7-2 69 0 0,0 0-1 0 0,0 1 1 0 0,1 0 0 0 0,-1 0 0 0 0,1 0 0 0 0,0 1 0 0 0,1 1-1 0 0,-12 13 1 0 0,11-10-231 0 0,1 0 1 0 0,0 0-1 0 0,0 0 0 0 0,2 1 0 0 0,-1 0 0 0 0,1 0 0 0 0,1 1 0 0 0,0-1 1 0 0,1 1-1 0 0,0 0 0 0 0,1 0 0 0 0,-1 19 0 0 0,3-31-126 0 0,0-1 0 0 0,0 1 0 0 0,0-1 0 0 0,0 1 0 0 0,0 0 0 0 0,0-1 0 0 0,0 1 0 0 0,0-1 0 0 0,0 1 0 0 0,0-1 0 0 0,0 1 0 0 0,0-1 0 0 0,0 1 0 0 0,1 0 0 0 0,-1-1 0 0 0,0 1 0 0 0,0-1 0 0 0,1 1 0 0 0,-1-1 0 0 0,0 0 0 0 0,1 1 0 0 0,-1-1 0 0 0,0 1 0 0 0,1-1 0 0 0,-1 1 0 0 0,1-1 0 0 0,-1 0 0 0 0,1 1 0 0 0,-1-1 0 0 0,1 0 0 0 0,-1 0 0 0 0,1 1 0 0 0,-1-1 0 0 0,1 0 0 0 0,-1 0 0 0 0,1 0 0 0 0,-1 0 0 0 0,1 1 0 0 0,-1-1 0 0 0,1 0 0 0 0,0 0 0 0 0,-1 0 0 0 0,1 0 0 0 0,-1 0 0 0 0,1 0 0 0 0,-1-1 0 0 0,1 1 0 0 0,-1 0 0 0 0,1 0 0 0 0,0 0 0 0 0,-1 0 0 0 0,1-1 0 0 0,-1 1 0 0 0,1 0 0 0 0,-1-1 0 0 0,1 1 0 0 0,4-3 0 0 0,0 0 0 0 0,-1 1 0 0 0,1-1 0 0 0,4-5 0 0 0,3-4 186 0 0,-1 0-1 0 0,-1-1 1 0 0,0 0-1 0 0,-1 0 0 0 0,0-1 1 0 0,10-22-1 0 0,-8 15 65 0 0,1 0 0 0 0,15-20 0 0 0,-22 35-178 0 0,-3 7 26 0 0,-1-1 0 0 0,0 1-1 0 0,1-1 1 0 0,-1 1 0 0 0,0 0-1 0 0,0-1 1 0 0,0 1 0 0 0,1 0 0 0 0,-1 0-1 0 0,0 0 1 0 0,0 0 0 0 0,0 0-1 0 0,1 1 1 0 0,0 1-65 0 0,0 0 0 0 0,0 0 0 0 0,0 0-1 0 0,-1 0 1 0 0,1 1 0 0 0,-1-1 0 0 0,1 1 0 0 0,-1-1 0 0 0,0 1 0 0 0,0 0-1 0 0,0 6 1 0 0,0 6 69 0 0,0 22 1 0 0,-1-27-94 0 0,0 10-30 0 0,1 0-1 0 0,7 40 1 0 0,-8-60-49 0 0,0 0 0 0 0,1 1 0 0 0,-1-1 0 0 0,0 1 0 0 0,1-1 0 0 0,-1 0 0 0 0,1 1 0 0 0,0-1 0 0 0,-1 0 0 0 0,1 1 0 0 0,0-1 0 0 0,0 0 0 0 0,0 0 0 0 0,0 0 0 0 0,0 0 0 0 0,0 0 0 0 0,0 0 0 0 0,0 0 0 0 0,0 0 0 0 0,1 0 0 0 0,-1 0 0 0 0,0-1 0 0 0,0 1-1 0 0,1-1 1 0 0,-1 1 0 0 0,3 0 0 0 0,-1-1-239 0 0,1 0 0 0 0,-1 0 0 0 0,0 0 0 0 0,0 0 0 0 0,0-1 0 0 0,0 0 0 0 0,0 1 0 0 0,0-1 0 0 0,0 0-1 0 0,0-1 1 0 0,5-2 0 0 0,6-4-1200 0 0,0-1-1 0 0,0-1 0 0 0,17-15 0 0 0,-30 24 1460 0 0,28-25-1997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3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4 15664 0 0,'0'0'718'0'0,"-15"-3"259"0"0,6 3 224 0 0,0 1-1 0 0,0 0 1 0 0,-14 3-1 0 0,11-1-551 0 0,0 1 0 0 0,1 1 1 0 0,-1 0-1 0 0,-12 7 0 0 0,7-1-23 0 0,1 0-1 0 0,0 1 1 0 0,1 0 0 0 0,-22 23-1 0 0,34-32-497 0 0,0 0 0 0 0,0 0-1 0 0,0 1 1 0 0,1 0 0 0 0,-1 0 0 0 0,1-1 0 0 0,-4 9-1 0 0,6-11-94 0 0,-1 1-1 0 0,1-1 0 0 0,0 0 1 0 0,0 1-1 0 0,0-1 1 0 0,0 0-1 0 0,0 1 0 0 0,0-1 1 0 0,0 0-1 0 0,0 1 1 0 0,0-1-1 0 0,0 0 0 0 0,1 1 1 0 0,-1-1-1 0 0,1 0 1 0 0,-1 0-1 0 0,1 1 0 0 0,-1-1 1 0 0,1 0-1 0 0,0 0 0 0 0,0 0 1 0 0,-1 0-1 0 0,1 0 1 0 0,0 0-1 0 0,0 0 0 0 0,0 0 1 0 0,0 0-1 0 0,0 0 1 0 0,0-1-1 0 0,0 1 0 0 0,3 1 1 0 0,10 5 91 0 0,0 0 1 0 0,1-1 0 0 0,0 0-1 0 0,0-2 1 0 0,24 6 0 0 0,-20-6-33 0 0,0 1 0 0 0,-1 0 1 0 0,22 11-1 0 0,-35-14-92 0 0,0 1 0 0 0,0 0 0 0 0,0 0 0 0 0,0 0 0 0 0,-1 1 0 0 0,7 5 0 0 0,-10-8 0 0 0,0 1 0 0 0,1 0 0 0 0,-1-1 0 0 0,0 1 0 0 0,0 0 0 0 0,-1 0 0 0 0,1 0 0 0 0,0-1 0 0 0,0 1 0 0 0,-1 0 0 0 0,1 0 0 0 0,-1 0 0 0 0,0 0 0 0 0,0 0 0 0 0,0 0 0 0 0,0 0 0 0 0,0 0 0 0 0,0 0 0 0 0,0 0 0 0 0,0 0 0 0 0,-1 0 0 0 0,0 3 0 0 0,-2 1 0 0 0,1 1 0 0 0,-1-1 0 0 0,-1 1 0 0 0,1-1 0 0 0,-1 0 0 0 0,0-1 0 0 0,-1 1 0 0 0,1-1 0 0 0,-1 1 0 0 0,0-2 0 0 0,0 1 0 0 0,-1 0 0 0 0,1-1 0 0 0,-1 0 0 0 0,-8 4 0 0 0,-8 4 0 0 0,-2 0 0 0 0,-41 14 0 0 0,55-23-381 0 0,0 0 1 0 0,-15 2-1 0 0,22-4 254 0 0,0-1 0 0 0,0 1 0 0 0,0-1 0 0 0,0 0 0 0 0,0 0 0 0 0,0-1 0 0 0,0 1 0 0 0,0 0 0 0 0,0-1 0 0 0,0 0 0 0 0,0 0 0 0 0,-4-1 0 0 0,7 1-33 0 0,-1 0-1 0 0,0 1 1 0 0,1-1 0 0 0,-1 1 0 0 0,0-1 0 0 0,1 0-1 0 0,-1 0 1 0 0,1 1 0 0 0,-1-1 0 0 0,1 0 0 0 0,0 0-1 0 0,-1 0 1 0 0,1 1 0 0 0,0-1 0 0 0,-1 0 0 0 0,1 0-1 0 0,0 0 1 0 0,0 0 0 0 0,0 0 0 0 0,0 0 0 0 0,0 1-1 0 0,0-1 1 0 0,0 0 0 0 0,0 0 0 0 0,0 0 0 0 0,0 0-1 0 0,1 0 1 0 0,-1 0 0 0 0,1-1 0 0 0,10-25-2322 0 0,-9 24 2289 0 0,16-28-2061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0:5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22 3680 0 0,'0'0'167'0'0,"-13"0"26"0"0,-24 7 21976 0 0,42-8-21171 0 0,0 0-791 0 0,1 0 0 0 0,-1 0 0 0 0,0 1 0 0 0,11 0 0 0 0,7-1 94 0 0,-5 0-26 0 0,-1 0 0 0 0,33 4 0 0 0,-8 0 12 0 0,18-1 30 0 0,108 0 373 0 0,28-11 264 0 0,71-4-1006 0 0,63 11 421 0 0,-245 4-279 0 0,136 10 182 0 0,49 1 59 0 0,-106-12-253 0 0,0 0-15 0 0,-124 2-63 0 0,-30-1 0 0 0,-1-1 0 0 0,1 0 0 0 0,-1-1 0 0 0,1 0 0 0 0,12-2 0 0 0,-20 2 0 0 0,0-1 0 0 0,0 1 0 0 0,0-1 0 0 0,0 0 0 0 0,0 0 0 0 0,0 0 0 0 0,0 0 0 0 0,2-1 0 0 0,-1 0 0 0 0,-1 1-35 0 0,-1 1-145 0 0,-4-23-1674 0 0,1 15-1168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23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 22319 0 0,'0'0'1692'0'0,"-7"0"-957"0"0,-5 3-355 0 0,-1 0 1 0 0,1 1-1 0 0,0 0 0 0 0,0 1 1 0 0,0 0-1 0 0,0 1 0 0 0,1 0 1 0 0,0 1-1 0 0,0 1 1 0 0,1-1-1 0 0,0 2 0 0 0,0-1 1 0 0,-12 15-1 0 0,21-22-357 0 0,0 1-1 0 0,-1-1 1 0 0,1 1-1 0 0,0-1 1 0 0,0 1 0 0 0,0 0-1 0 0,0 0 1 0 0,0 0-1 0 0,0-1 1 0 0,0 1-1 0 0,0 0 1 0 0,1 0-1 0 0,-1 0 1 0 0,1 0 0 0 0,0 0-1 0 0,-1 0 1 0 0,1 0-1 0 0,0 0 1 0 0,0 0-1 0 0,0 0 1 0 0,1 0 0 0 0,-1 0-1 0 0,0 0 1 0 0,1 0-1 0 0,-1 0 1 0 0,1 0-1 0 0,0 0 1 0 0,0 0 0 0 0,0 0-1 0 0,0-1 1 0 0,0 1-1 0 0,0 0 1 0 0,0 0-1 0 0,0-1 1 0 0,2 3 0 0 0,5 3 106 0 0,0 0 0 0 0,1-1 0 0 0,-1 1-1 0 0,1-2 1 0 0,14 8 0 0 0,-6-4-75 0 0,1 2-1 0 0,-8-6 64 0 0,-1 0-1 0 0,0 1 1 0 0,0 0-1 0 0,13 12 0 0 0,-20-17-99 0 0,-1 1 0 0 0,1 0 0 0 0,0 0 0 0 0,-1 0-1 0 0,1 1 1 0 0,-1-1 0 0 0,0 0 0 0 0,0 0 0 0 0,0 1 0 0 0,0-1-1 0 0,0 1 1 0 0,0-1 0 0 0,0 1 0 0 0,-1-1 0 0 0,0 1 0 0 0,1-1-1 0 0,-1 1 1 0 0,0-1 0 0 0,0 1 0 0 0,0 0 0 0 0,-1-1 0 0 0,1 1-1 0 0,0-1 1 0 0,-2 4 0 0 0,-1 1-22 0 0,0 0 1 0 0,0-1-1 0 0,-1 1 0 0 0,0-1 1 0 0,0 0-1 0 0,0 0 0 0 0,-1 0 1 0 0,0 0-1 0 0,0-1 0 0 0,0 0 1 0 0,-1 0-1 0 0,0 0 0 0 0,0-1 1 0 0,-10 6-1 0 0,2-2-33 0 0,-1-1 1 0 0,0 0-1 0 0,0-1 0 0 0,0 0 1 0 0,-26 4-1 0 0,3 1-396 0 0,28-7-109 0 0,0-2 0 0 0,0 1 0 0 0,-20 2-1 0 0,12-5-1185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37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40 322 11056 0 0,'-17'-12'2681'0'0,"12"1"485"0"0,2 7-2328 0 0,1 0 1 0 0,0-1-1 0 0,0 1 1 0 0,1-1-1 0 0,-3-7 1 0 0,3 5 37 0 0,0 3-508 0 0,0 1 0 0 0,1 0 0 0 0,-1 0-1 0 0,1 0 1 0 0,0 0 0 0 0,1-5-1 0 0,-1 7-282 0 0,0-1 0 0 0,1 1-1 0 0,-1 0 1 0 0,1-1-1 0 0,-1 1 1 0 0,1 0 0 0 0,0 0-1 0 0,0-1 1 0 0,-1 1-1 0 0,1 0 1 0 0,0 0 0 0 0,0 0-1 0 0,0 0 1 0 0,0 0-1 0 0,1 0 1 0 0,-1 0 0 0 0,2-1-1 0 0,1 0 21 0 0,0 0 0 0 0,1 1 0 0 0,-1-1 0 0 0,0 1 0 0 0,1 0 0 0 0,-1 0 0 0 0,0 0 0 0 0,1 1 0 0 0,-1-1 0 0 0,1 1 0 0 0,8 1 0 0 0,8 1 105 0 0,25 6-1 0 0,-31-4-23 0 0,-9-4-84 0 0,0 1 0 0 0,0-1 0 0 0,0 0 0 0 0,0 0 0 0 0,7-2 0 0 0,7 0 74 0 0,404-51 89 0 0,-288 31-264 0 0,409-53 504 0 0,10 23-178 0 0,-236 46 114 0 0,-214 6-278 0 0,15 4 57 0 0,133 21 1 0 0,-21 0-205 0 0,-210-23-16 0 0,-17-1 0 0 0,0 0 0 0 0,0-1 0 0 0,0 0 0 0 0,1 0 0 0 0,-1 0 0 0 0,7-2 0 0 0,16 2 863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46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67 6448 0 0,'0'0'1906'0'0,"-8"-15"10082"0"0,13 2-7435 0 0,1-1-3273 0 0,-3 9-727 0 0,1-1-323 0 0,9 0 507 0 0,-12 6-689 0 0,0 0-80 0 0,21 2 1084 0 0,47 25-589 0 0,-52-19-413 0 0,-11-5-18 0 0,1 0 0 0 0,-1-1 0 0 0,1 1 0 0 0,0-2 0 0 0,0 1 0 0 0,0-1 0 0 0,10 1 0 0 0,4 0 55 0 0,0 0-1 0 0,34-4 0 0 0,-9 1-46 0 0,147-10 183 0 0,-101 4-150 0 0,26-4 63 0 0,-7 1 19 0 0,-41 9-89 0 0,90 10 1 0 0,-10-6-67 0 0,-37-2 0 0 0,-30 3 61 0 0,109 6 6 0 0,-59 7 45 0 0,21 3-128 0 0,-66-16 16 0 0,34 2 0 0 0,-2 0 0 0 0,-58-5 0 0 0,58-2 40 0 0,-34-2-16 0 0,46-4 76 0 0,-56 1-56 0 0,43-1-31 0 0,171-6 38 0 0,59 16-51 0 0,-272-3 6 0 0,159-3 63 0 0,108-1 96 0 0,-261 4-149 0 0,270 4 48 0 0,-125 2-142 0 0,-156-3 277 0 0,75 6 150 0 0,54 1-243 0 0,34-19 272 0 0,-175 6-265 0 0,147-3 164 0 0,-195 7-277 0 0,0-1 0 0 0,0-1 0 0 0,0 0 0 0 0,0-1 0 0 0,17-5 0 0 0,-7 3 56 0 0,-21 3-56 0 0,0 0 0 0 0,0 0 0 0 0,-1 0 0 0 0,1 0 0 0 0,0 0 0 0 0,-1 0 0 0 0,1-1 0 0 0,-1 1 0 0 0,0 0 0 0 0,1 0 0 0 0,-1-1 0 0 0,0 1 0 0 0,1-2 0 0 0,-1 0 0 0 0,1 1-248 0 0,0-1-1 0 0,0 1 1 0 0,0 0 0 0 0,0 0 0 0 0,1 0-1 0 0,-1 0 1 0 0,0 0 0 0 0,1 0 0 0 0,0 0-1 0 0,-1 0 1 0 0,1 1 0 0 0,0-1 0 0 0,0 1-1 0 0,0-1 1 0 0,0 1 0 0 0,0 0-1 0 0,0-1 1 0 0,0 1 0 0 0,1 0 0 0 0,-1 1-1 0 0,4-2 1 0 0,-1 1-585 0 0,-1 0-1 0 0,1 0 0 0 0,0 0 1 0 0,0 1-1 0 0,0 0 0 0 0,0 0 1 0 0,0 0-1 0 0,0 1 1 0 0,0 0-1 0 0,5 1 0 0 0,1 1-6981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0:5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87 1376 0 0,'-3'-1'907'0'0,"-8"-3"918"0"0,2 1 4316 0 0,-18-5 8433 0 0,27 8-14522 0 0,0 0 0 0 0,-1 0 0 0 0,1 0 0 0 0,0 1 0 0 0,0-1 0 0 0,-1 0 0 0 0,1 0 0 0 0,0 0 0 0 0,-1 0 0 0 0,1 0 0 0 0,0 1 0 0 0,0-1 0 0 0,-1 0 0 0 0,1 0 0 0 0,0 0 0 0 0,0 1 0 0 0,0-1 0 0 0,-1 0 0 0 0,1 0 0 0 0,0 1 0 0 0,0-1 0 0 0,0 0 0 0 0,0 1 0 0 0,0-1 0 0 0,0 0 0 0 0,-1 0 0 0 0,1 1 0 0 0,0-1 0 0 0,0 0 0 0 0,0 1 0 0 0,0-1 0 0 0,0 0 0 0 0,0 1 0 0 0,0-1 0 0 0,0 0 0 0 0,0 0 0 0 0,0 1 0 0 0,1-1 0 0 0,-1 0 0 0 0,0 1 0 0 0,0-1 0 0 0,0 0 0 0 0,0 0 0 0 0,0 1 0 0 0,0-1 0 0 0,1 0 0 0 0,-1 1 0 0 0,6 2 37 0 0,-1-1-1 0 0,1 1 1 0 0,0-1-1 0 0,0-1 0 0 0,0 1 1 0 0,0-1-1 0 0,0 0 1 0 0,0 0-1 0 0,0 0 1 0 0,7-1-1 0 0,6 1 75 0 0,28 3 355 0 0,76-4 0 0 0,-100-1-702 0 0,116-11 396 0 0,-83 6-205 0 0,80 3 0 0 0,-95 4 32 0 0,-23-1-36 0 0,27 6 0 0 0,0 0 55 0 0,127-2 254 0 0,-158-4-272 0 0,62-1 98 0 0,133 6 143 0 0,-43 7-281 0 0,-136-11 1 0 0,-1-2 0 0 0,38-6 0 0 0,-24 2 49 0 0,59-5 62 0 0,145-12 163 0 0,-2 14 260 0 0,-33 11-957 0 0,-69 1 1114 0 0,-72-2-982 0 0,46-1 287 0 0,25-19 396 0 0,3 1-150 0 0,-56 8-118 0 0,70-2 210 0 0,-80 8-91 0 0,-98-13-3767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0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31 15056 0 0,'-17'-11'1631'0'0,"10"8"-1744"0"0,-2-5 6915 0 0,9 7-6661 0 0,-1 1 1 0 0,2-3 2406 0 0,-1 3-2406 0 0,10-4 635 0 0,-1 3-536 0 0,1 1 0 0 0,-1 0 1 0 0,13 2-1 0 0,-12-1-106 0 0,144 18 675 0 0,0 0-343 0 0,-111-15-331 0 0,178 13 376 0 0,1-16-161 0 0,115-14 178 0 0,-77 7-257 0 0,-201 10-272 0 0,-34-1 376 0 0,-25-3-259 0 0,1-1-42 0 0,4-1-35 0 0,-4 2-171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02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7368 0 0,'-16'2'1020'0'0,"-5"0"4314"0"0,18-1-4455 0 0,-1 0 1 0 0,1 0 0 0 0,-1 0-1 0 0,1 0 1 0 0,-1 1 0 0 0,-3 1-1 0 0,-18 10 2400 0 0,25-13-3189 0 0,0 0 1 0 0,0 1-1 0 0,0-1 1 0 0,-1 0-1 0 0,1 0 1 0 0,0 1-1 0 0,0-1 1 0 0,0 0-1 0 0,0 0 1 0 0,-1 1-1 0 0,1-1 1 0 0,0 0-1 0 0,0 0 1 0 0,0 1-1 0 0,0-1 1 0 0,0 0-1 0 0,0 1 1 0 0,0-1-1 0 0,0 0 1 0 0,0 1-1 0 0,0-1 1 0 0,0 0-1 0 0,0 0 1 0 0,0 1-1 0 0,0-1 0 0 0,0 0 1 0 0,0 1-1 0 0,0-1 1 0 0,1 0-1 0 0,-1 0 1 0 0,0 1-1 0 0,0-1 1 0 0,0 0-1 0 0,0 0 1 0 0,1 1-1 0 0,-1-1 1 0 0,0 0-1 0 0,0 0 1 0 0,0 0-1 0 0,1 1 1 0 0,-1-1-1 0 0,0 0 1 0 0,0 0-1 0 0,1 0 1 0 0,-1 0-1 0 0,0 1 1 0 0,0-1-1 0 0,1 0 1 0 0,12 8-248 0 0,-12-8 341 0 0,9 4-17 0 0,1 0 0 0 0,0-1 0 0 0,0 0 0 0 0,0-1 0 0 0,0 0 0 0 0,21 1 0 0 0,-16-2-97 0 0,0 1 1 0 0,18 4-1 0 0,-20-3 43 0 0,29 2 1 0 0,-1 0 67 0 0,52 5 82 0 0,-25-3-182 0 0,-59-7-44 0 0,-1 1 1 0 0,1-2-1 0 0,16-1 0 0 0,-15 1-2 0 0,-1 0 0 0 0,1 0-1 0 0,10 2 1 0 0,-12 0 9 0 0,51 7 3 0 0,6 0 66 0 0,-49-5-77 0 0,30 3-1 0 0,-7-2-18 0 0,-8-3 40 0 0,7 2-1 0 0,-15 0-7 0 0,0 0 0 0 0,1-2 0 0 0,28-3 0 0 0,29 2 702 0 0,60 2-480 0 0,-81-2-262 0 0,77-6-601 0 0,-124 6 589 0 0,23 3 0 0 0,10 1 156 0 0,101 4 215 0 0,-70-3-259 0 0,390 44-488 0 0,-69-8 513 0 0,-76-34 67 0 0,-288-7-189 0 0,173-7 20 0 0,-61 1 101 0 0,118-10 190 0 0,-24 1-152 0 0,32 11 233 0 0,-271 5-375 0 0,4 0-25 0 0,-6-1-4 0 0,0 0 0 0 0,1 0 0 0 0,-1 0 0 0 0,0 0 0 0 0,1 0 0 0 0,-1 0 0 0 0,0 0 0 0 0,1 0 0 0 0,-1-1 0 0 0,0 1 0 0 0,1 0 0 0 0,-1 0 0 0 0,0 0 0 0 0,0-1 0 0 0,1 1 0 0 0,-1 0 0 0 0,0 0 0 0 0,0-1 0 0 0,1 1 0 0 0,-1 0 0 0 0,0-1 0 0 0,0 1 0 0 0,0 0 0 0 0,0-1 0 0 0,1 1 0 0 0,-1 0 0 0 0,0-1 0 0 0,0 1 0 0 0,0 0 0 0 0,0-1 0 0 0,0 1 0 0 0,0 0 0 0 0,0-1 0 0 0,0 1 0 0 0,0 0 0 0 0,0-1 0 0 0,0 1 0 0 0,0-1 0 0 0,0 1 0 0 0,0 0 0 0 0,-1-1 0 0 0,1 1 0 0 0,-3-9-488 0 0,0 0-1 0 0,-8-15 1 0 0,9 20 247 0 0,-1 0 0 0 0,1 1 0 0 0,0-1 0 0 0,-1 1 0 0 0,0-1 0 0 0,0 1 0 0 0,0 0-1 0 0,-6-4 1 0 0,3 4-1666 0 0,0 3-415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4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287 311 10136 0 0,'31'-157'4622'0'0,"-14"55"-326"0"0,-16 95-3499 0 0,0-1-1 0 0,0 1 1 0 0,-2-11 0 0 0,1 7 1913 0 0,0 11-2677 0 0,-1 0-1 0 0,1 0 0 0 0,-1 0 0 0 0,0 1 1 0 0,1-1-1 0 0,-1 0 0 0 0,1 0 1 0 0,-1 1-1 0 0,1-1 0 0 0,-1 0 1 0 0,1 1-1 0 0,-1-1 0 0 0,1 0 0 0 0,0 1 1 0 0,-1-1-1 0 0,1 1 0 0 0,-1-1 1 0 0,1 1-1 0 0,0-1 0 0 0,0 1 1 0 0,-1-1-1 0 0,1 1 0 0 0,0 0 1 0 0,-6 16-11 0 0,5-14 43 0 0,-81 396 645 0 0,77-373-695 0 0,-4 30 33 0 0,-15 73 76 0 0,15-90-36 0 0,-41 148 584 0 0,48-183-641 0 0,0 0 0 0 0,0 0 1 0 0,0 0-1 0 0,-5 5 0 0 0,6-8-26 0 0,1 0 0 0 0,0 0 0 0 0,-1-1-1 0 0,1 1 1 0 0,-1 0 0 0 0,1-1 0 0 0,-1 1 0 0 0,1-1 0 0 0,-1 1 0 0 0,0-1-1 0 0,1 1 1 0 0,-1-1 0 0 0,0 1 0 0 0,1-1 0 0 0,-1 1 0 0 0,0-1 0 0 0,0 0 0 0 0,1 0-1 0 0,-1 1 1 0 0,0-1 0 0 0,0 0 0 0 0,0 0 0 0 0,0 0 0 0 0,1 0 0 0 0,-1 0-1 0 0,0 0 1 0 0,0 0 0 0 0,0 0 0 0 0,1 0 0 0 0,-2 0 0 0 0,-2-3 26 0 0,1 1 0 0 0,0-1 0 0 0,0 0 0 0 0,0 0 0 0 0,0 0 0 0 0,0 0 0 0 0,1 0 0 0 0,0-1 0 0 0,-4-5 0 0 0,-15-38 140 0 0,10 20-124 0 0,5 13-16 0 0,2 0-1 0 0,0 0 1 0 0,-4-26 0 0 0,-1-3 38 0 0,6 33 44 0 0,1-1 1 0 0,0 0 0 0 0,0-12-1 0 0,2 23-38 0 0,0 1-6 0 0,4 11 13 0 0,2 11 139 0 0,-4-2-144 0 0,8 29 0 0 0,-1-5-295 0 0,-5-19 170 0 0,12 38 0 0 0,-14-55 44 0 0,1 0 0 0 0,1-1 0 0 0,0 1 0 0 0,0-1 0 0 0,1 0 0 0 0,0 0 0 0 0,10 13 0 0 0,-14-20 17 0 0,1 1 0 0 0,0 0 0 0 0,0 0 0 0 0,0-1-1 0 0,0 1 1 0 0,0-1 0 0 0,0 1 0 0 0,0-1 0 0 0,0 0 0 0 0,1 0 0 0 0,-1 0-1 0 0,1 0 1 0 0,-1 0 0 0 0,0-1 0 0 0,1 1 0 0 0,-1-1 0 0 0,1 0 0 0 0,-1 1-1 0 0,1-1 1 0 0,-1 0 0 0 0,1-1 0 0 0,0 1 0 0 0,-1 0 0 0 0,1-1-1 0 0,-1 1 1 0 0,0-1 0 0 0,1 0 0 0 0,-1 0 0 0 0,1 0 0 0 0,-1 0 0 0 0,0 0-1 0 0,0 0 1 0 0,3-3 0 0 0,7-5 105 0 0,-1 0-1 0 0,0 0 1 0 0,0-1-1 0 0,14-19 1 0 0,-15 17-79 0 0,33-37 150 0 0,-13 13-126 0 0,1 2 0 0 0,39-32 1 0 0,-32 31 50 0 0,-17 15-2040 0 0,-1 3-6361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30 651 2304 0 0,'-25'18'16675'0'0,"21"-4"-10195"0"0,7-19-6304 0 0,0 0 0 0 0,0 0 0 0 0,0 0-1 0 0,0 0 1 0 0,2-7 0 0 0,2-4 101 0 0,55-128 1030 0 0,-8 22-669 0 0,3-6 217 0 0,-27 67-831 0 0,62-113 512 0 0,-84 191-408 0 0,-6-5-128 0 0,0-1 0 0 0,-1 1 0 0 0,0 0 0 0 0,-1 13 0 0 0,-6 49 0 0 0,4-56 0 0 0,-4 40 0 0 0,3 0 0 0 0,6 74 0 0 0,-3-130-5 0 0,1 5 9 0 0,-1-1-1 0 0,1 0 0 0 0,0 1 1 0 0,4 9-1 0 0,-5-15-6 0 0,0 0 0 0 0,1-1 0 0 0,-1 1 0 0 0,0 0 0 0 0,1 0 0 0 0,-1 0 0 0 0,1-1-1 0 0,-1 1 1 0 0,1 0 0 0 0,-1-1 0 0 0,1 1 0 0 0,-1 0 0 0 0,1-1 0 0 0,-1 1 0 0 0,1-1 0 0 0,0 1 0 0 0,-1-1 0 0 0,1 1 0 0 0,0-1 0 0 0,0 1 0 0 0,0-1-1 0 0,-1 0 1 0 0,1 1 0 0 0,0-1 0 0 0,0 0 0 0 0,0 0 0 0 0,-1 0 0 0 0,1 1 0 0 0,0-1 0 0 0,0 0 0 0 0,0 0 0 0 0,0 0 0 0 0,0-1 0 0 0,-1 1 0 0 0,1 0-1 0 0,0 0 1 0 0,0 0 0 0 0,0 0 0 0 0,0-1 0 0 0,-1 1 0 0 0,1 0 0 0 0,0-1 0 0 0,0 1 0 0 0,-1-1 0 0 0,2 0 0 0 0,2-3-37 0 0,1 0 0 0 0,-1 0 0 0 0,0-1 0 0 0,-1 0 0 0 0,1 1 0 0 0,-1-1 0 0 0,0 0 0 0 0,5-11 0 0 0,3-4-23 0 0,62-112 337 0 0,9-16 52 0 0,-70 130-307 0 0,-2 2 8 0 0,19-23 0 0 0,-27 36-9 0 0,1-1-1 0 0,0 1 0 0 0,1 0 1 0 0,-1 1-1 0 0,0-1 0 0 0,1 0 1 0 0,-1 1-1 0 0,1 0 0 0 0,0 0 1 0 0,0 0-1 0 0,0 0 0 0 0,6-1 1 0 0,-10 3-16 0 0,1 0 1 0 0,-1 1-1 0 0,1-1 1 0 0,-1 0-1 0 0,1 0 1 0 0,-1 1-1 0 0,1-1 1 0 0,-1 1-1 0 0,1-1 1 0 0,-1 0-1 0 0,1 1 1 0 0,-1-1-1 0 0,0 1 1 0 0,1-1-1 0 0,-1 1 0 0 0,0-1 1 0 0,1 1-1 0 0,-1-1 1 0 0,1 2-1 0 0,-1-2 2 0 0,3 5-4 0 0,-1 0 0 0 0,1-1 0 0 0,-1 1 0 0 0,0 0 0 0 0,0 0 0 0 0,-1 0 0 0 0,0 1 0 0 0,2 9 0 0 0,-2 4 1 0 0,0 23 1 0 0,-2-22 6 0 0,-21 234 109 0 0,22-248-117 0 0,-15 148 0 0 0,15-149-106 0 0,-1 0-1 0 0,1-1 1 0 0,0 1-1 0 0,1-1 1 0 0,-1 1 0 0 0,1 0-1 0 0,0-1 1 0 0,0 1-1 0 0,0-1 1 0 0,4 8-1 0 0,-5-12-12 0 0,1 1 0 0 0,0-1 0 0 0,0 1-1 0 0,0-1 1 0 0,0 0 0 0 0,0 0 0 0 0,0 0-1 0 0,0 1 1 0 0,0-1 0 0 0,0 0 0 0 0,0 0-1 0 0,0 0 1 0 0,0-1 0 0 0,0 1-1 0 0,-1 0 1 0 0,1 0 0 0 0,0 0 0 0 0,0-1-1 0 0,2 0 1 0 0,26-11-3356 0 0,-11 2-2322 0 0,-1-2-1958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7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14 10136 0 0,'0'0'777'0'0,"-11"-11"3376"0"0,9 11-3696 0 0,-1-1-1 0 0,1 1 1 0 0,0-1-1 0 0,-1 1 1 0 0,1 0-1 0 0,-1 0 1 0 0,1 0-1 0 0,-1 0 1 0 0,1 0-1 0 0,-1 1 1 0 0,1-1-1 0 0,0 1 1 0 0,-5 1 0 0 0,-30 14 1473 0 0,35-16-1801 0 0,-6 5 94 0 0,-1 1 1 0 0,1-1-1 0 0,0 2 1 0 0,1-1 0 0 0,-1 1-1 0 0,1 0 1 0 0,1 0-1 0 0,-1 1 1 0 0,1 0-1 0 0,-6 10 1 0 0,4-4 75 0 0,0 0 1 0 0,1 1-1 0 0,0-1 1 0 0,1 2-1 0 0,-6 22 0 0 0,11-33-200 0 0,-13 66 906 0 0,14-65-923 0 0,-1 0 0 0 0,1 1 0 0 0,0-1 0 0 0,0 0 0 0 0,1 1-1 0 0,0-1 1 0 0,0 0 0 0 0,0 0 0 0 0,3 7 0 0 0,-4-12-33 0 0,1 0-1 0 0,-1 1 0 0 0,1-1 1 0 0,0 0-1 0 0,0 0 1 0 0,-1 0-1 0 0,1 0 1 0 0,0 0-1 0 0,0 0 1 0 0,0 0-1 0 0,0 0 1 0 0,0 0-1 0 0,0 0 1 0 0,0-1-1 0 0,0 1 1 0 0,1 0-1 0 0,-1-1 1 0 0,0 1-1 0 0,0-1 0 0 0,0 1 1 0 0,1-1-1 0 0,-1 0 1 0 0,0 1-1 0 0,1-1 1 0 0,-1 0-1 0 0,0 0 1 0 0,1 0-1 0 0,-1 0 1 0 0,0 0-1 0 0,1 0 1 0 0,-1 0-1 0 0,0-1 1 0 0,1 1-1 0 0,-1 0 1 0 0,0-1-1 0 0,1 1 0 0 0,-1-1 1 0 0,2 0-1 0 0,3-2-31 0 0,0 0-1 0 0,0 0 0 0 0,0-1 0 0 0,-1 0 1 0 0,1 0-1 0 0,6-7 0 0 0,-1 1-92 0 0,-1-2 0 0 0,-1 0 0 0 0,16-25 1 0 0,19-43-202 0 0,-10 5-1252 0 0,-26 52-6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19:01:18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15 443 5528 0 0,'-13'12'12695'0'0,"12"-25"-11271"0"0,1 8-1190 0 0,0 1 0 0 0,0 0 1 0 0,0-1-1 0 0,1 1 1 0 0,-1-1-1 0 0,3-5 0 0 0,0-9 301 0 0,-3 15-379 0 0,0 1-1 0 0,1 0 1 0 0,-1 0 0 0 0,1-1-1 0 0,0 1 1 0 0,1-3-1 0 0,28-76 2437 0 0,-3 27-1567 0 0,42-96 877 0 0,-69 151-1897 0 0,3-7 97 0 0,0-1 0 0 0,0 0 0 0 0,-1 1 0 0 0,0-1 0 0 0,0 0 0 0 0,-1 0 0 0 0,1-9 0 0 0,-10 41 157 0 0,2 22-143 0 0,3-29-180 0 0,1 0 0 0 0,0 30 0 0 0,3 13 51 0 0,1 18 15 0 0,-1-69-2 0 0,0 0 0 0 0,1 0 0 0 0,0 0 0 0 0,4 10 0 0 0,-5-16 0 0 0,1 1 0 0 0,0-1 0 0 0,0 1 0 0 0,0-1 0 0 0,0 0 0 0 0,0 0 0 0 0,0 0 0 0 0,1 0 0 0 0,0 0 0 0 0,0 0 0 0 0,0-1 0 0 0,3 3 0 0 0,-4-3 7 0 0,1-1 0 0 0,-1 1-1 0 0,0-1 1 0 0,0 0 0 0 0,1 0 0 0 0,-1 0 0 0 0,1 0-1 0 0,-1 0 1 0 0,1-1 0 0 0,-1 1 0 0 0,1-1 0 0 0,-1 1-1 0 0,1-1 1 0 0,-1 0 0 0 0,1 0 0 0 0,0 0-1 0 0,-1-1 1 0 0,1 1 0 0 0,-1 0 0 0 0,1-1 0 0 0,-1 0-1 0 0,1 0 1 0 0,-1 1 0 0 0,1-1 0 0 0,-1-1 0 0 0,0 1-1 0 0,0 0 1 0 0,1-1 0 0 0,-1 1 0 0 0,0-1-1 0 0,0 1 1 0 0,3-4 0 0 0,0-2 53 0 0,0 1 0 0 0,0-1-1 0 0,0 0 1 0 0,-1 0 0 0 0,0 0-1 0 0,0 0 1 0 0,-1-1 0 0 0,4-13 0 0 0,14-69 327 0 0,-16 64-347 0 0,7-80 61 0 0,-10 85-95 0 0,-5-39-4315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A9E68-0D68-43A7-859D-5C9801B4C1E0}"/>
                  </a:ext>
                </a:extLst>
              </p14:cNvPr>
              <p14:cNvContentPartPr/>
              <p14:nvPr/>
            </p14:nvContentPartPr>
            <p14:xfrm>
              <a:off x="2266129" y="1718899"/>
              <a:ext cx="1129680" cy="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A9E68-0D68-43A7-859D-5C9801B4C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129" y="1710259"/>
                <a:ext cx="1147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A958C2-2FE9-4A03-B6E2-F419F9F66A76}"/>
                  </a:ext>
                </a:extLst>
              </p14:cNvPr>
              <p14:cNvContentPartPr/>
              <p14:nvPr/>
            </p14:nvContentPartPr>
            <p14:xfrm>
              <a:off x="2377729" y="2176099"/>
              <a:ext cx="811080" cy="1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A958C2-2FE9-4A03-B6E2-F419F9F66A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729" y="2167099"/>
                <a:ext cx="828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BF9FB9-E8A5-4368-87FC-D8A350F73834}"/>
                  </a:ext>
                </a:extLst>
              </p14:cNvPr>
              <p14:cNvContentPartPr/>
              <p14:nvPr/>
            </p14:nvContentPartPr>
            <p14:xfrm>
              <a:off x="1850329" y="2590819"/>
              <a:ext cx="1196640" cy="4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BF9FB9-E8A5-4368-87FC-D8A350F738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1329" y="2581819"/>
                <a:ext cx="12142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BF8F7-50B1-45B5-8599-939A70320DC9}"/>
                  </a:ext>
                </a:extLst>
              </p14:cNvPr>
              <p14:cNvContentPartPr/>
              <p14:nvPr/>
            </p14:nvContentPartPr>
            <p14:xfrm>
              <a:off x="1793449" y="2979619"/>
              <a:ext cx="55908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BF8F7-50B1-45B5-8599-939A70320D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4449" y="2970619"/>
                <a:ext cx="576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AFFB8A-57B8-4D19-9FD4-0D20E479804C}"/>
                  </a:ext>
                </a:extLst>
              </p14:cNvPr>
              <p14:cNvContentPartPr/>
              <p14:nvPr/>
            </p14:nvContentPartPr>
            <p14:xfrm>
              <a:off x="3584089" y="3013099"/>
              <a:ext cx="1479600" cy="9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AFFB8A-57B8-4D19-9FD4-0D20E47980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5449" y="3004099"/>
                <a:ext cx="1497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D27637-A8AF-4BF7-8C12-B0B331106187}"/>
                  </a:ext>
                </a:extLst>
              </p14:cNvPr>
              <p14:cNvContentPartPr/>
              <p14:nvPr/>
            </p14:nvContentPartPr>
            <p14:xfrm>
              <a:off x="2925289" y="1012939"/>
              <a:ext cx="182520" cy="34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D27637-A8AF-4BF7-8C12-B0B3311061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289" y="1004299"/>
                <a:ext cx="20016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74B69FC-C875-4869-A730-751811929562}"/>
              </a:ext>
            </a:extLst>
          </p:cNvPr>
          <p:cNvGrpSpPr/>
          <p:nvPr/>
        </p:nvGrpSpPr>
        <p:grpSpPr>
          <a:xfrm>
            <a:off x="1367569" y="3592699"/>
            <a:ext cx="3140640" cy="566640"/>
            <a:chOff x="1367569" y="3592699"/>
            <a:chExt cx="314064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FA1CB3-9CC8-4427-AB90-9051253629AB}"/>
                    </a:ext>
                  </a:extLst>
                </p14:cNvPr>
                <p14:cNvContentPartPr/>
                <p14:nvPr/>
              </p14:nvContentPartPr>
              <p14:xfrm>
                <a:off x="1490689" y="3715099"/>
                <a:ext cx="271800" cy="245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FA1CB3-9CC8-4427-AB90-905125362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2049" y="3706459"/>
                  <a:ext cx="289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7D5597-2008-4102-9DD3-3DD41185DB32}"/>
                    </a:ext>
                  </a:extLst>
                </p14:cNvPr>
                <p14:cNvContentPartPr/>
                <p14:nvPr/>
              </p14:nvContentPartPr>
              <p14:xfrm>
                <a:off x="1785529" y="3847219"/>
                <a:ext cx="87480" cy="13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7D5597-2008-4102-9DD3-3DD41185DB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6889" y="3838579"/>
                  <a:ext cx="105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740D3C-9DB5-4527-9603-BF1216C0C7A2}"/>
                    </a:ext>
                  </a:extLst>
                </p14:cNvPr>
                <p14:cNvContentPartPr/>
                <p14:nvPr/>
              </p14:nvContentPartPr>
              <p14:xfrm>
                <a:off x="1919809" y="3825259"/>
                <a:ext cx="125280" cy="164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740D3C-9DB5-4527-9603-BF1216C0C7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1169" y="3816259"/>
                  <a:ext cx="142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66CCCF-CAD3-4A56-BDC5-2A7DE3884ABF}"/>
                    </a:ext>
                  </a:extLst>
                </p14:cNvPr>
                <p14:cNvContentPartPr/>
                <p14:nvPr/>
              </p14:nvContentPartPr>
              <p14:xfrm>
                <a:off x="2083249" y="3714019"/>
                <a:ext cx="153360" cy="27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66CCCF-CAD3-4A56-BDC5-2A7DE3884A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74609" y="3705379"/>
                  <a:ext cx="171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FA5774-98A7-47EF-968A-E86D5A8803F7}"/>
                    </a:ext>
                  </a:extLst>
                </p14:cNvPr>
                <p14:cNvContentPartPr/>
                <p14:nvPr/>
              </p14:nvContentPartPr>
              <p14:xfrm>
                <a:off x="2254969" y="3871339"/>
                <a:ext cx="122760" cy="9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FA5774-98A7-47EF-968A-E86D5A8803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6329" y="3862339"/>
                  <a:ext cx="140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327F6B-8C34-425B-A8F5-03AFF4B958D5}"/>
                    </a:ext>
                  </a:extLst>
                </p14:cNvPr>
                <p14:cNvContentPartPr/>
                <p14:nvPr/>
              </p14:nvContentPartPr>
              <p14:xfrm>
                <a:off x="2398609" y="3873499"/>
                <a:ext cx="138240" cy="18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327F6B-8C34-425B-A8F5-03AFF4B958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9969" y="3864859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3B485E-520F-4219-ADAF-AF3EB3DC3759}"/>
                    </a:ext>
                  </a:extLst>
                </p14:cNvPr>
                <p14:cNvContentPartPr/>
                <p14:nvPr/>
              </p14:nvContentPartPr>
              <p14:xfrm>
                <a:off x="2703889" y="3774139"/>
                <a:ext cx="310680" cy="15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3B485E-520F-4219-ADAF-AF3EB3DC37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5249" y="3765499"/>
                  <a:ext cx="328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F18B2D-DFAA-4002-B561-491432FEBE71}"/>
                    </a:ext>
                  </a:extLst>
                </p14:cNvPr>
                <p14:cNvContentPartPr/>
                <p14:nvPr/>
              </p14:nvContentPartPr>
              <p14:xfrm>
                <a:off x="3153889" y="3784579"/>
                <a:ext cx="134280" cy="16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F18B2D-DFAA-4002-B561-491432FEBE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5249" y="3775939"/>
                  <a:ext cx="151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E41AA7-63F3-4822-AA35-378ABA4A1EB1}"/>
                    </a:ext>
                  </a:extLst>
                </p14:cNvPr>
                <p14:cNvContentPartPr/>
                <p14:nvPr/>
              </p14:nvContentPartPr>
              <p14:xfrm>
                <a:off x="3330649" y="3819859"/>
                <a:ext cx="112680" cy="13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E41AA7-63F3-4822-AA35-378ABA4A1E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1649" y="3810859"/>
                  <a:ext cx="130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30BEFD-A3BF-4450-9AFF-E414668103F4}"/>
                    </a:ext>
                  </a:extLst>
                </p14:cNvPr>
                <p14:cNvContentPartPr/>
                <p14:nvPr/>
              </p14:nvContentPartPr>
              <p14:xfrm>
                <a:off x="3707209" y="3736699"/>
                <a:ext cx="139680" cy="17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30BEFD-A3BF-4450-9AFF-E414668103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98209" y="3727699"/>
                  <a:ext cx="157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D3B0A0-F890-42F0-916F-D6C27636D7BD}"/>
                    </a:ext>
                  </a:extLst>
                </p14:cNvPr>
                <p14:cNvContentPartPr/>
                <p14:nvPr/>
              </p14:nvContentPartPr>
              <p14:xfrm>
                <a:off x="4008169" y="3592699"/>
                <a:ext cx="39600" cy="334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D3B0A0-F890-42F0-916F-D6C27636D7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9529" y="3584059"/>
                  <a:ext cx="57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F34A80-0F8B-450A-8F70-5ACC43C887A1}"/>
                    </a:ext>
                  </a:extLst>
                </p14:cNvPr>
                <p14:cNvContentPartPr/>
                <p14:nvPr/>
              </p14:nvContentPartPr>
              <p14:xfrm>
                <a:off x="4083049" y="3791779"/>
                <a:ext cx="145080" cy="11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F34A80-0F8B-450A-8F70-5ACC43C887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74409" y="3783139"/>
                  <a:ext cx="162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F05B38-52DB-4CD6-8400-2ADD7BB47BD7}"/>
                    </a:ext>
                  </a:extLst>
                </p14:cNvPr>
                <p14:cNvContentPartPr/>
                <p14:nvPr/>
              </p14:nvContentPartPr>
              <p14:xfrm>
                <a:off x="4247209" y="3769819"/>
                <a:ext cx="104040" cy="175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F05B38-52DB-4CD6-8400-2ADD7BB47B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8569" y="3761179"/>
                  <a:ext cx="12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CFA6B6-3182-4A23-8CC9-314716A5634A}"/>
                    </a:ext>
                  </a:extLst>
                </p14:cNvPr>
                <p14:cNvContentPartPr/>
                <p14:nvPr/>
              </p14:nvContentPartPr>
              <p14:xfrm>
                <a:off x="4395169" y="3751819"/>
                <a:ext cx="113040" cy="17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CFA6B6-3182-4A23-8CC9-314716A563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6169" y="3743179"/>
                  <a:ext cx="130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0D1739-F05E-4E43-97D6-2348F2A8A00C}"/>
                    </a:ext>
                  </a:extLst>
                </p14:cNvPr>
                <p14:cNvContentPartPr/>
                <p14:nvPr/>
              </p14:nvContentPartPr>
              <p14:xfrm>
                <a:off x="1367569" y="4043419"/>
                <a:ext cx="1082160" cy="11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0D1739-F05E-4E43-97D6-2348F2A8A0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8569" y="4034779"/>
                  <a:ext cx="109980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BFFB63-C12C-4069-9EDE-6F23AAC016B8}"/>
                  </a:ext>
                </a:extLst>
              </p14:cNvPr>
              <p14:cNvContentPartPr/>
              <p14:nvPr/>
            </p14:nvContentPartPr>
            <p14:xfrm>
              <a:off x="882289" y="1745179"/>
              <a:ext cx="214380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BFFB63-C12C-4069-9EDE-6F23AAC016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289" y="1736539"/>
                <a:ext cx="216144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</a:t>
            </a:r>
            <a:r>
              <a:rPr lang="en-US"/>
              <a:t>(“Martinez”, </a:t>
            </a:r>
            <a:r>
              <a:rPr lang="en-US" dirty="0"/>
              <a:t>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3085</TotalTime>
  <Words>172</Words>
  <Application>Microsoft Office PowerPoint</Application>
  <PresentationFormat>On-screen Show (16:9)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190</cp:revision>
  <dcterms:modified xsi:type="dcterms:W3CDTF">2021-02-12T19:46:26Z</dcterms:modified>
</cp:coreProperties>
</file>