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0:28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59 5064 0 0,'-6'0'197'0'0,"0"1"1"0"0,0 0 0 0 0,0 0-1 0 0,-8 3 1 0 0,-18 4 3319 0 0,24-8-1688 0 0,1 0 1 0 0,-1 0-1 0 0,-10-2 0 0 0,14 1 384 0 0,125 6 722 0 0,-92-6-2658 0 0,432-26 3051 0 0,-444 26-3263 0 0,318-31 1048 0 0,0 17-211 0 0,-270 15-710 0 0,152 6 1160 0 0,-176-4-1138 0 0,50-4 1 0 0,-15 0 45 0 0,-47 0 16 0 0,-21 1-57 0 0,0 1 0 0 0,-1-1 0 0 0,1 1 1 0 0,0 1-1 0 0,9 1 0 0 0,12-1-700 0 0,-28-1 954 0 0,0-1-340 0 0,3-1-126 0 0,-2 1-103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0:58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10 12528 0 0,'0'0'572'0'0,"-19"-9"2164"0"0,16 10-2481 0 0,0 0 0 0 0,0 0 0 0 0,0 0 1 0 0,0 1-1 0 0,1-1 0 0 0,-1 1 1 0 0,0 0-1 0 0,1 0 0 0 0,0 0 1 0 0,-1 0-1 0 0,1 0 0 0 0,0 1 1 0 0,0-1-1 0 0,0 1 0 0 0,0-1 1 0 0,0 1-1 0 0,1 0 0 0 0,-3 5 1 0 0,-1 5-5 0 0,1-1 1 0 0,0 1 0 0 0,-3 15 0 0 0,4-13 333 0 0,2-10-407 0 0,0-1-1 0 0,0 1 1 0 0,0-1-1 0 0,0 1 1 0 0,1 0-1 0 0,0-1 1 0 0,0 1-1 0 0,1 0 1 0 0,-1-1-1 0 0,1 1 1 0 0,0 0-1 0 0,0-1 1 0 0,0 1-1 0 0,1-1 1 0 0,3 8-1 0 0,-4-11-152 0 0,0-1 0 0 0,-1 0 0 0 0,1 0 0 0 0,0 0 0 0 0,0 0 0 0 0,0 1 1 0 0,0-1-1 0 0,-1 0 0 0 0,1 0 0 0 0,0-1 0 0 0,0 1 0 0 0,0 0 0 0 0,0 0 0 0 0,-1 0 0 0 0,1 0 0 0 0,0-1 0 0 0,0 1 0 0 0,1-1 0 0 0,-2 1 3 0 0,4-2 15 0 0,0 0 0 0 0,0-1-1 0 0,0 1 1 0 0,0-1 0 0 0,-1 1 0 0 0,1-1-1 0 0,-1-1 1 0 0,0 1 0 0 0,0 0-1 0 0,4-5 1 0 0,24-40-871 0 0,-28 43 574 0 0,25-40-3914 0 0,-22 36 2644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0:59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51 188 6912 0 0,'0'0'314'0'0,"-3"13"116"0"0,2-9 172 0 0,0 0 0 0 0,0 0 1 0 0,0-1-1 0 0,0 1 0 0 0,-1-1 1 0 0,0 1-1 0 0,0-1 0 0 0,0 1 1 0 0,0-1-1 0 0,0 0 1 0 0,0 0-1 0 0,-6 5 0 0 0,6-6-294 0 0,1 1-1 0 0,-1-1 1 0 0,1 0-1 0 0,0 1 0 0 0,-1-1 1 0 0,1 1-1 0 0,0-1 1 0 0,1 1-1 0 0,-1 0 1 0 0,0 3-1 0 0,-7 16 1640 0 0,8-22-1855 0 0,0 0 0 0 0,0 1 0 0 0,0-1 0 0 0,0 1 0 0 0,0-1 1 0 0,0 1-1 0 0,0-1 0 0 0,0 1 0 0 0,0-1 0 0 0,1 0 0 0 0,-1 1 0 0 0,0-1 0 0 0,0 1 0 0 0,0-1 0 0 0,0 0 0 0 0,0 1 0 0 0,1-1 0 0 0,-1 0 0 0 0,0 1 0 0 0,0-1 0 0 0,1 0 0 0 0,-1 1 0 0 0,0-1 0 0 0,1 0 0 0 0,-1 1 0 0 0,0-1 0 0 0,1 0 0 0 0,-1 0 0 0 0,0 1 0 0 0,1-1 0 0 0,-1 0 0 0 0,1 0 0 0 0,-1 0 0 0 0,0 0 0 0 0,1 0 0 0 0,-1 1 0 0 0,1-1 0 0 0,-1 0 0 0 0,1 0 0 0 0,-1 0 0 0 0,0 0 0 0 0,1 0 0 0 0,-1 0 0 0 0,1 0 0 0 0,-1-1 0 0 0,1 1 0 0 0,1 0-22 0 0,1-1-1 0 0,-1 0 1 0 0,0 0-1 0 0,-1 0 1 0 0,1 0-1 0 0,0 0 1 0 0,0 0-1 0 0,0 0 1 0 0,2-2-1 0 0,1-3 171 0 0,0-1-1 0 0,0 1 0 0 0,-1-1 1 0 0,1 1-1 0 0,3-10 0 0 0,-1 3-95 0 0,-2 1-29 0 0,-4 9-98 0 0,0 0 0 0 0,0 0 0 0 0,0 0 0 0 0,1 0-1 0 0,3-4 1 0 0,3-4 125 0 0,-6 10-107 0 0,0-1 0 0 0,-1 0 0 0 0,1-1 1 0 0,-1 1-1 0 0,1 0 0 0 0,-1 0 0 0 0,0 0 0 0 0,0-1 0 0 0,0 1 0 0 0,1-5 0 0 0,8-33 250 0 0,-8 30-283 0 0,-2 7 6 0 0,1-1 0 0 0,0 1 0 0 0,-1 0 0 0 0,0-1 1 0 0,0 1-1 0 0,0-1 0 0 0,0 1 0 0 0,-1-4 0 0 0,-1 7-8 0 0,0 5 0 0 0,-1 9 0 0 0,2-13 0 0 0,-1 10 0 0 0,0 0 0 0 0,1 0 0 0 0,0 1 0 0 0,1-1 0 0 0,0 0 0 0 0,1 0 0 0 0,0 0 0 0 0,1 0 0 0 0,3 12 0 0 0,-5-19 0 0 0,0-3 0 0 0,0-1 0 0 0,0 1 0 0 0,0 0 0 0 0,0 0 0 0 0,0 0 0 0 0,0-1 0 0 0,0 1 0 0 0,1 0 0 0 0,-1 0 0 0 0,0 0 0 0 0,0-1 0 0 0,1 1 0 0 0,-1 0 0 0 0,1 0 0 0 0,-1-1 0 0 0,0 1 0 0 0,1 0 0 0 0,-1-1 0 0 0,1 1 0 0 0,-1-1 0 0 0,1 1 0 0 0,0 0 0 0 0,0 0 0 0 0,0 0 0 0 0,1 0 0 0 0,-1-1 0 0 0,0 1 0 0 0,0 0 0 0 0,1-1 0 0 0,-1 1 0 0 0,0 0 0 0 0,1-1 0 0 0,-1 0 0 0 0,1 1 0 0 0,-1-1 0 0 0,0 0 0 0 0,1 0 0 0 0,-1 0 0 0 0,1 1 0 0 0,-1-2 0 0 0,1 1 0 0 0,-1 0 0 0 0,1 0 0 0 0,-1 0 0 0 0,0-1 0 0 0,1 1 0 0 0,-1-1 0 0 0,1 1 0 0 0,-1-1 0 0 0,0 1 0 0 0,1-1 0 0 0,0-1 0 0 0,2 0 0 0 0,0 1 1 0 0,-1-1 0 0 0,1-1 0 0 0,-1 1 0 0 0,0 0 0 0 0,0-1 0 0 0,0 1-1 0 0,0-1 1 0 0,0 0 0 0 0,0 0 0 0 0,-1 0 0 0 0,0-1 0 0 0,1 1 0 0 0,-1 0 0 0 0,2-6 0 0 0,2-6-29 0 0,-1 1-1 0 0,6-23 1 0 0,-2 5-333 0 0,-2 9-861 0 0,-6 16 305 0 0,1 0 0 0 0,0 0 0 0 0,1 1 1 0 0,0-1-1 0 0,0 1 0 0 0,0-1 0 0 0,0 1 0 0 0,1 0 1 0 0,8-10-1 0 0,-4 9-1028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0:59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40 232 2304 0 0,'0'1'167'0'0,"1"0"134"0"0,0 0 0 0 0,-1 0 0 0 0,1 0 1 0 0,-1-1-1 0 0,1 1 0 0 0,-1 0 0 0 0,1 0 1 0 0,-1 0-1 0 0,0 0 0 0 0,0 0 0 0 0,1 0 1 0 0,-1 0-1 0 0,0 0 0 0 0,0 3 2285 0 0,-3 11-68 0 0,2-10-2030 0 0,0-1 0 0 0,-1 1 0 0 0,1 0 1 0 0,-1-1-1 0 0,-3 7 0 0 0,0 0 275 0 0,-1 2-11 0 0,2 1 0 0 0,0 0 1 0 0,0 0-1 0 0,1 0 1 0 0,1 1-1 0 0,1-1 1 0 0,-1 16-1 0 0,2-28-58 0 0,2-2-400 0 0,-1 1-250 0 0,0 0-1 0 0,0-1 1 0 0,0 1-1 0 0,0-1 1 0 0,0 0-1 0 0,1 1 1 0 0,-1-1-1 0 0,0 0 1 0 0,0 0-1 0 0,0 0 1 0 0,1 0-1 0 0,-1 0 0 0 0,0 0 1 0 0,0 0-1 0 0,1 0 1 0 0,-1 0-1 0 0,0-1 1 0 0,0 1-1 0 0,0 0 1 0 0,0-1-1 0 0,0 1 1 0 0,1-1-1 0 0,-1 1 1 0 0,0-1-1 0 0,0 0 1 0 0,0 1-1 0 0,0-1 1 0 0,0 0-1 0 0,-1 0 1 0 0,1 0-1 0 0,0 0 1 0 0,0 0-1 0 0,0 0 0 0 0,0-1 1 0 0,5-6 184 0 0,-1 0 0 0 0,-1 0 1 0 0,7-14-1 0 0,-8 15-131 0 0,6-11 150 0 0,1-2-104 0 0,8-28 1 0 0,-16 43-154 0 0,12-34 321 0 0,-3-2 0 0 0,-1 1 0 0 0,6-54 0 0 0,-11 63-4 0 0,-3 22-6 0 0,0 0-1 0 0,0-13 0 0 0,-9 71-228 0 0,4-3-75 0 0,1-19-32 0 0,1 0-1 0 0,3 33 1 0 0,-1-48-364 0 0,0 4 500 0 0,1 1-1 0 0,7 25 1 0 0,-7-36-577 0 0,0-1-1 0 0,0 1 1 0 0,1-1 0 0 0,4 8-1 0 0,-4-10-461 0 0,-1 0 1 0 0,1 1-1 0 0,-1-1 0 0 0,1 0 0 0 0,0 0 0 0 0,1-1 1 0 0,3 4-1 0 0,9 3-6819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1:00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0 10136 0 0,'-22'23'1297'0'0,"11"-6"1176"0"0,1 1 0 0 0,-11 24 0 0 0,18-32-2021 0 0,-1-1 1 0 0,1 1-1 0 0,1-1 1 0 0,0 1-1 0 0,0 0 1 0 0,0 17-1 0 0,2-23-356 0 0,0 0 1 0 0,0 0-1 0 0,0 0 0 0 0,0 0 0 0 0,1 0 0 0 0,0-1 0 0 0,0 1 0 0 0,0 0 1 0 0,0 0-1 0 0,0-1 0 0 0,1 1 0 0 0,0-1 0 0 0,0 1 0 0 0,0-1 1 0 0,0 0-1 0 0,0 1 0 0 0,5 3 0 0 0,-6-6-68 0 0,0-1-1 0 0,-1 0 1 0 0,1 0-1 0 0,0 0 1 0 0,0 0-1 0 0,0 0 1 0 0,0 0-1 0 0,0 0 1 0 0,-1 0 0 0 0,1 0-1 0 0,0 0 1 0 0,0-1-1 0 0,0 1 1 0 0,0 0-1 0 0,0 0 1 0 0,-1-1-1 0 0,1 1 1 0 0,0-1 0 0 0,0 1-1 0 0,-1-1 1 0 0,1 1-1 0 0,0-1 1 0 0,0 0-1 0 0,2-1 83 0 0,-1 0-60 0 0,1 1 0 0 0,-1-1 0 0 0,0 0 0 0 0,0 0 0 0 0,0 0 0 0 0,0 0 0 0 0,0-1 0 0 0,0 1 0 0 0,0-1 1 0 0,-1 1-1 0 0,0-1 0 0 0,1 1 0 0 0,-1-1 0 0 0,0 0 0 0 0,0 1 0 0 0,1-5 0 0 0,1-6 76 0 0,-1 0 1 0 0,1-17-1 0 0,-2 24-110 0 0,-2-13 46 0 0,0 1-24 0 0,-1 8-674 0 0,0 12-1618 0 0,2 2 2161 0 0,1-1 1 0 0,-1 0 0 0 0,1 0-1 0 0,0 0 1 0 0,0 0-1 0 0,0 0 1 0 0,0 0 0 0 0,0-1-1 0 0,0 1 1 0 0,1 0 0 0 0,0 0-1 0 0,1 2 1 0 0,4 3 10 0 0,0 0 0 0 0,11 10 0 0 0,-10-12 62 0 0,0-1-1 0 0,0 0 0 0 0,0-1 1 0 0,1 0-1 0 0,0 0 1 0 0,0-1-1 0 0,10 3 1 0 0,-7-2-48 0 0,-2-2-234 0 0,0 1 1 0 0,0-2-1 0 0,0 1 0 0 0,0-1 1 0 0,0-1-1 0 0,0 0 1 0 0,0 0-1 0 0,1-1 0 0 0,-1 0 1 0 0,0-1-1 0 0,0 0 0 0 0,17-7 1 0 0,-22 7-169 0 0,-1-1 0 0 0,1 0 0 0 0,-1 0 0 0 0,0 0 0 0 0,0 0 0 0 0,-1-1 0 0 0,1 0 0 0 0,-1 0 0 0 0,1 0 1 0 0,2-5-1 0 0,-4 7 2207 0 0,-10 21 2375 0 0,8-16-3797 0 0,1 0 0 0 0,0 0 0 0 0,-1 0 0 0 0,1 0 0 0 0,1 0 0 0 0,-1 0 0 0 0,0 0 0 0 0,1 0 0 0 0,0 0 0 0 0,-1 0 0 0 0,4 2 0 0 0,3 10 366 0 0,1-2-487 0 0,1 0 0 0 0,0-1 0 0 0,0 0 0 0 0,1-1 0 0 0,16 13 0 0 0,-2-4-137 0 0,-17-14-65 0 0,0 0-1 0 0,9 9 1 0 0,-15-13-118 0 0,0-1 0 0 0,1 1 0 0 0,-1-1 0 0 0,0 1 0 0 0,1-1 0 0 0,-1 0 0 0 0,1 0 1 0 0,-1 0-1 0 0,1 0 0 0 0,0-1 0 0 0,-1 1 0 0 0,4 0 0 0 0,-5-1-110 0 0,0 0 112 0 0,-1 0 0 0 0,1 0 0 0 0,-1 0 1 0 0,1 0-1 0 0,-1-1 0 0 0,1 1 0 0 0,-1 0 0 0 0,1 0 1 0 0,-1 0-1 0 0,1-1 0 0 0,-1 1 0 0 0,0 0 1 0 0,1 0-1 0 0,-1-1 0 0 0,1 1 0 0 0,-1 0 1 0 0,0-1-1 0 0,1 1 0 0 0,-1-1 0 0 0,0 1 0 0 0,1 0 1 0 0,-1-1-1 0 0,0 1 0 0 0,1-1 0 0 0,0-1-409 0 0,5-5-1344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1:00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0 21191 0 0,'0'0'1027'0'0,"-12"6"254"0"0,8-4-1264 0 0,1 1 0 0 0,-1 0 0 0 0,0 0 0 0 0,1 0 0 0 0,-6 6 0 0 0,-5 6 344 0 0,-6 4 270 0 0,1 1 0 0 0,-22 31 0 0 0,7-7 9 0 0,-2-2 11 0 0,-5 6-588 0 0,-56 84 1 0 0,47-53-32 0 0,28-46-3312 0 0,10-15-1078 0 0,-5 8-4101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1:01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82 131 2304 0 0,'-15'5'155'0'0,"-15"5"909"0"0,15-1 4135 0 0,5-4-2073 0 0,9-5-3007 0 0,1 0-1 0 0,-1 1 0 0 0,0-1 1 0 0,1 0-1 0 0,-1 0 0 0 0,1 0 1 0 0,-1 1-1 0 0,1-1 1 0 0,-1 0-1 0 0,0 1 0 0 0,1-1 1 0 0,-1 0-1 0 0,1 1 0 0 0,0-1 1 0 0,-1 1-1 0 0,1-1 0 0 0,-1 1 1 0 0,1-1-1 0 0,-1 2 1787 0 0,10 8 350 0 0,13-4-1647 0 0,0 0 1 0 0,1-2-1 0 0,0-1 1 0 0,40 1 0 0 0,-26-2-287 0 0,-3-1-227 0 0,0-1-1 0 0,-1-2 1 0 0,1-1 0 0 0,42-10-1 0 0,-65 10-27 0 0,-1 0 0 0 0,0 0 0 0 0,0-1 0 0 0,0-1 0 0 0,0 0-1 0 0,11-7 1 0 0,-20 11-56 0 0,0 0 1 0 0,-1 1-1 0 0,1-1 0 0 0,0 0 0 0 0,0 0 0 0 0,-1 1 0 0 0,1-1 0 0 0,0 0 1 0 0,-1 0-1 0 0,1 0 0 0 0,-1 0 0 0 0,1 0 0 0 0,-1 0 0 0 0,0 0 0 0 0,1 0 0 0 0,-1 0 1 0 0,0 0-1 0 0,1 0 0 0 0,-1 0 0 0 0,0 0 0 0 0,0 0 0 0 0,0 0 0 0 0,0 0 1 0 0,0 0-1 0 0,-1-1 0 0 0,1 1 0 0 0,0 0 0 0 0,0 0 0 0 0,-1 0 0 0 0,1 0 1 0 0,0 0-1 0 0,-1 0 0 0 0,1 0 0 0 0,-1 0 0 0 0,1 1 0 0 0,-1-1 0 0 0,-1-2 0 0 0,-1-1 21 0 0,1 1 0 0 0,-1-1-1 0 0,0 1 1 0 0,-1-1-1 0 0,1 1 1 0 0,0 0 0 0 0,-8-5-1 0 0,-3 0 17 0 0,-1 0 0 0 0,1 1 0 0 0,-1 1 0 0 0,-1 0 0 0 0,-19-5 0 0 0,31 11-44 0 0,1-1 35 0 0,-1 0 0 0 0,1 0-1 0 0,0 0 1 0 0,0 0-1 0 0,0 0 1 0 0,0-1-1 0 0,-4-2 1 0 0,2 2 11 0 0,23-3 1150 0 0,5 0-889 0 0,1 1 0 0 0,44-2 0 0 0,-61 6-234 0 0,0 0 1 0 0,1 0-1 0 0,-1 1 0 0 0,0 0 1 0 0,13 4-1 0 0,-19-5-64 0 0,1 1 0 0 0,-1-1 0 0 0,1 1 1 0 0,-1 0-1 0 0,0 0 0 0 0,1-1 0 0 0,-1 1 0 0 0,0 0 1 0 0,1 0-1 0 0,-1 0 0 0 0,0 1 0 0 0,0-1 0 0 0,0 0 0 0 0,0 0 1 0 0,0 1-1 0 0,0-1 0 0 0,-1 0 0 0 0,1 1 0 0 0,0-1 1 0 0,-1 1-1 0 0,1-1 0 0 0,-1 1 0 0 0,1-1 0 0 0,-1 1 0 0 0,0 0 1 0 0,1-1-1 0 0,-1 1 0 0 0,0-1 0 0 0,0 1 0 0 0,0 0 1 0 0,0-1-1 0 0,-1 3 0 0 0,0 3 41 0 0,-1 1 1 0 0,0-1-1 0 0,0 0 0 0 0,0 0 1 0 0,-1 0-1 0 0,-6 11 0 0 0,-26 36 117 0 0,24-39-222 0 0,1 0 0 0 0,-11 22 0 0 0,20-34-148 0 0,0-1-1 0 0,0 1 0 0 0,1 0 0 0 0,-1-1 0 0 0,0 1 0 0 0,1-1 1 0 0,0 1-1 0 0,-1 4 0 0 0,1 3-1739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1:01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12 494 11144 0 0,'0'1'92'0'0,"-1"0"-1"0"0,1 0 1 0 0,0 0 0 0 0,-1 0 0 0 0,1 0 0 0 0,0 0 0 0 0,-1 0 0 0 0,1 0 0 0 0,-1 0 0 0 0,0 0 0 0 0,0 1-1 0 0,0-1 15 0 0,1 0-1 0 0,-1 0 0 0 0,0 0 0 0 0,1 0 0 0 0,-1 0 0 0 0,1 0 0 0 0,0 0 0 0 0,-1 0 0 0 0,0 4 3470 0 0,3-6-3340 0 0,0-1-1 0 0,-1 1 0 0 0,1 0 1 0 0,-1 0-1 0 0,1-1 0 0 0,-1 1 1 0 0,1-1-1 0 0,-1 1 0 0 0,0-1 1 0 0,2-3-1 0 0,-1 2 132 0 0,12-19 624 0 0,-1 0-1 0 0,19-46 0 0 0,-23 50-709 0 0,8-21 123 0 0,-2-1 1 0 0,-1 0-1 0 0,-2-1 0 0 0,10-62 0 0 0,-22 83-25 0 0,0 20-375 0 0,0-1 0 0 0,0 1 0 0 0,0 0 0 0 0,0 0 0 0 0,0 0 0 0 0,0 0 0 0 0,0 0 0 0 0,0 0 0 0 0,0 0 0 0 0,0 0 0 0 0,0 0 0 0 0,0 0 0 0 0,0 0 0 0 0,0 0 0 0 0,0 0 0 0 0,0 0 0 0 0,0 0 0 0 0,0 0 0 0 0,0 0 0 0 0,-1-1 0 0 0,1 1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1 0 0 0,0-1 0 0 0,0 0 0 0 0,0 0 0 0 0,0 0 0 0 0,0 0 0 0 0,-1 0 0 0 0,1 0 0 0 0,0 0 0 0 0,0 0 0 0 0,0 0 0 0 0,0 0 0 0 0,0 0 0 0 0,0 0 0 0 0,0 0 0 0 0,-4 12-2 0 0,-3 14 0 0 0,2 0 0 0 0,1 1 1 0 0,1 0-1 0 0,1 0 0 0 0,2 0 0 0 0,0 0 0 0 0,2 0 1 0 0,1-1-1 0 0,1 1 0 0 0,8 27 0 0 0,-9-43-1 0 0,0 0 0 0 0,1-1 0 0 0,9 19 0 0 0,-11-26 0 0 0,-1 0 0 0 0,1-1 0 0 0,0 1 0 0 0,-1-1 0 0 0,1 1 0 0 0,1-1 0 0 0,-1 0 0 0 0,0 1 0 0 0,1-1 0 0 0,-1 0 0 0 0,1 0 0 0 0,-1-1 0 0 0,1 1 0 0 0,0-1 0 0 0,0 1 0 0 0,-1-1 0 0 0,7 2 0 0 0,-7-3 0 0 0,0 0 0 0 0,0 0 0 0 0,0 0 0 0 0,0-1 0 0 0,0 1 0 0 0,0 0 0 0 0,0-1 0 0 0,0 1 0 0 0,0-1 0 0 0,-1 0 0 0 0,1 0 0 0 0,0 1 0 0 0,0-1 0 0 0,0 0 0 0 0,-1-1 0 0 0,1 1 0 0 0,0 0 0 0 0,1-3 0 0 0,5-3 0 0 0,-2 0 0 0 0,9-10 0 0 0,-14 15 0 0 0,12-15 0 0 0,-1-1 0 0 0,-1 0 0 0 0,-1-1 0 0 0,9-24 0 0 0,-7 12 0 0 0,-1 0 0 0 0,6-33 0 0 0,-1-68-20 0 0,-13 96-228 0 0,-2 23-939 0 0,-1 8 496 0 0,1 1 0 0 0,-1-1 0 0 0,1 1-1 0 0,-1-1 1 0 0,4-6 0 0 0,3-3-1355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1:02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59 15664 0 0,'-15'6'1571'0'0,"5"-1"-1245"0"0,0 1-1 0 0,1 1 1 0 0,-1-1-1 0 0,1 2 1 0 0,1-1-1 0 0,0 1 1 0 0,-15 17-1 0 0,10-9 459 0 0,0 1-1 0 0,-16 30 1 0 0,25-41-555 0 0,1-1 0 0 0,1 1 1 0 0,-1 0-1 0 0,1 0 1 0 0,0 0-1 0 0,1 1 1 0 0,-1-1-1 0 0,1 0 1 0 0,0 0-1 0 0,1 1 1 0 0,0-1-1 0 0,0 1 0 0 0,1 6 1 0 0,-1-13-224 0 0,0 0 0 0 0,0 1 0 0 0,0-1 0 0 0,0 0-1 0 0,0 1 1 0 0,0-1 0 0 0,0 0 0 0 0,0 1 0 0 0,0-1 0 0 0,1 0 0 0 0,-1 1 0 0 0,0-1 0 0 0,0 0 0 0 0,0 1 0 0 0,0-1-1 0 0,1 0 1 0 0,-1 0 0 0 0,0 1 0 0 0,0-1 0 0 0,1 0 0 0 0,-1 0 0 0 0,0 1 0 0 0,1-1 0 0 0,-1 0 0 0 0,0 0 0 0 0,1 0-1 0 0,-1 0 1 0 0,0 0 0 0 0,1 1 0 0 0,-1-1 0 0 0,0 0 0 0 0,1 0 0 0 0,-1 0 0 0 0,0 0 0 0 0,1 0 0 0 0,-1 0-1 0 0,0 0 1 0 0,1 0 0 0 0,-1 0 0 0 0,1 0 0 0 0,10-6 206 0 0,-10 6-139 0 0,4-3 75 0 0,0-1 0 0 0,0 0 0 0 0,0 0 0 0 0,0 0 0 0 0,-1-1 0 0 0,1 0 1 0 0,-1 0-1 0 0,6-9 0 0 0,24-48 224 0 0,-26 47-292 0 0,7-17-385 0 0,19-60 1 0 0,-18 44-7968 0 0,-11 33 159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1:02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0 11744 0 0,'-11'7'434'0'0,"0"0"1"0"0,-14 12-1 0 0,4-3-336 0 0,-1 2 969 0 0,2 1 0 0 0,0 1 0 0 0,1 0 1 0 0,-29 42-1 0 0,37-47-481 0 0,1 0 1 0 0,1 1-1 0 0,0 0 1 0 0,1 1-1 0 0,-6 19 0 0 0,11-27-374 0 0,0 1-1 0 0,0-1 0 0 0,1 1 1 0 0,1 0-1 0 0,0 0 0 0 0,0 0 1 0 0,1 0-1 0 0,0 0 0 0 0,0 0 1 0 0,1 0-1 0 0,3 10 0 0 0,-4-18-183 0 0,1 1 1 0 0,0-1-1 0 0,0 0 0 0 0,0 1 0 0 0,0-1 0 0 0,0 0 0 0 0,1 1 0 0 0,-1-1 1 0 0,1 0-1 0 0,-1 0 0 0 0,1 0 0 0 0,0 0 0 0 0,0 0 0 0 0,0-1 0 0 0,0 1 1 0 0,0-1-1 0 0,0 1 0 0 0,0-1 0 0 0,1 0 0 0 0,-1 1 0 0 0,0-1 0 0 0,1-1 1 0 0,-1 1-1 0 0,1 0 0 0 0,-1 0 0 0 0,1-1 0 0 0,0 0 0 0 0,-1 1 1 0 0,1-1-1 0 0,-1 0 0 0 0,1 0 0 0 0,2-1 0 0 0,4 0-87 0 0,0 0 0 0 0,0 0 0 0 0,0-1 0 0 0,0-1 0 0 0,-1 0 0 0 0,0 0 0 0 0,1 0 0 0 0,8-6 0 0 0,0-1-913 0 0,30-24 1 0 0,-9 0-5662 0 0,-13 10-420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1:03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 19375 0 0,'0'0'940'0'0,"8"-3"230"0"0,-7 3-1136 0 0,-1 0 1 0 0,1 0 0 0 0,-1 0-1 0 0,1 0 1 0 0,-1 0-1 0 0,1 0 1 0 0,-1 0 0 0 0,0 0-1 0 0,1 0 1 0 0,-1 1-1 0 0,1-1 1 0 0,-1 0 0 0 0,0 0-1 0 0,1 1 1 0 0,-1-1 0 0 0,0 0-1 0 0,1 0 1 0 0,-1 1-1 0 0,0-1 1 0 0,1 0 0 0 0,-1 1-1 0 0,0-1 1 0 0,0 1 0 0 0,1-1-1 0 0,-1 0 1 0 0,0 1-1 0 0,0-1 1 0 0,0 1 0 0 0,0-1-1 0 0,1 1 1 0 0,0 13 773 0 0,-1-13-637 0 0,-3 54 1247 0 0,-14 80 1 0 0,3-31-1174 0 0,5 32-123 0 0,10-117-263 0 0,0 0 1 0 0,1 0-1 0 0,1 0 0 0 0,10 37 1 0 0,-11-52-147 0 0,-1 1 0 0 0,1 0-1 0 0,1 0 1 0 0,-1-1 0 0 0,4 6 0 0 0,-4-8-664 0 0,0 0 1 0 0,0 0-1 0 0,0 1 1 0 0,0-2-1 0 0,0 1 0 0 0,4 3 1 0 0,11 3-6663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0:30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15 214 8320 0 0,'0'0'756'0'0,"-14"-9"8532"0"0,19 7-7552 0 0,16-2-49 0 0,7-1 45 0 0,-21 3-1579 0 0,-1 0 0 0 0,1 1-1 0 0,0 1 1 0 0,13-1 0 0 0,9-1 427 0 0,-3 1-140 0 0,-24 1-312 0 0,1 0 0 0 0,37-4 312 0 0,44-6 304 0 0,62-8-8 0 0,52-8-64 0 0,-1 0-275 0 0,-188 25-383 0 0,235-10 455 0 0,-130 14-112 0 0,68-2 113 0 0,-124-3-299 0 0,-25 1 66 0 0,56-8 0 0 0,7-5 786 0 0,-30 5-878 0 0,3 2-343 0 0,74 1 0 0 0,-36 3 122 0 0,53-12 588 0 0,-26 12-525 0 0,43-3-6 0 0,99 6 246 0 0,-152 5-33 0 0,-68-5-153 0 0,-31 0 8 0 0,28 3 0 0 0,-46-3-29 0 0,0 1 0 0 0,-1-1-1 0 0,1 0 1 0 0,-1 0 0 0 0,1-1 0 0 0,8-1 0 0 0,4 3-57 0 0,-4 0-57 0 0,3-9 267 0 0,-17 8-226 0 0,-1 0 8 0 0,0 0-1 0 0,0 0 1 0 0,1 0 0 0 0,-1-1 0 0 0,0 1-1 0 0,0 0 1 0 0,0 0 0 0 0,0 0-1 0 0,1 0 1 0 0,-1 0 0 0 0,0 0 0 0 0,0-1-1 0 0,0 1 1 0 0,0 0 0 0 0,0 0-1 0 0,1 0 1 0 0,-1 0 0 0 0,0 0-1 0 0,0-1 1 0 0,0 1 0 0 0,0 0 0 0 0,0 0-1 0 0,0 0 1 0 0,0-1 0 0 0,0 1-1 0 0,0 0 1 0 0,0 0 0 0 0,0 0 0 0 0,0-1-1 0 0,0 1 1 0 0,0 0 0 0 0,0 0-1 0 0,0 0 1 0 0,0-1 0 0 0,0 1 0 0 0,0 0-1 0 0,0 0 1 0 0,0 0 0 0 0,0 0-1 0 0,0-1 1 0 0,0 1 0 0 0,-1 0-1 0 0,1 0 1 0 0,0 0 0 0 0,0 0 0 0 0,0-1-1 0 0,-5-8-4244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1:03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0 15120 0 0,'-8'2'143'0'0,"0"0"1"0"0,1 1 0 0 0,-1 0 0 0 0,1 0-1 0 0,0 0 1 0 0,-1 1 0 0 0,2 0 0 0 0,-1 1-1 0 0,0 0 1 0 0,1 0 0 0 0,-8 7 0 0 0,0 4 317 0 0,1 0 1 0 0,0 2-1 0 0,1-1 1 0 0,1 1 0 0 0,1 1-1 0 0,0 0 1 0 0,1 0-1 0 0,2 1 1 0 0,0 0-1 0 0,1 1 1 0 0,-5 28-1 0 0,9-40-163 0 0,1 0-1 0 0,0 0 1 0 0,1 0-1 0 0,0 0 0 0 0,2 14 1 0 0,-2-21-213 0 0,0 0 0 0 0,1 1 0 0 0,-1-1 0 0 0,1 0 0 0 0,0 0 0 0 0,0 0 0 0 0,0 0-1 0 0,0 0 1 0 0,0 0 0 0 0,1 0 0 0 0,2 3 0 0 0,-3-4-66 0 0,0 0 0 0 0,0 0 0 0 0,0 0 0 0 0,1 0 0 0 0,-1 0 0 0 0,0-1 0 0 0,1 1 0 0 0,-1-1 0 0 0,0 1 0 0 0,1-1 0 0 0,-1 1 0 0 0,1-1 0 0 0,-1 0 0 0 0,1 0 0 0 0,-1 1 0 0 0,1-1 0 0 0,-1 0 0 0 0,1-1 0 0 0,2 1 0 0 0,0-1-20 0 0,0 0-1 0 0,0-1 0 0 0,-1 1 0 0 0,1-1 1 0 0,0 0-1 0 0,-1 0 0 0 0,0 0 1 0 0,1 0-1 0 0,-1-1 0 0 0,0 1 0 0 0,5-6 1 0 0,1-1 155 0 0,-1-1 0 0 0,10-13 1 0 0,-1-5 602 0 0,20-42-1 0 0,7-12 25 0 0,-27 57 147 0 0,-16 25-641 0 0,1 7-151 0 0,-1 0-128 0 0,0-1 1 0 0,0 0-1 0 0,-1 0 0 0 0,0 1 1 0 0,-1-1-1 0 0,-1 12 0 0 0,1-9-6 0 0,0 1 0 0 0,1 17 0 0 0,0-25-13 0 0,0 1 0 0 0,0-1 0 0 0,1 1-1 0 0,0-1 1 0 0,-1 0 0 0 0,1 1 0 0 0,0-1 0 0 0,0 0 0 0 0,0 0-1 0 0,0 1 1 0 0,1-1 0 0 0,-1 0 0 0 0,1 0 0 0 0,-1 0 0 0 0,3 2-1 0 0,-2-3-143 0 0,-1 0-1 0 0,1 0 0 0 0,0 0 1 0 0,-1 0-1 0 0,1 0 1 0 0,0-1-1 0 0,0 1 0 0 0,-1 0 1 0 0,1-1-1 0 0,0 0 0 0 0,0 1 1 0 0,0-1-1 0 0,0 0 0 0 0,0 0 1 0 0,0 0-1 0 0,0 0 0 0 0,-1 0 1 0 0,1 0-1 0 0,0-1 0 0 0,0 1 1 0 0,0-1-1 0 0,2 0 1 0 0,11-5-1831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1:03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6 20703 0 0,'-2'0'472'0'0,"-5"-1"-198"0"0,-1 1 0 0 0,1 0-1 0 0,-1 0 1 0 0,1 1-1 0 0,-1 0 1 0 0,1 0-1 0 0,0 1 1 0 0,-1 0 0 0 0,1 0-1 0 0,0 1 1 0 0,0 0-1 0 0,1 0 1 0 0,-1 0 0 0 0,-8 7-1 0 0,13-9-103 0 0,0 1 0 0 0,-1-1 0 0 0,1 1 0 0 0,1 0 0 0 0,-1 0 0 0 0,0-1 0 0 0,0 1 0 0 0,1 0 0 0 0,-1 1 0 0 0,-1 2 0 0 0,2-4-154 0 0,1 0-1 0 0,0-1 0 0 0,0 1 1 0 0,-1 0-1 0 0,1 0 1 0 0,0-1-1 0 0,0 1 0 0 0,0 0 1 0 0,0 0-1 0 0,0-1 0 0 0,0 1 1 0 0,0 0-1 0 0,0 0 0 0 0,0 0 1 0 0,0-1-1 0 0,0 1 1 0 0,0 0-1 0 0,0 0 0 0 0,1-1 1 0 0,-1 1-1 0 0,0 0 0 0 0,1-1 1 0 0,-1 1-1 0 0,0 0 0 0 0,1-1 1 0 0,-1 1-1 0 0,1 0 1 0 0,-1-1-1 0 0,1 1 0 0 0,0-1 1 0 0,-1 1-1 0 0,1-1 0 0 0,-1 1 1 0 0,2 0-1 0 0,116 64 1961 0 0,-115-64-1931 0 0,0 1-1 0 0,0-1 1 0 0,-1 1-1 0 0,1 0 1 0 0,-1 0-1 0 0,1 0 1 0 0,-1 0-1 0 0,1 0 1 0 0,-1 0-1 0 0,0 1 1 0 0,0-1-1 0 0,0 1 1 0 0,-1 0-1 0 0,1-1 1 0 0,-1 1-1 0 0,1 0 1 0 0,-1 0-1 0 0,0 0 1 0 0,0 0 0 0 0,0 0-1 0 0,0 0 1 0 0,0 6-1 0 0,-1-4 20 0 0,0-1 0 0 0,-1 1 0 0 0,1-1 0 0 0,-1 1 0 0 0,0-1 0 0 0,0 1 0 0 0,0-1 0 0 0,-1 0 0 0 0,0 0 0 0 0,0 0 0 0 0,0 1 0 0 0,0-2 0 0 0,0 1 0 0 0,-1 0 0 0 0,-5 5 0 0 0,-9 10-341 0 0,-2-1 0 0 0,0-1 1 0 0,-1-1-1 0 0,-32 20 0 0 0,44-28 63 0 0</inkml:trace>
  <inkml:trace contextRef="#ctx0" brushRef="#br0" timeOffset="0.97">498 1 21191 0 0,'-7'0'226'0'0,"0"1"-1"0"0,1 0 0 0 0,-1 0 0 0 0,1 0 0 0 0,-1 1 1 0 0,1 0-1 0 0,-1 1 0 0 0,1-1 0 0 0,0 1 1 0 0,0 0-1 0 0,-6 5 0 0 0,-1 1 589 0 0,1 1 1 0 0,-1 0-1 0 0,-16 19 0 0 0,28-28-741 0 0,0 0 0 0 0,0 0 0 0 0,0 0 0 0 0,0 0 0 0 0,0 0 0 0 0,0 1 0 0 0,0-1 0 0 0,0 0 0 0 0,1 1 0 0 0,-1-1 0 0 0,0 1 0 0 0,1-1 0 0 0,-1 1 0 0 0,1-1 0 0 0,0 1 0 0 0,-1-1 0 0 0,1 1 0 0 0,0-1 0 0 0,0 1 0 0 0,0-1 0 0 0,0 3-1 0 0,1-3-9 0 0,0 1 0 0 0,-1 0 0 0 0,1-1 0 0 0,0 1 0 0 0,0-1 0 0 0,0 1 0 0 0,0-1 0 0 0,0 0 0 0 0,0 1 0 0 0,1-1 0 0 0,-1 0 0 0 0,0 0 0 0 0,1 0 0 0 0,-1 0 0 0 0,3 2 0 0 0,4 1 74 0 0,-1 0 0 0 0,2-1-1 0 0,-1 0 1 0 0,0 0-1 0 0,0-1 1 0 0,10 2-1 0 0,-6-3 1 0 0,0 1 0 0 0,0 1 0 0 0,0 0 0 0 0,-1 1 0 0 0,1 0 0 0 0,10 6 0 0 0,-20-9-137 0 0,0 0 0 0 0,-1 1 0 0 0,1-1 0 0 0,-1 0 0 0 0,1 1 0 0 0,-1-1 0 0 0,1 1 0 0 0,-1-1 0 0 0,0 1 0 0 0,0-1 0 0 0,1 1 0 0 0,-1 0 0 0 0,-1 0 0 0 0,1 0 0 0 0,0-1 0 0 0,0 1 0 0 0,-1 0 0 0 0,1 0 0 0 0,-1 0 0 0 0,1 0 0 0 0,-1 0 0 0 0,0 0 0 0 0,0 1 0 0 0,0-1 0 0 0,0 0 0 0 0,0 0 0 0 0,0 0 0 0 0,-1 0 0 0 0,1 0 0 0 0,-1 0 0 0 0,-1 3 0 0 0,-1 5 0 0 0,-2 0 0 0 0,1 0 0 0 0,-1 0 0 0 0,-9 13 0 0 0,1-4-423 0 0,-1-1 0 0 0,0-1 0 0 0,-1 0 1 0 0,-1-1-1 0 0,-21 16 0 0 0,19-19-520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1:07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179 101 7832 0 0,'1'-5'108'0'0,"0"-1"-1"0"0,0 1 1 0 0,-1-1 0 0 0,0 1 0 0 0,0-1 0 0 0,-2-7 0 0 0,0-11 1670 0 0,2 22-1389 0 0,0 0 1 0 0,0 0-1 0 0,-1 1 1 0 0,1-1-1 0 0,-1 0 1 0 0,1 1-1 0 0,-1-1 1 0 0,1 0-1 0 0,-1 1 1 0 0,0-1-1 0 0,0 1 1 0 0,0-1-1 0 0,0 1 1 0 0,0-1-1 0 0,0 1 1 0 0,-1 0-1 0 0,-1-3 2680 0 0,-1 17-2056 0 0,0-3-746 0 0,-1 11-86 0 0,2 1-1 0 0,-2 39 0 0 0,3-24-125 0 0,-9 188-357 0 0,11-127 569 0 0,0-2-124 0 0,-12 97 332 0 0,12-191-439 0 0,0-1 0 0 0,-1 0 1 0 0,1 1-1 0 0,0-1 0 0 0,0 0 0 0 0,0 0 0 0 0,-1 1 0 0 0,1-1 1 0 0,-1 0-1 0 0,1 0 0 0 0,-1 1 0 0 0,0-1 0 0 0,1 0 1 0 0,-1 0-1 0 0,-1 1 0 0 0,2-2-24 0 0,-1 1-1 0 0,1-1 1 0 0,-1 0-1 0 0,1 0 1 0 0,-1 0 0 0 0,0 0-1 0 0,1 0 1 0 0,-1 0-1 0 0,1 0 1 0 0,-1 0 0 0 0,1 0-1 0 0,-1 0 1 0 0,1 0-1 0 0,-1 0 1 0 0,0 0 0 0 0,1 0-1 0 0,-1 0 1 0 0,1-1-1 0 0,-1 1 1 0 0,1 0 0 0 0,-1 0-1 0 0,1-1 1 0 0,-1 1-1 0 0,1 0 1 0 0,-1-1 0 0 0,1 1-1 0 0,0 0 1 0 0,-1-1-1 0 0,1 1 1 0 0,-1-1-1 0 0,1 1 1 0 0,0-1 0 0 0,-1 0-1 0 0,-12-15 327 0 0,1-1-1 0 0,1 0 1 0 0,0-1 0 0 0,-15-38-1 0 0,22 46-456 0 0,4 9 117 0 0,-1-1 1 0 0,0 0-1 0 0,1 1 0 0 0,-1-1 0 0 0,0 0 1 0 0,0 1-1 0 0,0-1 0 0 0,0 1 0 0 0,0-1 1 0 0,0 1-1 0 0,-2-2 0 0 0,2 2 294 0 0,1 10-84 0 0,-1-1-205 0 0,1 1 0 0 0,0-1-1 0 0,0 1 1 0 0,1-1 0 0 0,1 1-1 0 0,-1-1 1 0 0,1 0 0 0 0,0 1-1 0 0,1-1 1 0 0,0 0 0 0 0,6 12-1 0 0,-9-20 10 0 0,0 0 1 0 0,0 1-1 0 0,1-1 0 0 0,-1 0 0 0 0,0 0 0 0 0,0 1 1 0 0,0-1-1 0 0,0 0 0 0 0,0 0 0 0 0,0 1 0 0 0,1-1 1 0 0,-1 0-1 0 0,0 0 0 0 0,0 0 0 0 0,0 1 0 0 0,1-1 0 0 0,-1 0 1 0 0,0 0-1 0 0,0 0 0 0 0,0 0 0 0 0,1 0 0 0 0,-1 1 1 0 0,0-1-1 0 0,0 0 0 0 0,1 0 0 0 0,-1 0 0 0 0,0 0 1 0 0,0 0-1 0 0,1 0 0 0 0,-1 0 0 0 0,0 0 0 0 0,0 0 1 0 0,1 0-1 0 0,-1 0 0 0 0,0 0 0 0 0,0 0 0 0 0,1 0 0 0 0,-1 0 1 0 0,0 0-1 0 0,0 0 0 0 0,1-1 0 0 0,-1 1 0 0 0,0 0 1 0 0,0 0-1 0 0,1 0 0 0 0,-1 0 0 0 0,0 0 0 0 0,0-1 1 0 0,0 1-1 0 0,1 0 0 0 0,-1 0 0 0 0,0 0 0 0 0,0-1 1 0 0,0 1-1 0 0,0 0 0 0 0,1 0 0 0 0,-1 0 0 0 0,0-1 0 0 0,0 1 1 0 0,0 0-1 0 0,0 0 0 0 0,0-1 0 0 0,0 1 0 0 0,0 0 1 0 0,0 0-1 0 0,0-1 0 0 0,0 1 0 0 0,7-25 1195 0 0,-5 17-1211 0 0,1-1 14 0 0,0-2-27 0 0,1 0 0 0 0,0 0 0 0 0,1 0-1 0 0,0 0 1 0 0,1 1 0 0 0,0 0-1 0 0,11-14 1 0 0,-10 15-356 0 0,1 1-1 0 0,0 0 1 0 0,0 0-1 0 0,1 1 0 0 0,0 1 1 0 0,0-1-1 0 0,1 1 1 0 0,-1 1-1 0 0,1 0 1 0 0,0 0-1 0 0,17-5 1 0 0,-2 3-1313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1:13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198 143 3224 0 0,'-42'-3'276'0'0,"34"2"588"0"0,0-1-1 0 0,1 1 1 0 0,-1-2-1 0 0,0 1 1 0 0,0-1-1 0 0,1 0 1 0 0,0-1 0 0 0,0 0-1 0 0,-9-6 1 0 0,-7-3 291 0 0,15 9 123 0 0,1 0 0 0 0,-12-10 0 0 0,18 13-1056 0 0,-1 0-1 0 0,1 0 1 0 0,0 0 0 0 0,0-1 0 0 0,0 1-1 0 0,0 0 1 0 0,0-1 0 0 0,0 1 0 0 0,0 0 0 0 0,1-1-1 0 0,-1 1 1 0 0,0-1 0 0 0,1 1 0 0 0,-1-3-1 0 0,16-1 1391 0 0,0 3-1273 0 0,0 1 0 0 0,0 0 0 0 0,0 1 0 0 0,-1 1 0 0 0,1 0 0 0 0,25 6 0 0 0,3 0 112 0 0,221 16 751 0 0,-189-22-460 0 0,123-12-1 0 0,-111-1-702 0 0,-79 11 38 0 0,-50 8 162 0 0,0-2-164 0 0,-60 13 0 0 0,1 1-81 0 0,57-13 6 0 0,0 1 0 0 0,1 2 0 0 0,-67 23 0 0 0,107-31 0 0 0,0 0 0 0 0,0 1 0 0 0,1-1 0 0 0,-1 1 0 0 0,0-1 0 0 0,-2 3 0 0 0,5-4 0 0 0,0 1 0 0 0,-1-1 0 0 0,1 0 0 0 0,0 1 0 0 0,0-1 0 0 0,-1 0 0 0 0,1 1 0 0 0,0-1 0 0 0,0 1 0 0 0,-1-1 0 0 0,1 0 0 0 0,0 1 0 0 0,0-1 0 0 0,0 1 0 0 0,0-1 0 0 0,0 1 0 0 0,0-1 0 0 0,0 0 0 0 0,0 1 0 0 0,0 0 0 0 0,0 0 0 0 0,0-1 0 0 0,0 1 0 0 0,1-1 0 0 0,-1 1 0 0 0,0 0 0 0 0,1-1 0 0 0,-1 1 0 0 0,1-1 0 0 0,-1 1 0 0 0,1-1 0 0 0,-1 1 0 0 0,1-1 0 0 0,-1 0 0 0 0,1 1 0 0 0,-1-1 0 0 0,1 0 0 0 0,-1 1 0 0 0,2-1 0 0 0,4 3 0 0 0,1-2 0 0 0,-1 1 0 0 0,1-1 0 0 0,-1 0 0 0 0,1 0 0 0 0,0-1 0 0 0,0 1 0 0 0,-1-2 0 0 0,9 0 0 0 0,0 0 0 0 0,15-1 59 0 0,0-1 1 0 0,41-9-1 0 0,57-23 434 0 0,-58 16-171 0 0,70-23-50 0 0,74-18 15 0 0,-181 53-280 0 0,35-7 28 0 0,-61 13-32 0 0,0 0 0 0 0,1 1 0 0 0,-1 0 1 0 0,1 0-1 0 0,-1 1 0 0 0,13 2 0 0 0,-19-3-1 0 0,-1 0-1 0 0,0 0 0 0 0,0 0 1 0 0,1 0-1 0 0,-1 0 1 0 0,0 0-1 0 0,0 0 1 0 0,0 0-1 0 0,1 0 1 0 0,-1 1-1 0 0,0-1 0 0 0,0 0 1 0 0,1 0-1 0 0,-1 0 1 0 0,0 0-1 0 0,0 0 1 0 0,0 1-1 0 0,1-1 1 0 0,-1 0-1 0 0,0 0 1 0 0,0 0-1 0 0,0 0 0 0 0,0 1 1 0 0,0-1-1 0 0,1 0 1 0 0,-1 0-1 0 0,0 1 1 0 0,0-1-1 0 0,0 0 1 0 0,0 0-1 0 0,0 1 1 0 0,0-1-1 0 0,0 0 0 0 0,0 0 1 0 0,0 1-1 0 0,0-1 1 0 0,0 0-1 0 0,0 0 1 0 0,0 1-1 0 0,0-1 1 0 0,0 0-1 0 0,0 1 0 0 0,-10 10 20 0 0,-16 7 28 0 0,-327 115-484 0 0,-10 0 250 0 0,359-132 185 0 0,2 0 0 0 0,0 0 0 0 0,0 0 0 0 0,0 0 0 0 0,0 0 0 0 0,0 0 0 0 0,0 1 0 0 0,-2 1 0 0 0,4-2 0 0 0,-1-1 0 0 0,1 0-1 0 0,0 0 1 0 0,0 0 0 0 0,0 0 0 0 0,0 0-1 0 0,0 0 1 0 0,0 1 0 0 0,0-1-1 0 0,0 0 1 0 0,0 0 0 0 0,0 0 0 0 0,0 0-1 0 0,0 0 1 0 0,0 0 0 0 0,0 1 0 0 0,0-1-1 0 0,0 0 1 0 0,0 0 0 0 0,0 0-1 0 0,0 0 1 0 0,0 0 0 0 0,0 1 0 0 0,0-1-1 0 0,0 0 1 0 0,0 0 0 0 0,0 0 0 0 0,0 0-1 0 0,0 0 1 0 0,0 0 0 0 0,0 1 0 0 0,0-1-1 0 0,0 0 1 0 0,0 0 0 0 0,1 0-1 0 0,-1 0 1 0 0,0 0 0 0 0,0 0 0 0 0,0 1-1 0 0,3 0-3 0 0,0 0 0 0 0,0 0 0 0 0,-1-1 0 0 0,1 1 0 0 0,0 0 0 0 0,0-1 0 0 0,0 0 0 0 0,0 0 0 0 0,0 0 0 0 0,0 0 0 0 0,5-1 0 0 0,4 1-1 0 0,30-3-5 0 0,-1-1-1 0 0,1-2 0 0 0,41-12 1 0 0,50-8-12 0 0,-81 21-434 0 0,1 2 1 0 0,-1 2-1 0 0,70 8 1 0 0,-41 2-1523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0:34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39 128 8288 0 0,'0'0'633'0'0,"-3"-2"-486"0"0,-5-3-63 0 0,-4-3 1958 0 0,-4-9 2092 0 0,32 19 5679 0 0,6 2-9420 0 0,38-1 0 0 0,221-8 1159 0 0,-80-6-862 0 0,-79 2-259 0 0,142-14 492 0 0,-141 11-576 0 0,-58 6-169 0 0,169-10 477 0 0,206 31 397 0 0,-322-2-864 0 0,-62-7-249 0 0,-41-4 133 0 0,1 0-1 0 0,-1-1 1 0 0,1 0-1 0 0,-1-1 1 0 0,17-3-1 0 0,-30 2-103 0 0,1 0 0 0 0,-1 0 0 0 0,0-1 0 0 0,0 1-1 0 0,0 0 1 0 0,-1-1 0 0 0,1 0 0 0 0,0 1 0 0 0,-1-1 0 0 0,3-3 0 0 0,-2 4-114 0 0,-2 0 148 0 0,0 1 0 0 0,1 0 0 0 0,-1 0 0 0 0,0 0 0 0 0,1-1 0 0 0,-1 1 0 0 0,0 0 0 0 0,0 0 0 0 0,1-1 0 0 0,-1 1 0 0 0,0 0 0 0 0,0 0 0 0 0,0-1 0 0 0,0 1 0 0 0,1 0 0 0 0,-1-1 0 0 0,0 1 0 0 0,0 0 0 0 0,0-1 0 0 0,0 1 0 0 0,0 0 0 0 0,0-1 0 0 0,0 1 0 0 0,0 0 0 0 0,0-1 0 0 0,0 1 0 0 0,0 0 0 0 0,0-1 0 0 0,0 1 0 0 0,0 0 0 0 0,0-1 0 0 0,0 1 0 0 0,0 0 0 0 0,0-1 0 0 0,-1 1 0 0 0,1 0 0 0 0,0 0 0 0 0,0-1 0 0 0,-1 0 0 0 0,-5-8 265 0 0,4 8-246 0 0,1-1 0 0 0,-1 1 0 0 0,0-1 0 0 0,0 1 0 0 0,0 0 0 0 0,-1-1-1 0 0,1 1 1 0 0,0 0 0 0 0,0 1 0 0 0,-1-1 0 0 0,1 0 0 0 0,-5 0 0 0 0,2 0-458 0 0,0 0 0 0 0,0 1 1 0 0,0 0-1 0 0,0 0 0 0 0,0 0 0 0 0,0 0 1 0 0,0 1-1 0 0,0 0 0 0 0,1 0 0 0 0,-1 0 1 0 0,-8 3-1 0 0,-1-1-1968 0 0,5-2-4613 0 0,-1 1-661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0:35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22 148 13824 0 0,'-3'-2'104'0'0,"1"0"207"0"0,0 0 0 0 0,-1 0 0 0 0,1 0 0 0 0,0 0 0 0 0,0 0 0 0 0,-2-5 0 0 0,3 6-169 0 0,1 0 0 0 0,0 0 0 0 0,0 1 0 0 0,-1-1 0 0 0,1 0 0 0 0,0 0 0 0 0,0 0 0 0 0,0 0 0 0 0,0 1 0 0 0,0-1 0 0 0,0 0 0 0 0,0 0 0 0 0,0 0 0 0 0,1 0 0 0 0,-1 1 0 0 0,0-1 0 0 0,0 0 0 0 0,1 0 0 0 0,-1 0 0 0 0,0 1 0 0 0,1-1 0 0 0,-1 0 0 0 0,1 0 0 0 0,-1 1 0 0 0,1-1 0 0 0,-1 1 0 0 0,1-1 0 0 0,0 0 0 0 0,3-3 327 0 0,0 1 0 0 0,0-1-1 0 0,0 1 1 0 0,1 0 0 0 0,-1 0-1 0 0,1 1 1 0 0,-1-1 0 0 0,7-1-1 0 0,42-13 493 0 0,-34 12-576 0 0,10-1-81 0 0,1 2 0 0 0,0 0 0 0 0,0 2 1 0 0,37 3-1 0 0,-9-1 91 0 0,-27-1-193 0 0,387-1 1655 0 0,-37 5-436 0 0,-360-5-1313 0 0,-1 0-1 0 0,35-9 1 0 0,-53 11-99 0 0,-1-1 1 0 0,0 1 0 0 0,1-1 0 0 0,-1 0-1 0 0,0 0 1 0 0,1 1 0 0 0,-1-1 0 0 0,0 0-1 0 0,0 0 1 0 0,0 0 0 0 0,0 0-1 0 0,2-2 1 0 0,7-7-539 0 0,-9 9-91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0:36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53 16096 0 0,'0'0'786'0'0,"-5"-2"47"0"0,5 1-761 0 0,-1 1 0 0 0,1 0 0 0 0,0 0 0 0 0,0 0 0 0 0,-1 0 0 0 0,1 0-1 0 0,0 0 1 0 0,0 0 0 0 0,0 0 0 0 0,-1-1 0 0 0,1 1 0 0 0,0 0 0 0 0,0 0-1 0 0,0 0 1 0 0,-1 0 0 0 0,1-1 0 0 0,0 1 0 0 0,0 0 0 0 0,0 0-1 0 0,0 0 1 0 0,0-1 0 0 0,0 1 0 0 0,-1 0 0 0 0,1 0 0 0 0,0-1 0 0 0,0 1-1 0 0,0 0 1 0 0,0 0 0 0 0,0 0 0 0 0,0-1 0 0 0,0 1 0 0 0,0 0-1 0 0,0 0 1 0 0,0-1 0 0 0,0 1 0 0 0,0 0 0 0 0,0 0 0 0 0,0-1 0 0 0,0 1-1 0 0,1 0 1 0 0,-1 0 0 0 0,0-1 0 0 0,0 1 0 0 0,0 0 0 0 0,0 0 0 0 0,0 0-1 0 0,0-1 1 0 0,1 1 0 0 0,-1 0 0 0 0,0 0 0 0 0,0 0 0 0 0,0 0-1 0 0,1-1 1 0 0,-1 1 0 0 0,0 0 0 0 0,0 0 0 0 0,0 0 0 0 0,1 0 0 0 0,-1 0-1 0 0,12-7 924 0 0,-12 7-858 0 0,14-6 129 0 0,-1 1 0 0 0,1 1 0 0 0,0 0 0 0 0,0 1 0 0 0,27-3 0 0 0,-24 4-50 0 0,-2 0-108 0 0,0 2 0 0 0,1-1 1 0 0,-1 2-1 0 0,30 5 0 0 0,-29-4-56 0 0,0-1-1 0 0,0-1 1 0 0,23-2-1 0 0,8 0 182 0 0,82-2-286 0 0,46 2 1237 0 0,-82 5-889 0 0,156 26 0 0 0,136 19 564 0 0,-270-37-582 0 0,152 11 168 0 0,-112-1-285 0 0,92 7 48 0 0,-138-23-83 0 0,-62-4-50 0 0,30-1 30 0 0,49 3 36 0 0,-41 2-61 0 0,-37-4 67 0 0,71 13-1 0 0,-83-9 26 0 0,0-2-1 0 0,1-1 1 0 0,36-4-1 0 0,-10 1 354 0 0,48-2-437 0 0,137-21 0 0 0,-161 13 18 0 0,-35 5-34 0 0,-32 2 3 0 0,31 0 1 0 0,-42 1 61 0 0,-9 3-97 0 0,-18-10-190 0 0,14 7-121 0 0,-4-2 361 0 0,1 1-1 0 0,-1-1 1 0 0,0 1 0 0 0,-13-4 0 0 0,-5 4-4983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0:39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52 2304 0 0,'0'0'101'0'0,"-9"-15"1538"0"0,8 14-1078 0 0,1-1 0 0 0,-1 1-1 0 0,0 0 1 0 0,1-1 0 0 0,-1 1 0 0 0,0 0 0 0 0,0 0 0 0 0,0 0 0 0 0,0 0-1 0 0,0-1 1 0 0,0 1 0 0 0,0 1 0 0 0,-1-1 0 0 0,1 0 0 0 0,-13-4 11621 0 0,29 5-11606 0 0,5-1-87 0 0,31-6 0 0 0,-34 4-414 0 0,0 1-1 0 0,-1 1 1 0 0,23 0-1 0 0,13 6 28 0 0,76 18 0 0 0,-122-21-102 0 0,0 0 0 0 0,0 1 0 0 0,1 0 0 0 0,-2 0 0 0 0,1 0 0 0 0,10 9 0 0 0,14 7 0 0 0,-20-14 57 0 0,-1-1 0 0 0,1 0 0 0 0,0-1 0 0 0,0 0-1 0 0,16 2 1 0 0,53 1 396 0 0,-67-5-428 0 0,52 4 188 0 0,14 1 11 0 0,-72-7-201 0 0,0 1 0 0 0,0-1 1 0 0,1-1-1 0 0,-1 1 0 0 0,-1-1 0 0 0,1 0 0 0 0,9-5 0 0 0,17-5 61 0 0,-3 6-20 0 0,1 1-1 0 0,0 2 0 0 0,35-1 0 0 0,-47 3-52 0 0,131 5 167 0 0,7 0-49 0 0,55-12 223 0 0,-146 6-269 0 0,91-8 157 0 0,208-16-38 0 0,-116 21-127 0 0,-134 8-36 0 0,82-3 70 0 0,17-7 151 0 0,-97 4-119 0 0,338-4-2 0 0,-358 5-138 0 0,86 3-315 0 0,42 1 964 0 0,16 1 238 0 0,-164-1-868 0 0,116-11-1 0 0,-174 9-18 0 0,-13 0-12 0 0,0 0 0 0 0,0 0 1 0 0,0-1-1 0 0,0 0 1 0 0,8-1-1 0 0,-12 1-319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0:49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13 9672 0 0,'-6'-12'11697'0'0,"7"15"-11318"0"0,0 0 1 0 0,0 0 0 0 0,-1 0 0 0 0,1 0 0 0 0,-1 0-1 0 0,1 5 1 0 0,0 7 230 0 0,3 14 102 0 0,-2 1 0 0 0,-2 50 0 0 0,-1-32-440 0 0,10 164 199 0 0,-8-197-643 0 0,1-1-1 0 0,0 0 1 0 0,1 0-1 0 0,6 20 1 0 0,-7-27-2565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0:49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20 408 7368 0 0,'0'0'108'0'0,"-1"0"1"0"0,0 0 0 0 0,0 0 0 0 0,1 0-1 0 0,-1 0 1 0 0,0 0 0 0 0,0 0-1 0 0,1 0 1 0 0,-1 0 0 0 0,0-1 0 0 0,1 1-1 0 0,-1 0 1 0 0,0 0 0 0 0,1-1-1 0 0,-1 1 1 0 0,0 0 0 0 0,1-1 0 0 0,-1 1-1 0 0,0-1 1 0 0,1 1 0 0 0,-1-1-1 0 0,1 1 1 0 0,-1-1 0 0 0,1 1 0 0 0,-1-1-1 0 0,1 1 1 0 0,0-1 0 0 0,-1 0-1 0 0,1 1 1 0 0,0-1 0 0 0,-1 0 0 0 0,1-1 350 0 0,0 0-1 0 0,0 1 1 0 0,0-1 0 0 0,0 1 0 0 0,0-1 0 0 0,0 1 0 0 0,1-1 0 0 0,-1 1 0 0 0,1-1 0 0 0,-1 1 0 0 0,1-1-1 0 0,-1 1 1 0 0,1-1 0 0 0,1-1 0 0 0,8-11 1581 0 0,18-23-1 0 0,1 1-470 0 0,112-136 2625 0 0,-118 143-4073 0 0,19-19-85 0 0,-37 44 43 0 0,-1 0 0 0 0,0 0 0 0 0,1 0 0 0 0,0 1 0 0 0,0 0 0 0 0,0 0-1 0 0,0 0 1 0 0,7-2 0 0 0,-11 4-73 0 0,1 1 1 0 0,-1 0-1 0 0,1-1 0 0 0,-1 1 1 0 0,1 0-1 0 0,-1 0 0 0 0,1 0 1 0 0,-1 0-1 0 0,1 0 0 0 0,-1 0 0 0 0,1 0 1 0 0,-1 0-1 0 0,1 1 0 0 0,-1-1 1 0 0,1 1-1 0 0,-1-1 0 0 0,1 1 1 0 0,-1-1-1 0 0,2 2 0 0 0,-1 0 3 0 0,1 0 0 0 0,-1-1 0 0 0,0 1 0 0 0,0 0 0 0 0,-1 1 0 0 0,1-1 0 0 0,0 0 0 0 0,-1 0 0 0 0,3 5 0 0 0,1 4 9 0 0,-1 0 0 0 0,0 0 0 0 0,4 23 0 0 0,-2-1-254 0 0,-4-20-37 0 0,0 0-1 0 0,1 0 0 0 0,1 0 0 0 0,6 15 0 0 0,-7-20-97 0 0,-2-6 119 0 0,0 1-1 0 0,0-1 1 0 0,0 1 0 0 0,0-1-1 0 0,1 1 1 0 0,-1-1 0 0 0,1 0-1 0 0,0 1 1 0 0,-1-1 0 0 0,1 0 0 0 0,4 3-1 0 0,3 0-1759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20:00:58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6 563 10016 0 0,'-2'5'395'0'0,"0"0"114"0"0,1 8-365 0 0,1-13-56 0 0,0 1-1 0 0,0-1 1 0 0,0 1 0 0 0,0-1 0 0 0,0 0 0 0 0,1 1 0 0 0,-1-1 0 0 0,0 0 0 0 0,0 1 0 0 0,0-1 0 0 0,0 0 0 0 0,1 1-1 0 0,-1-1 1 0 0,0 0 0 0 0,1 1 0 0 0,-1-1 0 0 0,0 0 0 0 0,0 0 0 0 0,1 1 0 0 0,-1-1 0 0 0,0 0 0 0 0,1 0 0 0 0,-1 0-1 0 0,0 0 1 0 0,1 1 0 0 0,-1-1 0 0 0,1 0 0 0 0,-1 0 0 0 0,0 0 0 0 0,1 0 0 0 0,-1 0 0 0 0,1 0 0 0 0,-1 0 0 0 0,0 0-1 0 0,1 0 1 0 0,-1 0 0 0 0,1 0 0 0 0,-1 0 0 0 0,0 0 0 0 0,1 0 0 0 0,-1-1 0 0 0,0 1 0 0 0,1 0 0 0 0,-1 0 0 0 0,2-1 226 0 0,-1 1 1 0 0,1 0 0 0 0,-1-1 0 0 0,0 1-1 0 0,1-1 1 0 0,-1 0 0 0 0,0 1 0 0 0,0-1-1 0 0,0 0 1 0 0,0 0 0 0 0,1 0 0 0 0,0-2-1 0 0,2-2 149 0 0,-1-1 0 0 0,0 0 0 0 0,-1 0 0 0 0,1 0-1 0 0,-1-1 1 0 0,1-7 0 0 0,7-44 607 0 0,-4 14-388 0 0,-2 23-375 0 0,3-20 129 0 0,3 1 1 0 0,18-53-1 0 0,-15 65-293 0 0,1 1-1 0 0,1 0 0 0 0,30-40 1 0 0,-43 63-27 0 0,1 1 0 0 0,-1 0 0 0 0,1 0 1 0 0,0 0-1 0 0,0 0 0 0 0,0 0 1 0 0,1 1-1 0 0,5-4 0 0 0,-8 6-110 0 0,1 1-1 0 0,-1 0 0 0 0,0 0 1 0 0,0 0-1 0 0,0 0 0 0 0,0 1 1 0 0,0-1-1 0 0,-1 0 0 0 0,1 0 1 0 0,0 1-1 0 0,0 0 0 0 0,2 7 7 0 0,-1 0 1 0 0,0 0-1 0 0,-1 0 0 0 0,0 0 0 0 0,0 0 1 0 0,-1 0-1 0 0,-1 14 0 0 0,1-4 8 0 0,-8 131 62 0 0,8-145-83 0 0,0 1-1 0 0,1-1 1 0 0,0 0 0 0 0,0 0-1 0 0,0 0 1 0 0,1 0 0 0 0,3 9-1 0 0,1-7-40 0 0,-4-7 41 0 0,0 1 1 0 0,-1 0 0 0 0,1-1-1 0 0,0 0 1 0 0,0 1-1 0 0,-1-1 1 0 0,1 0 0 0 0,0 0-1 0 0,0 0 1 0 0,0 0-1 0 0,0 0 1 0 0,-1-1 0 0 0,1 1-1 0 0,0 0 1 0 0,0-1-1 0 0,-1 1 1 0 0,1-1 0 0 0,0 0-1 0 0,-1 0 1 0 0,1 1-1 0 0,-1-1 1 0 0,1 0 0 0 0,-1 0-1 0 0,1-1 1 0 0,-1 1-1 0 0,0 0 1 0 0,1 0 0 0 0,0-2-1 0 0,5-6 2 0 0,-1 1-1 0 0,0 0 1 0 0,9-19-1 0 0,-5 10-1 0 0,7-12 6 0 0,13-32 1 0 0,-22 45 21 0 0,15-22 0 0 0,0-2-28 0 0,-16 29 35 0 0,0 0 0 0 0,1 0-1 0 0,1 1 1 0 0,-1 0 0 0 0,17-13 0 0 0,-5 3 43 0 0,-18 18-66 0 0,0 0 0 0 0,0 0 0 0 0,1 1 0 0 0,-1-1-1 0 0,0 0 1 0 0,1 1 0 0 0,-1 0 0 0 0,1-1 0 0 0,0 1 0 0 0,-1 0-1 0 0,1 0 1 0 0,4-1 0 0 0,-6 2-6 0 0,0 0-1 0 0,0 0 1 0 0,-1 0 0 0 0,1 0-1 0 0,0 0 1 0 0,0 1 0 0 0,0-1-1 0 0,0 0 1 0 0,0 0 0 0 0,0 0-1 0 0,0 1 1 0 0,-1-1 0 0 0,1 1-1 0 0,0-1 1 0 0,0 0 0 0 0,0 1-1 0 0,0 0 1 0 0,0 0-1 0 0,0 0 0 0 0,0 1 1 0 0,0-1-1 0 0,0 0 0 0 0,0 0 0 0 0,0 1 1 0 0,-1-1-1 0 0,1 1 0 0 0,-1-1 0 0 0,1 1 0 0 0,-1-1 1 0 0,1 0-1 0 0,-1 3 0 0 0,3 17 30 0 0,-2-1-1 0 0,0 1 1 0 0,-2 0-1 0 0,0 0 1 0 0,-5 22-1 0 0,-2 36 46 0 0,7-47-83 0 0,-1-16-84 0 0,2 0 0 0 0,-1 1 0 0 0,2-1 0 0 0,0 0 0 0 0,7 29 0 0 0,-8-43-51 0 0,1 0 1 0 0,0 0-1 0 0,0 0 0 0 0,0 0 1 0 0,0 0-1 0 0,0 0 0 0 0,0 0 1 0 0,1 0-1 0 0,-1 0 0 0 0,0 0 0 0 0,1-1 1 0 0,0 1-1 0 0,-1-1 0 0 0,1 1 1 0 0,0-1-1 0 0,0 0 0 0 0,-1 1 1 0 0,1-1-1 0 0,0 0 0 0 0,1 0 1 0 0,-1 0-1 0 0,0-1 0 0 0,0 1 0 0 0,0 0 1 0 0,0-1-1 0 0,1 0 0 0 0,-1 1 1 0 0,0-1-1 0 0,0 0 0 0 0,1 0 1 0 0,-1 0-1 0 0,0 0 0 0 0,0-1 0 0 0,0 1 1 0 0,1-1-1 0 0,-1 1 0 0 0,3-2 1 0 0,0 0-1769 0 0,1 1 0 0 0,-1-1 1 0 0,10-6-1 0 0,2-4-4603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562289"/>
          </a:xfrm>
        </p:spPr>
        <p:txBody>
          <a:bodyPr>
            <a:normAutofit/>
          </a:bodyPr>
          <a:lstStyle/>
          <a:p>
            <a:r>
              <a:rPr lang="en-US" dirty="0"/>
              <a:t>Quiz 16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6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Practice Map Problems – see schedule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293166-7EBA-4E99-B12D-40C3AB1134EA}"/>
              </a:ext>
            </a:extLst>
          </p:cNvPr>
          <p:cNvGrpSpPr/>
          <p:nvPr/>
        </p:nvGrpSpPr>
        <p:grpSpPr>
          <a:xfrm>
            <a:off x="836209" y="1725019"/>
            <a:ext cx="2557800" cy="77040"/>
            <a:chOff x="836209" y="1725019"/>
            <a:chExt cx="2557800" cy="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0DDF67C-B318-4057-B9FB-006906569371}"/>
                    </a:ext>
                  </a:extLst>
                </p14:cNvPr>
                <p14:cNvContentPartPr/>
                <p14:nvPr/>
              </p14:nvContentPartPr>
              <p14:xfrm>
                <a:off x="836209" y="1764619"/>
                <a:ext cx="687960" cy="27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0DDF67C-B318-4057-B9FB-0069065693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7569" y="1755619"/>
                  <a:ext cx="705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926E4A-E84B-4867-9932-0DA85E85D05F}"/>
                    </a:ext>
                  </a:extLst>
                </p14:cNvPr>
                <p14:cNvContentPartPr/>
                <p14:nvPr/>
              </p14:nvContentPartPr>
              <p14:xfrm>
                <a:off x="2258569" y="1725019"/>
                <a:ext cx="1135440" cy="77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926E4A-E84B-4867-9932-0DA85E85D0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49929" y="1716379"/>
                  <a:ext cx="115308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07004A-20F2-40B6-84C1-EC4D48EC3FCD}"/>
                  </a:ext>
                </a:extLst>
              </p14:cNvPr>
              <p14:cNvContentPartPr/>
              <p14:nvPr/>
            </p14:nvContentPartPr>
            <p14:xfrm>
              <a:off x="2349289" y="2130739"/>
              <a:ext cx="770760" cy="46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07004A-20F2-40B6-84C1-EC4D48EC3F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289" y="2122099"/>
                <a:ext cx="78840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E1D5BAD-4DC1-4412-B9CB-73ABEBF77C03}"/>
              </a:ext>
            </a:extLst>
          </p:cNvPr>
          <p:cNvGrpSpPr/>
          <p:nvPr/>
        </p:nvGrpSpPr>
        <p:grpSpPr>
          <a:xfrm>
            <a:off x="792289" y="2591179"/>
            <a:ext cx="2317680" cy="81720"/>
            <a:chOff x="792289" y="2591179"/>
            <a:chExt cx="2317680" cy="8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4005FB-6F2A-4958-A846-DC3E920D584A}"/>
                    </a:ext>
                  </a:extLst>
                </p14:cNvPr>
                <p14:cNvContentPartPr/>
                <p14:nvPr/>
              </p14:nvContentPartPr>
              <p14:xfrm>
                <a:off x="792289" y="2591179"/>
                <a:ext cx="476640" cy="5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4005FB-6F2A-4958-A846-DC3E920D58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3289" y="2582179"/>
                  <a:ext cx="494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EA2B28-A991-40B8-A568-6AAF92A66F46}"/>
                    </a:ext>
                  </a:extLst>
                </p14:cNvPr>
                <p14:cNvContentPartPr/>
                <p14:nvPr/>
              </p14:nvContentPartPr>
              <p14:xfrm>
                <a:off x="1802089" y="2600179"/>
                <a:ext cx="1307880" cy="72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EA2B28-A991-40B8-A568-6AAF92A66F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93089" y="2591179"/>
                  <a:ext cx="132552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C47182-F1F1-421F-9AED-9702F9D09630}"/>
                  </a:ext>
                </a:extLst>
              </p14:cNvPr>
              <p14:cNvContentPartPr/>
              <p14:nvPr/>
            </p14:nvContentPartPr>
            <p14:xfrm>
              <a:off x="1749889" y="2993299"/>
              <a:ext cx="1625760" cy="42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C47182-F1F1-421F-9AED-9702F9D09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0889" y="2984299"/>
                <a:ext cx="164340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DC152A6-70B8-4CE1-A258-84872A676DA1}"/>
              </a:ext>
            </a:extLst>
          </p:cNvPr>
          <p:cNvGrpSpPr/>
          <p:nvPr/>
        </p:nvGrpSpPr>
        <p:grpSpPr>
          <a:xfrm>
            <a:off x="2442169" y="3100579"/>
            <a:ext cx="166680" cy="220680"/>
            <a:chOff x="2442169" y="3100579"/>
            <a:chExt cx="16668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3F270A-C336-4582-B5C1-B43BBA8289F6}"/>
                    </a:ext>
                  </a:extLst>
                </p14:cNvPr>
                <p14:cNvContentPartPr/>
                <p14:nvPr/>
              </p14:nvContentPartPr>
              <p14:xfrm>
                <a:off x="2518129" y="3127219"/>
                <a:ext cx="14760" cy="19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3F270A-C336-4582-B5C1-B43BBA8289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09489" y="3118579"/>
                  <a:ext cx="32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73324E-9DD3-467F-A872-FF83C4665F72}"/>
                    </a:ext>
                  </a:extLst>
                </p14:cNvPr>
                <p14:cNvContentPartPr/>
                <p14:nvPr/>
              </p14:nvContentPartPr>
              <p14:xfrm>
                <a:off x="2442169" y="3100579"/>
                <a:ext cx="166680" cy="146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73324E-9DD3-467F-A872-FF83C4665F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33529" y="3091939"/>
                  <a:ext cx="18432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A4BBE2-283C-4C27-A2B1-ECCF1CBAB253}"/>
              </a:ext>
            </a:extLst>
          </p:cNvPr>
          <p:cNvGrpSpPr/>
          <p:nvPr/>
        </p:nvGrpSpPr>
        <p:grpSpPr>
          <a:xfrm>
            <a:off x="1737649" y="3869899"/>
            <a:ext cx="2423160" cy="325080"/>
            <a:chOff x="1737649" y="3869899"/>
            <a:chExt cx="242316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100E0D-E77E-43C4-BE27-BFBEBB424B53}"/>
                    </a:ext>
                  </a:extLst>
                </p14:cNvPr>
                <p14:cNvContentPartPr/>
                <p14:nvPr/>
              </p14:nvContentPartPr>
              <p14:xfrm>
                <a:off x="1737649" y="3929659"/>
                <a:ext cx="258840" cy="214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100E0D-E77E-43C4-BE27-BFBEBB424B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29009" y="3920659"/>
                  <a:ext cx="276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16E9CA-F668-4EF6-84AF-A9670BB42D65}"/>
                    </a:ext>
                  </a:extLst>
                </p14:cNvPr>
                <p14:cNvContentPartPr/>
                <p14:nvPr/>
              </p14:nvContentPartPr>
              <p14:xfrm>
                <a:off x="2019169" y="4024339"/>
                <a:ext cx="50760" cy="74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16E9CA-F668-4EF6-84AF-A9670BB42D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10169" y="4015699"/>
                  <a:ext cx="68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CB0BC5-0793-4C12-B4A4-D594A6F41EA1}"/>
                    </a:ext>
                  </a:extLst>
                </p14:cNvPr>
                <p14:cNvContentPartPr/>
                <p14:nvPr/>
              </p14:nvContentPartPr>
              <p14:xfrm>
                <a:off x="2101609" y="3991579"/>
                <a:ext cx="109080" cy="113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CB0BC5-0793-4C12-B4A4-D594A6F41E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92609" y="3982939"/>
                  <a:ext cx="126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94DFAC-BE2E-41A5-8ADC-EA3CC89615CB}"/>
                    </a:ext>
                  </a:extLst>
                </p14:cNvPr>
                <p14:cNvContentPartPr/>
                <p14:nvPr/>
              </p14:nvContentPartPr>
              <p14:xfrm>
                <a:off x="2229409" y="3905539"/>
                <a:ext cx="83520" cy="160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94DFAC-BE2E-41A5-8ADC-EA3CC89615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20409" y="3896899"/>
                  <a:ext cx="101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F4CC33-DB84-40F8-B1CF-CA8522A31F2A}"/>
                    </a:ext>
                  </a:extLst>
                </p14:cNvPr>
                <p14:cNvContentPartPr/>
                <p14:nvPr/>
              </p14:nvContentPartPr>
              <p14:xfrm>
                <a:off x="2362969" y="3959179"/>
                <a:ext cx="223920" cy="13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F4CC33-DB84-40F8-B1CF-CA8522A31F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54329" y="3950179"/>
                  <a:ext cx="241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4594BE-B649-4195-952B-0AFF0DA02336}"/>
                    </a:ext>
                  </a:extLst>
                </p14:cNvPr>
                <p14:cNvContentPartPr/>
                <p14:nvPr/>
              </p14:nvContentPartPr>
              <p14:xfrm>
                <a:off x="2499049" y="3994459"/>
                <a:ext cx="159480" cy="20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4594BE-B649-4195-952B-0AFF0DA023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90409" y="3985459"/>
                  <a:ext cx="177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B968EF-7C10-438D-85E8-9D4FAC4CB075}"/>
                    </a:ext>
                  </a:extLst>
                </p14:cNvPr>
                <p14:cNvContentPartPr/>
                <p14:nvPr/>
              </p14:nvContentPartPr>
              <p14:xfrm>
                <a:off x="2755729" y="3973579"/>
                <a:ext cx="191880" cy="97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B968EF-7C10-438D-85E8-9D4FAC4CB07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47089" y="3964939"/>
                  <a:ext cx="209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F27765-E555-46CC-A15B-0CC5AD12AEBA}"/>
                    </a:ext>
                  </a:extLst>
                </p14:cNvPr>
                <p14:cNvContentPartPr/>
                <p14:nvPr/>
              </p14:nvContentPartPr>
              <p14:xfrm>
                <a:off x="3055969" y="3932179"/>
                <a:ext cx="157320" cy="18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F27765-E555-46CC-A15B-0CC5AD12AE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46969" y="3923179"/>
                  <a:ext cx="174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A51B25-0B67-489B-836C-C6CB6669FF19}"/>
                    </a:ext>
                  </a:extLst>
                </p14:cNvPr>
                <p14:cNvContentPartPr/>
                <p14:nvPr/>
              </p14:nvContentPartPr>
              <p14:xfrm>
                <a:off x="3256129" y="3957739"/>
                <a:ext cx="66600" cy="114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A51B25-0B67-489B-836C-C6CB6669FF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47489" y="3948739"/>
                  <a:ext cx="84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81666D-2375-46EC-8B04-38A0A237F519}"/>
                    </a:ext>
                  </a:extLst>
                </p14:cNvPr>
                <p14:cNvContentPartPr/>
                <p14:nvPr/>
              </p14:nvContentPartPr>
              <p14:xfrm>
                <a:off x="3513529" y="3940459"/>
                <a:ext cx="103320" cy="172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81666D-2375-46EC-8B04-38A0A237F5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04889" y="3931459"/>
                  <a:ext cx="120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D4B22E-1F46-49C4-AEB9-93CB869F04EA}"/>
                    </a:ext>
                  </a:extLst>
                </p14:cNvPr>
                <p14:cNvContentPartPr/>
                <p14:nvPr/>
              </p14:nvContentPartPr>
              <p14:xfrm>
                <a:off x="3714049" y="3869899"/>
                <a:ext cx="25560" cy="231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D4B22E-1F46-49C4-AEB9-93CB869F04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05049" y="3861259"/>
                  <a:ext cx="43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ECB012-5AC0-4DD5-AEEE-39E1C3C720E5}"/>
                    </a:ext>
                  </a:extLst>
                </p14:cNvPr>
                <p14:cNvContentPartPr/>
                <p14:nvPr/>
              </p14:nvContentPartPr>
              <p14:xfrm>
                <a:off x="3782449" y="3960259"/>
                <a:ext cx="115200" cy="147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ECB012-5AC0-4DD5-AEEE-39E1C3C720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73809" y="3951259"/>
                  <a:ext cx="132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A8AF8C-BC3D-458C-BB14-E3C0C8778067}"/>
                    </a:ext>
                  </a:extLst>
                </p14:cNvPr>
                <p14:cNvContentPartPr/>
                <p14:nvPr/>
              </p14:nvContentPartPr>
              <p14:xfrm>
                <a:off x="3966769" y="3936499"/>
                <a:ext cx="194040" cy="160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A8AF8C-BC3D-458C-BB14-E3C0C87780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58129" y="3927859"/>
                  <a:ext cx="21168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5B3ECD5-BF63-415F-A9B6-3B8D6EAE2E05}"/>
                  </a:ext>
                </a:extLst>
              </p14:cNvPr>
              <p14:cNvContentPartPr/>
              <p14:nvPr/>
            </p14:nvContentPartPr>
            <p14:xfrm>
              <a:off x="2845369" y="1064419"/>
              <a:ext cx="88920" cy="287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5B3ECD5-BF63-415F-A9B6-3B8D6EAE2E0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36729" y="1055419"/>
                <a:ext cx="106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2BBECB-D486-4A80-804A-775D84BF0BA6}"/>
                  </a:ext>
                </a:extLst>
              </p14:cNvPr>
              <p14:cNvContentPartPr/>
              <p14:nvPr/>
            </p14:nvContentPartPr>
            <p14:xfrm>
              <a:off x="774289" y="2577859"/>
              <a:ext cx="438840" cy="119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2BBECB-D486-4A80-804A-775D84BF0B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5649" y="2569219"/>
                <a:ext cx="45648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16?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Hash Table – draw the pictures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0.75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</a:t>
            </a:r>
            <a:r>
              <a:rPr lang="en-US"/>
              <a:t>(“Martinez”, </a:t>
            </a:r>
            <a:r>
              <a:rPr lang="en-US" dirty="0"/>
              <a:t>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16?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3080</TotalTime>
  <Words>172</Words>
  <Application>Microsoft Office PowerPoint</Application>
  <PresentationFormat>On-screen Show (16:9)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16</vt:lpstr>
      <vt:lpstr>Announcements</vt:lpstr>
      <vt:lpstr>Topics</vt:lpstr>
      <vt:lpstr>Hash Table – draw the pictures (Separate Chaining)</vt:lpstr>
      <vt:lpstr>Questions on Lecture 16?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190</cp:revision>
  <dcterms:modified xsi:type="dcterms:W3CDTF">2021-02-12T20:34:35Z</dcterms:modified>
</cp:coreProperties>
</file>