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61" r:id="rId4"/>
    <p:sldId id="265" r:id="rId5"/>
    <p:sldId id="266" r:id="rId6"/>
    <p:sldId id="268" r:id="rId7"/>
    <p:sldId id="269" r:id="rId8"/>
    <p:sldId id="267" r:id="rId9"/>
    <p:sldId id="262" r:id="rId10"/>
    <p:sldId id="263" r:id="rId1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Calibri Light" panose="020F0302020204030204" pitchFamily="34" charset="0"/>
      <p:regular r:id="rId17"/>
      <p:italic r:id="rId18"/>
    </p:embeddedFont>
    <p:embeddedFont>
      <p:font typeface="Consolas" panose="020B0609020204030204" pitchFamily="49" charset="0"/>
      <p:regular r:id="rId19"/>
      <p:bold r:id="rId20"/>
      <p:italic r:id="rId21"/>
      <p:boldItalic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38" autoAdjust="0"/>
    <p:restoredTop sz="96036" autoAdjust="0"/>
  </p:normalViewPr>
  <p:slideViewPr>
    <p:cSldViewPr snapToGrid="0">
      <p:cViewPr varScale="1">
        <p:scale>
          <a:sx n="109" d="100"/>
          <a:sy n="109" d="100"/>
        </p:scale>
        <p:origin x="69" y="23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1-11T16:04:28.2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11240 8607 2070 0,'0'0'45'0,"-6"-3"10"0,1-4 1 0,-3 7 3 0,3-7-47 0,-1 5-12 15,-2-5 0-15,1-3 0 0,1-1 21 0,-2 1 3 16,3-2 0-16,-3-6 0 0,0 1-24 0,3 1 0 16,-6-3 0-16,3-2 8 15,0-5-8-15,-2-2 0 0,-1-1 0 0,3-1 0 0,0-1 0 0,0-2 0 16,-2-2 0-16,2 2-8 0,3 0 8 0,2-5 0 16,-2-1 0-16,5-4 0 0,-3 3 0 0,6-4 0 15,-3 1 0-15,5-2 0 0,3 6 0 0,2-1 0 16,1 0 0-16,2 2 0 0,3 5 8 0,0 2-8 15,0-2 10-15,2 3-10 0,1 4 29 0,-1-5 0 16,4 1 0-16,-1 4 0 0,3 3-1 0,2-1-1 0,6 0 0 16,0 3 0-16,-1 5 2 0,4-1 1 0,2 1 0 0,-3-1 0 15,3 3-30-15,0 3-13 0,-2-4 1 0,2 6 0 16,2-3 12-16,4 3 0 16,-4 7 0-16,6-3 0 0,-2 5 0 0,-1 0 0 0,-2 5 0 0,-3-3 0 15,0 5 0-15,-3-5 0 0,6 10 0 0,-3-3 0 16,3 1 12-16,-3-1 0 15,0 5-1-15,2 3 0 0,-2-3-11 16,-2 2-11-16,-3 6 3 0,-3-4 0 0,-3 6 8 0,1 7 0 0,-1-6 0 0,1 13 0 16,-1-5 10-16,0 7 1 0,1-2 0 0,-3-1 0 15,-3-4-11-15,-3 0 8 0,-2-7-8 0,-3 4 8 16,1 3-8-16,-4 5 0 0,1 0 0 0,-3-3 8 16,-3 5-8-16,-2-5 0 0,-3-2 0 0,-3-2 0 15,-2-1 0-15,-3 3 0 0,-3 0 0 0,-2 5 8 16,-3-3-8-16,0 5 0 15,-2 0 0-15,-3-2-11 0,-1-5 11 0,1 4 0 0,-3-4 0 0,3 0 0 0,0-2 0 0,0-3 0 32,-5-2 0-32,-1-3 0 0,-2-2-8 0,0-4 0 0,0-5 0 0,0-1 0 15,2-6-30-15,1 0-6 16,-1-10 0-16,1 5-1 16,-3-5-73-16,5-2-14 0,-5-7-4 0</inkml:trace>
  <inkml:trace contextRef="#ctx0" brushRef="#br0" timeOffset="766.47">11221 8607 1220 0,'0'0'54'0,"0"0"11"16,0 0-52-16,0 0-13 0,0 0 0 0,0 0 0 0,0 0 93 0,8-3 16 0,-8 3 3 0,3 0 1 31,5-2-33-31,-3 2-6 0,0-5-2 0,0 5 0 0,3 0-32 0,-2 5-6 0,-1-3-2 0,0 1 0 32,3-3-15-32,0 7-3 0,-3 4-1 0,6 1 0 0,0 2 0 0,2 5 0 15,0 2 0-15,0 5 0 0,0 2-3 0,6 3-1 0,-3-3 0 0,0 7 0 16,-3-6 19-16,3 1 4 15,-3 3 1-15,6-2 0 0,-4-3-25 0,4-2-8 0,-1 0 0 0,1-5 0 0,2-2 16 0,-2-5-1 32,2 2 0-32,0-2 0 0,3-7 4 15,2 0 1-15,1-4 0 0,2-3 0 0,0-3 8 16,3-1 3-16,-1-3 0 0,4-3 0 0,-1-4-31 0,1-2 0 16,-6-1-13-16,3 1 4 0,-3-1 9 0,2-4 0 0,1 2 0 0,3-4-8 15,-1-1-84-15,3-2-16 0,-5-2-3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1-11T16:05:53.1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13703 7513 1562 0,'0'0'69'0,"0"9"15"0,0-9-68 0,-3 12-16 31,3 0 0-31,0 4 0 0,0-2 34 0,0 3 3 0,3-1 1 0,-3 6 0 0,2-4-17 0,-2 6-3 16,0-1-1-16,3 6 0 15,-3 1 5-15,0 3 1 0,3 2 0 0,-3 8 0 16,2-1 1-16,-2-2 0 0,3 5 0 0,-3-3 0 16,3-2-9-16,-1 5-2 0,1-3 0 0,0 3 0 15,-1-3-13-15,1 5 8 0,0-2-8 0,2-3 0 0,-3-2 8 0,1-7-8 16,2 5 0-16,-2-5 0 0,2 0 0 0,-2-3 0 15,0 1 0-15,2-8 0 0,-2 3-12 0,-1-2-8 16,1-6-1-16,-3 1-1 31,3-2-38-31,-3-8-7 0,0 5-1 0,-3-4-715 0</inkml:trace>
  <inkml:trace contextRef="#ctx0" brushRef="#br0" timeOffset="616.27">13822 7499 1900 0,'10'5'169'0,"-4"-3"-135"0,2-2-34 0,5 7 0 0,-3-7 112 0,12 5 15 0,1-1 3 0,7-4 1 0,-1 5-79 0,2-3-16 15,-1 3-4-15,-1-3 0 16,0 6-32-16,2-6 0 0,4 3 0 0,2-3 0 0,3 5-14 0,2-5-3 31,3-2-1-31,-3 5 0 16,1-3-21-16,-1 3-4 15,0-5-1-15,9-5 0 16,-1 5 0-16,5 0 0 16,1 0 0-16,-1 0 0 0,-2 0 23 0,3-2 4 15,2-3 1-15,8 3 0 0,0 2 16 0,3 0 0 0,-5 0-8 0,5-2 8 0,2 2 0 0,6 2 0 0,-1-2 11 0,1 2-11 16,-3-2 0-16,6 5 0 0,2-5 0 0,0 2 0 0,-3-2 0 0,6 5 0 16,5-3-10-16,0-2 10 0,-6 0 9 0,4 5 10 0,4-5 1 15,1 3 1-15,-1-1 15 0,1 5 4 0,0-2 0 0,2-3 0 0,3 7-14 16,0-2-2-16,-3-2-1 0,3-3 0 0,2 6-10 0,-2-1-1 0,0-5-1 0,3 3 0 15,2-1-11-15,0 1 0 16,0-3 0-16,0-2 0 0,3 5 28 0,0-3 3 0,3 3 1 16,-4-2 0-16,-1-3-32 0,-1 2 0 15,3-2 0-15,-1 0 0 0,4 0 0 0,2 0 0 0,3 0 0 16,-3 0 0 0,0-2 0-16,0-1 0 0,0-2 0 0,-2 3 0 0,-3-3 0 0,5-2 0 0,8 5 0 0,-3-5 0 15,-10 0 0 1,3 0 0-16,-1 4 0 0,1-4 0 0,-4 0 0 0,1 5 0 0,0 0 0 0,-3-3 0 0,-2-2 0 0,-3 5 0 31,0-3 0-31,-11 5 0 0,-5-2 0 0,0-1 0 0,-3 3 0 0,1 3 0 16,-9-1-28-1,-7 5-12-15,-6-2-3 0,-3-3 0 0,-2 5-115 16,0-5-23-16,-8 5-5 0</inkml:trace>
  <inkml:trace contextRef="#ctx0" brushRef="#br0" timeOffset="1578.61">13486 8912 2070 0,'0'0'92'0,"13"3"18"0,3 4-88 0,8-3-22 0,5 1 0 15,3-5 0-15,5 7 46 0,0-7 5 16,5 5 1-16,3-3 0 0,3 3-52 15,2-3 0-15,5 1 0 0,-2-3 0 0,0 4 0 0,5-1 0 0,1-3 0 16,4 0 10-16,3 0 19 0,0 0 4 16,-7 0 1-16,7-3 0 0,5-1-3 0,3 4-1 0,0-3 0 0,3-4 0 15,0 7-18-15,2-2-3 16,6-3-1-16,0 5 0 0,-6 0-8 0,6-2-11 0,2-3 3 0,0 5 0 31,1 0 8-31,2-2 11 0,0-1-3 16,2-1 0-16,-2 4-8 0,5 0-11 0,3 0 3 0,0-3 0 0,0-1 8 0,-3 4-8 0,3-3 8 15,3-1-8-15,2 4 16 0,-3-3 3 16,4-4 1-16,-1 7 0 16,5-2 3-16,1-3 1 0,-3 5 0 0,-1 0 0 0,-1 0 25 0,1 0 6 15,1 0 1-15,0 0 0 0,-3 5-29 0,6-3-6 0,-1 5-1 16,-2 0 0-16,0-4-12 0,0 4 0 16,2 2 0-16,-5-2 0 0,-5 0 0 0,0 3 0 15,5-3 0-15,1 0 0 0,-4 2 0 16,1-2 0-16,2 3 0 0,0-3 0 0,-5 0 0 0,0 0 0 0,2-5 0 0,-2 5 0 15,-2-2 0-15,1-3 0 0,1 3 0 0,0-3 0 0,3 1 0 0,-1 1 0 16,-2-1 0 0,0-3 0-16,-8 0 0 15,3 7 0-15,2-7 0 0,-2 0 0 0,-1 0 0 16,-5 0 0-16,-2-3 0 0,-3-1 0 0,3 4 0 0,-8-7 9 0,-6 7-9 0,-5-5 8 0,0 0-8 16,-2-2 0-16,2 0 0 0,-3 5 0 15,-2-8 0-15,-8 3-17 0,0 0 4 0,-5-2 1 31,-3-3-36-31,2 3-6 0,-2 2-2 0,0-3 0 0,-2 3-118 0,-4 0-24 0,-4 5-5 16,-1-5-433-16,-5 0-86 0</inkml:trace>
  <inkml:trace contextRef="#ctx0" brushRef="#br0" timeOffset="2008.09">22397 7885 2170 0,'0'0'96'0,"0"0"20"0,5-8-92 0,1 1-24 0,-4 5 0 0,-2 2 0 0,6-2 29 0,-6 2 2 0,2-5 0 0,-2 5 0 32,5-2-31-32,-5 2 8 0,0 0-8 0,8-5 0 0,0 5 0 0,0 5 0 15,0-3 0-15,3 5 0 0,-3 2 0 0,0 1 0 16,0 4 0-16,-3 2 0 15,0 8 0-15,0 7 0 0,3-1 0 0,-2 5 0 16,-1 8 0-16,-2 1 0 0,2 11 0 0,0 1 0 16,1 7 0-16,-4 6 0 0,3-3 0 0,-2 2 0 15,2 5 12-15,-5 4 0 0,0-4 0 0,-2 5 0 0,-1-8-12 16,3 3 0-16,-3-2 8 0,-2-8-8 0,3-6-8 16,-1-10-5-16,-2-7-1 0,-1-3-1010 15</inkml:trace>
  <inkml:trace contextRef="#ctx0" brushRef="#br0" timeOffset="3844.74">13420 6673 1674 0,'0'0'74'0,"0"0"15"0,0 0-71 0,0 0-18 0,0 0 0 0,0 0 0 0,5 3 88 0,3-3 15 32,-3 4 2-32,3-1 1 0,0-3-35 0,-3-3-7 0,3-1-2 0,3 4 0 0,-3 0-32 0,2 0-6 15,1-3-2-15,5-4 0 16,-3 7-10-16,0-7-3 0,3 7 0 0,0-7 0 15,0 7-9-15,0-2 12 0,-3-5-12 0,3 7 12 0,-3-7-12 0,3 4 8 16,-3-1-8-16,0-6 8 0,1 3-8 16,-4 0 0-16,4-2 9 0,-4 2-9 0,1-3 0 0,-1 1 0 15,4-5 0-15,-7 4 8 0,1-4-8 0,0 5 0 16,-2-5 0-16,-4 4 8 0,1-4 0 0,-6 5 1 0,3-5 0 16,-5 7 0-1,0-3-28-15,-3 1-5 0,-3 2-2 0,-2 4 0 0,0-1 14 16,-3 4 4-16,0 0 0 0,-3 7 0 0,1 0 8 0,-3 2 0 0,0 1-9 0,-1 4 9 15,1-5 0-15,0 10-9 0,0-7 9 0,2 4 0 16,4 5 0-16,1-2 0 0,1 5 0 0,2-1 0 16,1 1 0-16,2 6 0 0,3-6 0 15,-1 2 0-15,4 4 8 0,2 1-8 16,5-1 0-16,0-4 0 0,-2-2 19 0,5-1-3 0,0-2 0 0,2-2 0 0,6-2 1 0,0-3 0 16,3 0 0-16,-1-5 0 0,1 1-17 0,2-3 0 31,-3-7 8-31,4 0-8 0,1-3 0 0,1-4 8 0,0-2-8 0,2-5 0 0,4-7 9 0,1 2-9 31,-2-5 0-31,3-6 9 0,0-3-53 0,0-5-10 0,2-2-2 0,-2 0-1 31,-6 0-118-31,3 0-23 0,-5 0-5 0,0-4-1 0,-3 1-130 0,-2-1-26 0,-1-3-6 16,-2 7-1-16,-3 0 287 0,-2 7 56 0,-3-5 12 0,-3 10 3 0,3-3 220 16,-5 3 44-16,-1 5 9 0,1-1 1 0,-3 5-53 0,-3-2-10 15,3 5-2 1,-2 4-1-16,-1-2-84 0,0 0-17 0,1 7-3 0,-4-3-1 0,1 8-18 0,0-3-4 15,2 5-1 1,-2 0 0-16,-3 5-48 0,3-3-10 0,-3 5-1 0,0 3-1 0,0 4-11 0,0 0 10 16,0 2-10-16,-3 3 10 15,4 2-10-15,-1 5 0 0,0 2 0 0,0 5 0 0,-3 3 0 16,6 4 0-16,-3 4 0 0,0-1 0 16,5-6 0-16,-2 8 0 0,0-5 0 0,2 0 0 0,0 0 0 0,3 0 0 15,0-7 0-15,3 0 0 0,0 4 0 0,-1-11 0 16,1 5 0-16,2-8 0 0,1-6 0 0,2 4 0 15,-1-7 0-15,1-5 0 0,3 1 0 0,0-3 8 16,2-5 0-16,3 3 0 0,0-5-8 0,-1-5 0 0,7-2-10 0,-1-2 10 16,0-1 0-16,0-4 0 15,0-2 0-15,3 2 10 0,3-3-10 16,-6-2 0-16,3-2 0 0,-3-2 8 0,-3 4-8 0,-2-5 0 0,0 3 0 0,-3-2 8 16,-2-1-8-1,-1 5-12-15,-2-2 2 0,-2 5 1 0,-4-1 9 0,-2 1 0 0,0 2-9 0,-2 2 9 16,-4 0 0-16,-4 5-11 0,-1-2 11 0,-5 9-8 15,-2-7-2-15,-6 11 0 0,-3-1 0 16,1 4 0-16,0 2-6 0,-1 5-2 16,1 0 0-16,2 3 0 0,3 2 18 0,2-3 0 0,3 8-8 0,3-3 8 15,2 5 0-15,4-3 0 0,1 5-8 0,1-2 8 0,5 0 16 0,0-2 6 16,5-1 2 0,-2 1 0-16,5-8-13 0,2 8-3 0,4-8 0 0,-4 3 0 0,3-7 3 0,3 4 0 15,0-4 0-15,0-3 0 16,3-2-11-16,-1 1 0 0,3-6 0 0,0-2 0 0,-2 0 0 0,2-7 0 0,-2 4 0 15,-1-4 0 1,1-7-11-16,-3 5-7 0,-3-8-2 16,3 1 0-16,-3-5-55 0,3 4-11 15,-6-6-2-15,4-1-1 0,-1 1-139 0,-3-1-28 16,1 1-6-16,-3 4-1 0</inkml:trace>
  <inkml:trace contextRef="#ctx0" brushRef="#br0" timeOffset="5193.55">14669 6525 1206 0,'0'0'53'0,"0"0"11"0,0 0-51 0,0 0-13 0,0 7 0 16,0-7 0-16,2 7 109 0,-2-4 19 0,0-3 4 0,5 7 1 16,-5-7-59-16,3 4-12 0,2-1-2 0,-2 4-1 0,0-5-9 15,2 5-2-15,-2 0 0 0,2-2 0 32,-5 0-12-32,0 2-4 0,0 0 0 0,0 2 0 0,0-2 0 0,0 7-1 0,0-4 0 0,3-1 0 15,-3 5-13-15,0-4-2 0,0 4-1 0,0 0 0 16,0-2-15-16,0-1 0 0,-3-1 0 0,3-1 0 0,0-2 0 15,0 3 0 1,0-3 0-16,-3 0 9 0,3-7-9 0,0 0 0 0,0 0 0 0,0 0 0 0,0 0 0 0,0 0-12 16,0 0 2-16,8-7 1 15,0 0-8-15,0-5-2 0,3-2 0 0,-1 0 0 16,3-3-15-16,1-2-3 0,-1-2-1 0,0 2 0 16,0 1 18-16,1-1 3 0,-1 2 1 15,0 1 0-15,-2-1 16 0,-1 3 0 0,1 0 8 0,-1 0-8 16,1 5 45-16,-3 2 3 0,0 2 1 0,-3-2 0 0,0 2 7 0,1 3 0 15,-1-3 1-15,-5 5 0 0,3 7-17 0,-1 0-4 16,-2 3-1-16,0 1 0 0,0 1-4 0,-2 2-1 16,-1-4 0-16,0 6 0 15,-2 5-10-15,2-4-3 0,-2 6 0 0,3-6 0 0,-4 4-6 0,4-5-2 0,-4 1 0 0,4-3 0 16,-4-2-9 0,4-5-11-16,-1 2 3 0,3-2 0 0,0-7-4 0,0 0 0 0,0 0 0 15,0 0 0 1,3-7-12-16,2-2-2 0,0-1-1 0,3-4 0 0,0-2 11 15,0 2 3-15,3-5 0 0,-3-2 0 0,2 4 13 16,3-6-9-16,1 6 9 0,-1 1-8 0,0-1 8 0,3 1 0 0,-3 2 0 16,0 0-8-16,1 4 8 0,-4 3 14 15,-2-2-3-15,0 2-1 0,0 0 19 0,0 7 4 0,-3-3 1 0,3-1 0 0,-2 4-20 16,1 4-4-16,-7-4-1 0,6 3 0 16,-1 1-9-16,0 3-9 0,-2-2 9 0,2 2-13 15,-2 0 13-15,0 3 0 16,-1 1 0-16,1-1 0 0,0-1 0 0,-1 5 0 0,1 0 0 0,-1-2 0 0,4 2 0 0,-4-4 0 31,4 6 0-31,-1-2 0 0,3-4 0 0,0 6 0 0,0-4 0 16,2-3 0-16,1 1 0 0,2-3 0 0,0-5 0 0,3 5 0 15,-2-7-20-15,4 0-2 0,1-2 0 0,2-5 0 0,0 0 22 0,3-3 0 16,0-4 0 0,-3 5 0-16,2-8 12 0,-1 3 6 0,-1-2 2 0,3 2 0 15,-6-3-20-15,-2 1 0 0,0 2 8 0,-3-3-8 16,-2 5-14-16,-3-2-6 0,-3 0-2 0,0-2 0 0,-5 2 8 0,0 2 2 0,0-2 0 0,-8 4 0 15,-2-4-5 1,-4 7-1-16,-1 0 0 0,-1 2 0 0,-3 1 5 0,1 8 1 16,-3-1 0-16,-3-1 0 0,3 5-1 0,-3 7 0 0,3-4 0 15,2 6 0 1,1 1 13-16,2-3 0 0,0 7 0 0,3-2 0 0,-1 2 15 0,6 2-4 0,0 3-1 0,3-2 0 16,0 2 4-16,2-3 1 15,3 1 0-15,3-1 0 0,2-2 10 0,0-2 3 0,6 0 0 16,0-7 0-16,2-3-6 0,3-2-1 15,0 0 0-15,2-7 0 0,3 0-21 0,0 0-18 16,1-7 3-16,-1 0 1 0,0-2-3 16,3-1-1-16,2-4 0 0,-2-2 0 0,-3-3 8 0,3-2 2 0,-3 4 0 0,-2-4 0 15,-1 5-7-15,-2 4-1 16,-3 0 0-16,1 0 0 0,-1 1 16 0,-5 6 0 16,0-2 0-16,0 2 0 0,0 3 0 0,-6 2-11 15,-2 0 11-15,5 2-10 0,-2-2 22 0,0 7 5 0,-3 0 1 0,2-4 0 0,1 4-2 0,-3 2 0 31,-3-2 0-31,1 5 0 0,2-3-16 0,-3 1 10 0,0-3-10 16,1 0 8-16,2 0-8 0,0-5-16 0,0-2 4 0,0 0 1 16,0 0 11-16,-3 10 0 0,3-10 0 0,0 0 0 0,0 0 0 0,0 0 0 15,5-3 0-15,1-4 8 16,-1 5-19-16,3-3-3 0,3 3-1 0,-3-3 0 0,2 5 15 0,3 0 0 16,1 7 0-16,-1 0-9 0,3 3 17 15,0 1 3-15,2 1 1 0,-2 5 0 16,2-3-12-16,-2 2 8 0,0 1-8 15,0-3 8-15,-5 0 20 0,5-2 3 0,-6-5 1 0,6 0 0 32,-5-7-52-32,2 0-9 0,0-7-3 0,3-10 0 0,0 1-72 0,2-8-16 0,3 1-2 0,3-10-1 31,3-5-126-31,-1-2-26 0,24-37-5 0,-12 11 0 0,-12 5 230 16,3 4 50-16,-16 31 0 0,3-4 9 0,-3-3-205 0,1 0-40 0,-1-2-9 0,0 2-2 0,-5 2 585 0,0-2 117 0,3 10 23 15,-4-1 5 1,-1 8-286-16,-4 2-57 0,1 4-11 0,0 10-2 0,-3 0-50 0,0 0-9 0,-6 10-3 0,4 4 0 15,-1 2-33-15,-2 1-6 16,-3 6-2-16,0 5 0 0,3 1-12 0,-1 1-4 0,-2 10 0 0,1 5 0 16,-1-3-8-16,2-2 0 0,4 0 0 0,-1-2 0 15,-2-5 0-15,2 4 0 16,3-4 0-16,3 0 0 0,-3 2 0 0,2-2 0 0,1-7 0 16,2 5 0-16,3-5 0 0,-2-3 0 15,-1-2 0-15,3-4 0 0,0-1 0 0,0-2 0 0,0-4 0 0,-1-3 0 16,1-5-14-1,3 3-5-15,-6-5-1 0,6-5 0 0,-3-4-24 16,0-5-6-16,-3-3-1 0,0 1-737 16,-2-8-147-16</inkml:trace>
  <inkml:trace contextRef="#ctx0" brushRef="#br0" timeOffset="5691.77">16126 6302 403 0,'-16'7'36'0,"11"-5"-36"0,0 5 0 0,-3 0 0 0,3-4 425 0,2 4 79 15,0 0 15-15,3-7 3 16,0 0-357-16,0 0-71 0,3 2-14 0,0 5-4 16,5 0-16-16,2 0-3 0,1 0-1 0,2-4 0 0,6-3-28 0,7 0-7 15,3 0-1-15,3 4 0 0,0-4-20 0,2-4 0 16,0 4 0-16,1 0 0 0,-1-3-12 0,1-1-6 16,-6-6-2-16,5 3 0 15,0-2-28-15,1 2-7 0,-1-3-1 0,1-4 0 16,-4 5-19-16,1-5-4 0,-3 4-1 15,-2 1 0-15,-1 2 31 16,-5 0 5-16,-2 0 2 0,-3 0 0 0,-6 2 42 0,1 0 16 0,-3 5-1 0,0 0 0 16,-8 0 24-16,0 0 5 0,0 0 0 0,0 0 1 0,-8 5-2 0,0 0-1 15,-5 2 0-15,2 7 0 16,1-5-34-16,-4 1-8 0,-2 4 0 0,3 2 0 0,3-2 0 0,-1 0 12 0,-2 3-12 0,2-1 12 16,3-2-1-1,0 3 0-15,3-5 0 0,0 4 0 0,-1 3 8 0,4-7 1 16,2 4 1-16,0 3 0 0,0-3 3 0,5 1 1 0,0-1 0 15,3-2 0-15,-2-2-5 0,2 5-2 0,5-3 0 16,0-5 0 0,3 5 1-16,-3-4 0 0,0-3 0 0,1 2 0 0,-1-2 7 0,0 0 2 0,-2 0 0 15,-3-4 0-15,2 4-28 0,-2-7 0 0,-3 7 0 0,1-7 0 16,-6 0 0-16,5 7 0 0,0-5 0 0,-5-2 0 16,0 0-20-16,0 0-10 0,-5 7-2 0,-3 0 0 0,-3 0 7 0,-4 3 1 15,-1-6 0-15,-8 6 0 16,-3-1-74-16,-4 5-14 0,-4-2-4 0,-4 2-988 0</inkml:trace>
  <inkml:trace contextRef="#ctx0" brushRef="#br0" timeOffset="11993.51">14944 7727 633 0,'0'0'56'0,"0"0"-44"16,0 0-12-16,0 0 0 0,0 0 220 0,0 0 43 15,0 0 8-15,0 0 1 16,0 0-172-16,0 0-36 0,0 0-6 0,0 0-2 0,0 0-28 0,0 0-5 16,0 0-2-16,0 0 0 0,2 5-9 0,1-1-3 0,-6 3 0 0,1 0 0 31,-1 3-9-31,-2 4 0 0,2 2 0 0,-2 6 0 0,0 4 27 0,2 2 0 16,-2 5 0-16,-1 2 0 0,4 5 12 0,-1 5 2 15,-2-3 1 1,2 3 0-16,3 2-1 0,-3 2 0 15,3 5 0-15,0-4 0 0,0-3-13 0,0 4-2 0,0-4-1 0,0-2 0 0,0 2-17 0,0 0-8 16,0 0 8-16,3 0-8 0,-3 0 0 16,0-7 0-16,0 0 0 0,0-7 0 15,0 2-21-15,3-6-7 0,-1-1 0 0,-2-5-1 0,0-4-172 16,3-2-35-16</inkml:trace>
  <inkml:trace contextRef="#ctx0" brushRef="#br0" timeOffset="13255.04">16288 7645 2070 0,'0'0'92'0,"0"0"18"0,0 0-88 0,0 0-22 0,0 0 0 0,2 4 0 16,-2 3 75-16,3 5 10 15,2-7 3-15,-2 9 0 0,-3 0-40 0,3 3-8 16,2 1-2-16,0 4 0 0,-5 1-21 0,3 3-4 0,0 5-1 0,-1-1 0 16,-2 3-12-16,0 0 0 0,3 2 0 0,2 0 0 15,-2 3 0-15,-1 0 0 0,-4-3 0 0,2 5 0 16,2 0 0-16,-2 7 0 15,0 0 0-15,0 0 0 0,-2 0 0 0,2 3 0 0,0-3 0 16,-3 7 0-16,3 0 0 16,0-5 0-16,0-2 0 0,0 0 9 0,-3-2-20 0,3-5-4 0,3-5-1 0,-3-4 0 15,0-1-46-15,0-6-10 16,5 2-1-16,1-5-1 0,-1-2-138 0,-2-3-27 0,-1 15-5 0,4-10-2 16</inkml:trace>
  <inkml:trace contextRef="#ctx0" brushRef="#br0" timeOffset="14185.63">17513 7616 1324 0,'0'0'118'0,"0"0"-94"0,0 0-24 0,0 0 0 15,0 0 160-15,0 5 28 0,0-3 6 0,0 8 1 0,0-3-103 0,2 0-20 31,-2 0-4-31,0 2 0 0,0 1-29 0,0 2-6 0,0-1-1 0,3 6 0 16,-3 4-32-16,0 5 0 0,3 4 0 0,-1 3 0 16,-2 5 0-16,3 9 0 0,-3 0 0 0,3 0-9 0,-1 0 9 0,1 0 11 15,-3 3-3-15,3-1 0 0,2 3-8 16,0-3 0-16,0 1 0 0,-2-3 0 16,2-3 0-16,1-1 0 0,-1-3 0 0,0 0 0 0,-2 2 0 0,0-7 0 15,2 5-12-15,0-5 12 16,-2-6 0-16,-1 1 0 0,1-2 0 0,0-6 0 15,-1-1-28-15,1-5 1 0,0 1 1 0,-1-3-662 16,1-5-132-16</inkml:trace>
  <inkml:trace contextRef="#ctx0" brushRef="#br0" timeOffset="14580.63">18621 8393 2487 0,'0'0'110'0,"3"7"23"0,0 0-106 0,2 0-27 0,3-5 0 0,0 5 0 31,5-2 12-31,-2 0-4 0,5-5 0 0,-3 4 0 16,3-1-63-16,-3-3-13 0,0-3-2 0</inkml:trace>
  <inkml:trace contextRef="#ctx0" brushRef="#br0" timeOffset="14767.92">19502 8343 2595 0,'6'3'57'0,"4"4"12"0,4 0 3 0,1 0 0 32,1-5-57-32,0 5-15 0,0 0 0 0,3 0 0 0,-6-4 0 0,3-3 0 0,-3 0 8 0,3 0-8 31,-3 0-118-31,0 0-26 0,0-8-6 0</inkml:trace>
  <inkml:trace contextRef="#ctx0" brushRef="#br0" timeOffset="14996.5">20399 8360 1692 0,'22'14'75'0,"-9"-12"15"0,3 5-72 0,-3 3-18 16,3-3 0-16,0 0 0 0,-3 0 96 0,3-5 16 0,0 3 4 0,-3-3 0 16,0-2-85-16,0 0-17 0,1-2-3 0,-4-3-1 31,1-2-79-31,-3 2-16 0,2-6-3 0</inkml:trace>
  <inkml:trace contextRef="#ctx0" brushRef="#br0" timeOffset="15138.45">20902 8346 2188 0,'5'11'48'0,"1"-1"11"0,2-3 1 0,0 2 1 0,2 1-49 0,1-3-12 16,2 2 0-16,0-2 0 0,0 0 0 0,1 0 0 0,-4-4 0 0,6 1 0 31,-3-1-131-31,-2-3-29 0</inkml:trace>
  <inkml:trace contextRef="#ctx0" brushRef="#br0" timeOffset="15633.26">21476 7743 172 0,'0'0'16'0,"0"0"-16"0,0 0 0 0,0 0 0 0,0 0 207 0,0 0 38 0,0 0 8 0,0 0 2 16,0 0-65-16,0 0-13 16,0 0-2-16,0 0-1 0,0 0-90 0,0 0-17 0,0 0-4 0,0 0-1 15,0 0-31-15,0 0-7 0,0 0 0 16,0 0-1-16,0 0-2 0,0 0 0 16,0 0 0-16,3 7 0 0,0 3 16 0,-1 4 3 0,1 2 1 0,-1 1 0 15,4 6-41-15,-4 6 0 0,4-3 0 0,-1 11 0 16,0-2 0-16,3 5 0 0,-2 7 0 0,1-2 8 0,-1 5 0 15,2-3 0 1,0 9 0-16,-3-2 0 0,3 3-8 0,-3-3 0 0,0 0 0 0,1 2 0 0,-1 1 0 0,0-1 8 16,-5-2-8-16,6-4 0 15,-4-3 0-15,1 0-11 16,0-7 1-16,2-3 0 0,0-4-16 0,0-2-3 16,-2-1-1-16,2-4 0 0,-2-2-130 15,2-8-25-15,-5 12-6 0,3-16-1 0</inkml:trace>
  <inkml:trace contextRef="#ctx0" brushRef="#br0" timeOffset="17037.58">17383 6753 2016 0,'0'0'179'0,"0"0"-143"0,0 0-36 0,5 7 0 32,1 0 76-32,-1-4 8 0,0 4 1 0,1-5 1 0,-1 5-72 0,0-7-14 15,0 7 0-15,1-7 0 16,-6 0-157-16,2 7-25 0</inkml:trace>
  <inkml:trace contextRef="#ctx0" brushRef="#br0" timeOffset="19108.04">17632 6864 2167 0,'0'0'48'0,"0"0"9"0,8-3 3 0,2-8 0 0,1-1-48 0,2-4-12 16,3-3 0-16,0-5 0 0,2-2 9 0,-2-4-1 0,3-1 0 0,-1-2 0 0,1 0-8 15,-1-4 0-15,-2 1 0 0,3-1 0 31,-1-6-30-31,1-1 2 0,-3 4 0 0,0 0 0 0,-1-5 8 0,1 5 3 0,0 5 0 0,-3-3 0 16,3-2 17-16,-2 3-8 16,-1-3 8-16,-3 4 0 0,1 1 0 15,0 2 0-15,-4 3 0 0,-1 4 0 0,-1 2-8 16,-2 3 8-16,-1 5 0 0,-2 6 0 0,-2 3 0 0,-1 0 0 16,-2 2 10-16,-1 5-2 0,-4 3 7 0,-1-1 1 0,-5 10 1 0,3 0 0 0,-5 2-9 0,4 2-8 31,1 5 9-31,-3 3-9 0,-2 2 10 0,-1 0-10 0,3 9 10 0,-2 0-10 0,2 0 0 0,0 1 0 15,3 4 0-15,2 0 0 16,1 4 0-16,2-1 0 0,0 4 0 0,3 0 0 0,2-7 0 0,3 7 0 16,0-7 0-16,0 0 0 15,3 0 0-15,-1-3 0 0,4-4 0 0,-1 0 0 0,3-2 0 16,0-8 0-16,0 5 0 0,2-9 0 0,3 2 0 0,1-4 0 16,2-1 0-16,-1-6 0 0,4-3 0 15,-1 0 0-15,4-7 0 0,-1 0 0 0,5-7 0 0,1 0 0 16,-3 0 0-16,2-5-10 0,-2-4 10 15,2-3 0-15,3-5-9 0,-2 5 9 0,-1-4-15 0,3 2 2 16,-5-5 0-16,0 7 0 16,-3-2-21-16,0 0-4 0,1-3-1 15,-1 8 0-15,-3-3 5 0,-2 2 1 0,-3 1 0 0,1-3 0 16,-1 3-24-16,0 4-5 0,-2-2-1 0,-3 0 0 16,-1 7 25-16,-1-3 5 0,-1 1 1 0,0 2 0 0,-2 4 32 15,0-1 0-15,2-3 0 0,-5 7 0 0,0 0 25 16,0 0 12-16,0 0 3 0,0 0 0 0,0 0 10 0,0 0 2 0,0 0 1 0,0 0 0 0,0 0-31 0,0 0-6 31,0 0-2-31,0 0 0 0,0 0 2 0,0 0 0 16,0 0 0-16,0 0 0 0,0 0-16 0,0 0 8 0,0 0-8 0,-5 7 0 15,5 0 12-15,-3 0-4 0,3-7-8 0,-3 2 12 16,3-2 9-16,0 0 2 0,0 0 0 0,0 0 0 0,0 0-10 16,0 0-1-16,0 0-1 0,0 0 0 15,0 0-11-15,0 0 0 0,0 0 0 0,-5 0 0 16,5 0 0-16,0 0 0 0,0 0 0 15,-3 0 0-15,1-2-8 0,-1-3-1 0,0 3 0 0,1-1 0 0,-1-1 9 0,1-3 0 16,2 7 0-16,-3-5 0 16,0 0-15-16,1-2-1 0,-4 5 0 0,4-3 0 15,-4 3 16-15,1-1 0 0,0 3 0 0,-3 3-9 0,-3-3 9 0,3 2-10 32,-2 5 10-32,2 0-10 0,-5-2 10 0,5 0 0 0,-3 2 0 0,0 2 0 0,6 3 0 0,-3 0 9 0,0 2-9 0,0 0 0 15,0 0 10 1,-2-2-10-16,5 4 8 0,-3 5-8 0,0-4 19 0,0-1-2 0,5 5 0 0,-2-2 0 15,2 2-9 1,3-2-8-16,0-2 9 0,3-3-9 0,2 2 8 0,0-2-8 16,3-4 0-16,3-1 9 0,2 3-9 0,-2-5 0 0,-1-2 0 0,4-5 0 15,1 4 0-15,1-4 0 0,3-4 11 0,-1 1-11 16,-2-4 0-16,3 0-18 16,-3 0 2-16,2-9 1 0,-2-1-21 0,2 1-4 0,1 2 0 15,-3-5-1 1,5-2-36-16,-2 4-7 0,2 1-2 0,0 2 0 15,0-3-22-15,0 1-5 0,-2 2-1 0,-1 2 0 0,-2 0 101 16,0 3 13-16,0 2 16 0,-6-3-3 0,4 3 71 0,-1 0 15 16,-5 5 2-16,0-1 1 0,0-1-49 0,-3 4-9 0,-5 0-3 0,0 0 0 0,0 0-3 0,5 4-1 15,1 1 0-15,-4 2 0 16,-2 0-7-16,0 3-2 0,0 4 0 0,0-5 0 0,-2 8-5 16,-1-6-2-1,0 1 0-15,3 2 0 0,-2 0-2 0,-1 3-1 0,-2-8 0 0,2 8 0 0,-2-3-4 0,2-5-1 31,-2 5 0-31,2-4 0 0,1-3-13 0,-1 0 8 0,0-5-8 16,1 5 0-16,-1-7 0 0,3 0 0 0,0 0 0 0,0 0 0 0,0 0-9 16,5-7-8-16,-2 0-2 0,5-2 0 0,2-8 3 15,1 3 0-15,2-5 0 0,-2 3 0 16,-1-1-16-16,4 1-2 16,-1-3-1-16,-3 3 0 0,1-1 18 0,2 8 3 0,-5-5 1 0,3 7 0 15,-3-3 25-15,-3 3 4 0,3 5 2 0,-3-3 0 0,-5 5 27 16,0 0 6-16,3 0 1 0,-3 0 0 0,0 0-16 0,5 7-2 15,-2-2-1-15,-3 2 0 16,3-2-16-16,-3 6-3 0,0-6-1 0,0 2 0 16,5 5-13-16,-5-3 0 0,2 1 0 0,4-1 0 0,-4-2 9 0,4 0-1 15,-1 0 0-15,3-4 0 0,2 4-8 0,1 0-11 16,0-7 3-16,2 2 0 0,3-4 8 0,-3 2 0 0,3 0 8 0,-3-7-8 16,3 0 0-16,0 2 0 0,2-7 0 0,-2 5 0 15,0-2 0-15,0-5-8 16,-3 4 8-16,-2-6 0 0,2 2-23 0,-2 2 1 0,-6-2 0 0,3 0 0 15,-3-3-2-15,-2 8 0 0,-1-1 0 0,-4-1 0 16,-1 1 16-16,-2-4 8 0,2 5-10 16,-5 2 10-16,3 4 0 0,-3-1 15 15,-3 4-2-15,1 0 0 0,-1 0-1 0,3 4 0 0,-2-1 0 0,-1 1 0 16,1-1-12-16,2 6 0 0,0-2 0 0,0 7 0 0,-3-4 0 0,3 4-8 16,-2 0 8-16,2 2-10 15,-3 3 10-15,3 2 0 0,3-2 0 0,0 5 0 0,2 4 0 0,0 0 0 16,3 7 0-16,3 1 8 15,2-1 16-15,-2 0 3 16,5-2 1-16,2-2 0 0,-4-1-28 0,2 3 0 0,-3-5 0 0,0-2 0 0,-2-2 0 0,-3 2 0 0,3 2 0 16,-3-2 0-1,2-3 13-15,-4 1-2 0,-4-8-1 0,1 5 0 0,-3-2-10 0,0-2-14 16,-2-3 3-16,-4 0 1 16,1-5-53-16,0 6-10 0,-3-6-3 0,3-2 0 31,2-5 24-31,-2 5 5 0,2-7 1 0,-2 0 0 0,3-2 46 0,2-3 0 0,-3-2 0 0,3-2 0 0,0 2 32 0,0-5 2 0,3 0 1 0,0-4 0 15,2-1 7-15,3-6 2 16,3 4 0-16,2-2 0 0,3-3-30 0,0 6-6 0,5-4 0 16,3 4-8-16,5-4 0 0,3-1 0 0,2 4 0 0,1-2 0 15,2-3 0-15,3-2 0 16,-1-2-9-16,1-2 9 16,3 4-21-16,-4-5 1 0,1 1 0 0,0-3 0 15,0 2-20-15,2-2-4 0,0 3-1 0,1-3 0 0,-6 2 21 0,0 5 5 0,0-4 1 0,-5-1 0 16,0 5 18-16,-3-4 8 0,-3 6-8 0,-2 1 12 15,0-1 30-15,-5 5 6 0,-1-2 0 0,1 5 1 16,-6 2-17-16,0 4-3 0,-2 3-1 0,0 0 0 0,-1 2-2 16,-2 1-1-1,0 4 0-15,0 0 0 0,0 0-17 0,-5 0-8 0,-3 4 0 0,0 1 8 16,-2 9-8-16,-1 0 0 0,0 3-10 0,-2-1 10 16,3 1 0-16,-1 6 16 0,0 1-1 0,4 2-1 15,-4 4-2-15,6 1 0 0,-1-1 0 0,4 1 0 0,2-3 4 0,-3 3 0 31,3-1 0-31,3 3 0 0,-1-2-1 0,1-8 0 0,0 1 0 0,2 2 0 0,0-5-15 0,3-5 0 16,0 1 0-16,0-3 0 16,0-5-13-16,3-2-3 0,-4-4 0 0,1-3 0 15,0 0-102-15,0-3-21 0</inkml:trace>
  <inkml:trace contextRef="#ctx0" brushRef="#br0" timeOffset="19332.28">19378 6516 2790 0,'0'0'61'0,"8"-3"13"0,3 3 2 0,4-4 3 0,7 4-63 0,4-3-16 0,3-1 0 0,0 1 0 31,6-4 38-31,-4 0 5 0,1 0 1 0,0 5 0 0,-3-5-29 0,3 0-6 16,-3-3-1-16,3-4 0 15,-1 2-48-15,1-4-9 0,0-3-3 0,0 3 0 16,-6-1-144 0,1 1-28-16,23-24-7 0,-16 2-1 0</inkml:trace>
  <inkml:trace contextRef="#ctx0" brushRef="#br0" timeOffset="19726.91">20085 5930 2343 0,'0'0'104'0,"0"0"21"0,0 0-100 0,-3 7-25 16,0 0 0-16,1 3 0 0,-1-1 63 0,3 8 7 16,-3 4 2-16,-2 2 0 0,2 3-32 0,-5 2-7 15,0 1-1 1,1 8 0-16,-4 10-32 0,3-2 0 0,-3 0 0 0,1 6 0 0,-1-1 0 0,3-3 0 16,0-7 0-16,0 0 0 15,-2 0-20-15,2 0-12 0,0 0-1 0,3-10-1 31,-3 1 0-31,2-5 0 0,4-5 0 0,-1-5 0 0,1-6-6 0,4 1 0 0,-2-8-1 0,0-3 0 0,5 0 23 0,3 0 5 16,3-7 1-16,0 0 0 16,-3-3 1-16,2 1 1 0,3-5 0 15,-2-3 0-15,0 3 10 0,2-2 0 0,-3 6 0 16,4-4 0-16,-1 5 18 16,-3 2-1-16,1-3 0 0,0 6 0 0,-4 1-1 0,1 3 0 0,0 0 0 0,3 3 0 15,-3 4 13-15,-3 4 3 0,3 1 0 0,-3 2 0 0,3-4-7 0,-5 6-1 16,2 1 0-16,-2 4 0 0,2-5 13 0,-2 5 3 0,-1-2 0 15,4 5 0-15,-4-8-32 16,1 1-8-16,0 4 0 0,-1-7 0 0,-2-2 0 0,3 4 0 0,0-9 0 0,-1 7 0 31,1-7-152-31,0 3-32 0</inkml:trace>
  <inkml:trace contextRef="#ctx0" brushRef="#br0" timeOffset="54960.9">20939 6730 2458 0,'0'0'109'0,"0"7"23"0,0 0-106 0,0 0-26 0,3 0 0 0,-1-2 0 16,4 2 21-16,-1 0-1 15,0 2 0-15,1-4 0 0,-6-5-20 0,5 2-15 16,0-2 3-16,0 5-1101 0</inkml:trace>
  <inkml:trace contextRef="#ctx0" brushRef="#br0" timeOffset="55575.02">20841 6198 2523 0,'-10'3'56'0,"4"4"11"0,1-7 2 0,0 7 2 0,5-7-57 0,-6 2-14 16,1-2 0-16,5 0 0 0,-2 7 20 0,-4-2 2 15,4-3 0-15,-4 5 0 16,4-4 8-16,2-3 2 0,-6 0 0 0,6 0 0 16,-5 7-64-16,5-7-12 0,0 0-2 0,0 0-731 0,0 0-147 0</inkml:trace>
  <inkml:trace contextRef="#ctx0" brushRef="#br0" timeOffset="56637.83">21616 6168 345 0,'0'0'31'0,"-5"0"-31"16,0-7 0-16,-3 4 0 0,0-1 409 0,3 1 76 31,2-4 15-31,-2 5 4 0,-3-3-383 0,0-2-76 0,-3 7-15 0,1-2-3 15,-6-1-27-15,0-1 0 0,3 4 0 0,-3 4 0 0,0-4 0 0,5 3 0 16,-4-1 0-16,4 5 8 0,0-2-8 0,3 2 0 31,-2-2 0-31,2 6 0 0,0 1 0 0,0 0 0 0,3 0 0 0,-1 9 0 0,-1-2-13 0,4 4-5 0,0 5-1 16,1 3 0 0,2-3 19-16,5 10-8 0,-2-5 8 0,4 0 0 15,4-3-11-15,0 1 11 0,2-1-10 0,3-4 10 0,2 5-12 0,3-8 12 0,6 1-13 16,-1-8 5-16,-2 1-5 0,3-1-1 0,2-9 0 15,0 3 0-15,-3-3 14 0,1-7-9 16,-3 0 9-16,-1-3-8 0,-1-4 16 0,-1 0 4 16,0-7 1-16,0 5 0 0,0-8 6 0,-2 3 1 0,-1-2 0 0,-2-3 0 15,0-2 2-15,-3 2 1 0,-2-2 0 0,-3-3 0 16,-3 5-10-16,-2-2-1 16,-3-2-1-16,0 4 0 0,-6-2-11 0,1-3 12 15,-3 5-12-15,0 1 12 0,-2 1 0 0,2 1 1 0,-3-1 0 0,1 3 0 16,2 5-1-16,-3-1 0 0,0 1 0 0,3 2 0 15,1 2 5-15,-1 5 1 16,-3 0 0-16,3 5 0 0,0-3-29 0,3 8-5 0,-3-3-2 0,0 7 0 0,3 2 18 16,-3 1-12-16,0 4 12 0,0-2-10 15,5-3 10-15,-2 5 0 0,2-4-9 0,1-1 9 0,2 1 0 0,0-1-11 16,2-2 11 0,1 0-8-16,0-4 8 0,2-1-13 0,0-2 5 0,0 3 8 15,3-3-20-15,0-7 4 0,0 4 1 0,0-4 0 0,3-4 3 0,-1 4 0 31,1-7 0-31,2 4 0 0,0-4 0 0,3 0 0 0,-2 0 0 0,-1 5 0 0,0-5 12 0,3 4 12 16,-3 3-3-16,-2-4 0 0,-3 4 5 0,2 4 1 0,1-1 0 0,-3-3 0 31,0 7 27-31,-3-5 6 0,0 5 0 0,1-2 1 0,-4-3-22 0,3 5-5 16,1-4-1-16,2-3 0 16,-8 0-21-16,5 4 9 0,0-1-9 0,3-3 0 0,-2-3 0 0,-1 3 0 15,0-4 0-15,3 1-12 0,-3-4-3 0,3 0 0 0,0 0 0 0,3-2 0 31,-3 2-33-31,2-5-8 0,1-2 0 0,-1-3-1 16,1-4 22 0,0 5 5-16,-1-1 1 0,1 1 0 0,-1-8 29 0,1 8 0 0,-3-5-8 15,0 4 8-15,0 1 21 0,0 6 7 0,0-4 2 0,-3 5 0 0,0-1 24 0,1-1 5 0,-4 6 1 0,1-2 0 16,-1 2 0-16,-2 5 1 16,0 0 0-16,0 0 0 0,0 0-42 0,0 0-9 0,0 0-2 0,0 0 0 15,-5 7-8-15,0 7-11 0,0 3 3 0,2 6 0 16,-2 3 8-16,2 12 0 0,3 2 0 0,-5 2 0 0,2 5-21 15,3 7-3-15,-3 7 0 0,1 3 0 0,-1 2 24 0,3-3-9 32,0 1 9-32,0-3 0 0,0-5 0 0,0-2 0 15,3-4 0-15,-1-6 0 0,1-4-20 0,-3-4 4 0,3-1 0 0,-1-9 0 16,1 0-15 0,0-3-2-16,-1-9-1 0,1 3 0 15,-3-10-74-15,3 2-14 0,-3-9-3 0,0 0-834 0</inkml:trace>
  <inkml:trace contextRef="#ctx0" brushRef="#br0" timeOffset="56908.93">22146 6231 2145 0,'0'0'95'0,"0"0"20"0,8-7-92 0,2 5-23 0,1-3 0 0,2 0 0 0,0 1 58 0,6 1 7 15,-1-1 2-15,6 4 0 0,0 0-26 0,0 0-5 0,2 4 0 0,-2-1-1 31,2 6-16-31,1-2-3 0,-3 0-1 0,-6 7 0 0,3 0-15 0,-5 3 9 0,-3-1-9 0,-2 3 8 16,0-2-8-16,-6 6 0 0,0-2 0 0,-2-2 0 16,-6 2 0-16,1-4-12 0,-6-1 4 0,0 1 8 15,-3-1-11-15,-5-2 11 32,-2-4-8-32,-3 1 8 0,-1 1-12 0,-1-5 2 0,-4 3 1 0,1-3 0 15,4-3-31-15,1-1-5 0,0-3-2 0,5 4 0 16,0-4-9-16,1-4-1 0,4 4-1 0,0-3 0 0,3-1-104 15,0 1-21-15,3-1-4 0,3-1-1 0</inkml:trace>
  <inkml:trace contextRef="#ctx0" brushRef="#br0" timeOffset="57310.61">22754 6328 1922 0,'16'-5'85'0,"-11"0"18"0,3-2-83 0,0 0-20 16,-2-2 0-16,1 2 0 15,-4-3 79-15,0-4 11 0,-3 5 2 0,-6 2 1 0,4-5-52 0,-6 0-10 16,-3 3-3-16,1-1 0 0,-4 3-10 0,1 0-2 16,-3 5-1-16,0-3 0 15,1 5-4-15,-1 0-1 0,3 5 0 0,-1 0 0 0,-2 2-10 0,3 7 8 16,0 2-8-16,2 1 8 0,-2-1-8 16,3 8 0-16,2-1 0 0,0 1 0 15,2-1 0-15,1-2 12 0,0-2-4 0,2 2 0 0,3-2-8 0,0-2-14 16,3-3 3-16,-1 2 1 15,1-4 10-15,5-3 0 0,-3-2 0 0,3-2 0 0,3 0 0 0,-1-3 0 16,4-2 0-16,-1-2 8 0,0-5-8 0,3 0 12 16,3 0-4-16,2-3 0 0,-3 3-8 0,1-2 0 15,-1-5-8-15,1 7 8 0,-6-3 0 16,0 1 0-16,-2-5 0 0,-3 7-8 16,0 4 16-16,0-4 4 0,-3-2 1 0,0 4 0 0,-5 5-13 15,0 0 0-15,0 0 0 0,0 0 0 0,0 0 0 0,0 0 0 16,5 5 0-16,1-3 0 0,-1 5 0 0,0 3 0 0,1-3 0 15,-1 2 0 1,-2-2-31-16,2 7-9 0,0-7-1 0,3 0-1 0,-3 0-122 0,3-2-24 0,0-5-4 0</inkml:trace>
  <inkml:trace contextRef="#ctx0" brushRef="#br0" timeOffset="57761.29">23318 6135 2487 0,'0'0'110'0,"0"0"23"0,0-5-106 16,-3 0-27-16,-2 1 0 0,2 1 0 0,-2-1 31 0,0 1 1 0,-6 3 0 16,0 0 0-16,-2 3-22 0,0-3-10 31,0 7 10-31,-3 0-10 0,3 2 0 0,-3 5-8 0,0-4-1 0,3 6 0 16,-3 5-8-16,5-2-2 0,1 5 0 0,-1 6 0 0,0-6 8 0,6 6 2 0,0-4 0 0,5 2 0 15,-3-4-4-15,6-1-1 0,5-4 0 0,0-2 0 31,2-1 22-31,1-2 5 0,5-4 1 0,0 4 0 0,0-7-5 16,-1 0-1-16,4-5 0 0,2 3 0 0,-2-3-8 0,2-4 0 16,-3-3 0-16,3 3 0 0,-5-3 0 0,3-4-11 0,-3 2 3 0,2-3 0 31,-2-4-24-31,0 5-4 16,-3-5 0-16,-2-3-1 0,-1 3-11 15,1 2-1-15,0-2-1 0,-4 0 0 0,-1 5 19 0,-1-1 4 16,-2 3 1-16,2 0 0 0,-5 0 26 0,3 5 0 15,-3-5 9-15,0 7-9 0,0 0 28 0,0 0 0 16,0 0-1-16,0 0 0 0,-6 9-11 0,1-2-3 0,0 0 0 0,-1 3 0 0,4 1 7 0,-1 1 0 0,1 2 1 0,2-4 0 16,0 4-9-16,0-5-1 0,2 1-1 0,1 1 0 15,-1-1-10-15,4-1 12 16,-1-2-12-16,-2 0 12 0,2-4-12 0,3 4 0 0,-3-7-12 0,3 0 12 31,0 0-99-31,3 0-12 0,-1-7-2 0,1 2-821 0</inkml:trace>
  <inkml:trace contextRef="#ctx0" brushRef="#br0" timeOffset="57919.97">23765 5987 2516 0,'0'0'112'0,"-3"4"22"0,3 3-107 0,0-2-27 0,0 2 0 0,3 0 0 15,0 3 15-15,-1-3-3 0,-2 0 0 0,3 0 0 31,-3-7-51-31,5 2-10 0,-5-2-3 16,5 5-1033-16</inkml:trace>
  <inkml:trace contextRef="#ctx0" brushRef="#br0" timeOffset="58185.47">24082 5853 2300 0,'0'0'102'0,"0"0"21"16,0 0-99-16,0 0-24 0,0 0 0 0,0 0 0 0,0 7 72 0,-2-3 10 0,-1 1 2 0,-2 2 0 0,-6 5-42 0,3 0-8 15,-2 4-2-15,-1 1 0 0,-2 6-32 0,-3 1 0 32,3 6 0-32,2 3 0 15,1-2-24-15,-1 6-4 0,3 1-2 0,0-3 0 0,3 5 30 0,0 0 0 16,2 0 0-16,3-2 0 0,0-5 0 0,3-3-12 0,2-6 0 16,0 2 0-16,0-5-10 0,3 0-2 15,0-5 0-15,0-4 0 16,0 5-46-1,3-10-10-15,-3 0-1 0,0 0-943 16</inkml:trace>
  <inkml:trace contextRef="#ctx0" brushRef="#br0" timeOffset="58536.25">23686 6201 403 0,'0'0'36'0,"0"0"-36"16,0 0 0-16,0 0 0 0,0 0 528 0,0 0 98 15,5 4 20-15,0-1 4 16,6 4-475-16,-1-5-95 0,1 5-20 0,2-2-3 0,-2-3-39 0,5 3-8 0,-3 0-2 0,0-1 0 31,3-1-8-31,2 4 0 0,1-3 0 0,-1-1 0 16,4-1-88-16,1 3-19 0,1-3-4 0,0-2-1 15,2 0-48-15,-2 0-11 0,0-2-1 0,0-3-1 16,-3 3-63-16,0-5-12 0,-2 4-2 0,-1-4-366 0,11-2 492 16,-2-3-328-16,-9 5 377 0,-10 5 60 0,0-1 15 0,-2-1 0 15,-1 4 281-15,-5 0 59 0,5 0 12 0,-5 0 3 16,5 0-143-16,1 4-28 15,-6-4-5-15,2 5-2 0,1 2-79 0,0-2-16 16,-3 2-3-16,0-2-1 0,0 6-36 0,0 1-7 0,0 0-2 16,0 0 0-16,0-1-33 0,0 1 0 0,0 0 0 0,2 0 0 31,1 2 16-31,2 0-3 0,-2-2-1 0,2-5 0 0,0 7-12 0,1-5 0 16,-4-2 0-16,6-4 0 15,-2 4-26-15,2-7-8 0,-3 0-2 0,3 0 0 0,2 0-143 0,-2-7-29 0,3 4-5 0,-3-4-639 0</inkml:trace>
  <inkml:trace contextRef="#ctx0" brushRef="#br0" timeOffset="58743.27">24543 6128 172 0,'0'0'16'0,"0"0"-16"16,0 0 0-16,0 0 0 0,0 0 461 0,0 0 90 0,0 0 17 0,5 2 4 31,-2 5-385-31,-3 0-78 0,-3 3-15 0,-2 4-3 0,2 2-39 0,-5 1-8 0,-2 6-2 0,-1 1 0 16,-2 9-27-16,0 4-6 15,-6 3-1 1,3 7 0-16,-2 3-8 0,-1 4 0 0,1 0 0 0,-1 2 0 16,-2 1 0-16,0-3 10 0,0 2-2 0,-1-2-8 0,4-4 16 15,-3 4-3-15,-3 0-1 0,0 0 0 0,-5-5-12 0,0 1 0 0,-6-6 0 16,4-4-10 0,-4-2-94-16,-2-5-20 0,0-7-3 0</inkml:trace>
  <inkml:trace contextRef="#ctx0" brushRef="#br0" timeOffset="79436.38">2027 3416 288 0,'0'0'25'15,"0"0"-25"-15,0 0 0 0,0 0 0 0,0 0 344 0,0-5 63 32,0 5 13-32,2-4 2 0,-2 4-302 0,0 0-61 0,8-3-12 0,0 3-3 15,-2-4-23-15,1 1-5 0,1 3 0 0,0 0-1 0,3-4-15 0,-3 4 8 16,0 0-8-16,0 0 0 0,2-3 0 0,1 3 0 15,-1 0 0-15,4 0 0 0,-1 0 8 0,3 0-8 0,0 0 0 0,2 0 0 16,1-2 14-16,-1-3-3 16,-2 3-1-16,3 2 0 0,-1-7-1 0,1 0 0 15,-1 7 0-15,1-7 0 0,-3 0-1 0,2 4-8 0,1-4 12 16,-1 0-4-16,1 0-8 16,-3 2 0-16,2 1 0 0,1 1 8 0,-6-4 4 15,8 2 1-15,-8 3 0 0,6 2 0 0,-3 0-13 0,2 0 11 16,-2 0-11-16,3 0 10 0,-1 2-10 0,-5 3 0 0,1 2 0 0,4-4 0 15,-7-3 0-15,5 9 0 16,-9-9 0-16,7 5 0 0,2-3 0 0,-6 3 0 0,6-3 0 0,-5-2 0 16,4 5 13-16,-1-3 1 15,-1-2 0-15,5 3 0 16,1-3-14-16,-1 0-12 0,-2 0 3 0,-2-3 0 0,1 3 20 0,4 0 4 0,2 0 1 0,-2 0 0 0,2-2-8 0,-3-3-8 16,1 5 11-1,-1 0-11-15,1 0 9 0,-1 0-9 0,1 0 0 0,-1 0 9 0,1-2-9 16,0 2 0-16,4 0 0 0,-4-5 0 0,7 5 0 0,-5-2 0 15,6 2 0-15,-3 0 0 0,2-5 0 16,1 5 0-16,2 0 0 0,-8 0 0 16,3 0 0-16,2-5 0 0,-7 1 0 0,-1 4 8 0,3-3-8 0,-2-1 0 0,2 4 0 15,-2-3 0-15,-1-2 15 0,1 3-3 0,-1 2 0 0,1-2 0 32,-1 2-12-32,1-5 0 0,-3 5 0 0,2 0 0 0,-2 0 0 0,-3 5 0 15,6-5 0-15,-1 2 0 0,-2-2 12 0,0 0-3 0,-3 0-1 16,1 2 0-16,-1 3-8 0,-3-2 0 15,-2 1 0-15,0-1 0 16,3-3 0-16,-3 4-12 0,-8-4 0 0,5 5-694 0,0 0-139 0</inkml:trace>
  <inkml:trace contextRef="#ctx0" brushRef="#br0" timeOffset="82514.46">362 8668 691 0,'0'0'61'0,"0"0"-49"15,-5-7-12-15,3 0 0 16,2-3 120-16,0 1 22 0,0-1 4 0,0-1 1 0,-3 1-73 0,3-4-14 31,0 5-4-31,0-5 0 0,-5 4-28 0,5-4-7 0,-3 2-1 0,3 1 0 16,-5-6-9-16,2 8-3 0,0-5 0 0,-2 4 0 15,2-4-8-15,-4 2 0 0,-1-2 0 0,5-2 0 0,-5-5 12 0,3 4 0 16,-1 1 0-16,1-3 0 0,-3-2-21 0,6-3-4 16,-6 1-1-16,5 4 0 15,-5-2 14-15,3-1 0 0,2 6 0 0,0-3-9 0,-2 3 9 0,2-5 0 16,-2 4 0-16,3 3 0 15,2-5 0-15,0 3 0 0,0-5 0 0,2 4 0 16,-2 1 0-16,5-1 0 0,-2 1 0 0,-3 2-8 16,5-1 8-16,-5-1 0 0,3 7 0 0,0-6 0 0,2 4 0 0,3-3 0 15,-5-1 8-15,5 4-8 0,-6-3 16 0,6 0 0 16,0-1-1-16,0 6 0 0,3-7 11 0,-3 6 2 16,-1-4 1-16,4 7 0 0,-3-5 2 0,0 0 0 0,2 5 0 15,-2 3 0-15,3-3-19 0,0 2-3 16,-1-2-1-16,6 5 0 0,0-1-8 15,-3-2 0-15,3 5 0 0,3 0 8 0,-4 0-8 0,4 5 0 0,-1-2 0 0,4-1-11 16,-1 5 11-16,0-2 0 0,3 4 0 0,-6-2 8 16,1 2-8-1,-1-1 0-15,-4 1 0 0,1 3 8 0,-4-3-8 0,5 1 0 16,0 4 0-16,-6-3 0 0,1 1 0 0,5 0 0 0,-6 2 0 0,1 0 0 16,2-4 0-16,-2 4 8 0,-1-3-8 0,-2 4 0 15,0-1 0-15,3 0 8 0,-3 2-8 0,-6 1 0 0,6-1 0 0,-8 1 9 31,3-1-9-31,2 1 0 0,-5-1 10 0,0-2-10 0,3 0 8 0,-6-2-8 0,3 2 0 0,-5 3 0 16,2-3 8-16,1 2-8 16,-6 1 0-16,0-1 0 0,-3-2 0 0,3 5 8 0,-2-5-8 0,2 7 0 15,-3-4 0-15,-2-1 0 0,2 1 0 0,1-1 0 16,-1 1 0-16,-2-1 0 16,2 0 0-16,1 3 0 0,-6-7 0 0,5 5 0 0,-7-3 0 0,2-5 0 15,-3 5 0-15,1-4 0 0,-1 1 0 16,1-6 0-16,-6 2 0 0,3 5 8 0,-6-7-8 0,1 6 0 0,5-1 0 0,-3-3 0 31,3 2 0-31,-11 1 0 0,6-3 0 0,-1 2 0 0,3-2 0 0,1 0 0 16,1-7 0-16,1 5 0 15,3-5 0-15,4 0 0 0,-1 0 0 0,4-5 0 0,0 5-16 0,4 0 0 0,-1-7 1 0,2 5 0 47,6-5-121-47,0 0-24 0</inkml:trace>
  <inkml:trace contextRef="#ctx0" brushRef="#br0" timeOffset="86486.96">14502 7170 288 0,'0'0'12'0,"0"0"4"0,0-5-16 0,-3 3 0 16,3-3 0-16,0 5 0 0,0 0 293 0,0 0 56 15,-2-3 11 1,2 3 3-16,0 0-239 0,0 0-48 0,-6-4-10 0,1 4-2 16,0 4-40-16,2-1-9 0,-2 4-2 0,2 0 0 15,-2 2-13-15,-1-2 0 0,4 8 0 0,-3-4 0 0,2 3 0 0,0 0 0 0,1 1 8 0,2-4-8 31,0 6 0-31,2-1 11 0,4-2-11 0,-4-4 10 0,3 4-10 0,1-5 0 0,4-2 0 0,1 0 0 32,2 0 12-32,0-4 0 0,3-3 0 0,0 0 0 0,5 0 9 0,0-3 3 15,-2-1 0-15,0-1 0 0,-1-2-13 0,1 0-3 0,-4-2 0 16,1-3 0-16,-2 2 12 0,-1 1 3 0,-5-5 0 16,2 4 0-16,-2 1-23 0,-2-3 0 0,-1 3 0 0,-3-5 0 15,-2 4 13-15,0-4-1 16,0 5-1-16,-5-1 0 0,0-4-11 15,0 7-17 1,-3-2 4-16,-3 2 1 0,0 0-8 0,-2-3-2 0,3 10 0 16,-1-7 0-16,3 7-14 0,-2-2-4 0,-1-3 0 0,3 5 0 0,-3 0 13 0,4 0 3 0,1 0 0 15,1 0 0-15,0 0-4 16,5 0 0-16,0 0 0 0,0 0 0 0,0 0-86 0,0 0-18 0,0 0-3 16,5 0-1-16</inkml:trace>
  <inkml:trace contextRef="#ctx0" brushRef="#br0" timeOffset="86768.17">15475 7052 288 0,'-2'9'25'0,"-1"-6"-25"0,-2 1 0 0,0-1 0 16,-1 4 357-16,4-2 67 0,-4-1 12 0,4 1 4 0,-1-3-308 0,0 5-62 0,3 0-12 0,-2-4-2 16,-3 4-26-16,2 2-5 0,0-2-1 0,1 7 0 15,-4 1-16-15,4 1-8 16,-4 0 0-16,1 1 8 0,0-1-8 0,-1 8-16 0,-1-8 4 0,-1 8 1 31,0-1-97-31,0 1-20 0,0-1-4 0</inkml:trace>
  <inkml:trace contextRef="#ctx0" brushRef="#br0" timeOffset="87331.8">16682 7118 1940 0,'0'0'43'0,"0"-7"9"0,3 4 1 0,-1-4 1 0,-2 0-43 0,3 0-11 0,5-2 0 0,0 2 0 32,0 0 31-32,0 4 4 0,5-4 1 0,0 7 0 0,-2 0-8 0,2 0 0 0,0 7-1 0,0 0 0 15,1 1-3-15,-1 3 0 16,-3 3 0-16,-2 0 0 0,6 3-24 0,-6-3 0 0,-3 5 8 0,3-3-8 31,-3 1-24-31,-2-1-8 0,-1 3 0 0,-2-2-1 0,0-1 8 0,-2-4 1 0,2 2 1 0,-3 0 0 16,-2-5 12-16,-1 1 3 0,1 2 0 15,0-3 0-15,0-2 0 0,-1 0 0 0,4-5 0 0,2 5 0 16,0-7 8-16,0 0 0 16,0 0 8-16,0 0-8 0,0 0 17 0,0 0-1 0,8 0 0 0,2 0 0 0,3-4-1 15,3 1-1-15,-2 3 0 16,4-2 0-16,1-3-6 0,4 3 0 0,1-3-8 0,3 1 12 15,-4-1-12-15,7 3 0 0,4-3 0 16,3 5 0-16,0 0-72 0,0-2-21 0,-3-3-4 0</inkml:trace>
  <inkml:trace contextRef="#ctx0" brushRef="#br0" timeOffset="88313.77">21598 7040 2253 0,'0'0'100'0,"5"-2"20"0,1 2-96 0,-1 0-24 0,-3-7 0 0,6 7 0 0,3 0 28 0,-3-3 1 16,0-1 0-16,0 4 0 16,0 0-21-16,0 0-8 0,-6 0 0 0,-2 0 0 15,0 0 0-15,6 4 0 0,-6-4 0 0,0 0 0 0,0 0-12 0,2 3-8 16,1 4-1-16,-3-7-1 16,0 0-10-1,0 2-3-15,0-2 0 0,0 7 0 0,0 0 19 0,-3-2 3 0,3 0 1 0,0 2 0 0,0 0 12 0,-2 0 0 16,2 2 0-16,0-2 0 0,-3 3 0 0,3-3 0 0,0 2 0 15,-3 3 0 1,3 0 0-16,0 2 0 0,0-5 0 0,0 5 0 0,3-4 0 0,0 4 0 16,2-5 0-16,0-2 0 0,-2 3 8 0,5-3-8 15,-3 0 0-15,3-2 0 0,0-3 8 16,0 0-8-16,0 5 0 0,0-7 0 0,0 5 0 0,2-3 0 0,-2-2 0 0,3 0 0 31,-1-2-14-31,4-3-3 0,-1 3-1 0,0-3 0 16,6 1-20-16,-4-3-4 15,4-1-1-15,-3 1 0 0,5-2-158 16,-2 2-32-16,4-14-7 0,-4 11-370 0</inkml:trace>
  <inkml:trace contextRef="#ctx0" brushRef="#br0" timeOffset="88670.72">22008 7115 2358 0,'0'0'52'0,"0"0"10"0,0 0 2 0,0 0 3 16,5 0-54-16,3 0-13 0,-8 0 0 0,0 0 0 0,0 0 32 0,0 0 3 31,6 3 1-31,-6-3 0 0,2 7-36 0,1 0 0 0,0 0 0 0,-3 2 0 0,-3 1 0 0,3 4 0 16,0 2 0-16,0 1 0 0,0-1 0 0,0 1 0 15,3-3 0-15,-1 2 0 0,1-2 0 0,2-4 0 0,-2-1 0 0,5 3 0 31,0-3 0-31,2-6 0 0,1 4 0 0,-3-2 0 0,2-5 8 0,4 0 2 0,-4 0 0 0,1-5 0 32,-3-2 2-32,2-3 0 0,1 3 0 0,-3-2 0 0,0-5-4 0,0 2-8 0,0-4 12 0,-6-3-4 15,3 2-8-15,-2 1 0 16,-3-3 0-16,3 3 0 0,-6-3-13 0,0 2 5 0,-2 6 8 16,0-4-13-16,0 1 13 0,-3 7 0 15,0-2-10-15,2 2 10 0,-1 4 0 0,-4-1 0 16,0 4-9-16,1 0 9 15,-3 0-32-15,-1 4-2 0,4-1-1 0,-6 4-693 0,-3 0-140 16</inkml:trace>
  <inkml:trace contextRef="#ctx0" brushRef="#br0" timeOffset="89896.14">18733 10076 2448 0,'0'-7'54'0,"-6"0"11"0,-2-4 3 0,0-1 0 0,-2-5-55 0,-3-1-13 31,-3-4 0-31,0 6 0 0,-3-1 18 0,1-4 1 0,-3 5 0 0,-6-1 0 16,1 8-19-16,-6 2 0 0,-8 5 0 0,1 4 0 16,-1 3-19-16,0 4-7 0,3 0-2 0,3 13 0 0,-1-4 38 0,9 11 7 31,-1-3 2-31,6 4 0 0,0 3-19 0,5 0 0 0,0 7-11 0,3 7 11 0,5 7 0 0,3 0 0 15,2 5 10-15,6 4-2 16,5 1-17-16,0 4-3 16,8-4-1-16,-1-6 0 0,4-3 13 0,7-8 15 0,4-3-3 0,4-8-1 0,6-8-11 15,-1-9 0-15,4-3 0 0,-1-9 0 16,-2 0 0-16,-1-7-14 0,4-7 2 0,2-5 0 0,0-6 12 0,0-6 16 16,0-4-3-16,-3-8-1 0,0 4-12 0,-7-8 0 15,-4 2 0-15,-1-2 0 0,-4 0-8 16,-2 7-8-16,-6-5-2 0,1 6 0 0,-6-1 26 0,-2 2 6 0,-3-2 1 0,-6 3 0 15,-2 6 13-15,-2 0 4 0,-4 1 0 16,-2 6 0 0,0 1-7-16,1 2-1 0,-4 5 0 0,0 1 0 0,1 1-4 15,-1 7 0-15,1 7-1 0,-1-2 0 16,0 5-19-16,1-1 0 0,-1 7 0 0,1 1 0 0,-1 6 0 0,3 1-9 0,-2 7 1 0,2-1 0 16,2 1 8-1,1-1 0-15,0-2 0 0,-1 3 0 0,4-3 0 0,-1-2 0 16,6-2 0-16,-1-6 0 0,1 1 0 0,2-7 0 0,3-3 0 0,0-2 0 15,3 1-20-15,-3-4-3 0,2-4 0 0,1-4 0 0,0-4 23 0,2-1 0 32,-3-5 0-32,4-2 0 0,-1 4 0 0,3-7 0 0,0 0-14 15,2-2 5-15,6 2-4 0,0-2-1 0,-3 5 0 0,3-3 0 0,-3 2 5 16,3-2 1-16,-3 10 0 16,0 0 0-16,-2 2 8 0,-1-3 0 0,3 5 0 0,-2 3 0 0,-3-5 16 0,-1 5 3 15,-1-3 0-15,-1-2 0 16,3 2-9-16,-3-7-2 0,-2 5 0 0,2-4 0 0,0-1-8 15,0 0 0-15,1-4 0 0,-4-1 0 32,1-2-26-32,-1 1-1 0,1-4 0 0,-3 4 0 0,0-4-18 0,-3 6-4 0,-2-1-1 0,-1-1 0 0,-2-1 24 0,0 7 5 0,-2-2 1 15,-1 0 0-15,-2 4 20 0,2 3 0 0,-2 0 10 0,5 7-10 16,0 0 36-16,-8 7 0 0,3 0 0 16,-3 10 0-1,0-1 2-15,2 8 1 0,1 6 0 0,0 3 0 0,2 14 1 0,1 0 0 16,-1 8 0-16,3 1 0 0,-3 0-28 15,3 8-4-15,0-1-8 0,0 8 11 0,0 0-11 0,0 1 0 0,0 6 0 0,0 0 8 16,-2-5 1-16,2-3 0 16,-3-6 0-16,0-3 0 0,-2-5 3 0,0-6 0 0,2-3 0 0,-2 0 0 15,0-7-12-15,-1-7 0 0,1-10-10 0,0 1 10 32,-1-3-51-32,-2-12-4 0,3 1-1 15,0-6 0-15,-3-8-85 0,0-6-18 0,-3-6-3 0,1-15-511 0,-3-4-103 16</inkml:trace>
  <inkml:trace contextRef="#ctx0" brushRef="#br0" timeOffset="90139.63">19309 10189 1324 0,'24'-4'118'0,"-13"-1"-94"0,-1 5-24 0,6 0 0 0,0 0 252 0,5 0 47 16,0 5 9-16,6-1 1 0,-1 1-165 0,3-3-32 16,-2 5-8-16,2 3 0 0,0-3-47 0,-2 0-9 15,-4 2-1-15,-2 6-1 0,1-6-37 0,-6-2-9 16,-1 7 0-16,-4-5 0 31,0 1-30-31,-6 2-8 0,-2-3-2 0,-3 0 0 0,-6 6 16 0,1-6 4 0,-3 5 0 0,-5 0 0 16,-3-2-20-16,-3 0-3 0,-2-3-1 0,0 1 0 15,-5-1 10-15,-1-2 2 0,3 2 0 0,0-2 0 16,1 1-74-16,4-1-14 0,3 0-4 0,0 2-857 16</inkml:trace>
  <inkml:trace contextRef="#ctx0" brushRef="#br0" timeOffset="90564.29">19960 10382 2368 0,'21'-12'105'0,"-7"5"22"0,-1 3-102 0,0-8-25 0,3 3 0 0,-3-6 0 15,0 6 83-15,-5-5 11 0,-2-3 2 0,-1 6 1 16,-2-3-61-16,-6-1-13 0,-5-1-3 0,0 2 0 16,-8 2-33-16,0 0-7 0,0 3-2 0,-2 2 0 15,-3 7-23-15,-3-2-5 0,3 4-1 0,0 5 0 16,-1 2 26-16,4 3 5 15,2 7 0-15,0 2 1 0,0 3 19 0,3 1 9 0,2 6-1 0,3-5 0 16,-2 5-8-16,5-1 0 0,-1-4 0 16,1-3 0-16,5 1 0 0,0-8 0 0,0 6 0 0,5-6 0 15,1-7 0-15,-1 6 0 0,3-8 0 0,2-5 0 16,1-2 0-16,2-7-16 0,0 7 4 0,3-9 1 0,3 1 11 16,-1-3-12-16,4-1 12 0,-1-4-12 15,-5-1 12-15,2 3-13 0,1-3 5 0,-1 1 8 0,1 0 0 16,-3 1 0-16,-1-1 0 0,-1 4 0 15,-4 0 0-15,1 5 0 16,-6-2 0-16,3 2 0 0,-3 7 10 0,-5 0 0 16,0 0 0-16,6 7 0 0,-1 2-2 0,-2 6-8 0,-3-1 12 0,2 0-4 0,-2 2-8 0,3-4 8 15,-6 4-8-15,6-1 8 16,-3 1-8-16,0-2 0 0,3 0 0 0,-3-2 0 16,2 2-37-16,1-5-10 0,-1 6-1 0,1-8-1 15,2 0-127-15,3-3-24 16,3 8-6-16,2-9-1 0</inkml:trace>
  <inkml:trace contextRef="#ctx0" brushRef="#br0" timeOffset="90973.53">20600 10265 403 0,'0'0'36'0,"0"0"-36"16,0 0 0-16,0 0 0 0,-7-5 454 0,1 5 84 0,-2 0 17 0,0 5 3 16,-5-3-398-16,-3 3-79 0,0-1-16 0,-2 1-3 15,-1 2-31-15,1 3-7 0,-3-1 0 0,5 3-1 31,-3-1-44-31,3 4-9 0,3 1-2 0,5 1 0 0,3 4 17 0,0-3 3 0,2 4 1 0,0-4 0 16,3-1 11-16,3 4-13 0,0-2 5 0,2-5 8 0,6 2 0 16,2-4 0-16,3-2 0 0,-1-1 12 15,4-7-12-15,2 5 0 16,-2-7 0-16,2 0 0 0,-3-2 0 0,4-3 0 0,-4 1 12 0,1-8-4 0,-1 3-8 0,3-6 0 31,0 6 0-31,1-7 0 0,-1 1-12 0,-3-1-5 0,1-3-1 16,-1-2 0-16,-2 2-18 0,0-2-3 0,-5 2-1 15,-1-2 0-15,1 5 40 16,-3-1 0-16,0 3 0 0,-3 5 0 0,-5 2 0 0,0-1 0 16,0 1 14-16,-5 0-4 0,2 5 16 0,-2 2 3 0,-1-2 1 0,1 4 0 0,-3 0-12 0,0 3-2 0,3 4-1 15,0 1 0 1,-3 2-15-16,3-1 8 0,-1 11-8 0,4-4 0 0,-1 6 12 16,0-3-3-16,3 3-1 0,0-6 0 0,3 6-8 15,0-1 8-15,-1-1-8 0,1-4 8 0,5-3-8 0,-3 1 0 16,-2-7 0-16,2-2 0 15,0 1-26-15,-5-8-1 0,0 0 0 0,14 0-730 16,-1-10-147-16</inkml:trace>
  <inkml:trace contextRef="#ctx0" brushRef="#br0" timeOffset="91091.27">21032 9681 2361 0,'0'7'210'16,"2"0"-168"-16,-2 3-34 0,0-1-8 0,0-2 156 15,3 7 30-15,-3-4 6 0,3 4 0 0,-3-5-132 0,0 5-28 32,-3 1-4-32,3-4-2 0,0-1-66 0,0 4-12 0,-3-5-4 0,1 3 0 15,-4 0-124-15,6-5-26 0,-5 7-5 0</inkml:trace>
  <inkml:trace contextRef="#ctx0" brushRef="#br0" timeOffset="91906.22">20799 10265 1670 0,'-5'9'148'15,"-6"0"-118"-15,-2 8-30 0,5-3 0 0,0-5 159 0,0 6 25 16,0-6 6-16,3 5 1 16,2-5-126-16,0-1-25 0,1-1-4 0,2-7-2 15,0 0-15-15,8 2-3 0,2-2-1 0,4 0 0 0,-1-5-5 0,3 1-1 0,2-4 0 0,3-1 0 31,3 0-9-31,-3-3 0 0,1 2 0 0,-4-1 8 0,3-3 0 0,0-1 0 16,1-1 0-16,4 2 0 0,0-3-25 0,1 8-6 16,2-5-1-16,0 2 0 0,0-2-18 15,-2 0-4-15,-4 7-1 0,4-3 0 0,-6-4 18 0,0 10 3 16,-2-3 1-16,-1 2 0 0,-7-2-2 16,-1 7 0-16,1-2 0 0,-11 2 0 0,8 0 59 0,-8 0 11 15,0 0 2-15,0 0 1 0,5 2 10 0,1 5 1 16,-4 0 1-16,1 0 0 0,-3 0-31 0,-3 2-7 0,1 1 0 0,-1 2-1 15,0-1 20-15,-2 4 4 0,2-6 1 0,-2 5 0 16,2-5-29 0,-2 1-6-16,2-3-1 0,1 0 0 0,2 0-8 15,0-5-14-15,0-2 3 0,0 0 1 0,0 0-26 0,0 0-4 0,5 5-2 0,3-10 0 16,0 3 14-16,0-5 4 0,3 5 0 16,-1-5 0-16,-2 0 12 0,5-1 4 0,1 1 0 0,-1-2 0 0,3 2-10 0,-1 0-2 15,1-3 0 1,3 8 0-16,2-5 31 0,0 2 5 0,-2 1 2 0,-3-1 0 15,-1 3 3-15,1-3 1 0,0 5 0 0,-3 5 0 0,1-3-9 0,-4-2-1 16,1 7-1-16,-3 0 0 0,-3 0 17 16,0 3 3-16,-2-1 1 0,0 3 0 15,-3-1-51-15,-3 6-9 0,0-1-3 0,-2 3 0 0,-3 7 18 0,0 0 3 0,0 2 1 16,-2 3 0 0,-1 2 9-16,1 2 0 0,-1 5 0 0,-2 2 0 0,-1 3 0 15,-1 7 0-15,-1 4 0 0,-3 1-8 0,1-1 8 0,2 3-8 16,-3 0 8-16,1-3-8 0,-1 5 8 15,-2-7-10-15,5-7 10 0,-2-4-10 0,-1-3-3 0,-2-10-1 16,0 1 0-16,-3-5 0 0,-5-10 14 0,2 1 0 0,1-6 0 0,-3-8 0 16,-3-3 10-16,0-3-2 0,3-8 0 15,3-1 0-15,2-9-8 0,6-3 12 16,-1-2-12-16,3-7 12 0,0-4 8 0,3-10 1 0,0 0 1 0,5 0 0 31,3 0-22-31,5 0 0 0,0 7 0 0,5 0-8 0,0 0 32 0,6 7 6 0,-1 2 2 0,6 8 0 16,0-1-20-16,8 5-3 15,5 3-1-15,0 4 0 0,3 3 16 0,5 2 4 0,-3-1 0 0,3 6 0 16,0-3 0-16,-2 5 0 16,-4 5 0-16,7-5 0 0,-4 2-48 0,0-2-10 0,3 0-2 0,0 0 0 31,-2 0-102-31,-3 0-21 0,2-2-4 0</inkml:trace>
  <inkml:trace contextRef="#ctx0" brushRef="#br0" timeOffset="92009.95">22101 10290 3020 0,'8'10'67'0,"-3"-5"13"0,0-3 4 16,0 5 0-16,1 0-68 0,2-5-16 0,0 5 0 0,-3-2 0 16,0-2-99-16,-5-3-23 0,0 0-5 0,0 0-1 0</inkml:trace>
  <inkml:trace contextRef="#ctx0" brushRef="#br0" timeOffset="92169.91">22124 10716 3290 0,'16'43'72'0,"-10"-20"16"0,-1 1 2 0,0-1 2 0,1 1-73 0,-4-1-19 0,3-6 0 0,-2-1 0 16,0-2 29-16,-1-4 3 0,-4-3 0 0,-1 0 0 31,-2-5-153-31,-3-2-31 0,-3-2-5 0,-5-5-1198 0</inkml:trace>
  <inkml:trace contextRef="#ctx0" brushRef="#br0" timeOffset="93025.97">23024 10140 2948 0,'11'7'131'0,"-6"-5"26"0,3 3-125 0,5-3-32 0,0 3 0 0,6-3 0 16,-1-2 57 0,4 3 6-16,-1-3 1 0,0 0 0 15,-3-3-45-15,1 3-9 0,-3-7-2 0,0 5 0 0,2-5-8 0,1 0-11 16,-6 0 3-16,0 0 0 15,3 2-36-15,-5 0-6 0,-3-2-2 0,-1 5 0 0,1-3 7 16,-8 5 1-16,0 0 0 0,0 0 0 0,0 0 25 0,0 0 6 16,-2 7 1-16,-4 8 0 0,-4-6 12 0,-1 7 0 0,-2-2 0 0,-3 8 0 0,-2-4 0 0,2 6 0 15,3 0 0-15,-3 1 10 16,0 4 2-16,3 1 0 0,-3-2 0 0,5 3 0 16,1 2 12-16,2 2 4 0,0-4 0 0,5-3 0 0,3 3-2 15,5-8 0 1,1 3 0-16,4-3 0 0,1-1-6 0,-1-6-2 0,4-7 0 0,-1 6 0 0,5-8-18 0,1-5-16 15,2-2 4-15,-2 0 0 16,2-7 0-16,-3-2 0 0,1-1 0 0,2-6 0 31,-3-1-93-31,4-4-19 0,-1 5-3 0,3-8-1 0,2 1-44 0,1-1-10 0,2-2-2 16,0-2 0-16,2 4-127 0,-1-1-25 0,1 1-6 0,-2 1-1 16,-2 6 229-1,-3 3 46-15,-3 5 8 0,0-1 3 0,-5 5 327 0,0 1 66 0,0-1 12 16,-3 5 4-16,-3 0-109 0,4 0-22 0,-4 0-4 0,1 5-1 15,-3-3-105-15,0 5-22 0,0 0-4 0,0 3-1 0,-3-1-25 0,0 7-6 0,1-1-1 16,-1 1 0 0,-3 5-33-16,-2-2-7 0,3 2-2 0,2-2 0 0,-2 5-10 0,2-1 0 0,3 5 0 0,-2-2 0 15,1-2 0-15,4-6 0 16,0 4 0-16,-1-6 0 0,1 1 0 0,2-1 0 0,0-9 0 0,1 2 0 16,1-1 12-16,1-8-2 0,3-3-1 15,-3-4 0-15,0-7-9 0,-1-5-14 0,-1-4 3 0,-1-6 1 16,-3 1 0-16,4-7 0 15,-6 0 0-15,0-3 0 0,-1-2-2 0,-1 0-1 0,-4-5 0 16,-2 5 0-16,0 0 13 0,0 8 0 0,-2-1 0 0,-4 4 0 16,4 3 0-16,-3 3 0 0,-1 9 0 0,-2-3 0 15,-2 8 0-15,2 2 12 0,-5 5-3 0,-1 2 0 16,-2 2-9 0,-2 5 0-16,-1 2 0 0,1 3 0 0,-3 5 0 0,-3-1-12 0,3 1 2 0,2 1 1 31,-2 6-27-31,3-3-6 0,-1-2-1 0,3 2-804 0,0-5-161 0</inkml:trace>
  <inkml:trace contextRef="#ctx0" brushRef="#br0" timeOffset="93751.62">19098 11796 2948 0,'-3'0'65'0,"-2"0"14"0,-3 0 2 0,0 0 1 0,-3 0-66 0,1-3-16 0,-1 3 0 0,0 0 0 16,1-2 52-16,-1-3 8 0,1 5 0 0,-3 0 1 0,2 0-46 0,-2 0-15 15,-1 0 8-15,-4 0-8 16,-1 0-22-16,-2 0-8 15,0 5-2-15,3 0 0 0,-1 2 7 0,1 0 1 0,2 2 0 0,0 5 0 16,3-4 8-16,2 4 3 0,3 0 0 0,0 2 0 0,0 1 13 0,6-1 0 16,-4 1-10-16,6 4 10 0,3-2 0 15,0-3 8-15,4 3 0 16,1-2 0-16,3-1-8 16,2 0 0-16,0 1 0 0,6-3 0 0,2-2 0 0,0 2 0 0,0 0 0 0,-2-2 0 0,-3 2 0 0,0-5 0 0,0 3 0 0,-1 0 0 15,-1-5-17-15,-1 7-6 16,0-5-1-16,-2 1 0 0,-3 2 11 0,0-1 1 0,-3-4 1 15,-2 7 0-15,2-4 11 0,-8 6 0 0,1-2-9 16,-4 1 9-16,-2-4 0 16,0 6 0-16,0 2 0 0,1-8 0 0,-4 6 0 0,-2-3 8 0,2 0-8 0,-2-5 0 31,0 1 0-31,-1 4-12 0,-1-7 0 0,1-5 1 16,1 5-136-16,0-7-27 0,2 0-6 0</inkml:trace>
  <inkml:trace contextRef="#ctx0" brushRef="#br0" timeOffset="94545.45">19362 12144 3013 0,'13'7'66'0,"-7"0"14"0,-1 0 2 0,3-5 3 0,0 5-68 0,0 0-17 0,2-7 0 0,1 5 0 0,2-3 13 0,-2-4-1 16,2-3 0-16,-2-2 0 0,-3-2-12 0,0-5 11 15,2 2-11-15,-5-7 10 16,-2 3-62-16,0-3-12 0,-1-2-2 0,-2 4-1 15,-2-1-21-15,-1 1-4 0,0 3 0 0,1 0-1 16,-4 7 41-16,1 0 8 0,0-3 1 16,0 10 1-16,-1-7 65 0,1 7 13 0,0 7 2 0,2-2 1 0,-2 0-9 15,-1 2-2-15,4 0 0 0,-1 7 0 16,3-5-19-16,-2 1-9 0,2 4 8 0,0-5-8 0,0 5-10 0,2-4-7 16,-2 4-2-16,3-5 0 0,2 3 19 0,0-3-12 15,1 1 12-15,4-1-10 0,1 5 10 16,5-4-10-16,0 4 10 0,2-5-10 0,1 5 10 0,-1 1 12 15,3-4-2-15,1 3-1 0,-1-4 3 0,2 4 0 16,-1 0 0-16,-1-2 0 16,-3 4-12-16,1-2 0 0,-1 3 0 15,1 4 0-15,-3-2 0 0,0-3 0 0,0 5 0 0,-3-4 0 0,-3 6 0 0,1-1 0 0,0 1 8 0,-1 3-8 16,-2 5 0-16,0 1 12 0,0 1-12 0,-3 7 12 16,3 0-12-16,-3 0 10 0,-2 3-10 0,-3-3 10 0,3-5 14 0,-6 5 2 15,3-2 1-15,-5-6 0 16,2 6-27-16,-5-5 0 0,3-7 0 0,0-3 0 0,-6-1 0 15,3-6 15-15,-2 1-4 16,2-3-1-16,-3-5-10 0,-2-2-11 0,0-5 3 0,-3-2 0 0,-3-4-13 16,1-8-3-16,-4 0 0 0,-1-2 0 15,-4-7 4-15,1 4 0 0,2-1 0 0,3-3 0 0,0-3 20 0,2 0 0 16,1-1 0-16,2 1 0 0,5 3 0 0,6-3 0 16,2 1 0-16,6 4 8 15,7-4 0-15,4 1 0 0,1 4 0 0,7-4 0 0,7 6 26 16,0 4 5-16,5-7 1 0,9 8 0 0,-1-4-23 0,6 8-4 15,-1-4-1-15,6-1 0 16,3-5-12-16,-3 3 9 0,-3-2-9 0,3-1 8 16,5 1 4-16,-2-3 0 0,-1 0 0 0,-2-4 0 0,0 2-12 0,-5-3 0 0,-9-4 0 0,-2-3-11 31,-2 5 11-31,-4-6 0 0,-4 1 0 0,-3-2 0 0,-3 2 0 16,-5 1 0-16,-3-1 0 0,-8 8 0 0,-2-1-8 0,-6 1 0 15,-5 4 0-15,-5 2 0 0,-3 3 8 0,-2 0 0 16,-3 10 0-16,-1-1 0 0,-1 2 0 0,-4 3 0 15,1 3 0-15,-3 4 0 0,-1 2 0 0,1 5 14 0,5-4-3 0,1 6-1 32,-1 1 14-32,5 6 4 0,-2 1 0 0,5-1 0 0,0 8-28 0,3-1 8 0,5 3-8 0,0 0 0 15,8 5 0 1,0-5 0-16,3-3 0 0,8 3 0 0,2 3 14 16,5-8-2-16,1 2-1 0,2 3 0 0,11-9 5 0,-1-1 0 15,4 1 1-15,2-8 0 0,-5 1-8 0,2-5-1 0,3-5-8 16,0-5 12-16,5-4-20 0,1-5-5 0,-1-8-1 0,-2-1 0 15,-3-7-108-15,-3-8-22 0,-2 0-4 0</inkml:trace>
  <inkml:trace contextRef="#ctx0" brushRef="#br0" timeOffset="94724.16">21966 12099 3358 0,'18'45'149'0,"-10"-24"31"0,0 2-144 0,0-4-36 0,-3 2 0 0,3-4 0 0,3-8 12 0,-3-2-4 16,-3 0 0-16,-5-7-8 15,3-7-168-15,-3 0-40 0,-6-9-8 0,1-8-1 0</inkml:trace>
  <inkml:trace contextRef="#ctx0" brushRef="#br0" timeOffset="94924.93">21897 12520 3452 0,'5'33'76'0,"-2"0"16"15,2-3 4-15,-2 3 0 0,-1-9-77 0,1-1-19 0,0-8 0 0,-1-6 0 16,4 5-41-16,-6-12-12 0,0-2-3 0,0-7 0 31,-3-2-99-31,0-10-20 0,1-2-4 0,-1-10-1 0</inkml:trace>
  <inkml:trace contextRef="#ctx0" brushRef="#br0" timeOffset="95723.56">22913 11960 403 0,'-3'40'36'0,"3"-16"-36"15,-2 6 0-15,-1 3 0 0,-2 5 584 0,-1 2 111 0,4 0 21 0,-1 0 5 16,3 0-553-16,3 7-112 0,5-7-21 0,0 0-5 0,0 0-30 0,5-3-13 0,0-4 1 16,0 5 0-1,0-12 0-15,6 2 0 0,0-9 0 0,4-3 0 0,1-1 0 0,5-6 0 0,6-9 0 0,-1 0 0 16,-2-7 12-1,0-5 0-15,-1-9 0 0,4-10 0 0,-9 3 0 16,1-9 0-16,-6-8 0 0,0-5 10 0,-5-4-10 16,-6-9 0-16,-4 4 0 0,-1-2 0 0,-8-5 0 15,-2 3 0-15,-6-1 0 0,-2 3 0 16,-5 7 0-16,-3 4 0 0,-6 6-10 0,1 4 10 0,-3 9-12 0,2 5 12 0,1 5-13 0,-1 5 5 16,-2 11 8-16,5 0 0 15,3 5 0-15,3 7 0 0,-1 0-28 16,3 5-3-16,0 2-1 0,3 10 0 0,0-1-83 0,5 10-17 15,0 2-3-15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1-11T16:12:45.5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16409 2600 172 0,'0'0'16'0,"0"0"-16"0,0 0 0 0,0 0 0 0,0 0 218 0,0 0 41 0,0 0 8 0,0 0 1 16,0 0-172-16,0 0-34 0,0 0-7 0,0 0-2 16,0 0-35-1,0 0-7-15,-2 7-2 0,-1 7 0 0,3-7-9 0,0 3 0 16,-2-1 0-16,2 5 0 0,-3 0 0 0,0 3 0 16,3 1 0-16,-5 4 0 0,2-4 0 0,-2 6 0 0,8-1 0 0,-3 1 0 15,-3 0 0-15,0 4 0 0,3-2 0 16,0-1 0-16,0-1 0 0,0 9 0 15,-2-10 0-15,2 8 0 0,2 2 0 16,-2-2 0-16,-5 6 0 0,8-4 0 16,-1 5 0-16,1-3 0 0,-6-4 0 0,3 6 0 0,3-4 0 0,-3 5 0 0,3-8-10 0,-3 6 10 0,2-6 0 15,1 3 0-15,0 2 0 0,-1-2 10 16,1-7-10-16,0 5 0 0,2-1 0 0,-3-6 0 16,-2-1 0-16,6-4 0 0,-4 2 0 0,1-2 0 15,0-2 0-15,-1 4 0 0,-2-2 0 16,3-5 0-16,0 0 0 0,-1-5-11 15,-2 1 3-15,3 4 0 0,0-7-29 0,-1 0-6 0,-2-5-1 0,0-2 0 0</inkml:trace>
  <inkml:trace contextRef="#ctx0" brushRef="#br0" timeOffset="798.99">16386 2631 172 0,'10'-3'8'0,"-10"3"1"0,0 0-9 0,0 0 0 15,6 0 0-15,-1-5 0 0,0 5 284 0,3-2 56 16,-3-3 10-16,3 3 2 16,3-5-238-16,-1 7-48 0,-2-2-10 0,3-3-1 0,2 5-39 0,-2 0-8 0,2 0-8 0,3 0 11 31,2 0-11-31,1 0 0 0,7 0 0 0,-2-2 0 0,-5 4 0 0,7-2 0 15,3 0 0-15,3 0 0 0,0 0 0 0,-3 0 8 0,5 0 0 16,-2 0 0 0,-3 0 22-16,6 0 4 0,4 0 1 0,1 0 0 15,2-2-5-15,3 2-1 0,0-5 0 16,3 3 0-16,-1-1-15 0,1-2-3 0,0 5-1 0,2-7 0 0,6 7 10 0,-1-2 1 16,3 2 1-16,-2-5 0 0,-3 5-22 15,2-4 0-15,6-1 0 0,0 5-8 0,0-2 20 0,0 2 5 0,0-5 1 16,-3 3 0-16,5-3 13 0,3 2 2 0,1 3 1 0,-4-2 0 15,-2-3-9-15,2 5-1 0,1 0-1 0,-1-2 0 16,4 2-11-16,-4 0-3 0,1 0 0 16,-1 0 0-16,1 0-9 0,2 0 0 15,3 0 9-15,-3 0-9 0,2 0 0 0,1 0 0 0,0 0 0 16,0 0 0-16,2 0 10 16,-2 0-2-16,-3 0-8 0,3 0 12 0,-3 0-12 0,0 0 0 0,0 2 0 0,-2-2-10 0,-1 5 10 0,1-3 0 31,-3-2 0-31,2 3 0 0,6 2 0 0,0-5 0 0,2 2 0 0,1 3 0 0,-6-5 0 0,5 2 0 15,3 3 0-15,-5-1 0 16,0 1 0-16,-3-3 0 0,3 5 0 0,0-7 8 16,2 8-8-16,-2-1 0 0,-3-7 0 0,-2 2 0 0,2 3 0 15,3-3 0-15,2 3 8 0,-5-3-8 0,0-2 12 16,-2 2-3-16,2-2 0 0,-3 0 0 0,6 0 12 0,-3-2 3 16,-2 2 0-16,-3 0 0 15,-3-2-15-15,0-3-9 0,6 5 12 0,-3-7-12 0,-1 7 12 0,-1-2-12 0,-4 2 12 16,1-5-12-16,-3 3 9 0,0-1-9 15,2-2 0-15,-5 5 9 0,-5-2-9 0,-2-3-17 0,-4 5 4 16,-4-2 1 0,-6-3-51-16,-3 5-9 15,-2-4-3-15</inkml:trace>
  <inkml:trace contextRef="#ctx0" brushRef="#br0" timeOffset="1781.48">16634 3858 1497 0,'0'0'66'15,"0"0"14"1,8 0-64-16,3 0-16 0,-3 0 0 0,5 5 0 0,6-3 127 0,2-2 21 0,0 0 5 0,3 0 1 0,2-2-104 0,1-3-21 31,4 5-4-31,-2 0-1 0,1-7-11 0,1 7-2 0,4-2-1 0,-1-1 0 0,1-1-10 0,2 4 0 31,5-3 9-15,0 3-9-16,1 0 0 0,-1 0 0 0,-2 0 0 0,5 0 0 0,2 0 0 0,6 0 0 16,0 0 0-16,3 0-8 0,2 3 8 15,0 1 0-15,3 1 0 0,5-5 0 0,3 7 0 16,0-2-10-16,-1-3 10 0,1 5 0 0,0 0-10 0,5 0 10 0,0-4-8 0,-5 6 8 0,-3-2 0 0,0 3-8 16,6-6 8-16,-1 3 0 0,-2 0 0 0,-3-2 0 15,-2 0 0-15,-1-3 0 16,6 3 0-16,0-3 9 15,2 5-1-15,-2-4-8 0,0-3 21 0,-1 0-2 0,7 0-1 0,-4 0 0 16,0 0-1-16,-4 0 0 0,-1 0 0 0,0 0 0 0,0 4 3 16,0-8 1-16,0 4 0 0,-5 0 0 15,0 0-10-15,-3 0-3 0,3-3 0 0,3 1 0 0,-1-3-8 0,1 5 0 0,2-7-12 0,-5 0 12 16,-1 5 0 0,4-5 20-16,5 4-3 0,-1-1 0 0,-7-3-3 0,3 2-1 0,-6-2 0 0,6 2 0 31,4-2-13-31,-2-2 0 0,-2 2 0 0,-1 2 0 0,-2-2-12 0,3 2-1 0,2 3-1 15,3-3 0-15,-6 3 25 0,1-1 5 16,-6-1 0-16,3 4 1 0,0 0-17 0,2 0-17 0,-2 0 3 0,-3 0 1 0,-2 0 13 16,-1 0 16-1,-2 0-3-15,0 0-1 0,3 4 4 0,52-1 16 0,-57-1-16 0,-7-2-6 0,1 0-1 16,0 0 0-16,3 0 0 16,0 0 3-16,-3 0 0 0,0 0 0 0,-3 0 0 15,0 0-12-15,-2-2 0 0,-6 2 0 16,1-3 0-16,-3 3 0 0,-1-4 0 0,-2 4 0 0,3 0 0 15,-3-3 0-15,0 3 0 0,-2 0 0 0,-1 0 0 16,-2 0 0-16,-3-4 0 16,0 1 0-16,1-1 0 0,-1 4-27 0,0 0-7 0,-3-5-2 15,-2 0 0-15,-2 5-46 16,-1-2-10-16,-3-3-1 0,-2 5-587 0,0-2-118 0</inkml:trace>
  <inkml:trace contextRef="#ctx0" brushRef="#br0" timeOffset="2294.37">23143 2426 172 0,'0'0'16'0,"0"0"-16"16,0 0 0-16,0 0 0 15,5 7 369-15,1-2 71 0,-4 4 15 0,4-7 2 0,-1 8-305 0,0 2-60 16,1-1-13-16,-4 1-3 16,1 5-20-16,-1-1-4 0,1 0 0 0,0 10-1 0,-1-4-30 0,-2 10-5 15,0 6-2-15,0 9 0 0,0 3-14 0,0 4 0 16,-2 0 0-16,-4 4 0 0,1 11 0 0,0-3 0 15,-3 2 0 1,0 5 0-16,0-3-8 0,0 3 8 0,0 0-12 0,-2 2 12 16,2-4-14-16,0-5 4 0,0 2 1 15,2-5 0-15,-1-4-17 0,1-2-3 0,1-3-1 0,0-5 0 16,2-2-74 0,-2-12-16-16,2-6-2 0</inkml:trace>
  <inkml:trace contextRef="#ctx0" brushRef="#br0" timeOffset="3045.32">19804 2560 1706 0,'0'0'76'0,"0"0"15"0,0 0-73 0,0 0-18 0,0 0 0 0,0 0 0 0,0 0 53 0,0 0 7 0,0 0 2 16,0 9 0-16,0-4-26 0,-3 2-6 15,1 3-1-15,-1-3 0 0,-2 2-6 0,0 5-2 0,-1 3 0 0,-2 1 0 16,3 11-21-16,-3-4 0 0,5 8 0 0,-2 5 0 0,0 2 0 0,0 0 0 16,-1 5 0-16,4-3 0 15,-4 5 0-15,1 0 0 0,2 2 0 0,-2 3 0 0,2-2 0 16,1 4 0-16,-1-5-8 0,3-2 8 15,0 3-20-15,0 4 0 0,3 2 1 0,-1-4 0 16,1 4 1-16,0-2 0 0,-3 3 0 0,2-1 0 16,1 8-7-16,-3-1-2 0,3 5 0 15,-1-4 0 1,1 2-39-16,0-10-8 0,-1 5-2 0,1-4 0 0,0-10 5 0,-1 0 1 0,4 19 0 0,-4-22-566 0</inkml:trace>
  <inkml:trace contextRef="#ctx0" brushRef="#br0" timeOffset="4643.99">15862 1539 1789 0,'0'0'79'0,"0"0"17"0,-3 0-77 0,3 0-19 0,0 0 0 0,0 0 0 0,5-2 32 0,1 2 2 31,2-7 1-31,-8 7 0 0,10-7-3 0,1 4-1 0,2-1 0 0,-2 1 0 0,-1-4-31 0,6 0-12 31,-5 5 1-31,5-5 0 0,-3 0 11 0,0 0 0 0,-2 4 0 0,-1-4 0 16,1-7-14-16,-3 12-1 0,0-5 0 0,-3 0 0 0,-2-3-5 0,-1 3-2 16,-2-2 0-16,-2 2 0 0,2-7 14 0,-6 11 8 15,1-4-10-15,0-7 10 16,-3 12 0-16,-3-12 0 0,1 7 0 0,-1 4 0 0,-5-4 0 0,0 5 0 15,-2-3 0-15,-3 5 0 16,2 0 0-16,-5 5-9 0,3-3 9 0,-3 5 0 0,3-4 0 0,3 4-10 16,-4 2 10-16,7-2 0 15,-1 7-9-15,0-4 9 0,3 4 0 0,-1 0-9 16,1-2 9-16,5 9 14 0,-2-5-3 0,4 3-1 16,1 2 3-16,2-2 1 0,3 9 0 0,0-9 0 0,6 5-3 0,2-3-1 0,2 2 0 0,1-6 0 31,5-1-10-31,2 1 12 0,3-8-12 0,3 5 12 0,3-4-12 0,2-6 10 0,0-4-10 15,5 0 10-15,-2 0-10 0,0-14 0 16,-1 5 0 0,1-5 8-16,0-10-33 0,0 5-7 0,2-11-2 0,3-1 0 15,-2 5-64-15,-1-4-13 0,-2-3-2 0,2-2-368 0,0-1-74 0</inkml:trace>
  <inkml:trace contextRef="#ctx0" brushRef="#br0" timeOffset="5108.22">16563 1050 914 0,'11'-26'40'0,"-6"19"9"0,-3-2-39 0,4-1-10 0,-1-1 0 0,-2-1 0 0,-1 5 120 16,1-7 23-16,0 7 4 0,-3 4 1 15,-3-4-28-15,3 0-6 0,0 7-1 0,0 0 0 16,-3 0-25-16,-2 5-6 0,0-3-1 0,-3 5 0 0,0 3-46 0,0 4-10 16,0-5-1-16,-3 12-1 15,1-2-14-15,-1 5-9 0,-5 6 12 0,3 3-12 0,0 0 8 0,2 2-8 32,-5 1 0-32,6-1 0 0,-3 0 0 0,5 3 0 0,0-5 0 0,2-3 0 0,-1 3 0 0,4-2 0 31,6-1 0-31,-1-4-9 0,1-2-14 0,2-8-2 0,3 5-1 0,3-4 0 0,-1-8 10 0,1 5 3 0,-1-4 0 15,6-3 0 1,-3-5 13-16,3-4-11 0,3 2 11 0,-1-7-10 0,6-3 10 16,3 1 0-16,-6-3 0 0,3-4 8 15,-1 2-8-15,4-10 0 0,-3 8 0 0,-3-3 0 16,3-2 0-16,-3 2 0 0,-3-2 0 16,-2 2 0-16,-5 2 0 0,2-1 0 0,-5-1 0 0,-3 2 0 0,-2 1 0 0,-3-1 0 15,0 3 0-15,-5 0 0 0,-1-2 0 0,-4 6 0 16,-1 1 0-16,-5-3 8 0,3 10-8 15,-5 2 0-15,-4 0 0 0,7 2-8 16,4 5 0-16,-2 7 0 0,0-7 0 0,-1 10 0 0,9-1 8 0,0 1 0 16,-3-1 0-16,5 5-8 0,3-2 8 0,3 2 0 0,-1-4 8 0,4 6-8 31,-4-11 0-31,6 7 0 0,0-3 0 0,3 1 0 0,-1-8 0 0,4 5 0 0,1-7 0 0,4-4 8 16,-3 4-8-1,0-7 0-15,2-5 0 0,1 3 0 0,-3-5-15 0,2 0 3 16,-2-5 0-16,3 0-592 15,2 0-119-15</inkml:trace>
  <inkml:trace contextRef="#ctx0" brushRef="#br0" timeOffset="5908.79">17158 1224 1969 0,'0'0'43'0,"0"0"9"0,0 0 1 0,0 0 3 0,0 0-44 0,0 0-12 0,3 5 0 0,-3 2 0 0,-3 2 50 0,3 1 8 16,-2 4 2-16,2-5 0 0,-3 8-35 0,0-6-6 15,-2 1-2-15,2 5 0 16,1-3-5-16,-1 0 0 0,-2-7-1 0,2 5 0 0,3-5-19 0,-3 2-4 15,-2-2-1-15,5-7 0 16,0 0-29-16,0 0-6 0,0 0 0 0,0 0-1 16,8-2-23-16,0 2-5 0,3-10-1 0,-1 3 0 15,3 0 14-15,1-7 4 0,2 7 0 0,-1-5 0 32,1 1 22-32,0-1 5 0,0 0 1 0,-3 0 0 15,1 5 66-15,-4-2 14 0,1 2 2 0,-3 2 1 0,-3 3 43 16,0-3 9-16,-5 5 1 0,0 0 1 0,0 0-15 0,0 0-3 15,3 12-1-15,-6 0 0 0,1-5-38 0,-1 4-7 0,3-1-1 16,-3-1-1-16,1 5-19 0,-1-4-4 0,3-1-1 0,-3-2 0 0,3 3-33 16,0-10-6-16,0 0-2 0,6 4 0 15,-1-4-46-15,0 0-10 0,3 0-2 0,3-4 0 16,-1-6-107-16,4 1-21 0,1-1-5 0,1-1-1 16,0-1 89-16,0-2 17 0,3 4 4 0,-4-6 1 0,1 9 85 15,-5-7 22-15,2 7 0 0,-5 4 0 0,3-4 156 0,-6 0 39 0,3 7 7 16,-3 0 2-16,-5 0-57 0,5 0-11 0,-5 0-3 0,3 0 0 15,2 7-59-15,-2 3-12 0,2-3-2 0,-2 7-1 16,-3-2-22-16,3-1-4 16,-1-1-1-16,1-1 0 0,0 5-32 0,2-4-16 15,-5-3 2-15,3 7 0 0,2-12 0 0,-3 12 0 0,1-11 0 0,2 1 0 16,-5-4-19-16,8 3-4 0,0 1-1 16,-2-4 0-16,-6 0 14 0,7 0 4 0,4-4 0 0,-3 1 0 0,0-1 8 15,3 1 3 1,-6-6 0-16,5 2 0 0,-2 0 9 0,0-3-13 0,-2 3 5 0,2 0 8 0,-3-2-8 0,0 2 8 15,0 0 0-15,1 0 0 16,-1 4 0-16,-5 3 18 0,0 0-3 0,5-4-1 0,-5 4 23 0,0 0 5 0,0 0 1 16,3-3 0-1,-3 3-14-15,8 0-2 0,-8 0-1 0,8 0 0 0,0 0-17 0,-3 0-9 0,3 0 10 0,0 0-10 32,2 0 0-32,1-4 8 0,0 4-8 0,2-10 0 0,0 10 0 0,3-2-12 15,-3-5 3-15,0 0 0 16,6-3-41-1,-1-4-8-15,6 5-2 0,-3-8 0 0,6 1-137 0,-3-1-28 0,2-1-6 0,1 1-1 16,-4-2-70-16,25-25-14 0,-11 13-4 0,-24 19 0 0,6-2 237 0,2-2 47 0,-2-1 10 16,-1-4 2-16,-2 5 300 15,-3-1 60-15,-2-6 12 0,-3 9 2 0,0-3-124 0,-6 10-25 0,1-5-5 0,0-2 0 16,-6 7-61 0,3 7-12-16,-3 0-3 0,-2 0 0 0,-3 5-51 0,0 4-10 0,-5 1-3 0,2 6 0 15,-2 5-42 1,0 3-14-16,2-1 8 0,1-4-8 0,-1 5 0 0,3 4 0 15,0 0 0-15,3-4 0 0,2-1 0 16,1 1 0-16,-1-1 0 0,3 5 0 0,3 1-15 0,-1-6 3 0,4 5 1 0,-1-11 0 16,3 2-43-16,0-5-9 0,0 0-1 15,2-5-1 1,1 1-85-16,-3-6-17 0,2-1-3 0,1-6-744 0</inkml:trace>
  <inkml:trace contextRef="#ctx0" brushRef="#br0" timeOffset="6307.32">18111 1137 1951 0,'-13'-9'86'0,"7"6"18"0,-2 3-83 0,3 0-21 16,0-4 0-16,2 1 0 0,3 3 72 0,0 0 11 16,0 0 1-16,5 0 1 0,3-9-50 0,3 4-11 15,2 3-1-15,3-5-1 0,2-3-11 0,6 3-3 16,5-2 0-16,3-3 0 16,3 5-27-16,2-5-5 0,0 5-2 0,0-7 0 31,0 5-36-31,-3-5-7 0,-5 4-2 0,3 1 0 0,-3-3 34 0,-2 3 6 0,-1-1 2 0,-5 3 0 0,0 0 29 15,-5 5 0-15,-3-3 0 0,-2 3 0 0,-6 2 15 16,-5 0 5-16,0 0 2 0,0 0 0 0,-2 7 16 16,-1-5 3-16,0 5 1 0,-2 3 0 0,-3-3-10 0,5 7-3 15,-2-5 0-15,0 5 0 0,0-7-29 0,2 5-12 0,-2 0 1 0,5 0 0 16,-3-1 11-16,0 1 14 16,3 0-3-16,0 0-1 0,0-1 1 0,0 1 0 0,0 2 0 0,3-4 0 15,0 4-3-15,2-5 0 16,-2 5 0-16,2-4 0 0,0 4-8 0,3 2 12 0,-3-6-12 0,3 4 12 15,-2-5-12-15,2 5 0 0,-3-4 0 0,0 4 0 16,3-2 0-16,-5-8 0 0,-1 6 0 0,1-3 8 16,0 0-8-16,-3 2 0 0,-6-2 0 15,-2 3 0-15,-2-3-20 0,-3 7 1 0,-6-2 0 0,1-5-661 16,-4 0-133-16</inkml:trace>
  <inkml:trace contextRef="#ctx0" brushRef="#br0" timeOffset="6797.57">18254 1974 2109 0,'0'0'46'0,"-8"0"10"0,5 0 1 0,-5 0 3 0,0 10-48 0,3-6-12 15,-3-1 0-15,0 11 0 0,0 2 9 0,0 1-1 0,0 4 0 0,0-2 0 0,-2 4-8 16,-1 10 0 0,3-5 0-16,3-4 8 0,0 2-8 0,5 2 0 0,-3-2 0 0,3-3 0 0,3-4 0 0,2 2 0 15,0-4 0-15,3-3 0 16,0-5-11-16,5 6 11 0,0-13-8 0,1-2 8 16,2-2-15-16,2-5 3 0,1-8 0 0,-1 6 0 31,1-7 12-31,-1-1-12 0,-2-4 12 0,0 2-12 0,-3-2 12 0,0 4 0 0,-2 1 0 0,-6 0 0 0,-2-6 0 0,-3 6 0 15,-3-3 12-15,-2 5-12 0,-3-2 42 0,0 1 2 16,0 6 0-16,-5-5 0 16,0 4-13-16,-6-4-3 15,1 7 0-15,-1 0 0 0,3-2-36 0,-2 6-8 16,-1-4-2-16,1 5 0 16,2-5-29-16,3 2-5 0,-3 3-2 0,5 2-586 0,1-7-118 0</inkml:trace>
  <inkml:trace contextRef="#ctx0" brushRef="#br0" timeOffset="7152.55">21307 1572 2746 0,'0'0'60'0,"0"0"13"0,8 7 3 0,0 5 1 0,0 0-61 0,-3 9-16 0,3-2 0 0,0 2 0 15,-3 5 22-15,0-3 2 0,-2 6 0 0,-3 3 0 0,-3-6-24 0,-2 7 0 16,-3 5 0-16,0-1 0 16,-5 3 0-16,2 3-15 0,-2 4 3 0,0 0 0 15,2 2-75-15,-4-2-14 0,1 5-3 0,-2-3-660 16,1 6-131-16</inkml:trace>
  <inkml:trace contextRef="#ctx0" brushRef="#br0" timeOffset="8081.5">15510 5298 2545 0,'-5'0'56'0,"-3"0"11"0,-6 4 2 0,1 1 3 0,0 0-57 0,-3-3-15 0,3 5 0 0,-3 0 0 16,3 0-13-16,-3 3-6 0,3-1-1 0,-3-2 0 15,5 2-1-15,-2 6-1 0,2-6 0 0,3 5 0 16,1-5-6-16,4 8 0 0,-2-5-1 0,2-1 0 0,3 4 9 0,0-1 1 16,3 2 1-16,-1-6 0 15,4 6 18-15,1-2-10 0,1 0 10 0,3 3-8 0,0-1 8 0,2 1 9 16,3-1-1-16,0 1-8 16,-1 4 16-1,1-5-3-15,3 3-1 0,-3-5 0 0,-6 7 0 0,1-2 0 0,-1-2 0 0,-2-1 0 0,-2-2-12 16,-1 3 9-16,3-1-9 0,-3-2 8 15,-2 0-8-15,-3 3 0 0,0-8 0 0,0 8 8 0,0-3-8 16,0-5 0-16,-3 1 9 16,-2 4-9-16,2-7 0 0,-2 0 9 0,0-5-9 0,-1 5 0 0,-2 3 0 0,-2-6 0 0,-1-1 0 0,-5 4-12 15,3-7-10-15,-5 0-2 0,2 0 0 0,-3 0 0 32,1-7-168-32,2 4-33 0</inkml:trace>
  <inkml:trace contextRef="#ctx0" brushRef="#br0" timeOffset="8418.79">15700 5709 1843 0,'0'0'164'0,"6"0"-132"0,2 0-32 0,0 0 0 16,-1-2 118-16,4-3 17 0,0 5 3 0,-1-7 1 15,3 2-77-15,1-2-15 0,-4 0-3 0,1-2-1 0,-3-3-28 0,0 7-6 16,-3-6-1-16,-2 3 0 0,2-1-24 0,-2-5-4 15,-3 5-2-15,0-6 0 32,0 6-41-32,0 2-8 0,-3-2-1 0,0 2-1 15,1-1 29-15,2 8 7 0,0 0 1 0,0 0 0 0,0 0 36 0,0 0 0 0,-8 0 0 0,5 8 0 0,-5-1 0 0,6 0 0 16,-4 0 12-16,4 2-4 16,-1 8-8-16,0-1 12 0,1 0-12 0,2-1 12 0,0 1-12 0,2 1 0 15,-2 4 0-15,6-5 0 16,-4 1 9-16,6-1-9 0,-5 1 10 0,5 4-10 0,-3-5 0 0,6-2 8 0,-3-2-8 0,-1 2 0 15,4-4 14-15,-3 1 0 0,0-1 0 0,-3-8 0 32,6 5-36-32,-3-2-7 0,0-5-2 0,2-5 0 15,1 5-138 1,-1-7-28-16,4-9-6 0,-1-1-513 0</inkml:trace>
  <inkml:trace contextRef="#ctx0" brushRef="#br0" timeOffset="9080.64">15899 5385 1558 0,'0'0'34'0,"0"0"7"0,0 0 2 0,0 0 1 0,10 4-35 0,1-1-9 0,0-1 0 0,-1 5 0 16,-2-7 20-16,3 7 3 0,-1 0 0 0,1-5 0 0,-1 10-11 0,-2-2-3 16,0-1 0-16,0 0 0 0,0 6-9 0,0-1 0 31,0-5 0-31,-3 5 0 0,1-2-16 0,-4 2-4 0,4 3-2 0,-1-3 0 15,-2-5-30-15,2 5-7 0,0-4-1 0,0 6 0 0,-2-2 39 0,2-4 7 16,1 6 2 0,-1-2 0-16,0 3 12 0,0 4 0 0,3-2 0 0,0-3 0 15,-2 5 44-15,2 3 12 0,0 2 3 0,-1 2 0 0,1 0 7 0,0 0 2 16,0-2 0-16,0 5 0 0,0-5-28 0,0 2-6 16,0-5-1-16,0 1 0 15,-3-5 5-15,1-3 1 0,-6 5 0 0,2-4 0 16,1-3-28-16,-6-2-11 0,-2 2 8 15,-3-5-8-15,-3-2 0 0,-2 7 0 0,3-4 0 0,-4-3 0 0,-2-5-16 0,1-2-4 0,1 0-2 16,-2 0 0 0,-2-2-10-16,2-5-1 0,0 0-1 0,-2 4 0 15,-1-4 19-15,3-2 4 0,0 2 1 0,1 0 0 16,1-3 18-16,4 3 4 0,-1-2 1 0,6 2 0 0,0 0 5 0,2 0 1 0,3 0 0 0,3 4 0 16,5-4 13-16,2 0 4 0,1 0 0 0,7 5 0 15,1-5 11 1,5 0 2-16,2 0 1 0,3 2 0 0,5-7 12 0,4 3 2 0,7-5 1 15,-3 4 0-15,-5-6-45 0,3-1-8 16,5-4-3-16,-6 2 0 0,-7-2-9 0,2-2 0 16,1 4 0-16,-3-5 0 0,-1 3-13 0,-2-2-2 0,0-1 0 0,-2 1 0 31,-6-1-23-31,-5 8-5 0,-3-3-1 0,-2-2 0 0,-1 4 10 0,-4 3 2 16,-9 5 0-16,0-6 0 0,3 11 40 0,-2-3 8 0,-11 2 1 0,-3 5 1 15,0-2-2-15,0 4-1 0,0 3 0 0,-3-3 0 16,4 7 3-16,1-1 1 15,-1 6 0-15,4-5 0 0,-2 8-2 0,2-1 0 0,1-2 0 0,2 3 0 0,-3-1-1 16,6 5-1-16,-1-2 0 0,4 5 0 16,-1-1 4-16,0 1 1 0,3-1 0 0,6 5 0 0,-1-2-12 0,0 0-8 15,-2-2 9 1,5-1-9-16,0-2 0 0,2-4 0 0,1-1 0 0,2 1 0 16,1-3 0-16,1-5 8 0,1-2-8 0,3 0 0 0,-1-4 0 0,1 4-12 31,-1-10 3-31,-2-1 0 0,0-6-155 0,5 1-30 0</inkml:trace>
  <inkml:trace contextRef="#ctx0" brushRef="#br0" timeOffset="9238.96">17375 5660 2131 0,'8'2'94'0,"-8"-2"20"0,5 7-91 0,3-5-23 0,-2 6 0 0,2-4 0 15,2-1 158-15,-2 1 27 16,3-1 6-16,-3-3 1 15,0 0-179 1,0 0-35-16,-8 0-7 0,2-7-788 0,-2 0-158 0</inkml:trace>
  <inkml:trace contextRef="#ctx0" brushRef="#br0" timeOffset="9404.61">17441 5883 2304 0,'-2'21'102'0,"2"-11"21"0,0-1-99 16,0 1-24-16,0 4 0 15,2-5 0-15,1 3 185 0,2-3 32 16,-2-6 7-16,-3-3 0 0,3 7-210 0,-3-7-42 16,0 0-9-16,0 0-2 0,0 0-161 0,0 0-33 15,-6-10-7-15,1-4 0 0</inkml:trace>
  <inkml:trace contextRef="#ctx0" brushRef="#br0" timeOffset="9849.71">18148 5639 2476 0,'-3'11'220'0,"-2"1"-176"0,2 5-35 0,1-1-9 31,2-2 131-31,0 3 24 0,2 4 5 0,-2-2 0 0,-2 2-127 0,2-2-25 0,-3 4-8 0,0 1 0 16,1-1 0-16,-1 5 0 16,0-2 0-16,3 0 0 0,0-2-18 0,0-1-3 15,3 1-1-15,0-8 0 16,2 3-40-16,0-7-8 0,3 2-2 0,0-5 0 16,0-4 13-16,3-3 3 0,2-2 0 0,0-7 0 0,3 0 38 0,2-2 8 15,4-5 2-15,-1 2 0 0,-3-9 8 0,3 2 14 0,3-2-3 0,0-10-1 16,-3 5 0-16,0-4 0 15,1-1 0-15,-7-2 0 0,-1 3-10 16,-1 4 0-16,-8-5 0 0,1 5 0 0,-4-2 0 0,-4-3 8 0,-6 6-8 0,0 1 8 0,-3 1 0 0,-5 6 0 16,0 1 0-16,0-1 0 15,1 8 20-15,-1 2 3 0,-3 2 1 16,1 5 0-16,-1 0-58 0,1 0-11 0,-4 7-3 0,7 0 0 16,-4 3-62-1,3-3-13-15,0 2-2 0,0 5-575 0,3 3-114 0</inkml:trace>
  <inkml:trace contextRef="#ctx0" brushRef="#br0" timeOffset="66851.42">13219 1607 403 0,'0'0'36'15,"0"0"-36"-15,0 0 0 0,0 0-172 16</inkml:trace>
  <inkml:trace contextRef="#ctx0" brushRef="#br0" timeOffset="67107.41">13179 1600 403 0,'-5'3'36'0,"-1"-3"-36"0,1 0 0 0,-3 0 0 0,3 7 214 0,-3-5 36 16,-3 5 7-16,3 0 2 0,-2 3-150 0,2-3-29 0,-3 0-7 0,3 7-1 15,0 0-38-15,0-2-8 0,-2 9-2 0,2-2 0 0,-3 2 7 0,3-2 1 32,0 4 0-32,3 1 0 0,-3-1-22 0,6 8-10 0,-4-1 10 0,4 1-10 0,2 2 0 0,0-2 0 15,0 1 0 1,2-1 0-16,4-5 0 0,-1 0 0 0,0 2 0 0,3-5 0 16,0-4 0-16,-3 2 12 0,1-2-3 15,-1-5-1-15,3 1-8 0,2-6 8 0,1-4-8 0,0-1 8 16,-1 1-8-16,1-5 0 0,-1-5 0 0,4 1-544 15,-4-8-114-15</inkml:trace>
  <inkml:trace contextRef="#ctx0" brushRef="#br0" timeOffset="67342.31">12838 1897 403 0,'0'0'17'0,"0"0"5"0,0 0-22 0,0 0 0 0,0 0 0 0,0 0 0 16,0 0 364-16,0 0 69 0,8 0 14 0,-3-5 2 15,3 5-334-15,0-5-67 16,0 5-14-16,0 0-2 0,2 0-17 0,1 0-3 0,-1-2-1 0,6 2 0 0,0-5-11 0,3 3 0 31,2-5 0-31,0 5 0 0,-3-6-27 0,4 1-1 0,-1-2 0 0,3 2-597 31,-3 0-120-31</inkml:trace>
  <inkml:trace contextRef="#ctx0" brushRef="#br0" timeOffset="68222.03">13438 1751 2026 0,'0'0'90'0,"0"0"18"0,-2 2-86 0,-1 5-22 15,0-2 0-15,1 4 0 16,2-6 33-16,0 4 3 0,0 7 0 0,0-12 0 0,-3 12-13 0,3-4-3 0,-5-1 0 16,2 3 0-1,-2 4-2-15,-1-6-1 0,1 4 0 0,0-2 0 16,0 2-17-16,-1 2 0 0,1-2 0 0,0 1 0 0,-3 1 0 0,2-4 0 16,1-5 0-16,3 5 0 0,-4-1 0 0,1-4 0 0,2 3 0 0,1-3 0 31,-1-2 0-31,-2-1-9 0,5-4 9 0,0 0-8 0,0 0-4 0,0 0 0 0,0 0 0 0,0 0 0 15,0 0-7-15,2-4-1 0,1-4-1 0,0 1 0 16,5 0 5-16,-3-2 2 16,0 0 0-16,3-3 0 0,3 5 2 0,-1-5 0 0,-2-2 0 0,3 4 0 0,-1-4 12 0,1 7 0 15,0-2 0-15,-4-1 0 16,-1 3 0-16,-1 3 0 0,3-6 0 0,-3 8 0 0,1-3 0 16,-6 5 0-16,5-2 0 0,-5 2 0 15,0 0 17-15,0 0 10 16,0 0 1-16,3 7 1 0,-1 0 4 0,-2 2 1 0,0-6 0 15,0 4 0-15,-2 7-22 0,-1-5-12 0,-2 5 12 0,2-6-12 0,0 1 9 0,1 0-9 16,-1 1 0-16,0-6 9 16,3-1-9-16,0 4 0 15,0-7 0-15,0 0 0 0,0 0-16 0,0 0 0 0,0 0 1 0,11-2 0 16,0-3-31-16,-1 2-6 0,1-6-2 0,2 2 0 0,0-7 28 0,0 4 6 0,1 1 0 16,-4-3 1-16,3 5 19 15,-5-2 9-15,0 2-1 0,-2 4 0 0,-6 3 35 0,5-4 6 0,-5 4 2 0,0 0 0 31,0 0 4-31,0 0 1 0,0 0 0 0,3 4 0 0,-3 3-24 0,0 3-5 16,-3-3-1-16,3 0 0 0,-3 0-26 0,1 2 8 16,-1-6-8-16,3 4 0 0,0 2 0 15,0-4 0-15,0-5 0 0,0 0 0 0,0 0-29 16,0 0-5-16,0 0-1 0,8 2 0 16,-3-2-4-16,6 0-1 0,-3-2 0 0,2-5 0 0,1 0 24 15,-3 0 4-15,2 4 0 0,1-4 1 0,0 0 11 0,-1 0 0 0,1 5 0 0,-1-5 0 16,1 0 0-1,-1 0 12-15,4 4-2 0,-4-1-1 0,1-1 9 0,-3-2 2 0,2 0 0 0,-2 0 0 16,3 0-7-16,-3 4-1 16,0-1 0-16,0-6 0 0,-6 3-12 0,4 5 0 0,-1-7 0 0,0 1 0 15,1 4 0-15,-4-3-18 0,1-3 2 0,-1 8 1 32,1-5-22-32,0 0-5 0,-6 4-1 0,3 3 0 0,0 0 11 0,0 0 3 0,0 0 0 0,-5 3 0 0,2 4 29 0,1 0 0 15,-4 5 0-15,1-5 0 16,-3 14 0-16,3-5 0 0,-1 3 0 0,1 9 10 15,0-2 6-15,-3 7 2 0,5 5 0 0,-2-1 0 0,2-1-10 16,-2 1-8-16,5 1 12 0,-3 2-12 0,3-5 10 0,-2 3-10 16,2 7 8-1,-3-3-8-15,3 3 0 0,-3-3 0 0,1-2 0 0,2 0 0 0,-3 0 0 0,3-2 10 0,-2 2-10 0,-1-8 10 32,3 6-10-32,-3-7 0 0,1-5 0 0,2-3 0 15,0 1 0-15,0-8 0 0,0-2 0 0,0-4 0 31,0-10-108-31,0 0-15 0,0 0-2 0,5-8-1 0</inkml:trace>
  <inkml:trace contextRef="#ctx0" brushRef="#br0" timeOffset="68515.08">13933 1786 345 0,'0'-9'15'0,"0"6"4"0,0-4-19 0,0 0 0 0,3 5 0 0,-1-3 0 16,4 3 427-16,-1-3 81 15,0 3 17-15,3-5 3 0,0 4-399 0,0-1-80 0,0 4-16 0,0 0-3 16,2 0-12-16,-2 7-2 16,0-2-1-16,0 4 0 0,0-7-15 0,0 10 0 0,0-3 0 0,0 1 0 0,3-1 0 0,-4-2-10 31,-1 7 10-31,2-4-8 0,0 4-16 0,-3-5-4 0,0 5 0 0,-2-6 0 16,-3 3 6-1,3 1 1-15,-3 0 0 0,0 0 0 0,-3-1 21 0,-2 1 0 0,-1 0 0 0,-2-3 0 16,-2 5 0-16,-3 0 0 0,-3-4 0 0,0 6 0 15,-3-4 0-15,-5 0 0 0,1 2 0 0,-1 0 8 16,0-5-8-16,0 1-16 0,3 4 4 16,3-12 1-1,-1 5-37-15,0 0-8 0,4 1-2 0,1-6-855 0</inkml:trace>
  <inkml:trace contextRef="#ctx0" brushRef="#br0" timeOffset="69013.64">14542 2273 2012 0,'0'0'89'0,"0"0"19"0,0 0-87 0,2 9-21 0,3-2 0 0,1 1 0 15,2-1 52-15,0 2 7 16,2 0 1-16,1 6 0 0,2-8-28 0,0 2-4 16,0 0-2-16,1 6 0 0,-1-6-11 0,3 5-3 0,0-5 0 0,5 8 0 15,0-5-12-15,0-1 0 0,3-1 8 0,0 4-8 16,0-5 0-16,-1 5 0 15,1-6 0-15,3 1 0 0,2 3 0 0,3-3 0 16,-1 0 0-16,4-1 0 0,-4 1 0 0,4 0 0 0,2-2 0 0,0 8 0 16,-3-6 0-16,-2-2 0 0,2 7 8 0,-2-4-8 0,3 4 0 15,-1-3 0-15,0 3 0 0,1 1 0 16,-3-6 27-16,-1 5 2 0,4-2 1 0,-6 2 0 0,0 2-18 16,-3-4-3-16,-2 0-1 0,0 0 0 15,-3-1-8-15,0-1 0 0,3 4 0 16,-5-5 0-16,4-2 0 0,-1 5 0 0,-4-2-12 0,1-3 12 0,-1 2-12 15,1 1 12-15,-6-1-12 0,0-4 12 0,3 2-27 16,-5 0 3-16,-1-3 0 0,1-4 0 16,-3 0-41-1,0 0-8-15,0 0-2 0,0 0-911 0</inkml:trace>
  <inkml:trace contextRef="#ctx0" brushRef="#br0" timeOffset="69437.5">15812 2536 230 0,'0'0'10'0,"0"0"2"0,0 0-12 0,0 7 0 16,-3 1 0-16,3-1 0 16,3-5 447-16,-1 3 86 0,1-1 18 0,2 3 3 15,3 0-386-15,0 8-78 0,-3-8-15 0,6 2-3 0,-3 0-49 0,2 1-10 31,4 4-1-31,-4 0-1 0,-2-5-3 0,0 8 0 16,3-1 0-16,-1-1 0 0,-2-1-8 0,3-3 0 0,-1 4 0 0,1-1 0 16,-3 0 0-16,0-3 0 0,0 4 0 0,0-1 0 0,0-3 0 0,0-3 0 31,-3 6 0-31,0-5 0 0,3 5-9 0,-5-7 9 0,2 3 0 16,0-1 0-16,-2 0 0 0,0-2-8 0,-1 5 8 0,-2-2 0 0,0-3 0 0,-2 2 0 15,2-2 0-15,-3-4 0 16,-2 6 0-16,-1-4 0 0,1 2 0 0,-6-5 0 0,4 5 0 0,-7-5 0 0,-2 6 0 0,1-1 0 31,-4 0 0-31,-2 0 0 0,0-5 0 0,-3 5-10 16,-3 0-16-16,1 0-3 0,-3 5-1 0,0-5 0 15,0 0-114-15,0 10-22 0</inkml:trace>
  <inkml:trace contextRef="#ctx0" brushRef="#br0" timeOffset="74246.98">16436 1647 1335 0,'0'0'29'0,"0"0"7"0,-8 0 0 0,5 0 2 0,3 0-30 0,0 0-8 0,-5 0 0 16,5 0 0-16,-3 0 24 0,1 0 3 0,2 0 1 0,-8 0 0 31,3 0 8-31,-1 0 3 0,6 0 0 0,0 0 0 0,-5 0-15 0,0 0-2 16,5 0-1-16,0 0 0 0,-6 3-10 0,4 4-3 15,2-7 0-15,0 7 0 0,-3 0 18 0,3 2 3 0,5 1 1 0,1 4 0 16,2 0-22-16,-3 2-8 0,0 1 0 0,0-1 0 16,6 1 0-16,-3 4 0 15,0-2 0-15,0 2 0 0,2-2-8 16,-2 4 8-16,0-2 0 0,3-2 0 16,-3 2 0-16,2 3 0 0,-2-8 0 0,0 8 0 0,0-8 0 0,0 3 0 15,3-5 0-15,-6 0 0 0,0 1 0 0,3-4 0 0,0-4 0 0,-2 8 0 16,-1-8 0-16,0 2 0 0,0-2 0 0,1-5 0 15,-4 5-17-15,1 0-3 0,-3-7-1 16,5 3 0-16,-2-3-127 0,-3 0-24 0,0 0-6 0</inkml:trace>
  <inkml:trace contextRef="#ctx0" brushRef="#br0" timeOffset="74696.97">16351 2195 230 0,'0'0'20'0,"0"0"-20"15,0 0 0-15,0 0 0 0,6 0 328 0,1 3 60 0,-1 1 13 0,2 4 3 32,0-8-292-32,0 2-59 0,2-2-11 0,-2 9-2 0,-3-9-27 0,6 5-5 15,0 2 0-15,-3-5-8 0,2 8 0 0,-2-5 0 16,5 2 0-16,-2 0 0 0,-1 2 0 0,-2-2 0 0,3 2-12 0,-3-1 12 16,2-1-13-16,-2-3 3 0,0 8 1 0,3-10 0 0,0 5 9 0,-4-4 11 31,-1 2-3-31,2-3 0 0,0 3-8 0,2-3 0 0,-5-2 0 0,3 5 0 0,0-5 29 0,0-5 1 31,0 5 0-31,-2-2 0 0,-4-3 21 0,1 3 4 16,5-3 1-16,-3 0 0 0,-5-2 8 0,5 0 1 15,1-7 1-15,-4 4 0 0,1-4-19 0,2-2-4 16,-2-1-1-16,5-4 0 0,0-5-42 0,-3-4 0 0,3-1 0 0,0-4 0 31,5-3-152-31,-2 3-30 0</inkml:trace>
  <inkml:trace contextRef="#ctx0" brushRef="#br0" timeOffset="94911.04">15060 6391 633 0,'0'0'28'0,"0"0"6"0,0 0-34 0,0 0 0 16,0 0 0-16,5 5 0 0,1-3 219 0,-1-2 37 0,-5 0 7 0,8 0 1 15,0 5-187-15,0-3-37 0,0-2-8 0,2 5-2 32,4-5 4-32,-4 2 1 0,3 1 0 0,1 1 0 0,1-1-8 0,4 4-2 0,-3-5 0 0,0 5 0 31,0 0-7-31,-1 0-2 0,4 0 0 0,0 0 0 0,-1 0 4 0,3-2 0 0,-2 0 0 0,5-3 0 31,-1 5 3-31,1-2 1 0,-3-3 0 0,3 1 0 0,3 1-8 0,-4-1-2 16,1-3 0-16,3 0 0 0,-6 7 5 15,3-7 1-15,-3 0 0 0,-3 0 0 16,6 0 0-16,-3 0 1 0,3 0 0 0,3-3 0 16,-4-1-3-16,4 4-1 0,2-3 0 15,-3-1 0-15,4 4-17 0,-1-3 0 0,-3 1 0 0,1 2-9 0,-1-5 33 0,-5 5 6 0,6-2 2 0,-4-3 0 16,1 5-32-16,5-7 0 0,0 7 0 0,1-2 0 15,-4-5 12-15,0 7-3 0,4-3-1 16,-1-1 0-16,-3 4-8 0,1-3 0 0,-4 3 0 0,4 0 0 16,-3 0 0-16,-3 0 8 15,0 0-8 1,0 0 8-16,0 0-8 0,3 0 0 0,-3 0 0 0,3-4 0 0,3 4 0 0,-1 0 0 0,-2 0-10 16,0 4 10-16,0-4 0 0,2 3 0 0,3 1 0 0,-2-1 10 0,-4-3-10 15,1 7 0 1,0-5 0-16,-3-2 0 0,0 7 0 0,3-7 8 0,0 7-8 0,0-2 0 0,0-3 0 0,2 1 8 15,-5 4-8-15,6-3 0 16,2-1 8-16,0 4-8 0,-3-5 8 0,1 5-8 0,-1-2 8 0,-2 0-8 16,0-1 0-16,-3-1 8 15,0-3 0-15,-2 4 0 0,2-1 0 0,-3-3 0 0,1 4-8 0,2-1 12 16,0-3-12-16,0 0 12 0,3 0 9 0,0 0 3 0,0-3 0 16,0 3 0-16,2-4-12 0,-2 4-1 15,2 0-1-15,-4 0 0 0,1 0-10 0,-1 0 0 16,-1 0 0-16,0 0 8 0,0 0-8 15,3 0 0-15,0 0 9 0,-1 0-9 0,4 4 12 0,-1-1-3 0,-2-1 0 0,-3-2 0 16,3 0-9-16,3 0 0 0,-4 0 0 16,1 5 8-16,0-5-8 0,0 2 0 0,-3-2 0 0,0 0 0 15,0 5 8-15,1-3-8 16,-1-2 0-16,0 7 8 16,0-4-8-16,3 1 0 0,0-1 0 0,-3 4-11 15,3 0 11-15,-6-5 0 0,6 5 0 0,-5-2 0 0,2 0 0 0,0-1 0 0,0-1 0 0,-2 4 0 16,-1-3 0-16,-2-1 0 15,0-1 0-15,-3 3 0 0,3-3 0 0,-3-2 11 16,-2 7-3-16,5-2 0 0,-6-5-8 16,3 2 0-16,-2 1 0 0,0-3 0 0,-3 0-11 15,-1 0 11-15,1 0-8 0,-2 4 8 0,-6-4-76 0,0 0-11 0,0 0-1 16,0 0-691-16,0 0-137 0</inkml:trace>
  <inkml:trace contextRef="#ctx0" brushRef="#br0" timeOffset="96561.88">17965 3301 979 0,'0'0'87'0,"0"0"-70"0,0 0-17 0,3-5 0 16,2 3 99-16,-2-3 16 0,-1 0 3 0,6 1 1 31,0-3-92-31,-2 7-19 0,-1-7-8 0,-5 7 8 0,5 0-8 0,-5 0 0 16,0 0 0-16,5 0 0 0,-5 0 8 0,0 0 0 0,0 0 0 0,6 0 0 15,-4 4 18-15,4-1 3 0,-1 4 1 0,-2 7 0 16,-1-7 17-16,4 5 3 16,-4 4 1-16,1-2 0 0,0 3-22 0,-1 4-4 0,1 2-1 0,-1-4 0 15,1 12-16-15,0-8-8 16,-1 8 8-16,1-1-8 0,0-1 0 0,-1 1 0 16,-2 1 0-16,3-1 0 0,0-4 0 15,-1-2 0-15,4-1 0 0,-4 5 0 0,-2-4 8 0,3-5-8 16,0 7 0-16,-1-5 8 0,-2 2 3 0,3-6 0 0,-3 4 0 0,0-2 0 15,0 4-3-15,0-2 0 16,-3-2 0-16,3 2 0 0,-2-2-8 0,2-2 0 0,-3 4 0 0,3-2 8 0,-3-5-8 16,3 2 0-16,-2-2 0 0,2-4 0 0,0 4 0 15,-3 0-9-15,3-5 9 0,0 1-13 16,0-3-22-16,0-5-4 0,0 5-1 0,0-7 0 16,0 0-28-16,0 0-5 0,0 0-2 0,0 0-633 0</inkml:trace>
  <inkml:trace contextRef="#ctx0" brushRef="#br0" timeOffset="96931.82">17883 4089 1717 0,'0'0'76'0,"3"4"16"0,-3-4-74 0,5 7-18 0,0-7 0 0,1 3 0 32,-1 6 56-32,0-2 7 0,-2 0 1 0,2 3 1 0,1 1-25 0,-1 1-6 0,-3 5-1 0,6-3 0 15,-2 2-24-15,2 1-9 16,0 4 0-16,0-2 9 0,-1 2-9 0,1-5 0 0,0 5 0 0,3-4 0 0,-3-5 0 0,2 2 0 31,1-5 0-31,0-2 0 0,-3 0 0 0,2 0 0 16,1-7 0-16,-1 3 8 0,-2-3-8 0,3-3 0 0,-3-4 9 15,2 0-9-15,-2-4 22 0,3-1 0 0,-3-5 0 16,2-6 0-16,1 4 1 0,2-5 0 16,-2-4 0-16,2 2 0 0,0-4-23 0,-2 4 9 0,2-5-9 15,-2 5 0-15,-3-2 0 0,2 5 0 0,1-1 0 0,-3 8 0 16,0 2-51-16,0-3-4 16,-3 8-1-16,0 2-579 0,-2-3-116 0</inkml:trace>
  <inkml:trace contextRef="#ctx0" brushRef="#br0" timeOffset="97301.6">17336 4437 2217 0,'0'0'48'0,"0"0"11"0,2 4 1 0,1 3 4 0,-1 1-52 0,4-4-12 0,-1 3 0 0,3 5 0 0,-5-7 22 0,2 9 2 31,0-5 0-31,-2-2 0 0,-1 3-24 0,1 2 0 0,2-3 0 0,-5 0-684 16,3-2-132-16</inkml:trace>
  <inkml:trace contextRef="#ctx0" brushRef="#br0" timeOffset="97470.73">17523 4357 2286 0,'-10'7'101'0,"4"-7"21"0,4 7-98 0,-3-5-24 16,2 5 0-16,-2 0 0 0,5 3 49 0,0 4 5 0,0-5 1 0,0 8 0 15,-3-6-55-15,3 1-10 16,-3 2-2-16,1 3-1 0,-1-1-7 0,0 1-2 15,3 4 0-15,-2-7-687 0,2-2-138 0</inkml:trace>
  <inkml:trace contextRef="#ctx0" brushRef="#br0" timeOffset="98140.29">18087 4785 1976 0,'-5'-5'88'0,"2"0"17"0,-2 5-84 0,-1-7-21 0,1 5 0 0,0-3 0 15,0-4 52-15,-3 2 5 0,0 4 2 0,0-6 0 0,-3-3-45 0,-2 8-14 0,2-3 8 0,-5-5-8 31,1 9-10-31,1-4-6 0,-2 0 0 0,1 5-1 0,-1-3-6 0,0 3-1 0,0 0 0 0,0 2 0 16,3 0 14-16,0 2 10 16,-1 0-13-16,4 5 5 0,2 0-3 0,-3 3 0 0,3-3 0 0,3 9 0 15,2-2 11-15,-2 8 14 0,2 1-3 16,3 1-1-16,-2-3-10 16,2 2 0-16,2 1 0 15,1-1 8-15,0-1-8 0,2-4 8 0,0-4-8 0,1 3 8 0,2-5-8 0,2-3 0 0,1 0 9 16,-1-6-9-16,1 2 11 0,5-5-3 0,-3 0 0 0,0-5 0 15,0 2-8-15,1-4 0 0,-1 0 0 16,0-2 0-16,3 2 0 0,-3 0 0 0,-2 4 0 0,-1-4 0 0,4 0 8 16,-6 0-8-16,0 3 0 15,2-3 8-15,-5 2 13 0,3-2 3 0,0 4 0 0,-2-4 0 0,-1 5 4 16,0-3 2-16,0 5 0 0,3-2 0 16,-2-5-10-16,2 7-3 0,-3-2 0 0,3-3 0 0,-3 5-17 0,3 5 8 31,-3-3-8-31,3-2 0 0,-2 5 8 0,2-3-8 0,-6 0 0 0,6 3 0 15,-5-3 0-15,2 5 0 0,0 1 0 0,1-6 0 0,-4 5 0 0,4-2-12 0,-4-1 3 16,4 1 1 0,-1-3-22-16,0-2-4 0,-2 7-1 0,5-7 0 15,-3 0-109-15,3 0-21 0,0-7-5 0</inkml:trace>
  <inkml:trace contextRef="#ctx0" brushRef="#br0" timeOffset="98349.77">18497 4354 403 0,'0'0'36'0,"0"0"-36"0,0 0 0 0,0 0 0 0,0 0 381 0,0 0 70 0,0 0 13 0,0 3 4 16,3 4-322-16,-3 0-64 0,0 2-13 0,0-2-2 15,0 7-43-15,-3-4-9 0,3-1-2 0,-3 8 0 16,1-10-13-16,-1 7 0 0,-2-5 0 0,2-2 0 15,1 0-116-15,-4 0-25 0,6 1-6 0</inkml:trace>
  <inkml:trace contextRef="#ctx0" brushRef="#br0" timeOffset="98530.03">18658 4373 1324 0,'0'0'59'0,"0"0"12"0,0 7-57 0,3 0-14 16,-3 3 0-16,3-3 0 0,-1 0 271 0,-2 0 51 15,3 2 10 1,-6 1 3-16,3 1-217 0,-5-1-43 16,2-1-9-16,-5 5-2 0,1-4-47 0,-1-1-9 15,0 5-8-15,0-4 9 0,-3 4-123 0,1-5-25 0,-1 5-5 0,0 0-946 0</inkml:trace>
  <inkml:trace contextRef="#ctx0" brushRef="#br0" timeOffset="102740.34">18140 5591 403 0,'-3'8'17'0,"3"-8"5"0,0 0-22 0,-2 7 0 0,2-7 0 0,0 0 0 16,0 0 336-16,0 0 64 15,0 7 12-15,0-7 2 0,2 2-310 0,-2-2-61 0,0 0-13 0,0 0-2 16,0 7-6-16,0-7-1 0,0 5 0 0,0-5 0 15,0 0 24-15,0 4 5 0,0 4 1 0,-2-4 0 16,2-4-30-16,0 3-5 0,0-3-2 0,0 9 0 16,0-2 6-16,0-2 0 0,2-1 1 0,1 4 0 0,2-1 7 0,-2 2 2 15,5-2 0-15,0 5 0 16,0-3-30-16,2 1 0 16,3 4 0-16,1-3 0 0,2 4 0 15,2 1 0-15,1-2 0 0,-1 0 0 0,1-2 11 16,2 4-11-16,-3 3 12 0,1-7-12 15,2 5 12-15,0-3-4 0,-5-5 0 0,3 5-8 0,-4 0 10 0,1-2-10 0,-2 2 8 16,-1-4-8-16,0 1 8 0,-2 1-8 16,-1-5 8-16,-2 7-8 0,3-4 0 0,-3-3 0 0,0 2 8 0,-3-2-8 0,3 3 0 0,-3-3 0 15,0 0 0-15,1 2 8 16,-1-4-8-16,0 2 0 0,1-5 0 0,-4 5 0 0,6-4-27 0,-3 1 3 16,1-1 0-16,-1-3 0 15,-5 0-30-15,5 4-6 0,1-4 0 16,1 0-1-16,-4 0-134 0,2-4-26 15,3-3-6-15,-2-3-1 0</inkml:trace>
  <inkml:trace contextRef="#ctx0" brushRef="#br0" timeOffset="103175.48">19182 5488 345 0,'0'0'31'0,"0"0"-31"15,0 0 0-15,0 0 0 16,0 0 404-16,3 7 76 0,0 0 14 0,-1 0 3 0,1-4-346 16,-3 6-70-16,0-2-13 0,0 0-4 0,-3 2-41 0,3 6-9 31,0 1-2-31,0 5 0 0,0-2-12 0,0 5 0 0,0-1 0 0,0 1 0 16,0-1 0-16,0 5 0 0,3 1 0 0,-3-1 0 0,0 5 0 0,3-3 0 15,-1 3 0-15,1 0 0 0,-1 0 0 0,1 2-13 16,2-6 1-16,-2 1 0 15,2-2 12-15,1-2 0 16,-1 0 0-16,0-2 0 0,3-1 23 16,-3-2 7-16,3-2 2 0,-2 2 0 0,-1 0-52 15,0-4-9-15,-2-5-3 0,0 2 0 0,-1-5 32 0,3-2 0 0,-2 3-8 0,-3-3 8 16,3-3-96-16,-3-4-17 0,0 0-3 0,0 0-820 16</inkml:trace>
  <inkml:trace contextRef="#ctx0" brushRef="#br0" timeOffset="124344.06">21511 3178 403 0,'0'0'36'0,"2"-4"-36"16,-2-3 0-16,0 2 0 0,0-2 239 0,0 7 41 0,-2-9 8 0,-1 9 1 0,0-3-157 0,1-1-31 31,-1-4-6-31,3 8-2 0,-5-2-21 0,2 2-5 0,-2 0-1 0,0 0 0 15,2 0-50-15,3 0-16 0,0 0 10 0,-3 0-10 16,3 0 0-16,-5 7 0 0,2 0 0 0,-2 0 0 0,5 3 13 16,-3 4-2-16,1-2-1 0,-1 9 0 0,3 2 2 0,3 1 1 15,-3-1 0-15,2 3 0 16,1 5-13-16,2-5 11 0,-2 4-11 0,2 3 10 16,-2-2-10-16,5 6 0 0,0-11 0 0,-3 7 0 15,0-5 0-15,1 3 0 0,-1-3 0 0,3 0 0 0,0-2 0 0,0 2 12 16,-3-2-12-16,0 0 12 0,1-2-12 0,-1 9 0 15,0-10 0-15,0 8 0 0,1-3 8 0,-6 0 0 0,0 3 0 16,2-3 0-16,1 0 10 0,0 3 2 16,-1-8 0-1,1 1 0-15,0-1-20 0,-1-2 0 0,1-4 0 16,0-1 0-16,-3 1 0 0,2-3 0 16,1-5 0-16,-3 1 0 15,3-3 0-15,-3 2 0 0,0-4 0 0,-3 2 0 0,3-2-36 16,-3-5-10-16,3 4-2 0,-5-4-1 0,2 3-159 0,-2-3-31 15,-8-3-6-15,2-1-2 0</inkml:trace>
  <inkml:trace contextRef="#ctx0" brushRef="#br0" timeOffset="124703.59">21389 4070 1105 0,'0'0'48'0,"0"0"12"16,0 0-48-16,0 0-12 0,0 0 0 0,0 0 0 15,0 0 72-15,0 0 13 0,0 0 3 0,0 0 0 0,0 0-11 0,0 0-1 16,0 0-1-16,0 0 0 0,0 0-7 0,3 2-2 16,-3-2 0-16,5 7 0 0,-2 3-22 0,-1-10-4 15,1 7 0-15,2-3-1 0,-2-1-15 0,2 6-2 16,-2-2-1-16,2 0 0 0,3 3-10 0,-3-3-3 31,3 7 0-31,0-5 0 0,3 5-8 0,2 0 0 0,-3-2 0 0,1 2 0 16,2-4 0-16,-2 6 0 0,2 1 0 0,0-10 0 15,-5 5 0-15,3-3 8 0,-1 0-8 16,1 1 0-16,-3-3 21 0,3 0-1 0,-4-5 0 0,4 5 0 0,-3-7-20 16,0 0 0-16,3 0 0 0,-4-2 0 15,1-5 16-15,0 0 6 0,0 0 1 0,-2-3 0 0,1 1-7 0,1-5 0 0,0 0-1 0,-2-10 0 16,-1 5-7-16,3-4 0 16,0 2-8-16,-3-8 12 0,0 1-12 0,1 5-10 15,-1-3 2-15,0 2 0 16,-2 3-135-16,2 2-26 0,-2 3-6 0</inkml:trace>
  <inkml:trace contextRef="#ctx0" brushRef="#br0" timeOffset="125306.41">21275 4392 2372 0,'0'0'52'0,"0"0"12"0,0 0 1 0,0 5 1 15,-2 7-53-15,2-3-13 0,2 0 0 0,-2 1 0 0,3-3 0 0,-1 7 0 0,1-5 0 0,-3 5 0 16,3-4 0-16,-1 4 0 0,-2-5 0 0,3 1 0 16,-3-3-125-1,3 5-28-15,-1-8-6 0,-2-4-1 0</inkml:trace>
  <inkml:trace contextRef="#ctx0" brushRef="#br0" timeOffset="125457.8">21437 4409 2311 0,'-3'4'51'0,"3"3"10"0,-3 10 3 0,-2-10 0 0,2 0-51 0,3 2-13 0,-2 5 0 0,2-4 0 15,-3 4 17-15,0 0 1 16,3-2 0-16,0 2 0 0,-2-5-18 0,-1 5 0 0,3 0-8 16,0-2 8-1,0 2-182-15,0 3-30 0,0 11-7 16,0-2-1-16</inkml:trace>
  <inkml:trace contextRef="#ctx0" brushRef="#br0" timeOffset="126147.02">21878 4554 403 0,'0'0'17'0,"0"0"5"0,0 0-22 0,-2 7 0 0,-1 3 0 0,3-3 0 0,-3 2 419 0,3 3 79 0,0 0 16 0,0 2 3 15,0 7-387-15,0-2-78 16,0 4-15-16,-2 8-3 0,2-5-24 0,-3 4-10 0,1 1 8 0,-1-5-8 15,0 4 0-15,1 1 0 16,-4-7-12-16,4-1 12 16,-4-4-52-16,4 0-4 0,-4-3 0 0,4-4 0 15,-1-5-167-15,0 2-33 0,1-2-8 0,2-7 0 0,0 0 123 0,0 0 25 0,0 0 4 0,0 0 2 0,8 0 74 16,0-2 14 0,-3-3 3-16,3 1 1 0,0-1 186 0,2-2 36 0,4 5 8 0,-4-6 2 0,1 1-54 0,2 5-12 15,-2-3-1-15,2 3-1 16,-5 0-22-16,2 2-4 0,4 2 0 0,-1 0-1 15,0 3-69-15,0 2-14 0,3 3-2 16,0-1-1-16,-3 0-1 0,1 5 0 0,-4 3 0 0,1-1 0 16,-1-2-44-16,1 3-8 0,-3-1-3 0,0 6 0 15,-3-6-3-15,0 1-1 0,1-1 0 0,-6 0 0 0,2-1 2 0,-2-6 0 32,-2 3 0-32,-1-3 0 0,0 1 13 0,-2-3 2 0,-3 0 1 0,0-5 0 0,-2 3 9 0,-1-5 0 31,-5 0-9-31,3-5 9 0,-6 5 0 0,4-7 0 0,-4-2 0 0,3 1 0 0,-2-1 0 15,-1 0-14-15,1-3 2 0,-1-5 0 16,3 8-16-16,6-5-4 0,-4 2 0 16,4-2 0-16,-1 0-114 0,6 2-23 0,0 0-5 0</inkml:trace>
  <inkml:trace contextRef="#ctx0" brushRef="#br0" timeOffset="126396.32">22352 4397 576 0,'0'0'51'0,"-3"12"-41"16,1-1-10-16,-1 6 0 0,0-10 484 0,3 9 96 0,0-2 18 0,0 3 4 15,0-1-466-15,0 1-92 0,0-5-20 0,0-1-3 0,-5 3-13 0,5-4-8 16,-3-3 8-16,-2 2-8 31,0-2-93-31,0-2-23 0,5-5-5 0,-3 2-1016 0</inkml:trace>
  <inkml:trace contextRef="#ctx0" brushRef="#br0" timeOffset="126568.76">22500 4380 2131 0,'0'0'94'0,"0"7"20"0,-2 7-91 0,2-4-23 0,-3-1 0 0,3 8 0 0,0-10 160 0,-3 7 28 15,3 0 6-15,-2-2 1 0,-1 2-125 16,-2 2-25-16,-1-6-5 0,1 4 0 16,0-5-40-16,-1 5 0 0,-1-4-9 0,1-3-868 15,-2 2-174-15</inkml:trace>
  <inkml:trace contextRef="#ctx0" brushRef="#br0" timeOffset="127323.35">18860 5596 1555 0,'-14'12'138'0,"6"-7"-110"15,-2 2-28-15,-1 0 0 0,6-3 160 0,0 4 26 0,-1-4 6 0,6-1 0 0,0-3-100 0,0 0-21 32,0 0-4-32,8 7-1 0,0-5-19 0,5-2-4 0,1 0-1 0,-1 5 0 15,0-5-10-15,3 0-1 0,2 2-1 0,1 3 0 32,7-3-18-32,1 8-3 0,5-3-1 0,-1 7 0 0,1-5-8 0,0 8 8 15,2-3-8-15,-2 2 8 0,0 1-8 0,2-1 0 0,-5 5 0 0,0-2-11 16,3 2 11-16,-3-2 0 0,0 2 0 15,3-4 0-15,0-1 0 0,-3 5 0 0,-5-4 0 0,2-1 0 16,-2-2 0-16,-3-2 8 16,0 2-8-16,1-4 0 0,-7 1 0 0,1-6 0 0,-2 2 0 0,-4 0 0 0,1-7 0 0,-3 7-15 15,0-7 3-15,-8 0 0 16,0 0-95-16,0 0-18 16,2-2-4-16,-2-5-962 0</inkml:trace>
  <inkml:trace contextRef="#ctx0" brushRef="#br0" timeOffset="127854.4">19854 5620 2278 0,'0'0'101'0,"0"0"21"0,6 2-98 0,2 5-24 0,2-5 0 0,1-2 0 16,-1 0 71-16,4 5 9 0,-4-2 1 16,3-3 1-16,1 7-27 0,1-3-6 15,1 1-1-15,-2 2 0 0,1 0-35 0,1 3-13 16,-2 4 9-16,-1 0-9 0,0-3 0 0,0 4 0 0,-2 1 0 0,-1 1 0 16,-2 4 0-16,0-2 0 0,-2 2 0 0,-1 2 0 0,0 3 0 15,-2-2 0-15,-3 6 0 0,-3-4 0 16,1 2-14-16,-4-2 5 15,-2-2 1-15,0 4 0 0,-2-5-20 0,-3-4-3 0,-1 2-1 0,-2-2 0 0,1-2 32 0,1-3 0 0,-4-5 0 16,5 5 0 0,2-7 0-16,0 0 0 0,-2-4 0 0,3-1 0 0,2-2 0 0,-3-2-9 0,0-5 9 0,4 4 0 31,-1-1 20-31,2-3 10 0,1 2 2 0,2-2 0 0,3 0-22 16,0 0-10-16,3 0 10 0,0 0-10 0,5 4 24 0,0-4 0 15,-1 5-1-15,1-3 0 0,3 3-23 16,0-3 0-16,2 5 0 0,5 0 0 15,4 0 0-15,1 0 0 16,4 5 0-16,2-3 0 0,0-2 12 0,0 0 4 0,0 5 0 0,3-5 1 0,5 2-5 0,-3-2 0 16,1 5-1-16,-1-3 0 0,6 1 1 0,-3 4 0 0,-5-3 0 15,-3-1 0-15,0 6-4 16,-3-4 0-16,1 2 0 0,-6-5 0 0,3 5-8 0,-3-4 0 0,-3 4 0 0,1-7 0 31,-3 7 0-31,2-5 0 0,-2 3 0 0,-5-3 0 16,2-2-64-16,-2-2-11 0,-1-3-2 15,-2 5-1167-15</inkml:trace>
  <inkml:trace contextRef="#ctx0" brushRef="#br0" timeOffset="160202.22">15804 9571 2566 0,'-3'7'56'0,"0"0"12"15,-2 0 3-15,2 0 1 0,3-2-57 0,0 2-15 0,0 0 0 0,3 2 0 0,0-2 9 0,-1 0-1 0,6 3 0 0,-2-3 0 0,-1 7-8 0,0-5 0 0,3 8 0 0,0-1 8 0,-3 5-8 0,1 3 0 31,1 2-12-31,-4 4 12 0,2 3-12 0,-2 3 12 0,-3-1-12 0,0 5 12 0,0 0-16 0,-3-3 5 32,1 1 1-32,-1-3 0 0,0 5 10 0,3-4 0 0,-2-1 0 0,2-4-8 15,0-1-1-15,0-4 0 16,2-3 0-16,1 1 0 0,0-8-51 0,2 1-9 0,3-3-3 0,-3-5-620 16,3-2-125-16</inkml:trace>
  <inkml:trace contextRef="#ctx0" brushRef="#br0" timeOffset="160924.16">15968 9420 2354 0,'0'0'52'0,"0"0"10"0,0 0 2 0,8 0 3 0,2 7-54 15,1-7-13-15,2 3 0 0,0-3 0 0,3 0 42 0,3 0 6 0,-1 0 0 0,6 0 1 0,0 0-33 0,7 0-6 0,7 0-2 0,1 0 0 16,-4-5-8-16,4 0 0 0,4 5 0 0,-1-2 0 0,-2-3 0 0,2 3 0 15,3-5 0-15,3 0 0 16,4 0 11 0,1 4-3-16,3-6-8 0,-3 2 12 0,2-2 20 0,-2 1 3 0,6-3 1 0,1 1 0 15,7 3-23-15,-4-2-4 0,-2 2-1 0,2-3 0 0,4 1 3 0,-1 2 0 16,3 0 0 0,-1-3 0-16,-4 3 4 0,-1 0 1 15,6-2 0-15,3 2 0 0,-1-3-16 0,0 3 0 0,-4-2 0 0,1-3 0 16,4 5 0-16,2-2 0 0,0 2 0 0,-3 0 0 0,-2-3 0 0,5 3 0 15,3-2 0-15,-3 2 0 16,0 0 19-16,-2-3 10 0,-4 8 3 0,6-10 0 16,1 7-32-16,-1-2 0 0,0 0 0 0,0 3 0 0,-3-1 12 0,6 0-3 15,-3-2-1-15,0 7 0 0,-5-2 7 0,2-3 1 16,3 3 0-16,1 2 0 0,-1-3-8 0,-6-1 0 16,-1 4-8-16,4 0 12 15,3 0-1-15,3 4-1 16,5-4 0-16,-3 3 0 0,-2-3-10 0,2 7 0 0,3-5 0 0,-2 3 0 15,-12 2 0-15,9-2 8 0,3 2-8 0,2 0 0 0,0 0 0 0,0 2 0 0,2-2 0 0,1 0 0 16,2 3 0-16,-2-3-14 0,-8 0 2 0,5 2 0 16,0-2 12-1,0 0 0-15,0 3 0 0,0-3 0 0,2 0 0 0,1 2 12 0,5 1-3 16,-3-3 0-16,-2 2-9 0,2-2 0 0,6 5 0 0,-3-3 0 16,-8 1 0-16,3-1 0 0,2-2 0 15,-2 5 8-15,2-7-8 0,-2 9-16 16,-3-5 4-16,2-2 1 0,9 3 11 0,-6-3 0 0,-5 7 0 0,3-7 0 0,2 2 0 15,-2 1 9 1,-6-3-1-16,1 2-8 0,2-2 0 0,-3 5 0 0,0-3 0 0,-5 1 0 0,-7-1-16 0,-1-2-1 16,3 7 0-16,-22-7 0 15,1 1-27-15,2-4-6 0,-5 3-1 0,-5 0 0 32,-3 0-12-32,-5 0-2 0,-3 3-1 0</inkml:trace>
  <inkml:trace contextRef="#ctx0" brushRef="#br0" timeOffset="162018.23">16174 10298 2408 0,'0'0'107'0,"8"7"21"0,0-5-102 15,0 5-26-15,2-2 0 0,6-3 0 0,8 0 29 0,-3 3 1 32,0-3 0-32,1-2 0 0,7 5-21 0,0-2-9 0,3-3 8 0,-3 0-8 15,2 0 0-15,6 0 0 0,0 0 0 0,3 0 0 0,0 0 0 0,7 7 0 16,4-5 0-16,2 3 0 0,-8-3 0 0,8 7 0 16,2-4-11-16,3-3 11 0,6 6 0 15,-1 1 0-15,1-2 9 0,2 0-9 0,-3 0 18 0,9-5-3 0,-1 5-1 0,1 1 0 16,-3 1-6-16,2-4-8 15,3-3 11-15,3 5-11 0,2-5 39 0,-2 5 1 0,0 1 0 0,2-4 0 0,6-1-26 16,-6-1-5 0,0 3-1-16,1-3 0 0,2-2 0 0,3 0 0 0,-1 0 0 0,1 5 0 0,-6-5-8 0,6 0 0 15,5 0 0-15,-5 0 0 16,-1 0 0-16,3 0 8 0,3 0-8 0,-2 0 8 16,-4-5-8-16,1 5 0 0,5 0 0 0,-3 0-11 0,1 0 11 15,-4 0 0 1,-2 5 0-16,3-5 0 0,5 2 8 0,-3-2 3 0,-2 0 1 0,0 5 0 0,5-3-12 0,-8-2 0 15,-3 2 0-15,-2-2 0 0,2 0 0 0,3 5-9 16,3-2 9-16,-6-3 0 0,-2 0 0 0,0-3 0 16,2 3 0-1,0-5 9-15,3 5-9 0,-5 0 0 0,-3-2 0 0,6 2-11 16,2 0 28-16,-6 0 6 0,1 0 1 0,-6 0 0 16,1 0-7-16,2 0-1 0,0 0 0 0,-5 0 0 0,-3 0-16 15,0 0 10-15,0 0-10 0,3-2 8 0,0 2-8 16,-6-5 10-16,-2 5-10 0,0 0 10 0,0-2-10 0,2-3 10 0,4 3-10 0,-4-3 10 31,-2 3 0-31,0-1 0 0,0-1 0 0,-3-4 0 16,3 1-10-16,0 5 0 0,2-5 0 0,-2 0 0 0,-3 5 0 15,-2-5 0-15,2-1 0 16,0 8 0-16,3-7 0 0,-5 7 0 0,-1 0 12 0,-5-2-4 16,-5 2-8-16,3-2 0 0,0-3-10 0,-3 5 10 0,-3 0 0 0,0-7 0 15,1 7 13-15,-1-2-4 0,-2-3-9 0,-3 3-12 0,-6-1 2 16,-1-1 1-16,-1-4 9 0,-6 8-13 0,-1-7 5 0,-4 5 8 15,1 0-59-15,-6-3-4 16,0 5-1-16,-2 0 0 0,-3-2-72 16,-3 2-14-16,0 0-3 0</inkml:trace>
  <inkml:trace contextRef="#ctx0" brushRef="#br0" timeOffset="162387.76">24641 9616 2833 0,'5'11'62'0,"0"10"13"0,1-2 2 0,-1 5 3 0,3-1-64 16,0 1-16-16,-3 6 0 0,3 3 0 16,-3 3 0-16,1-1 0 0,-4 2 0 0,-4 1 0 0,-1 2 0 0,-2 0 0 0,-1 0 0 0,1 2 0 15,-3-2 0-15,-3 5 0 0,4-3 0 0,-4-2 0 16,0-2-12-16,1 0-7 15,-1-5-1-15,1-8 0 16,-1 6-132 0,-2-10-28-16,0-4-4 0</inkml:trace>
  <inkml:trace contextRef="#ctx0" brushRef="#br0" timeOffset="162969">20270 9129 2710 0,'0'0'120'0,"0"14"25"0,0-5-116 0,0 8-29 0,0 6 0 0,0 1 0 16,0 4 22-16,2 5-2 0,-2 4 0 0,0 6 0 0,0 13-20 0,0 3 0 15,0 0 0-15,0 9 0 0,-2 0-10 0,-4 3-3 16,4-1-1-16,-3 8 0 16,2-12-14-16,0 4-2 0,3 6-1 0,-2-11 0 15,-1 4-2 1,3-11-1-16,0-1 0 0,0-3 0 0,0-7-71 15,0-7-15-15,5 0-2 0,1-7-864 0</inkml:trace>
  <inkml:trace contextRef="#ctx0" brushRef="#br0" timeOffset="163390.26">22154 9270 2718 0,'0'16'120'0,"2"-9"25"0,1 0-116 0,0 0-29 0,-1 0 0 0,3 3 0 15,1-1 32-15,-1-2 0 0,0 3 0 0,1-3 0 0,-4 2 0 0,1 5 0 16,2-4 0-16,-5 4 0 0,3 0-32 0,-3 5 0 16,-3 2 0-1,1 5 0-15,-1 7 0 0,-2 4 0 0,-1 3 0 0,1 5 0 31,-3 4-20-31,0 6-9 0,-2 3-3 16,2 3 0-16,0 3 32 16,0-1 0-16,0-6 0 0,3 6 0 0,-3-1-14 0,2-6 3 0,4-7 1 0,-1-2 0 0,3 0-189 15,0-9-37-15</inkml:trace>
  <inkml:trace contextRef="#ctx0" brushRef="#br0" timeOffset="164003.26">18328 9230 2538 0,'-8'7'112'0,"8"-7"24"0,0 0-109 16,2 7-27-16,1 0 0 0,-3 2 0 0,3-2 51 0,-1 3 5 15,4 4 0-15,-4-2 1 0,-2 11-19 0,3 1-4 0,0 6-1 0,-3 3 0 0,-3 7-8 0,3 12-1 32,-3 2-1-32,3 5 0 0,-2 9-50 0,-4 5-9 15,1 0-3-15,0 7 0 0,-1 0-17 0,-1 2-3 0,1-2-1 16,-2-2-735-1,3-3-147-15</inkml:trace>
  <inkml:trace contextRef="#ctx0" brushRef="#br0" timeOffset="164903.57">13748 9362 1036 0,'0'0'92'0,"5"4"-73"0,0 3-19 0,3 0 0 0,0 0 337 0,5-4 64 15,1 4 13-15,2-3 2 16,5-1-295-16,3 4-59 0,-1-5-12 0,6 5-2 15,3-2-27-15,-3 0-5 0,0-1 0 0,6 3-1 16,-6 1-15-16,5-4 0 16,1 10 8-16,2-4-8 0,-3 4 0 0,6-5 0 0,-3 8 0 0,3-3 0 15,-3 2 0-15,0 1-10 0,-3 4 10 16,-2-5-8-16,2 1 0 0,1-1 0 0,2 1 0 16,0-3 0-16,0 2 8 0,0-6 11 0,-3 4-3 15,1 0 0-15,-6-5-8 16,0 1 0-16,-5 2 0 0,-1-8 0 0,-1 3 0 0,-1 0 0 0,-3 3 0 0,1-6 0 0,-1-1 0 0,-2 4 0 15,0-7 0-15,-3 7 8 16,3-5-8-16,0-2 0 0,-3 5 0 0,0-5 0 16,-2 2-32-1,-3-2 2-15,5 0 0 0,-2-2 0 0,-3-3-100 0,2 5-20 0,-2-2-4 0,0-5-862 0</inkml:trace>
  <inkml:trace contextRef="#ctx0" brushRef="#br0" timeOffset="165210.9">14949 9411 2073 0,'0'0'92'0,"0"0"19"0,-3 2-89 0,3 5-22 0,0-7 0 0,3 10 0 16,0-3 155-16,2 0 26 0,-2 2 6 0,4-2 1 15,4 7-143-15,0-4-28 0,-3 4-5 0,5 0-2 0,-3 2-10 0,4 1 12 16,-1 2-12-16,0 2 12 0,-2-2-12 0,2 4-9 31,3 1 9-31,-3-3-13 0,0-2 2 0,0 4 1 0,-2-2 0 0,0-2 0 16,-3 5 2-16,0-3 0 0,-3-2 0 0,-3 2 0 15,-2 0 8 1,0-2 11-16,-2-3-3 0,-6 1 0 0,3 4-8 0,-6-5 8 16,-5 1-8-16,0-1 8 0,-2 1-8 0,-6-3 12 0,-3 2-12 0,-2-6 12 15,-5 4-67-15,0-7-13 16,-3 0-2-16,-3-5-1 0,-3-2-182 0,1 0-37 0,-37-7-7 0,21-4-2 0</inkml:trace>
  <inkml:trace contextRef="#ctx0" brushRef="#br0" timeOffset="166091.17">11311 9032 2412 0,'0'0'107'0,"-5"0"21"0,-1 5-102 0,1-3-26 0,2-2 0 0,3 0 0 0,-5 0 73 0,5 0 10 16,-5 0 1-16,0 3 1 0,-1-3-58 0,-2 0-12 15,0 0-3-15,0 0 0 0,-2 4-12 0,-1-1 0 0,-2 4 0 0,-3 2-10 31,-2-2-50-31,-4 7-9 0,-4 3-3 0,5-1 0 0,-3 1-54 0,3 6-11 0,-3 5-3 0,6-2 0 32,-4-2 68-32,7-1 14 0,-1-4 2 0,5 5 1 0,3-3 73 0,0-2 14 0,6 0 4 0,-4-3 0 15,4 3 16-15,2-5 3 0,0 2 1 0,2-6 0 16,4 4 8-16,-4-5 3 16,6-2 0-16,0 3 0 0,0-3-23 0,3 0-5 15,-1-5-1-15,3 5 0 0,-2-7-26 0,5 0-4 0,-3-2-8 0,3-5 11 0,2 5-11 16,-2-3 0-16,3-2 0 0,-6 2 0 0,3 0-18 0,-5-2-6 15,-1 7 0 1,1-2-1-16,-6 2 7 0,-5 0 2 0,8 0 0 16,0 2 0-16,-3 5 16 0,-2 0 0 0,2-4 0 15,-2 4 0-15,2 2 18 0,-2 3-2 0,-1-5-1 0,4 2 0 16,-1 1 2-16,-2-1 1 0,2 3 0 0,0-3 0 16,0 1-10-16,3-1-8 0,0-2 12 15,0 5-12-15,3-7 0 0,-1-1 0 0,4-1 0 0,2-6 0 0,-1-1-8 0,1 1 8 0,3-4-13 0,-1-7 5 31,-2 2-142-31,0-9-28 0,0 5-6 0</inkml:trace>
  <inkml:trace contextRef="#ctx0" brushRef="#br0" timeOffset="166294.22">11520 9260 403 0,'0'0'36'0,"-3"3"-36"0,1 4 0 0,2 2 0 15,-3-2 386-15,6 0 70 0,-1 3 15 0,4-3 2 16,-1 0-313-16,3 2-62 0,2 3-13 0,4 0-2 0,-4 0-49 0,1-1-10 15,-1 6-1-15,1-3-1 16,0 7-22-16,-1-5 9 0,1 3-9 0,-1-2 0 0,-2 4 0 0,3-2 0 31,-3-5 0-31,0 2 0 0,-3 1-91 16,3-5-18-16,-3-3-4 0,-2-2-879 0</inkml:trace>
  <inkml:trace contextRef="#ctx0" brushRef="#br0" timeOffset="166501.32">11676 9159 2718 0,'-13'24'60'0,"8"-10"12"0,-3 2 2 0,0 1 2 0,2-1-60 0,1 8-16 0,0-3 0 16,-3 5 0-16,3 4 22 0,-3 3 2 0,2 0 0 0,1 7 0 0,-3 0-13 0,0 3-3 0,0-3 0 0,3-5 0 15,0 5-8-15,-1-5 0 16,1-2 0-16,2 0 0 15,1-7-136-15,-1 4-28 16,0-6-7-16,1-8-565 0,2 1-112 0</inkml:trace>
  <inkml:trace contextRef="#ctx0" brushRef="#br0" timeOffset="166841.92">11864 9333 288 0,'3'-7'25'0,"-3"7"-25"0,0-7 0 0,0 5 0 0,0-5 426 0,2 4 80 0,1-1 16 0,2-6 3 0,-2 3-352 0,2-2-70 15,3-5-15-15,-3 4-2 0,1-4-70 0,-1 2-16 16,0-2 0-16,0 0 0 0,1-2-10 0,-1 6-3 16,0-4-1-16,1 7 0 15,-4-2-48-15,1 6-10 0,-3 3-1 0,0 0-1 16,0 0-10 0,5 5-3-16,1 2 0 0,-4 7 0 0,1-4 51 0,2 6 9 0,-2-2 3 0,2 3 0 0,0-1 45 15,1 5 10-15,-4-2 1 0,4 5 1 16,-4-1 12-16,4 8 3 0,-4 2 0 0,3 2 0 0,-2 0-2 15,2 5 0-15,-2 7 0 0,0-7 0 0,-1 5-5 0,1-3-1 16,0 3 0-16,-3-3 0 0,0 3-13 16,2-3-3-16,-2-2-1 0,-2-2 0 0,2-5-23 0,0-3 8 15,0-4-8 1,-3-2 0-16,3-3-26 0,0-5-10 16,-3 1-1-16,3-8-1 0,0 3-108 0,-2-5-22 15,2-7-4-15,0 0-687 0</inkml:trace>
  <inkml:trace contextRef="#ctx0" brushRef="#br0" timeOffset="167138.6">11978 9223 172 0,'0'0'8'0,"5"0"1"0,3 0-9 0,0 0 0 15,0 0 0-15,5 0 0 0,-2 0 498 0,4 4 98 0,1-1 19 0,0-3 4 16,5 2-466-16,1 5-93 0,-1-2-18 15,3-3-4-15,-6 8-19 0,1-3-4 0,-4 4-1 0,-1 1 0 0,-4-5-14 0,1 10 0 32,-6-8 0-32,0 5-10 0,-2 0-2 0,-3-4 0 15,-3 4 0-15,-4 0 0 0,4-2-2 0,-5 2-1 0,-5-5 0 0,-1 5 0 32,-1-4-17-32,-1-1-4 0,0-2-1 0,-3 0 0 0,3-7-18 0,1 5-3 0,-1-5-1 0,5-5 0 15,1 5 19-15,-1-7 3 16,0 5 1-16,6-3 0 0,0 1-49 0,-1-1-10 15,6-2-1-15,-2 4-1 0,4-4-44 0,1 0-9 0,0 0-2 0,2 0-430 16</inkml:trace>
  <inkml:trace contextRef="#ctx0" brushRef="#br0" timeOffset="168997">12470 9251 2109 0,'0'0'46'0,"0"0"10"0,5 2 1 0,-5-2 3 0,5 3-48 0,-5-3-12 0,0 0 0 0,0 0 0 16,0 0 95-16,0 0 16 0,0 0 3 0,0 0 1 15,0 0-55-15,0 0-10 0,0 0-2 0,0 0-1 16,-2-3-23-16,-4 1-4 0,1-3 0 0,-3 3-1 31,0-3-19-31,-5 5 0 0,2-2 0 0,-4 2-9 0,1 0 1 0,-1 0 0 0,-1 2 0 0,2-2 0 32,-1 5-13-32,4-3-3 0,0 3 0 0,3 0 0 0,0 2 12 0,1 0 1 0,4 0 1 0,3 2 0 31,0-2 10-31,3 7-8 0,2-4 8 0,3-1-8 0,0 5 8 0,0-4 0 15,5 2 0 1,-3-8 0-16,1 8 0 0,0-5 0 0,2-2 12 16,0-5-4-16,0 0-8 0,1 0 9 0,-1-3-9 15,-3-4 10-15,1 0-10 0,0 0 0 0,-1-2 0 0,1-5 0 0,-1-3 0 0,1 8-12 16,-1-5 2-16,-2 4 1 0,0-4-5 0,-2 5-1 0,-1 2 0 0,0 0 0 16,-5 2 15-16,3 0-12 0,-1 3 12 0,-2 2-12 15,0 0 12-15,0 0 0 0,6 2 0 0,-4 8 0 16,-2-3 16-16,3 0-3 0,0 2-1 0,-1 3 0 15,1 0 0-15,-3-1 0 0,0 1 0 0,3 0 0 16,-3 0-4-16,0 0 0 16,2-1-8-16,-2 1 12 0,0-3-12 0,3 1 0 0,-3-3 0 15,0-5 0-15,0 5-48 0,0-7-12 0,0 0-2 0,5 0-1 16,1-2-118-16,-1-3-24 0,3-4-5 0,2-1-1 16,-2-4 74-16,3 7 14 0,2-4 3 0,0-1 1 15,-2 2 21-15,-1 1 4 16,4 2 1-16,-6 0 0 0,2 0 200 0,-2 0 40 0,0 7 8 0,-3-3 1 15,3 3 32-15,-8 0 7 0,0 0 1 0,6 3 0 0,-1 1-67 0,0-1-13 0,-5-3-2 16,3 9-1-16,0-2-46 0,-3 5-10 0,0-3-1 0,-3 1-1 16,0-1-35-1,-2 5-6-15,2-4-2 0,1 1 0 16,-4 1-12-16,4 0 0 0,-4-3 0 0,4-2 0 16,-1 1-47-16,0-4-5 0,3-4-2 0,0 0 0 15,0 0-26-15,0 0-6 0,0 0-1 0,6-2 0 16,2-8 8-16,0-1 2 0,0 1 0 0,2 1 0 0,1-5 47 15,-1 2 10-15,1 0 1 0,2 1 1 0,-2-1 18 16,-1 0 17-16,-2 0-3 0,3 5-1 0,-3 2 39 16,0-2 8-16,0 3 2 0,0-1 0 0,-3 0 0 0,3 5 0 0,-8 0 0 15,8 0 0-15,-3 0-23 0,0 0-5 0,1 5-1 0,-1-3 0 16,0 1-17-16,0 4-3 16,1 0-1-16,-4 0 0 0,4 0-12 0,-1 0 0 0,0 2 0 0,1-2 0 0,-4 3-22 0,6-1-1 15,-3 3 0 1,3-7 0-16,0 2-32 0,6 2-6 0,-1-2-2 0,-3-2 0 31,4-3-1-31,-1 3-1 0,0-5 0 0,-2-5 0 0,2 5 17 0,0-7 3 0,0 5 1 0,1-5 0 0,-1 0 35 16,0 0 9-16,-2 4 0 0,2-4 0 15,-5 0 19-15,2 0 5 0,-2 5 2 0,0-5 0 0,0 0 10 0,-3 4 3 0,-2-4 0 0,0 0 0 16,2 0-18-16,-5-2-3 16,3 2-1-16,-3 0 0 0,-3-3-17 0,3 1 8 0,-3-1-8 0,1-1 0 15,-1 1 0-15,-2 1 0 16,-3-3 0-16,3 3-12 0,-3 2 3 0,-3-3 1 0,3 8 0 15,-2-3 0-15,-1 5 8 0,3 0 0 0,-3 7 0 16,4 0 8-16,-1 0 15 0,0 3 3 16,2-1 1-16,1 8 0 0,5-3-17 0,-3 2-10 0,3 1 12 15,3-3-12-15,0 2 24 0,-1 1-1 16,4-1-1-16,2 3 0 0,-3-7-6 0,3-3 0 0,2 3-1 0,-2-5 0 16,3-2-15-1,-3-5 8-15,5 0-8 0,-2-10 0 0,-1 3 0 0,1-2 8 0,-1-8-8 0,1-4 0 16,0 2-9-16,2-11-5 15,-3-1-1-15,4-4 0 0,-4-5-24 0,1-2-5 0,2-1 0 0,-2-1-1 16,-1 1 13 0,1-1 4-16,-6 4 0 0,0-3 0 0,1-1 28 0,-1 1 12 0,-5 6-1 0,3 4 0 15,-3 2 29-15,0 8 7 0,-3 4 1 0,0 5 0 16,1 0 10-16,-1 11 2 0,3 3 1 16,-5 3 0-16,-1 1-10 0,1 8-3 0,0 2 0 0,0 3 0 15,-3 6-31-15,2 1-6 0,1 6-2 0,0-4 0 0,2 5-9 0,-2-1 0 16,2 1 0-16,0-1 0 15,1-1 0-15,-1 6-11 0,1-7 3 16,2 7 0-16,0-6 8 0,0 1 11 0,0-6-3 0,2 4 0 0,1-2-24 0,2-5-4 16,0-2-2-1,1-3 0-15,4 1 8 0,1-3 2 0,2 0 0 0,-2-5 0 0,5 1 12 0,-1-6-9 16,4-1 9-16,-3-1-8 0,-3-2 8 0,6-2 0 16,-1 2 0-16,1-3 0 0,2-4 0 15,-3 0 9-15,-2 0-1 0,3-7-8 16,-3 5 24-16,-1-5-1 0,1-3-1 0,-2 1 0 0,-4-1-22 0,3 1 0 0,-5-1 0 0,0-4 8 31,-2-2-41-31,-1 6-8 0,-3 1-2 0,1-1 0 16,-3 1-11-16,-3 2-2 0,1 4-1 0,-3 3 0 15,-1-2-2-15,1 4 0 0,-3 3 0 0,3 2 0 0,-6 2 35 0,3-2 8 0,-2 7 0 16,2 0 1-16,-3 3 15 0,1 4 10 0,-1 0-2 0,3 2 0 16,-3-2 14-16,6 3 2 15,-3 2 1-15,3-3 0 0,0 5-4 0,2-2-1 0,3 2 0 0,3-4 0 16,-3-1-9-16,5 1-3 0,-2-3 0 0,4-5 0 15,1 3-8-15,0-7 0 0,6 6 0 16,-4-8 0-16,3-1 0 0,3 3-16 16,-2-5 4-16,1-5 1 0,4 3-5 0,-1-1-2 15,1-4 0-15,-1 0 0 0,6 0 6 0,-3-7 2 0,1 5 0 16,1-1 0-16,1-4 10 0,-3 0 0 0,3 2-9 0,-3-2 9 16,1 0 0-16,-4 5 0 0,-2-5 0 0,0 4 8 0,-3 1 6 0,-2-5 1 15,-1 7 0-15,-4-3 0 0,-1 3 5 0,-3 0 0 31,1 2 1-31,0 1 0 0,-6-3 0 0,0 0 0 0,-2 4 0 0,0 1 0 0,-6-3-9 0,3 5-3 16,-5 0 0-16,0 0 0 16,-3 0-9-16,3 10 0 0,-6-3-12 0,3 0 12 0,1 2-13 0,1 3 5 15,1 0 8-15,5-1-13 0,0 1 13 0,0 2 8 16,3-4 0-16,0 6-8 16,2-2 12-16,3 0-4 0,0-2 0 0,3 2-8 0,-1 0 19 0,1-4-3 15,2-1-1-15,3 5 0 0,3-7 1 0,-3 3 0 16,2-6 0-16,4-1 0 0,-1-1-16 15,0-2 9-15,3 0-9 0,0-2 8 0,0-5-8 0,-1 0 0 0,1-3 0 16,0-4 0 0,3-2-9-16,-3-8 9 0,-1 1-12 0,-1-1 12 0,2-9-12 0,-3 3 4 0,0-3 8 15,0 0-13-15,1 0 13 0,-7-2 0 16,1 2 0-16,0 2 0 0,-2-4 0 0,-1 2 0 16,-5-2 0-16,3 2 0 0,-3 7 0 0,0-2 8 0,-3 4 0 0,3 1-8 15,-3 6 12-15,1 5-4 16,-1 1 0-16,-2 1-8 0,2 8 21 0,-2-3-2 0,5 5-1 0,-3 0 0 15,-2 0 18-15,-3 7 3 16,5 0 1-16,-5 0 0 0,3 0-32 0,0 5-8 0,-1 0 0 0,1 0 0 16,0-1 0-16,2 1 0 0,-2 5 0 0,2-1 0 15,-2 5 0-15,5 0 0 16,0 1 0-16,0 6 0 0,3-2 0 0,-1 4-12 0,4 3 4 0,-1-2 0 0,-3 9 8 0,6-7 0 16,-2 4-9-16,2-4 9 15,-3-2 0-15,3 2-11 0,0-5 11 0,2-2-8 0,-2-5 8 16,6-2-10-16,-1 2 10 0,3-9-10 15,-3-1-81 1,3-1-16-16,-6-8-3 0,4-2-968 0</inkml:trace>
  <inkml:trace contextRef="#ctx0" brushRef="#br0" timeOffset="183074.55">17174 8809 403 0,'0'0'36'0,"0"0"-36"0,0 0 0 0,0 0 0 0,0 0 428 0,0 0 80 0,0 0 15 0,0 0 3 0,0 0-411 0,0 0-83 16,-8 0-16 0,3 2-3-16,0-2-13 0,-1 7 0 0,-2 0 0 0,3 0 0 0,0 3 0 0,-1-1-15 15,-1 3 2-15,1 0 0 16,6 4 13-16,-2-2-12 0,-1 3 12 0,-2-1-12 0,2 5 12 0,3-2 0 15,0 2 0-15,-3-2 0 16,1 2 0-16,2-4 8 0,8 4-8 16,0-9 10-16,0 2 0 15,2-5 0-15,6-4 0 0,0-3 0 0,0 3 3 0,2-10 1 16,1-2 0-16,-1-2 0 0,1-5 3 0,-3-3 1 0,0 1 0 0,-3-3 0 16,0 0-2-16,-2-4-1 0,2 4 0 0,-5-5 0 0,-3 3-15 0,0-2-16 0,-2 4 3 0,0-2 1 15,-3 2 4-15,0-2 8 16,0 4-13-16,-3 8 5 0,-2-5 8 0,-1 2 0 0,1 0 0 0,0 5 0 15,-6 2 12 1,3 1 0-16,0 1 1 0,-2 3 0 0,-1 3-4 0,1-3-1 16,-1 7 0-16,0-5 0 0,1 5-8 0,-1-2-11 15,1-3 3-15,2 3 0 16,3 0-19-16,-3-1-3 16,2-1-1-16,4 4 0 0,2 0-20 0,0 0-4 0,0-5-1 0,2 5 0 0,4 0-125 0,2 0-26 0</inkml:trace>
  <inkml:trace contextRef="#ctx0" brushRef="#br0" timeOffset="183496.25">19508 8543 2743 0,'-13'14'121'0,"7"-4"26"0,1-3-118 0,-3 9-29 0,3-2 0 0,-1 3 0 16,-2-1 28-1,3 8 0-15,-3-1 0 0,0 5 0 0,-2 1-28 0,-1 1 8 0,3 1-8 0,-2-5 0 31,-1 4-44-31,3-4-12 0,-2 2-3 0,2-2-749 0,2-2-151 0</inkml:trace>
  <inkml:trace contextRef="#ctx0" brushRef="#br0" timeOffset="184095.38">21611 8510 172 0,'0'0'8'0,"-2"0"1"0,-1 5-9 0,0-3 0 0,3-2 0 0,0 0 0 0,0 0 638 0,11 0 126 31,5 0 24-31,-3 0 6 0,0 0-631 0,3-2-127 0,-3 2-24 0,0 0-12 16,1 0 8-16,-4 2-8 0,4-2 0 0,-4 3 9 16,1 4-23-1,-3-3-5-15,-3 6-1 0,0-3 0 16,-2 2-25-16,-3 1-6 0,0 1-1 0,-3 1 0 0,-2 2-1 0,-3 3-1 0,-3-1 0 0,-2 1 0 15,-3-1 27-15,0 5 6 16,-2-4 1-16,2-1 0 0,0 5 20 0,0-2 0 0,0-2 10 16,3-3-10-16,3 2 16 0,2-2-3 15,2-4-1-15,1-1 0 0,0-2 24 0,2 0 4 16,3-7 0-16,0 0 1 0,0 0 5 0,5 7 1 0,6-4 0 0,2 4 0 0,0 0-22 16,3-7-4-16,3 2-1 0,2 3 0 15,-2-3-10-15,2-2-2 0,0 5-8 0,0-3 12 0,3-2-24 0,0 0-6 0,5 0-1 0,0 0 0 31,3 0-119-31,-1 0-24 0,1-7-5 0</inkml:trace>
  <inkml:trace contextRef="#ctx0" brushRef="#br0" timeOffset="184558.87">23154 8607 2977 0,'16'11'132'0,"-8"-8"27"0,2 4-127 0,1 0-32 0,2-5 0 0,3 5 0 0,2 0 25 0,-2-4-1 32,0 1 0-32,-3-1 0 0,1-3 5 0,-7 0 1 0,1 0 0 0,-8 0 0 31,0 0-66-31,0 0-12 0,0 0-4 0,-5 0 0 15,-3 0-43-15,-2 4-9 0,-4-1-1 0,-2-1-1 16,1 3 34-16,-1-3 6 0,2 5 2 0,1 0 0 0,-3-4 48 0,3 4 16 16,0 0-10-16,2 0 10 0,1-5 0 0,2 5 0 0,0 0 12 0,3 3-4 0,-1 1 26 0,4-1 6 15,-1-1 0-15,0 1 1 0,6 1 7 0,2-1 2 0,1-1 0 0,-1 8 0 32,3-6-7-32,2 1-2 0,1 0 0 15,0-3 0-15,-1 1-6 0,1-1-2 0,-1 3 0 0,4-3 0 16,-1 1-33-16,-3-3 0 0,4 2 0 0,-1-2 0 15,-5 0 0-15,2-4 0 0,-4 4 0 0,-1 0 0 0,-5-7 0 0,0 2 0 0,-3 5 0 0,1-2 0 32,-9-3-25-32,-5 5-12 15,-2 0-3-15,-6 0 0 0,-5 0-45 0,-6-2-10 0,-4 2-1 0,-6 0-1067 0</inkml:trace>
  <inkml:trace contextRef="#ctx0" brushRef="#br0" timeOffset="186023.89">17552 9778 2332 0,'-10'14'104'0,"7"-7"20"0,1-5-99 0,2-2-25 32,0 0 0-32,0 0 0 0,0 0 24 0,5-2-1 0,3 0 0 0,0-5 0 15,2-1-23-15,1-1 0 16,0-5 0-16,-1 0 0 0,3-3-28 0,1 1-1 0,-4-5 0 0,1 4 0 0,2-6 6 0,-2-1 2 15,-1 1 0-15,1-3 0 16,-1 2 21-16,1-6-11 0,-1-1 11 0,4 5-8 0,-1-4 8 0,0-1 11 16,0 3-3-16,6-3 0 15,-3-6 6-15,2 4 1 0,1-5 0 0,-1 5 0 0,-2-4 2 16,0-3 1-16,-3 4 0 0,3-1 0 16,-3 4-4-16,3 0-1 0,-5-2 0 0,-1 6 0 0,1-6 14 0,0 2 2 15,-3 3 1-15,-1-3 0 0,1 0-13 0,0-5-2 16,-2 8-1-16,-1-6 0 0,0 3 4 15,1-2 1-15,-1 0 0 0,3-3 0 0,-6 1 4 16,6-6 1-16,-2-1 0 0,-4 1 0 0,4-1-24 16,-1 4-15-16,0-7 3 0,-2 7 0 0,2-8 12 0,-2 1 0 15,-1 5 0-15,4-5 0 16,-6 0 20-16,2 0-2 0,1 7-1 0,0-2 0 16,-3 2-17-16,0-3 10 0,-3 3-10 0,3 0 8 0,-3 0 0 0,3 0 0 0,-2 0 0 0,-1 3 0 31,0-3-8-31,1 5 0 0,-1-5 0 0,0 0 0 0,1-5 0 0,-1-2 0 0,1 0 0 0,2 0 0 15,0 0 0-15,0 0 0 16,0 2 0-16,2-2 0 0,1-5 0 0,-3 3 0 0,2-5 0 16,1 4 0-16,0 3 0 0,-1 0 0 0,-2 3 0 0,3 1 0 15,-3-1 0-15,3 1 0 0,-3-1-12 0,0 1 12 16,0-1 0-16,-3 4 0 0,0 7 0 0,1-7 0 16,-1 7 0-16,-2-5 0 0,2 5 0 0,-2-4 0 15,0-3 10-15,-1 4-10 16,1-1 12-16,0-1-12 0,2-2 0 0,-2 7 0 0,2-4 0 15,-2 4-9-15,2 0 9 0,-2-5 0 0,2-2 0 0,1 7 0 16,2 3 0-16,-3-3 0 16,0 0 0-16,3 2 0 0,0 1 0 0,0 4-12 0,-2 2 4 0,2 1 0 0,2 2 8 0,-4 4 0 15,2-2-9-15,2 0 9 16,-2 3 0-16,0 4 0 0,0-2 0 0,3 0 0 16,0 5 12-16,-3-1-4 0,2-2 0 0,1 3 0 15,-3 0-8-15,5-6-11 0,-2 8 3 0,-1-2 0 0,1 2 8 0,-3-2-8 0,3-6 8 16,-1 8-8-1,-2-2 0-15,3 2 0 0,-3 0 0 0,0 2 0 16,-3-7-15-16,3 10-2 0,-2-7-1 0,2 2 0 16,-3 0 26-16,-2-1-8 0,2 1 8 0,1 5 0 0,-1-5 0 0,0 0 0 0,-2 0 0 15,0 5 8-15,-3-3 12 0,0 2 4 0,0-4 0 0,0 7 0 32,0-2-24-32,-3-3 0 0,3 5 0 0,-2-2 0 0,-1 2 0 0,3 2 11 0,0-2-3 15,0 5 0-15,1 2-8 16,-4-2 0-16,3 2 0 0,-3 0 0 0,1 2 0 0,-1 5 0 0,1-4 0 0,-1 4 0 15,1 2 0-15,-1 1 0 0,0 4 0 0,1-2-11 32,-1-5 11-32,3 2 0 0,3 1 0 0,-3-1 0 0,3-1 0 0,-1-1 0 15,4-5-9-15,-4 5 9 0,6-4 0 0,-2-1 0 16,2-2-9-16,0 2 9 0,2-2-8 0,-2 1 8 0,0-8-12 0,8 7 12 0,0-5-17 16,0 3 3-1,0-5 1-15,3-5 0 0,2 5-6 0,0-2-1 0,3-5 0 0,0-1 0 0,0-1 2 0,0-5 0 31,-3 5 0-31,0-6 0 0,0-1 18 16,3 4-10-16,-2-7 10 0,-1 3-8 0,-3-1 8 0,1-1-8 16,0-4 8-16,-1 8-8 0,-2-2 16 15,0-1 3-15,-3 8 1 0,3-5 0 0,-5 5-12 0,2-1 12 0,0-2-12 0,1 3 12 16,-1 7 8-16,0-3 3 0,1-2 0 0,-4 4 0 16,4-4 3-16,-6 7 1 0,5 0 0 0,3 0 0 0,-3 0-27 0,0 0 0 0,1 5 0 0,2-3 0 15,0 8 0-15,-3-3 0 16,3 9 0-16,0-1 0 0,0-6 0 15,2 3 0-15,-2-1 0 0,3 4 0 16,5 1 0-16,-3 0 0 0,0 6 0 0,0-4 0 0,6-1-18 0,-3 4 1 16,0-2 0-16,-1 2 0 15,4-4-67-15,2-1-12 0,-2 0-4 0,2 1-976 0</inkml:trace>
  <inkml:trace contextRef="#ctx0" brushRef="#br0" timeOffset="187627.48">19407 9745 403 0,'0'0'17'0,"-2"7"5"0,-1 0-22 0,0-5 0 0,1 5 0 0,2-7 0 16,0 0 456-16,0 0 88 0,0 0 16 0,0 0 4 16,0 0-446-16,0 0-90 0,8-2-17 0,2-3-11 15,-2 3 8-15,5-5-8 16,1-7 0-16,1 4 0 0,4-4-9 0,-1 5-6 0,1-8-1 0,2 1 0 15,0-1 3-15,0 1 0 0,1 0 0 0,1-3 0 16,-1 0 13-16,1-2 0 16,-1-3 0-16,-1 5 0 0,0-2 0 0,3-2 15 15,-3-1-2-15,3 1 0 0,0-1 15 0,-1-2 2 0,4 3 1 0,-3-3 0 0,-1-2-3 0,1-5-1 16,0 0 0-16,0 0 0 0,2-5-14 0,-2 1-2 16,-3-3-1-1,-2 4 0-15,2-1 8 0,-2-1 2 0,-4-2 0 0,4 0 0 0,-1-2-10 16,-2-3-2-16,3 5 0 0,-1-2 0 0,4-3-8 0,-4 5 0 15,3 3 9-15,-2-3-9 0,-1 4 0 0,1-1 0 16,-1-6 0-16,3 1 8 16,1 2-8-16,-1 0 0 0,-3 5 0 0,3-3 0 0,-5 1 0 0,3 4 0 0,-3 2 0 0,-3-2 0 31,0 0 8-31,0 3 0 0,-2-8 0 0,2 10 0 0,-2-8-8 0,-1 8 11 16,-2-7-11-16,3 7 12 0,-3-8-12 0,2 6 12 15,4-3-12-15,-4 0 12 0,3-5-12 0,1 3 0 0,2-3 0 0,-1 1 0 16,1-3 0-16,3 0 0 15,2 7 0-15,-2-5 0 0,-1 3 0 0,1-3 0 16,-4 8 0-16,1-3 0 0,-2-5 0 0,-1 10 0 0,0-2 0 16,-2 1 0-16,-1 3 0 0,1-4 0 15,2 6 0-15,-2-2 0 0,-1 3 0 0,3-1 0 0,1 1 0 0,2-1 0 16,-1 1 28-16,1-3 3 0,3-2 1 0,-1 2 0 16,1-5-32-1,-1 8 0-15,-2-8 0 0,3-2 0 0,2 3 0 0,0-3 0 0,0 2 0 16,0-2 0-1,1 3-20-15,-4-3-9 16,1 0-3-16,-1 2 0 0,-2-2 32 0,0 3 0 0,0-1 0 0,2 1 0 0,-2 4 0 0,0 2 0 0,0-2 0 0,2 3 0 0,1-1 20 0,-3 3 9 16,2 2 3-16,-2-2 0 15,0 5-32-15,0-5 0 0,-3 4 0 0,0-6 0 0,1 6 0 0,-1-6 0 16,0 6 0-16,0-6 0 16,-2 4 0-16,2-2 0 0,0 4 0 0,-2-4 0 0,0 2 0 15,-4-2 0-15,1-2 0 0,3-1 0 0,-3 5 0 0,0-2 0 31,0-2 0-31,-3 4 0 0,3-2 0 0,-3 4 0 0,1 1 0 0,-4-1 0 0,4 1 0 0,-4 2 0 0,1 4 0 16,-3-4 0-16,3 2 0 0,-1-2 0 16,-2 5 0-16,0-3 0 15,3 5 0-15,-3-2 0 0,0-1 0 0,0 1 0 16,0 2 0-16,-3 0 0 0,3 0 0 0,0 0 0 16,0-1-20-16,-2-1-9 0,2 2-3 0,0 0 0 15,-3 5 32-15,3-5 0 0,-3-1 0 0,3 6 0 0,0 2-16 0,0 0 4 0,-5-5 0 0,2 3 0 31,-2-5-7-31,0 7-1 0,2-7 0 0,-2 7 0 0,-1-2-80 16,1 2-16-16,0 0-3 0,-3 0-1 16,3 0-64-16,-3 2-12 0,0-2-4 0,-3 7 0 0</inkml:trace>
  <inkml:trace contextRef="#ctx0" brushRef="#br0" timeOffset="188090.06">21489 5573 345 0,'-7'2'31'0,"1"5"-31"15,-4-7 0-15,-1 7 0 16,3-5 200-16,3-2 35 0,-3 0 6 0,3 5 2 15,-1-5-155-15,6 0-30 0,-2-5-6 0,-1 5-2 0,3 0 12 0,0 0 2 16,0 0 1 0,0 0 0-16,0 0 15 0,0-2 2 0,3-5 1 0,-1 5 0 0,1-3 5 0,5-2 2 15,-3 7 0-15,6-2 0 0,-1-5-22 0,4 0-4 32,-1 4 0-32,5-2-1 0,1-4-41 0,-3 7-8 0,2-5-2 15,1-3 0-15,-1 3-2 0,3 2-1 0,1-4 0 0,-4 2 0 16,1 0-9-16,-1 5 0 0,1-5 0 15,-6-1 0-15,3 1 0 0,-3 5 10 0,0-5-10 0,-2 7 10 0,2-7-10 0,0 7 0 0,-2-2 0 16,-3 2 0 0,0 0 0-16,0-5 0 0,0 5 0 0,0 0 0 15,0 0 0-15,-1 5 8 0,-1-5-8 16,-1 2 12-16,0-2-12 0,3 5 0 0,-8-5 0 16,6 2 8-16,-4 3-8 0,1-3 0 0,-3-2 0 0,5 2 0 15,-5 5 0-15,0 1 0 0,0-1 0 0,0-5 0 16,0 5 23-16,-2 2 9 0,-1 3 1 0,3-2 1 0,-3-1-34 0,1-2 0 15,-1 2 0-15,0 3 0 0,1 0 0 0,-1 2 0 16,3 3 0-16,-3-1 0 0,1 0 0 0,2 3 0 0,0 0 0 16,2 5 0-1,-2-3 0-15,6 2 0 0,-4-2 0 0,4 8 0 16,-1-3-18-16,3 4-10 0,2-4-3 0,4 5-1146 16</inkml:trace>
  <inkml:trace contextRef="#ctx0" brushRef="#br0" timeOffset="192264.32">16872 1664 403 0,'-2'-7'36'0,"2"7"-36"0,0-7 0 0,0 4 0 0,0-4 265 0,0 3 47 15,0-6 8-15,-3 8 3 0,1-10-187 0,-1 7-36 16,0 1-8-16,1 1-2 0,-4-1-15 0,-2 1-3 16,0 3-1-16,-2 0 0 0,2 0-32 0,-8 7-7 15,-2-4 0-15,2 4-1 0,5 7-31 0,-5-2 0 0,0-1-8 0,0 6 8 31,1-3-8-31,-1 2 8 0,0 1 0 0,-3 2 0 0,-2 2 0 0,5-2-8 0,0 2 8 0,1 2 0 32,-1 1 0-32,0-1 0 0,0 1 0 0,3 2 0 0,-3-3 0 0,-3 3 0 0,3 2 0 0,1-2 0 15,-4-2 0-15,0 4 0 16,-4-4 0-16,1-6 0 0,9 8 0 0,-8-5 0 0,-3-4 0 0,-2 6 0 16,2 3 0-1,3-12 9-15,-3 10-1 0,6-8 0 0,-1 6-8 0,3-11-11 16,3 3 3-16,2-4 0 0,3 2-8 0,0-5-2 0,3 2 0 0,0-7 0 31,2 3-41-31,3-5-8 16,0 0-1-16,0 0-531 0,0 0-105 0</inkml:trace>
  <inkml:trace contextRef="#ctx0" brushRef="#br0" timeOffset="192694.34">16023 1760 1785 0,'0'0'159'16,"0"0"-127"-16,5 7-32 0,1 0 0 0,2 0 102 0,2 3 14 15,4-1 4-15,4 5 0 0,1-4-40 0,7 4-8 16,3-5-2-16,3 8 0 0,2-3-28 0,-2 5-6 0,-3-8 0 0,3 6-1 16,0-1-16-1,-1 1-3-15,-4-1-1 0,-1 1 0 16,3-3-7-16,0 2 0 0,3-2-8 0,0-2 12 0,0 2-12 0,-1 0 0 0,1-4-12 0,3-1 12 16,-6-2 8-1,2 0 8-15,4 3 1 0,-6-3 1 0,-3-2-30 0,1-1-7 0,-3 1-1 0,2 2 0 31,-2-7 20-31,0 2-8 0,-3-2 8 0,3 5 0 0,0-3-9 0,-6 1 9 0,-5-3 0 0,1 4-9 16,-1-4-3-16,-5 0-1 16,-3 0 0-16,-5 0 0 0,5 0-2 0,-5 0 0 0,0 0 0 0,0 0 0 47,0 0-87-47,-2-4-18 0,-1-6-3 0,-2 8-874 0</inkml:trace>
  <inkml:trace contextRef="#ctx0" brushRef="#br0" timeOffset="194144.88">15674 1600 403 0,'-3'0'36'15,"-2"0"-36"-15,0-7 0 0,-1 7 0 0,1-2 321 0,-3 2 58 16,3 2 11-16,0-2 2 0,-3 0-282 0,0 0-57 15,0 0-11-15,-3 0-2 0,1 7-22 0,-4-4-4 16,1 4-1-16,-3 0 0 0,0 0-13 0,3 0 0 0,-3 2 8 0,-2 1-8 31,-1 4 0-31,1-5 0 0,-3 5 0 0,-1-4 0 0,1 6 0 0,3-2 0 0,-1 1 0 0,1-4 0 16,2 6 0-16,0-3 0 0,-3 0 0 0,4 2 0 31,-4 3 0-31,0 0 0 0,1 0 0 0,-3 7 0 0,-3-3 0 0,5 5 0 16,-2-4 0-16,0 2 0 0,-3 4 0 0,1 1 0 0,-1-5 10 15,0 4-2-15,0 1 5 0,0 0 2 16,0 2 0-16,3-3 0 16,-3 3 13-16,1 2 4 0,1-6 0 0,-4 3 0 0,0 6 0 0,2-7 0 0,0 2 0 0,0-3 0 15,3 3-12-15,-5-7-3 16,2 5 0-16,-3 1 0 0,6 6-1 0,0-5-1 0,0 7 0 0,0-2 0 16,2 2-15-16,1-3 9 0,-4-1-9 0,1 3 8 15,-3 6-8-15,1-10 0 16,-7 3 0-16,4 9 0 0,0-7 12 15,-1 7 1-15,1 0 0 0,-1-4 0 0,3 1-13 0,1-1-18 0,1 8 4 0,1-8 1 16,0 8 13-16,3-4 0 0,-1-2 0 0,0 2 0 16,1-2 0-16,2-3 0 0,-2 3 0 0,-4-3 0 0,4 5 0 0,-3 0 0 15,2 5 0-15,1-3 0 16,-1-6 0-16,1 8 0 16,4-8 0-16,-1 4 0 0,-1 0 8 0,2 7 4 0,-1 5 0 0,1-5 1 15,1 0-13-15,0 0 0 0,2 0 0 0,1 3 0 16,-1-1 0-16,3 0 0 0,0 1 0 0,0-1 0 0,0-2-13 0,3 3 4 0,0-3 1 15,-1 7 0 1,-1-2 8-16,1 2 0 0,1-5 8 0,2 1-8 0,-2 6 0 0,2-1 0 16,-2 1 0-16,2-6 0 0,3 4 0 0,-2-5 8 0,2 1-8 15,0-1 8-15,0 5 0 0,2-4 0 0,1-1 0 16,0-2 0 0,-1 3 0-16,4-3 1 0,-1 2 0 0,0 3 0 0,1-3-9 0,-1 1 8 15,3-3-8-15,-3-2 8 0,3-1-8 0,0 3 0 16,3-2 9-16,-4 2-9 15,4 3 0-15,2-3 0 0,1-5 0 0,-1 5 8 16,-3-2-8-16,6 0 0 0,0-5 0 0,5 7 0 16,0-7 8-16,3 0 1 0,0 0 0 0,2-5 0 0,-2-2-9 0,3 5 0 0,-3-3 0 0,2 3 0 15,0-3 15-15,1-2 1 16,-3 5 0-16,2-5 0 0,1-7 1 0,-4 7 1 0,1-2 0 0,3 2 0 16,-3-3-18-1,-1 3 0-15,4-5 0 0,-3 3 0 0,-3 0 0 0,3-3 0 16,-6 0 0-16,1 1 0 0,-3-4 0 0,2-1 0 0,1 7 0 0,2-5 0 15,-3 7 0 1,1-8 0-16,2 6 8 0,0 0-8 0,3-3 0 16,-6 3 0-16,1-5 0 0,2-3 0 0,0 3 14 15,3-2-4-15,0 2-1 0,0-3 0 0,0 3-9 0,-3-2 0 0,0-1 0 0,-3-4 0 0,4 2 0 0,-1-2 0 16,0-5 0-16,0 3 8 16,3-1 0-16,2-4-8 0,1 5 12 0,-3-8-4 15,-3 8-8-15,3-8 0 0,-1 8 0 0,-1-8 8 0,1 8-8 0,-4-8 0 16,2 8 0-16,-2-8 0 15,-4 5 8-15,4-4-8 0,-3-1 0 0,-3 1 8 16,3 4-8-16,-3-5 0 0,0-2 0 0,1-2 0 0,-4 2 0 0,3 3 0 16,-2-3 0-16,0-5 0 15,-3 5 0-15,2-4 0 0,-5-1 0 0,3-2 0 0,-2 0 0 0,-1 0 0 16,0-4 0-16,-2 4 0 0,-3-7 0 0,3 0 0 0,-1 7 0 0,-2-7 0 16,0 0 0-16,3 0 0 0,-3 0 0 15,0 0 0-15,0 0-10 0,0 0 10 16,0 0 0-16,-5 7-9 0,5-7-7 0,-8 2 0 0,0-2-1 0,-3 0 0 31,3 0-20-31,0-2-4 0,-2 2-1 0,-1-7 0 0,0 7-33 0,4-7-6 16,-4 0-2-16,0 2 0 15,1-2-25-15,-1-5-6 0,-2 7-1 0,2-6-785 0</inkml:trace>
  <inkml:trace contextRef="#ctx0" brushRef="#br0" timeOffset="194648.64">14946 9150 1335 0,'0'0'59'0,"0"0"13"0,0 0-58 0,0 0-14 0,0 0 0 0,-5-5 0 0,2 3 70 0,-2 2 11 16,2-7 3-16,3 7 0 0,0 0-26 0,0 0-5 31,-2 0-1-31,2 0 0 0,0 0-18 0,0 0-4 0,0 0-1 0,0 0 0 0,0 0-1 0,0 0 0 16,0 0 0-16,0 0 0 15,0 0-4-15,5-3-2 0,0-1 0 0,3 8 0 0,0-4 4 0,3 0 1 16,-1 3 0-16,1-3 0 0,2 0-6 0,0 7-1 16,6-5 0-16,0 5 0 15,-4-2-8-15,1-3-1 0,0 8-1 0,3-3 0 16,-1 0-10-16,1 0 10 0,-1 2-10 0,1-2 10 0,-1 3-1 16,1-3 0-16,-1 7 0 0,1-5 0 0,-1 5-9 0,1 0 0 15,-3-2 9-15,2 2-9 0,1-4 0 0,-3 6 9 16,2-2-9-16,-2-4 0 0,0 6 8 0,2-2-8 15,-2 0 0-15,-2-2 0 0,-4 2 25 0,-2 0-1 16,3-4-1-16,-3-3 0 0,2 0-23 0,-2 0 9 16,0-5-9-16,0-2 0 0,-3 5 12 0,1-5-4 15,-1-5 0-15,0 3-8 0,-2-3 17 16,-3-2-3-16,0-2-1 0,-3-1 0 0,1-4-1 0,-1 0 0 16,-5-2 0-16,3-1 0 0,-3-2 5 0,0-2 1 0,0-5 0 0,0-4 0 31,-3-3-5-31,1-5-1 0,-4-2 0 0,1-2 0 15,3-3-12-15,-4-2 0 0,4 5 0 0,-1-5 0 0,3-5 0 0,0 5 0 16,6-5-13-16,-1 1 4 0,0 1-66 0,1 1-13 0,2-3-2 16,0 5-651-1,0-5-131-15</inkml:trace>
  <inkml:trace contextRef="#ctx0" brushRef="#br0" timeOffset="-209407.27">21190 9691 1695 0,'0'0'75'0,"0"0"16"0,0 0-73 0,-5-3-18 0,3-4 0 0,2 0 0 0,0 0 36 0,0-2 3 0,2 2 1 0,3-5 0 15,-2-2 12 1,2 0 2-16,3-3 1 0,0 1 0 16,3-1-32-16,-1-4-7 0,1-5 0 0,5 3-1 15,-3-8-6-15,3 1-1 0,0 4 0 0,0-5 0 0,2-2-8 0,1 0 0 16,-1-4 0-16,6 4 8 0,5-5-8 0,0-2 12 0,0 5-12 15,3-3 12-15,3 1-2 16,2-3 0-16,0 7 0 0,-3-5 0 16,-2 3 18-16,2-3 3 15,3-2 1-15,0 0 0 0,8-4 13 0,0 4 3 0,-2 0 1 0,2-3 0 0,0 3-27 16,-6-4-6-16,4-3 0 0,-4 0-1 0,6 0-15 0,0 0 8 16,6-3-8-16,-4 3 0 0,-2 0 10 0,0 0-10 0,-5 0 10 0,-1 5-10 0,-1-3 8 0,-1 5-8 15,0 0 0-15,-3 5 0 16,0-1 11-1,-2 4-11-15,-3 1 12 0,-5 5-12 0,0-5 20 0,0 8-4 0,-6-1 0 0,-2-1 0 16,0 1 4 0,0 1 0-16,-6-1 0 0,4 3 0 0,-4-3-20 0,-2 8 0 0,0-1 0 15,-3 1 0-15,3 2-12 0,-5 4-5 0,2-4-2 0,-2 5 0 16,-3 2 5-16,0 0 1 0,0 4 0 0,0-4 0 31,-3 0-15-31,-2 7-4 0,2-2 0 0,-2 0 0 0,0-3-118 0,-3 5-24 0,0 0-5 0,0 0-746 0</inkml:trace>
  <inkml:trace contextRef="#ctx0" brushRef="#br0" timeOffset="-209005.9">22521 7480 2300 0,'-8'2'102'0,"8"-2"21"0,-2 5-99 0,2-5-24 16,-6 2 0-16,6-2 0 0,0 0 36 0,0 0 1 0,0 0 1 0,6-7 0 31,-1 5-14-31,0-3-4 0,3-4 0 0,-2 2 0 0,2 0-12 0,2-3-8 0,-2 3 10 0,5-2-10 16,0 0 0-16,1-1 0 0,-1-2 0 0,3 1 0 15,2-1 0-15,1 0-8 0,2-2 8 0,0 0-10 32,0 7 10-32,-2-5 0 0,2-2 0 0,-2 5 0 0,2-3 10 0,-3 2-2 46,3 3-8-46,-2 3 12 0,-1-1-3 0,-2-2-1 0,0 7 0 0,-3-3 0 0,3-1-8 0,-2 4 10 16,-1 0-10-16,-3 4 10 0,1-1-10 0,2 4 0 0,-5-2 0 16,3-1 8-16,-1 3-8 0,-2 0 0 0,0 3 0 0,3 4 8 0,-3-5-8 0,0 8 0 15,-3-3 0-15,3 2 8 0,0 1 1 0,0 4 0 0,-3-2 0 0,0 4 0 16,-2 1 2-16,2 4 0 0,-2-2 0 0,-3-3 0 0,3 8-2 16,-3-5 0-16,0 4 0 0,0-4 0 15,0-2-35-15,0 4-7 0,0-2-2 16,0-3 0-16,2 1-149 15,-2 0-31-15</inkml:trace>
  <inkml:trace contextRef="#ctx0" brushRef="#br0" timeOffset="-208492.46">23185 6090 403 0,'0'0'36'0,"0"0"-36"0,0 0 0 0,0 0 0 0,0 0 424 0,0 0 79 0,0 0 15 0,0 0 3 0,0 0-361 0,0 0-73 15,0 0-15-15,3 7-2 0,-3-7-36 0,0 5-7 0,0-5-2 0,0 5 0 16,0 2-14-16,0 0-3 16,0 0-8-16,0 0 12 0,3-5-22 0,-3 5-5 15,0 0-1-15,0 0 0 31,0-4-45-31,0 4-10 0,0-7-1 0,0 7-1 16,0-5-43-16,2 5-9 0,-2 0-2 0,0 3-485 0,0-6-98 0</inkml:trace>
  <inkml:trace contextRef="#ctx0" brushRef="#br0" timeOffset="-208296.85">23371 6050 2203 0,'0'0'97'0,"0"0"21"0,0 0-94 0,0 7-24 16,2 0 0-16,-2-4 0 0,0 8 52 15,0-1 5-15,0-3 2 0,0 2 0 16,0 1-43-16,-2 4-8 16,-1-5-8-16,0 8 12 0,1-6-24 0,-1 1-4 0,-2 5 0 0,-1-3-1 15,4 2-135-15,-3 1-26 16</inkml:trace>
  <inkml:trace contextRef="#ctx0" brushRef="#br0" timeOffset="-206852.47">23887 6640 230 0,'0'0'20'16,"0"0"-20"-16,-6-4 0 0,1 1 0 0,2-1 516 0,-2-1 98 16,2-2 20-16,1 0 4 0,-1 0-510 0,-2 0-103 0,-3 0-25 0,0 2 0 31,-3-2-26-31,-2 2-10 0,-3 3-3 0,0 2 0 31,1 2 2-31,-7 3 0 0,4-3 0 0,-3 8 0 0,2 1 37 0,1 1 0 0,-1 5 0 0,3 1 0 16,0 1-10-16,0 5 10 0,1-1 0 0,-1 3-9 0,3 2 9 0,-1 3 14 15,4-3-3 1,-1 0-1-16,3-2-2 0,6-2 0 0,-4-1 0 0,6 1 0 0,-2-1 11 0,4-6 1 16,4 4 1-16,1-9 0 0,4 2-9 0,0 0-1 0,2-5-1 0,0 1 0 31,3-5-19-31,0-3-4 0,0-2-1 0,2 0 0 15,3 0-10-15,1-2-1 0,-4-3-1 0,1-2-662 16,2 2-132-16</inkml:trace>
  <inkml:trace contextRef="#ctx0" brushRef="#br0" timeOffset="-206631.15">24254 6078 2761 0,'0'0'60'0,"-2"7"13"0,2 3 3 0,-3-1 2 0,3 1-62 0,0 1-16 0,3 1 0 0,-3 0 0 0,0 0 9 0,0-1-1 0,0 1 0 0,-3-2 0 31,0 4-8-31,1-5 0 0,-4 5 0 0,1-4 0 15,0 1-134-15,0-1-29 0,-1-1-5 0</inkml:trace>
  <inkml:trace contextRef="#ctx0" brushRef="#br0" timeOffset="-206465.03">24432 6104 1152 0,'0'0'51'0,"0"0"10"31,0 0-49-31,8 7-12 0,-3-4 0 16,0 4 0-16,3 0 418 0,0 0 81 0,-3 2 16 0,1-2 3 0,-4-4-406 0,1 8-82 0,-3-1-16 0,-3-1-3 16,-5-2-59-16,3 7-11 0,-6-2-2 0</inkml:trace>
  <inkml:trace contextRef="#ctx0" brushRef="#br0" timeOffset="-205768.94">19889 5472 1706 0,'-3'-8'37'0,"-2"8"8"0,0-2 2 0,2-3 1 0,-2 1-38 16,2-1-10-16,0 3 0 0,1-3 0 0,2-2 80 0,0 5 13 16,-3-5 3-16,3 4 1 0,0 3-28 0,0 0-5 0,0-5-2 0,0 5 0 0,0 0-5 0,0 0-1 15,0 0 0-15,0 0 0 0,0 12-56 0,3 0 0 16,2 4-15-16,3 6 3 15,5 1 20-15,0 8 3 0,-2 2 1 0,2 0 0 0,6 4-12 0,4 3 0 0,1 0 0 0,3 0 0 32,-3 10-8-32,2 1-4 0,0-1-1 0,4-1 0 0,-4-2 13 15,0 0-12-15,4 0 12 0,-4-7-12 0,1 0-1 0,-1 0 0 16,-2-2 0-16,2-1 0 16,-2-6 13-16,0-3 16 15,-3 3-3-15,0-8-1 0,-2 1-12 0,-3-1 0 16,-3-6 0-16,-3 4 0 0,1-9 0 0,-3 2 0 0,0-5 0 0,-3 5 0 15,-2-7-40-15,-1 3-2 0,-2-6 0 0,0-4-983 16</inkml:trace>
  <inkml:trace contextRef="#ctx0" brushRef="#br0" timeOffset="-204966.6">20754 5457 1594 0,'0'0'35'0,"0"0"7"0,0 0 2 0,0 0 1 0,0 0-36 0,0 0-9 0,0 0 0 0,0 0 0 16,0 0 47 0,0 0 7-16,0 0 2 0,3 0 0 0,-1-4-16 0,4-1-4 0,1 3 0 0,4-3 0 31,0-2-19-31,-1 5-4 0,6-5-1 0,-3 7 0 0,3-8 7 0,0 8 1 0,-3 0 0 0,1 0 0 15,-1 0 9-15,-3 5 3 0,1-2 0 0,2-3 0 32,-2 9-4-32,-3-2-1 0,2 0 0 0,-2 0 0 0,3 0-27 0,-3 0 0 15,0 3 8-15,0-3-8 0,-3 2 0 16,0 0 0-16,0-1 0 0,-2 1 0 0,0-2 0 0,-6 7 10 0,0-4-2 0,-2 1-8 0,0 1 0 0,-3-3-11 16,0 6 0-16,-3-1 0 15,3-5 11-15,-5 5 0 0,3 0 10 16,2-2-10-16,-3-5 0 0,1 3 0 15,-1-3 0-15,0 2 0 0,1-2 0 0,-1 0 0 0,3-7 0 0,0 7 0 16,3-5 0-16,-3-2 0 0,5 0 0 16,1 5 0-16,2-5 0 0,0 0 0 0,0 0 0 0,0 0-10 0,0 0 10 0,0 0 0 15,10-5 0-15,-2 5 0 0,3 0 0 16,0 0 0-16,-1 0 10 0,1 0-10 16,2 0 18-16,-3 5-2 0,6-2-1 0,-2-3 0 15,1 4-7-15,1-1 0 0,3-3-8 16,2 7 12-16,0-5-12 0,-2 3 9 0,2-3-9 0,-3 5 8 15,-4-5 0-15,-1 6-8 0,0-1 12 0,0-3-4 16,-2 1 2-16,-1 2 0 0,-2 0 0 0,0 3 0 0,-2-3 6 0,-4 4 2 16,1-1 0-16,-3-1 0 0,-3 1-10 0,1 4-8 0,-6-5 9 15,-3 8-9-15,1-6 20 0,-1 1-3 16,0-5 0-16,-4 7 0 0,-4 0-9 0,0-2-8 16,-2 2 9-16,0 0-9 0,3-2 0 15,-1 0 8-15,1-3-8 0,4-2 0 0,1 0 0 16,3-2 0-16,-4 0 0 0,6-3 0 0,-2 3 0 0,4-3-13 0,-1-2 2 0,-1-2 1 15,5-3-26-15,-2 5-6 0,2 0-1 0,-2-2 0 16,5-3-117 0,0 5-23-16,0-2-5 0</inkml:trace>
  <inkml:trace contextRef="#ctx0" brushRef="#br0" timeOffset="-125783.05">15338 11429 1382 0,'-3'2'123'16,"-2"5"-99"-16,0-2-24 0,2 0 0 0,0-5 104 0,1 4 16 15,2-4 4-15,0 0 0 16,0 0-81-16,0 0-16 0,0 0-3 0,0 0-1 0,0 0-10 0,0 0-1 15,0 0-1-15,8 0 0 0,0-4-11 0,0 4 0 16,-8 0 0-16,0 0 0 16,5 0 0-16,0 4 0 0,-5-4 0 0,5 3 0 0,-2 4 0 0,0 2 8 0,-1-2-8 15,1 0 12 1,-3 0 4-16,3 3 0 0,-1-3 1 0,-2 2 0 0,0 5 5 0,3-4 1 0,0 6 0 0,-1-2 0 31,1-4-4-31,2 4-1 0,-2 2 0 0,2-2 0 0,3-4 2 0,0 6 0 0,0-2 0 0,0 0 0 31,5-2-20-31,-2 2-14 0,-1-4 2 0,1 6 1 0,-1-4 11 16,4 0 0-16,-1 2 0 0,0 0 0 0,0-2 0 0,1 2 0 16,-1-5 0-16,-3 3 0 0,4 0 0 0,-4-1 8 15,1-1-8-15,2-3 0 0,-2 2 12 16,-1-2-1-16,3-4-1 0,-2 4 0 0,0-7 4 0,-1 5 1 16,1-3 0-16,-1 0 0 0,1-2-1 0,-1 0 0 15,1 5 0-15,0-3 0 0,2-2-2 0,0 0-1 0,-2 0 0 16,-1 0 0-16,4 0-11 0,1-2 0 0,-1-3 0 0,1 5 0 15,-4 0 0-15,5 0-12 0,-3-2 2 16,3 0 1-16,0-3 33 0,0-2 6 0,0 4 2 0,-3-4 0 0,3-2-32 0,-3 2-15 16,0-3 2-16,3-1 0 0,-5 1 13 15,5 1 16-15,-6-1-3 0,3-1-1 0,1 1 3 0,-4-4 0 16,3 5 0-16,3-5 0 16,-2-3-3-16,1 8 0 0,4-8 0 0,-6 3 0 15,3-2-1-15,0 2-1 0,2-3 0 0,-2 1 0 0,-5 2 14 16,-1-3 4-16,-2-2 0 0,0 3 0 15,6-5-16-15,-6 4-4 0,-3 1 0 0,-3-5 0 0,4-3-8 0,-4 8 0 0,-2-8 9 0,0 5-9 32,0-2 12-32,-2 5-3 0,-1-3 0 0,0 2 0 0,-4-1-9 0,-1 1 0 0,5-2 0 0,-5-2 0 15,-5 5 0-15,0-8 0 16,5 8 0-16,-6-5 0 0,1 2 0 0,0-2 0 16,0 4 8-16,-1 1-8 0,-1-1 0 0,4 3 0 15,-5-2 8-15,3 4-8 0,0-2 0 0,-1 0 0 0,1-3 0 0,0 10 0 16,2-2 0-16,-4-5 0 0,4 7 0 0,-5-3 0 15,0 3 0-15,3 0 0 0,-3 2 0 16,-2-2 0-16,-1 3 8 16,-2 1-8-16,0-4 0 0,2 7 8 0,-2-2-8 0,-3-3 0 15,3 5-12-15,0 0 12 0,0-2-12 0,2 2 12 0,-2 2-10 0,2-2 10 16,1 5-10-16,2-3 10 0,-2 5-10 16,-1-4 10-16,1 4 0 0,-1 0 0 0,0 0 0 0,-2 2 0 0,-2 1 0 0,1 4 0 15,4-5 0 1,-3 3 0-16,-1 0-9 0,-1 4 9 15,2-2-8-15,-1 7 8 0,4-2-9 0,-3-2 9 0,5 6-10 0,-3 1 10 16,3-1 0-16,1 1 0 0,1-1-8 0,1 1 8 0,0-1 0 16,2 3 0-16,1-2 0 0,-1-1 0 0,0 5 0 0,4-2 0 15,1 0 0 1,-2 2 0-16,3-2 0 0,2-2 10 0,1 4-10 0,-1-5 8 16,0 1-8-16,3-5 0 0,0 4 0 0,0-6 0 0,3-3 0 0,0 0-11 15,-1-2 3-15,1-3 0 16,2-2-39-16,3 5-7 0,-2-7-2 15,1-1-716-15,-1-1-143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1-11T16:25:50.2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230 9674 1728 0,'-8'0'153'0,"-2"0"-122"0,2-2-31 0,-3-5 0 15,1 0 141-15,2 0 23 0,0-3 4 0,0-4 0 16,-3 5-107-16,3-8-21 0,0 1-5 0,-2-5-1 16,-1-3-34-16,3 5 0 0,0-2 0 0,0-2-12 31,3-3-12-31,-3 2-1 0,3-2-1 0,2-2 0 0,1 5 6 0,-4-3 0 0,6-5 1 0,6 1 0 15,-4 4 7-15,6-5 0 0,0 1 1 0,3-1 0 16,-1 5 19-16,6 0 4 0,3-2 1 0,-4 5 0 16,7-1 13-16,-4 1 2 0,1-3 1 0,4 9 0 15,-4-4-6-15,2 2-2 0,-2-2 0 0,-3 9 0 0,2-2 0 16,1 0 0-16,4 2 0 0,-1 1 0 16,1 4 0-16,-4 7 0 0,2-3 0 15,6 6 0-15,-4-3-21 0,-1 7 0 0,1 0 0 0,-1 2 0 0,4-2 0 0,0 10 0 16,-4-1 0-16,1 3 0 0,-4 0 0 0,-3-3 0 15,-3 8 0-15,0-1 0 0,-2 1-9 16,-1-1 0-16,1 3 0 0,-3 5 0 0,0-8 9 0,0 8-13 16,0-5 5-16,-6 4 8 0,6-6 0 0,-5 6 0 15,2-4 0-15,-5-2 0 0,-5 6 0 0,2 1 0 16,1-1 0-16,-4 1 0 0,-4-3 0 0,2 3 8 31,0 2-8-31,-3-5 8 0,3-2-8 0,-2-3 0 0,2 1 0 0,-8-8 0 0,3 5 0 0,-3-4 0 16,-3-3-14-16,1-2 5 0,-6-5 9 0,6 0-13 0,-4-5 5 15,-1 5 8-15,1-7 0 0,-4 5 0 0,2-10 14 0,3 5-4 16,-3-2-10-16,0-5 0 0,1 0 0 0,1-7 0 31,-1 2 0-31,4-2 0 0,1-3 0 0,-1 1 0 0,-5 0-8 16,11 1-1-16,-3-1 0 0,-2-1 0 0,2 1-12 0,5 2-3 0,1 0 0 0,2 2 0 31,0 0-88-31,0 1-17 0,5-1-4 0</inkml:trace>
  <inkml:trace contextRef="#ctx0" brushRef="#br0" timeOffset="1016.21">95 11553 806 0,'-10'-11'72'0,"2"4"-58"0,5-3-14 0,-2-4 0 16,2 5 223-16,3-8 41 0,0 3 9 0,0 2 2 0,0-2-147 0,3-2-28 0,2-1-7 16,3 3-1-16,-3 0-24 0,3-2-6 0,0 6-1 0,0-4 0 31,0 2-17-31,3 1-4 0,-3-1-1 0,7 0 0 0,-4 0-15 0,0 1-4 0,5-1 0 0,-6-2 0 16,6 7-12-16,-5-5-8 0,7 0 10 0,-2 3-10 15,-3 2 0-15,3 0 0 16,3 4 0-16,-4-1 0 0,4 8 0 0,-1-1 0 0,4 4 0 0,1 2 0 15,4 3 0-15,-1 0 0 16,3 2 0-16,-2 2 0 0,-1 8 0 0,4-8 0 0,-4 8 0 0,3 6 0 16,-2 3 8-16,-4-2-8 15,-4 2 11-15,-1 2-11 0,-2-2 0 0,-5 0 0 0,-1 0 0 0,1 0 0 32,-6-3 8-32,3 1-8 0,-5 2 0 0,-3-3 0 0,-3 3 16 0,-2 2-3 15,2-2-1-15,-5 0 0 0,0 0 7 0,-2-2 1 0,-1-1 0 0,-5-4 0 31,1 5-38-31,1-8-7 0,-4 1-2 0,-6-3 0 0,3-2 16 0,-3-5 11 0,3-2-13 0,-3 0 5 0,-2-3 8 0,-1 0 0 16,6-2 0-16,-6 0 0 0,4-4 0 0,-6 1 0 16,-6-4 0-16,6-4 0 15,-5-1 8-15,5-7-8 0,-6 3 8 0,6-5-8 16,-5-3 8-16,5 1-8 0,2-8 8 0,1 6-8 0,-1-11 0 0,9-1 0 16,-6-6 0-16,11-1 0 0,2-3 0 0,11 40-10 31,0 0 10-31,0 0-10 0,0 0 1 0,3-188 0 0,7 148 0 0,6-7 0 15,-5 0-115-15,7 4-22 0,-2-1-5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1-11T16:31:04.3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743 12475 1670 0,'-2'5'148'0,"2"-5"-118"0,0 0-30 0,0 0 0 16,0 0 46-16,0-7 3 0,2 0 1 0,6 0 0 16,-2 0-26-16,-1-5-4 0,3 0-2 0,0 1 0 15,2-1-3-15,4-5-1 0,-4 6 0 0,1-4 0 0,5-1-14 0,-3 2 0 16,3 0 0-16,2 4 0 15,-2-4 0-15,3 3 0 0,-1-4 0 0,1 6 0 16,-1-5 0-16,1 7 0 0,-1-3 0 0,1 1 0 0,-1-3 0 0,-2 3 0 16,3 2 0-16,-3-3 0 0,2 3 0 0,1 0 0 15,-1 5 0-15,6-5 0 0,-5 0 0 0,2 4 0 16,3-1 0-16,-3 1 0 0,-5 3 15 0,5 0 0 16,3 3 0-16,-3 1 0 0,3-1-7 0,-6 9-8 15,3-3 11-15,3 0-11 0,-5 8 22 0,2-1-2 16,3 5-1-16,-6-2 0 0,1 5-5 0,4-1-1 15,-1 1 0-15,-4-1 0 0,9-1-4 0,-4-4-1 16,1 6 0-16,0-1 0 0,-5-1-8 0,2 1 0 16,2-4 0-16,-4 4 0 0,5 1 8 0,-6-1-8 0,4 1 12 15,-4 2-4-15,1 2 4 0,-4-2 1 16,1-3 0-16,-5 8 0 16,5-5-13-16,-6 2-15 0,-2-2 3 0,3-3 1 0,-8 8 11 0,2-5 8 0,-5 2-8 0,0-2 11 15,0 5-11 1,0-6 10-16,-5 6-10 0,2 0 10 0,-5-6-10 0,0-1 8 15,0 4-8-15,-3-4 8 0,1-1-8 0,-6-2 0 0,3 1 9 0,-3-6-9 16,-8 5 11-16,6-4-3 0,-4-6 0 16,4 4 0-16,-6 1 4 0,3-4 1 15,-6 0 0-15,4 2 0 0,-4-5-5 0,6 5-8 0,-5-4 11 16,4 4-11-16,-4-5 0 0,-1 1 0 16,1 4 0-16,0-7 0 0,-4 0 0 15,-1-5 0-15,4 5 0 0,-2-7 0 0,0 0-12 0,-3 0 3 16,3-2 1-16,3-3 0 0,-1-2 8 15,1-2 0-15,5 2 0 0,-6-5 0 0,1 0 0 16,2-4 0-16,0 1 0 0,-2-1 0 0,-1 0 0 16,1-1 0-16,-1 1 0 0,3-8 8 0,3 5 3 0,3-2 1 15,-1-5 0-15,3-2 0 0,-2-3-12 0,7-1 12 16,-5 1-12-16,6-2 12 0,2-2-12 0,0-1 0 0,0 1 0 0,5 0 0 0,-5 0-14 16,6-3 2-16,-4 5 0 15,4-5 0-15,2 6 12 0,0-6 0 16,0 5 0-16,0 0 0 0,0 0 0 0,0 3 0 0,2-1 0 0,-2 0 0 15,6 6 13-15,-4-4-4 0,-2 3-1 0,6 3 0 0,-4-3-8 0,6 5 0 16,-8-3 9-16,8 8-9 0,-5-3 0 0,5 0 0 0,0 8 0 0,0-4 8 16,-6 6-17-16,6 2-3 15,3 0-1-15,-3 5 0 16,5-3-56-16,0 10-11 0,-2-3-3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2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2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5" indent="0" algn="ctr">
              <a:buNone/>
              <a:defRPr sz="1500"/>
            </a:lvl2pPr>
            <a:lvl3pPr marL="685808" indent="0" algn="ctr">
              <a:buNone/>
              <a:defRPr sz="1350"/>
            </a:lvl3pPr>
            <a:lvl4pPr marL="1028713" indent="0" algn="ctr">
              <a:buNone/>
              <a:defRPr sz="1200"/>
            </a:lvl4pPr>
            <a:lvl5pPr marL="1371617" indent="0" algn="ctr">
              <a:buNone/>
              <a:defRPr sz="1200"/>
            </a:lvl5pPr>
            <a:lvl6pPr marL="1714521" indent="0" algn="ctr">
              <a:buNone/>
              <a:defRPr sz="1200"/>
            </a:lvl6pPr>
            <a:lvl7pPr marL="2057426" indent="0" algn="ctr">
              <a:buNone/>
              <a:defRPr sz="1200"/>
            </a:lvl7pPr>
            <a:lvl8pPr marL="2400330" indent="0" algn="ctr">
              <a:buNone/>
              <a:defRPr sz="1200"/>
            </a:lvl8pPr>
            <a:lvl9pPr marL="274323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7" y="273845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273845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9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9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8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1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1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2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2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5" indent="0">
              <a:buNone/>
              <a:defRPr sz="2100"/>
            </a:lvl2pPr>
            <a:lvl3pPr marL="685808" indent="0">
              <a:buNone/>
              <a:defRPr sz="1800"/>
            </a:lvl3pPr>
            <a:lvl4pPr marL="1028713" indent="0">
              <a:buNone/>
              <a:defRPr sz="1500"/>
            </a:lvl4pPr>
            <a:lvl5pPr marL="1371617" indent="0">
              <a:buNone/>
              <a:defRPr sz="1500"/>
            </a:lvl5pPr>
            <a:lvl6pPr marL="1714521" indent="0">
              <a:buNone/>
              <a:defRPr sz="1500"/>
            </a:lvl6pPr>
            <a:lvl7pPr marL="2057426" indent="0">
              <a:buNone/>
              <a:defRPr sz="1500"/>
            </a:lvl7pPr>
            <a:lvl8pPr marL="2400330" indent="0">
              <a:buNone/>
              <a:defRPr sz="1500"/>
            </a:lvl8pPr>
            <a:lvl9pPr marL="2743234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2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2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49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2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8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2" indent="-171452" algn="l" defTabSz="685808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6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61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65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69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74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78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82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87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5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8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13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17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21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26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3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34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CSE 12 – Basic Data Structures and Object-Oriented Design</a:t>
            </a:r>
            <a:br>
              <a:rPr lang="en-US" dirty="0"/>
            </a:br>
            <a:r>
              <a:rPr lang="en-US" dirty="0"/>
              <a:t>Lecture 4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Greg Miranda &amp; Paul Cao, Winter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F19BB-D2D4-4322-957A-C89126D13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ArrayList</a:t>
            </a:r>
            <a:r>
              <a:rPr lang="en-US" dirty="0"/>
              <a:t> Remove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C949A-8ABD-489D-9873-B9F0A823A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1" y="1369219"/>
            <a:ext cx="8196461" cy="3263504"/>
          </a:xfrm>
        </p:spPr>
        <p:txBody>
          <a:bodyPr/>
          <a:lstStyle/>
          <a:p>
            <a:pPr marL="0" indent="0" algn="l">
              <a:buNone/>
            </a:pPr>
            <a:r>
              <a:rPr lang="en-US" sz="2400" dirty="0">
                <a:solidFill>
                  <a:srgbClr val="3F7F5F"/>
                </a:solidFill>
                <a:latin typeface="Consolas" panose="020B0609020204030204" pitchFamily="49" charset="0"/>
              </a:rPr>
              <a:t>/* Remove the element at the specified index */</a:t>
            </a:r>
          </a:p>
          <a:p>
            <a:pPr marL="0" indent="0" algn="l">
              <a:buNone/>
            </a:pP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remove(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en-US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/>
              <a:t>Write a test case for the </a:t>
            </a:r>
            <a:r>
              <a:rPr lang="en-US" dirty="0" err="1"/>
              <a:t>ArrayList</a:t>
            </a:r>
            <a:r>
              <a:rPr lang="en-US" dirty="0"/>
              <a:t> remove method</a:t>
            </a:r>
          </a:p>
          <a:p>
            <a:r>
              <a:rPr lang="en-US" dirty="0"/>
              <a:t>Implement the </a:t>
            </a:r>
            <a:r>
              <a:rPr lang="en-US" dirty="0" err="1"/>
              <a:t>ArrayList</a:t>
            </a:r>
            <a:r>
              <a:rPr lang="en-US" dirty="0"/>
              <a:t> remove method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965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Quiz 4 due Wednesday @ </a:t>
            </a:r>
            <a:r>
              <a:rPr lang="en-US" dirty="0" err="1"/>
              <a:t>8am</a:t>
            </a:r>
            <a:endParaRPr lang="en-US" dirty="0"/>
          </a:p>
          <a:p>
            <a:r>
              <a:rPr lang="en-US" dirty="0" err="1"/>
              <a:t>PA1</a:t>
            </a:r>
            <a:r>
              <a:rPr lang="en-US" dirty="0"/>
              <a:t> due Wednesday @ </a:t>
            </a:r>
            <a:r>
              <a:rPr lang="en-US" dirty="0" err="1"/>
              <a:t>11:59pm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8C46-C77D-42EC-9C58-516EBF03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FE242-CB18-49BD-8A04-B189EA0A1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Lecture 4 Exercises</a:t>
            </a:r>
          </a:p>
          <a:p>
            <a:r>
              <a:rPr lang="en-US" dirty="0"/>
              <a:t>Implement/Test insert and remove methods for </a:t>
            </a:r>
            <a:r>
              <a:rPr lang="en-US" dirty="0" err="1"/>
              <a:t>ArrayLists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691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0257C-BC7F-40B2-A999-0DB005B48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5848" y="74184"/>
            <a:ext cx="4998776" cy="503595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During the pre-lecture recording, we commented out insert and remove method. Why?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lphaUcPeriod"/>
            </a:pPr>
            <a:r>
              <a:rPr lang="en-US" dirty="0"/>
              <a:t>We didn’t plan to implement them at that time and commenting out them will make our code cleaner</a:t>
            </a:r>
          </a:p>
          <a:p>
            <a:pPr marL="457200" indent="-457200">
              <a:buAutoNum type="alphaUcPeriod"/>
            </a:pPr>
            <a:r>
              <a:rPr lang="en-US" dirty="0"/>
              <a:t>We didn’t plan to implement them and commenting them out will avoid a compiler error</a:t>
            </a:r>
          </a:p>
          <a:p>
            <a:pPr marL="457200" indent="-457200">
              <a:buAutoNum type="alphaUcPeriod"/>
            </a:pPr>
            <a:r>
              <a:rPr lang="en-US" dirty="0"/>
              <a:t>We were overloading those two methods</a:t>
            </a:r>
          </a:p>
          <a:p>
            <a:pPr marL="457200" indent="-457200">
              <a:buAutoNum type="alphaUcPeriod"/>
            </a:pPr>
            <a:r>
              <a:rPr lang="en-US" dirty="0"/>
              <a:t>None of the above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02A69F-447C-47E6-AF01-D42E1D0F5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105848" cy="264832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8FD2C0D-7949-46B5-B77A-531D2DC6C913}"/>
                  </a:ext>
                </a:extLst>
              </p14:cNvPr>
              <p14:cNvContentPartPr/>
              <p14:nvPr/>
            </p14:nvContentPartPr>
            <p14:xfrm>
              <a:off x="3977640" y="2608200"/>
              <a:ext cx="606240" cy="6836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8FD2C0D-7949-46B5-B77A-531D2DC6C91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68280" y="2598840"/>
                <a:ext cx="624960" cy="702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20085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62D6F-7A85-458A-93C0-2F829C41F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7886700" cy="141316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 the </a:t>
            </a:r>
            <a:r>
              <a:rPr lang="en-US" dirty="0" err="1"/>
              <a:t>ArrayStringList</a:t>
            </a:r>
            <a:r>
              <a:rPr lang="en-US" dirty="0"/>
              <a:t> class, we have the following fields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String[] elements;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size;</a:t>
            </a:r>
            <a:r>
              <a:rPr lang="en-US" dirty="0"/>
              <a:t>	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CA6D06-DC30-40E2-BCB0-B041D7DAA1D3}"/>
              </a:ext>
            </a:extLst>
          </p:cNvPr>
          <p:cNvSpPr txBox="1"/>
          <p:nvPr/>
        </p:nvSpPr>
        <p:spPr>
          <a:xfrm>
            <a:off x="0" y="1658170"/>
            <a:ext cx="864749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What’s the point of having size as instance variable as the array elements already has size?</a:t>
            </a:r>
          </a:p>
          <a:p>
            <a:endParaRPr lang="en-US" dirty="0"/>
          </a:p>
          <a:p>
            <a:pPr marL="342900" indent="-342900">
              <a:buAutoNum type="alphaUcPeriod"/>
            </a:pPr>
            <a:r>
              <a:rPr lang="en-US" dirty="0"/>
              <a:t>It is duplicate information for ease of use</a:t>
            </a:r>
          </a:p>
          <a:p>
            <a:pPr marL="342900" indent="-342900">
              <a:buAutoNum type="alphaUcPeriod"/>
            </a:pPr>
            <a:r>
              <a:rPr lang="en-US" dirty="0"/>
              <a:t>It avoid calling </a:t>
            </a:r>
            <a:r>
              <a:rPr lang="en-US" dirty="0" err="1"/>
              <a:t>element.length</a:t>
            </a:r>
            <a:r>
              <a:rPr lang="en-US" dirty="0"/>
              <a:t> to save time</a:t>
            </a:r>
          </a:p>
          <a:p>
            <a:pPr marL="342900" indent="-342900">
              <a:buAutoNum type="alphaUcPeriod"/>
            </a:pPr>
            <a:r>
              <a:rPr lang="en-US" dirty="0"/>
              <a:t>size indicates how full the array is</a:t>
            </a:r>
          </a:p>
          <a:p>
            <a:pPr marL="342900" indent="-342900">
              <a:buAutoNum type="alphaUcPeriod"/>
            </a:pPr>
            <a:r>
              <a:rPr lang="en-US" dirty="0"/>
              <a:t>More than one of the above is correct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06F292A-6504-44CF-A729-CF3B955737D2}"/>
                  </a:ext>
                </a:extLst>
              </p14:cNvPr>
              <p14:cNvContentPartPr/>
              <p14:nvPr/>
            </p14:nvContentPartPr>
            <p14:xfrm>
              <a:off x="63720" y="1186560"/>
              <a:ext cx="8775000" cy="35528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06F292A-6504-44CF-A729-CF3B955737D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360" y="1177200"/>
                <a:ext cx="8793720" cy="3571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891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62D6F-7A85-458A-93C0-2F829C41F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0"/>
            <a:ext cx="8811491" cy="5381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 the </a:t>
            </a:r>
            <a:r>
              <a:rPr lang="en-US" dirty="0" err="1"/>
              <a:t>ArrayStringList</a:t>
            </a:r>
            <a:r>
              <a:rPr lang="en-US" dirty="0"/>
              <a:t> class, we have a private helper method </a:t>
            </a:r>
            <a:r>
              <a:rPr lang="en-US" dirty="0" err="1"/>
              <a:t>expandCapcity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CA6D06-DC30-40E2-BCB0-B041D7DAA1D3}"/>
              </a:ext>
            </a:extLst>
          </p:cNvPr>
          <p:cNvSpPr txBox="1"/>
          <p:nvPr/>
        </p:nvSpPr>
        <p:spPr>
          <a:xfrm>
            <a:off x="-1" y="2640933"/>
            <a:ext cx="8133380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I have a foo function inside the </a:t>
            </a:r>
            <a:r>
              <a:rPr lang="en-US" dirty="0" err="1"/>
              <a:t>ArrayStringList</a:t>
            </a:r>
            <a:r>
              <a:rPr lang="en-US" dirty="0"/>
              <a:t> class and have the following code</a:t>
            </a:r>
          </a:p>
          <a:p>
            <a:r>
              <a:rPr lang="en-US" dirty="0"/>
              <a:t>what will be printed out? Assume that the array starts empty and has a capacity of 2.</a:t>
            </a:r>
          </a:p>
          <a:p>
            <a:endParaRPr lang="en-US" dirty="0"/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foo(){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String[]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elements;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add(“a”); add(“b”); add(“c”);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expandCapacity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elements);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742D77E-102F-4540-ADD3-FA39DF8CC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77" y="360915"/>
            <a:ext cx="5423968" cy="21416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0F20BA8-237B-4747-8900-7293665AE541}"/>
              </a:ext>
            </a:extLst>
          </p:cNvPr>
          <p:cNvSpPr txBox="1"/>
          <p:nvPr/>
        </p:nvSpPr>
        <p:spPr>
          <a:xfrm>
            <a:off x="5538478" y="3629568"/>
            <a:ext cx="32730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lphaUcPeriod"/>
            </a:pPr>
            <a:r>
              <a:rPr lang="en-US" dirty="0"/>
              <a:t>true</a:t>
            </a:r>
          </a:p>
          <a:p>
            <a:pPr marL="342900" indent="-342900">
              <a:buAutoNum type="alphaUcPeriod"/>
            </a:pPr>
            <a:r>
              <a:rPr lang="en-US" dirty="0"/>
              <a:t>false</a:t>
            </a:r>
          </a:p>
          <a:p>
            <a:pPr marL="342900" indent="-342900">
              <a:buAutoNum type="alphaUcPeriod"/>
            </a:pPr>
            <a:r>
              <a:rPr lang="en-US" dirty="0"/>
              <a:t>there will be a compiler error</a:t>
            </a:r>
          </a:p>
          <a:p>
            <a:pPr marL="342900" indent="-342900">
              <a:buAutoNum type="alphaUcPeriod"/>
            </a:pPr>
            <a:r>
              <a:rPr lang="en-US" dirty="0"/>
              <a:t>there will be a runtime error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03DFD8E-9476-40B7-A604-3DB8C88ED733}"/>
                  </a:ext>
                </a:extLst>
              </p14:cNvPr>
              <p14:cNvContentPartPr/>
              <p14:nvPr/>
            </p14:nvContentPartPr>
            <p14:xfrm>
              <a:off x="3935880" y="303480"/>
              <a:ext cx="5042880" cy="39855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03DFD8E-9476-40B7-A604-3DB8C88ED73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26520" y="294120"/>
                <a:ext cx="5061600" cy="4004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21267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62D6F-7A85-458A-93C0-2F829C41F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0"/>
            <a:ext cx="8811491" cy="5381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 the </a:t>
            </a:r>
            <a:r>
              <a:rPr lang="en-US" dirty="0" err="1"/>
              <a:t>ArrayStringList</a:t>
            </a:r>
            <a:r>
              <a:rPr lang="en-US" dirty="0"/>
              <a:t> class, we have a private helper method </a:t>
            </a:r>
            <a:r>
              <a:rPr lang="en-US" dirty="0" err="1"/>
              <a:t>expandCapcity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CA6D06-DC30-40E2-BCB0-B041D7DAA1D3}"/>
              </a:ext>
            </a:extLst>
          </p:cNvPr>
          <p:cNvSpPr txBox="1"/>
          <p:nvPr/>
        </p:nvSpPr>
        <p:spPr>
          <a:xfrm>
            <a:off x="-1" y="2640933"/>
            <a:ext cx="517680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When do I need to call this </a:t>
            </a:r>
            <a:r>
              <a:rPr lang="en-US" dirty="0" err="1"/>
              <a:t>expandCapacity</a:t>
            </a:r>
            <a:r>
              <a:rPr lang="en-US" dirty="0"/>
              <a:t> function?</a:t>
            </a:r>
          </a:p>
          <a:p>
            <a:pPr indent="-342900">
              <a:buAutoNum type="alphaUcPeriod"/>
            </a:pPr>
            <a:r>
              <a:rPr lang="en-US" dirty="0"/>
              <a:t>Inside the constructors</a:t>
            </a:r>
          </a:p>
          <a:p>
            <a:pPr indent="-342900">
              <a:buAutoNum type="alphaUcPeriod"/>
            </a:pPr>
            <a:r>
              <a:rPr lang="en-US" dirty="0"/>
              <a:t>Inside the insert method</a:t>
            </a:r>
          </a:p>
          <a:p>
            <a:pPr indent="-342900">
              <a:buAutoNum type="alphaUcPeriod"/>
            </a:pPr>
            <a:r>
              <a:rPr lang="en-US" dirty="0"/>
              <a:t>Inside the remove method</a:t>
            </a:r>
          </a:p>
          <a:p>
            <a:pPr indent="-342900">
              <a:buAutoNum type="alphaUcPeriod"/>
            </a:pPr>
            <a:r>
              <a:rPr lang="en-US" dirty="0"/>
              <a:t>Inside the get method</a:t>
            </a:r>
          </a:p>
          <a:p>
            <a:pPr indent="-342900">
              <a:buAutoNum type="alphaUcPeriod"/>
            </a:pPr>
            <a:r>
              <a:rPr lang="en-US" dirty="0"/>
              <a:t>Inside the add method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742D77E-102F-4540-ADD3-FA39DF8CC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77" y="360915"/>
            <a:ext cx="5423968" cy="214165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431D93D-0B10-40D5-A250-F8C5841D6DDE}"/>
                  </a:ext>
                </a:extLst>
              </p14:cNvPr>
              <p14:cNvContentPartPr/>
              <p14:nvPr/>
            </p14:nvContentPartPr>
            <p14:xfrm>
              <a:off x="0" y="3174480"/>
              <a:ext cx="292680" cy="12160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431D93D-0B10-40D5-A250-F8C5841D6DD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9360" y="3165120"/>
                <a:ext cx="311400" cy="1234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52679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1AC01-F6D9-4B86-B836-4179D0FC2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550" y="1962997"/>
            <a:ext cx="7886700" cy="326350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In our tester for add, we wrote the code for inserting two elements and test if we added properly. Can I write my tester as</a:t>
            </a:r>
          </a:p>
          <a:p>
            <a:pPr marL="0" indent="0">
              <a:buNone/>
            </a:pPr>
            <a:r>
              <a:rPr lang="en-US" dirty="0" err="1"/>
              <a:t>assertEquals</a:t>
            </a:r>
            <a:r>
              <a:rPr lang="en-US" dirty="0"/>
              <a:t>(</a:t>
            </a:r>
            <a:r>
              <a:rPr lang="en-US" dirty="0" err="1"/>
              <a:t>slist.get</a:t>
            </a:r>
            <a:r>
              <a:rPr lang="en-US" dirty="0"/>
              <a:t>(0), “paul”);</a:t>
            </a:r>
          </a:p>
          <a:p>
            <a:pPr marL="0" indent="0">
              <a:buNone/>
            </a:pPr>
            <a:r>
              <a:rPr lang="en-US" dirty="0" err="1"/>
              <a:t>assertEquals</a:t>
            </a:r>
            <a:r>
              <a:rPr lang="en-US" dirty="0"/>
              <a:t>(</a:t>
            </a:r>
            <a:r>
              <a:rPr lang="en-US" dirty="0" err="1"/>
              <a:t>slist.get</a:t>
            </a:r>
            <a:r>
              <a:rPr lang="en-US" dirty="0"/>
              <a:t>(1), “</a:t>
            </a:r>
            <a:r>
              <a:rPr lang="en-US" dirty="0" err="1"/>
              <a:t>greg</a:t>
            </a:r>
            <a:r>
              <a:rPr lang="en-US" dirty="0"/>
              <a:t>”);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lphaUcPeriod"/>
            </a:pPr>
            <a:r>
              <a:rPr lang="en-US" dirty="0"/>
              <a:t>Yes they are basically the same as what we wrote in pre-lecture video</a:t>
            </a:r>
          </a:p>
          <a:p>
            <a:pPr marL="457200" indent="-457200">
              <a:buAutoNum type="alphaUcPeriod"/>
            </a:pPr>
            <a:r>
              <a:rPr lang="en-US" dirty="0"/>
              <a:t>No you can’t switch the order as it will generate the wrong test result</a:t>
            </a:r>
          </a:p>
          <a:p>
            <a:pPr marL="457200" indent="-457200">
              <a:buAutoNum type="alphaUcPeriod"/>
            </a:pPr>
            <a:r>
              <a:rPr lang="en-US" dirty="0"/>
              <a:t>No you can’t switch the order as it makes the interpretation of the test result inaccurate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C6F176-31D4-495C-8D79-71A5FEBED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073096" cy="154875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5B5DAEC-8F1C-47E2-8B53-E6F83DF63B70}"/>
                  </a:ext>
                </a:extLst>
              </p14:cNvPr>
              <p14:cNvContentPartPr/>
              <p14:nvPr/>
            </p14:nvContentPartPr>
            <p14:xfrm>
              <a:off x="266760" y="4370760"/>
              <a:ext cx="444240" cy="4762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5B5DAEC-8F1C-47E2-8B53-E6F83DF63B7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7400" y="4361400"/>
                <a:ext cx="462960" cy="49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78209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F19BB-D2D4-4322-957A-C89126D13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ArrayList</a:t>
            </a:r>
            <a:r>
              <a:rPr lang="en-US" dirty="0"/>
              <a:t> Insert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C949A-8ABD-489D-9873-B9F0A823A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sz="2400" dirty="0">
                <a:solidFill>
                  <a:srgbClr val="3F7F5F"/>
                </a:solidFill>
                <a:latin typeface="Consolas" panose="020B0609020204030204" pitchFamily="49" charset="0"/>
              </a:rPr>
              <a:t>/* Add an element at the specified index */</a:t>
            </a:r>
          </a:p>
          <a:p>
            <a:pPr marL="0" indent="0" algn="l">
              <a:buNone/>
            </a:pP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insert(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, String </a:t>
            </a:r>
            <a:r>
              <a:rPr lang="en-US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buNone/>
            </a:pPr>
            <a:endParaRPr lang="en-US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/>
              <a:t>Write a test case for the </a:t>
            </a:r>
            <a:r>
              <a:rPr lang="en-US" dirty="0" err="1"/>
              <a:t>ArrayList</a:t>
            </a:r>
            <a:r>
              <a:rPr lang="en-US" dirty="0"/>
              <a:t> insert method</a:t>
            </a:r>
          </a:p>
          <a:p>
            <a:r>
              <a:rPr lang="en-US" dirty="0"/>
              <a:t>Implement the </a:t>
            </a:r>
            <a:r>
              <a:rPr lang="en-US" dirty="0" err="1"/>
              <a:t>ArrayList</a:t>
            </a:r>
            <a:r>
              <a:rPr lang="en-US" dirty="0"/>
              <a:t> insert method</a:t>
            </a:r>
          </a:p>
        </p:txBody>
      </p:sp>
    </p:spTree>
    <p:extLst>
      <p:ext uri="{BB962C8B-B14F-4D97-AF65-F5344CB8AC3E}">
        <p14:creationId xmlns:p14="http://schemas.microsoft.com/office/powerpoint/2010/main" val="2282631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2525</TotalTime>
  <Words>472</Words>
  <Application>Microsoft Office PowerPoint</Application>
  <PresentationFormat>On-screen Show (16:9)</PresentationFormat>
  <Paragraphs>64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Courier New</vt:lpstr>
      <vt:lpstr>Consolas</vt:lpstr>
      <vt:lpstr>Calibri Light</vt:lpstr>
      <vt:lpstr>Arial</vt:lpstr>
      <vt:lpstr>Office Theme</vt:lpstr>
      <vt:lpstr>CSE 12 – Basic Data Structures and Object-Oriented Design Lecture 4</vt:lpstr>
      <vt:lpstr>Announcements</vt:lpstr>
      <vt:lpstr>Topics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ArrayList Insert</vt:lpstr>
      <vt:lpstr>ArrayList Remove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paul cao</cp:lastModifiedBy>
  <cp:revision>114</cp:revision>
  <dcterms:modified xsi:type="dcterms:W3CDTF">2021-01-12T00:58:47Z</dcterms:modified>
</cp:coreProperties>
</file>