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75" r:id="rId5"/>
    <p:sldId id="272" r:id="rId6"/>
    <p:sldId id="274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0:4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34 1840 0 0,'-9'-16'5280'0'0,"-4"13"-3723"0"0,13 3-1493 0 0,-1-1-1 0 0,0 1 0 0 0,0 0 1 0 0,0-1-1 0 0,0 1 1 0 0,0 0-1 0 0,1 0 0 0 0,-1 0 1 0 0,0 0-1 0 0,0 0 1 0 0,0 0-1 0 0,0 0 1 0 0,0 0-1 0 0,0 0 0 0 0,0 0 1 0 0,0 0-1 0 0,1 1 1 0 0,-1-1-1 0 0,0 0 0 0 0,0 1 1 0 0,0-1-1 0 0,-1 1 1 0 0,0 0 210 0 0,-1 0-1 0 0,1-1 1 0 0,-1 1 0 0 0,1 0 0 0 0,-1-1 0 0 0,0 0 0 0 0,1 0 0 0 0,-1 0 0 0 0,0 0-1 0 0,1 0 1 0 0,-1 0 0 0 0,-3-1 0 0 0,2 0 339 0 0,0 0 1 0 0,1 1-1 0 0,-1 0 1 0 0,0 0-1 0 0,-5 1 1 0 0,2-1-557 0 0,-1 0 3068 0 0,8 0-3093 0 0,0 0-1 0 0,0 0 1 0 0,-1 0-1 0 0,1 1 1 0 0,0-1-1 0 0,0 0 1 0 0,0 0 0 0 0,0 0-1 0 0,0 0 1 0 0,0 0-1 0 0,0 0 1 0 0,0 1-1 0 0,0-1 1 0 0,0 0-1 0 0,0 0 1 0 0,0 0 0 0 0,0 0-1 0 0,0 0 1 0 0,0 1-1 0 0,0-1 1 0 0,0 0-1 0 0,0 0 1 0 0,0 0 0 0 0,0 0-1 0 0,0 0 1 0 0,0 0-1 0 0,0 1 1 0 0,0-1-1 0 0,0 0 1 0 0,0 0-1 0 0,1 0 1 0 0,-1 0 0 0 0,0 0-1 0 0,0 0 1 0 0,0 0-1 0 0,0 1 1 0 0,0-1-1 0 0,0 0 1 0 0,0 0-1 0 0,0 0 1 0 0,1 0 0 0 0,-1 0-1 0 0,0 0 1 0 0,0 0-1 0 0,0 0 1 0 0,0 0-1 0 0,0 0 1 0 0,1 0-1 0 0,-1 0 1 0 0,0 0 0 0 0,0 0-1 0 0,0 0 1 0 0,0 0-1 0 0,5 4 120 0 0,0-1-1 0 0,0-1 0 0 0,0 1 0 0 0,0-1 1 0 0,1 0-1 0 0,-1 0 0 0 0,1 0 0 0 0,-1-1 1 0 0,1 0-1 0 0,-1 0 0 0 0,11 1 0 0 0,5-2 296 0 0,39-4 0 0 0,-35 1-222 0 0,175-12 841 0 0,-125 12-517 0 0,128 10 0 0 0,205 34 684 0 0,-379-38-1127 0 0,1-1 0 0 0,57-5 0 0 0,-48-1-47 0 0,56-10 137 0 0,-35 0-188 0 0,-35 7 96 0 0,1 1 0 0 0,-1 1 0 0 0,47-2 0 0 0,52 2 510 0 0,-98 6-577 0 0,-18 0-23 0 0,-1-1-1 0 0,0 0 1 0 0,1 0-1 0 0,10-2 1 0 0,9-2 146 0 0,0 0 0 0 0,45 1 0 0 0,-69 4-144 0 0,0-1 1 0 0,0 0-1 0 0,0 1 1 0 0,0-1-1 0 0,0 1 1 0 0,0 0-1 0 0,0 0 0 0 0,4 2 1 0 0,-4-2 37 0 0,-2-3-56 0 0,11 5 70 0 0,-10-2-14 0 0,0-1-31 0 0,-1-1 20 0 0,0 0-19 0 0,0 1 73 0 0,-1-2-860 0 0,-1-4-1021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38 4608 0 0,'0'0'208'0'0,"-17"-4"32"0"0,16 4 77 0 0,0 0 1 0 0,0-1 0 0 0,0 1-1 0 0,1 0 1 0 0,-1-1-1 0 0,0 1 1 0 0,0-1-1 0 0,0 0 1 0 0,0 1 0 0 0,1-1-1 0 0,-1 1 1 0 0,0-1-1 0 0,0 0 1 0 0,1 0-1 0 0,-1 1 1 0 0,1-1 0 0 0,-1 0-1 0 0,1 0 1 0 0,-1 0-1 0 0,1 0 1 0 0,-1 0-1 0 0,1 0 1 0 0,0 0 0 0 0,-1 0-1 0 0,1 0 1 0 0,0-2 987 0 0,7-2-730 0 0,-6 5-478 0 0,0-1 0 0 0,1 0-1 0 0,-1 0 1 0 0,0 1-1 0 0,0-1 1 0 0,1 1 0 0 0,-1-1-1 0 0,1 1 1 0 0,1-1 0 0 0,18 0 456 0 0,0 0 0 0 0,-1 1 0 0 0,1 2 0 0 0,21 3 0 0 0,-22-2 265 0 0,172 30 1663 0 0,12 1-1291 0 0,53-23-513 0 0,-1-24 519 0 0,-152 4-839 0 0,200-10-324 0 0,7 32 1778 0 0,-188 0-1598 0 0,-42-2-282 0 0,-29-5 791 0 0,89-3 0 0 0,-41-3-391 0 0,99 12 99 0 0,-40-2-84 0 0,98 20 1011 0 0,-149-15-1226 0 0,-86-13-46 0 0,1-1 1 0 0,-1-2-1 0 0,1 0 0 0 0,-1-1 1 0 0,23-5-1 0 0,2-6-69 0 0,-42 11-188 0 0,-4 1 49 0 0,-1 1 0 0 0,1-1 0 0 0,-1 1 0 0 0,0 0 1 0 0,1-1-1 0 0,-1 1 0 0 0,1 0 0 0 0,-1-1 0 0 0,1 1 0 0 0,0 0 0 0 0,-1 0 0 0 0,1 0 0 0 0,-1 0 0 0 0,1-1 0 0 0,-1 1 1 0 0,1 0-1 0 0,-1 0 0 0 0,1 0 0 0 0,0 0 0 0 0,-1 0 0 0 0,2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15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5 7832 0 0,'-17'4'1029'0'0,"17"-4"-946"0"0,-1 0 1 0 0,1 1-1 0 0,0-1 0 0 0,-1 0 0 0 0,1 0 0 0 0,-1 0 1 0 0,1 0-1 0 0,0 0 0 0 0,-1 1 0 0 0,1-1 1 0 0,-1 0-1 0 0,1 0 0 0 0,-9-2 7215 0 0,23-1-5914 0 0,0 1 0 0 0,1 0 1 0 0,27 1-1 0 0,44 7-397 0 0,-57-4-362 0 0,261 31 1790 0 0,-107-17-1283 0 0,214-10 1 0 0,-28-25 281 0 0,-293 17-1034 0 0,0 4-1 0 0,116 17 1 0 0,-184-17-381 0 0,-2-1 24 0 0,1 0 0 0 0,-1 0 1 0 0,1 0-1 0 0,-1-1 0 0 0,13-1 1 0 0,-19 1-18 0 0,1 0 0 0 0,-1-1-1 0 0,1 1 1 0 0,0 0 0 0 0,-1 0 0 0 0,1-1 0 0 0,-1 1 0 0 0,1 0 0 0 0,-1-1 0 0 0,1 1 0 0 0,-1 0 0 0 0,1-1 0 0 0,-1 1 0 0 0,1-1 0 0 0,-1 1 0 0 0,0-1 0 0 0,1 1-1 0 0,-1-1 1 0 0,0 1 0 0 0,1-1 0 0 0,-1 1 0 0 0,0-1 0 0 0,0 1 0 0 0,0-1 0 0 0,1 0 0 0 0,-1 1 0 0 0,0-2 0 0 0,0 1-273 0 0,0-1 0 0 0,0 1-1 0 0,0 0 1 0 0,0 0 0 0 0,0-1 0 0 0,0 1 0 0 0,0 0 0 0 0,-1-1 0 0 0,1 1 0 0 0,0 0-1 0 0,-1 0 1 0 0,0-2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1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76 175 2304 0 0,'-7'-12'224'0'0,"7"11"-261"0"0,-10-11-557 0 0,-5-1 5297 0 0,14 12-4291 0 0,-1 0 1 0 0,1 1-1 0 0,-1-1 1 0 0,1 1-1 0 0,-1-1 1 0 0,1 1-1 0 0,-1-1 0 0 0,1 1 1 0 0,-1 0-1 0 0,0 0 1 0 0,1 0-1 0 0,-1 0 1 0 0,1 0-1 0 0,-1 0 0 0 0,0 1 1 0 0,1-1-1 0 0,-1 0 1 0 0,1 1-1 0 0,-1-1 0 0 0,-1 2 1 0 0,2-2-307 0 0,1 0 0 0 0,-1 0 0 0 0,1 0 0 0 0,-1 0 0 0 0,1 1 0 0 0,-1-1 0 0 0,1 0 1 0 0,0 0-1 0 0,-1 1 0 0 0,1-1 0 0 0,-1 0 0 0 0,1 0 0 0 0,0 1 0 0 0,-1-1 0 0 0,1 0 0 0 0,0 1 0 0 0,-1-1 0 0 0,1 0 0 0 0,0 1 0 0 0,0-1 1 0 0,-1 1-1 0 0,1-1 0 0 0,0 1 0 0 0,0-1 0 0 0,0 1 0 0 0,-1-1 0 0 0,1 0 0 0 0,0 1 0 0 0,0-1 0 0 0,0 1 0 0 0,0-1 0 0 0,0 1 1 0 0,0-1-1 0 0,0 1 0 0 0,0-1 0 0 0,0 2 0 0 0,1-1 27 0 0,0 1 0 0 0,0-1 0 0 0,0 1 0 0 0,0-1 0 0 0,0 1 0 0 0,1-1 0 0 0,-1 1 0 0 0,0-1 0 0 0,0 0 0 0 0,3 2 0 0 0,3 2 20 0 0,0 0 0 0 0,1 0 0 0 0,13 5 0 0 0,-1-3 123 0 0,0-1 1 0 0,1 0 0 0 0,-1-2-1 0 0,1-1 1 0 0,24 1 0 0 0,106-3 694 0 0,-142-1-961 0 0,121-11 455 0 0,-36 2-225 0 0,-5 1-5 0 0,-27 2 100 0 0,93 3-1 0 0,-138 4-193 0 0,0 1-1 0 0,25 7 1 0 0,-42-9-118 0 0,0-1 1 0 0,0 1 0 0 0,0 0 0 0 0,0 0 0 0 0,0 0 0 0 0,0 0 0 0 0,-1 0 0 0 0,1 0 0 0 0,0 0 0 0 0,0 0 0 0 0,0 0 0 0 0,0 0 0 0 0,0 0 0 0 0,0 0 0 0 0,0 0 0 0 0,0-1 0 0 0,0 1 0 0 0,0 0 0 0 0,0 0 0 0 0,0 0 0 0 0,0 0-1 0 0,0 0 1 0 0,1 0 0 0 0,-1 0 0 0 0,0 0 0 0 0,0 0 0 0 0,0 0 0 0 0,0 0 0 0 0,0 0 0 0 0,0-1 0 0 0,0 1 0 0 0,0 0 0 0 0,0 0 0 0 0,0 0 0 0 0,0 0 0 0 0,0 0 0 0 0,0 0 0 0 0,0 0 0 0 0,0 0 0 0 0,0 0 0 0 0,1 0 0 0 0,-15-10 263 0 0,-17-10-196 0 0,-67-45 102 0 0,29 18-152 0 0,52 38-38 0 0,-1 0 1 0 0,0 1-1 0 0,-27-8 0 0 0,42 15 9 0 0,-2-1 6 0 0,0 1 0 0 0,0-1 0 0 0,0 1 1 0 0,0 0-1 0 0,0 0 0 0 0,-1 0 1 0 0,-6 1-1 0 0,29 9 35 0 0,13 2-53 0 0,0-2 0 0 0,1-1 0 0 0,0-1 0 0 0,0-2 0 0 0,61 2 0 0 0,-81-6-1 0 0,36 3 3 0 0,-44-4-3 0 0,0 1 0 0 0,0-1 0 0 0,0 1 0 0 0,0 0 0 0 0,0 1 0 0 0,-1-1 0 0 0,1 0 0 0 0,0 1 0 0 0,0-1 0 0 0,-1 1 0 0 0,1 0 0 0 0,2 3 0 0 0,-4-4-1 0 0,-1 0-1 0 0,1 0 1 0 0,-1 0-1 0 0,1 0 1 0 0,-1 0 0 0 0,1 0-1 0 0,-1 0 1 0 0,0 0-1 0 0,0 0 1 0 0,0 1-1 0 0,1-1 1 0 0,-1 0-1 0 0,0 0 1 0 0,0 0 0 0 0,-1 0-1 0 0,1 0 1 0 0,0 1-1 0 0,0-1 1 0 0,-1 0-1 0 0,1 0 1 0 0,0 0-1 0 0,-1 0 1 0 0,1 0 0 0 0,-1 0-1 0 0,1 0 1 0 0,-2 1-1 0 0,-19 29 14 0 0,16-25-16 0 0,-71 81 202 0 0,53-59 102 0 0,12-17-123 0 0,2 1 0 0 0,-12 17 0 0 0,-4 8-278 0 0,19-28-40 0 0,0-1-1 0 0,0 1 0 0 0,1 1 0 0 0,0-1 0 0 0,-7 19 0 0 0,13-28-53 0 0,-1 0 0 0 0,0 1-1 0 0,1-1 1 0 0,-1 0-1 0 0,1 0 1 0 0,-1 1 0 0 0,0-1-1 0 0,1 0 1 0 0,-1 0-1 0 0,1 0 1 0 0,-1 0 0 0 0,1 0-1 0 0,-1 1 1 0 0,0-1-1 0 0,1 0 1 0 0,-1 0 0 0 0,1 0-1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18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1 434 7832 0 0,'0'0'11319'0'0,"4"-13"-9345"0"0,-1 3-1428 0 0,0 1 0 0 0,0 0-1 0 0,0 0 1 0 0,7-12 0 0 0,0 1-81 0 0,29-80 923 0 0,-12 30-1390 0 0,9-17 930 0 0,-26 60-449 0 0,-8 21-408 0 0,0 0 0 0 0,1 0-1 0 0,-1 0 1 0 0,1 0 0 0 0,0 1-1 0 0,6-8 1 0 0,-5 10-87 0 0,-4 22-218 0 0,-3 62 217 0 0,0-52 18 0 0,2 1 0 0 0,3 41 0 0 0,1-50-12 0 0,0-1 1 0 0,9 29-1 0 0,-10-42 8 0 0,1 0 0 0 0,-1 0 0 0 0,2-1 1 0 0,-1 1-1 0 0,1-1 0 0 0,-1 1 0 0 0,2-1 0 0 0,-1 0 0 0 0,1-1 0 0 0,7 8 0 0 0,-11-12 8 0 0,0 0 0 0 0,1 0 0 0 0,-1 0 0 0 0,1 0 0 0 0,-1 0 0 0 0,1 0 0 0 0,-1 0 0 0 0,1-1 0 0 0,-1 1 0 0 0,1 0 0 0 0,0-1 0 0 0,-1 0 0 0 0,1 1 0 0 0,0-1 0 0 0,0 0 0 0 0,-1 0 0 0 0,1 0 0 0 0,0 0 0 0 0,2 0 0 0 0,-1-1 21 0 0,-1 0 1 0 0,1 0-1 0 0,0 0 1 0 0,0 0-1 0 0,-1 0 1 0 0,1-1-1 0 0,-1 1 1 0 0,1-1-1 0 0,-1 0 1 0 0,4-3 0 0 0,2-3 135 0 0,1-2 1 0 0,-2 1-1 0 0,1-1 1 0 0,6-13 0 0 0,-14 23-160 0 0,12-20 194 0 0,-2-1 0 0 0,0-1 0 0 0,-2 0-1 0 0,8-30 1 0 0,5-61 54 0 0,-20 101-246 0 0,2-9-395 0 0,-3 16 152 0 0,0 1 1 0 0,0-1-1 0 0,1 0 0 0 0,0 1 1 0 0,0-1-1 0 0,0 0 0 0 0,1 1 1 0 0,0 0-1 0 0,2-6 1 0 0,-3 9 59 0 0,-1 1 0 0 0,1 0 0 0 0,-1-1 0 0 0,1 1 0 0 0,-1 0 0 0 0,1-1 0 0 0,0 1 0 0 0,-1 0 0 0 0,1 0 0 0 0,-1 0 1 0 0,1-1-1 0 0,-1 1 0 0 0,1 0 0 0 0,0 0 0 0 0,-1 0 0 0 0,1 0 0 0 0,0 0 0 0 0,-1 0 0 0 0,1 0 0 0 0,0 0 1 0 0,13 3-5143 0 0,-4-1-3217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18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286 0 1840 0 0,'5'1'9648'0'0,"-10"4"-7799"0"0,-8 2 782 0 0,-25 13-1 0 0,-4 3-958 0 0,25-12-1123 0 0,1 0 0 0 0,0 2-1 0 0,1 0 1 0 0,0 1 0 0 0,2 0 0 0 0,-24 31-1 0 0,29-34-326 0 0,0 2-1 0 0,1-1 0 0 0,0 1 0 0 0,1 0 0 0 0,0 0 0 0 0,2 1 0 0 0,-1 0 0 0 0,1 0 0 0 0,1 0 0 0 0,-1 19 0 0 0,3-30-153 0 0,1 0-1 0 0,0 1 1 0 0,0-1 0 0 0,0 0-1 0 0,1 1 1 0 0,-1-1-1 0 0,1 0 1 0 0,-1 1-1 0 0,1-1 1 0 0,0 0 0 0 0,1 0-1 0 0,-1 0 1 0 0,0 0-1 0 0,4 5 1 0 0,-4-7-30 0 0,1 1 1 0 0,0-1-1 0 0,-1 1 1 0 0,1-1-1 0 0,0 1 0 0 0,0-1 1 0 0,0 0-1 0 0,-1 0 1 0 0,1 0-1 0 0,0 0 1 0 0,1 0-1 0 0,-1 0 0 0 0,0-1 1 0 0,0 1-1 0 0,0-1 1 0 0,0 0-1 0 0,1 1 1 0 0,-1-1-1 0 0,0 0 0 0 0,0 0 1 0 0,0 0-1 0 0,1-1 1 0 0,1 1-1 0 0,7-2 66 0 0,0-1-1 0 0,-1 0 1 0 0,1-1-1 0 0,-1 1 1 0 0,0-2 0 0 0,-1 0-1 0 0,13-7 1 0 0,3-5 107 0 0,32-27 1 0 0,-44 33-163 0 0,0-1 0 0 0,-1 0-1 0 0,-1-1 1 0 0,0-1 0 0 0,11-17 0 0 0,-17 23-172 0 0,0-1 1 0 0,-1 1-1 0 0,1-1 0 0 0,-2 0 1 0 0,1-1-1 0 0,-1 1 1 0 0,-1-1-1 0 0,0 1 0 0 0,0-1 1 0 0,0-15-1 0 0,-3 12-2355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19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27 395 5064 0 0,'0'0'389'0'0,"-9"16"2255"0"0,-7 8 2617 0 0,15-23-4637 0 0,1 0-369 0 0,0 0-1 0 0,-1 1 1 0 0,1-1-1 0 0,0 0 0 0 0,0 0 1 0 0,0 0-1 0 0,0 1 1 0 0,1-1-1 0 0,-1 0 1 0 0,0 0-1 0 0,1 1 0 0 0,-1-1 1 0 0,0 0-1 0 0,1 0 1 0 0,-1 0-1 0 0,1 0 1 0 0,0 0-1 0 0,-1 0 0 0 0,2 1 1 0 0,0 3 2521 0 0,10-15-1501 0 0,-4 0-965 0 0,-1 0 1 0 0,0 0-1 0 0,-1-1 1 0 0,0 0-1 0 0,0-1 1 0 0,4-15-1 0 0,-3 10-204 0 0,0 1-1 0 0,14-23 0 0 0,116-166 987 0 0,-123 184-904 0 0,32-40 0 0 0,-42 57-177 0 0,5 20 42 0 0,-8-8-45 0 0,0-1 0 0 0,-1 0 1 0 0,1 0-1 0 0,-1 0 0 0 0,-2 9 0 0 0,1 8 7 0 0,0 32-15 0 0,1 37 0 0 0,5-62 0 0 0,-5-29 0 0 0,1-1 0 0 0,-1 1 0 0 0,0-1 0 0 0,1 0 0 0 0,-1 0 0 0 0,1 1 0 0 0,-1-1 0 0 0,1 0 0 0 0,0 0 0 0 0,-1 1 0 0 0,1-1 0 0 0,0 0 0 0 0,0 0 0 0 0,0 0 0 0 0,0 0 0 0 0,0 0 0 0 0,0 0 0 0 0,0-1 0 0 0,2 2 0 0 0,-1-2 1 0 0,0 1-1 0 0,0-1 1 0 0,0 0-1 0 0,0 0 1 0 0,0 0-1 0 0,0 0 1 0 0,0-1-1 0 0,0 1 1 0 0,0 0 0 0 0,0-1-1 0 0,0 1 1 0 0,0-1-1 0 0,0 0 1 0 0,0 0-1 0 0,-1 0 1 0 0,1 0-1 0 0,0 0 1 0 0,1-1-1 0 0,4-4 19 0 0,0 1 0 0 0,11-14-1 0 0,-8 8-9 0 0,37-42 289 0 0,-33 35-77 0 0,1 1 1 0 0,29-25-1 0 0,-33 33-117 0 0,-2 1 29 0 0,0 1 1 0 0,20-12-1 0 0,-26 18-117 0 0,0-1 0 0 0,0 1 1 0 0,1 0-1 0 0,-1 0 0 0 0,0 0 0 0 0,0 0 0 0 0,1 0 1 0 0,-1 1-1 0 0,1 0 0 0 0,-1-1 0 0 0,0 1 0 0 0,1 0 1 0 0,-1 1-1 0 0,6 0 0 0 0,-7 0-16 0 0,-1-1 0 0 0,0 1 0 0 0,1 0 0 0 0,-1 0 0 0 0,0 0 0 0 0,0 0 0 0 0,0 0 0 0 0,0 0 0 0 0,0 0 0 0 0,0 0 0 0 0,0 0-1 0 0,0 0 1 0 0,0 1 0 0 0,0-1 0 0 0,-1 0 0 0 0,1 1 0 0 0,0-1 0 0 0,0 3 0 0 0,7 29 54 0 0,-6-14-37 0 0,-2 0 0 0 0,0 1 0 0 0,-4 28 0 0 0,0 1 43 0 0,-2 3-19 0 0,4-32-273 0 0,-1 20-1 0 0,3-39-279 0 0,6-4-3835 0 0,2-1 2593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20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96 15232 0 0,'1'-6'191'0'0,"0"0"0"0"0,-1 0 0 0 0,0 0 0 0 0,0 0 1 0 0,0 0-1 0 0,-1-6 0 0 0,0 9 117 0 0,1 0-1 0 0,-1 0 1 0 0,0 0 0 0 0,0 0 0 0 0,0 0-1 0 0,0 0 1 0 0,0 0 0 0 0,-1 1-1 0 0,0-1 1 0 0,1 1 0 0 0,-1-1 0 0 0,0 1-1 0 0,-3-4 1 0 0,4 5-199 0 0,0 1-1 0 0,1-1 1 0 0,-1 1 0 0 0,0-1-1 0 0,1 1 1 0 0,-1 0-1 0 0,0-1 1 0 0,1 1 0 0 0,-1 0-1 0 0,0-1 1 0 0,0 1 0 0 0,0 0-1 0 0,1 0 1 0 0,-1 0 0 0 0,0 0-1 0 0,0 0 1 0 0,0 0-1 0 0,1 0 1 0 0,-1 0 0 0 0,0 0-1 0 0,0 0 1 0 0,0 0 0 0 0,-1 1-1 0 0,1 0 53 0 0,-1-1-1 0 0,0 1 1 0 0,0 1-1 0 0,0-1 1 0 0,0 0-1 0 0,1 0 0 0 0,-1 1 1 0 0,-2 2-1 0 0,-2 3-55 0 0,1-1 0 0 0,0 1 0 0 0,-6 11 0 0 0,1 4-66 0 0,1 0 0 0 0,1 0 0 0 0,0 1 0 0 0,-7 43 1 0 0,13-56-57 0 0,1 1 1 0 0,0 0-1 0 0,0 0 1 0 0,1-1-1 0 0,1 1 1 0 0,2 18-1 0 0,-2-26 13 0 0,-1 1 1 0 0,1-1-1 0 0,0 0 1 0 0,0 1-1 0 0,0-1 0 0 0,0 0 1 0 0,1 0-1 0 0,-1 0 1 0 0,1 0-1 0 0,0 0 1 0 0,0 0-1 0 0,0 0 0 0 0,0-1 1 0 0,0 1-1 0 0,1-1 1 0 0,-1 1-1 0 0,1-1 0 0 0,0 0 1 0 0,0 0-1 0 0,-1 0 1 0 0,1 0-1 0 0,0-1 0 0 0,1 1 1 0 0,3 1-1 0 0,-4-3 13 0 0,-1 0 0 0 0,0 0 0 0 0,1 0 0 0 0,-1 0 1 0 0,1 0-1 0 0,-1 0 0 0 0,1-1 0 0 0,-1 1 0 0 0,1-1 0 0 0,-1 0 0 0 0,0 0 0 0 0,0 0 0 0 0,1 0 0 0 0,-1 0 0 0 0,0 0 0 0 0,0-1 0 0 0,0 1 0 0 0,0 0 0 0 0,0-1 0 0 0,3-3 0 0 0,2-2-5 0 0,0-1-1 0 0,0 0 1 0 0,8-12-1 0 0,21-39 1033 0 0,43-95 0 0 0,-75 146-1036 0 0,-2 6 0 0 0,0 6 0 0 0,-1 7 0 0 0,-3 21 0 0 0,-10 59 0 0 0,6-60 0 0 0,-2 60 0 0 0,11-59-829 0 0,-3-31-124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2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0 9672 0 0,'-3'0'5745'0'0,"2"0"-5442"0"0,1 0-1 0 0,-1 1 1 0 0,1-1 0 0 0,-1 0 0 0 0,1 0-1 0 0,0 0 1 0 0,-1 0 0 0 0,1 1-1 0 0,-1-1 1 0 0,1 0 0 0 0,0 0 0 0 0,-2 2 908 0 0,2-2-909 0 0,0 0 1 0 0,-1 2 0 0 0,-8 14 293 0 0,7-10 22 0 0,-3 5-494 0 0,0 0 0 0 0,2 0 0 0 0,-1 1-1 0 0,-1 12 1 0 0,-3 10-79 0 0,2-11-42 0 0,-15 58 121 0 0,0 8 163 0 0,-2 15 141 0 0,23-101-317 0 0,-1 0-1 0 0,1 0 1 0 0,0 0 0 0 0,1 1 0 0 0,-1-1 0 0 0,1 0 0 0 0,-1 0 0 0 0,1 0 0 0 0,0 0 0 0 0,2 6 0 0 0,-2-8-71 0 0,-1 0 1 0 0,1 0 0 0 0,-1 0-1 0 0,1 0 1 0 0,-1 0-1 0 0,1 0 1 0 0,-1 0 0 0 0,1-1-1 0 0,0 1 1 0 0,0 0-1 0 0,-1 0 1 0 0,1 0 0 0 0,0-1-1 0 0,0 1 1 0 0,0-1-1 0 0,0 1 1 0 0,0 0 0 0 0,0-1-1 0 0,0 1 1 0 0,0-1-1 0 0,0 0 1 0 0,0 1 0 0 0,0-1-1 0 0,0 0 1 0 0,0 0-1 0 0,0 0 1 0 0,0 0 0 0 0,1 0-1 0 0,-1 0 1 0 0,0 0-1 0 0,0 0 1 0 0,0 0 0 0 0,0 0-1 0 0,1-1 1 0 0,8-3 160 0 0,-1 0 1 0 0,0 0-1 0 0,0-1 1 0 0,0-1-1 0 0,9-6 1 0 0,39-36 300 0 0,-48 40-424 0 0,14-13-645 0 0,43-36 2047 0 0,-30 32-3868 0 0,2 6-5490 0 0,-27 14-296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2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7368 0 0,'-13'6'784'0'0,"10"-3"565"0"0,0 0 0 0 0,0 0 0 0 0,0 0 0 0 0,1 0 0 0 0,-1 1 0 0 0,1-1 0 0 0,-2 5-1 0 0,0 0 64 0 0,0 0-1 0 0,-4 16 1 0 0,2 1-438 0 0,-3 32 0 0 0,6-34-705 0 0,-5 48-43 0 0,8-63-293 0 0,0 0 0 0 0,0 0 0 0 0,1 0 0 0 0,0 0-1 0 0,1-1 1 0 0,3 14 0 0 0,-4-19-102 0 0,-1-1 0 0 0,1 1 0 0 0,0 0 0 0 0,-1-1 0 0 0,1 1 0 0 0,0-1 0 0 0,0 0 0 0 0,0 1 0 0 0,0-1 0 0 0,1 0 0 0 0,-1 0 0 0 0,3 3 0 0 0,6 1-6448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2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13880 0 0,'0'0'630'0'0,"9"10"244"0"0,-6-8-738 0 0,0 0 1 0 0,0-1 0 0 0,0 0-1 0 0,0 0 1 0 0,0 0 0 0 0,0 0-1 0 0,0 0 1 0 0,1-1-1 0 0,-1 1 1 0 0,0-1 0 0 0,0 0-1 0 0,1 0 1 0 0,-1 0 0 0 0,0 0-1 0 0,0-1 1 0 0,1 1 0 0 0,-1-1-1 0 0,6-2 1 0 0,4-2 879 0 0,0 0 0 0 0,25-14 0 0 0,-30 15-754 0 0,2-3 52 0 0,-1 1 1 0 0,1-1-1 0 0,-1-1 1 0 0,-1 0-1 0 0,1 0 1 0 0,-1-1-1 0 0,0 0 1 0 0,-1 0-1 0 0,0 0 1 0 0,-1-1-1 0 0,0 0 0 0 0,6-14 1 0 0,-11 21-334 0 0,0-1 1 0 0,0 1-1 0 0,0-1 1 0 0,0 1-1 0 0,0-1 1 0 0,-1 1 0 0 0,1-8-1 0 0,-1 10 25 0 0,0 0 0 0 0,0 0 1 0 0,0 0-1 0 0,0 0 0 0 0,-1 0 0 0 0,1-1 0 0 0,0 1 0 0 0,-1 0 1 0 0,1 0-1 0 0,-1 0 0 0 0,1 0 0 0 0,-1 0 0 0 0,1 0 0 0 0,-1 0 1 0 0,0 0-1 0 0,1 0 0 0 0,-1 1 0 0 0,0-1 0 0 0,0 0 0 0 0,0 0 1 0 0,0 1-1 0 0,0-1 0 0 0,0 0 0 0 0,1 1 0 0 0,-2-1 1 0 0,1 1-1 0 0,0-1 0 0 0,0 1 0 0 0,-2-1 0 0 0,1 1 4 0 0,-1 0 0 0 0,0 0 0 0 0,1 0-1 0 0,-1 0 1 0 0,0 0 0 0 0,1 1 0 0 0,-1-1 0 0 0,1 1 0 0 0,-1 0-1 0 0,-2 1 1 0 0,-25 11 26 0 0,21-8 77 0 0,0 2 0 0 0,0-1 0 0 0,1 1 0 0 0,0 0 0 0 0,0 1 0 0 0,0-1-1 0 0,1 2 1 0 0,-6 8 0 0 0,8-10-20 0 0,0 1-1 0 0,0-1 0 0 0,1 1 1 0 0,0 0-1 0 0,1 0 0 0 0,0 1 1 0 0,0-1-1 0 0,0 0 0 0 0,1 1 1 0 0,-1 9-1 0 0,3-13-95 0 0,0 0 1 0 0,0 0-1 0 0,0 0 0 0 0,1 1 0 0 0,-1-1 1 0 0,1 0-1 0 0,1 0 0 0 0,-1 0 1 0 0,3 7-1 0 0,-2-10-3 0 0,-1 1 0 0 0,1-1 1 0 0,-1 1-1 0 0,1-1 0 0 0,0 1 0 0 0,0-1 1 0 0,0 0-1 0 0,0 0 0 0 0,0 0 0 0 0,0 0 1 0 0,1 0-1 0 0,-1 0 0 0 0,1-1 0 0 0,-1 1 1 0 0,1-1-1 0 0,-1 0 0 0 0,6 2 0 0 0,1 0-404 0 0,1-1-1 0 0,17 2 0 0 0,5-2-6212 0 0,-4-2-1806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0:46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14368 0 0,'0'0'1689'0'0,"8"2"-143"0"0,35 3 658 0 0,0-1 0 0 0,68-5 0 0 0,152-8-374 0 0,-214 14-1733 0 0,-48-5 192 0 0,-7 4-163 0 0,-1 0-111 0 0,0-1 1 0 0,1 0 0 0 0,-1 0 0 0 0,0 0-1 0 0,0-1 1 0 0,-1 0 0 0 0,-7 1 0 0 0,-53 4 170 0 0,26-4-136 0 0,15 0-50 0 0,0-2 0 0 0,0 0 0 0 0,-47-6 0 0 0,54 2 967 0 0,21 2-937 0 0,-1 1 0 0 0,0-1 0 0 0,1 1 1 0 0,-1-1-1 0 0,1 1 0 0 0,-1-1 0 0 0,1 1 1 0 0,-1-1-1 0 0,1 1 0 0 0,0-1 0 0 0,-1 1 0 0 0,1 0 1 0 0,-1-1-1 0 0,2 1 0 0 0,31-6 317 0 0,48-3 1 0 0,-24 4-135 0 0,-29 3-197 0 0,1 1-1 0 0,39 5 1 0 0,10 0-292 0 0,-39-7-4233 0 0,-30 1 2791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21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18223 0 0,'1'1'103'0'0,"-1"0"-1"0"0,1 1 0 0 0,-1-1 1 0 0,1 0-1 0 0,-1 0 0 0 0,1 1 1 0 0,0-1-1 0 0,0 0 0 0 0,-1 0 1 0 0,1 0-1 0 0,0 0 0 0 0,0 0 0 0 0,0 0 1 0 0,0 0-1 0 0,0 0 0 0 0,1 0 1 0 0,-1 0-1 0 0,0-1 0 0 0,0 1 1 0 0,0 0-1 0 0,1-1 0 0 0,-1 1 1 0 0,0-1-1 0 0,1 1 0 0 0,-1-1 0 0 0,1 0 1 0 0,-1 0-1 0 0,0 0 0 0 0,1 1 1 0 0,-1-1-1 0 0,1 0 0 0 0,1-1 1 0 0,6 0 374 0 0,0 0 0 0 0,0-1-1 0 0,0 0 1 0 0,10-4 0 0 0,-3 1-52 0 0,18-2-1071 0 0,-12 2-5982 0 0,-6 4-739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2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22 2760 0 0,'-13'-6'-26'0'0,"-2"-3"10225"0"0,14 9-9914 0 0,1-1 1 0 0,0 1-1 0 0,0 0 1 0 0,0-1-1 0 0,-1 1 1 0 0,1-1-1 0 0,0 1 0 0 0,0 0 1 0 0,-1-1-1 0 0,1 1 1 0 0,0 0-1 0 0,-1 0 1 0 0,1-1-1 0 0,-1 1 1 0 0,1 0-1 0 0,0 0 0 0 0,-1-1 1 0 0,1 1-1 0 0,-1 0 1 0 0,1 0-1 0 0,-1 0 1 0 0,1 0-1 0 0,0 0 1 0 0,-1-1-1 0 0,1 1 0 0 0,-1 0 1 0 0,1 0-1 0 0,-1 0 1 0 0,1 0-1 0 0,-1 1 1 0 0,-6 12 1849 0 0,3-2-2565 0 0,-1 4 430 0 0,0 0 0 0 0,-4 21 0 0 0,0 5 0 0 0,8-36 0 0 0,0 1 0 0 0,1 0 0 0 0,-1 0 0 0 0,1 0 0 0 0,1-1 0 0 0,-1 1 0 0 0,3 9 0 0 0,-1 5 0 0 0,-1-16 0 0 0,-1-1 0 0 0,1 0 0 0 0,0 1 0 0 0,0-1 0 0 0,0 0 0 0 0,1 1-1 0 0,-1-1 1 0 0,1 0 0 0 0,0 0 0 0 0,-1 0 0 0 0,2 0 0 0 0,-1 0 0 0 0,0-1-1 0 0,0 1 1 0 0,1-1 0 0 0,-1 1 0 0 0,1-1 0 0 0,0 0 0 0 0,0 0 0 0 0,0 0 0 0 0,0 0-1 0 0,0-1 1 0 0,0 1 0 0 0,6 1 0 0 0,-3-1 3 0 0,1 0 1 0 0,0 0-1 0 0,-1-1 1 0 0,1 0-1 0 0,0 0 0 0 0,0-1 1 0 0,0 0-1 0 0,-1 0 0 0 0,1 0 1 0 0,0-1-1 0 0,11-2 1 0 0,-10 0 76 0 0,-1 0 0 0 0,1 0 0 0 0,0-1 0 0 0,-1 0 0 0 0,0-1 0 0 0,0 1 1 0 0,0-1-1 0 0,-1 0 0 0 0,1-1 0 0 0,-1 0 0 0 0,-1 0 0 0 0,1 0 1 0 0,5-9-1 0 0,7-11 270 0 0,-1-2 0 0 0,15-33 0 0 0,-11 19 504 0 0,-14 26-431 0 0,-5 13-277 0 0,-1-1 0 0 0,0 1-1 0 0,1 0 1 0 0,0 0 0 0 0,-1 0-1 0 0,6-5 1 0 0,-7 8-21 0 0,3 6-41 0 0,1 5-174 0 0,-1 1 1 0 0,0 0-1 0 0,0 1 0 0 0,-2-1 0 0 0,1 15 0 0 0,2 6 105 0 0,-2-16-15 0 0,1 8 0 0 0,0 0 0 0 0,2 0 0 0 0,1-1 0 0 0,11 31 0 0 0,-15-52 23 0 0,-1 0-1 0 0,1 0 1 0 0,-1 0 0 0 0,1 0-1 0 0,0-1 1 0 0,0 1-1 0 0,1-1 1 0 0,2 4 0 0 0,-4-5-222 0 0,0 0 1 0 0,0-1 0 0 0,0 1-1 0 0,1 0 1 0 0,-1 0 0 0 0,0-1-1 0 0,0 1 1 0 0,0 0 0 0 0,1-1-1 0 0,-1 0 1 0 0,0 1-1 0 0,1-1 1 0 0,-1 0 0 0 0,0 1-1 0 0,1-1 1 0 0,-1 0 0 0 0,1 0-1 0 0,-1 0 1 0 0,0 0 0 0 0,1 0-1 0 0,-1-1 1 0 0,3 1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22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90 106 11056 0 0,'-2'4'198'0'0,"0"-1"1"0"0,0 1-1 0 0,0 0 1 0 0,0 0-1 0 0,1 0 1 0 0,-1 0-1 0 0,1 1 1 0 0,0-1-1 0 0,0 0 1 0 0,1 0 0 0 0,-1 8-1 0 0,-2 7 1498 0 0,-17 107 3135 0 0,-4 16-3442 0 0,-2 21 676 0 0,27-219 83 0 0,28-160-708 0 0,-23 180-889 0 0,17-52-1 0 0,-16 67-343 0 0,1 1 0 0 0,0 1 0 0 0,2 0 0 0 0,12-19 0 0 0,-17 30-104 0 0,1 0 0 0 0,1 1 1 0 0,-1-1-1 0 0,1 2 0 0 0,0-1 0 0 0,1 1 0 0 0,-1 0 0 0 0,1 0 1 0 0,0 1-1 0 0,1 0 0 0 0,-1 1 0 0 0,1 0 0 0 0,0 0 0 0 0,0 1 0 0 0,1 0 1 0 0,-1 0-1 0 0,0 1 0 0 0,12-1 0 0 0,-17 3-89 0 0,-1 0 0 0 0,1 0 0 0 0,-1 0 0 0 0,1 0 0 0 0,0 0 0 0 0,-1 1 0 0 0,1 0 1 0 0,-1-1-1 0 0,1 1 0 0 0,-1 1 0 0 0,0-1 0 0 0,1 0 0 0 0,-1 1 0 0 0,0 0 0 0 0,0 0 0 0 0,3 2 0 0 0,-2-1 2 0 0,-1 0 0 0 0,0 0 0 0 0,0 1 0 0 0,-1-1 0 0 0,1 1 1 0 0,-1 0-1 0 0,1-1 0 0 0,-1 1 0 0 0,-1 0 0 0 0,1 0 0 0 0,2 7 0 0 0,-2-2-2 0 0,0 0-1 0 0,-1 0 1 0 0,0 0-1 0 0,0 0 1 0 0,-1 0-1 0 0,0-1 1 0 0,-1 1-1 0 0,1 0 1 0 0,-2 0-1 0 0,1 0 1 0 0,-2 0 0 0 0,-2 8-1 0 0,1-6-13 0 0,-1 0 0 0 0,-1-1 0 0 0,1 1 0 0 0,-2-1 0 0 0,1 0 0 0 0,-2-1 0 0 0,1 0 0 0 0,-1 0 0 0 0,-12 10 0 0 0,17-17-309 0 0,0 0 0 0 0,0 0 0 0 0,-1 0 0 0 0,1 0-1 0 0,0-1 1 0 0,-7 2 0 0 0,8-2 182 0 0,1-1-1 0 0,0 1 1 0 0,-1-1-1 0 0,1 0 1 0 0,-1 0 0 0 0,1 0-1 0 0,0 0 1 0 0,-1 0-1 0 0,1 0 1 0 0,-1 0-1 0 0,1 0 1 0 0,0-1 0 0 0,-1 1-1 0 0,1 0 1 0 0,0-1-1 0 0,-1 1 1 0 0,1-1-1 0 0,0 1 1 0 0,0-1 0 0 0,-2-1-1 0 0,2 2 21 0 0,1 0-1 0 0,0-1 1 0 0,0 1-1 0 0,-1 0 0 0 0,1 0 1 0 0,0-1-1 0 0,-1 1 1 0 0,1 0-1 0 0,0-1 1 0 0,0 1-1 0 0,0 0 1 0 0,-1-1-1 0 0,1 1 0 0 0,0 0 1 0 0,0-1-1 0 0,0 1 1 0 0,0-1-1 0 0,0 1 1 0 0,0 0-1 0 0,0-1 1 0 0,0 1-1 0 0,0-1 1 0 0,0 1-1 0 0,0 0 0 0 0,0-1 1 0 0,0 1-1 0 0,0-1 1 0 0,0 1-1 0 0,0 0 1 0 0,0-1-1 0 0,0 1 1 0 0,1-1-1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22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5 19351 0 0,'-3'-1'208'0'0,"1"0"-1"0"0,-1 0 0 0 0,1 1 1 0 0,-1-1-1 0 0,1 1 1 0 0,-1 0-1 0 0,1-1 0 0 0,-1 1 1 0 0,1 0-1 0 0,-1 1 0 0 0,1-1 1 0 0,-1 0-1 0 0,1 1 0 0 0,-1-1 1 0 0,1 1-1 0 0,-1 0 1 0 0,1 0-1 0 0,0 0 0 0 0,-4 1 1 0 0,-4 3 618 0 0,1 0 1 0 0,-1 1 0 0 0,-9 8 0 0 0,16-13-738 0 0,1 1 0 0 0,0 0 0 0 0,0 0 0 0 0,0 0 1 0 0,0 1-1 0 0,0-1 0 0 0,1 0 0 0 0,-1 1 0 0 0,1-1 0 0 0,0 1 0 0 0,-1 0 1 0 0,1-1-1 0 0,0 1 0 0 0,0 0 0 0 0,1 0 0 0 0,-1-1 0 0 0,1 1 0 0 0,-1 0 1 0 0,1 0-1 0 0,0 0 0 0 0,0 0 0 0 0,0 0 0 0 0,0 0 0 0 0,2 3 0 0 0,-2-4-54 0 0,1 1-1 0 0,0-1 0 0 0,-1 0 0 0 0,1 0 1 0 0,0 0-1 0 0,1 0 0 0 0,-1 0 0 0 0,0 0 0 0 0,0 0 1 0 0,1 0-1 0 0,-1 0 0 0 0,1 0 0 0 0,0-1 0 0 0,-1 1 1 0 0,1-1-1 0 0,0 1 0 0 0,0-1 0 0 0,0 0 1 0 0,0 0-1 0 0,0 0 0 0 0,0 0 0 0 0,1 0 0 0 0,-1 0 1 0 0,0 0-1 0 0,0-1 0 0 0,1 1 0 0 0,-1-1 0 0 0,0 0 1 0 0,1 1-1 0 0,2-1 0 0 0,1 0 59 0 0,-1 0 0 0 0,0 0-1 0 0,0 1 1 0 0,0 0 0 0 0,0 0 0 0 0,0 0 0 0 0,0 1-1 0 0,0 0 1 0 0,8 4 0 0 0,-11-5-71 0 0,0 0-1 0 0,-1 0 1 0 0,0 0-1 0 0,1 0 1 0 0,-1 0-1 0 0,1 0 1 0 0,-1 1-1 0 0,0-1 1 0 0,0 0-1 0 0,0 1 1 0 0,0-1-1 0 0,0 1 1 0 0,0 0-1 0 0,0-1 1 0 0,-1 1-1 0 0,1 0 1 0 0,0-1-1 0 0,-1 1 1 0 0,0 0-1 0 0,1 0 1 0 0,-1-1-1 0 0,0 1 1 0 0,0 0-1 0 0,0 0 1 0 0,0 0-1 0 0,0 0 1 0 0,0-1-1 0 0,0 1 1 0 0,-1 0-1 0 0,1 0 1 0 0,-2 1-1 0 0,0 5-41 0 0,-1-1-1 0 0,0 1 1 0 0,-1-1-1 0 0,0 0 1 0 0,0 0-1 0 0,0-1 1 0 0,-1 1-1 0 0,0-1 1 0 0,0 0 0 0 0,-1-1-1 0 0,-7 7 1 0 0,2-3-383 0 0,0-1 1 0 0,-1 0 0 0 0,0-1 0 0 0,-1 0 0 0 0,-19 8-1 0 0,19-11-6736 0 0,-1-3-2294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32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7 109 10016 0 0,'-6'2'7054'0'0,"6"-2"-6965"0"0,7 6 1271 0 0,8 3-1021 0 0,-6-6-77 0 0,0 0 0 0 0,-1 0 1 0 0,1-1-1 0 0,0 0 0 0 0,0 0 0 0 0,16 0 0 0 0,55-6 906 0 0,-34 1-526 0 0,-10-1 49 0 0,49-11 0 0 0,18-2 4 0 0,-88 16-620 0 0,-1 0 0 0 0,0 1 0 0 0,0 1 0 0 0,1 0 0 0 0,18 4 0 0 0,-1 3 144 0 0,0 1 0 0 0,41 17 0 0 0,-70-25-170 0 0,-1 0 0 0 0,0 0 0 0 0,0-1 0 0 0,1 1 0 0 0,-1 0-1 0 0,0-1 1 0 0,1 0 0 0 0,-1 1 0 0 0,5-1 0 0 0,-6-1-19 0 0,-1 1 1 0 0,1 0-1 0 0,0 0 1 0 0,-1 0-1 0 0,1-1 1 0 0,0 1-1 0 0,-1 0 1 0 0,1-1-1 0 0,0 1 1 0 0,-1-1-1 0 0,1 1 1 0 0,0 0-1 0 0,-1-1 0 0 0,1 0 1 0 0,-1 1-1 0 0,1-1 1 0 0,-1 1-1 0 0,1-1 1 0 0,-1 1-1 0 0,0-1 1 0 0,1 0-1 0 0,-1 0 1 0 0,0 1-1 0 0,1-1 0 0 0,-1 0 1 0 0,0 1-1 0 0,0-1 1 0 0,0 0-1 0 0,0 0 1 0 0,0 1-1 0 0,0-1 1 0 0,0 0-1 0 0,0 0 1 0 0,0 1-1 0 0,0-2 1 0 0,0-2-46 0 0,-1 0 0 0 0,1 0 0 0 0,-1 0 1 0 0,0 0-1 0 0,0 0 0 0 0,-1 1 0 0 0,1-1 1 0 0,-1 0-1 0 0,0 1 0 0 0,0-1 0 0 0,0 1 1 0 0,0-1-1 0 0,-1 1 0 0 0,1 0 0 0 0,-1 0 1 0 0,0 0-1 0 0,0 0 0 0 0,-3-2 0 0 0,-3-2 35 0 0,0 1 0 0 0,0 0 0 0 0,0 1 0 0 0,-1 0-1 0 0,-16-7 1 0 0,9 7-18 0 0,1 0-1 0 0,-1 1 1 0 0,0 1-1 0 0,0 1 1 0 0,0 0-1 0 0,-22 1 1 0 0,20 5 63 0 0,12-2 59 0 0,6-1 91 0 0,10 12-59 0 0,-6-11-131 0 0,0 0-1 0 0,1 0 1 0 0,0 0 0 0 0,-1 0 0 0 0,1-1 0 0 0,0 0-1 0 0,0 1 1 0 0,-1-1 0 0 0,7 1 0 0 0,38 2 295 0 0,-33-3-215 0 0,16 1 37 0 0,95 8 436 0 0,-118-9-487 0 0,2 1 318 0 0,-10-2-401 0 0,0 0-1 0 0,0 1 1 0 0,0-1 0 0 0,0 1 0 0 0,0-1 0 0 0,1 1 0 0 0,-1-1 0 0 0,0 0 0 0 0,-1 1 0 0 0,1-1 0 0 0,0 1 0 0 0,0-1 0 0 0,0 0-1 0 0,0 1 1 0 0,0-1 0 0 0,0 1 0 0 0,0-1 0 0 0,-1 0 0 0 0,1 1 0 0 0,0-1 0 0 0,0 0 0 0 0,0 1 0 0 0,-1-1 0 0 0,1 0 0 0 0,0 1 0 0 0,-1 0-1 0 0,-60 75 89 0 0,8-12-56 0 0,37-41-198 0 0,7-9 315 0 0,-16 18-1 0 0,11-19-156 0 0,11-11 0 0 0,1-4-11 0 0,1 2 0 0 0,1-1 0 0 0,0 1 0 0 0,0-1 0 0 0,0 0 0 0 0,-1 1 0 0 0,1-1 0 0 0,0 0 0 0 0,0 1 0 0 0,0-1 0 0 0,0 0 0 0 0,0 1 0 0 0,0-1 0 0 0,0 0 0 0 0,0 1 0 0 0,1-2 0 0 0,-1 2-5 0 0,0-1 0 0 0,0 1-1 0 0,0 0 1 0 0,0-1-1 0 0,1 1 1 0 0,-1-1-1 0 0,0 1 1 0 0,0 0-1 0 0,0-1 1 0 0,0 1 0 0 0,0-1-1 0 0,0 1 1 0 0,-1-1-1 0 0,1 1 1 0 0,0 0-1 0 0,0-1 1 0 0,0 1-1 0 0,0-1 1 0 0,0 1 0 0 0,-1 0-1 0 0,1-1 1 0 0,0 1-1 0 0,0 0 1 0 0,0-1-1 0 0,-1 1 1 0 0,1-1-1 0 0,-1-3-484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51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43 2304 0 0,'0'0'6696'0'0,"-15"-6"2063"0"0,17 7-8668 0 0,1 0 0 0 0,0 0 0 0 0,-1 0 0 0 0,1 0 0 0 0,0 0 0 0 0,0 0 0 0 0,0-1 0 0 0,-1 1-1 0 0,1-1 1 0 0,0 0 0 0 0,0 0 0 0 0,0 0 0 0 0,3-1 0 0 0,7-1 348 0 0,22-6 0 0 0,3-1-168 0 0,135 2 606 0 0,-161 7-765 0 0,0-2 0 0 0,15-2 0 0 0,-15 2 71 0 0,0 0 0 0 0,16 0 0 0 0,0 2 65 0 0,34-5 0 0 0,-56 5-211 0 0,0-1-1 0 0,0 2 1 0 0,0-1-1 0 0,8 2 1 0 0,17 1 220 0 0,-19-3-65 0 0,0 0 0 0 0,19 4 0 0 0,-6-2 149 0 0,-21-2-294 0 0,0 0 0 0 0,0 0 1 0 0,0 1-1 0 0,1-1 0 0 0,5 3 0 0 0,-3-1 6 0 0,0-1 0 0 0,-1 0 0 0 0,1 0 1 0 0,0-1-1 0 0,-1 0 0 0 0,13-1 0 0 0,16 1 58 0 0,-17 1 63 0 0,-12-1-34 0 0,0 0 0 0 0,0 1 0 0 0,11 2-1 0 0,-3 0-263 0 0,0 0 0 0 0,28 2 0 0 0,-22-6 324 0 0,14 1 147 0 0,-18 2-473 0 0,16 4-131 0 0,30 9 340 0 0,-43-12 13 0 0,-1 0 0 0 0,0-1 0 0 0,21 0 0 0 0,2 0-75 0 0,26-1-26 0 0,7 2 74 0 0,-41 0 93 0 0,36 3 44 0 0,-54-6-97 0 0,0-1 0 0 0,0 0-1 0 0,21-4 1 0 0,-2-1 254 0 0,59-3-1 0 0,-72 9-184 0 0,30 3 0 0 0,6 0 66 0 0,-21-3 164 0 0,51-7 0 0 0,-70 4-226 0 0,-14 2-138 0 0,0 0 1 0 0,1 0-1 0 0,-1 0 1 0 0,0 1-1 0 0,1 0 1 0 0,-1-1-1 0 0,1 1 1 0 0,-1 0-1 0 0,5 1 1 0 0,6 1 113 0 0,-1 0 0 0 0,0-1 0 0 0,1-1 0 0 0,25-3 0 0 0,52-11 734 0 0,-69 9-304 0 0,-15 4-810 0 0,1-1-1 0 0,0 1 0 0 0,14 0 1 0 0,-17 6-2746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55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30 130 2760 0 0,'-2'-12'50'0'0,"2"9"-25"0"0,0 1-1 0 0,-1-1 1 0 0,1 0-1 0 0,-1 1 1 0 0,0-1-1 0 0,0 0 1 0 0,-1-3 0 0 0,1 6-1 0 0,1 0 1 0 0,0-1 0 0 0,0 1-1 0 0,0 0 1 0 0,-1 0 0 0 0,1-1-1 0 0,0 1 1 0 0,0 0 0 0 0,-1 0 0 0 0,1 0-1 0 0,0-1 1 0 0,-1 1 0 0 0,1 0-1 0 0,-18 10 15577 0 0,35-10-14737 0 0,24 6 0 0 0,-24-4-361 0 0,29 2 0 0 0,18 2 121 0 0,-27-3-288 0 0,-17-1 58 0 0,28-1 0 0 0,-33-1-361 0 0,94-2-87 0 0,-91 2 180 0 0,0 2 1 0 0,0 0-1 0 0,34 9 0 0 0,-30-5 40 0 0,-13-3-85 0 0,1-1 0 0 0,-2 1 0 0 0,1 0 0 0 0,0 1-1 0 0,-1 0 1 0 0,10 6 0 0 0,-15-9 816 0 0,-6-8-657 0 0,-9-8-151 0 0,-8-2-32 0 0,-1 1 1 0 0,-25-16 0 0 0,7 11-10 0 0,0 1 0 0 0,-55-18 0 0 0,87 35-329 0 0,8 0 208 0 0,16 2 306 0 0,26 3 37 0 0,56 15-185 0 0,-29-4 137 0 0,-62-12-199 0 0,1 0 42 0 0,0 0 0 0 0,0 1-1 0 0,0 0 1 0 0,1 1 0 0 0,-2-1 0 0 0,1 2-1 0 0,10 4 1 0 0,-18-7-46 0 0,0-1-1 0 0,-1 1 1 0 0,1-1 0 0 0,-1 1-1 0 0,1-1 1 0 0,-1 1 0 0 0,1 0-1 0 0,-1-1 1 0 0,1 1 0 0 0,-1-1-1 0 0,1 1 1 0 0,-1 0 0 0 0,0 0-1 0 0,0-1 1 0 0,1 1 0 0 0,-1 0-1 0 0,0-1 1 0 0,0 1 0 0 0,0 0-1 0 0,0 0 1 0 0,1-1 0 0 0,-1 1-1 0 0,0 0 1 0 0,-1 0 0 0 0,1-1-1 0 0,0 1 1 0 0,0 0 0 0 0,0 0-1 0 0,0-1 1 0 0,-1 2 0 0 0,-11 22 344 0 0,11-24-345 0 0,-13 20 183 0 0,-1 0 1 0 0,-29 28-1 0 0,-3-9-130 0 0,42-34-76 0 0,4-4-17 0 0,0 0 1 0 0,0 0-1 0 0,0 0 1 0 0,0 0-1 0 0,-1-1 1 0 0,1 1-1 0 0,0 0 1 0 0,0-1-1 0 0,-1 1 1 0 0,1 0-1 0 0,-1-1 0 0 0,1 0 1 0 0,0 1-1 0 0,-1-1 1 0 0,1 0-1 0 0,-1 1 1 0 0,1-1-1 0 0,-1 0 1 0 0,1 0-1 0 0,-3-1 0 0 0,5-6-2937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02.3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13 200 8696 0 0,'0'0'657'0'0,"-6"-13"688"0"0,4 9-770 0 0,1 3 9 0 0,1-1 0 0 0,-1 1 0 0 0,1 0 0 0 0,-1 0 0 0 0,1-1-1 0 0,0 1 1 0 0,-1 0 0 0 0,1-1 0 0 0,0 1 0 0 0,0 0 0 0 0,0-2 0 0 0,0 2-489 0 0,1 1 0 0 0,-1-1 0 0 0,1 1 0 0 0,-1-1 0 0 0,1 1 0 0 0,-1-1 0 0 0,1 1 1 0 0,-1-1-1 0 0,1 1 0 0 0,-1 0 0 0 0,1-1 0 0 0,0 1 0 0 0,-1 0 0 0 0,1 0 0 0 0,0-1 0 0 0,-1 1 0 0 0,1 0 0 0 0,0 0 1 0 0,-1 0-1 0 0,1 0 0 0 0,0 0 0 0 0,-1 0 0 0 0,1 0 0 0 0,0 0 0 0 0,0 0 0 0 0,0 0 0 0 0,20 1 842 0 0,35 7-1 0 0,3-1-105 0 0,22 6-45 0 0,92 3 277 0 0,-2-1-24 0 0,-108-15-653 0 0,-21-1-116 0 0,36-2 261 0 0,-52-2-411 0 0,-27 5-94 0 0,1-1 0 0 0,0 0 0 0 0,0 0 0 0 0,-1 1 0 0 0,1-1 0 0 0,0 0 0 0 0,-1 1 0 0 0,1-1 0 0 0,0 0 0 0 0,-1 1 0 0 0,1-1 0 0 0,-1 1 0 0 0,1-1 0 0 0,-2 0 0 0 0,-15-14 50 0 0,11 9-63 0 0,0 0 0 0 0,-1 1 0 0 0,1 0 0 0 0,-1 0 0 0 0,0 0 0 0 0,-10-3 0 0 0,-37-17-1 0 0,12 6 14 0 0,-58-19 0 0 0,87 34-10 0 0,1-1-1 0 0,0 0 1 0 0,0 0-1 0 0,-18-11 0 0 0,30 15-20 0 0,-1 0 0 0 0,1 0 0 0 0,-1 0 0 0 0,1 0 0 0 0,-1 0 0 0 0,1 0 0 0 0,0 0 0 0 0,-1 0 0 0 0,1 0 0 0 0,0 0 0 0 0,0 0 0 0 0,0 0 0 0 0,0-1 0 0 0,0 1 6 0 0,0 1 1 0 0,0-1-1 0 0,0 1 0 0 0,0 0 1 0 0,-1-1-1 0 0,1 1 0 0 0,0-1 1 0 0,0 1-1 0 0,1-1 0 0 0,-1 1 1 0 0,0-1-1 0 0,0 1 0 0 0,0-1 1 0 0,0 1-1 0 0,0 0 0 0 0,0-1 1 0 0,1 1-1 0 0,-1-1 0 0 0,0 1 1 0 0,0 0-1 0 0,1-1 0 0 0,-1 1 1 0 0,0 0-1 0 0,0-1 0 0 0,1 1 1 0 0,-1 0-1 0 0,0-1 0 0 0,1 1 0 0 0,-1 0 1 0 0,1-1-1 0 0,15 3 112 0 0,1 0 0 0 0,-1 2 0 0 0,0-1 0 0 0,0 2 0 0 0,0 0-1 0 0,19 10 1 0 0,-25-11 97 0 0,-6-2-196 0 0,0 0 0 0 0,0 1 0 0 0,0-1 0 0 0,0 1 0 0 0,5 4 0 0 0,16 11-307 0 0,121 49 705 0 0,-141-64-469 0 0,3 2 442 0 0,-9-4-366 0 0,1-1 0 0 0,0 1 0 0 0,-1 0 0 0 0,1 0 0 0 0,0-1 0 0 0,-1 1 0 0 0,1 0 0 0 0,-1-1 0 0 0,1 1 0 0 0,-1 0 0 0 0,1-1 0 0 0,-1 1 0 0 0,0-1 0 0 0,0 2 0 0 0,-38 32 69 0 0,26-24-58 0 0,2 0 0 0 0,0 0 0 0 0,-11 13 0 0 0,14-13-30 0 0,-1-1 0 0 0,-16 13 0 0 0,16-15 0 0 0,0 1 0 0 0,1 0 0 0 0,-10 12 0 0 0,17-18 4 0 0,0-1 0 0 0,0 0 0 0 0,-1 0 0 0 0,1 0 0 0 0,0 0 0 0 0,-1 0 1 0 0,1-1-1 0 0,-1 1 0 0 0,-1 1 0 0 0,-7 3 19 0 0,7-1-38 0 0,3-3-71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11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34 125 5064 0 0,'0'0'389'0'0,"-18"-7"4835"0"0,3 2-631 0 0,15 5-4457 0 0,0 1 0 0 0,0-1 0 0 0,0 0 0 0 0,0 0 0 0 0,0 0-1 0 0,0 1 1 0 0,0-1 0 0 0,0 0 0 0 0,0 0 0 0 0,0 0 0 0 0,0 0 0 0 0,0 1 0 0 0,0-1 0 0 0,0 0 0 0 0,0 0 0 0 0,2 2 1766 0 0,-2-1-1766 0 0,0-1 0 0 0,0 0 0 0 0,0 0 0 0 0,0 0 0 0 0,1 0 0 0 0,12 10 3005 0 0,1-2-3806 0 0,6-1 986 0 0,0 0-1 0 0,1-2 0 0 0,0 0 1 0 0,0-2-1 0 0,0 0 0 0 0,0-2 1 0 0,42-1-1 0 0,75-16 692 0 0,-34 2-244 0 0,-92 13-674 0 0,1 0 1 0 0,0 0-1 0 0,-1 2 1 0 0,1 0-1 0 0,13 2 0 0 0,-25-3-81 0 0,0 1 0 0 0,0-1 0 0 0,0 0 0 0 0,-1 0 0 0 0,1 0 0 0 0,0 1 0 0 0,0-1 0 0 0,0 0 0 0 0,0 0-1 0 0,0 0 1 0 0,-1-1 0 0 0,1 1 0 0 0,0 0 0 0 0,0 0 0 0 0,0 0 0 0 0,0 0 0 0 0,-1-1 0 0 0,2 0-1 0 0,-2 1 1 0 0,1 0 0 0 0,-1-1-1 0 0,0 1 1 0 0,0 0 0 0 0,0-1-1 0 0,0 1 1 0 0,0-1-1 0 0,0 1 1 0 0,0 0 0 0 0,0-1-1 0 0,0 1 1 0 0,0-1-1 0 0,0 1 1 0 0,0 0 0 0 0,0-1-1 0 0,0 1 1 0 0,0 0 0 0 0,-1-1-1 0 0,1 1 1 0 0,0-1-1 0 0,0 1 1 0 0,0 0 0 0 0,-1-1-1 0 0,1 1 1 0 0,0 0 0 0 0,-1-1-1 0 0,-2-3 43 0 0,0 0-1 0 0,-1 0 1 0 0,0 0 0 0 0,-5-4-1 0 0,-4-1-21 0 0,0 0-1 0 0,0 2 1 0 0,-1-1 0 0 0,-24-8-1 0 0,-62-16 13 0 0,70 23-16 0 0,18 5 119 0 0,0 1 0 0 0,1 0 0 0 0,-2 1-1 0 0,-18-1 1 0 0,31 3 48 0 0,5 13-624 0 0,-1-10 452 0 0,0 1 0 0 0,0-1 0 0 0,0 0 0 0 0,1 0 0 0 0,-1 0 0 0 0,1-1 0 0 0,-1 0 0 0 0,6 2 0 0 0,43 13 251 0 0,-43-14-262 0 0,98 19-445 0 0,-58-14 296 0 0,56 5 147 0 0,-74-9 338 0 0,-46 7-101 0 0,-1 1-88 0 0,-15 15-1 0 0,4-4-67 0 0,1-1-80 0 0,-60 48-11 0 0,49-37-125 0 0,35-32 16 0 0,10 0-2636 0 0,0-2 1280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15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28 2760 0 0,'3'-28'19170'0'0,"-3"33"-18007"0"0,-6 288-679 0 0,-2-157 10 0 0,5-77 2213 0 0,17-60-2359 0 0,0 0 0 0 0,24-6 0 0 0,1-1-323 0 0,21 2-25 0 0,0 2 0 0 0,79 4 0 0 0,-105 4-41 0 0,1 1 1 0 0,36 11-1 0 0,-63-13 72 0 0,63 16 135 0 0,-66-18-113 0 0,-4-1 155 0 0,-2-2-185 0 0,0 0 1 0 0,0 0-1 0 0,-1 0 0 0 0,1 1 0 0 0,0-1 0 0 0,-1 0 0 0 0,1 1 1 0 0,-1-1-1 0 0,-2-1 0 0 0,0-1 17 0 0,-12-11 48 0 0,-1 1 1 0 0,-28-19-1 0 0,10 8-65 0 0,-68-48-23 0 0,82 57 0 0 0,16 11 0 0 0,-1 1 0 0 0,0-1 0 0 0,0 1 0 0 0,-10-5 0 0 0,3 2 37 0 0,12 7 771 0 0,2 1-1252 0 0,11 5 441 0 0,1-1-1 0 0,0 0 0 0 0,-1-1 0 0 0,21 4 0 0 0,-21-4 9 0 0,49 8 165 0 0,-38-8-43 0 0,34 10 0 0 0,-32-3-55 0 0,-23-10-68 0 0,-1 0 0 0 0,0 0 0 0 0,0 0-1 0 0,1 0 1 0 0,-1 0 0 0 0,0 0 0 0 0,0 0 0 0 0,0 0 0 0 0,0 0-1 0 0,0 0 1 0 0,-1 0 0 0 0,1 1 0 0 0,0-1 0 0 0,-1 0-1 0 0,1 1 1 0 0,0 1 0 0 0,2 9 42 0 0,-2-11-40 0 0,-1 0 1 0 0,1 0-1 0 0,-1 0 1 0 0,0 0-1 0 0,0 0 0 0 0,1 0 1 0 0,-1 0-1 0 0,0 0 1 0 0,0 1-1 0 0,0-1 1 0 0,0 0-1 0 0,0 0 1 0 0,-1 0-1 0 0,1 0 1 0 0,0 0-1 0 0,0 0 0 0 0,-1 0 1 0 0,1 0-1 0 0,-1 0 1 0 0,1 0-1 0 0,-1 0 1 0 0,1 0-1 0 0,-1 0 1 0 0,1 0-1 0 0,-1 0 1 0 0,-1 1-1 0 0,-17 21 150 0 0,-34 32-1 0 0,-3 3-46 0 0,34-32-110 0 0,-45 38-1 0 0,66-63-76 0 0,16-10-5486 0 0,-4 2-3506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0:47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93 9328 0 0,'-2'0'104'0'0,"0"1"1"0"0,0 0-1 0 0,1 0 1 0 0,-2 0-1 0 0,1-1 1 0 0,0 1-1 0 0,0-1 1 0 0,0 0-1 0 0,0 1 1 0 0,0-1-1 0 0,0 0 1 0 0,-3-1-1 0 0,-28-4 2840 0 0,-1-1 4604 0 0,34 7-7401 0 0,0-1-1 0 0,0 0 1 0 0,0 0 0 0 0,0 1-1 0 0,0-1 1 0 0,0 0-1 0 0,0 1 1 0 0,0-1 0 0 0,0 0-1 0 0,0 0 1 0 0,0 1-1 0 0,0-1 1 0 0,1 0 0 0 0,-1 1-1 0 0,0-1 1 0 0,0 0 0 0 0,0 0-1 0 0,0 1 1 0 0,0-1-1 0 0,1 0 1 0 0,-1 0 0 0 0,0 0-1 0 0,0 1 1 0 0,1-1 0 0 0,-1 0-1 0 0,0 0 1 0 0,0 0-1 0 0,0 0 1 0 0,1 1 0 0 0,-1-1-1 0 0,1 0 1 0 0,10 10-450 0 0,-7-7 509 0 0,1 0 0 0 0,0-1 0 0 0,0 1 0 0 0,0-1 0 0 0,0 0 0 0 0,0 0 0 0 0,1-1 0 0 0,-1 0 0 0 0,0 0 0 0 0,12 1 0 0 0,5-1 142 0 0,31-3-1 0 0,-43 1-244 0 0,527-37 2021 0 0,-425 30-1729 0 0,49-5 134 0 0,218-5-429 0 0,-265 16-75 0 0,22 0 136 0 0,29-1-63 0 0,-10-4 91 0 0,-104 2-114 0 0,-3 1-3 0 0,-32 5-45 0 0,-14-1-22 0 0,1 0-1 0 0,-1 1 1 0 0,0-1 0 0 0,0 0-1 0 0,0-1 1 0 0,1 1-1 0 0,1-1 1 0 0,-1 1-4 0 0,0 0-1 0 0,0 0 1 0 0,0 1-1 0 0,-1-1 1 0 0,1 1-1 0 0,0-1 1 0 0,-1 1-1 0 0,1 0 1 0 0,0 0-1 0 0,-1 0 1 0 0,3 1-1 0 0,-1 0 5 0 0,-3-2 112 0 0,12 0 19 0 0,-12 0-139 0 0,2-22-29 0 0,-4 21-22 0 0,-3-10-80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19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8952 0 0,'0'0'808'0'0,"0"-1"-664"0"0,0-2 4 0 0,0 2 534 0 0,8-11 7954 0 0,-18 59-7083 0 0,1 36-1295 0 0,5-56-221 0 0,2-19-6 0 0,1-1-1 0 0,0 1 1 0 0,1 12 0 0 0,1 8 10 0 0,-1-11 108 0 0,2 0 0 0 0,-1 0-1 0 0,9 32 1 0 0,-9-46-99 0 0,0 0 1 0 0,0 0-1 0 0,0 0 0 0 0,1 0 1 0 0,-1 0-1 0 0,1 0 1 0 0,0 0-1 0 0,0 0 1 0 0,0-1-1 0 0,0 1 0 0 0,1-1 1 0 0,-1 1-1 0 0,4 1 1 0 0,-4-2-32 0 0,0-1 0 0 0,0 0 0 0 0,0 0 0 0 0,0 0 0 0 0,1-1 0 0 0,-1 1 0 0 0,0 0 0 0 0,1-1 0 0 0,-1 1 0 0 0,1-1 0 0 0,-1 0 0 0 0,0 0 0 0 0,1 0 0 0 0,-1 0 0 0 0,1-1 0 0 0,-1 1 0 0 0,0 0 0 0 0,1-1 0 0 0,2 0 0 0 0,2-2 4 0 0,1-1 0 0 0,-1 1 1 0 0,0-1-1 0 0,0 0 0 0 0,0 0 0 0 0,-1-1 0 0 0,1 0 0 0 0,-1 0 0 0 0,0-1 0 0 0,5-6 0 0 0,2-4 47 0 0,0 0 0 0 0,19-32 0 0 0,-16 16 430 0 0,-2-1 1 0 0,-1 0-1 0 0,17-67 0 0 0,-30 98-494 0 0,5-21 1995 0 0,-5 25-1754 0 0,-4 29-12 0 0,1 1 0 0 0,2 39 0 0 0,1-42-553 0 0,-1 0 328 0 0,2 1 1 0 0,4 30-1 0 0,-4-52-8 0 0,0-1 0 0 0,1 0-1 0 0,0 0 1 0 0,0 1 0 0 0,1-1 0 0 0,0-1 0 0 0,0 1 0 0 0,0 0 0 0 0,1-1-1 0 0,0 1 1 0 0,1-1 0 0 0,-1 0 0 0 0,7 6 0 0 0,-10-11-98 0 0,0-1 0 0 0,-1 1 0 0 0,1-1 0 0 0,0 1 0 0 0,-1-1 0 0 0,1 0 0 0 0,0 1 0 0 0,0-1 0 0 0,-1 0 0 0 0,1 0 0 0 0,0 0 1 0 0,0 1-1 0 0,-1-1 0 0 0,1 0 0 0 0,0 0 0 0 0,0 0 0 0 0,0 0 0 0 0,-1 0 0 0 0,1 0 0 0 0,0 0 0 0 0,0-1 0 0 0,-1 1 0 0 0,1 0 0 0 0,0 0 0 0 0,0-1 0 0 0,-1 1 0 0 0,2-1 0 0 0,17-13-3845 0 0,-11 6 2222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0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80 10592 0 0,'0'0'6317'0'0,"-2"14"-4971"0"0,1-7-1197 0 0,0 0-1 0 0,0 1 0 0 0,1-1 0 0 0,0 0 0 0 0,1 8 1 0 0,0-6-89 0 0,0-1 0 0 0,-2 17 0 0 0,-7 31 6 0 0,-4 0-116 0 0,7-32 448 0 0,0 0-1 0 0,-2 0 0 0 0,0 0 0 0 0,-13 26 0 0 0,14-43-22 0 0,5-6-247 0 0,1 0 0 0 0,-1-1 0 0 0,0 1 0 0 0,1 0-1 0 0,-1 0 1 0 0,1-1 0 0 0,-1 1 0 0 0,1 0 0 0 0,-1 0 0 0 0,1 0 0 0 0,-1 0 0 0 0,1 0 0 0 0,0 0 0 0 0,0-1 0 0 0,-1 1 0 0 0,1 1 0 0 0,-9-11 1178 0 0,7-1-1159 0 0,1 0 0 0 0,0 0-1 0 0,1 0 1 0 0,0 1 0 0 0,0-1-1 0 0,1 0 1 0 0,1 0 0 0 0,2-12-1 0 0,7-21 143 0 0,23-56 0 0 0,-25 75-67 0 0,2 1-1 0 0,1 0 1 0 0,27-39-1 0 0,-32 52-107 0 0,1 1 1 0 0,1 0-1 0 0,-1 0 0 0 0,17-12 0 0 0,-22 18-82 0 0,1 0 0 0 0,0 1 0 0 0,0-1 0 0 0,0 1-1 0 0,0 0 1 0 0,0 0 0 0 0,0 1 0 0 0,1-1 0 0 0,-1 1-1 0 0,0 0 1 0 0,1 0 0 0 0,-1 0 0 0 0,1 1 0 0 0,-1 0-1 0 0,8 0 1 0 0,-9 0-25 0 0,0 1 1 0 0,0-1-1 0 0,-1 1 0 0 0,1 0 0 0 0,0 0 0 0 0,-1 0 1 0 0,1 0-1 0 0,-1 0 0 0 0,1 1 0 0 0,-1-1 1 0 0,1 1-1 0 0,-1 0 0 0 0,0 0 0 0 0,0-1 0 0 0,0 1 1 0 0,3 4-1 0 0,-2-2 15 0 0,-1 0 1 0 0,0 0-1 0 0,0 0 0 0 0,0 0 0 0 0,0 0 1 0 0,-1 0-1 0 0,0 0 0 0 0,0 1 1 0 0,2 7-1 0 0,-3-3 6 0 0,1 0 0 0 0,-1 0 1 0 0,0 0-1 0 0,-1-1 0 0 0,0 1 0 0 0,0 0 0 0 0,-1 0 1 0 0,0-1-1 0 0,-1 1 0 0 0,-4 8 0 0 0,4-9 0 0 0,-2 1 0 0 0,1-1 1 0 0,-1-1-1 0 0,-1 1 0 0 0,1-1 0 0 0,-10 9 0 0 0,12-13-14 0 0,0 0-1 0 0,-1 0 0 0 0,1 0 1 0 0,-1-1-1 0 0,1 0 1 0 0,-1 0-1 0 0,0 0 1 0 0,0 0-1 0 0,0 0 0 0 0,0-1 1 0 0,0 0-1 0 0,0 0 1 0 0,-1 0-1 0 0,1 0 1 0 0,-8 0-1 0 0,2-1-170 0 0,-4 0-1409 0 0,-29-3 0 0 0,29 1-8125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0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10136 0 0,'0'0'464'0'0,"-11"8"168"0"0,7-2-80 0 0,0-1 0 0 0,0 1 0 0 0,1-1 0 0 0,0 1 0 0 0,0 0 0 0 0,0 0 0 0 0,0 0 0 0 0,-2 12 0 0 0,-8 56 5933 0 0,11-60-6116 0 0,-3 24 73 0 0,3 0 0 0 0,2 40 0 0 0,10 77 995 0 0,-6-110-1327 0 0,-1-22-808 0 0,0 0-1 0 0,2 0 0 0 0,0 0 1 0 0,13 34-1 0 0,-14-48-1104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1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17967 0 0,'0'0'1878'0'0,"2"5"-1612"0"0,3 1 453 0 0,-1 0 0 0 0,1-1 0 0 0,0 0 0 0 0,0 0 0 0 0,7 5 0 0 0,-7-5-696 0 0,0-2 0 0 0,1 1 0 0 0,0-1 0 0 0,-1 1 0 0 0,1-2 0 0 0,1 1 0 0 0,-1-1 0 0 0,0 0 0 0 0,13 3 0 0 0,-3-3-258 0 0,0-1 0 0 0,0-1 0 0 0,0 0 0 0 0,0-1-1 0 0,0-1 1 0 0,0 0 0 0 0,28-8 0 0 0,-8 0-1268 0 0,24-6-639 0 0,-54 13 1813 0 0,1 0 1 0 0,-1 0-1 0 0,1 0 1 0 0,-1 0-1 0 0,0-1 0 0 0,8-7 1 0 0,-14 11 316 0 0,1 0 1 0 0,-1-1 0 0 0,1 1-1 0 0,-1 0 1 0 0,1 0 0 0 0,-1-1-1 0 0,1 1 1 0 0,-1 0 0 0 0,0-1-1 0 0,1 1 1 0 0,-1-1 0 0 0,0 1-1 0 0,1-1 1 0 0,-1 1 0 0 0,0-1-1 0 0,1 1 1 0 0,-1-1 0 0 0,0 1-1 0 0,0-1 1 0 0,0 1 0 0 0,0-1-1 0 0,1 1 1 0 0,-1-1-1 0 0,0 1 1 0 0,0-1 0 0 0,0 1-1 0 0,0-1 1 0 0,0 1 0 0 0,0-1-1 0 0,0 1 1 0 0,-1-1 0 0 0,1 0-1 0 0,0 1 1 0 0,0-1 0 0 0,0 1-1 0 0,0-1 1 0 0,-1 1 0 0 0,1-1-1 0 0,0 1 1 0 0,0-1 0 0 0,-1 1-1 0 0,1 0 1 0 0,0-1 0 0 0,-1 1-1 0 0,1-1 1 0 0,-1 1 0 0 0,1 0-1 0 0,0-1 1 0 0,-1 1-1 0 0,1 0 1 0 0,-1 0 0 0 0,1-1-1 0 0,-1 1 1 0 0,1 0 0 0 0,-1 0-1 0 0,1 0 1 0 0,-1-1 0 0 0,0 1-1 0 0,-3-1 206 0 0,1 0-1 0 0,0 0 0 0 0,-1 0 0 0 0,0 0 0 0 0,1 1 0 0 0,-1 0 1 0 0,-4 0-1 0 0,0 1 298 0 0,0 0 0 0 0,0 1-1 0 0,0 0 1 0 0,1 0 0 0 0,-1 1 0 0 0,1 0 0 0 0,-1 1 0 0 0,1-1 0 0 0,-11 9 0 0 0,8-5 104 0 0,1 1 0 0 0,0-1 1 0 0,0 2-1 0 0,1-1 1 0 0,-14 19-1 0 0,18-21-342 0 0,1 0 0 0 0,0 0 0 0 0,0 0 1 0 0,0 0-1 0 0,1 1 0 0 0,0-1 0 0 0,0 1 0 0 0,-1 9 1 0 0,3-14-183 0 0,0 1 1 0 0,0-1 0 0 0,0 1 0 0 0,0-1 0 0 0,0 0 0 0 0,0 1 0 0 0,1-1 0 0 0,-1 0 0 0 0,1 1 0 0 0,-1-1 0 0 0,1 0 0 0 0,1 3 0 0 0,-1-4-41 0 0,0 0 0 0 0,0 0 1 0 0,0 1-1 0 0,0-1 0 0 0,0 0 0 0 0,0 0 0 0 0,0 0 1 0 0,0 0-1 0 0,1 0 0 0 0,-1-1 0 0 0,0 1 0 0 0,1 0 1 0 0,-1 0-1 0 0,1-1 0 0 0,-1 1 0 0 0,0-1 0 0 0,1 0 0 0 0,-1 1 1 0 0,1-1-1 0 0,2 0 0 0 0,4 1 80 0 0,0-1 0 0 0,0-1 0 0 0,0 1 0 0 0,0-2 0 0 0,0 1 0 0 0,0-1 0 0 0,0 0 0 0 0,0 0 0 0 0,0-1 0 0 0,-1-1 0 0 0,14-6-1 0 0,4-5-205 0 0,-2 0 0 0 0,24-21-1 0 0,-38 28-177 0 0,0 0 0 0 0,-1 0 0 0 0,8-10 0 0 0,-1-2-7752 0 0,-7 7-1430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2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1 9672 0 0,'0'0'2788'0'0,"-8"0"1249"0"0,6 1-3749 0 0,1-1 1 0 0,-1 1 0 0 0,1-1-1 0 0,-1 1 1 0 0,1 0 0 0 0,-1 0-1 0 0,1-1 1 0 0,0 1 0 0 0,-1 0-1 0 0,1 0 1 0 0,0 0-1 0 0,0 1 1 0 0,-2 0 0 0 0,-15 22 766 0 0,8-11-330 0 0,-6 9-62 0 0,0 0 1 0 0,-21 40-1 0 0,-18 53 166 0 0,42-87-680 0 0,-93 252 707 0 0,9-21-777 0 0,83-221-80 0 0,8-24-161 0 0,0 0 0 0 0,1 1 0 0 0,1-1 0 0 0,0 1 0 0 0,1 0 0 0 0,-1 23 0 0 0,4-37 48 0 0,0 0 0 0 0,0 1 0 0 0,0-1 0 0 0,0 0 0 0 0,0 0-1 0 0,1 0 1 0 0,-1 1 0 0 0,0-1 0 0 0,1 0 0 0 0,-1 0 0 0 0,1 0 0 0 0,-1 0 0 0 0,1 0 0 0 0,0 0 0 0 0,-1 0 0 0 0,1 0 0 0 0,1 1 0 0 0,8 0-1656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3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127 279 10136 0 0,'0'0'777'0'0,"-1"1"-158"0"0,-10 53 8371 0 0,-8 2-8236 0 0,-42 137 1572 0 0,56-177-2222 0 0,-5 25 78 0 0,-10 73 0 0 0,20-97-1215 0 0,3-2-4663 0 0,0-4-1757 0 0</inkml:trace>
  <inkml:trace contextRef="#ctx0" brushRef="#br0" timeOffset="1">287 19 17503 0 0,'-3'-6'384'0'0,"-2"-1"88"0"0,2 2 8 0 0,-3 5 104 0 0,3 0-584 0 0,-2 2 0 0 0,-1 5 0 0 0,1 4-1208 0 0,-1 1-264 0 0,-8 18-47 0 0,2-5-17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3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1 350 18631 0 0,'0'0'1684'0'0,"4"-7"-1352"0"0,7-18 942 0 0,-1 0 0 0 0,6-26-1 0 0,2-6 301 0 0,33-95 238 0 0,-35 121-1831 0 0,-15 29-72 0 0,9 23 10 0 0,-7-8 39 0 0,-1 0-1 0 0,1 21 1 0 0,0 1-63 0 0,5 19 167 0 0,1-1-1 0 0,25 76 0 0 0,-31-121-62 0 0,0-1 1 0 0,0 0-1 0 0,1 0 0 0 0,0-1 0 0 0,0 1 1 0 0,8 9-1 0 0,-10-14 2 0 0,0 1 1 0 0,0-1-1 0 0,1 1 1 0 0,-1-1-1 0 0,0 0 1 0 0,1 0-1 0 0,0 0 1 0 0,0 0-1 0 0,-1-1 1 0 0,1 1-1 0 0,0-1 1 0 0,0 0-1 0 0,0 0 1 0 0,1 0-1 0 0,-1 0 1 0 0,0 0-1 0 0,5 0 1 0 0,-5-1 19 0 0,-1-1 1 0 0,1 1 0 0 0,-1-1 0 0 0,1 1-1 0 0,-1-1 1 0 0,0 0 0 0 0,1 0 0 0 0,-1 0-1 0 0,0 0 1 0 0,0-1 0 0 0,0 1 0 0 0,0-1-1 0 0,0 1 1 0 0,0-1 0 0 0,3-3 0 0 0,0-1 53 0 0,0 1 1 0 0,-1-1 0 0 0,0 0-1 0 0,4-8 1 0 0,15-34 425 0 0,32-96 0 0 0,-39 96-862 0 0,-12 36-35 0 0,1-1 0 0 0,0 1 0 0 0,12-19-1 0 0,-2 12-2582 0 0,4 1-3440 0 0,-3 5-1362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3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 19175 0 0,'-8'4'1736'0'0,"-4"2"-1456"0"0,1 0-1 0 0,0 1 0 0 0,0 0 0 0 0,0 1 0 0 0,-9 9 0 0 0,-45 48 2538 0 0,57-56-2584 0 0,0 0 0 0 0,1 0 0 0 0,0 1 0 0 0,1 0 0 0 0,0 1 0 0 0,0-1 0 0 0,1 1 0 0 0,1 0 0 0 0,-1 0 0 0 0,2 1 0 0 0,0-1 0 0 0,0 1 0 0 0,1 0 0 0 0,0-1 0 0 0,1 1 0 0 0,1 0-1 0 0,0 12 1 0 0,0-22-232 0 0,1 6 15 0 0,0 0-1 0 0,0 0 1 0 0,1 0-1 0 0,3 10 1 0 0,-3-15 38 0 0,-1-1 0 0 0,0 1 0 0 0,1-1 0 0 0,-1 1 0 0 0,1-1 0 0 0,0 0 0 0 0,-1 0 0 0 0,1 0 0 0 0,0 0 0 0 0,1 0 0 0 0,-1 0 0 0 0,0 0 1 0 0,0-1-1 0 0,1 1 0 0 0,-1-1 0 0 0,4 2 0 0 0,0-1 9 0 0,1 0-1 0 0,-1 0 1 0 0,1 0 0 0 0,0-1 0 0 0,-1 0-1 0 0,1 0 1 0 0,0 0 0 0 0,0-1 0 0 0,-1 0-1 0 0,1-1 1 0 0,0 0 0 0 0,0 0 0 0 0,6-2-1 0 0,11-3-769 0 0,-1-2 0 0 0,30-14 0 0 0,8-3-7226 0 0,-27 15-1285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4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11 19231 0 0,'0'0'884'0'0,"-8"-10"320"0"0,7 10-1167 0 0,0 0-1 0 0,0 0 1 0 0,0-1 0 0 0,1 1-1 0 0,-1 0 1 0 0,0 0-1 0 0,0 0 1 0 0,1 0-1 0 0,-1 1 1 0 0,0-1-1 0 0,0 0 1 0 0,0 0-1 0 0,1 0 1 0 0,-1 1-1 0 0,0-1 1 0 0,1 0 0 0 0,-1 0-1 0 0,0 1 1 0 0,0-1-1 0 0,1 1 1 0 0,-1-1-1 0 0,1 1 1 0 0,-1-1-1 0 0,0 1 1 0 0,1-1-1 0 0,-1 1 1 0 0,1 0 0 0 0,-1-1-1 0 0,1 1 1 0 0,0 0-1 0 0,-1 0 1 0 0,-11 25 1092 0 0,-61 243 33 0 0,67-244-1097 0 0,-47 297 121 0 0,51-305-521 0 0,1-1-1 0 0,0 0 1 0 0,2 24-1 0 0,0-34-1460 0 0,1 1 1 0 0,-1 0-1 0 0,4 9 0 0 0,2-3-5318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4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1840 0 0,'-1'2'83'0'0,"-19"19"-131"0"0,-4 4 2719 0 0,10-5 5289 0 0,4-2-3372 0 0,7-15-4410 0 0,1 0-1 0 0,0 0 1 0 0,1 0 0 0 0,-1 0 0 0 0,1 0-1 0 0,-1 1 1 0 0,1-1 0 0 0,0 0 0 0 0,0 1-1 0 0,0-1 1 0 0,1 1 0 0 0,-1 4 0 0 0,-2 33 92 0 0,1-32-66 0 0,1 0 0 0 0,1-1 0 0 0,-1 1 0 0 0,2 0 0 0 0,0 10 1 0 0,0-16-181 0 0,0 0 1 0 0,0 0 0 0 0,0 0 0 0 0,0 0 0 0 0,1 0 0 0 0,-1 0 0 0 0,1 0 0 0 0,-1-1 0 0 0,1 1 0 0 0,0 0-1 0 0,0-1 1 0 0,0 0 0 0 0,1 1 0 0 0,-1-1 0 0 0,1 0 0 0 0,-1 0 0 0 0,1 0 0 0 0,3 2 0 0 0,-3-3-16 0 0,0 0 0 0 0,1 1 0 0 0,-1-1 0 0 0,0 0 0 0 0,0-1 0 0 0,0 1-1 0 0,1 0 1 0 0,-1-1 0 0 0,0 0 0 0 0,0 0 0 0 0,1 0 0 0 0,-1 0 0 0 0,0-1 0 0 0,1 1 0 0 0,-1-1 0 0 0,0 0 0 0 0,0 0 0 0 0,0 0 0 0 0,0 0 0 0 0,0 0 0 0 0,0-1 0 0 0,0 1 0 0 0,0-1 0 0 0,4-3 0 0 0,3-2 327 0 0,0-1-1 0 0,-1 0 1 0 0,0-1 0 0 0,-1 0 0 0 0,10-11-1 0 0,-10 8 63 0 0,0-1-1 0 0,-1 0 1 0 0,0 0 0 0 0,6-18-1 0 0,-6 13 463 0 0,13-22 0 0 0,-12 31-57 0 0,-5 20-457 0 0,-2-8-376 0 0,3 19 171 0 0,0 25 1 0 0,2 12-24 0 0,-4-40-285 0 0,0-8 262 0 0,-1 0-1 0 0,1 0 0 0 0,6 16 1 0 0,-8-25-215 0 0,1 0 0 0 0,0 1 0 0 0,0-1 0 0 0,0 0-1 0 0,0 0 1 0 0,1 0 0 0 0,-1 0 0 0 0,1 0 0 0 0,-1 0 0 0 0,1-1 0 0 0,-1 1 0 0 0,1 0 0 0 0,0-1 0 0 0,0 1 0 0 0,0-1 0 0 0,0 0 0 0 0,0 0 0 0 0,0 0 0 0 0,0 0 0 0 0,1 0 0 0 0,3 1 0 0 0,6-1-1945 0 0,1-4-4202 0 0,0-1-1546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0:49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31 2760 0 0,'-23'-1'12060'0'0,"22"1"-11922"0"0,1 1-1 0 0,0-1 1 0 0,-1 0 0 0 0,1 1 0 0 0,0-1 0 0 0,-1 1 0 0 0,1-1 0 0 0,0 1 0 0 0,0 0 0 0 0,-1-1 0 0 0,1 1 0 0 0,0-1 0 0 0,0 1 0 0 0,0-1 0 0 0,0 1 0 0 0,0-1 0 0 0,0 1 0 0 0,0 0 0 0 0,0-1 0 0 0,0 1 0 0 0,0-1 0 0 0,0 1 0 0 0,0-1 0 0 0,1 1 0 0 0,-1-1 0 0 0,0 1 0 0 0,0 0 0 0 0,0-1 0 0 0,1 1 0 0 0,0 0 52 0 0,0 1 1 0 0,1-1-1 0 0,-1 0 1 0 0,0 0 0 0 0,0 0-1 0 0,1 0 1 0 0,-1 0 0 0 0,1-1-1 0 0,-1 1 1 0 0,3 1-1 0 0,1 0 86 0 0,1-1 0 0 0,-1 1 0 0 0,1-1-1 0 0,0 0 1 0 0,8 0 0 0 0,45-1 920 0 0,-1-2 1 0 0,80-15-1 0 0,-46 0-539 0 0,0 3 0 0 0,133-1 0 0 0,153 35 612 0 0,-349-18-1112 0 0,-13 0-9 0 0,0-2 0 0 0,0 0 0 0 0,-1-1 0 0 0,1-1-1 0 0,17-3 1 0 0,-4-1 180 0 0,-28 6-136 0 0,8-5 333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4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166 351 11976 0 0,'-1'-1'134'0'0,"-1"-1"0"0"0,1 1 1 0 0,0 0-1 0 0,0 0 0 0 0,-1 0 1 0 0,1 0-1 0 0,0 0 1 0 0,-1 0-1 0 0,1 0 0 0 0,-1 0 1 0 0,1 0-1 0 0,-1 1 0 0 0,0-1 1 0 0,1 1-1 0 0,-1-1 0 0 0,0 1 1 0 0,1 0-1 0 0,-1-1 0 0 0,-3 1 1 0 0,2 0 383 0 0,-1 1 0 0 0,1-1 0 0 0,-1 1 1 0 0,1 0-1 0 0,0 0 0 0 0,-1 0 0 0 0,1 1 0 0 0,0-1 1 0 0,-5 3-1 0 0,1 1 371 0 0,1-1 0 0 0,-1 1 0 0 0,1 0-1 0 0,-9 9 1 0 0,-3 9-1880 0 0,13-14 1134 0 0,0 0 0 0 0,1 1 1 0 0,-1-1-1 0 0,2 1 0 0 0,0 0 0 0 0,0 0 1 0 0,1 0-1 0 0,0 0 0 0 0,0 0 0 0 0,1 14 1 0 0,1-18-124 0 0,0 0 0 0 0,0 0 0 0 0,1 0 0 0 0,0 0 0 0 0,0 0 0 0 0,1 0 0 0 0,0 0 0 0 0,0 0 0 0 0,0 0 0 0 0,0-1 0 0 0,1 1 0 0 0,0-1 0 0 0,1 1 0 0 0,-1-1 0 0 0,1 0 0 0 0,0-1 0 0 0,0 1 0 0 0,7 6 0 0 0,-8-9-41 0 0,-1-1 0 0 0,0 1 0 0 0,0 0 0 0 0,1-1-1 0 0,-1 0 1 0 0,1 0 0 0 0,-1 0 0 0 0,1 0 0 0 0,0 0 0 0 0,-1 0 0 0 0,1-1 0 0 0,0 1 0 0 0,-1-1 0 0 0,1 0 0 0 0,5 0-1 0 0,-3 0 32 0 0,0-1-1 0 0,0 0 0 0 0,0-1 1 0 0,-1 1-1 0 0,1-1 0 0 0,-1 1 1 0 0,1-1-1 0 0,5-4 0 0 0,1-1 37 0 0,-1-1 0 0 0,0 1-1 0 0,0-2 1 0 0,-1 1-1 0 0,0-1 1 0 0,9-12-1 0 0,-6 3 78 0 0,0 0 0 0 0,-1 0 0 0 0,-1-1 0 0 0,-1-1 0 0 0,-1 1 1 0 0,0-2-1 0 0,-2 1 0 0 0,8-37 0 0 0,-4-12 467 0 0,3-92 1 0 0,-12 146-584 0 0,9-67 1465 0 0,-6 53-1129 0 0,-14 97 663 0 0,-17 142 5 0 0,24-175-1220 0 0,2 0 1 0 0,2 0-1 0 0,1 0 0 0 0,8 39 0 0 0,-10-70 85 0 0,3 8-275 0 0,0 1 0 0 0,6 17 0 0 0,-8-27 201 0 0,0-1-1 0 0,0 1 1 0 0,1 0-1 0 0,-1-1 0 0 0,1 1 1 0 0,-1-1-1 0 0,1 0 0 0 0,0 0 1 0 0,0 1-1 0 0,0-1 1 0 0,0 0-1 0 0,0-1 0 0 0,0 1 1 0 0,1 0-1 0 0,-1 0 1 0 0,4 1-1 0 0,9 0-2092 0 0</inkml:trace>
  <inkml:trace contextRef="#ctx0" brushRef="#br0" timeOffset="1">661 318 15200 0 0,'0'-1'27'0'0,"0"1"1"0"0,0 0 0 0 0,0 0 0 0 0,0 0 0 0 0,0 0 0 0 0,0 0 0 0 0,0-1 0 0 0,-1 1 0 0 0,1 0-1 0 0,0 0 1 0 0,0 0 0 0 0,0 0 0 0 0,0 0 0 0 0,0 0 0 0 0,0 0 0 0 0,-1-1 0 0 0,1 1 0 0 0,0 0 0 0 0,0 0-1 0 0,0 0 1 0 0,0 0 0 0 0,0 0 0 0 0,-1 0 0 0 0,1 0 0 0 0,0 0 0 0 0,0 0 0 0 0,0 0 0 0 0,0 0-1 0 0,-1 0 1 0 0,1 0 0 0 0,0 0 0 0 0,0 0 0 0 0,0 0 0 0 0,0 0 0 0 0,0 0 0 0 0,-1 0 0 0 0,1 0 0 0 0,0 0-1 0 0,0 0 1 0 0,0 0 0 0 0,0 0 0 0 0,-1 0 0 0 0,1 1 0 0 0,0-1 0 0 0,0 0 0 0 0,0 0 0 0 0,0 0-1 0 0,0 0 1 0 0,0 0 0 0 0,-1 1 0 0 0,-8 11 1238 0 0,-6 18 2319 0 0,-27 92 431 0 0,34-96-4140 0 0,2 1 0 0 0,-5 48 0 0 0,13-38-2480 0 0,-2-24-5549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5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23039 0 0,'0'0'2528'0'0,"-5"7"-2528"0"0,-1-1 0 0 0,1 3 0 0 0,-1 3 0 0 0,3 1-1624 0 0,3-3-344 0 0</inkml:trace>
  <inkml:trace contextRef="#ctx0" brushRef="#br0" timeOffset="1">68 593 21191 0 0,'0'0'2127'0'0,"11"-5"-1926"0"0,-7 1 47 0 0,0 0 0 0 0,-1-1 0 0 0,0 1 0 0 0,0 0-1 0 0,0-1 1 0 0,0 0 0 0 0,3-7 0 0 0,58-147 3740 0 0,-59 149-3935 0 0,-4 10-53 0 0,-1 0 0 0 0,0 0 0 0 0,1 0 0 0 0,-1 0 0 0 0,0 0 0 0 0,0 0 0 0 0,1 0 0 0 0,-1 1 0 0 0,0-1 0 0 0,1 0 0 0 0,-1 0 0 0 0,0 0 0 0 0,0 0 0 0 0,1 1 0 0 0,-1-1 0 0 0,0 0 0 0 0,0 0 0 0 0,0 1 0 0 0,0-1 0 0 0,1 0 0 0 0,-1 0 0 0 0,0 1 0 0 0,0-1 0 0 0,0 0 0 0 0,0 1 0 0 0,0-1 0 0 0,0 0 0 0 0,1 1 0 0 0,3 10 0 0 0,5 39 0 0 0,-4-22 11 0 0,-3-20 12 0 0,-1 1 0 0 0,1-1 0 0 0,0 0-1 0 0,0 0 1 0 0,1 0 0 0 0,1 0 0 0 0,-1-1-1 0 0,7 11 1 0 0,-10-18 1 0 0,1 1 0 0 0,-1 0 0 0 0,1 0 1 0 0,0-1-1 0 0,-1 1 0 0 0,1 0 0 0 0,0-1 0 0 0,-1 1 0 0 0,1-1 0 0 0,0 1 0 0 0,0-1 0 0 0,0 1 0 0 0,-1-1 1 0 0,1 1-1 0 0,0-1 0 0 0,0 0 0 0 0,0 0 0 0 0,0 1 0 0 0,0-1 0 0 0,0 0 0 0 0,0 0 0 0 0,1 0 1 0 0,-1 0 16 0 0,1-1 0 0 0,-1 1 1 0 0,0 0-1 0 0,1-1 1 0 0,-1 1-1 0 0,0-1 0 0 0,0 0 1 0 0,1 0-1 0 0,-1 1 1 0 0,0-1-1 0 0,0 0 0 0 0,0 0 1 0 0,2-2-1 0 0,3-4 177 0 0,-1 0 0 0 0,0 0 0 0 0,9-16-1 0 0,-8 12-114 0 0,69-115 141 0 0,-69 115-699 0 0,0 2 0 0 0,2-1 1 0 0,8-9-1 0 0,13-10-3750 0 0,-18 21 2173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5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22 9672 0 0,'-6'-14'14689'0'0,"-10"19"-13183"0"0,10 0-1382 0 0,-1 0 0 0 0,1 0 0 0 0,0 0 0 0 0,0 1 0 0 0,1 0 0 0 0,0 0 0 0 0,0 1 0 0 0,0 0 0 0 0,1-1 0 0 0,0 1 0 0 0,0 1 0 0 0,0-1 0 0 0,1 1 0 0 0,0-1 0 0 0,1 1 0 0 0,0 0 0 0 0,0 0 0 0 0,0 8 0 0 0,-1 37-400 0 0,3-48 246 0 0,1 0 0 0 0,-1 1 1 0 0,1-1-1 0 0,0 0 0 0 0,0 0 0 0 0,0 0 1 0 0,1 0-1 0 0,2 5 0 0 0,-4-9 40 0 0,1 0 1 0 0,-1-1-1 0 0,0 1 0 0 0,1-1 1 0 0,-1 1-1 0 0,1 0 0 0 0,-1-1 1 0 0,1 1-1 0 0,-1-1 0 0 0,1 1 1 0 0,-1-1-1 0 0,1 1 0 0 0,-1-1 0 0 0,1 0 1 0 0,0 1-1 0 0,-1-1 0 0 0,1 0 1 0 0,-1 1-1 0 0,1-1 0 0 0,0 0 1 0 0,-1 0-1 0 0,1 0 0 0 0,0 1 0 0 0,0-1 1 0 0,-1 0-1 0 0,1 0 0 0 0,0 0 1 0 0,-1 0-1 0 0,1 0 0 0 0,0 0 1 0 0,0-1-1 0 0,-1 1 0 0 0,1 0 1 0 0,0 0-1 0 0,-1 0 0 0 0,1-1 0 0 0,0 1 1 0 0,-1 0-1 0 0,1-1 0 0 0,-1 1 1 0 0,1 0-1 0 0,0-1 0 0 0,-1 1 1 0 0,1-1-1 0 0,-1 1 0 0 0,1-1 1 0 0,2-2 31 0 0,0 0 0 0 0,0 0 1 0 0,-1 0-1 0 0,1 0 1 0 0,-1-1-1 0 0,0 1 1 0 0,3-4-1 0 0,2-12 94 0 0,0-1 0 0 0,-1 1 0 0 0,4-25 0 0 0,-6 23 280 0 0,1 1 0 0 0,15-37 0 0 0,-20 55-362 0 0,1 1 0 0 0,0-1-1 0 0,0 0 1 0 0,0 0 0 0 0,0 0-1 0 0,0 1 1 0 0,1-1 0 0 0,-1 0 0 0 0,0 1-1 0 0,1-1 1 0 0,-1 1 0 0 0,1 0 0 0 0,0-1-1 0 0,-1 1 1 0 0,4-1 0 0 0,-4 1-31 0 0,-1 1-1 0 0,1 0 1 0 0,0 0 0 0 0,-1 0 0 0 0,1 0 0 0 0,0 0 0 0 0,-1 0 0 0 0,1 0-1 0 0,0 0 1 0 0,-1 0 0 0 0,1 0 0 0 0,0 0 0 0 0,-1 0 0 0 0,1 1 0 0 0,-1-1-1 0 0,1 0 1 0 0,0 0 0 0 0,0 1 0 0 0,1 0-6 0 0,-1 0 0 0 0,0 1 0 0 0,1-1 0 0 0,-1 0 0 0 0,0 0 0 0 0,0 1 0 0 0,0-1 0 0 0,0 1 0 0 0,1 2 0 0 0,3 6 8 0 0,-1 0 0 0 0,0 0-1 0 0,-1 0 1 0 0,-1 0 0 0 0,1 1 0 0 0,-2-1-1 0 0,1 1 1 0 0,-1-1 0 0 0,-1 21 0 0 0,-3-1 14 0 0,0 0 0 0 0,-9 35 0 0 0,3-24-10 0 0,-27 75 0 0 0,30-102-29 0 0,0 0 1 0 0,-1 0-1 0 0,0-1 0 0 0,-1 0 0 0 0,-1 0 1 0 0,0-1-1 0 0,-1 0 0 0 0,-16 16 0 0 0,19-22-66 0 0,0-1 0 0 0,0 0 0 0 0,-1 0 0 0 0,0 0 0 0 0,0-1 0 0 0,0 0 0 0 0,0-1 0 0 0,-1 0 0 0 0,1 0 0 0 0,-1-1 0 0 0,0 0 0 0 0,0 0 0 0 0,-17 0 0 0 0,19-2-1277 0 0,0 0 1 0 0,0-1-1 0 0,0 0 0 0 0,0 0 0 0 0,0-1 0 0 0,-10-3 1 0 0,-7-5-8071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6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81 21191 0 0,'0'-6'1027'0'0,"2"-1"-841"0"0,0 1 0 0 0,1 0 0 0 0,0 0 0 0 0,0 0 0 0 0,0 0 0 0 0,1 0 0 0 0,-1 1 0 0 0,2-1 0 0 0,-1 1 0 0 0,0 0 0 0 0,6-5 0 0 0,-8 10 323 0 0,-2 0-448 0 0,0 0-1 0 0,0 0 1 0 0,1 1-1 0 0,-1-1 1 0 0,0 0-1 0 0,0 1 1 0 0,0-1 0 0 0,0 1-1 0 0,1-1 1 0 0,-1 0-1 0 0,0 1 1 0 0,0-1-1 0 0,0 0 1 0 0,0 1-1 0 0,0-1 1 0 0,0 1-1 0 0,0-1 1 0 0,0 0 0 0 0,0 1-1 0 0,0-1 1 0 0,0 1-1 0 0,0-1 1 0 0,0 0-1 0 0,0 1 1 0 0,-1-1-1 0 0,1 0 1 0 0,0 1-1 0 0,0-1 1 0 0,0 0 0 0 0,0 1-1 0 0,-1-1 1 0 0,1 1-1 0 0,-1 0-10 0 0,-8 25 211 0 0,-20 37 0 0 0,7-17-175 0 0,-25 57-86 0 0,-23 52 0 0 0,-70 234 1440 0 0,137-381-1360 0 0,0 0-1 0 0,1 0 1 0 0,0 1 0 0 0,1-1-1 0 0,0 0 1 0 0,0 1 0 0 0,1 12-1 0 0,0-18-80 0 0,0 0 0 0 0,1 0 0 0 0,-1-1 0 0 0,1 1 0 0 0,0-1 0 0 0,0 1 0 0 0,0 0 0 0 0,0-1 0 0 0,0 0-1 0 0,1 1 1 0 0,-1-1 0 0 0,1 0 0 0 0,0 0 0 0 0,-1 1 0 0 0,1-1 0 0 0,0-1 0 0 0,0 1 0 0 0,0 0 0 0 0,0 0 0 0 0,1-1 0 0 0,-1 1-1 0 0,0-1 1 0 0,1 0 0 0 0,-1 0 0 0 0,1 0 0 0 0,4 2 0 0 0,4-1 197 0 0,1 0 0 0 0,-1-1 0 0 0,0 0 0 0 0,1-1 0 0 0,-1 0 0 0 0,23-4 0 0 0,9 0 315 0 0,230-1-346 0 0,-125 5-2156 0 0,-128 0 1192 0 0,-10 0-243 0 0,0 0 0 0 0,-1-1 1 0 0,19-3-1 0 0,-10-2-8040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6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1 338 14280 0 0,'0'1'81'0'0,"0"-1"1"0"0,0 0 0 0 0,0 1 0 0 0,0-1 0 0 0,0 0 0 0 0,0 1 0 0 0,0-1 0 0 0,0 0 0 0 0,0 1-1 0 0,0-1 1 0 0,0 0 0 0 0,0 1 0 0 0,0-1 0 0 0,0 0 0 0 0,0 1 0 0 0,0-1 0 0 0,0 0 0 0 0,1 1-1 0 0,-1-1 1 0 0,0 0 0 0 0,0 1 0 0 0,0-1 0 0 0,0 0 0 0 0,1 0 0 0 0,-1 1 0 0 0,0-1 0 0 0,0 0-1 0 0,1 0 1 0 0,-1 0 0 0 0,0 1 0 0 0,0-1 0 0 0,1 0 0 0 0,-1 0 0 0 0,0 0 0 0 0,1 1 0 0 0,15-2 3218 0 0,18-11-77 0 0,-15 4-2702 0 0,-1-1-1 0 0,0-1 1 0 0,27-19-1 0 0,-35 21-265 0 0,0-1-1 0 0,0 0 1 0 0,-1-1-1 0 0,0 1 1 0 0,0-2 0 0 0,10-18-1 0 0,-10 15-19 0 0,0-1 1 0 0,-2 0-1 0 0,1 0 0 0 0,-2-1 1 0 0,0 0-1 0 0,-2 0 0 0 0,6-29 1 0 0,-9 44-232 0 0,-1-1 1 0 0,0 1 0 0 0,0-1-1 0 0,0 1 1 0 0,0-1-1 0 0,0 1 1 0 0,0 0 0 0 0,0-1-1 0 0,0 1 1 0 0,0-1-1 0 0,-1 1 1 0 0,1-1-1 0 0,-1 1 1 0 0,1-1 0 0 0,-1 1-1 0 0,1 0 1 0 0,-1-1-1 0 0,0 1 1 0 0,0 0 0 0 0,0 0-1 0 0,1-1 1 0 0,-1 1-1 0 0,-1 0 1 0 0,1 0 0 0 0,0 0-1 0 0,0 0 1 0 0,0 0-1 0 0,0 1 1 0 0,-1-1 0 0 0,-2-1-1 0 0,2 1 21 0 0,0 1-1 0 0,-1-1 1 0 0,1 1-1 0 0,-1 0 1 0 0,1 0-1 0 0,-1 0 1 0 0,1 0-1 0 0,-1 0 1 0 0,1 1-1 0 0,-1-1 1 0 0,1 1-1 0 0,0 0 1 0 0,-1-1-1 0 0,1 1 1 0 0,0 0-1 0 0,-1 0 1 0 0,1 1-1 0 0,-2 0 1 0 0,-9 7 128 0 0,1 1 0 0 0,0-1 0 0 0,1 2 0 0 0,0 0 0 0 0,-17 21 0 0 0,9-7 191 0 0,-27 51-1 0 0,33-52-343 0 0,2 1 0 0 0,1 1 0 0 0,-11 40 0 0 0,19-56 0 0 0,0 0 0 0 0,1 0 0 0 0,0 0 0 0 0,1 11 0 0 0,0-18 1 0 0,0-1 1 0 0,1 1-1 0 0,-1 0 1 0 0,1-1-1 0 0,0 1 1 0 0,-1-1-1 0 0,1 1 1 0 0,0-1-1 0 0,1 1 0 0 0,-1-1 1 0 0,0 0-1 0 0,1 1 1 0 0,-1-1-1 0 0,1 0 1 0 0,0 0-1 0 0,0 0 1 0 0,0 0-1 0 0,0 0 0 0 0,0-1 1 0 0,0 1-1 0 0,0 0 1 0 0,0-1-1 0 0,3 2 1 0 0,1-1-20 0 0,-1 1 1 0 0,1-1 0 0 0,0 0-1 0 0,0 0 1 0 0,0 0 0 0 0,0-1-1 0 0,0 0 1 0 0,0 0 0 0 0,7-1-1 0 0,2-1-658 0 0,0 0-1 0 0,1-2 0 0 0,-1 0 0 0 0,0-1 0 0 0,0 0 0 0 0,-1-1 0 0 0,0-1 0 0 0,15-7 1 0 0,-16 7-273 0 0,0-2 1 0 0,-1 1 0 0 0,18-15 0 0 0,0 0-191 0 0,31-15-1379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162 588 23039 0 0,'-8'-2'1126'0'0,"3"2"-998"0"0,-1 0 1 0 0,1 0 0 0 0,0 1 0 0 0,0-1-1 0 0,0 1 1 0 0,0 0 0 0 0,0 1 0 0 0,0-1 0 0 0,0 1-1 0 0,0 0 1 0 0,0 0 0 0 0,1 1 0 0 0,-1-1-1 0 0,-6 6 1 0 0,5-3 65 0 0,0-1-1 0 0,0 1 1 0 0,0 1-1 0 0,1-1 1 0 0,0 1-1 0 0,0 0 1 0 0,1 0-1 0 0,-1 0 1 0 0,-4 10-1 0 0,7-10-63 0 0,-1 0 0 0 0,1 0 0 0 0,0 0 1 0 0,0 0-1 0 0,1 0 0 0 0,-1 1 0 0 0,1-1 0 0 0,1 0 0 0 0,-1 1 0 0 0,1-1 0 0 0,1 10 0 0 0,1-9-123 0 0,-1 1 1 0 0,1-1-1 0 0,1 0 0 0 0,-1 0 0 0 0,1-1 0 0 0,0 1 0 0 0,1-1 0 0 0,-1 1 0 0 0,9 9 0 0 0,-7-9-6 0 0,0-1 0 0 0,0 0-1 0 0,1 0 1 0 0,0 0 0 0 0,0-1-1 0 0,0 0 1 0 0,13 8 0 0 0,-13-10-8 0 0,-1-1 1 0 0,1 1 0 0 0,0-1-1 0 0,0-1 1 0 0,0 1 0 0 0,0-1-1 0 0,1 0 1 0 0,-1 0 0 0 0,0-1-1 0 0,11 0 1 0 0,-7 0-269 0 0,1-2 0 0 0,-1 1 0 0 0,0-1 0 0 0,-1 0-1 0 0,1-1 1 0 0,0-1 0 0 0,-1 1 0 0 0,1-1 0 0 0,-1-1 0 0 0,0 0 0 0 0,-1 0 0 0 0,1-1-1 0 0,-1 0 1 0 0,0 0 0 0 0,-1-1 0 0 0,9-9 0 0 0,32-36-1256 0 0,-9 4-5 0 0</inkml:trace>
  <inkml:trace contextRef="#ctx0" brushRef="#br0" timeOffset="1">627 12 19351 0 0,'-7'-12'8990'0'0,"11"18"-7707"0"0,-2 1-976 0 0,0-1 0 0 0,-1 0 0 0 0,1 0-1 0 0,-1 1 1 0 0,0 11 0 0 0,1 6 63 0 0,2 5-58 0 0,-2 41 1 0 0,1 4-337 0 0,2 115-463 0 0,-5-87 985 0 0,0-26-330 0 0,3 64-16 0 0,5 0-948 0 0,-9-113-501 0 0,0-19-1403 0 0,-1-1-3384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1 163 27127 0 0,'0'0'620'0'0,"6"-11"1483"0"0,-1 4-2002 0 0,1 0 1 0 0,0 0-1 0 0,0 1 1 0 0,1-1-1 0 0,0 1 1 0 0,12-8 0 0 0,51-27 992 0 0,-19 12-1218 0 0,-45 26-102 0 0,0-1 0 0 0,1 1 1 0 0,-1 0-1 0 0,1 0 0 0 0,-1 0 0 0 0,1 1 1 0 0,0 0-1 0 0,0 1 0 0 0,0 0 0 0 0,0 0 1 0 0,8 0-1 0 0,10 1-717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60 118 4144 0 0,'1'-3'7382'0'0,"1"-10"-3396"0"0,6-42 1788 0 0,-8 53-5581 0 0,3-23 1270 0 0,-3 24-1363 0 0,0 0 0 0 0,0 0 0 0 0,0 0 0 0 0,0 0 0 0 0,0 0 0 0 0,0 0 0 0 0,0 0 0 0 0,0 0 0 0 0,-1 0 1 0 0,1-1-1 0 0,0 1 0 0 0,-1 0 0 0 0,1 0 0 0 0,-1 0 0 0 0,1 0 0 0 0,-3-2 514 0 0,-4 14-177 0 0,0-4-396 0 0,-2 14-29 0 0,0 1-1 0 0,1 0 1 0 0,1 1-1 0 0,1 0 1 0 0,1 0-1 0 0,1 0 1 0 0,-1 30-1 0 0,5-43-12 0 0,0 1 1 0 0,0 0-1 0 0,1 0 0 0 0,1-1 0 0 0,4 18 1 0 0,-4-21 5 0 0,0 0 1 0 0,1-1 0 0 0,-1 1 0 0 0,1-1 0 0 0,1 1-1 0 0,-1-1 1 0 0,1 0 0 0 0,0-1 0 0 0,8 9 0 0 0,-10-12 2 0 0,1 0 1 0 0,0 0 0 0 0,0 0 0 0 0,0 0 0 0 0,0 0 0 0 0,1-1 0 0 0,-1 1 0 0 0,0-1-1 0 0,1 0 1 0 0,-1 0 0 0 0,1 0 0 0 0,-1-1 0 0 0,1 1 0 0 0,-1-1 0 0 0,1 0 0 0 0,0 0-1 0 0,-1 0 1 0 0,1 0 0 0 0,-1-1 0 0 0,1 1 0 0 0,-1-1 0 0 0,5-1 0 0 0,3-1 28 0 0,-1-1 1 0 0,1 0-1 0 0,-1-1 1 0 0,0 0-1 0 0,18-12 1 0 0,-13 7 40 0 0,9-6 128 0 0,0-1 1 0 0,-1-2-1 0 0,24-23 1 0 0,-46 42-187 0 0,-1-1 0 0 0,0 1 0 0 0,0 0 0 0 0,0 0 0 0 0,0 0 0 0 0,0 0 0 0 0,0 0 0 0 0,0 0 0 0 0,0 0 0 0 0,1 0 0 0 0,-1 0 1 0 0,0 0-1 0 0,0 0 0 0 0,0 0 0 0 0,0 0 0 0 0,0 0 0 0 0,0 0 0 0 0,0 0 0 0 0,1 0 0 0 0,-1 0 0 0 0,0 0 0 0 0,0 0 0 0 0,0 0 0 0 0,0 0 0 0 0,0 0 0 0 0,0 0 0 0 0,1 0 0 0 0,-1 0 1 0 0,0 0-1 0 0,0 0 0 0 0,0 0 0 0 0,0 0 0 0 0,0 0 0 0 0,0 0 0 0 0,0 0 0 0 0,0 1 0 0 0,1-1 0 0 0,-1 0 0 0 0,0 0 0 0 0,0 0 0 0 0,0 0 0 0 0,0 0 0 0 0,0 0 0 0 0,0 0 0 0 0,0 0 1 0 0,0 1-1 0 0,0-1 0 0 0,0 0 0 0 0,0 0 0 0 0,0 0 0 0 0,0 0 0 0 0,0 0 0 0 0,0 0 0 0 0,0 0 0 0 0,0 1 0 0 0,0-1 0 0 0,0 0 0 0 0,0 0 0 0 0,0 0 0 0 0,0 0 0 0 0,2 16 354 0 0,-2 18-166 0 0,0 23 61 0 0,-1-29-145 0 0,0 0 0 0 0,5 33-1 0 0,-4-59-118 0 0,0 0 1 0 0,0-1 1 0 0,1 0-1 0 0,-1 1 1 0 0,0-1-1 0 0,0 0 1 0 0,1 0-1 0 0,-1 1 1 0 0,1-1-1 0 0,-1 0 1 0 0,1 0-1 0 0,-1 1 1 0 0,1-1 0 0 0,1 1-1 0 0,5 5 14 0 0,-5-9-23 0 0,-2 1 2 0 0,4-4-490 0 0,1 0 0 0 0,-1 0 0 0 0,-1 0 0 0 0,5-8 1 0 0,0-6-888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12440 0 0,'-4'6'1290'0'0,"1"-1"-812"0"0,1 0-1 0 0,0 0 1 0 0,0 0-1 0 0,0 1 1 0 0,0-1-1 0 0,1 1 1 0 0,-1 6-1 0 0,-4 41 3774 0 0,6-51-4274 0 0,-20 218 3204 0 0,20-132-690 0 0,0-81-2342 0 0,0-6-142 0 0,0-1 0 0 0,1 0 1 0 0,-1 0-1 0 0,0 0 0 0 0,0 1 0 0 0,0-1 0 0 0,0 0 0 0 0,0 0 0 0 0,0 0 0 0 0,1 0 1 0 0,-1 1-1 0 0,0-1 0 0 0,0 0 0 0 0,0 0 0 0 0,0 0 0 0 0,1 0 0 0 0,-1 0 0 0 0,0 0 1 0 0,0 0-1 0 0,0 0 0 0 0,1 1 0 0 0,-1-1 0 0 0,0 0 0 0 0,0 0 0 0 0,0 0 0 0 0,1 0 1 0 0,-1 0-1 0 0,0 0 0 0 0,0 0 0 0 0,0 0 0 0 0,1 0 0 0 0,-1 0 0 0 0,0 0 0 0 0,0 0 1 0 0,0-1-1 0 0,1 1 0 0 0,-1 0 0 0 0,0 0 0 0 0,0 0 0 0 0,0 0 0 0 0,1 0 0 0 0,-1 0 1 0 0,0 0-1 0 0,0-1 0 0 0,0 1 0 0 0,0 0 0 0 0,1 0 0 0 0,-1 0 0 0 0,0 0 0 0 0,0 0 1 0 0,0-1-1 0 0,0 1 0 0 0,0 0 0 0 0,0-1 0 0 0,4-3 138 0 0,-1-1 0 0 0,0 0 0 0 0,0 0-1 0 0,0 0 1 0 0,0 0 0 0 0,-1 0 0 0 0,0-1 0 0 0,0 1 0 0 0,1-7-1 0 0,2-5-75 0 0,4-11 52 0 0,-4 13 128 0 0,1-1-1 0 0,14-26 1 0 0,-1 8 87 0 0,33-51 566 0 0,-45 74-1000 0 0,1 1 0 0 0,0 1 0 0 0,1-1 0 0 0,0 1 0 0 0,17-13-1 0 0,-24 21-57 0 0,-1 0 1 0 0,1 0-1 0 0,0 0 0 0 0,-1 0 0 0 0,1 0 0 0 0,0 1 0 0 0,0-1 0 0 0,0 0 0 0 0,0 1 0 0 0,0 0 0 0 0,-1-1 0 0 0,1 1 0 0 0,0 0 0 0 0,0 0 1 0 0,0 0-1 0 0,3 0 0 0 0,-2 1-399 0 0,0 0 0 0 0,0 0 0 0 0,0 0 1 0 0,0 0-1 0 0,-1 0 0 0 0,1 1 0 0 0,0-1 1 0 0,-1 1-1 0 0,1 0 0 0 0,2 2 0 0 0,4 5-7740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8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1 138 15520 0 0,'11'5'1653'0'0,"-4"-3"-1195"0"0,1-1 0 0 0,0 0 0 0 0,-1 0-1 0 0,1-1 1 0 0,0 0 0 0 0,-1 0 0 0 0,1-1 0 0 0,0 0 0 0 0,-1 0 0 0 0,1-1 0 0 0,-1 0 0 0 0,1 0 0 0 0,10-5 0 0 0,-10 4-77 0 0,-1-1-1 0 0,0 0 1 0 0,1 0 0 0 0,-2 0 0 0 0,1-1 0 0 0,0 0 0 0 0,-1 0 0 0 0,0-1 0 0 0,-1 0-1 0 0,1 0 1 0 0,-1 0 0 0 0,8-13 0 0 0,-12 18-334 0 0,0 0 0 0 0,0-1 0 0 0,0 1 0 0 0,-1-1 0 0 0,1 1 1 0 0,-1-1-1 0 0,1 0 0 0 0,-1 1 0 0 0,0-1 0 0 0,1 1 0 0 0,-1-1 0 0 0,0 0 0 0 0,0 1 0 0 0,0-1 0 0 0,0 0 0 0 0,-1 1 0 0 0,1-1 0 0 0,0 0 0 0 0,-1 1 0 0 0,1-1 1 0 0,-1 1-1 0 0,1-1 0 0 0,-1 1 0 0 0,-1-3 0 0 0,1 3-49 0 0,0 0 0 0 0,-1 0 0 0 0,1 0 0 0 0,0 0 0 0 0,-1 0 0 0 0,1 0 0 0 0,0 0 0 0 0,-1 0 0 0 0,1 0 0 0 0,-1 1 0 0 0,0-1 0 0 0,1 0 0 0 0,-1 1 1 0 0,1 0-1 0 0,-1-1 0 0 0,0 1 0 0 0,1 0 0 0 0,-1 0 0 0 0,0 0 0 0 0,1 0 0 0 0,-1 0 0 0 0,0 0 0 0 0,1 0 0 0 0,-4 1 0 0 0,0 1 54 0 0,0 0 0 0 0,0 0 0 0 0,-1 0 0 0 0,1 1 0 0 0,0-1 0 0 0,1 1 0 0 0,-1 0 0 0 0,0 0 0 0 0,1 1 0 0 0,-7 6 0 0 0,0 2 139 0 0,0 0-1 0 0,-13 19 1 0 0,19-24-187 0 0,1-1 0 0 0,0 1 0 0 0,0 0 0 0 0,0 0 0 0 0,1 0 0 0 0,0 0 0 0 0,-2 9 0 0 0,5-12-2 0 0,-1-1 0 0 0,1 1 0 0 0,-1 0 0 0 0,1 0-1 0 0,0 0 1 0 0,0 0 0 0 0,1 0 0 0 0,-1-1 0 0 0,1 1 0 0 0,0 0 0 0 0,0 0 0 0 0,0-1 0 0 0,1 1-1 0 0,-1 0 1 0 0,1-1 0 0 0,3 5 0 0 0,-2-2-154 0 0,0 0 1 0 0,1-1-1 0 0,0 1 1 0 0,1-1-1 0 0,-1 0 1 0 0,1 0-1 0 0,0 0 0 0 0,0-1 1 0 0,0 0-1 0 0,1 0 1 0 0,0 0-1 0 0,-1 0 1 0 0,1-1-1 0 0,1 0 0 0 0,10 4 1 0 0,7-1-1310 0 0,-1-3-61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0:5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3680 0 0,'-3'2'97'0'0,"0"0"1"0"0,0-1 0 0 0,0 1-1 0 0,0-1 1 0 0,-1 0-1 0 0,1 0 1 0 0,-1 0 0 0 0,1 0-1 0 0,-5 0 1 0 0,7-1 231 0 0,-1 0 1 0 0,0 0-1 0 0,0 0 0 0 0,0 0 1 0 0,1 0-1 0 0,-1-1 1 0 0,0 1-1 0 0,0-1 1 0 0,1 1-1 0 0,-1-1 1 0 0,0 1-1 0 0,-10-2 10395 0 0,18 6-10236 0 0,16 10 461 0 0,1-1 0 0 0,1-1 0 0 0,34 13 0 0 0,-24-15-554 0 0,0-2 1 0 0,1-1-1 0 0,0-1 1 0 0,0-2-1 0 0,43-1 1 0 0,177-17 989 0 0,-157 4-1029 0 0,108 5 0 0 0,-35 19-38 0 0,-153-12-300 0 0,36 5 42 0 0,-26-3 63 0 0,42 2 1 0 0,39 3 127 0 0,-27-1-28 0 0,-40-5-144 0 0,-26-1-29 0 0,-1-1 0 0 0,1 0 0 0 0,0-1 0 0 0,-1 0-1 0 0,1-2 1 0 0,-1 0 0 0 0,24-6 0 0 0,-18 1-5 0 0,0-1 42 0 0,0 2 0 0 0,28-5 0 0 0,-29 8-24 0 0,0 1 0 0 0,1 1-1 0 0,-1 1 1 0 0,0 1 0 0 0,34 5-1 0 0,-45-4 132 0 0,0-1-1 0 0,1 0 0 0 0,-1-1 0 0 0,0 0 0 0 0,0 0 0 0 0,14-3 0 0 0,-6 0-182 0 0,-9-4-11 0 0,-7 3-96 0 0,-1 3-404 0 0,-6 1-2771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9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13 23039 0 0,'0'0'1126'0'0,"0"-6"63"0"0,0 1-925 0 0,0 3 128 0 0,-5 27 1233 0 0,2-15-1229 0 0,-79 332 1236 0 0,76-313-1632 0 0,-15 81 0 0 0,20-94 0 0 0,0-1 0 0 0,0 1 0 0 0,1 0 0 0 0,5 30 0 0 0,-4-41 23 0 0,0-1 0 0 0,0 1-1 0 0,1-1 1 0 0,-1 0 0 0 0,1 0 0 0 0,4 7-1 0 0,7 3-1804 0 0,-12-13 1091 0 0,1 0-1 0 0,-1 0 1 0 0,1-1 0 0 0,-1 1-1 0 0,0 0 1 0 0,1-1 0 0 0,-1 1-1 0 0,1-1 1 0 0,-1 0 0 0 0,4 1-1 0 0,13-1-8095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2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61 20591 0 0,'-1'0'1'0'0,"1"-1"83"0"0,-1 0 1 0 0,0 1-1 0 0,1-1 0 0 0,-1 0 1 0 0,1 0-1 0 0,-1 0 1 0 0,1 0-1 0 0,-1 1 0 0 0,1-1 1 0 0,0 0-1 0 0,0 0 1 0 0,-1 0-1 0 0,1 0 0 0 0,0 0 1 0 0,0 0-1 0 0,0 0 0 0 0,0 0 1 0 0,0 0-1 0 0,0 0 1 0 0,0 0-1 0 0,0 0 0 0 0,0 0 1 0 0,0 0-1 0 0,1 1 1 0 0,-1-2-1 0 0,1 1-85 0 0,-1 1 0 0 0,0 0-1 0 0,0-1 1 0 0,0 1 0 0 0,0 0 0 0 0,0-1 0 0 0,0 1 0 0 0,1-1-1 0 0,-1 1 1 0 0,0 0 0 0 0,0-1 0 0 0,0 1 0 0 0,0 0-1 0 0,0-1 1 0 0,-1 1 0 0 0,1-1 0 0 0,0 1 0 0 0,0 0 0 0 0,0-1-1 0 0,0 1 1 0 0,0 0 0 0 0,0-1 0 0 0,-1 1 0 0 0,1 0 0 0 0,0-1-1 0 0,0 1 45 0 0,-1-1 0 0 0,1 1 0 0 0,0 0 0 0 0,0-1 0 0 0,0 1 0 0 0,0 0 0 0 0,-1-1 0 0 0,1 1 0 0 0,0 0 0 0 0,0-1 0 0 0,0 1 0 0 0,0-1 0 0 0,0 1 0 0 0,0 0 0 0 0,0-1 0 0 0,0 1 0 0 0,0-1 0 0 0,0 1 0 0 0,0 0 0 0 0,0-1 0 0 0,0 1 0 0 0,1 0 0 0 0,-1-1 0 0 0,0 1 0 0 0,0 0 0 0 0,0-1 0 0 0,0 1 0 0 0,1-1 0 0 0,0 0 115 0 0,0 0 0 0 0,0-1 0 0 0,0 1 0 0 0,0 0 0 0 0,1 0 0 0 0,-1 0 1 0 0,0 0-1 0 0,1 0 0 0 0,-1 0 0 0 0,1 0 0 0 0,-1 1 0 0 0,1-1 0 0 0,-1 0 0 0 0,1 1 0 0 0,-1 0 0 0 0,1-1 0 0 0,0 1 1 0 0,-1 0-1 0 0,1-1 0 0 0,2 1 0 0 0,5 0-265 0 0,0 1 1 0 0,15 1 0 0 0,-7 1 342 0 0,89 4-29 0 0,-67-4 153 0 0,0-2 0 0 0,0-2 1 0 0,49-6-1 0 0,-83 6-362 0 0,6 0 620 0 0,-11 1-613 0 0,0 0 1 0 0,0 1-1 0 0,1-1 1 0 0,-1 0-1 0 0,0 0 1 0 0,0 0-1 0 0,0 0 1 0 0,0 0-1 0 0,0 1 1 0 0,0-1-1 0 0,0 0 1 0 0,0 0-1 0 0,0 0 1 0 0,0 0-1 0 0,1 1 1 0 0,-1-1-1 0 0,0 0 1 0 0,0 0-1 0 0,0 0 1 0 0,0 0-1 0 0,0 1 1 0 0,0-1-1 0 0,0 0 1 0 0,0 0-1 0 0,-1 0 1 0 0,1 1-1 0 0,0-1 1 0 0,0 0-1 0 0,0 0 1 0 0,0 0 0 0 0,0 0-1 0 0,0 0 1 0 0,0 1-1 0 0,0-1 1 0 0,0 0-1 0 0,0 0 1 0 0,-1 0-1 0 0,1 0 1 0 0,0 0-1 0 0,0 1 1 0 0,0-1-1 0 0,0 0 1 0 0,0 0-1 0 0,-1 0 1 0 0,1 0-1 0 0,0 0 1 0 0,-25 36 288 0 0,1 1 0 0 0,2 1 0 0 0,-20 47 0 0 0,32-62-211 0 0,-2-1 0 0 0,0 0 0 0 0,-2 0 1 0 0,0-2-1 0 0,-1 0 0 0 0,-1 0 1 0 0,-1-2-1 0 0,-21 18 0 0 0,15-13-87 0 0,17-16-7 0 0,-1-1 0 0 0,0 1 1 0 0,0-1-1 0 0,-1 0 1 0 0,1-1-1 0 0,-1 1 0 0 0,-14 6 1 0 0,21-12-120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36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52 272 10136 0 0,'0'0'769'0'0,"-3"0"-586"0"0,-5 0-79 0 0,-3 4 1168 0 0,-4 1 2105 0 0,14-5-3302 0 0,1 0 1 0 0,0 0-1 0 0,-1 0 0 0 0,1 0 1 0 0,-1 0-1 0 0,1 0 0 0 0,0 0 1 0 0,-1 0-1 0 0,1 0 0 0 0,-1 0 0 0 0,1-1 1 0 0,0 1-1 0 0,-1 0 0 0 0,1 0 1 0 0,0 0-1 0 0,-1 0 0 0 0,1-1 1 0 0,0 1-1 0 0,-1 0 0 0 0,1 0 0 0 0,0 0 1 0 0,-1-1-1 0 0,1 1 0 0 0,0 0 1 0 0,0-1-1 0 0,-1 1 0 0 0,1 0 1 0 0,0-1-1 0 0,0 1 0 0 0,-1-2 990 0 0,-2-8 1329 0 0,3 6-2278 0 0,0 1 0 0 0,0-1-1 0 0,1 0 1 0 0,0 1 0 0 0,0-1 0 0 0,0 1-1 0 0,0-1 1 0 0,0 1 0 0 0,1-1-1 0 0,-1 1 1 0 0,1 0 0 0 0,0 0-1 0 0,0 0 1 0 0,0 0 0 0 0,0 0 0 0 0,1 0-1 0 0,2-2 1 0 0,3-2 104 0 0,0 1-1 0 0,0 0 1 0 0,1 0-1 0 0,0 1 1 0 0,10-5-1 0 0,-11 7-169 0 0,1 0 0 0 0,-1 0 0 0 0,1 1 0 0 0,0 1 0 0 0,17-2 0 0 0,-14 2-49 0 0,-1-1-1 0 0,23-5 1 0 0,11-11 183 0 0,64-34 0 0 0,-88 43-145 0 0,-16 7-21 0 0,-1 1-1 0 0,0-1 1 0 0,0 0-1 0 0,0 0 1 0 0,0-1-1 0 0,0 1 1 0 0,0-1-1 0 0,-1 0 0 0 0,1 0 1 0 0,-1 0-1 0 0,0 0 1 0 0,3-4-1 0 0,-6 6-11 0 0,1 1 0 0 0,-1-1 0 0 0,0 1-1 0 0,0 0 1 0 0,0-1 0 0 0,0 1 0 0 0,1 0 0 0 0,-1-1-1 0 0,0 1 1 0 0,0-1 0 0 0,0 1 0 0 0,0 0-1 0 0,0-1 1 0 0,0 1 0 0 0,0-1 0 0 0,0 1 0 0 0,0 0-1 0 0,0-1 1 0 0,0 1 0 0 0,0-1 0 0 0,-1 1 0 0 0,1 0-1 0 0,0-1 1 0 0,0 1 0 0 0,0-1 0 0 0,0 1 0 0 0,-1 0-1 0 0,1-1 1 0 0,0 1 0 0 0,0 0 0 0 0,-1-1 0 0 0,1 1-1 0 0,0 0 1 0 0,-1 0 0 0 0,1-1 0 0 0,0 1-1 0 0,-1 0 1 0 0,0-1 0 0 0,-12-4 72 0 0,3 4-62 0 0,0 1 1 0 0,0 0-1 0 0,-1 0 0 0 0,-17 4 0 0 0,-44 12 85 0 0,28-5-75 0 0,-110 29-356 0 0,128-36-100 0 0,124-18 1103 0 0,33-6-390 0 0,-98 13-224 0 0,52-8 145 0 0,-84 14-187 0 0,0 1 0 0 0,0 0 0 0 0,0 0 1 0 0,-1 0-1 0 0,1 0 0 0 0,0 0 0 0 0,0 0 0 0 0,0 0 1 0 0,0 0-1 0 0,0 0 0 0 0,0 1 0 0 0,0-1 0 0 0,0 0 0 0 0,0 1 1 0 0,0-1-1 0 0,0 0 0 0 0,0 1 0 0 0,-1-1 0 0 0,1 1 1 0 0,0-1-1 0 0,0 1 0 0 0,-1 0 0 0 0,1-1 0 0 0,0 1 1 0 0,-1 0-1 0 0,1 0 0 0 0,0-1 0 0 0,-1 1 0 0 0,1 1 1 0 0,0 0 17 0 0,-1-1 1 0 0,1 1 0 0 0,-1 0 0 0 0,0 0 0 0 0,1-1 0 0 0,-1 1-1 0 0,0 0 1 0 0,0 0 0 0 0,0 0 0 0 0,-1 0 0 0 0,1-1 0 0 0,0 1 0 0 0,-1 0-1 0 0,1 0 1 0 0,-2 2 0 0 0,-28 59 583 0 0,-15 24-458 0 0,40-76-280 0 0,3-9 19 0 0,1 1 0 0 0,-1-1 0 0 0,1 1-1 0 0,0-1 1 0 0,0 1 0 0 0,0 0 0 0 0,1 0-1 0 0,-1-1 1 0 0,0 1 0 0 0,1 0 0 0 0,0 0-1 0 0,0 0 1 0 0,0 0 0 0 0,0 0 0 0 0,1 4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43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360 164 2760 0 0,'12'-12'6282'0'0,"-11"11"-6070"0"0,0 0-1 0 0,0 1 0 0 0,0-1 1 0 0,0 0-1 0 0,0 0 1 0 0,0 0-1 0 0,0 0 0 0 0,-1 0 1 0 0,2-2-1 0 0,3-3 690 0 0,-4 5-350 0 0,6-11 914 0 0,3-5-437 0 0,11-19 1278 0 0,-20 34-1950 0 0,0 0 1 0 0,0 0 0 0 0,-1-1 0 0 0,1 1 0 0 0,0 0 0 0 0,-1-1-1 0 0,0 1 1 0 0,0 0 0 0 0,1-1 0 0 0,-1 1 0 0 0,0 0 0 0 0,-1-1 0 0 0,1 1-1 0 0,-1-3 1 0 0,0 3-215 0 0,1 1-1 0 0,-1-1 1 0 0,0 0-1 0 0,0 0 0 0 0,-1 1 1 0 0,1-1-1 0 0,0 1 1 0 0,0-1-1 0 0,-1 1 0 0 0,1-1 1 0 0,-1 1-1 0 0,1 0 1 0 0,-1 0-1 0 0,0 0 1 0 0,1 0-1 0 0,-1 0 0 0 0,0 0 1 0 0,0 0-1 0 0,1 0 1 0 0,-1 1-1 0 0,-3-1 0 0 0,2 0-77 0 0,0 0-1 0 0,0 1 0 0 0,0-1 0 0 0,0 1 1 0 0,0 0-1 0 0,0 0 0 0 0,0 0 0 0 0,0 0 1 0 0,0 1-1 0 0,0-1 0 0 0,0 1 0 0 0,-5 1 1 0 0,-40 17 211 0 0,33-14-171 0 0,1 1 0 0 0,-1 0-1 0 0,1 1 1 0 0,0 1 0 0 0,-18 13 0 0 0,12-4-113 0 0,0 1-1 0 0,1 1 0 0 0,1 0 1 0 0,1 2-1 0 0,1 0 0 0 0,0 0 1 0 0,2 2-1 0 0,-14 29 0 0 0,22-40 48 0 0,1 0-1 0 0,0 1 1 0 0,1 0-1 0 0,1 0 1 0 0,0 0-1 0 0,1 0 1 0 0,0 0-1 0 0,1 1 1 0 0,0 18-1 0 0,1-30-28 0 0,0 0-1 0 0,1 0 1 0 0,-1 0-1 0 0,0 0 1 0 0,1 0-1 0 0,-1 0 1 0 0,1 0-1 0 0,-1 0 1 0 0,1-1 0 0 0,0 1-1 0 0,0 0 1 0 0,0 0-1 0 0,0-1 1 0 0,0 1-1 0 0,0-1 1 0 0,1 1-1 0 0,-1-1 1 0 0,0 1-1 0 0,1-1 1 0 0,-1 0-1 0 0,3 2 1 0 0,-2-2 1 0 0,1 0 0 0 0,-1 0 0 0 0,1-1 0 0 0,0 1 0 0 0,-1 0 0 0 0,1-1 0 0 0,0 0 0 0 0,-1 0 0 0 0,1 1 0 0 0,0-1 1 0 0,-1-1-1 0 0,1 1 0 0 0,4-1 0 0 0,3-2 27 0 0,0 0 1 0 0,0 0-1 0 0,-1-1 0 0 0,1 0 1 0 0,-1-1-1 0 0,17-11 1 0 0,39-38 336 0 0,-34 26-161 0 0,-2 0-1 0 0,47-59 0 0 0,-41 46 37 0 0,-2 4 564 0 0,-32 35-653 0 0,-1 3-152 0 0,1-1-1 0 0,-1 0 1 0 0,1 0 0 0 0,-1 0 0 0 0,0 0-1 0 0,1 1 1 0 0,-1-1 0 0 0,1 0-1 0 0,-1 0 1 0 0,0 1 0 0 0,1-1-1 0 0,-1 0 1 0 0,0 1 0 0 0,0-1-1 0 0,1 0 1 0 0,-1 1 0 0 0,0-1 0 0 0,0 0-1 0 0,1 1 1 0 0,-1-1 0 0 0,0 1-1 0 0,0-1 1 0 0,0 0 0 0 0,0 1-1 0 0,0-1 1 0 0,0 1 0 0 0,1-1 0 0 0,-1 0-1 0 0,0 1 1 0 0,0-1 0 0 0,0 1-1 0 0,-1 0 1 0 0,1 14 38 0 0,0-14-34 0 0,-4 28 196 0 0,-2 0 1 0 0,-12 39-1 0 0,-25 53-308 0 0,-13 47 122 0 0,50-143 4 0 0,-5 40 1 0 0,11-62-43 0 0,0 1 1 0 0,0-1-1 0 0,0 1 1 0 0,0-1-1 0 0,1 1 1 0 0,-1-1-1 0 0,1 0 1 0 0,0 1-1 0 0,2 5 1 0 0,-3-8-51 0 0,1 0 1 0 0,0 0 0 0 0,-1 0 0 0 0,1 0 0 0 0,0 0 0 0 0,-1 0 0 0 0,1 0-1 0 0,0-1 1 0 0,0 1 0 0 0,0 0 0 0 0,0 0 0 0 0,0-1 0 0 0,0 1 0 0 0,0 0-1 0 0,0-1 1 0 0,0 1 0 0 0,0-1 0 0 0,0 1 0 0 0,1-1 0 0 0,-1 0 0 0 0,0 0-1 0 0,0 1 1 0 0,0-1 0 0 0,1 0 0 0 0,-1 0 0 0 0,0 0 0 0 0,0 0 0 0 0,0 0 0 0 0,1 0-1 0 0,-1-1 1 0 0,2 1 0 0 0,1-2-340 0 0,0 1-1 0 0,0-1 1 0 0,0 0-1 0 0,-1 0 1 0 0,1 0-1 0 0,0-1 1 0 0,-1 1-1 0 0,0-1 1 0 0,1 0-1 0 0,-1 0 1 0 0,0 0-1 0 0,4-5 1 0 0,-6 6 275 0 0,20-22-1853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4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23039 0 0,'0'0'528'0'0,"19"-13"1584"0"0,-7 11-1538 0 0,1 0-1 0 0,-1 1 1 0 0,0 0 0 0 0,1 1-1 0 0,-1 1 1 0 0,0 0-1 0 0,18 3 1 0 0,21 2-51 0 0,-35-5-434 0 0,28 8-1 0 0,-29-6-346 0 0,28 3-1 0 0,-35-5 260 0 0,-1 0-562 0 0,1-1-1 0 0,0 1 0 0 0,0-2 0 0 0,-1 1 1 0 0,1-1-1 0 0,0 0 0 0 0,-1 0 0 0 0,9-3 1 0 0,1-3-1021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44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21335 0 0,'-1'3'356'0'0,"0"0"-1"0"0,0 0 1 0 0,0 0-1 0 0,0 0 1 0 0,0 0-1 0 0,0 0 1 0 0,1 1-1 0 0,-1-1 1 0 0,1 4-1 0 0,-3 14 796 0 0,-107 409 2946 0 0,88-327-4045 0 0,20-87-45 0 0,0 0-1 0 0,1-1 1 0 0,1 1 0 0 0,3 27-1 0 0,-3-41-115 0 0,0 1 0 0 0,1-1 0 0 0,-1 0 0 0 0,1 1 0 0 0,0-1 0 0 0,0 0 0 0 0,0 0 0 0 0,0 1 0 0 0,0-1-1 0 0,0 0 1 0 0,1 0 0 0 0,-1 0 0 0 0,1 0 0 0 0,2 2 0 0 0,-3-3 26 0 0,0-1 0 0 0,0 1 0 0 0,0 0 0 0 0,0-1 0 0 0,0 1 0 0 0,0-1 0 0 0,1 0 0 0 0,-1 1 0 0 0,0-1-1 0 0,0 0 1 0 0,0 0 0 0 0,1 1 0 0 0,-1-1 0 0 0,0 0 0 0 0,0 0 0 0 0,1 0 0 0 0,-1-1 0 0 0,0 1 0 0 0,0 0 0 0 0,0 0 0 0 0,1-1 0 0 0,-1 1 0 0 0,0-1 0 0 0,0 1 0 0 0,0-1-1 0 0,0 1 1 0 0,0-1 0 0 0,0 0 0 0 0,2-1 0 0 0,2-2-308 0 0,0 0 0 0 0,0 0 0 0 0,0 0 1 0 0,0-1-1 0 0,-1 0 0 0 0,0 0 0 0 0,5-7 0 0 0,-2 3-107 0 0,20-34-1357 0 0</inkml:trace>
  <inkml:trace contextRef="#ctx0" brushRef="#br0" timeOffset="1">403 50 24879 0 0,'0'0'2498'0'0,"6"-4"-2268"0"0,4 0 145 0 0,-1 2 0 0 0,0-1 0 0 0,1 1 0 0 0,0 1-1 0 0,-1-1 1 0 0,17 1 0 0 0,-15 1-343 0 0,54 0 387 0 0,13-1-267 0 0,-38-1-100 0 0,21-3 185 0 0,-39 3 56 0 0,34 1 0 0 0,-33 1-307 0 0,-22 0 10 0 0,-1 0 0 0 0,0 0 0 0 0,1 0 0 0 0,-1 0-1 0 0,1 0 1 0 0,-1 0 0 0 0,1 1 0 0 0,-1-1 0 0 0,0 0 0 0 0,1 0 0 0 0,-1 0 0 0 0,0 0 0 0 0,1 1-1 0 0,-1-1 1 0 0,1 0 0 0 0,-1 0 0 0 0,0 1 0 0 0,1-1 0 0 0,-1 0 0 0 0,0 0 0 0 0,0 1 0 0 0,1-1-1 0 0,-1 0 1 0 0,0 1 0 0 0,0-1 0 0 0,1 1 0 0 0,-1-1 0 0 0,1 15-213 0 0,-1-12 204 0 0,-1 1-1 0 0,0-1 1 0 0,0 1 0 0 0,0-1-1 0 0,0 0 1 0 0,-3 5 0 0 0,-129 185 589 0 0,78-118-204 0 0,-60 108 1 0 0,59-60-221 0 0,54-119-1031 0 0,2-7-837 0 0,1 0 699 0 0,0-5-163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46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17855 0 0,'0'0'1618'0'0,"7"-6"-1300"0"0,-2 3 176 0 0,0 0 0 0 0,1 0 0 0 0,0 1 0 0 0,-1-1 0 0 0,1 1 0 0 0,0 0 0 0 0,9-1 0 0 0,44-4 1867 0 0,-49 6-2162 0 0,-4 0-54 0 0,0 1 0 0 0,-1 0-1 0 0,1 0 1 0 0,0 1 0 0 0,0-1-1 0 0,8 4 1 0 0,-12-4-128 0 0,0 0 0 0 0,-1 1 1 0 0,1 0-1 0 0,0-1 0 0 0,0 1 0 0 0,-1 0 1 0 0,1 0-1 0 0,-1 0 0 0 0,1 0 0 0 0,-1 0 1 0 0,1 1-1 0 0,-1-1 0 0 0,0 0 0 0 0,1 1 1 0 0,-1-1-1 0 0,0 1 0 0 0,0-1 0 0 0,0 1 1 0 0,0-1-1 0 0,0 1 0 0 0,0 0 0 0 0,-1 0 1 0 0,2 2-1 0 0,-1 2 7 0 0,-1-1-1 0 0,1 1 1 0 0,-1-1 0 0 0,0 1 0 0 0,0 0 0 0 0,-1-1 0 0 0,0 1-1 0 0,0-1 1 0 0,0 1 0 0 0,-3 5 0 0 0,-2 6 218 0 0,-16 29 1 0 0,13-29 82 0 0,-10 28 0 0 0,17-38-260 0 0,-5 13 434 0 0,-4 25 0 0 0,11-44-487 0 0,-1 0 0 0 0,1 0 1 0 0,0 0-1 0 0,0 0 0 0 0,0 0 1 0 0,0-1-1 0 0,0 1 0 0 0,0 0 1 0 0,0 0-1 0 0,0 0 0 0 0,0 0 1 0 0,0 0-1 0 0,0 0 0 0 0,1-1 1 0 0,-1 1-1 0 0,0 0 0 0 0,1 0 1 0 0,-1 0-1 0 0,0-1 0 0 0,1 1 1 0 0,-1 0-1 0 0,1 0 0 0 0,0 0 1 0 0,1 0 20 0 0,-1 0 1 0 0,1 0-1 0 0,0-1 1 0 0,0 1 0 0 0,-1 0-1 0 0,1-1 1 0 0,0 1-1 0 0,0-1 1 0 0,0 0-1 0 0,2 1 1 0 0,28-1 333 0 0,0 0-1721 0 0,-28 1 774 0 0,-1-1 1 0 0,0 1 0 0 0,0-1 0 0 0,0 1 0 0 0,0 0 0 0 0,0 1 0 0 0,-1-1-1 0 0,5 2 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4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48 13360 0 0,'-6'0'1184'0'0,"3"-3"-944"0"0,-5-9 9903 0 0,11 6-9607 0 0,2 2-432 0 0,4-4-104 0 0,-1 4 0 0 0,7-5-800 0 0,-7 7-176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2:55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80 4144 0 0,'-3'2'318'0'0,"0"0"0"0"0,-1 0 0 0 0,1-1 0 0 0,-1 1 0 0 0,1-1 0 0 0,-1 0 0 0 0,0 0 0 0 0,1 0 0 0 0,-1 0 0 0 0,0 0 0 0 0,0-1 0 0 0,-6 0 0 0 0,0 3 8011 0 0,42 11-6145 0 0,-19-11-1878 0 0,-1-1 0 0 0,0 0 0 0 0,16-1 0 0 0,54 3 1636 0 0,-40-6-1460 0 0,3 2-98 0 0,-22 1-90 0 0,26-2-1 0 0,-26 0-26 0 0,26 2-1 0 0,-17-1-75 0 0,-26-1-157 0 0,0 1 0 0 0,1 0 1 0 0,-1 0-1 0 0,0 1 0 0 0,0 0 0 0 0,0 0 0 0 0,11 3 0 0 0,-13-3-12 0 0,0 0 1 0 0,0 0-1 0 0,0 0 0 0 0,0 0 0 0 0,0-1 0 0 0,0 1 1 0 0,7-2-1 0 0,-6 1 20 0 0,0 0 0 0 0,0 1 1 0 0,1-1-1 0 0,8 3 1 0 0,-4-1 88 0 0,-1 0 0 0 0,1-1 1 0 0,0 0-1 0 0,-1 0 0 0 0,1-1 0 0 0,13-2 1 0 0,-9 1-22 0 0,1 1 0 0 0,15 2 0 0 0,22 3-168 0 0,41 7 165 0 0,-82-11-107 0 0,1 0 0 0 0,0-1 0 0 0,-1 0 0 0 0,1 0-1 0 0,11-3 1 0 0,27-1 12 0 0,78-6 309 0 0,-30 2-181 0 0,135-21 75 0 0,-213 25-202 0 0,245-28 239 0 0,-141 15-126 0 0,-95 14-118 0 0,100-9-6 0 0,-4 2 23 0 0,113-3 38 0 0,-91 7-22 0 0,-57 1-7 0 0,-33 2 30 0 0,-19 0-137 0 0,39 3 1 0 0,-38 2 28 0 0,82 8 374 0 0,100 5-292 0 0,-44-5-12 0 0,26 8 6 0 0,94 10 24 0 0,-175-15-56 0 0,-37-1 30 0 0,71 12 427 0 0,-96-13-631 0 0,63 4 1 0 0,-68-10 234 0 0,111 7 359 0 0,224-14-1 0 0,-355 1-382 0 0,182-12 230 0 0,51-7 31 0 0,44-4-71 0 0,-202 20-143 0 0,-66 3-18 0 0,47-6 0 0 0,53-6 297 0 0,-122 10-294 0 0,-2 1 31 0 0,0-1 0 0 0,33-9-1 0 0,-45 10-44 0 0,-5 1-46 0 0,0 0 0 0 0,0 0 0 0 0,0 0 0 0 0,0 0 0 0 0,0-1 0 0 0,0 1 0 0 0,0-1 0 0 0,-1 0 1 0 0,1 1-1 0 0,2-4 0 0 0,-5 5-32 0 0,0 0 1 0 0,0-1-1 0 0,0 1 0 0 0,0 0 1 0 0,1-1-1 0 0,-1 1 1 0 0,0 0-1 0 0,0-1 1 0 0,0 1-1 0 0,0 0 0 0 0,0-1 1 0 0,0 1-1 0 0,0-1 1 0 0,0 1-1 0 0,0 0 1 0 0,0-1-1 0 0,0 1 1 0 0,0 0-1 0 0,0-1 0 0 0,-1 1 1 0 0,1 0-1 0 0,0-1 1 0 0,0 1-1 0 0,0 0 1 0 0,0-1-1 0 0,-1 1 0 0 0,1 0 1 0 0,0-1-1 0 0,0 1 1 0 0,0 0-1 0 0,-1 0 1 0 0,1-1-1 0 0,-1 1 0 0 0,-6-8-1851 0 0,3 7 71 0 0,-1-1-395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0:5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19 116 4608 0 0,'0'0'208'0'0,"-2"0"-9"0"0,2 0-132 0 0,-1 0 0 0 0,1 0 1 0 0,-1 0-1 0 0,0 0 0 0 0,1 0 1 0 0,-1 0-1 0 0,0 0 0 0 0,1-1 1 0 0,-1 1-1 0 0,0 0 0 0 0,1 0 1 0 0,-1 0-1 0 0,1-1 0 0 0,-8-5 6622 0 0,10 6-6165 0 0,23-7 4296 0 0,-24 7-4132 0 0,13 0 617 0 0,23-2 114 0 0,14 1-558 0 0,34 0 18 0 0,-32 0-454 0 0,40-2 175 0 0,37 0 715 0 0,-44 1-1736 0 0,-18-1 590 0 0,21 2-49 0 0,98 3 137 0 0,-14 18 856 0 0,-95-10-752 0 0,-29-7-40 0 0,-1-2 0 0 0,87-10 1 0 0,-71 4-83 0 0,37 5 12 0 0,132-20 165 0 0,-23 12 337 0 0,-197 8-642 0 0,1 0-36 0 0,104-5 298 0 0,-87 2-218 0 0,22-4 91 0 0,-39 5-149 0 0,0 1 0 0 0,17 0-1 0 0,16-2 77 0 0,-14-1-27 0 0,43-8 415 0 0,-60 7-402 0 0,-15 5-151 0 0,0 0 0 0 0,-1-1 0 0 0,1 1 0 0 0,0-1 0 0 0,0 1-1 0 0,0-1 1 0 0,-1 1 0 0 0,1-1 0 0 0,0 1 0 0 0,-1-1 0 0 0,1 0 0 0 0,0 1 0 0 0,-1-1 0 0 0,1 0 0 0 0,-1 1 0 0 0,1-1 0 0 0,-1 0-1 0 0,1 0 1 0 0,-1 0 0 0 0,0 1 0 0 0,0-1 0 0 0,1 0 0 0 0,-1-2 0 0 0,-5-14-5124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04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9960 0 0,'0'0'746'0'0,"-14"9"-396"0"0,4-1 713 0 0,10-8-973 0 0,0 0-1 0 0,0 0 1 0 0,0 1-1 0 0,0-1 1 0 0,0 0-1 0 0,0 0 1 0 0,0 0-1 0 0,0 1 1 0 0,0-1-1 0 0,0 0 1 0 0,0 0 0 0 0,0 1-1 0 0,0-1 1 0 0,0 0-1 0 0,0 0 1 0 0,0 1-1 0 0,0-1 1 0 0,0 0-1 0 0,0 0 1 0 0,0 1 0 0 0,0-1-1 0 0,0 0 1 0 0,1 0-1 0 0,-1 0 1 0 0,0 1-1 0 0,0-1 1 0 0,0 0-1 0 0,3 2 786 0 0,-1 0 0 0 0,1 0 0 0 0,-1-1 0 0 0,1 1 0 0 0,4 1 0 0 0,2 1-142 0 0,-1 0-627 0 0,0-1 1 0 0,0 0-1 0 0,1 0 1 0 0,-1-1-1 0 0,1 0 1 0 0,-1-1-1 0 0,10 1 1 0 0,64-1 424 0 0,-43-2 276 0 0,178-15 1101 0 0,-56 1-1076 0 0,42 15-78 0 0,-83 2-34 0 0,-4 0-165 0 0,-2 0 79 0 0,-38-3-261 0 0,156 3 694 0 0,-215-1-1071 0 0,237 23 1797 0 0,-224-19-1822 0 0,-9-1 136 0 0,-1-1-1 0 0,24 0 1 0 0,-44-3-99 0 0,2 0 6 0 0,0 0 1 0 0,-1 0 0 0 0,1 0 0 0 0,-1 0 0 0 0,1 0 0 0 0,-1-1 0 0 0,1 1 0 0 0,-1 0 0 0 0,1-1-1 0 0,2-1 1 0 0,-3 2-11 0 0,-1-1 0 0 0,1 0 0 0 0,0 0 0 0 0,0 0 0 0 0,-1 0 0 0 0,1 0 0 0 0,-1 0 0 0 0,1 0 0 0 0,-1 0 0 0 0,1 0 0 0 0,-1 0 0 0 0,1 0 0 0 0,-1 0 0 0 0,0 0 0 0 0,0 0 0 0 0,1 0 0 0 0,-1 0 0 0 0,0-1-1 0 0,0 1 1 0 0,0 0 0 0 0,-1-1 0 0 0,1 1-429 0 0,-8 4-5491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12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4608 0 0,'0'0'2792'0'0,"1"-1"-2300"0"0,0 0 0 0 0,0 1 0 0 0,0 0 0 0 0,1-1 0 0 0,-1 1 0 0 0,0 0 0 0 0,1 0 0 0 0,-1 0 0 0 0,2 0 0 0 0,45 22 2189 0 0,-41-19-2577 0 0,-1 0 1 0 0,1 0 0 0 0,0-1-1 0 0,0 0 1 0 0,0-1 0 0 0,8 1-1 0 0,-6 0 124 0 0,92 17 1105 0 0,-33-10-1005 0 0,-10-3-167 0 0,28 11 356 0 0,27 4 137 0 0,-87-17-476 0 0,18 2 312 0 0,57 1-1 0 0,-52-4-179 0 0,-34-1-187 0 0,1-2-1 0 0,0 0 1 0 0,17-2-1 0 0,39-7 234 0 0,96 1 0 0 0,-22 3 332 0 0,-91 4-432 0 0,48 1 528 0 0,-57 0-701 0 0,77-10 0 0 0,-56 4 783 0 0,-12-3-177 0 0,-39 5-526 0 0,0 2 1 0 0,25-2-1 0 0,-31 4-158 0 0,1-1-1 0 0,16-4 1 0 0,6-1-6 0 0,-24 5 53 0 0,0-1-1 0 0,0-1 0 0 0,-1 0 1 0 0,16-7-1 0 0,-15 6 13 0 0,0 1 0 0 0,0-1 0 0 0,0 1 0 0 0,15-2 1 0 0,-9 3 7 0 0,1 0 0 0 0,-1 1 0 0 0,1 1 0 0 0,0 0 1 0 0,15 3-1 0 0,-23-1-43 0 0,-2-2-2 0 0,-1 1 0 0 0,0 1 0 0 0,1-1 0 0 0,-1 1 0 0 0,0 0 0 0 0,6 3 1 0 0,1 0 54 0 0,1 0 1 0 0,0 0 0 0 0,1-1-1 0 0,-1-1 1 0 0,1 0-1 0 0,18 1 1 0 0,31 7 253 0 0,-55-9-235 0 0,1-1 0 0 0,15 1 0 0 0,3 0 108 0 0,23-4 200 0 0,-37 2-275 0 0,0 0-1 0 0,0-1 0 0 0,0 0 0 0 0,-1-1 0 0 0,23-7 0 0 0,-32 8-108 0 0,0-1 1 0 0,1 0-1 0 0,-1 0 1 0 0,0 0-1 0 0,0 0 0 0 0,0 0 1 0 0,0-1-1 0 0,0 0 1 0 0,-1 1-1 0 0,1-1 0 0 0,-1 0 1 0 0,0 0-1 0 0,0 0 1 0 0,0-1-1 0 0,3-4 0 0 0,2-4 36 0 0,-7 12-33 0 0,-5 13-1751 0 0,2 7-5062 0 0,3-18 5037 0 0,-2 11-6738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19T19:01:13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10136 0 0,'0'0'8926'0'0,"2"0"-8622"0"0,4 2 5 0 0,1-1-1 0 0,0 0 1 0 0,-1-1-1 0 0,1 1 1 0 0,0-1-1 0 0,-1-1 1 0 0,1 1-1 0 0,-1-1 1 0 0,12-3-1 0 0,-6 1 187 0 0,0 2 0 0 0,13-1-1 0 0,52 1 1045 0 0,150 4-1003 0 0,36-9 1045 0 0,-130-1-1114 0 0,-20-1 998 0 0,25 0-1325 0 0,-90 5-140 0 0,-35 1 0 0 0,-1 1 0 0 0,1 1 0 0 0,0 0 0 0 0,0 1 0 0 0,22 3 0 0 0,-29-3 0 0 0,-4-1 0 0 0,-1 0 0 0 0,0 0 0 0 0,1 0 0 0 0,-1 0 0 0 0,1 0 0 0 0,-1 0 0 0 0,0 1 0 0 0,1-1 0 0 0,-1 1 0 0 0,0-1 0 0 0,1 1 0 0 0,0 0 0 0 0,3 1-64 0 0,-4-1-273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customXml" Target="../ink/ink5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 &amp; Paul Cao, Winter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18 due Monday @ </a:t>
            </a:r>
            <a:r>
              <a:rPr lang="en-US" dirty="0" err="1"/>
              <a:t>8am</a:t>
            </a:r>
            <a:endParaRPr lang="en-US" dirty="0"/>
          </a:p>
          <a:p>
            <a:r>
              <a:rPr lang="en-US" dirty="0"/>
              <a:t>Survey 7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Tuesday, March 2nd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Week 8</a:t>
            </a:r>
          </a:p>
          <a:p>
            <a:pPr lvl="1"/>
            <a:r>
              <a:rPr lang="en-US" dirty="0"/>
              <a:t>Released Friday 2/26 @ </a:t>
            </a:r>
            <a:r>
              <a:rPr lang="en-US" dirty="0" err="1"/>
              <a:t>8am</a:t>
            </a:r>
            <a:endParaRPr lang="en-US" dirty="0"/>
          </a:p>
          <a:p>
            <a:pPr lvl="1"/>
            <a:r>
              <a:rPr lang="en-US" dirty="0"/>
              <a:t>Due Saturday 2/27 @ </a:t>
            </a:r>
            <a:r>
              <a:rPr lang="en-US" dirty="0" err="1"/>
              <a:t>10am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</a:t>
            </a:r>
          </a:p>
          <a:p>
            <a:pPr lvl="3"/>
            <a:r>
              <a:rPr lang="en-US" dirty="0"/>
              <a:t>Hash tables/maps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8060C0-70A5-401B-9F17-51086BADD055}"/>
                  </a:ext>
                </a:extLst>
              </p14:cNvPr>
              <p14:cNvContentPartPr/>
              <p14:nvPr/>
            </p14:nvContentPartPr>
            <p14:xfrm>
              <a:off x="2160289" y="1662739"/>
              <a:ext cx="696960" cy="27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8060C0-70A5-401B-9F17-51086BADD0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51649" y="1653739"/>
                <a:ext cx="7146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EEFBC50C-51EA-45C9-B75B-85D3613708B9}"/>
              </a:ext>
            </a:extLst>
          </p:cNvPr>
          <p:cNvGrpSpPr/>
          <p:nvPr/>
        </p:nvGrpSpPr>
        <p:grpSpPr>
          <a:xfrm>
            <a:off x="1545049" y="1998259"/>
            <a:ext cx="1384200" cy="46080"/>
            <a:chOff x="1545049" y="1998259"/>
            <a:chExt cx="1384200" cy="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81B1B2-D3DA-4F22-A7A8-C129C2613693}"/>
                    </a:ext>
                  </a:extLst>
                </p14:cNvPr>
                <p14:cNvContentPartPr/>
                <p14:nvPr/>
              </p14:nvContentPartPr>
              <p14:xfrm>
                <a:off x="1545049" y="2021659"/>
                <a:ext cx="214200" cy="1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81B1B2-D3DA-4F22-A7A8-C129C261369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36409" y="2012659"/>
                  <a:ext cx="231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D9996C-A2F8-4FFD-9BF9-DC5FC9C52CC9}"/>
                    </a:ext>
                  </a:extLst>
                </p14:cNvPr>
                <p14:cNvContentPartPr/>
                <p14:nvPr/>
              </p14:nvContentPartPr>
              <p14:xfrm>
                <a:off x="2166049" y="1998259"/>
                <a:ext cx="763200" cy="46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D9996C-A2F8-4FFD-9BF9-DC5FC9C52C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57409" y="1989619"/>
                  <a:ext cx="780840" cy="6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DB65CE-8878-4C82-9DD3-346139373BE2}"/>
                  </a:ext>
                </a:extLst>
              </p14:cNvPr>
              <p14:cNvContentPartPr/>
              <p14:nvPr/>
            </p14:nvContentPartPr>
            <p14:xfrm>
              <a:off x="838729" y="2393539"/>
              <a:ext cx="462600" cy="24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DB65CE-8878-4C82-9DD3-346139373B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0089" y="2384899"/>
                <a:ext cx="48024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B51BB4A-87B2-4B70-BAA2-7D4484A85534}"/>
              </a:ext>
            </a:extLst>
          </p:cNvPr>
          <p:cNvGrpSpPr/>
          <p:nvPr/>
        </p:nvGrpSpPr>
        <p:grpSpPr>
          <a:xfrm>
            <a:off x="1725409" y="2367619"/>
            <a:ext cx="1909080" cy="68400"/>
            <a:chOff x="1725409" y="2367619"/>
            <a:chExt cx="1909080" cy="6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3BE7E5-13AB-44B7-A27E-47D0FD0280BB}"/>
                    </a:ext>
                  </a:extLst>
                </p14:cNvPr>
                <p14:cNvContentPartPr/>
                <p14:nvPr/>
              </p14:nvContentPartPr>
              <p14:xfrm>
                <a:off x="1725409" y="2384539"/>
                <a:ext cx="733680" cy="51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3BE7E5-13AB-44B7-A27E-47D0FD0280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6769" y="2375899"/>
                  <a:ext cx="7513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8F55A4A-5FF1-41F1-AEF4-E491EB4274A4}"/>
                    </a:ext>
                  </a:extLst>
                </p14:cNvPr>
                <p14:cNvContentPartPr/>
                <p14:nvPr/>
              </p14:nvContentPartPr>
              <p14:xfrm>
                <a:off x="2739169" y="2367619"/>
                <a:ext cx="895320" cy="43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8F55A4A-5FF1-41F1-AEF4-E491EB4274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0529" y="2358979"/>
                  <a:ext cx="91296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4104E0E-8D0D-4643-A10A-B23336A5034D}"/>
                  </a:ext>
                </a:extLst>
              </p14:cNvPr>
              <p14:cNvContentPartPr/>
              <p14:nvPr/>
            </p14:nvContentPartPr>
            <p14:xfrm>
              <a:off x="826489" y="2770459"/>
              <a:ext cx="677520" cy="27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4104E0E-8D0D-4643-A10A-B23336A503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7849" y="2761819"/>
                <a:ext cx="69516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2B063925-53E5-42DB-B51F-5D5D3DBC6852}"/>
              </a:ext>
            </a:extLst>
          </p:cNvPr>
          <p:cNvGrpSpPr/>
          <p:nvPr/>
        </p:nvGrpSpPr>
        <p:grpSpPr>
          <a:xfrm>
            <a:off x="2039689" y="3013819"/>
            <a:ext cx="1708920" cy="53280"/>
            <a:chOff x="2039689" y="3013819"/>
            <a:chExt cx="1708920" cy="5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DAD773-AC9F-4EC6-95E8-06360C472B0A}"/>
                    </a:ext>
                  </a:extLst>
                </p14:cNvPr>
                <p14:cNvContentPartPr/>
                <p14:nvPr/>
              </p14:nvContentPartPr>
              <p14:xfrm>
                <a:off x="2039689" y="3013819"/>
                <a:ext cx="924120" cy="4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DAD773-AC9F-4EC6-95E8-06360C472B0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31049" y="3005179"/>
                  <a:ext cx="9417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30D9D6-A7E9-46F5-8FE3-E65267399E6A}"/>
                    </a:ext>
                  </a:extLst>
                </p14:cNvPr>
                <p14:cNvContentPartPr/>
                <p14:nvPr/>
              </p14:nvContentPartPr>
              <p14:xfrm>
                <a:off x="3296089" y="3050539"/>
                <a:ext cx="452520" cy="16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30D9D6-A7E9-46F5-8FE3-E65267399E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87089" y="3041899"/>
                  <a:ext cx="47016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F799DF-79AC-43EC-8742-B53BC762C09A}"/>
              </a:ext>
            </a:extLst>
          </p:cNvPr>
          <p:cNvGrpSpPr/>
          <p:nvPr/>
        </p:nvGrpSpPr>
        <p:grpSpPr>
          <a:xfrm>
            <a:off x="1617769" y="3361939"/>
            <a:ext cx="2050920" cy="59040"/>
            <a:chOff x="1617769" y="3361939"/>
            <a:chExt cx="2050920" cy="5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2ADCEF-F196-4DCD-8EC3-35C077E24988}"/>
                    </a:ext>
                  </a:extLst>
                </p14:cNvPr>
                <p14:cNvContentPartPr/>
                <p14:nvPr/>
              </p14:nvContentPartPr>
              <p14:xfrm>
                <a:off x="1617769" y="3361939"/>
                <a:ext cx="1165680" cy="59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2ADCEF-F196-4DCD-8EC3-35C077E249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09129" y="3352939"/>
                  <a:ext cx="1183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33651F-5946-4E9A-9261-AA23FEBC948C}"/>
                    </a:ext>
                  </a:extLst>
                </p14:cNvPr>
                <p14:cNvContentPartPr/>
                <p14:nvPr/>
              </p14:nvContentPartPr>
              <p14:xfrm>
                <a:off x="3001249" y="3373819"/>
                <a:ext cx="667440" cy="25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33651F-5946-4E9A-9261-AA23FEBC94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92249" y="3365179"/>
                  <a:ext cx="68508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C9D6836-4A2C-4A2E-95D6-89F65FD4224F}"/>
              </a:ext>
            </a:extLst>
          </p:cNvPr>
          <p:cNvGrpSpPr/>
          <p:nvPr/>
        </p:nvGrpSpPr>
        <p:grpSpPr>
          <a:xfrm>
            <a:off x="4101409" y="2884219"/>
            <a:ext cx="2561760" cy="325440"/>
            <a:chOff x="4101409" y="2884219"/>
            <a:chExt cx="256176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9D009CE-C73F-411B-BF4B-3D5357638ED9}"/>
                    </a:ext>
                  </a:extLst>
                </p14:cNvPr>
                <p14:cNvContentPartPr/>
                <p14:nvPr/>
              </p14:nvContentPartPr>
              <p14:xfrm>
                <a:off x="4101409" y="3049099"/>
                <a:ext cx="351000" cy="154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9D009CE-C73F-411B-BF4B-3D5357638ED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92409" y="3040459"/>
                  <a:ext cx="368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158511-5288-4306-BEB6-8DB879446893}"/>
                    </a:ext>
                  </a:extLst>
                </p14:cNvPr>
                <p14:cNvContentPartPr/>
                <p14:nvPr/>
              </p14:nvContentPartPr>
              <p14:xfrm>
                <a:off x="4665889" y="2999419"/>
                <a:ext cx="172800" cy="156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C158511-5288-4306-BEB6-8DB8794468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57249" y="2990419"/>
                  <a:ext cx="1904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77F76A-91A2-40BB-B272-527DE7D45276}"/>
                    </a:ext>
                  </a:extLst>
                </p14:cNvPr>
                <p14:cNvContentPartPr/>
                <p14:nvPr/>
              </p14:nvContentPartPr>
              <p14:xfrm>
                <a:off x="4854169" y="3004819"/>
                <a:ext cx="129240" cy="148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77F76A-91A2-40BB-B272-527DE7D452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45529" y="2995819"/>
                  <a:ext cx="146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140BD1-46BB-4F95-A28A-D004BE0A4FC2}"/>
                    </a:ext>
                  </a:extLst>
                </p14:cNvPr>
                <p14:cNvContentPartPr/>
                <p14:nvPr/>
              </p14:nvContentPartPr>
              <p14:xfrm>
                <a:off x="5203009" y="2971699"/>
                <a:ext cx="244800" cy="167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140BD1-46BB-4F95-A28A-D004BE0A4F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94009" y="2963059"/>
                  <a:ext cx="262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E5B71A8-A711-4C04-9EF0-F5ADD11A9E1C}"/>
                    </a:ext>
                  </a:extLst>
                </p14:cNvPr>
                <p14:cNvContentPartPr/>
                <p14:nvPr/>
              </p14:nvContentPartPr>
              <p14:xfrm>
                <a:off x="5509009" y="2983219"/>
                <a:ext cx="97200" cy="135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E5B71A8-A711-4C04-9EF0-F5ADD11A9E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00009" y="2974579"/>
                  <a:ext cx="114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AA2B5B5-4806-4E65-AC80-4892628FD5B0}"/>
                    </a:ext>
                  </a:extLst>
                </p14:cNvPr>
                <p14:cNvContentPartPr/>
                <p14:nvPr/>
              </p14:nvContentPartPr>
              <p14:xfrm>
                <a:off x="5681089" y="2884219"/>
                <a:ext cx="123840" cy="174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AA2B5B5-4806-4E65-AC80-4892628FD5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72089" y="2875219"/>
                  <a:ext cx="141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D2767F7-82C6-4433-B647-EA0806332F76}"/>
                    </a:ext>
                  </a:extLst>
                </p14:cNvPr>
                <p14:cNvContentPartPr/>
                <p14:nvPr/>
              </p14:nvContentPartPr>
              <p14:xfrm>
                <a:off x="5757769" y="2992219"/>
                <a:ext cx="28800" cy="124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D2767F7-82C6-4433-B647-EA0806332F7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49129" y="2983219"/>
                  <a:ext cx="464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BD6B6D-95A8-4DD4-A82E-3E7C013D82C4}"/>
                    </a:ext>
                  </a:extLst>
                </p14:cNvPr>
                <p14:cNvContentPartPr/>
                <p14:nvPr/>
              </p14:nvContentPartPr>
              <p14:xfrm>
                <a:off x="5821849" y="2994019"/>
                <a:ext cx="95040" cy="10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BD6B6D-95A8-4DD4-A82E-3E7C013D82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12849" y="2985379"/>
                  <a:ext cx="1126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16C55A-1178-486C-99CE-26769D2B4FB2}"/>
                    </a:ext>
                  </a:extLst>
                </p14:cNvPr>
                <p14:cNvContentPartPr/>
                <p14:nvPr/>
              </p14:nvContentPartPr>
              <p14:xfrm>
                <a:off x="6014449" y="3013819"/>
                <a:ext cx="65160" cy="11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16C55A-1178-486C-99CE-26769D2B4F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05449" y="3004819"/>
                  <a:ext cx="828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68FAC3-7806-4096-8A5E-ABECFDBAE356}"/>
                    </a:ext>
                  </a:extLst>
                </p14:cNvPr>
                <p14:cNvContentPartPr/>
                <p14:nvPr/>
              </p14:nvContentPartPr>
              <p14:xfrm>
                <a:off x="6154489" y="2996179"/>
                <a:ext cx="171720" cy="122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68FAC3-7806-4096-8A5E-ABECFDBAE35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45489" y="2987179"/>
                  <a:ext cx="189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86A0186-8CA6-4AD8-84CA-C68649F762C4}"/>
                    </a:ext>
                  </a:extLst>
                </p14:cNvPr>
                <p14:cNvContentPartPr/>
                <p14:nvPr/>
              </p14:nvContentPartPr>
              <p14:xfrm>
                <a:off x="6377329" y="2989339"/>
                <a:ext cx="135720" cy="22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86A0186-8CA6-4AD8-84CA-C68649F762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68329" y="2980699"/>
                  <a:ext cx="153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4BC6B7F-8287-4B97-9D24-8ED10D00D0AB}"/>
                    </a:ext>
                  </a:extLst>
                </p14:cNvPr>
                <p14:cNvContentPartPr/>
                <p14:nvPr/>
              </p14:nvContentPartPr>
              <p14:xfrm>
                <a:off x="6598369" y="2971699"/>
                <a:ext cx="64800" cy="128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4BC6B7F-8287-4B97-9D24-8ED10D00D0A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89729" y="2962699"/>
                  <a:ext cx="824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2C399FA-3566-46AC-A957-D3126D7209CA}"/>
                  </a:ext>
                </a:extLst>
              </p14:cNvPr>
              <p14:cNvContentPartPr/>
              <p14:nvPr/>
            </p14:nvContentPartPr>
            <p14:xfrm>
              <a:off x="1163809" y="3723019"/>
              <a:ext cx="269640" cy="105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2C399FA-3566-46AC-A957-D3126D7209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55169" y="3714379"/>
                <a:ext cx="2872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D56A867-B3D2-49D6-B956-370A56D72466}"/>
                  </a:ext>
                </a:extLst>
              </p14:cNvPr>
              <p14:cNvContentPartPr/>
              <p14:nvPr/>
            </p14:nvContentPartPr>
            <p14:xfrm>
              <a:off x="1505809" y="4089859"/>
              <a:ext cx="793800" cy="29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D56A867-B3D2-49D6-B956-370A56D7246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497169" y="4080859"/>
                <a:ext cx="8114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9F9D8FD-2C95-4E93-A292-CB4AAAC0AFA6}"/>
                  </a:ext>
                </a:extLst>
              </p14:cNvPr>
              <p14:cNvContentPartPr/>
              <p14:nvPr/>
            </p14:nvContentPartPr>
            <p14:xfrm>
              <a:off x="1554769" y="4193899"/>
              <a:ext cx="239040" cy="88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9F9D8FD-2C95-4E93-A292-CB4AAAC0AFA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45769" y="4184899"/>
                <a:ext cx="2566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BB4ADE3-E709-42C6-8C94-64877177A01C}"/>
                  </a:ext>
                </a:extLst>
              </p14:cNvPr>
              <p14:cNvContentPartPr/>
              <p14:nvPr/>
            </p14:nvContentPartPr>
            <p14:xfrm>
              <a:off x="1516249" y="4391179"/>
              <a:ext cx="284040" cy="128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BB4ADE3-E709-42C6-8C94-64877177A01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507609" y="4382179"/>
                <a:ext cx="3016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6BD665-9489-4700-83A1-A4A2A4255933}"/>
                  </a:ext>
                </a:extLst>
              </p14:cNvPr>
              <p14:cNvContentPartPr/>
              <p14:nvPr/>
            </p14:nvContentPartPr>
            <p14:xfrm>
              <a:off x="1540369" y="4619059"/>
              <a:ext cx="241200" cy="1108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6BD665-9489-4700-83A1-A4A2A42559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31729" y="4610059"/>
                <a:ext cx="2588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BA567B-5CC9-4C9E-A060-A7873CF1EB33}"/>
                  </a:ext>
                </a:extLst>
              </p14:cNvPr>
              <p14:cNvContentPartPr/>
              <p14:nvPr/>
            </p14:nvContentPartPr>
            <p14:xfrm>
              <a:off x="2380249" y="4791139"/>
              <a:ext cx="212400" cy="232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BA567B-5CC9-4C9E-A060-A7873CF1EB3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71609" y="4782139"/>
                <a:ext cx="230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C3522BF-959B-4BFB-B13D-7BF93093C2F5}"/>
                  </a:ext>
                </a:extLst>
              </p14:cNvPr>
              <p14:cNvContentPartPr/>
              <p14:nvPr/>
            </p14:nvContentPartPr>
            <p14:xfrm>
              <a:off x="2852929" y="4877539"/>
              <a:ext cx="144360" cy="146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C3522BF-959B-4BFB-B13D-7BF93093C2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844289" y="4868899"/>
                <a:ext cx="1620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FBEE0A9-314A-4661-91C5-D0E992207A68}"/>
                  </a:ext>
                </a:extLst>
              </p14:cNvPr>
              <p14:cNvContentPartPr/>
              <p14:nvPr/>
            </p14:nvContentPartPr>
            <p14:xfrm>
              <a:off x="3003409" y="4904899"/>
              <a:ext cx="115200" cy="1684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FBEE0A9-314A-4661-91C5-D0E992207A6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94769" y="4896259"/>
                <a:ext cx="13284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EABFCEE4-A161-4D46-AC6F-7EF3592917D5}"/>
              </a:ext>
            </a:extLst>
          </p:cNvPr>
          <p:cNvGrpSpPr/>
          <p:nvPr/>
        </p:nvGrpSpPr>
        <p:grpSpPr>
          <a:xfrm>
            <a:off x="3417769" y="4691779"/>
            <a:ext cx="1948320" cy="405720"/>
            <a:chOff x="3417769" y="4691779"/>
            <a:chExt cx="1948320" cy="40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F5D731-3D9A-4582-B201-77A2F4624200}"/>
                    </a:ext>
                  </a:extLst>
                </p14:cNvPr>
                <p14:cNvContentPartPr/>
                <p14:nvPr/>
              </p14:nvContentPartPr>
              <p14:xfrm>
                <a:off x="3427489" y="4770259"/>
                <a:ext cx="24120" cy="241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F5D731-3D9A-4582-B201-77A2F46242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18849" y="4761259"/>
                  <a:ext cx="41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4F12AD-A9C1-47FC-8900-8ACBD01B08EC}"/>
                    </a:ext>
                  </a:extLst>
                </p14:cNvPr>
                <p14:cNvContentPartPr/>
                <p14:nvPr/>
              </p14:nvContentPartPr>
              <p14:xfrm>
                <a:off x="3417769" y="4903819"/>
                <a:ext cx="180720" cy="77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4F12AD-A9C1-47FC-8900-8ACBD01B08E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09129" y="4895179"/>
                  <a:ext cx="198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43E036-28FD-440F-8A68-F1F70862C169}"/>
                    </a:ext>
                  </a:extLst>
                </p14:cNvPr>
                <p14:cNvContentPartPr/>
                <p14:nvPr/>
              </p14:nvContentPartPr>
              <p14:xfrm>
                <a:off x="3711169" y="4691779"/>
                <a:ext cx="159840" cy="369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43E036-28FD-440F-8A68-F1F70862C16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02529" y="4683139"/>
                  <a:ext cx="177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FCA86ED-830B-44CE-9799-73AEDE5367B8}"/>
                    </a:ext>
                  </a:extLst>
                </p14:cNvPr>
                <p14:cNvContentPartPr/>
                <p14:nvPr/>
              </p14:nvContentPartPr>
              <p14:xfrm>
                <a:off x="3934009" y="4764859"/>
                <a:ext cx="103680" cy="286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FCA86ED-830B-44CE-9799-73AEDE5367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25009" y="4756219"/>
                  <a:ext cx="121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F702A4-7E78-4F52-974B-74F9911C0FE3}"/>
                    </a:ext>
                  </a:extLst>
                </p14:cNvPr>
                <p14:cNvContentPartPr/>
                <p14:nvPr/>
              </p14:nvContentPartPr>
              <p14:xfrm>
                <a:off x="4068649" y="4889419"/>
                <a:ext cx="190080" cy="158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F702A4-7E78-4F52-974B-74F9911C0F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60009" y="4880419"/>
                  <a:ext cx="2077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AC8C60-6696-4FB2-BFE4-941ACB9583A3}"/>
                    </a:ext>
                  </a:extLst>
                </p14:cNvPr>
                <p14:cNvContentPartPr/>
                <p14:nvPr/>
              </p14:nvContentPartPr>
              <p14:xfrm>
                <a:off x="4304809" y="4828939"/>
                <a:ext cx="123120" cy="154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AC8C60-6696-4FB2-BFE4-941ACB9583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96169" y="4820299"/>
                  <a:ext cx="140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BBB2AA-B746-40D5-87C3-D6EC595AE0D2}"/>
                    </a:ext>
                  </a:extLst>
                </p14:cNvPr>
                <p14:cNvContentPartPr/>
                <p14:nvPr/>
              </p14:nvContentPartPr>
              <p14:xfrm>
                <a:off x="4520809" y="4694659"/>
                <a:ext cx="64440" cy="28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BBB2AA-B746-40D5-87C3-D6EC595AE0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11809" y="4685659"/>
                  <a:ext cx="820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F6748D9-6755-4B4A-AEFE-30412413960A}"/>
                    </a:ext>
                  </a:extLst>
                </p14:cNvPr>
                <p14:cNvContentPartPr/>
                <p14:nvPr/>
              </p14:nvContentPartPr>
              <p14:xfrm>
                <a:off x="4621969" y="4880419"/>
                <a:ext cx="135360" cy="118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F6748D9-6755-4B4A-AEFE-3041241396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12969" y="4871419"/>
                  <a:ext cx="153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16A9A11-8789-415F-9702-46B7BF50245D}"/>
                    </a:ext>
                  </a:extLst>
                </p14:cNvPr>
                <p14:cNvContentPartPr/>
                <p14:nvPr/>
              </p14:nvContentPartPr>
              <p14:xfrm>
                <a:off x="4800169" y="4776739"/>
                <a:ext cx="237960" cy="237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16A9A11-8789-415F-9702-46B7BF5024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91529" y="4767739"/>
                  <a:ext cx="2556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321720-004F-4006-BFB9-4C94E1348F86}"/>
                    </a:ext>
                  </a:extLst>
                </p14:cNvPr>
                <p14:cNvContentPartPr/>
                <p14:nvPr/>
              </p14:nvContentPartPr>
              <p14:xfrm>
                <a:off x="5076649" y="4803019"/>
                <a:ext cx="164520" cy="213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A321720-004F-4006-BFB9-4C94E1348F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67649" y="4794019"/>
                  <a:ext cx="182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22B4E3-1343-4CA8-B95D-3228D42E1F4F}"/>
                    </a:ext>
                  </a:extLst>
                </p14:cNvPr>
                <p14:cNvContentPartPr/>
                <p14:nvPr/>
              </p14:nvContentPartPr>
              <p14:xfrm>
                <a:off x="5234689" y="4878619"/>
                <a:ext cx="131400" cy="218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22B4E3-1343-4CA8-B95D-3228D42E1F4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25689" y="4869979"/>
                  <a:ext cx="149040" cy="23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A06C777-B88B-4F4B-95DD-C132670B161E}"/>
              </a:ext>
            </a:extLst>
          </p:cNvPr>
          <p:cNvGrpSpPr/>
          <p:nvPr/>
        </p:nvGrpSpPr>
        <p:grpSpPr>
          <a:xfrm>
            <a:off x="5722849" y="4679179"/>
            <a:ext cx="1278720" cy="361440"/>
            <a:chOff x="5722849" y="4679179"/>
            <a:chExt cx="1278720" cy="36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915E08-6D6E-4E3D-9B08-3701EADDD055}"/>
                    </a:ext>
                  </a:extLst>
                </p14:cNvPr>
                <p14:cNvContentPartPr/>
                <p14:nvPr/>
              </p14:nvContentPartPr>
              <p14:xfrm>
                <a:off x="5722849" y="4679179"/>
                <a:ext cx="255600" cy="337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915E08-6D6E-4E3D-9B08-3701EADDD0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714209" y="4670539"/>
                  <a:ext cx="2732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BE55F31-31D9-4471-8996-ACDB819BF064}"/>
                    </a:ext>
                  </a:extLst>
                </p14:cNvPr>
                <p14:cNvContentPartPr/>
                <p14:nvPr/>
              </p14:nvContentPartPr>
              <p14:xfrm>
                <a:off x="6005809" y="4868539"/>
                <a:ext cx="150840" cy="168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BE55F31-31D9-4471-8996-ACDB819BF0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97169" y="4859899"/>
                  <a:ext cx="168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DFC906-A3E3-4FAA-A33D-B6A38D6B229A}"/>
                    </a:ext>
                  </a:extLst>
                </p14:cNvPr>
                <p14:cNvContentPartPr/>
                <p14:nvPr/>
              </p14:nvContentPartPr>
              <p14:xfrm>
                <a:off x="6203449" y="4701139"/>
                <a:ext cx="237960" cy="3394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DFC906-A3E3-4FAA-A33D-B6A38D6B229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94449" y="4692139"/>
                  <a:ext cx="2556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9BD06D3-750A-4C1D-9E08-5DCB393707AA}"/>
                    </a:ext>
                  </a:extLst>
                </p14:cNvPr>
                <p14:cNvContentPartPr/>
                <p14:nvPr/>
              </p14:nvContentPartPr>
              <p14:xfrm>
                <a:off x="6387409" y="4855939"/>
                <a:ext cx="106920" cy="58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9BD06D3-750A-4C1D-9E08-5DCB393707A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78769" y="4847299"/>
                  <a:ext cx="124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2EC7603-B975-4731-AA7D-89C96FABFA5D}"/>
                    </a:ext>
                  </a:extLst>
                </p14:cNvPr>
                <p14:cNvContentPartPr/>
                <p14:nvPr/>
              </p14:nvContentPartPr>
              <p14:xfrm>
                <a:off x="6542569" y="4851619"/>
                <a:ext cx="144360" cy="182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2EC7603-B975-4731-AA7D-89C96FABFA5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33929" y="4842619"/>
                  <a:ext cx="162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FF785B-06FA-456C-8651-5C10A13A83E7}"/>
                    </a:ext>
                  </a:extLst>
                </p14:cNvPr>
                <p14:cNvContentPartPr/>
                <p14:nvPr/>
              </p14:nvContentPartPr>
              <p14:xfrm>
                <a:off x="6771529" y="4858819"/>
                <a:ext cx="107280" cy="15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FF785B-06FA-456C-8651-5C10A13A83E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62889" y="4849819"/>
                  <a:ext cx="124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8AD8FA-BEB1-45B5-809A-53F74E0AA3A6}"/>
                    </a:ext>
                  </a:extLst>
                </p14:cNvPr>
                <p14:cNvContentPartPr/>
                <p14:nvPr/>
              </p14:nvContentPartPr>
              <p14:xfrm>
                <a:off x="6919849" y="4905619"/>
                <a:ext cx="81720" cy="1119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8AD8FA-BEB1-45B5-809A-53F74E0AA3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11209" y="4896979"/>
                  <a:ext cx="9936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5FF5FD3-C49D-485E-982A-94932E0CD419}"/>
              </a:ext>
            </a:extLst>
          </p:cNvPr>
          <p:cNvGrpSpPr/>
          <p:nvPr/>
        </p:nvGrpSpPr>
        <p:grpSpPr>
          <a:xfrm>
            <a:off x="7275169" y="4760539"/>
            <a:ext cx="288000" cy="246240"/>
            <a:chOff x="7275169" y="4760539"/>
            <a:chExt cx="28800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77B2B4-01CA-45AA-8368-6443D0C2B196}"/>
                    </a:ext>
                  </a:extLst>
                </p14:cNvPr>
                <p14:cNvContentPartPr/>
                <p14:nvPr/>
              </p14:nvContentPartPr>
              <p14:xfrm>
                <a:off x="7275169" y="4760539"/>
                <a:ext cx="43560" cy="246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77B2B4-01CA-45AA-8368-6443D0C2B19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66169" y="4751539"/>
                  <a:ext cx="612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E130934-5A29-4FD5-AA5C-6C2982DB5BD8}"/>
                    </a:ext>
                  </a:extLst>
                </p14:cNvPr>
                <p14:cNvContentPartPr/>
                <p14:nvPr/>
              </p14:nvContentPartPr>
              <p14:xfrm>
                <a:off x="7410889" y="4800859"/>
                <a:ext cx="152280" cy="177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E130934-5A29-4FD5-AA5C-6C2982DB5BD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01889" y="4791859"/>
                  <a:ext cx="16992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5464920-0FAE-4531-BF35-3921B78723E9}"/>
                  </a:ext>
                </a:extLst>
              </p14:cNvPr>
              <p14:cNvContentPartPr/>
              <p14:nvPr/>
            </p14:nvContentPartPr>
            <p14:xfrm>
              <a:off x="1167769" y="3860539"/>
              <a:ext cx="159840" cy="1011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5464920-0FAE-4531-BF35-3921B78723E9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59129" y="3851899"/>
                <a:ext cx="17748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EDE3D469-C25C-4092-B939-F06405E23076}"/>
              </a:ext>
            </a:extLst>
          </p:cNvPr>
          <p:cNvGrpSpPr/>
          <p:nvPr/>
        </p:nvGrpSpPr>
        <p:grpSpPr>
          <a:xfrm>
            <a:off x="5935609" y="3774139"/>
            <a:ext cx="739800" cy="591840"/>
            <a:chOff x="5935609" y="3774139"/>
            <a:chExt cx="739800" cy="59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5D985E-85A0-4667-9FBB-2E721BE316CC}"/>
                    </a:ext>
                  </a:extLst>
                </p14:cNvPr>
                <p14:cNvContentPartPr/>
                <p14:nvPr/>
              </p14:nvContentPartPr>
              <p14:xfrm>
                <a:off x="5935609" y="4094899"/>
                <a:ext cx="155520" cy="271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5D985E-85A0-4667-9FBB-2E721BE316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26609" y="4086259"/>
                  <a:ext cx="173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5B42041-FB12-4BE8-B6E2-31B7EF94D509}"/>
                    </a:ext>
                  </a:extLst>
                </p14:cNvPr>
                <p14:cNvContentPartPr/>
                <p14:nvPr/>
              </p14:nvContentPartPr>
              <p14:xfrm>
                <a:off x="6155209" y="4232059"/>
                <a:ext cx="146520" cy="12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5B42041-FB12-4BE8-B6E2-31B7EF94D5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46569" y="4223059"/>
                  <a:ext cx="164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E757012-9D70-435B-8D5A-5723450F1368}"/>
                    </a:ext>
                  </a:extLst>
                </p14:cNvPr>
                <p14:cNvContentPartPr/>
                <p14:nvPr/>
              </p14:nvContentPartPr>
              <p14:xfrm>
                <a:off x="6366169" y="4080139"/>
                <a:ext cx="309240" cy="264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E757012-9D70-435B-8D5A-5723450F136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57529" y="4071139"/>
                  <a:ext cx="326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0911112-6BD1-4EA2-AB3E-6D848EA9474C}"/>
                    </a:ext>
                  </a:extLst>
                </p14:cNvPr>
                <p14:cNvContentPartPr/>
                <p14:nvPr/>
              </p14:nvContentPartPr>
              <p14:xfrm>
                <a:off x="5940289" y="3774139"/>
                <a:ext cx="90720" cy="122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0911112-6BD1-4EA2-AB3E-6D848EA947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931289" y="3765499"/>
                  <a:ext cx="108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38E26B-089F-4DD9-98AB-4D36229366EC}"/>
                    </a:ext>
                  </a:extLst>
                </p14:cNvPr>
                <p14:cNvContentPartPr/>
                <p14:nvPr/>
              </p14:nvContentPartPr>
              <p14:xfrm>
                <a:off x="6011209" y="3987259"/>
                <a:ext cx="17640" cy="17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38E26B-089F-4DD9-98AB-4D36229366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02569" y="3978259"/>
                  <a:ext cx="3528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18?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BB86F9-CB44-4C7A-9D65-26BBDBA38631}"/>
                  </a:ext>
                </a:extLst>
              </p14:cNvPr>
              <p14:cNvContentPartPr/>
              <p14:nvPr/>
            </p14:nvContentPartPr>
            <p14:xfrm>
              <a:off x="816409" y="1746979"/>
              <a:ext cx="2298600" cy="6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BB86F9-CB44-4C7A-9D65-26BBDBA386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7769" y="1737979"/>
                <a:ext cx="2316240" cy="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BST&lt;K, V&gt; {</a:t>
            </a:r>
          </a:p>
          <a:p>
            <a:r>
              <a:rPr lang="en-US" sz="1400" dirty="0"/>
              <a:t>  Node&lt;K, V&gt; root;</a:t>
            </a:r>
          </a:p>
          <a:p>
            <a:r>
              <a:rPr lang="en-US" sz="1400" dirty="0"/>
              <a:t>  BST() (</a:t>
            </a:r>
            <a:r>
              <a:rPr lang="en-US" sz="1400" dirty="0" err="1"/>
              <a:t>this.root</a:t>
            </a:r>
            <a:r>
              <a:rPr lang="en-US" sz="1400" dirty="0"/>
              <a:t> = null);</a:t>
            </a:r>
          </a:p>
          <a:p>
            <a:r>
              <a:rPr lang="en-US" sz="1400" dirty="0"/>
              <a:t>  BST(Node&lt;K, V&gt; root) { </a:t>
            </a:r>
            <a:r>
              <a:rPr lang="en-US" sz="1400" dirty="0" err="1"/>
              <a:t>this.root</a:t>
            </a:r>
            <a:r>
              <a:rPr lang="en-US" sz="1400" dirty="0"/>
              <a:t> = root; }</a:t>
            </a:r>
          </a:p>
          <a:p>
            <a:endParaRPr lang="en-US" sz="1400" dirty="0"/>
          </a:p>
          <a:p>
            <a:r>
              <a:rPr lang="en-US" sz="1400" dirty="0"/>
              <a:t>  V get(Node&lt;K, V&gt; node, K key) {</a:t>
            </a:r>
          </a:p>
          <a:p>
            <a:r>
              <a:rPr lang="en-US" sz="1400" dirty="0"/>
              <a:t>    if (node == null) { //throw error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node.key.equals</a:t>
            </a:r>
            <a:r>
              <a:rPr lang="en-US" sz="1400" dirty="0"/>
              <a:t>(key)) {</a:t>
            </a:r>
          </a:p>
          <a:p>
            <a:r>
              <a:rPr lang="en-US" sz="1400" dirty="0"/>
              <a:t>      return </a:t>
            </a:r>
            <a:r>
              <a:rPr lang="en-US" sz="1400" dirty="0" err="1"/>
              <a:t>node.value</a:t>
            </a:r>
            <a:r>
              <a:rPr lang="en-US" sz="1400" dirty="0"/>
              <a:t>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if (</a:t>
            </a:r>
            <a:r>
              <a:rPr lang="en-US" sz="1400" dirty="0" err="1"/>
              <a:t>node.key</a:t>
            </a:r>
            <a:r>
              <a:rPr lang="en-US" sz="1400" dirty="0"/>
              <a:t> &gt; key)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node.left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  else {</a:t>
            </a:r>
          </a:p>
          <a:p>
            <a:r>
              <a:rPr lang="en-US" sz="1400" dirty="0"/>
              <a:t>      return get(</a:t>
            </a:r>
            <a:r>
              <a:rPr lang="en-US" sz="1400" dirty="0" err="1"/>
              <a:t>node.right</a:t>
            </a:r>
            <a:r>
              <a:rPr lang="en-US" sz="1400" dirty="0"/>
              <a:t>, key);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V get(Key key) {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this.get</a:t>
            </a:r>
            <a:r>
              <a:rPr lang="en-US" sz="1400" dirty="0"/>
              <a:t>(root, key);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get(2)</a:t>
            </a:r>
          </a:p>
          <a:p>
            <a:pPr lvl="1"/>
            <a:r>
              <a:rPr lang="en-US" dirty="0"/>
              <a:t>How many nodes does it touch?</a:t>
            </a:r>
          </a:p>
          <a:p>
            <a:pPr lvl="1"/>
            <a:r>
              <a:rPr lang="en-US" dirty="0"/>
              <a:t>What happens when the nodes isn’t found?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Trace the path for get(40)</a:t>
            </a:r>
          </a:p>
          <a:p>
            <a:pPr lvl="1"/>
            <a:r>
              <a:rPr lang="en-US" dirty="0"/>
              <a:t>How many nodes does it touch?</a:t>
            </a:r>
          </a:p>
          <a:p>
            <a:r>
              <a:rPr lang="en-US" dirty="0"/>
              <a:t>Trace the path for get(4)</a:t>
            </a:r>
          </a:p>
          <a:p>
            <a:pPr lvl="1"/>
            <a:r>
              <a:rPr lang="en-US" dirty="0"/>
              <a:t>How many nodes does it touch?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050EAA-3261-4EAC-932E-FEBB319F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5" y="1193007"/>
            <a:ext cx="4689230" cy="24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21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18?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3275</TotalTime>
  <Words>435</Words>
  <Application>Microsoft Office PowerPoint</Application>
  <PresentationFormat>On-screen Show (16:9)</PresentationFormat>
  <Paragraphs>69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 Light</vt:lpstr>
      <vt:lpstr>Calibri</vt:lpstr>
      <vt:lpstr>Office Theme</vt:lpstr>
      <vt:lpstr>CSE 12 – Basic Data Structures and Object-Oriented Design Lecture 18</vt:lpstr>
      <vt:lpstr>Announcements</vt:lpstr>
      <vt:lpstr>Topics</vt:lpstr>
      <vt:lpstr>PowerPoint Presentation</vt:lpstr>
      <vt:lpstr>Binary Search Tree</vt:lpstr>
      <vt:lpstr>Binary Search Tree</vt:lpstr>
      <vt:lpstr>Questions on Lecture 18?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201</cp:revision>
  <dcterms:modified xsi:type="dcterms:W3CDTF">2021-02-19T19:31:33Z</dcterms:modified>
</cp:coreProperties>
</file>