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75" r:id="rId5"/>
    <p:sldId id="272" r:id="rId6"/>
    <p:sldId id="274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0:3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 5352 0 0,'4'-8'6416'0'0,"-11"9"-6825"0"0,4-1 1164 0 0,0 1-1 0 0,0 0 1 0 0,0-1-1 0 0,0 1 1 0 0,1 0 0 0 0,-1 0-1 0 0,0 1 1 0 0,-5 3 1472 0 0,8-5-2181 0 0,-1 0-1 0 0,1 0 0 0 0,-1 0 1 0 0,1 1-1 0 0,0-1 0 0 0,0 0 1 0 0,-1 0-1 0 0,1 1 0 0 0,0-1 1 0 0,-1 0-1 0 0,1 0 0 0 0,0 1 0 0 0,0-1 1 0 0,-1 0-1 0 0,1 1 0 0 0,0-1 1 0 0,0 0-1 0 0,0 1 0 0 0,0-1 1 0 0,-1 0-1 0 0,1 1 0 0 0,0-1 1 0 0,0 0-1 0 0,0 1 0 0 0,0-1 0 0 0,0 0 1 0 0,0 1-1 0 0,0-1 0 0 0,0 1 1 0 0,0-1-1 0 0,0 0 0 0 0,0 1 1 0 0,0-1-1 0 0,0 0 0 0 0,0 1 1 0 0,0-1-1 0 0,1 0 0 0 0,-1 1 1 0 0,0-1-1 0 0,0 0 0 0 0,1 1 0 0 0,-1 0-44 0 0,0 0 0 0 0,0 0 0 0 0,1-1 0 0 0,-1 1 0 0 0,0 0 0 0 0,1 0-1 0 0,-1-1 1 0 0,1 1 0 0 0,-1 0 0 0 0,1 0 0 0 0,0-1 0 0 0,-1 1-1 0 0,1-1 1 0 0,-1 1 0 0 0,1-1 0 0 0,0 1 0 0 0,0-1 0 0 0,-1 1 0 0 0,2 0-1 0 0,19 1 473 0 0,0-1 0 0 0,-1-1 0 0 0,28-2 0 0 0,-33 1-298 0 0,6-1-21 0 0,-10 1-32 0 0,1 0 1 0 0,0 1-1 0 0,17 2 1 0 0,22 4 376 0 0,78 0 0 0 0,51-13 155 0 0,-118 4-113 0 0,87 6 191 0 0,-95 0-528 0 0,79 6 95 0 0,-12 1 122 0 0,34-16 91 0 0,-70 1-208 0 0,-6-2 21 0 0,-47 3-140 0 0,57 1 1 0 0,98 17 265 0 0,-159-13-551 0 0,-14-1-24 0 0,23 2 1 0 0,-14 1 494 0 0,-1-2 1 0 0,1 0-1 0 0,23-3 0 0 0,9 0 136 0 0,33-6-507 0 0,-58 4-28 0 0,-26 2 22 0 0,0 1 1 0 0,0 1-1 0 0,0-1 1 0 0,1 0-1 0 0,-1 1 1 0 0,0 0-1 0 0,7 1 1 0 0,8-2 161 0 0,4-1-19 0 0,-23 2-137 0 0,1 0 0 0 0,-1 0-1 0 0,0 0 1 0 0,1 0 0 0 0,-1 0-1 0 0,1 0 1 0 0,-1 0 0 0 0,1 0-1 0 0,-1 0 1 0 0,1 0 0 0 0,-1-1-1 0 0,0 1 1 0 0,1 0 0 0 0,-1 0 0 0 0,1-1-1 0 0,-1 1 1 0 0,0 0 0 0 0,1 0-1 0 0,-1-1 1 0 0,0 1 0 0 0,1 0-1 0 0,-1-1 1 0 0,0 1 0 0 0,0-1-1 0 0,1 1 1 0 0,-1 0 0 0 0,0-1-1 0 0,0 1 1 0 0,1-1 0 0 0,-1 1-1 0 0,0-1 1 0 0,0 0 0 0 0,0 1-112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05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20 295 8320 0 0,'-16'-9'904'0'0,"15"9"-871"0"0,1 0 0 0 0,0-1 0 0 0,-1 1 0 0 0,1-1-1 0 0,0 1 1 0 0,0-1 0 0 0,0 1 0 0 0,-1-1 0 0 0,1 1 0 0 0,0-1 0 0 0,0 1 0 0 0,0-1 0 0 0,0 1 0 0 0,0-1 0 0 0,0 1 0 0 0,0-1 0 0 0,0 1 0 0 0,0-1 0 0 0,0 1 0 0 0,0-1 0 0 0,0 1 0 0 0,0-1 0 0 0,1 1-1 0 0,-1-1 1 0 0,0 1 0 0 0,0-1 0 0 0,0 1 0 0 0,1-1 0 0 0,0 0 148 0 0,0 0-1 0 0,0 0 1 0 0,0 1 0 0 0,0-1-1 0 0,0 0 1 0 0,0 1 0 0 0,1-1-1 0 0,-1 1 1 0 0,0-1-1 0 0,0 1 1 0 0,3-1 0 0 0,4 0 1078 0 0,0 0 0 0 0,17 0-1 0 0,-22 1-1157 0 0,79 6 1002 0 0,-16-1-316 0 0,17-5-139 0 0,1-3-1 0 0,-2-4 0 0 0,1-4 1 0 0,90-23-1 0 0,99-17-261 0 0,-271 51-353 0 0,0 0 0 0 0,-1 0 0 0 0,1 0 0 0 0,0 0 0 0 0,-1 0 0 0 0,1 0 1 0 0,0-1-1 0 0,-1 1 0 0 0,1 0 0 0 0,0 0 0 0 0,-1-1 0 0 0,1 1 0 0 0,-1 0 0 0 0,1-1 1 0 0,-1 1-1 0 0,1 0 0 0 0,-1-1 0 0 0,1 1 0 0 0,-1-1 0 0 0,1 1 0 0 0,-1-1 0 0 0,1 1 1 0 0,-1-1-1 0 0,0 0 0 0 0,1 0 0 0 0,-1 0 18 0 0,0 0 0 0 0,0 0 0 0 0,0 0 0 0 0,0 0 0 0 0,0 0 0 0 0,0 0 0 0 0,0 0 0 0 0,0 0 0 0 0,-1 0 0 0 0,1 0 0 0 0,0 0 1 0 0,-1 0-1 0 0,1 1 0 0 0,0-1 0 0 0,-1-1 0 0 0,-2-3 96 0 0,-1 1 1 0 0,1-1 0 0 0,0 1-1 0 0,-1 0 1 0 0,-4-4 0 0 0,-13-8-54 0 0,0 1 0 0 0,-1 1 0 0 0,0 1 0 0 0,-1 1 1 0 0,-48-18-1 0 0,66 28-74 0 0,-1 0-1 0 0,1 1 1 0 0,-1-1 0 0 0,1 1 0 0 0,-1 0-1 0 0,0 0 1 0 0,0 0 0 0 0,1 1 0 0 0,-1 0-1 0 0,-11 2 1 0 0,16-2-16 0 0,1 0-1 0 0,-1 0 1 0 0,0 1 0 0 0,1-1-1 0 0,-1 1 1 0 0,1-1-1 0 0,-1 1 1 0 0,0-1 0 0 0,1 0-1 0 0,-1 1 1 0 0,1 0-1 0 0,0-1 1 0 0,-1 1-1 0 0,1-1 1 0 0,-1 1 0 0 0,1 0-1 0 0,0-1 1 0 0,-1 1-1 0 0,1 0 1 0 0,0-1 0 0 0,0 1-1 0 0,0 0 1 0 0,-1-1-1 0 0,1 1 1 0 0,0 0 0 0 0,0-1-1 0 0,0 1 1 0 0,0 0-1 0 0,0 0 1 0 0,0-1 0 0 0,1 1-1 0 0,-1 0 1 0 0,0-1-1 0 0,0 1 1 0 0,0 0-1 0 0,1-1 1 0 0,-1 1 0 0 0,1 1-1 0 0,2 1-1 0 0,1 0 0 0 0,0-1 0 0 0,0 1 0 0 0,0-1 0 0 0,0 1 0 0 0,0-1 0 0 0,0 0 0 0 0,0-1 0 0 0,1 1 0 0 0,-1-1 0 0 0,1 0 0 0 0,-1 0 0 0 0,1 0 0 0 0,7 0 0 0 0,9 0 15 0 0,39-4 0 0 0,-54 3-17 0 0,19-2 93 0 0,-1 1-1 0 0,31 4 1 0 0,-53-3-93 0 0,0 0 1 0 0,0 0 0 0 0,0 0 0 0 0,-1 1-1 0 0,1-1 1 0 0,0 1 0 0 0,0-1 0 0 0,0 1 0 0 0,0 0-1 0 0,-1 0 1 0 0,1 0 0 0 0,0 0 0 0 0,-1 0-1 0 0,3 2 1 0 0,-3-2-1 0 0,-1 0 0 0 0,1 0 0 0 0,-1 0 0 0 0,1 0 0 0 0,-1 0 0 0 0,0 0 0 0 0,1 0 0 0 0,-1 1 0 0 0,0-1 0 0 0,0 0 0 0 0,0 0 0 0 0,0 0 0 0 0,0 0 0 0 0,0 1 0 0 0,0-1 0 0 0,0 0 0 0 0,-1 0-1 0 0,1 0 1 0 0,0 0 0 0 0,-1 0 0 0 0,1 1 0 0 0,-1-1 0 0 0,1 0 0 0 0,-2 1 0 0 0,-11 24 26 0 0,0-1 1 0 0,-24 31-1 0 0,-41 43 305 0 0,55-71-269 0 0,-22 22-55 0 0,32-36-126 0 0,-1 1 0 0 0,2 0 0 0 0,-21 31 0 0 0,27-35-1153 0 0,3-1-411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0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4 426 4608 0 0,'0'0'353'0'0,"-4"19"3484"0"0,4-19-3747 0 0,0 0 0 0 0,0 0 0 0 0,0 1 0 0 0,0-1 0 0 0,0 0 0 0 0,0 0-1 0 0,0 1 1 0 0,0-1 0 0 0,0 0 0 0 0,0 0 0 0 0,0 1 0 0 0,0-1-1 0 0,0 0 1 0 0,0 0 0 0 0,1 1 0 0 0,-1-1 0 0 0,0 0 0 0 0,0 0 0 0 0,0 1-1 0 0,0-1 1 0 0,0 0 0 0 0,0 0 0 0 0,1 1 0 0 0,-1-1 0 0 0,0 0 0 0 0,0 0-1 0 0,0 0 1 0 0,1 0 0 0 0,-1 1 0 0 0,0-1 0 0 0,0 0 0 0 0,0 0 0 0 0,1 0-1 0 0,-1 0 1 0 0,0 0 0 0 0,0 0 0 0 0,1 0 0 0 0,-1 1 0 0 0,0-1 0 0 0,0 0-1 0 0,1 0 1 0 0,-1 0 0 0 0,0 0 0 0 0,1 0 0 0 0,-1 0 0 0 0,0 0 0 0 0,0 0-1 0 0,1 0 1 0 0,-1-1 0 0 0,0 1 0 0 0,0 0 0 0 0,1 0 0 0 0,-1 0-1 0 0,0 0 1 0 0,0 0 0 0 0,1 0 0 0 0,-1 0 0 0 0,0-1 0 0 0,0 1 0 0 0,0 0-1 0 0,1 0 1 0 0,-1 0 0 0 0,0-1 0 0 0,0 1 0 0 0,2-1 100 0 0,-1 0 0 0 0,1-1 1 0 0,-1 1-1 0 0,0 0 0 0 0,1-1 1 0 0,-1 1-1 0 0,0-1 0 0 0,2-2 0 0 0,14-50 1775 0 0,-8 21-1291 0 0,49-152 2151 0 0,-18 43-993 0 0,-38 129-1669 0 0,-1 5-33 0 0,-1 14-71 0 0,-1 55-57 0 0,-1-37-5 0 0,1 0 1 0 0,2 1 0 0 0,0-1-1 0 0,7 30 1 0 0,-8-51 0 0 0,6 22-31 0 0,14 39 0 0 0,-17-57 28 0 0,-1 0 1 0 0,2-1-1 0 0,-1 0 1 0 0,1 0-1 0 0,0 0 1 0 0,0 0-1 0 0,0 0 1 0 0,1-1-1 0 0,0 1 1 0 0,9 7-1 0 0,-12-12 25 0 0,0 0-1 0 0,-1 0 1 0 0,1 0-1 0 0,0 0 0 0 0,0 0 1 0 0,0 0-1 0 0,0 0 1 0 0,0-1-1 0 0,0 1 1 0 0,0-1-1 0 0,0 1 1 0 0,0-1-1 0 0,0 0 0 0 0,0 0 1 0 0,0 0-1 0 0,0 0 1 0 0,0 0-1 0 0,0 0 1 0 0,0-1-1 0 0,0 1 1 0 0,1-1-1 0 0,-1 1 0 0 0,-1-1 1 0 0,1 0-1 0 0,0 0 1 0 0,0 0-1 0 0,0 0 1 0 0,0 0-1 0 0,-1 0 0 0 0,1 0 1 0 0,2-3-1 0 0,4-4 169 0 0,0 0-1 0 0,0-1 0 0 0,-1 0 0 0 0,10-16 1 0 0,-7 9-55 0 0,0 0 286 0 0,0 0-1 0 0,12-34 1 0 0,-8 18-77 0 0,-6 16-409 0 0,0 0 1 0 0,1 0-1 0 0,13-18 1 0 0,-18 29-288 0 0,-1 1 1 0 0,1 0 0 0 0,0 0-1 0 0,0 0 1 0 0,0 0-1 0 0,1 1 1 0 0,-1-1 0 0 0,1 1-1 0 0,0 0 1 0 0,0 1 0 0 0,0-1-1 0 0,0 1 1 0 0,0 0-1 0 0,10-2 1 0 0,-1 2-1214 0 0,1-1-181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06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47 5064 0 0,'0'0'389'0'0,"-14"1"144"0"0,-10 4 7147 0 0,1 2-3628 0 0,16-5-3632 0 0,0 1 0 0 0,0 0 0 0 0,0 1 0 0 0,0-1 0 0 0,1 1 0 0 0,-1 1 0 0 0,-8 7 0 0 0,7-5-198 0 0,1 0 0 0 0,0 1 0 0 0,0 0 1 0 0,1 0-1 0 0,0 1 0 0 0,1-1 0 0 0,0 1 0 0 0,0 1 0 0 0,-3 9 0 0 0,5-14-109 0 0,2 1-1 0 0,-1 0 0 0 0,0 0 0 0 0,1 0 0 0 0,0 0 1 0 0,1 0-1 0 0,-1 0 0 0 0,1 0 0 0 0,0 0 1 0 0,1 0-1 0 0,-1 0 0 0 0,1 0 0 0 0,1 0 1 0 0,-1-1-1 0 0,1 1 0 0 0,4 11 0 0 0,-5-15-72 0 0,0 0-1 0 0,0 0 0 0 0,1 0 1 0 0,-1 0-1 0 0,0 0 1 0 0,1-1-1 0 0,-1 1 1 0 0,1 0-1 0 0,0-1 0 0 0,-1 1 1 0 0,1-1-1 0 0,0 1 1 0 0,0-1-1 0 0,0 0 0 0 0,0 0 1 0 0,0 0-1 0 0,0 0 1 0 0,0 0-1 0 0,1-1 0 0 0,-1 1 1 0 0,0 0-1 0 0,0-1 1 0 0,1 0-1 0 0,-1 1 1 0 0,0-1-1 0 0,0 0 0 0 0,1 0 1 0 0,-1 0-1 0 0,0-1 1 0 0,1 1-1 0 0,-1-1 0 0 0,0 1 1 0 0,4-2-1 0 0,3-1 82 0 0,0-1-1 0 0,0 0 1 0 0,-1-1-1 0 0,1 0 1 0 0,-1 0 0 0 0,11-10-1 0 0,2-2 41 0 0,0-1 0 0 0,-2-1 0 0 0,20-25-1 0 0,-28 31-158 0 0,-1-2-1 0 0,0 1 0 0 0,-1-1 0 0 0,-1-1 1 0 0,0 1-1 0 0,5-18 0 0 0,-11 26-245 0 0,0 1-1 0 0,-1-1 1 0 0,0 0-1 0 0,0 1 1 0 0,0-8 0 0 0,-3-7-670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0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12 419 3680 0 0,'0'0'284'0'0,"-3"11"2301"0"0,-3 6 1445 0 0,3-5 2766 0 0,18-20-5484 0 0,-1-11-553 0 0,-2-1 1 0 0,0 0-1 0 0,18-41 0 0 0,3-6-20 0 0,-1 8-222 0 0,-6 11-4 0 0,1 1 0 0 0,38-47 0 0 0,-64 93-503 0 0,-1-1-1 0 0,1 1 1 0 0,0 0-1 0 0,1 0 1 0 0,-1 0-1 0 0,0 0 1 0 0,0 0-1 0 0,0 0 1 0 0,1 0-1 0 0,-1 0 1 0 0,0 1-1 0 0,1-1 1 0 0,-1 0-1 0 0,0 1 1 0 0,2-1-1 0 0,-2 1-6 0 0,-1 0 0 0 0,0 0 0 0 0,1 0-1 0 0,-1 0 1 0 0,1 0 0 0 0,-1 0-1 0 0,0 0 1 0 0,0 0 0 0 0,1 0 0 0 0,-1 0-1 0 0,0 1 1 0 0,1-1 0 0 0,-1 0-1 0 0,0 0 1 0 0,1 0 0 0 0,-1 1 0 0 0,0-1-1 0 0,0 0 1 0 0,1 0 0 0 0,-1 1 0 0 0,0-1-1 0 0,0 0 1 0 0,0 0 0 0 0,1 1-1 0 0,-1-1 1 0 0,3 16 30 0 0,-5 24-33 0 0,-10 55 0 0 0,0 12 0 0 0,11-91 0 0 0,1-1 0 0 0,0 1 0 0 0,5 22 0 0 0,-5-37 0 0 0,0 0 0 0 0,0-1 0 0 0,0 1 0 0 0,0 0 0 0 0,0-1 0 0 0,0 1 0 0 0,1 0 0 0 0,-1-1 0 0 0,0 1 0 0 0,0 0 0 0 0,1-1 0 0 0,-1 1 0 0 0,0-1 0 0 0,1 1 0 0 0,-1-1 0 0 0,1 1 0 0 0,-1-1 0 0 0,1 1 0 0 0,-1-1 0 0 0,1 1 0 0 0,-1-1 0 0 0,1 1 0 0 0,0-1 0 0 0,-1 0 0 0 0,1 0 0 0 0,0 1 0 0 0,0-1 0 0 0,1 0 0 0 0,-1 0 0 0 0,0 0 0 0 0,0 0 0 0 0,0 0 0 0 0,0 0 0 0 0,1-1 0 0 0,-1 1 0 0 0,0 0 0 0 0,0-1 0 0 0,0 1 0 0 0,0 0 0 0 0,0-1 0 0 0,1 0 0 0 0,2-2 0 0 0,0 1 0 0 0,-1-1 0 0 0,1 0 0 0 0,-1 0 0 0 0,0 0 0 0 0,0 0 0 0 0,4-5 0 0 0,32-41 0 0 0,14-29 264 0 0,-44 66-70 0 0,2-1 0 0 0,0 2 0 0 0,23-21 0 0 0,-29 27-110 0 0,1 1-1 0 0,1 0 1 0 0,-1 0-1 0 0,0 1 1 0 0,1-1-1 0 0,9-2 1 0 0,-15 5-79 0 0,1 1 1 0 0,0-1 0 0 0,0 1-1 0 0,0 0 1 0 0,-1-1 0 0 0,1 1 0 0 0,0 0-1 0 0,0 0 1 0 0,0 0 0 0 0,0 0 0 0 0,0 1-1 0 0,-1-1 1 0 0,1 0 0 0 0,0 1-1 0 0,0-1 1 0 0,-1 1 0 0 0,1 0 0 0 0,0 0-1 0 0,0-1 1 0 0,-1 1 0 0 0,1 0-1 0 0,-1 0 1 0 0,1 1 0 0 0,-1-1 0 0 0,0 0-1 0 0,1 0 1 0 0,-1 1 0 0 0,0-1 0 0 0,2 4-1 0 0,2 2 15 0 0,-1 1 0 0 0,-1 0 0 0 0,1 0 0 0 0,-1 0-1 0 0,-1 0 1 0 0,0 1 0 0 0,0-1 0 0 0,1 16 0 0 0,0 73 57 0 0,-3-68-70 0 0,-2-1 36 0 0,1-23-121 0 0,0 1 0 0 0,0-1 0 0 0,1 0-1 0 0,0 0 1 0 0,0 1 0 0 0,1-1 0 0 0,-1 0 0 0 0,3 10 0 0 0,-2-14-707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08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12 15664 0 0,'0'-1'57'0'0,"-1"1"1"0"0,1-1 0 0 0,0 0-1 0 0,-1 1 1 0 0,1-1 0 0 0,-1 0-1 0 0,1 1 1 0 0,-1-1 0 0 0,0 0-1 0 0,1 1 1 0 0,-1-1-1 0 0,1 1 1 0 0,-1-1 0 0 0,0 1-1 0 0,0-1 1 0 0,1 1 0 0 0,-1 0-1 0 0,0-1 1 0 0,0 1 0 0 0,0 0-1 0 0,-1 0-10 0 0,0 0-1 0 0,1 0 0 0 0,-1 0 1 0 0,0 0-1 0 0,0 1 0 0 0,1-1 0 0 0,-1 1 1 0 0,1-1-1 0 0,-1 1 0 0 0,-1 0 0 0 0,-5 4 199 0 0,0-1-1 0 0,0 1 0 0 0,1 0 0 0 0,0 0 0 0 0,0 1 0 0 0,0 0 0 0 0,1 0 0 0 0,0 1 0 0 0,0 0 0 0 0,0 0 0 0 0,1 0 0 0 0,0 0 0 0 0,-5 11 1 0 0,-3 10 320 0 0,0 1 1 0 0,-11 40-1 0 0,20-58-504 0 0,-1 5 59 0 0,1 0 1 0 0,1 1-1 0 0,0-1 0 0 0,-1 23 0 0 0,4-31-92 0 0,0 0 0 0 0,0 0 0 0 0,1 0 0 0 0,0 0 0 0 0,0 0 0 0 0,1 0 0 0 0,0-1 0 0 0,0 1 0 0 0,1-1 0 0 0,0 1 0 0 0,5 8 0 0 0,-7-15-29 0 0,0 1-1 0 0,0 0 1 0 0,0-1-1 0 0,0 1 1 0 0,1-1-1 0 0,-1 1 1 0 0,0-1-1 0 0,1 0 1 0 0,-1 1-1 0 0,1-1 1 0 0,0 0-1 0 0,-1 0 1 0 0,1 0-1 0 0,0 0 1 0 0,0-1-1 0 0,0 1 1 0 0,0 0-1 0 0,2 0 1 0 0,-1-1 7 0 0,0 0 0 0 0,0 0 0 0 0,0 0 0 0 0,0 0 0 0 0,-1-1 0 0 0,1 1 0 0 0,0-1 0 0 0,0 1 0 0 0,0-1 0 0 0,-1 0 0 0 0,5-2 0 0 0,0-1 172 0 0,0 0-1 0 0,0-1 1 0 0,0 0-1 0 0,0 0 1 0 0,-1-1-1 0 0,0 1 1 0 0,9-12-1 0 0,-5 4-95 0 0,-1-1-1 0 0,-1 1 0 0 0,0-1 1 0 0,6-18-1 0 0,20-62-80 0 0,-23 63 254 0 0,50-128 1738 0 0,-53 146-1993 0 0,-8 13 0 0 0,1 0 0 0 0,-1 0 0 0 0,0 0 0 0 0,0 0 0 0 0,0 0 0 0 0,1 0 0 0 0,-1 0 0 0 0,0 0 0 0 0,0 1 0 0 0,0-1 0 0 0,1 0 0 0 0,-1 0 0 0 0,0 0 0 0 0,0 0 0 0 0,0 0 0 0 0,0 0 0 0 0,1 0 0 0 0,-1 0 0 0 0,0 1 0 0 0,0-1 0 0 0,0 0 0 0 0,0 0 0 0 0,0 0 0 0 0,1 0 0 0 0,-1 1 0 0 0,0-1 0 0 0,0 0 0 0 0,0 0 0 0 0,0 0 0 0 0,0 1 0 0 0,0-1 0 0 0,0 0 0 0 0,0 0 0 0 0,0 0 0 0 0,0 1 0 0 0,0-1 0 0 0,3 8 0 0 0,-2 0 0 0 0,0 1 0 0 0,0-1 0 0 0,-1 1 0 0 0,-1-1 0 0 0,0 10 0 0 0,-1 11 0 0 0,-5 47-161 0 0,1-4-185 0 0,6-63 294 0 0,0-1-1 0 0,1 1 0 0 0,0-1 0 0 0,0 0 1 0 0,1 1-1 0 0,3 10 0 0 0,-4-17-107 0 0,-1-1 0 0 0,1 1-1 0 0,0 0 1 0 0,0-1 0 0 0,0 1-1 0 0,0-1 1 0 0,0 1 0 0 0,0-1-1 0 0,0 1 1 0 0,0-1 0 0 0,1 0-1 0 0,1 2 1 0 0,-2-3 69 0 0,-1 1 1 0 0,1-1-1 0 0,-1 0 1 0 0,1 0-1 0 0,-1 0 1 0 0,1 1 0 0 0,0-1-1 0 0,-1 0 1 0 0,1 0-1 0 0,-1 0 1 0 0,1 0-1 0 0,-1 0 1 0 0,1 0-1 0 0,0 0 1 0 0,-1 0-1 0 0,1 0 1 0 0,-1 0-1 0 0,1 0 1 0 0,-1-1-1 0 0,1 1 1 0 0,-1 0-1 0 0,1 0 1 0 0,-1 0-1 0 0,1-1 1 0 0,-1 1-1 0 0,1 0 1 0 0,-1-1-1 0 0,1 1 1 0 0,-1 0-1 0 0,1-1 1 0 0,-1 1-1 0 0,1-1 1 0 0,-1 1-1 0 0,0-1 1 0 0,1 1-1 0 0,-1-1 1 0 0,0 1 0 0 0,1-1-1 0 0,3-12-1532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0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8288 0 0,'0'0'9926'0'0,"3"8"-8870"0"0,-2 5-890 0 0,-1-1 0 0 0,-1 1 0 0 0,0 0 0 0 0,0-1 1 0 0,-1 1-1 0 0,-5 14 0 0 0,-2 17-117 0 0,-10 51 13 0 0,-1 0-7 0 0,12-52-37 0 0,5-33 90 0 0,0 0 0 0 0,2 0 0 0 0,-1 1 0 0 0,1-1 0 0 0,1 0 0 0 0,0 1 0 0 0,0-1 0 0 0,2 12 0 0 0,-1-21-71 0 0,-1 0 0 0 0,0-1 1 0 0,0 1-1 0 0,1 0 0 0 0,-1 0 1 0 0,0 0-1 0 0,1 0 1 0 0,-1-1-1 0 0,1 1 0 0 0,-1 0 1 0 0,1 0-1 0 0,0-1 0 0 0,-1 1 1 0 0,1 0-1 0 0,0-1 0 0 0,-1 1 1 0 0,1-1-1 0 0,0 1 0 0 0,-1-1 1 0 0,1 1-1 0 0,0-1 1 0 0,0 0-1 0 0,0 1 0 0 0,0-1 1 0 0,0 0-1 0 0,-1 0 0 0 0,1 1 1 0 0,0-1-1 0 0,0 0 0 0 0,0 0 1 0 0,0 0-1 0 0,0 0 0 0 0,0 0 1 0 0,0 0-1 0 0,0 0 1 0 0,-1-1-1 0 0,1 1 0 0 0,0 0 1 0 0,0 0-1 0 0,0-1 0 0 0,1 0 1 0 0,3 0 146 0 0,0-1 1 0 0,0-1-1 0 0,-1 1 1 0 0,1-1-1 0 0,7-5 1 0 0,76-74 1138 0 0,1 0-1629 0 0,-72 67-1036 0 0,0-1 0 0 0,15-20-1 0 0,-12 15-1145 0 0,-10 9 760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08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17447 0 0,'-3'1'152'0'0,"0"1"-1"0"0,1 0 1 0 0,-1-1-1 0 0,0 1 1 0 0,0 1-1 0 0,1-1 1 0 0,-1 0-1 0 0,1 1 1 0 0,0-1 0 0 0,0 1-1 0 0,-1-1 1 0 0,2 1-1 0 0,-4 5 1 0 0,1 2 215 0 0,0 0 0 0 0,-5 20 1 0 0,-4 9 911 0 0,10-31-1097 0 0,0 0 0 0 0,1 1 0 0 0,0 0-1 0 0,0-1 1 0 0,1 1 0 0 0,-1 10 0 0 0,2-14-429 0 0,0 1 1 0 0,0 0-1 0 0,1 0 0 0 0,0-1 0 0 0,0 1 0 0 0,0 0 1 0 0,0-1-1 0 0,1 1 0 0 0,0-1 0 0 0,3 7 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0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1 286 8752 0 0,'0'0'1122'0'0,"1"1"9"0"0,2 0-791 0 0,1-1 0 0 0,-1 0 0 0 0,0 1 0 0 0,0-1 0 0 0,0 0 0 0 0,0 0 0 0 0,0-1 0 0 0,0 1 0 0 0,0-1 1 0 0,0 0-1 0 0,0 1 0 0 0,0-1 0 0 0,0 0 0 0 0,0-1 0 0 0,-1 1 0 0 0,1 0 0 0 0,3-3 0 0 0,5-3 191 0 0,-1 0 0 0 0,18-15 0 0 0,-1-4 718 0 0,31-37 0 0 0,-54 57-1108 0 0,1 0 0 0 0,-1-1 1 0 0,-1 0-1 0 0,1 1 0 0 0,4-15 0 0 0,-8 21-134 0 0,2-5 4167 0 0,0-4-2491 0 0,2-4-1413 0 0,-3 7-151 0 0,1-1 0 0 0,-1 1 0 0 0,-1-1 1 0 0,1-12-1 0 0,-1 18-117 0 0,0 0 0 0 0,0 0 0 0 0,0 0 0 0 0,0 0-1 0 0,0 0 1 0 0,0 0 0 0 0,0 0 0 0 0,-1 0 0 0 0,1 0 0 0 0,0 0 0 0 0,-1 0 0 0 0,1 0 0 0 0,-1 0 0 0 0,1 0 0 0 0,-1 1 0 0 0,1-1 0 0 0,-1 0 0 0 0,0 0 0 0 0,1 0 0 0 0,-1 1 0 0 0,0-1-1 0 0,-1-1 1 0 0,0 1 4 0 0,1 1-1 0 0,-1-1 1 0 0,1 1 0 0 0,-1-1-1 0 0,0 1 1 0 0,1 0-1 0 0,-1-1 1 0 0,0 1-1 0 0,1 0 1 0 0,-1 0-1 0 0,0 0 1 0 0,-2 1-1 0 0,-2 0 8 0 0,1 0-1 0 0,0 0 0 0 0,0 1 0 0 0,0-1 0 0 0,0 1 0 0 0,0 1 0 0 0,-9 4 0 0 0,-6 9 116 0 0,2 0 0 0 0,0 2 0 0 0,1 0 0 0 0,-29 39 0 0 0,43-51-134 0 0,-1-1 0 0 0,0 1 0 0 0,1 0 0 0 0,0 0 0 0 0,1 1 0 0 0,-1-1 0 0 0,1 1 0 0 0,1-1 0 0 0,-1 1 0 0 0,1-1 0 0 0,0 1 0 0 0,0 0 0 0 0,1 0 0 0 0,1 10 0 0 0,-1-12-6 0 0,0-1-1 0 0,1 0 0 0 0,0 0 1 0 0,0 1-1 0 0,1-1 1 0 0,-1 0-1 0 0,1 0 0 0 0,-1 0 1 0 0,1 0-1 0 0,1-1 0 0 0,-1 1 1 0 0,0 0-1 0 0,1-1 0 0 0,0 0 1 0 0,0 1-1 0 0,0-1 0 0 0,0 0 1 0 0,0-1-1 0 0,1 1 0 0 0,-1 0 1 0 0,1-1-1 0 0,0 0 0 0 0,6 3 1 0 0,7 1-840 0 0,0-1 0 0 0,0-1 0 0 0,27 4 0 0 0,-10-3-6364 0 0,-17-2-806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09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 15664 0 0,'-11'13'1775'0'0,"11"-12"-1708"0"0,1 0 0 0 0,0 0 0 0 0,0 0 0 0 0,0 0 0 0 0,0-1 0 0 0,-1 1 0 0 0,1 0-1 0 0,0-1 1 0 0,0 1 0 0 0,0-1 0 0 0,0 1 0 0 0,1-1 0 0 0,-1 0 0 0 0,0 1-1 0 0,0-1 1 0 0,0 0 0 0 0,0 0 0 0 0,0 1 0 0 0,0-1 0 0 0,1 0 0 0 0,0-1-1 0 0,29-2 488 0 0,-18 1-595 0 0,66-12-180 0 0,-59 10-851 0 0,2 0-5394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10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14656 0 0,'-4'1'123'0'0,"0"0"1"0"0,0 1-1 0 0,1-1 1 0 0,-1 1-1 0 0,0 0 1 0 0,1 0-1 0 0,0 0 1 0 0,-1 1-1 0 0,1-1 1 0 0,0 1-1 0 0,0-1 1 0 0,-3 5 0 0 0,-4 4 140 0 0,1 1 1 0 0,-9 12-1 0 0,14-17-157 0 0,0-1 0 0 0,1 1 0 0 0,-1 0-1 0 0,1 0 1 0 0,1 0 0 0 0,-1 1 0 0 0,1-1-1 0 0,1 1 1 0 0,-1-1 0 0 0,1 1 0 0 0,1-1-1 0 0,-1 1 1 0 0,1 0 0 0 0,1 0 0 0 0,-1-1-1 0 0,1 1 1 0 0,3 9 0 0 0,-3-13-69 0 0,0-1 1 0 0,1 0-1 0 0,0 0 1 0 0,0 1-1 0 0,0-2 0 0 0,0 1 1 0 0,0 0-1 0 0,1 0 1 0 0,-1-1-1 0 0,1 1 1 0 0,-1-1-1 0 0,1 1 0 0 0,0-1 1 0 0,0 0-1 0 0,6 3 1 0 0,-4-3 36 0 0,-1 0 0 0 0,1 0-1 0 0,0 0 1 0 0,0-1 0 0 0,0 1 0 0 0,0-1 0 0 0,0 0 0 0 0,0-1 0 0 0,1 1-1 0 0,5-1 1 0 0,-5-1-5 0 0,-1 0-1 0 0,0 0 1 0 0,0 0-1 0 0,0-1 1 0 0,0 0-1 0 0,0 0 0 0 0,0 0 1 0 0,-1-1-1 0 0,1 1 1 0 0,6-6-1 0 0,5-4 182 0 0,20-22-1 0 0,-17 16-71 0 0,-4 5 342 0 0,0-1 0 0 0,-2-1 0 0 0,0 0-1 0 0,19-28 1 0 0,-32 42-468 0 0,0 0-1 0 0,1 0 0 0 0,-1 0 1 0 0,1 1-1 0 0,-1-1 1 0 0,1 0-1 0 0,-1 1 0 0 0,1-1 1 0 0,-1 0-1 0 0,1 1 1 0 0,0-1-1 0 0,0 1 0 0 0,-1-1 1 0 0,1 1-1 0 0,0-1 1 0 0,1 0-1 0 0,-2 1-32 0 0,0 0 1 0 0,1 0-1 0 0,-1 0 0 0 0,0 0 1 0 0,1 0-1 0 0,-1 1 0 0 0,0-1 1 0 0,1 0-1 0 0,-1 0 1 0 0,0 0-1 0 0,0 0 0 0 0,1 0 1 0 0,-1 1-1 0 0,0-1 0 0 0,0 0 1 0 0,1 0-1 0 0,-1 0 0 0 0,0 1 1 0 0,0-1-1 0 0,1 0 0 0 0,-1 0 1 0 0,0 1-1 0 0,0-1 0 0 0,0 0 1 0 0,0 1-1 0 0,1-1 0 0 0,-1 0 1 0 0,0 1-1 0 0,1 2 43 0 0,0 0 0 0 0,0 1-1 0 0,0-1 1 0 0,-1 0 0 0 0,0 0-1 0 0,1 6 1 0 0,-2 13 85 0 0,-5 28-1 0 0,4-35-62 0 0,0 0 0 0 0,0 1 0 0 0,2-1 0 0 0,2 29 0 0 0,-2-42-210 0 0,0-1 1 0 0,0 0-1 0 0,1 1 0 0 0,-1-1 1 0 0,0 0-1 0 0,1 1 0 0 0,-1-1 0 0 0,1 0 1 0 0,-1 0-1 0 0,1 1 0 0 0,0-1 1 0 0,-1 0-1 0 0,1 0 0 0 0,0 0 0 0 0,0 0 1 0 0,0 0-1 0 0,0 0 0 0 0,0 0 1 0 0,0 0-1 0 0,0 0 0 0 0,0-1 0 0 0,0 1 1 0 0,1 0-1 0 0,-1-1 0 0 0,0 1 1 0 0,0 0-1 0 0,1-1 0 0 0,-1 0 0 0 0,0 1 1 0 0,1-1-1 0 0,-1 0 0 0 0,0 0 1 0 0,1 0-1 0 0,-1 1 0 0 0,0-1 0 0 0,3-1 1 0 0,4-1-1734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0:4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68 6880 0 0,'0'0'314'0'0,"-15"-6"3716"0"0,14 5-3709 0 0,0 0 0 0 0,0 1 0 0 0,0-1 0 0 0,-1 0-1 0 0,1 1 1 0 0,0-1 0 0 0,0 1 0 0 0,0-1 0 0 0,0 1 0 0 0,-1 0 0 0 0,1-1 0 0 0,0 1 0 0 0,0 0 0 0 0,-1 0 0 0 0,1 0 0 0 0,0 0 0 0 0,-1 0 0 0 0,0 0 0 0 0,-2 0 1116 0 0,-6 3 4019 0 0,27-1-5049 0 0,0 0 0 0 0,29 8 0 0 0,-29-6-332 0 0,-5-2-23 0 0,9 3 250 0 0,36 4-1 0 0,-14-6-202 0 0,163 7 869 0 0,165-39 365 0 0,-255 15-1071 0 0,-95 12-230 0 0,153-13 265 0 0,-131 13-142 0 0,-1 2 1 0 0,47 7-1 0 0,-27 0 34 0 0,1-2 1 0 0,90-4-1 0 0,-38-4 248 0 0,-67 4-39 0 0,88-12-1 0 0,-75-1-234 0 0,39-5 538 0 0,-83 15-698 0 0,-8 0 82 0 0,1 1 0 0 0,18 1 1 0 0,-27 0-136 0 0,12-13-2992 0 0,-11 12 2569 0 0,0 0 47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10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144 218 15144 0 0,'-48'96'1663'0'0,"-13"21"-519"0"0,55-105-873 0 0,1 1-1 0 0,0 0 0 0 0,1-1 0 0 0,1 1 0 0 0,-3 20 0 0 0,0-6 1021 0 0,6-27-1277 0 0,0 0 0 0 0,0 0-1 0 0,0 0 1 0 0,0 0-1 0 0,1 0 1 0 0,-1 0 0 0 0,0 0-1 0 0,0 0 1 0 0,0 0-1 0 0,0 0 1 0 0,0 0-1 0 0,0 0 1 0 0,0 0 0 0 0,0 0-1 0 0,0 0 1 0 0,0 0-1 0 0,0 0 1 0 0,0 0 0 0 0,0 0-1 0 0,1 0 1 0 0,-1 0-1 0 0,0 0 1 0 0,0 0 0 0 0,0 0-1 0 0,0 0 1 0 0,0 0-1 0 0,0 0 1 0 0,0 0 0 0 0,0 1-1 0 0,0-1 1 0 0,0 0-1 0 0,0 0 1 0 0,0 0 0 0 0,0 0-1 0 0,0 0 1 0 0,0 0-1 0 0,0 0 1 0 0,0 0 0 0 0,1 0-1 0 0,7-14 160 0 0,10-20 649 0 0,49-114 267 0 0,-30 71-618 0 0,-34 70-294 0 0,15-32 786 0 0,1 0 0 0 0,27-39-1 0 0,-39 67-825 0 0,1 0-1 0 0,0 1 1 0 0,1 1-1 0 0,0-1 1 0 0,1 1-1 0 0,-1 1 1 0 0,2 0 0 0 0,-1 0-1 0 0,1 1 1 0 0,0 0-1 0 0,19-8 1 0 0,-28 14-109 0 0,1 0 0 0 0,-1 0 1 0 0,0 1-1 0 0,1-1 1 0 0,-1 0-1 0 0,1 1 0 0 0,-1 0 1 0 0,1-1-1 0 0,-1 1 0 0 0,1 0 1 0 0,-1 0-1 0 0,1 1 0 0 0,-1-1 1 0 0,1 0-1 0 0,-1 1 0 0 0,1 0 1 0 0,-1-1-1 0 0,4 2 0 0 0,-5-1-11 0 0,0 0-1 0 0,1 1 1 0 0,-1-1-1 0 0,0 0 0 0 0,0 0 1 0 0,0 1-1 0 0,0-1 1 0 0,0 0-1 0 0,0 1 0 0 0,0-1 1 0 0,0 1-1 0 0,0-1 1 0 0,-1 1-1 0 0,1 0 0 0 0,-1-1 1 0 0,1 1-1 0 0,-1 0 1 0 0,0-1-1 0 0,1 1 0 0 0,-1 0 1 0 0,0-1-1 0 0,0 1 0 0 0,0 0 1 0 0,-1-1-1 0 0,1 1 1 0 0,-1 3-1 0 0,0 3-125 0 0,-1 1-1 0 0,0-1 1 0 0,-1 0 0 0 0,0 0-1 0 0,0 0 1 0 0,0 0-1 0 0,-1 0 1 0 0,0-1 0 0 0,-1 1-1 0 0,0-1 1 0 0,0 0-1 0 0,0-1 1 0 0,-1 1 0 0 0,0-1-1 0 0,0 0 1 0 0,-1-1 0 0 0,0 1-1 0 0,0-1 1 0 0,0-1-1 0 0,0 1 1 0 0,-1-1 0 0 0,0-1-1 0 0,-12 5 1 0 0,-3-5-3050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10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0 21191 0 0,'-11'3'408'0'0,"0"1"-1"0"0,1 0 0 0 0,0 0 0 0 0,0 1 1 0 0,-18 11-1 0 0,3-1-80 0 0,20-12 54 0 0,0 0-1 0 0,0 0 1 0 0,0 1 0 0 0,1 0-1 0 0,-1 0 1 0 0,1 0 0 0 0,-6 8-1 0 0,9-11-367 0 0,1 0 1 0 0,0-1-1 0 0,-1 1 0 0 0,1 0 0 0 0,0-1 1 0 0,0 1-1 0 0,0 0 0 0 0,0 0 0 0 0,-1-1 1 0 0,1 1-1 0 0,0 0 0 0 0,0 0 0 0 0,1-1 0 0 0,-1 1 1 0 0,0 0-1 0 0,0-1 0 0 0,0 1 0 0 0,0 0 1 0 0,1 0-1 0 0,-1-1 0 0 0,0 1 0 0 0,0 0 1 0 0,1-1-1 0 0,-1 1 0 0 0,1 0 0 0 0,-1-1 1 0 0,1 1-1 0 0,-1-1 0 0 0,1 1 0 0 0,-1-1 0 0 0,2 1 1 0 0,16 14 170 0 0,-18-15-184 0 0,12 7 318 0 0,1-1 0 0 0,-1 0-1 0 0,22 5 1 0 0,-6 0 26 0 0,-27-11-338 0 0,0 0 1 0 0,0 0-1 0 0,-1 1 0 0 0,1-1 1 0 0,0 0-1 0 0,0 1 1 0 0,0-1-1 0 0,-1 1 1 0 0,1-1-1 0 0,0 1 0 0 0,-1-1 1 0 0,1 1-1 0 0,0 0 1 0 0,-1-1-1 0 0,1 1 0 0 0,-1 0 1 0 0,1 0-1 0 0,-1-1 1 0 0,1 1-1 0 0,-1 0 0 0 0,1 0 1 0 0,-1 0-1 0 0,0-1 1 0 0,0 1-1 0 0,1 0 1 0 0,-1 0-1 0 0,0 0 0 0 0,0 0 1 0 0,0 0-1 0 0,0 0 1 0 0,0 0-1 0 0,0-1 0 0 0,0 1 1 0 0,0 0-1 0 0,0 0 1 0 0,-1 0-1 0 0,1 0 1 0 0,0 0-1 0 0,0-1 0 0 0,-1 1 1 0 0,1 0-1 0 0,-1 0 1 0 0,1 0-1 0 0,-1 0 0 0 0,-3 5 24 0 0,0 0-1 0 0,0-1 1 0 0,-1 0-1 0 0,-7 8 1 0 0,10-11-20 0 0,-10 9 66 0 0,0-1 0 0 0,-1 0 0 0 0,0-1-1 0 0,-28 14 1 0 0,28-17-718 0 0,-1 0-1 0 0,1-1 1 0 0,-1 0 0 0 0,-24 4-1 0 0,32-7-355 0 0,0 0-24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17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26 7712 0 0,'-24'-5'17838'0'0,"63"6"-17159"0"0,-21 1-150 0 0,25-3 0 0 0,70-9 532 0 0,9-2 270 0 0,-105 12-1139 0 0,-1 0 0 0 0,28 5 0 0 0,15 0 299 0 0,-52-5-443 0 0,0 0 0 0 0,1-1 0 0 0,10-3 0 0 0,7-1 93 0 0,-20 5-130 0 0,-3 0 31 0 0,1 0-20 0 0,-2 0 440 0 0,-6 2-3304 0 0,-2 4-2098 0 0,3-2 3153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2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9 178 8288 0 0,'-8'-18'9753'0'0,"14"16"-8133"0"0,11-1-1826 0 0,0 3 590 0 0,1 1 0 0 0,-1 1 0 0 0,30 6 0 0 0,-5 1 259 0 0,0-1 0 0 0,56 2-1 0 0,66-8 266 0 0,-159-3-1007 0 0,35 0 1029 0 0,47-9 1 0 0,-70 8-854 0 0,-15 2-58 0 0,1 0 1 0 0,0 0-1 0 0,0-1 1 0 0,-1 1-1 0 0,1 0 1 0 0,0-1-1 0 0,-1 0 1 0 0,1 0-1 0 0,0 0 1 0 0,-1 0-1 0 0,1 0 1 0 0,-1 0-1 0 0,1 0 0 0 0,-1-1 1 0 0,0 0-1 0 0,0 1 1 0 0,1-1-1 0 0,-1 0 1 0 0,2-3-1 0 0,-3 4-7 0 0,-1 1 0 0 0,0-1 0 0 0,0 1 0 0 0,0-1-1 0 0,0 1 1 0 0,0-1 0 0 0,0 1 0 0 0,1-1 0 0 0,-1 1 0 0 0,-1-1-1 0 0,1 1 1 0 0,0-1 0 0 0,0 0 0 0 0,0 1 0 0 0,0-1 0 0 0,0 1 0 0 0,0-1-1 0 0,-1 1 1 0 0,1-1 0 0 0,0 1 0 0 0,0-1 0 0 0,-1 1 0 0 0,1-1-1 0 0,0 1 1 0 0,-1 0 0 0 0,0-1 0 0 0,-10-11 84 0 0,9 10-80 0 0,-7-4 17 0 0,0-1 0 0 0,0 1 1 0 0,-1 1-1 0 0,0 0 0 0 0,0 0 0 0 0,-19-6 0 0 0,-21-9 47 0 0,-76-37 144 0 0,120 55-145 0 0,1 1 0 0 0,-1-1-1 0 0,1 1 1 0 0,-10-1-1 0 0,13 2 569 0 0,19 3-551 0 0,-6 0-95 0 0,7 2 19 0 0,1 1-1 0 0,-2 1 0 0 0,31 16 1 0 0,-33-15 64 0 0,24 9 1 0 0,2 1 54 0 0,34 14 124 0 0,-30-15 90 0 0,-44-16-36 0 0,-1 1-305 0 0,0 0 0 0 0,-1 0 1 0 0,1 0-1 0 0,-1 0 0 0 0,1 0 0 0 0,-1 0 0 0 0,0-1 1 0 0,1 1-1 0 0,-1 0 0 0 0,0 0 0 0 0,0 0 0 0 0,-1-1 1 0 0,1 1-1 0 0,-2 1 0 0 0,-23 22 173 0 0,6-8-54 0 0,-87 82-134 0 0,20-1-253 0 0,94-104-820 0 0,1 0 1 0 0,0 0-1 0 0,0 1 0 0 0,1 1 0 0 0,13-7 1 0 0,-11 7-7446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51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93 2760 0 0,'0'0'1435'0'0,"-21"0"2979"0"0,14 4-3129 0 0,-13 10 4965 0 0,22-14-6119 0 0,0 0 1 0 0,0 0 0 0 0,0 1 0 0 0,0-1 0 0 0,0 1 0 0 0,0 0 0 0 0,0-1 0 0 0,4 3 0 0 0,-5-2-81 0 0,1 0 0 0 0,0 0 1 0 0,0-1-1 0 0,0 1 0 0 0,0 0 0 0 0,0-1 0 0 0,0 0 0 0 0,4 1 0 0 0,96 4 1765 0 0,43-12 56 0 0,-128 6-1819 0 0,24-4-1 0 0,-6 0 1275 0 0,59-7-1103 0 0,-74 10-114 0 0,-1 0-1 0 0,23 1 0 0 0,-22 2-90 0 0,16-2 26 0 0,-29 1 23 0 0,-1 0 0 0 0,0 1 0 0 0,0-1 0 0 0,8 2 0 0 0,1 1 32 0 0,29-1-327 0 0,-31-2 236 0 0,0 0-1 0 0,0 2 1 0 0,22 3 0 0 0,-27-3 165 0 0,1-1-1 0 0,-1 0 1 0 0,1 0 0 0 0,0-1-1 0 0,15-2 1 0 0,-12 2 33 0 0,25 0 0 0 0,36 4 73 0 0,-66-3-269 0 0,0-1-1 0 0,1 0 1 0 0,7-2-1 0 0,10 1 12 0 0,0-1 0 0 0,15 2 20 0 0,-16 1 124 0 0,40-2 1 0 0,-11-1-66 0 0,-36 1 28 0 0,1-1 0 0 0,19-4 0 0 0,-19 2 24 0 0,-1 2 0 0 0,22-1 0 0 0,-22 2-105 0 0,32-6 0 0 0,-33 4 10 0 0,35-2-1 0 0,140 5 876 0 0,-31-2 94 0 0,-142 1-833 0 0,-1-1 1 0 0,24-5 0 0 0,10-1 91 0 0,-30 6-144 0 0,-1 1 0 0 0,38 3 0 0 0,-45-2 126 0 0,-1 0 0 0 0,1 0 1 0 0,0-1-1 0 0,15-3 0 0 0,-28 4-309 0 0,1 0 0 0 0,0 0 1 0 0,-1 0-1 0 0,1-1 0 0 0,-1 1 0 0 0,1 0 0 0 0,0 0 0 0 0,-1 0 1 0 0,1 0-1 0 0,0-1 0 0 0,-1 1 0 0 0,1 0 0 0 0,-1 0 0 0 0,1-1 0 0 0,-1 1 1 0 0,1-1-1 0 0,-1 1 0 0 0,1 0 0 0 0,-1-1 0 0 0,1 1 0 0 0,-1-1 1 0 0,0 1-1 0 0,1-1 0 0 0,-1 1 0 0 0,0-1 0 0 0,1 1 0 0 0,-1-1 1 0 0,0 0-1 0 0,1 1 0 0 0,-1-1 0 0 0,0 1 0 0 0,0-1 0 0 0,0 0 1 0 0,0 1-1 0 0,0-1 0 0 0,0 0 0 0 0,0-1-419 0 0,-1 0 1 0 0,1 0-1 0 0,-1 0 0 0 0,0 0 1 0 0,0 0-1 0 0,1 0 0 0 0,-1 0 1 0 0,-1 1-1 0 0,0-3 0 0 0,-8-9-8951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52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90 4144 0 0,'-3'-1'12990'0'0,"5"3"-12832"0"0,1 0 0 0 0,-1 0 0 0 0,0 0 1 0 0,1-1-1 0 0,-1 1 0 0 0,1-1 0 0 0,-1 0 0 0 0,1 0 0 0 0,3 1 0 0 0,27 8 1438 0 0,-14-6-1021 0 0,24 1 0 0 0,-3-1-122 0 0,12 1 280 0 0,0-2 1 0 0,-1-3-1 0 0,75-8 0 0 0,-111 7-608 0 0,-6 0-3 0 0,0 0 1 0 0,0 0 0 0 0,13-4 0 0 0,-20 4-36 0 0,-2 0-87 0 0,0 0 1 0 0,0 0-1 0 0,0 0 1 0 0,0 0-1 0 0,0 1 1 0 0,0-1-1 0 0,0 0 1 0 0,0 0-1 0 0,0 0 1 0 0,0 0-1 0 0,0 1 1 0 0,-1-1-1 0 0,1 0 1 0 0,0 0-1 0 0,-1 0 1 0 0,1 1-1 0 0,-1-1 1 0 0,1 0-1 0 0,-1 1 1 0 0,1-1-1 0 0,-1 0 1 0 0,1 1-1 0 0,-1-1 1 0 0,1 1-1 0 0,-1-1 1 0 0,0 0-1 0 0,1 1 1 0 0,-1 0-1 0 0,0-1 1 0 0,0 1-1 0 0,0-1 1 0 0,-2-1 0 0 0,-8-6 39 0 0,0 1 0 0 0,-1 0 0 0 0,0 1 0 0 0,1 0 0 0 0,-2 1 0 0 0,1 1-1 0 0,-16-4 1 0 0,-19-8-121 0 0,32 10 128 0 0,-1 1 1 0 0,0 1-1 0 0,1 1 1 0 0,-2 0-1 0 0,-31-1 522 0 0,54 6-469 0 0,5 2-77 0 0,1-1 1 0 0,0-1-1 0 0,-1 0 0 0 0,1-1 0 0 0,0 0 0 0 0,18-2 0 0 0,-24 1 5 0 0,158 8 686 0 0,-158-7-692 0 0,1 0 0 0 0,-1 0-1 0 0,0 0 1 0 0,1 1 0 0 0,-1 0 0 0 0,7 3-1 0 0,-12-4-10 0 0,0-1-1 0 0,0 1 1 0 0,0-1-1 0 0,0 1 0 0 0,0-1 1 0 0,-1 1-1 0 0,1 0 0 0 0,0 0 1 0 0,0-1-1 0 0,0 1 0 0 0,-1 0 1 0 0,1 0-1 0 0,0 0 0 0 0,-1 0 1 0 0,1 0-1 0 0,-1 0 1 0 0,1 0-1 0 0,-1 0 0 0 0,0 0 1 0 0,1 0-1 0 0,-1 0 0 0 0,0 0 1 0 0,0 0-1 0 0,0 0 0 0 0,0 0 1 0 0,0 0-1 0 0,0 1 0 0 0,0-1 1 0 0,0 0-1 0 0,0 0 0 0 0,0 0 1 0 0,0 0-1 0 0,-1 0 1 0 0,1 0-1 0 0,0 0 0 0 0,-1 0 1 0 0,1 0-1 0 0,-1 0 0 0 0,1 0 1 0 0,-1 0-1 0 0,0 0 0 0 0,1 0 1 0 0,-3 1-1 0 0,-14 24 56 0 0,-24 33 197 0 0,34-52-237 0 0,1 0 1 0 0,-1 0-1 0 0,0 0 1 0 0,0-1 0 0 0,-12 8-1 0 0,1-2-57 0 0,-20 12-137 0 0,35-22 148 0 0,-1-1 0 0 0,0 1 1 0 0,1-1-1 0 0,-1 0 0 0 0,0 0 0 0 0,1 0 0 0 0,-1 0 1 0 0,-7 0-1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5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85 7368 0 0,'-13'16'3374'0'0,"-9"3"8083"0"0,28-19-9902 0 0,85 10 1080 0 0,-73-7-2393 0 0,0-2 1 0 0,25-1 0 0 0,24 2 207 0 0,10 2-425 0 0,-47-4-6 0 0,46 8 1 0 0,-60-6 3 0 0,-1 0 1 0 0,1-2-1 0 0,0 1 0 0 0,0-2 1 0 0,23-3-1 0 0,-35 3 68 0 0,-2 1-33 0 0,0 0 0 0 0,0-1 0 0 0,0 1 0 0 0,1-1 0 0 0,-1 0 0 0 0,-1 1 0 0 0,1-1 0 0 0,3-1 0 0 0,-5 1-51 0 0,0 0 0 0 0,0 1 0 0 0,0-1 0 0 0,0 1 0 0 0,0-1 0 0 0,0 0 0 0 0,-1 1 0 0 0,1-1 0 0 0,0 1 0 0 0,0-1 0 0 0,0 0 0 0 0,-1 1-1 0 0,1-1 1 0 0,0 1 0 0 0,0-1 0 0 0,-1 1 0 0 0,1-1 0 0 0,0 1 0 0 0,-1-1 0 0 0,0 0 0 0 0,-6-8 103 0 0,-1-1 0 0 0,0 2 0 0 0,0-1 0 0 0,-1 1-1 0 0,0 0 1 0 0,-1 1 0 0 0,1 0 0 0 0,-12-6 0 0 0,-8-6-558 0 0,22 15 464 0 0,0 0-1 0 0,0 1 0 0 0,0-1 1 0 0,-1 1-1 0 0,0 1 1 0 0,1 0-1 0 0,-1 0 0 0 0,-13-2 1 0 0,-11 3-84 0 0,32 2 48 0 0,1 0 0 0 0,0 0 0 0 0,0 0 0 0 0,-1 0 0 0 0,1 0 1 0 0,0 0-1 0 0,0 0 0 0 0,0 0 0 0 0,2 1 0 0 0,8 4 20 0 0,1 0 0 0 0,18 6 0 0 0,-1-1 0 0 0,-18-7 13 0 0,1 0 1 0 0,0 0-1 0 0,1-2 1 0 0,15 3-1 0 0,10 2-5 0 0,-35-7-2 0 0,-1 0 0 0 0,0 0 0 0 0,0 0 0 0 0,0 0 0 0 0,0 0 0 0 0,0-1 0 0 0,1 1 0 0 0,-1-1 0 0 0,0 1 0 0 0,0-1 0 0 0,0 0 0 0 0,0 0 0 0 0,0 0 1 0 0,0 0-1 0 0,-1 0 0 0 0,4-2 0 0 0,-3 2 24 0 0,0-1 1 0 0,0 1-1 0 0,0 0 0 0 0,1 0 1 0 0,-1 0-1 0 0,0 0 1 0 0,1 0-1 0 0,-1 0 1 0 0,1 1-1 0 0,-1-1 1 0 0,1 1-1 0 0,2 0 0 0 0,-5 0-9 0 0,0 1-1 0 0,0 0 0 0 0,0 0 0 0 0,0 0 0 0 0,-1 0 1 0 0,1 0-1 0 0,0 0 0 0 0,-1 0 0 0 0,1-1 0 0 0,-1 1 1 0 0,1 0-1 0 0,-1 0 0 0 0,0 0 0 0 0,-20 34 268 0 0,-9 12-139 0 0,18-30-110 0 0,-2-1-1 0 0,1-1 1 0 0,-2-1-1 0 0,-26 22 0 0 0,38-32-26 0 0,2-3-12 0 0,0-1 0 0 0,1 1 0 0 0,-1 0 0 0 0,1-1 0 0 0,-1 1 0 0 0,0-1 0 0 0,1 1 0 0 0,-1-1 0 0 0,0 1 0 0 0,0-1 0 0 0,1 0 0 0 0,-1 1-1 0 0,0-1 1 0 0,0 0 0 0 0,1 1 0 0 0,-1-1 0 0 0,0 0 0 0 0,0 0 0 0 0,-1 0 0 0 0,1 0-15 0 0,1 0 0 0 0,0 0 0 0 0,0 0 1 0 0,-1 0-1 0 0,1 0 0 0 0,0 0 0 0 0,-1 0 0 0 0,1 0 0 0 0,0 0 0 0 0,0 0 0 0 0,-1 0 0 0 0,1 0 1 0 0,0 0-1 0 0,0 0 0 0 0,0 0 0 0 0,-1 0 0 0 0,1 0 0 0 0,0-1 0 0 0,0 1 0 0 0,-1 0 1 0 0,1 0-1 0 0,0 0 0 0 0,0 0 0 0 0,0-1 0 0 0,0 1 0 0 0,-1 0 0 0 0,1 0 0 0 0,0 0 0 0 0,0-1 1 0 0,0 1-1 0 0,0 0 0 0 0,0 0 0 0 0,0 0 0 0 0,-1-1 0 0 0,1 1 0 0 0,0 0 0 0 0,0 0 1 0 0,0-1-1 0 0,0 1 0 0 0,0 0 0 0 0,0 0 0 0 0,0-1 0 0 0,1-7-913 0 0,5-8-2702 0 0,0 9 1988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0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91 178 3680 0 0,'-8'-7'392'0'0,"-48"-30"8089"0"0,29 22 585 0 0,42 16-7106 0 0,19 4-1132 0 0,29 5 444 0 0,86 1 0 0 0,134 6-517 0 0,-240-14 250 0 0,-54-16-829 0 0,-1 4-135 0 0,0 1 0 0 0,0 0-1 0 0,-1 1 1 0 0,0 1 0 0 0,-19-7 0 0 0,7 2-14 0 0,16 7-25 0 0,-125-60 137 0 0,98 42 208 0 0,35 21-423 0 0,13 7 103 0 0,14 4-35 0 0,0-1 0 0 0,1-1 0 0 0,36 6-1 0 0,85 4-61 0 0,-109-17 116 0 0,-28-2-26 0 0,0 1 1 0 0,0 1 0 0 0,12 1-1 0 0,-22-2-16 0 0,-1 0-1 0 0,1 0 1 0 0,-1 1-1 0 0,0-1 1 0 0,1 0-1 0 0,-1 0 1 0 0,1 0-1 0 0,-1 0 0 0 0,1 0 1 0 0,-1 1-1 0 0,0-1 1 0 0,1 0-1 0 0,-1 0 1 0 0,0 1-1 0 0,1-1 1 0 0,-1 0-1 0 0,0 1 1 0 0,1-1-1 0 0,-1 0 1 0 0,0 1-1 0 0,1-1 1 0 0,-1 0-1 0 0,0 1 1 0 0,0-1-1 0 0,0 1 1 0 0,1-1-1 0 0,-1 1 1 0 0,0-1-1 0 0,0 0 1 0 0,0 1-1 0 0,0-1 1 0 0,0 1-1 0 0,0-1 1 0 0,0 1-1 0 0,0-1 1 0 0,0 1-1 0 0,0-1 1 0 0,0 0-1 0 0,0 1 1 0 0,0-1-1 0 0,0 1 1 0 0,0-1-1 0 0,0 1 0 0 0,-1-1 1 0 0,1 0-1 0 0,0 1 1 0 0,0-1-1 0 0,-1 1 1 0 0,1-1-1 0 0,0 0 1 0 0,0 1-1 0 0,-1-1 1 0 0,1 1-1 0 0,-1 0 17 0 0,-4 8 10 0 0,0 0-1 0 0,-1 0 1 0 0,0-1 0 0 0,0 0-1 0 0,-1 0 1 0 0,-7 6-1 0 0,-50 41-24 0 0,49-43 39 0 0,-85 63 20 0 0,96-72-669 0 0,9-7-3010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0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87 107 9528 0 0,'0'0'860'0'0,"0"-20"2244"0"0,1-13 278 0 0,1-9 4006 0 0,-16 50-6393 0 0,11-5-943 0 0,0-1 0 0 0,1 1 0 0 0,0 0 1 0 0,0 0-1 0 0,0 0 0 0 0,0 0 0 0 0,0 0 1 0 0,0 0-1 0 0,0 4 0 0 0,-5 5-2 0 0,2 0-34 0 0,0 0 0 0 0,1 0 1 0 0,-6 25-1 0 0,4-10-7 0 0,1-7-38 0 0,1 0-1 0 0,1 1 0 0 0,-1 22 1 0 0,3-32 13 0 0,1-1 0 0 0,1 0 0 0 0,0 1 0 0 0,0-1 0 0 0,1 0 0 0 0,0 1 0 0 0,1-1 0 0 0,4 10 0 0 0,-6-18 31 0 0,-1 0-1 0 0,1 0 1 0 0,0 0 0 0 0,0 0 0 0 0,1-1 0 0 0,-1 1 0 0 0,0 0 0 0 0,1 0 0 0 0,-1-1 0 0 0,1 1 0 0 0,-1-1 0 0 0,1 1 0 0 0,0-1 0 0 0,-1 0 0 0 0,1 0 0 0 0,0 0 0 0 0,0 0 0 0 0,0 0 0 0 0,0 0-1 0 0,0 0 1 0 0,0 0 0 0 0,0-1 0 0 0,0 1 0 0 0,0-1 0 0 0,0 0 0 0 0,1 1 0 0 0,-1-1 0 0 0,0 0 0 0 0,0 0 0 0 0,0-1 0 0 0,0 1 0 0 0,1 0 0 0 0,-1-1 0 0 0,0 1 0 0 0,0-1 0 0 0,0 0 0 0 0,0 0-1 0 0,2 0 1 0 0,5-4 78 0 0,0 1-1 0 0,0-2 1 0 0,0 1 0 0 0,-1-1-1 0 0,0 0 1 0 0,12-12-1 0 0,-13 10 8 0 0,0 1 0 0 0,-1-2-1 0 0,0 1 1 0 0,0-1 0 0 0,8-16 0 0 0,17-51 66 0 0,-18 43-186 0 0,3-10 743 0 0,19-80 0 0 0,-32 115-238 0 0,-2 15-68 0 0,1 2-430 0 0,18 165-31 0 0,-6-38 400 0 0,-8-109-265 0 0,0-1-1 0 0,18 46 1 0 0,-23-70-145 0 0,-1-1 0 0 0,1 1 0 0 0,-1 0 0 0 0,1-1 0 0 0,0 1 0 0 0,0-1 0 0 0,-1 1 0 0 0,1-1 0 0 0,0 0 0 0 0,0 1 0 0 0,1-1-1 0 0,-1 0 1 0 0,0 0 0 0 0,0 0 0 0 0,1 0 0 0 0,-1 0 0 0 0,0 0 0 0 0,3 1 0 0 0,-3-1 12 0 0,0-1 1 0 0,-1 0-1 0 0,1 0 0 0 0,-1 0 1 0 0,1 0-1 0 0,0 0 0 0 0,-1 0 1 0 0,1 0-1 0 0,-1-1 0 0 0,1 1 1 0 0,0 0-1 0 0,-1 0 0 0 0,1 0 0 0 0,-1 0 1 0 0,1-1-1 0 0,-1 1 0 0 0,1 0 1 0 0,0-1-1 0 0,0 0 0 0 0,0 0-30 0 0,0 0 1 0 0,1 0-1 0 0,-1-1 0 0 0,0 1 0 0 0,0-1 0 0 0,0 1 0 0 0,0-1 0 0 0,1-3 0 0 0,2-5-1495 0 0,0-1 0 0 0,-1 0 1 0 0,3-22-1 0 0,-4 19-2700 0 0,2-9-3290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0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6912 0 0,'1'2'9025'0'0,"7"7"-6577"0"0,-5-2-1768 0 0,0 0 0 0 0,0 0 0 0 0,-1 1 0 0 0,1-1 0 0 0,-2 1-1 0 0,3 13 1 0 0,-1-3-106 0 0,4 37 379 0 0,-2 1-1 0 0,-3 90 1 0 0,-2-89-434 0 0,1-37-325 0 0,0-16-140 0 0,-1-1 0 0 0,1 1-1 0 0,-1 0 1 0 0,0-1-1 0 0,0 1 1 0 0,-1 0-1 0 0,1-1 1 0 0,-2 5-1 0 0,2-6 135 0 0,5-68 420 0 0,-5 28-523 0 0,1 0 1 0 0,2 1-1 0 0,2 0 0 0 0,17-67 0 0 0,-18 90-30 0 0,1 0-1 0 0,1 0 0 0 0,0 1 0 0 0,1 0 1 0 0,1 0-1 0 0,13-18 0 0 0,-14 23-17 0 0,0 1 0 0 0,0-1 0 0 0,1 1 0 0 0,0 1 0 0 0,0-1 0 0 0,0 1-1 0 0,1 1 1 0 0,0 0 0 0 0,0 0 0 0 0,14-5 0 0 0,-19 9 92 0 0,1-1 1 0 0,0 1-1 0 0,-1 0 0 0 0,1 0 1 0 0,0 0-1 0 0,0 1 1 0 0,0 0-1 0 0,0 0 0 0 0,7 1 1 0 0,-10-1-112 0 0,0 0 0 0 0,-1 0 0 0 0,1 1 0 0 0,-1-1 0 0 0,1 1 0 0 0,-1-1 0 0 0,0 1 0 0 0,1 0 0 0 0,-1 0 0 0 0,1 0 0 0 0,-1-1 0 0 0,0 1 0 0 0,0 0 1 0 0,0 0-1 0 0,1 1 0 0 0,-1-1 0 0 0,0 0 0 0 0,0 0 0 0 0,-1 0 0 0 0,1 1 0 0 0,0-1 0 0 0,0 1 0 0 0,-1-1 0 0 0,1 0 0 0 0,0 1 0 0 0,-1-1 1 0 0,0 1-1 0 0,1-1 0 0 0,-1 1 0 0 0,0 0 0 0 0,0-1 0 0 0,0 1 0 0 0,0 2 0 0 0,0 1 0 0 0,-1 0-1 0 0,-1 0 1 0 0,1 0-1 0 0,-1 0 1 0 0,1 0-1 0 0,-1 0 1 0 0,-1-1-1 0 0,1 1 1 0 0,-1-1-1 0 0,0 1 1 0 0,0-1-1 0 0,0 0 1 0 0,-7 7-1 0 0,-4 2 6 0 0,-1 0 0 0 0,0-2-1 0 0,-1 1 1 0 0,-22 11 0 0 0,27-18-368 0 0,0 1 0 0 0,0-1 0 0 0,-1-1 0 0 0,0 0 0 0 0,0-1 0 0 0,0 0 0 0 0,-22 2 0 0 0,17-5-979 0 0,0-2-47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0:43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39 7712 0 0,'-3'-1'152'0'0,"-1"0"1"0"0,0 0 0 0 0,0 1 0 0 0,1-1-1 0 0,-9 1 1 0 0,8 0 59 0 0,0 0 0 0 0,0-1-1 0 0,0 1 1 0 0,1-1 0 0 0,-7-1-1 0 0,-60-20 4773 0 0,36 14-258 0 0,26 7-1370 0 0,22 7-2391 0 0,36 8 540 0 0,100 16 0 0 0,55-14-314 0 0,-31-14-562 0 0,72 4 83 0 0,-142 4-552 0 0,-83-7-88 0 0,27 2 200 0 0,-47-5-192 0 0,-18 9 96 0 0,-30 3-107 0 0,0-3 1 0 0,-62 5-1 0 0,-25-10-169 0 0,39-2 16 0 0,-187 5-243 0 0,39 7 249 0 0,219-13 21 0 0,-35-4 0 0 0,58 3 58 0 0,1 0-1 0 0,-1 0 0 0 0,1 0 0 0 0,-1 0 0 0 0,1 0 1 0 0,-1 0-1 0 0,1 0 0 0 0,-1 0 0 0 0,1 0 0 0 0,-1 0 1 0 0,1 0-1 0 0,0-1 0 0 0,-1 1 0 0 0,1 0 0 0 0,-1 0 1 0 0,1 0-1 0 0,-1-1 0 0 0,1 1 0 0 0,0 0 0 0 0,-1-1 1 0 0,1 1-1 0 0,0 0 0 0 0,-1-1 0 0 0,1 0 5 0 0,0 1 0 0 0,0-1-1 0 0,0 1 1 0 0,0 0 0 0 0,1-1-1 0 0,-1 1 1 0 0,0-1 0 0 0,0 1 0 0 0,0 0-1 0 0,0-1 1 0 0,1 1 0 0 0,-1 0-1 0 0,0-1 1 0 0,0 1 0 0 0,1 0-1 0 0,-1-1 1 0 0,0 1 0 0 0,1 0-1 0 0,-1 0 1 0 0,1-1 0 0 0,21-11 67 0 0,-11 8-102 0 0,-1 2-1 0 0,0-1 0 0 0,1 1 0 0 0,18-1 0 0 0,46 3 251 0 0,-15 1-132 0 0,172-1 292 0 0,-90 2-59 0 0,-5 4 43 0 0,-122-6-317 0 0,0 1-1 0 0,29 5 1 0 0,-44-6-43 0 0,0 0 0 0 0,0 0 0 0 0,0 0 0 0 0,0 1 0 0 0,0-1 0 0 0,0 0-1 0 0,-1 0 1 0 0,1 0 0 0 0,0 0 0 0 0,0 0 0 0 0,0 0 0 0 0,0 0 0 0 0,0 0 0 0 0,0 0 0 0 0,0 0 0 0 0,0 0 0 0 0,0 0-1 0 0,0 0 1 0 0,0 0 0 0 0,0 0 0 0 0,0 0 0 0 0,0 0 0 0 0,0 0 0 0 0,0 0 0 0 0,0 0 0 0 0,0 1 0 0 0,0-1 0 0 0,0 0 0 0 0,0 0-1 0 0,0 0 1 0 0,0 0 0 0 0,0 0 0 0 0,0 0 0 0 0,0 0 0 0 0,0 0 0 0 0,0 0 0 0 0,1 0 0 0 0,-1 0 0 0 0,0 0 0 0 0,0 0 0 0 0,0 0-1 0 0,0 0 1 0 0,0 0 0 0 0,0 0 0 0 0,0 0 0 0 0,-10 3 53 0 0,-14 0 2 0 0,-124 3 33 0 0,-178-14 0 0 0,255 4-92 0 0,0 4 0 0 0,-93 11 0 0 0,108 3 0 0 0,98-11-64 0 0,30-6 119 0 0,91-16 0 0 0,-90 9-10 0 0,264-40 323 0 0,-256 35-268 0 0,32-3 88 0 0,-100 17-167 0 0,-2-1 5 0 0,-1 2 0 0 0,0-1 0 0 0,13 2 0 0 0,-19 0-161 0 0,-3-1-4 0 0,0 0 1 0 0,-1 0 0 0 0,1 0-1 0 0,0 0 1 0 0,0 0 0 0 0,0 0 0 0 0,-1 1-1 0 0,1-1 1 0 0,0 0 0 0 0,-1 0-1 0 0,1 1 1 0 0,0-1 0 0 0,0 1 0 0 0,-1-1-1 0 0,1 1 1 0 0,-1-1 0 0 0,1 1-1 0 0,0-1 1 0 0,0 2 0 0 0,3 1-993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1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10592 0 0,'-1'0'288'0'0,"0"1"0"0"0,0 0 1 0 0,0-1-1 0 0,1 1 0 0 0,-1 0 1 0 0,0 0-1 0 0,1 0 0 0 0,-1 0 1 0 0,0 0-1 0 0,1-1 0 0 0,-1 1 1 0 0,1 0-1 0 0,0 0 0 0 0,-1 0 0 0 0,1 1 1 0 0,0-1-1 0 0,0 0 0 0 0,-1 1 1 0 0,1 24 4091 0 0,0-10-3992 0 0,-1 0 354 0 0,3 28-1 0 0,-1-6 419 0 0,4 24 115 0 0,-1-16-728 0 0,8 64 170 0 0,-1 2-462 0 0,-8-74-759 0 0,2-1-1 0 0,9 38 1 0 0,-12-56-2849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1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11976 0 0,'0'0'1082'0'0,"6"2"-868"0"0,19 5 2232 0 0,1-1 0 0 0,-1-1 1 0 0,1-1-1 0 0,27 0 0 0 0,-11-4-2411 0 0,0-2 0 0 0,56-9-1 0 0,-76 8-328 0 0,-1-1 0 0 0,1-1 1 0 0,-1 0-1 0 0,0-2 0 0 0,-1-1 0 0 0,22-10 0 0 0,-39 16-106 0 0,1 0 0 0 0,-1 0 1 0 0,0 0-1 0 0,1-1 0 0 0,-1 1 0 0 0,0-1 1 0 0,0 0-1 0 0,-1 0 0 0 0,1 0 0 0 0,3-5 1 0 0,-6 7 357 0 0,0 0 1 0 0,0 1-1 0 0,0-1 1 0 0,0 1 0 0 0,0-1-1 0 0,0 1 1 0 0,0-1-1 0 0,0 1 1 0 0,0-1-1 0 0,-1 1 1 0 0,1-1-1 0 0,0 1 1 0 0,0 0 0 0 0,0-1-1 0 0,-1 1 1 0 0,1-1-1 0 0,0 1 1 0 0,0-1-1 0 0,-1 1 1 0 0,1 0 0 0 0,0-1-1 0 0,-1 1 1 0 0,0-1-1 0 0,-8-6 57 0 0,7 7 25 0 0,1-1-1 0 0,-1 1 1 0 0,1 0 0 0 0,-1 0 0 0 0,0-1-1 0 0,1 1 1 0 0,-1 0 0 0 0,1 1 0 0 0,-1-1-1 0 0,1 0 1 0 0,-1 0 0 0 0,0 1 0 0 0,1-1-1 0 0,-1 1 1 0 0,1-1 0 0 0,0 1-1 0 0,-2 1 1 0 0,-24 14 1306 0 0,17-8-780 0 0,0 1 0 0 0,1 0 0 0 0,0 1 0 0 0,0 0 0 0 0,1 0 0 0 0,0 1-1 0 0,1 0 1 0 0,-10 21 0 0 0,13-22-234 0 0,0 0-1 0 0,0 0 0 0 0,1 0 1 0 0,-2 17-1 0 0,4-22-182 0 0,0-1-1 0 0,1 0 1 0 0,-1 1-1 0 0,1-1 1 0 0,0 1-1 0 0,1-1 1 0 0,-1 1-1 0 0,1-1 1 0 0,0 0-1 0 0,0 1 1 0 0,0-1-1 0 0,1 0 1 0 0,2 6-1 0 0,-3-8-127 0 0,0-1 0 0 0,0 1 0 0 0,0-1 0 0 0,1 0 0 0 0,-1 1 0 0 0,0-1-1 0 0,0 0 1 0 0,1 0 0 0 0,-1 0 0 0 0,1 0 0 0 0,-1 0 0 0 0,1 0 0 0 0,-1 0 0 0 0,1-1 0 0 0,-1 1 0 0 0,1-1 0 0 0,0 1-1 0 0,-1-1 1 0 0,1 1 0 0 0,0-1 0 0 0,0 0 0 0 0,-1 0 0 0 0,1 0 0 0 0,0 0 0 0 0,0 0 0 0 0,-1 0 0 0 0,1-1 0 0 0,0 1-1 0 0,-1 0 1 0 0,1-1 0 0 0,0 1 0 0 0,-1-1 0 0 0,1 0 0 0 0,2-1 0 0 0,2-1 65 0 0,1-1 1 0 0,-1 0-1 0 0,0 0 0 0 0,0-1 0 0 0,0 1 1 0 0,8-10-1 0 0,-2 0-18 0 0,0 0 0 0 0,-1-1 0 0 0,-1 0 0 0 0,0-1-1 0 0,-1 0 1 0 0,-1-1 0 0 0,0 1 0 0 0,-2-2 0 0 0,7-21 0 0 0,-3 7-878 0 0,0 1-3245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59 11976 0 0,'37'-43'2942'0'0,"-14"27"3655"0"0,-23 19-6389 0 0,0-1 0 0 0,1 0-1 0 0,-1 1 1 0 0,0-1-1 0 0,0 0 1 0 0,0 0 0 0 0,-1 5-1 0 0,0-3 46 0 0,-1 9 249 0 0,0 1 1 0 0,-1 0-1 0 0,-1 0 0 0 0,0-1 1 0 0,-9 18-1 0 0,-36 65 935 0 0,36-73-1151 0 0,-149 260 1295 0 0,75-121-1040 0 0,66-117-2534 0 0,-24 78 0 0 0,40-102-4567 0 0,5-5-1950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17503 0 0,'-3'7'235'0'0,"0"0"0"0"0,0 0 0 0 0,0 0 0 0 0,1 0 0 0 0,0 0 0 0 0,1 0 0 0 0,-2 14 0 0 0,-2 9 131 0 0,-65 226 1798 0 0,61-233-2107 0 0,1 1-1 0 0,2 0 1 0 0,0 1 0 0 0,1-1 0 0 0,-1 38 0 0 0,6-62-117 0 0,0 0 0 0 0,0 0 0 0 0,0 0 0 0 0,0 1-1 0 0,0-1 1 0 0,0 0 0 0 0,0 0 0 0 0,0 0 0 0 0,0 0 0 0 0,0 1 0 0 0,0-1 0 0 0,0 0 0 0 0,0 0-1 0 0,0 0 1 0 0,0 1 0 0 0,0-1 0 0 0,0 0 0 0 0,0 0 0 0 0,0 0 0 0 0,0 0 0 0 0,0 1 0 0 0,0-1 0 0 0,0 0-1 0 0,0 0 1 0 0,0 0 0 0 0,1 0 0 0 0,-1 0 0 0 0,0 1 0 0 0,0-1 0 0 0,0 0 0 0 0,0 0 0 0 0,0 0-1 0 0,0 0 1 0 0,1 0 0 0 0,-1 0 0 0 0,0 0 0 0 0,0 0 0 0 0,0 1 0 0 0,0-1 0 0 0,1 0 0 0 0,-1 0-1 0 0,0 0 1 0 0,0 0 0 0 0,0 0 0 0 0,1 0 0 0 0,-1 0 0 0 0,0 0 0 0 0,0 0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11 17503 0 0,'-3'-5'384'0'0,"-2"1"88"0"0,-1 2 8 0 0,-3 2 8 0 0,1 6-392 0 0,3 1-96 0 0,-3 3 0 0 0,-1 3 0 0 0,0 1-800 0 0,1 4-176 0 0,2 2-40 0 0,-2 3-7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3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0 484 16727 0 0,'0'0'1514'0'0,"0"-8"-1212"0"0,1-3 188 0 0,1 0-1 0 0,0 0 0 0 0,1 0 0 0 0,5-17 0 0 0,0 4 108 0 0,10-33 864 0 0,3 1 0 0 0,2 1 0 0 0,38-66 0 0 0,-49 99-1305 0 0,7-13-127 0 0,-19 35-29 0 0,0 0 1 0 0,0 0-1 0 0,0 0 0 0 0,0 0 0 0 0,0 0 1 0 0,0 0-1 0 0,0 0 0 0 0,0-1 1 0 0,0 1-1 0 0,1 0 0 0 0,-1 0 0 0 0,0 0 1 0 0,0 0-1 0 0,0 0 0 0 0,0 0 0 0 0,0 0 1 0 0,0 0-1 0 0,0 0 0 0 0,1 0 1 0 0,-1 0-1 0 0,0-1 0 0 0,0 1 0 0 0,0 0 1 0 0,0 0-1 0 0,0 0 0 0 0,0 0 0 0 0,1 0 1 0 0,-1 0-1 0 0,0 0 0 0 0,0 0 0 0 0,0 0 1 0 0,0 0-1 0 0,0 0 0 0 0,1 0 1 0 0,-1 0-1 0 0,0 1 0 0 0,0-1 0 0 0,0 0 1 0 0,0 0-1 0 0,0 0 0 0 0,0 0 0 0 0,1 0 1 0 0,-1 0-1 0 0,0 0 0 0 0,0 0 0 0 0,0 0 1 0 0,0 0-1 0 0,0 0 0 0 0,0 1 1 0 0,0-1-1 0 0,0 0 0 0 0,0 0 0 0 0,0 0 1 0 0,1 0-1 0 0,-1 0 0 0 0,0 0 0 0 0,0 0 1 0 0,0 1-1 0 0,0-1 0 0 0,0 0 0 0 0,0 0 1 0 0,0 0-1 0 0,0 0 0 0 0,0 0 1 0 0,0 1-1 0 0,0-1 0 0 0,0 0 0 0 0,0 0 1 0 0,0 0-1 0 0,1 7 55 0 0,1 0-1 0 0,-1 0 1 0 0,-1 0 0 0 0,1 0 0 0 0,-1 0 0 0 0,-1 9-1 0 0,0 16-79 0 0,3-5 5 0 0,0 0-1 0 0,2-1 1 0 0,1 1-1 0 0,15 45 1 0 0,-19-70 89 0 0,0 1 0 0 0,0 0 0 0 0,0-1 0 0 0,1 0 0 0 0,-1 1 0 0 0,1-1 0 0 0,-1 0 0 0 0,1 0 0 0 0,0 0 0 0 0,0 0 0 0 0,0 0 1 0 0,0 0-1 0 0,4 2 0 0 0,-5-3-38 0 0,0-1 1 0 0,0 1-1 0 0,0-1 1 0 0,1 0-1 0 0,-1 1 1 0 0,0-1-1 0 0,0 0 1 0 0,0 0-1 0 0,1 0 1 0 0,-1 0-1 0 0,0 0 1 0 0,0 0-1 0 0,0 0 1 0 0,1 0-1 0 0,-1-1 1 0 0,0 1-1 0 0,0 0 1 0 0,0-1-1 0 0,0 1 1 0 0,1-1-1 0 0,-1 1 1 0 0,0-1-1 0 0,0 1 1 0 0,0-1-1 0 0,0 0 1 0 0,0 1-1 0 0,0-1 1 0 0,-1 0-1 0 0,1 0 1 0 0,0 0-1 0 0,0 0 1 0 0,0-1-1 0 0,5-6 81 0 0,-1 1-1 0 0,0-1 0 0 0,0 0 0 0 0,-1-1 0 0 0,5-11 1 0 0,13-48 785 0 0,-10 29-679 0 0,-3 9-758 0 0,-4 13-730 0 0,0 0 0 0 0,12-22 0 0 0,-15 35 1022 0 0,0-1 0 0 0,1 1 0 0 0,-1 0 0 0 0,1 1 0 0 0,0-1 0 0 0,0 0 0 0 0,0 1 0 0 0,1 0 1 0 0,-1-1-1 0 0,1 1 0 0 0,0 1 0 0 0,0-1 0 0 0,7-3 0 0 0,3 1-1819 0 0</inkml:trace>
  <inkml:trace contextRef="#ctx0" brushRef="#br0" timeOffset="1">826 13 11056 0 0,'-5'1'519'0'0,"0"-1"0"0"0,-1 1 1 0 0,1 0-1 0 0,0 1 0 0 0,1-1 0 0 0,-1 1 1 0 0,-8 4-1 0 0,-32 20 7741 0 0,26-11-6994 0 0,0 0 0 0 0,1 1 0 0 0,-30 34 0 0 0,42-42-1017 0 0,0 0-1 0 0,0 1 1 0 0,0 0 0 0 0,1 0 0 0 0,-6 14 0 0 0,9-18-168 0 0,1 0-1 0 0,-1 0 1 0 0,1 0 0 0 0,0 0 0 0 0,0 0 0 0 0,1 0 0 0 0,-1 0 0 0 0,1 0 0 0 0,0 1 0 0 0,0-1 0 0 0,1 0 0 0 0,2 10 0 0 0,-2-13-59 0 0,0 1 1 0 0,0-1-1 0 0,1 0 1 0 0,-1 1-1 0 0,1-1 0 0 0,-1 0 1 0 0,1 0-1 0 0,0 0 0 0 0,0 0 1 0 0,0 0-1 0 0,0 0 1 0 0,0-1-1 0 0,1 1 0 0 0,-1-1 1 0 0,0 1-1 0 0,1-1 1 0 0,-1 0-1 0 0,1 0 0 0 0,-1 0 1 0 0,1 0-1 0 0,4 1 0 0 0,0-1-19 0 0,1 1 0 0 0,-1-1 0 0 0,0-1 0 0 0,1 1-1 0 0,-1-1 1 0 0,13-2 0 0 0,76-14-343 0 0,-34 0-3809 0 0,-36 8-5722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3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0 19839 0 0,'-1'2'910'0'0,"-38"152"2290"0"0,-50 91-1572 0 0,16-49-1630 0 0,25-49-344 0 0,45-134-191 0 0,0 1 0 0 0,-2 24 1 0 0,4-34 52 0 0,1 10-1388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3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6912 0 0,'-4'4'305'0'0,"-16"17"973"0"0,7-6 2888 0 0,8-8-3047 0 0,-1 1 0 0 0,1 0 0 0 0,1 0 0 0 0,0 1 0 0 0,0-1 0 0 0,-5 16 0 0 0,8-17-1041 0 0,-1 0 0 0 0,1 1 0 0 0,0-1 1 0 0,0 0-1 0 0,1 1 0 0 0,0-1 0 0 0,0 0 1 0 0,1 1-1 0 0,0-1 0 0 0,0 0 0 0 0,1 0 1 0 0,0 1-1 0 0,0-1 0 0 0,4 9 0 0 0,-4-11-69 0 0,1-1 0 0 0,-1 0 0 0 0,1 1-1 0 0,0-1 1 0 0,-1 0 0 0 0,2 0-1 0 0,-1 0 1 0 0,0 0 0 0 0,1-1 0 0 0,0 0-1 0 0,5 4 1 0 0,-8-6 6 0 0,1 0 0 0 0,0 0 0 0 0,0 0 0 0 0,0 0 0 0 0,0-1 1 0 0,1 1-1 0 0,-1-1 0 0 0,0 1 0 0 0,0-1 0 0 0,0 0 0 0 0,0 0 0 0 0,0 0 0 0 0,1 0 0 0 0,-1 0 0 0 0,0 0 0 0 0,0 0 0 0 0,0-1 0 0 0,0 1 0 0 0,0-1 0 0 0,0 0 1 0 0,0 0-1 0 0,0 0 0 0 0,0 1 0 0 0,0-2 0 0 0,0 1 0 0 0,0 0 0 0 0,3-3 0 0 0,7-6 224 0 0,0-1 0 0 0,-1 0 0 0 0,0-1 0 0 0,-1 0 0 0 0,0-1 0 0 0,0 0-1 0 0,-2 0 1 0 0,0-1 0 0 0,7-16 0 0 0,-1 2 275 0 0,23-34-1 0 0,-36 60-414 0 0,0 0 75 0 0,0 0 0 0 0,1 0 0 0 0,-1 0 0 0 0,1 0 0 0 0,-1 0 0 0 0,1 0 1 0 0,0 0-1 0 0,0 0 0 0 0,3-1 0 0 0,0 23-9 0 0,6 54-165 0 0,-9-51 0 0 0,1-1 0 0 0,7 23 0 0 0,-9-43-152 0 0,-1 0 1 0 0,1 0-1 0 0,-1 0 0 0 0,1 0 0 0 0,0 0 0 0 0,0 0 1 0 0,0-1-1 0 0,0 1 0 0 0,0 0 0 0 0,0-1 0 0 0,0 1 1 0 0,0-1-1 0 0,1 1 0 0 0,-1-1 0 0 0,1 0 0 0 0,-1 1 1 0 0,1-1-1 0 0,0 0 0 0 0,2 1 0 0 0,-2-1-242 0 0,0-1 0 0 0,1 1 0 0 0,-1-1 0 0 0,0 0 0 0 0,1 0 0 0 0,-1 0 0 0 0,1 0-1 0 0,-1 0 1 0 0,0-1 0 0 0,1 1 0 0 0,-1-1 0 0 0,0 1 0 0 0,1-1 0 0 0,-1 0 0 0 0,0 0 0 0 0,3-2-1 0 0,12-5-7316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119 371 15664 0 0,'6'-5'127'0'0,"-5"2"179"0"0,-9 2 980 0 0,5 2-1122 0 0,-1-1-1 0 0,0 1 0 0 0,1 0 0 0 0,-1 1 0 0 0,1-1 0 0 0,-1 0 0 0 0,1 1 0 0 0,0 0 0 0 0,-1 0 0 0 0,1 0 0 0 0,0 0 1 0 0,0 1-1 0 0,0-1 0 0 0,1 1 0 0 0,-1-1 0 0 0,1 1 0 0 0,-4 5 0 0 0,-3 4 552 0 0,1 1-1 0 0,-12 27 1 0 0,19-38-687 0 0,-3 8 168 0 0,1 1 0 0 0,-1-1 0 0 0,2 1-1 0 0,0-1 1 0 0,0 1 0 0 0,1 0-1 0 0,0 0 1 0 0,1 0 0 0 0,1 12 0 0 0,-1-20-155 0 0,0-1 0 0 0,0 1 0 0 0,0-1 1 0 0,1 1-1 0 0,-1-1 0 0 0,1 0 0 0 0,-1 1 0 0 0,1-1 1 0 0,0 0-1 0 0,0 1 0 0 0,0-1 0 0 0,1 0 1 0 0,-1 0-1 0 0,0 0 0 0 0,1 0 0 0 0,-1 0 1 0 0,1 0-1 0 0,0 0 0 0 0,0-1 0 0 0,-1 1 1 0 0,1 0-1 0 0,0-1 0 0 0,1 0 0 0 0,-1 1 1 0 0,0-1-1 0 0,0 0 0 0 0,0 0 0 0 0,4 1 0 0 0,-2-1-41 0 0,0-1 0 0 0,0 1 0 0 0,0-1-1 0 0,1 0 1 0 0,-1 0 0 0 0,0 0-1 0 0,0-1 1 0 0,0 1 0 0 0,0-1-1 0 0,0 0 1 0 0,0 0 0 0 0,0-1-1 0 0,0 1 1 0 0,0-1 0 0 0,-1 0 0 0 0,6-3-1 0 0,6-5 133 0 0,-1 0 0 0 0,0-1-1 0 0,0 0 1 0 0,-1-1 0 0 0,-1-1 0 0 0,0 0-1 0 0,-1 0 1 0 0,0-2 0 0 0,-1 1 0 0 0,0-1-1 0 0,-2 0 1 0 0,0-1 0 0 0,0 0-1 0 0,5-20 1 0 0,-1-2 154 0 0,10-66-1 0 0,-4-40 561 0 0,-17 138-823 0 0,1-42 555 0 0,-2 32-568 0 0,1 1 0 0 0,3-21 0 0 0,-4 34-10 0 0,-3 5 0 0 0,-2 6 0 0 0,-5 27 0 0 0,2 0 0 0 0,1 1 0 0 0,2 0 0 0 0,2 0 0 0 0,1 1 0 0 0,6 73 0 0 0,-2-93 0 0 0,0 0 0 0 0,1 0 0 0 0,1-1 0 0 0,0 1 0 0 0,13 29 0 0 0,-15-42 0 0 0,0 0 0 0 0,0 0 0 0 0,1 0 0 0 0,0-1 0 0 0,0 1 0 0 0,0-1 0 0 0,1 0 0 0 0,-1 0 0 0 0,1 0 0 0 0,0 0 0 0 0,0-1 0 0 0,0 0 0 0 0,1 0 0 0 0,-1 0 0 0 0,1 0 0 0 0,0 0 0 0 0,0-1 0 0 0,-1 0 0 0 0,2 0 0 0 0,-1-1 0 0 0,0 1 0 0 0,0-1 0 0 0,9 1 0 0 0,-5-1 0 0 0,0-1 0 0 0,1-1 0 0 0,-1 1 0 0 0,0-1 0 0 0,0-1 0 0 0,0 0 0 0 0,0 0 0 0 0,0-1 0 0 0,0 0 0 0 0,11-5 0 0 0,-15 5 0 0 0,1 0 0 0 0,0-1 0 0 0,-1 1 0 0 0,0-1 0 0 0,0 0 0 0 0,0 0 0 0 0,-1-1 0 0 0,1 1 0 0 0,-1-1 0 0 0,0 0 0 0 0,0 0 0 0 0,-1-1 0 0 0,1 1 0 0 0,-1-1 0 0 0,4-9 0 0 0,-7 14 0 0 0,0 0 0 0 0,1 1 1 0 0,-1-1-1 0 0,0 1 0 0 0,0-1 0 0 0,0 0 0 0 0,0 1 1 0 0,0-1-1 0 0,1 1 0 0 0,-1-1 0 0 0,0 0 0 0 0,0 1 1 0 0,0-1-1 0 0,-1 1 0 0 0,1-1 0 0 0,0 0 0 0 0,0 1 1 0 0,0-1-1 0 0,0 1 0 0 0,0-1 0 0 0,-1 0 0 0 0,1 0 0 0 0,-1 1-1 0 0,1 0 1 0 0,-1 0-1 0 0,1-1 1 0 0,0 1-1 0 0,-1 0 1 0 0,1 0 0 0 0,-1 0-1 0 0,1 0 1 0 0,0 0-1 0 0,-1-1 1 0 0,1 1-1 0 0,-1 0 1 0 0,1 0-1 0 0,-1 0 1 0 0,1 0-1 0 0,-1 0 1 0 0,1 0-1 0 0,0 0 1 0 0,-1 0-1 0 0,0 1 1 0 0,-1-1 6 0 0,0 1 1 0 0,0 0-1 0 0,0-1 1 0 0,0 1-1 0 0,1 0 1 0 0,-1 0-1 0 0,0 0 1 0 0,0 0 0 0 0,1 0-1 0 0,-1 1 1 0 0,-2 2-1 0 0,-9 16 323 0 0,0 1 1 0 0,1 1-1 0 0,2 0 0 0 0,0 1 1 0 0,-8 29-1 0 0,13-37-329 0 0,0 0 0 0 0,1 0 0 0 0,-3 27 0 0 0,5-26 0 0 0,1-13 0 0 0,0 0 0 0 0,1-1 0 0 0,0 1 0 0 0,-1 0 0 0 0,1 0 0 0 0,0-1 0 0 0,0 1 0 0 0,1 4 0 0 0,-1-7-16 0 0,0 0 1 0 0,0 1-1 0 0,0-1 0 0 0,0 0 1 0 0,0 1-1 0 0,0-1 0 0 0,0 0 1 0 0,0 0-1 0 0,1 1 1 0 0,-1-1-1 0 0,0 0 0 0 0,0 0 1 0 0,0 1-1 0 0,0-1 0 0 0,0 0 1 0 0,1 0-1 0 0,-1 1 0 0 0,0-1 1 0 0,0 0-1 0 0,0 0 0 0 0,1 0 1 0 0,-1 1-1 0 0,0-1 0 0 0,0 0 1 0 0,1 0-1 0 0,-1 0 1 0 0,0 0-1 0 0,0 0 0 0 0,1 0 1 0 0,-1 1-1 0 0,0-1 0 0 0,0 0 1 0 0,1 0-1 0 0,-1 0 0 0 0,0 0 1 0 0,1 0-1 0 0,-1 0 0 0 0,0 0 1 0 0,0 0-1 0 0,1 0 0 0 0,-1 0 1 0 0,0 0-1 0 0,1-1 1 0 0,-1 1-1 0 0,0 0 0 0 0,0 0 1 0 0,1 0-1 0 0,-1 0 0 0 0,0 0 1 0 0,0 0-1 0 0,1-1 0 0 0,-1 1 1 0 0,4-1-458 0 0,-1 0 1 0 0,1 0-1 0 0,0-1 1 0 0,-1 1-1 0 0,0-1 1 0 0,1 0-1 0 0,-1 0 1 0 0,0 0-1 0 0,0 0 1 0 0,0-1-1 0 0,0 1 1 0 0,0-1-1 0 0,-1 0 1 0 0,1 0-1 0 0,2-4 1 0 0,3-4-8058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5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23039 0 0,'0'0'1760'0'0,"-7"6"-992"0"0,2 1-768 0 0,2 1 0 0 0,0-1 0 0 0,1 3 432 0 0,-1 2 64 0 0,3 2 16 0 0,0-2 0 0 0,0 3-416 0 0,0-1-96 0 0,0 2 0 0 0,3 2 0 0 0,-1 2-1688 0 0,4-3-360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0:4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6504 0 0,'0'0'17518'0'0,"19"-6"-15802"0"0,2 2-671 0 0,-15 2-933 0 0,0 1-1 0 0,0 0 0 0 0,1 0 0 0 0,-1 0 1 0 0,0 1-1 0 0,1 0 0 0 0,-1 0 0 0 0,8 2 0 0 0,3 1 190 0 0,-1 1-1 0 0,16 7 1 0 0,-28-10-266 0 0,1 0 1 0 0,-1 0 0 0 0,0 0-1 0 0,1-1 1 0 0,6 0 0 0 0,12 2 132 0 0,-14-2-72 0 0,-1 0-1 0 0,1-1 0 0 0,0 0 1 0 0,-1 0-1 0 0,11-3 0 0 0,-15 3-102 0 0,1 0-1 0 0,0 0 1 0 0,0 1-1 0 0,-1 0 0 0 0,1 0 1 0 0,0 0-1 0 0,-1 1 0 0 0,7 0 1 0 0,12 2 2 0 0,-19-2 8 0 0,-2-1 14 0 0,3 4 12 0 0,23 9-14 0 0,-16-8 0 0 0,0-1 0 0 0,1-1 0 0 0,0 0 0 0 0,18 1 0 0 0,-7-2 63 0 0,26-3-1 0 0,-17 1-39 0 0,-2 0 25 0 0,35-1 94 0 0,-65 1-165 0 0,1 0 1 0 0,-1-1-1 0 0,1 1 1 0 0,-1-1-1 0 0,0 1 1 0 0,1-1-1 0 0,-1 1 0 0 0,0-1 1 0 0,1 0-1 0 0,-1 0 1 0 0,0 0-1 0 0,2-1 0 0 0,12-7-101 0 0,-4 5 129 0 0,2 0-1 0 0,-1 1 0 0 0,0 1 1 0 0,1 0-1 0 0,-1 1 1 0 0,17 0-1 0 0,63-1-19 0 0,-31-3 0 0 0,60 0 64 0 0,-108 4-64 0 0,1 0 0 0 0,-1 1 0 0 0,0 0 0 0 0,0 1 0 0 0,22 4 0 0 0,-32-4 0 0 0,-1 0 0 0 0,0 0 0 0 0,1 0 0 0 0,-1 1 0 0 0,0-1 0 0 0,0 1 0 0 0,0-1 0 0 0,0 1 0 0 0,0 0 0 0 0,2 2 0 0 0,-2-2 0 0 0,0 1 0 0 0,0-1 0 0 0,0-1 0 0 0,0 1 0 0 0,0 0 0 0 0,1 0 0 0 0,4 2 0 0 0,0-2 9 0 0,-1-1 0 0 0,1 1 0 0 0,0-1-1 0 0,13 0 1 0 0,8 2 11 0 0,-23-2-17 0 0,-1-1 0 0 0,1 0 0 0 0,0 0 0 0 0,0-1 0 0 0,4 0 0 0 0,-4 0 3 0 0,0 0 0 0 0,0 1 0 0 0,0 0 0 0 0,-1 0-1 0 0,8 1 1 0 0,-4 0-2 0 0,0-1-1 0 0,0 1 0 0 0,8-2 1 0 0,19 2-7 0 0,-33-1 9 0 0,1 0-1 0 0,0 0 1 0 0,0 0 0 0 0,-1-1 0 0 0,1 1-1 0 0,0-1 1 0 0,3 0 0 0 0,16-4 49 0 0,96-4 12 0 0,-33 3-3 0 0,-62 5-41 0 0,10 0 18 0 0,16 5-41 0 0,-30-3 0 0 0,39 7 0 0 0,-53-7 6 0 0,-1-1-1 0 0,1 1 1 0 0,-1-1-1 0 0,1 0 1 0 0,7-2-1 0 0,19 2 37 0 0,-28 0-38 0 0,1 0 1 0 0,0 0 0 0 0,0 0-1 0 0,0-1 1 0 0,-1 1 0 0 0,6-2-1 0 0,-6 1-2 0 0,0 0 0 0 0,1 1 0 0 0,-1-1 1 0 0,0 1-1 0 0,0 0 0 0 0,0-1 0 0 0,1 2 0 0 0,-1-1 0 0 0,4 1 0 0 0,-1 1-2 0 0,-2-1 0 0 0,-1 0 0 0 0,0-1 0 0 0,1 1 0 0 0,-1 0 0 0 0,0-1 0 0 0,1 0 0 0 0,-1 0 0 0 0,7 0 0 0 0,-8-1 0 0 0,0 2 0 0 0,1-1 0 0 0,-1 0 0 0 0,1 0 0 0 0,-1 1 0 0 0,5 1 0 0 0,14 1 0 0 0,65-8 147 0 0,38-12 281 0 0,-64 11 32 0 0,-39 4-593 0 0,31-5 0 0 0,-49 6 128 0 0,1 1-1 0 0,-1 0 0 0 0,0-1 0 0 0,1 1 0 0 0,5 1 0 0 0,-7 0 21 0 0,0-1-1 0 0,0 0 1 0 0,0 0 0 0 0,0 0-1 0 0,-1 0 1 0 0,1 0 0 0 0,0 0-1 0 0,0 0 1 0 0,0 0-1 0 0,0-1 1 0 0,0 1 0 0 0,-1-1-1 0 0,1 0 1 0 0,0 1 0 0 0,-1-1-1 0 0,1 0 1 0 0,0 0-1 0 0,-1 0 1 0 0,4-2 0 0 0,1-2-42 0 0,0 1 0 0 0,0 0-1 0 0,1 1 1 0 0,0-1 0 0 0,0 1 0 0 0,0 1 0 0 0,0-1 0 0 0,0 1 0 0 0,10-1 0 0 0,7-4 151 0 0,2 1-43 0 0,53-5 1 0 0,-52 8-69 0 0,11 0-23 0 0,41 3-1 0 0,-38 0-204 0 0,-14 0 209 0 0,30 5 0 0 0,-48-5 6 0 0,-1 1 0 0 0,1-2 0 0 0,8 0 0 0 0,11-1 0 0 0,200 2 164 0 0,-132 6-239 0 0,3 1 229 0 0,28-9-197 0 0,-125 3 43 0 0,0-1 0 0 0,1 1 0 0 0,-1-1 0 0 0,0 1 0 0 0,0 0 0 0 0,0 0 0 0 0,1-1 0 0 0,-1 2 0 0 0,0-1 0 0 0,2 2 0 0 0,14 6 0 0 0,-8-6 0 0 0,0 0 0 0 0,0 0 0 0 0,0-1 0 0 0,0 0 0 0 0,0-1 0 0 0,1 0 0 0 0,14-1 0 0 0,5 1-51 0 0,-27 0 49 0 0,1 0 0 0 0,0-1 1 0 0,-1 0-1 0 0,1 0 1 0 0,0 0-1 0 0,-1 0 1 0 0,1-1-1 0 0,0 0 0 0 0,-1 1 1 0 0,1-1-1 0 0,-1 0 1 0 0,7-3-1 0 0,-3 0 12 0 0,1 1 0 0 0,1 0 0 0 0,-1 0 0 0 0,0 1 0 0 0,1 0 0 0 0,11-2 0 0 0,54 1 16 0 0,-27 2-47 0 0,-20 0 21 0 0,0 0 0 0 0,0 2 0 0 0,45 7 0 0 0,49 5-11 0 0,-52-8 18 0 0,208 25 50 0 0,-231-26 93 0 0,73-2 0 0 0,-5 0 22 0 0,-78 1-106 0 0,54 11 0 0 0,-81-12-43 0 0,6 4 16 0 0,-14-6-32 0 0,0 0 0 0 0,1 1 0 0 0,-1-1 0 0 0,0 0-1 0 0,0 1 1 0 0,1-1 0 0 0,-1 0 0 0 0,0 0 0 0 0,0 0-1 0 0,3-1 1 0 0,4 1-4 0 0,-5 0 0 0 0,0 0 1 0 0,0-1-1 0 0,1 1 0 0 0,-1-1 0 0 0,0 0 1 0 0,0 0-1 0 0,0 0 0 0 0,0 0 0 0 0,0-1 1 0 0,0 1-1 0 0,-1-1 0 0 0,1 0 1 0 0,0 0-1 0 0,-1 0 0 0 0,1 0 0 0 0,-1 0 1 0 0,3-3-1 0 0,3-3 2 0 0,-4 5-145 0 0,0 0-1 0 0,0 1 1 0 0,1-1 0 0 0,-1 1-1 0 0,1 0 1 0 0,0 0 0 0 0,-1 0-1 0 0,1 1 1 0 0,0 0 0 0 0,0 0 0 0 0,0 0-1 0 0,0 0 1 0 0,0 1 0 0 0,6 0-1 0 0,9-1-719 0 0,7 1-1721 0 0,-10 4-4310 0 0,-2 1-1767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3 326 11056 0 0,'0'0'505'0'0,"-3"15"190"0"0,3-12-259 0 0,1 0-1 0 0,-1 1 1 0 0,1-1 0 0 0,-1 0 0 0 0,1 0 0 0 0,0 1 0 0 0,0-1 0 0 0,0 0 0 0 0,1 0 0 0 0,-1 0 0 0 0,1 0 0 0 0,0 0-1 0 0,0-1 1 0 0,-1 1 0 0 0,2 0 0 0 0,-1-1 0 0 0,4 4 0 0 0,-5-5-318 0 0,0 0 1 0 0,0-1-1 0 0,0 0 1 0 0,0 1-1 0 0,0-1 1 0 0,0 0-1 0 0,0 1 0 0 0,0-1 1 0 0,0 0-1 0 0,0 0 1 0 0,0 0-1 0 0,1 0 0 0 0,-1 0 1 0 0,0 0-1 0 0,0 0 1 0 0,0 0-1 0 0,0 0 0 0 0,0-1 1 0 0,0 1-1 0 0,0 0 1 0 0,0-1-1 0 0,0 1 0 0 0,0-1 1 0 0,0 1-1 0 0,0-1 1 0 0,-1 1-1 0 0,2-2 1 0 0,24-20 1401 0 0,-23 19-1315 0 0,9-11 335 0 0,-1 0-1 0 0,-1-1 0 0 0,18-32 0 0 0,6-8-280 0 0,112-165 1989 0 0,-146 220-2247 0 0,0 0 1 0 0,0 0-1 0 0,0-1 1 0 0,0 1-1 0 0,1 0 0 0 0,-1 0 1 0 0,0 0-1 0 0,0 0 0 0 0,0 0 1 0 0,0 0-1 0 0,0 0 0 0 0,0 0 1 0 0,0 0-1 0 0,1 0 0 0 0,-1 0 1 0 0,0-1-1 0 0,0 1 0 0 0,0 0 1 0 0,0 0-1 0 0,0 0 1 0 0,1 0-1 0 0,-1 0 0 0 0,0 0 1 0 0,0 0-1 0 0,0 0 0 0 0,0 0 1 0 0,0 0-1 0 0,1 0 0 0 0,-1 0 1 0 0,0 1-1 0 0,0-1 0 0 0,0 0 1 0 0,0 0-1 0 0,0 0 0 0 0,1 0 1 0 0,-1 0-1 0 0,0 0 1 0 0,0 0-1 0 0,0 0 0 0 0,0 0 1 0 0,0 0-1 0 0,0 1 0 0 0,0-1 1 0 0,1 0-1 0 0,-1 0 0 0 0,0 0 1 0 0,0 0-1 0 0,0 0 0 0 0,0 0 1 0 0,0 0-1 0 0,0 1 0 0 0,0-1 1 0 0,0 0-1 0 0,0 0 1 0 0,0 0-1 0 0,0 0 0 0 0,0 0 1 0 0,0 1-1 0 0,0-1 0 0 0,0 0 1 0 0,0 0-1 0 0,0 0 0 0 0,0 1 1 0 0,2 9-9 0 0,-1 6 7 0 0,0 0 0 0 0,-2 1 0 0 0,-4 30 0 0 0,2-24 0 0 0,0 25 0 0 0,2-35 4 0 0,1 0-6 0 0,0-1 0 0 0,1 1-1 0 0,3 21 1 0 0,-3-31 4 0 0,-1-1 0 0 0,1 0 1 0 0,-1 1-1 0 0,1-1 0 0 0,0 0 0 0 0,0 1 1 0 0,0-1-1 0 0,0 0 0 0 0,1 0 0 0 0,-1 0 1 0 0,0 0-1 0 0,1 0 0 0 0,0 0 0 0 0,-1-1 1 0 0,1 1-1 0 0,0 0 0 0 0,0-1 0 0 0,0 1 1 0 0,0-1-1 0 0,0 0 0 0 0,0 0 0 0 0,0 1 1 0 0,0-2-1 0 0,1 1 0 0 0,3 1 0 0 0,-4-2 24 0 0,0 0-1 0 0,0 0 1 0 0,0 0-1 0 0,0 0 1 0 0,0 0-1 0 0,0-1 1 0 0,0 1-1 0 0,-1-1 1 0 0,1 0-1 0 0,0 1 1 0 0,0-1-1 0 0,0 0 1 0 0,-1 0-1 0 0,1 0 1 0 0,-1 0-1 0 0,1 0 1 0 0,1-2-1 0 0,3-2 67 0 0,-1 0-1 0 0,0 0 1 0 0,5-8 0 0 0,6-10 161 0 0,18-35 0 0 0,-21 34-350 0 0,28-38 1 0 0,-23 37-238 0 0,-14 19 59 0 0,0-1 1 0 0,0 1 0 0 0,1 0-1 0 0,0 0 1 0 0,0 1-1 0 0,1 0 1 0 0,-1 0 0 0 0,10-7-1 0 0,-5 7-392 0 0,15-10-7314 0 0,-13 7-486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5984 0 0,'-14'0'640'0'0,"-30"11"1287"0"0,35-8-699 0 0,0 1 0 0 0,0 0 0 0 0,1 0 0 0 0,-1 1 0 0 0,-8 6 1 0 0,12-7-297 0 0,-1 1 1 0 0,1 0-1 0 0,0-1 1 0 0,1 2-1 0 0,-1-1 1 0 0,1 0-1 0 0,-6 10 1 0 0,7-9-584 0 0,0 0-1 0 0,0 0 1 0 0,1 0-1 0 0,0 1 1 0 0,-1 6-1 0 0,0 0-176 0 0,1-1-1 0 0,1 1 1 0 0,0-1-1 0 0,0 1 0 0 0,2 0 1 0 0,2 24-1 0 0,-2-32-124 0 0,0 0 1 0 0,1 0-1 0 0,-1 0 0 0 0,1 0 0 0 0,0 0 0 0 0,0 0 1 0 0,0 0-1 0 0,1-1 0 0 0,0 1 0 0 0,0-1 0 0 0,0 0 1 0 0,0 0-1 0 0,1 0 0 0 0,-1 0 0 0 0,1 0 0 0 0,0-1 1 0 0,0 0-1 0 0,0 0 0 0 0,8 4 0 0 0,-8-5-22 0 0,0 0 0 0 0,0 0 0 0 0,0-1 0 0 0,0 0-1 0 0,0 0 1 0 0,0 0 0 0 0,1 0 0 0 0,-1-1 0 0 0,0 0 0 0 0,0 1 0 0 0,1-2-1 0 0,-1 1 1 0 0,0 0 0 0 0,1-1 0 0 0,-1 0 0 0 0,0 0 0 0 0,0 0 0 0 0,0 0 0 0 0,0-1-1 0 0,0 0 1 0 0,0 1 0 0 0,0-2 0 0 0,0 1 0 0 0,-1 0 0 0 0,1-1 0 0 0,4-4-1 0 0,5-5 140 0 0,0-2 0 0 0,-1 0-1 0 0,0 0 1 0 0,16-28 0 0 0,-24 37-150 0 0,-1 0 133 0 0,0 0-1 0 0,1 0 1 0 0,0 1 0 0 0,0-1 0 0 0,0 1-1 0 0,6-5 1 0 0,-9 9-117 0 0,0-1 0 0 0,0 0-1 0 0,0 1 1 0 0,0-1 0 0 0,0 0 0 0 0,0 1 0 0 0,1-1-1 0 0,-1 1 1 0 0,0 0 0 0 0,0-1 0 0 0,1 1 0 0 0,-1 0-1 0 0,0 0 1 0 0,1 0 0 0 0,-1 0 0 0 0,0 0 0 0 0,0 0 0 0 0,1 0-1 0 0,-1 0 1 0 0,0 1 0 0 0,1-1 0 0 0,-1 0 0 0 0,0 1-1 0 0,0-1 1 0 0,0 1 0 0 0,1-1 0 0 0,-1 1 0 0 0,0 0-1 0 0,0 0 1 0 0,0-1 0 0 0,0 1 0 0 0,0 0 0 0 0,0 0-1 0 0,0 0 1 0 0,0 1 0 0 0,2 1-12 0 0,-1 1-1 0 0,0-1 1 0 0,0 1 0 0 0,0-1-1 0 0,0 1 1 0 0,0 0-1 0 0,-1 0 1 0 0,0 0 0 0 0,0 0-1 0 0,0 0 1 0 0,0 0 0 0 0,0 0-1 0 0,-1 0 1 0 0,0 1-1 0 0,0-1 1 0 0,-1 6 0 0 0,0 5 44 0 0,-1 0 1 0 0,-1-1-1 0 0,-6 20 0 0 0,-4 6-7 0 0,-1 0-1 0 0,-33 64 1 0 0,34-82-54 0 0,0-1 1 0 0,-1 0 0 0 0,-1-1-1 0 0,0-1 1 0 0,-2 0-1 0 0,-19 16 1 0 0,8-10-269 0 0,-36 23-1 0 0,49-38-1062 0 0,-1-1 1 0 0,-21 9-1 0 0,8-7-8650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196 293 16639 0 0,'3'-5'1512'0'0,"0"-3"-1442"0"0,-1-1 0 0 0,0 1 0 0 0,0 0 0 0 0,0-10 0 0 0,2-9 795 0 0,32-127 4910 0 0,-29 133-5067 0 0,-5 17-476 0 0,0 0 1 0 0,-1-1 0 0 0,1 1 0 0 0,-1 0 0 0 0,1-8 0 0 0,-2 11 217 0 0,-4 13-164 0 0,-16 54-167 0 0,-4-2 1 0 0,-48 94-1 0 0,45-102-96 0 0,4 1 0 0 0,-30 108-1 0 0,29-85-15 0 0,18-63 26 0 0,2 0 1 0 0,-3 19-1 0 0,6-33-26 0 0,1 1 1 0 0,-1-1-1 0 0,1 1 0 0 0,0-1 1 0 0,0 1-1 0 0,0-1 0 0 0,0 1 1 0 0,1-1-1 0 0,0 1 0 0 0,-1-1 1 0 0,1 1-1 0 0,0-1 0 0 0,1 0 1 0 0,-1 0-1 0 0,1 1 0 0 0,-1-1 1 0 0,4 4-1 0 0,-3-5 20 0 0,0 0 1 0 0,0-1-1 0 0,1 1 0 0 0,-1-1 0 0 0,0 1 1 0 0,1-1-1 0 0,-1 0 0 0 0,1 0 0 0 0,-1 0 1 0 0,1 0-1 0 0,0 0 0 0 0,-1-1 0 0 0,1 1 1 0 0,3-1-1 0 0,6 1 89 0 0,-1-1 1 0 0,13-1 0 0 0,-9 0-19 0 0,107-12 564 0 0,-2 0-701 0 0,-92 12-1667 0 0,1-2 1 0 0,29-6-1 0 0,-43 5-201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7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17503 0 0,'0'0'803'0'0,"12"1"298"0"0,-6-2-680 0 0,1-1-1 0 0,0 1 0 0 0,0-1 1 0 0,-1-1-1 0 0,0 1 0 0 0,1-1 1 0 0,10-7-1 0 0,-8 5 36 0 0,18-11 174 0 0,-2-1 0 0 0,0-1 1 0 0,0-1-1 0 0,-2-1 0 0 0,38-42 0 0 0,-58 59-559 0 0,-1-1-1 0 0,1 1 1 0 0,-1-1-1 0 0,1 1 1 0 0,-1-1-1 0 0,0 0 1 0 0,-1 0-1 0 0,4-7 1 0 0,-5 10-71 0 0,0 0 1 0 0,0 0-1 0 0,1 0 1 0 0,-1 0-1 0 0,0 0 1 0 0,0 0-1 0 0,0 0 1 0 0,0 0-1 0 0,0 0 1 0 0,0 0-1 0 0,-1 0 1 0 0,1 0-1 0 0,0 0 1 0 0,0 0-1 0 0,-1 0 1 0 0,1 0-1 0 0,0 0 1 0 0,-1 0-1 0 0,1 0 1 0 0,-1 1-1 0 0,1-1 1 0 0,-1 0-1 0 0,0 0 1 0 0,1 1-1 0 0,-1-1 1 0 0,0 0-1 0 0,1 0 1 0 0,-1 1-1 0 0,0-1 1 0 0,0 1-1 0 0,0-1 1 0 0,1 1-1 0 0,-1-1 1 0 0,0 1-1 0 0,0 0 1 0 0,0-1-1 0 0,0 1 1 0 0,0 0-1 0 0,0 0 1 0 0,0-1-1 0 0,0 1 1 0 0,-2 0-1 0 0,-1 0 84 0 0,0 0-1 0 0,1 0 1 0 0,-1 0-1 0 0,0 1 1 0 0,0 0-1 0 0,0-1 1 0 0,0 1 0 0 0,1 1-1 0 0,-1-1 1 0 0,0 0-1 0 0,1 1 1 0 0,-1 0-1 0 0,-3 2 1 0 0,0 0-20 0 0,1 1-1 0 0,0-1 1 0 0,0 1 0 0 0,0 1-1 0 0,-8 9 1 0 0,8-7-23 0 0,1 1 0 0 0,-1-1-1 0 0,2 1 1 0 0,-1 0 0 0 0,-3 13-1 0 0,-14 51 124 0 0,16-52-148 0 0,3-8 2 0 0,0 0 0 0 0,0 0-1 0 0,0 15 1 0 0,3-24-24 0 0,0 0 0 0 0,0-1-1 0 0,0 1 1 0 0,0 0 0 0 0,1 0-1 0 0,-1 0 1 0 0,1 0 0 0 0,0 0-1 0 0,1-1 1 0 0,-1 1-1 0 0,0 0 1 0 0,1-1 0 0 0,0 1-1 0 0,4 5 1 0 0,-4-7-108 0 0,0 0 1 0 0,0-1-1 0 0,0 1 0 0 0,0-1 1 0 0,1 0-1 0 0,-1 1 0 0 0,0-1 1 0 0,1 0-1 0 0,-1 0 0 0 0,0-1 1 0 0,1 1-1 0 0,-1 0 0 0 0,1-1 1 0 0,-1 0-1 0 0,1 1 0 0 0,0-1 1 0 0,-1 0-1 0 0,1 0 0 0 0,-1-1 1 0 0,5 0-1 0 0,1 0-335 0 0,0-1 0 0 0,0 0-1 0 0,0 0 1 0 0,0-1 0 0 0,8-4 0 0 0,9-8-893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7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131 431 19375 0 0,'-3'0'141'0'0,"0"-1"-1"0"0,0 1 0 0 0,0 0 0 0 0,0 0 0 0 0,-1 0 1 0 0,1 0-1 0 0,0 1 0 0 0,0-1 0 0 0,0 1 0 0 0,0 0 1 0 0,0 0-1 0 0,0 0 0 0 0,0 0 0 0 0,0 0 0 0 0,0 1 1 0 0,0-1-1 0 0,0 1 0 0 0,1 0 0 0 0,-1 0 0 0 0,1 0 1 0 0,-3 2-1 0 0,0 1 186 0 0,0 1 0 0 0,0-1 0 0 0,0 1 0 0 0,1 0 1 0 0,0 0-1 0 0,0 0 0 0 0,0 1 0 0 0,-3 8 0 0 0,3-3-22 0 0,0-1-1 0 0,1 1 1 0 0,0 0-1 0 0,1 0 1 0 0,0 1 0 0 0,1-1-1 0 0,0 0 1 0 0,1 0-1 0 0,0 1 1 0 0,1-1-1 0 0,1 0 1 0 0,0 0-1 0 0,0 0 1 0 0,8 21-1 0 0,-9-29-295 0 0,1-1 0 0 0,0 0 0 0 0,-1 0-1 0 0,1 0 1 0 0,1 0 0 0 0,-1 0 0 0 0,0 0-1 0 0,1 0 1 0 0,-1-1 0 0 0,1 1 0 0 0,0-1-1 0 0,-1 0 1 0 0,1 0 0 0 0,0 0 0 0 0,1 0-1 0 0,-1 0 1 0 0,0-1 0 0 0,0 1-1 0 0,1-1 1 0 0,-1 0 0 0 0,1 0 0 0 0,-1 0-1 0 0,1-1 1 0 0,6 1 0 0 0,0 0-76 0 0,0 0 0 0 0,0-2 0 0 0,0 1 1 0 0,1-1-1 0 0,-1 0 0 0 0,0-1 0 0 0,16-5 0 0 0,-12 2-250 0 0,-1 0 0 0 0,-1-1 1 0 0,1-1-1 0 0,-1 0 0 0 0,14-10 0 0 0,-15 8-2482 0 0,0 1 0 0 0,17-21-1 0 0,-5-1-5522 0 0</inkml:trace>
  <inkml:trace contextRef="#ctx0" brushRef="#br0" timeOffset="1">618 25 9216 0 0,'1'-9'-987'0'0,"5"-6"12657"0"0,-1 23-5843 0 0,-2 9-5359 0 0,0-1 0 0 0,-1 1 0 0 0,0 0 1 0 0,-2 0-1 0 0,-1 22 0 0 0,0-2 44 0 0,1 405 1388 0 0,2-388-1536 0 0,-1 27-799 0 0,0-51-856 0 0,0 4-639 0 0,-1-32 1630 0 0,0 0-1 0 0,0 0 1 0 0,-1 0 0 0 0,1 0-1 0 0,-1 0 1 0 0,1 0-1 0 0,-1 0 1 0 0,0 0 0 0 0,0 0-1 0 0,0 0 1 0 0,0 0-1 0 0,-2 2 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7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22175 0 0,'1'-12'2362'0'0,"-1"9"-2335"0"0,1 1 1 0 0,0 1-1 0 0,0-1 1 0 0,0 0-1 0 0,0 0 1 0 0,0 0-1 0 0,0 0 1 0 0,1 1-1 0 0,-1-1 1 0 0,1 0 0 0 0,-1 1-1 0 0,1-1 1 0 0,-1 1-1 0 0,1 0 1 0 0,0 0-1 0 0,0-1 1 0 0,2 0-1 0 0,5-3 428 0 0,0 1-1 0 0,13-4 1 0 0,-21 8-410 0 0,16-5-63 0 0,-1 0 0 0 0,1 2 0 0 0,0 0 1 0 0,-1 1-1 0 0,1 0 0 0 0,0 2 1 0 0,0 0-1 0 0,0 0 0 0 0,0 2 1 0 0,18 3-1 0 0,103 14-5237 0 0,-96-20 3591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8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7 14336 0 0,'0'0'1442'0'0,"-1"-1"-1322"0"0,-3-1-13 0 0,3 1 57 0 0,-1 1 0 0 0,1-1 0 0 0,0 1 0 0 0,-1 0 0 0 0,1-1 0 0 0,-1 1 0 0 0,1 0 0 0 0,0 0 0 0 0,-1 0 0 0 0,1 0 0 0 0,-1 0 0 0 0,1 0 0 0 0,-1 0 0 0 0,1 1 0 0 0,0-1 0 0 0,-1 1 0 0 0,1-1 0 0 0,0 1 0 0 0,-1-1 0 0 0,1 1 0 0 0,0-1 0 0 0,-1 1 0 0 0,1 0 0 0 0,0 0 0 0 0,0 0 0 0 0,0 0 0 0 0,0 0 0 0 0,0 0 0 0 0,0 0 0 0 0,-1 2 0 0 0,-2 2-90 0 0,0 1 1 0 0,0-1 0 0 0,1 1-1 0 0,0 0 1 0 0,-3 7 0 0 0,1 2 459 0 0,1 1-1 0 0,0 0 1 0 0,1-1 0 0 0,-1 28 0 0 0,4-37-432 0 0,0 0 0 0 0,0 1 1 0 0,0-1-1 0 0,0 0 0 0 0,1 0 0 0 0,0 1 1 0 0,1-1-1 0 0,0 0 0 0 0,0 0 0 0 0,5 11 1 0 0,-6-14-96 0 0,1-1 0 0 0,-1 1 1 0 0,1-1-1 0 0,0 0 0 0 0,0 1 0 0 0,0-1 1 0 0,0 0-1 0 0,0 0 0 0 0,0-1 1 0 0,1 1-1 0 0,-1 0 0 0 0,0-1 0 0 0,1 1 1 0 0,0-1-1 0 0,-1 0 0 0 0,1 0 0 0 0,0 0 1 0 0,-1 0-1 0 0,1 0 0 0 0,0-1 1 0 0,0 1-1 0 0,0-1 0 0 0,0 0 0 0 0,-1 0 1 0 0,1 0-1 0 0,3 0 0 0 0,1-1-8 0 0,0 0 0 0 0,-1-1-1 0 0,1 1 1 0 0,-1-1 0 0 0,1-1-1 0 0,-1 1 1 0 0,0-1 0 0 0,0 0 0 0 0,0 0-1 0 0,0-1 1 0 0,-1 0 0 0 0,1 0-1 0 0,-1 0 1 0 0,0-1 0 0 0,6-6-1 0 0,5-8 46 0 0,-2-1 0 0 0,25-41-1 0 0,-13 18 318 0 0,5-6 1240 0 0,-31 49-1600 0 0,0 0-1 0 0,0 0 0 0 0,0 0 1 0 0,1 0-1 0 0,-1 0 1 0 0,0 0-1 0 0,0 0 1 0 0,1 0-1 0 0,-1 0 1 0 0,0 0-1 0 0,0 0 0 0 0,0 0 1 0 0,1 0-1 0 0,-1 0 1 0 0,0 0-1 0 0,0 0 1 0 0,0 0-1 0 0,1 0 0 0 0,-1 0 1 0 0,0 1-1 0 0,0-1 1 0 0,0 0-1 0 0,1 0 1 0 0,-1 0-1 0 0,0 0 0 0 0,0 0 1 0 0,0 1-1 0 0,0-1 1 0 0,0 0-1 0 0,1 0 1 0 0,-1 0-1 0 0,0 1 1 0 0,0-1-1 0 0,0 0 0 0 0,0 0 1 0 0,0 0-1 0 0,0 1 1 0 0,0-1-1 0 0,0 0 1 0 0,0 0-1 0 0,0 0 0 0 0,0 1 1 0 0,0-1-1 0 0,0 0 1 0 0,0 1-1 0 0,4 11-4 0 0,-2-1 4 0 0,-1 0 0 0 0,-1 0 0 0 0,0 0 0 0 0,0 0 0 0 0,-3 13 0 0 0,1 1 72 0 0,0 1 408 0 0,0-10-347 0 0,1 0-1 0 0,0 0 1 0 0,1 0 0 0 0,1 0 0 0 0,1 0 0 0 0,4 22-1 0 0,-6-37-223 0 0,1 0-1 0 0,-1 0 1 0 0,0 0 0 0 0,0 0-1 0 0,1 0 1 0 0,-1 0-1 0 0,1-1 1 0 0,-1 1-1 0 0,1 0 1 0 0,-1 0-1 0 0,1 0 1 0 0,-1-1-1 0 0,1 1 1 0 0,0 0-1 0 0,-1-1 1 0 0,1 1-1 0 0,0 0 1 0 0,0-1-1 0 0,0 1 1 0 0,-1-1-1 0 0,1 1 1 0 0,0-1-1 0 0,0 0 1 0 0,0 1 0 0 0,1 0-1 0 0,0-1-214 0 0,0-1 0 0 0,-1 1 0 0 0,1 0 0 0 0,-1 0 0 0 0,1 0 0 0 0,-1-1-1 0 0,1 1 1 0 0,-1-1 0 0 0,0 1 0 0 0,1-1 0 0 0,-1 0 0 0 0,1 1 0 0 0,-1-1 0 0 0,0 0 0 0 0,2-1 0 0 0,8-7-7755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8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6912 0 0,'0'0'528'0'0,"0"1"-342"0"0,-1 4 164 0 0,-2 8 5982 0 0,3 1-3707 0 0,-1 9-1288 0 0,-3 6-308 0 0,2-1-1 0 0,1 49 1 0 0,2-37 222 0 0,0-24-667 0 0,-2 13 888 0 0,1-16-867 0 0,5-20 394 0 0,7-22 349 0 0,11-35-788 0 0,-12 28 184 0 0,25-51 0 0 0,-33 82-811 0 0,-1 0 0 0 0,1 0-1 0 0,0 0 1 0 0,1 0 0 0 0,-1 0 0 0 0,8-6-1 0 0,-10 10-204 0 0,1 0 0 0 0,-1 0 0 0 0,1 0 0 0 0,-1 0 0 0 0,1 0 0 0 0,0 0 0 0 0,-1 0 0 0 0,1 1 0 0 0,0-1 0 0 0,0 1 0 0 0,0-1 0 0 0,0 1 0 0 0,-1 0 0 0 0,1 0 0 0 0,0 0 0 0 0,0 0 0 0 0,0 0 0 0 0,0 0 0 0 0,0 0 0 0 0,-1 1 0 0 0,1-1-1 0 0,0 1 1 0 0,0-1 0 0 0,2 2 0 0 0,4 1-988 0 0,0 1-1 0 0,0 0 0 0 0,11 8 1 0 0,43 38-1351 0 0,-16-11 542 0 0,-34-30 1837 0 0,3 3 1041 0 0,25 14 0 0 0,-36-24-365 0 0,0 0 0 0 0,0 0 0 0 0,0 0 1 0 0,0 0-1 0 0,1-1 0 0 0,-1 0 1 0 0,0 0-1 0 0,1 0 0 0 0,0 0 0 0 0,-1-1 1 0 0,9 0-1 0 0,-11 0-269 0 0,1-1 0 0 0,0 0 1 0 0,-1 1-1 0 0,1-1 0 0 0,0 0 0 0 0,-1 0 0 0 0,1-1 0 0 0,-1 1 0 0 0,0-1 1 0 0,1 1-1 0 0,-1-1 0 0 0,0 0 0 0 0,0 1 0 0 0,0-1 0 0 0,3-4 0 0 0,-2 2 74 0 0,1-1-1 0 0,-1 1 1 0 0,0-1-1 0 0,-1 0 0 0 0,1-1 1 0 0,2-6-1 0 0,-4 7-51 0 0,1 0 1 0 0,-1 0-1 0 0,-1 1 0 0 0,1-1 0 0 0,-1 0 0 0 0,0 0 1 0 0,0 0-1 0 0,0 0 0 0 0,-2-4 0 0 0,2 6-122 0 0,0 1-1 0 0,-1 0 1 0 0,1 0 0 0 0,-1 0-1 0 0,1 0 1 0 0,-1 0-1 0 0,0 0 1 0 0,0 0 0 0 0,0 0-1 0 0,0 0 1 0 0,0 1-1 0 0,0-1 1 0 0,-1 0 0 0 0,1 1-1 0 0,-1-1 1 0 0,1 1 0 0 0,-1-1-1 0 0,1 1 1 0 0,-1 0-1 0 0,0-1 1 0 0,0 1 0 0 0,-2-1-1 0 0,3 2-42 0 0,0-1 1 0 0,-1 1-1 0 0,1 0 0 0 0,-1 0 1 0 0,1 0-1 0 0,-1 0 0 0 0,1 0 0 0 0,-1 0 1 0 0,1 0-1 0 0,0 0 0 0 0,-1 1 1 0 0,1-1-1 0 0,-1 0 0 0 0,1 1 0 0 0,0-1 1 0 0,-1 1-1 0 0,1 0 0 0 0,0-1 1 0 0,0 1-1 0 0,-1 0 0 0 0,1 0 0 0 0,0 0 1 0 0,-2 1-1 0 0,-1 3 230 0 0,0 0-1 0 0,0 0 1 0 0,-7 9 0 0 0,9-11-201 0 0,-9 14-1 0 0,0 1 0 0 0,-13 30 0 0 0,21-43-61 0 0,1 0 0 0 0,0 1 0 0 0,0-1 0 0 0,1 1 0 0 0,0 0 0 0 0,0-1 0 0 0,0 1 0 0 0,0 0 0 0 0,1-1 0 0 0,0 1 0 0 0,1 0 0 0 0,-1 0 0 0 0,1-1 0 0 0,1 8 0 0 0,-1-11-30 0 0,0 0-1 0 0,0 0 1 0 0,1 0 0 0 0,-1 0 0 0 0,0 0-1 0 0,1 0 1 0 0,-1 0 0 0 0,1 0-1 0 0,-1 0 1 0 0,1-1 0 0 0,0 1-1 0 0,0-1 1 0 0,0 1 0 0 0,3 1 0 0 0,2 1-960 0 0,0-1 1 0 0,0 0 0 0 0,11 2 0 0 0,1 1-8219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20 9672 0 0,'0'-4'298'0'0,"-1"3"-248"0"0,1 0 1 0 0,0 0-1 0 0,7-12 11510 0 0,-22 26-8828 0 0,10-5-2439 0 0,0 0 0 0 0,0 0 1 0 0,1 1-1 0 0,-5 10 0 0 0,-1 5 107 0 0,-25 53 665 0 0,-32 110 0 0 0,38-100-870 0 0,18-54-134 0 0,1 1-1 0 0,1 1 1 0 0,2-1-1 0 0,2 1 1 0 0,-2 49-1 0 0,7-79-125 0 0,0-1 0 0 0,1 1 0 0 0,-1-1 0 0 0,1 0 0 0 0,0 1 0 0 0,0-1 0 0 0,1 0 0 0 0,-1 0 0 0 0,5 8 0 0 0,-5-10-36 0 0,0-1 0 0 0,0 1 0 0 0,0-1-1 0 0,0 1 1 0 0,0-1 0 0 0,1 1 0 0 0,-1-1 0 0 0,0 0 0 0 0,1 0-1 0 0,-1 0 1 0 0,1 0 0 0 0,-1 0 0 0 0,1 0 0 0 0,0 0 0 0 0,-1 0 0 0 0,1-1-1 0 0,0 1 1 0 0,-1-1 0 0 0,1 1 0 0 0,0-1 0 0 0,0 0 0 0 0,0 1-1 0 0,-1-1 1 0 0,1 0 0 0 0,0 0 0 0 0,2-1 0 0 0,18-3-1470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19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18399 0 0,'0'0'1668'0'0,"8"12"-1249"0"0,-5-10-165 0 0,1 0 1 0 0,-1 0-1 0 0,1 0 0 0 0,-1-1 0 0 0,1 1 1 0 0,0-1-1 0 0,0 0 0 0 0,4 1 0 0 0,34 5 1026 0 0,-31-6-1015 0 0,296 31 2769 0 0,-295-32-2851 0 0,0 0 1 0 0,13-2-1 0 0,10-1 556 0 0,-34 3-558 0 0,-2 2-109 0 0,-25 24 110 0 0,7-5-100 0 0,-123 129 958 0 0,46-46-244 0 0,80-87-711 0 0,-40 40 109 0 0,-84 112 0 0 0,139-167-416 0 0,0-1 41 0 0,0 0 1 0 0,0 0-1 0 0,1 0 0 0 0,-1 0 0 0 0,0 0 1 0 0,1 0-1 0 0,-1 0 0 0 0,1 0 1 0 0,-1 0-1 0 0,1 1 0 0 0,-1 1 1 0 0,1 3-1563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0:54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26 152 4144 0 0,'0'0'319'0'0,"0"-1"-210"0"0,-2-2 40 0 0,1 2 562 0 0,0 1-394 0 0,0 0 0 0 0,0-1 0 0 0,0 1 0 0 0,0 0 0 0 0,0 0 0 0 0,0-1 0 0 0,0 1 0 0 0,0 0 1 0 0,1-1-1 0 0,-13-10 10682 0 0,19 8-9650 0 0,10-2-1237 0 0,-4 5 256 0 0,-1 1-1 0 0,1 0 1 0 0,-1 0 0 0 0,19 6-1 0 0,-18-4-174 0 0,6 1 88 0 0,13 3 121 0 0,-1-1 0 0 0,1-2 0 0 0,33 1 0 0 0,113-9 208 0 0,-120 2-87 0 0,103-10 760 0 0,-122 9-1164 0 0,-1 1-1 0 0,1 1 0 0 0,0 3 1 0 0,56 8-1 0 0,-92-10-108 0 0,2 1 17 0 0,-1-1-1 0 0,1 1 0 0 0,0 0 1 0 0,-1 0-1 0 0,1 1 0 0 0,-1-1 1 0 0,1 1-1 0 0,-1 0 0 0 0,1 0 1 0 0,3 2-1 0 0,-7-3 530 0 0,-3-3-472 0 0,-1 1-1 0 0,0-1 1 0 0,1 0 0 0 0,-1 0-1 0 0,1 0 1 0 0,0 0-1 0 0,0-1 1 0 0,-4-3 0 0 0,3 3-37 0 0,-17-12-53 0 0,1 1 0 0 0,-2 1 1 0 0,-39-17-1 0 0,-72-21-38 0 0,82 39 32 0 0,17 4 0 0 0,31 7 8 0 0,1 1 0 0 0,-1 0 0 0 0,0-1 0 0 0,0 1 0 0 0,1 0 0 0 0,-1 0 0 0 0,0 1 0 0 0,0-1 0 0 0,1 0 0 0 0,-1 1 0 0 0,0 0 0 0 0,1 0 0 0 0,-1 0 0 0 0,1 0 0 0 0,-5 2 0 0 0,7-3 3 0 0,0 0 0 0 0,0 1-1 0 0,0-1 1 0 0,-1 0 0 0 0,1 0-1 0 0,0 0 1 0 0,0 1 0 0 0,0-1-1 0 0,0 0 1 0 0,0 0-1 0 0,0 0 1 0 0,0 1 0 0 0,0-1-1 0 0,0 0 1 0 0,0 0 0 0 0,0 1-1 0 0,0-1 1 0 0,0 0 0 0 0,0 0-1 0 0,0 1 1 0 0,0-1 0 0 0,0 0-1 0 0,0 0 1 0 0,0 0-1 0 0,0 1 1 0 0,0-1 0 0 0,0 0-1 0 0,0 0 1 0 0,0 0 0 0 0,1 1-1 0 0,-1-1 1 0 0,0 0 0 0 0,0 0-1 0 0,0 0 1 0 0,0 0-1 0 0,0 1 1 0 0,1-1 0 0 0,-1 0-1 0 0,0 0 1 0 0,0 0 0 0 0,0 0-1 0 0,1 1 1 0 0,7 5 9 0 0,-7-6-11 0 0,4 3 3 0 0,0 0 0 0 0,0-1 0 0 0,0 1 0 0 0,1-1 0 0 0,-1-1 0 0 0,1 1 0 0 0,-1-1 0 0 0,7 1 0 0 0,48 3 0 0 0,-48-4 0 0 0,63-3 0 0 0,-20 0 0 0 0,-25 2 0 0 0,0 2 0 0 0,56 10 0 0 0,-84-12 2 0 0,-1 1 0 0 0,0-1 0 0 0,0 0 0 0 0,0 0 0 0 0,0 1 0 0 0,0-1 0 0 0,1 1 0 0 0,-1-1 0 0 0,0 1 0 0 0,0-1 0 0 0,0 1 0 0 0,0 0 0 0 0,0-1 0 0 0,0 1 0 0 0,-1 0 0 0 0,1 0 0 0 0,0 0 0 0 0,0 0 0 0 0,0-1 0 0 0,-1 1 0 0 0,1 0 0 0 0,-1 0 0 0 0,1 1 0 0 0,0-1 0 0 0,-1 0 0 0 0,0 0 0 0 0,1 0 0 0 0,-1 0 0 0 0,0 0 0 0 0,0 0 0 0 0,1 1 0 0 0,-1-1 0 0 0,0 0 0 0 0,0 0-1 0 0,0 0 1 0 0,-1 3 0 0 0,0-1 20 0 0,0 0-1 0 0,0 0 0 0 0,0 0 0 0 0,-1 0 0 0 0,0 0 1 0 0,1 0-1 0 0,-1 0 0 0 0,0 0 0 0 0,0-1 0 0 0,-1 1 1 0 0,1-1-1 0 0,0 0 0 0 0,-5 4 0 0 0,-11 12 49 0 0,13-13-41 0 0,0 0 0 0 0,0-1 0 0 0,0 1 1 0 0,-1-1-1 0 0,-9 6 0 0 0,7-5 9 0 0,0 0-1 0 0,-11 10 1 0 0,-14 18 52 0 0,21-20-61 0 0,-1 0 0 0 0,0 0-1 0 0,-1-2 1 0 0,0 1-1 0 0,-1-2 1 0 0,-17 10 0 0 0,23-15 15 0 0,7-4-71 0 0,1 0 0 0 0,-1 0 0 0 0,0 0 1 0 0,0 0-1 0 0,-1 0 0 0 0,1-1 0 0 0,-4 2 0 0 0,8-2-614 0 0,0 1 0 0 0,0-1 0 0 0,-1 1 0 0 0,1 0 0 0 0,0 0 0 0 0,-1 0-1 0 0,4 2 1 0 0,2 1-5039 0 0,3 1-2726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28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20815 0 0,'0'0'1012'0'0,"3"-10"244"0"0,6 2-859 0 0,-1 1-1 0 0,1 0 0 0 0,0 0 1 0 0,1 1-1 0 0,0 0 0 0 0,0 0 1 0 0,0 1-1 0 0,1 1 0 0 0,0 0 1 0 0,12-3-1 0 0,-20 6-364 0 0,0 0 0 0 0,0 0 0 0 0,1 1-1 0 0,-1 0 1 0 0,0 0 0 0 0,1 0 0 0 0,-1 0 0 0 0,0 0-1 0 0,1 0 1 0 0,-1 1 0 0 0,6 1 0 0 0,-8-1 28 0 0,0-1-1 0 0,1 1 1 0 0,-1 0 0 0 0,0 0 0 0 0,1-1-1 0 0,-1 1 1 0 0,0 0 0 0 0,0 0 0 0 0,0 0-1 0 0,0 0 1 0 0,0 1 0 0 0,0-1 0 0 0,0 0-1 0 0,0 0 1 0 0,0 1 0 0 0,-1-1 0 0 0,1 0-1 0 0,0 1 1 0 0,-1-1 0 0 0,1 0 0 0 0,-1 1-1 0 0,0-1 1 0 0,1 1 0 0 0,-1-1 0 0 0,0 1-1 0 0,0-1 1 0 0,0 3 0 0 0,0 7 62 0 0,-1 0 1 0 0,-1-1 0 0 0,1 1-1 0 0,-2-1 1 0 0,-4 16-1 0 0,-25 50 954 0 0,6-17-674 0 0,7-9-466 0 0,19-49-273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28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23039 0 0,'-8'2'512'0'0,"1"2"96"0"0,-1-2 32 0 0,3 3 0 0 0,-4-5-512 0 0,6 2-128 0 0,-2 1 0 0 0,2-3 0 0 0,-3 0 888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2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86 5528 0 0,'0'0'829'0'0,"14"-7"7071"0"0,-5-2-6287 0 0,-5 6-1217 0 0,0 0-1 0 0,-1 0 1 0 0,1 0-1 0 0,-1-1 0 0 0,0 1 1 0 0,0-1-1 0 0,0 0 1 0 0,0 0-1 0 0,-1 0 1 0 0,0 0-1 0 0,3-8 0 0 0,-5 12-342 0 0,0 0-1 0 0,0-1 0 0 0,1 1 1 0 0,-1-1-1 0 0,0 1 0 0 0,0-1 0 0 0,0 1 1 0 0,0-1-1 0 0,0 1 0 0 0,0 0 1 0 0,0-1-1 0 0,0 1 0 0 0,0-1 0 0 0,0 1 1 0 0,-1-1-1 0 0,1 1 0 0 0,0-1 1 0 0,0 1-1 0 0,0 0 0 0 0,0-1 0 0 0,-1 1 1 0 0,1-1-1 0 0,0 1 0 0 0,0 0 1 0 0,-1-1-1 0 0,0 1 0 0 0,-12-6 771 0 0,8 5-683 0 0,1 1-1 0 0,0 0 0 0 0,-1 0 0 0 0,1 0 1 0 0,-8 1-1 0 0,-6 3-12 0 0,0 1 1 0 0,0 1 0 0 0,0 0-1 0 0,0 1 1 0 0,1 1-1 0 0,-27 18 1 0 0,24-12-118 0 0,0 0 1 0 0,2 2-1 0 0,0 0 1 0 0,-29 34-1 0 0,30-29-24 0 0,1 1-1 0 0,1 0 1 0 0,1 1-1 0 0,-18 40 0 0 0,24-46 55 0 0,2 1 0 0 0,0 0-1 0 0,1 0 1 0 0,1 0-1 0 0,0 1 1 0 0,2 0 0 0 0,-1 25-1 0 0,3-40-16 0 0,0 0-1 0 0,0 0 1 0 0,1-1-1 0 0,-1 1 1 0 0,1 0-1 0 0,0 0 0 0 0,0-1 1 0 0,0 1-1 0 0,1 0 1 0 0,0-1-1 0 0,2 5 1 0 0,-3-6-7 0 0,0-1 1 0 0,0 1-1 0 0,1-1 1 0 0,-1 0 0 0 0,0 1-1 0 0,1-1 1 0 0,-1 0-1 0 0,1 0 1 0 0,-1 0-1 0 0,1 0 1 0 0,0 0 0 0 0,-1 0-1 0 0,1 0 1 0 0,0-1-1 0 0,0 1 1 0 0,-1-1 0 0 0,1 1-1 0 0,0-1 1 0 0,0 0-1 0 0,0 1 1 0 0,0-1-1 0 0,0 0 1 0 0,-1 0 0 0 0,5-1-1 0 0,4-1 63 0 0,1 0 0 0 0,-1-1 0 0 0,0-1 0 0 0,0 0 0 0 0,0 0 0 0 0,16-10 0 0 0,-2-1 130 0 0,29-24 1 0 0,-24 14-116 0 0,-2-1 0 0 0,-1-2 0 0 0,-1-1 0 0 0,-1-1 0 0 0,31-52 0 0 0,28-66 1674 0 0,-82 147-1721 0 0,0 0 0 0 0,0-1 0 0 0,0 1 0 0 0,0 0 0 0 0,0 0 0 0 0,0 0 0 0 0,0 0 0 0 0,0 0 0 0 0,0 0 0 0 0,0 0 0 0 0,3-1 0 0 0,-4 2-37 0 0,1 0-1 0 0,-1-1 1 0 0,0 1-1 0 0,0 0 1 0 0,0 0-1 0 0,1 0 1 0 0,-1 0 0 0 0,0 0-1 0 0,0 0 1 0 0,1 0-1 0 0,-1 0 1 0 0,0 0-1 0 0,0 0 1 0 0,1 0-1 0 0,-1 1 1 0 0,0-1-1 0 0,0 0 1 0 0,1 0 0 0 0,-1 0-1 0 0,0 0 1 0 0,0 0-1 0 0,0 0 1 0 0,1 1-1 0 0,-1-1 1 0 0,0 0-1 0 0,0 0 1 0 0,4 12 141 0 0,-3 10-101 0 0,-1 0 0 0 0,-1-1 0 0 0,-2 1 0 0 0,-5 26 0 0 0,7-41-70 0 0,-59 271 240 0 0,22-109-91 0 0,36-164-132 0 0,-19 115-961 0 0,19-104 718 0 0,1 0 0 0 0,1 1-1 0 0,1-1 1 0 0,0 0-1 0 0,4 23 1 0 0,-5-38 132 0 0,5 15-2396 0 0,2-8-3546 0 0,6-2-2266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2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23 224 15664 0 0,'0'0'1571'0'0,"-13"-5"-1423"0"0,3 3 3179 0 0,17 2 90 0 0,15 1-1570 0 0,11 0-1039 0 0,-1-2-1 0 0,53-8 1 0 0,-18 1 326 0 0,-21 4-858 0 0,122-7 908 0 0,-164 11-1179 0 0,-3 0 0 0 0,0 0-1 0 0,1 0 1 0 0,-1 0 0 0 0,0 0-1 0 0,1 0 1 0 0,-1 0 0 0 0,0 1-1 0 0,1-1 1 0 0,-1 0 0 0 0,0 1-1 0 0,1-1 1 0 0,-1 1-1 0 0,0-1 1 0 0,2 2 0 0 0,-3-1 37 0 0,1 5-25 0 0,-2-5 8 0 0,0 0-22 0 0,0 0-1 0 0,0-1 1 0 0,0 1-1 0 0,0 0 1 0 0,0 0-1 0 0,0 0 1 0 0,0 0-1 0 0,0 0 1 0 0,0 0-1 0 0,1 0 1 0 0,-1 0 0 0 0,-1 3-1 0 0,-13 21-2 0 0,-9 17 0 0 0,23-41 0 0 0,1-1 0 0 0,-1 1 0 0 0,1-1 0 0 0,-1 0 0 0 0,1 1 0 0 0,-1-1 0 0 0,1 1 0 0 0,-1-1 0 0 0,1 0 0 0 0,-1 1 0 0 0,1-1 0 0 0,-1 0 0 0 0,0 0 0 0 0,1 1 0 0 0,-1-1 0 0 0,0 0 0 0 0,1 0 0 0 0,-1 0 0 0 0,0 0 0 0 0,1 0 0 0 0,-1 0 0 0 0,0 0 0 0 0,1 0 0 0 0,-1 0 0 0 0,0 0 0 0 0,1 0 0 0 0,-1 0 0 0 0,1-1 0 0 0,-1 1 0 0 0,0 0 0 0 0,0-1 0 0 0,-14-9 0 0 0,14 9 0 0 0,-20-20 50 0 0,-32-43 0 0 0,-4-4 38 0 0,37 45-62 0 0,15 16 37 0 0,0 1-1 0 0,-1-1 1 0 0,-10-7-1 0 0,3-5 14 0 0,12 17-76 0 0,-1-1-1 0 0,1 1 1 0 0,-1-1-1 0 0,1 1 1 0 0,-1 0-1 0 0,0 0 1 0 0,-3-4-1 0 0,1 3 1 0 0,8 0 0 0 0,-3 2 0 0 0,-1 1 0 0 0,18 7 0 0 0,-13-4 0 0 0,-4-2 1 0 0,0 0 0 0 0,1 0 0 0 0,-1 0 0 0 0,1 0 0 0 0,0 0 0 0 0,-1-1 0 0 0,1 1 0 0 0,0 0 0 0 0,-1-1 0 0 0,3 1 0 0 0,-3-1 180 0 0,-5 0-106 0 0,2-1-65 0 0,0 1 0 0 0,0-1 0 0 0,0 0 0 0 0,0 0 0 0 0,0 0 0 0 0,0 0 1 0 0,0 0-1 0 0,0-1 0 0 0,0 1 0 0 0,-1-2 0 0 0,-14-10 60 0 0,11 11-95 0 0,0-1-235 0 0,5 2 279 0 0,0 1 1 0 0,0-1 0 0 0,-1 1-1 0 0,1 0 1 0 0,0-1 0 0 0,-1 1-1 0 0,1 0 1 0 0,0 0 0 0 0,-1 0 0 0 0,1 0-1 0 0,0 0 1 0 0,-3 0 0 0 0,17 15 33 0 0,-1 0-73 0 0,-9-11 11 0 0,0 0 1 0 0,0-1-1 0 0,1 1 1 0 0,-1-1-1 0 0,1 0 1 0 0,4 3-1 0 0,18 12 9 0 0,-15-10 0 0 0,0 0 0 0 0,20 9 0 0 0,-13-8 0 0 0,0 2 0 0 0,21 15 0 0 0,21 12 0 0 0,-2-12 0 0 0,-29-13 0 0 0,-27-13 0 0 0,0 1 0 0 0,-1 0 0 0 0,1 0 0 0 0,-1 0 0 0 0,1 0 0 0 0,-1 0 0 0 0,0 0 0 0 0,1 0 0 0 0,-1 0 0 0 0,0 1 0 0 0,0-1 0 0 0,0 0 0 0 0,0 1 0 0 0,0-1 0 0 0,1 3 0 0 0,-2-4 0 0 0,0 1 0 0 0,1 0 0 0 0,-1 0 1 0 0,0 0-1 0 0,0 0 0 0 0,0 0 0 0 0,0 0 0 0 0,0 0 0 0 0,0-1 0 0 0,0 1 0 0 0,0 0 1 0 0,-1 0-1 0 0,1 0 0 0 0,0 0 0 0 0,0 0 0 0 0,-1 0 0 0 0,1-1 0 0 0,-1 1 0 0 0,1 0 1 0 0,-1 0-1 0 0,1-1 0 0 0,-1 1 0 0 0,1 0 0 0 0,-2 0 0 0 0,0 2 9 0 0,-3 4 12 0 0,-1-1 1 0 0,0 1-1 0 0,0-1 1 0 0,0 0-1 0 0,-1-1 1 0 0,0 0-1 0 0,0 0 1 0 0,-14 7-1 0 0,7-3-10 0 0,-3 2-11 0 0,8-5 0 0 0,1 0 0 0 0,0-1 0 0 0,-1-1 0 0 0,0 1 0 0 0,0-1 0 0 0,-17 5 0 0 0,7-4-1265 0 0,-6 2-1371 0 0,32-7 1313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26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15 20271 0 0,'-7'-12'2206'0'0,"5"10"-1646"0"0,-1 6-290 0 0,-1 0 1 0 0,1 1-1 0 0,0 0 1 0 0,0-1-1 0 0,1 1 1 0 0,-1 0-1 0 0,1 0 1 0 0,0 0-1 0 0,-1 7 1 0 0,-11 52 97 0 0,10-40 1 0 0,2-10-350 0 0,-91 509 1106 0 0,90-498-1125 0 0,-1 30 0 0 0,4-47 0 0 0,0 0 0 0 0,1 0 0 0 0,0 0 0 0 0,0 1 0 0 0,1-1 0 0 0,0 0 0 0 0,5 13 0 0 0,-6-19-150 0 0,0 0 1 0 0,0 0-1 0 0,0 0 0 0 0,1 0 0 0 0,-1 0 1 0 0,0 0-1 0 0,1 0 0 0 0,0-1 0 0 0,-1 1 1 0 0,1-1-1 0 0,0 1 0 0 0,0-1 0 0 0,0 0 1 0 0,0 0-1 0 0,0 1 0 0 0,0-1 0 0 0,0-1 0 0 0,0 1 1 0 0,0 0-1 0 0,0 0 0 0 0,1-1 0 0 0,-1 1 1 0 0,0-1-1 0 0,0 0 0 0 0,1 0 0 0 0,-1 0 1 0 0,0 0-1 0 0,0 0 0 0 0,1 0 0 0 0,-1-1 1 0 0,0 1-1 0 0,0-1 0 0 0,1 1 0 0 0,-1-1 1 0 0,0 0-1 0 0,3-2 0 0 0,10-8-8036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27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20127 0 0,'-10'17'1826'0'0,"20"-9"-1401"0"0,-2-4-92 0 0,0-1 1 0 0,0 0-1 0 0,0 0 1 0 0,0 0-1 0 0,1-1 0 0 0,13 1 1 0 0,-11-1-79 0 0,220 30 2585 0 0,96 12-1016 0 0,-303-40-1824 0 0,-24-4 7 0 0,0 0-1 0 0,0 0 1 0 0,1 0-1 0 0,-1 0 1 0 0,0 0-1 0 0,0 0 1 0 0,1 0-1 0 0,-1 1 1 0 0,0-1 0 0 0,0 0-1 0 0,0 0 1 0 0,1 0-1 0 0,-1 0 1 0 0,0 0-1 0 0,0 1 1 0 0,0-1-1 0 0,0 0 1 0 0,1 0 0 0 0,-1 0-1 0 0,0 0 1 0 0,0 1-1 0 0,0-1 1 0 0,0 0-1 0 0,0 0 1 0 0,0 1-1 0 0,1-1 1 0 0,-1 0-1 0 0,0 0 1 0 0,0 1 0 0 0,0-1-1 0 0,0 0 1 0 0,0 0-1 0 0,0 1 1 0 0,0-1-1 0 0,0 0 1 0 0,0 0-1 0 0,0 0 1 0 0,0 1-1 0 0,0-1 1 0 0,0 0 0 0 0,-1 0-1 0 0,1 1 1 0 0,0-1-1 0 0,0 0 1 0 0,0 0-1 0 0,0 1 1 0 0,0-1-1 0 0,0 0 1 0 0,0 0 0 0 0,-1 0-1 0 0,1 1 1 0 0,0-1-1 0 0,0 0 1 0 0,-8 7 600 0 0,-14 14-414 0 0,-97 84 733 0 0,112-99-926 0 0,-186 153 0 0 0,155-119 38 0 0,-47 62 0 0 0,25-28 3 0 0,34-43-6 0 0,5-7-120 0 0,1 0 0 0 0,-25 40 0 0 0,61-66-4710 0 0,-4 0-5011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3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4144 0 0,'0'0'5146'0'0,"8"12"-3590"0"0,-6-10-1421 0 0,0 0 0 0 0,0-1 0 0 0,0 0 0 0 0,0 1 0 0 0,0-1 0 0 0,0 0 0 0 0,0 0 0 0 0,0 0 0 0 0,1 0 0 0 0,-1 0 0 0 0,0 0 0 0 0,1-1 0 0 0,-1 1 0 0 0,0-1 0 0 0,1 0 0 0 0,3 0 0 0 0,7 1 715 0 0,23-4 0 0 0,-26 2-438 0 0,250-21 4004 0 0,510-51-140 0 0,-688 67-4166 0 0,802-35 233 0 0,-608 43-14 0 0,-127 1 14 0 0,173 6 739 0 0,157-1 621 0 0,-357-13-1100 0 0,166-27-1 0 0,-165 1-410 0 0,-52 12-233 0 0,-69 18-50 0 0,1 1 0 0 0,-1-1 0 0 0,0 1 0 0 0,0-1 0 0 0,1 1-1 0 0,-1 0 1 0 0,0 0 0 0 0,0 0 0 0 0,1 0 0 0 0,2 1 0 0 0,5 6-7649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3:0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80 3224 0 0,'-23'-2'35'0'0,"-13"-3"7331"0"0,9 0-2410 0 0,9 3-4756 0 0,7 1 110 0 0,1-1 1 0 0,0 0-1 0 0,-1 0 1 0 0,1-1-1 0 0,0-1 1 0 0,0 1-1 0 0,0-2 1 0 0,-16-9-1 0 0,25 14 213 0 0,-8-5 1277 0 0,5 3 1613 0 0,90 7-2556 0 0,-23 0-738 0 0,60 10 95 0 0,103-2 458 0 0,361-26 0 0 0,-419 6-488 0 0,139 4 94 0 0,-10 0-82 0 0,6-2 179 0 0,-255 5-247 0 0,373 15 1057 0 0,-272-12-575 0 0,-109-3-535 0 0,-5 0-180 0 0,-12 1 423 0 0,0-1-1 0 0,25-4 0 0 0,-45 4-246 0 0,-1-1 0 0 0,1 1 0 0 0,0-1 0 0 0,0 0 0 0 0,-1 0-1 0 0,1 0 1 0 0,-1 0 0 0 0,1 0 0 0 0,-1-1 0 0 0,4-1 0 0 0,-6 2-65 0 0,0 1-1 0 0,1-1 1 0 0,-1 1-1 0 0,0-1 1 0 0,1 1-1 0 0,-1-1 1 0 0,0 1 0 0 0,0-1-1 0 0,0 0 1 0 0,0 1-1 0 0,0-1 1 0 0,1 1-1 0 0,-1-1 1 0 0,0 1 0 0 0,0-1-1 0 0,0 1 1 0 0,0-1-1 0 0,-1 0 1 0 0,1 1-1 0 0,0-1 1 0 0,0 1-1 0 0,0-1 1 0 0,0 1 0 0 0,-1-1-1 0 0,1 1 1 0 0,0-1-1 0 0,0 1 1 0 0,-1-1-1 0 0,1 1 1 0 0,0-1 0 0 0,-1 1-1 0 0,1-1 1 0 0,0 1-1 0 0,-1 0 1 0 0,1-1-1 0 0,-1 1 1 0 0,1 0 0 0 0,-1-1-1 0 0,1 1 1 0 0,-2-1-1 0 0,-15-9-1696 0 0,14 9 1192 0 0,0 0-1952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2:5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59 126 5120 0 0,'0'0'233'0'0,"-19"-3"1104"0"0,18 2-1132 0 0,0 0 0 0 0,0 1-1 0 0,0-1 1 0 0,0 0-1 0 0,0 0 1 0 0,0 0-1 0 0,0 0 1 0 0,0 0-1 0 0,0 0 1 0 0,0 0-1 0 0,0 0 1 0 0,0 0-1 0 0,1 0 1 0 0,-1-1 0 0 0,0 1-1 0 0,1 0 1 0 0,-1 0-1 0 0,1-1 1 0 0,-1 1-1 0 0,1 0 1 0 0,0-3-1 0 0,-7-11 1670 0 0,-9 1 6436 0 0,20 11-8126 0 0,0 1-1 0 0,0-1 1 0 0,1 1-1 0 0,-1-1 1 0 0,0 1-1 0 0,1 1 1 0 0,0-1-1 0 0,-1 1 1 0 0,1-1-1 0 0,0 1 1 0 0,0 1-1 0 0,7-1 1 0 0,18-5 143 0 0,-17 4-261 0 0,0 0 1 0 0,1 1-1 0 0,-1 0 0 0 0,25 2 0 0 0,-2 0 211 0 0,-15 1-72 0 0,0 1 0 0 0,0 0 0 0 0,-1 1 0 0 0,21 8 0 0 0,6 0-78 0 0,1 2 82 0 0,-27-8-21 0 0,34 6-1 0 0,-14-4-65 0 0,-24-5 16 0 0,1 0 0 0 0,27 1 0 0 0,-32-4-7 0 0,191 5 533 0 0,-131-5-250 0 0,190 21-825 0 0,-66-7 704 0 0,-159-10-209 0 0,49 4 142 0 0,159-5 0 0 0,-164-8-169 0 0,75-8 14 0 0,5-3-15 0 0,-115 12-6 0 0,392-36 89 0 0,-377 34-74 0 0,104-5-43 0 0,-83 9-37 0 0,48 2-38 0 0,142 6 130 0 0,142-8 115 0 0,-69 2-11 0 0,-159-7-178 0 0,1 0 14 0 0,-68 1 234 0 0,-19 0-199 0 0,117-5 72 0 0,-85 3-23 0 0,119-4 275 0 0,-127 9-349 0 0,178 1 238 0 0,62 7-53 0 0,-284-5-168 0 0,19-6 31 0 0,-71-4-75 0 0,-26 8-480 0 0,9-5-8226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00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3680 0 0,'0'0'10448'0'0,"8"-2"-9380"0"0,5 2-429 0 0,0 0 0 0 0,0 0 1 0 0,0 1-1 0 0,18 4 0 0 0,-13-2-263 0 0,28 1-1 0 0,139-12 1478 0 0,1 1-962 0 0,-40 1 266 0 0,-114 4-782 0 0,125-6-392 0 0,303-1 1580 0 0,-346 11-1161 0 0,59 6-170 0 0,-58-2 1078 0 0,-102-5-1223 0 0,76 3 403 0 0,105-8 0 0 0,22-13 229 0 0,-137 14-399 0 0,-34 4-127 0 0,-14 1-58 0 0,28-1 182 0 0,-1 3 1 0 0,71 13-1 0 0,-111-13-229 0 0,20 8 0 0 0,10 2 553 0 0,-38-11-571 0 0,0-1 0 0 0,1 0 0 0 0,-1-1 0 0 0,0 0 0 0 0,1 0-1 0 0,-1-1 1 0 0,17-2 0 0 0,-13 2-71 0 0,-12 0-3 0 0,-1 1 0 0 0,1-1 0 0 0,0 0-1 0 0,-1 0 1 0 0,1 0 0 0 0,0 0 0 0 0,-1 0 0 0 0,1 0 0 0 0,0-1 0 0 0,-1 1 0 0 0,1 0 0 0 0,-1-1 0 0 0,1 1 0 0 0,-1-1 0 0 0,1 0 0 0 0,-1 0 0 0 0,1 1 0 0 0,-1-1-1 0 0,2-1 1 0 0,-2 1-434 0 0,-1 7-2832 0 0,-23 1-10498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0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4608 0 0,'0'0'5905'0'0,"-9"11"-2434"0"0,9-9-3215 0 0,-1-1 1 0 0,0 1-1 0 0,1 0 1 0 0,-1-1-1 0 0,1 1 1 0 0,0 0-1 0 0,0 0 1 0 0,-1-1-1 0 0,1 1 1 0 0,0 0-1 0 0,0 0 1 0 0,1-1-1 0 0,-1 1 1 0 0,0 0-1 0 0,1 2 1 0 0,1-1 50 0 0,-1 0 1 0 0,1 0-1 0 0,0 0 1 0 0,0 0-1 0 0,-1-1 1 0 0,2 1-1 0 0,-1-1 1 0 0,3 3-1 0 0,1 1-38 0 0,1-1 0 0 0,0 0 0 0 0,0 0-1 0 0,1 0 1 0 0,-1-1 0 0 0,1 0-1 0 0,0-1 1 0 0,0 0 0 0 0,1 0 0 0 0,-1 0-1 0 0,1-1 1 0 0,16 2 0 0 0,8-2 148 0 0,1 0 1 0 0,34-4 0 0 0,-48 1-125 0 0,135-11 952 0 0,-8-1-426 0 0,-7 8 21 0 0,-126 5-720 0 0,1 1 0 0 0,-1 0 0 0 0,21 5 0 0 0,-24-4-3177 0 0,2 2-6357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02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2760 0 0,'-13'6'272'0'0,"-10"4"-264"0"0,17-8 26 0 0,0 0 1 0 0,1 1-1 0 0,-1 0 0 0 0,1 0 0 0 0,0 0 0 0 0,-1 0 1 0 0,2 1-1 0 0,-7 5 0 0 0,7-5 654 0 0,0 0 0 0 0,-1-1 1 0 0,0 0-1 0 0,0 0 0 0 0,0 0 0 0 0,0 0 0 0 0,0-1 1 0 0,0 0-1 0 0,-1 0 0 0 0,1 0 0 0 0,-1-1 0 0 0,1 0 1 0 0,-1 0-1 0 0,0 0 0 0 0,1-1 0 0 0,-11 0 1 0 0,-9 5 8293 0 0,30 2-8294 0 0,0-5-606 0 0,-1 0 0 0 0,0-1 0 0 0,1 1 0 0 0,0-1 0 0 0,-1 0 0 0 0,1 0 0 0 0,0 0 0 0 0,-1-1 0 0 0,8 1 0 0 0,3 0 19 0 0,311 15 2219 0 0,-132-10-1160 0 0,131-6 531 0 0,-109-17-1110 0 0,-42-8-189 0 0,-109 13-109 0 0,-17 9-37 0 0,-48 3-315 0 0,6-5-1406 0 0,-3-2-1097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20:01:04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41 7832 0 0,'-7'-6'618'0'0,"6"5"-539"0"0,0 1 1 0 0,1-1-1 0 0,-1 0 1 0 0,0 0-1 0 0,0 1 1 0 0,1-1-1 0 0,-1 0 1 0 0,0 1-1 0 0,0-1 1 0 0,-6-1 5809 0 0,8 1-5753 0 0,1 1 0 0 0,-1 0 0 0 0,0-1 0 0 0,1 1 0 0 0,-1 0-1 0 0,1 0 1 0 0,-1 0 0 0 0,1 0 0 0 0,1 0 0 0 0,-2 0-40 0 0,89 3 2067 0 0,40-2-72 0 0,243-19 1211 0 0,-322 13-2860 0 0,17 1 746 0 0,-67 4-813 0 0,-2 3-326 0 0,0 0-1 0 0,1 0 1 0 0,-1 0 0 0 0,0 0 0 0 0,0-1-1 0 0,-1 1 1 0 0,-2 4 0 0 0,-3 9 90 0 0,-58 203-107 0 0,53-168-21 0 0,2 1 0 0 0,-3 72-1 0 0,11-64-10 0 0,3-1 0 0 0,2 1 0 0 0,3-1 0 0 0,3 0 0 0 0,24 86 0 0 0,-28-127 0 0 0,2 0 0 0 0,0-1 0 0 0,1 1 0 0 0,1-1 0 0 0,0-1 0 0 0,1 0 0 0 0,1 0 0 0 0,0-1 0 0 0,19 17-1 0 0,-15-16 32 0 0,2-1-1 0 0,0-1 1 0 0,1-1-1 0 0,0 0 1 0 0,1-1-1 0 0,0-1 0 0 0,34 13 1 0 0,-43-20 39 0 0,-8-4-51 0 0,0 0 1 0 0,0 1-1 0 0,0 0 1 0 0,-1-1-1 0 0,1 1 1 0 0,0 0-1 0 0,-1 0 1 0 0,3 2-1 0 0,-3-2 301 0 0,-2-1-293 0 0,1 0 1 0 0,-1 1-1 0 0,0-1 0 0 0,0 0 0 0 0,0 1 0 0 0,1-1 0 0 0,-1 0 1 0 0,0 0-1 0 0,0 0 0 0 0,0 0 0 0 0,1 0 0 0 0,-1 0 1 0 0,0 0-1 0 0,-1 0 0 0 0,1 0 17 0 0,-55 1 234 0 0,1 3 0 0 0,-1 2 1 0 0,1 3-1 0 0,-89 26 0 0 0,138-34-648 0 0,-1 1 1 0 0,1-1 0 0 0,-1-1-1 0 0,-9 1 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 18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7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Tuesday, March 2nd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Week 8</a:t>
            </a:r>
          </a:p>
          <a:p>
            <a:pPr lvl="1"/>
            <a:r>
              <a:rPr lang="en-US" dirty="0"/>
              <a:t>Released Friday 2/26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Due Saturday 2/27 @ </a:t>
            </a:r>
            <a:r>
              <a:rPr lang="en-US" dirty="0" err="1"/>
              <a:t>10am</a:t>
            </a:r>
            <a:endParaRPr lang="en-US" dirty="0"/>
          </a:p>
          <a:p>
            <a:pPr lvl="1"/>
            <a:r>
              <a:rPr lang="en-US" dirty="0"/>
              <a:t>Topics:</a:t>
            </a:r>
          </a:p>
          <a:p>
            <a:pPr lvl="2"/>
            <a:r>
              <a:rPr lang="en-US" dirty="0"/>
              <a:t>Cumulative</a:t>
            </a:r>
          </a:p>
          <a:p>
            <a:pPr lvl="2"/>
            <a:r>
              <a:rPr lang="en-US" dirty="0"/>
              <a:t>Big topics</a:t>
            </a:r>
          </a:p>
          <a:p>
            <a:pPr lvl="3"/>
            <a:r>
              <a:rPr lang="en-US" dirty="0"/>
              <a:t>Big O, Big Theta run-time analysis </a:t>
            </a:r>
          </a:p>
          <a:p>
            <a:pPr lvl="3"/>
            <a:r>
              <a:rPr lang="en-US" dirty="0"/>
              <a:t>Sorting algorithms</a:t>
            </a:r>
          </a:p>
          <a:p>
            <a:pPr lvl="3"/>
            <a:r>
              <a:rPr lang="en-US" dirty="0"/>
              <a:t>Hash tables/maps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5DA515-A3F5-47B9-AD81-440637E90C9F}"/>
                  </a:ext>
                </a:extLst>
              </p14:cNvPr>
              <p14:cNvContentPartPr/>
              <p14:nvPr/>
            </p14:nvContentPartPr>
            <p14:xfrm>
              <a:off x="2103409" y="1672099"/>
              <a:ext cx="788040" cy="2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5DA515-A3F5-47B9-AD81-440637E90C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4769" y="1663099"/>
                <a:ext cx="8056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F9BEF5-B345-4C11-B438-D1F7D0442DC0}"/>
                  </a:ext>
                </a:extLst>
              </p14:cNvPr>
              <p14:cNvContentPartPr/>
              <p14:nvPr/>
            </p14:nvContentPartPr>
            <p14:xfrm>
              <a:off x="2167129" y="2036059"/>
              <a:ext cx="760680" cy="3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F9BEF5-B345-4C11-B438-D1F7D0442D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8129" y="2027419"/>
                <a:ext cx="7783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6600B9-7B46-45DE-BF2C-98C73E384036}"/>
                  </a:ext>
                </a:extLst>
              </p14:cNvPr>
              <p14:cNvContentPartPr/>
              <p14:nvPr/>
            </p14:nvContentPartPr>
            <p14:xfrm>
              <a:off x="842329" y="2379859"/>
              <a:ext cx="403560" cy="61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6600B9-7B46-45DE-BF2C-98C73E3840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689" y="2370859"/>
                <a:ext cx="421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0399FF-A0EB-440C-A28D-4EA5A1D6D753}"/>
                  </a:ext>
                </a:extLst>
              </p14:cNvPr>
              <p14:cNvContentPartPr/>
              <p14:nvPr/>
            </p14:nvContentPartPr>
            <p14:xfrm>
              <a:off x="1758169" y="2377339"/>
              <a:ext cx="1914480" cy="42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0399FF-A0EB-440C-A28D-4EA5A1D6D7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9169" y="2368699"/>
                <a:ext cx="19321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AB8E531-8E85-4A12-9B95-3D10CC423F04}"/>
                  </a:ext>
                </a:extLst>
              </p14:cNvPr>
              <p14:cNvContentPartPr/>
              <p14:nvPr/>
            </p14:nvContentPartPr>
            <p14:xfrm>
              <a:off x="438769" y="2578939"/>
              <a:ext cx="353160" cy="131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AB8E531-8E85-4A12-9B95-3D10CC423F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129" y="2569939"/>
                <a:ext cx="37080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004C63B-201B-46A2-9678-2D4EC728F8A6}"/>
              </a:ext>
            </a:extLst>
          </p:cNvPr>
          <p:cNvGrpSpPr/>
          <p:nvPr/>
        </p:nvGrpSpPr>
        <p:grpSpPr>
          <a:xfrm>
            <a:off x="2020609" y="3027499"/>
            <a:ext cx="1650240" cy="67320"/>
            <a:chOff x="2020609" y="3027499"/>
            <a:chExt cx="1650240" cy="6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948275-FE3A-40BC-B27D-84991B370C6A}"/>
                    </a:ext>
                  </a:extLst>
                </p14:cNvPr>
                <p14:cNvContentPartPr/>
                <p14:nvPr/>
              </p14:nvContentPartPr>
              <p14:xfrm>
                <a:off x="2020609" y="3027499"/>
                <a:ext cx="1039680" cy="24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948275-FE3A-40BC-B27D-84991B370C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1969" y="3018499"/>
                  <a:ext cx="1057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B24383C-38AE-4447-89F5-4F642241EB51}"/>
                    </a:ext>
                  </a:extLst>
                </p14:cNvPr>
                <p14:cNvContentPartPr/>
                <p14:nvPr/>
              </p14:nvContentPartPr>
              <p14:xfrm>
                <a:off x="3368809" y="3049819"/>
                <a:ext cx="302040" cy="45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B24383C-38AE-4447-89F5-4F642241EB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59809" y="3040819"/>
                  <a:ext cx="31968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B2ABAE-862E-4875-A427-00780D88BF42}"/>
                  </a:ext>
                </a:extLst>
              </p14:cNvPr>
              <p14:cNvContentPartPr/>
              <p14:nvPr/>
            </p14:nvContentPartPr>
            <p14:xfrm>
              <a:off x="3159289" y="3358699"/>
              <a:ext cx="515520" cy="47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B2ABAE-862E-4875-A427-00780D88BF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50649" y="3350059"/>
                <a:ext cx="533160" cy="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F81E15E-717F-457D-8BA7-42DAEF3FDF76}"/>
              </a:ext>
            </a:extLst>
          </p:cNvPr>
          <p:cNvGrpSpPr/>
          <p:nvPr/>
        </p:nvGrpSpPr>
        <p:grpSpPr>
          <a:xfrm>
            <a:off x="4145689" y="2816179"/>
            <a:ext cx="2624400" cy="470880"/>
            <a:chOff x="4145689" y="2816179"/>
            <a:chExt cx="262440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4423E8C-2FBD-4D0B-9CA6-8E1943922183}"/>
                    </a:ext>
                  </a:extLst>
                </p14:cNvPr>
                <p14:cNvContentPartPr/>
                <p14:nvPr/>
              </p14:nvContentPartPr>
              <p14:xfrm>
                <a:off x="4145689" y="2816179"/>
                <a:ext cx="351000" cy="470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4423E8C-2FBD-4D0B-9CA6-8E194392218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37049" y="2807539"/>
                  <a:ext cx="3686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12FB4B5-08AD-4ABA-8AC2-91F5F3304EDB}"/>
                    </a:ext>
                  </a:extLst>
                </p14:cNvPr>
                <p14:cNvContentPartPr/>
                <p14:nvPr/>
              </p14:nvContentPartPr>
              <p14:xfrm>
                <a:off x="4395169" y="2964859"/>
                <a:ext cx="362880" cy="175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12FB4B5-08AD-4ABA-8AC2-91F5F3304E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86529" y="2955859"/>
                  <a:ext cx="380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95599C-46B4-434B-A2AE-03E39A1B3349}"/>
                    </a:ext>
                  </a:extLst>
                </p14:cNvPr>
                <p14:cNvContentPartPr/>
                <p14:nvPr/>
              </p14:nvContentPartPr>
              <p14:xfrm>
                <a:off x="4904209" y="2959819"/>
                <a:ext cx="204480" cy="163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95599C-46B4-434B-A2AE-03E39A1B33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95209" y="2950819"/>
                  <a:ext cx="222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301FD2-E86F-4365-95D2-8E0C6674C50D}"/>
                    </a:ext>
                  </a:extLst>
                </p14:cNvPr>
                <p14:cNvContentPartPr/>
                <p14:nvPr/>
              </p14:nvContentPartPr>
              <p14:xfrm>
                <a:off x="5112649" y="2966299"/>
                <a:ext cx="119160" cy="119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301FD2-E86F-4365-95D2-8E0C6674C5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03649" y="2957299"/>
                  <a:ext cx="136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E2A5C1D-7CEB-4DDC-8ED4-7D9B810BA3D9}"/>
                    </a:ext>
                  </a:extLst>
                </p14:cNvPr>
                <p14:cNvContentPartPr/>
                <p14:nvPr/>
              </p14:nvContentPartPr>
              <p14:xfrm>
                <a:off x="5398849" y="2947939"/>
                <a:ext cx="225720" cy="165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E2A5C1D-7CEB-4DDC-8ED4-7D9B810BA3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89849" y="2939299"/>
                  <a:ext cx="243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927A70E-3921-4C22-B8F9-A1B0907E896E}"/>
                    </a:ext>
                  </a:extLst>
                </p14:cNvPr>
                <p14:cNvContentPartPr/>
                <p14:nvPr/>
              </p14:nvContentPartPr>
              <p14:xfrm>
                <a:off x="5681809" y="2980699"/>
                <a:ext cx="129960" cy="168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927A70E-3921-4C22-B8F9-A1B0907E89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73169" y="2972059"/>
                  <a:ext cx="147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2226B20-B05D-4A36-9DF7-E841DAED09AA}"/>
                    </a:ext>
                  </a:extLst>
                </p14:cNvPr>
                <p14:cNvContentPartPr/>
                <p14:nvPr/>
              </p14:nvContentPartPr>
              <p14:xfrm>
                <a:off x="5887009" y="2871259"/>
                <a:ext cx="123480" cy="183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2226B20-B05D-4A36-9DF7-E841DAED09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78369" y="2862619"/>
                  <a:ext cx="141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F83ECA-CFB6-40B7-84FE-43EFB011989D}"/>
                    </a:ext>
                  </a:extLst>
                </p14:cNvPr>
                <p14:cNvContentPartPr/>
                <p14:nvPr/>
              </p14:nvContentPartPr>
              <p14:xfrm>
                <a:off x="5958649" y="2998339"/>
                <a:ext cx="29880" cy="95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F83ECA-CFB6-40B7-84FE-43EFB01198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49649" y="2989699"/>
                  <a:ext cx="47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FB73DF0-2AB7-478B-87CA-180532EA1E86}"/>
                    </a:ext>
                  </a:extLst>
                </p14:cNvPr>
                <p14:cNvContentPartPr/>
                <p14:nvPr/>
              </p14:nvContentPartPr>
              <p14:xfrm>
                <a:off x="6039649" y="2975659"/>
                <a:ext cx="84240" cy="132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FB73DF0-2AB7-478B-87CA-180532EA1E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31009" y="2966659"/>
                  <a:ext cx="101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0A9947-5D87-4A65-90C3-E19DEFAB3F0D}"/>
                    </a:ext>
                  </a:extLst>
                </p14:cNvPr>
                <p14:cNvContentPartPr/>
                <p14:nvPr/>
              </p14:nvContentPartPr>
              <p14:xfrm>
                <a:off x="6196969" y="3037219"/>
                <a:ext cx="68040" cy="10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0A9947-5D87-4A65-90C3-E19DEFAB3F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88329" y="3028579"/>
                  <a:ext cx="85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F3290E-1E1B-4905-BF3B-2B7C3EA95E1A}"/>
                    </a:ext>
                  </a:extLst>
                </p14:cNvPr>
                <p14:cNvContentPartPr/>
                <p14:nvPr/>
              </p14:nvContentPartPr>
              <p14:xfrm>
                <a:off x="6334129" y="2993299"/>
                <a:ext cx="138960" cy="115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F3290E-1E1B-4905-BF3B-2B7C3EA95E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25129" y="2984299"/>
                  <a:ext cx="156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49569F-8087-4575-A28D-4A80C2BE42B3}"/>
                    </a:ext>
                  </a:extLst>
                </p14:cNvPr>
                <p14:cNvContentPartPr/>
                <p14:nvPr/>
              </p14:nvContentPartPr>
              <p14:xfrm>
                <a:off x="6476689" y="2998339"/>
                <a:ext cx="151200" cy="200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49569F-8087-4575-A28D-4A80C2BE42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67689" y="2989339"/>
                  <a:ext cx="168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A2D9C90-B08A-4034-B5B3-DB31EDFEE60F}"/>
                    </a:ext>
                  </a:extLst>
                </p14:cNvPr>
                <p14:cNvContentPartPr/>
                <p14:nvPr/>
              </p14:nvContentPartPr>
              <p14:xfrm>
                <a:off x="6683689" y="2976019"/>
                <a:ext cx="86400" cy="120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A2D9C90-B08A-4034-B5B3-DB31EDFEE6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74689" y="2967019"/>
                  <a:ext cx="10404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7B9270D-F653-4E6E-BA6B-8F3D18F7684A}"/>
                  </a:ext>
                </a:extLst>
              </p14:cNvPr>
              <p14:cNvContentPartPr/>
              <p14:nvPr/>
            </p14:nvContentPartPr>
            <p14:xfrm>
              <a:off x="4236769" y="3275899"/>
              <a:ext cx="197280" cy="9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7B9270D-F653-4E6E-BA6B-8F3D18F7684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27769" y="3267259"/>
                <a:ext cx="2149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3A3B9B-1AA9-4787-A5F0-497B7A04B437}"/>
                  </a:ext>
                </a:extLst>
              </p14:cNvPr>
              <p14:cNvContentPartPr/>
              <p14:nvPr/>
            </p14:nvContentPartPr>
            <p14:xfrm>
              <a:off x="1183969" y="3693499"/>
              <a:ext cx="251640" cy="146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3A3B9B-1AA9-4787-A5F0-497B7A04B43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75329" y="3684499"/>
                <a:ext cx="269280" cy="16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9F4A4C3-03D1-4344-8351-9160A7FB1C64}"/>
              </a:ext>
            </a:extLst>
          </p:cNvPr>
          <p:cNvGrpSpPr/>
          <p:nvPr/>
        </p:nvGrpSpPr>
        <p:grpSpPr>
          <a:xfrm>
            <a:off x="1511569" y="4061059"/>
            <a:ext cx="789840" cy="216360"/>
            <a:chOff x="1511569" y="4061059"/>
            <a:chExt cx="78984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3973F9-B1B1-4AA7-A335-DC7DC48D76BF}"/>
                    </a:ext>
                  </a:extLst>
                </p14:cNvPr>
                <p14:cNvContentPartPr/>
                <p14:nvPr/>
              </p14:nvContentPartPr>
              <p14:xfrm>
                <a:off x="1511569" y="4061059"/>
                <a:ext cx="789840" cy="46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3973F9-B1B1-4AA7-A335-DC7DC48D76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02569" y="4052059"/>
                  <a:ext cx="807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AB683F-B7FB-4DE1-81C5-35739C41EEF0}"/>
                    </a:ext>
                  </a:extLst>
                </p14:cNvPr>
                <p14:cNvContentPartPr/>
                <p14:nvPr/>
              </p14:nvContentPartPr>
              <p14:xfrm>
                <a:off x="1578889" y="4184539"/>
                <a:ext cx="199440" cy="92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AB683F-B7FB-4DE1-81C5-35739C41EEF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69889" y="4175899"/>
                  <a:ext cx="21708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2179BC8-C939-4D91-90EC-C1A70B7AB9E6}"/>
                  </a:ext>
                </a:extLst>
              </p14:cNvPr>
              <p14:cNvContentPartPr/>
              <p14:nvPr/>
            </p14:nvContentPartPr>
            <p14:xfrm>
              <a:off x="1567369" y="4375699"/>
              <a:ext cx="220320" cy="92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2179BC8-C939-4D91-90EC-C1A70B7AB9E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58369" y="4367059"/>
                <a:ext cx="2379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E4CA26F-61CF-439A-AFF3-D0609CAE3F11}"/>
                  </a:ext>
                </a:extLst>
              </p14:cNvPr>
              <p14:cNvContentPartPr/>
              <p14:nvPr/>
            </p14:nvContentPartPr>
            <p14:xfrm>
              <a:off x="1523449" y="4592779"/>
              <a:ext cx="246600" cy="107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E4CA26F-61CF-439A-AFF3-D0609CAE3F1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14449" y="4583779"/>
                <a:ext cx="264240" cy="12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FB3AE91A-BD3D-4BF8-91D8-430CBFA7C226}"/>
              </a:ext>
            </a:extLst>
          </p:cNvPr>
          <p:cNvGrpSpPr/>
          <p:nvPr/>
        </p:nvGrpSpPr>
        <p:grpSpPr>
          <a:xfrm>
            <a:off x="3443329" y="4521499"/>
            <a:ext cx="2549880" cy="495000"/>
            <a:chOff x="3443329" y="4521499"/>
            <a:chExt cx="2549880" cy="4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1F10CF9-B188-4A55-AAEF-E703C9179A5A}"/>
                    </a:ext>
                  </a:extLst>
                </p14:cNvPr>
                <p14:cNvContentPartPr/>
                <p14:nvPr/>
              </p14:nvContentPartPr>
              <p14:xfrm>
                <a:off x="3443329" y="4729219"/>
                <a:ext cx="160200" cy="172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1F10CF9-B188-4A55-AAEF-E703C9179A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34329" y="4720579"/>
                  <a:ext cx="177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F2C0F4-878F-47BC-AEE8-49E40DCC97C7}"/>
                    </a:ext>
                  </a:extLst>
                </p14:cNvPr>
                <p14:cNvContentPartPr/>
                <p14:nvPr/>
              </p14:nvContentPartPr>
              <p14:xfrm>
                <a:off x="3614689" y="4762339"/>
                <a:ext cx="118440" cy="185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F2C0F4-878F-47BC-AEE8-49E40DCC97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05689" y="4753699"/>
                  <a:ext cx="136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D0E1631-D8FD-4B21-BFAA-648CB8CE63AD}"/>
                    </a:ext>
                  </a:extLst>
                </p14:cNvPr>
                <p14:cNvContentPartPr/>
                <p14:nvPr/>
              </p14:nvContentPartPr>
              <p14:xfrm>
                <a:off x="3945529" y="4606099"/>
                <a:ext cx="21960" cy="236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D0E1631-D8FD-4B21-BFAA-648CB8CE63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36889" y="4597459"/>
                  <a:ext cx="396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A35F5F-D52B-4664-971D-EF23AB04A8B3}"/>
                    </a:ext>
                  </a:extLst>
                </p14:cNvPr>
                <p14:cNvContentPartPr/>
                <p14:nvPr/>
              </p14:nvContentPartPr>
              <p14:xfrm>
                <a:off x="3878929" y="4724539"/>
                <a:ext cx="218520" cy="103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A35F5F-D52B-4664-971D-EF23AB04A8B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70289" y="4715539"/>
                  <a:ext cx="236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758EF3-B598-487A-A14D-CAAC4BDF59C2}"/>
                    </a:ext>
                  </a:extLst>
                </p14:cNvPr>
                <p14:cNvContentPartPr/>
                <p14:nvPr/>
              </p14:nvContentPartPr>
              <p14:xfrm>
                <a:off x="4224889" y="4577299"/>
                <a:ext cx="148680" cy="322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758EF3-B598-487A-A14D-CAAC4BDF59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16249" y="4568299"/>
                  <a:ext cx="1663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6EAF2D1-E087-49B5-9BE6-614F1E78A6F2}"/>
                    </a:ext>
                  </a:extLst>
                </p14:cNvPr>
                <p14:cNvContentPartPr/>
                <p14:nvPr/>
              </p14:nvContentPartPr>
              <p14:xfrm>
                <a:off x="4486249" y="4687459"/>
                <a:ext cx="49320" cy="195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6EAF2D1-E087-49B5-9BE6-614F1E78A6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77609" y="4678459"/>
                  <a:ext cx="66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E92693-F685-4DF9-8DA7-DA5A4539ECB8}"/>
                    </a:ext>
                  </a:extLst>
                </p14:cNvPr>
                <p14:cNvContentPartPr/>
                <p14:nvPr/>
              </p14:nvContentPartPr>
              <p14:xfrm>
                <a:off x="4542409" y="4576579"/>
                <a:ext cx="30600" cy="39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E92693-F685-4DF9-8DA7-DA5A4539ECB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33409" y="4567579"/>
                  <a:ext cx="482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9C593C-FB08-4E84-8CA0-A7424D2F35A6}"/>
                    </a:ext>
                  </a:extLst>
                </p14:cNvPr>
                <p14:cNvContentPartPr/>
                <p14:nvPr/>
              </p14:nvContentPartPr>
              <p14:xfrm>
                <a:off x="4581649" y="4718059"/>
                <a:ext cx="316800" cy="174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9C593C-FB08-4E84-8CA0-A7424D2F35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72649" y="4709419"/>
                  <a:ext cx="334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FF0D0E6-8875-4D93-BEA6-DD7BCF949095}"/>
                    </a:ext>
                  </a:extLst>
                </p14:cNvPr>
                <p14:cNvContentPartPr/>
                <p14:nvPr/>
              </p14:nvContentPartPr>
              <p14:xfrm>
                <a:off x="5034889" y="4521499"/>
                <a:ext cx="94680" cy="297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FF0D0E6-8875-4D93-BEA6-DD7BCF9490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26249" y="4512499"/>
                  <a:ext cx="1123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1E4940C-5AA8-400A-83B0-DD1ED414CA8D}"/>
                    </a:ext>
                  </a:extLst>
                </p14:cNvPr>
                <p14:cNvContentPartPr/>
                <p14:nvPr/>
              </p14:nvContentPartPr>
              <p14:xfrm>
                <a:off x="5129569" y="4736779"/>
                <a:ext cx="147960" cy="104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1E4940C-5AA8-400A-83B0-DD1ED414CA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20929" y="4728139"/>
                  <a:ext cx="165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2B36B1-464F-4EC2-B606-4BFC75DBF634}"/>
                    </a:ext>
                  </a:extLst>
                </p14:cNvPr>
                <p14:cNvContentPartPr/>
                <p14:nvPr/>
              </p14:nvContentPartPr>
              <p14:xfrm>
                <a:off x="5332969" y="4597099"/>
                <a:ext cx="228240" cy="271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2B36B1-464F-4EC2-B606-4BFC75DBF6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24329" y="4588099"/>
                  <a:ext cx="2458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35241B-E02E-4108-9045-7E4451520F68}"/>
                    </a:ext>
                  </a:extLst>
                </p14:cNvPr>
                <p14:cNvContentPartPr/>
                <p14:nvPr/>
              </p14:nvContentPartPr>
              <p14:xfrm>
                <a:off x="5559049" y="4539499"/>
                <a:ext cx="8640" cy="63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35241B-E02E-4108-9045-7E4451520F6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50409" y="4530499"/>
                  <a:ext cx="26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44CC4B6-0CE2-4430-94B3-A1FCD42CBD5D}"/>
                    </a:ext>
                  </a:extLst>
                </p14:cNvPr>
                <p14:cNvContentPartPr/>
                <p14:nvPr/>
              </p14:nvContentPartPr>
              <p14:xfrm>
                <a:off x="5615209" y="4732459"/>
                <a:ext cx="235440" cy="145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44CC4B6-0CE2-4430-94B3-A1FCD42CBD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06209" y="4723459"/>
                  <a:ext cx="253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3DC2DC8-39E0-4776-B7F5-8ECC30064C60}"/>
                    </a:ext>
                  </a:extLst>
                </p14:cNvPr>
                <p14:cNvContentPartPr/>
                <p14:nvPr/>
              </p14:nvContentPartPr>
              <p14:xfrm>
                <a:off x="5848129" y="4727779"/>
                <a:ext cx="145080" cy="288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3DC2DC8-39E0-4776-B7F5-8ECC30064C6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39129" y="4719139"/>
                  <a:ext cx="16272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C8AF00E-D6F3-4C94-85C2-82E2B7550F4B}"/>
              </a:ext>
            </a:extLst>
          </p:cNvPr>
          <p:cNvGrpSpPr/>
          <p:nvPr/>
        </p:nvGrpSpPr>
        <p:grpSpPr>
          <a:xfrm>
            <a:off x="6456889" y="4503499"/>
            <a:ext cx="1133280" cy="303120"/>
            <a:chOff x="6456889" y="4503499"/>
            <a:chExt cx="113328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C7C26BE-6766-446A-A879-B5CAFBFBDB84}"/>
                    </a:ext>
                  </a:extLst>
                </p14:cNvPr>
                <p14:cNvContentPartPr/>
                <p14:nvPr/>
              </p14:nvContentPartPr>
              <p14:xfrm>
                <a:off x="6456889" y="4514299"/>
                <a:ext cx="176400" cy="292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C7C26BE-6766-446A-A879-B5CAFBFBDB8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48249" y="4505659"/>
                  <a:ext cx="1940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BDC97D-BCD6-4DEE-AAC9-5BA4E0316160}"/>
                    </a:ext>
                  </a:extLst>
                </p14:cNvPr>
                <p14:cNvContentPartPr/>
                <p14:nvPr/>
              </p14:nvContentPartPr>
              <p14:xfrm>
                <a:off x="6670369" y="4653259"/>
                <a:ext cx="106200" cy="129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BDC97D-BCD6-4DEE-AAC9-5BA4E03161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61729" y="4644259"/>
                  <a:ext cx="123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1605526-E545-4961-9DFC-E5E312520EE4}"/>
                    </a:ext>
                  </a:extLst>
                </p14:cNvPr>
                <p14:cNvContentPartPr/>
                <p14:nvPr/>
              </p14:nvContentPartPr>
              <p14:xfrm>
                <a:off x="6858649" y="4503499"/>
                <a:ext cx="231480" cy="301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1605526-E545-4961-9DFC-E5E312520E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50009" y="4494859"/>
                  <a:ext cx="2491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E07584-3C52-4550-B2AD-3A57DAF7F4B2}"/>
                    </a:ext>
                  </a:extLst>
                </p14:cNvPr>
                <p14:cNvContentPartPr/>
                <p14:nvPr/>
              </p14:nvContentPartPr>
              <p14:xfrm>
                <a:off x="7042609" y="4655779"/>
                <a:ext cx="162720" cy="29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E07584-3C52-4550-B2AD-3A57DAF7F4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33609" y="4647139"/>
                  <a:ext cx="180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8D22BA-50CA-44F1-823B-608EEFABA20B}"/>
                    </a:ext>
                  </a:extLst>
                </p14:cNvPr>
                <p14:cNvContentPartPr/>
                <p14:nvPr/>
              </p14:nvContentPartPr>
              <p14:xfrm>
                <a:off x="7203529" y="4667299"/>
                <a:ext cx="135360" cy="119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8D22BA-50CA-44F1-823B-608EEFABA2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94889" y="4658659"/>
                  <a:ext cx="153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2D07A00-700A-448C-918F-FDFBFA771E98}"/>
                    </a:ext>
                  </a:extLst>
                </p14:cNvPr>
                <p14:cNvContentPartPr/>
                <p14:nvPr/>
              </p14:nvContentPartPr>
              <p14:xfrm>
                <a:off x="7406209" y="4674139"/>
                <a:ext cx="183960" cy="107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D07A00-700A-448C-918F-FDFBFA771E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97209" y="4665139"/>
                  <a:ext cx="20160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DE23E79-01E9-4D12-9E28-4A577CCED415}"/>
              </a:ext>
            </a:extLst>
          </p:cNvPr>
          <p:cNvGrpSpPr/>
          <p:nvPr/>
        </p:nvGrpSpPr>
        <p:grpSpPr>
          <a:xfrm>
            <a:off x="7811209" y="4518979"/>
            <a:ext cx="361440" cy="277200"/>
            <a:chOff x="7811209" y="4518979"/>
            <a:chExt cx="36144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2E078D4-92A9-437D-B794-79AB1E4F8D95}"/>
                    </a:ext>
                  </a:extLst>
                </p14:cNvPr>
                <p14:cNvContentPartPr/>
                <p14:nvPr/>
              </p14:nvContentPartPr>
              <p14:xfrm>
                <a:off x="7811209" y="4518979"/>
                <a:ext cx="84240" cy="277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2E078D4-92A9-437D-B794-79AB1E4F8D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02569" y="4509979"/>
                  <a:ext cx="101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A19B00D-4749-4748-A394-5CBCF1588439}"/>
                    </a:ext>
                  </a:extLst>
                </p14:cNvPr>
                <p14:cNvContentPartPr/>
                <p14:nvPr/>
              </p14:nvContentPartPr>
              <p14:xfrm>
                <a:off x="7990489" y="4553899"/>
                <a:ext cx="182160" cy="227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A19B00D-4749-4748-A394-5CBCF158843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81489" y="4545259"/>
                  <a:ext cx="19980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E0500E-8940-4C8D-839C-9A62E7CF5404}"/>
              </a:ext>
            </a:extLst>
          </p:cNvPr>
          <p:cNvGrpSpPr/>
          <p:nvPr/>
        </p:nvGrpSpPr>
        <p:grpSpPr>
          <a:xfrm>
            <a:off x="5824729" y="3580459"/>
            <a:ext cx="69120" cy="193680"/>
            <a:chOff x="5824729" y="3580459"/>
            <a:chExt cx="69120" cy="1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1569426-0731-4482-9465-4045B2D20515}"/>
                    </a:ext>
                  </a:extLst>
                </p14:cNvPr>
                <p14:cNvContentPartPr/>
                <p14:nvPr/>
              </p14:nvContentPartPr>
              <p14:xfrm>
                <a:off x="5824729" y="3580459"/>
                <a:ext cx="69120" cy="109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1569426-0731-4482-9465-4045B2D2051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16089" y="3571819"/>
                  <a:ext cx="86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89A5A6-C890-4ADC-85E6-162EA2D9677A}"/>
                    </a:ext>
                  </a:extLst>
                </p14:cNvPr>
                <p14:cNvContentPartPr/>
                <p14:nvPr/>
              </p14:nvContentPartPr>
              <p14:xfrm>
                <a:off x="5871169" y="3767299"/>
                <a:ext cx="19800" cy="6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89A5A6-C890-4ADC-85E6-162EA2D9677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62529" y="3758299"/>
                  <a:ext cx="3744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F070248-53CE-41AC-AF9A-78EB5B2FF5AE}"/>
              </a:ext>
            </a:extLst>
          </p:cNvPr>
          <p:cNvGrpSpPr/>
          <p:nvPr/>
        </p:nvGrpSpPr>
        <p:grpSpPr>
          <a:xfrm>
            <a:off x="5648329" y="3900499"/>
            <a:ext cx="1429920" cy="460440"/>
            <a:chOff x="5648329" y="3900499"/>
            <a:chExt cx="1429920" cy="4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121805-DDC1-4E77-9461-CB816A6E024A}"/>
                    </a:ext>
                  </a:extLst>
                </p14:cNvPr>
                <p14:cNvContentPartPr/>
                <p14:nvPr/>
              </p14:nvContentPartPr>
              <p14:xfrm>
                <a:off x="5759929" y="3946219"/>
                <a:ext cx="186120" cy="350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121805-DDC1-4E77-9461-CB816A6E02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51289" y="3937579"/>
                  <a:ext cx="2037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1FA78C-8A71-4D6B-BF9B-A8BDB515E99A}"/>
                    </a:ext>
                  </a:extLst>
                </p14:cNvPr>
                <p14:cNvContentPartPr/>
                <p14:nvPr/>
              </p14:nvContentPartPr>
              <p14:xfrm>
                <a:off x="6098329" y="4040179"/>
                <a:ext cx="191160" cy="146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1FA78C-8A71-4D6B-BF9B-A8BDB515E99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89329" y="4031539"/>
                  <a:ext cx="208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36256EC-CAE4-4AA0-B372-DA4CE5AE6C11}"/>
                    </a:ext>
                  </a:extLst>
                </p14:cNvPr>
                <p14:cNvContentPartPr/>
                <p14:nvPr/>
              </p14:nvContentPartPr>
              <p14:xfrm>
                <a:off x="6503689" y="3900499"/>
                <a:ext cx="56880" cy="313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36256EC-CAE4-4AA0-B372-DA4CE5AE6C1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94689" y="3891859"/>
                  <a:ext cx="745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C026AF-7CE1-465D-8494-B339B438380F}"/>
                    </a:ext>
                  </a:extLst>
                </p14:cNvPr>
                <p14:cNvContentPartPr/>
                <p14:nvPr/>
              </p14:nvContentPartPr>
              <p14:xfrm>
                <a:off x="6647329" y="3911659"/>
                <a:ext cx="244800" cy="286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C026AF-7CE1-465D-8494-B339B438380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38689" y="3902659"/>
                  <a:ext cx="262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D54DD28-7E88-4167-8DF0-85EFD1527D8F}"/>
                    </a:ext>
                  </a:extLst>
                </p14:cNvPr>
                <p14:cNvContentPartPr/>
                <p14:nvPr/>
              </p14:nvContentPartPr>
              <p14:xfrm>
                <a:off x="5648329" y="4283539"/>
                <a:ext cx="1429920" cy="77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D54DD28-7E88-4167-8DF0-85EFD1527D8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39329" y="4274899"/>
                  <a:ext cx="144756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20EACCD-7ACF-4E80-8974-1DDD696A29DB}"/>
                  </a:ext>
                </a:extLst>
              </p14:cNvPr>
              <p14:cNvContentPartPr/>
              <p14:nvPr/>
            </p14:nvContentPartPr>
            <p14:xfrm>
              <a:off x="1919449" y="4773139"/>
              <a:ext cx="1073880" cy="29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20EACCD-7ACF-4E80-8974-1DDD696A29D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10809" y="4764139"/>
                <a:ext cx="1091520" cy="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Questions on Lecture 18?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10A7DC-D35F-46E2-BE52-C21D4E9DC360}"/>
                  </a:ext>
                </a:extLst>
              </p14:cNvPr>
              <p14:cNvContentPartPr/>
              <p14:nvPr/>
            </p14:nvContentPartPr>
            <p14:xfrm>
              <a:off x="882289" y="1752019"/>
              <a:ext cx="2282760" cy="6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10A7DC-D35F-46E2-BE52-C21D4E9DC3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289" y="1743379"/>
                <a:ext cx="2300400" cy="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BST&lt;K, V&gt; {</a:t>
            </a:r>
          </a:p>
          <a:p>
            <a:r>
              <a:rPr lang="en-US" sz="1400" dirty="0"/>
              <a:t>  Node&lt;K, V&gt; root;</a:t>
            </a:r>
          </a:p>
          <a:p>
            <a:r>
              <a:rPr lang="en-US" sz="1400" dirty="0"/>
              <a:t>  BST() (</a:t>
            </a:r>
            <a:r>
              <a:rPr lang="en-US" sz="1400" dirty="0" err="1"/>
              <a:t>this.root</a:t>
            </a:r>
            <a:r>
              <a:rPr lang="en-US" sz="1400" dirty="0"/>
              <a:t> = null);</a:t>
            </a:r>
          </a:p>
          <a:p>
            <a:r>
              <a:rPr lang="en-US" sz="1400" dirty="0"/>
              <a:t>  BST(Node&lt;K, V&gt; root) { </a:t>
            </a:r>
            <a:r>
              <a:rPr lang="en-US" sz="1400" dirty="0" err="1"/>
              <a:t>this.root</a:t>
            </a:r>
            <a:r>
              <a:rPr lang="en-US" sz="1400" dirty="0"/>
              <a:t> = root; }</a:t>
            </a:r>
          </a:p>
          <a:p>
            <a:endParaRPr lang="en-US" sz="1400" dirty="0"/>
          </a:p>
          <a:p>
            <a:r>
              <a:rPr lang="en-US" sz="1400" dirty="0"/>
              <a:t>  V get(Node&lt;K, V&gt; node, K key) {</a:t>
            </a:r>
          </a:p>
          <a:p>
            <a:r>
              <a:rPr lang="en-US" sz="1400" dirty="0"/>
              <a:t>    if (node == null) { //throw error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node.key.equals</a:t>
            </a:r>
            <a:r>
              <a:rPr lang="en-US" sz="1400" dirty="0"/>
              <a:t>(key)) {</a:t>
            </a:r>
          </a:p>
          <a:p>
            <a:r>
              <a:rPr lang="en-US" sz="1400" dirty="0"/>
              <a:t>      return </a:t>
            </a:r>
            <a:r>
              <a:rPr lang="en-US" sz="1400" dirty="0" err="1"/>
              <a:t>node.value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</a:t>
            </a:r>
            <a:r>
              <a:rPr lang="en-US" sz="1400" dirty="0"/>
              <a:t> &gt; key)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node.left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else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node.right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V get(Key key) {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this.get</a:t>
            </a:r>
            <a:r>
              <a:rPr lang="en-US" sz="1400" dirty="0"/>
              <a:t>(root, key);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get(2)</a:t>
            </a:r>
          </a:p>
          <a:p>
            <a:pPr lvl="1"/>
            <a:r>
              <a:rPr lang="en-US" dirty="0"/>
              <a:t>How many nodes does it touch?</a:t>
            </a:r>
          </a:p>
          <a:p>
            <a:pPr lvl="1"/>
            <a:r>
              <a:rPr lang="en-US" dirty="0"/>
              <a:t>What happens when the nodes isn’t found?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get(40)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50EAA-3261-4EAC-932E-FEBB319F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5" y="1193007"/>
            <a:ext cx="4689230" cy="24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18?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3207</TotalTime>
  <Words>435</Words>
  <Application>Microsoft Office PowerPoint</Application>
  <PresentationFormat>On-screen Show (16:9)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Calibri</vt:lpstr>
      <vt:lpstr>Arial</vt:lpstr>
      <vt:lpstr>Office Theme</vt:lpstr>
      <vt:lpstr>CSE 12 – Basic Data Structures and Object-Oriented Design Lecture 18</vt:lpstr>
      <vt:lpstr>Announcements</vt:lpstr>
      <vt:lpstr>Topics</vt:lpstr>
      <vt:lpstr>PowerPoint Presentation</vt:lpstr>
      <vt:lpstr>Binary Search Tree</vt:lpstr>
      <vt:lpstr>Binary Search Tree</vt:lpstr>
      <vt:lpstr>Questions on Lecture 18?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201</cp:revision>
  <dcterms:modified xsi:type="dcterms:W3CDTF">2021-02-19T20:24:41Z</dcterms:modified>
</cp:coreProperties>
</file>