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5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6" r:id="rId4"/>
    <p:sldId id="447" r:id="rId5"/>
    <p:sldId id="448" r:id="rId6"/>
    <p:sldId id="449" r:id="rId7"/>
    <p:sldId id="450" r:id="rId8"/>
    <p:sldId id="690" r:id="rId9"/>
    <p:sldId id="683" r:id="rId10"/>
    <p:sldId id="715" r:id="rId11"/>
    <p:sldId id="707" r:id="rId12"/>
    <p:sldId id="682" r:id="rId13"/>
    <p:sldId id="267" r:id="rId14"/>
    <p:sldId id="268" r:id="rId15"/>
    <p:sldId id="776" r:id="rId16"/>
    <p:sldId id="727" r:id="rId17"/>
    <p:sldId id="728" r:id="rId18"/>
    <p:sldId id="729" r:id="rId19"/>
    <p:sldId id="730" r:id="rId20"/>
    <p:sldId id="731" r:id="rId21"/>
    <p:sldId id="777" r:id="rId22"/>
    <p:sldId id="705" r:id="rId23"/>
    <p:sldId id="706" r:id="rId24"/>
    <p:sldId id="711" r:id="rId25"/>
    <p:sldId id="713" r:id="rId26"/>
    <p:sldId id="709" r:id="rId27"/>
    <p:sldId id="710" r:id="rId28"/>
    <p:sldId id="714" r:id="rId29"/>
    <p:sldId id="712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Times" panose="02020603050405020304" pitchFamily="18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58" autoAdjust="0"/>
    <p:restoredTop sz="96036" autoAdjust="0"/>
  </p:normalViewPr>
  <p:slideViewPr>
    <p:cSldViewPr snapToGrid="0">
      <p:cViewPr varScale="1">
        <p:scale>
          <a:sx n="109" d="100"/>
          <a:sy n="109" d="100"/>
        </p:scale>
        <p:origin x="81" y="180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03:15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13449 2012 979 0,'-3'0'87'0,"0"-5"-70"0,3 5-17 0,0 0 0 15,0 0 140-15,0 0 25 0,0 0 5 0,-5 5 1 16,5-5-123-16,-5 2-24 0,0 5-4 16,-1 3-2-16,4-3-7 0,-4 7-2 0,1-5 0 0,2 8 0 15,-2 4-9-15,3 3 0 0,2-1 0 0,0 3-11 16,0 12 11-16,0 4 0 0,2 5-9 0,1 7 9 15,-1 2 0-15,4 6 0 0,-1-6-9 0,3 8 9 16,0 1-69 0,-3-3-11-16,-2-6-1 0,2 0-1 0</inkml:trace>
  <inkml:trace contextRef="#ctx0" brushRef="#br0" timeOffset="572.84">13441 1939 1324 0,'2'-14'118'0,"1"5"-94"0,2-3-24 0,1 9 0 0,2-6 128 0,2 2 22 0,6-5 4 0,3 3 1 15,2 2-86-15,3-3-17 0,-1 1-3 0,4 2-1 16,-3-3-28-16,2 6-7 0,1-3-1 0,2 2 0 16,0 0-12-16,3 5 9 0,-1 0-9 0,4 5 8 15,-1 0-8-15,1-1 0 0,-1 6 0 0,-2 4 0 16,-1-5 0-16,-1 13 0 0,-4 1-9 0,-2 3 9 16,-3 0 0-16,-3 4-12 0,-2 8 12 0,-5-7-10 0,-3 4-1 15,-3 2 0-15,-5-4 0 0,-2 7 0 16,-6 7 11-16,-3 0-13 0,-8 0 5 0,1 3 8 0,-9-3-8 15,-4 0 8-15,-4 0 0 0,-2-2 0 0,0-3 0 0,-5 7 15 16,0-11-3-16,2 11 0 0,-2-6-12 0,-1-3-10 16,1-5 2-16,-3-2 0 0,0-3-7 0,5-6-1 15,1 0 0-15,4-3 0 0,1-10 26 16,2 4 5-16,0-6 1 0,6-2 0 16,2 0-39-16,5-5-7 0,4 3-2 0,4-3-549 0,0-2-111 15</inkml:trace>
  <inkml:trace contextRef="#ctx0" brushRef="#br0" timeOffset="1295.98">14052 2710 2188 0,'0'0'97'0,"8"-2"20"0,0 2-93 0,2 0-24 0,4-5 0 0,-1 3 0 16,3 0 69-16,2-3 10 15,1 3 1-15,-1-3 1 0,-2 3-55 0,3 2-11 0,-3-7-3 0,0-1 0 16,-3 1-12-16,3 5 0 0,0-7 0 0,2 2 0 16,-2-5-8-16,0 2-8 0,0 1-2 0,-3-5 0 15,-3 5-23-15,1-6-5 0,-3 4-1 0,0-3 0 0,-5-1 23 0,-3 4 5 16,2-3 1-16,-4-1 0 0,-4 1 18 0,-2 5 0 16,0 0 8-16,-5-1-8 0,-3 3 12 15,-2 2-4-15,-1 3-8 0,-2 2 12 0,0 0-12 0,-3 7 0 16,0-5 0-16,0 8 0 0,1 4 0 15,-4-5-8-15,3 3 8 0,3 5-10 0,0-8 10 16,-3 7 0-16,6-1-9 0,-3-1 9 0,2 2 0 16,1 1 0-16,4 1 0 0,1-1 0 0,5 6 0 15,3 1 0-15,0-1 0 0,5-1 8 0,5 1-8 0,3 1-17 16,5-1 4-16,3-4 1 0,2-3 12 0,4-1-12 16,4-1 12-16,3-12-12 0,6 5 12 0,-1-7 0 15,6 0-10-15,5-2 10 0,2-5-16 0,-4-3 2 16,-4-2 0-16,1-4 0 0,0 0 5 0,-1-1 1 15,6-6 0-15,3 1 0 0,0-6 8 0,2 0 0 16,-3 2 0-16,-4-4 8 0,-6 6 8 0,-3-2 3 0,-2 3 0 16,-3-8 0-16,0 5 12 0,0-2 2 0,-5 4 1 0,-3 1 0 15,-2 4-10-15,-3-2-1 0,-6 4-1 0,-2 8 0 16,-5-7 6-16,-3 9 2 0,-3-8 0 0,-2 13 0 16,-6-5-30-16,1 2 0 0,-4 5 0 0,1 5 0 15,0 2-15-15,0-5-2 0,0 5-1 0,2 1 0 16,0 1 4-16,1 5 1 0,2-5 0 15,-3 6 0-15,3-4 13 0,0 3-9 0,0 3 9 0,1-3-8 16,1 2 8-16,1 1 0 0,2-3 0 0,1 0-8 16,-1-2 8-16,0 4 0 0,6-4 0 0,-3 0 0 15,3 0 0-15,-1-1-8 0,1-4 8 0,2 8 0 16,1-8 0-16,-4 2 0 0,6 0 0 0,-5 8 0 16,2-1 0-16,0-2 0 0,1 3 8 0,-1 4-8 0,-2 5 20 15,2 2-1-15,0 5 0 0,-2-2 0 16,-1 2 8-16,1 2 1 0,-3-5 1 0,5 8 0 15,-5 2 0-15,3 0 0 0,-3 9 0 0,3 3 0 0,-3-5-15 0,2 0-3 16,-2-4-1-16,0 6 0 0,0-11-10 16,0 2 0-16,3-7 0 0,-3 2 8 15,3-7-34-15,2-4-7 0,-2-3-2 0,2-5 0 16,0-2-105-16,3-2-20 0,3-12-5 0,-1 0-802 0</inkml:trace>
  <inkml:trace contextRef="#ctx0" brushRef="#br0" timeOffset="1982.99">15338 2482 864 0,'-11'-11'38'0,"9"6"8"0,-1-5-37 0,0 8-9 0,1-3 0 0,-1 3 0 15,0-3 284-15,3 5 56 0,0 0 10 0,-2 5 2 16,-1 4-246-16,1 8-50 0,2 4-9 0,0-2-3 15,0 4-11-15,2 10-2 0,1-4-1 0,-1 4 0 16,4 4-21-16,-4 3-9 0,4-5 8 0,-1-4-8 16,0 0 0-16,3-1 0 0,-5-6 0 0,5-6 0 15,0-1 0-15,0-3 0 0,-3-5 0 0,3-2 0 16,2-7-8-16,4 0-4 0,-4-2-1 0,6-12 0 0,-3 0 1 16,3-5 1-16,3-11 0 0,-1 4 0 0,1-12 11 0,2 5-13 15,0-5 5-15,-2 6 8 0,-1-1-12 0,-5-5 12 16,3 7-12-16,-2-2 12 15,-4 3 0-15,1-1 8 0,-3 5 2 0,2 8 0 16,-2 4 6-16,-3-1 2 0,1 8 0 0,2 0 0 0,-3 7 10 0,3 0 1 16,-3 0 1-16,3 7 0 0,0 0-30 0,3 10 0 15,-3-1 0-15,2 1 0 0,3 6 0 0,1-9 0 16,-1 10 0-16,3-8 0 16,0 8 15-16,2-8-3 0,1 6-1 0,-1-4 0 0,1-3 1 0,2 1 1 15,3-2 0-15,-6-5 0 0,3 1-13 0,1-5 0 16,-1-3 0-16,3-2 0 0,-3 0 9 0,5 0-1 0,6-7 0 15,-3-3 0-15,0 1 4 0,0-5 0 16,3 5 0-16,0-8 0 0,-8 1 6 0,2-6 2 0,3-1 0 0,-5-1 0 16,-3 1-20-16,-2-1 0 15,-4-1 0-15,-1-1 0 0,-1-3 0 0,-5 4 0 0,0-6 0 16,-3 7 0 0,-2 3-22-16,-3-5-8 0,-3 8-2 0,-2 4 0 0,-1-3 15 0,1 5 2 0,-8 1 1 0,0 3 0 15,0 1 0-15,-6 7 0 0,0 3 0 0,1 9 0 16,-6-5 14-16,6 9 0 15,2 1 0-15,-3 6 0 0,1 1 9 0,2 1 5 0,0 13 1 0,5-3 0 16,3-4-2-16,0 9 0 0,6-5 0 0,4-2 0 16,1 2 15-16,5-4 4 0,5 0 0 0,1-6 0 15,4 6-12-15,1-3-1 0,-4-4-1 0,4-5 0 16,5 4-3-16,0-7-1 0,-3 1 0 0,3-1 0 16,-1-9-14-16,1 1 0 0,3-1 0 0,-1-5 0 15,1-2 0-15,4-2 0 0,1-1 0 0,-3-1-10 16,-8-4-16-16,1 6-3 15,1-3-1-15,-4 1 0 0,2-1-128 0,-8 3-26 0</inkml:trace>
  <inkml:trace contextRef="#ctx0" brushRef="#br0" timeOffset="2421.06">12504 3823 2516 0,'0'0'56'0,"-5"-5"11"0,-3 5 2 0,0-2 1 0,0-3-56 0,3 5-14 0,5 0 0 0,0 0 0 16,0 0 0-16,0 0 0 0,5-2 0 0,6-3 0 15,5 3-10-15,10-1-5 0,6-1-1 0,13-3 0 16,5-3 16-16,14 8 0 0,2-10 12 0,13 7-12 16,8-2 8-16,3-4-8 15,0 1 0-15,8 3 0 0,3 5 0 0,5-5 0 0,2 4 0 0,6-1 0 16,8 1 0-16,7-1 0 0,6 1 0 0,0-4 0 16,-3 5 0-16,6-3 0 0,2-2 0 0,6 2 0 15,7-2 0-15,6-7 0 0,0 0 0 0,-1-2 0 0,-4-1 14 0,5 3-4 16,-3-5-1-16,-3 3 0 15,1-5 37-15,-4-3 7 0,1 8 2 16,-8-1 0-16,-5 1-22 0,-3 2-4 0,2 2-1 0,-2 0 0 0,-8 0 6 16,-8 5 1-16,-10-4 0 0,-1 6 0 15,-2 0-22-15,-8 3-4 0,-6 2-1 0,-4 0 0 16,-9 2-38-16,-2 5-8 16,-6 0-2-16,-5 0-816 0,-7 5-164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37:24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19767 10427 172 0,'0'0'8'0,"0"0"1"0,0 0-9 0,0 0 0 15,5 7 0-15,1-2 0 0,-4-3 377 0,4 7 74 16,1-2 14-16,-1 1 3 0,-1 1-348 0,3 5-71 16,-3-5-13-16,3 8-4 0,-2 2-15 0,-1 0-3 15,0 2-1-15,0 2 0 0,1 3-13 0,-4-2 0 16,-2 1 0-16,0 4 0 0,0-3 0 0,-2-1 12 15,-1 4-1-15,-2-11-1 0,2 6-10 0,-2-3 0 16,0-2 9-16,-3-5-9 0,2 3 10 0,1-3-2 16,0-5-8-16,2 0 12 0,0 3-12 0,1-5 0 15,-1-2-12-15,3-5 12 16,0 0-37-16,0 0-1 0,0 0 0 0,0 0 0 16,0 0-4-16,0 0-1 0,8-9 0 0,0 2 0 0,0-3 26 0,3 3 5 0,2-2 0 15,3-5 1-15,0 7 20 0,-1-3 4 0,4 1 1 0,-3 2 0 16,0 0 25-16,2 0 5 0,-2 7 0 0,0-3 1 15,0 3 6-15,0 3 1 0,0-3 0 16,-3 7 0-16,0 0-8 0,0 0 0 0,-2 0-1 0,-1 2 0 16,-2-2-22-16,0 3-4 0,-2-1-1 0,-1 3 0 15,0-3-6-15,-2 1-2 0,-1 4 0 0,-2-5 0 0,0 5-8 16,-2-4 0-16,-1 4 0 0,-2-5 0 0,0 5 0 16,-1-4 0-16,-4-1-12 0,-1 5 12 0,1-4-15 0,-1-3 5 15,-2 0 1 1,-1 0 0-16,1-5 9 0,3 3-10 0,-4-5 10 0,4 0-10 15,-1 2-2-15,1-2-1 0,-1-2 0 0,3-3 0 16,0-2-112-16,0 2-23 0,0-6-4 16</inkml:trace>
  <inkml:trace contextRef="#ctx0" brushRef="#br0" timeOffset="654.44">20180 10949 403 0,'0'0'36'0,"8"0"-36"0,0 5 0 0,5-5 0 0,-3 2 385 0,6-2 71 0,6 0 13 0,-4 0 3 16,6 0-326-16,-3-2-66 0,5-5-12 0,1 0-4 15,2 4-17-15,-3-4-4 0,-2-2-1 0,0-3 0 32,-3 3-59-32,-2 2-12 0,-3-5-3 0,0-2 0 0,-1 0 11 0,-1-1 1 0,-4-1 1 15,-2 7 0-15,0-6 5 0,-3 4 1 0,-2-3 0 0,0 4 0 16,-6-2 13-16,0 8 0 0,-2-8 0 0,-3 10 0 15,-2-5 0-15,-4 7 10 0,1 0-2 0,-5 0 0 16,-6 7 7-16,-3-5 1 0,1 10 0 16,-1 0 0-16,6-1-16 0,-5 1 0 0,2 4 0 0,3 6 0 15,0-6 13-15,5 5-3 0,0-2-1 0,3-2 0 16,2 4-9-16,3-2-9 0,3 2 9 0,2-2-13 16,3 2 13-16,3-2-11 0,0 2 11 0,4 0-10 15,-1-2 10-15,4-3-13 0,4 5 5 0,-1-4 8 0,0-3-24 0,6-2 2 16,2-5 1-16,3 2 0 31,2-4-19-31,3-3-3 0,0-2-1 0,-2-2 0 0,2-3 0 16,-3-4-1-16,3-5 0 0,0 4 0 15,3-6-23-15,3 2-4 0,-4-5 0 0,1-2-1 0,0 4-3 0,-3-6 0 0,-5 6 0 0,0 1 0 0,-9-1 52 0,-1 3 9 16,-4 0 3-16,-2 2 0 16,0 0 85-16,-5 3 18 0,2 2 3 0,-5-2 1 0,0 2 29 0,0 0 5 15,0 4 2-15,0 1 0 0,-5-3-59 0,5 5-11 0,-6-2-2 0,4-3-1 16,-3 5-43-16,-1 0-15 15,4 0 9-15,-4 0-9 0,4 0 0 0,-4 5 8 0,4-3-8 0,-1-2 0 16,3 0-12 0,0 7-8-16,-3-4-2 0,3-3 0 0,3 7 8 0,2 0 2 0,1-3 0 15,2 1 0-15,-3 0-11 0,3-3-1 0,0 5-1 0,0 0 0 16,0-4 25-16,2 4-8 0,-2-7 8 0,0 7 0 16,3 0 0-16,-3-5 0 15,2 3 0-15,1-3 0 0,2 5 14 0,-2-4 8 0,-3 4 2 0,2-3 0 16,1-1-24-16,-3 4 9 0,0 0-9 0,-6-5 0 15,1 5 0-15,-3 3 0 16,-3-3 0-16,-2 2 0 0,0 3 0 0,-3-3 0 0,0 1 0 0,-3-3 0 16,3 2-20-16,-2-2-4 0,-1 0 0 0,0 3-1 15,1-3-15-15,-3 0-4 0,2 0 0 0,0-5-569 16,-4 3-115-16</inkml:trace>
  <inkml:trace contextRef="#ctx0" brushRef="#br0" timeOffset="886.37">21296 10662 1094 0,'0'0'48'0,"0"9"11"0,0-1-47 0,-2 1-12 16,2 5 0-16,0 0 0 16,0 3 331-16,0 1 64 0,2 4 13 0,-2-6 2 0,0 8-312 0,0-1-62 15,0 3-13-15,-2-2-3 0,2-1-20 0,0 5 0 16,0-2 0-16,0-2 0 0,2-1 0 0,1 1-15 15,0-8 3-15,5 1 0 16,-3-1-122-16,0-2-24 0,3 0-5 0,3-4-829 0</inkml:trace>
  <inkml:trace contextRef="#ctx0" brushRef="#br0" timeOffset="1059.84">21193 10923 345 0,'0'0'31'0,"0"0"-31"0,0 0 0 0,0 0 0 16,0 0 488-16,5 10 92 0,3-6 19 0,6-1 3 15,7 1-437-15,0-1-87 0,3-3-18 0,0 0-3 16,-1-3-36-16,4-1-7 0,-3 4-2 0,2-7 0 16,6-1-70-16,-6 6-14 15,3-5-4-15,-5 0-1075 0</inkml:trace>
  <inkml:trace contextRef="#ctx0" brushRef="#br0" timeOffset="1565.43">19606 9855 1209 0,'-6'0'108'0,"1"0"-87"0,0 0-21 0,-1 5 0 16,4-3 215-16,2-2 38 0,0 0 8 0,0 0 2 16,0 0-139-16,8-7-28 0,5 0-6 0,3 0-1 0,5-2-56 0,0-5-11 15,3 4-2-15,5-6-1 0,6-1-2 0,2 1 0 16,5-5 0-16,6 2 0 15,2-2 11-15,0 2 3 0,0-2 0 0,1 4 0 16,-1-1-31-16,5-1 0 0,6 2 0 0,3 6 0 16,2-1 12-16,0 0-3 0,0 0-1 0,3 3 0 0,5 2-8 15,-2 0 0-15,-9-3 0 0,1 8 0 0,-1-3 0 16,3 3 0-16,0-5 0 0,-2 7 0 16,-6-7 0-16,-5 0-11 0,-5 4 3 0,-6-4 0 15,-5 7-98-15,0-2-19 0,-3-3-4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44:50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16523 606 1609 0,'0'0'71'0,"0"0"15"15,-5 0-69-15,5 0-17 0,0 0 0 0,0 0 0 0,0 0 48 0,0 0 7 16,3 9 1-16,-6-4 0 0,3 2-36 0,0-5-6 16,0 12-2-16,0-7 0 0,0 3-12 0,0-3 9 15,0 0-9-15,0 5 8 0,0-1-8 16,0 6 0-16,0-8 0 0,0 8 0 0,0-1 0 0,0 5 0 16,-3-4 0-16,1-3 0 0,-1-2-8 0,0 9 8 15,1-12-10-15,-1 5 10 16,0 3 0-16,1-8-9 0,-1 5 9 0,0-4 0 0,1-3 0 15,-1 2 0-15,3-2 0 0,0 0 0 0,0-7 0 0,0 0 0 16,0 7 0-16,0-7 0 0,0 0 0 0,0 0 0 0,0 0 0 16,8 3 0-16,3-3 0 0,-3-3 12 0,0 3-4 0,0-4 0 15,5 1-8-15,0-4 0 0,-5 5 0 16,8-3 8-16,0 5-8 0,-3-2 0 16,3 2 0-16,-3 0 0 0,3 0 0 15,0 0 0-15,0 2 0 0,2-2 8 0,-2 7-8 0,0 0 0 0,2 0-8 0,-2-4 8 16,-5 6 0-16,5-2-8 0,-6 5 8 0,4-3 0 15,-6 1 0-15,-1 4-8 0,1-5 8 0,0 8 0 16,-5-3 0-16,2 2 0 0,-5 1 0 0,0-1-8 16,0 5 8-16,-2-4 0 0,-4 2 0 0,-2 2 0 15,3 2 0-15,-5 1 0 0,-6-5 10 0,0 2-10 16,0-2 12-16,-3 2-3 0,-2-5-1 16,0 1 0-16,0-1 0 0,0 1-8 0,2-6 12 0,-2 1-4 15,-3-5 0-15,6 7-8 0,-1-7 12 0,3-4-4 0,-2 4-8 0,2-5 0 16,0 3 0-16,3-10 0 15,0 3 0-15,-1-1-11 0,1-1 1 0,3-6 0 16,-1 1-29-16,0 2-5 0,1-10-2 0,-3 6-759 16</inkml:trace>
  <inkml:trace contextRef="#ctx0" brushRef="#br0" timeOffset="178.94">16476 740 1324 0,'0'0'118'0,"5"-7"-94"0,0 4-24 0,-2-4 0 0,5 0 158 0,0 5 27 0,0-5 6 15,2 2 1-15,3-4-123 0,1 6-24 16,2-4-5-16,-3 0 0 0,0 5-27 0,6-3-5 0,2 5 0 0,-3-2-8 16,-2 2 0-16,3 0 0 0,2-5-10 15,3 5 10 1,-6 0-124-16,1 0-16 0,-1 5-4 0,1-5-408 0,-1 0-82 0</inkml:trace>
  <inkml:trace contextRef="#ctx0" brushRef="#br0" timeOffset="671.47">17166 1055 1792 0,'-10'2'80'0,"10"-2"16"0,0 0-77 0,0 0-19 0,0 0 0 0,0 0 0 15,8 0 56-15,-1 5 7 0,-1-5 1 16,4 0 1-16,1-5-23 0,2 5-5 0,0 0-1 0,1-2 0 15,1 2-7-15,1 0-1 0,3 0-1 0,-1-5 0 16,6 5-27-16,-3-5 0 0,3 1 8 0,3 1-8 16,-1-1 0-16,1 1 0 0,-4 3 0 0,4-7 0 15,-1 0 0-15,-5 5 0 0,3-3 0 16,-5 0 0 0,-1 1-24-16,-2 1-4 0,-3-1-1 0,1 1 0 0,-4 3-62 15,-2-7-12-15,-3 5-2 0</inkml:trace>
  <inkml:trace contextRef="#ctx0" brushRef="#br0" timeOffset="886.59">17486 808 2005 0,'-5'-5'44'0,"5"5"8"0,0 7 3 0,0 0 2 0,0-4-45 0,3 8-12 15,-1-1 0-15,-2-1 0 0,6 8 21 0,-4-3 3 16,1 2 0-16,-3 1 0 0,3 6-24 0,-1-2 0 16,1 3 0-16,-3-1 0 0,-3-4 0 0,3 7 0 15,3 2 0-15,-3-4 0 16,-3-1-36-16,3-4-8 0,3 5-1 0,-3-1-546 0,2 1-109 0</inkml:trace>
  <inkml:trace contextRef="#ctx0" brushRef="#br0" timeOffset="1447.48">17960 747 2178 0,'0'0'48'0,"0"0"9"0,0 0 3 0,5-7 1 0,3 7-49 0,0-7-12 0,3 4 0 0,-1 3 0 0,1-7 48 0,-1 5 6 16,4-3 2-16,-4 5 0 0,3 0-31 0,1 0-5 16,-1 0-2-16,-2 5 0 0,2 0-5 0,-3 2-1 15,4 0 0-15,-1 2 0 0,-3-2-21 0,1 7-5 16,-3-4-1-16,0 4 0 0,-3 0 3 0,-2-2 0 0,-3 9 0 0,0-5 0 16,-6 3-4-16,-1-5-1 0,-1 7 0 0,0-2 0 15,-6 2 5-15,1-4 0 16,3-1 1-16,-4 1 0 0,1-1 11 0,0 1 0 0,0-1 0 0,2-4-8 15,1 0 8-15,-1-5 0 16,0 7 10-16,3-5-10 0,3-2 0 16,-3 0 0-16,3 0 0 0,5-4 0 0,0-3 0 0,3 4 0 0,2 1 0 15,3-5 0-15,0 0 16 0,0 0-4 0,5 5 0 0,0-5 0 16,0 0-1-16,3 0-1 0,3 0 0 0,-1 0 0 16,1-5-10-16,5 5 0 0,-1-5 0 0,1 1-11 0,0 4-7 15,0-3-2-15,0 3 0 0,-1 0 0 16,1 0-232-1,0 3-46-15,18-6-10 0,-12 3-1 0</inkml:trace>
  <inkml:trace contextRef="#ctx0" brushRef="#br0" timeOffset="1659.71">18846 740 2282 0,'0'0'101'0,"0"0"21"0,3 7-98 0,2 0-24 16,1 2 0-16,1 8 0 0,1-3 32 0,0 9 0 16,0-4 1-16,3 9 0 0,-1-2-33 0,1 2 0 0,-3 1 0 0,3-1 0 15,2 2 0-15,-3 3 0 16,1-2 0-16,2 2 0 16,0-3-121-16,1 3-19 0,-1-7-3 0,0 2-773 15</inkml:trace>
  <inkml:trace contextRef="#ctx0" brushRef="#br0" timeOffset="1861.56">19127 817 806 0,'0'0'72'0,"-8"0"-58"0,3-7-14 0,-3 7 0 15,2 0 293-15,-2 7 56 0,0-4 11 0,0 1 3 16,1 6-256-16,1-1-51 0,-7 5-11 0,2 5-1 15,-2-5-32-15,0 7-12 0,0-2 8 0,0 5-8 16,-1-3 0-16,-2 2-19 0,3 1 3 0,0 4 1 16,0-7-143-16,-1 3-29 0,1-1-5 15</inkml:trace>
  <inkml:trace contextRef="#ctx0" brushRef="#br0" timeOffset="2120.11">18669 867 2386 0,'0'0'52'0,"0"0"12"0,0 0 1 0,11 0 3 0,2-3-55 0,5 3-13 16,-2 3 0-16,5-3 0 0,3 0 33 0,3-3 4 15,-4 3 1-15,1 0 0 0,0 0-27 0,0 0-11 16,0 0 8-16,2 0-8 0,3 0-10 0,3-4-7 15,-3 1-2-15,3 3 0 16,-3 0-131-16,-3 0-26 0,4 0-6 0,-4 0-1 16,-2 0 95-16,0 3 20 0,-6-3 3 0,1 4 1 15,-3-4 12-15,-3 3 4 0,0-3 0 0,-2 4 0 0</inkml:trace>
  <inkml:trace contextRef="#ctx0" brushRef="#br0" timeOffset="2582.84">19735 436 2160 0,'0'0'48'0,"3"-4"9"0,-3 1 3 0,0 3 0 0,0 0-48 0,0 0-12 0,0 0 0 0,0 0 0 0,-5 3 23 0,-1 6 2 15,-2-2 1-15,-5 5 0 0,0 4-26 0,-6 1-19 16,-2 1 3-16,0 4 1 0,-3 1 15 0,0 3-12 16,-2 7 12-16,2-2-12 0,3-1 12 0,-3 10 0 15,3 0 0-15,3 7 0 0,-1-7 0 0,3 0 15 16,0 5-3-16,6-10-1 0,2 3 22 0,0-1 5 16,5 3 1-16,3-7 0 0,0-2-3 0,5-1 0 15,1-1 0-15,2-1 0 0,5-5-24 0,0-4-4 16,6 2-8-16,-1-11 11 0,1 4-11 0,2-5 8 15,3-4-8-15,5 0 8 0,-3-5-8 0,1-3 0 16,-1 1 0-16,-2-5 8 0,0-5 0 0,-3 0 0 0,-3-4 0 0,1 2 0 16,-6-3 0-16,-2 1 0 0,-1-1 0 0,-4 3 0 15,-1-7 2-15,-5 2 0 0,-5 3 0 0,2-1 0 16,-5 3 13-16,-2 0 2 0,-1 5 1 16,-5-1 0-16,0 3-26 0,0 0-20 0,-2 0 3 15,-1 7 1-15,-2 0-4 0,3 7 0 0,-4 0 0 0,4-4 0 16,-3 4-35-1,2 2-7-15,3-2-2 0,0 7-664 0,1-7-134 0</inkml:trace>
  <inkml:trace contextRef="#ctx0" brushRef="#br0" timeOffset="8502.93">15436 3731 115 0,'0'0'10'0,"0"0"-10"0,0 0 0 0,0 0 0 16,0 0 284-16,0 0 56 0,0 0 10 0,0 0 2 0,0 10-254 0,-3-6-51 15,3 3-11-15,-2-4-1 0,2 6-25 0,0-4-10 16,0 4 8-16,2-2-8 0,-2 3 0 0,0-3 0 16,0 2 0-16,0-2 0 0,3 7 0 0,-3-4-11 15,2-1 11-15,1-2-12 16,-3 7 3-16,3-4 0 0,-3-3 0 0,0 2 0 0,0 8 9 0,0-10 0 15,0 0 0-15,0 2 0 16,0-2 0-16,2 0 0 0,-2 0 0 0,3-4 0 0,-3 4-13 16,3 0-4-16,-3-7-1 0,0 7 0 15,0-7-179-15,0 2-36 0,0-2-7 0,0 0-2 0</inkml:trace>
  <inkml:trace contextRef="#ctx0" brushRef="#br0" timeOffset="10675.78">15391 3809 172 0,'0'0'16'0,"0"0"-16"16,0 0 0-16,2-7 0 0,4 0 164 0,-4 0 31 0,-2 2 5 15,6 0 2-15,-4-2-84 0,1 0-17 16,0 7-3-16,2-9-1 0,0 9-11 0,-2-3-2 15,2-1-1-15,-5 4 0 0,0 0-11 0,5 4-3 0,1-4 0 0,-1 3 0 16,-2 6-33-16,-1-4-6 0,6 4-2 0,-5 1 0 16,2 4 7-16,-5 0 1 0,3 2 0 0,-1 1 0 15,-2-1-23-15,0 8-4 0,0 2-1 0,-2-3 0 16,2 1-8-16,-3 6 8 0,1 1-8 16,-1-1 8-16,0 6-8 0,3-6 8 0,-2 10-8 0,2 0 8 15,-3 5-8-15,3-3 0 0,0 5 0 16,3-2 0-16,-1 2 0 0,1-5 0 15,5 5 0-15,-3 0 0 0,-2 3 0 0,2-3 0 0,3 7 0 0,0-5 0 16,0 5 0-16,0 0 0 0,0 1 0 0,2 1 0 16,4 0 0-16,-6 8 0 0,2-1 0 0,1 1 0 15,-1 7 0-15,-2-3 0 0,0 5 0 0,-3-8 0 16,1 6 0-16,-4 0 0 0,4 1 8 0,-1-1-8 16,-2 9 0-16,-3-5 0 0,2-2 0 0,-2 0 0 15,0 5 0-15,0-5 0 0,-2 4 0 0,2-6 0 0,-3-5 8 16,0 4-8-16,3-6 12 0,-2 4-4 0,2-5 5 15,0-6 1-15,-3 4 0 0,6-2 0 0,-3-5-2 16,2 7-1-16,-2-2 0 0,3-5 0 0,0 0-11 0,-1-5 0 16,1 5 9-16,0 1-9 0,2 1 0 0,-3 0 8 15,4 1-8-15,-1-1 0 0,0 3 0 0,1-2 0 16,-1 6 0-16,0-4 0 0,1 2 0 0,-1 3 0 16,0-8 0-16,-2 0 0 0,2 3 0 15,-2-2 9-15,2-8-9 0,0 5 0 0,-2-4 8 0,2-3-8 0,0 0 0 16,1 0 0-16,-1-7 12 0,0 4-2 0,1-1 0 0,-1 1 0 15,-2-4-10-15,-1 0-9 0,4 0 9 0,-4-2-13 16,1-5 13-16,2 0 0 16,-5-3 9-16,0-4-9 0,5 7 8 0,-2-9-8 0,-3 6 0 15,0-6 9-15,0-1-9 0,0 1 0 16,0-1 9-16,0-6-9 0,0-1 9 0,0-2-9 0,0-4 12 16,-3 4-12-16,3-7 16 0,0 0-3 0,0-2-1 0,0-5 0 15,0 0-12-15,0 0 8 0,0 0-8 0,0 0 0 16,0 0 32-16,0 0 0 0,0 0 0 0,0 0 0 15,3-3-21-15,2 1-11 0,-2-3 12 0,2-2-12 16,3 5 12-16,0-5-12 0,0 0 12 0,0 4-12 16,3-1 9-16,-1-1-9 0,1-2 0 0,2 2 9 15,0-2-9-15,3 2 0 0,0 1 0 0,0-3 0 16,2 4 0-16,4-1 0 0,-1-1 10 0,0 0-10 0,-3-2 10 0,4 5-10 16,1 2 8-16,6-5-8 15,3 3 0-15,3 2 0 0,2 0 8 0,2 0-8 16,-2 0 0-16,0-3 0 0,6-1 9 0,-6 4-9 0,0 0 10 0,5 0-2 15,6 0-8-15,-1 0 12 16,1 4-12-16,5-1 0 0,0-3 0 0,0 2 0 0,-3 3 28 0,0-3 4 16,3 3 0-16,3-3 0 0,-1 3-32 0,1-3 0 15,2 1 0-15,-5 1 0 0,-3-1 8 16,1-3 1-16,4 7 1 0,3-3 0 0,-2 1-10 0,0-5 8 16,-6 7-8-16,0-2 8 0,0-3-8 0,3 5 0 15,-2-4 0-15,1 1 0 0,7-1 8 0,-6 4 0 16,-3-7 0-16,0 2 0 0,0 3-8 0,1-3 0 15,2-4 0-15,-3 2 0 0,0 0 0 0,-5 0 8 0,-3-5-8 16,-2 3 8-16,-5-1-8 0,-1-1 0 0,-2 1 0 0,-1-1 0 16,1 4 10-16,-3-3 0 0,0-4 0 0,-5 7 0 15,0 0 16-15,-5 0 3 0,-1-2 1 0,-2 2 0 16,0-5-18-16,-3 5-3 0,-2-7-1 0,-1 7 0 16,-2-2-8-16,0 2 0 0,-3-3 0 0,-5 3 0 15,0 0 8-15,0 0 0 0,0 0 0 0,0 0 0 16,0 0 4-16,0 0 0 0,0 0 0 0,0-4 0 15,-2-3-12-15,-1 4 0 0,0-1 9 0,-2-6-9 16,0 3 0-16,2-2 9 0,1 2-9 0,-1-3 0 16,0-4 8-16,-2 5-8 0,5-5 0 0,-3-3 0 15,-2 1 0-15,2-1 0 0,-2-4 0 0,2 5 0 0,-2-8 0 16,2 1 0-16,-2-1 0 0,3-4 0 16,-4 0 0-16,1-3 0 0,0-4 0 0,-3-3 0 0,0-2 0 0,0-7 0 15,0 0 0-15,0 0 0 0,0-2 0 0,3-8 0 16,-3-4 0-16,0-2 0 0,0-1-12 0,3 3 12 15,-1-3-13-15,1 8 5 0,0 0 8 16,-1-6 0-16,-1 6 0 0,1 0 0 0,1 1 0 0,-3-8 0 16,0 6 0-16,0-4 0 0,0-2 0 0,0 6 9 15,-2-6-1-15,4-1-8 0,-2 1 10 0,1-1-10 16,-1 1 8-16,2 2-8 0,-2 2 0 0,0-5 0 16,0-4 0-16,1 5 0 0,-1-3 0 15,0 2 0-15,0 1 0 0,0-1 0 16,0 3 0-16,3-2 0 0,-3-1 8 0,-3 3-8 0,0-2 0 0,1 6 0 15,-1-2-10-15,1-2 10 0,-4-5 0 0,4 1-9 16,-1 6 9-16,1-5 0 0,2 1 0 0,-3-1-10 16,3 1 10-16,0 2 0 0,-2-3-13 0,-1 3 4 15,1-5 1-15,-4-4 0 0,4 6 8 0,2-2 0 0,-3 5 0 16,3 5 0-16,0-1 0 0,3 5 0 16,-3-4-11-16,0 7 11 0,3-3 0 0,0 9 0 15,-1-1 0-15,4 4 0 0,-1 5 0 0,0-3 0 0,1 5 0 0,-4 0 0 16,4-2 0-16,-3 2 8 0,2 0 1 0,-2 2 0 15,2 1-9-15,-2-1 0 0,2 5 0 0,0-4 0 16,1 4 0-16,-1 0 0 0,0-2 0 0,1 2 0 16,-1-2-8-16,0 2-4 0,1 5-1 0,-1-12 0 15,1 9 13-15,2 5 0 0,-3-4 0 0,0 2 0 16,1-3 0-16,-1 8 0 0,0-3 0 0,3 5 0 0,-2 0-12 16,2 2-4-16,0 0 0 0,-3 5 0 31,3-2-32-31,0 6-8 0,0-8 0 0,0 11-780 0,0 0-155 0</inkml:trace>
  <inkml:trace contextRef="#ctx0" brushRef="#br0" timeOffset="33772.65">20151 2447 403 0,'0'0'36'0,"0"0"-36"0,2-7 0 0,1 0 0 15,0 7 233-15,-1-7 40 0,1 5 8 0,0-6 2 16,-1 6-169-16,3-3-34 0,-2 3-6 0,0-5-2 16,-3 7-17-16,2-5-4 0,1 5-1 0,-3 0 0 15,0 0-3-15,0 0-1 0,0 0 0 0,0 0 0 16,0 0-24-16,0 7-5 0,0 0-1 0,0 8 0 16,0-6 8-16,-3 7 2 0,1 6 0 0,-4 1 0 15,4-6-3-15,-6 6-1 0,3 1 0 0,-3-6 0 16,2 6-22-16,1-1 0 0,0 1 0 0,-3-1 0 0,3 1 11 15,-1-3-3-15,1-2 0 0,0 2 0 16,-1-2-8-16,1-5-11 0,0 3 3 0,0-3 0 0,2-3 8 16,0-4 11-16,1 1-3 0,-1 1 0 0,0-4-8 0,3-5 0 15,0 0 0-15,0 0 0 0,0 0 0 0,0 0 8 16,0 0-8-16,6-5 8 0,-1 0-8 0,-2-2 0 16,4-5 0-16,-1 8 0 0,-1-3 0 15,3 0 0-15,-3 0 0 0,3-1 0 0,0 1 0 0,0-2 0 16,3 7 0-16,-1-5 0 0,1 2 0 0,-1 0-11 0,4 1 3 15,2 1 0-15,-3-2 8 0,5 5 0 0,1 0 0 16,-3 0 0-16,2 5 0 0,1-2 0 16,2 4 0-16,-3 0-8 0,1-5 8 0,5 5 0 0,0 2 0 0,-3-2-8 15,-5 3 8-15,-1 2-8 16,1-1 8-16,0-4-8 0,-5 5 8 0,-1 0 0 0,1-5 0 16,0 7 0-16,-1-2 0 0,-2 0 0 0,0-5 0 0,3 4 0 15,-6-3 0-15,3 6 0 0,0-5 0 0,-3 5 0 16,0-2 0-16,1 2 0 0,-4 3 0 0,-2-1 0 15,0-2 0-15,0 3 9 0,0-1-9 0,-2-2 10 16,-4 3-10-16,4-1 0 0,-6 5 0 0,0-9 0 16,0 9 8-16,-3-4-8 0,1-3 8 0,-4 2-8 15,-1-2 8-15,-1 3-8 0,0-5 0 0,-3-1 8 16,-2 1-8-16,0 0 0 0,0-3 9 0,0 1-9 16,-3-1 10-16,3-2-2 0,0 0-8 0,-3-2 12 15,0 0-12-15,3 2 0 0,-3-3 0 0,3-1 0 0,2 1 0 0,-2-1 0 16,5-3 0-16,0 0 0 0,-2 0 0 15,2-3 0-15,-3-1 0 0,4 4 0 0,1-7-10 0,-2 7-8 16,1-7-2-16,1 2 0 16,-2 0-52-16,3-2-12 15,0 0-1-15,2-2-533 0,1 2-106 0</inkml:trace>
  <inkml:trace contextRef="#ctx0" brushRef="#br0" timeOffset="34138.12">20063 2506 1627 0,'0'0'72'0,"0"0"15"0,8-10-70 0,-2 8-17 0,2-3 0 0,-1 3 0 16,4-3 87-16,-3 1 13 16,5-1 4-16,-2 5 0 0,-1-2-70 0,4-3-14 0,-1 3-2 0,0 2-1 15,3-5-17-15,0 2 0 0,0 3 8 0,2 0-8 16,1 0 0-16,-1 0 0 0,-5 0 0 0,3 0 0 16,3-2 0-16,-1 2 0 0,4-5 0 0,-7 5 0 15,4 0 0-15,-3 0 0 0,0 0 0 0,-3 0 0 16,0 5 0-16,0-3 0 0,3-2 0 0,-5 0 0 15,-1 0 0-15,-2 0 8 0,6 0 0 0,-6 0-8 16,-1 0 11-16,1 0-11 0,0-2 10 0,0 2-10 0,-2 0 8 16,-1-5-8-16,3 5 0 0,-3 0 0 15,-5 0-16-15,0 0-10 0,5 0-2 0,-5 0 0 16,0 0-112-16,0 0-22 0</inkml:trace>
  <inkml:trace contextRef="#ctx0" brushRef="#br0" timeOffset="66722.82">16978 8548 1796 0,'0'0'80'0,"0"0"16"0,0 0-77 0,0 0-19 0,3-5 0 0,0 0 0 16,-3 1 52-16,2-3 8 0,4 0 0 0,-4 7 1 15,1-5-17-15,2 0-4 16,3-2-1-16,-3 5 0 0,3-5-22 0,0 0-4 0,3 7-1 0,2-7 0 16,3 4 13-16,-3-4 3 0,0 7 0 0,3-7 0 15,3 7-12-15,-3-2-3 0,-3 2 0 0,3-5 0 16,0 5-13-16,0 5 8 0,-3-5-8 0,3 2 0 16,-3-2 0-16,3 0 0 0,-3 0 0 0,0 0 0 15,0 0 0-15,1-2 0 0,-4 2 0 0,3-5 0 0,1 5 0 16,-4-2 0-16,1-5 0 0,-1 7 0 0,-2-7 0 0,3 7-10 15,-3-3 2-15,-3-1 0 32,3 1-90-32,-3-4-18 0,1 5-3 0</inkml:trace>
  <inkml:trace contextRef="#ctx0" brushRef="#br0" timeOffset="67091.27">17283 8280 2138 0,'0'0'95'0,"0"0"19"0,0 0-91 0,0 2-23 0,-3 5 0 0,3 2 0 16,0-1 40-16,0 3 4 0,0-1 1 0,0 4 0 15,0-2-30-15,0 4-7 0,0 0 0 0,0 6-8 16,0-6 0-16,0 5 0 0,0-2 0 0,3-2 0 16,-3-1 0-16,0 5 0 0,0-4 0 0,0 4 0 15,0-2 0-15,0-3 0 0,0 8 0 0,0-8 0 16,0 5 9-16,0-2-9 0,0-5 0 0,-3 3 9 15,3-1-9-15,-3-2 0 0,3-4 0 0,0 4 0 0,0-5-16 16,0-2-6-16,0 3-1 0,0-10-993 16</inkml:trace>
  <inkml:trace contextRef="#ctx0" brushRef="#br0" timeOffset="81265.63">21468 2583 230 0,'0'0'10'0,"0"0"2"0,0 0-12 0,0 0 0 16,0 0 0-16,0 0 0 0,0 0 262 0,0 0 50 15,3-2 9-15,-3 2 3 0,0 0-217 0,5-5-43 16,-2 3-9-16,-3 2-2 0,3-5-39 0,2 5-14 16,0-9 9-16,0 9-9 0,-5 0 0 0,8-2 8 15,-2 2-8-15,-1-5 0 0,3 3 12 0,0-6-4 0,0 8 0 0,2-2 0 16,1-3 4-16,-1 5 0 0,4 0 0 0,-4 0 0 31,4-2 16-31,-1 2 3 0,-3 0 1 0,4 0 0 0,-1 0-32 0,-3 0 0 16,1 0-13-16,2 0 4 0,-5 0 9 0,0 0 11 15,3 0-3-15,-6 0 0 0,3 2-8 0,0-2-12 0,0 7 2 16,-3-7 1-16,0 8 9 0,3-1-8 16,0-5 8-16,-2 7-8 0,1-4 8 0,-1 2-8 0,2 3 8 0,0-1-8 15,-3 3 20-15,3-3 4 0,-3 3 0 0,0 2 1 16,1 0-17-16,-4 0 8 0,4-2-8 0,-6 9 0 16,2-11 11-16,-2 6-11 0,0-2 10 15,-2 3-10-15,-1-1 14 0,0 0-3 0,-2 6-1 0,0-11 0 16,-3 8-10-16,3-2 0 0,-3-1 9 0,0 1-9 15,0-8 9-15,0 7-9 0,0-1 12 0,0-6-12 16,-3 5 13-16,1-4-4 0,-1-1-1 0,-2 3 0 16,2-5 0-16,-5-3 0 0,3 8 0 0,-3-9 0 0,1 6 9 15,1-4 2-15,-4-3 0 0,5 3 0 16,-1-3-19-16,-2-2 0 0,3 0 8 0,-3 0-8 0,3 0 0 0,0 0 0 16,0 0 0-16,2 0 0 15,-2-2 0-15,5-3 8 0,-3 5-8 0,3 0 10 0,0-2-10 0,3 2 0 16,0-5 0-16,5 5 0 0,-5-2 0 0,5 2 0 15,0 0 0-15,0 0 8 0,0 0 1 0,0 0 0 16,0 0 0-16,0 0 0 0,0 0 12 0,5-3 3 16,-3-1 0-16,4 1 0 0,-1-1-9 0,3 4-2 15,0 0 0-15,3-3 0 0,-4 3-2 0,7 0-1 0,-4 0 0 16,1 0 0-16,-1 0-10 0,1 0 0 16,0 3 0-16,-1-3 8 0,3 0-8 0,-2 4 0 15,0-1 0-15,-1-3 0 0,1 4 8 0,-1-1 0 16,1-3 0-16,2 7 0 0,-2-7 4 0,-1 2 0 0,-2 5 0 0,3-7 0 15,-3 7 0-15,0-5 0 0,0 3 0 0,0-2 0 16,0 1 16-16,-1 1 3 0,1-5 1 0,0 5 0 16,0-3-20-16,0 3-3 0,0-5-1 0,3 0 0 15,-1 2-8-15,-2-2 8 0,3 5-8 0,-1-3 8 16,1-2-8-16,0 2 0 0,-1-2 0 16,-2 5 0-16,3-5 0 0,-1 3 0 0,-2-3 0 0,3 0 0 15,-3 4 0-15,0-1 0 0,0-3 0 0,0 0 0 16,-3 0 0-16,3 4 0 0,-6-4 0 0,4 3 0 15,-1-3 0-15,0 2 0 0,1-2 0 0,-4 5 0 16,4-5 0-16,-6 0 8 0,0 0-8 0,5 0 0 0,0 0 0 0,0 2 0 16,-5-2 0-16,6 0 0 31,2 0-116-31,-3 0-20 0,3 0-3 0</inkml:trace>
  <inkml:trace contextRef="#ctx0" brushRef="#br0" timeOffset="156089.87">15624 8075 172 0,'0'0'16'0,"0"0"-16"15,0 0 0-15,0 0 0 0,0 0 133 0,0 0 24 0,0 0 5 0,0 0 1 16,-3 0-79-16,3 0-16 0,-3-7-4 0,3 7 0 15,0 0 26-15,0 0 5 0,-2-2 1 0,2-3 0 16,0 5-25-16,0-5-5 0,2 1-1 0,1-4 0 16,0 6-1-16,-1-5 0 0,4 7 0 0,-1-2 0 15,0-3-14-15,0-2-3 16,1 7-1-16,2-5 0 0,0 1-24 0,0 1-5 0,2-2-1 0,1-2 0 16,-1 7-7-16,4-4-1 0,1-3-8 0,1 2 12 15,3-2-12-15,-1 5 0 0,1-5 0 0,2 4 0 16,0-2 0-16,0 5 0 0,3-2 0 0,-3-5 0 0,3 7 0 0,-3-7 0 15,3 7 0-15,-3-7 0 16,0 7 16-16,3-5-2 0,-3 1-1 0,3 1 0 0,0-2 9 0,5-2 2 16,3 5 0-16,0-5 0 0,-6 5-5 15,3-3-1-15,6-4 0 0,-4 1 0 0,4 6-18 0,-6-5 0 16,0 0 0-16,0 0 0 0,0 0 8 0,3 5 2 16,0-5 0-16,-1-1 0 0,6 1-1 15,-2 5 0-15,-1-5 0 0,1 0 0 0,-1 5-9 16,0-5 12-16,-2 4-12 0,-3-2 12 0,-2-2-12 0,-1 5 12 15,3-5-12-15,0 7 12 0,-2-7-4 0,2 7-8 16,3-2 12-16,-3-3-4 0,0 5-8 0,0-2 0 16,3-1 0-16,-3 3 0 0,0-5 0 0,-3 5 0 0,1-2 12 0,-1-3-4 15,1 5 0-15,-1 0-8 0,3-2 12 0,1-3-4 16,-1 5-8-16,2-2 8 0,-2 0-8 16,1-3 8-16,-1 3 3 0,0-3 0 0,-3 5 0 0,-2-2 0 15,0-5-11-15,0 7 0 0,0-3 0 0,2-2 0 16,0 3 0-16,4-3 13 0,1 5-3 0,4-2-1 15,-4 0 1-15,4-3 0 0,-1 5 0 0,-2 0 0 16,0-2-10-16,-1 2 0 16,1-5 0-16,-3 5 0 0,6 0 0 0,-1-2 0 0,3 2 8 15,0-5-8-15,0 5 0 0,0 0 0 0,0 0 0 0,-2 0 0 16,-4 0 0-16,-1 0 0 0,-1 0 0 0,-3 0 0 0,1 0 0 16,-1-2 0-16,1 2 0 0,2 0 8 0,-3-3-8 15,1 3 0-15,-4 0 0 0,1 0 0 16,-3 0 0-16,0-5 8 0,1 5-8 0,-6 0 8 15,-1 0-8-15,-1 0 0 0,-4-2-12 0,-2-3 12 16,0 5-132-16,-8 0-18 0,3-7-4 16</inkml:trace>
  <inkml:trace contextRef="#ctx0" brushRef="#br0" timeOffset="156540.31">17375 6803 2073 0,'0'0'184'16,"0"0"-147"-16,0 0-29 0,0 0-8 0,-5 7 80 0,0 7 14 15,2-5 3-15,-5 5 1 0,0 3-54 0,-2-1-12 16,-1 8-1-16,-2-1-1 15,-3 8-30-15,-3-5 8 0,-5 9-8 0,1-7 0 16,2 8 8-16,-3-4-8 0,-5 4 11 0,2-1-11 0,3-2-12 0,1-7-8 16,-1 4-3-16,3-4 0 15,2-2-5 1,0-5-2-16,4-1 0 0,1-3 0 0,-1-4-5 0,4 3-1 0,0-7 0 0,3 1 0 16,0-6-156-16,1-2-31 0,-7-7-6 15,14 7-2-15</inkml:trace>
  <inkml:trace contextRef="#ctx0" brushRef="#br0" timeOffset="156768.68">17044 6960 288 0,'-2'-2'25'15,"-1"2"-25"-15,3-7 0 0,0 7 0 0,0 0 482 0,8 2 91 0,5-2 19 0,1 7 3 16,-4 0-435-16,6 7-88 0,-3 3-16 0,6-1-4 16,-1 8-20-16,3 2-3 0,-2 4-1 15,0 1 0-15,2 2-28 0,-3-3 0 0,1 3 0 16,-1-2 0-16,-2-1 0 0,0-4 0 15,0 5 0-15,-3-5 0 16,3 2-23-16,-3-4-10 0,0-1-3 0,1-4 0 0,-1-3 23 0,0-2 4 0,0-4 1 0,-2 2 0 16,-3-3 8-16,2-7 0 0,-2 5 0 0,-2-7 0 31,-1 0-108-31,-5-7-19 0,0 3-4 0</inkml:trace>
  <inkml:trace contextRef="#ctx0" brushRef="#br0" timeOffset="157167.74">17042 6958 576 0,'0'0'25'0,"0"0"6"0,0 0-31 0,0 0 0 15,-5 2 0-15,5-2 0 0,0 0 297 0,-6 0 54 16,1 7 10-16,2-2 3 0,3-5-260 0,-5 5-51 16,0-1-10-16,2-1-3 0,-2 4-19 0,5-7-4 0,-3 5-1 0,0-1 0 15,1 1 0-15,2-5-1 0,0 0 0 0,2 2 0 16,4 5 13-16,2-7 2 0,2 7 1 0,4-4 0 15,1-3-5-15,4 4-1 0,2-1 0 0,6 2 0 16,2-5 12 0,2 2 3-16,-1-2 0 0,1-2 0 0,-2-3-40 0,0 5-15 0,3 0 1 0,0-3 0 15,0-1-69-15,-1 4-13 0,4-3-4 16,-1-4-883-16</inkml:trace>
  <inkml:trace contextRef="#ctx0" brushRef="#br0" timeOffset="157802.6">15663 6967 1638 0,'-10'-7'72'0,"7"7"16"0,-2 0-71 0,0-2-17 0,-1-3 0 0,4 3 0 16,-1 0 65-16,3 2 10 0,0-5 1 0,0-2 1 16,3 4-49-16,-1-4-11 0,4 0-1 0,-1 0-1 15,0 3-7-15,3-4 0 0,3 1-8 0,-3 0 12 16,2-2 8-16,3 2 0 0,3-3 1 0,3-1 0 15,2 1 10-15,3-4 1 0,2 5 1 0,6 2 0 16,0-3-1-16,2 1-1 0,3 2 0 0,0 0 0 0,0-3-13 16,6 1-2-16,4-3-1 0,1 3 0 0,-3 2-6 0,5-3-1 15,8-4 0 1,-2 5 0-16,-3-5-8 0,5 7 0 0,3-3 0 16,5-4 0-16,3 5 0 0,-6 2 0 0,1 0 0 0,-1-3 0 0,9 3 0 15,-4-2 0-15,1-1 0 0,0 1 0 0,-5-3 0 0,2 5 0 16,3-2 0-16,2-5 0 0,0 2 0 0,-4-2 0 15,-7 0 0-15,1 2 0 16,3-2 21-16,-1 0 12 0,-5-3 3 0,-2 8 0 0,-3-5-10 0,-5 7-2 16,-6-10 0-16,0 10 0 0,-2-2 10 0,0-5 2 15,-1 4 0-15,-2 3 0 0,-2-2-36 0,-4 6 0 16,1-4 0-16,-5 3 0 16,-4 1-19-16,1-4-10 0,-5 7-3 0,-1-2 0 0,-2-3 10 0,-3 5 2 0,-2 0 0 0,-3 0-1117 15</inkml:trace>
  <inkml:trace contextRef="#ctx0" brushRef="#br0" timeOffset="164698.68">23040 2028 1515 0,'0'0'67'0,"0"0"14"0,-3-2-65 0,3 2-16 0,-5-5 0 16,2 5 0-16,-2 5 72 0,0 0 10 0,-1-1 2 0,1-1 1 15,-3 6-47-15,0-2-10 0,0 0-1 0,-2 7-1 16,-1-4-26-16,1 4 0 0,-4-5 0 0,1 8 0 15,0-1 0-15,0 5 0 0,-3-4 9 0,-3 2-9 16,3 4 0-16,1-2 0 16,-1 5-12-16,2 3 4 0,1-4-4 0,0 6 0 15,-6 0 0-15,4 1 0 0,-1 1 12 0,0 0-13 0,3-2 5 0,-3 7 8 16,0-1 0-16,0-2 0 0,3 5 0 16,0 7 0-16,2-7 41 0,3 7 10 0,0 1 1 0,0-8 1 15,3-1-37-15,0 1-8 0,2-2-8 0,3 2 11 16,0 0-11-16,3 0 8 0,-1-2-8 0,3-5 8 15,1 4 6-15,2-11 1 0,-3 5 0 0,3-1 0 16,3-6 5-16,-1-5 2 0,3 4 0 0,1 1 0 0,1-8-2 16,4 1 0-16,-1 4 0 0,1-5 0 15,0-2 4-15,-1-2 0 0,3-5 0 0,0 0 0 0,1 0-4 16,-1-7-1-16,0-2 0 0,0-3 0 0,0-2 1 0,-5 0 0 16,3-2 0-16,-4-5 0 0,4 2 0 0,-3-5 0 15,0-4 0-15,0 7 0 0,-3-5 1 0,-3 3 1 16,4-12 0-16,-6 9 0 0,-3-10-2 15,-2 4-1-15,-1 1 0 0,-2-2 0 0,-2 3-5 0,-4-6-1 16,1 6 0-16,-3-3 0 0,-3 7-13 0,1-2 9 16,-1 0-9-16,-5 2 8 0,3 5-8 0,0-2 0 15,0 6 0-15,-3 1 8 0,-3 2-8 0,1-5 0 16,-1 3-12-16,-2 6 12 0,0-2-11 0,2-2 11 0,4 5-8 16,-4 2 8-16,3-2 0 0,3-3-10 15,0 5 10-15,2 0 0 16,1-2-45-16,-1 2-3 0,3 0 0 0,0 0 0 15,5 0-159-15,3 0-32 0</inkml:trace>
  <inkml:trace contextRef="#ctx0" brushRef="#br0" timeOffset="175299.18">24003 2362 2415 0,'-3'5'53'0,"-7"5"11"0,-1-1 3 0,-2 12 1 0,-3-2-55 0,-2 4-13 0,2 1 0 16,0-1 0-16,-3 6 0 0,3-3 0 0,1-3 0 0,-1 3 0 15,2 5-16-15,-1-1-2 0,4-4-1 0,-2 5 0 32,2-1-14-32,1-4-3 0,-1 5-1 0,3-6 0 0,-3 4 16 0,4-11 3 0,-1-1 1 0,0 6 0 15,5-8 17-15,-2-1 0 0,-1-3 0 16,4 4 0-16,-1-6 0 0,3 3 0 16,-2-10 0-16,2 7 0 0,0-9 0 0,0 0 0 0,0 0 0 0,0 0 0 15,0 0-160-15,0 0-29 16,0 0-6-16,0 0-1 0</inkml:trace>
  <inkml:trace contextRef="#ctx0" brushRef="#br0" timeOffset="175642.24">23593 2351 1785 0,'0'0'159'0,"0"0"-127"0,0 0-32 0,5 0 0 16,6 2 117-16,-3 0 18 0,2 3 3 0,4 2 1 15,-4 3-101-15,3-1-20 0,1 5-4 0,-1 0-1 16,-3 5-13-16,4-3 8 0,-4 6-8 0,3 1 0 16,1-4 0-16,-4 2 0 0,1-2 0 15,-1 2 0-15,1 3 0 0,0-6 0 0,-1-1-8 0,1 6 8 16,-1-4 0-16,1 0 0 0,-1 2 0 0,1-2 0 15,-3-3 0-15,3 6 0 0,-3-13 0 0,-1 7 0 16,1-1 0-16,-2-6 0 0,2 5 0 0,-3-4 0 16,-2-1 0-16,-1-2 0 0,-2 0-9 0,0-7 9 15,0 7-172 1,0-7-28-16</inkml:trace>
  <inkml:trace contextRef="#ctx0" brushRef="#br0" timeOffset="175879.6">23392 2710 2559 0,'0'0'56'0,"8"0"12"0,0 5 3 0,2-2 1 0,4-3-58 0,4 2-14 15,3 3 0-15,3-3 0 0,5-2 12 0,0 0 0 16,6-2 0-16,2-3 0 0,0 3 16 0,0-6 4 0,-3 6 0 0,-2-5 0 31,0 0-52-31,2-2-9 0,3-1-3 0,-3-2 0 16,-2 5 0-16,0-2 0 0,-3 7 0 0,-2-10 0 0,-4 7 10 0,-1 0 2 0,-7 3 0 15,1-5 0-15,-5 0 20 0,-1 7 0 16,-4-2 0-16,-1-3-720 0,-5 5-140 0</inkml:trace>
  <inkml:trace contextRef="#ctx0" brushRef="#br0" timeOffset="176392.36">24540 2647 2131 0,'0'0'189'16,"0"0"-151"-16,0 0-30 0,0 0-8 0,8 0 42 0,-3 0 7 0,6 0 2 0,-3 0 0 15,5-2-6-15,-2 2-1 0,-1-5 0 0,3 3 0 16,1 2-20-16,2-5-5 15,2 3-1-15,3 2 0 0,3-8-18 0,-5 8 0 0,2-2 8 0,0 2-8 16,3-7 0-16,2 0 0 0,-2 7 0 0,0-7 0 16,-3 7 8-16,8-2-8 0,-5-5 0 0,-3 4 0 15,-2-2 0-15,-1 3 0 0,-5-3 8 0,1 3-8 16,-1-3-16-16,0 5-6 0,-5 0-2 0</inkml:trace>
  <inkml:trace contextRef="#ctx0" brushRef="#br0" timeOffset="176665.83">24831 2329 1987 0,'0'0'88'0,"0"0"18"0,0 0-85 16,0 0-21-16,0 0 0 0,0 0 0 0,0 0 36 0,0 0 2 15,3 8 1-15,-1-1 0 0,1 4-25 0,0 6-5 0,-3 6-1 0,0 6 0 16,0-4-8-16,0 8 0 0,0-2 0 0,0 2 0 16,2 4 0-16,1 1 10 15,-3 2-10-15,3 0 10 0,-3 2-1 0,2-4 0 0,1 2 0 0,0 0 0 16,-3 0-9-16,2-2 0 0,1-5 0 0,0-3 8 16,-3 1-44-1,2-5-10-15,1 2-2 0,-3-5 0 0</inkml:trace>
  <inkml:trace contextRef="#ctx0" brushRef="#br0" timeOffset="177466.74">19534 2003 1494 0,'0'0'66'0,"0"9"14"0,0 0-64 0,3 5-16 15,-3-2 0-15,2 2 0 0,1 10 70 0,2 2 11 0,1 4 3 16,2 6 0-16,-3-1-74 0,3 10-10 15,-3 6-11-15,3 3 3 0,-3 10 8 0,1 6 11 0,-1 15-3 16,-2 4 0-16,-3 6 0 16,2 1 0-16,-2 5 0 0,0 5 0 0,0-5-8 0,3 0 0 0,0-4 0 15,-3-1 0-15,2-11 0 0,-2-5 8 16,3 0-8-16,-3-10 8 0,0 3-8 0,-3-5 8 0,3-4-8 0,0-8 8 16,0 1 34-16,-2-10 6 0,2 4 2 15,-3-8 0-15,3 2-15 0,0-6-3 16,0-3-1-16,3-1 0 0,-3-7-20 0,0-4-11 0,2-1 12 15,-2 1-12-15,0-10-19 0,3-5-10 16,-3 1-3-16,0-3-591 0,0-7-118 0</inkml:trace>
  <inkml:trace contextRef="#ctx0" brushRef="#br0" timeOffset="177980.16">19629 2118 1796 0,'11'-10'80'0,"-6"8"16"15,3-3-77-15,5 3-19 0,1-5 0 0,2 0 0 0,2 0 22 0,6 0 1 16,2-5 0-16,6 0 0 0,3 3-5 0,-1-1-1 0,3 1 0 0,3 2 0 16,-1-2-17-16,1 2 8 15,-3-1-8-15,5 4 0 0,6-6 0 0,2 8 0 16,3-10 0-16,3 10 0 0,5 0 0 0,-3-3 0 16,3 5 0-16,2-3 0 0,9 3 0 0,-4-7 0 0,-1 5 0 15,7-3 10-15,10 3-10 0,1-3 0 0,5 3 0 0,-3-5 0 16,3 5 18-16,3-6 2 0,2 4 0 0,0-3 0 15,-2-3-8-15,2 8-2 0,6-5 0 16,-3 0 0-16,-3 0 18 16,3 4 3-16,2 3 1 0,-2-7 0 0,-3 7-4 0,3-2 0 0,3-3 0 0,-6 5 0 15,-5 0-3-15,3 0-1 0,2 0 0 0,-2 5 0 16,-1-3 2-16,1-2 0 0,2 3 0 0,0 1 0 16,1-4-5-16,-4 0-1 0,1 3 0 0,-1 4 0 15,-4-7-12-15,-1 7-8 0,-5 0 10 0,5-5-10 0,6 8 12 16,-8-6-4-16,-6-1-8 0,-18-3 12 15,2 7-12-15,6 0 0 0,5 0 0 16,-2-5 0-16,-6 5 0 0,3 3 0 0,-1-3 0 0,28 0 0 16,-4 0 0-16,138 12 0 0</inkml:trace>
  <inkml:trace contextRef="#ctx0" brushRef="#br0" timeOffset="178868.28">19524 4239 1094 0,'0'0'97'0,"2"-2"-77"0,6-5-20 0,-3 0 0 16,6-3 181-16,0 3 33 0,2 0 6 0,3-2 2 15,2 6-127-15,3-8-26 0,1 1-5 0,-1 1 0 16,0 2-28-16,0-3-4 0,3 3-2 0,2 0 0 15,1-2-13-15,5 2-2 0,-1-3-1 0,4-1 0 16,-4 11-6-16,7-10-8 0,-1 3 11 0,-3 7-11 16,3-2 17-16,0-5-3 0,0 4-1 15,5-1 0-15,3 1-5 0,3-1 0 0,5 4-8 0,-3 0 12 16,0-3 20-16,1 1 3 0,-4-3 1 0,9 5 0 16,2-2-9-16,0 2-2 0,-5-5 0 0,0 5 0 0,-3 0 8 15,6-7 2-15,10 5 0 0,0-1 0 16,3-1-22-16,0 4-4 0,-6-3-1 0,6 3 0 0,5-4-8 15,3 4 0-15,0 0 0 0,-1 0 0 0,1 0 0 0,5 4 0 16,3-4 0-16,-3 3 0 16,-5-3 0-16,-1 0 8 0,9 0-8 0,-3 4 8 15,0-1-8-15,0-1 0 0,0-2 0 0,5 0 0 0,-5 7 0 0,0-7 0 16,-7 5 0-16,4-3 0 0,8-2 8 0,-5 5 0 16,0-3 0-16,-2 1 0 0,2-3-8 0,0 4 0 15,2-1 0-15,-2-3 0 0,-8 4 0 0,3-1 0 16,8-3 0-16,-3 0 0 0,0 2 0 15,-3 3 0-15,-2-5 11 0,8 2-11 0,-1-2 9 0,-4 5-9 16,-9-3 8-16,-18 8-8 16,5-10 0-16,6 0 0 0,-1 4 0 0,1 3 0 0,-3-7 0 15,-1 3 0-15,7-3 0 0,33 4 0 0,3-1 0 0,151 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48:18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17584 2250 1555 0,'-8'-8'138'0,"3"1"-110"0,-3 5-28 0,3-5 0 15,-1 2 183-15,-1 5 31 16,4-4 6-16,-2-1 2 0,-1 5-151 0,4 0-31 0,-4 0-5 0,4 9-2 15,-4-9-4-15,1 12-1 0,0-3 0 0,0 8 0 16,2 4-28-16,-5 7 0 0,3-4 0 0,-1 6 0 16,-2 8 0-16,1 0-8 0,-1-3 8 0,0 5-10 15,0 0-6-15,-3-2 0 0,3-6-1 0,-2 8 0 32,2-9-62-32,2 2-12 0,-4-5-2 0,2-2-1 0,0-2 69 0,3-3 13 15,-1-5 4-15,1 1 0 0,0-8 36 0,2 0 8 0,3-1 2 0,0-8 0 16,0 0 4-16,0 0 1 0,0 0 0 0,0-3 0 15,5-11-15-15,-2 7-2 0,8-5-1 0,-1-2 0 0,1 0-25 0,5-2 0 16,0-1 0-16,2 3 0 16,1-2 0-16,2 1 0 0,0 6 0 0,3 0 0 15,0 2-35-15,-1 4 1 0,-1-2 0 16,1 10 0-16,-2-2 18 0,3 6 3 0,-3-2 1 0,3 7 0 16,3-4 0-16,-3 6 1 0,-1 0 0 0,1-1 0 0,0 6 11 15,-3-2 0-15,0-3 0 0,-2 8 0 16,-1-3 0-16,-2-3 0 0,-3 4 0 0,-2 1 0 15,0-6 0-15,-3 1 0 0,-3 4 0 0,-2-4 0 0,-3 6 0 0,-3 4 8 16,-2-4-8-16,-3 2 8 0,0-3 0 0,-3 1 0 16,-2-1 0-16,0 3 0 0,-6-5-8 0,-2 3 9 15,2-1-9-15,-2-4 10 0,-3 0-10 0,3-7 0 16,-3 4-12-16,1-2 12 0,-1 0-23 0,-3-7 3 16,-2 3 1-16,-2-8 0 15,-1 5-76-15,-3-7-15 0,1-2-3 0,2-3-487 0,1 3-98 16</inkml:trace>
  <inkml:trace contextRef="#ctx0" brushRef="#br0" timeOffset="290.14">17608 2506 2476 0,'5'-5'220'16,"6"0"-176"-16,2 3-35 0,0-10-9 0,6 8 84 16,-1-3 14-16,4-5 3 0,1 7 1 0,6-2-66 0,-2-2-12 15,2-3-4-15,-2 10 0 0,2-6-8 0,0 1-3 16,0 5 0-16,0-5 0 16,-3 2-129-16,1-4-25 0,-3 9-6 15,-1-2-1-15,-4-5-56 16,2 2-11-16,0 2-2 0,0 3-1 0,-2-7 88 0,0 7 18 0,2-2 3 15,-3 2 1 1,3-7 32-16,1 7 8 0,-7 0 0 0,4 0 1 0</inkml:trace>
  <inkml:trace contextRef="#ctx0" brushRef="#br0" timeOffset="673.63">19103 2386 2746 0,'0'0'122'0,"8"0"25"0,2 0-118 0,4 0-29 0,-1 9 0 0,5-4 0 15,4 2 51-15,-1 0 4 0,0 3 1 0,-3-1 0 16,1 5-45-16,-3-5-11 0,-3 6 0 0,0-4 0 31,1 1-33-31,-4 5-9 0,1-8-2 0,-3 5 0 16,-3 3-103-16,-2 1-21 0,-3-4-4 0,0 3 0 0,-3 4 62 0,0-9 13 0,-5 11 2 0,-2-9 1 31,-1 8 35-31,-2-4 7 0,-6 6 2 0,4-3 0 0,-7-2 91 0,1 4 19 0,3 1 3 0,-3 0 1 16,2-1 31-16,3 3 6 0,3-7 2 0,0 0 0 15,2-3-57-15,3 5-11 0,3-4-3 0,2-3 0 0,3-2-16 0,3 2-4 16,0-5-1-16,4 0 0 16,1 3 16-16,3 0 3 0,5-12 1 0,0 12 0 15,2-10-7-15,3 3-2 0,1-5 0 0,1 2 0 0,1-2 10 16,3-2 1-16,-1-3 1 0,3 5 0 0,0-2-34 15,6-10 0-15,-1 7 0 0,-2-2 0 16,2 0 0-16,-2 0 0 0,2 0 0 0,-2 5-800 16,-3-5-165-16</inkml:trace>
  <inkml:trace contextRef="#ctx0" brushRef="#br0" timeOffset="1130.51">20860 2059 2487 0,'-8'-7'110'0,"3"2"23"0,-6 5-106 0,3 0-27 0,-5 5 0 0,0 2 0 15,-6 0 16-15,-2 5-1 0,0 0-1 0,-6 4 0 16,-2 3-14-16,3 4 0 0,-1 1 0 0,1 14 0 15,-3-6 0-15,0 6 0 16,-8 4 0-16,-1 5 0 0,-1 8-8 0,2-6 8 0,2 5-12 0,1 2 12 16,5 1 0-16,2 2 0 0,4-3 0 0,4 1 0 15,3-8 36-15,3 3 2 0,2-8 0 0,3 3 0 0,6 5-2 16,-1-12 0-16,3 3 0 0,5-6 0 0,-2-4-27 0,5 0-9 16,5-9 0-16,0-3 0 0,6-5 0 0,2 1 0 15,0-3 0-15,0-7 0 16,3-5-41-16,3-2-3 15,-3 0 0-15,2-7 0 0,0 0 24 0,-2-5 5 0,-5-4 1 0,-1-5 0 16,-2 2 14-16,-3 0 0 0,1-7 0 0,-6 3 10 0,-3-1-10 0,0 1 12 16,-2-1-12-16,-3 1 12 0,-3 4-4 0,1-5-8 15,-4 1 12-15,-2-6-4 0,0 6-16 16,-2-1-4-16,-1 3-1 0,-2 2 0 16,0-4-21-16,2 6-4 0,-2 1-1 0,2 7 0 15,1-6-11-15,-1 8-2 0,3 7-1 0,0-4-641 16,6-1-128-16</inkml:trace>
  <inkml:trace contextRef="#ctx0" brushRef="#br0" timeOffset="1459.83">21960 2482 2710 0,'-2'0'120'0,"2"0"25"15,0 0-116-15,2 5-29 0,4 4 0 0,4 8 0 16,4 4 59-16,1-4 5 0,1 1 2 0,3 11 0 0,-1-6-53 0,-2 8-13 15,3 2 0-15,-3-8 0 0,-1 8 0 0,1 3 0 16,0-3 0-16,0-3 0 0,-3-4-16 0,3 5-5 16,0-8-2-16,0 1 0 15,2-1-58-15,-4 1-12 0,4-1-3 0,-2-4 0 16,0 2-135 0,0-2-27-16,-3-3-6 0,-2-1 0 0</inkml:trace>
  <inkml:trace contextRef="#ctx0" brushRef="#br0" timeOffset="1644.17">22336 2456 2361 0,'-10'0'210'0,"-1"3"-168"16,-2 9-34-16,0-1-8 0,2 1 127 0,-2 7 23 0,2 4 5 0,3 1 1 16,-2 7-104-16,-4 1-21 0,4 6-4 0,-3 2-1 15,-3 2-14-15,0 1-2 0,0 1-1 0,-5-6 0 31,0 0-56-31,-1-5-11 0,-1 0-2 0,-1-1-1 0,0-1-123 16,0 2-25-16,-2-2-5 0,-1-8-829 0</inkml:trace>
  <inkml:trace contextRef="#ctx0" brushRef="#br0" timeOffset="1857.22">21606 2924 172 0,'-5'-16'16'0,"2"14"-16"0,0-10 0 0,-2 3 0 16,5-1 326-16,0-4 62 0,5 7 13 0,3-2 3 15,-2-6-210-15,7 11-42 0,-3-3-8 0,6 0-1 16,0 0-21-16,0 4-4 0,2-2-1 0,6-2 0 16,0 3-33-16,5-3-6 0,8 0-2 0,3 0 0 0,0 0-28 0,5 4-7 15,0-2-1-15,-3-2 0 0,0 7-40 0,-5-9 0 16,3 9-11 0,2-2 3-16,1-3-10 0,2 3-2 0,-6-3 0 0,1 5 0 15,0-2-172-15,-6 2-36 0</inkml:trace>
  <inkml:trace contextRef="#ctx0" brushRef="#br0" timeOffset="2160.13">23455 2837 3171 0,'0'0'70'0,"6"-7"14"0,-1 7 4 0,5-9 0 0,4 7-70 0,4-5-18 0,3 0 0 0,1 4 0 16,-4-2 0-16,3 3 0 0,0-3 0 0,6 3 0 16,-3 0-31-16,0-3-6 0,-3 5-2 0,2-2 0 15,-4 2-12-15,2-5-2 0,0 5-1 0,-2-2 0 16,2 2 27-16,0 2 6 0,0-2 1 0,1 0 0 15,-1 0-18-15,-3-2-3 0,3 2-1 16,-5 0 0 0,0 0-17-16,0 0-3 0,-5 0-1 0,-1 0-1034 0</inkml:trace>
  <inkml:trace contextRef="#ctx0" brushRef="#br0" timeOffset="2365.98">23593 2496 1785 0,'-5'8'159'0,"2"-1"-127"0,3-5-32 0,0 5 0 15,0 9 213-15,3 6 37 0,-1-6 7 0,4 10 2 16,-4 5-207-16,-2 1-42 16,0 8-10-16,3 0 0 0,2 5 0 0,-2-3 0 0,-3 3 0 0,0-3 0 31,2 5-49-31,-2 1-12 0,0-1-3 0,-2 7-1080 0</inkml:trace>
  <inkml:trace contextRef="#ctx0" brushRef="#br0" timeOffset="16311.15">17719 4942 864 0,'0'0'38'0,"0"0"8"16,0 0-37-16,0 0-9 0,-5 0 0 0,2 0 0 16,3 0 301-16,0 0 59 0,0 0 11 0,0 0 2 0,-5 5-275 0,5-3-55 15,-3 8-11-15,1-3-3 0,-1 0-19 0,3 7-10 16,-3-2 10-16,1 2-10 0,-1 2 0 0,3 1 0 15,-3 4 0-15,3 5 0 16,-2-3 0-16,-1 8 0 0,0 2 0 0,3-3-10 0,-2 3 10 0,-3 5 0 31,2-5-9-31,0 7 9 0,-2 0 0 0,0 5 0 0,-1 2 0 0,1 0 0 16,2-5 0-16,1 5 0 0,-4-7 0 0,4 7 0 0,-1-2 10 0,1 2 0 16,2-3 0-16,0 4 0 15,0-1 2-15,0 0 1 0,2 0 0 0,1 0 0 0,-1 2-5 0,-2-2-8 16,3 7 11-16,0 0-11 0,-1-4 0 0,-2 6 0 15,3-9 0-15,0 7 0 0,-1 0 23 0,-2 0-3 16,3-2 0-16,0 0 0 0,-1-3-20 0,4 1-20 16,-4-3 4-16,4 4 1 0,-4-1 15 0,3-1 0 0,-2 10 0 0,2-7 0 15,1 2 0-15,-1-5 0 16,0 3 0-16,1-3 0 0,-1 8 0 0,0 4 0 0,0-5 0 0,3 1 0 16,0 2 12-16,-2-3-2 0,2 1 0 0,-3-1 0 15,0-7-10-15,3 10 0 0,0-7 0 16,0 2-11-16,3 2 11 0,-4-1 0 15,4 1 0-15,0 0 0 0,-3 3 0 0,2-2 0 0,3-1 8 16,-2-6-8-16,-3 8 0 0,0-6 9 16,5 2-9-16,-2 0 0 0,-3 3 0 0,0-8 0 0,-1 5 0 0,1 3 0 15,-2-6 0-15,2 1 0 0,-3 2 0 0,0 3 0 16,1-3-12-16,-1 2-7 0,-3-2-1 0,1-2 0 16,0 0 7-16,-1 2 1 0,-2-5 0 0,3 3 0 15,-3-3 12-15,0-4 0 0,0-3 0 0,0 3 0 0,0-3 0 16,0-2 0-16,0 0 0 0,3 0 0 0,-3 0 0 15,2 0 0-15,-2-2 0 0,3-5 0 16,0 4 0-16,-3-4 0 0,2-2 0 0,1 2 0 0,0-3 0 0,-1 3 0 16,1-2 0-16,-1 0 0 0,1-1-18 0,0 1 2 15,-1-3 1-15,1 3 0 16,0-3-20-16,-1-2-4 16,-2-1-1-16,0-1 0 0,0 0 13 0,0-1 3 0,0 1 0 0,0-1 0 0,0 3 24 0,0-3-10 15,-2 1 10-15,-1-3 0 0,0 3 0 0,1-6 0 16,2 1 0-16,-3 0 0 15,0-2 0-15,1-1 0 0,-1-2 9 0,1 0-9 0,-1-2 11 0,3 2-3 16,-3-4-8-16,3-3 12 0,-2 2-4 0,-1-2-8 16,0-2 11-16,1-3-11 0,2-2 15 0,0 0-4 15,-3 7-1-15,3-7 0 0,-3 3 2 0,1 4 0 0,-1-7 0 0,3 0 0 16,0 0 4-16,0 0 0 16,0 0 1-16,0 0 0 0,0 0-4 0,0 0-1 0,0 0 0 0,0 0 0 15,0 0-4-15,5 0-8 0,3-3 11 16,-2-1-11-16,2 4 10 0,-3 0-10 0,3 0 8 0,0 0-8 15,2-3 0-15,1 3 0 0,-1 0 0 0,1 0 0 16,0 0 0-16,2 0 8 16,-3 0-8-16,4 3 0 0,-1-3 10 0,3 0-10 0,0 0 12 0,2 0-12 15,1 4 11-15,2-4-11 0,3 3 10 0,-3-3-10 16,5 0 0-16,-2 7 0 0,3-7-11 0,-1 7 11 16,0-5 0-16,-2-2 0 0,0 7 0 0,0-2 0 0,0-3 0 15,0 0 0-15,2 6 0 0,0-4 0 16,4-1 0-16,-1 4 0 0,5 0 0 15,0-5 0-15,1 3 0 0,-1-3 10 0,-2-2-2 0,0 7-8 16,-3-4 16-16,0-3-4 0,0 0-1 0,3 4 0 16,5-1-2-16,0-3 0 0,0 4 0 0,5-4 0 15,-2 0 0-15,2-4 0 0,-5 4 0 0,3 0 0 0,-3-3-9 16,0-1-11-16,0 4 3 0,3 0 0 0,0 0 8 16,-1 4 14-16,-2-4-3 0,3 3-1 0,-3-3-10 0,0 0 0 15,-3 0 9-15,3 7-9 0,-5-7 11 0,3 7-3 16,2-5 0-16,0 5 0 0,0 0-8 0,0 0 0 15,-3-4 9-15,3 4-9 0,-2 0 11 0,-4 0-3 16,-2 2 0-16,1-2 0 0,1 0 1 0,1 3 0 16,2-3 0-16,1 2 0 0,2-2 11 0,0 3 3 0,5-3 0 0,-5-3 0 15,0 1-23-15,0 0 0 16,0-3 0-16,-2 3 0 0,-1-3 0 0,3 3 0 0,0-5 0 16,3 2 0-16,0-2 11 0,-3 0-3 0,0 0 0 0,-3 0 0 15,-5 0 4-15,0 0 0 0,-5 0 0 0,3 0 0 16,4 0-4-16,1-2 0 0,3 2 0 0,-4-5 0 15,-2 5-8-15,1 0 0 0,-1 0 0 0,-3 0 0 16,1-2 0-16,-4-3 0 0,-1 5 0 16,-1-2 0-16,-3 2 0 0,-2-5 0 0,0 5 0 15,-3 0 0-15,0 0 0 0,-2-2 8 0,2 2-8 0,-2-3 8 16,-1-1-8-16,1 4 0 0,2 0 0 0,0-3 0 16,-2-1 0-16,0 4 0 0,-3 0 0 0,5 0 0 15,-5 0 27-15,2 0 3 0,-4-3 1 0,2 3 0 16,-1 0-31-16,-1 0 0 0,-1-4 0 0,0 1 0 15,1 3 12-15,-1 0-3 0,-5 0-1 0,0 0 0 0,0 0-8 0,0 0 8 16,3-2-8-16,-1-3 8 0,1-2-8 16,2 5 12-16,-2-5-12 0,-1 0 12 0,-2-3-12 0,3 1 12 15,0-3-12-15,-3-4 12 0,2 6-12 0,1-6 10 16,-3-5-10-16,3 4 10 0,-3-6-10 16,0-1 10-16,0-9-10 0,0 3 10 0,-3-10-10 0,3 4 0 15,-3-8 9-15,-2 1-9 0,0-8 0 16,-1 3 0-16,1-8-12 0,-3-3 4 15,0-2 8-15,0-2 9 0,3-6-1 0,0 6-8 0,0-5 0 16,2-1 0-16,0-1 0 0,1 6 0 0,-1 1-14 16,3-1 3-16,3 3 1 0,-1-2 0 0,1-1 10 0,-3 5 8 0,3-2-8 15,2 5 11-15,-3-5-11 0,4 4 0 16,-4 1 0-16,1-5 0 0,2-3-8 0,-2 1 8 16,-3-1 0-16,3-2 0 0,-1-4 0 0,-2-1 8 0,0-6 0 15,0 1 0-15,0-1-8 0,-5-3 10 0,2-5-10 0,1-2 10 16,-4 7-2-16,1-7-8 0,2 2 12 15,-2 3-4-15,-3-3-8 0,3 6 10 0,0-1-10 0,-1 0 10 16,-2-5 2-16,0 5 1 0,1 2 0 0,-1-2 0 16,0 0-13-16,2 3 9 15,-2 4-9-15,3 2 8 0,0-2-8 0,0 3 0 0,-1-3 0 0,1 2 0 16,0 3 0-16,-1 5 0 0,1-1 0 0,0 1 0 16,2 4 0-16,1 0 0 0,-1 7 0 0,-2 1 0 15,2 4 0-15,0 0 0 0,1 2-9 0,-1 0 9 16,0 3 0-16,1 0-8 0,-1 6 8 0,0 3 0 15,3-2-9-15,-2 9 9 0,-1 0 0 0,0 3-9 16,1 2 9-16,2 2-13 0,-3 0 5 0,1 3 8 16,-1-1-34-16,3 8 1 15,-5-5 0-15,2 4 0 0,0 1-132 0,-2 4-27 0,0-2-4 16</inkml:trace>
  <inkml:trace contextRef="#ctx0" brushRef="#br0" timeOffset="19729.12">19664 9792 2757 0,'0'0'122'0,"0"0"26"0,0 0-119 0,0 0-29 15,0 0 0-15,0 0 0 0,0 0 16 0,0 0-2 16,0 0-1-16,0 0 0 0,0 0-13 0,-5 0 0 16,-1 7 0-16,1-5 0 0,0 10-10 0,-3-3-5 15,0 1-1-15,-3 6 0 16,-2-2-19-16,2 3-4 0,3 4-1 0,-2-2 0 0,-3-3 30 0,2 6 10 16,3-4 0-16,-2 4-9 0,-1-4 9 0,6 1 0 15,-1-2 8-15,1-6-8 0,5 3 0 0,0-4 9 0,5 4-9 16,3-7 0-16,3-5 10 0,2 5-10 0,3-2 8 0,3-5-8 15,2 0 0 1,5-5 8-16,-2 5-8 0,5-7 0 0,-2 7 0 0,-1-2 0 16,0 2 0-16,1-5 0 0,2 10 0 0,-3-3 0 0,6-2 0 0,-5 7 0 15,-4-2 0-15,-4 0 0 16,2 2 0-16,0 7 0 0,-7-5 20 0,-1 8 3 16,-3-3 0-16,-2 2 0 0,-2 6-12 0,-4-4-3 15,-2-1 0-15,-2 6 0 0,-4 1 4 0,1-1 0 0,-6-1 0 0,-2 4 0 16,0-3 1-16,-3 1 1 0,-5-1 0 0,0-2 0 15,-3-2-14-15,3 2 0 0,-3-2 0 0,-2-3 0 16,2 1 0-16,0-1 0 0,-3-1 0 0,1-6 0 16,-3-2-15-16,0 0-5 0,0-2-2 0,2-5 0 15,-2-5-32 1,0-2-6-16,3 0-2 0,2-5-719 0,3-2-144 0</inkml:trace>
  <inkml:trace contextRef="#ctx0" brushRef="#br0" timeOffset="19951.15">19614 9895 2948 0,'0'0'65'0,"10"5"14"0,6-3 2 0,0-2 1 0,5 0-66 0,3 3-16 0,0-3 0 0,2-3 0 0,3 3 28 0,3-2 1 15,2-3 1-15,-2 3 0 0,3-3-30 0,-6 3-13 16,2-5 1-16,-4 7 0 0,-1-2-5 0,-2-3-1 15,-3 5 0-15,-2 0 0 16,21 0-284 0,-33 5 194-16,1-5-102 0,-2 2-21 0</inkml:trace>
  <inkml:trace contextRef="#ctx0" brushRef="#br0" timeOffset="20404.05">17881 9568 1785 0,'23'-14'159'0,"-7"12"-127"0,5-5-32 0,6 0 0 16,7 0 111-16,1 0 16 0,4-3 3 0,9 3 1 0,5-2-79 0,8-5-16 16,0 7-4-16,2-5 0 15,-2 0-18-15,2 3-4 0,9-1-1 0,2 3 0 0,0-7-9 0,0 7 0 16,-2 2 0-16,7-2 0 0,3 3 0 0,0-1-12 15,0 0 2-15,3 5 1 16,2-2 9-16,0-3 12 0,3 5-2 0,0 0-1 0,5 0 18 0,-2 0 3 0,-3-7 1 16,-3 7 0-16,3-2 2 0,0 0 1 15,6-3 0-15,-1-2 0 0,-11 7-10 0,6-3-1 16,0-1-1-16,-5 1 0 0,-11 3-11 0,3-2-3 0,0-3 0 16,-1 5 0-16,-4 0-8 0,-6 0 0 0,-5 0 0 0,-8 0 0 15,-3 0 0-15,-2 0 0 0,-3 0 0 16,-3 5 0-16,-5-3 0 0,-3-2 0 0,-2 3 0 0,-8-3 0 15,-3 0-9-15,-5 0 9 0,-6 0-12 0,-2 0-797 16,-8 0-160-16</inkml:trace>
  <inkml:trace contextRef="#ctx0" brushRef="#br0" timeOffset="20903.89">19481 8724 2073 0,'0'0'184'0,"0"0"-147"0,0 0-29 0,6-7-8 15,2-2 135-15,5 2 25 16,3-3 6-16,-1 3 1 0,4-2-99 0,2 2-19 16,3-3-4-16,2 3-1 0,-2 0-24 0,0 0-4 15,0 7-2-15,-3-2 0 0,-2 2-14 0,-1 2 0 0,-2-2 0 0,-3 7 0 16,0 0 0-16,-5 3-18 0,-2-1 2 0,-1 5 1 15,-5-4-7-15,-5 4-2 16,2 2 0-16,-5 5 0 16,-3-4-19-16,-2 2-4 0,0-1-1 0,0 1 0 0,-3-2 36 0,0-1 12 0,3 1-9 15,0-3 9-15,-1 0 0 0,4-5 0 0,-1 1 0 0,6 1 8 16,0-6 0-16,2 2 0 0,3-7 0 0,8 7 0 16,0 0 19-16,2-4 4 0,6 1 1 0,0-4 0 15,5-4-20-15,1 4-3 0,7 0-1 0,0 0 0 16,5-3-8-16,3-4 0 0,3 7 0 0,0-7 0 0,-1 7 0 15,-2-7-11-15,-2 5 3 0,-4-1 0 16,1-1-225-16,-3 1-45 0</inkml:trace>
  <inkml:trace contextRef="#ctx0" brushRef="#br0" timeOffset="36498.41">23315 6318 288 0,'0'0'25'16,"-3"-7"-25"-16,1 0 0 0,-1 5 0 16,1-5 306-16,-4 4 56 0,1-1 11 0,-3 4 3 15,-3-7-216-15,1 7-42 0,-3 0-9 0,-3 7-1 0,2 0-66 0,-1 2-13 16,-4 5-2-16,1 7-1 0,-4 3-14 0,-1 4-4 15,-1 7 0-15,3 1 0 16,-1 4 0-16,1 4-8 0,3 6 12 0,-1 6-4 0,3-2 2 0,0 3 0 16,3-10 0-16,3 7 0 0,-4-5 12 15,7-2 2-15,-1-7 1 0,2 0 0 16,6 3-10-16,0-8-3 0,3-2 0 0,2-5 0 0,-2-2-3 16,7-5-1-16,-2-2 0 0,3-3 0 0,2-4 8 0,-2-3 2 15,5-6 0-15,-3 4 0 0,3-7-18 0,2-2 0 16,1-3 0-16,-3-5 0 0,2-4 15 0,1 5-1 15,-3-8 0-15,-3 1 0 0,-3-5-14 0,-2 4 0 0,-2-1 0 0,-1-4 0 16,-2-1 8-16,-1 4 0 16,-2-9-8-16,0 9 12 0,-2-5-12 0,-1 3 9 0,-2-2-9 0,-1 4 8 15,-2-5-8-15,6 3 0 0,-4 5 0 0,1-1 0 16,-3-4-22-16,3 9 0 0,0-2 0 0,2 5 0 31,-2-5-23-31,-1 7-5 0,4 4-1 0,-4-1 0 16,4 1-31-16,-3 3-6 0,5 0-2 0,-6 3-525 0,4 1-105 0</inkml:trace>
  <inkml:trace contextRef="#ctx0" brushRef="#br0" timeOffset="37028.08">23725 6629 2217 0,'0'0'98'0,"0"0"21"0,0 0-95 0,0 0-24 0,0 0 0 0,5-3 0 16,1 1 61-16,2 2 8 0,-3 2 2 0,3 1 0 15,0 4-47-15,0 4-10 0,2 6-2 0,-2 2 0 16,0 2-12-16,3 5 0 0,-3 4 0 0,2-4 0 0,-2 5 0 0,0 2-10 16,0-5 2-16,0 3 0 0,3-6 8 0,-3 1 0 15,2-2 0-15,-2 6 0 0,0-6 0 16,3-1 0-16,-1-6 0 15,-2-1 0-15,0-2 0 0,0-4 0 0,0 4-9 0,-3-5 9 16,1 1-156-16,-1-3-28 0,-2-7-4 16</inkml:trace>
  <inkml:trace contextRef="#ctx0" brushRef="#br0" timeOffset="37627.32">24074 6593 2026 0,'0'0'90'0,"0"0"18"0,0 0-86 16,0 0-22-16,-2-4 0 0,2 4 0 0,-3-3 65 0,3 3 9 15,-5 0 2-15,-3 0 0 0,0 0-56 16,-3 3-10-16,1 8-2 0,-3-1-8 0,-1-1 0 0,-4 5-11 15,2 5 0-15,-5 2 0 0,0 3 11 0,-1-1 0 16,4 8 0-16,-3-3-8 0,2 3 8 0,-2-1 0 16,3 1 8-16,-1-5-8 0,1-3 12 0,2 8-1 0,-3-5-1 15,1-3 0-15,-1 1-10 0,1-3 12 16,2-2-12-16,2 2 12 0,-1-5-12 0,1-6 0 0,1 6 0 0,5-9 0 16,0 5-20-16,0-7 1 0,3 2 0 15,-3-2 0 1,5-3-128-16,3-2-25 0,-5 5-6 0,5-5-654 0</inkml:trace>
  <inkml:trace contextRef="#ctx0" brushRef="#br0" timeOffset="37913.92">23479 6894 2322 0,'-5'-7'103'0,"5"7"21"0,0 0-100 0,0 0-24 0,2-7 0 0,1 5 0 16,5-3 40-16,3 3 4 0,2-5 0 0,0 0 0 0,3 0-35 0,-3-3-9 16,6 3 0-16,2 0 0 0,0 5 0 0,3-5 0 15,-3 4 0-15,-2-1 8 0,2 4-8 0,-3 0 0 16,1 0 0-16,-3 0 0 31,0 0-24-31,-1 7-7 0,1-7-1 0,0 7 0 0,0-5 32 0,0 3 13 0,2-3-1 0,1 3 0 16,-1-3-12-16,1-2 0 0,2 5 0 0,-2-3 0 0,-3-2 0 0,2 3 0 15,-2-3 0-15,0 0 0 16,0 4-113-16,-3-1-23 0,0-3-4 0</inkml:trace>
  <inkml:trace contextRef="#ctx0" brushRef="#br0" timeOffset="38604.24">24392 6596 806 0,'3'0'72'0,"-1"-7"-58"0,6 4-14 0,0-4 0 0,0 5 200 0,5-3 36 15,-2 3 8-15,5-3 2 0,0 5-151 0,-1-2-31 0,1 2-5 16,0 0-2-16,0 2-28 0,-3 3-5 16,3-3-2-16,-3 3 0 0,1-3 3 0,-1 5 1 15,0-4 0-15,0 1 0 0,1 3 18 16,-4-2 4-16,1 2 1 0,-1 0 0 0,-2 3-38 0,0-3-11 16,-2 4 0-16,-1-1 0 0,-3-1 0 0,-2 8 0 15,-5-3 0-15,3-5 0 0,-6 8 0 0,0-1 0 0,-6-2 0 16,1 7 0-16,3-4 0 0,-4-1 0 15,1 1 0-15,0-1 0 0,0 1 0 0,-1-3 12 0,1 0-4 0,0-2 0 16,2 4-8-16,-2-4 8 0,3-3-8 0,-1 1 8 16,0-1-8-16,3 3 0 0,3-3 0 0,0-2 0 15,2 0 10-15,1 1 1 0,4-4 0 0,1 3 0 16,2 0 27-16,3-2 6 0,0 0 0 16,3-1 1-16,-1-1-15 0,1 2-3 0,-1-3-1 15,4-2 0-15,-4 7 19 0,3-5 4 0,1-2 1 0,-1 0 0 16,0 5-24-16,3-3-5 0,0-2-1 0,2 0 0 0,-2 0 0 15,3 0 0-15,2 0 0 16,-8 0 0-16,3 0-12 0,0 0-8 0,0-2 8 0,2 2-8 0,-2 0 8 0,3 0-8 16,-3 0 8-16,2 0-8 0,-2-5 8 15,0 5-8-15,-6 5 8 0,1-3-8 0,-3-2 0 0,0 0 0 16,-3 0 0-16,-2 5 0 0,-3-5 0 0,5 0 0 16,-5 0 0-16,0 0 0 15,0 0-98-15,0 0-24 0,-2 5-5 0</inkml:trace>
  <inkml:trace contextRef="#ctx0" brushRef="#br0" timeOffset="45014.79">19026 8602 2152 0,'0'0'96'0,"0"0"19"0,0 0-92 0,0 0-23 15,0 0 0-15,0 0 0 0,0 0 62 0,0 0 8 16,0 0 2-16,0 0 0 0,0 0-22 0,0 0-4 0,0 0-1 15,3 5 0-15,-3 2-20 0,2 0-4 0,-2 0-1 0,3 2 0 16,-3 1 0-16,0 4 0 0,0 0 0 0,-3 2 0 16,3 5-20-16,0-2 0 15,-2 7 0-15,-1 5 0 0,3-3 0 0,-2 0 0 0,-1 3 0 0,3 2 0 16,-3 2 0-16,3 0 0 0,0-4 0 0,3 6 0 16,-3-4 0-16,3-2 0 0,-1-5 0 0,3 2 0 15,-2-9 0-15,2 4 0 0,1-6 0 0,-4-3 0 31,4-5-204-31,-4 1-44 0,-2-10-10 0,0 0-2 0</inkml:trace>
  <inkml:trace contextRef="#ctx0" brushRef="#br0" timeOffset="45668.34">17899 8430 403 0,'0'0'17'16,"0"0"5"-16,-5 0-22 0,5 0 0 0,0 0 0 0,0 0 0 15,0 0 330-15,0 0 62 0,0 0 12 0,8 0 2 16,-8 0-292-16,13 0-58 0,-2 0-12 0,2 0-3 15,3 0-6-15,0 0-2 0,-1-2 0 0,7 2 0 16,-1 0 1-16,0 2 0 0,0-2 0 0,0 0 0 16,3-2-18-16,0 2-3 0,2 0-1 0,6-5 0 15,0 5 4-15,5 0 0 0,0 0 0 16,3-2 0-16,-3 2-16 0,0 0 9 0,2-5-9 0,4 5 8 0,4-7 20 0,4 2 3 16,4-6 1-16,3 3 0 0,-5 4-32 0,3-8 0 15,-6 3 0-15,11 2 0 0,2-3 0 0,1-4 0 16,-1 5 0-16,4-1 0 15,-7-4 10-15,7 7-1 0,-1-5 0 0,3 1 0 0,-3 1-9 0,0-4 0 16,0 7 0-16,-3-2 0 0,1 2 0 0,2-3 10 16,3 3-10-16,-6 0 10 15,-4-2 1-15,4 2 0 0,3 4 0 0,3-2 0 0,-3 1-11 0,-2-1 0 16,-6-2 0-16,-3 5 0 0,4-5 15 0,-1 0 1 0,5 4 0 16,-4-4 0-16,-6 0 6 0,-3 5 2 15,-8-5 0-15,3 2 0 0,3 0-13 0,-1 1-3 0,-2-3 0 16,-2-1 0-16,-1 8 4 0,-2-2 0 0,-6-5 0 15,-5 7 0-15,-2 0-12 0,-6-2 8 0,-3 2-8 16,-2-5 8 0,-3 5-51-16,-5 0-10 0,0 0-3 0,-8 0-1134 0</inkml:trace>
  <inkml:trace contextRef="#ctx0" brushRef="#br0" timeOffset="46381.04">23609 7783 2577 0,'0'0'114'0,"0"0"24"0,0 0-110 0,5 7-28 16,0 1 0-16,1-1 0 0,2 2 36 0,2 0 3 15,-2 6 0-15,-3 1 0 0,3 0-31 0,-2 8-8 16,-4-1 0-16,1 1 0 0,-3 0 0 0,0 4 0 16,0-2 0-16,-3-3 0 0,-2 3-17 0,0-2-5 15,-1 4-1-15,1-5 0 16,-5 3-59-16,-1 0-12 0,-2-2-2 0,2-1-627 15,3-7-125-15</inkml:trace>
  <inkml:trace contextRef="#ctx0" brushRef="#br0" timeOffset="46694.94">24008 7765 3124 0,'6'-10'139'0,"-1"5"28"0,0 3-134 0,3-3-33 0,3 5 0 0,2-2 0 15,5-3 35-15,-2 5 0 0,3 0 0 0,-3 5 0 16,0-3-35-16,-1 3 0 16,-1-3 0-16,-1 8 0 0,-2-3-17 0,-1 5-11 15,-2-1-1-15,-3 4-1 0,-2-6-50 0,-3 7-11 0,0 1-1 0,-3 4-1 16,-5-4 19-16,3 4 4 16,-3-2 1-16,0-3 0 0,0 0 39 0,0 6 8 0,0-6 2 0,0-2 0 15,3-2 41-15,0 2 9 0,2-5 2 0,1 6 0 0,2-8 19 16,2 2 4-16,1 0 1 0,2-1 0 15,6-1-13-15,-1 2-3 0,4-4 0 0,1-3 0 16,7 5-5-16,4-7-2 0,8 7 0 0,4-7 0 0,1 0-25 0,1 0-8 16,2 0 0-16,-5-5 0 15,0 3-59-15,0 2-15 0,-2-2-3 0</inkml:trace>
  <inkml:trace contextRef="#ctx0" brushRef="#br0" timeOffset="49916.54">23633 3541 2412 0,'0'0'107'0,"5"4"21"0,0-1-102 0,3-1-26 16,3 3 0-16,-1-3 0 15,4 5 51-15,-1 0 5 0,-3 0 0 0,1 0 1 0,-1-2-13 0,-2 7-4 16,0 0 0-16,0 2 0 15,-2 2-28-15,-1 5-12 0,-2-2 11 0,2 5-11 0,-3 4 0 0,-2 0 0 16,0 3 0-16,0 9 0 0,-2 0 0 0,2 11 0 16,-3-8 0-16,1 4-10 15,-1 0-14-15,0-7-2 0,1 0-1 0,2-3 0 16,0-4-6-16,0 5-2 0,2-5 0 0,1-7 0 0,0 4 20 0,2-1 4 16,0-4 1-16,0-6 0 0,1 5 10 15,-1-10 0-15,0 0 0 0,1-5 0 0,2 1-24 0,-3-3 1 0,0-7 0 16,-5 0 0-1,0 0-97-15,5 0-19 0,-2-7-4 0,-3-3-786 0</inkml:trace>
  <inkml:trace contextRef="#ctx0" brushRef="#br0" timeOffset="50133.53">23596 3604 2336 0,'-14'-14'104'0,"14"14"20"0,-10 0-99 0,2-5-25 0,0 1 0 0,8 4 0 16,0 0 44-16,-8 0 3 0,0 0 1 0,0 0 0 15,0 9-38-15,-2-2-10 0,-1 5 0 0,0 4 0 0,1 1 0 0,-1 6-8 16,-2-4 0-16,2 2 0 0,1-2 8 0,2 5-12 16,-3-8 12-16,6 3-12 15,-3-7-76-15,3 4-15 0,2-4-3 0,3-3-1 16,0-2-105-16,0-7-20 0,5 0-5 0,3-11-448 0</inkml:trace>
  <inkml:trace contextRef="#ctx0" brushRef="#br0" timeOffset="50268.44">23680 3571 403 0,'40'-44'36'0,"-22"25"-36"0,4-5 0 0,1 1 0 0,4 2 290 0,-1-3 51 15,1 8 11-15,5-1 1 0,-1 5-129 0,1 1-25 16,0 8-6-16,-3 3-1 0,0 3-65 0,-5 4-14 16,2 7-2-16,-5-5-1 0,-2 8-47 0,-1-1-10 0,-2 8-1 0,0-1-1 15,0 10-51-15,-3-5 0 0,-2 3 0 0,-1-3 0 31,1 0-91-31,0-4-15 0,-1-5-3 0</inkml:trace>
  <inkml:trace contextRef="#ctx0" brushRef="#br0" timeOffset="58773.37">20796 11920 2973 0,'0'0'65'0,"0"0"14"0,0 0 2 0,0 0 3 0,0 0-67 0,6-2-17 15,1-3 0-15,1 3 0 0,3-3 49 0,-3 5 7 16,3-2 0-16,-4 0 1 0,4 2-39 0,0 0-8 16,-3 2-2-16,0 0 0 0,-1 3-8 0,-1-3 0 15,2 10 0-15,0-3 0 0,0 1 0 0,-3 4 0 16,0-2 0-16,-2 2 0 0,2 2 0 0,-2-2 0 15,-3 1 0-15,2 1 0 0,-2 0 0 0,-2 1-14 16,-1-1 3-16,3 1 1 16,-5-1-26-16,2 1-4 0,0-3-2 0,-2 2 0 0,0-2 18 0,2-4 3 0,-2 6 1 15,2-9 0-15,1 3 20 0,-1-3 8 0,3-7 0 0,0 0 0 16,0 0-8-16,0 0 0 0,0 0 0 0,0 0 0 16,0 0 0-16,0 0 0 0,0 0 8 15,5-3-8-15,3-1 0 0,-2-1 0 0,-1 0 8 16,3-2-8-16,0 5 0 0,5-3 0 0,-2 3 0 15,4-5 0-15,7 4-62 16,1-1-14-16,6-1-4 0,1 0-758 0,-1-4-152 0</inkml:trace>
  <inkml:trace contextRef="#ctx0" brushRef="#br0" timeOffset="59489.13">20270 11843 2026 0,'0'0'90'0,"0"0"18"0,0 0-86 0,0 0-22 15,0 0 0-15,5 0 0 0,-5 0 80 0,5 0 12 16,1 7 3-16,-1-3 0 0,0 6 7 0,-2-1 2 16,-3 5 0-16,0 3 0 0,0 4-51 0,0 5-9 0,-3-3-3 0,-2 8 0 15,2 2-27 1,-2 0-6-16,0 4 0 0,-3 3-8 0,2 3 9 0,-1 4-9 16,-4-2 0-16,3-3 9 0,0 3-25 0,3-5-4 15,-3-8-2-15,5 1 0 16,1-2-121-16,2 0-24 0,0-8-5 0</inkml:trace>
  <inkml:trace contextRef="#ctx0" brushRef="#br0" timeOffset="61051.76">23307 11612 2476 0,'0'0'220'0,"-5"5"-176"0,2-3-35 0,-2 5-9 15,2-4 97-15,1 4 18 0,-1 0 3 0,3 0 1 16,3 2-102-16,-3 1-17 0,-3 1-9 0,0 1 1 15,-2 5-7-15,-3 1-1 0,0 1 0 0,0 2 0 16,-2-2 16-16,2 5 0 0,-3-3 0 0,3-2-9 0,3-3 9 16,0 1-8-16,2-3 8 0,3-5-8 15,0-2 8-15,5 0 0 0,3 0 0 0,5-4 0 16,3-3 0-16,3-3 0 0,-1 1 0 0,6-3 0 16,0-2 11-16,5-2-3 0,0-1 0 0,3 3 0 15,5 0-8-15,0 0 0 0,-3 5 0 0,3-3 0 16,-2 5 0-16,-1 0 0 0,-5 7 0 0,-2 0 0 0,-3-4 24 0,-6 8 4 15,-2-1 0-15,-3 4 0 0,-2-2 0 0,-3 4 0 16,0 3 0-16,-3-3 0 0,-2 3-10 0,-3-2-2 16,-3-1 0-16,0 5 0 0,-2-4-16 0,-6 6 10 15,1 1-10-15,-3-3 8 0,-6 3-8 0,1 1 0 16,-4-1 0-16,-1-1 0 0,1-4 0 0,-1 5 0 0,-1-1 0 0,0-2 0 16,0-2-12-16,3-5 1 15,-3 3 1-15,3-8 0 0,5 5-2 0,-2-4 0 16,-1-3 0-16,3-2 0 0,0-3 0 15,1 3 0-15,-1-3 0 0,0-4 0 16,0-3-28-16,0-2-7 0,3 0-1 0,0 2 0 16,-3-7-12-16,2 1-2 0,4-4-1 0,-1-6-730 0,1-2-147 0</inkml:trace>
  <inkml:trace contextRef="#ctx0" brushRef="#br0" timeOffset="61264.35">23286 11556 2804 0,'0'0'62'0,"0"0"13"0,5-7 2 0,3 7 1 0,3-7-62 0,-1 4-16 0,4-1 0 0,1-1 0 0,4 0 52 0,2-2 8 15,3 5 2-15,0-3 0 0,5 3-43 0,0 2-9 16,-3-3-2-16,4-1 0 0,-1 4-8 0,0 0 0 16,-3 0 0-16,1 4 0 0,-3-4 0 0,-6 3-11 15,1-3 1-15,-4-3 0 16,-1 3-175-16,-1-4-35 0</inkml:trace>
  <inkml:trace contextRef="#ctx0" brushRef="#br0" timeOffset="63118.8">22368 11565 1209 0,'0'0'108'0,"-5"0"-87"0,-1 0-21 0,1 5 0 16,0-3 300-16,2-2 55 0,-5 0 11 0,3 7 2 15,0-4-240-15,-1 4-48 0,-4 0-9 0,2 2-3 16,0 5-43-16,-3 0-9 15,-2-2-1-15,0 9-1 0,0-4-14 0,-1 9 0 0,-4 2 0 0,2 2 0 16,-3 3 0-16,-2 0 0 0,-5 7 0 16,-1 0 0-16,-2 0 0 0,-3 0 0 0,3-2 0 0,0-1 0 15,0-1 0-15,3 1-10 0,2-6 2 0,3 0 0 16,2-6-7-16,3-1-1 0,3-8 0 0,2 1 0 16,6-8-104-1,-3-2-22-15,6-2-4 0,2-5-928 0</inkml:trace>
  <inkml:trace contextRef="#ctx0" brushRef="#br0" timeOffset="63520.69">21847 11756 1947 0,'0'0'43'0,"0"0"9"0,0 0 1 0,0 0 2 0,0 0-44 0,2-3-11 0,6-4 0 0,-2 5 0 16,1-3 0-16,1-2 0 0,0 7 0 0,0-2 0 15,-2 2 0-15,-1-3 0 0,3-1 0 0,-3 4 0 16,0 0 0-16,-5 0 0 0,0 0 0 0,6 4 0 16,-6-4 0-16,5 3 0 0,-5-3 0 0,0 0 0 15,0 0 0-15,3 2 0 0,-3-2 0 16,2 7 0-16,-2-7 18 0,0 0 8 0,6 5 2 0,-4-3 0 15,-2-2 15-15,5 7 3 0,1-4 1 0,-4-3 0 16,-2 0-22-16,6 4-4 0,-6-4-1 0,5 0 0 16,0 0-8-16,3 0-3 0,-2 3 0 0,1-3 0 15,-1 0-1-15,2 0 0 0,-3 0 0 0,0 0 0 0,1 0 0 16,-1 0 0-16,-5 0 0 0,8 0 0 0,-8 0-8 0,8 0 0 16,-8 0 0-16,0 0 0 15,0 0 0-15,0 0 0 0,0 0 0 0,0 0 0 0,0 0 0 0,0 0 0 16,0 0-9-16,2 7 9 15,-2-7-31-15,0 0-2 0,-2 7-1 0,-1-5-644 16,0 3-129-16</inkml:trace>
  <inkml:trace contextRef="#ctx0" brushRef="#br0" timeOffset="64106.9">21569 11937 2516 0,'-3'0'56'0,"3"0"11"0,0 0 2 0,0 0 1 0,0 0-56 0,3-7-14 15,5 4 0-15,5-4 0 0,3 0 22 0,2-2 2 16,6 2 0-16,0-3 0 0,2-4 12 0,4 7 4 16,1-2 0-16,6-1 0 0,8 1-20 0,3-3-4 15,0 5-1-15,-1 5 0 0,-2-5-5 0,0 4-1 16,0-1 0-16,3 4 0 0,2 0-9 0,3 0 8 0,-5 0-8 0,-1 4 8 15,-2-1-8-15,-8-3 0 16,-2 4 0-16,-6-1-11 0,-3-3 11 0,-2 2 0 0,-3-2 0 16,-5 0 0-16,0 0 0 0,-5 0 0 0,-4 0 0 15,-1-2 0 1,-6 2-28-16,-3-7-3 0,-2 0-1 0,-3 4 0 16,-3-6-131-16,-5-3-26 0,-2 5-6 15,-6-2-817-15</inkml:trace>
  <inkml:trace contextRef="#ctx0" brushRef="#br0" timeOffset="64629.32">22132 11429 2185 0,'0'0'96'0,"0"0"21"0,0 0-93 0,0 0-24 16,0 0 0-16,0 0 0 16,0 0 88-16,6 7 14 15,-1 2 2-15,0 1 1 0,1 4-33 0,-4 2-8 0,4 5 0 0,-4 5-1 16,1 0-15-16,-3 5-4 0,0 2 0 0,0 4 0 15,0 3-26-15,-3 7-6 0,1 7 0 0,-4-4-1 0,1 4 1 0,-3 0 1 16,0-5 0-16,0 8 0 16,-2-3-13-16,-4 2-8 0,4-9 8 0,-1 3-13 15,1-3 13-15,-1-10 0 0,6 3 0 0,-1-7 0 0,1-9 0 16,5-1 0-16,-3 1 0 0,3-8-12 0,3-2-2 0,0 1 0 16,-1-6 0-16,4-2 0 15,-4-5-34-15,6-2-6 0,-2 0-2 0,-1-2 0 0,3-5 39 0,0-2 7 16,-3-6 2-16,3 1 0 15,0-4-20-15,0-6-3 0,0-7-1 0,0 1 0 0,0-5 20 0,-3-10 3 16,3 5 1-16,-3-7 0 0,-2 7-4 0,-1-2 0 0,1-3 0 16,-3 3 0-16,0-3 12 0,0-2 0 15,0 0 0-15,0 4 0 0,-3 3 40 0,3 3 9 0,0-1 3 0,-2 10 0 16,2 0-23-16,0 2-4 0,0-2-1 16,0 9 0-16,0-2 13 0,-3 4 3 0,3 1 0 15,-2 2 0-15,2 4-32 0,0 1-8 0,0 2 0 0,-3 0 0 16,3 0 20-16,-3 0 4 0,3 7 0 0,0 0 0 15,-2-3-24-15,2 3 0 0,0 0 0 0,0 0 0 16,0 0 0-16,-3 7 0 16,0 0 0-16,1 3 0 0,-4 4 0 0,4 5 0 0,-1-3 0 0,-2 12-8 15,2-2 8-15,3 7 0 0,0 12 0 0,-3-3-8 16,3 12 8-16,0-4 0 0,0 4 0 0,0-2 0 16,0-1 0-16,-2-4 0 0,2 0 0 0,0-7 0 15,0-7-12-15,0-2-6 0,2-8-2 0,1-6-863 16,0-3-173-16</inkml:trace>
  <inkml:trace contextRef="#ctx0" brushRef="#br0" timeOffset="67818.67">22524 580 2602 0,'0'0'57'0,"0"0"12"0,0 0 3 16,0 0 1-16,0 0-58 0,3 2-15 0,2 5 0 0,-2 7 0 0,-1 3 0 0,1-3-15 16,-3 5 3-16,-3 4 1 0,1 10 11 0,-4 5-8 15,4-5 8-15,-4 7-8 0,1 4 8 0,0-8 0 16,-3 1-9-16,3-4 9 0,-1 5 0 15,4-5 0-15,-4 4 10 0,4-6-10 16,2 2 8-16,-3-7-8 0,3 7 0 0,3-10 0 16,-3 5-9-16,5-9-9 0,-2 2-2 0,2-4 0 15,0-3-168-15,0-2-33 0</inkml:trace>
  <inkml:trace contextRef="#ctx0" brushRef="#br0" timeOffset="68246.55">23051 328 2948 0,'7'-9'131'0,"1"4"26"15,3 3-125-15,2-5-32 0,8-1 0 0,6 6 0 16,5-3 19-16,-3-4-3 0,2 7 0 0,1-3 0 15,-5 3-16-15,2-5 0 0,-5 7 0 0,2 0 0 16,-2-8 0-16,5 8-9 0,0 0 9 0,0-2-12 16,-2 2-8-16,2-7-3 0,0 0 0 0,-3 7 0 15,-2-2-5 1,-5-3-2-16,-1 5 0 0,-2 0 0 0,-3 0 14 0,-5-2 4 16,0 2 0-16,-8 0 0 0,0 0 12 0,0 0 16 15,0 0-3-15,0 0-1 0,3 7 1 0,-3 2 0 0,-3-2 0 0,-2 10 0 0,0-8 15 16,-3 12 2-16,0-2 1 0,-3 14 0 0,3-5-31 15,-2 12 0-15,-1-2 0 0,0 4 0 0,-2 3 0 0,3 4-15 16,-1 1 3-16,-2 6 1 0,0 5 11 16,-3 3-13-16,2-3 5 0,1 2 8 0,0 1 0 0,0-1 0 15,2 1 9-15,1-10-1 16,-1-5-30-16,3-2-6 0,0-7 0 16,3 3-1-16,0-13-19 0,2 3-4 0,-2 2-1 0,5-11 0 15,-3-1-76-15,3-4-15 0,0-2-4 16</inkml:trace>
  <inkml:trace contextRef="#ctx0" brushRef="#br0" timeOffset="69100.88">21759 1704 2361 0,'0'0'210'0,"0"0"-168"0,0 0-34 0,8 0-8 16,0-5 88-16,5 5 15 0,9 0 3 0,1 0 1 15,9 5-79-15,3 2-15 0,4-5-3 0,1 3-1 16,2 0-9-16,1-1 0 0,-4-1 0 0,6 4 8 15,6 0-8-15,4 0 0 0,6-5 0 0,-3 5 0 0,0 0 0 16,3 0 0-16,0-7 0 0,5 3 0 0,3-6-13 0,0 3 5 16,-6-4 8-16,3-1-13 0,3 0 13 15,-3-2 0-15,6 5 0 0,-3 2 0 0,-3-7 0 16,-3 0 0-16,6 0 0 0,0 4 10 0,2-1 4 0,-2-1 1 16,0 0 0-16,-3-2 0 0,-2-2-7 0,2-1-8 0,2-4 11 15,-4 5-11-15,-3-8 8 0,-6-4-8 16,-2 5 0-16,3-8 0 0,-1 5 0 0,-2-9 0 15,-2 5 0-15,-6-3 0 0,-6-2 10 0,-2-5-10 0,-5 0 8 16,-8 0-8-16,-3-7 24 0,-2-5 0 16,-6 5 0-16,-3 3 0 0,-2-6-24 0,-2 3 0 0,-1 0 0 0,-2 0 0 15,-3-4 12-15,0 4-4 0,-3-7 0 16,0 4 0-16,-2-1-8 0,0 4 0 16,-3 0 0-16,0 2 0 15,-3 3-30-15,1-5-8 0,-6-5-2 0,-3 3 0 0,-5-5 13 0,1 0 3 16,-1 2 0-16,-5 3 0 0,0 2 12 0,-3 0 4 0,3 2 0 15,-3 5 0-15,3 0 8 0,-3 3 0 0,0 6 0 0,-5 1 0 16,-5-1 0-16,-3 8 11 16,-3-1-3-16,-2 5 0 0,3 3-8 0,-4 7 8 0,-2 2-8 0,-2 0 8 15,-3 0-8-15,-3 2 0 0,-3 12 0 0,6-7 0 0,0 3 0 16,0 4 0-16,-6 2 0 0,-2-6-11 0,0 6 11 0,2 0 0 16,3-1 0-16,3 1 0 0,-5-2 0 15,-1 3 0-15,1-8 0 0,2 7 0 0,3-1 0 0,2-6 0 16,6 5 0-16,-3-5 0 0,-3 8 0 15,3-5 0-15,-2-1 8 0,5 4-8 0,2 1 8 0,6-2-8 16,-1 5 10-16,1 2-10 0,0-4 0 0,-1 6 0 16,4 1 0-16,-1 2 0 0,0 4 0 0,3 1 0 15,5-5 0-15,3 11-10 0,3 1 10 0,5 2 0 16,2 7 0-16,1 2 0 0,4 1 0 0,1-3-12 16,5 7 12-16,0-5-12 0,0 5 12 0,6 3 0 15,-1 4 0-15,0-2 0 0,3-5 0 0,6 2-8 16,-4-4 0-16,4 2 0 0,2 2 8 0,2-6 11 15,3 4-3-15,3-5 0 0,3-2-8 0,5 7 0 0,2-7 0 0,3-4 0 16,0 1 9-16,6-1 3 16,2-6 1-16,0 6 0 0,0-13-13 0,0 3 8 15,3-2-8-15,2-3 0 0,6-4 16 0,2-6-2 0,0-1-1 16,-2 4 0-16,-3-12-13 0,0 8 0 16,0-8 0-16,2 5-846 0,1-4-165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06:20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13772 8689 576 0,'0'0'51'0,"0"0"-41"0,5 2-10 0,-5-2 0 0,5 3 279 0,0-3 53 15,1 4 12-15,-1-1 1 0,3-3-179 16,-3 4-36-16,3-1-7 0,3-3-2 0,-3 0-45 0,0 0-10 15,0 4-2-15,0-1 0 16,5-3-34-16,-3 0-7 0,4 0-2 0,-4 0 0 16,3 0-8-16,-2 0-1 0,5 2-1 0,-6-2 0 0,1 0-11 0,2 0 0 15,0 0 0-15,-2 0 0 0,0 0 0 0,-1 0 0 16,3 0 0-16,-2 0 0 0,-3 0 12 0,3 0 0 16,-1 0 0-16,1 0 0 0,-1 0 6 15,1 0 2-15,-3 0 0 0,2 0 0 0,1 0-20 0,0 0-16 16,-1 0 4-16,3 0 0 0,-2 0 12 0,2 0 15 15,0 0-3-15,3 0-1 0,-2 0-2 0,-1 0 0 16,0 0 0-16,3 0 0 0,0 0-9 0,2 0 8 16,3 0-8-16,1 5 8 0,-4-3-8 0,1-2 0 0,-1 0 0 0,-2 0 0 15,0 0 0-15,0 0 0 0,0 0 0 0,0 0 0 16,-1 0 0-16,4 5 0 0,2-5 0 0,0 2 8 16,3-2 5-16,0 0 1 0,0 0 0 0,2 0 0 15,1-2 2-15,2-3 0 16,-3 5 0-16,1-2 0 0,-4 2 3 0,-1-5 1 15,1 5 0-15,-4 0 0 0,2-2-20 0,3 2 0 0,-3 0 0 0,6 0 0 16,-1 0 0-16,0-3 0 0,-2-1 0 0,0 4 0 16,0 0 12-16,2 0-12 15,1 0 12-15,-6 0-12 0,3 4 11 0,-3-4-11 0,-3 0 10 0,1-4-10 16,0 4 0-16,-1 0 0 0,-2 0 0 0,2 0 0 16,1 0 0-16,-1 0 0 0,1 4 0 0,2-4 0 15,0-4 0-15,-2 4 0 0,-1 0 0 0,1 0 0 16,2-3 0-16,0-1 8 0,0 4-8 0,3-3 0 15,-3-1 11-15,1 4-11 0,-1-3 12 0,-3 3-12 0,1-2 0 16,-1-3 0-16,1 5 0 0,-1 0 0 16,1 0 0-16,2-2 0 0,0 2 0 0,0-5 0 0,1 5 0 0,1 0 0 15,1 0 0-15,0 0 0 0,0 0 0 0,-3 0 0 16,0 5 0-16,3-3 0 0,-3-2 8 0,-2 5-8 16,-1-3 9-16,1 1-9 0,2-3 0 0,0 4 0 15,3-1 0-15,0 1 0 0,-1-1 0 16,4-3 0-16,2 4 0 0,-3-1 0 0,1-1 0 0,-3 3 0 15,0-3 0-15,2-2 0 0,0 7 0 0,1-7 11 0,-3 7-11 0,-3-4 10 16,0-3-2-16,0 4 0 16,0-1 0-16,3-3 0 0,0 4-8 0,2-1 0 0,1-1 0 15,-3-2-11-15,-3 5 24 0,5-3 5 0,1 3 1 16,-3-3 0-16,2-2-7 0,-2 5-2 0,2-3 0 0,-2 1 0 16,-3 4-10-16,0-7 0 0,1 4 0 0,-1-1 0 15,3-3 8-15,-1 0-8 16,1 4 0-16,0-4 8 0,3 3-8 0,-1-3 0 0,-2 2 9 0,2-2-9 15,6 0 8-15,-6 0-8 0,4 0 8 0,-4 0-8 16,-5 0 0-16,3 0-12 0,-3 0 2 0,3 0 0 16,-3-2 10-16,3-1 9 0,0-1-1 0,2 4-8 15,3-3 9-15,0-1-9 0,-2 1 0 0,2-1 9 16,0 1-9-16,0 1 0 0,-2-3 0 0,-4 3 0 0,1-3 0 0,-3 3 0 16,3-3 9-16,-3 3-9 0,3-5 0 0,3 7 0 15,-1-7 0-15,1 7 0 0,-1-3 0 0,1-1 0 16,2 1 0-16,0 1 0 0,0-3 0 0,-3 3 0 15,3-3 0-15,-2 5 8 0,-3 0-16 0,0 0-4 16,-1 0 0-16,1 0 0 0,0 0 12 16,2 0 11-16,4 0-3 0,-1 0 0 0,0 5-8 15,0-3 0-15,-3 3 0 0,3-3 0 0,0 5 0 0,-2-4 0 16,-3 4 0-16,0 2 0 16,-1-2-81-16,-1 5-19 0,-1-7-3 0,0 2-1218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06:59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3918 3581 1324 0,'0'0'118'0,"-5"4"-94"0,-3 1-24 0,3-5 0 0,2 0 114 0,-2 0 18 15,5 0 4-15,-5 7 1 0,2-2-86 0,3-3-18 16,-5 8-3-16,5-3-1 0,-3 0-19 0,3 2-10 16,3 3 10-16,-3 0-10 0,0-1 0 0,0 1 0 15,0 5 0-15,0 1 0 0,5-1 0 0,-5 2 0 16,0 4-8-16,3 1 8 0,-3 6 0 0,0 1 0 15,0 2-8-15,0 0 8 0,0 4 0 0,-3-1 0 0,3 6 0 16,-5-2 0-16,2 2 0 0,1-2 0 16,-4 7 0-16,4 3 0 0,-9-3 0 0,6 4 0 15,2-1 0-15,-5-3 0 0,-2 2 0 0,10-2 0 0,-8 10 0 0,8-10 0 16,-8 7 0-16,5 0 0 0,-5-5 8 0,8 5-8 16,-8-4 0-16,8 4 0 15,-8 2 0-15,6-2 0 0,2 3 0 0,0-5 0 0,0-3 0 16,0 0 0-16,0-2 0 0,0 8 0 15,0-6 0-15,0 5 0 0,0-5 0 0,0 6 0 0,0-8-8 0,-6 7 8 16,6-5 0-16,-2 8 0 0,2 4 0 16,-6 0 0-16,1-2 0 0,5 2 0 0,-5-5 8 0,2 8-8 15,3-8 0-15,-5 8 0 0,2-3 0 0,3-5 0 0,-5 5 0 16,2-2 0-16,3 0 0 0,-2-3 0 16,2 1 0-16,0-8 0 0,0-2 0 0,0 0 0 15,0 0 0-15,0-2 0 0,0-5 0 0,0-5 0 16,2 5 0-16,-2-4 0 0,3-8 0 0,-3 2 0 15,5 1 0-15,-5-5 0 0,3 4 0 0,2-6 0 16,-2-3 0-16,2-2 0 0,-5-3 0 0,5 6 0 0,1-6 0 0,-4 0 0 16,4 1 0-16,-1-3 0 0,0 0 10 0,-5-2-10 15,8 2 10-15,-5-5-10 0,2 1 18 16,0 4-2-16,1-5-1 0,2-2 0 0,-3 5-3 0,0-7 0 16,3 2 0-16,0 0 0 0,3 0-12 0,-1-5 8 15,-2 5-8-15,0 0 0 0,-3 1 0 0,3-6 0 0,5 5 0 16,-10-2 0-16,5-1 0 0,0 1 0 15,-3-3 0-15,3 3 0 0,0-3 8 16,3-2-8-16,2 5 0 0,-5-2 0 0,5-3 0 0,3 2 0 16,0-2 0-16,2 0 0 0,4 0 0 0,1 0 0 15,-1 0 0-15,1 0 0 0,-1 0 0 16,4-2 0-16,-2 2 0 0,5-3 0 0,-8-2 0 0,6 5 0 16,-1-2 0-16,3-3 0 0,3 5 14 0,2-2 0 0,3-3 0 0,-5 5 0 15,2 0-4-15,-2 0-1 0,5 0 0 0,0 5 0 16,-2-5-9-16,2 0 0 0,-6-5 0 0,9 5 0 15,-3 0 21-15,8 0 9 0,-5-2 2 0,2 0 0 16,3 2-32-16,-2 2 0 0,1-2-13 0,-4 2 4 16,3-4 9-16,-4 4 12 0,1-2-2 0,2 5-1 15,3-3-9-15,5 3-11 0,-2-3 3 0,-3-2 0 16,-3 8 8-16,3-8 0 0,-5 0 0 0,2 2 0 0,1-2 0 0,2 5 0 16,2-3 0-16,-4-2 0 0,2 5 0 0,-6-3 0 15,-7-2 0-15,0 0 0 0,0 5 16 0,5-3-2 16,0-2 0-16,2 2 0 0,-2-2-14 15,3 5 0-15,0-3 0 0,-8 5 0 0,5-7 0 16,-11 8 9-16,0-6-9 0,1 3 12 0,2-3-12 0,0 3 0 16,0-3 9-16,-2 0-9 0,4-2 0 0,-9 5 0 15,4-5 0-15,-2 0 0 16,0 0 0-16,-3-5 8 0,0 5-8 0,-2 0 0 0,-4-2 8 0,-1 2-8 16,-1-7 8-16,-3 7-8 0,1-2 0 0,-3-3 0 15,0 3 0-15,0-6 0 0,0 6 8 0,0-3-8 0,-3-2 8 16,0-2-8-16,1 2 8 0,-1-2-8 15,0-6 8-15,1 6-8 0,-1 0 8 0,-3-3-8 16,1 2 8-16,0-1-8 0,2-1 0 0,-5-5 0 16,3 3 0-16,-3-2-12 0,0 4 12 0,-3-4 16 15,3-3-4-15,0 7-1 0,-5-2 9 0,5-3 1 0,-3 3 1 0,0-2 0 16,1-3-22-16,-1-2 0 0,-2-3 0 0,2 1 8 16,3-3-8-16,-2-2 8 0,-1 2-8 0,0-5 8 15,1 1 3-15,-1-34 13 16,0 31-12-16,3 3 1 0,0-3 1 0,-5 2 0 15,2-9 0-15,1 7-4 0,-1-4-1 0,0-3 0 0,1 0 0 16,-1 0-1-16,3 2 0 0,-2-2 0 0,-1 0 0 16,0 0-8-16,1 0 12 0,2-2-12 0,-3-3 12 15,3 3-12-15,-3-3 0 0,3 5 0 0,-2-2 8 16,2-3 2-16,-3 5 0 0,0-7 0 0,-2 0 0 0,2 0-10 16,-2 0 0-16,0-2 0 0,0 2 0 15,-3 0 8-15,2 0 0 0,-2 0 0 0,0-3 0 16,1-4-8-16,-1 5 0 0,0-3 0 0,0 7 0 15,2-2 0-15,-7-5 8 0,5 5-8 0,-2-2 8 0,2-5 0 0,2 0 0 16,-2 4 0-16,-2 3 0 0,2 0-8 0,0 5 0 16,-3-3 0-16,1-2 8 0,-1-2 4 0,1 2 0 15,2 0 0-15,-3 0 0 0,3 7-2 0,-2-7 0 16,2 0 0-16,0 0 0 0,2 2-10 0,-1-2 0 16,-4 0 0-16,6 2 0 0,-1 3 0 0,4-3 0 15,-4 10 0-15,-1-7 0 0,1 2 0 0,1-3 0 16,0 3 0-16,-1 0 0 0,1 0 0 0,0 3 0 0,2-1 0 15,-2-2 0-15,2 10 16 0,1-10 4 16,-4 4 0-16,6-1 1 0,-2 4-21 0,2-5 0 16,-6 8 0-16,1-6 0 15,5 6-21-15,0-1-9 0,0 5-2 0,-5-4 0 0,5-1 17 16,-3 5 3-16,0-2 1 0,3 2 0 16,0 0-42-16,0-2-9 0,3 5-2 0,-3 4-725 0,3-5-146 15</inkml:trace>
  <inkml:trace contextRef="#ctx0" brushRef="#br0" timeOffset="5972.84">3630 6462 1810 0,'0'0'80'0,"0"0"17"0,0 0-77 0,0 0-20 0,0 0 0 0,5 0 0 0,1 0 26 0,2 0 2 15,0 0 0-15,2 0 0 0,-2 0-3 0,3 0 0 16,-1 0 0-16,6 0 0 0,-3 0-17 0,1 4-8 16,-4-1 0-16,6-3 8 0,-5 0-8 0,2 4 0 15,8-1 0-15,-2-1 0 0,-6-2 0 0,5 5 0 16,-2-3 0-16,3-2 0 0,-3 0 12 0,2 5-2 16,-2-5-1-16,2 2 0 0,1-2 9 0,0 0 2 15,-1 0 0-15,3 0 0 0,6-2-4 0,-1 2 0 16,3-5 0-16,3 5 0 0,2 0-5 0,-5 0-2 0,6-2 0 0,-6 2 0 15,0-5-9-15,3 5 8 16,5-5-8-16,-3 1 8 0,9-3-8 0,-4 0 0 16,1 4 0-16,2-4 0 0,-2 7 0 0,0-7 0 15,-1 7 0-15,-2-9 0 0,3 2 0 0,2 0 8 0,-2 4-8 16,5-4 0-16,0 0 0 0,0 5 0 0,0-3 8 0,3 3-8 16,-3-5 0-16,0 0 0 0,0 0 0 0,2 4 8 15,6 1-8-15,-3-3 12 0,3 5-12 16,3 0 12-16,-11-2-12 0,5-3 12 0,0 3-12 0,3-5 12 15,-5 7 0-15,0 0 1 0,2-3 0 0,-8-1 0 16,1 4 5-16,-4-7 1 0,6 7 0 0,0-3 0 16,-5 1 1-16,5-3 0 0,5 5 0 0,-5-2 0 15,-5-3-8-15,-1-2 0 0,-4 5-1 0,5-1 0 16,-9-1 1-16,6 4 1 0,0-3 0 0,0-1 0 0,0 1-5 16,-2-1 0-16,-1 1-8 0,-5 1 12 15,0-3-12-15,-2 3 9 0,-1-3-9 0,-4 5 8 16,1-2-8-16,-4-1 0 0,2-1 0 0,-2 4 8 15,-1-3-8-15,1-1 0 0,2 1 0 0,-5-1 0 0,2 4 0 16,-2-3 0-16,0 1 0 0,0 2 0 16,-3-5 0-16,0 3 0 0,6-3 0 0,-9-2 0 0,4 5-18 0,-4-1-6 15,1-1 0-15,2-3-735 16,-5 7-146-16</inkml:trace>
  <inkml:trace contextRef="#ctx0" brushRef="#br0" timeOffset="7144.6">10734 3531 403 0,'0'0'17'0,"0"0"5"0,0-7-22 0,0 0 0 0,0 0 0 0,0 0 0 16,0-2 372-16,0 2 69 0,0-3 15 15,0 3 2-15,0-2-310 0,3-1-61 16,-3-1-13-16,2 1-2 0,1 1-40 0,0-1-8 0,2-1-2 16,-2-1 0-16,2 5-22 0,-2-7 0 0,5 0 0 15,-3 2 0-15,0 0 0 0,3-4 0 0,3-1 0 0,-3 1-8 31,2-1-17-31,-2 1-3 0,3 2-1 0,-3-3 0 16,0 8-11-16,0-5-3 0,-1 4 0 0,1 1 0 0,-2 4 26 0,-1 3 5 0,0-5 0 16,-5 7 1-16,0 0 11 0,6 7 0 0,-4-5 0 0,1 5 0 15,-1 3 0-15,1 4 11 0,2 2-3 0,-2 10 0 16,0 2 6-16,2 3 1 0,-2 4 0 0,-1 10 0 16,1-3 0-16,2 12 0 0,1 0 0 15,-4 5 0-15,1 0-4 0,-1 0-1 0,1 2 0 0,2-2 0 16,-2 2-1-16,0-5 0 0,-3 1 0 0,2-10 0 15,1 4-9-15,-3-8 8 0,3 4-8 0,-1-7 8 0,1 4-8 16,0-8 0-16,-1 4 0 0,1-5 0 0,0-7 0 16,-1 3 0-16,3-8 8 0,-2 1-8 0,0-8 0 0,2 1 0 15,-5-3-12-15,3 0 12 16,-1-7-84-16,1 0-8 0,-3-7-3 16,0 0 0-16</inkml:trace>
  <inkml:trace contextRef="#ctx0" brushRef="#br0" timeOffset="7491.75">11049 3019 403 0,'0'0'36'0,"0"0"-36"0,3-7 0 0,-1 7 0 15,4-8 387-15,-1 8 70 0,-2-2 15 0,2 0 2 16,5 2-349-16,-2 2-69 0,3 0-15 0,0-2-2 16,-1 8-23-16,3 3-5 0,-2-1-1 0,2 1 0 15,0 4-10-15,1 6-11 0,-1-10 3 0,-3 11 0 16,4-4 8-16,-4 6 0 0,-2-5 0 0,0 0-8 16,0-3 8-16,0 5 0 0,-5-4 0 0,-1-1 0 15,-2-2 0-15,0 3 9 0,-5-8 0 0,0 8 0 16,-6-3-9-16,3-5 0 0,-2 1 0 0,-4 4 0 0,-2 0 9 15,-2-5 0-15,-3 1 0 0,0-3 0 16,-1 2-9-16,1-2 8 0,0 0-8 0,0 0 8 16,2 0-8-16,-2 0 0 0,3-4 0 0,-1 4 8 0,3-5-17 15,3 3-4-15,3-3-1 0,2-2 0 16,-3 5-91-16,6-5-19 16,2 0-3-16</inkml:trace>
  <inkml:trace contextRef="#ctx0" brushRef="#br0" timeOffset="7931.07">11454 3019 1940 0,'0'0'86'0,"0"0"18"0,0-7-84 0,0 4-20 0,2-2 0 0,-2 5 0 15,0 0 79-15,0 0 11 16,0 0 2-16,0 0 1 0,0 0-66 0,0 0-14 15,3 8-2-15,-3 3-1 0,0 1-2 0,-3 4-8 0,3 1 12 16,0 6-4-16,-2 6-8 0,-1-6 0 0,1 3 0 0,2 7 0 16,-3-2 0-16,3-1 0 0,-3 1 0 0,3-5 8 15,-2 2-8-15,2-9 0 0,2 4 0 0,4-6 0 16,1-1 0-16,-1-4 0 0,-4-3-12 0,4-6 12 16,4 4-16-16,1-7 5 0,-1-3 1 0,4-1 0 31,4-6-14-31,-2-4-4 0,0 2 0 0,2-2 0 15,-2-2-6-15,-2-5-2 0,-1 2 0 0,3-2 0 0,-3-3 36 0,-3 1 0 16,-2 4 0-16,0-2 0 0,0 2 0 0,0 5 0 16,0 0 12-16,-5 2-3 0,5 5 38 0,-6-5 7 15,4 12 2-15,-6 0 0 0,0 0-17 0,0 0-3 0,0 0-1 16,0 0 0-16,-3 5-5 0,6 4-1 0,-3 0 0 0,2 6 0 0,-4-1-20 0,4-5-9 16,1 8 8-16,2-3-8 0,1 0 0 15,-4-2 0-15,6 2 0 0,0-7 0 0,3 0 0 0,2-5-19 16,3-2 3-16,2-2 1 15,1-5-120-15,5-7-24 0,5 0-5 16,2-3-470-16,-1-2-94 0</inkml:trace>
  <inkml:trace contextRef="#ctx0" brushRef="#br0" timeOffset="8236.54">12181 3004 345 0,'11'-9'31'15,"2"0"-31"-15,3-5 0 0,-3-3 0 0,1 8 303 0,-4-5 54 0,-5-1 11 0,-2 6 3 16,2 7-163-16,-2-10-33 16,-3 12-7-16,0 0 0 0,0 0-83 0,0 0-16 15,0 0-3-15,-3 5-1 0,-5 4-41 0,-2 0-8 0,-1 6-1 0,1 1-1 16,-1 5-3-16,-2-2-1 15,0 2 0-15,-1 5 0 0,1 7-10 0,3-10 0 0,-4 8 0 0,6 2 0 16,-5-10 0-16,8 6 0 0,-3-3 0 16,3-3 0-16,-1-2 0 0,4-2 0 0,-1 2 0 0,3-2 0 15,-3-2 0-15,6-3 0 0,0 2 0 0,-1-2 0 16,4-4 0-16,-1 4 0 0,3-5 0 0,-3 1 0 16,3 1 0-16,0-4 8 0,0 3-8 15,0-8 8-15,0 5-8 0,-3 0 0 0,3-4 0 16,-3 1 0-16,-5-4 0 0,3 3 0 0,-3-3 0 0,5 0 0 15,-5 0 0-15,0 0 0 0,0 0 0 0,0 0 0 16,-5 4 0-16,-3 1 0 0,0-5 0 16,0 5 8-16,-2-5-8 0,-4 0 0 0,1 2-12 0,0-2 12 15,-3-2-33-15,0 2 1 0,0-5 0 16,-2 5 0-16,2-5-103 0,-3 1-20 16,4-6-4-16,-1-4-786 0</inkml:trace>
  <inkml:trace contextRef="#ctx0" brushRef="#br0" timeOffset="8637.77">12520 2621 2314 0,'0'0'103'0,"3"-7"21"0,-1 5-100 0,-2 2-24 0,0 0 0 0,8 0 0 16,-2 2 76-16,-1 5 11 16,0 3 1-16,0 4 1 0,1 4-43 0,-6 6-9 15,-3 7-1-15,-2 6-1 0,2 5-12 0,-2 3-3 0,-3 2 0 0,0 3 0 16,0 4-10-16,3 2-2 0,-6 1-8 0,3 4 12 15,-2-10-12-15,-1 4-8 0,6-8 8 16,-3-3-13-16,0-4 13 0,3-4 0 0,2-6 0 16,0-2 0-1,-5-9-28-15,6-2-4 0,-1-3 0 0,3-7 0 16,0 0-9-16,0-7-3 0,0 0 0 0,5-7 0 16,3-7-9-16,0-5-3 0,0 0 0 0,3-7 0 15,-1-4 23-15,1 4 4 0,2-7 1 0,0-2 0 0,3 2 7 0,3 0 1 0,-1 0 1 0,1 9 0 16,-1-4 19-16,-2 4 14 0,0 13-2 0,0-10-1 15,0 11 23-15,0 3 5 0,-3 5 1 0,0 4 0 16,0 0 9-16,1 10 3 0,-4-5 0 16,4 10 0-16,-4 2-32 0,1 4-7 0,-1 1-1 0,-2 6 0 15,0 1 16-15,0-1 4 0,-3 3 0 0,1 0 0 0,-4 5-32 16,1 2 0-16,-3-5 0 0,3-4 0 16,-1 6-20-16,-2-4-9 0,0-5-3 0,0-6-1144 15</inkml:trace>
  <inkml:trace contextRef="#ctx0" brushRef="#br0" timeOffset="9671.95">9372 3266 2026 0,'-14'-3'90'0,"9"3"18"0,0-7-86 0,2 7-22 16,-5-2 0-16,6 2 0 0,-1-5 42 0,0 3 4 15,-5 2 1-15,6 2 0 0,-4 3-11 0,-2-5-3 16,0 2 0-16,1 8 0 0,-1-3-12 0,0 4-2 16,-6-1-1-16,4-1 0 0,-3 8-6 0,-1 4-2 15,1-9 0-15,0 11 0 0,0-2-2 0,-3 3-8 16,0-1 12-16,0 3-4 0,3-2 4 0,2-3 1 16,1-2 0-16,2 2 0 0,2 2-13 0,4-4 0 15,4 2 0-15,1-2 0 0,2 2 0 0,9-2 0 16,-1-5 0-16,3 3 0 0,0-3 0 0,5 0 0 15,-3-2 0-15,6-1 0 0,5 1 0 0,3 0 0 0,2 0-9 16,3-5 9-16,-5 2 0 0,3-2 15 16,-6 3-2-16,-3 1 0 0,1-1-13 0,-6-3 0 0,-5 0 0 0,-1 2 0 15,-4-2 0-15,-3 3 9 0,0-3-9 0,-3 0 8 16,1 0 4-16,-6 2 0 0,0-2 0 0,-3 0 0 16,0-2-2-16,-2 2 0 0,-6 0 0 0,1 0 0 15,-6-4-10-15,0 4 0 0,-3-3 9 0,1-1-9 16,-3 4-9-16,2-5-7 0,1-2 0 0,-3 0-1 15,2 7-132 1,3-7-27-16,0 0-4 0</inkml:trace>
  <inkml:trace contextRef="#ctx0" brushRef="#br0" timeOffset="9868.23">10258 3729 2725 0,'0'0'120'0,"0"7"26"0,0-2-117 0,5 6-29 16,0-8 0-16,3 6 0 0,3 5 41 0,0-4 3 15,2 4 0-15,0-5 0 0,3 8-44 0,2-10 0 16,-2 0 0-16,5 0-1276 0</inkml:trace>
  <inkml:trace contextRef="#ctx0" brushRef="#br0" timeOffset="10383.44">14055 2628 403 0,'-19'0'17'0,"11"0"5"0,-5-5-22 0,-6 10 0 15,-2-2 0-15,0-1 0 0,-3 10 247 0,1-10 45 16,1 12 8-16,1 0 3 0,-3-2-211 0,3 4-43 16,-5 1-8-16,2 6-1 0,-3 8 16 0,6-3 4 15,-5 5 1-15,2 0 0 0,0 7-5 0,0 0-2 16,3 12 0-16,-3 4 0 0,6 8-10 0,-1 2-3 15,6 4 0-15,3 10 0 0,2 0-9 0,5-2-1 16,3 6-1-16,3-11 0 0,2 5-18 0,3-5-3 16,5-10-1-16,6 1 0 0,-4-15-8 0,7-2 0 0,-4-9 0 0,6-1 0 15,0-6 0-15,5-5 0 0,0-3-12 0,3-4 12 32,0-5-167-32,5-4-25 0,34 4-6 0,-18-21-1 15</inkml:trace>
  <inkml:trace contextRef="#ctx0" brushRef="#br0" timeOffset="10781.72">14449 2854 1324 0,'-5'-5'118'0,"-1"1"-94"0,1-4-24 0,2 8 0 15,-2-2 314-15,5 2 58 0,0 0 12 0,0 7 3 0,0 3-300 0,0-1-60 16,-5 12-12-16,-6-4-3 0,3 8-12 0,-5-1 0 15,-3 9 8-15,0-2-8 0,0 1 0 0,-2 6 0 16,2 2 0-16,0-2 0 16,0-1-31-16,3-4-2 0,0-2-1 0,5-3 0 15,0 0-144-15,5-9-29 0,1-2-5 0,2 4-2 16,0-7 82-16,2 2 16 0,6-4 3 16,3-7 1-16,7-3 9 15,6-2 3-15,5-2 0 0,3-3 0 0,2 5 29 0,-2-9 7 16,-3 9 0-16,6-3 1 0,2 3 106 0,2 0 21 0,1 0 4 0,-3 3 0 0,5 6 73 0,-5-4 15 0,1 4 2 15,-9 1 1-15,-6 1-25 0,-1 6-5 16,-1-8-1-16,-5 12 0 0,-3-4-35 16,-5 2-7-16,0 2-2 0,-6-2 0 0,-2 2-28 0,0 2-7 15,-8 3-1-15,1-2 0 0,-7-3-20 0,-4 2-4 16,-9-4 0-16,-2 5-1 0,-3-1-23 0,-2 1 0 0,-6 2 0 0,3-5 0 31,3 0-27-31,0-2-6 0,2-3-2 0,0-2 0 16,-5-4-99-16,5-6-20 0,-2-1-4 0</inkml:trace>
  <inkml:trace contextRef="#ctx0" brushRef="#br0" timeOffset="10937.63">14624 3026 2833 0,'10'-14'62'0,"-2"11"13"0,5-2 2 0,6-4 3 0,5 7-64 0,7-10-16 0,6 3 0 0,-2 6 0 0,-1-4 39 16,-2 0 4-16,-3 5 1 0,5-3 0 15,3 3-27-15,3 2-5 0,-3-5 0 0,0 3-1 0,3-1-11 16,-6-1-9-16,1 4 9 0,-4-3-900 16,-1-2-173-16</inkml:trace>
  <inkml:trace contextRef="#ctx0" brushRef="#br0" timeOffset="11183.04">15812 2663 2073 0,'0'0'92'0,"5"0"19"0,3 0-89 0,0 0-22 0,8 0 0 0,2 7 0 16,1 1 173-16,7 1 31 0,1 7 5 0,-1 1 2 16,-5 6-143-16,0 6-29 0,-2-4-6 0,-3 15-1 15,-3 0-16-15,-2 7-4 0,-6 1-1 0,0 13 0 16,-2 5-11-16,-3 2 0 0,-6 2 0 16,-1 6 0-1,-4 4 8-15,-8 2-8 0,-4 0 8 0,-4 3-8 16,-7-3 0-16,-3 3 0 0,-6-5-9 0,1-10 9 0,-3 1-8 0,-5-5 8 0,-6-5 0 15,-5 2 0-15,-5-6-92 16,3 4-11-16,-6-5-2 0,-8-2-1112 0</inkml:trace>
  <inkml:trace contextRef="#ctx0" brushRef="#br0" timeOffset="12284.53">5286 6720 288 0,'0'0'25'0,"-2"0"-25"0,-4-4 0 0,6 4 0 15,-7-3 252-15,4 1 44 0,3 2 10 0,-3-5 2 16,-2 5-176-16,0 0-34 0,2-7-7 15,-2 7-2-15,-1-2-9 0,4-5-3 0,-4 4 0 0,-1-1 0 16,1 4-8-16,-2 0-1 0,3 0-1 0,-6 0 0 16,3 0-19-16,1 0-4 0,-1 7-1 0,0 0 0 15,-3 2-29-15,1 1-6 0,-1 4 0 0,0 0-8 16,-2 5 0-16,3 4 0 0,-9 1 0 16,6 6 0-16,0-4 0 0,-1 5 0 0,4-3-8 15,-3-2 8-15,-1 0-12 0,4 4 12 0,7-6-13 0,-5-1 5 0,8 1-8 16,-5-10-2-16,5-5 0 0,0-2 0 15,5 0-3-15,3-4-1 0,-3 2 0 0,9-5 0 16,-6-5 9-16,5 5 1 0,5-7 1 16,-2 2 0-16,3 0 11 0,-3-2 0 0,5 0 0 0,3-2-8 0,-6 7 8 0,8-6 0 15,-4 4 0-15,1 1 0 0,4 1 0 0,-1-3 0 16,1 5 0-16,2 5 0 0,0 0 20 0,0-1-1 16,3 4 0-16,-6-1 0 0,1 2-19 0,-3 0-9 15,-1 1 1-15,-1 4 0 0,-4-5 20 0,1 8 4 16,2-3 0-16,-8 0 1 0,0 2-17 0,-2-1 0 15,-1 1 0-15,-2-4 0 0,0 7 0 0,-2-8 10 16,-4 6-10-16,-2-3 8 0,-2-5 7 0,-1 8 1 0,0-5 0 16,-7-1 0-16,2 1-4 0,0 0 0 15,-5 2 0-15,-3-5 0 0,0 3 0 0,-3-2-1 0,1-3 0 0,-9 0 0 16,1-3-11-16,-3 1 0 16,-3-3 9-16,0-2-9 0,3 0 12 0,-3 0-1 0,6 0-1 0,-3-7 0 31,2 5-44-31,4-5-9 0,-4 0-1 0,6 5-1 15,-8-6-115-15,2 1-22 0,1-2-5 0</inkml:trace>
  <inkml:trace contextRef="#ctx0" brushRef="#br0" timeOffset="12569.9">5075 6739 2178 0,'0'0'96'0,"0"0"20"0,5-2-92 0,6-1-24 0,2-1 0 0,3-3 0 0,0 4 57 0,5-4 7 15,0 0 2-15,3 0 0 16,2-2-10-16,1 2-1 0,-1 0-1 0,6-3 0 0,2-4-19 0,-2 5-4 16,2-5-1-16,-2 4 0 0,0 1-30 15,-6-5-12-15,3 7 1 0,-2-3 0 0,-1 1 11 16,1 2 11-16,-6 0-3 0,3 0 0 0,0 0-8 0,-3 2 0 15,-3 0 0-15,-2 5-11 0,0 0-8 0,-3 0-1 16,-2 5-1-16,5 0-764 16,-11-1-153-16</inkml:trace>
  <inkml:trace contextRef="#ctx0" brushRef="#br0" timeOffset="15387.02">9819 5203 864 0,'-32'-23'38'0,"13"14"8"0,-7-6-37 0,0 6-9 15,-4-7 0-15,4 1 0 0,2 6 420 0,3 2 83 16,2 0 16-16,4 0 3 15,-1 4-418-15,0 1-83 0,0-3-21 0,-5 10 0 16,0-3-28-16,2 8-9 0,-5 11-3 0,6-2 0 16,-6 2-18-16,3 3-4 0,0 1-1 0,-1 6 0 15,7-5 25-15,-1 4 5 0,0 1 1 0,5 0 0 16,6-6 20-16,0 6 12 0,-1-5-12 0,4-3 12 0,7 1 0 0,0-1 0 16,3 1 0-16,0-8 0 0,8 6 24 15,-3-8 3-15,6-3 0 0,2 6 0 0,3-3 16 0,0 3 3 16,2-3 1-16,3-5 0 0,-2 8-30 0,2-6-5 15,-5 1-2-15,-1 0 0 0,1 0-10 0,0 2 12 0,-6-5-12 16,1 8 12-16,-3-6-12 0,-6 1 0 16,1 2 0-16,-6 0 8 0,1-2-8 0,-6 4 12 15,-3 3-12-15,-5-2 12 0,-3 2-12 0,1-3 10 0,-9 1-10 0,1 4 10 16,-3-5-18-16,-6 1-4 0,1-1-1 0,-1-2 0 31,1-4-156-31,-3 1-31 0</inkml:trace>
  <inkml:trace contextRef="#ctx0" brushRef="#br0" timeOffset="15554.77">10025 5794 2761 0,'0'0'60'0,"0"0"13"0,0 0 3 0,5 7 2 0,3-2-62 0,-2 2-16 0,2 0 0 0,2 0 0 0,1-5 11 0,2 5-1 16,-2 0 0-16,4-5 0 15,1 6-62-15,3-8-12 0,-1 0-2 0,-2-3-1 0</inkml:trace>
  <inkml:trace contextRef="#ctx0" brushRef="#br0" timeOffset="15890.04">10634 5319 2977 0,'0'0'65'0,"0"-5"14"0,0-4 2 0,2-1 3 0,6-4-67 0,0 0-17 0,3-3 0 0,5 1 0 0,-3 0 20 0,5-1 0 16,-2-4 0-16,3 4 0 0,-1 1-20 0,-2 2 0 0,0-3-8 0,-3 6 8 31,0-1-51-31,1 2-4 0,-4 8-1 0,1-3 0 16,-1 5-31-16,-4 5-6 0,2 5-2 0,-3-1 0 16,0 7 32-16,-2 8 7 0,0 4 0 0,-3 5 1 0,0 0 45 0,0 0 10 0,2 7 0 0,1 7 0 15,-1 7 32-15,1 2 7 16,0 8 1-16,2 7 0 0,0-8-5 0,1 15-1 0,2 2 0 0,0 0 0 15,-1-3-14-15,1 3-2 0,-2 0-1 0,-1 5 0 16,3-5 7-16,-5-7 0 0,2 2 1 0,-5-9 0 16,3 2-25-16,-3-9-11 0,0-10 1 0,-3-2 0 15,3-9 10-15,-3-5 0 0,1-3 10 0,2-9-10 16,-3-4-71-16,0-5-20 0,1-5-4 0,2-7-1005 16</inkml:trace>
  <inkml:trace contextRef="#ctx0" brushRef="#br0" timeOffset="16114.6">10935 5225 2325 0,'6'-10'103'0,"-4"5"21"0,3-4-99 0,3 2-25 16,3-7 0-16,5 5 0 0,2 1 67 0,1-1 8 16,2-5 1-16,3 7 1 15,0-3-26-15,2 10-6 0,-2 0-1 0,2 0 0 0,-4 5-35 0,1 0-9 16,-1 2 0-16,-4 5 0 0,1-1 0 0,-4 11 0 15,1-4 0-15,-5 6 0 0,-3-8 0 16,-5 8 0-16,2-1 0 0,-8 1 0 0,-2-1 0 0,-6 1-17 0,1 4 4 16,-4 0 1-1,-4 3-20-15,-3 0-3 0,-3 2-1 0,-5-3 0 16,-3-4 7-16,3 2 1 0,5-2 0 0,-2-5 0 16,2-2-101-16,5-2-20 0,4-6-4 0,1-1-491 0,4-8-99 0</inkml:trace>
  <inkml:trace contextRef="#ctx0" brushRef="#br0" timeOffset="16696.25">11409 5408 2026 0,'21'-7'90'0,"-13"5"18"0,-3-3-86 0,3 5-22 0,0-2 0 0,0 2 0 15,0 2 132-15,0 3 23 0,0-3 4 0,2 5 1 16,-2 0-77-16,-2 3-15 0,-4 6-4 0,1 0 0 16,0 3-19-16,-3 0-4 0,0 2-1 0,-3-2 0 15,3 5-30-15,-3-8-10 0,1 5 0 0,2-4 0 0,0-8 0 16,0 5 0-16,2-4 0 0,4-3 0 15,-6-7-41-15,10 0-9 0,1 0-2 0,2-7 0 16,0-8-2-16,0-1-1 0,1 0 0 0,2-3 0 0,-1-2 27 0,1-3 4 16,0 8 2-16,0-6 0 0,3 6 22 0,-4-3 0 15,1 5 0-15,0 0 0 0,-3 5 17 0,1-1 2 16,-1 3 0-16,0 7 0 0,-2-2 20 0,-1 4 4 16,1-2 1-16,-3 9 0 0,0-1-13 0,0 6-3 15,2 0 0-15,-2-3 0 0,0 6 0 0,0 4 0 16,3-4 0-16,-3-3 0 15,2 2-28-15,1-2 0 0,-1-2 0 0,1 2 0 16,2-7-29-16,-2 0-12 0,5-7-3 0,0-4 0 16,-3 1-83-16,5-9-17 0,-2 3-3 0,3-7-1 15,2-8 73-15,0 1 15 0,3-1 2 0,2 5 1 0,1-4 40 0,-6 2 8 0,-3-3 9 16,-2 8-13-16,0-3 61 0,-3 0 13 0,-2 2 3 16,-3 8 0-16,-3-5 25 0,-2 9 6 0,-1 1 1 0,-2 4 0 15,-5-8-16-15,0 13-4 0,-3-2 0 0,0 4 0 16,-5 2-44-16,0 5-10 0,-3-5-2 15,2 8 0-15,1-1-20 0,0 6 0 0,2-6 0 0,-2 5 0 16,5-2 11-16,3 5-3 0,0-8 0 0,2 0 0 16,0 1-8-16,6 2 0 0,2-7 0 0,3-1 0 15,3 1 0-15,2-5 0 0,3 2 0 0,0-1 0 16,0-1 0-16,2-5 0 0,6 3 0 0,-3-3 0 16,0 5 0-16,1-7 0 0,-1 5 0 0,-3-3 0 15,-5 0 0-15,1 6 0 0,-6-1 0 0,0 0 0 0,-8 0 0 16,0 2 0-16,-3-2 0 0,-5 3 0 15,-8-1-30-15,-2 5-8 0,-4 0-2 0,-1 0 0 16,1-2-35-16,-7 2-7 16,-2 0-2-16,1-2 0 0,-1 0-146 0,2-3-30 0,-24 1-5 0,16-3-2 15</inkml:trace>
  <inkml:trace contextRef="#ctx0" brushRef="#br0" timeOffset="17082.5">12271 4884 288 0,'19'-36'12'0,"-9"25"4"0,1-4-16 0,5 1 0 16,0-2 0-16,2 4 0 0,-2 0 492 0,3 10 95 0,-3-3 19 0,-1 5 4 16,-4 5-437-16,2 4-87 0,-2 8-18 0,2 4-3 15,-5 5-23-15,3 7-5 16,-3 7-1-16,0 7 0 0,-1 7-6 0,-4 9-2 16,5 1 0-16,-5-1 0 0,-1 8-28 0,-2 0 0 0,-2-3 0 15,-1 0 0-15,3-5 0 0,-3-4 0 16,1-7 0-16,-1-5 0 0,3-7-13 0,0-2-9 15,-3-5-2-15,6-10 0 16,-3 1-12-16,3-8-4 0,-1-4 0 0,1-7 0 16,2-5 1-16,3-10 0 0,-2 1 0 0,4-8 0 15,3-6 5-15,3-5 1 0,3 2 0 0,-3-5 0 0,0-4 33 0,-1 0 0 0,1 2 12 16,0 0-3-16,-3 2 12 0,1 1 3 0,-4 6 0 0,1 5 0 16,-1 3 32-16,-2 2 6 0,0 4 2 0,-2 3 0 15,1 2-20-15,-7 5-3 16,8 0-1-16,3 7 0 0,-3 8-26 0,2 1-6 0,1 1 0 0,0 11-8 15,2 0 8-15,-3 3-8 0,4-1 0 0,-1-4 0 0,0 5 0 0,3 1-9 16,0-3 1-16,2-3 0 16,1-3-73-1,2 1-15-15,6-3-2 0,-6-9-716 0,3 2-143 0</inkml:trace>
  <inkml:trace contextRef="#ctx0" brushRef="#br0" timeOffset="17343.99">13735 4996 2368 0,'-8'-2'105'0,"8"2"22"0,-6 0-102 0,1 0-25 15,0 2 0-15,-1 1 0 0,-2 4 99 0,6 7 14 16,-3 2 3-16,-1 13 1 0,1-1-84 0,-3 10-17 16,3 4-3-16,-1 5-1 0,1 7-12 0,3 2 0 15,-1 15 8-15,6-3-8 0,-3 5 0 0,7-2 0 16,-1-1 0-16,4 1 0 0,1 2 0 15,-1-3 0-15,6-4 0 0,-2-5 0 0,1-7-18 0,4-2 0 16,2 0 0-16,0-5 0 16,0-5-203-16,3-2-41 0</inkml:trace>
  <inkml:trace contextRef="#ctx0" brushRef="#br0" timeOffset="17706.11">14219 4902 1670 0,'0'0'148'0,"0"0"-118"0,0 0-30 0,0 0 0 0,0 0 223 0,8-2 38 16,5-3 8-16,0 5 2 16,0 5-187-16,6-3-36 0,-1-2-8 0,4 7-2 0,4-4-19 0,-2 4-4 15,2 0-1-15,-2 0 0 0,-3 0 14 0,3 0 4 16,-3-5 0-16,0 3 0 0,3 0-32 0,3 0 0 15,-1-3 0-15,-2 3 0 16,2-3-20-16,-2-2-9 0,3 0-3 0,-1 0 0 0,-5 0 20 0,3-2 3 16,-3 2 1-16,-5-5 0 0,0 5-7 15,-5 0-1-15,-1 0 0 0,3 0 0 0,-13 0 7 16,8 5 1-16,-8-5 0 0,6 2 0 0,2 3 8 0,-8-5 11 0,0 0-3 0,5 4 0 16,0 8-8-16,-2 0 0 0,-3 2 0 0,2 2 0 15,-2 1 0 1,0 6 0-16,-2 8 0 0,2 0 0 0,-3 4 0 0,3 2 0 0,-2 3 0 15,2 8 0-15,-3 1 0 0,3 5 0 0,-3 2 0 16,1 6 0-16,-1-6 0 0,0 0 0 0,1-4 0 0,-1-2 0 31,-5-1-81-31,5-4-19 0,1-3-3 0,-1-7-1 0</inkml:trace>
  <inkml:trace contextRef="#ctx0" brushRef="#br0" timeOffset="17957.98">15359 4815 3027 0,'11'0'67'0,"2"-7"13"0,8 7 4 0,8 0 0 0,3-2-67 0,8 4-17 16,-1 5 0-16,1 0 0 0,-8 8 10 0,-1-4-2 16,-1 10 0-16,-1 1 0 0,0 4-8 0,0 6 0 15,0 8 0-15,0 7 0 0,-5 10 11 16,0 6-3-16,-8 1-8 0,-6 6 12 15,-5 8-12-15,-2 2 0 0,-8 7-12 0,-6 0 12 0,-7 0-23 16,-6 0 3-16,-5 0 0 0,-6 0 0 16,-4-9-26-16,-12-5-5 0,-7 0-1 15,-8-3 0-15,-8-2-131 0,-8-4-26 0</inkml:trace>
  <inkml:trace contextRef="#ctx0" brushRef="#br0" timeOffset="18964.4">3850 5544 1220 0,'-8'0'54'0,"5"-2"11"0,-2 2-52 0,0-7-13 16,-1 7 0-16,4-7 0 0,-4 7 99 0,4-2 17 15,-1-3 3-15,3 0 1 0,0-2-43 0,3 0-8 16,-1 0-1-16,4-7-1 0,2 9-24 0,-3-7-5 15,3 5-1-15,2-2 0 0,4 2-13 0,-6 0-4 16,10-2 0-16,-7 1 0 0,4 4-9 0,-1-3-3 16,-1 2 0-16,5-2 0 0,1 2-8 0,2 1 0 15,3-4 0-15,2 8 8 0,1-2-8 0,5 2 8 16,2 0-8-16,0 0 8 0,3 0-8 0,1 2 0 0,-1-2 0 0,5 5-11 16,3-5 11-16,0 3 0 15,0-3 0-15,8 0 0 0,-6 0 0 0,6 0 0 16,-5 0 0-16,2 0-8 0,0 0 8 0,3 0 0 0,-2 4 0 15,4-4 0-15,1 3 9 0,-3-3-9 0,2 0 12 0,-2 2-12 16,0-2 36-16,5 0 1 0,3 0 0 0,3 0 0 16,-6 0-7-16,5-2-2 0,1 2 0 0,-6-3 0 15,6-1 0-15,-4 4-1 0,1-3 0 0,-5-2 0 16,-6 3-27-16,3 2 0 0,-3-5 0 16,1 5 0-16,-1 0 0 0,0 0 0 0,-5-2 0 0,-5 2 0 15,-1 0 0-15,-2-2 0 0,1-3 0 0,1 5 0 16,-2-7 0-16,3 7 0 0,0-7 0 0,-3 5 0 0,2-6 0 15,1-1 0-15,-6 2 0 0,-2-2 0 0,-3 2 0 16,0-3 0-16,-2-2 0 0,-1 8 0 16,1-8-192-16,-9 3-43 15</inkml:trace>
  <inkml:trace contextRef="#ctx0" brushRef="#br0" timeOffset="19473.64">4990 5655 1652 0,'-8'0'73'0,"8"0"15"0,-8 0-70 0,3 0-18 0,5 0 0 0,0 0 0 15,0 0 93-15,-3 7 15 0,1-2 4 0,2-5 0 16,0 0-38-16,0 0-7 0,0 0-2 0,8 2 0 15,2 0-8-15,3 3-1 0,1-5-1 0,4 0 0 16,-2 0-22-16,5-5-4 0,0 3-1 0,0-5 0 16,3 7-12-16,0-7-2 0,3 5-1 0,-1-5 0 15,0 0-13-15,1-1-15 0,-1 4 3 0,1-3 1 16,2 0 11-16,-3 2 0 0,-4-4 0 16,1 9 0-16,-1-8 12 0,1 8-1 0,-9 0-1 0,-1 0 0 15,0 0-10-15,-2 8 0 0,-3-4 0 0,0 1 0 0,-3 7 0 16,0-1-11-16,0 4 11 0,-5 1-8 0,0 1 8 0,0 4 0 15,0-3 0-15,0 4 0 0,-5-4 0 0,0 6 0 16,5 0 0-16,-3 4-8 0,-2-2 8 16,5 7-8-16,-5-10 8 0,-1 8-8 15,4-1-19-15,2-4-3 0,0 2-1 16,0-2-719-16,0-5-144 0</inkml:trace>
  <inkml:trace contextRef="#ctx0" brushRef="#br0" timeOffset="20249.18">7138 2894 2325 0,'-13'0'103'0,"13"0"21"0,0 0-99 0,0 0-25 16,0 0 0-16,0 7 0 0,0 0 44 0,3 9 4 0,0-1 1 0,-1 3 0 15,3 6-36-15,-5 4-13 16,3 5 9-16,-3 7-9 0,0 5 8 0,-3 2-8 0,-2 2 8 0,0 1-8 16,-3 1 0-16,0 1 0 0,3 2 0 0,-3-7 0 15,0-2 0-15,3-5 0 0,2-5 0 0,0-4 0 16,3-8 0-16,3 3 0 0,0-12 0 0,4-4 0 15,1 1-14-15,3-8 5 0,2-3 1 0,3-3 0 16,0-8-15 0,3-1-2-16,2-9-1 0,2-3 0 0,4 1-16 0,-1-1-3 15,1-6-1-15,-1 1 0 0,-2-1-2 0,-3-1 0 0,0 1 0 0,1 6 0 16,-4 5 32-16,-2-4 7 0,-3 2 1 0,0 4 0 0,-2 3 8 16,2 2 11-16,-5-2-3 0,0 5 0 0,0-1 17 15,0 3 3-15,0 0 1 0,0 3 0 0,-3 1-4 0,-5 3-1 16,6 0 0-16,-6 0 0 0,7 3-14 15,-1 4-10-15,-4 0 12 0,4 7-12 0,-4-5 8 0,-2 8-8 16,0-3 0-16,0 0 0 0,0-2 0 16,-5 9 8-16,2-5-8 15,-5 3 0-15,3-7 9 0,-3 0-9 0,-5 2 0 0,2 0 9 16,1-5-9-16,-6 8 0 0,3-8 0 0,-3-2 0 0,0 0 0 0,-5 0 0 16,2-4 0-16,-5-3 0 15,1 0-174-15,-4 0-30 0</inkml:trace>
  <inkml:trace contextRef="#ctx0" brushRef="#br0" timeOffset="20433.33">6884 3284 1555 0,'0'0'68'0,"3"-4"16"0,0-3-68 0,2 4-16 0,3-1 0 0,5-6 0 16,6 8 177-16,-1-10 32 0,1 7 7 0,2-2 0 15,3 0-148-15,5 0-29 0,-3-2-7 0,3 2 0 16,-2 0-23-16,-3 0-9 0,0-1 8 0,5-1-8 15,0-5 0-15,0 5-17 0,3-1 2 0,-1 1-1065 16</inkml:trace>
  <inkml:trace contextRef="#ctx0" brushRef="#br0" timeOffset="20778.62">7752 3106 1440 0,'0'0'128'0,"0"0"-103"15,0 0-25-15,0 0 0 0,0 0 216 16,0 0 39-16,8-3 7 0,-2-1 2 0,-1-4-171 0,-3 6-33 15,4-5-8-15,2 5 0 0,0-10-37 0,-3 3-7 16,0 6-8-16,3-9 11 0,-3 3-11 0,1 2 0 16,-6-2 0-16,2-1 8 15,4 3-27-15,-4-2-5 0,-2 2-2 0,0 2 0 16,-2 0-27-16,2 1-6 0,0 4-1 0,0 0 0 0,-6 0 31 16,6 0 5-16,0 0 2 0,0 0 0 0,-2 9 22 0,4 3 0 0,4-3 0 15,-1 8 0-15,-5 6 0 0,0 3 12 16,0-3-4-16,3 15 0 0,2 0 3 15,0 4 0-15,-2 5 0 0,2 0 0 0,0 0-11 0,1 7 0 16,-9-4 0-16,3 6 8 0,3-2-8 0,-1-4 10 16,-4 4-10-16,-1-3 10 0,-2 1-1 0,2 5 0 0,0-13 0 15,-4 3 0-15,-1-4-9 0,0 4 12 16,8-7-12-16,-6-5 12 0,-4-7-12 0,7 0 0 0,6-2 0 0,-3-5 0 16,-8-4 0-16,5-8 0 0,3 1 0 0,0 1 0 31,0-6-20-31,0-5-8 0,0 0-3 0,0 0-652 0,3-5-130 0</inkml:trace>
  <inkml:trace contextRef="#ctx0" brushRef="#br0" timeOffset="21066.42">7811 3035 1555 0,'7'-2'138'0,"1"-5"-110"16,-8 0-28-16,6 0 0 0,4-1 181 0,3 6 31 15,1-5 7-15,-4 5 1 0,9-5-129 0,-3 2-26 16,2 5-5-16,1 0 0 0,-3 0-39 0,-1 0-7 16,4 5-2-16,0 2 0 15,-6 0-12-15,3 2 0 0,0 1 0 0,2 4 0 16,-5-3 0-16,3 4 0 0,-5 6 0 0,-1-10 0 0,-2 11 0 0,-5-6 0 16,-3-2 0-16,-3 3 0 0,-2-1 0 0,-3 1 0 15,-3-1 0-15,-2 5 0 0,3-9 0 0,-6 7 0 16,0-3 0-16,3 1 0 0,-6-8 0 0,3 1 0 15,-2-3 0-15,-1 2 0 16,1-2-67-16,-1-2-16 0,3-3-3 0</inkml:trace>
  <inkml:trace contextRef="#ctx0" brushRef="#br0" timeOffset="25815.09">9877 7221 1440 0,'-13'-23'128'0,"7"13"-103"15,-4-4-25-15,2 3 0 16,-3-4 339-16,3 1 62 0,-2-2 13 0,-1-1 2 16,3 3-312-16,-2-2-64 0,-4 4-12 0,4-2-2 15,-3 0-4-15,-3 2-1 0,0 0 0 0,0 3 0 0,-3-5-1 16,1 7 0-16,-6-3 0 0,0 8 0 15,1-3-41-15,-9 3-9 0,0-3-2 0,-8 10 0 0,3-3 8 0,-2 10 2 16,2-3 0-16,2 6 0 0,6-4 10 0,3 3 1 16,2 3 1-16,5-3 0 0,1 2 10 0,5 1 0 15,5-3 0-15,-3-2 0 16,6 9-28-16,2-2-3 0,6 0-1 0,-1-1 0 0,6-1 20 16,0 4 3-16,3-2 1 0,5-3 0 0,7 8-4 15,7-8 0-15,1 3 0 0,9-2 0 0,2-1 12 0,1 0-8 0,-4-1 8 16,4 3-8-16,-4-1 0 15,6-1 0-15,3-2 0 0,0 3 0 0,-3-1 8 0,0 1 0 16,-6-3 0-16,1 2-8 0,-6 1 8 16,-5-1 14-16,-2 6-3 0,-6-6-1 0,0 5 14 0,-2-2 2 15,-3-3 1-15,-6 1 0 0,1 6 7 0,-6-1 2 0,-2-4 0 0,-3 6 0 16,-3-1-22-16,-2 1-4 0,-3 4-1 0,-3-2 0 16,-2-2-9-16,-3-1 12 15,-2 1-12-15,-9-3 12 0,-2 0-12 0,-3 0 0 16,1-4 0-16,-1-1 0 15,-3 0-56-15,6-4-6 0,0-2-2 16,5-8 0-16,1-2-137 0,7 0-28 0</inkml:trace>
  <inkml:trace contextRef="#ctx0" brushRef="#br0" timeOffset="25996.75">10636 7861 3049 0,'0'0'135'0,"0"0"28"0,0 0-131 16,6 9-32-16,4-4 0 0,-2-3 0 0,0 6 36 0,3-8 0 15,-3 2 0-15,2-2 0 0,-2-2-36 0,3 2 0 16,-3 0 0-16,2-3 0 16,-2-2-236-16,-3-2-53 0</inkml:trace>
  <inkml:trace contextRef="#ctx0" brushRef="#br0" timeOffset="26594.71">11157 7348 2484 0,'3'-4'110'0,"2"-1"22"0,1 3-105 16,-1-3-27-16,3-2 0 0,0-3 0 16,0 3 64-16,2 0 7 0,1 3 1 0,0-8 1 15,-3 2-13-15,2 3-4 0,-2-2 0 0,3 0 0 0,2-3-45 0,-3 2-11 16,-2 3 0-16,3 0 0 0,0-2 0 0,-1 2 0 15,-2-3 0-15,3 3-10 16,-3-2 10-16,0 2 0 0,-1-3 0 0,-1 6 0 0,-1-1 0 0,3-2 0 16,-3 0 0-16,1 0 11 15,-4 0-31-15,1 0-7 0,-1-3-1 0,-2 3 0 0,3 0 20 0,-3 5 8 16,0 0-8-16,0 2 8 0,-3-5 0 0,3 5 0 16,0-7 0-16,0 7-8 0,0 0 0 0,0 0 0 0,0 0 0 0,0 0 0 15,0 0 8-15,0 0 0 0,-2 7 10 0,2 2-10 16,0 5 0-16,0 3-16 15,0 4 1-15,2 5 1 0,1 7 14 0,0 2 0 16,-1 0 0-16,4 12-9 0,2 0-1 0,-3 10 0 16,0-1 0-16,1 5 0 0,-1 3 10 0,0-1 0 0,0 10 8 0,1-2-8 15,-4 4 0-15,4-2 0 0,-4-7 0 0,1 2 0 16,0-2 0-16,-1-2 8 0,1-1-8 0,-3-9 0 16,0 0 8-16,0-7-8 0,3-4 8 15,-1-3-8-15,-2-3 11 0,3-4-3 16,-1-2 0-16,-2-8 0 0,3 1-22 0,-3-10-5 0,3-5-1 0,-3-2 0 31,2-4-51-31,-2-3-10 0,-2-7-3 0,-1-3 0 0,0-4-1 0,3-2-1 16,-5-8 0-16,0-9-902 0</inkml:trace>
  <inkml:trace contextRef="#ctx0" brushRef="#br0" timeOffset="27319.78">11419 7513 1602 0,'6'-38'71'0,"-6"22"14"0,5-1-68 0,-2-1-17 15,2-4 0-15,3 8 0 0,0-2 125 0,2-1 22 16,1 1 4-16,2 2 1 0,0 4-37 0,1-4-7 15,2 5-2-15,-1-1 0 0,-1 3-43 0,2 0-9 16,-3 0-2-16,3 5 0 0,-6 2-35 0,3 0-7 16,1 2-2-16,2 5 0 0,-1 0-8 0,1 10 0 15,0-1 0-15,3 1 0 0,-3 4 0 0,5 2 0 16,-5 1-10-16,-1 2 10 0,-4 2 0 16,0-2 0-16,-3 0 0 0,-3-3 10 0,-2 6-10 0,-6-11 8 15,0 6-8-15,-5-3 8 0,-2-4-8 0,-4-1 8 16,-1-2-8-16,-1-2 8 0,-3-5 0 0,1 0-8 0,2-7 12 0,0 0-4 15,-3 0-8-15,4-7-17 0,-1 0 4 16,-3-3 1 0,1-4-19-16,2-2-3 0,0-3-1 0,5-2 0 15,1-5-20-15,4 3-4 0,6-1-1 0,3 0 0 16,5 1-3-16,0-1-1 0,5 8 0 0,0-5 0 0,3 4 32 0,0 1 7 0,3-1 1 0,2 3 0 16,3 5 24-16,5-5 11 0,3 4-1 0,5 3 0 15,0 0 28-15,2 5 6 0,-2 2 0 0,3 0 1 16,-8 0 0-16,0 2 0 0,-1 3 0 0,-2-3 0 15,3 5-1-15,-3 0 0 0,-2 1 0 0,-4 1 0 16,-4-2-4-16,-3 2-2 0,-3 5 0 0,-5-4 0 16,-5 6-10-16,-1 1-1 0,-4-3-1 0,-4 2 0 15,-4 6-8-15,-6-6-2 0,0 0 0 0,-2-1 0 16,-4-4-3-16,1 3-1 0,3-6 0 0,-1-1 0 16,-2-5-41-1,2-2-9-15,-2-2-2 0,0-5 0 0,5-3-12 0,0-4-4 16,3-7 0-16,3-3 0 0,4-4 1 15,6-7 0-15,6 2 0 0,2 0 0 0,5-5-4 0,0 3-1 0,3-3 0 16,2 1 0-16,1 2 39 0,2-1 7 0,3 8 2 0,0-3 0 0,2 1 32 0,1 6 6 16,2 1 2-16,-3-1 0 0,6 6 31 0,-3-4 6 15,3 8 2-15,-3-2 0 0,-5 4-31 0,0 0-7 16,-3 3-1-16,-3 2 0 0,-5 4-14 0,1 3-3 16,-1 3-1-16,-3 4 0 0,1 7-10 15,2 2-11-15,-2 3 3 0,-3 9 0 0,-3 3 8 0,3 4 0 16,0 12 0-16,0 0 0 0,-5 10 0 0,4 4 0 15,4 2 0-15,-3 8 0 0,3 7 23 0,-1 4 6 16,3 3 2-16,-2 4 0 0,2-2-17 0,-2 7-3 16,-1-7-1-16,1 0 0 0,-3 0-10 0,0-7 0 0,0 5 9 0,-3-10-9 15,0 3 18-15,1-5-1 0,-4-3 0 0,1-6 0 16,2-1-9-16,-5-4-8 16,0-10 9-16,0-6-9 0,0-3 0 0,-2-3 0 15,-1-6-13-15,0-8 4 0,1-4-3 0,-1-5-1 0,0-4 0 0,1-3 0 16,-4-7-24-16,1-3-5 15,0-6-1-15,0-10 0 16,-1-4-62-16,-2-10-13 0,-2 2-2 0,2-16-1 16,3-5-83-16,-1-16-16 0,-12-68-3 0,4 11-1 0</inkml:trace>
  <inkml:trace contextRef="#ctx0" brushRef="#br0" timeOffset="27568.01">12594 7372 518 0,'5'-33'23'0,"-2"19"5"0,0-3-28 0,-1 1 0 0,1-8 0 0,5 8 0 16,-3-8 353-16,1 8 66 0,-1-5 13 0,3 4 2 0,0 6-283 0,0-1-57 15,0-5-11-15,2 10-3 0,-2-2-39 0,3 6-8 16,-3-1-1-16,2 4-1 0,1 0-18 16,-1 7-3-16,1 2-1 0,2 3 0 15,-2 4-9-15,-3 3 0 0,2 5-12 0,-2-1 12 0,0 8 0 0,-3-8 0 16,1 8 0-16,-4-5 0 16,-2 4 0-16,3-4 0 0,-3 5 8 0,-3-3-8 15,-2-2 8-15,0-3-8 0,-3-1 8 0,3-4-8 0,-6 6 0 0,0-3 0 16,-2-4 0-16,-3-1 0 15,0-4-25-15,1 2-7 0,-1-5-2 0,-3-2 0 16,6 0-94-16,2-2-18 0,1-2-4 0,-1-3-768 16</inkml:trace>
  <inkml:trace contextRef="#ctx0" brushRef="#br0" timeOffset="27809.63">13346 7045 1900 0,'0'0'84'0,"0"0"18"0,0 0-82 0,0 0-20 0,0 0 0 0,-6 2 0 16,1 3 202-16,-3 4 36 0,3 1 7 0,-3 6 2 16,-3 5-163-16,-2 3-32 0,0 9-6 0,0 0-2 15,-3 7-28-15,2 7-7 0,-1 5-1 0,-1 4 0 16,5 3-8-16,3 7 8 0,6-3-8 0,2 3 8 16,2-2-8-16,3-8 0 0,6 7 0 0,0-8-11 15,2-8-77-15,0-7-16 0,6-8-4 0,-1-1 0 16,6-7-39-1,0-8-8-15,5-7-1 0,0-1-1 0,0-4-11 0,0-8-3 16,3-4 0-16,0-1 0 0</inkml:trace>
  <inkml:trace contextRef="#ctx0" brushRef="#br0" timeOffset="28039.28">13909 6981 2016 0,'0'0'179'0,"11"-4"-143"15,-1 8-36-15,6-1 0 0,3 1 137 0,-1 6 21 16,6-1 4-16,0 5 1 0,0 3-87 0,-1-1-16 0,1 8-4 0,0 6-1 16,0 1-38-16,2 4-7 15,-2 5-2-15,3 5 0 0,-4 4 20 0,-1 5 4 16,-4 10 1-16,1 4 0 0,-6 5-33 0,-5 0 0 16,0 7 0-16,-11-2 0 0,-2 6 0 0,-6-4 0 15,-5 0 0-15,-5-2 0 16,-5-3-21-16,-1-7-8 0,-2-2-2 0,-5-12 0 15,-1-4-84-15,-2-3-17 0,-8-3-3 0,-2-8-1 0</inkml:trace>
  <inkml:trace contextRef="#ctx0" brushRef="#br0" timeOffset="28857.04">8067 7965 2336 0,'24'-8'104'0,"-11"6"20"0,6-5-99 0,7 0-25 0,6 7 0 15,10-7 0-15,6-2 55 0,0 1 5 0,-4-1 2 0,7-5 0 16,4 5-15-16,4-6-3 0,1 4-1 15,-1-3 0-15,-4-1-27 0,1 4-6 0,-1-1-1 0,-2 3 0 16,-3-6-9-16,1 4 0 0,-4-1 0 0,-4-5 0 16,-4 8 0-16,-7 0 0 0,-5-5 0 0,-4 6 0 15,-1 1-104 1,-9-2-22-16,-3 2-5 0,-4 0-957 0</inkml:trace>
  <inkml:trace contextRef="#ctx0" brushRef="#br0" timeOffset="29233.2">8141 7743 1958 0,'-8'0'174'0,"-5"0"-139"15,-3 0-35-15,0-2 0 0,0 2 171 0,3 0 27 16,3 0 6-16,2 0 0 0,-3 2-128 0,1-2-27 16,4 7-5-16,-4 1 0 0,2-1-33 0,0 7-11 0,0-3 0 0,0 13 9 15,0-8-9-15,3 8 0 0,-3-1 0 0,5 8-11 32,-2-5-13-32,2 5-4 0,1-1 0 0,2-4 0 15,0 5-16-15,2-8-3 0,1 5-1 0,2-7 0 0,0 3 30 0,3-1 6 16,6-1 0-16,-4-6 1 0,6 5 11 0,5-2 0 0,0-2 0 15,6-6 0-15,-3 1 0 0,7-5 0 0,6 0-9 0,3-4 9 32,0 4-110-32,-1-7-18 0,1 0-3 0</inkml:trace>
  <inkml:trace contextRef="#ctx0" brushRef="#br0" timeOffset="29644.04">6469 8531 2833 0,'-11'-4'62'0,"1"1"13"0,2-1 2 0,3 1 3 0,2-4-64 0,3 7-16 15,5-2 0-15,6-5 0 0,5-3 29 0,5-1 3 0,3 1 0 0,5 1 0 16,5-5-21-16,1 0-11 16,4 4 12-16,4-4-12 0,-4-2 8 0,1-1-8 0,5 5 0 0,0-2 0 15,3 0 0-15,-3 0 0 16,2 2 0-16,-4-2 0 0,-4 7 0 0,-2-2-11 15,-2 2 11-15,-6 0-10 0,0 7 10 0,0 0 0 0,-3 0 0 0,1 4 0 16,-6 3 0-16,0 3 0 0,-5-1 0 0,0 5 0 31,-5-2-28-31,-1 9-3 0,-2-4-1 0,-5 6 0 0,-3 3 32 16,-3 5 0-16,3-1 0 0,-5 1 0 0,0 2 0 0,-6 4 0 0,0 3-8 0,1 0 8 16,-1 0 8-16,1 0 4 0,-6 0 0 0,3-2-858 31,2-5-172-31</inkml:trace>
  <inkml:trace contextRef="#ctx0" brushRef="#br0" timeOffset="30105.76">4244 5869 2498 0,'-19'-9'111'0,"14"6"22"0,2-1-106 0,3-4-27 0,3 6 0 0,2-7 0 16,3 2 42-16,3-3 3 0,2-1 1 0,3-1 0 15,8 0-20-15,-3-4-4 0,8-1-1 0,6 1 0 16,7-8-12-16,5-2-9 0,9-2 12 0,2-5-12 15,0 0 0-15,3-4 0 0,5 1 0 0,11-4 0 16,0-2-8-16,2 2-9 0,1-2-2 0,2-3 0 16,5 3-25-16,-2-3-6 0,2 5-1 0,-2 0 0 15,-1 0-1 1,-2 0 0-16,-2 9 0 0,-6-2 0 0,-11 3-12 0,1-1-4 0,-3 5 0 16,-3 1-896-16</inkml:trace>
  <inkml:trace contextRef="#ctx0" brushRef="#br0" timeOffset="30439.31">4165 5171 2440 0,'0'0'54'0,"5"7"11"0,13-5 3 0,1 10 0 0,7-1-55 0,3 4-13 0,6 1 0 0,10 8 0 15,5-1 27-15,8 3 2 0,6 9 1 0,2 0 0 16,5 13-8-16,3 6-2 0,6 2 0 16,2 0 0-16,5 8-6 0,0-1-2 0,3 1 0 15,0 4 0-15,0-7 3 0,-2-9 0 0,-4 2 0 0,-2-9 0 16,0-3-6-16,-2-4-1 0,-14-3 0 0,3 3 0 15,-3-5-8-15,0 4 0 0,0-6 0 0,-2-3 0 16,-4 0-46-16,1-4-11 0,-2-5-3 16,-1-5 0-16</inkml:trace>
  <inkml:trace contextRef="#ctx0" brushRef="#br0" timeOffset="35350.08">10290 9641 2250 0,'-16'-18'100'0,"10"6"20"15,1 0-96-15,0-2-24 0,-3 0 0 0,0-3 0 16,0 3 92-16,0-2 15 0,-2-1 2 0,-4 3 1 15,1 2-27-15,-3-2-6 0,0 0-1 0,-2 5 0 16,-1-1-38-16,-2 3-8 0,-3 0-2 0,1 7 0 0,-1-2-28 16,-3 4 0-16,-2 3 0 0,0 0 0 0,0 2 0 0,0 7-13 15,-3 0 1-15,0 2 0 16,1 1-20-16,1 2-3 0,4 4-1 0,2-2 0 16,0 3-4-16,6-1-2 15,-1 1 0-15,6-1 0 0,0 1 1 0,2 0 0 0,6 1 0 16,0-1 0-16,2-1 17 0,0 1 3 0,3-5 1 0,3 4 0 0,5-4 20 0,3 0 0 15,-3-5 0-15,7 2 0 0,4-6 0 16,7 4 21-16,-2-5-2 0,5-2-1 0,0 3-2 0,1-3 0 16,1 0 0-16,4 0 0 0,-4 0 6 0,1 3 1 15,0-3 0-15,-3 2 0 0,-3-2-14 0,4 0-9 0,-1 0 12 16,0 3-12-16,-3-3 16 0,1 2-4 0,-9 0-1 16,-2-2 0-16,0 3-11 0,-3 2 0 15,-5-1 0-15,-3 1 8 0,-2 0-8 0,-3 2 0 0,-5 2 0 16,0 1 0-16,-6-1 0 0,0 1 8 0,-5 2-8 15,-5 0 8-15,0-3 1 0,-3-2 0 0,-2 0 0 0,2-2 0 16,-2-5-9-16,-1 2 0 0,-2 3 9 0,3-9-9 16,2-1-8-16,0 3-7 0,3-12-1 0,5 4 0 31,0-4-174-31,5 0-35 0,-12-16-7 0,15 1-2 0</inkml:trace>
  <inkml:trace contextRef="#ctx0" brushRef="#br0" timeOffset="35595.68">10761 10394 2995 0,'-11'5'266'0,"8"-5"-213"0,-2 2-42 0,2-2-11 0,1 7 57 0,2-7 10 16,0 0 1-16,5 2 1 0,0 5-69 0,3-2 0 16,-8-5-10-16,11 3 0 15,-1-3-125-15,-2 0-25 0,3 0-4 0,-3-8-2 0</inkml:trace>
  <inkml:trace contextRef="#ctx0" brushRef="#br0" timeOffset="37653.69">11422 9860 2948 0,'-5'-5'65'0,"-3"-4"14"0,3 0 2 0,-1-3 1 0,6-5-66 0,0 1-16 0,6-1 0 0,1 1 0 0,1-5 0 0,3-3 0 16,2 1 0-16,3-1 0 0,0-2 0 0,3-4 0 16,-1 4 0-16,-2-5 0 15,0 5-18-15,0-2-4 0,-3 2-1 0,-3 1 0 16,-2 1-7-16,-2 3-2 0,2-3 0 0,-3 10 0 16,-5-2-6-16,3 9-2 0,-3 2 0 0,-3 0 0 15,0 3 40-15,-2 4 0 0,0 3 0 0,-3 4 0 0,-3 1 24 16,3 6 13-16,0 8 3 0,-2 6 0 0,2 3-23 0,0 7-4 0,3 0-1 15,2 7 0-15,0 7 0 0,3 0 0 0,0 5 0 16,3 5 0-16,2-3-12 0,0 7 0 0,1-2 0 16,2 5 0-16,-3-6 0 0,0 11 0 0,1-6 0 15,-1-2 0-15,-2 1 8 0,-1-6 0 16,1-2-8-16,-1-2 12 0,-2-5-12 0,0-4-8 0,3-3 8 0,-3-7-13 16,0-8 36-16,3-1 7 0,-3-7 2 0,2-1 0 15,1-6-62 1,0-3-12-16,-3-5-2 0,0-2-1 0,0-7-115 0,0 0-24 15,2-9-4-15</inkml:trace>
  <inkml:trace contextRef="#ctx0" brushRef="#br0" timeOffset="39875.76">13457 8891 1670 0,'0'0'148'16,"0"0"-118"-16,0 0-30 0,0 0 0 0,0 0 207 0,0 0 35 16,0 0 7-16,0 0 2 0,-6 7-179 0,1 7-35 0,0-4-7 0,0 11-2 15,2 2-28-15,-2 6 0 16,2 6 0-16,0 5 0 0,1 2 15 0,-4 12-3 16,4-4-1-16,-1 11 0 0,0 2-26 0,1 1-5 15,-1 6 0-15,1 1-1 0,-4-5 6 0,4 4 2 0,-4 3 0 16,1-9 0-16,0-3 13 0,-1-5 0 0,4-9 0 15,-1-7 0-15,-2-4-26 0,2-8 1 0,1-5 0 16,2-6 0-16,-3 2 13 0,3-8 4 0,3-4 0 0,-3-4 0 16,0-3 8-16,0 0 0 0,2-10 0 0,1 1 8 15,2-12-32-15,0 2-5 16,3-9-2-16,3 2 0 0,-3-7 31 0,2-5 0 0,1 3 0 0,-3-3 0 16,3 1 35-16,-1 4 0 0,-2 0 0 0,0 2 0 0,3 1-1 15,-1 6 0-15,-2 1 0 0,0 6 0 16,0 3 2-16,0-2 0 0,0 6 0 0,-3 3 0 15,-2 0-13-15,-3 7-3 0,0 0 0 0,0 0 0 0,0 0-20 0,5 7 0 16,-5 0 0-16,0 3 0 16,-3 2 0-16,1-3 0 0,-3 5 0 0,-3-2-8 15,0 2-39-15,0-5-7 0,-3 8-2 16,3-3 0-16,-2-5-10 0,2 8-2 0,0-5-1 0,-3-1 0 16,3 1 30-16,3-3 7 0,-3-1 0 0,0-1 1 0,3-3 31 0,2 1 0 15,3-5 0-15,-3 2 0 0,3-2 0 0,0 0 0 16,0 0 11-16,0 0-3 0,3 7 38 0,5 0 8 15,0-4 2-15,3 4 0 0,-1 0-9 0,3 2-2 16,6-2 0-16,-1 3 0 0,9 2-13 0,-3-1-4 16,-1 1 0-16,1 0 0 0,0 2-28 0,-3-5-10 15,3-2 0-15,0 3 0 0,0 2-9 0,0-5-1 0,-1-3-1 0,-4 1 0 32,2-3-199-32,-5 5-40 0,13-7-8 15,-13-2-2-15</inkml:trace>
  <inkml:trace contextRef="#ctx0" brushRef="#br0" timeOffset="41128.98">14346 9058 403 0,'0'0'17'0,"-8"-2"5"0,0 2-22 0,0 2 0 0,-3 5 0 0,1 0 0 15,-1 3 442-15,3 11 84 0,-2 2 17 0,-1 3 3 16,0 12-401-16,1 4-80 0,-3 10-16 0,-3 4-3 16,-3 10-21-16,3 5-4 0,1-1-1 0,1 8 0 15,4 2-20 1,-1-3-16-16,3-4 2 0,3-4 1 16,2-11-45-16,3-1-9 0,0-10-1 0,6-7-1 15,1-3-88-15,7-4-18 0,-1-9-3 0,5-1-670 0</inkml:trace>
  <inkml:trace contextRef="#ctx0" brushRef="#br0" timeOffset="41401.89">14798 9100 2361 0,'0'-7'104'0,"0"7"23"0,0-4-102 0,0 4-25 16,0 0 0-16,0 0 0 0,8 7 112 0,3-3 16 15,2 1 4-15,0 7 1 0,0 0-82 0,1 2-17 16,1 9-3-16,1 1-1 0,3 2-30 0,-1 4 0 16,4 1 0-16,-4 2 0 0,1 7 0 0,-1 7-13 15,-2 0 1-15,-3 0 0 0,-2 7-8 0,-6-5-2 16,-2 5 0-16,-9 1 0 0,-1 1 3 0,-7 0 1 16,-10 1 0-16,1-1 0 15,-6-4-47-15,-6 2-10 0,-7-2-1 16,-8 2-696-16,-11 0-140 0</inkml:trace>
  <inkml:trace contextRef="#ctx0" brushRef="#br0" timeOffset="48038.8">11671 9357 1828 0,'0'0'81'0,"0"0"17"0,0 0-78 0,-3 0-20 0,3 0 0 0,-3 7 0 0,-2-5 83 0,5-2 13 16,-2 0 2-16,2 0 1 0,0 0-28 0,-3 5-6 15,0-5-1-15,3 0 0 0,0 0-28 0,0 0-7 16,0 0-1-16,-2-5 0 0,2 5-19 0,0 0-9 16,0 0 8-16,0 0-8 0,2-2 0 0,-2 2 0 15,0 0 0-15,6-2 0 0,-1-3 0 0,3 5 0 16,0 0 0-16,0 0 0 0,0 5-14 0,2-1 5 16,3 1 1-16,3 2 0 0,0 0 8 0,3-2 0 0,-3 6 0 15,2-1 0 1,3-1-34-16,-2 1-5 0,-1 4-1 0,-2-5 0 0,0 3 23 0,0 0 4 0,-6 0 1 15,1-1 0-15,-6 1 12 0,1 0 0 16,-4 0 0-16,-2-1 0 0,-2 1 0 0,-4 0 12 0,-2 4-3 16,-2 1 0-16,-3-3 1 0,-1 2 0 15,1 1 0-15,-3 4 0 0,0-5-10 0,1 1 10 0,-7-1-10 0,4 1 10 16,-1 4-10-16,1-5 0 0,-1 1-12 0,3-1 12 16,1-2-8-16,-1 3 8 0,0-8 0 0,3 5 0 15,-1-6-22-15,4-1 0 0,2 0 0 0,-3-5 0 16,3 0-54-1,-2-2-12-15,4-2-1 0,1 0-533 0,0-10-106 0</inkml:trace>
  <inkml:trace contextRef="#ctx0" brushRef="#br0" timeOffset="48822.82">12031 9651 2030 0,'0'0'44'0,"0"0"10"0,8 0 2 0,-1 4 1 0,1-1-45 0,3-3-12 16,2-3 0-16,0-1 0 0,3 1 51 0,3-4 8 15,-1-2 1-15,1 2 1 0,-1-7-25 0,1 4-6 0,-1-4-1 0,1 5 0 16,2-5-18-16,-2 2-11 15,4-2 12-15,-4 0-12 0,0-3 0 0,-4 1 0 0,-1 2 0 0,2-3 0 16,-6 6 0-16,1-4 0 0,-3-1 0 0,0 2-12 16,-1 0-8-16,-1 2 0 0,-4 0-1 0,1 3 0 15,0-1 8-15,-3 1 1 0,-3-3 1 0,3 5 0 16,-5 2 11-16,-3 1 0 0,0-3 0 0,-3 7 0 16,-2 0 0-16,-3 0 9 0,-2 0-9 0,-1 0 0 15,-2 7 8-15,0 0-8 0,5 0 0 0,-3 2 0 16,1 5 0-16,2 1 0 0,0-4 0 15,3 6-9-15,-3 4 9 0,5-2-12 0,4 2 12 0,1 2-12 16,1-4 12-16,2 2 12 0,1 1-2 0,4-4-1 16,4 4-34-16,-4-4-7 0,6-1-2 0,-3-1 0 0,6-2 34 15,0 3 16-15,-1-3-2 0,3 0 0 16,-2-2-14-16,2-5 0 0,3 2-9 0,0 5 9 0,3-7 0 0,-1 3 0 16,6-5 0-16,-3-1 10 0,-2 3 9 15,2-2 1-15,-3-3 1 0,1 3 0 0,-1-5-1 0,1 0 0 16,-1 0 0-16,4 0 0 0,4-5 0 0,3-2 0 15,-2 5 0-15,4-7 0 0,1-3 3 0,0 2 0 16,-3 1 0-16,0-5 0 0,0 0-12 0,-2-3-3 16,2 1 0-16,-6-8 0 0,7 6-8 0,-1-6 0 15,0 3 0-15,3-3-11 0,-6 1 11 0,-2-1 0 16,-6 1 8-16,3-1-8 0,-5 8 8 0,-2-3-8 16,-4-2 8-16,1 4-8 0,-3 3 9 15,-6-2-9-15,4-1 12 0,-6 3-12 0,-3 5 12 0,-2-3-12 0,2 0 12 0,-5 3-12 16,-2-1 12-16,-1 3-12 0,0 3 12 0,1 1-12 15,-3 3 0-15,-6 3 0 0,1 1-15 0,-1-1 5 16,-5 4 1-16,0 2 0 16,3 5 0-16,3 0 0 0,-3 3-3 0,-1-1 0 0,1 1 0 0,3 6 0 15,-4 3-4-15,4 2 0 0,-3-2-1 0,5-2 0 16,0 6 1-16,3-4 1 0,2 5 0 0,1-3 0 16,4-2 38-16,6-3 7 0,0 1 2 0,6-1 0 15,2-4-20-15,2 2-3 0,6-2-1 0,0-5 0 16,5 3 1-16,3-5 0 0,5-8 0 0,5 3 0 15,9-7-1-15,2-7 0 0,0 3 0 0,2-8 0 16,4 2-90 0,-4-6-18-16,-2-5-4 0,0-3-937 0</inkml:trace>
  <inkml:trace contextRef="#ctx0" brushRef="#br0" timeOffset="51954.78">9358 9935 1958 0,'-10'0'87'0,"4"0"17"0,1 5-83 0,-3-5-21 0,0-5 0 0,0 5 0 16,0-2 152-16,-2 2 25 0,-1-5 6 0,1 5 1 15,-6-2-104-15,3 2-21 0,-9 0-4 0,-1 0-1 16,-4 2-14-16,1 3-2 0,-6-3-1 0,0 3 0 16,-2-3-57-16,-1 8-11 0,1-3-2 0,-3 0-1 31,0 7-5-31,-3-5-1 0,-2 6 0 0,0-4 0 15,-1 3-2-15,1 1-1 0,0-1 0 16,2-3 0-16,3 6-9 0,8-3-1 0,0 0-1 0,2-2 0 0,3 0-101 16,1-3-20-16</inkml:trace>
  <inkml:trace contextRef="#ctx0" brushRef="#br0" timeOffset="52280.07">8083 9853 2073 0,'-5'0'184'0,"2"0"-147"15,-2 0-29-15,5 0-8 0,0 0 66 0,0 0 12 0,2 7 2 16,4-2 1-16,-1 2-69 0,0 5-12 0,1-3 0 0,2 3-9 16,-3 2 9-16,3 2 0 0,0 1 0 0,-3 6 0 15,3 1-9-15,-3-1 9 0,3 1-10 0,-5 6 10 16,-1-4-22-16,1 5 2 0,5 7 0 0,-5-6 0 31,-3 1-19-31,2-2-3 0,6 0-1 0,0-6 0 0,0 4 35 0,0-6 8 16,0-4 0-16,5-3 0 0,6-1 32 0,5-1 8 0,2-5 1 15,6-2 1-15,2-5 15 0,3-2 3 0,3 0 1 0,8-7 0 16,4-2-25-16,7 0-6 0,2-6-1 0,-3-1 0 16,-3 2-29-16,1-5-16 0,-6-2 1 0,0 4 1 31,3 1-195-31,-8-3-39 0</inkml:trace>
  <inkml:trace contextRef="#ctx0" brushRef="#br0" timeOffset="52732.42">6850 10276 3020 0,'-21'0'67'0,"10"5"13"0,3-3 4 0,0 5 0 0,1 1-68 0,1-1-16 0,4 2 0 0,-4 0 0 16,4 8 10-16,2 4-2 0,0-4 0 0,0 6 0 15,0-7-8-15,2 8 0 0,4-3 0 0,-4 3 8 16,4-5-8-16,1 4 0 0,4 5 0 0,0-2 0 16,2 0 0-16,3-2 0 0,0-1-12 0,2-2 12 15,3-2-22-15,0 5 3 0,1-1 1 0,1-2 0 16,1-2 18-16,5 2 0 0,-2-2 0 0,-1-5 0 16,1 0 0-16,-3-2 0 0,-1 2 0 0,4-4 0 15,-3-3 0-15,2 4 0 0,1-6 0 0,-1 2 0 16,3 0 0-16,-5 3 0 0,2-3 0 0,-2 0 0 0,-3-5 0 15,1 5 0-15,-7 0 0 0,-1 0 0 16,-4 0 0-16,-2 3 0 0,-3-3 11 0,1 2-11 0,-6-2 0 0,-3 3 0 16,-2 1 0-16,-6 1 0 15,-2-5 0-15,-6 3-14 0,1-3 2 0,-6 0 1 16,0 0-203-16,-5-5-41 0</inkml:trace>
  <inkml:trace contextRef="#ctx0" brushRef="#br0" timeOffset="52905.21">7043 10307 2592 0,'6'-7'230'16,"1"2"-184"-16,7-7-37 0,2-4-9 0,5 0 99 0,0-3 17 16,3-2 4-16,5-1 1 0,0 4-64 0,3-4-13 0,5-1-2 0,0 4-1 15,0-4-28-15,-3 1-5 0,1-1-8 0,-6 4-940 16,-3-2-193-1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09:09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3104 10584 288 0,'0'0'12'0,"0"0"4"15,0 0-16-15,0 0 0 0,0 0 0 0,0 0 0 0,0 0 167 16,0 0 30-16,0 0 7 0,0 0 0 0,0 0-108 0,0 0-23 15,0 0-4-15,0 0-1 16,0 0-36-16,0 0-7 0,0 0-1 0,0 0-1 16,0 0-23-16,0 0 0 0,0 0 0 0,0 0 0 0,0 0 0 15,0 0 0-15,0 0 0 0,0 0 0 16,5 8 0-16,-5-1 9 0,0-5-9 0,3 5 0 16,-3 0 0-16,5 0 0 0,-5-7 0 0,0 2 0 0,2 6 0 0,1-1 0 15,2 2 0-15,-5-2 0 0,8 0 0 0,-8-5 0 16,6 5-12-16,-1 1 3 0,-2 1 9 0,2-2 0 15,-5 0 0-15,2 2 0 0,4-1 0 0,-4-1 0 16,1 2 0-16,-3 5 0 0,5-4 24 0,-2-3 6 16,-3 7 2-16,5-5 0 0,-5 0-22 0,3-1-10 15,0 6 10-15,2-5-10 0,-5-2 15 0,0 3-3 0,3 4-1 16,2-5 0-16,-5 3-2 0,0 0 0 16,2-5 0-16,-2 2 0 0,0 5-9 0,6-4 0 0,-6 4 0 0,2-5 8 15,1 8 2-15,-3-6 0 16,5 1 0-16,-5 2 0 0,0 3-10 0,0-3 0 0,0-5 0 0,3 8 8 15,-3-3-8-15,0-5 0 0,5 8 0 0,-5-3 0 16,3 0 0-16,-3-2 0 0,0 2 0 16,0 2 0-16,0-2 0 0,0-4 0 0,0 6 0 0,0-2 0 15,0 0 0-15,0-2-9 0,0 2 0 0,-3 0 0 16,3-2 9-16,0 2 0 0,0 3 10 0,0-1-10 16,-5 1 9-16,5 4-9 0,-3-5 8 0,3 1-8 15,0-1 0-15,0 5 0 0,0-4 0 0,3-3 0 16,-3 2 0-16,0 1 0 0,0-3-14 0,0-2 5 15,5 4 9-15,-5-2 0 0,0 0 0 0,3 3 0 16,0-8 0-16,-3 5 0 0,0-4 0 0,0 4 0 0,5-5 0 0,-5 1 8 16,0 4-8-16,3-5 11 0,-3 5-11 0,0-4 0 15,0 1 0-15,0 1 8 16,0 0-8-16,0 0 0 0,0 2 0 0,0-5 8 0,0 8-8 0,0-3 0 16,0 2 0-16,0-2 0 0,0-2 0 0,5 2 0 15,-10 3 0-15,5-3 0 0,5 2 0 0,-5 1 0 16,0-3 0-16,2 0 0 0,4-2 0 0,-6 4 0 15,0-4 0-15,0 0 0 0,2 2 0 0,-2-5 0 16,3 5 0-16,2-4 0 0,-5 4 0 0,0 0 0 16,3-2 0-16,2 0 8 0,-5-1-8 0,3 1 0 0,0 0 0 15,-3 2 0-15,5-5 0 0,-5 5 0 16,2-4 0-16,-2 4 0 0,6 0 0 0,-4-2 0 0,4-5 0 0,-6 2 0 16,2 3 0-16,1-7 0 0,-3 2 0 0,5 0 0 15,-5 2 0-15,3-2 12 0,2 0-12 0,-5 0 12 16,0-4-12-16,0-3 0 0,6 7 0 0,-6-7 0 15,5 5 0-15,-5-3 0 16,2 3 0-16,6-3 0 16,-2-2-36-16,-1 0-8 0,0 0-3 0</inkml:trace>
  <inkml:trace contextRef="#ctx0" brushRef="#br0" timeOffset="58995.42">11422 4822 2437 0,'0'0'53'0,"-5"0"11"0,-1 0 3 0,6 0 2 0,0 0-55 0,-2 7-14 0,-3 1 0 0,2 3 0 0,3 8 19 0,-3 0 1 0,3 7 0 0,-2 11 0 16,-1 13-20-16,0 11 0 16,1 10-11-16,-4 6 11 0,1 5 0 0,-3 13 0 15,-2 1 0-15,2 5 9 0,0 10-9 0,0-3 0 0,0 2-10 0,0 3 10 16,0 5 0-16,3-5-9 0,-1 0 9 0,4 2 0 16,-1-2-48-1,3-5-5-15,3-2-1 0,-1-5 0 16,1-5-9-16,2-2-1 0,1-4-1 0,-1-6 0 15,3 3 41-15,0-7 9 0,-3-2 2 0,3-5 0 0,-3-3 13 16,3-6 0-16,-2 4 0 0,1-9 0 0,-1 2 15 16,-1-4 5-16,0-8 2 0,-2-2 0 0,2 0 8 0,1-7 2 0,-4 0 0 15,1 0 0-15,2-5 0 0,-2-7 0 0,-1 3 0 0,4 0 0 16,-6-8 12-16,2 3 4 0,1-5 0 0,-3 0 0 0,5-2-32 16,-2-2-7-16,-3-3-1 0,3 0 0 15,-1-2 4-15,1-1 0 0,-3-1 0 0,3-1 0 16,-1-2 0-16,1-4 0 0,-1 4 0 0,1 0 0 0,0-5-12 15,-1 3 0-15,4-3 0 0,-1 3 0 0,3-3 10 0,3-2 0 16,2 0 0-16,0 0 0 0,0 0-10 16,3-2 0-16,0-3 0 0,5 3 0 0,-2-3-10 0,-1-4-1 15,1 6 0-15,4-4 0 0,1 0-7 0,5 0-2 16,1 0 0-16,1-2 0 16,4 2 8-16,2 0 0 0,2 2 1 0,-2-2 0 15,0 2-15-15,1-2-3 0,-1 5-1 0,2-5 0 0,6 7 14 0,3-3 4 0,2-1 0 16,3 8 0-16,-3-1 0 0,-2-3 1 15,0 4 0-15,-1-1 0 0,6-1 11 16,3 5 0-16,2-2 0 0,-5-3 0 0,0 8 0 0,-3-6 0 16,6-1 0-16,2 4 0 0,-3-3 8 0,1-1 3 15,2 4 1-15,-2-5 0 0,-6 3 17 0,0-3 4 0,3 5 1 0,0-4 0 16,-3-3-11-16,1 4-3 0,1-1 0 0,-4 1 0 16,-3-1-9-16,-3-1-3 0,3 3 0 0,-2-3 0 15,-4-2-8-15,1 0 10 0,0 5-10 0,-3-3 10 16,-3-2-10-16,-2 5 10 0,-3-3-10 0,-2-2 10 15,-4 3 0-15,-1-3 0 0,-7 0 0 0,1 0 0 16,-3 0 10-16,1 0 1 0,-6 0 1 0,0 0 0 16,-8 0-2-16,8-3-1 0,-8 3 0 0,0 0 0 15,2-2-3-15,1-3-1 0,-1-2 0 0,-2 0 0 0,0 2 20 0,-2-6 4 16,-1 1 1-16,1-4 0 16,-4-2-32-16,1-3-8 0,-3-2 0 0,3-5 0 0,-3-2 0 0,-3-8-12 15,3-1 4-15,0-1 0 0,0-2 8 16,-2-7 0-16,2-2 0 0,-3-6 0 15,3-1 0-15,0-10 9 0,0-2-1 0,3-5-8 16,0-5 11-16,0-4-11 0,2-5 10 0,3-5-10 16,-3-2 0-16,3-2 0 0,0-5 0 0,3 2 0 0,-6-2-13 0,3-3 4 15,3 1 1-15,-3 2 0 0,-3-3 8 0,3 3 0 16,0 5 0-16,0 9 0 0,0 0 0 0,3 7 0 16,-3 0 0-16,3 5 0 0,-1 9 0 0,1 2 0 15,-3 3 0-15,3 5 0 0,-3-1 0 0,2 3 0 16,-2-2 0-16,0 6 0 15,-2 6-37-15,-1-4-6 0,0 13-1 0,-2-2 0 16,-3-1-78-16,0 5-16 0,-3-5-3 0,6 13-600 0,-3-6-120 0</inkml:trace>
  <inkml:trace contextRef="#ctx0" brushRef="#br0" timeOffset="59384.35">14859 4380 2552 0,'0'0'113'0,"-5"0"23"0,-1 7-108 0,1 0-28 0,-3-4 0 0,3 11 0 0,-3 7 17 0,-3 3-1 16,1 1-1-16,-3 6 0 16,-3 2-15-16,0 5-12 0,-3 4 3 0,1 3 0 0,2 2 9 0,3 4-12 15,-3 1 12-15,3 0-12 0,-3 9 0 0,5-5 0 16,1 6 0-16,-1-6 0 0,6-2-1 0,-3-5-1 16,5-4 0-16,0-10 0 15,6-4-18-15,0-5-4 0,-1-3-1 16,4-8 0-16,4 1-2 0,-2-9 0 0,3 7 0 0,2-7 0 15,-2-4 19-15,4-1 3 0,1-4 1 0,3 2 0 16,-1-7-10-16,4 7-2 0,-4-8 0 0,-2 4 0 16,0-8-124-16,-6 5-26 0,1-5-5 0,-6 0-1 15</inkml:trace>
  <inkml:trace contextRef="#ctx0" brushRef="#br0" timeOffset="60035.45">14356 5006 172 0,'-8'0'16'0,"0"-2"-16"0,-2-3 0 0,5 2 0 16,-3 1 271-16,0-5 51 16,2 2 10-16,4 3 3 0,2-5-199 0,0 5-39 0,0 2-8 0,2-5-1 15,6 3-31-15,0-3-5 0,3 0-2 0,2 0 0 16,0 5-33-16,3 0-6 0,3-2-2 0,-1 2 0 16,1-5-9-16,5 5 0 0,-3 0-10 0,5 0 10 15,6 0-21-15,0 0 1 0,-1-2 1 0,4 2 0 16,2 0-4-16,0 2-1 0,-5-2 0 0,2 0 0 15,-5 5 24-15,-2-3 0 0,-1-2 8 0,-2 5-8 16,0-3 24-16,0 1 0 0,2-3 0 0,0 5 0 16,4-3 16-16,-4 3 4 0,0-3 0 0,-2 3 0 15,0-1-22-15,0 1-4 0,-3 2-1 0,0-2 0 16,-5 2-17-16,-3 0 0 0,1 2 0 0,-4-2 0 0,-2 8 0 16,-3-6 0-16,1 3 8 0,-6-1-8 0,0-1 10 0,-6 4-2 15,1-5 0-15,-3 3 0 0,-2-2 2 0,-6-1 0 16,0-2 0-16,-3-2 0 0,-2-3-10 0,0 0 10 15,2-2-10-15,-2 0 10 0,3-9-10 0,-1 2-12 16,3-2 2-16,3-6 1 0,0-1-3 0,5 2 0 0,0 2 0 16,0-4 0-1,8-6-15-15,-3 8-3 0,3-2-1 0,3-1 0 16,2 1-4-16,1-3-1 0,4 0 0 0,1 3 0 0,2-3 10 16,3 3 2-16,0-1 0 0,0-2 0 0,0 3 5 0,2 4 2 0,3-2 0 0,3 0 0 15,0 4 39-15,-3-4 8 0,0 5 2 16,-2 0 0-16,-1-3-14 0,1 2-2 0,-3 1-1 0,0 2 0 15,-1 0 16-15,1 0 3 0,-5 7 1 0,2-5 0 16,-2 0-3-16,-1 5 0 0,-2-2 0 0,0 2 0 16,-3-5 2-16,3 5 0 15,-2 5 0-15,-6-5 0 0,0 0-13 0,2 7-2 0,4-2-1 0,-4 2 0 16,-2 7 0-16,0-5 0 0,3 5 0 0,0 3 0 16,-3-1-5-16,0 8-1 0,2 2 0 0,1 4 0 15,-3 6-12-15,2-1 0 0,4 12 0 0,-4 2 0 16,6 10 0-16,-5 0 0 0,0 4 8 0,-1 6-8 15,1-4 0-15,2 11 0 0,-5-8-12 0,3 3 12 0,-6-8 0 16,3-2 11-16,0-4 0 0,0-1 0 0,-2-2 6 0,2-4 2 16,-3-3 0-16,0-7 0 15,1-5-43-15,2-7-8 0,0-4-1 0,0-1-1 16,-3-9-118-16,0 0-23 0,3-7-5 0</inkml:trace>
  <inkml:trace contextRef="#ctx0" brushRef="#br0" timeOffset="60332.7">15502 4686 518 0,'-3'-5'46'0,"6"3"-37"0,0-3-9 0,-1 3 0 0,1-5 443 0,5 0 86 16,0 4 18-16,2-1 3 0,6 1-402 0,0 1-80 15,0 2-16-15,2 0-3 0,-2 0-23 0,0 2-5 0,0 5-1 0,-3 1 0 16,3 1-20-16,-5 0-8 0,2 8 0 15,-2-3 0-15,-3 2 8 0,-3 8 11 0,0-8-3 0,-5 8 0 16,0-1-8-16,-3-6 0 0,-2 6 0 0,-3-6 0 16,0 6 0-16,-2-6 0 0,-6 4 0 0,0-5 0 15,0 1 0-15,-5-1 0 0,-3 1 0 0,0-3 0 32,1 2-31-32,-1-9-8 0,-5 8-1 0,2-6-1 15,1 0-54-15,-1 3-10 0,3 0-3 0,1-5 0 0,1 7-85 0,7-5-18 16,-17 8-3-16,8-5-1 0</inkml:trace>
  <inkml:trace contextRef="#ctx0" brushRef="#br0" timeOffset="61236.03">12523 7626 2602 0,'0'0'57'0,"0"0"12"0,0 0 3 0,-3 7 1 0,3 0-58 0,-3 0-15 0,3 0 0 0,0 2 0 15,-2-1 12-15,2 1 0 0,-5 5 0 0,2-5 0 16,0 6 7-16,-2-1 1 0,2 2 0 0,-2 1 0 31,2-1-41-31,-2 3-8 0,5 4-2 0,-3 1 0 0,3-1 5 0,0 1 1 0,3 4 0 0,0-2 0 0,-1 0 13 0,1-3 4 16,2-1 0-16,1-6 0 0,2 8-10 15,5-8-2-15,-3 1 0 0,6-3 0 16,5-5 32 0,1 0 7-16,1-2 1 0,4 1 0 0,2-4-5 0,0-1-1 0,3-3 0 0,-3 0 0 15,-3-7-6-15,3 4-8 0,-5-2 11 0,3-4-11 16,-1 2-25-16,-2 0-12 0,2-2-3 15,-2-1 0-15,-3 1-83 0,-2-3-17 0,-3 0-3 16,-3 0-786-16</inkml:trace>
  <inkml:trace contextRef="#ctx0" brushRef="#br0" timeOffset="61405.12">12946 7823 403 0,'-8'0'17'0,"3"-2"5"0,-3 0-22 0,3-3 0 0,-3 5 0 0,0-2 0 15,0-3 423-15,0 5 80 16,0 0 16-16,3 0 3 0,-3 0-347 0,0 5-70 15,0-3-13-15,0 7-4 0,-3 3-25 0,3 5-6 0,-2 1-1 0,-1 6 0 16,-2 7-38-16,2-1-8 0,-2 3-2 0,0 0 0 16,-3 7-22-16,0 2-5 15,-2 1-1-15,-4-3 0 16,4 0-200-16,-1 0-40 0</inkml:trace>
  <inkml:trace contextRef="#ctx0" brushRef="#br0" timeOffset="61794.25">11213 7435 2185 0,'-18'-2'48'0,"12"-5"9"0,-2 5 3 0,0-3 2 0,3 3-50 0,2-3-12 15,3 0 0-15,3-2 0 0,2 2 36 0,6-2 5 16,0-2 1-16,7 2 0 0,1 4-31 0,7-4-11 16,8 7 0-16,9 0 9 0,2-2-9 0,5 4 0 15,3-2 0-15,2 7 0 0,6-4 0 0,5 2 0 0,9-3 8 16,-4 5-8-16,6-5 13 0,-1 5-2 0,9-7-1 16,0 5 0-16,5-10-1 0,0 5 0 15,0 0 0-15,2 0 0 0,4 0 7 0,-1 0 0 0,5 0 1 16,-4-2 0-16,-4-3-25 0,-5 5-6 15,-7-2-1-15,-1 2 0 0,3 0 23 16,-5-2 5-16,-3 2 1 0,-5-5 0 0,-6 5-14 0,-4 0-13 0,-4 0 2 16,-5 0 1-16,-2 0-9 0,-3 0-1 0,-8 5-1 0,-5-5 0 31,-6 2-139-31,-7 0-27 0</inkml:trace>
  <inkml:trace contextRef="#ctx0" brushRef="#br0" timeOffset="62072.69">12147 6690 2746 0,'0'0'122'0,"0"7"25"0,3 2-118 0,-3 5-29 15,5 0 0-15,-2 5 0 0,2 5 18 0,3 2-2 16,-3-3-1-16,0 8 0 0,1-3-15 0,-1 0 9 0,-2 3-9 16,2-1 8-1,0 1-112-15,1-5-24 0,1 2-4 0,4-9-622 0,0-3-125 0</inkml:trace>
  <inkml:trace contextRef="#ctx0" brushRef="#br0" timeOffset="62374.68">12721 6666 1094 0,'-16'5'48'0,"8"-3"11"0,0 1-47 0,-2 4-12 0,-3 0 0 0,2 7 0 16,6-2 423-16,-3 6 82 0,3 1 17 0,-3 5 3 15,0 2-413-15,-3 2-84 0,3 2-16 0,0-1-3 16,0 1 2-16,3 1 0 0,0 2 0 15,2-5 0-15,0-2-11 0,3-3-12 0,0-6 2 0,6-1 1 32,-1-2-39-32,6-4-8 0,-1-3-2 0,3-7 0 0,3-7-18 0,3-3-4 0,-1-6-1 0,3-5 0 0,1-3 45 0,-1-2 8 15,-3-4 3-15,1-3 0 0,-1 0 25 16,-2-2-8-16,-3-5 8 0,1 0 0 16,-6 4 0-16,-3 1 0 0,0 0 12 0,-5 2-4 15,-2 5 9-15,-4 4 3 0,-2 1 0 0,0-1 0 0,-8 8-4 16,3 2-1-16,-8 4 0 0,0 3 0 0,-3 0-15 0,-2 7-8 15,-3 7 8-15,-1 0-13 16,4 3-83-16,-3-3-16 16,2 7-3-16,1 0-571 0,2-2-114 0</inkml:trace>
  <inkml:trace contextRef="#ctx0" brushRef="#br0" timeOffset="62766.73">11240 6459 2138 0,'0'0'47'0,"0"0"9"0,-3-4 3 0,3 4 1 0,0 0-48 0,0-5-12 0,3-2 0 0,2 0 0 15,5 0 40-15,1 0 4 0,5 0 2 0,2 2 0 16,1-2-30-16,-1 2-5 0,4 3-2 0,4-3 0 15,6 5-21-15,7 0-5 0,12 0-1 16,4 0 0-16,6 0 26 0,8-2 4 0,8 2 2 0,5-3 0 16,-3 3 2-16,11 3 0 0,11-3 0 0,-4 2 0 15,-4 5-16-15,8 7 0 0,7-4 8 0,1-1-8 16,-6 3 0-16,0-3 9 0,-3 1-9 0,-4-3 8 16,-4 2-16-16,6 3-4 0,3-5-1 0,-3-2 0 0,-3-1 28 15,0-1 5-15,8-3 2 0,-7 0 0 0,-9-3 15 0,-5-1 3 16,-3 4 1-16,-10-3 0 0,-3 1-28 15,-10-3-5-15,-9 5-8 0,-7 0 11 0,-11 0-25 16,-2 0-5-16,-11 0-1 16,-3 0 0-16,-8 0-193 0,-10 0-39 15,-35 0-8-15,-13-2-2 0</inkml:trace>
  <inkml:trace contextRef="#ctx0" brushRef="#br0" timeOffset="63117.6">12467 5695 2746 0,'0'0'60'0,"0"0"13"0,8 5 3 0,0 2 1 0,0 2-61 0,3-2-16 0,2 3 0 0,-3-1 0 16,4-2 0-16,-1 7-12 0,-5 3 3 0,-3-3 0 0,3 5 9 0,0 2 9 16,-5 2-1-16,-6 1-8 15,3-1-24-15,-3 3-11 0,-5 0-2 0,3 5-1 16,-3-3-102-16,0-2-21 0,3-5-4 0,-3-2-826 0</inkml:trace>
  <inkml:trace contextRef="#ctx0" brushRef="#br0" timeOffset="63505.7">12893 5622 2246 0,'3'-2'200'0,"5"-5"-160"0,2 0-32 0,6-3-8 16,3-4 155-16,5 7 29 15,-1-5 7-15,1 5 1 0,3 0-136 0,-1 0-28 16,-2 0-4-16,0 0-2 0,-3 5-9 0,-3-3-1 0,-2 5-1 16,0 0 0-16,-3 0-11 0,1 5-11 0,-6-3 3 0,-1 5 0 15,-1 0-12-15,-1 0-1 0,-5 0-1 0,0 3 0 32,0-1-59-32,-5 7-12 0,-1 1-3 0,1 2 0 15,-5 0 43-15,-1-3 8 0,0 1 1 0,1-3 1 0,-1 2 27 0,1-7 4 16,2 6 2-16,0-6 0 0,5 5 10 0,1-7 0 0,-1 3 0 15,6-6 0-15,-1 1 24 0,3 2 3 16,1-2 1-16,2-3 0 0,0-2 22 16,2 0 5-16,1 0 1 0,2 0 0 0,0 0-20 0,3 0-3 0,0 0-1 0,-3 0 0 15,3 0 0-15,0 5 0 0,0-3 0 0,0 1 0 16,0-3-32-16,-3 7 0 0,0 0 0 0,-2 2 0 16,-3-2 0-16,0 2 0 0,-3 3 0 0,-5 0 0 15,-3 0 0-15,-2 0 0 0,-3 9 0 0,-5-5 0 0,-3 1 0 16,0 6 0-16,-5-2 0 0,0 3 0 0,-6-1 0 0,-2 1 0 15,-8 2 0-15,0-3 0 16,0 3-38-16,0-2-14 0,-3-1-4 0,3 1 0 16,3-1-118-16,5-6-24 0</inkml:trace>
  <inkml:trace contextRef="#ctx0" brushRef="#br0" timeOffset="64205.13">11155 5385 2437 0,'-32'-19'108'0,"22"7"22"0,-1 3-104 0,0-6-26 0,1-1 0 0,4 0 0 0,4 1 36 0,2-1 3 0,2-1 0 0,6 1 0 16,6 0-26-16,2-1-5 16,2 3 0-16,6-2-8 0,0-1 32 0,7-4 0 0,4 4 0 0,7 6 0 15,6-3-51-15,5-1-10 16,8 6-3-16,5 0 0 0,-3-3 32 0,11 7 0 0,8 0 0 0,0 5 0 31,-2 8-24-31,4-1-3 0,4 2 0 0,-1 0 0 16,0 5-12-16,1 3-2 0,-4-1-1 0,1 1 0 0,2 2 26 0,1-8 6 0,2-3 1 15,-3 6 0-15,0-5 9 0,-2 0 0 16,-6-2 10-16,-2 3-10 0,0-10 16 0,-1 7-4 0,1-7 0 0,-5 7 0 16,-4-7-12-16,-2 5 0 0,-2-3 0 0,2-2 0 31,0 2-80-31,-5-2-8 0,-3 5-3 0,-5-3-874 0</inkml:trace>
  <inkml:trace contextRef="#ctx0" brushRef="#br0" timeOffset="65007.29">11449 6288 403 0,'0'0'17'0,"0"0"5"0,0 0-22 0,5-3 0 0,5-1 0 0,1-1 0 16,2-2 442-16,6 0 84 0,-1 0 17 0,6 0 3 16,0 0-398-16,0-3-79 15,5 3-16-15,3-2-3 0,7-5-28 0,6 4-6 0,5-4 0 0,6 2-1 16,2-2 13-16,6-7 4 0,10 5 0 16,5-8 0-16,9-2-20 0,1-7-3 0,4 3-1 15,5-3 0-15,3-2-8 0,4 2 8 0,6 2-8 0,3-4 8 16,0-3-8-16,5 5 0 0,5-12 0 0,3 6 0 0,0-9 0 15,6 6 0-15,4-12 0 0,6 7 0 0,3 0 0 16,-1 0 0-16,-5-2 0 0,1-6-823 16,-4 4-157-16</inkml:trace>
  <inkml:trace contextRef="#ctx0" brushRef="#br0" timeOffset="68142.03">11710 5413 2206 0,'0'0'48'0,"0"0"11"0,-5 0 1 15,0 0 3-15,0-5-51 0,-1 5-12 0,6 0 0 0,-2 0 0 0,-4 5 36 0,1-3 4 0,2 0 0 0,1 6 1 16,-1-4-29-16,-2 1-12 0,2 0 8 0,1 2-8 16,-4 2 0-16,4 0 0 0,-1 6 0 0,0-6 0 15,1 5-24-15,2-4 2 0,0-1 1 0,0 3 0 32,0-3-23-32,0-2-5 0,2 0-1 0,1 0 0 15,-3-2 15-15,5 2 3 0,-5-7 1 0,6 5 0 0,-1-5 21 0,3 0 10 0,0 0-10 0,0-5 10 16,2 5 0-16,1-2 0 0,2-3 0 0,3 3 10 15,0-1 1-15,2-1 0 0,-2 4 0 16,3-3 0-16,-6 3-3 0,0 0-8 0,-2 3 12 16,-1-3-4-16,4 0-8 0,-6 7 0 0,2-5 0 0,-2 3 0 0,-3 2 0 15,-2 2 0-15,0 1 0 0,-1-1 0 0,-2 3 0 16,0-1 0-16,0 1-10 0,-2 0 10 0,-4 2 0 16,1 3 0-16,0-1 0 15,-3-2 0-15,3 0 8 0,-3-2-8 16,0 2 0-16,0 0 0 0,0-2 0 0,2 2 0 0,-1 0 0 0,-1 0 0 15,0-2 0-15,0-3 0 0,0 3 0 0,0-2 0 32,3-1-20-32,-3-2-7 0,0 0-1 0,2 0-1 0,-2-4-11 0,3 4-1 0,-3 0-1 0,0-5-510 15,3-2-101-15</inkml:trace>
  <inkml:trace contextRef="#ctx0" brushRef="#br0" timeOffset="68392.71">11660 5504 2210 0,'0'-7'48'0,"0"5"11"0,0-5 1 0,3 5 3 0,2-5-51 0,0 0-12 0,6-3 0 0,2 3 0 15,3-2 28-15,3-3 4 0,2 3 0 0,3 1 0 16,-6-1-19-16,3 2-3 0,6-2-1 0,-6 2 0 15,0-1-9-15,3 1 0 0,-3 5 0 0,0-5 0 16,-5 7 0-16,3-7 0 0,-3 7 0 0,-3-2 0 31,0-3-74-31,-2 5-7 0,-4 0-2 0</inkml:trace>
  <inkml:trace contextRef="#ctx0" brushRef="#br0" timeOffset="74762.39">1929 11476 1602 0,'-5'-7'71'0,"5"7"14"0,0-7-68 0,-3 0-17 0,3 0 0 0,3-3 0 16,-3-4 72-16,5 5 12 0,3-3 1 0,-6-2 1 15,9 0-27-15,5-3-6 0,-6 1-1 16,6-5 0-16,-2 4-30 0,9 1-6 0,-1-8-2 0,1 8 0 16,-1-8-14-16,1 8 0 15,4-5 0-15,-1 4 0 0,1 1 0 0,-1 6 0 0,-2-4 0 0,0 7 0 16,-3-2 0-16,3 2 0 0,-3 4 0 0,3-1 0 16,-6 4 0-16,6 0-8 15,-5 4 8-15,-1-1 0 0,1 4 0 0,-1 0 11 0,-2 2-2 0,-5 5 0 16,-1-4 19-16,6 6 4 0,-5-2 1 0,-3 7 0 15,0-4-16-15,-3 2-3 0,0-3-1 0,3 5 0 16,-8-2-2-16,0 2-1 0,0-4 0 0,0 6 0 16,0-2-10-16,-5-2 10 0,2 5-10 0,-5-3 10 15,6-2-10-15,-6 4 0 0,-3-6 0 0,-2 6 8 0,5-6-8 16,-5 6-9-16,2-6 9 0,-5-1-13 0,0 3 24 0,3-3 5 16,-3-4 0-16,6 2 1 0,-6 0-17 15,0-4 0-15,3-1 8 0,-6 3-8 16,-2-7 8-16,2 2-8 0,-2 0 12 0,-3 0-12 0,-5-5 12 0,0-2-4 15,3 5 0-15,-6-5-8 0,3 0 12 0,2 0-4 16,1-5 0-16,0 5-8 0,4-2 16 0,-4-1-4 16,5-1-1-16,-6-3 0 15,9 0 5-15,-6 2 0 0,5-7 1 0,-4 3 0 0,1-1 9 0,-4 1 2 16,5-3 0-16,0-4 0 0,2 2-15 0,6-3-2 0,-3 1-1 16,5-1 0-16,4 3-10 0,-4-2 8 15,3-1-8-15,0 1 8 0,0-3-8 0,5 0 0 0,-2 3 0 0,5-1 0 16,0 1 0-1,5 2-14-15,-5-3 5 0,3 8 1 0,5-5 8 0,0 4 0 0,0-4 0 0,3 5 0 32,-4 2-102-32,4-3-25 0,5 1-5 0</inkml:trace>
  <inkml:trace contextRef="#ctx0" brushRef="#br0" timeOffset="75780.73">5771 5904 2156 0,'0'0'96'0,"0"0"19"0,-11 0-92 0,-2 3-23 0,2-3 0 0,1 0 0 16,-1 0 44-16,-2 4 5 0,2 1 1 0,-5 2 0 16,0-2-12-16,1 0-2 0,-4 2-1 0,1 4 0 15,-4 1-16-15,4 2-3 0,-9 0-1 0,1-2 0 16,-3 9-15-16,2-4-10 0,1-1 2 0,-1 1 0 31,1 4-26-31,2-2-5 0,-2-3-1 0,5-2 0 16,-1 3-16-16,4-1-3 0,2-2-1 0,3 0 0 0,2-2 25 0,1 2 5 0,2-4 1 0,5 1 0 15,-2-1 29-15,-1-3-9 0,6-5 9 0,0 5 0 16,0 3 0-16,3-3 0 0,5-3 0 0,-5 1 0 16,2 2 14-16,6 0 2 0,2-2 0 0,0 0 0 15,0-1 6-15,3-1 2 0,3 4 0 0,4 0 0 16,-4-5 0-16,2 5 0 0,6 0 0 0,-4-4 0 15,1 4-24-15,0-3 0 0,0-1 0 0,0 1 8 0,-3-1-8 16,-3-1 12-16,3-2-4 0,1 0 0 0,-1 5-8 16,-8-5 0-16,8 0 8 0,-2 0-8 0,-1 2 0 0,1-2-10 15,-1 0 1-15,-4 0-665 16,-1 5-133-16</inkml:trace>
  <inkml:trace contextRef="#ctx0" brushRef="#br0" timeOffset="76344.42">6548 5827 2268 0,'-21'-14'50'0,"13"7"10"0,-5 4 3 0,3-4 0 0,-1 0-51 0,0 5-12 0,1-3 0 0,-1 3 0 15,3-1 44-15,0 3 5 0,-2 0 2 0,2 0 0 0,-3 3-37 0,3-1-14 16,-2 3 11-16,2-3-11 0,0 5 0 0,3 0 0 16,-9 3-8-16,9-3 8 0,-6 2-24 0,3 3 3 15,3-3 0-15,3 1 0 16,-4 4 6-16,4-5 2 0,2 5 0 0,2-4 0 16,-2-1 5-16,6 5 8 0,-6-4-13 0,5-3 5 0,0 2 8 0,3 3 0 15,0-3 0-15,0 1 0 0,3 1 0 0,-4 1 0 16,1-2 8-16,0 1-8 0,3 1 13 0,0-5-1 15,-4 7-1-15,1-4 0 0,-2-3-3 16,-1 7-8-16,3-5 12 0,-5 1-4 0,-1 4 1 0,-2-5 0 0,0 3 0 16,-2 0 0-16,-1-1-1 0,0 1 0 0,-2 2 0 15,2 0 0-15,-5-2-8 0,3 5 12 16,-3-6-12-16,6 1 12 0,-9 2-4 0,0 0-8 16,3-4 12-16,-2-1-4 0,-1 3-8 0,1-7 0 0,-1 2 0 0,0-7 0 31,-2 4-101-31,5-1-23 0,-2-3-4 15,4-3-848-15</inkml:trace>
  <inkml:trace contextRef="#ctx0" brushRef="#br0" timeOffset="76515.19">6792 6161 403 0,'0'0'36'0,"0"0"-36"0,0 0 0 0,0 7 0 16,0 0 436-16,0 0 81 0,5 0 16 0,-2 2 3 15,2-2-388-15,-2 0-79 0,-1-2-15 0,4 2-3 0,-4 0-30 0,-2-7-5 16,6 5-2-16,-4 0 0 16,4-5-80-16,-6 0-16 0,0 0-3 0,5 0-1 0</inkml:trace>
  <inkml:trace contextRef="#ctx0" brushRef="#br0" timeOffset="76879.42">6980 5923 2358 0,'0'0'52'0,"0"-7"10"0,-3 2 2 0,6-6 3 15,2 4-54-15,0-3-13 0,3 1 0 0,0-5 0 0,5-1 32 0,3-1 3 16,0 4 1-16,0-2 0 0,-3 0-36 0,3 5 0 16,0-5 0-16,-3-3 0 0,0 8-10 0,1-5-9 15,-4 6-1-15,1-1-1 0,-3 2 2 0,0 5 1 0,0-3 0 0,-3 3 0 16,0 2 7-16,1 0 2 0,-1 2 0 0,0 3 0 15,0 2 9-15,-2 2-12 0,2 1 12 0,1 4-12 16,2 2 12-16,0 8 9 0,-1 2-1 0,1 4-8 16,3 8 11-16,0-1-11 0,-3 3 10 15,2 3-10-15,1-3 10 0,2 4-10 0,-3-1 10 0,4 4-10 16,-6 0 13-16,0 2-3 0,-3-2-1 0,0 5 0 16,0-3-9-16,-2-6 0 15,-3 1 0-15,3-4-11 0,-3-7 34 0,0 0 6 0,-3-2 2 0,0-3 0 16,1-9-31-16,-3 2 8 0,2-5-8 0,3-6 0 15,-5-1-20 1,2-2-6-16,-5-7-2 0,0 5 0 0,0-10-101 0,3 3-21 16,-3-5-4-16,0-7-460 0,-3-3-92 0</inkml:trace>
  <inkml:trace contextRef="#ctx0" brushRef="#br0" timeOffset="78088.89">7168 6172 403 0,'-8'-28'36'0,"8"19"-36"0,-3-5 0 0,0-3 0 0,1-2 214 0,2 1 36 16,2-1 7-16,1-2 2 0,0 2-107 0,2-2-22 15,0 4-4-15,1 1-1 0,-1 2-30 0,3-3-7 16,0 5 0-16,0 1-1 0,2-6-24 0,1 8-5 16,2-5-1-16,0 4 0 0,0 3-23 0,3 0-5 0,3-2-1 0,-3 2 0 15,0 4-20-15,-1-1-8 16,-1 4 0-16,2 0 0 0,-3 0 0 0,0 4 0 16,0-1 0-16,-2-3 0 0,-6 7-12 0,0-5 2 15,1 5 0-15,-4 0 0 0,-2 3-6 0,-2 4-2 0,-4-5 0 0,1 8 0 16,-3-3 18-16,3-5-10 0,-3 5 10 0,3 3-8 15,-3-3-13-15,0 2-3 0,0-6 0 0,3 4 0 16,-1-7 0-16,1 2 0 16,5-2 0-16,0-4 0 0,-3 4 9 0,3 0 2 0,0-7 0 0,3 2 0 15,-3-2 13-15,8 5-11 0,0-5 11 16,0 0-10-16,2 0 10 0,1 0 11 0,2-5-3 0,3 3 0 16,3-5 20-16,-4 0 4 0,4-3 1 0,0 3 0 15,-1-2-7-15,1-1-2 0,2-1 0 0,-3 1 0 0,6-4-14 16,0-2-10-16,0-1 12 0,2 5-12 15,3-6 8-15,-8 6-8 0,-2-5 0 0,-3 3 0 16,8 0 8-16,-8 2-8 0,-6 1 0 0,1 1 0 0,-3-4 0 16,-3 7 0-16,3-2 8 0,-3 2-8 0,-8-3 0 15,3 3 8-15,3 0-8 0,-3 5 0 0,-8-5 10 16,3 4-10-16,0-1 8 0,-3 4-8 0,-6-3 0 0,4 3 0 16,-1 3 0-16,3-3 0 0,0 4 0 0,-2-1 0 15,-3 4 0-15,-1 0 0 0,1 2 0 0,0-2-11 16,0 3 11-16,2-1-8 0,-2 3 8 0,2 0 0 15,1-1-9-15,-4 1 9 0,4 4 0 0,2 3 0 0,0-2 8 16,0-1-8-16,3 1 0 0,-1-1 0 0,1 1-14 16,3-1 5-16,2 1 9 0,0 1 0 15,0-6 0-15,2 5 0 0,1-6 0 0,2 1 0 16,3-5 0-16,0 3 0 0,5-3 0 0,0 0 0 0,3-3 8 16,8-4-8-16,3 0 11 0,-1 0-3 15,-7-4 0-15,4-3 0 0,12 0 10 0,-6-3 2 0,-3-4 0 16,-2 5 0-16,3-8-8 0,-4 3-2 0,1-2 0 0,0-1 0 15,-3-2-10-15,3-2 12 0,0 5-12 0,2-5 12 16,-2 2-3-16,0-2 0 0,-3 4 0 0,-5 1 0 16,-3-1-9-16,3 1 0 0,0 2-12 0,0-3 12 15,-3 8 0-15,0-5 0 0,-5 7 12 0,3-3-4 16,-3 3-8-16,-3 0-11 0,-2 5 3 0,-1-3 0 16,-2 0 8-16,0 5 0 0,-5-4-9 0,-3 4 9 15,5 0-12-15,-4 0 1 0,-1 0 1 16,0 4 0-16,-3-1 1 0,3-1 0 0,0-2 0 0,0 5 0 15,-2-3 9-15,4-2-13 0,6 0 5 0,-5 5 8 16,-5-3-10-16,2-2 10 0,8 0 0 0,0 0-9 0,-6 0 9 16,6 0 0-16,0 0 8 0,0 0-8 15,0 0 0-15,0 0 0 0,0 0 0 0,0 0 0 0,6 0 0 16,-6 0 0-16,0 0 0 0,0 0-8 0,2 0 8 0,1-2 0 16,-3 2 0-16,0 0 0 15,0 0 0-15,0 0 0 0,3 0 0 0,-3 0 8 0,0 0-8 0,0 0 0 16,0 0 0-16,0 0 0 0,0 0 0 0,0 0 0 15,0 0 0-15,0 0 0 0,0 0 0 0,0 0 0 16,0 0 0-16,0 0 0 0,0 0 0 0,0 0 0 0,-8 0-8 16,8 0 8-16,0 0 0 0,0 0 0 15,-8 0 0-15,8 0 0 0,0 0 0 0,0 0 0 16,-8 2 0-16,0-2 0 0,8 0 0 0,0 0 0 16,-8 7 0-16,3-5 8 0,-3 3-8 0,2-2 0 0,6-3 0 0,-5 7 0 15,-3-3 0-15,3 1 0 0,2 2 0 0,3 0 0 16,-5-5 0-16,2 6-8 0,1-4 8 0,2-4 0 15,0 3 0-15,0-3 0 16,-3 9 0-16,3-4 0 0,3 2 0 0,-3-5 0 16,0-2 0-16,0 7 0 0,5 0 0 0,-5-4 0 0,0-3 0 0,2 7 0 15,1 0 0-15,0-5 0 0,2 5 0 0,-2 0 0 16,-1 0 0-16,1-4 0 0,0 8 0 0,2-6 0 16,-2 2 0-16,-1 5 0 0,4-7 0 0,-1 6 0 15,-5-1 0-15,5-1 0 0,3-2 0 0,0 3 0 16,-3-3 0-16,1 2 0 0,-1-2 0 0,3 0 0 0,2 3 0 0,1-3 0 15,-6-3 0-15,6 3 0 16,-1-2 0-16,4 2 0 0,-6-2 0 0,0-3 0 0,5 5 0 16,-3-7 0-16,-2 0 0 0,3 3 0 0,-3-3 0 0,2-3 0 15,1-1 0-15,0 1 0 0,-4-4 0 16,1 7 0-16,3-7 0 0,-3 2 8 0,0-2-8 16,0-4 0-16,0 6 0 0,0-2 0 15,-3-5-28 1,3 7-3-16,0-2-1 0,2-4 0 0,-2 1-115 0,3-2-23 15,2-6-5-15</inkml:trace>
  <inkml:trace contextRef="#ctx0" brushRef="#br0" timeOffset="78650.92">8755 5425 172 0,'-3'-17'8'0,"3"10"1"0,-2-5-9 0,-4 0 0 0,1 3 0 0,3-5 0 15,-4 2 363-15,1-2 70 0,-3-2 15 16,0 2 2-16,5-1-316 0,-4 4-63 0,-1-3-13 15,2 4-2-15,1 1-17 0,0-3-3 0,-1 3-1 0,1 1 0 16,0 6-14-16,0-3-2 0,2 5-1 0,-2 0 0 16,-1 0 2-16,1 5 0 0,2 2 0 0,1-2 0 15,-4 9-34-15,1 0-6 16,2 3-2-16,1 1 0 0,-3 6 22 0,2 4-9 0,-2 5 9 0,5 0 0 16,0 7 0-16,-3 5 0 0,0-3 0 0,3 5 0 15,6-2-8-15,-1-3 8 0,-5-2 0 16,0 0 0-16,3 5 0 0,-6-8 0 0,0-1 0 15,1-6 0-15,-1-4 0 0,3-2 0 0,0-1 0 0,-3-6 0 16,-2-3 0-16,5-5 0 0,0 3 0 0,0-3 0 16,-3-6 0-16,3-3 0 0,0 0 0 0,0 0 0 0,0 0-9 15,0 0-2-15,8-7 0 0,-2-3 0 16,2-6 11-16,-1-1-12 0,1 1 12 16,3-5-12-16,-3 2 12 0,3-2 12 0,-4 2-2 0,1-2-1 0,0-3 4 15,0 8 1-15,-2-1 0 0,-1 1 0 0,3 2 14 0,-3-3 2 16,0 10 1-16,-2-2 0 0,-3 2-12 0,3 0-3 15,-1 7 0-15,-2 0 0 0,0 0-16 0,0 0 8 16,0 0-8-16,0 0 0 0,0 0 0 0,0 0 0 16,0 0 0-16,0 0 0 0,0 0-23 0,-5 7 2 15,5 0 0-15,0-5 0 16,0 5-8-16,3 2-2 0,-1-1 0 0,1 3 0 0,2-1 21 16,1-1 10-16,-1 1-10 0,0-3 10 0,3 7 0 0,0-5 0 15,3 5 0-15,-1-4 0 0,1-1 16 0,-3 3 2 0,2-3 1 0,4 1 0 16,-1-3-1-16,0-3 0 0,0 1 0 0,0-5 0 15,1 0-18-15,2 0 8 16,-3-2-8-16,3-1 0 0,0-1 0 0,-1-3 0 0,-1 0-10 0,1-3 10 31,1-4-181-31,3-2-29 0,13-17-6 0,-9 7-578 16</inkml:trace>
  <inkml:trace contextRef="#ctx0" brushRef="#br0" timeOffset="78850.98">9205 5342 2322 0,'0'0'51'0,"0"0"10"0,-5 0 3 0,-3 3 1 0,0-3-52 0,0 2-13 0,0 5 0 0,-3 0 0 0,1 0 41 16,-1 2 6-16,3 6 1 0,-5 1 0 15,0 5-31-15,2 5-5 0,3 0-2 0,0 12 0 0,0-5-10 0,3 4 0 16,0-4 0-16,5 7 0 0,0-7 0 0,2 2 0 16,4-7 0-16,-1 3-11 0,8-7 11 0,-2-1 0 15,2 1 8-15,0-8-8 16,3-2-42-16,-3-4-13 0,3-3-2 0,-3 0-658 15,3-7-131-15</inkml:trace>
  <inkml:trace contextRef="#ctx0" brushRef="#br0" timeOffset="79061.33">9424 5234 2264 0,'0'0'100'0,"0"0"21"0,-5 0-97 0,5 0-24 15,0 0 0-15,3 7 0 0,-1 0 61 0,4 3 7 0,-1-1 2 0,3 12 0 16,-3-2-46-16,3 9-8 0,0 3-3 16,-3 4 0-16,1 5-13 0,-1 7 8 0,0 0-8 0,-2 7 0 15,-3-7 0-15,0 0 0 0,-5 3 0 0,-3-1 0 16,-3-2 0-16,1 5 0 0,-6-3 0 0,0-2 0 31,-3 0-72-31,-2-4-20 0,-3-6-4 0,1 3-608 0,-1 0-121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12:12.1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5">
        <inkml:traceFormat>
          <inkml:channel name="X" type="integer" min="-514" max="2222" units="cm"/>
          <inkml:channel name="Y" type="integer" max="2904" units="cm"/>
          <inkml:channel name="T" type="integer" max="2.14748E9" units="dev"/>
        </inkml:traceFormat>
        <inkml:channelProperties>
          <inkml:channelProperty channel="X" name="resolution" value="52.5144" units="1/cm"/>
          <inkml:channelProperty channel="Y" name="resolution" value="99.11263" units="1/cm"/>
          <inkml:channelProperty channel="T" name="resolution" value="1" units="1/dev"/>
        </inkml:channelProperties>
      </inkml:inkSource>
      <inkml:timestamp xml:id="ts1" timeString="2021-01-22T16:21:19.227"/>
    </inkml:context>
  </inkml:definitions>
  <inkml:trace contextRef="#ctx0" brushRef="#br0">19158 559 1796 0,'0'0'80'0,"0"0"16"0,0 0-77 0,0 0-19 0,0 0 0 0,0 0 0 15,0 7 22-15,6 7 1 16,-4-5 0-16,1 5 0 0,5 3-11 0,-3-1-1 16,3 8-1-16,0-1 0 0,-3 8 4 0,6 2 1 0,0 0 0 0,-3 4 0 15,2-4-15-15,-2 0 0 0,3-2 8 0,-3 2-8 16,2-3 14-16,-2 1 0 0,-5-1 0 0,5-4 0 15,-6 7-14-15,4-5-16 0,-6-2 3 16,2-2 1-16,-2 2 12 0,3-3 16 0,-6-9-3 16,3 3-1-16,0-1-12 0,-2-4 0 0,2-3 0 0,-3 1 0 15,0-6-23-15,3-4-7 16,0 0-2-16,0 0 0 0,-5 0-179 0,0-7-36 0,-6-14-7 16,1-5-2-16</inkml:trace>
  <inkml:trace contextRef="#ctx0" brushRef="#br0" timeOffset="453.27">19127 476 2026 0,'0'0'90'0,"5"-4"18"0,-2 1-86 0,7-6-22 16,1 4 0-16,2 3 0 0,6-5 56 0,-1 2 8 16,3-4 0-16,3 6 1 15,0 3-20-15,0-7-4 0,-3 7-1 0,3-7 0 0,0 7-21 0,-1 7-5 16,1-7-1-16,3 0 0 0,-6 0-13 0,3 2 0 15,-3 3 0-15,-3-2 0 0,-2-3 11 0,0 9-1 16,-5-4 0-16,-1 2 0 16,-2-5-44-16,-5 12-9 0,-3-11-1 0,-3 11-1 15,-2-7 18-15,0 2 4 0,-6 5 1 0,0-2 0 0,-5 0 22 0,1-3 0 0,-4 1 0 0,3 4 0 16,0-5 0-16,0 5 0 0,6-7 0 0,-3 0-11 16,5 3 11-16,-3-3 0 0,6 0 0 0,0 2 0 15,-1-6 0-15,4 4 0 0,4 2 0 0,-2-2 8 16,6-2-8-16,-4 4 0 0,6-2 8 0,3 0-8 15,-1 3 16-15,4-3-2 0,4 0 0 0,-2 2 0 16,0-2-3-16,2 3-1 0,-2-3 0 0,3 0 0 16,-1 2-10-16,1-2 0 0,-3 0 9 0,0 3-9 15,-3-1 0-15,0 1 0 0,-2-3 0 16,-4 4 0-16,-1-1 8 0,-4-1-8 0,1 5 8 0,-3-2-8 16,-5 0 0-16,2 4 8 0,-5-6-8 0,0 4 0 15,-2 2 8-15,-1-6-8 0,-5 4 8 0,3 0-8 16,-3-2 0-16,0 2 8 0,0-5-8 0,0 5 0 15,1-4 0-15,-1 4-10 0,0-7 1 0,3 2 0 16,-1-2-19-16,1-4-3 0,3-3-1 0,2 0-650 16,0 0-130-16</inkml:trace>
  <inkml:trace contextRef="#ctx0" brushRef="#br0" timeOffset="667.51">19942 542 2188 0,'0'0'195'0,"0"5"-156"0,0 4-31 0,2 1-8 0,4 6 68 0,-4 5 12 15,4 3 2-15,-1 2 1 0,0 4-57 0,0 3-11 16,3 12-3-16,0-3 0 0,0 3-12 0,0-3 0 16,0-2 0-16,0 5 0 0,0-5 0 0,0 0-8 15,0 0 8-15,-3 2-10 16,0-4-48-16,1-1-10 0,-1-6-1 0,0 2-1 15,1-10-94-15,-1-4-20 0,-2 2-3 0,-1-11-628 0</inkml:trace>
  <inkml:trace contextRef="#ctx0" brushRef="#br0" timeOffset="875.41">20050 422 2516 0,'0'0'56'0,"0"0"11"0,0 0 2 0,8-7 1 0,5 0-56 0,-2 5-14 16,5-3 0-16,2 3 0 15,3-5 13-15,3 4 0 0,5-2 0 0,0 3 0 16,3 2-58-16,0-5-12 0,5 1-3 0</inkml:trace>
  <inkml:trace contextRef="#ctx0" brushRef="#br0" timeOffset="1072.43">20145 690 2631 0,'0'0'58'0,"0"0"12"0,8 0 2 0,3 0 2 0,7 0-59 0,1 0-15 0,5 0 0 0,2 0 0 15,3-4 0-15,6 1-10 0,2-4 2 0,0 0 0 32,-3-2-157-32,3-1-31 0</inkml:trace>
  <inkml:trace contextRef="#ctx0" brushRef="#br0" timeOffset="1476.65">21101 321 172 0,'-3'-2'16'0,"-5"2"-16"0,0-5 0 0,-3 3 0 0,1 4 465 0,-3 3 91 16,-1-3 17-16,-1 5 4 0,-1 7-453 0,0-2-90 16,3 0-18-16,-3-1-4 0,2 11-12 0,1-6 0 15,-3 5 0-15,3-2 0 16,-3 2 0-16,3-2 0 0,0-3 0 0,2 1 0 0,1-3 0 0,-1 3 0 16,3-1 0-16,3-2 0 0,-1 0 0 0,1-2 0 15,3 0 0-15,2-5 0 0,2 2 0 0,1 1 0 16,2 4 0-16,3-7 0 0,0 2 11 0,0 1 6 15,3-1 2-15,-4 3 0 0,4-5 9 16,0 2 1-16,-1 1 1 0,-2-1 0 0,3 3-22 0,-1-3-8 16,1-2 0-16,-1 5 9 0,1-5-9 0,0 0 0 15,-3 7 0-15,2-4 0 0,1 6 0 0,-3-2 0 16,0-4-12-16,-3 6 12 16,-2-2-13-16,-3-4 5 0,0 4 8 0,-3 0-13 0,-2-2 13 0,-3 4 0 15,-3-9 0-15,3 7 0 0,0 0 10 0,-2-2-10 16,-4 2 8-16,1 0-8 0,-3 3 0 0,0-8 0 0,-2 8 0 15,-1-3 0 1,-2-5-44-16,3 5-2 0,-1-4 0 0,3-1 0 16,0-2-112-16,3 0-22 0,-8 0-5 0,5-7-1 15</inkml:trace>
  <inkml:trace contextRef="#ctx0" brushRef="#br0" timeOffset="1877.86">22127 297 403 0,'0'0'36'0,"0"0"-36"15,0 0 0-15,0 0 0 0,0 0 348 0,0 0 64 0,-5 5 12 0,0-2 2 16,-1 4-315-16,-4-5-63 0,-1 5-13 0,-5 0-3 16,0 7-17-16,-5-2-4 15,3 2-1-15,-6 2 0 0,-5 13-10 0,0 4 0 16,0-7 0-16,-1 11 8 0,-1-4-8 0,2 5 0 15,-1 4 0-15,1 5 0 0,-5 0 0 0,2 7 0 0,-2 0 0 16,-3 3 0-16,2-3 0 0,1 2 0 0,-3 3 0 0,5 0 0 16,3 0 0-16,3 2 0 0,2-12 0 15,5-2 8-15,-2 3-8 0,5-8 0 16,3 3 0-16,0-10 0 0,2-2 0 0,1 0 0 0,4-5 0 0,1-2-936 16</inkml:trace>
  <inkml:trace contextRef="#ctx0" brushRef="#br0" timeOffset="2785.49">22595 756 2289 0,'-5'-16'101'0,"2"16"22"0,1-7-99 0,-1 4-24 15,3-1 0-15,-2-1 0 0,2-2 28 0,0 0 1 16,0 2 0-16,0-4 0 0,0 2-29 0,-3-3 0 16,0 1 0-16,1 2 0 0,2-7-17 0,-3 4-7 15,-2 1 0-15,-3 2-1 16,2-7-21-16,-4 4-4 0,-3-4-1 0,2 5 0 16,-5-5 7-16,3 11 2 0,-6-4 0 0,1 5 0 0,-1-3 30 0,1 10 12 15,-1-5-8-15,1 4 8 0,2 1 32 0,3 2 12 16,-1 3 3-16,4-3 0 0,2 2-8 0,3 5-2 15,-1-2 0-15,4 0 0 0,2-1-29 0,0 4-8 16,2-1 0-16,1-5 0 0,8 5 0 0,-3-2 0 16,2 0 0-16,-2-3 0 0,3 1 0 0,2-3 0 0,-3 7 0 15,1-12 0-15,2 5 0 0,1 7-18 0,-1-11 3 0,0 6 1 16,0-2 14-16,0 0 0 0,-2-2 0 0,0 0 0 16,-1-1 0-16,1-1 0 0,-3 1 0 0,0-1 0 15,0 6 0-15,0-2 0 0,-3 0 0 0,3 3 0 16,-3-3 8-16,3 7 2 0,-5-5 0 0,2 5 0 15,-2-4 7 1,2 6 2-16,-3 5 0 0,-2-4 0 0,3-1-9 16,-3 1-2-16,-3 4 0 0,1-2 0 0,2 4-8 0,-5-2 0 0,2-2 9 0,0 5-9 15,-2 4 0-15,2-2 0 0,1-3 0 0,-1 1 8 16,0-1-8-16,1-6 0 0,-1 2 0 0,0-5 0 0,3 0 0 0,0-5 0 16,0 1-9-16,0-3 9 31,3 0-44-31,-3-7-4 0,0 0 0 0,5 0-1 0,3 0-171 0,0-3-35 15,8-18-6-15,3-2-2 0</inkml:trace>
  <inkml:trace contextRef="#ctx0" brushRef="#br0" timeOffset="3440.51">22963 599 1958 0,'0'0'174'0,"0"0"-139"0,0 0-35 0,0 0 0 0,0 0 124 0,0 0 19 0,0 0 3 0,0 0 1 16,0 7-116-16,0 7-23 15,0-5-8-15,0 5 0 0,0 3 19 0,3-1-1 0,-3 10 0 16,0-2 0-16,0 4-18 0,0-2 10 0,0 2-10 0,-3-2 8 16,3 4-8-16,0-11 0 0,0 5 0 0,0-3-11 15,-2-5-7-15,2 3-2 0,0-12 0 0,0 0 0 32,0 3-17-32,0-10-4 0,0 0-1 0,0 0 0 0,0 0 26 0,5-5 4 0,0-2 2 0,0 0 0 15,3-10-2-15,0-4 0 0,-2 2 0 0,2-9 0 16,-1 5-14-1,4-3-3-15,-3 2-1 0,0 3 0 0,0 2 30 0,2-4 0 0,-2 6 0 16,3 1 0-16,0 4 0 0,-4 0 0 0,1-2 0 16,0 7 0-16,0 5 14 0,-2 2-1 15,-1-5 0-15,0 10 0 0,3-3 15 0,-3 5 4 0,1 7 0 16,2-2 0-16,0 0 11 0,-3 0 2 0,0 2 1 0,-2 2 0 0,7 8-30 0,-4-3-7 16,2-2-1-16,0 4 0 15,2-6-8-15,1-1 8 0,-3-2-8 0,5 0 8 0,0-7-8 0,0 0 0 16,1-2 0-16,-1 0 0 0,0-5 8 0,3-5 0 15,-3 0 0-15,3-6 0 0,0 4-8 0,0-10 0 16,0 1 0-16,2-1 0 0,1 1 0 0,-3-1 0 16,-1 1-12-16,1-5 12 0,-2 4 0 0,-1 3 0 15,-3-2 0-15,1-1 0 16,-6 3 0-16,1-2 0 0,-4-1 0 0,3 1 0 0,-5 6 0 0,0-4-9 16,-5 5 9-16,3-1-13 0,-6 3 2 0,0 0 1 15,-3 0 0-15,-2 5 0 0,0-3-11 16,-1 5-3-16,1 5 0 0,-3-3 0 0,3 5 24 0,-3 0 0 0,6 0 0 0,-4 3 0 15,1-1 15-15,3 8 7 16,-4-1 2-16,4 5 0 0,-1 3-24 0,1-1 0 16,-4 3 0-16,6 7 0 0,3-5 0 0,0-4 0 15,2 2 0-15,6-3 0 0,-1-6 11 0,9 20 5 0,-3-18-8 16,3-12 4-16,-1 5 0 0,1-3 0 0,2 1 0 16,0-3-12-16,3 0 0 0,3-7 0 0,-1 2 0 15,1-2 0-15,2 0 0 0,3 0 0 0,-3 0 0 16,0-2 0-16,-3-5-11 0,4 0 3 0,-4 0 0 31,3 0-90-31,0-3-18 0,-5 1-3 0,3-5-885 0</inkml:trace>
  <inkml:trace contextRef="#ctx0" brushRef="#br0" timeOffset="4170.14">23868 556 2390 0,'0'0'52'0,"0"0"12"0,0 0 1 16,0 0 3-16,0 0-55 0,0 0-13 0,0 10 0 0,0-3 0 0,0 2 0 0,-3-2 0 15,1 7 0-15,-1 3 0 0,0-1 0 0,1 1 0 16,2 6 0-16,-3 3 0 0,1-7 0 0,2 7 0 0,0 0 0 0,0-3 0 15,-3-2 0-15,6-2 0 16,-3 2 0-16,0-11 0 0,2 6 0 0,1-4 0 16,-1-3 0-16,4-2 0 0,-1-4 0 0,0-3 0 0,6 0 0 0,0-3 0 15,-1-1 15-15,3-6-3 0,6-4-1 0,-1-2 0 16,1-1-11-16,-1-6-11 0,4 6 3 16,-1-4 0-16,-3-7-14 0,1 0-2 0,-3 9-1 15,-3-5 0-15,0 1 17 0,-2 2 8 0,-1 4-8 16,-4 3 8-16,2-2 0 0,-3-1-10 0,-3 10 10 0,1-2 0 15,0 2-14-15,-1-1 4 0,-2 6 1 0,0 2 0 16,0 0 34-16,0 0 7 0,0 0 2 0,-2 7 0 16,-1-4-20-16,3 11-4 0,-3-5-1 0,3 5 0 15,0 0 10-15,0 5 1 0,0-2 1 0,0 4 0 0,0 2-21 0,6-4 0 16,-1 2 0-16,0-2 0 16,1-5 0-16,-1 3 0 0,3-3 0 0,2-5 0 15,1 1 0-15,0-3 0 0,-1-3 0 0,3-1 0 16,3-3 0-16,3-7 0 0,-1 7 0 0,1-7-12 0,-1-3 20 0,1 1 4 15,-1-5 1-15,4 4 0 0,-4-4-13 16,1-2 0-16,-1 6 0 0,-2-6 0 0,-3-5-9 0,0 4-5 16,-2 1-1-16,-3-1 0 0,0 1 3 0,-3-5 1 15,-5 4 0-15,0 8 0 0,0-5 11 0,-5 4-10 16,0-4 10-16,-3 7-10 0,-3 0 1 16,1-2 0-16,-4 9 0 0,1 0 0 0,-3 0 18 0,-2 9 4 15,2-4 1-15,-3 4 0 0,-2 5-3 0,3-4-1 16,-4 6 0-16,4 5 0 0,-1-4 5 0,1 6 1 0,5 1 0 0,-1 2 0 15,4 2-8-15,5 0 0 16,-1 0-8-16,1-2 12 0,5 5 4 0,5-5 0 16,-2-3 0-16,7-2 0 0,1 3-5 0,5-8-1 0,5 3 0 15,3-5 0-15,0 3-2 0,2-3-8 0,3 0 12 16,-2-2-4-16,5-5 7 0,-3 2 1 0,-3-4 0 16,3-3 0-16,-5 3-24 0,0-5-5 0,2-5-1 0,1 5 0 31,-3 0-19-31,5-2-4 0,-3-3-1 0,-7 5 0 0,-1-9-184 15,1 6-37-15,26-18-7 0,-22 5-2 0</inkml:trace>
  <inkml:trace contextRef="#ctx0" brushRef="#br0" timeOffset="46572.31">19291 2075 1731 0,'0'0'76'0,"0"0"17"0,-3 0-74 0,3 0-19 0,-5 0 0 0,2 3 0 16,1 9 52-16,-1-3 6 0,0 0 2 0,3 8 0 0,0 4-40 16,0-2-8-16,0 9-2 0,0 5 0 0,3 5-1 15,-3 6 0-15,0 3 0 0,3 5 0 0,-1-5 1 0,-2 5 0 16,3 2 0 0,-1 2 0-16,-2-2 0 0,3 8 0 0,-3-8 0 0,-3-5 0 15,3-2-10-15,0-12 10 0,-2 3-10 0,2-5 10 0,-3-5-10 0,3-4 8 16,0-5-8-16,-2-3 8 0,2-9 0 15,2 2-8-15,-2-9 12 0,0 0-4 16,3-11-112-16,-3-6-24 0</inkml:trace>
  <inkml:trace contextRef="#ctx0" brushRef="#br0" timeOffset="46970.21">19299 2054 1969 0,'0'-7'43'0,"-3"-2"9"0,3 6 1 0,0-4 3 0,3 0-44 0,-3 7-12 0,2 0 0 0,6-2 0 16,0-3 20-16,0 5 3 0,0 0 0 0,3 0 0 16,2 0-23-16,0 0 8 0,-2 5-8 0,5-3 0 15,-1 5 0-15,4 0 0 0,0-4 0 0,-1 6 0 16,3-2 0-16,-2 0 0 0,2 7-9 0,0-6 9 15,0 1 0-15,-2 0 0 0,2-2 0 0,-3 8 0 16,1-4 0-16,-1 1 0 0,-2-3-9 0,-2 6 9 16,-1-4 0-16,0 3 0 0,-5 1 0 0,3 1 0 15,-3 3 0-15,-1 2 0 0,-4 2 0 0,-3 1 0 16,0 0 0-16,-3-1 0 0,-2 3 0 0,-5 2 0 0,-1-2 0 0,-2 5 0 16,-6-8 0-16,1 3 0 0,-6-3 0 0,0 3 8 15,0-2-8-15,3 4 0 0,-5-4 13 16,2-6-3-16,3 6-1 0,2-3 0 0,1-2-9 0,-1-3 8 15,6-9-8-15,0 8 8 16,-1-6-8-16,4 3 0 0,-1-3 0 0,3-7 0 0,3-2-11 0,5 0 3 16,0 0 0-16,-3-2 0 15,6-5-138-15,0-2-27 0</inkml:trace>
  <inkml:trace contextRef="#ctx0" brushRef="#br0" timeOffset="47230.31">20050 2155 864 0,'0'0'76'0,"0"0"-60"0,0 0-16 0,0 0 0 15,0 0 248-15,0 0 48 0,0 7 8 0,-3 3 3 16,1 4-203-16,-1-2-41 0,-2 11-8 16,0 1-2-16,-1 4-32 0,1 7-6 0,-3 8-2 0,0 1 0 15,3-6 1-15,-3 11 0 0,3-4 0 0,-1 4 0 16,1 6-14-16,0 1-18 0,-1 0 4 0,1-9 1 15,0 0 13-15,0-2 16 16,2-5-3-16,-2-5-1 0,2 3-12 0,0-7-16 0,3-6 3 0,0-1 1 16,-2-8 12-16,-1-1 0 0,3-1 0 0,-3-5 0 15,3-2-64-15,0-7-6 0,0 0-2 0,3-7 0 0</inkml:trace>
  <inkml:trace contextRef="#ctx0" brushRef="#br0" timeOffset="47424.72">20016 2212 2458 0,'0'0'54'0,"0"0"11"0,0 0 3 0,8 0 1 0,2 5-55 0,1-1-14 16,2-4 0-16,0 5 0 0,1-3 19 0,-1 3 1 15,0-5 0-15,0 2 0 0,3-2-20 0,0 7 0 16,0-4 0-16,0 2-746 15,2-5-153-15</inkml:trace>
  <inkml:trace contextRef="#ctx0" brushRef="#br0" timeOffset="47626.8">20135 2482 1382 0,'-5'0'123'0,"-1"5"-99"0,1-3-24 0,2 3 0 15,3-5 200-15,0 0 34 0,0 2 7 0,0-2 2 16,3 8-134-16,5-1-26 0,0-7-6 0,2 2-1 16,4-2-48-16,1 0-9 0,4 0-3 0,7 0 0 15,1 0-16-15,2 0 0 0,3-2 0 0,5-3 0 32,0 0-61-32,0 0-19 0,0 3-4 0,0-5-984 0</inkml:trace>
  <inkml:trace contextRef="#ctx0" brushRef="#br0" timeOffset="48035.18">21143 2186 172 0,'-8'-7'16'15,"5"5"-16"-15,-2-3 0 0,0 5 0 0,-6-2 332 0,3-3 64 16,0 5 13-16,-2 5 3 0,-1-3-267 0,0-2-53 16,1 7-10-16,-3 0-2 0,2 2-40 0,-5 6-8 0,3-4-2 0,0 1 0 15,2 5-22-15,1-3-8 16,-1 4 0-16,0-1 9 0,1 4-9 0,2-2 0 15,0-3 0-15,0-2 0 16,-3 8 0-16,4-6 0 0,1 1 0 0,1-1 0 0,0 0 0 0,5 1 0 0,-3-3 0 0,3 3 0 16,3-3 19-16,-1 2 1 15,4-7 1-15,-1 6 0 0,0-4 18 0,3-4 3 0,0 8 1 16,0-6 0-16,3-2-11 0,-1 2-3 0,3-2 0 16,1 3 0-16,1 2-16 0,1-10-3 0,0 7-1 15,0-2 0-15,0 0 4 0,0 3 1 0,-3-3 0 0,-2-2 0 16,-3 2-14-16,-3-3 8 0,-2 1-8 0,-1 2 0 15,-4-2 0-15,-1 7 0 0,-5-10 0 0,-3 7 0 16,-2-2 0-16,0 5 0 0,-8-2-13 0,2-8 4 16,1 10 9-16,-1-3 0 0,-2-2 0 0,-3 3-8 15,0-1 8-15,-2 0-10 0,-3-2 10 0,0 1-10 0,0 1-2 16,0-2-1-16,2-2 0 0,1-3 0 16,2 5-32-1,5-5-7-15,3 3 0 0,3-5-624 0,3 3-124 0</inkml:trace>
  <inkml:trace contextRef="#ctx0" brushRef="#br0" timeOffset="48351.7">22035 1934 2487 0,'0'0'55'0,"0"0"11"0,0 0 2 0,-3 7 2 0,0 3-56 0,1 4-14 0,-6 5 0 0,0-5 0 0,-6 9 0 0,-1 8 0 0,-4 0 0 16,-2 1 0-16,-3 8 0 0,-2 0 0 0,-1 7 0 0,1 3 0 16,-1 4-14-16,3-5-6 0,1 5 0 0,-1-2-1 15,-5 0 8-15,2 2 1 0,-2 7 1 0,3-2 0 16,-1 0 19-16,-2-8 3 0,5 6 1 0,-2-10 0 15,2 0-12-15,3-2 0 0,2 2 9 0,3-7-9 16,3-5 18-16,0 3-1 0,5-8 0 0,-2 1 0 16,4-12-17-16,1 4 0 0,2-2 0 0,1-9 0 15,2 0-87-15,2-5-21 16,-2-2-4-16,0-5 0 0</inkml:trace>
  <inkml:trace contextRef="#ctx0" brushRef="#br0" timeOffset="49162.58">22558 2558 403 0,'3'-12'17'0,"2"9"5"0,-2-4-22 0,0-2 0 16,2-5 0-16,-2 5 0 0,2-8 415 0,0 3 78 16,3-5 16-16,0-2 3 0,0 4-356 0,3-4-72 15,-1-5-15-15,1 10-2 0,-3 0-51 0,0-1-16 16,-3-4 10-16,0 11-10 0,-2-4 0 0,-3 5 0 16,-5 2 0-16,-1 0 0 0,-2 5-12 0,-2 2 0 15,-4 0-1-15,1 2 0 0,0 5 3 0,-3 7 1 16,3-7 0-16,-3 5 0 0,0 4 9 0,3-4 0 15,-3 5 0-15,0-3 0 0,0 2 14 16,3 1 5-16,-3 1 1 0,6-1 0 0,2-3-20 16,0 2 0-16,2 6 0 0,4-11 0 0,-1 1-8 0,3 5-6 0,5-10-1 0,1 4 0 15,-1-4 24-15,3 8 5 0,3-6 1 16,-4 0 0-16,7-2-7 16,-4 5 0-16,4-2-8 0,-4-1 12 0,3 0-12 0,1-2 0 0,-4 1 0 0,3-1 0 31,-2 2 0-31,0 0 0 0,-4-4 0 0,-1 2 0 0,-1 0 0 0,0 3 0 15,-2-3-13-15,0 0 4 0,-6 2 9 0,0 1 9 16,1-1-1-16,-4-2-8 0,1 7 0 0,-5-4 0 0,2 4-10 0,-3-5 10 16,-2 5 0-16,-3-4 12 0,0 4 0 0,0-7 0 15,3-3-12-15,-6 8-11 0,1-2 3 0,2-3 0 16,-2-5-3-16,2 5 0 0,2 0 0 0,-1 0 0 16,1-7-36-16,4 3-7 15,-1-3-2-15,3 0 0 0,3 0-95 0,0-3-19 0,5-4-4 16</inkml:trace>
  <inkml:trace contextRef="#ctx0" brushRef="#br0" timeOffset="49399.93">22990 2257 460 0,'5'-12'20'0,"-5"9"5"0,3-4-25 0,-1 5 0 16,-2 2 0-16,0 0 0 0,0 0 457 0,0 0 87 15,0 0 16-15,0 0 4 0,0 0-426 0,-2 9-86 16,-4 1-16-16,4 11-4 0,-6 3-32 0,0 1 0 15,0 6 0-15,0 2 0 0,0 5 0 0,0-3 0 16,-3 2 0-16,4 1 0 0,1-3 0 0,1-4 0 16,0 2 0-16,2 2 0 0,0-2 0 0,3-2 0 0,0-5 0 15,3 2 0-15,2-7 0 0,-2 2 0 0,0-4 0 16,2-2 0-16,0-6 0 0,0-3 0 0,1 1 0 0,2-4 0 16,-8-5 0-16,5 0-10 15,3 0 2-15,0-5-759 0,0-4-151 0</inkml:trace>
  <inkml:trace contextRef="#ctx0" brushRef="#br0" timeOffset="49599.41">22738 2438 2563 0,'0'0'56'0,"0"0"12"0,0 0 3 0,0 0 1 0,0 0-58 0,0 0-14 0,8 2 0 0,0 0 0 0,5 3 19 0,1-5 1 16,-1 2 0-16,3 3 0 0,5-3-20 0,0 1 0 15,0 2 0-15,3 2 0 32,0-5-16-32,0 3-11 0,-1-1-1 0,4-4-1 0,2 5-186 15,3-3-37-15,2 3-7 0,-2-5-606 0</inkml:trace>
  <inkml:trace contextRef="#ctx0" brushRef="#br0" timeOffset="49904.41">23381 2494 1767 0,'0'0'39'0,"0"0"8"0,0 0 1 15,6-5 2-15,-6 5-40 0,0 0-10 0,0 0 0 0,0 0 0 0,0 0 56 0,0 0 10 0,0 0 2 0,-6 0 0 16,-2 5-42-16,-2-5-8 15,-1 0-2-15,1 2 0 0,-6 6-16 0,2-1 0 16,-1 0 8-16,-1 0-8 0,-3 2 12 0,3 0 0 16,3 6-1-16,0-8 0 0,-3 4 22 0,3 1 5 0,2-2 1 0,1-1 0 15,2 5-39-15,2-4 0 0,1-1 0 0,2-2 0 16,6-2 8-16,2-1 0 0,1 3 0 0,2-7 0 16,0 5-8-16,5-5 0 0,-3-5 0 0,6 3 8 15,3-3-8-15,-1 5 0 0,-2-9 0 0,3 7 0 16,-3-5 0-16,2 0 0 0,-5-1-11 0,0 1 11 15,1 3 0-15,-4-1 0 0,1-2 0 16,-3 5 0-16,0-3 0 0,0 3 0 16,-3-1 0-16,-5 3 0 0,0 0 0 0,0 0 0 0,0 0 12 0,0 0-12 15,0 0 14-15,0 10-4 0,0-8-1 0,-3 5 0 16,1 0-9-16,-1 0 0 0,-2 0 9 0,2 3-9 16,0-1 0-16,1 5 0 0,-1-5 0 0,1 6 0 15,2-6-13-15,0 5 2 0,0-4 1 0,2 4 0 16,3-3-143-16,1-4-29 0</inkml:trace>
  <inkml:trace contextRef="#ctx0" brushRef="#br0" timeOffset="50168.55">23868 2534 2095 0,'0'0'92'0,"-3"-7"20"0,1 0-89 0,-1 5-23 15,-2-3 0-15,0 3 0 0,-1 2 80 0,-2-5 11 16,0 10 2-16,-2-5 1 0,-3 2-53 0,2 5-10 15,-5 0-3-15,0 2 0 16,0 1-28-16,0 2 8 0,-2-1-8 0,2 3 0 0,3 3 8 0,0-1-8 16,2 1 11-16,0 6-11 0,6-1 0 0,0 1 0 15,5-4-15-15,0 4 5 0,3-4 10 0,4-2 0 16,1-1 0-16,3-6 0 0,5 4 0 0,0-3 0 16,0-4 0-16,2 1 0 0,1-8 0 15,-1 4 0-15,1-8 0 0,2 1 0 16,-3-4-29-16,4 2-7 0,1-6-2 0,4-3-689 0,-1 4-137 15</inkml:trace>
  <inkml:trace contextRef="#ctx0" brushRef="#br0" timeOffset="50732.68">24207 2111 2016 0,'-3'-3'179'0,"0"-4"-143"0,-2 5-36 0,0-5 0 15,2 0 120-15,-2 5 18 0,2 2 3 0,-5 2 1 0,6 3-96 0,-6 4-19 16,0 0-4-16,-3 8-1 15,1 4-22-15,-4 5 0 0,1 4 0 0,0 3 0 16,-3 7 0-16,3 7 0 0,-3 0 0 0,5-2 0 16,-2-3 0-16,5 6 0 0,-2-6 0 0,-1 3-8 0,0-3 8 15,6 3 0-15,0-8 0 0,0-2 0 0,-1 1 0 16,4-3 0-16,2-7-9 0,0-3 9 0,-3 3 0 16,3-12 0-16,3 0 0 0,-3-4 0 15,2 4 0-15,1-7 0 0,-3-3 0 0,5 1 0 0,-2-3 0 0,5-4 0 16,-3-3-9-16,0 3 9 0,1-7 0 0,2-1 0 15,0-9 8-15,0 8-8 0,-1-10 0 0,4 2-8 16,-3-2-1-16,3 6 0 0,-3-10 1 0,2 8 0 0,-2 1 0 16,3-1 0-16,-1 5-8 0,-2 1 0 15,0-3-1-15,0 4 0 0,0 1 17 0,0 4-12 16,-3-2 12-16,0 5-10 0,-5 2 10 0,6-5 0 0,-6 5 0 16,0 0 0-16,0 0 0 0,0 0 0 15,0 0-9-15,0 0 9 0,0 0 0 0,0 0 0 16,0 5-9-16,-6 2 9 0,4-5-17 0,-3 7 0 0,-3-2 0 0,-3-2 0 31,3 0-41-31,-3 7-8 0,-2-5-2 0,3-3 0 16,-4 3 32-16,4 1 7 0,-1-1 1 0,3 0 0 0,0-5 28 0,0 3 0 15,3-3 13-15,3-2-4 0,-1 7 14 0,3-7 2 0,0 0 1 0,0 0 0 16,5 7 27-16,6-5 6 0,-3-2 1 0,2 8 0 16,4-1-5-16,1 0-1 0,1 0 0 0,-3-3 0 0,6 11-34 15,-3-6-6-15,0-2-2 0,2 5 0 16,1-3-12-16,-1-2 0 0,3 3 0 0,3-3 0 15,3 0 0-15,2-3 0 0,-3 3 0 0,3 1 0 16,1-1 0-16,-1 0 0 0,0-5 0 0,0 5 0 16,-5-7 0-16,-1 7 0 0,1-7 0 0,-5 7 0 15,2-7-68-15,0 0-17 0,-2 3-3 0</inkml:trace>
  <inkml:trace contextRef="#ctx0" brushRef="#br0" timeOffset="89795.59">19137 3350 806 0,'0'0'72'0,"0"0"-58"0,0 0-14 0,6-2 0 15,4-3 376-15,3 5 73 0,6-2 15 0,2 2 2 16,3 0-361-16,5 0-72 0,3 0-14 0,5-7-3 16,5 7 26-16,8-5 6 0,9 5 0 0,1 0 1 15,4-5-29-15,5 1-7 0,5 1-1 0,3-4 0 16,2 0-3-16,-2 7-1 0,-1-7 0 0,4 0 0 16,4-2-8-16,-2 2 0 0,-2 0 0 15,-3 2 0-15,-1-2 0 0,-2-5 0 0,3 3 0 0,-11 2 0 0,-8-5-9 16,-2 5 9-16,0-7-12 0,-1-1 12 15,1 6-84-15,-3 0-9 0,-3-5-3 0</inkml:trace>
  <inkml:trace contextRef="#ctx0" brushRef="#br0" timeOffset="156945.45">19526 4009 403 0,'0'0'36'0,"0"0"-36"0,0 0 0 0,0 0 0 16,0 0 188-16,3-3 32 0,-3 3 5 0,5-4 2 16,-5 4-131-16,3 0-25 0,-1-5-6 15,-2 5-1-15,0 0-19 0,0 0-4 0,0 0-1 0,0 0 0 16,0 0-16-16,0 0-4 0,3 5-1 15,-3 2 0-15,0 0-2 0,0 2 0 0,0-2 0 0,0 7 0 16,-5-4 7-16,5 4 0 16,-3 0 1-16,3 2 0 0,0-4-4 0,-2 2-1 0,2 3 0 0,2-1 0 15,-2 5 15-15,0-4 2 0,0-1 1 16,0 5 0-16,3-2-30 0,-3 5-8 0,0-3 0 0,0-2 0 16,0 4 8-16,0 1 1 0,0-1 0 0,0 1 0 0,2 2 2 0,1-5 0 15,-3 2 0-15,3 1 0 16,-3-5-3-16,0 4-8 0,0-2 12 0,2 5-4 0,-2-2-8 0,0 6 0 15,0 1 0-15,-2-5 8 0,-1 4-8 16,3 1 8-16,0-5-8 0,0 4 8 0,-3 3-8 0,1-2 8 16,-1-5-8-16,1 4 8 0,-4-1 0 0,4-1 0 15,-4 2 0-15,4 6 0 0,-1-8 10 0,0 7 2 16,1-7 0-16,-1 8 0 0,0-3-20 0,1-3 0 16,2-2-11-16,0-4 11 0,0 4 0 0,0-2 0 15,0-2 8-15,2 4-8 0,-2 0 12 0,0 3-3 16,0-6-1-16,0 6 0 0,-2 0-8 0,-1-6-9 15,3 6 9-15,-2-7-13 0,-4 6 13 0,4-4 8 16,-1 2 0-16,-2-2-8 0,2 7 0 0,-2-2 0 0,2 6 0 0,-2-4 0 16,-1 0 0-16,1-2 0 15,3 2 8-15,-4-3-8 0,4 3 0 0,2-2 0 16,-3-1 0-16,3 1 0 0,-3-1 0 0,3 3 8 16,3 0-8-16,-3 0 0 0,0 2 0 0,0-2 0 0,3-2 0 0,-3-3 0 15,0 7 0-15,2-6 0 0,1 1 0 0,-3-2 0 16,3 1 9-16,-3-1-9 0,0-2 0 0,0 4 9 15,0-4-9-15,0 2 0 0,0-2 0 16,0-2 0-16,0 4 0 0,0-7 0 0,2 3 0 0,-2-1 0 16,0 1 0-16,0-3 0 0,0 2 0 0,3-4 0 15,-3 5 0-15,0-3 0 0,0-2 0 0,2 2 0 16,-2-5 0-16,0 8-9 0,3-8 9 0,-3 1 0 16,0-1-9-16,0-2 9 0,3 3 0 0,-3-8-9 15,0 5 9-15,0-4 0 0,0-3 0 0,0 0-8 16,0 2-8-16,0-2-2 0,0 0 0 0,0-4 0 0,0 4-1 15,0-7 0-15,0 0 0 0,0 0 0 16,0 0 19-16,0 0 0 0,0 0 0 0,0 0 9 0,0 7-9 0,0-7 0 16,0 0 0-16,0 0-11 0,0 0 11 0,5 7-8 15,-5-7 8-15,5 2-8 0,-5-2 8 16,6 5 0-16,2-5 0 0,-3 0-8 16,0 0 8-16,3 0 0 0,-3 2 0 0,3-2 0 0,0 0 0 0,-2 0 0 15,-6 0 0-15,0 0 0 0,0 0 0 0,15 0 0 16,-1 0 0-16,-1 5 0 0,3-3 0 15,0 3 16-15,0-3-4 0,2 1-1 16,-5 1-3-16,6-1-8 0,-3 2 12 0,0-3-4 0,2-2 10 16,-2 5 2-16,0-3 0 0,2-2 0 0,3 0-20 0,1 0 0 15,1 0 0-15,1 2 0 0,0-2 0 0,0 0 15 16,-3 0-2-16,3 0 0 0,2 0-3 0,-4 5-1 0,1-5 0 0,-2 0 0 16,1 2 0-16,-1-2 0 0,0 5 0 0,0-3 0 15,0-2-9-15,-2 0 0 0,5 0 0 16,-1 0 8-16,1 0-8 0,0 0 12 0,0-2-12 0,0 4 12 15,0-2 12-15,2 0 4 0,3 7 0 0,-2-4 0 16,-1-3-28-16,-2 0-17 0,0 5 2 0,-3-3 1 16,3-2 14-16,-3 7 0 0,0-5 0 0,3-2 10 15,0 5-10-15,-1-3 0 0,4-2 0 16,-1 0 0-16,1 0 12 0,-3 5 3 0,2-5 1 0,0 2 0 16,-2-2-16-16,-3 5 0 0,1-3 0 0,-1 1 0 15,0-3 0-15,-3 7 0 0,4-2 0 0,-1-3 0 16,3 3 0-16,2-3 0 0,-2 0 0 0,2-2 0 0,-2 0 0 0,0 0 0 15,0 0 0-15,0 0 0 16,-1 0 0-16,4-2 0 0,-9 2 0 0,4-7 0 0,-1 7 0 0,0-2 12 16,-5-3-3-16,2 3-1 0,-2-3-8 15,0 2 0-15,3-4 0 0,-1 7 0 0,1-2 0 16,-1 2 0-16,3-5 0 0,-2 5 0 0,-1 0 0 0,-2 0 0 16,-3 0 0-16,1 0 0 0,-4 0 0 0,3 0 0 15,-2 0 0-15,0-2 0 0,2 2 0 16,-5 0 0-16,2 0 0 0,-2 0 0 0,0 0 0 15,3 0 0-15,-3 0 0 0,-3 0 0 0,-5 0 0 0,8 0 0 16,-3-5 0-16,-5 5 0 0,0 0 0 16,6 0 0-16,-6 0 0 0,0 0 8 0,5-4-8 0,-5 4 8 15,3-5-8-15,-3 5 8 0,0 0 0 0,0 0-8 0,0-7 12 0,0 4-4 16,0 3-8-16,-3-7 0 16,0 0 9-16,3 5-9 0,-2-3 8 0,-1 1-8 15,0-1 8-15,3-2-8 0,-2 0 0 0,-1 2 0 0,0-2-10 16,3 0 10-16,-2-7 0 0,2 7-8 0,-3-3 8 15,0 3 0-15,1-4 0 0,2-1 0 0,-3-5 0 0,1 3 0 16,2-2 0-16,0-3-8 0,0-2 8 0,-3-3 0 16,3 1-14-16,0-1 4 0,0-2 1 0,-3 1 0 15,3-4 9-15,0-4 0 0,0 0 0 0,0 1 0 16,0-4 0-16,0 3 0 0,0-4 0 0,0 4 0 16,0 0 0-16,0 0-10 0,0 0 10 15,-2 2 0-15,2 1 0 0,-3-1 0 0,3 1 0 0,-3-1 0 16,3-2 0-16,-2 3 0 0,-1 1 0 0,0-6 0 0,3 9 0 15,-2-7 0-15,2 3 0 0,-3-3 0 0,0 0 0 16,1-2 0-16,-6 2 0 0,5-7 0 0,-2 0 12 0,0-5-4 16,-3 5-8-16,2 0 12 0,-2-2-12 15,3-3 0-15,0 5 0 0,0-7 0 16,2 0 0-16,0 0 0 0,1 5 0 0,-1-3 0 16,0 5 0-16,1 7 8 0,2 2-8 0,0-1 0 0,0 1 0 15,2 5 0-15,1-4 0 0,0-1 0 0,-1 5 0 0,1-5 0 16,-3 1 8-16,5 4-8 0,-5-5 0 0,3 1 0 15,-3 4 0-15,0-5 0 0,2 6 0 0,-2-6 0 16,0 0 8-16,0-1-8 0,-2-1 8 0,2-3-8 0,-3 1 0 16,3-3 0-16,-5-2 8 0,5 3-8 15,-3 4 0-15,1 2 9 0,-1-2-9 0,3 3 0 0,-3 6 0 16,1 1 0-16,2-3 0 0,0 2 0 16,0 6 0-16,0-1 0 0,-3 0 0 0,3-2 8 0,-3 9-8 15,3-2 8-15,0 0-8 0,0 7 0 0,-2-10 0 0,2 8-11 16,2-5 11-16,-2 4 0 15,0 1 8-15,0-5-8 0,3 4 0 0,-3 1 0 0,0-3 0 0,3 0-8 16,-3 1 8-16,2-6 0 0,1 1 0 16,0 2 0-16,-1-3 0 0,-2 1 0 0,3-1 0 0,0 3 0 15,-1 2 0-15,1-4 0 0,-3 4 0 0,2 0 0 16,-2 1 0-16,0-1 0 0,3 0-9 0,0 3 9 16,-3 6 0-16,2-8 0 0,-2 11 0 0,3-10 0 15,-3 3-16-15,3 5 4 0,-3-5 0 0,0 7 1 16,0 0-6-16,0 0-2 0,0 0 0 0,0 0 0 15,0 0-22-15,0 0-5 0,0 0-1 0,0 0 0 16,0 0-77-16,0 0-15 0,0 0-3 0,0-7-742 16</inkml:trace>
  <inkml:trace contextRef="#ctx0" brushRef="#br0" timeOffset="188887.54">3463 4387 115 0,'0'0'10'0,"0"0"-10"0,0 0 0 0,-2 7 0 0,-6-4 214 0,5 4 41 15,-2 0 8-15,2 2 1 16,-5-2-168-16,3 3-33 0,2 4-7 0,1 0-2 0,-4-5-26 0,4 8-6 16,-4-1-1-16,1 1 0 15,0 2-5-15,2-1 0 0,-2 4-1 0,0-4 0 16,-1 6-15-16,4-1 9 0,2 3-9 0,0-2 8 0,-6-1-8 0,6 1 0 16,0 4 0-16,6-9-626 15</inkml:trace>
  <inkml:trace contextRef="#ctx0" brushRef="#br0" timeOffset="189406.28">4667 4456 633 0,'0'0'56'0,"0"0"-44"0,0-5-12 0,0 5 0 15,0 0 239-15,0 0 45 0,8 0 10 0,0-3 2 16,5-1-224-16,3 4-45 0,-8-3-9 0,5-1-2 16,1 4 3-16,4 0 0 0,-5 0 0 0,1 4 0 0,4-4-11 0,1 0-8 15,-1 3 9-15,-2-3-9 0,0 4 0 0,0-1 0 16,-3 4 0-16,0-5 0 0,-2 10 0 0,2-3-13 16,-5-2 4-16,-3 3 1 0,1-1-10 0,-6 8-2 15,0-10 0-15,0 9 0 0,-8-2 20 0,0 3-12 16,0-3 12-16,-3 5-10 0,1-5 10 0,-4 2 12 15,4 1-2-15,-3-1-1 16,-1-2 3-16,4-4 1 0,-1 4 0 0,1-5 0 0,2 3-5 0,0-3 0 0,2-1-8 0,4-1 12 16,2-7-3-16,0 0-1 15,0 0 0-15,0 0 0 0,5 2-8 0,6-2 0 16,-1 0 9-16,6 0-9 0,3-7 12 0,-1 7-1 16,-2-2-1-16,5-3 0 0,3-2-2 0,5 4-8 0,-2-4 12 15,-1 5-4-15,6-3-8 0,0-4 0 0,-6 2 0 0,11 0-571 16,-8-3-111-16</inkml:trace>
  <inkml:trace contextRef="#ctx0" brushRef="#br0" timeOffset="189912.41">6170 4223 1324 0,'-13'-3'59'0,"13"3"12"0,0 0-57 0,0 0-14 15,-5 0 0-15,5 0 0 16,0 0 224-16,0 0 43 0,8 0 8 0,-3 3 1 0,0-3-220 0,3 4-45 16,3-1-11-16,-6-3 0 0,8 7 0 0,0-7 0 15,1 2 0-15,-4 3 0 0,6-3-12 0,-5-2 3 16,-1 0 0-16,1 5 0 15,2-3-39-15,-5-2-7 0,3 5-1 0,-11-5-1 16,2 5 9-16,1 2 1 0,-3 0 1 0,0 0 0 0,-3 0 31 0,1 2 7 16,-9 1 8-16,3-3-13 0,0 2 13 0,-2 5 0 0,2-4 9 0,-8 4-9 15,5-5 14-15,1 3-3 0,2 0-1 0,-6-5 0 16,9 2 2-16,-6 3 0 0,4 0 0 16,1-5 0-16,4 0 6 0,2-2 2 0,0-1 0 15,0 3 0-15,0 0-7 0,2 0-1 0,4 0 0 16,-1 3 0-16,0-3 4 0,3 0 0 0,0 5 0 0,3-8 0 15,-3 4-16-15,2-1 8 0,1-3-8 16,-1 3 0-16,-2 0 0 0,0-2 0 0,0 0 0 16,0 2 0-16,-5 0 8 0,2 0-8 0,-5-5 0 0,5 5 0 15,-5-7 0-15,-2 10 8 0,-1-3-8 0,0 7 0 16,1-5 0-16,-1-2 0 0,-8 3-9 0,1 2 9 16,5-1-24-16,-9-4 0 0,4 3 1 0,-1 4 0 15,1-5-115-15,-1-2-23 0,3 0-5 16,0 3-590-16</inkml:trace>
  <inkml:trace contextRef="#ctx0" brushRef="#br0" timeOffset="190254.19">7519 4263 864 0,'0'0'38'0,"-2"4"8"0,-3-1-37 0,2 9-9 16,0-8 0-16,1 10 0 0,2-4 324 0,0 1 62 15,-3-1 13-15,6 4 2 0,-1-2-321 0,-2 4-64 0,0-4-16 0,3 0 0 16,0 4 0-16,-1 8 0 0,3-10 0 0,-2 2 0 15,2-2 0-15,1 3 0 0,4-3 0 0,-2-2 0 16,0 7 0-16,3-8 0 0,2 3 0 0,3-4 0 16,2-1 0-16,-2-2 0 0,3 5-10 0,2-7 10 15,-3 2 0-15,4 0 0 0,-1-7 0 0,-5 5 0 32,-3-3-31-32,3-2 2 0,0-2 0 0,-3-3 0 0,0 3-150 0,0-3-29 15</inkml:trace>
  <inkml:trace contextRef="#ctx0" brushRef="#br0" timeOffset="190419.37">7879 4350 1785 0,'-8'0'159'0,"-2"0"-127"0,4 4-32 0,-1 3 0 16,-4 3 143-16,3-1 22 0,0 5 5 0,3 3 1 0,0 4-103 0,-1 3-21 15,-2 1-4-15,0 1-1 0,0 5-34 0,-2 9-8 16,-3-3 0-16,-1 6 0 15,1-3-59-15,-3 7-13 0,3 0-4 0</inkml:trace>
  <inkml:trace contextRef="#ctx0" brushRef="#br0" timeOffset="191057.08">3426 5606 2156 0,'-8'0'48'0,"-2"-3"9"0,-1 3 3 0,1 0 0 0,-6 3-48 0,5-1-12 15,-5 3 0-15,6 2 0 0,2 2 16 0,-3 1 0 16,3 1 1-16,-2 1 0 0,2 5-7 0,0-1-2 0,-3-2 0 0,6 7 0 15,2-2-8-15,-2 5 0 0,2-3 9 0,6 2-9 16,2 3-14-16,-5 0-7 0,8-2-2 0,-5 4 0 16,5-2 23-16,0-3-11 0,0 1 11 0,2-3-8 15,-2-5 8-15,3 1 0 0,-1-8 0 0,6 8 0 16,-5-10 0-16,5 7 0 0,-6-7 0 0,6 2 0 16,-5-6 0-16,-1 4 0 0,-2 2 8 0,3-4-8 15,-1-3 8-15,-2 5-8 0,-2-7 10 0,2 5-10 16,-8-5 0-16,0 0 8 0,5 0-8 0,-5 0 0 15,0 0 0-15,0 0 0 0,0 0 0 0,0 0-652 16,-3-5-127-16</inkml:trace>
  <inkml:trace contextRef="#ctx0" brushRef="#br0" timeOffset="191244.29">3479 5726 1785 0,'0'0'79'0,"0"0"17"0,8 0-77 0,0-8-19 16,3 6 0-16,2 0 0 0,0-3 65 0,6 5 10 15,2-7 1-15,3 5 1 0,5-3-55 0,-3-4-11 16,1 6-3-16,2-1 0 16,5-4-64-16,1 6-14 0</inkml:trace>
  <inkml:trace contextRef="#ctx0" brushRef="#br0" timeOffset="191679.23">4964 5533 2055 0,'-14'2'45'0,"9"-2"10"0,-3 9 1 0,3-1 2 0,-3 8-46 0,3-2-12 0,-6 10 0 0,3 1 0 0,0-1 21 0,-5 7 3 16,2 1 0-16,1 6 0 15,-1 2-16-15,1 7-8 0,2 3 10 0,0 1-10 0,2-1 0 0,1-1 0 16,5-2 0 0,-8 0 0-16,8 0 0 0,0-2 8 0,0-10-8 0,0 5 0 0,3-5 0 15,2-6 0-15,-5 1 0 0,5-9 0 0,3-2 0 16,0-2 0-16,0-6 0 0,3-1 0 0,-3-8 0 15,2 3 11-15,4-5-3 0,-1-5-8 0,0-7 32 0,0 1 0 16,-2-6 0-16,2-6 0 0,-5 4-16 16,3-5-3-16,-1-6-1 0,-2 4 0 15,0-5-12-15,-5 5 0 0,-1-2 0 0,1 5 0 0,-6-1 0 0,-2 1 0 16,5 4 0-16,-8-2 0 0,-8 4-9 0,6 1 9 0,-1-5 0 0,-2 11-9 16,0-4-9-16,-6 2-2 15,3 1 0-15,0 1 0 16,3 8-52-16,5-3-12 0,-8 5-1 0,8 5-1 15,-2-3-63-15,7 8-13 0</inkml:trace>
  <inkml:trace contextRef="#ctx0" brushRef="#br0" timeOffset="192015.27">6070 5726 2541 0,'10'4'112'0,"-5"-1"24"0,3-3-108 0,6 0-28 0,4 4 0 0,1-1 0 0,2-1 11 16,3-2-3-16,2 0-8 0,-5 7 12 0,3-7-12 0,-5 7 0 15,-1-5 8-15,-2 3-8 16,0-2-55-16,-3-3-13 0,-2 4-4 0,5-1 0 15,-11-3-3-15,5 4-1 0,-2 1 0 0,-2 0 0 16,-1-3-25-16,-2 10-6 0,-1-3-1 0,-2 1 0 0,0 6 79 16,-2 1 15-16,-1 4 3 0,0-2 1 0,-2 4 48 0,2 1 10 15,-2-1 1-15,0 5 1 0,-1-2 14 0,4 5 4 16,-3-5 0-16,5-3 0 0,-6 8-50 0,4-5-10 16,2 4-8-16,0 1 12 15,0-5-69-15,2 4-14 0</inkml:trace>
  <inkml:trace contextRef="#ctx0" brushRef="#br0" timeOffset="192479.82">7472 5566 1947 0,'21'0'86'0,"-8"0"18"0,0 0-83 0,1 0-21 0,2 2 0 0,-1 3 0 16,1-3 12-16,0-2-1 0,-3 5-1 0,1-3 0 15,-4 7-10-15,-2-1 10 0,0 1-10 0,-5-2 10 16,-1 7-10-16,-2 0 0 0,-5-2 0 0,0 2 0 31,-3 3-27-31,0-1-1 0,-3 0 0 0,1 3 0 0,-1 0 1 0,-2 2 0 0,0-2 0 0,-3 5 0 16,0-3 36-16,-3 2 7 0,1 1 2 0,2-1 0 15,-2-4 32-15,2 5 6 0,-3-1 2 0,3-2 0 0,0-2 10 16,3 5 1-16,-3-3 1 0,6-2 0 16,2 2-20-16,0-2-4 0,5-3-1 0,1 1 0 15,-1 1-45-15,6-1 0 0,-3-1 0 0,5 1-13 0,0-1 13 0,3-6 10 0,0 6-2 16,0-4 0-16,0 0-8 0,2-5 0 16,1 0 0-16,5-5 0 0,-5-2 8 0,4 5 0 15,-1-10 0-15,-1 3 0 0,-3-5-8 0,1 0 0 16,2 0 0-16,-2-3 0 0,-1 1 0 0,1-5 0 15,-3-3 0-15,0 3 0 0,0-2 0 0,-6-1 0 16,-2 1 0-16,0 2 0 0,0-3 0 0,-5-2 0 16,-3-2 0-16,-2-2 0 0,-1-1 0 0,-5 5-11 0,-2-4 3 0,-6 2 0 31,0-3-87-31,-2 8-17 0,-6-8-3 0,-3 8-874 0</inkml:trace>
  <inkml:trace contextRef="#ctx0" brushRef="#br0" timeOffset="193248.78">3299 7118 518 0,'8'5'46'0,"-8"-5"-37"0,0-5-9 15,0 5 0-15,0 0 288 0,0 0 56 0,-5 0 12 0,2-3 1 16,3 3-243-16,0 0-49 0,0 0-9 0,0 0-3 15,0 0-13-15,0 0-4 0,-8-4 0 0,0-6 0 16,1 3 0-16,1 0 0 0,1-2 0 0,-3-5 0 16,5 4-28-16,1-6-8 0,-6 2 0 0,3 2 0 15,-3-2 0-15,5 0-12 0,-5-3 4 0,5 8 0 16,-7 0 8-16,2-3 0 0,3 2 0 0,-3 3 0 16,-3 0 0-16,3 5 0 0,3 0 0 0,-3 4 0 15,0 0 0-15,0 5 9 0,0 0-9 0,0 7 0 0,3-2-8 16,-3 2-9-16,3 3-2 0,2 4 0 0,3-2 8 0,-5-3 2 15,2 5 0-15,3-4 0 0,0-1 9 0,0 5 0 16,3-2-9-16,2-2 9 16,-5-3 0-16,3 2 0 0,-3 1 0 0,5-3 0 0,-5-5 0 0,3 5 0 15,2-4 0-15,-5 2 0 0,5-8 10 0,0 8-10 16,-2-3 12-16,2-6-12 16,1 4 11-16,-1 0-11 0,3-5 10 0,0 5-10 0,-3-2 0 0,3-3 8 15,0 5-8-15,0-4 0 0,0 2 0 0,0-3 0 0,-3 5 8 16,3 0-8-16,0-5 0 0,0 5 0 15,0-2 0-15,0 0 0 0,-3 2 0 0,0 0 0 16,3 2 0-16,-5 3 0 0,5 0 0 0,-6 0 11 0,4-1-11 0,-6 3 10 16,2 3-10-16,4-1 0 0,-6 1 0 15,0 4 0-15,0-5 0 0,2 8 0 0,-2 0-9 0,-2-3 9 32,2-3-72-32,0 8-10 0,2-4-2 0,-2-1-809 0</inkml:trace>
  <inkml:trace contextRef="#ctx0" brushRef="#br0" timeOffset="193555.63">4696 7233 2631 0,'-18'24'116'0,"10"-13"25"0,0 6-113 0,3 6-28 16,-3 1 0-16,-3-1 0 0,3 8 12 0,3-5-3 16,2 4-1-16,-5 3 0 0,6-2-8 0,-4-1 0 15,4 1 0-15,2 2 0 16,0-7-48-16,0 4-11 0,0-6-2 0,2 4-690 0,4-9-137 15</inkml:trace>
  <inkml:trace contextRef="#ctx0" brushRef="#br0" timeOffset="193907.93">4964 7308 1612 0,'0'0'72'0,"0"-2"14"0,5-3-69 0,-2 5-17 0,-3 0 0 0,5-2 0 15,0 2 131-15,3 2 22 0,-8-2 5 0,5 5 1 16,1 4-113-16,2 1-22 0,-3 2-5 0,0-1-1 16,3 3-18-16,-5 8 8 0,2-4-8 0,-2 4 0 15,-1-4 0-15,1 6 0 0,0-8 0 0,-3 6 0 0,2-6 8 16,-2-2-8-16,6-2 0 0,-6 2 0 16,0-7 9-16,2-5-9 0,-2-2 0 0,0 0 9 15,0 0 3-15,3 0 1 0,-1-9 0 0,4 0 0 0,-1-6 10 0,-2 1 1 16,2-4 1-16,3-4 0 0,-3-1-16 0,1-1-9 15,-4 1 10-15,3-1-10 16,-2 5 0-16,0-4 0 0,-3 2 0 0,0 2 0 0,-3-2-11 0,-2 4-1 16,2 1-1-16,1 2 0 15,-9 4-4-15,3 3-1 0,-5 0 0 0,5 5 0 16,-3-5 4-16,1 7 1 0,2 5 0 0,-3-3 0 0,3 0-10 16,0 5-1-16,3 0-1 0,-3 3-632 15,8 2-127-15</inkml:trace>
  <inkml:trace contextRef="#ctx0" brushRef="#br0" timeOffset="194177.13">6006 7297 2804 0,'0'0'62'0,"0"4"13"0,0 3 2 0,-3 7 1 0,6-4-62 0,-3 4-16 0,3 0 0 0,-3-2 0 15,2 9 0-15,-2-2 0 0,0 4 0 0,0 6 0 16,-2-4 22-16,2-1 2 0,2 9 0 0,-2-3 0 31,0 1-140-31,0-5-28 0,-2 4-6 0,2-6-616 0,-3 0-123 0</inkml:trace>
  <inkml:trace contextRef="#ctx0" brushRef="#br0" timeOffset="194386.2">6376 7151 2386 0,'0'0'106'0,"0"0"22"16,0 7-103-16,6 0-25 0,-4 2 0 0,1 3 0 0,0 5 54 0,-1-1 6 15,1 3 0-15,-3 4 1 0,0 1-41 0,-3 6-9 16,3 1-2-16,-2 2 0 0,-1 7-9 0,-2 0 0 16,-1 0 0-16,1 5 8 15,3-5-95-15,-4-1-19 0,1 1-4 0</inkml:trace>
  <inkml:trace contextRef="#ctx0" brushRef="#br0" timeOffset="195152.08">7848 7275 2311 0,'0'0'51'0,"0"0"10"0,0 0 3 0,0 0 0 0,0 0-51 0,0 0-13 0,0 0 0 0,0 0 0 15,0 0 0-15,0 0 0 16,5 3 0-16,-5-3 0 0,0 0 0 0,2 7 0 16,4-2 0-16,-6-3 0 0,0 5-23 0,2-5-1 15,4 5 0-15,-4 0 0 16,1-2-13-16,-3 0-3 0,3 2-1 0,-1-2 0 16,4-3 9-16,-6 5 3 0,0-7 0 0,0 7 0 0,0 0 7 0,0-5 2 15,-3 5 0-15,0-4-834 0</inkml:trace>
  <inkml:trace contextRef="#ctx0" brushRef="#br0" timeOffset="197813.61">4485 8621 1630 0,'0'0'72'0,"-3"4"16"0,3-4-71 0,-5 5-17 15,5 2 0-15,-6-2 0 0,4 0 53 0,2 2 7 16,-5 0 2-16,2 0 0 0,0 2-2 0,1-2 0 0,2 7 0 0,0-4 0 16,0 6-44-16,0-2-8 15,2 3-8-15,-2 4 9 0,0-2-9 0,0 7 0 16,0-3 9-16,0 5-9 0,0-2 0 0,0 7 0 15,-2-2 0-15,-1 2 0 0,3-3 0 0,-3 1-15 0,3-1 3 16,0-4-909-16</inkml:trace>
  <inkml:trace contextRef="#ctx0" brushRef="#br0" timeOffset="198205.18">4749 8597 2502 0,'0'0'55'0,"0"0"11"0,0 0 2 0,0 0 3 0,3 10-57 0,2-3-14 0,3 0 0 0,0 0 0 16,3-5 0-16,2 5 0 0,3-2 0 0,0 0 0 0,2 2 0 0,1 0 0 16,2 0-8-16,0-5 8 15,-2 5-40-15,-1 0-4 16,-5 0 0-16,1 0-1 0,-4 3-44 0,-2-3-9 0,0 0-2 0,-3 2 0 31,-5 1 31-31,-2 6 5 0,-4-2 2 0,1 0 0 0,-3 3 62 0,0-1 0 0,-2 1 16 0,2-1-3 0,-3 1 43 16,3-3 9-16,-5 2 2 0,2-6 0 15,3 4-3-15,-2-5-1 0,2 3 0 0,3-3 0 16,-3-2-26-16,2-4-5 0,1 4 0 0,5-7-1 0,0 0 1 0,0 0 1 16,0 0 0-16,0 0 0 0,0 0-21 0,5 0-4 0,1 0 0 15,-1 0-8-15,3 0 18 0,5 0-3 16,-5-3-1-16,5-1 0 0,3 4-14 0,-3-7 9 15,3 2-9-15,8 0 8 0,-5-2-8 0,2-2 0 0,3 2 0 16,-3-3 0 0,3 3-73-16,-3-7-11 0,3 5-1 15,-3-1-970-15</inkml:trace>
  <inkml:trace contextRef="#ctx0" brushRef="#br0" timeOffset="198482.68">5964 8670 2602 0,'0'0'57'0,"0"14"12"15,0-4 3-15,-3 8 1 0,3-6-58 0,-3 9-15 0,3-4 0 0,-2 2 0 0,2-1 0 0,-3 1 0 16,3-2 0-16,0-1 0 0,0 5 0 0,3-4-13 16,-6 2 2-16,3-5 1 15,0 2-147-15,0 1-30 0,0-1-5 0,0-2-2 0</inkml:trace>
  <inkml:trace contextRef="#ctx0" brushRef="#br0" timeOffset="198880.61">6210 8625 2606 0,'0'0'116'0,"0"0"23"0,0 0-111 0,0 0-28 0,8 3 0 0,2-1 0 16,1 3 46-16,-1-3 4 0,1-2 1 0,-3 5 0 16,5-3-31-16,-2-2-7 0,2 3-1 0,-8 1 0 31,9-1-12-31,-9 1-10 0,3-1 2 0,-3 4 0 0,-2-5-13 0,2 10-3 0,-5-3 0 0,0 1 0 31,0 6-32-31,0-2-6 0,0 0-2 0,-5 3 0 0,-1 2 16 0,-2-5 2 0,3 2 1 16,-3 1 0-16,-2-1 45 0,2-2 0 0,2 3 0 0,1-3 0 15,0-5 0-15,0 5 13 0,-1-4-2 0,1-1-1 0,2-2 13 16,3 0 2-16,0 3 1 0,3-3 0 0,0 0 2 16,5 0 0-16,-3 0 0 0,3-5 0 15,5 8-14-15,-8-6-2 0,9-1-1 0,-7 1 0 0,7 3-11 16,-1-2 0-16,0-5 0 0,0 7 0 15,1-2 0-15,2-3 0 0,-3 5 0 0,0-4 0 0,0 1 0 0,-2-1 0 16,-1 4 0-16,-2-7 0 0,0 7 0 16,0 0 0-16,-8 0 0 0,0 2 0 0,0 1 0 15,-2-3 0-15,-1 2 0 0,-5-2 0 0,3 7-19 16,-3-4 4-16,-6 6 1 0,1 1 0 16,-3-1-149-16,1 3-29 0,-7 0-7 0</inkml:trace>
  <inkml:trace contextRef="#ctx0" brushRef="#br0" timeOffset="199201.44">7435 8607 2804 0,'-11'14'62'0,"6"2"13"0,2 1 2 0,1 6 1 0,-1 1-62 0,3-1-16 16,3 1 0-16,-6-1 0 15,3 1 0-15,0 2 0 0,-3-3 0 0,1 1 0 16,-1-1-61-16,-2 1-15 0,-1-1-4 0,4 1-703 16,-6-1-141-16</inkml:trace>
  <inkml:trace contextRef="#ctx0" brushRef="#br0" timeOffset="199501.95">7771 8473 2804 0,'-11'7'124'0,"6"0"26"0,0 2-120 0,-1-2-30 0,6 7 0 0,0-4 0 16,3 4 12-16,0 0-4 0,-3-2-8 0,2 4 12 16,-2-2-12-16,3 3 0 0,5-1 0 0,-3 5 0 15,-2-4 0-15,-1-1 0 0,6 1 0 0,3-1 0 16,-3-2-18-16,0-4-3 0,2 4-1 0,4-5 0 15,-1-2 11-15,0 3 3 0,-2-3 0 0,5 0 0 16,2-3 8-16,1-1 0 0,-6-1 0 0,3-2 0 16,-3 0 0-16,0 0 0 0,0-2 0 0,-2-1 0 31,0-1-28-31,-1-3-3 0,1 0-1 0,-1-3 0 0,-2 3-71 0,0-2-14 16,0 2-3-16,-3-3-579 0,1 3-115 0</inkml:trace>
  <inkml:trace contextRef="#ctx0" brushRef="#br0" timeOffset="199682.77">7938 8597 2624 0,'0'0'58'0,"-3"7"12"0,0-4 2 15,3 11 1-15,0-5-58 0,0 5-15 0,0 3 0 0,3-1 0 16,0 5 43-16,-3 3 5 0,-3 2 2 0,3 2 0 0,5 5-34 0,-5 0-6 0,0 4-2 15,0 3 0 1,0 3-128-16,-2 4-25 0</inkml:trace>
  <inkml:trace contextRef="#ctx0" brushRef="#br0" timeOffset="213571.95">6485 227 1494 0,'0'0'66'0,"0"0"14"0,-5-2-64 0,5 2-16 0,0 0 0 0,0 0 0 16,0 0 51-16,0 0 7 0,2 7 2 0,1 0 0 0,0 2-60 16,2 0 0-16,0 8 0 0,0-1-14 0,6-1 14 0,-3-1 0 15,0 2 0-15,0 3 0 0,2-5 21 0,1 7 7 16,0-2 2-16,-1 2 0 15,3-4-30-15,-5-1 8 0,0 1-8 0,0-3 0 0,0-5-16 0,0 5-7 16,-3-2-1-16,3 0 0 0,-5-10 15 0,2 3 9 16,-5-5-12-16,0 0 12 0,0 0 0 0,0 0 0 15,0 0 0-15,0 0 0 0,0 0 20 0,0 0-3 16,3-5 0-16,0-4 0 0,2-5 11 0,0 4 1 16,0-6 1-16,3-1 0 0,-8-4-10 0,6 7-1 0,-4-3-1 0,1 1 0 15,2-3-6-15,1-2-2 16,-4 7 0-16,1 2 0 0,2-9 5 0,-2 12 1 0,2-6 0 0,0-1 0 31,-5 7-37-31,6-6-7 0,-4 8-2 0,4-2 0 16,-4 2-117-16,4 5-23 0</inkml:trace>
  <inkml:trace contextRef="#ctx0" brushRef="#br0" timeOffset="213852.14">6972 359 1933 0,'0'-14'85'0,"0"14"19"0,0-3-84 0,2 3-20 0,1-7 0 0,0 0 0 15,2 5 31-15,3-3 1 0,-3 3 1 0,3-5 0 0,-3 0-33 0,1 4 0 16,2-2 0-16,-3 3-12 16,-5 2 12-16,5 0 0 0,-5 0 12 0,0 0-12 15,0 0-34-15,8-5-14 0,-8 5-2 16,0 0-1-16,0 0-1 0,0 0 0 0,3 7 0 15,2 1 0-15,-5-1 42 0,3 2 10 0,-6-2 0 0,3 7 0 16,-2-7 24-16,2 3 6 0,-3-1 2 0,3 5 0 0,0-4-13 0,0-1-3 16,3 3 0-16,-3-1 0 0,2 1-16 0,3 0 0 15,1-5 8-15,-6 7-8 0,2-11 0 16,4 4-12-16,-6-7 1 0</inkml:trace>
  <inkml:trace contextRef="#ctx0" brushRef="#br0" timeOffset="214013.32">7101 130 1393 0,'0'0'61'0,"0"0"14"16,0 8-60-16,-2-1-15 0,-1-5 0 0,3 5 0 0,0 0 0 0,3 2 0 0,-1-1 0 0,-2-1-621 15</inkml:trace>
  <inkml:trace contextRef="#ctx0" brushRef="#br0" timeOffset="214254.3">7146 312 1335 0,'0'0'29'0,"0"0"7"0,0 0 0 0,0 7 2 0,0-5-30 0,0 5-8 0,0-7 0 0,0 7 0 0,6 3 27 0,-6-1 4 16,0-9 1-16,2 5 0 0,4 2-32 0,-1-5 0 15,0 7 0-15,1-4 0 0,1 2 0 0,-1 3 0 16,2-8 0-16,-3 3 0 0,6 2 10 0,-4 2-10 15,1-2 10-15,-2-4-10 0,2 6 41 0,-3-4 3 16,0-3 0-16,1 5 0 0,-4 0-17 16,1 0-3-16,-1 0-1 0,-4 3 0 0,-1-1 0 0,-2 5 0 15,2-7 0-15,-5 5 0 16,0 0-44-16,0-1-9 0,3 1-2 0,-3-2 0 16,0-1-103-16,0 5-21 0</inkml:trace>
  <inkml:trace contextRef="#ctx0" brushRef="#br0" timeOffset="214569.43">7416 368 2080 0,'-2'-2'92'0,"2"2"20"0,0-5-90 0,0 5-22 0,0 0 0 0,0 0 0 16,5-2 22-16,0-3 0 0,-2-4 0 0,-3 9 0 15,5-3-22-15,0 3 8 0,-5 0-8 0,6-7 0 32,-6 7-22-32,5 0-9 0,0-7-1 0,-5 7-1 0,0 0-59 15,0 0-11-15,6 7-2 0,-6-7-1 0,0 0 30 0,0 0 7 0,5 2 1 0,-2 3 0 0,-1-2 68 0,1 6 0 16,-3-4 0-16,0 2 12 0,2-5 47 0,-2 12 9 16,0-12 3-16,3 13 0 0,0-8-17 0,-3 2-3 15,2-2-1-15,1 3 0 0,0-1-34 16,-1-2-8-16,1 0 0 0,2 0-8 15,1 0-46-15,-1-4-16 0,-2-3-3 16</inkml:trace>
  <inkml:trace contextRef="#ctx0" brushRef="#br0" timeOffset="214721.9">7710 116 1818 0,'-8'-4'80'0,"8"4"17"0,0 0-77 0,0 0-20 0,0 0 0 0,0 0 0 16,0 0 10-16,8 4-2 0,3 1 0 0,-4-3 0 16,-7-2-16-16,8 5-4 0,6-3-1 0,-6 6-527 15,-8-8-104-15</inkml:trace>
  <inkml:trace contextRef="#ctx0" brushRef="#br0" timeOffset="-214627.95">7795 203 806 0,'13'7'72'0,"-13"-7"-58"0,-3 8-14 0,6-1 0 0,0 2 162 0,-1-2 30 0,-4 7 5 0,2-4 2 15,2 4-105-15,-2-3-21 0,-2 4-4 0,2-1-1 16,0 2-43-16,-3-6-9 0,6 4-1 0,-3-5-1 16,-3 7-14-16,3 1 8 0,5-3-8 0,0 3 0 15,-2-3 0-15,2 0-10 0,-2-2 0 0,0-5 0 16,-1 2-46 0,1-2-10-16,0-2-2 0,-3-5-660 0</inkml:trace>
  <inkml:trace contextRef="#ctx0" brushRef="#br0" timeOffset="-214450.49">7742 281 1670 0,'0'0'148'0,"0"0"-118"16,0 0-30-16,0 0 0 0,0 0 114 0,5 0 17 16,3-2 3-16,5-3 1 15,0 3-78-15,1 2-15 0,-4-7-3 0,3 7-1 0,1 0-23 0,4-3-5 16,-2 3-1-16,0 0 0 15,-3-5-108-15,3 5-21 0</inkml:trace>
  <inkml:trace contextRef="#ctx0" brushRef="#br0" timeOffset="-214110.41">7977 408 1612 0,'-5'0'144'0,"5"0"-116"0,0 0-28 0,0 0 0 15,0 0 112-15,0 0 17 0,0 0 3 0,0 0 1 16,0 0-88-16,8 0-17 0,0 0-4 0,2 0-1 16,1-2-14-16,0 2-9 0,-1-5 12 0,3 3-12 15,1-5-10-15,-4-1-9 0,1 1-1 0,-1-2-1 16,6 2-57-16,-5 0-11 0,-3-5-3 16,-3 5 0-1,0-7-11-15,-2 5-2 0,2-1-1 0,-5 3 0 0,0-7 91 0,-2 12 15 0,2-5 10 0,-3-3-2 0,-5 5 47 0,0 3 9 16,3-5 1-16,-3 7 1 0,0 0-22 0,-3 0-5 15,1 7-1-15,-1-5 0 0,3 6-25 0,0-1-5 16,-2 2 0-16,2 5-8 16,0 3 0-16,0-8 0 0,3 7 0 0,-1 1 0 15,1 6 0-15,2-8 0 0,1 1-12 0,2 5 12 0,0-2-23 16,2-3 2-16,4-1 0 0,-1-1 0 16,0-5-136-16,3-2-27 15</inkml:trace>
  <inkml:trace contextRef="#ctx0" brushRef="#br0" timeOffset="-213700.23">8356 354 230 0,'2'-9'20'0,"-2"9"-20"0,5-3 0 0,-5-4 0 16,0 0 284-16,3 5 53 0,-3 2 11 0,0-5 1 15,-5-2-212-15,2 5-42 0,3 2-9 0,-5-7-2 16,-3 7-44-16,-3-3-10 0,3 6-2 0,-2-3 0 16,-1 0-20-16,1 7-8 0,-1 0 0 0,1-5 9 15,-1 5-9-15,0 7 0 0,1-2 0 0,4 0 0 16,1-1 0-16,3 1 0 0,-6 5 0 0,5-1 0 15,6-2 0-15,-1 3 0 16,-2-6 9-16,3 1-9 0,5-2 0 0,0-1 8 16,0-2-8-16,0 0 0 0,2-7 0 0,1 2 9 0,2-4-9 0,0-5 0 15,1 0 8-15,-4-2-8 0,6-5 0 0,-3-3 0 32,0-6-32-32,3-1-12 0,-2 0-4 0,-1-1 0 0,0 1 0 15,0-6 0-15,0 4 0 0,1-3 0 0,-1 4 38 0,-3-6 10 0,-4 0 0 16,4-2 0-16,-2 8 8 0,0-4 7 0,-5 4 1 0,0 3 0 15,2 4 34-15,-3 1 7 0,-4 3 2 0,-1 5 0 0,3 2 9 0,-2-3 1 16,2 10 1-16,0 0 0 0,0 0-24 0,-6 10-5 16,4-1-1-16,-6 12 0 0,2-2-32 0,1 4-8 15,5 6 0-15,-5 4 0 0,-1-8 0 0,4 6 0 16,2 7 0-16,0-12 0 0,2 11 0 0,1-6 0 16,0 2 0-16,-1-7 0 0,6 6 0 15,0-1 0-15,-2-3-12 0,4-2 12 16,9 0-140-16,-3 2-20 0,-6-4-4 15</inkml:trace>
  <inkml:trace contextRef="#ctx0" brushRef="#br0" timeOffset="-212046.14">15311 436 288 0,'6'-4'25'0,"-4"-4"-25"0,-2-1 0 0,3 2 0 16,0 5 310-16,-3-5 57 0,2 0 11 0,-2-1 2 15,-2 6-289-15,2-7-59 0,-3 2-11 0,0 0-2 16,1 2 0 0,-1 5 0-16,-2-9 0 0,0 9 0 0,-1-3-31 0,1 3-5 0,0 0-2 15,-1 0 0-15,-2 0 19 0,0 0 12 16,1 3-1-16,-1-3-1 0,-3 4 22 0,0 1 5 15,-2 0 1-15,0 2 0 0,-3-5 13 0,3 7 2 0,-3-4 1 16,-3-3 0-16,6 6-17 0,-3 6-3 0,6-7-1 16,-3 2 0-16,-1 1-9 0,4 4-3 0,-3-5 0 0,2 0 0 15,0 3-21-15,3-2 0 0,-2-1 0 0,2-2 0 16,0 2 0-16,3-1 0 0,-1 1 0 0,4-4 0 16,-1 2 8-16,3-5-8 0,-3 7 10 0,3-9-10 15,3 5 28-15,0 2-1 0,-1-4 0 0,4 4 0 16,2 0-1-16,0-5 0 15,-1 5 0-15,4 0 0 0,0-4-5 0,2 1-1 0,-3-1 0 16,6 6 0-16,-2-4-8 0,1 2-1 0,1-5-1 0,0 5 0 16,0 0-10-16,0-4 0 0,0 4 0 0,-3 2 0 0,3-2 0 0,-3 0 0 15,0 0 0-15,-2 0 0 0,2 5 0 0,0-5 0 16,-2 0 0-16,0 3 0 0,-1 1 0 0,1 1 0 16,-3-5 0-16,2 7 0 0,1-7 0 15,-3 0 0-15,0 3 8 0,0-1-8 0,-6-2 0 0,4 3 0 16,-4-3 9-16,-2 7-9 0,0-5 8 0,-2 5-8 15,-1-7 8-15,0 5-8 0,-5 0 8 0,0-3-8 16,0 1 10-16,-2-1-10 0,2 3 12 16,-3-3-3-16,1-2-1 0,-1 5 0 0,-2-7-8 0,2-3 8 15,-4 5-8-15,1 0 8 0,-2 0-8 0,3-4 12 16,-3 1-12-16,-2-1 12 0,2 1-4 0,0-1 0 0,0-3 0 16,3 2 0-16,0-2-8 0,2 0 0 0,-2 0 0 0,0-2 0 15,2 2 0-15,3-3 0 0,0-1 0 0,0 4 0 16,3 0 0-16,0 0 0 15,-1-3 0-15,6 3 0 0,-5-4 0 0,5 4 0 0,0-3 0 0,0 3 0 32,0 0-23-32,0 0-3 0,0-4-1 0,0 4-769 0,3-5-155 0</inkml:trace>
  <inkml:trace contextRef="#ctx0" brushRef="#br0" timeOffset="-153579.35">19375 6462 345 0,'0'0'31'0,"0"0"-31"0,0 0 0 0,0 0 0 0,0 0 303 0,6 0 54 16,4-7 11-16,-2 4 3 0,5 1-268 0,1-3-54 16,2-2-10-16,2 7-3 0,1-9-12 15,2 6-4-15,0-1 0 0,3-3 0 0,0 7-20 0,2 0 0 16,1 0 0-16,-4 0 0 0,4-3 0 0,-3 3 8 0,2 0-8 0,1 0 0 16,-1 0 14-16,3 0-2 15,5 3 0-15,-2-3 0 0,-3 0 32 0,3 0 7 16,-3 0 1-16,3 0 0 0,-3 4-12 0,-3-1-1 15,1 1-1-15,-1-1 0 0,1-3-17 0,-3 2-3 0,5 3-1 0,-3-3 0 16,6 5-6-16,0-2-2 0,-3 0 0 0,5 2 0 16,1-3-9-16,-1 3 0 0,-2-2 0 0,0 2 0 15,-3 0 0-15,0 3 0 16,2-3 0-16,1 0 0 0,5-5 0 0,-2 5 0 0,-1 0 0 0,0 3 0 16,1-6 0-16,-3-1 0 0,-1 4 0 0,-4 0 0 15,-1-5 0-15,1 3 0 0,-3-3 8 0,2 3-8 16,0-3 12-16,4-2 1 0,1 0 0 15,1 0 0-15,-3 0 6 0,3 0 1 0,-3-2 0 0,3-3 0 16,-3 5-12-16,-3-2-8 0,-2-3 12 0,0 3-12 16,-6-1 8-16,4-1-8 0,-6 4 0 15,2-3 0-15,1-1 0 0,-1 4 0 0,1 0 0 0,-4 0 0 0,7 0 0 16,-4 0 10-16,1 0-10 0,-3 0 8 0,-1 0-8 0,1 0 0 16,-5 0 0-16,2 0-11 0,0-3 11 0,-2 3 0 15,0 0 8-15,-1-4-8 16,1 4-13-16,-1 0-7 0,-2 0-2 15,0 4-710-15,-3-4-143 0</inkml:trace>
  <inkml:trace contextRef="#ctx0" brushRef="#br0" timeOffset="-153145.96">20082 6659 403 0,'0'0'36'0,"0"0"-36"0,0 0 0 0,0 7 0 0,-3 0 394 0,1 3 72 16,2-1 14-16,0 5 4 0,2 3-356 0,-2-1-70 15,0-2-14-15,0 10-4 16,0-8-31-16,-2 8-9 0,2-1 0 0,0-2 0 0,-3-2 0 0,3 5 0 15,-5-8 0-15,2 5 0 0,-2-2-20 0,2-2 2 16,-2-3 0-16,2 2 0 31,0-2-42-31,3-4-8 0,0-3-1 0,0-7-847 0</inkml:trace>
  <inkml:trace contextRef="#ctx0" brushRef="#br0" timeOffset="-152837.08">20468 6586 2602 0,'-8'3'57'0,"3"4"12"0,-6-3 3 0,3 6 1 0,-2-1-58 0,-1 1-15 0,3 8 0 0,-2-6 0 15,2 2 28-15,0 3 4 0,0-1 0 0,0 1 0 16,0-3-32-16,3-5 0 0,-1 8 0 0,4-3 0 16,-3 0 0-16,2-2 0 0,3 2 0 15,0-5 0 1,3 3-18-16,-3-3-6 0,0 1-2 0,2-3 0 0,3 2 26 0,1-2 0 0,2 0 0 0,2 0-8 15,4-4 8-15,1 4 0 0,1 0 10 0,0-5-10 16,3 3 20-16,-1-3-3 0,1 5 0 0,-1-7 0 16,1 0-9-16,-1 0-8 15,-2 0 12-15,3 0-12 0,-3 0 10 0,-1-2-10 0,4-3 8 0,-1-2-8 16,-2 7-16-16,0-4-8 0,-3-1-1 0,1 2-1 16,-1-1-10-16,-5 1-1 0,0-1-1 15,0 4 0-15,-8-3-9 0,0 3-1 16,0 0-1-16,0 0-663 0,0 0-133 0</inkml:trace>
  <inkml:trace contextRef="#ctx0" brushRef="#br0" timeOffset="-152654.68">20603 6739 403 0,'0'0'36'0,"0"0"-36"16,0 0 0-16,0 0 0 0,0 0 428 0,0 0 80 15,0 0 15-15,-3 7 3 0,1 0-350 0,-1 0-71 0,-2 3-13 0,2-1-4 16,1 5-48-16,-4 3-9 0,1-1-3 0,0 3 0 15,-1 0-28-15,-2 4 0 0,-2 1 0 0,-1 2 0 16,-2 4 0-16,0 3 0 16,-3 3 0-16,0-4-800 15,0 1-165-15</inkml:trace>
  <inkml:trace contextRef="#ctx0" brushRef="#br0" timeOffset="-120152.08">14838 9112 172 0,'0'0'8'0,"0"0"1"0,0 0-9 0,0 0 0 16,0 0 0-16,0 0 0 0,0 0 267 0,0 0 51 0,0 0 10 15,0 0 3-15,5-2-255 0,3 2-52 16,-3-5-9-16,3 5-3 16,-2 0-12-16,2 0 9 0,-1-2-9 0,1-1 8 0,0-1-8 0,0 4 0 15,3-7 0-15,-3 7 0 0,0-7 0 0,2 4 8 0,1-4-8 0,-1 7 8 16,-2-2 13-16,3-3 3 0,-3 5 0 0,3-2 0 15,-1-3 11-15,1 5 2 16,-1-2 1-16,4 2 0 0,-4 0 6 0,3-3 0 0,-2 3 1 0,-1-4 0 16,4 4-16-16,-4 0-3 0,4-3-1 0,-1 3 0 15,-3-4-13-15,1 4-4 0,0 0 0 0,-1 0 0 16,1 0-8-16,-1 0 0 0,-2 0 9 0,0 0-9 16,0 0 0-16,0 0 0 0,0 4 0 0,-3-4 0 15,-5 0 0-15,8 3 0 0,-3-3 0 0,3 4 0 16,-2-1 0-16,-1-1 8 0,0 3-8 0,1-3 0 15,2 3 8-15,-3-3-8 0,0-2 10 0,3 5-10 16,-3-3 22-16,3-2-2 0,0 3 0 0,0-3 0 16,3 4-4-16,-3-1-2 0,0-3 0 0,2 4 0 15,-2-4-6-15,3 3-8 0,-3-3 11 0,5 0-11 0,-5 0 15 0,2 0-4 16,1 0-1-16,0 0 0 0,-4 0-10 0,4 0 0 16,0-3 0-16,2 3 0 0,0 0 0 15,-2-4 10-15,2 4-10 0,0 0 10 16,0 0-10-16,1-3 12 0,-4 3-12 0,1-4 12 0,-3 4-12 0,2-3 0 15,4 1 0-15,-7 2 0 0,1-5 8 16,0 5-8-16,0 0 8 0,0 0-8 0,0-2 0 0,-3-3 0 16,3 5 8-16,-2 0-8 0,2 0 0 0,-3 0 0 15,0 0 0-15,3 0 8 0,-3 0-8 0,1 0 0 16,2 0 0-16,0 5 0 0,0-5 9 16,-3 2 0-16,3-2 0 0,0 0 0 0,0 0-9 15,2 0 0-15,-4 0 0 0,4 0 0 0,-2 0 0 0,0 0 0 0,-3 0 0 0,3 0-11 16,0 0 19-16,0 0 3 15,0 0 1-15,-3 0 0 0,3 0-12 0,-2 5 0 16,1-5 0-16,-1 2 0 0,-1-2 0 0,3-2 0 0,0 2 0 0,-3-5 0 16,1 5 0-16,1 0 0 0,-1 0 0 15,-1 0 0-15,-5 0 0 0,8 0 0 16,-3 0 10-16,1 0-10 0,1 0 0 0,-7 0 0 0,0 0 0 0,8 0 0 16,3 0 0-16,-6 0 0 0,-5 0 0 0,6 0 0 15,2 0 0-15,-8 0 0 0,0 0 0 0,7 0 0 16,1 0 0-16,-8 0 13 0,8-2-4 0,-8 2-1 15,8-5-8-15,-2 5 0 0,2 0 0 0,-8 0 0 16,7 0 0-16,-1-2 8 0,-1 2-8 0,3 0 8 16,-8 0-8-16,8-5 0 0,-3 3 0 0,3 2 8 15,0 0-8-15,-3 0 0 0,3-3 0 0,-2 3 0 0,2 0 0 16,-1 0 0-16,1 0 0 0,0 0 0 0,-2 0 0 0,2 0 0 16,2 3 0-16,-2-3 0 0,0 0 0 0,0 0 0 15,3 0 0-15,-1 0 0 16,-2 0 0-16,3 0 0 0,-3 0 0 0,2 0 0 0,3 0 0 15,-5 0 0-15,0 2 0 0,-2-2 0 0,2 5-20 0,-1-5 4 16,4 0 1-16,0 0-1007 0</inkml:trace>
  <inkml:trace contextRef="#ctx0" brushRef="#br0" timeOffset="-115100.9">20939 6683 2055 0,'0'0'45'0,"0"0"10"0,0 0 1 0,0 0 2 0,0 0-46 0,0 0-12 15,-5 4 0-15,5-4 0 16,-3 3 0-16,-2-1 12 0,0 5-12 0,2 0 12 0,-5-2-12 0,3 0 0 15,-3 6-12-15,3-1 12 0,-1-1-17 0,-2 5 4 16,3-4 1-16,-3 6 0 0,3 8 12 0,-3-8 0 16,3 8 0-16,-1-1 10 15,1-2-10-15,2-2 0 0,3 5 0 0,3 16 0 0,0-19 0 16,2-5 0-16,0 1 0 0,3-1 0 0,-3 1 0 16,3-3 0-16,0-5-11 15,0 5-29-15,3-4-5 0,-3-3-2 0,0 2-521 16,2-4-104-16</inkml:trace>
  <inkml:trace contextRef="#ctx0" brushRef="#br0" timeOffset="-114594.89">21206 6817 1666 0,'0'0'74'0,"0"0"15"0,0-7-71 0,-2 7-18 0,-1-7 0 0,0 4 0 15,-2-4 35-15,2 5 3 0,-2-3 1 0,3 3 0 16,-6-5-28-16,5 7-11 0,-5-7 8 0,5 7-8 16,-2 0-19-16,5 0-9 0,-3 0-1 0,-4 0-1 0,1 7 16 0,1-7 3 15,-3 7 1-15,3-5 0 0,-1 5 10 0,1 0 0 16,0-4 0-16,0 1 0 0,2 3 39 0,3 1 6 15,-3-4 2-15,1 3 0 0,2-7-26 0,0 5-5 16,2 2 0-16,1-2-1 0,0-1-5 0,-1-1-1 16,6 4 0-16,-3-5 0 0,1 3-9 0,-1-3 0 15,6-2 0-15,-6 5 0 0,3-3 8 0,-3-2-8 16,3 0 0-16,3 5 8 0,-3-3 11 0,-1 1 1 16,-1-3 1-16,2 4 0 15,0-1-21-15,-3-3-15 0,3 4 3 0,-3-1 0 0,0 2 12 0,3-3 0 16,-8-2 0-16,0 0 0 0,3 2 0 0,2 5 0 15,-5-7 0-15,3 7 0 0,-3-2 0 0,0 0 0 16,-3 2 0-16,1 0 0 0,-4-5 0 0,1 5 0 0,-3 0 0 0,3-2 0 16,-3 0 0-16,-3 2 0 0,3 0 0 0,-2 0 0 15,2-5 0-15,0 5 16 0,3-2-3 0,-1-3-1 32,-2 5-41-32,1-4-9 0,-1-3-2 0,0 4-536 0,2-1-108 15</inkml:trace>
  <inkml:trace contextRef="#ctx0" brushRef="#br0" timeOffset="-114310.86">21355 6692 2196 0,'0'0'48'16,"0"0"11"-16,7 7 1 0,-1 0 1 0,-1 0-49 0,0 0-12 0,3 0 0 0,-2 0 0 16,2-2 0-16,-1 0 0 0,1 4 0 0,3 1 0 0,-3-3 0 0,0 7-15 15,0-5 3-15,0 5 1 0,0-4-4 0,-3 6-1 16,0-4 0-16,-2 0 0 0,-3 2 16 0,0-5-12 16,0 8 12-16,-3-5-12 0,1-1 12 0,-6 1 0 15,0 0 12-15,0-3-12 0,-3 5 22 0,1-4-2 16,-1 1-1-16,0-1 0 0,-2-1-19 0,3 3 0 15,-4-3 0-15,4 1-960 16</inkml:trace>
  <inkml:trace contextRef="#ctx0" brushRef="#br0" timeOffset="-104025.83">17111 9949 288 0,'-11'-2'25'0,"11"2"-25"0,0 0 0 0,0 0 0 16,0 0 273-16,0 0 50 0,0-5 9 0,0-2 3 15,3 0-174-15,-3 5-34 0,0-5-7 0,5 0-2 0,0-3-39 0,3 3-8 16,-3 0-2-16,3-2 0 0,0 0-25 0,3 1-6 16,-3-1-1-16,2 2 0 0,-2 0-10 0,3 0-3 15,2 0 0-15,0 4 0 0,1 3 4 16,-1-4 0-16,0 8 0 0,3-1 0 0,0 2-28 0,-3 4 0 15,-2 0-12-15,18 15 4 0,-16-8 8 16,-2-2 0-16,2 8 0 0,-3-6 0 16,1 3 0-16,-3-3 10 0,0-2-10 0,-3 8 0 0,0-6 0 15,1 3 0-15,-4-3 0 0,-2-2 8 0,0 3-8 16,-2-1 0-16,-4-1 0 0,1 1 0 0,0 0 0 16,-3 1 0-16,0-1 0 0,0-2 0 0,-3 3 0 0,4-3 0 15,-4 3 0-15,0-3 0 0,-2-3 12 16,3 1-3-16,-4 0 0 0,1-5-9 0,3 7 0 15,-4-5 0-15,4 1 0 0,-4 2 0 0,4-3 10 0,-3 0-10 16,2 3 10-16,3-2-10 0,0-1 0 0,3 5 9 0,-3-4-9 16,5-1 0-16,1 5 0 0,-1-5 0 0,0 3 8 15,6-2-8-15,-3-1 0 0,3 0 8 0,-3 3-8 16,2-2 0-16,4-1 0 0,-1-2 0 16,0 0 0-16,3 0 0 0,0 0 0 0,0-2 0 0,0 0 0 15,3-3 0-15,-1-2 8 0,-2 0-8 0,3 0 0 16,-1 0 0-16,1-7 0 0,-1 5 0 0,1-5 8 15,-3-3-8-15,3-4 9 0,-4 5-9 16,1-5 10-16,-2 2-10 0,2-7 8 0,0 2-8 0,-3-6 8 16,-3 4-8-16,1-4 0 0,0-1 0 0,-3 1 0 0,-3-1 0 0,3 1 8 15,-5-1-8-15,0 1 8 16,-1-1 0-16,1 5-8 0,-6-2 12 0,3 5-4 0,-2-6 0 0,-1 6-8 16,-2-1 12-16,2 8-4 0,-2-5 7 0,0 7 1 15,-3-3 0-15,3 3 0 0,0 0-16 16,-1 3-16-16,-1-1 3 0,1 3 1 15,1-3 12-15,3 5-9 0,-4-2 9 0,4 2-8 0,4-5-8 0,-2 5-2 16,1 0 0-16,-1 0 0 16,2-3-18-16,1 1-3 0,0-3-1 0,2 5 0 15,0-2-139-15,3 2-28 0,3-5-5 0,0-2-2 0</inkml:trace>
  <inkml:trace contextRef="#ctx0" brushRef="#br0" timeOffset="-103478.46">18063 9801 403 0,'0'0'36'0,"0"0"-36"0,0 0 0 0,-5 5 0 0,0-5 299 0,-3 2 53 16,2-2 10-16,-2 5 2 0,0-3-252 0,0 5-50 15,-2-4-10-15,-1 4-3 0,1 2-33 0,-3-2-6 0,-1 5-2 0,1 0 0 16,2 0-8-16,-2-1 10 15,0 6-10-15,0-3 10 0,-3 2 21 0,3 8 4 0,-3-1 1 0,3 3 0 16,-1 3-8-16,4 1-2 16,-3-2 0-16,5 3 0 0,0 7-15 0,0-1-3 0,2-4-8 0,4 0 12 15,-1 0-12-15,3-2 8 0,3-1-8 16,-1-4 0-16,4 2 0 0,-1-4 0 0,3-5 0 16,3-3 0-16,2 0-11 0,0 1-5 0,3-3 0 0,2-5-624 15,1-2-125-15</inkml:trace>
  <inkml:trace contextRef="#ctx0" brushRef="#br0" timeOffset="-103110.31">18407 10062 2379 0,'-5'-4'52'0,"2"-1"12"0,-5 3 1 0,3-3 2 0,0-2-54 0,-1 7-13 15,-2-3 0-15,0 1 0 16,3-3 36-16,-3 5 5 0,0-2 1 0,0-3 0 0,-2 5-34 0,2 5-8 15,-3-3 0-15,3 3 0 0,-2 0 0 0,-1 2 0 16,3-2-11-16,-2 2 11 0,-1-3 0 0,3 8-10 16,0-2 10-16,0-1 0 0,3 0 0 0,0-2-8 15,-1 8 8-15,4-6 0 0,-1-2 0 0,3 2 0 16,0 5 0-16,3-4 0 0,2-3 0 0,0 2 0 16,3 3 0-16,0-2 0 0,3-3 0 0,-1 0 0 0,4 0 0 0,-4-3 0 15,3 3 8-15,-2 1-8 0,0-6 0 16,-4 5 0-16,-7-7 0 15,11 7 0-15,-11-7 0 0,8 7 0 0,-3 0 0 0,-2-5 0 16,0 5 0-16,-1 1 0 0,-4-1 9 0,-1 0-9 16,0-5 8-16,-2 7-8 0,-3-2 0 0,0 1 0 0,-2-1 0 0,-1 0 0 15,-5 2 0-15,0 0 0 0,0 3-9 0,0-2 9 32,1-3-39-32,-1 2-1 0,0-7 0 0,3 5 0 15,-3 1-100-15,5-6-21 0,-2 3-4 0,2-3-720 0</inkml:trace>
  <inkml:trace contextRef="#ctx0" brushRef="#br0" timeOffset="-102884.16">18674 9778 1036 0,'11'7'46'0,"-3"0"10"0,2 2-45 0,4 8-11 0,-1 4 0 0,3 0 0 0,0-2 344 16,-1 4 68-16,4 3 12 0,0-2 4 0,-4 4-312 0,-1-2-61 15,-4 4-13-15,-2-4-2 16,-5 3-40-16,-1-4-18 0,-4 8 2 0,-6-2 0 0,-5 2 16 0,-6 5-10 16,-5-6 10-16,-2 4-8 15,-6-1-22-15,-2-2-4 0,-3-3-1 16,2-6 0-16,1 0-152 0,-6-1-30 0,-42 17-7 0,5-19 0 0</inkml:trace>
  <inkml:trace contextRef="#ctx0" brushRef="#br0" timeOffset="-101294.65">15179 1142 288 0,'3'-5'25'0,"-3"5"-25"15,2-9 0-15,-2 9 0 0,0 0 216 0,3-3 37 16,-3 3 8-16,0-4 2 0,0 4-145 16,3-3-29-16,-3-4-5 0,0 7-2 0,0 0-24 0,0 0-5 15,0 0-1-15,0 0 0 0,0 0-27 0,-3 10-5 16,-2 1-2-16,5 1 0 0,-3 0-18 16,1 4 0-16,2 3 0 0,0 5 0 15,0-1 0-15,0 1 0 0,0 2 0 0,0 2 0 0,0-5 0 0,0 8 0 16,0 2 0-16,0-3 0 0,0 6 0 0,-3-6 0 15,3 8 0-15,0-3 0 16,-3 0-25-16,1 5-3 0,-1-9 0 16</inkml:trace>
  <inkml:trace contextRef="#ctx0" brushRef="#br0" timeOffset="-100364.79">14602 1927 1036 0,'-2'-9'92'0,"2"2"-73"0,-3 0-19 0,3 0 0 0,3-3 128 0,2 8 21 0,-2-12 5 0,5 7 1 16,-3 0-57-16,5-3-11 0,-2 3-3 0,3 0 0 15,-6-2-32-15,6 2-6 0,-1 4-2 0,1-1 0 16,2-6-44-16,3 10 0 0,0-2 0 0,0 2 0 0,0 2 0 16,0-2 0-16,-3 10-8 0,-3-6 8 15,-2-1 0-15,0 9-8 0,-2-3 8 0,-1 0 0 16,0 5-8-16,-2-4 8 0,-1 4 0 0,-2 2 0 15,-2-6-9-15,-3 4 9 0,2-5 0 0,-5 8-9 16,0-3 9-16,-3 5 0 0,1-7 0 0,-3 4 0 16,-1-7 0-16,-1 8 0 0,1-1 0 0,1 1 0 15,-3-10 0-15,3 7 0 0,0-5 0 0,0 5 8 0,-3-4 1 16,0 4 1-16,0-5 0 0,3 5 0 0,-3-6-10 16,3 1 0-16,2 0-10 0,-2-2 10 0,2 8 0 0,6-13 0 15,-3 7 0-15,3-2 0 0,-1 0 0 16,1 3 8-16,2-3-8 0,1 5 10 0,-1-3-10 0,3-2 0 15,-3 2 9-15,3-1-9 16,3-1 13-16,0-3-1 0,-1 8-1 0,4-10 0 16,-1 5 0-16,0-4 0 0,1 2 0 0,2-3 0 0,-1-2-11 0,4-2 8 15,2 2-8-15,0 0 8 0,3-8-8 0,-2 1 12 16,1 0-12-16,-1 0 12 0,-1-2-12 0,0 2 0 0,-2-3 0 0,-3 3 0 16,2-2 0-16,-4 0 0 0,-1 2 0 0,-3-3 0 15,1 3 0-15,-3-5 0 16,0 3 10-16,-3 2-10 0,1-3 11 0,-3 1-11 0,-3 0 10 0,0-3-10 15,0 2 8-15,2-4-8 0,-1-2 0 0,-1 2 9 16,-3 2-9-16,0-9 8 0,1 9-8 0,-1-2 8 16,1-3-8-16,-1 3 0 0,3 5 0 0,0-5-11 15,0 4 11-15,6 1 8 0,-4 2-8 0,1 2 11 16,2-2-39 0,3 7-8-16,0 0-2 0,0 0 0 0,0 0-38 0,0 0-7 0,0 0-1 0,0 0-1 0</inkml:trace>
  <inkml:trace contextRef="#ctx0" brushRef="#br0" timeOffset="-100030.81">15150 1838 633 0,'-3'0'56'0,"-2"0"-44"16,0 0-12-16,-3 0 0 0,3 0 209 0,-3 2 40 0,0-2 8 0,2 5 2 16,-2-3-150-16,3 3-29 15,-3 0-7-15,0 2-1 0,3 0-34 0,-3 7-7 16,3-7-2-16,-3 5 0 0,0 9-2 0,-3-7-1 16,3 5 0-16,0 2 0 0,1-2-26 0,1 4 0 15,-2 3 0-15,3 2-11 0,2-4 19 0,3 0 4 16,0-1 1-16,0-7 0 0,0 3-13 0,3-5-13 0,5 8 2 0,-3-6 1 15,3-4 10-15,3 0 0 0,-1 4 0 16,1-7 8 0,2 8-40-16,3-8-7 0,-3 5-1 0,6-7-1 15,-3 1-114-15,0-8-22 0,13 2-5 0,-8-2-1 0</inkml:trace>
  <inkml:trace contextRef="#ctx0" brushRef="#br0" timeOffset="-99608.78">15428 1944 1612 0,'-8'-10'144'0,"5"8"-116"0,-2-3-28 0,2 3 0 0,-2 2 101 0,2-7 15 16,1 0 2-16,2 7 1 16,-3 0-45-16,3 0-9 0,-5 0-1 0,2 5-1 15,-2-1-48-15,0 3-15 0,-1-2 8 0,1 2-8 0,0 2 0 0,-3-1-9 16,2 1 1-16,1 0 0 15,0 1-44-15,0-3-9 0,-3 7-2 0,2-5 0 16,1 5-5-16,0-4 0 0,0-1-1 0,-1-2 0 0,1 0 49 0,0 3 11 16,2-6 9-16,0-1-13 0,1 4 24 0,2-7 5 15,0 0 0-15,0 7 1 0,0-7 25 0,0 0 5 0,0 0 1 16,5 7 0-16,6 0-18 0,-3-2-3 16,-1-1-1-16,4 4 0 15,2-6-17-15,-2 7-9 0,5-9 10 0,-3 7-10 0,3-2 0 0,-3-3 8 16,0 5-8-16,3-4 0 0,-5 1 0 0,-1-1 0 0,-2 4 0 0,0 0 0 15,0 0 0-15,-3-5 0 0,-5-2 0 16,3 5 0-16,0 0 0 0,-1 7 0 0,-2-10 0 0,-2 7 0 16,-4 3 0-16,-2-5 0 0,3 3 0 0,-5-3 0 15,-4 0 0-15,4 2 9 0,-3-7-9 0,2 5 8 16,-5 3-8-16,0-3-9 0,0 2 9 0,0-9-13 16,3 5-69-16,-3 2-14 15,1-7-2-15,-1 0-731 0</inkml:trace>
  <inkml:trace contextRef="#ctx0" brushRef="#br0" timeOffset="-99333.42">15579 1777 2062 0,'8'-3'45'0,"-3"3"10"15,0 0 1-15,6 0 3 0,-3 3-47 0,2 1-12 0,4 1 0 0,-4 7 0 0,1 0 42 0,-1-5 6 16,1 14 2-16,-3-5 0 16,2 1-37-16,-2 9-13 0,0-5 9 0,-2 5-9 0,-1 2 0 0,-3-4 0 0,1 1 0 0,-3 6 0 15,-3 0 0-15,-2-6 0 16,0 6 0-16,-6-8-11 0,1 3-11 0,-1-2-2 16,-2-1-1-16,-3-1 0 0,0 1 13 15,-2-4 2-15,-4 2 1 0,1-2 0 0,0-3-7 16,3-2 0-16,-1 3-1 0,-2-3-907 0</inkml:trace>
  <inkml:trace contextRef="#ctx0" brushRef="#br0" timeOffset="-70649.87">17055 10227 345 0,'11'7'15'0,"-11"-7"4"0,0 0-19 0,0 0 0 16,0 0 0-16,0 0 0 0,0 0 193 0,0 0 35 0,-3 2 8 0,3-2 0 15,0 0-142-15,0 0-29 0,0 0-5 0,0 0-2 16,0 0-11-16,0 0-3 0,0 0 0 0,0 0 0 15,0 0-25-15,0 0-6 0,0 0-1 0,5 0 0 16,1-2 32-16,-1 2 7 0,0-2 1 0,0-3 0 16,-5 5-11-16,6 0-1 0,2-2-1 0,0-3 0 0,-6 3-5 0,6-3-1 15,3 3 0-15,-1 2 0 16,4-3-3-16,1-2-1 0,-1 5 0 0,7-7 0 16,0 7-6-16,3-2-2 0,2-3 0 0,3 3 0 15,6-5-6-15,4 7-2 0,12-7 0 0,-1 0 0 0,6 2 7 0,-1-2 0 16,1 0 1-16,5-2 0 15,5-3-4-15,3 2-1 0,5 3 0 0,0-2 0 0,-3 0-16 0,6-6 8 16,5 1-8-16,-3 5 0 0,-2-5 0 0,2 4-19 16,6 1 3-16,0-5-694 15,-1 7-138-15</inkml:trace>
  <inkml:trace contextRef="#ctx0" brushRef="#br0" timeOffset="-66218.52">19939 9705 2016 0,'-3'-2'89'0,"3"2"19"0,0 0-87 0,0 0-21 0,0 0 0 0,0 0 0 0,0 0 109 0,0 0 18 16,0 0 3-16,0 0 1 0,-8-5-99 0,-2 5-19 16,10 0-4-16,-11 0-1 0,-2 0-8 0,0 0 0 15,0 7 0-15,-1 0 0 0,1 0 0 0,0 2 12 16,-3 1-12-16,3 6 12 0,0-2 3 0,-1 3 1 16,1-1 0-16,0 5 0 0,2-2-2 0,1 5 0 0,2-3 0 0,0-2 0 15,3 2 5 1,5-5 1-16,-3 1 0 0,6-1 0 0,-1-2-20 0,6 3 0 0,0-8 0 0,5 5 0 15,1-7 13-15,1 3-1 0,4-3 0 16,2-2 0-16,3-3-3 0,2 0-1 16,1-2 0-16,2 0 0 0,-3 0-8 0,1 0 0 0,-1 0 0 0,-2-2 8 15,0 2-8-15,-3-2 0 0,-2 2 0 0,-4-5 8 16,1 5 0-16,-2-2 0 0,-1 2 0 0,-3-5 0 16,-2 5-8-16,3 0-11 0,-3-2 3 0,-3 2 0 31,0-5-31-31,1 5-5 0,-1 0-2 0,0-3-758 0,-5 3-151 0</inkml:trace>
  <inkml:trace contextRef="#ctx0" brushRef="#br0" timeOffset="-65988.52">20172 9714 2602 0,'0'0'57'0,"-5"7"12"0,-3 0 3 0,0 0 1 0,0 1-58 0,0 1-15 15,0 0 0-15,3 5 0 0,-3 1 28 0,2 1 4 16,-2 3 0-16,0 2 0 16,1-2-52-16,-1 4-9 0,0 1-3 0,0-1 0 0,2 1 20 0,-2 6 3 15,-2-6 1-15,2 2 0 16,3-3-36-16,-1 1-6 0,4-1-2 0,-4 1 0 16,6-1-142-16,0 1-29 0,0 21-5 0,6-17-2 0</inkml:trace>
  <inkml:trace contextRef="#ctx0" brushRef="#br0" timeOffset="-65764.51">20677 9792 2948 0,'-10'9'131'0,"4"-2"26"15,-2 3-125-15,3 4-32 0,0 0 0 0,0 0 0 16,-3-2 0-16,2 4 0 0,-2-2 0 0,3 8 0 15,0-4 0-15,-1 6 0 0,1-1 0 0,0 1 0 16,2-1-26-16,1 3-11 0,-4-2-3 0,6-1 0 16,-2 8 13-16,2-8 3 0,0 8 0 0,0-5 0 15,0-3-135-15,2 6-26 0,4-6-6 0,-4-4-825 16</inkml:trace>
  <inkml:trace contextRef="#ctx0" brushRef="#br0" timeOffset="-65334.56">20963 9806 2757 0,'11'-5'122'0,"-11"5"26"0,5 0-119 0,0 0-29 15,3 0 0-15,-3 0 0 0,1 0 51 0,2 5 4 16,0-5 1-16,2 2 0 0,-2-2-32 0,3 5-5 0,-1-3-2 16,-2-2 0-16,3 3-29 0,-3 1-7 15,0-1-1-15,0 2 0 16,-3-3-36-16,0 7-7 0,0-2-1 0,-2 0-1 15,-3 3 13-15,-3 4 2 0,-5-5 1 0,1 5 0 0,-4 3 34 0,-2-3 15 16,-1 2-12-16,-1 1 12 0,1 4 0 0,1-4 20 0,0 1-3 0,0 4 0 16,-1-4-8-16,1-1-1 0,3 4-8 0,-4-5 12 15,4 1-12-15,-1-1 0 0,-2 6 0 0,2-6 0 16,4 0 0-16,-4 1 9 0,3 4-9 16,0-4 8-16,0-3-8 0,5-3 0 0,-2 4 0 15,3-6-11-15,2 5 51 0,2-7 9 16,1 3 3-16,2-8 0 0,-5-2-32 0,8 7-7 0,0-7-1 0,0 0 0 15,3-2-12-15,-1-5 0 0,-2-1 0 0,0-1 0 16,3 2 0-16,-4-7-10 16,-1-3 2-16,2 6 0 0,-3-3-4 0,0-3 0 0,1 3 0 0,-4-2 0 0,-2 1 12 0,0-1 0 15,0 2 0-15,0 2 0 0,-2-2 0 16,-4 0 0-16,4 2 0 0,-4 0 0 16,1 3-12-16,0-5 0 0,-1 4 0 0,1-1 0 15,0-1-41 1,0 2-9-16,-1-4-2 0,1 7-703 0,-3-2-141 0</inkml:trace>
  <inkml:trace contextRef="#ctx0" brushRef="#br0" timeOffset="-65099.93">21283 9773 2833 0,'0'0'62'0,"8"2"13"0,3 1 2 0,-1 4 3 0,1-2-64 0,-1 2-16 0,4-3 0 0,-4 10 0 16,1-4 36-16,-3 6 3 0,2 5 1 15,-4 1 0-15,-1-4-40 0,0 8 0 0,-2 5 0 0,-6-1 0 16,1 1 0-16,-1 2 0 16,-5 0-12-16,0 2 4 0,-3 0 8 0,-2 3 0 0,0-5 0 0,-6 7 0 15,-2-7 8-15,0 2 3 0,-3-2 1 16,0-7 0-16,6 5 4 0,-3-8 0 0,0-2 1 16,2-2 0-16,1-5-17 0,-1-2 0 0,3-5 8 0,0 0-8 15,3 0-116 1,0-5-26-16,2-2-6 0</inkml:trace>
  <inkml:trace contextRef="#ctx0" brushRef="#br0" timeOffset="-29695.4">7922 7313 1094 0,'-8'2'97'0,"5"-2"-77"0,0 5-20 0,3-5 0 16,0 0 157-16,-2 0 28 0,-1 0 6 0,3 0 1 16,0 0-132-16,0 0-25 0,-3-5-6 0,3-2-1 15,3 5-18-15,-3-5-10 0,0 0 10 0,3 0-10 0,-1-3 0 0,1 1 0 16,0 0-11-16,-3-3 11 15,2 2-45-15,1-4-2 16,0 5 0-16,-1-5-741 0</inkml:trace>
  <inkml:trace contextRef="#ctx0" brushRef="#br0" timeOffset="-29515.8">7975 6904 576 0,'-8'0'51'0,"0"5"-41"16,0-3-10-16,2 0 0 0,-1-2 405 0,1 7 79 0,4-7 16 0,-4 0 4 16,6 0-398-16,0 0-79 15,-2 0-16-15,2 0-3 16,2-7-58-16,-2 5-11 0,3-5-3 0,0-3-945 0</inkml:trace>
  <inkml:trace contextRef="#ctx0" brushRef="#br0" timeOffset="-29358.2">8043 6532 1382 0,'-10'5'61'0,"10"-5"13"15,-6 2-59-15,1 1-15 0,0-3 0 0,2 4 0 16,3-4 156-16,0 0 28 0,-5-4 5 0,5 4 2 16,0 0-153-16,-3 0-30 0,3-3-8 0,-2-4-612 15,2 5-124-15</inkml:trace>
  <inkml:trace contextRef="#ctx0" brushRef="#br0" timeOffset="-29206.87">8067 6248 1670 0,'-5'0'148'0,"0"4"-118"16,5-4-30-16,-3 0 0 0,-2-4 92 0,2 4 12 15,3-7 2-15,0 4 1 16,-3-4-87-16,3 5-20 0,0-10 0 0</inkml:trace>
  <inkml:trace contextRef="#ctx0" brushRef="#br0" timeOffset="-29048.26">8057 5930 2055 0,'0'0'91'0,"0"0"19"0,0 0-88 0,0 0-22 0,0 0 0 0,0 0 0 16,-3-7 8-16,0 0-8 0,3 5 8 0,0-5-8 31,0 0-100-31,3-3-24 0</inkml:trace>
  <inkml:trace contextRef="#ctx0" brushRef="#br0" timeOffset="-28897.5">8102 5603 979 0,'0'0'43'0,"0"0"9"0,0 0-41 0,-6-4-11 16,4 1 0-16,-1-2 0 0,0 3 160 0,3 2 31 15,-2-7 5-15,-1 0 2 0,3 0-160 16,0 5-38-16,0-5 0 0,-3 0 0 16,1-3-136-16,2 1-29 0,0-3-7 0,-3 0 0 0</inkml:trace>
  <inkml:trace contextRef="#ctx0" brushRef="#br0" timeOffset="-28745.11">8120 5201 345 0,'0'0'31'0,"-3"-5"-31"0,1 3 0 0,-4-5 0 16,-1 5 318-16,1-3 58 16,4 3 11-16,-4-5 2 0,1-1-244 0,2-1-49 0,1 0-9 0,2-3-3 15,-3 2-64-15,3 1-20 16,0-5 8-16,3 0-8 16,-3-3-132-16,0 6-32 0</inkml:trace>
  <inkml:trace contextRef="#ctx0" brushRef="#br0" timeOffset="-28320.76">8102 4648 1483 0,'0'0'65'0,"0"0"15"0,2-7-64 0,-2 5-16 0,-2-3 0 0,-1 1 0 16,6-1 83-16,-3-2 13 0,0 4 4 0,0-1 0 16,0-6-61-16,2 3-12 0,-2 0-3 0,0 3 0 15,3-4-24-15,2 1 0 0,-2 0 0 0,2-2 0 16,-5 2-71-1,3 0-6-15,5 0-2 0,-6 0 0 0,-2-3-79 0,3 1-16 0,2 0-3 0,1-3-1 16,-6 2 90-16,2 3 19 0,3 0 3 0,1-2 1 16,-1 2 97-16,-5 0 20 0,0 2 4 0,3-2 1 0,2 0 54 0,-2 0 10 15,-6 5 3-15,3 2 0 0,0 0-44 0,0 0-8 16,0 0-1-16,0 0-1 0,0 0-26 0,0 0-6 16,-8 2-1-16,3 0 0 0,-1 5-29 0,1 0-8 15,3 3 0-15,-4-3 0 0,-4 0 0 0,4 2 0 16,1-2 0-16,0 5 0 0,-1-3 0 0,1 1 12 15,-3-1 0-15,6 3-1 0,-6-3 14 16,2 1 3-16,1-1 1 0,-3 5 0 0,3-4-19 0,0 4-10 16,-3 0 10-16,2-2-10 0,1 2 0 0,0 2 8 15,-1-2-8-15,1 1 0 0,0-4 0 16,0 6 0-16,-1-3 0 0,1 0 0 0,0-2-12 0,-1 2 4 0,4-7 8 16,-1 0-13-16,-2 0 1 0,2-5 0 0,1 5 0 15,2-7 0-15,0 0-10 0,0 0-2 0,2-7 0 16,1 0 0-1,-1-2-31-15,4 2-6 0,-1-10-2 0,0 3-668 0</inkml:trace>
  <inkml:trace contextRef="#ctx0" brushRef="#br0" timeOffset="-28102.55">8154 4354 172 0,'0'0'16'16,"0"0"-16"-16,6-4 0 0,-6-6 0 0,-3 3 316 0,0 5 60 0,6-5 12 0,-3 7 2 15,-5 0-212-15,5 0-42 0,0 0-9 0,0 0-2 0,0 0-53 16,0 0-12-16,-3 0-1 0,3 2-1 0,3 5-37 0,-3 0-7 15,-3 3-2-15,3-3 0 16,8 0-12-16,-5 2 0 0,-3 3 8 0,2 0-8 0,4 4 0 0,2 8 0 16,-6-10 0-16,4 7 0 15,2-2 0-15,-1 4 0 0,4-1 0 0,0-4 0 0,-3 3 0 0,2-2 0 16,1-2 0-16,-1 4 0 0,-2-5 0 0,0 6 0 16,0-4 0-16,3-1 0 15,-1-3-56-15,-2 0-16 0,0-2-4 0</inkml:trace>
  <inkml:trace contextRef="#ctx0" brushRef="#br0" timeOffset="-27206.96">8144 4474 172 0,'0'0'8'0,"0"0"1"0,0 0-9 0,0 0 0 16,-5 5 0-16,-1 0 0 0,4-1 311 0,2-1 60 15,-6 4 12-15,4 2 2 0,-1-2-255 0,-2 3-51 16,5-3-11-16,-3 7-1 0,-2-5-43 0,2 3-8 16,3-3-1-16,-2 3-1 0,-1 0-14 0,0 0 0 15,3-5 0-15,0 7 0 16,0-5-32-16,0 1-10 0,0 4-2 0,0-5-734 0</inkml:trace>
  <inkml:trace contextRef="#ctx0" brushRef="#br0" timeOffset="-27039.77">8178 4766 230 0,'-13'0'20'0,"13"0"-20"0,0 0 0 0,0 0 0 16,0 0 224-16,3 7 41 0,-3-7 8 0,5 7 2 15,-2-2-143-15,-1 2-29 0,-2 0-6 0,0 0-1 16,6 2-67-16,-4-2-13 0,-7 3-4 0,2-3 0 15,6 7-12-15,-3-5 0 0,-3 1 0 0,-2 4 0 16,2-5-34-16,1 3-10 0,2-2-1 0,-3-1-624 16</inkml:trace>
  <inkml:trace contextRef="#ctx0" brushRef="#br0" timeOffset="-26900.84">8120 5147 601 0,'-8'7'26'0,"5"-5"6"0,1 5-32 0,2 1 0 16,0-6 0-16,0 5 0 0,-5-2 40 0,5-5 0 16,2 9 1-16,-2-2 0 0,0 2-31 0,0-1-10 15,0-1 0-15,0 0-330 0</inkml:trace>
  <inkml:trace contextRef="#ctx0" brushRef="#br0" timeOffset="-17533.69">19717 9855 403 0,'0'0'36'0,"0"0"-36"0,-6 0 0 0,1-2 0 16,5 2 464-16,0 0 85 0,-5-5 18 0,5 5 3 0,0 0-417 15,0 0-83-15,0 0-17 0,0 0-3 16,0 0-18-16,5 0-4 0,3-2-1 0,0-3 0 15,3 5-15-15,2-2-4 0,0 2 0 0,6 0 0 16,-1 2-8-16,6 3 0 0,0-3 0 0,0 3 0 16,-1 2 0-16,1-2 0 0,0 2 0 0,2 0-11 0,-2 2 11 0,0-2 0 15,3 3 0-15,-4 2 0 0,-1-1 0 0,1-4 0 16,-1 10 0-16,1-10 0 0,4 7 0 0,-1-5 0 16,3 6 0-16,6-6 0 0,-4 5 0 0,7-5 0 15,-1 1 0-15,0 4 0 0,0-5-13 16,-3 5 2-16,-2-4 1 0,0 2 0 0,2-3 10 0,3 0 0 15,5 1 0-15,1 2 0 16,-4-3 10-16,1 0-2 0,-3-2-8 0,-3 3 12 0,1 2 0 0,-1-3 0 0,1 0 0 0,4-1 0 16,1 1-1-16,0-2-1 15,-3 2 0-15,0-2 0 0,0 1-10 0,-3 1 8 16,-2-2-8-16,-6 2 8 0,1-2 20 0,-3 0 3 0,0 3 1 0,-1-3 0 16,4 0-32-16,-6 0 0 0,3 2 0 15,-3-1 0-15,0 1 0 0,0-2 12 0,-2 0-3 0,-1-5-1 16,-2 10-8-16,0-5 0 0,-3-2 0 15,1 2 8-15,-1 0-8 0,0 2 0 0,-2-2 0 0,-1-2 8 16,1-2-8-16,-6 4 0 0,3-5 0 0,-3 5 0 31,-5-7-86-31,0 0-13 0,0 0-2 0,6 0-720 0,-6 0-144 0</inkml:trace>
  <inkml:trace contextRef="#ctx0" brushRef="#br0" timeOffset="-15869.88">22511 9517 345 0,'-13'-5'15'0,"5"0"4"0,-3 3-19 0,0-3 0 16,-2-2 0-16,3 5 0 0,-4-5 448 0,4 0 85 15,-1 4 18-15,1-4 3 0,2 5-376 0,-3-3-75 16,6 5-15-16,0 0-4 0,-3-2-44 0,8 2-10 16,0 0-2-16,0 0 0 0,0 0-28 0,0 0 0 0,5 2 0 0,-2 5 0 15,4 3 0-15,4-3 0 0,2-2 0 0,3-1 0 16,3 3 0-16,-1 0 0 15,1 0 0-15,-1-4 0 0,1 4 0 0,-3 0 0 16,0-2 0-16,-3-3 0 0,0 0 0 0,3 5 0 0,-3-7 0 0,0 5 0 16,1-3 0-16,-4-2 0 0,3 0 0 15,1 0 0-15,-6 5 0 0,5-3 0 0,-3-2 0 16,1 0 0-16,-6 3 0 0,3-3 0 0,0 0-10 0,-3 0 10 16,3 4 0-16,-5-1-8 0,2-3 8 0,-2 7 0 15,0-7-39-15,-3 7-2 16,0-7-1-16,0 9 0 0,-3-2 28 0,0 3 6 0,-2-3 8 0,0 9-13 15,-3-2 13-15,0 1 0 0,0 1 0 0,0 3-9 16,-3-3 9-16,3 5 0 0,-2 3-9 0,-1 2 9 16,3-3 0-16,-2 8-11 0,2-5 11 15,0 2-8-15,3-2-9 0,-3-3-2 0,2 1 0 0,4 2 0 16,-1-3-104-16,0-2-21 0,3-4-4 16,-2 4-485-16,2-9-98 0</inkml:trace>
  <inkml:trace contextRef="#ctx0" brushRef="#br0" timeOffset="-15580.24">23265 9491 2055 0,'0'0'91'0,"-3"0"19"15,3 0-88-15,-2 2-22 0,-1 3 0 0,0-3 0 0,-5-2 20 0,6 7 0 0,-4 0 0 0,1 3 0 16,-3-3-9-16,0 9-3 0,3 1 0 0,-3-1 0 16,3 5-8-16,-1 1 0 0,1 1 0 0,0 3 0 15,-3 5 0-15,3 1-14 16,-3 1 3-16,2 7 1 0,1-2 10 0,0 0 0 0,-1-3 0 0,4 5-8 16,2-7-4-16,0-3 0 0,2 1 0 15,1-8 0 1,2 1-120-16,3-8-24 0,0 1-4 0,0-3-2 0</inkml:trace>
  <inkml:trace contextRef="#ctx0" brushRef="#br0" timeOffset="-15159.68">23551 9507 2516 0,'0'0'112'0,"2"0"22"0,4-7-107 0,-4 5-27 16,6-3 0-16,0 3 0 0,0 0 50 0,3 2 5 15,-1-5 1-15,3 10 0 0,1-3-39 0,-4 0-7 16,3 3-2-16,1-3 0 16,-6 5-38-16,2 0-8 0,-5 0-2 0,3 3 0 15,-8-1-19-15,3-2-4 0,-6 7-1 0,1-4 0 16,-4 6 36-16,-1-2 6 0,-4 1 2 0,-2-4 0 0,-3 8 20 0,0-2-11 16,0-1 11-16,-2 0-8 0,-4 3 8 0,4 2 0 15,-3-2 0-15,2 5 0 0,1-1 0 0,-1 1 0 16,3-1 10-16,0 1-10 0,3-1 8 0,0 1-8 15,2-1 0-15,1-1 9 0,-3-4-9 0,5 4 0 0,0-6 0 16,2 0 8-16,1-1-8 0,0-4 12 0,2 3-12 0,0-4 12 16,3 2-4-1,3-3 0-15,-3-7 0 0,3 5 0 0,2-2 4 0,3-2 0 0,-3-6 0 0,3-2 0 16,0 5-12-16,0-7-17 0,3-2 4 0,-3-5 1 16,2-3 12-16,1 6-11 0,2-8 11 0,-2-5-10 15,-1 6-4-15,-2-6-1 0,0 0 0 16,0 1 0-16,-3-3 15 0,1-2 0 0,-4 2 0 15,1-2 0-15,-3 2 0 0,0 0 0 0,-3-2 12 0,3 4-12 16,0-2 0-16,-2 1 0 0,-1-4 0 0,0 6-9 31,1 6-107-31,2-1-22 0,-3 3-4 0</inkml:trace>
  <inkml:trace contextRef="#ctx0" brushRef="#br0" timeOffset="-14860.49">23900 9514 2602 0,'0'0'57'16,"0"0"12"-16,8 0 3 0,2 3 1 0,4 1-58 0,-1-1-15 0,0 9 0 0,0-8 0 0,-2 10 44 0,-1 3 7 15,-2-1 1-15,-2 1 0 16,-1 6-36-16,0 1-6 0,-5 4-2 0,0-2 0 0,0 7 0 0,-5-3 0 0,0 8 0 0,-3-3 0 15,-3 3-8-15,-2 0 0 16,2-3 0-16,-5-5 0 0,-2 3 0 0,2-2-9 16,0-1 9-16,0 3 0 0,0 3 0 0,-2-3 0 15,2 2 0-15,-2-5 0 0,-4 3 0 0,1-2-13 0,-3 0 2 0,1-1 1 32,-4-4-114-32,1-3-22 0,-1-1-5 0</inkml:trace>
  <inkml:trace contextRef="#ctx0" brushRef="#br0" timeOffset="8241.34">14859 2329 403 0,'0'0'36'0,"0"0"-36"0,0 0 0 0,0 0 0 16,0-7 182-16,0 7 30 16,3-2 5-16,-3-3 2 0,2 3-92 0,-2 2-19 15,0 0-3-15,0 0-1 0,0 0-44 0,0 0-8 0,0 0-3 0,0 0 0 16,0 7-21-16,0 5-4 0,0 0 0 16,0 4-1-16,0 1 3 0,3 6 1 0,-3 1 0 0,3-1 0 15,-3 1-12-15,2 1-3 0,1-1 0 0,0-1 0 16,-3 3-12-16,2 3 8 0,1-6-8 0,-1 1 0 15,1-1 8-15,-3 3-8 0,0-2 0 0,3 1 0 16,-3-1 0-16,2-3 8 0,-2-2-8 0,0 4 0 16,3-8 0-16,-3-1 0 0,3-5 0 0,-1 5 0 15,1-7-57-15,0-2-15 0,-3-5-2 0</inkml:trace>
  <inkml:trace contextRef="#ctx0" brushRef="#br0" timeOffset="8765.97">14438 2861 1900 0,'-5'-9'169'0,"2"6"-135"0,3-1-34 0,0 4 0 16,0 0 88-16,0 0 12 0,-2 7 1 0,-1 0 1 16,-2 0-62-16,2 2-12 0,-2 1-2 0,0-1-1 15,-1 5-17-15,-2 0-8 0,3 3 0 0,-6-3 8 16,4 2-8-16,-4 1-14 0,0-3 3 0,1 2 1 31,-1 3-25-31,1-3-5 0,2 1 0 0,0-3-1 0,0 0 11 0,5-4 2 0,-2 4 1 0,5-5 0 0,0 1 27 0,3-3-8 16,2 2 8-16,0-4 0 0,6 2 18 15,-1-5 9-15,3 5 1 0,3-5 1 0,-2 6 8 0,-1-8 2 16,5 0 0-16,-2 0 0 16,0 0-20-16,-3-3-4 0,3-2-1 0,0 3 0 0,3-5-14 15,-1 5 0-15,1-5 0 0,-1-3 0 16,1 3-51-16,-3 0-6 0,-1 0-2 0,1 0 0 16,-5 0-161-16,-1-2-32 0,1 2-6 0,-3-1-2 0</inkml:trace>
  <inkml:trace contextRef="#ctx0" brushRef="#br0" timeOffset="8939.67">14634 3000 115 0,'-8'-5'0'0,"3"5"10"0,-3 0-10 0,-3 0 0 0,3 0 0 0,0 5 0 16,-2-5 358-16,2 2 70 0,-3 0 13 0,6 3 3 16,-3-2-291-16,3 4-58 0,-3 0-12 0,3 0-3 15,2 2-47-15,-2 5-9 0,-1-2-3 0,1 9 0 16,5-4-21-16,-3 4 8 15,1-2-8-15,2 2 0 0,0-2 0 0,0 4 0 0,0-2 0 0,5-2-619 16,-2-2-121-16</inkml:trace>
  <inkml:trace contextRef="#ctx0" brushRef="#br0" timeOffset="9223.58">15039 2866 1382 0,'-16'2'61'0,"8"3"13"0,3-1-59 0,-6 4-15 0,3 1 0 0,0 3 0 0,0-1 195 0,0 4 36 16,1-1 7-16,-1-3 2 0,2 4-185 0,-2 6-37 15,0-2-7-15,1 4-2 0,1 1-9 0,1-1 0 16,0 8 0-16,2-1 0 0,-2-6-12 0,2 2 1 0,3-3 1 15,-3 3 0 1,6-2-22-16,0-3-5 0,2-5-1 0,0-2 0 16,3-2-17-16,0 0-3 0,0-3-1 0,5-2 0 15,3-4-101-15,0 4-20 0,18-3-4 0,-10-4 0 0</inkml:trace>
  <inkml:trace contextRef="#ctx0" brushRef="#br0" timeOffset="9709.7">15211 2866 2300 0,'0'0'51'0,"0"0"10"0,0 0 3 0,0 0 0 0,8 0-52 0,-3-5-12 0,3 5 0 0,0 0 0 16,0 0 10-16,0 0-1 0,0 5 0 0,0-3 0 0,2-2-9 0,-2 7 0 15,0-5-12-15,-2 3 12 16,4-2-59-16,-5 6-4 0,1-9-1 0,-1 12 0 16,-5-10-26-16,3 7-6 0,-6-2 0 0,3 1-1 15,-5 1 54 1,2-2 11-16,-5 7 3 0,0-4 0 0,0-1 29 0,0 3 16 0,0-3-1 0,0 5-1 16,-2 3 37-16,-1-6 7 0,1 8 2 0,-1 0 0 0,0-2-19 0,-2 6-3 15,3-2-1-15,-1-2 0 0,1 2-23 0,-1 3-5 16,3-8-1-16,0 3 0 0,3-5-8 0,-1 3 0 0,4-3 0 0,-1 0 0 15,1-5 13-15,2 1 1 16,0-1 0-16,0-9 0 0,0 0 9 0,7 0 1 16,1 0 1-16,0 0 0 0,3-5-13 0,-3-2-2 15,2 0-1-15,1-7 0 0,2 2-9 0,-2-6 10 16,-3 6-10-16,0-9 10 0,2 4-10 0,-2 1 0 0,0-6 0 16,-3 11 0-16,1-10-14 0,-1 4 2 15,-2 1 0-15,-1-1 0 0,1 3-4 0,-3 0 0 0,-3 5 0 16,3-6 0-16,-2 6-6 0,-1 2-2 0,-2-2 0 0,2 2 0 31,0-1-19-31,-2-1-4 0,3 7-1 0,-1 2 0 16,3 0-117-16,0 0-24 0</inkml:trace>
  <inkml:trace contextRef="#ctx0" brushRef="#br0" timeOffset="9913.78">15560 2797 2026 0,'0'0'44'0,"8"5"10"0,0 0 2 0,0 7 1 0,3-1-45 0,-4 4-12 16,4 1 0-16,-3 0 0 0,0 1 27 0,-3 6 3 15,3-8 1-15,-5 8 0 0,2 3-20 0,-5-3-11 16,3 1 12-16,-6 4-12 0,0-4 0 0,-2-1 0 16,3 3 0-16,-9 0 0 0,-2-5 0 0,-3 3 0 15,-3-6-10-15,-2 6 10 16,0 0-49-16,-3-1-3 0,0-2 0 0,-2 3-549 0,-1-5-111 15</inkml:trace>
  <inkml:trace contextRef="#ctx0" brushRef="#br0" timeOffset="10481.13">14703 3416 806 0,'0'0'72'0,"0"0"-58"16,0 0-14-16,0 0 0 0,0 0 229 0,0 0 43 16,0 0 9-16,0 0 2 0,0 0-149 0,0 0-30 0,0 0-5 15,0 0-2-15,0 5-61 0,0 4-12 0,0 1-2 0,0 4-1 16,3 0-21-16,-3 5 9 0,0 2-9 0,0-2 0 15,0 2 0-15,-3 2 0 0,3 3 0 0,-5-2 0 32,5-1-69-32,-3 5-18 0,0-4-3 0,3-1-822 0</inkml:trace>
  <inkml:trace contextRef="#ctx0" brushRef="#br0" timeOffset="11938.55">14227 3832 1587 0,'0'0'70'0,"0"0"15"16,0 0-68-16,0 0-17 0,0 0 0 0,2 7 0 0,6-4 69 0,-2-3 11 15,4 0 1-15,-2 0 1 0,3 0-25 0,2 0-5 16,3 0 0-16,0-3-1 16,2-1-35-16,-2 1-8 0,3-1 0 0,-4-1-8 0,1 0 8 0,0-2-8 15,-3 0 0-15,1 5 0 0,-4-5 8 0,1 4-8 16,-3-1 0-16,0 1 0 0,0-4 0 0,0 7 0 15,-8 0 0-15,5-7 0 16,-5 7 0-16,0 0 0 0,0 0 0 0,0 0 0 0,0 0 8 0,0 0-8 16,0 0 0-16,0 0 0 15,-5 7 0-15,2 3 0 0,-2-3 8 0,-1 7-8 0,1-5 0 0,-3 8 0 16,3-3 0-16,-3 2 0 0,0 5 0 0,0-2 0 16,3 2-10-16,-3-2 10 0,-3 5 0 0,3 4 0 15,0-2-9-15,3-3 9 0,-3 1 0 0,0-1 0 0,3 1 0 16,2 2 0-1,1-3-111-15,2 1-15 0,0-1-3 0</inkml:trace>
  <inkml:trace contextRef="#ctx0" brushRef="#br0" timeOffset="12195.97">14999 3731 1555 0,'-5'0'138'0,"-3"5"-110"16,-3 0-28-16,3-1 0 15,3 3 196-15,0-4 35 0,0 6 6 0,-1-2 2 0,4 5-186 0,-1 0-37 16,-2-3-7-16,2 10-1 0,0-3-8 0,3 3 0 16,-5 5 0-16,5-1 0 0,0 1-17 0,0-1-2 15,0 1 0-15,3 2 0 16,-1-3-17-16,1 1-3 0,5-1-1 0,-3 5 0 15,1-9-62-15,-1 5-13 0,3-1-2 0,2 1-1 16,1-8 47-16,0 1 10 0,2-3 1 0,3 0-438 16,0-2-88-16</inkml:trace>
  <inkml:trace contextRef="#ctx0" brushRef="#br0" timeOffset="12716.25">15348 3705 2415 0,'-10'0'107'0,"10"0"22"0,0 0-103 0,0 0-26 0,0 0 0 0,8 3 0 16,-3-3 35-16,6 4 1 16,-3-1 1-16,2 1 0 0,3-1-27 0,1-1-10 0,-1-2 0 0,0 7 9 15,-2-7-23-15,2 10-5 0,0-10-1 0,0 0 0 31,-2 7-80-31,-3-3-16 0,0-1-3 0,-3 6-1 0,-2-9 39 16,-1 7 7-16,-4-2 2 0,2 2 0 0,-3-2 57 0,-5 2 15 0,-2 2 0 0,2 3 0 16,0 0 53-16,-3-1 14 0,-5 1 2 0,3 2 1 15,0-4-19-15,0 4-4 0,-3 2-1 0,3 5 0 0,-1-9-27 0,4 2-6 16,-1 3-1-16,1-1 0 0,-1 1-12 0,6-3 0 16,-3 2 0-16,2-2 0 15,4 0 0-15,-3-4 0 0,5-1 0 0,0 1 0 0,0-3 0 0,0 0 0 16,5-3 0-16,-5-4 0 0,5 3 0 0,0-1 8 15,3-2-8-15,3-2 0 0,-1-5 9 0,1 4-9 16,0-8 8-16,2 1-8 0,-3 3 0 0,4-2 8 16,-4 2-8-16,1-3 0 0,-3-4 8 0,-3 5-8 15,0-1 0-15,-2-1 8 0,0 1-8 0,-3 3 0 16,-3-2 9-16,-2-1-9 0,-3 3 0 0,0 0 9 16,0-7-9-16,-3 5 0 0,1-1 8 0,-3-4-8 0,-1 0 0 0,1 5 0 15,2-3 0-15,1 0 0 16,2 3 0-16,-3-1 0 15,3-1-28-15,3 6 1 0,-3 0 0 0,3-2 0 16,2 5-146-16,3 2-30 0</inkml:trace>
  <inkml:trace contextRef="#ctx0" brushRef="#br0" timeOffset="12931.52">15722 3651 1900 0,'0'0'84'0,"0"0"18"0,0 0-82 0,0 0-20 0,5 7 0 0,3 0 0 0,0 5 146 16,0 0 25-16,0 0 5 0,0 2 0 0,-1 7-128 0,-1-2-25 15,2 2-6-15,0-2-1 0,0 4-16 0,0 5 0 16,-6-2 0-16,1 0 0 16,-3 2 0-16,-3-2-12 0,-5 0 1 0,0 2 1 15,-2-2-18-15,-1-2-4 0,1-1-1 0,-6-2 0 16,0-2 22-16,3-2 11 0,-6 4-10 0,-2-2 10 0,-3-8 0 0,0 6 0 15,-5-8 0-15,0 5-722 16,3-4-141-16</inkml:trace>
  <inkml:trace contextRef="#ctx0" brushRef="#br0" timeOffset="26839.65">22204 9458 288 0,'0'0'25'0,"0"0"-25"0,0 0 0 15,0 0 0-15,-3 0 347 0,3 0 64 0,-2-5 13 0,2 5 2 16,0 0-305-16,0 0-61 0,0 0-12 0,0 0-2 16,0 0-25-16,0 0-5 0,0 0 0 0,7 0-1 15,-1 5-15-15,-1-3 8 0,0 5-8 16,1 0 0-16,2 0 24 0,0 3 0 0,-1-1-1 0,4 5 0 15,2-4 2-15,1 6 1 0,1-2 0 0,4 3 0 16,-1 4-6-16,4-2-2 16,-1-3 0-16,3 3 0 0,-1-2-8 0,1-1-2 0,0-4 0 0,2 7 0 15,-2-8 7-15,5 6 1 0,0-3 0 0,6-5 0 16,2 8 11-16,0-3 2 0,0 0 1 16,5-2 0-16,-2 2-14 0,0 2-4 0,-3-2 0 0,-3-4 0 0,1 6 0 0,-1-4 0 15,8 0 0-15,-2 4 0 0,2-4 0 16,1 5 0-16,-4-1 0 0,1 0 0 15,0 1-12-15,-3-1 0 0,0 1 0 0,0 4-10 0,5-5 10 16,-2 1 0-16,0 4 0 0,-1-2 0 0,6-3 0 16,-5 6 0-16,0-4 0 0,-6 1 0 0,0 0 0 15,-2-3 11-15,0 1-3 0,2-1 0 0,-2-2-8 0,2 3 8 16,-2-3-8-16,0-5 8 0,0 6 10 0,-3-6 2 16,-3 5 0-16,-2-4 0 0,0-1-20 0,-3-2 0 15,-2 0 0-15,-1 0 0 0,-2 0 10 16,0-5-2-16,-3 6 0 0,0-8 0 0,-2 2 4 15,2 3 1-15,-2-5 0 0,-1 0 0 0,-2 0-5 0,0 0 0 16,3 0-8-16,-6-5 12 0,-5 5-12 0,3 0-10 16,2 0 2-16,-5 0-823 0,0 0-164 15</inkml:trace>
  <inkml:trace contextRef="#ctx0" brushRef="#br0" timeOffset="31318.34">18653 11344 1785 0,'-5'-2'159'0,"0"-1"-127"15,-1-1-32-15,1 1 0 0,5-4 35 0,0 0 1 16,0-7 0-16,5 7 0 0,1-9-45 0,1 6-9 16,1-4-2-16,0-2 0 0,3-1 20 0,-3 3 0 15,2-2 8-15,-2 6-8 0,3-4 49 0,-3 2 4 16,0 1 1-16,-3 1 0 0,3 1 11 0,-3 2 3 16,1 0 0-16,-4 4 0 0,-2 3-13 0,0 0-3 15,0 0 0-15,-5 0 0 0,-3 3-24 0,-2 4-4 16,-6 2-2-16,2 5 0 0,-4 3-10 0,-3 4-1 0,-3 2-1 15,3 6 0-15,0 1 18 0,-1 3 3 16,1 12 1-16,0-3 0 16,3 10-52-16,-4-3-9 0,1 8-3 0,3-3 0 0,-1 2 32 0,3 1 0 15,0-3 0-15,3 2 0 0,3-2 0 0,2-2 0 0,5-7 0 16,3-1 0-16,3-4 0 0,-1-7 0 16,6 5 0-16,3-7 0 0,2-6 0 0,3-3-9 15,0-6 9-15,0-4 0 0,2 0 0 0,-2-10 0 0,3 3 0 0,2-10 0 16,3 3 0-16,-1-10 0 0,-1 0 9 0,4-4-9 15,-5-6 11-15,3 6-11 0,-5-8 10 0,-1 1-10 16,-2-1 0-16,-3 1-8 0,-2-3-1 0,-3-2 0 16,0 0 9-16,-6-1 0 0,-2 3 0 0,-5-2 0 15,0 5 0-15,-3-1 0 0,0 3 0 0,-5 0 0 0,-1 4 0 16,-4-4 0-16,-1 9 8 0,-2 1-8 0,3 1 0 16,-1 3 0-16,1 0 0 0,2 5 0 15,-3-1-17-15,3 3 1 0,0 3 1 0,1-1 0 0,-1 3-6 16,2 2-2-16,1 2 0 0,3-2 0 15,-1 3-17-15,3-1-3 16,0 3-1-16,6-3 0 0,2 1-138 0,0-1-28 0</inkml:trace>
  <inkml:trace contextRef="#ctx0" brushRef="#br0" timeOffset="31560.15">19243 11412 2610 0,'-24'12'116'0,"14"0"23"0,-3 0-111 0,-3 2-28 0,0 2 0 0,0 1 0 16,3-1 39-16,-1 5 2 0,4 3 1 0,-1-3 0 15,-2 0-34-15,0 7-8 0,2-2 0 0,-2 5 0 16,2 9 0-16,3 0-14 0,-2 4 3 16,2 3 1-16,3 3 10 0,2-3 8 15,0-5-8-15,3 5 11 0,6-7-11 0,-1 5 0 0,6-5 0 16,-1-7 0-16,6 0 0 0,3-3-11 0,-4-6 3 0,9-3 0 15,0-5-127 1,2-6-25-16,4-1-4 0</inkml:trace>
  <inkml:trace contextRef="#ctx0" brushRef="#br0" timeOffset="31934.04">19455 11471 2746 0,'0'0'60'0,"0"0"13"0,0 0 3 0,0 0 1 0,5 0-61 0,3-2-16 0,5-5 0 0,1 0 0 0,-1 4 16 0,5-4 0 16,1 0 0-16,-1 0 0 16,6-2-16-16,-3 2 0 0,0 0 0 0,1 4 0 0,-4 1 0 0,1-3 0 15,-1 5 0-15,-2 0-10 16,3 0 10-16,-4 0 0 0,-1 5 0 0,2 0 0 0,-6-5 0 0,3 7 0 15,1 0 0-15,-6 2 0 0,2 3 0 0,-2 0 0 16,0-1 0-16,0 1 0 0,-3 0 0 0,1 0-8 16,-4 4 8-16,1 1-8 0,-1 1 8 15,-2 1 0-15,0 2 0 0,-2 3 0 0,-1-5 0 0,-2 9 0 0,2-2 0 16,-2 0 0-16,0 4 0 0,-3 1 0 0,5-5 8 0,-5 9-8 16,3-7 0-16,0 8 0 0,-1-8 0 0,1 0 0 15,2-2 0-15,1-5 0 0,2-2 0 0,0-3 0 31,0 1-97-31,0-3-24 0,2 2-5 0,1-9-624 16,-3 3-125-16</inkml:trace>
  <inkml:trace contextRef="#ctx0" brushRef="#br0" timeOffset="32176.61">20127 11208 2718 0,'0'0'120'0,"0"0"25"0,0 0-116 0,0 0-29 16,8 2 0-16,0 5 0 0,2 0 32 0,4 3 0 16,1 1 0-16,4 1 0 15,2 2-32-15,0 3 0 0,0 6 0 0,1 1 0 16,-4 2 0-16,-2 11 0 0,0 1 0 0,0 4 0 0,-6 3 32 0,-2-3 0 16,-5 5 0-16,0 5 0 0,-6-3-20 0,0 1-4 15,-5-3-8-15,0 2 12 0,-7 3-4 0,-7-5-8 16,1-5 11-16,0 3-11 0,-3-5 0 0,3 0 0 15,-3-7 0-15,-5 0-1326 0</inkml:trace>
  <inkml:trace contextRef="#ctx0" brushRef="#br0" timeOffset="48677.61">16023 3809 1796 0,'0'0'80'0,"0"0"16"0,0 0-77 0,0 0-19 0,0 0 0 0,0 0 0 0,8 0 66 0,-3-5 10 15,6 3 1-15,-3 2 1 0,3 0-22 0,2-3-5 16,0 3-1-16,5 0 0 0,1-4-50 0,2 4 0 16,6-7 0-16,-6 7-9 15,0 0 1-15,0-3 0 0,6-4 0 0,-4 7 0 16,-1-2-128-16,-4-3-26 0,6 5-5 0,-3-2-645 15</inkml:trace>
  <inkml:trace contextRef="#ctx0" brushRef="#br0" timeOffset="49184.94">16857 3416 1450 0,'0'0'64'0,"0"0"14"0,5-5-62 0,-5 5-16 16,0 0 0-16,3-4 0 0,-3 1 54 0,0 3 8 15,0-7 2-15,0 7 0 16,0 0-10-16,0 0-2 0,-6 0 0 0,-2 0 0 0,0 0-27 16,0 7-5-16,-5-7-2 0,0 7 0 0,-6 3-18 0,4 4 10 15,-1-2-10-15,0 9 8 0,-3-5 12 0,3 3 1 16,3 2 1-16,-3 5 0 0,-2 2-22 0,2-2 0 16,5 5 0-16,-2-1-12 0,5-4 12 15,-2 2 0-15,2-2 0 0,2-2 0 16,6-1 0-16,0-4 0 0,3 2 8 0,0-2-8 0,5-5 0 0,2 3 0 15,-5-8 0-15,9 5 0 0,-4-4 0 0,6 1 0 16,-5-8 0-16,2 4 8 0,-5-5-8 0,5-2 12 16,0 0-4-16,1 0 0 0,-4-2-8 0,1-1 0 0,2-1 0 0,-2-3 0 15,-6 0 9-15,0-3 1 0,3 1 0 0,-5 2 0 16,-1-7-10-16,1 9 10 16,-3-7-10-16,0 5 10 0,0-5-10 0,-3 1 0 15,1 1-10-15,-1 1 10 0,0-1-18 0,-2-1 2 0,-3 1 1 0,3 3 0 31,0 5-9-31,-1-3-1 0,-2-4-1 0,3 6 0 16,0-1-6-16,0 1 0 0,2-1-1 0,0 4-523 0,-2-10-104 0</inkml:trace>
  <inkml:trace contextRef="#ctx0" brushRef="#br0" timeOffset="49574.75">17216 3411 345 0,'0'0'31'0,"0"0"-31"0,0 0 0 0,0 0 0 0,-5 5 226 0,0-5 39 15,-3 5 8-15,0-3 2 0,0-2-195 0,0 5-38 16,0-3-8-16,0 5-2 0,-2-4 7 0,2 1 1 15,0-1 0-15,-3 4 0 0,1 0-13 0,-1 0-3 16,8-5 0-16,-2 3 0 0,-3 0-9 0,0 6-3 16,6-8 0-16,-4 6 0 0,1 3 7 0,0 0 1 15,-3-1 0-15,2 6 0 0,4-8-20 0,-3 8-19 16,-1 6 4-16,4-2 1 0,-1 3 14 0,0-1 16 0,3 1-3 0,0 2-1 16,0 0-24-16,6 2-4 0,-1-2-2 0,0 4 0 15,0-4 18-15,3 5 0 0,6-5-8 16,-4-3 8-16,-2 8-9 0,5-3 9 15,6-2-13-15,2-5-493 16,0-2-98-16</inkml:trace>
  <inkml:trace contextRef="#ctx0" brushRef="#br0" timeOffset="50190.66">17433 3574 230 0,'-2'0'20'0,"2"0"-20"0,0-3 0 0,2 3 0 16,-2 0 320-16,0 0 59 0,0 0 12 0,6-4 2 15,-1 4-260-15,3-3-52 0,-3 1-10 0,3-3-3 16,0 5-25-16,0-2-6 0,3 2-1 0,-3-5 0 16,2 3-28-16,1-5-8 0,-1 7 0 0,1-3 0 15,-3-1 0-15,0 1 0 0,2-1 0 0,1 4 0 16,-3-3 0-16,0 3 0 0,0 0-10 0,0 0 10 15,-8 0 0-15,8 0-8 0,0 0 8 0,-8 0 0 16,5 3 0-16,-5-3 0 0,0 0 0 0,8 4 0 0,-3-1 0 0,-2 4 0 16,-1 0 0-16,1 0 0 15,-3-5 0-15,3 5 0 0,-6 0 0 0,3 3 9 0,-3-1-9 0,3-2 10 16,-2 7-10-16,-1-4 10 16,0 6-10-16,1-2 0 0,-1 0 0 0,0 3 0 0,-2-1 0 15,0 1 0-15,2-1 0 0,-2 1 0 0,0-1 0 16,-1 3 0-16,4 0 0 0,-4-3 0 0,1 5 0 15,0-9 0-15,0 7 0 0,-1-7 0 16,4 4-39-16,-4 1-6 0,6-6-2 0,-2-1-809 0</inkml:trace>
  <inkml:trace contextRef="#ctx0" brushRef="#br0" timeOffset="50507.44">17754 3416 864 0,'0'-9'38'0,"0"9"8"16,0 0-37-16,0 0-9 0,0 0 0 0,5 0 0 16,3 0 310-16,0 0 60 0,2 0 12 0,4 0 2 15,-1 9-292-15,-3-4-60 0,6 4-11 0,-3-2-2 16,3 7-11-16,0 3-8 0,-3-5 12 0,1 11-12 15,-4-4 11-15,1 0-11 0,-3 4 10 0,0 3-10 16,-6-2-19-16,4 6-9 0,-6-2-3 0,0-2 0 16,-3 0 3-16,0 2 1 0,-5 3 0 0,-2-3 0 0,-1 0 15 0,-2-4 2 15,-3 2 1-15,0 0 0 0,-5 2 9 16,3-2 0-16,-4-3 0 0,4 1-632 16,-1-1-119-16</inkml:trace>
  <inkml:trace contextRef="#ctx0" brushRef="#br0" timeOffset="57505.73">18394 11967 1555 0,'-5'-7'138'15,"2"0"-110"-15,0 5-28 0,6-5 0 0,2 0 212 0,6-3 38 16,5 1 7-16,2-3 2 0,6 3-156 0,5-5-31 15,5 2-7-15,9-2-1 16,7 0-30-16,8-3-6 0,3 1-2 0,5-1 0 0,3-4-16 0,10 5-10 16,9-1 12-16,2-2-12 0,8-2 0 0,2-2 0 15,3 4-12-15,3-5 3 16,3-4-104-16,-1 5-21 0,-2-1-4 0,2 5-610 16,6 3-121-16</inkml:trace>
  <inkml:trace contextRef="#ctx0" brushRef="#br0" timeOffset="58221.9">21579 11398 2761 0,'0'0'60'0,"0"0"13"0,0 0 3 0,0 0 2 0,8 0-62 15,3 0-16-15,2 0 0 0,3-2 0 0,0-3 28 0,2 5 4 0,1 0 0 0,-3 0 0 16,2 0-23-16,-2 5-9 0,-3-3 8 0,1-2-8 15,-4 7 0-15,1 0-20 0,-3 0 3 0,-6-2 1 16,4 7-4-16,-4-3 0 0,-4 5 0 0,-1-2 0 31,-2 2-8-31,-3 3-1 0,0-1-1 0,-5 8 0 0,-1-8 19 0,-1 8 11 0,-4-3-12 0,3-2 12 16,-2 2 12-16,-3 0 10 0,2-2 2 0,0-3 0 16,6 1-14-16,5-1-2 15,-2 5-8-15,4-4 12 0,1-3-12 0,2-2 11 0,3 2-11 0,3-5 10 16,0 5-2-16,5-4-8 0,0 1 12 0,2-1-4 0,3-8-8 0,1 5 0 15,2 3 0-15,-1-6 0 0,4-4 0 0,-3 0-14 16,21-4-818 0,-16-6-148-16</inkml:trace>
  <inkml:trace contextRef="#ctx0" brushRef="#br0" timeOffset="58468.2">22463 11255 2973 0,'-18'2'65'0,"10"-2"14"0,-3 7 2 0,-2-2 3 0,0 0-67 0,-1 2-17 0,1 0 0 0,3 2 0 16,-1 3 0-16,0 0-14 0,-2 2 2 0,3 2 1 31,-1 8-29-31,0 4-5 0,1 0-2 0,-1 7 0 0,1 1 27 0,-1 4 6 0,6 4 1 0,-3-1 0 16,3 1 13-16,2-1 0 0,0 4 0 0,6-3 0 15,0-1-14-15,-1-6 0 0,6-4 0 0,3 0 0 16,5-2-50 0,2-8-11-16,3 1-1 0,3-3-1033 0</inkml:trace>
  <inkml:trace contextRef="#ctx0" brushRef="#br0" timeOffset="58864.2">23024 11297 2833 0,'0'0'62'0,"-5"0"13"0,-1 5 2 0,1-3 3 0,-3-2-64 0,0 5-16 16,3-3 0-16,-3 3 0 0,0 0 0 0,-2 2 0 16,-1 7 0-16,-2 0-9 0,-6 5 1 0,1 4 0 0,-3 3 0 0,-1 5 0 15,4 6 0-15,-6-4 0 16,3 7 0-16,-3 0 0 0,0 0 20 0,6-2 4 15,-1 2 0-15,3-7 1 0,3 4-2 0,3-4-1 16,2-2 0-16,2-1 0 0,1-4 6 0,2-2 0 0,3-8 1 0,3 1 0 16,2-6-21-16,1-3 0 15,2-4 0-15,2-4 0 16,6-2-32-16,2-8-12 0,4-1-1 0,-1-6-1 16,0 1-20-16,-2-8-4 0,-4 1-1 0,1-1 0 15,0 1 22-15,-3-1 4 0,-2 5 1 0,-3-2 0 16,-3 2 44-16,-2-2 12 0,-1 5 0 0,-4 2 1 0,-1 2 31 0,-2-2 7 0,-3 0 1 15,0 4 0-15,-3 3-10 0,1-2-2 0,2 2 0 0,-3 0 0 16,-5 4-40-16,3-1-16 16,0 4 1-16,0-3 0 15,0 6-26-15,-1-3-6 0,4 4-1 0,-1-1 0 16,1 4-72-16,2-3-14 0,0 1-3 0</inkml:trace>
  <inkml:trace contextRef="#ctx0" brushRef="#br0" timeOffset="59100.22">23405 11215 3078 0,'0'0'136'0,"3"7"28"0,2 2-131 0,0 5-33 16,6 3 0-16,-1 2 0 0,4 2 30 0,-4 5-1 16,3 7 0-16,-2-3 0 15,0 10-29-15,-3 0 0 0,-3 5-8 0,-2-3 8 16,-6 3-32-16,0-3 1 0,-5 5 0 0,-2-2 0 0,-1 4 9 15,1-2 2-15,-6-2 0 0,0-3 0 0,3-2 20 16,-6-2 0-16,1-5 0 0,-1 0 0 0,-7-3-11 0,2 1 3 0,-5-5 0 16,0-3 0-1,-6-6-148-15,1-1-30 0</inkml:trace>
  <inkml:trace contextRef="#ctx0" brushRef="#br0" timeOffset="78636.08">18209 3665 1508 0,'0'0'67'0,"0"0"13"0,0 0-64 15,0 0-16-15,-3-4 0 0,0 1 0 0,1-4 108 0,-1 7 17 16,-2 0 4-16,2-2 1 0,-2 2-63 16,2-5-13-16,3 5-2 0,0 0-1 15,-5 5-35-15,5-5-8 0,0 0 0 0,-3 2-8 16,3-2 0-16,0 0 0 0,0 0 0 0,0 0 0 0,3 7 0 0,2 0 0 15,3-4 0-15,3-3 0 0,-1 4 22 0,1-4-2 16,5 0-1-16,0 0 0 0,2 0-10 0,1-4-1 16,-1 4-8-16,3 0 12 0,3 0 3 0,-3-3 0 15,0 3 0-15,1 0 0 0,-4-4-15 0,-2 1 0 16,0-1 0-16,-3 1 0 16,3 3-72-16,-5 0-21 0,-1-7-4 0</inkml:trace>
  <inkml:trace contextRef="#ctx0" brushRef="#br0" timeOffset="79093.38">18616 3517 403 0,'0'0'17'0,"0"0"5"0,0 0-22 0,0 0 0 16,0 0 0-16,0 0 0 0,0 0 367 0,0 0 69 15,0 0 13-15,5 0 3 16,3-2-322-16,-2-3-65 0,-1 5-13 0,0 0-2 0,3 0-29 0,0 5-5 16,0-3-2-16,0 3 0 0,0 0-14 0,2 2 11 15,-2 0-11-15,0 2 10 0,-2-2-10 0,4 0 8 16,-4 0-8-16,-1 3 8 15,-3-1-8-15,1-2 0 0,-3 5 0 0,0-3 0 0,-3 1 0 0,1-1 0 16,-3-2 0-16,-3 7-11 0,0-4-1 0,-3-1 0 16,3 3 0-16,0-3 0 0,-2-2 12 0,-1 3-13 15,0-3 5-15,3 2 8 0,1 1 0 0,-4-10 0 0,6 4 0 0,-1 3 0 16,-2-7 0-16,6 3 0 16,2-3 0-16,0 0 0 15,0 0 0-15,0 0 0 0,0 0 0 0,0 0 0 0,0 0 0 0,10 0 0 0,-2 0 0 0,3 0 0 16,2 0 0-16,0 0 0 0,-2 0 0 15,2 0 0-15,3 4-24 0,-3-8 2 0,3 4 1 16,0 0 0 0,0 0-59-16,2 0-11 0,1 0-2 0,-1-3-762 0</inkml:trace>
  <inkml:trace contextRef="#ctx0" brushRef="#br0" timeOffset="79433.46">19177 3477 403 0,'0'0'36'0,"0"0"-36"15,-3 0 0-15,-2 3 0 0,2 1 290 0,1-1 51 16,-4 1 11-16,4-1 1 0,-3 1-281 0,2 1-57 15,-2 2-15-15,-1 5 0 16,-2-3 0-16,3 1 0 0,-3 4 0 0,0-5 0 0,0 8 28 0,0-1 2 16,3 1 0-16,0 4 0 0,-3-5-17 0,3 10-3 15,2-12-1-15,3 3 0 0,-3 4-9 0,3-2 0 16,3-3 0-16,2 3 0 0,0-3 0 0,3 1 0 0,0-1 0 0,3 1-11 16,-3-8 11-16,0 8 0 15,2-3 10-15,1-5-10 16,2 3-27-16,0-3-11 0,19 8-2 0,-8-8-1 0</inkml:trace>
  <inkml:trace contextRef="#ctx0" brushRef="#br0" timeOffset="81155.1">19563 3534 748 0,'0'0'67'0,"0"0"-54"15,-5-7-13-15,0 7 0 0,2 0 260 0,-2 0 48 0,-1 0 11 0,1 0 1 16,3 0-228-16,-4 4-47 15,1-1-9-15,-3-3-1 0,3 7-35 0,-3-3 0 0,0 1 0 0,3 0 0 16,-6-3 0-16,3 5 0 16,3 7 0-16,-3-11 0 0,3 6 0 0,-1-2-20 0,1 0 2 0,0 3 1 15,5 4 25-15,-3-5 4 0,3-2 2 0,0 0 0 16,3 3-26-16,-3-3-4 16,5 2-2-16,0-2 0 0,1-2 18 0,-1 2 9 0,0-2-1 0,3-1 0 15,3-1-8-15,-3 4 8 0,0-7-8 0,-1 4 8 16,4-1-8-16,-3-1 10 15,-3-2-10-15,1 0 10 0,-6 0-10 0,2 0 0 0,3-2 0 0,-5 2 0 16,3-3 8-16,0-1-8 0,2 4 0 16,-5 0 8-16,0 0-8 0,0-7-17 0,0 7 4 0,0-7 1 15,-3 4 12-15,1-4 0 0,-1 0 0 0,-2 0 0 16,0 7-23-16,-1-9-1 0,1 6-1 16,0-1 0-16,-1-6-45 0,1 8-9 0,2-5-1 15,-2 2-1-15,0 3-27 0,5 2-4 16,0 0-2-16</inkml:trace>
  <inkml:trace contextRef="#ctx0" brushRef="#br0" timeOffset="81442.89">19799 3423 2188 0,'0'0'48'0,"0"0"11"0,5 7 1 0,0 0 1 0,3 0-49 0,3 3-12 0,-1-1 0 0,-2 3 0 16,0 0 28-16,3 4 2 0,-3-2 1 0,2 0 0 16,-4 3-8-16,-1-1-2 15,-2 1 0-15,2-1 0 0,-5-2-21 0,3 3 0 0,-6-1 0 0,-2 1 0 16,-1-1 0-16,-2-2-18 0,-2-4 3 0,-1 8 1 16,-5-6-2-16,3 5 0 0,-3-6 0 0,0 1 0 15,-2 2 16-15,-1-4 0 0,1 4 0 0,-1-5 0 16,-2 5 0-16,3-4 0 0,-1-1 0 0,1-2 0 15,-1 0-145 1,1 3-36-16,-14 1-7 0,3-8-2 0</inkml:trace>
  <inkml:trace contextRef="#ctx0" brushRef="#br0" timeOffset="84824.04">21630 11838 2559 0,'-19'0'113'0,"11"0"24"0,3 0-109 0,-3-5-28 15,5 5 0-15,3-2 0 0,6-5 56 0,4 0 7 16,9-3 1-16,2-1 0 0,3-6-16 0,5 5-4 16,8-2 0-16,5 0 0 0,14-2-5 0,5-1-2 15,2 3 0-15,6-2 0 0,2 6-2 0,9-4-1 16,7 5 0-16,-5-1 0 0,-3 3-7 0,6 3-2 16,0-1 0-16,-1 0 0 15,-4 5-25-15,-1 0-19 0,-5 0 3 0,0 5 1 0,3-3 15 0,-3-2 0 16,-8 3 0-16,-2-3 0 0,-3 0-13 0,-6 0 3 15,-2-3 1-15,0 1 0 16,-3-3-82-16,-2 5-16 0,-8-2-3 0,-3-3-773 16,-6 5-154-16</inkml:trace>
  <inkml:trace contextRef="#ctx0" brushRef="#br0" timeOffset="85554.5">20077 12814 2602 0,'0'0'57'0,"0"0"12"0,0 0 3 0,-6 0 1 0,-2-2-58 0,0 2-15 0,0 2 0 0,1 0 0 16,-4 3 80-16,0-3 12 0,1 5 4 0,-1 1 0 0,1-1-64 0,-4 2-13 15,-1 0-3-15,-1 6 0 16,0 1-16-16,0 0 0 0,-3 8 8 0,4-1-8 16,-1 8 0-16,5-5 0 0,-2 5 0 0,2-1 0 15,3 1 0-15,3-1 0 0,0-2 0 0,2-4 0 0,3 4 0 0,0-4-9 16,5-5 9-16,3 4-8 0,3-6 8 15,2 4-8-15,3-5 8 0,3 1-8 0,2-1 8 16,-3-2 0-16,3-4 0 0,1 4 0 0,4-5 0 0,-5-2 0 16,0 0 0-16,0 3 0 0,-5-3 0 0,0 0 0 15,-3 2 0-15,-2-2 0 0,0 0 0 0,-6 0-12 16,0-2 2-16,-2 2 0 0,-3 5 24 0,-5 0 5 16,-1-5 1-16,-2 7 0 0,-5-5-20 0,-3 1 0 15,-2 1 0-15,-6-1 0 0,0-3-15 0,-5 0-3 16,3-2-1-16,-1-1 0 15,-2-1-89-15,3-3-17 0,-1-3-4 0,6-4-1051 16</inkml:trace>
  <inkml:trace contextRef="#ctx0" brushRef="#br0" timeOffset="85732.04">20111 12847 2361 0,'19'7'104'0,"-12"-2"23"15,1-3-102-15,3 0-25 0,-3 5 0 0,2 1 0 16,4-1 167-16,-1-5 28 0,3 5 5 0,-3 0 2 15,3-5-146-15,-3-2-30 0,0 5-6 0,1-3 0 16,-1-2-34-16,0 5-6 0,-5-5-2 0,3 0 0 31,-3 0-65-31,2-5-13 0,1 5-2 0,2-2-1 0,0-3-90 0,3-4-19 0,0 2-3 0</inkml:trace>
  <inkml:trace contextRef="#ctx0" brushRef="#br0" timeOffset="86015.99">20929 12689 2116 0,'-6'7'94'0,"4"0"19"0,-4-4-90 0,1 4-23 15,-3-2 0-15,0-3 0 0,0 5 36 0,0 2 2 16,-5-2 1-16,2 10 0 0,-2-1-6 0,0 1-1 15,-3 6 0-15,0 6 0 0,0 4 26 0,1 4 5 0,-1 5 1 0,2 6 0 16,4 6 4-16,-1-5 2 0,3 5 0 0,0-5 0 16,6 10-39-16,-1-7-8 0,3 2-2 0,3-4 0 15,-1-3-21-15,6-7 0 16,6-3 0-16,-1-4 0 16,5-9-98-16,1-1-14 0,2-9-4 0,3-4-1065 15</inkml:trace>
  <inkml:trace contextRef="#ctx0" brushRef="#br0" timeOffset="86391.06">21376 12774 3020 0,'-6'9'67'0,"4"-1"13"0,-6-6 4 0,0 5 0 0,0 0-68 0,0 0-16 15,-3 0 0-15,3-5 0 0,-2 5 12 0,2 1-2 16,-5-6 0-16,0 12 0 15,-1-5-10-15,-2 6 0 0,-2 6 0 0,-1 5 0 0,3 4 0 0,-5 5 0 16,0 8 0-16,3-1 0 0,-1 5 0 0,1 0 0 16,2 0 0-16,5-4 0 0,3 4 0 0,3-7 0 15,0 0 0-15,5-3 0 0,2-4 0 0,4-9 0 16,1-1 0-16,7-6 8 0,2-3-8 0,2-7 0 16,1-5 0-16,4-4 0 15,-1-5-26-15,1-7-4 16,1-3-1-16,-3-6 0 0,1-3-10 0,-4-2-3 0,1 2 0 15,-6 0 0-15,0-2 26 0,-5 4 5 0,0 5 1 0,-3-2 0 0,-2-2 22 16,-3 6 5-16,-3 1 1 0,-2-1 0 0,-3 3 25 0,0-2 6 0,-3 1 1 0,-4 6 0 16,-1 0-39-16,-3-1-9 0,-2 3 0 0,3 0 0 31,-1 0-27-31,-2 5-7 0,0-3-2 0,0 3 0 16,-1 2-19-16,6-5-4 0,-2 5-1 0,2 0 0 0,5 0-119 15,1 5-24-15,5-10-5 0</inkml:trace>
  <inkml:trace contextRef="#ctx0" brushRef="#br0" timeOffset="86611.83">21648 12788 3200 0,'3'10'71'0,"7"4"14"0,4 4 3 0,-1 4 1 0,3 4-71 0,2 4-18 0,1 8 0 0,-1-3 0 0,-2 5 24 0,-3 0 2 16,1 0 0-16,-4 5 0 0,-2-5 5 0,-5 2 1 15,-1 3 0-15,-4 2 0 0,-6 0-32 0,3-5 0 16,-6 5 0-16,-2-9 0 16,0-5 0-16,-3 0 0 0,-3-5 0 0,-5-2 0 15,1-5-32 1,-9-5-12-16,-3 1-2 0,-2-8-936 0,-5-4-187 0</inkml:trace>
  <inkml:trace contextRef="#ctx0" brushRef="#br0" timeOffset="101889.36">20167 3665 2070 0,'0'0'45'0,"0"0"10"0,0 0 1 0,-3 3 3 0,3-3-47 0,0 0-12 16,0 0 0-16,0 0 0 0,0 9 16 0,0-9 2 0,8 0 0 0,0 0 0 15,5 0 10-15,3 0 3 16,5-9 0-16,0 6 0 0,0-4-16 0,6 0-3 0,2 7-1 0,-3-7 0 16,6 5 1-16,0-3 0 0,-3 3 0 0,0-5 0 15,-5 4-12-15,2-1 0 0,1 1 0 0,-3-1 0 16,5 1 0-16,0 1 0 0,3-3 0 0,-1 5 0 16,-4 0 0-16,2-2 0 0,-3-3 0 0,1 5-690 15,-3-2-137-15</inkml:trace>
  <inkml:trace contextRef="#ctx0" brushRef="#br0" timeOffset="102310.68">21161 3407 518 0,'0'0'23'0,"0"0"5"0,0 0-28 0,0 0 0 0,0 0 0 0,0 0 0 16,0 0 366-16,0 0 68 0,0 0 14 0,0 0 2 15,-5 0-330-15,0 0-65 0,0 4-14 0,-1 1-2 16,-4-5-39-16,2 7 0 0,-6 0 0 0,4 3 0 16,-3 1 0-16,-1 6 0 0,-1-8-11 0,4 8 11 15,-2-1-23-15,2 1 2 0,3 4 0 0,0-5 0 16,3 5 21-16,0-2 0 0,-3 2 0 0,5-2 0 15,3-2 0-15,-3-1 0 0,6-2-11 0,-3 0 11 16,3 3 13-16,2-8 8 0,0 8 2 0,1-6 0 16,2 1 2-16,0 0 1 0,2-3 0 0,-2 1 0 15,3 4-13-15,-3-2-2 0,2-1-1 0,1-8 0 16,-3 6-2-16,0 3-8 0,-3-5 12 0,-2-2-4 0,-3 2-8 0,-3 0 0 16,-2 0 9-16,-3 0-9 0,-3 0 0 0,0 2 9 15,-2-2-9-15,-3 3 0 16,3-8-11-16,-3 5-9 0,0-7-1 0,3 7-1 15,0 0-105 1,-3-4-21-16,0 1-4 0,0-1-451 0,-2-3-90 0</inkml:trace>
  <inkml:trace contextRef="#ctx0" brushRef="#br0" timeOffset="102493.44">20968 3602 2188 0,'13'-12'97'0,"-7"12"20"0,2-9-93 0,5 9-24 0,0 0 0 0,3-3 0 15,3-1 77-15,2 1 11 16,-3-1 3-16,3 1 0 0,1 3-62 0,-1-2-12 0,0-3-2 0,0 5-1 16,0 0-14-16,0-2 0 0,-2 2 8 0,-6 0-8 31,3 0-170-31,0-5-37 0,0 3-7 0</inkml:trace>
  <inkml:trace contextRef="#ctx0" brushRef="#br0" timeOffset="102713.73">21736 3334 2257 0,'-11'7'49'0,"6"-5"11"0,-6 5 1 0,0 0 3 0,-2 7-51 0,-3 3-13 15,1 2 0-15,-1 4 0 0,-3 8 28 0,1-1 4 16,-1 1 0-16,-2 2 0 0,2 2-2 0,4-4 0 15,-1 2 0-15,2-3 0 0,4 1-30 0,-1-5-12 16,3 2 1-16,3-2 0 16,2-3-56-16,1 1-11 0,-1-1-2 0,6-2-595 15,2-2-118-15</inkml:trace>
  <inkml:trace contextRef="#ctx0" brushRef="#br0" timeOffset="103122.38">22127 3411 864 0,'-8'-7'38'0,"3"7"8"0,0-4-37 0,-3 4-9 0,-3 0 0 0,0 0 0 16,-2 4 339-16,0-1 65 0,-3 1 14 0,3 6 2 16,-3-1-306-16,-2 1-62 0,-4 4-12 0,4 2-2 15,-3 8-30-15,2-3-8 0,1-2 0 0,-1 4 0 16,3 1 0-16,0 4-15 0,3-2 4 0,3-3 1 15,-1 1 10-15,3-5 0 0,0 2 0 0,3-2-8 16,0-8 8-16,2 1 0 0,0 0 0 0,3-3 0 16,0-6 0-16,3 4 8 0,0 0-8 0,-3-7 8 15,5 0-8-15,3-3 12 0,0-1-4 0,0-3 0 16,2 4 1-16,-2-6 1 0,3-3 0 0,-1 3 0 16,1-5-10-16,2 2 0 0,-2-2 0 0,-1 0 0 15,1-3-17-15,-3 10 1 0,0-9 0 0,-6 4 0 16,1 0-11-1,0 0-1-15,-3-2-1 0,0 7 0 0,-6 0 5 0,4 0 2 0,-6-2 0 0,-3 6 0 0,3 3 6 0,-2-7 2 16,-1 0 0-16,-2 7 0 16,2 0-22-16,1-2-5 0,-1 4-1 0,3-2 0 15,0 3-85-15,0 4-17 0,0-3-3 0,0-1-1 0</inkml:trace>
  <inkml:trace contextRef="#ctx0" brushRef="#br0" timeOffset="103357.02">22318 3353 2833 0,'5'0'62'0,"0"0"13"0,3 0 2 0,3 4 3 0,-1-1-64 0,4 4-16 16,-1 0 0-16,0 2 0 0,-2 5 35 0,-3 5 3 0,-6-5 1 0,3 10 0 15,-5-1-31-15,0 3-8 0,-5-2 0 0,-3 4 0 16,0-2 0-16,-2 2-10 0,-6-2 1 0,0 4 0 31,0-11-37-31,-2 5-7 0,-1-1-2 0,1 1 0 16,-4-8 7-16,6 5 0 0,-2-2 1 0,-1-2 0 0,1-3 37 0,-1 2 10 0,-2 1 0 0,3-3 0 31,-3 0-75-31,-1-2-10 0,1-1-3 0,0-1 0 0</inkml:trace>
  <inkml:trace contextRef="#ctx0" brushRef="#br0" timeOffset="106594.36">19809 13155 2764 0,'0'0'246'0,"6"0"-197"0,4 7-39 0,11-7-10 0,11 0 71 0,13-7 12 15,11-2 2-15,15-8 1 16,11-6-50-16,16-8-9 0,11-7-3 0,12 6 0 15,6-6-24-15,6 5 0 0,-1 0 0 0,0 0 0 0,0 3-15 16,3 6-8-16,3 1-1 0,-6 6-1 16,-5 1-132-16,-2 6-27 0,-6 5-4 0,-3 3-987 15</inkml:trace>
  <inkml:trace contextRef="#ctx0" brushRef="#br0" timeOffset="107448.7">23397 13045 3438 0,'0'0'76'0,"-10"0"15"0,-1 0 3 0,-2 0 2 0,-3 0-76 0,3-8-20 0,-3-1 0 0,0 2 0 16,3-2 0-16,-1-6-9 0,-1 4 1 0,1-3 0 16,1-3-31-16,-3 3-5 0,3-2-2 0,-3 1 0 0,0 6 22 0,0 0 4 15,3 2 0-15,0 0 1 0,0-1 19 0,-1 1 0 16,4 7 0-16,2-2 0 31,-3 4-31-31,3-2 1 0,0 7 0 0,1-2 0 0,1 0 30 0,-2 2-9 0,6 5 9 0,-4-8 0 0,4 8-10 0,2-2 10 16,0-3-12-16,0 2 12 15,2-2-50-15,1 0-3 16,2 3-1-16,1-3 0 0,2-5 22 0,-1 5 5 0,1 0 1 0,3 0 0 16,0-5 26-16,2 10 0 0,3-2 0 0,-3-1 0 0,3 0 8 0,-3-1 8 15,0 1 0-15,0 5 1 16,1 0 18-16,-4 3 3 0,1-1 1 0,-1 1 0 0,-4 6-26 0,-1 1-5 16,-2-1 0-16,-3 8-8 15,-3-5 30-15,-2 11-1 16,-6 3 0-16,1 0 0 0,-4 0-6 0,4 5-2 0,-6-3 0 0,0-2 0 0,0 0-5 0,-2-5 0 15,2 1-1-15,2-3 0 16,-1-3-63-16,4-2-13 0,0-2-3 0,1 0 0 16,2-5-153-16,3-4-31 0</inkml:trace>
  <inkml:trace contextRef="#ctx0" brushRef="#br0" timeOffset="107646.19">23508 13477 3524 0,'-2'10'78'0,"-1"-1"16"0,-2 5 3 0,5-4 1 0,-3 4-78 0,3-5-20 0,3 5 0 0,-1-4 0 16,1 4-48-16,-3-5-12 0,-3-2-4 16,1 3 0-1,-4-3-57-15,1 2-12 0,-3 3-3 0,0-3-758 0,-2 1-152 0</inkml:trace>
  <inkml:trace contextRef="#ctx0" brushRef="#br0" timeOffset="107976.71">23966 12965 230 0,'-3'2'20'0,"-2"5"-20"16,0 5 0-16,-3-1 0 0,0 4 752 0,0 1 145 15,0 1 30-15,-3-1 5 0,1 5-736 0,2-2-147 0,-3 4-29 0,3-1-7 16,0-4-13-16,0 6 0 0,3-1-12 0,-3 1 12 15,3 4-22-15,0-2 2 16,-1 0 1-16,4-3 0 0,-4 8 7 0,6-3 2 0,0 1 0 0,0-1 0 16,3-2 2-16,2-3 0 0,1-2 0 0,2-2 0 15,2-2 8-15,1-1 0 16,2-2 0-16,3 0 0 0,-3-4 8 0,6-1 3 0,-3-2 1 0,-1 0 0 16,-4 0-27-16,0-4-5 0,-4 4 0 15,1-7-1-15,-2 4 2 0,-6-4 1 0,0 0 0 0,-6 3 0 31,-4-1-15-31,-6-2-3 0,0 5-1 0,-2-5 0 0,-1 2-15 16,1-2-2-16,-1-2-1 0,0-3 0 16,-2 3-93-16,-2-5-20 0,-4-3-3 0</inkml:trace>
  <inkml:trace contextRef="#ctx0" brushRef="#br0" timeOffset="110586.37">23961 13216 2016 0,'-11'10'89'0,"6"-8"19"0,-3 5-87 0,0-2-21 16,0-3 0-16,3 3 0 0,5-5 173 0,0 0 31 16,0 0 5-16,0 0 2 0,0 0-147 0,0 0-28 0,0 0-7 0,0 0-1 15,0 0-2-15,0 0-1 16,2 4 0-16,1 1 0 0,2-2 5 0,3 4 1 0,3-7 0 0,-1 7 0 16,6-5-5-16,-3 3-1 15,3-3 0-15,3 3 0 0,-3-3-13 0,2-2-2 0,3 0-1 0,-2 0 0 16,-1-2-9-16,-2-3 0 0,-2 5 0 0,-1 0 0 31,-3-7-93-31,1 5-24 0,-3-5-5 0,0 4-1 16,0-1-130-16,-6-4-27 0</inkml:trace>
  <inkml:trace contextRef="#ctx0" brushRef="#br0" timeOffset="110864.99">23839 12868 288 0,'0'0'25'0,"-3"2"-25"0,-2 6 0 0,0-8 0 0,-1 2 504 0,1 3 95 15,0-5 19-15,0 2 4 0,-1-2-498 0,1 7-99 16,-3-2-25-16,-3-1 0 0,4 11 20 0,-7-6 0 16,1 10-1-16,-5 0 0 0,-1 4 17 0,1 3 4 15,-1 2 1-15,0 3 0 0,1-3-20 0,2 10-4 16,0-1-1-16,3-2 0 0,0 5-7 0,2 5-1 15,6-3-8-15,0-2 12 0,2 5-12 0,3-5 0 16,0 0 0-16,5-7 0 0,3 5 0 0,3-8 0 16,-3-4 0-16,8 2 0 15,-1-4-45-15,1-5-15 0,0-3-4 0,0 1 0 16,3-3-106-16,-1-5-22 0,1-2-4 0</inkml:trace>
  <inkml:trace contextRef="#ctx0" brushRef="#br0" timeOffset="111105.45">24299 13115 2973 0,'8'17'132'0,"-5"-3"27"0,2-5-127 0,6 8-32 0,-1-3 0 0,6 2 0 15,0 1 51-15,0-1 4 0,3 0 1 0,2 6 0 0,-3-4-31 0,3 11-5 16,1-3-2-16,-7 4 0 15,1 8-9-15,-2-3-1 0,-4 5-8 0,-2-2 12 16,-5 2-3-16,-3 0-1 0,-3 0 0 0,-5 7 0 16,-5-3-8-16,-6-1 0 0,-7-3-12 0,-6 4 12 31,-5-8-149-31,-3 1-23 0,1-4-4 0</inkml:trace>
  <inkml:trace contextRef="#ctx0" brushRef="#br0" timeOffset="111871.74">22561 3858 2577 0,'0'0'114'0,"3"-7"24"0,2 5-110 0,3-5-28 0,2 4 0 0,6-8 0 15,0 6 39-15,5 0 2 0,3-2 1 0,0 0 0 0,0-2-27 0,2 6-6 16,-2-4-1-16,3 0 0 16,-1 5-8-16,0-5-9 0,-2 2 9 0,3 0-13 15,-1-2-98-15,-2 3-19 0,2-3-4 0,4-3-594 16,-1 3-120-16</inkml:trace>
  <inkml:trace contextRef="#ctx0" brushRef="#br0" timeOffset="112286.42">23424 3682 172 0,'10'2'8'0,"-2"-2"1"0,0 0-9 0,0 5 0 15,-3-10 0-15,3 5 0 0,0 0 40 0,0-2 5 16,-5-3 2-16,2 5 0 0,-2-5-3 0,2-2-1 0,-5 0 0 0,3 0 0 16,-3 0 165-16,2-2 32 15,-4-1 8-15,2-1 0 0,2 1-67 0,-4-4-13 16,2 5-4-16,-3-5 0 0,-2 2-48 0,2-2-11 0,0-3-1 0,1 1-1 16,-4 2-34-16,4-3-6 0,-4 8-2 0,1-8 0 15,3 3-11-15,-4-2-2 0,4 2-1 0,-4 4 0 16,1-4-26-16,0 7-5 15,-1-2 0-15,1 2-1 0,-3 0-15 0,0 2 0 16,0 0 8-16,-2 3-8 0,2 2 0 0,-3 0 0 0,-2 0 8 0,2 2-8 16,1 5 0-16,-3-4-12 0,2 8 3 15,-2-1 0-15,0-1 9 0,2 8-8 16,-2-1 8-16,5-4-8 0,-3 4 8 0,3 1 0 0,3-3 0 16,2 2 0-16,1-4 0 0,4 2 0 0,4 3 0 0,2-6 0 15,2 1-8-15,1-5 8 0,2 7-8 0,0-11 8 16,3 6-12-16,-5 3 4 0,5-3 0 0,-3 1 0 15,3-3 8-15,0 2 0 0,-3-2 0 0,0 0-8 16,0 7 8-16,0-7 0 0,-2-2 0 0,-3 7 0 16,0 0 0-16,0-1 0 0,-3 1 8 0,0 0-8 15,-2 4 8-15,-3-4-8 0,0 0 8 0,-3 4-8 0,1 1 0 0,-1 2 8 16,0-5-8-16,-2 2 0 0,0 5 8 0,-3-2-8 16,3 2 8-16,-3-2-8 0,2 5 0 0,-1-3 0 15,1-2 0-15,-2 4 0 16,3-4-30-16,0-3-10 0,2-4-3 0,-2 5-749 15,2-10-151-15</inkml:trace>
  <inkml:trace contextRef="#ctx0" brushRef="#br0" timeOffset="112541.45">23892 3390 2534 0,'0'0'225'0,"0"0"-180"0,0 0-36 0,0 0-9 16,-5 7 59-16,2 0 9 0,-2-4 3 0,-1 6 0 16,1 5-47-16,0-4-10 0,-3 8-2 0,3 1 0 15,-3 12-12-15,0-5 0 0,-3 4 0 0,3 3 0 16,0 2 0-16,0-2 0 0,0 3 0 16,3 4-10-16,-3-10-5 0,5 3-1 0,3 5 0 0,0-5 0 31,3 7-74-31,0-5-15 0,2-7-3 0,3 3-1 0,3-8-7 15,-1-2 0-15,6-4-1 0,3-3-819 0</inkml:trace>
  <inkml:trace contextRef="#ctx0" brushRef="#br0" timeOffset="112876.39">24270 3477 2419 0,'-2'-7'215'0,"-4"5"-172"16,4-5-35-16,-4 4-8 0,6 3 78 15,-2-4 14-15,-4 4 2 0,-2 4 1 0,3 1-61 0,0 2-12 16,-6 0-2-16,3 10-1 0,-2-3-19 0,-1 5 0 16,3-5-13-16,-2 9 5 0,-1 3 8 0,3-5 0 15,0 3 0-15,0-1 0 0,0-4 0 0,6 2 0 0,-4 0 8 0,6 1-8 16,0-8 0-16,0 2 0 16,3 1 0-16,2 4-8 0,-2-2 8 0,5-5 0 15,0 0 0-15,2 2 0 0,1 1 0 0,0-1 0 0,-1 1 0 0,1-3 0 16,-3-5 0-16,2 5 0 0,1-4 8 15,-3-3-8-15,-3 2 8 16,0 3-8-16,-2-3 8 0,-3-2-8 0,-3 0 0 0,1-2 0 16,-6 2 0-16,0 0 0 15,-3 0 0-15,-2 0 0 0,-3-4 0 0,-2 4-8 0,-3-7-2 0,-1 7 0 0,-4-7 0 16,-1 0 0 0,1 0-102-16,-3-5-21 0,2 3-4 0,1-5-962 0</inkml:trace>
  <inkml:trace contextRef="#ctx0" brushRef="#br0" timeOffset="113010.41">24164 3637 2437 0,'19'-12'53'0,"-8"8"11"0,4-3 3 0,4 2 2 0,5 0-55 0,2-2-14 15,3 0 0-15,-2 7 0 0,-1 0 36 0,-5 0 5 16,3 0 1-16,-3 0 0 16,1 0-144-1,-7 5-29-15,1-3-5 0</inkml:trace>
  <inkml:trace contextRef="#ctx0" brushRef="#br0" timeOffset="113239.95">24696 3454 1209 0,'16'-10'53'0,"-5"6"12"0,2-1-52 0,0 0-13 0,0 3 0 0,3-3 0 16,3 5 343-16,-1 0 65 0,3 0 14 0,-2 5 2 15,-1-3-318-15,4 12-64 0,-4 0-13 0,-5 5-2 16,-2 2-27-16,-3 5 0 15,-5 5 0-15,-1 4 0 0,-2 3 8 0,-5 2-8 0,-3 0 0 0,-8 7 8 16,-5-7-8-16,2-3 0 16,-2 3 0-16,-3 3 0 0,-5-8 0 0,0 0 0 0,0 5 14 0,3-5-4 15,-1-2-10-15,-7 10-12 0,2-3 2 0</inkml:trace>
  <inkml:trace contextRef="#ctx1" brushRef="#br0">2989 8903 0,'0'-9'16,"0"18"-16,0-28 31,0-18-15,37-74 15,-18 65-15,0 8 15,-10 29-31,19-19 16,-19 10-1,0-1 1,10 10 0,18-19-1,-28 19-15,1 9 16,463 46 62,-408-27-62,-28-19-1,0 18 16,-37-8-15,0-1 0,0 0 15,0 28-15,0 75 15,0-75-16,0-28-15,0 75 16,-9-19 15,-10-47-15,1 10 0,-1-19-1,-241-9 16,233 0-15,-103 0 0,37 0-1,46 0 1,1 0 0,27 0-1,10 0 95,0 0-17</inkml:trace>
  <inkml:trace contextRef="#ctx0" brushRef="#br0" timeOffset="122931.55">20116 5718 748 0,'0'0'67'0,"0"-2"-54"0,0 0-13 0,0-3 0 0,0-2 236 0,0-2 44 15,0-1 8-15,3 3 3 16,-3 0-167-16,3-2-34 0,-1-1-6 0,1-1-2 0,-3 3-19 0,0-1-4 16,0 2-1-16,-3 0 0 0,3 5-34 15,-2-5-8-15,-1 4 0 0,0-2-1 0,-5 5-15 0,0 5 8 16,0-2-8-16,-5 4 0 0,0 2 0 0,-3 5 0 15,-5 0 0-15,2-2 0 0,1 9 0 0,-1-2-8 16,-2 2 8-16,0 0 0 0,0-2 0 0,2 7 0 16,1-2 0-16,2-1 0 0,0 1 0 0,6 4 0 15,-1-9 0-15,0 4 0 0,6-6 0 16,2-1 0-16,1-2 0 0,2-4 0 0,2-3 0 0,4 0 0 0,2 0 0 0,5-5 0 16,0-4 0-16,0-1 0 15,6-1 0-15,-1-3 0 0,-2 0 8 0,3 2 0 16,-3-7-8-16,2 5 12 0,-2 2-12 0,0 1 0 0,-3-3 0 0,0 0-10 15,-2 4 10-15,-3 1 0 16,0-3 0-16,-3 5 0 0,-5 0 0 0,8 7 0 16,-3-4 0-16,-2 4 0 0,0 0 0 0,-1 2 0 15,-2-2 0-15,3 7 0 0,-3 0 0 16,3-2 0-16,-3 5 0 0,2 1 0 0,1-1 0 0,0-1 0 0,-3 1 0 0,5-3 0 16,-3-2 0-16,1 4 0 0,2-2 0 0,-2-4-8 15,2 1-28-15,3-4-4 16,-2-2-2-16,-1-5 0 15,3 7-47-15,2-9-10 0,1-3-1 0</inkml:trace>
  <inkml:trace contextRef="#ctx0" brushRef="#br0" timeOffset="123111.96">20317 5766 1958 0,'0'0'174'0,"0"0"-139"15,0 0-35-15,6 0 0 0,-1 7 144 0,0 0 21 16,3-5 5-16,0 5 1 0,3 7-95 0,-3-4-20 15,2 4-3-15,1 2-1 0,2 5-41 0,3-2-11 16,0 5 0-16,-3-3 0 0,0 2 0 0,-2 1 0 16,-1-5 0-16,-2 4 0 15,3-6-52-15,-3 6-13 0,-3-2-3 0,0-2 0 16,1-2-103-16,-4-1-21 0,1-4-4 0,0 0-725 0</inkml:trace>
  <inkml:trace contextRef="#ctx0" brushRef="#br0" timeOffset="123308.06">20476 5773 1785 0,'-10'-7'79'0,"4"4"17"0,-2 3-77 0,0-5-19 0,0 3 0 0,3 2 0 16,0 0 173-16,0 2 31 0,-1 3 7 0,1-2 1 16,0 4-132-16,-1 2-27 0,1-2-5 0,0 7 0 15,0-4-48-15,-1 6 0 0,1 5 0 0,2-2 0 31,-5 2-40-31,3 0-7 0,0-2-1 0,-1 7-1 0,4-5-160 16,-3 3-32-16,-1-5-7 0</inkml:trace>
  <inkml:trace contextRef="#ctx0" brushRef="#br0" timeOffset="123560.73">20545 5980 403 0,'16'-17'17'0,"-8"8"5"0,-3 2-22 0,3-3 0 15,0-4 0-15,2 5 0 0,-2-5 372 0,0 4 69 16,0-4 15-16,0 5 2 0,3-1-271 0,-3-2-55 15,0 3-10-15,0 2-2 0,0 2-60 0,-3 1-12 16,3-3-3-16,0 4 0 0,0-1-21 0,-3 1-4 16,0-4 0-16,-2 7-1 0,-3 0-19 0,5 0 0 15,-2 5 0-15,-1-3-9 0,-2 1 9 0,3 8 0 16,-3-1 8-16,0-1-8 16,0 8-19-16,0-1-8 0,3-2-1 0,-3 3-1 0,0 6 19 0,0-2 10 15,2-2-10-15,1-2 10 0,0 4 0 0,-3-5 0 0,5 1 0 16,0-1 0-16,1-4 0 0,2 0 0 0,-3-5-8 0,3 0 8 31,0-5-95-31,0-2-16 0,0 0-3 0,2-2-922 0</inkml:trace>
  <inkml:trace contextRef="#ctx0" brushRef="#br0" timeOffset="123718">20839 5591 1785 0,'0'0'159'16,"0"0"-127"-16,-6-2-32 0,6 2 0 15,0 0 135-15,0 0 21 0,0 0 4 0,0 0 0 0,-5 2-100 16,0 6-21-16,5 1-4 0,-3-2-1 16,3-7-100-16,3 7-20 0,-3 0-4 0,2-5-925 15</inkml:trace>
  <inkml:trace contextRef="#ctx0" brushRef="#br0" timeOffset="124017.51">21093 5584 1749 0,'0'0'77'0,"5"-2"17"0,0 2-75 0,-5 0-19 0,0 0 0 0,5 0 0 16,-5 0 65-16,0 0 10 15,0 0 1-15,3 9 1 0,0-1-45 0,-6 6-10 0,3-5-2 0,-3 8 0 16,-2 4 1-16,3-2 0 15,-4 2 0-15,4 5 0 0,-1-3 18 0,0 10 3 0,1 2 1 0,2 1 0 16,0 1-3-16,0-4 0 0,0 5 0 0,5-5 0 16,-2 0-20-16,-1-3-4 0,1-6 0 0,2-1-1 15,0-6-7-15,3-1-8 0,-2 1 11 0,-1-10-11 16,3 7 0-16,-3-12 0 0,1 5-15 16,1-2 5-1,-4-10-152-15,-3 5-30 0,5-16-7 0,-5-1-719 0</inkml:trace>
  <inkml:trace contextRef="#ctx0" brushRef="#br0" timeOffset="124200.99">20899 5845 2473 0,'0'0'109'0,"0"0"23"0,0 0-105 0,0 0-27 16,0 0 0-16,0 0 0 0,8 5 69 0,0-2 9 15,0-3 2-15,0 4 0 0,3-8-48 0,5 4-10 16,0 0-2-16,2-3 0 0,3-4-20 0,6 7 0 15,-1-7 0-15,-2 0 0 16,0 7-69-16,-3-5-19 0,3 1-3 0,-3-3-693 16,0 7-138-16</inkml:trace>
  <inkml:trace contextRef="#ctx0" brushRef="#br0" timeOffset="125170.82">19452 5305 1501 0,'0'0'66'0,"0"0"14"0,0 0-64 0,0 0-16 0,0 0 0 0,0 0 0 16,0-3 89-16,-2-1 15 0,4-4 2 0,-2 6 1 15,3-3-45-15,2 3-9 0,0 0-1 0,1-3-1 0,2 3-19 0,0-3-4 16,0 3-1-16,2-5 0 0,-2 7-2 0,3 0 0 15,-1-8 0-15,1 8 0 0,2-2-16 0,0-3-9 16,3 5 10-16,3 0-10 0,-1 0 12 0,1 0-4 16,-1 0-8-16,3 0 12 0,1 0-2 0,-1 0-1 15,0 0 0-15,3 0 0 0,-1 0-1 0,7 5-8 16,-4-3 12-16,3-2-4 0,-2 0-8 0,4 0 8 16,-2 5-8-16,3-2 8 0,-3-3-8 0,0 0 0 15,3 2 0-15,0-2 8 0,2 0-8 0,1-2 0 16,-1 2 9-16,6 0-9 0,-1 0 0 0,6 0 9 15,0-3-9-15,0 3 0 0,-5 3 10 0,2-3-10 0,1-3 8 0,2 3-8 16,2-5 19-16,1 5-2 0,0 0 0 0,-3 0 0 16,-3 0-17-16,-2 5-12 15,2-5 1-15,3 0 1 16,5 0 10-16,-2-5 0 0,-6 5 0 16,3 5 0-16,-3-5 13 0,-2 3-1 0,-5-3-1 0,-1 0 0 0,3 0-11 0,-3-3 0 15,3-2-10-15,-2 3 10 0,-1-3 0 0,-2 5 0 0,2-4 0 0,-5-1 10 16,-2 3-25-16,-1-3-5 0,-2-2 0 0,-5 7-704 15,-1 0-141-15</inkml:trace>
  <inkml:trace contextRef="#ctx0" brushRef="#br0" timeOffset="131426.48">22926 13513 2458 0,'0'0'109'0,"0"0"23"0,0 0-106 0,0 0-26 0,0 0 0 0,0 0 0 0,5 0 28 0,3 0 0 0,-2-3 0 0,2 1 0 16,2-3-28-16,1 3 0 0,-1-3 0 0,4-2 0 16,-1 5 0-16,5-5 0 15,1 0 12-15,7 4-4 0,6-4 26 0,2 5 5 0,4-5 1 0,1 0 0 16,4-7-16-16,-1 7-4 0,3 2 0 0,2-7 0 15,9 5 20-15,2-2 3 0,6 2 1 0,-3-1 0 16,-1 4-29-16,4-1-6 0,2-2-1 0,3 2 0 16,2-2-8-16,-5 3 0 0,-5-4 0 15,3-1 0-15,2 2 0 0,-3 5 0 0,4-8 0 16,-9 3 0-16,-5 3 0 0,-6-6 0 0,-4 3 10 0,-4 0-10 16,-4 5 0-16,-1-5 0 0,-5 7 0 0,-2-7 0 15,-3 7-22-15,-3-3 2 0,-8-2 0 0,-5 5 0 16,-3 0-138-1,0 0-27-15,-2 0-6 0</inkml:trace>
  <inkml:trace contextRef="#ctx0" brushRef="#br0" timeOffset="132186.74">19608 6071 1785 0,'-10'-21'79'0,"7"14"17"0,3 2-77 0,3-2-19 0,2-4 0 0,6 1 0 16,4 3 124-16,4-2 20 0,5-1 5 16,5-4 1-16,3 7-87 0,7-9-18 0,9 6-3 0,2-4-1 15,8-2-20-15,1 2-4 0,1-3-1 0,9 5 0 16,11-7-16-16,-1 3 0 0,6 0 0 0,-1-3 0 16,4-2 0-16,-4 4 0 0,-4-2-8 0,-1 0 8 15,-5 3-26-15,3-3 1 0,0-2 0 0,-3 2 0 31,-5 3-7-31,-6-3 0 0,1 2-1 0,-4 1 0 16,4 7-103-16,-6-5-21 0</inkml:trace>
  <inkml:trace contextRef="#ctx0" brushRef="#br0" timeOffset="133390.82">23791 4300 2055 0,'0'0'45'0,"0"0"10"0,0 0 1 0,0 0 2 0,3 7-46 0,2 3-12 0,1 6 0 16,-1 5 0-16,-5 5 15 0,3 5 1 0,-1 2 0 0,-4 7 0 16,2 0-7-16,-3 14-1 0,3 2 0 0,-3 5 0 0,-2 1-8 0,2-4 0 15,1 6 0-15,-1-1 0 16,-2-6-73-16,2 2-11 0,3-3-1 16,-3-7-1-16,3-2-72 0,0-7-14 15,0 31-4-15,-2-24 0 0</inkml:trace>
  <inkml:trace contextRef="#ctx0" brushRef="#br0" timeOffset="133938.17">23297 5669 403 0,'5'-19'17'0,"0"8"5"0,-2-6-22 0,2 1 0 0,0-1 0 0,1-4 0 16,-1 2 352-16,0-2 67 0,1 2 13 0,-1 3 2 16,0-1-283-16,-2 5-57 0,-1 1-11 0,1 4-3 15,-3 0-48-15,0 2-11 0,0 5-1 0,0 0-1 16,-5 0-11-16,-3 5-8 0,0 2 9 0,-5 2-9 15,-3 0 0-15,0 6 8 0,-8-1-8 0,3 5 0 16,0 2 0-16,-3-2 0 0,0 4 0 0,-2 1 0 16,2 4-10-16,3-2 10 0,2-8-8 15,3 6 8-15,0-3 0 0,6 0-8 0,2-4 8 0,3-1 0 0,-1 1 0 0,4-3 0 16,2-2 0-16,2 2 0 16,6-5 12-16,0 0 2 0,8-1 0 0,3 3 0 15,-1-6 14-15,3 0 4 0,0-3 0 0,3 3 0 0,-3-3-16 0,1 3-4 16,-4 0 0-16,1-5 0 0,-6 0-3 0,0 0-1 15,-2 7 0-15,-6-7 0 0,0 7-8 16,-5 0-11-16,-2 0 3 0,-4 2 0 0,1-2 8 0,-6 3 0 16,-2 4-9-1,3 0 9-15,-6-2-14 0,3 4 2 0,-3 1 0 0,-3-3 0 0,3 2 12 0,3 1-9 0,2-3 9 16,4 0-8-16,-1-5 8 0,0 5 0 0,5-2 0 0,3-5 0 16,0 7 0-16,5-4 0 0,1-3 0 15,-1 2 0-15,5-2 0 0,1-2 0 16,0-3 0-16,2-2 0 0,3 0 0 0,0 0 0 0,-3 0 0 15,3 0 0 1,2-7-74-16,-2 7-19 0,-3-7-4 0,1 5-576 0,-4-5-115 0</inkml:trace>
  <inkml:trace contextRef="#ctx0" brushRef="#br0" timeOffset="134156.78">23418 5937 403 0,'0'-7'36'0,"0"0"-36"0,0-2 0 0,0-1 0 15,0-1 367-15,0 1 66 0,0 1 14 0,0-1 2 16,3-1-269-16,-3 8-55 0,3-4-10 0,-3 7-3 0,2-2-50 0,-2 2-10 15,0 0-3-15,0 0 0 0,6 2-34 0,1 5-7 16,1 0-8-16,0 5 11 0,0 2-11 0,0 3 0 16,3 4 0-16,-3-2 0 0,0 2 0 0,-3 2 0 15,3-4-9-15,-3 5 9 16,0-8-32-16,1 5-2 0,-1-4-1 16,0-1 0-16,-2-2-177 0,0-4-35 15,2 13-7-15,-5-23-2 0</inkml:trace>
  <inkml:trace contextRef="#ctx0" brushRef="#br0" timeOffset="134329.46">23601 5794 230 0,'-8'-17'10'0,"3"13"2"0,2-3-12 0,-2-1 0 16,-3 6 0-16,2-5 0 0,-1 5 473 0,1 2 92 16,-4 0 19-16,2 2 3 0,-3 3-439 0,3-1-87 0,-5 11-17 0,0-1-4 15,-1 2-32-15,1 1-8 0,0 8 0 0,0-1 0 31,2 4-24-31,1-2-7 0,2-2-1 16,0-1 0-16,0 5-140 0,3-9-28 0,2 5-5 0,0-8-643 0</inkml:trace>
  <inkml:trace contextRef="#ctx0" brushRef="#br0" timeOffset="134561.55">23725 5940 2257 0,'0'0'49'0,"5"-10"11"0,3 3 1 0,-2 0 3 0,-1 5-51 0,0-5-13 16,-2 0 0-16,2 0 0 15,1 4 54-15,-6 3 8 0,0 0 2 0,0 0 0 16,0 0-45-16,0 0-9 0,0 0-2 0,0 0 0 0,0 0-8 0,0 3 0 16,-3 4 0-16,0 4 0 0,1 1 0 0,-1 2-12 15,0 0 2-15,1 3 1 16,2 2 9-16,-3 2-8 0,0-2 8 0,3-3-8 0,0-2 8 0,0 3 0 16,0-1 0-16,3-4-8 15,0 0 8-15,-1-5 9 0,4 2-1 0,-4-4-8 16,4-3-89-16,-1 5-25 15,0-7-5-15,0-2-866 0</inkml:trace>
  <inkml:trace contextRef="#ctx0" brushRef="#br0" timeOffset="134713.49">23839 5667 1785 0,'-3'-5'159'0,"3"-2"-127"0,-2 2-32 0,-1 1 0 16,0-3 100-16,3 4 15 15,0 3 2-15,0 0 1 0,0 0-43 0,0 0-9 0,0 0-2 0,0 0 0 16,0 0-40-16,0 0-9 0,-2 3-2 0,2 4 0 31,2 2-193-31,-2-4-38 0</inkml:trace>
  <inkml:trace contextRef="#ctx0" brushRef="#br0" timeOffset="134932.39">24014 5686 1612 0,'0'0'144'0,"0"0"-116"0,0 0-28 0,0 0 0 16,2 7 152-16,-2 0 25 0,-2 2 5 0,2 0 1 15,-3 6-119-15,3-1-24 0,-3 5-5 0,-2 4-1 0,2 1-8 16,1 6-2-16,-1-4 0 0,0 5 0 16,1-1-24-16,-1 3-12 0,0-9 0 0,1 6 1 15,2-4 11-15,-3-2 0 0,6-1 0 0,-3-2 0 16,2-2-26-16,4 0 0 0,-4-3 0 0,4-4 0 0,-1 2 2 0,0-4 0 16,3-3 0-16,-2-3 0 15,1 1-133-15,-1-5-27 0,4 0-4 16,-10 0-2-16</inkml:trace>
  <inkml:trace contextRef="#ctx0" brushRef="#br0" timeOffset="135085.51">23828 5951 2440 0,'-5'-11'108'0,"2"4"23"0,3 4-105 0,0 3-26 16,0 0 0-16,0-7 0 0,0 5 83 0,0 2 11 0,3-5 2 0,5 3 1 15,-3-5-68-15,6 7-13 0,2-3-4 0,3-1 0 16,5 4-12-16,3 0 0 0,0 0 0 0,2 0 0 15,1 0-13-15,-1 4-6 0,-2-1-1 0,0 1 0 32,-3 1-146-32,0 0-30 0,-2-3-5 0,-3 5-823 0</inkml:trace>
  <inkml:trace contextRef="#ctx0" brushRef="#br0" timeOffset="135439.64">24458 5718 1666 0,'0'-4'74'0,"0"4"15"0,3-5-71 0,-1-2-18 15,1 5 0-15,0-3 0 0,-3 0 96 0,2 1 15 16,-2-3 3-16,0 7 1 0,0 0-50 0,0 0-9 15,-2 0-3-15,-4 4 0 0,1-1-28 0,0 4-5 16,-3 0-2-16,-3 2 0 16,3 8-6-16,-2-1-2 0,2 5 0 0,0 3 0 0,-3 2 17 0,3 4 3 15,0 3 1-15,0-2 0 16,3-1-31-16,0 1 0 0,2-1 0 0,1-1 0 16,2 1 0-16,2-6 0 0,4 2 0 0,-1 2 0 0,3-2 11 0,0-3-11 15,0 1 12-15,2-1-12 16,1-2-36-16,2-2-15 0,3 5-2 0,0-8-1 15,0 5-158-15,0-2-31 0,13 12-6 0,-11-8-2 0</inkml:trace>
  <inkml:trace contextRef="#ctx0" brushRef="#br0" timeOffset="136142.12">24709 6001 403 0,'6'-14'17'0,"-1"7"5"0,-2 4-22 0,2-4 0 16,-2 0 0-16,5 0 0 0,-3-5 388 0,3-2 72 0,0 0 16 0,0 2 2 16,0-2-329-16,0 0-65 15,-3-2-14-15,0 1-2 0,0 6-24 0,1-7-5 0,-4 6-1 16,1-4 0-16,2 0-12 0,-2 5-2 0,-6-6-1 0,1 6 0 16,-1 2-6-16,0-2-1 0,-2-1 0 0,0 3 0 15,-3 0-8-15,0 5-8 0,0-3 12 0,-5 5-12 16,2 0 0-16,1 0 0 0,2 5 0 0,-3-3 0 15,-2 5-10-15,2-5 10 0,1 6-10 0,2-1 10 16,2 2-9-16,1-2 9 0,-3 0-8 0,6 7 8 16,-4-4-9-16,1-1 9 0,2-2-10 0,3 3 10 15,0 1 0-15,3-1 0 0,0-8 0 0,2 10 0 16,0-3 0-16,0 1 0 0,3-1 0 0,3-2 0 16,0 0-8-16,-1 0 8 15,6 3 0-15,-3-3-9 0,0 2 9 0,1-2 0 0,-4 0-9 0,1 0 9 0,-1 3 0 0,-4-3 0 16,-1 0 0-16,-2 2 0 0,-1 1 0 15,1-3 0-15,0 4 0 0,-3 1 0 0,5-2 0 0,-5 4 0 16,0 0 0-16,0-5 0 0,-3 5 0 16,1-4 0-16,-1 6 0 0,-2 1 0 0,2-3 0 0,-5 2 0 15,0-6 0-15,0 4 0 0,3 2 0 0,-3-2 0 16,0-4-9-16,0 4 9 0,3-5-23 0,-3 1-1 16,3-3 0-16,-3 0 0 15,5 0-39-15,-2 0-8 0,5-7-1 0</inkml:trace>
  <inkml:trace contextRef="#ctx0" brushRef="#br0" timeOffset="136417.17">25011 5591 1785 0,'3'-9'79'0,"-3"2"17"0,2 7-77 0,1-7-19 0,-3 7 0 0,0 0 0 16,8 0 200-16,-3 7 36 0,3 0 7 0,0 7 1 15,0-2-184-15,0 2-36 0,-3 3-8 0,3 4-2 16,-2-2-14-16,-1 9 0 16,0-2 0-16,-2 4 0 0,-1 3 0 0,1 0 0 0,2 5 0 0,-5-5 0 15,3 4 0-15,0-4 0 0,-3 0 0 0,0-2 0 16,-3 2-12-16,0-3-6 0,1 1-1 0,-4-1 0 0,1 3 3 16,-3-2 1-16,3-5 0 0,-3 2 0 0,0-2-4 0,0 0-1 15,-3-5 0-15,1-2 0 16,-3 2-139-1,-1-5-28-15</inkml:trace>
  <inkml:trace contextRef="#ctx0" brushRef="#br0" timeOffset="150299.84">7882 7297 403 0,'0'0'36'0,"0"0"-36"15,0 0 0-15,0 0 0 16,0 0 179-16,-3 4 29 0,-2 1 5 0,0-5 2 16,-3 2-113-16,2-2-22 0,6 0-5 0,-5 0-1 0,-3 0-22 15,3 0-5-15,5 0-1 0,0 0 0 16,-5 0-20-16,5 0-4 0,0 0-1 0,0 0 0 0,0 0 3 0,0 0 1 15,-6-2 0-15,6 2 0 16,0 0 7-16,0 0 0 0,-8 0 1 0,3 0 0 16,5 0 4-16,0 0 1 0,-5 0 0 0,5 0 0 0,0 0-4 0,0 0-1 15,-3-5 0-15,3 5 0 0,-2-2 3 0,2 2 0 16,5-7 0-16,-5 5 0 0,0-3-15 0,3-2-2 16,4 2-1-16,-1 0 0 0,-4-2-7 0,1-2-2 15,0 7 0-15,2-3 0 0,0-2-9 0,-2 4 0 16,2-4 0-16,-2 5 0 0,5-3 0 0,-3 3 8 0,-5-3-8 0,3 1 0 15,2-1 0-15,-5 5 0 0,3-2 0 16,-1-3 0-16,4 2 0 0,-6 3 0 0,0 0 8 0,2-4-8 16,4 1 8-16,-1-4-8 0,0 0 12 0,-2 3-4 15,-1-3 4-15,1 2 1 16,2-2 0-16,-5 7 0 0,0 0-5 0,6-3 0 16,-1-4-8-16,0 5 12 0,-2-3-12 0,0-2 0 15,-3 7 8-15,5-2-8 0,-3-5 0 0,4 0 0 16,-6 4 0-16,0 3 0 0,5-7 0 0,-5 7 8 0,0 0-8 0,3-2 0 15,-1-5 9-15,-2 7-1 0,0 0 0 0,0-5 0 16,3-4-8-16,-3 9 0 0,3-2 0 0,-3 2 0 16,0-5 8-16,0 5 0 0,2-7 0 0,-2 7 0 15,0 0 1-15,0-5 0 0,6-2 0 0,-6 2 0 16,0 5-1-16,2-2 0 0,1-5 0 0,-1 0 0 0,-2 7 0 16,3-3-8-16,-3-1 12 0,0 4-4 15,3-5 0-15,-3 0 0 0,0-2 0 0,0 0 0 16,2 5 1-16,-2 2 0 0,0 0 0 0,3-7 0 0,0 0 2 0,-3 0 0 15,0 4 0-15,0-4 0 0,0 5-11 0,2-5 0 16,-2 0 0-16,3 5 0 0,-6-3 0 0,3-2 0 16,3 4 0-16,-3 1 0 0,0-3 0 0,0-2 8 15,0 0-8-15,0 7 8 0,0 0-8 16,0-4 0-16,0-4 0 0,0 4 0 16,0 4 0-16,0-7 0 0,0 4 0 0,-3-4 0 0,3 0 8 0,0 7 0 15,-2-7 0-15,2 5 0 0,0-5-8 0,0 4 0 0,0-1 0 16,-3 1 0-16,3-4 0 0,0 0 8 15,-3 0-8-15,1 3 8 0,2-4-8 0,0 1 12 0,0 3-12 16,2-6 12-16,-2 3-12 0,0 0 0 0,0-2 9 16,3 2-9-16,-3-3 0 0,3 3 0 0,-3-2 0 15,2 2 0-15,-2-3 0 0,0 3 0 16,0 0 0-16,0 0 0 0,3-2 0 0,-3 2 0 0,0 0 0 0,0 2 0 16,3-2 0-16,-3 0 0 0,0 0 0 15,0 0 0-15,0 0 0 0,0 0 0 0,0 4 0 0,0-4 8 16,0 0-8-16,0 0 0 0,0 2 0 0,0-2 0 15,-3 0 0-15,3 0 0 16,3 0 0-16,-3 5 0 0,-3-5 0 0,3 0 0 16,0 0 0-16,0 4 0 0,0-4 0 0,0 0 0 0,0 5 0 0,0-3 0 15,3-2 0-15,-3 5 0 0,-3-5 0 0,3 0 0 16,3-3 0-16,-3 3 0 0,0 0 0 0,0 5 0 0,0-8 0 16,0 3 0-16,0 0 0 0,0 0 0 15,2 0 0-15,-2-2 0 0,0 2 0 0,0 0-8 16,0-3 8-16,0 3 12 0,0 0-2 0,0-2-1 0,0 2-9 0,3 0 0 15,-3 2 0-15,3-7 0 16,-1 3 0-16,-2-1 0 0,0 1 0 0,3-3 0 0,-3 5 0 0,3-2 0 16,-3 2 8-16,0-3-8 0,2 3 0 0,-2 0 10 15,0 2-10-15,0-2 10 16,0 0-10-16,0 0 12 0,-2 0-12 0,2 0 12 0,0 0-12 0,0-2 0 16,-3 2 0-16,3 0 8 0,-3 2-8 0,3-7 0 15,0 7 0-15,0-2 8 0,-2 0 0 0,2 0-8 16,0 0 12-16,0 0-4 0,0 0 0 0,0-2-8 15,0 2 12-15,2 0-4 0,-2-3-8 0,0 3 0 16,0 5 0-16,0-8 0 16,3-1 0-16,-3 6 0 0,0-7-14 0,0 5 5 0,0-2 9 0,3 2 0 0,-3 0 0 0,0-3 0 15,2 3 0 1,1-2 11-16,-3-1-3 0,0 1 0 0,2-3-8 0,-2 5-11 0,3-2 3 0,-3-1 0 16,3-4 8-16,-3 7 0 0,5-2 0 0,-2 2 0 15,-3-5 0-15,2 0-8 0,1 5 8 16,0-2-8-16,-3 2 8 0,2-3 0 0,-2 3 0 0,0 0 0 15,6-2 0-15,-6 2 0 0,0 0 0 0,0 2 0 16,0-2 0-16,0 0 0 0,0 0 0 0,0 0 0 16,0 0 0-16,0-3 8 0,0 8-8 0,-3-5 0 15,3 0 0-15,0 0 9 0,0 0-9 0,0-1 0 16,0 4 0-16,0-8 0 0,0 5 0 0,0-2 0 16,0 2 0-16,0-1 0 0,3-1 0 15,-3 0 0-15,0-5 0 0,0 4 0 0,0-4 0 0,0 5 0 0,0-6 0 16,0 6 0-16,-3-5 0 0,3 5 0 0,3 2 0 15,-3-3 0-15,-3 1 0 0,3-3 0 16,0 3 0-16,0-1 0 0,0 1 0 0,-3-3 0 0,3 7 8 0,0-7-8 16,0 5 0-16,0 5 0 0,0-7 10 0,0 2-2 15,0 0 0-15,0-3 0 0,0 3-8 0,0 0 0 16,0 0 0-16,0-2-11 0,3-1 11 0,-3-2 0 16,3 3 0-16,-3 2 0 0,5 0 0 15,-5 2 0-15,3-2-9 0,-1 0 9 0,-2-2 0 0,3-3 0 16,-3 7 0-16,2-2 0 0,1-5 0 0,2 8 0 0,-2-3 0 15,-3 0 0-15,3-3 0 0,-1-2 0 16,-2 8 0-16,0-8 0 0,0 5 0 0,3-3 0 0,-3 3 0 0,0-2 0 16,0 2 0-16,0 0 0 15,3-2 0-15,-1 1 0 0,-2 1 0 0,0-2 0 16,3 2 0-16,0 0 0 0,-3 5 0 0,0-6 0 0,2 1 0 0,-2 0 0 16,5 3 0-16,-5-3 0 0,0-5 0 0,0 7 0 15,3-2 0-15,0 0 0 0,-3-2 0 0,0 2 0 16,2 0 0-16,1-1 0 0,-3 1 0 15,0 0 0-15,3-2 0 0,-3 2 0 0,2 0 0 0,-2 2 0 16,0-2 0-16,3 0 0 0,0 0 0 0,-3 0 0 16,0 0 0-16,0-3 0 0,2 3 0 0,4 5 0 15,-6-5 0-15,0 0 0 0,2 0 0 0,4-3 0 16,-4 3 0-16,-2 5 0 0,3-5 0 0,-1 0 0 0,1 0 0 16,0 0 0-16,-6 2 0 0,3-7 0 15,3 5 0-15,-3 3 0 0,-3-3 0 0,3-1 0 16,0 1 0-16,0 0 0 0,0-2 0 0,-3 2 0 0,3-2 0 0,0 1 0 15,3 1 0-15,-6 0 0 0,-2 0 0 0,3-2 0 16,4 2 0-16,1-3 0 0,-3 3 0 0,0 0 0 16,0 3 0-16,2-1 0 0,1-5 0 15,-3 3 0-15,0 7 0 0,0-7 0 0,3 0 8 0,-3 5-8 16,-3-5 8-16,3 7-8 0,5-2 0 16,-5 2 0-16,0 0 0 0,0 0 0 0,3-7 0 0,0-1 0 15,-3 8 0-15,0 0 0 0,-3-7 0 0,3 5 0 16,3-5 0-16,-3 7 0 0,-6-5 0 0,6 5 0 15,0 0 0-15,0-4 0 0,-2-1 0 0,2 5 0 16,0 0 0-16,-3-7 0 0,3 0 0 0,-3 7 0 16,3 0 0-16,3-10 0 0,2 10 0 0,-5 0 0 0,0-7 0 0,3 5 0 15,0-3 0-15,-1 1 0 0,-4-1 0 0,4-2 0 16,4 7 0-16,-4-3 0 0,-4-4 0 0,2 5 0 16,2-3 0-16,-2 3 0 0,3-3 0 0,-3 1 0 15,-3-1 0-15,3 3 0 0,6-3 0 16,-6-2 0-16,-3 2 0 0,0 0 0 0,9-2 0 0,-6 5 0 15,-3-5 0-15,0 0 0 0,6 4 0 0,0-1 0 16,-3-1 0-16,0 0 0 0,0-2 0 0,0 7 0 16,2 0 0-16,-2-7 0 15,-2 5 0-15,2 2 0 0,2-7 0 0,1 4 0 0,-8-1 0 0,5 4 0 16,0 0-8-16,0 0 8 0,-3-7 0 0,0 7 0 16,1-5 0-16,-1 0 0 0,3-2 0 0,-3 5 0 15,-2-3 0-15,2 3 0 0,3 2 0 0,0 0 0 16,-5 0 0-16,5 0 0 0,0 0 0 0,0 0 0 0,0 0 0 0,0 0 0 15,0 0 0-15,0 0 0 0,0 0 0 0,0 0-9 16,0 0 9-16,0 0 0 0,3-7 0 0,-3 7 0 16,0 0 0-16,0 0 0 0,0 0-9 0,0 0 9 15,0-3-13-15,0 3 5 0,0 0 8 0,0 0 0 16,0 0 0-16,-6-4 0 16,4 4 0-16,-1-3 0 0,3 3 0 0,0 0 0 0,-2-7 0 15,2 7 0-15,0 0 0 0,0 0 0 0,-6-2 0 0,6-3 0 16,0-2 0-16,0 7 0 0,0 0 0 0,-2-2 0 15,2-5 0-15,0 4 0 0,0 3 0 0,0 0 0 16,-3-4 0-16,3-3 0 0,3 7 0 0,-1-10 0 16,-2 3 0-16,0 7-8 0,0 0 8 0,0 0 0 0,0 0 0 0,0 0 0 15,0 0 0-15,0 0 0 16,0 0 0-16,-2 7 0 0,-4-7 0 0,4 10 0 16,-4-3 0-16,1 0 8 0,0 7-8 0,-1 0-15 0,1-2 4 15,0 4 1-15,-3 1 10 0,3-3 0 0,-3 2-9 0,0 1 9 16,3-1 0-16,-1-2 0 0,-2 3 0 0,3-3 0 15,-3 0 0-15,3-2 0 0,-3 2 0 0,3-5 0 16,-3 8 0-16,2-10 0 0,-2 7 0 0,3-5 0 16,-3-2 0-16,3 3 0 0,0 2 0 0,-1-8 0 15,1 3 0-15,0 0 0 0,2-2 0 0,0 0 0 16,-2-5 0-16,2 0 0 0,3 0 0 0,0 0 0 16,-2 4 12-16,2-4 0 0,0 0 0 0,0 0 0 15,0 0-12-15,0 0-17 0,0 0 4 0,0-7 1 0,5 0 12 0,-5 0 0 16,0 0 0-16,3-2 0 15,-1 2 0-15,4 4 0 0,-6-4 0 0,2 0-9 0,1-2 9 0,2 2 0 16,-2-3 0-16,0 1 0 16,-1 2 9-16,1-5 4 0,2 3 1 0,-2 2 0 15,-1-3-24-15,4 1-5 0,-4 0-1 0,4-3 0 16,-4 5 16-16,4-3 0 0,-4 3 0 0,4 0 0 0,-1 3 0 16,-3-4 0-16,4 1 0 0,-1 0 0 0,-2-2 0 0,5 2 0 15,-6-3 0-15,4-1 0 0,2 6 0 0,-3-2 0 16,0 0 0-16,0 0 0 0,3 0 0 0,-2 7 0 15,-1-7 0-15,0 7 0 0,0-3 8 0,1 1 7 16,-1-3 1-16,0 5 1 0,-5 0-17 0,6-2 0 16,2-3 0-16,-3 5 0 0,-5 0 0 0,5 7 0 0,0-2 0 15,1 0 0-15,-1-1 0 0,0 4 0 16,-2-6 0-16,2 5 0 0,3 2 0 0,-2 1 0 16,-1-6 0-16,0 3 0 0,6 3 0 0,-3-1 0 0,-6 3 0 0,4-3 0 15,4 1 0-15,-2-1 0 0,-5 3 0 0,2-3 0 16,3 1 0-16,-3-1 0 0,1-2 0 0,-1 5 0 15,0-7 0-15,0 7 0 0,3-3 0 16,-2 0 0-16,-1 1 0 0,-2-3 0 0,5 0 0 0,-3 2 0 16,0-2 0-16,-2 3 0 0,2-3 0 0,-2 5 0 15,-1-3 0-15,1 0 0 16,0-2 0-16,-1 0 0 0,1 3 0 0,-3-3 0 0,3 0 0 0,-3 0 0 16,0-5 0-16,0 8 0 0,-3-3 0 0,3-2 0 15,0-3 0-15,0-2 0 0,0 0 0 0,0 0 0 0,-5 2 0 0,5-2 0 16,0 0 0-16,0 0 0 15,0 0 0-15,0 0 0 0,0 0 0 0,0 0 0 0,0 0 0 16,0 0 0-16,0 0 0 0,5-2 0 0,-5 2 0 0,0 0-16 16,3-2 4-16,-1-3 0 15,-2 5 12-15,5-7 16 0,-2 4-3 0,-3 3-1 16,0 0-12-16,0 0 0 0,0 0 0 0,0 0 0 0,0 0 0 0,0 0-16 16,0 0 3-16,0 0 1 0,0-7 1 0,0 7 1 15,0-7 0-15,0 7 0 0,0 0-9 0,0 0-1 16,0 0-1-16,0 0 0 15,-5-7-165-15,2 5-33 0</inkml:trace>
  <inkml:trace contextRef="#ctx0" brushRef="#br0" timeOffset="154799.17">7975 5980 403 0,'0'0'36'0,"0"0"-36"0,0 0 0 0,0 0 0 0,-3 0 192 0,3 0 31 16,0 0 6-16,0 0 2 0,0 0-180 0,0 0-36 15,0 0-7-15,0 0-8 0,0 0 24 0,0 0-2 16,-5 0 0-16,5 0 0 0,0 0-32 0,0 0-6 15,0 0-2-15,0 0 0 0,0 0 18 0,0 0 0 16,0 0 0-16,0 0 0 16,0 0 0-16,0 0 14 0,0 0-2 0,0 0-1 0,0 0 31 0,0 0 6 15,0 0 2-15,0 0 0 0,0 0 18 0,0 0 3 16,0 0 1-16,0 0 0 0,0 0-21 0,-3 0-4 16,3 0-1-16,-3-3 0 0,3 3-27 0,-2-2-6 0,-1-3-1 0,3 5 0 15,0-2-12-15,0 2 0 0,-3-5 8 16,3 3-8-16,0-3 0 0,-2 3 11 15,2-5-11-15,-3 4 10 0,3 3 6 0,0 0 2 0,-5 0 0 0,0 0 0 16,-1-4 2-16,4 4 0 0,2 0 0 0,-8 0 0 16,0 0-4-16,0 4-1 0,5-1 0 0,-2-3 0 15,-6 0-3-15,3 0 0 0,3 4 0 0,0-1 0 16,-1-3-2-16,1 2-1 0,-3-2 0 0,3 0 0 16,5 0-9-16,-3 0 10 0,-5 0-10 0,6 0 10 15,2 0-10-15,0 0 0 0,-8 5 0 0,5-5 0 16,3 0 0-16,0 0 0 0,0 0 0 0,0 0 0 15,-3-5 0-15,3 5 0 0,0 0 0 0,-5 0 0 16,0-2 12-16,2 2-4 0,3 0 0 0,-5-3 0 16,0-1-8-16,-1 1 0 0,6 3 0 0,0 0 0 15,0 0 0-15,-2-4 18 0,2 4-3 0,0 0-1 0,-3 0 0 16,-2-3 0-16,-1-1 0 0,6 4 0 0,0 0 9 0,0 0 1 16,-5-3 1-16,5 3 0 0,0 0-25 15,-5-2 0-15,0-3 8 0,-1-2-8 0,6 7 0 0,-5 0 0 16,0-2 0-16,-3-5 0 0,8 7 0 15,0 0-11-15,-6 0 11 0,1-7-12 0,0 4 12 0,5 3 9 16,0 0-1-16,-8-4-8 0,3 4 0 0,-3-3 0 16,8 3 0-16,0 0 0 0,-6-7 0 0,6 7 12 15,-7 0-1-15,7 0 0 0,-6 0-11 0,-2 0 0 16,8 0 0-16,-8 0 0 0,0 5 0 0,0-3-11 16,3 1 3-16,0-3 0 0,5 0 8 0,-5 4 11 15,5-4-3-15,-6 3 0 0,1-3-8 0,0 4-11 0,-1-1 3 0,6-3 0 16,0 0 8-16,0 0 0 15,-5 0 0-15,0 0 0 0,5 0 0 0,0 0 0 16,-3 0 0-16,3 0 0 0,-5-3 0 0,5 3 0 16,-5 0 0-16,-1-4 0 0,1 4 0 0,0 0 0 0,5 0 0 15,-6-7 8-15,1 7-8 0,3 0 8 16,2 0-8-16,-6 0 8 0,1-3-8 0,2 1 0 0,-2-3-8 0,2 5 8 16,1-2 0-16,2 2 0 0,-6 0 0 0,4-5 0 15,-1 5 0-15,-2 0 0 0,0 0 0 0,-1 0 0 16,4 0 0-16,-4 5 0 0,1-3 0 0,2-2 0 15,-5 0 0-15,6 0 0 0,-4 0 0 0,4 0 8 16,-3 0-8-16,2 0 0 0,-5 0 0 0,5 0-8 16,-2 0 8-16,2 0 0 0,3 0 0 0,-2 0 0 15,-1 0 0-15,-2 0 0 0,2 0 0 0,-2-2 0 0,0 2 0 16,2 0 0-16,-2 2 0 0,2-2 0 0,0-2 0 0,-2 2 0 16,2-5 0-16,-2 5 0 0,0 0 0 0,2 0 0 15,3 0 0-15,-2 0 8 0,2 0-8 0,0 0 0 16,-3 0 0-16,3 0 0 15,0 0 0-15,0 0 0 0,-5 0 0 0,-1 5 0 0,1-3 0 0,5-2 0 16,-3 0 0-16,-2 0 0 0,0 5 0 0,-1-5 0 16,6 0 0-16,0 0 0 0,-5 2 0 0,0-2 0 15,5 0 0-15,0 0 0 0,0 0 0 0,-5 0 0 16,5 0-8-16,-6 3 8 0,6-3 0 0,-5 0 0 16,0 0 0-16,5 0 8 0,0 0-8 0,0 0 0 15,-6 0-8-15,6 0 8 0,0 0 0 0,0 0 0 16,-7 4 0-16,7-4 0 0,-8 0 0 0,8 0 0 15,0 0 0-15,-6 3 11 0,-2-3-11 0,8 0 0 0,0 0 0 0,-5 0-11 16,-3 4 11-16,8-4 0 0,0 0 8 16,0 0-8-16,-8 3 0 0,8-3 0 0,0 0 0 0,-5 0-8 15,5 0 8-15,-8 4 0 16,0-1 0-16,8-3 0 0,0 0 0 0,0 0 0 0,-5 0 0 0,5 0 0 16,-8 2 0-16,2-2 0 0,-1 0 0 0,1 0 0 15,1 0 0-15,5 0 0 0,-5 0 0 0,5 0 0 16,-8 0 0-16,2 0 0 0,6 0 0 0,0 0 0 15,-5 0 0-15,0 0 0 0,0 0 0 0,2 0 0 16,3 0 0-16,-5-2 0 0,-1 2 0 0,4 0 0 16,2 0 0-16,-6 0 0 0,1 0 0 0,0-3 0 15,0 3 0-15,-1 0 0 0,4 0 0 0,-4 0 0 16,1 0 0-16,0-4 0 0,-1 4 0 0,1 0 0 16,0 0 0-16,0 0 0 0,2 0 0 0,-2 0 0 0,-1 0 0 15,4 0 0-15,2 0 0 0,0 0 0 0,0 0 0 0,-6 0 0 16,4 0 0-16,-6-3 0 0,8 3 0 15,0 0 0-15,-5 3 0 0,-1-3 0 0,4-3 0 0,-6 3 0 16,5-4 0-16,-2 4 0 0,2 0 0 0,3 0 0 16,-5 0 0-16,-1 0 0 0,4-3 0 0,2 3 0 15,-5 0 0-15,-1 0 0 0,4-4 0 0,-4 1 0 16,1 1 0-16,0 2 0 0,2-5 0 16,3 5 0-16,0 0 0 0,-5 0 0 0,-1 0 0 0,1-2 8 15,5 2-8-15,-5 0 8 0,0-5-8 0,-1 5 0 16,6 0 0-16,0 0 0 0,-5 0 0 0,0 0 0 0,5 0-8 0,0 0 8 15,-6-2 0-15,6 2 0 16,0 0 0-16,-5 2 8 0,5-2-8 0,-5-2 0 16,5 2-8-16,0 0 8 0,-5 0 0 0,5 0 0 0,-8 0 0 15,8 0 8-15,-6 0-8 0,6 0 0 0,-5 0-8 0,5 0 8 16,-8 0 0-16,8 0 0 0,0 0 0 0,-8 0 0 16,8 0 0-16,0 0 0 0,0 0 0 0,0 0 0 15,-5 0 0-15,-3 0 0 16,8 0 0-16,0 0 8 0,0 0-8 0,-5 2 0 0,5-2-8 0,-8 0 8 15,8 0 0-15,0 0 0 0,-8 5 0 0,8-5 0 16,0 0 0-16,0 0 0 0,-6 2 0 0,6-2 8 16,-5 0-8-16,5 0 0 0,-8 0-8 0,8 0 8 15,-5 0 0-15,5 0 0 0,-8 0 0 0,8 0 8 16,0 0-8-16,-5 0 0 0,5 0 0 0,-6 0 0 0,6 0 0 0,-5 0 0 16,0 0-8-16,5 0 8 15,0 0 0-15,-3 0 0 0,-2 0 0 0,5 0 8 16,-5 0-8-16,5 0 0 0,-6 0-8 0,1 0 8 0,0 0 0 15,2 0 0-15,-2-2 0 0,2-3 8 0,-2 5-8 0,0 0 0 16,-1 0 0-16,1 0 8 0,2 5-8 0,-2-5 0 16,0 0-8-16,2 0 8 15,-2 2 0-15,0-2 0 0,2-2 0 0,0 2 0 0,1 2 0 0,-4-2 0 16,4 0 0-16,-4 0 0 0,6 0 0 0,-8 0 0 16,3 0 0-16,0 5 0 0,2-5 0 0,-2 2 0 15,2-4 0-15,-2 2 0 0,0 2 0 0,2-2-8 16,0 3 8-16,-2-3 0 0,2-3 0 0,-2 3 0 15,3 0 0-15,2 0 0 0,0 0 0 0,0 0 0 16,-6 0 0-16,4 0 0 0,-4 0 0 0,1 0 0 0,2 0 0 0,1 0 0 16,-4 0 0-16,6 0 0 0,0-2 0 0,-8 2 8 15,3 0-8-15,0 0 0 0,0 2 0 0,2-2 0 16,0-2 0-16,-2 2 8 0,0-5-8 0,-1 5 8 16,6 5-8-16,-7-3 0 0,1-2 0 0,1 3 0 15,0-3-8-15,-1 0 8 0,-2 0-8 0,3 0 8 16,2 0 0-16,-4 0 0 0,1 4 0 15,1-4 0-15,0 3 0 0,5-3 0 0,-8 0 0 0,2 0 8 16,6 0-8-16,-8 4 0 0,3-4-8 0,0 0 8 16,-3 3 0-16,8-3 0 0,-5 0 0 0,-1 0 0 15,-2-3 0-15,1-1 0 0,1 4 0 0,1 0 8 16,2 0-8-16,3 0 0 0,-5 0-8 0,0 0 8 16,-1 0 0-16,1 0-8 0,5 0 8 0,-5 0 0 15,0 0 0-15,5 0 0 0,0 0 0 0,0 0 8 16,-8 0-8-16,5 4 0 0,-2-4-8 0,5 0 8 0,-3 3 0 15,3-3 0-15,-5 0 0 0,5 0 0 0,0 0 0 0,0 0 0 16,-6 0 0-16,1 0 0 0,5 0 0 0,0 0 0 16,-5 0 0-16,2 0 8 0,1-3-8 0,2 3 0 15,0 0-8-15,0 0 8 0,-6-4 0 0,6 4 0 16,0 0 0-16,-2 0-8 0,-4 0 8 0,1 0 0 16,5 0 0-16,0 0 0 0,-5 0 0 0,-1 0 0 0,4 0 0 15,-3 0 0-15,5 0 0 16,-3 0 0-16,0 0 8 0,1 0-8 0,-4 0 0 15,1 0 0-15,0 0 0 0,2 0 0 0,3 0 0 0,0 0 0 16,-11 0 0-16,6 4 0 0,3-4 0 0,-4 3 0 0,4-6 0 16,-4 3 0-16,1 3 0 0,2-3 0 0,-2 4 0 0,5-1-8 15,-8-3 8-15,3 0 0 0,2 0 0 16,-2 0 0-16,0 0 0 0,-1 2 8 16,1-2-8-16,0 0 8 0,2 0-8 0,-2 0 0 0,0 0-8 0,2 0 8 15,-2 0 0-15,-1 5 0 0,1-5 0 0,2 0 8 16,-2 0-8-16,0 2 0 0,5-2 0 0,0 0 0 15,-3 0 0-15,3 0 0 0,0 0 0 0,-5 0 0 16,0 0 0-16,-1 5 0 0,1-5 0 0,5 0 0 16,-5 0 0-16,-1 0 0 0,-2 2 0 0,8-2 0 15,0 0 0-15,-5 0 0 0,0 0 0 0,0 0 0 16,5 0 0-16,-8 3 0 0,5 1 0 0,3-4 0 0,-8 0 0 16,8 0 0-16,-5 3-11 0,-1-3 11 0,1 4 0 0,5-4 0 15,0 0 0-15,-10 0 10 0,2 0-10 16,2 0 0-16,6 0 0 0,-8 0-11 15,8 0 11-15,-5 0 0 0,5 0 8 0,0 0-8 16,-8 0 0-16,0 3 0 0,8-3 0 0,0 0-8 0,-5 0 8 0,5 0 0 16,0 0 0-16,-5 0 0 0,-1 0 0 0,6 0 0 15,-5 0 0-15,5 0 0 0,-5 0 0 16,5 0 0-16,-6 0 8 0,6 0-8 0,0 0 0 0,-5 0 0 16,0 0 0-16,5 0-8 0,0 0 8 0,-5 0 0 15,-3 0 0-15,2 4 0 0,-2-4 0 0,8 0 0 16,0 0 0-16,-5 0 0 0,0 3 0 0,-3-3 0 15,5 0 0-15,-2 0 0 0,0 0 0 0,-6 0 0 16,6 0 0-16,0 0 0 0,-1 0 0 0,-4 0 0 0,7-3 0 16,-2 3 0-16,-1 3 0 0,1-3 0 0,0 2 8 0,0-2-8 15,2 0 0-15,0 0 0 0,-2 0 0 0,0 0-12 16,-1 0 12-16,4 0 0 0,2 5 0 0,-8-5 0 16,3 0 0-16,-1 0 8 0,1 0-8 15,2 0 8-15,-2 0-8 0,0 2 0 0,-1-2 0 0,4 0 0 16,2 0 0-16,0 0 0 0,0 0 0 0,0 0 0 15,0 0 0-15,0 0 0 0,0 0-8 0,0 0 8 16,0 0 0-16,0 0 0 16,-13 0 0-16,13 0 0 0,0 0 0 0,-11 5 0 0,11-5 0 0,-13 0 0 15,5 2 0-15,-3-2 0 0,11 0 0 0,-10 0 0 16,4 0 0-16,-4 0 0 0,10 0 0 0,-8 5 0 16,-3-5 0-16,3 2 0 0,0-2 0 0,0 3 0 15,3-3 0-15,0 4 0 0,-6-4 0 0,9 3 0 16,-6-3 0-16,2 0 0 0,1 4 0 0,0-4 8 15,-1 3-8-15,4 1 0 0,2-4 0 0,-8 3 0 0,3-1 0 0,-1-2 0 16,1 0-8-16,2 0 8 0,-5 0 0 0,3 5 0 16,5-5 0-16,-5 2 8 0,5-2-8 0,0 0 0 15,-11 5-8-15,9-5 8 0,2 0 0 0,-6 0 0 16,1 0 0-16,2 0 8 16,-2 0-8-16,2 2 0 0,3-2-8 0,-5 0 8 0,3 0 0 0,-1 0 0 15,-2 0 0-15,2 0 0 0,0 0 0 0,3 0 0 16,-5 0 0-16,2 0 0 0,3 0 0 15,0 0 0-15,0 0-8 0,0 0 8 0,0 0 0 16,-8-2 0-16,8 2 0 0,0 0 0 16,0 0 0-16,0 0 0 0,0 0 0 0,-5-5 0 0,0 5 0 15,2-2 0-15,1 2 0 0,-1-5 0 0,3 5 0 16,-5 0 0-16,2 0 0 0,-2-2 0 0,2 2 0 16,0 0 0-16,-2 0 0 0,2-3 0 0,-2 3 0 0,0 0 0 0,2-4 0 15,-2 4 0-15,5 0 0 0,-5 0 10 16,-1 0-10-16,6 0 0 0,-2 0 0 0,-1 0 0 0,3 0-10 15,0 0 10-15,0 0 0 0,0 0 0 0,0 0 0 16,0 0 0-16,0 0-8 0,0 0 8 0,0 0 0 16,0 0 0-16,0 0 0 0,0 0 0 0,0 0-8 15,0 0 8-15,3 7 0 0,-3-7 0 0,0 0 0 16,0 0 0-16,0 0 0 0,0 0 0 0,0 0-8 16,5 7 8-16,-5-7 0 0,8 2 0 0,-8-2 0 15,0 0-19-15,8 0-1 0,-3 0-1 0,3 0 0 16,-8 0-106-16,8-2-21 0,3-3-4 0,-6 3-762 15</inkml:trace>
  <inkml:trace contextRef="#ctx0" brushRef="#br0" timeOffset="158868.5">5792 5980 172 0,'0'0'8'0,"0"0"1"0,0 4-9 0,-8-4 0 16,8 0 0-16,-3 0 0 0,-5 0 188 0,8 0 36 0,0 0 8 0,-2 0 0 15,2 0-182-15,-3 0-37 16,3 0-13-16,-3 0 9 0,-5-4-9 0,3 4 0 0,5 0 0 0,0 0 8 16,-5 0 8-16,-1-3 2 0,4 1 0 0,-1-3 0 15,-2 3 38-15,2-3 8 0,1 5 2 0,2 0 0 16,-6-2-30-16,1-3-5 0,0 3-2 0,-1 2 0 15,4-3 5-15,-4-1 1 0,1 4 0 0,0 0 0 16,0 0-23-16,-1-3-4 0,1-1 0 0,5 4-8 16,-8 4 0-16,3-1 0 0,0-3 0 0,-3 7 0 0,2-5 0 0,6-2 0 15,-8 0 0-15,3 7 0 16,-3-7 14-16,8 0-1 0,-5 7 0 0,5-7 0 16,-8 0 3-16,3 7 0 0,5-7 0 0,-6 3 0 0,6-3 9 0,-5 4 3 15,5-4 0-15,-3 3 0 0,3-3-16 0,-10 4-4 16,10-4 0-16,-6 3 0 0,6-3 5 0,-2 4 1 15,2-4 0-15,-8 3 0 0,3-1 0 0,-1-2 0 16,6 0 0-16,-5 0 0 0,-3 5-3 0,3-3-1 16,-3-2 0-16,8 0 0 0,-8 0-2 0,3 0 0 0,-1 5 0 0,6-5 0 15,-5-5 4-15,2 5 1 0,-5 0 0 0,3 0 0 16,3 0 2-16,-1 0 0 16,-5 0 0-16,3 0 0 0,-1 0-1 15,1 0 0-15,2 0 0 0,-5 0 0 0,1 0-5 0,4 0-1 16,-5-2 0-16,3-3 0 0,-1 10-8 0,1-5 0 15,2 2 0-15,-4-2 8 0,1 0-8 0,1 0 0 0,-3 0 0 16,3 0 0-16,-1 0 0 0,-2 5 0 16,3-3 0-16,-3-2 0 0,3 0 0 0,-3 3 0 0,3 1 0 15,-1-4 0-15,6 3 0 0,-5-3 8 0,0 0-8 0,2 0 0 16,-2 0 21-16,5 4-1 0,-5-1 0 0,5-3 0 16,0 0-20-16,-3 0 0 0,-2 0 0 0,2 0 0 15,3 0 0-15,0 0 0 0,-5 0 0 0,5 0 0 16,0 0 0-16,-3 0 0 0,3 0-10 0,-3 0 10 15,-2 0 0-15,5 0 0 0,-5 0 0 0,5 0 9 16,0 0-9-16,0 0 0 0,-3 0 0 0,-2 0-11 0,5 0 11 16,-5 0 0-16,2 0 8 0,3 0-8 15,0 0 0-15,0 0 0 0,-8 0 0 0,8 0 0 0,0 0 0 0,0 0 0 16,-5 0 0-16,5 0 0 0,-6 4 0 0,6-4 0 16,-5 3 0-16,5-3 0 0,-5 2 0 0,5-2 0 15,-8 0 0-15,8 0 8 0,-5 5-8 0,2-3 0 16,3-2 0-16,-8 5 0 0,8-5 8 15,0 0-8-15,-5 2 10 0,5-2-10 0,-6 5 0 0,6-5 8 16,-5 2-8-16,5-2 0 0,-8 3 0 0,8-3 0 16,-5 7 8-16,5-7-8 15,0 0 0-15,0 0 0 0,-5 0 0 0,5 0 0 0,0 0 0 0,0 0 0 16,0 0 0-16,0 0 0 0,0 0 0 0,0 0 0 16,0 0 0-16,0 0 0 0,0 0 10 0,0 0-10 15,0 0 10-15,0 0-10 0,0 0 9 0,0 0-9 0,0 0 8 16,0 0-8-16,-3 0 9 0,3 0-9 0,-8-3 10 15,8 3-10-15,0 0 9 0,0 0-9 0,0 0 8 0,0 0-8 16,-5-4 0-16,5 4 8 0,0 0-8 0,0 0 0 16,0 0 0-16,-3 0 0 0,3 0 8 0,0 0-8 15,0 0 0-15,0 0 0 0,0 0 0 0,0 0 0 16,-2 0 0-16,2 0 0 0,0 0 0 0,0 0 0 16,0 0 0-16,0 0 0 0,0 0 0 0,0 0 0 15,0 0 0-15,0 0 0 0,-8 0 0 0,8 0 8 16,0 0-8-16,-6-3 0 0,4-4 0 0,2 7 0 15,0 0 0-15,0 0 0 0,0 0 0 0,0 0 0 16,0 0 0-16,0 0 0 0,0 0 0 0,0 0 0 0,0 0 0 0,0 0 0 16,0 0 0-16,0 0-11 15,0 0 11-15,0 0 0 0,0 0 0 0,0 0 0 16,0 0 0-16,0 0 0 0,0 0 0 0,0 0 0 0,0 0 0 0,0 0 0 16,0 0 0-16,0 0 0 0,0 0 0 0,0 0 0 15,0 0 0-15,0 0 0 0,0 0 0 0,0 0 0 16,0 0 0-16,0 0 0 0,5 0 0 0,-5 0 0 15,0 0 0-15,0 0 0 0,0 0 0 0,0 0 0 16,0 0 0-16,0 0 0 0,0 0 0 0,0 0 8 16,0 0-8-16,0 0 0 0,5 5 0 0,-5-5 0 15,0 0 0-15,0 0 0 0,0 0 0 0,0 0 0 16,0 0 0-16,0 0 0 0,0 0 0 0,0 0 0 16,0 0 0-16,0 0-8 0,0 0 8 0,0 0 0 15,0 0 8-15,0 0-8 0,0 0 0 0,0 0 0 0,0 0 0 0,0 0 0 16,0 0 0-16,0 0 0 0,0 0 0 0,0 0 0 15,0 0 0-15,0 0 0 0,0 0 0 0,0 0 0 16,0 0 0-16,0 0 0 16,0 0 0-16,0 0-8 0,0 0 8 0,0 0 0 15,0 0 8-15,0 0-8 0,0 0 0 0,0 0 0 0,0 0 0 0,0 0 0 16,0 0 0-16,0 0 0 0,0 0 0 0,0 0 8 16,0 0-8-16,0 0 0 0,0 0 0 0,0 0 0 15,0 0 0-15,0 0 0 0,0 0 0 0,0 0 0 16,0 0 0-16,0 0 0 0,0 0 0 0,0 0 0 15,0 0 0-15,0 0 0 0,0 0 0 0,0 0 0 16,0 0 0-16,0 0 0 0,0-5 0 0,0 5 0 16,0 0 0-16,0-7 0 0,6 7 0 0,-6 0 0 0,0 0 0 0,0 0 0 15,0 0 0-15,0-7 0 0,0 5 0 16,2-1-8-16,1-1 8 0,-3 4-8 0,0 0 8 0,0 0 0 16,0 0 8-16,0 0-8 0,2-7 0 0,-2 7 0 15,0 0 0-15,0 0 0 0,0 0 0 0,0 0 0 16,0-10 0-16,0 10 0 0,0 0 0 0,0 0 0 15,0 0 0-15,0 0 8 16,0 0-8-16,0-7 0 0,0 5-11 0,0 2 11 0,0 0 0 0,0 0 0 16,3-5 0-16,0 3 0 15,-3 2 0-15,0-7 0 0,0 7 0 0,0-3 0 0,5-4 0 0,-5 0 0 16,0 0 0-16,3 0 0 0,-3 7 0 0,0-7 0 16,2 5 0-16,1-5 0 0,-3 0 0 0,0 4 0 15,0-4 0-15,3 0 10 0,-1 0-10 0,-2 5 0 16,0-8 0-16,3 3 0 0,-3 0 0 0,3 0 0 15,-1 0 0-15,-2 0 0 0,5-2 0 0,-5 2 0 0,0-1 0 0,0-1 0 16,0 2 0-16,3 2 0 16,0 1 0-16,-3-3 0 0,2-3 0 0,-2 3 0 15,3 0 0-15,-3 0 0 0,0 5 0 0,0-5 0 0,0 0 0 0,0-1 0 16,0 6 0-16,0-5 0 0,0 5 0 0,0-3 0 16,-3-4 0-16,3 9 0 0,0-7 0 0,-2 4 0 15,2-2 0-15,0 3 0 0,-3-5 0 0,0 5 0 16,3-3 0-16,0-2 0 0,0 5 0 0,-5-5 0 15,5 0 0-15,0-1 0 0,-2-1 0 0,-1 0 0 16,3-5 0-16,-3 4 0 0,3-4 0 0,-2 7 8 16,2-5-8-16,0 0 0 0,0 3 0 0,0 2 0 0,0-2 0 0,-3 2 0 15,3-3 0-15,0-4 0 0,-3 7 0 16,1-2 0-16,2 1 0 0,-3-1 0 16,3 0 0-16,0-1 0 0,0-2 0 0,-5 5 0 15,5-2 0-15,-3 2 0 0,3-2 0 0,0-6 0 16,0 6 0-16,0 2 0 0,0-5 0 0,0 0 0 15,0 1 0-15,0-1 0 0,3 0 0 0,-3 0 0 0,5 3 0 0,-5 0 0 16,0-5 0-16,3 6 0 0,-3-1 0 0,2-5 0 16,1 5 0-16,-3-6 0 0,3 6 0 0,-1 2 0 15,1-2 0-15,0 1 0 0,-1-6 0 0,-2 5 0 16,5 2 0-16,-5-2 0 0,0 1 0 0,0-1 0 16,0 0 0-16,0-3-11 0,6 2 11 0,-6 3 0 15,-3-2 8-15,3-5-8 0,-3 2 0 0,6 0 0 16,-3-4 0-16,0 7 0 0,0-1 0 0,0-2 0 15,0 3 0-15,0 2 0 0,0-3 0 0,3 3 0 0,-3-2 0 0,0 0 0 16,0-3 0-16,0 2 0 0,0 1 0 16,0 0 0-16,0-3 0 0,0 5 0 15,0-3 0-15,2 3 0 0,-2 5 0 0,3-5 0 0,-3 0 0 0,0 0 0 16,0 2 0-16,0 0 0 0,0-2 0 0,0 5 0 16,3-3 0-16,-3 1 0 15,0-1 0-15,0-2 0 0,0 4 0 0,0 3 0 0,0 0 0 0,0-4 0 16,0 1 0-16,0-4 0 0,0 7 0 0,0 0 0 15,5 0 0-15,-5-7 0 0,0 7 0 0,0 0 0 16,0 0 0-16,0 0 0 0,0 0 0 0,0-2 0 16,0 0 0-16,0-3 0 0,0 5 0 0,0 0 0 15,0 0 0-15,0 0 0 0,0-2 0 0,0 2 0 16,0-5 0-16,0 5 0 0,0 0 0 0,0 0 8 16,-8 0-8-16,8 0 0 0,-5-2 0 0,5 2 0 15,-6 2 0-15,6 3 0 0,-7-3 0 0,4 5 0 16,-2-5 0-16,2-2 0 0,0 7 0 0,1 0 0 0,-1 0 0 0,-2 1 0 15,-1-1 0-15,1-3 0 0,3 3 0 0,-6 0 0 16,2 3 0-16,1-3 0 16,0 0 0-16,2 2 0 0,-8-2 0 0,6 0 0 0,3 3 0 0,-9-3 0 15,3 0 0-15,3-5 0 0,-3 5 0 0,2 0 0 16,1 3 0-16,3-5 0 0,-6 2 0 0,2-5 0 16,1 5 0-16,5-5 0 0,-8 3 0 0,3-3 0 0,2 5 0 15,1-7 0-15,2 0 0 0,0 0 0 16,-3 8 0-16,3-8 0 0,0 0 0 0,0 0 0 15,0 0 0-15,0 0 0 0,0 0 0 0,0 0 0 0,0 0 0 16,0 0 0-16,0 0 0 0,0 0 0 0,0-8 0 16,3 1 0-16,-3 0 0 15,5 3 0-15,0-3-8 0,-2 0 8 0,2-1 0 0,0 1 0 0,3-2 0 16,-2 0 0-16,1-3 0 0,-1 2 0 0,2 1 0 16,0-5 0-16,-3 7 0 0,6-5 0 0,-6 0 0 15,3 1 0-15,2-4 0 0,-2 1 0 16,0 3 0-16,0-1 0 0,3 2-8 0,-3-4 8 0,-3 7 0 15,6-2 0-15,-4-1 0 0,1 3 0 0,3 0 0 16,-6 0 0-16,3 5 0 0,0-5 0 0,0 7 0 16,-3-7 0-16,6 7 0 0,-8 0 0 0,2 5 0 0,-2-3 0 15,2-2 0-15,0 5 0 0,0-1-8 16,-2 1 8-16,0 2 0 0,2-2 0 0,-2 2 0 0,2 0 0 16,-5 0 0-16,3 0 0 0,-1-5 0 0,1 5 0 15,-3 0 8-15,0 1-8 0,3-1 8 0,-1 0-8 0,1-3 0 16,-3-4-8-16,2 7 8 0,1 0 0 15,-3 3 0-15,5-5 0 0,-5 2 0 0,0-3 0 16,3 3 0-16,-3-2 0 0,0-5 0 0,0 7 0 0,3-2 0 16,-1 0 0-16,-2 2 0 0,3-5 0 0,0 7 0 15,-3-4 0-15,5-3 0 0,-5 5 0 0,3 1 0 16,-3-6 0-16,0 5 0 0,0 2 0 0,2-4 0 16,-2 2 0-16,3 0 0 0,0-2 0 15,-1 2 0-15,-2 0 0 0,5 2 0 0,-5-2 0 16,3 0 0-16,-3 3 0 0,5-3 0 0,-5 0 0 0,0 2 0 15,0-2 0-15,3 3 0 0,-3-3 0 0,-3 5 0 0,3-3 0 16,0 0 0-16,3-1 0 0,0 1 0 0,-3-2 0 0,0 0 0 16,0-5-20-16,2 5 0 0,-2 1 1 15,3-1 0 1,0 2-97-16,2-2-19 0,-5-7-4 0,0 2-743 0</inkml:trace>
  <inkml:trace contextRef="#ctx0" brushRef="#br0" timeOffset="161504.59">5289 6090 288 0,'0'0'25'0,"0"0"-25"16,0 0 0-16,-5 0 0 0,-1 5 209 0,6-3 37 15,-7-2 7-15,1 5 2 0,1-3-175 0,0-2-36 16,2 0-6-16,-2 0-2 0,2 0-20 0,-2 0-4 16,-1 0 0-16,6-2-1 0,-10-3-3 0,5 5-8 15,-3-2 12-15,0-3-4 0,2 5 18 0,-2 0 3 16,1-2 1-16,-1 2 0 15,0 0 2-15,0 0 1 0,-3 0 0 0,3 0 0 0,-2 2-15 0,-1-2-3 16,0 0-1-16,-2 7 0 0,3-7-14 0,-1 7 0 16,-2-4 8-16,0 4-8 0,2-3 0 0,-2-1 0 15,0 4 0-15,-1-5 0 0,1 5 0 0,0 0 0 16,2-7 8-16,1 7-8 0,-1-4 0 0,-2-3 9 0,8 0-9 16,-9 4 8-16,1-1 12 0,3-3 1 0,2 4 1 0,-8-1 0 15,5-3 2-15,1 0 0 16,2 0 0-16,-6 0 0 0,4 4 4 0,-1-4 0 0,1 0 1 0,-4 0 0 15,4 3-6-15,-3-1-2 0,-1-2 0 0,1 5 0 16,-3-3-21-16,6-2 9 0,-9 0-9 0,6 5 0 16,-6-5 0-16,6 2 0 0,-5-2 0 0,-1-2 0 15,6-3 0-15,0 5 0 0,-6 0 0 0,3 0 0 16,-2 0 8-16,-1 0-8 0,1 0 0 0,-3 0 0 16,2 0 0-16,1 0 0 0,-1 0 0 0,1 0 0 15,2 0 0-15,0 0 0 0,0 0 10 0,-3 0-10 0,3 0 10 16,1 0-10-16,1-2 12 0,-4-3-12 15,-1 5 8-15,3-2-8 0,1-1 0 0,1-1 0 16,-2 1 0-16,6-1 0 0,-6-3 0 0,5 7 0 16,-4-10 8-16,-1 8-8 0,2-3 0 0,1-2 0 0,3 7 0 15,-4-2 0-15,6-5 0 0,-7 7 0 0,4-3 0 0,0-1 0 16,4 4 0-16,-7 0 0 0,4 0 9 0,-1 4-1 16,1-4-8-16,-1 3 12 0,-2-3 7 0,2 0 1 15,1 4 0-15,-1-4 0 0,3 3-5 0,0-1-1 16,-8-2 0-16,6 0 0 0,-1 5-14 0,3-3 9 15,-8-2-9-15,6 0 8 0,-1 5-8 0,-2-3 0 0,2-2 0 16,1 0 8-16,-1 0-8 0,3 0 0 0,-2 0 0 16,2 0 0-16,-8 5 0 15,5-3 8-15,1 1-8 0,2-3 0 0,-3 4 0 0,3-1 0 0,-5-3 0 0,8 0 0 16,-3 4 0-16,-3-1 0 0,3-3 0 0,0 4 0 16,3-1 0-16,0-3 0 0,-3 0 0 0,-3 0 0 15,6 0 0-15,2 0 0 0,3 0 0 0,-8 0 0 16,3 0 0-16,5 0 0 0,-3 0 0 0,3 0 0 15,-2 0 0-15,2 0 0 0,-8-3 0 0,2 3 0 16,1 0 0-16,5 0 0 16,0 0 0-16,-8 0 0 0,8 0 0 0,-8 0 0 0,6 0 0 0,2 0 0 15,-6-4 0-15,4 4 0 0,-4 0 0 0,4 0 0 16,-4-3 8-16,4-1-8 0,-1 4 0 0,3 0 8 16,-5 0-8-16,2-3 0 0,-7-1 0 0,7 4 0 15,-2-3 0-15,-1 1 0 0,4-3 0 0,-9 5 0 0,3-2 0 16,3 2 0-16,-3-5 0 0,3 5 0 15,-9 0 0-15,9 0 0 0,-3-2 0 0,-2 2 0 16,2 0 0-16,-5-5 0 0,2 5 0 0,3 0 0 0,-3 0 0 0,3-2 0 16,1 2 0-16,1 0 0 15,-2 0 0-15,-2 2 0 0,2-2 0 0,2 0 0 16,-1 5 0-16,1-5 0 0,1 0 0 0,-3 2 0 0,3-2 0 0,-3 0 0 16,0 5 0-16,3-5 0 0,-1 0 0 0,1 0 0 15,2-5 0-15,-7 5 0 0,4 0 0 0,-1 0 0 16,4 0 0-16,-5 0 0 0,5-2 0 0,-5 2 0 15,3-5 0-15,0 5 0 0,5 0 0 0,-6 0 0 16,4 0 0-16,2 0 0 16,-8 0 0-16,3 0 0 0,-1 0 0 0,1 0 0 0,5 0 0 0,-3 0 0 15,-5 0 0-15,6 5 0 0,-6-3 0 0,3-2 0 16,-3 0 0-16,2 0 0 0,-2 0 0 0,3 0 0 16,0 0 0-16,0-2 0 0,-3 2 0 0,5-5 0 15,-5 5 0-15,0 0 0 0,5-2 0 0,-5 2 0 0,6 0 0 16,-3 0 0-16,-3 0 0 0,5 0 0 0,-2 0 0 0,2 0 0 15,0 0 0-15,-5 0 0 0,3 0 0 0,3 0 0 16,-1-3 0-16,-2 3 0 0,2-4 0 0,-2 4 0 16,2-3 0-16,0-1 0 0,-5 4 0 15,8 0 0-15,0 0 0 0,-8-3 0 0,3-1 0 0,3 1 0 16,-6 3 0-16,5-2 0 0,-5-3 0 0,5 3 0 16,-5-3 0-16,3 5 0 0,5 0 0 0,0 0 0 15,0 0 0-15,0 0 0 0,0 0 0 0,0 0 0 16,-3 0 0-16,-2 0 0 0,5 0 0 0,0 0 0 15,0 0 0-15,0 0 0 0,0 0 0 0,0 0 0 0,0 0 0 0,0 0 0 16,0 0 0-16,0 0 0 16,0 0 0-16,0 0 0 0,0 0 0 0,0 0 0 15,0 0 0-15,0 0 0 0,0 0 0 0,0 0 0 16,0 0-9-16,0 0 9 0,0 0 0 0,0 0 0 0,0 0 0 0,0 0 0 16,0 0 0-16,0 0 0 0,0 0 0 0,0 0 0 15,0 0 0-15,0 0 0 0,0 0 0 0,0 0 0 16,0 0 0-16,-2 7 0 0,2-7 0 0,0 7 0 15,0-7 0-15,0 0 0 0,0 3 0 0,0-3-8 16,0 0 8-16,0 7 0 0,0-7 0 0,0 0-8 16,0 0 8-16,0 0 0 0,-3 7-11 0,3-7 11 15,3 4-10-15,-3-4 10 16,0 0-56-16,0 0-6 0,0 3-1 0,0-3 0 16,0 0-129-16,0 0-27 0,0 0-5 0,0 0 0 0</inkml:trace>
  <inkml:trace contextRef="#ctx0" brushRef="#br0" timeOffset="165732.64">2929 6097 403 0,'0'0'36'0,"0"0"-36"0,0 0 0 0,0 0 0 16,0 0 108-16,0 0 16 0,0 0 2 0,0 0 1 16,0 0-41-16,0 0-8 0,0 0-2 0,0 0 0 15,0 0-48-15,0 0-9 0,0 0-3 0,0 0 0 16,0 5 20-16,-5-3 3 0,5-2 1 0,-3 10 0 15,3-6-16-15,-3-1-4 16,3 4 0-16,-5-5 0 0,2 5 18 0,3 0 3 16,-5-2 1-16,2 0 0 0,3-1-29 0,-5-1-5 0,3 4-8 0,-1 0 11 15,-2-5 6-15,2 5 2 0,-2 0 0 0,2 0 0 16,3-4-6-16,-3 4-1 0,3 0 0 0,-5-5 0 16,2 5-12-16,3 5 0 0,-5-7 0 0,5 2 0 0,-2 0 0 15,2 0 0-15,0-5 0 0,2 5 0 0,-2-7 0 0,0 7 0 16,0-4 0-16,0 4 0 0,5-3 0 15,-5-1 0-15,3 6 0 0,-3-4 0 16,0-3 0-16,0 5 0 0,0 0 0 0,0 0 0 0,0-4 0 16,0 4 0-16,0 2 0 0,0-2 0 0,0 3 8 0,-3-3-8 15,3 0 0-15,0 2 9 0,-5-2-9 0,3 5-14 16,2-3 3-16,-6 1 1 0,1-1 18 16,5-2 4-16,-8 7 1 0,8-4 0 0,-8-1 5 0,5 3 1 15,-2-3 0-15,2 1 0 0,-2-3-19 0,3 2-9 0,-4-2 1 0,4 3 0 16,-1-3 8-16,3 0 0 0,-5 0 0 0,5-5 0 15,-3 5 0-15,3 0 0 0,0 0 0 16,0 0 0-16,-5 0 0 0,5-2 0 16,0 2 0-16,0 0 0 0,0 3 0 0,0-3 0 15,0 4 0-15,0-6 8 0,0 9-8 0,0-4 0 0,0-3 0 0,0 7 0 16,0-5 0-16,0 5 0 0,0-4 0 0,0-1 0 16,-3 5 0-16,3-4 0 0,0 1 0 0,-3 1 0 15,3-5 0-15,0 3 0 0,0-3 0 0,0 0 0 16,0 2 0-16,0-2 0 0,0 0 0 0,0 0 8 15,-5 0-8-15,5-4 0 0,0 4 0 0,0 2 0 16,0-2 0-16,5 0 0 0,-5 0 0 0,0-4 0 16,0 4 0-16,0 2 0 0,0-2 0 0,0-2 8 15,-5 2-8-15,5-2 0 0,0 2 0 0,-3 0 0 16,3 0 0-16,0-5 0 0,0 10 0 0,0-7 0 0,0 2 0 16,0 0 0-16,0 2 0 15,0 3 0-15,0-3 0 0,0 1 0 0,0-1 0 0,0 5 0 0,0-4 0 0,0-3 0 16,-5 7 0-16,5-5 0 0,0-2 0 0,-2 3 0 15,2 2 0-15,0-3 0 16,0 0 0-16,0 1 0 0,0 4 0 0,0-5 0 16,0 3 0-16,0-3 0 0,0 1 0 0,0-3 0 0,0 0 0 15,0 0 0-15,-6 2 0 0,6-2 0 0,0 1 0 0,0-8 0 16,0 7 0-16,0-3 0 0,0-4 0 0,-2 7 0 16,2 0 0-16,0 0 0 0,-3 1 10 0,3-8-2 15,0 7-8-15,0-3 12 0,0 3-12 0,-5-2 0 16,5-5 0-16,0 7-10 0,0-2 10 0,0 2 0 0,0 0-9 0,5 0 9 15,-5 0 0-15,0 0 0 0,0-5 0 16,0 8 0-16,0-10 0 0,0 5 0 16,0-5 0-16,0 7 0 0,0-3 0 0,0 3 8 0,0-7 0 0,0 5 0 15,0-5-8-15,0 2 0 16,0 8-12-16,0-5 12 0,0-5 0 0,0 7 0 0,0-5 0 0,0 5 0 16,0-5 0-16,0-2 0 0,0 7 0 0,0-2 0 15,0-3 0-15,0 6 0 0,0-8 8 0,0 0-8 16,0 7 0-16,0-5 0 0,0 3 0 0,0-1 0 15,0-4 0-15,0 5 0 0,0-5 0 0,0 2 0 16,0 5 0-16,0 0 0 0,0-4 0 0,0-3 0 16,0 0 0-16,0 5 0 0,0-5 8 0,3 2-8 15,-3-2 0-15,2 7 0 0,-2-7 0 0,0 0 0 16,0 0 0-16,0 7 0 0,0 0 0 0,0 0 0 16,0-5 0-16,0-2 0 0,0 8-12 0,0-1 12 0,0 0 0 15,0-3 0-15,0 3 0 0,0 0 0 16,0-7 0-16,6 8 0 0,-6-8 0 0,0 2 0 15,0-2 0-15,0 7 0 0,0-7 0 0,0 7 0 0,0 0 0 0,0-7 0 16,0 0 0-16,0 2 0 0,0-2 0 16,0 7 0-16,0-7 0 0,0 0 0 0,0 10 0 0,0-10 0 15,0 7 0-15,0-7 0 0,0 7 8 0,0-7-8 16,7 7 8-16,-7-7-8 16,0 7 0-16,0-7 0 0,0 2 0 0,3 5 0 0,-3 1 0 0,0-8 0 15,5 7 0-15,-2-5 0 0,0 5 0 0,2 0 0 16,-5-5 0-16,0 5 0 0,3 1 0 0,2-1 0 15,-5 2 0-15,3-2-11 0,-3 2 11 0,2-2 0 0,-4 3 0 0,2-3 0 16,2 7 0-16,-2-5 0 16,0 1 0-16,6 2 0 0,-12-1 0 0,12 4 0 15,-6-6 8-15,0 5-8 0,0 2 0 0,0-1 0 0,0-6 0 16,0 5-8-16,0-4 8 0,0 6 0 16,2-2 10-16,-2 0-10 0,5-2 0 0,-5 4 0 15,0-1 0-15,3-6-10 0,-3 5 10 0,5-5 0 0,-5 6 8 0,0-6-8 16,3 5 0-16,0-4 0 0,2 4 0 0,-5-5-8 15,0 0 8-15,3 3 0 0,-3 0 8 0,5 0-8 16,-5-1 0-16,3 4 0 0,-3-6 0 0,2 5 0 16,4 3 0-16,-6-3 0 0,7 2 0 0,-7-2 0 15,0-2 0-15,3 4 0 0,-3-1 0 0,5-1 0 16,-5 2 0-16,3-2 0 0,-3-2 0 0,0 2 0 16,0 0 0-16,0-2 0 0,3 2 0 0,-3 0 8 15,0 0-8-15,-3-2 0 0,3-2 0 0,0 4 0 0,0-5 0 0,0 5 0 16,0-4 0-16,0 1 0 0,3 1 0 0,-3-5 0 15,0 7 0-15,0-4 0 0,0-1 0 16,0 5 0-16,5-4 0 0,-5-3 0 0,0 0 0 16,0 2 0-16,0-2 0 0,0 0 0 0,0 3 0 15,0-3 0-15,0 0 0 0,0 2 0 0,0-2 0 0,3 0 0 16,-3 0 0-16,0 0 0 0,0 0 0 0,-3-2 0 16,3 2 0-16,0-7 0 0,0 5 0 0,0 0 0 15,0 2 9-15,0 0-9 0,0-7 0 0,0 4 0 16,0-4 0-16,0 5 0 0,0-5 0 0,0 7 0 15,0-7 0-15,0 0 0 0,0 0 0 0,0 0 0 16,0 7 0-16,0-7 0 0,0 0 0 0,0 0 0 16,0 0 0-16,0 0 0 0,0 0-13 0,0 0 3 0,0 0 1 0,0 0 0 31,0 0-147-31,0 0-30 0,-8-14-6 0,8 14-412 0</inkml:trace>
  <inkml:trace contextRef="#ctx0" brushRef="#br0" timeOffset="166131.34">2704 8578 288 0,'0'0'25'16,"-5"3"-25"-16,2 4 0 0,3-5 0 16,0-2 297-16,0 7 55 0,0 0 10 0,3-4 2 0,2 4-282 0,-5-3-57 15,3 3-11-15,2-2-2 0,0 2-4 0,1-2-8 16,-4 0 12-16,4 2-4 0,1 0-8 0,-1 2 0 16,-1-2 0-16,-2 5 8 0,2-7-8 0,0 6 0 15,1-1 0-15,1-1 0 0,-7-2 8 0,8 3-8 16,-5-3 8-16,5 2-8 0,-8-2 32 0,3 0 2 15,2 0 0-15,-2 0 0 0,-1 0 2 0,4-4 1 0,-6 4 0 0,2-5 0 16,3 3-5-16,-5-5-2 0,3-5 0 0,2 5 0 16,1-9-8-16,2 2-2 15,0-10 0-15,7 1 0 0,-1-10 4 0,4-5 1 16,3-6 0-16,3-6 0 0,11-8-10 0,-1-1-3 16,0-9 0-16,-2-3 0 15,3-4-54-15,2 2-11 0,5-4-3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26:58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21884 5173 115 0,'0'0'10'0,"0"0"-10"0,-6 5 0 0,6-5 0 0,0 0 273 0,-2 0 53 16,-1 0 10-16,3 0 3 0,-5-7-247 0,2 7-48 15,-2-8-11-15,2 6-1 0,3-3-18 0,-2 3-3 16,2 2-1-16,0-7 0 0,-3 0-10 0,3 5 0 15,-3-5 0-15,3-1 8 0,0-1 19 0,0 2 3 16,0 0 1-16,3 0 0 0,0-3 5 0,-1 3 2 16,4 0 0-16,1-2 0 0,-1 2-13 0,4 0-2 0,1-3-1 0,2 3 0 15,-2-2-8-15,5 0-2 0,-6 2 0 0,3-3 0 16,3-2 0-16,0 3 0 16,0 2 0-16,0-3 0 0,2 3-3 0,-2 0-1 15,3 5 0-15,-3-3 0 0,0 3-8 0,-3 0 10 0,3-3-10 16,-3 5 10-16,0 5-10 0,0-3 0 15,1 0 0-15,-1 5 0 0,0-2 0 0,0-3 0 0,3 8 0 16,0-3 0-16,0 5 0 0,-3-3 0 0,6 0 0 0,-3 1 0 16,-3 4 16-16,0-5 4 0,-2 8 0 15,-1-3 1-15,1 0-9 0,-3-2-3 0,0 2 0 0,-3 2 0 16,0 1 3-16,-2 2 0 0,0-3 0 0,-3 1 0 16,-3-1-4-16,0 3 0 0,-2-5 0 0,-3 2 0 15,0-1 0-15,-3 1 0 0,-4-7 0 0,-1 8 0 16,0-3-8-16,-3-5 0 0,1 6 9 15,-1-6-9-15,1 5 20 0,-1-5-1 0,3-1 0 0,0 1 0 16,-2 3 1-16,2-5 1 0,-2-3 0 0,-1 4 0 0,1-4-5 16,-1-1 0-16,0-3-1 0,1-3 0 0,2-1 15 0,-2-4 3 15,-1 6 1-15,3-12 0 16,6 5-23-16,-1-6-11 0,0-1 10 0,3 0-10 0,1-1 8 16,4-4-8-16,-2-3 0 0,5 6 9 15,0-4-9-15,0 4 0 0,2-4 0 0,4-1 0 0,-4-1 0 16,1 1 0-16,5 4 0 0,-6 3 0 15,1 1 0-15,0 1-14 0,2 5 5 0,0-5 1 16,-2 9-35-16,2 0-6 0,1-2-2 0,-1 0 0 16,3 5-145-16,-3 2-30 0,-5 0-6 0,8 0 0 0</inkml:trace>
  <inkml:trace contextRef="#ctx0" brushRef="#br0" timeOffset="296.79">22169 5196 1893 0,'0'0'84'0,"-2"5"17"0,-3-3-81 0,-1 5-20 0,-2 1 0 0,0-6 0 15,0 5 60-15,-2 5 8 0,-3-8 2 0,-1 11 0 16,-2-6-31-16,-2 3-7 0,-3-1 0 0,2 4-1 0,1-1-15 0,-1 2-4 15,-2 3 0-15,0-3 0 16,0 8 9-16,-3-1 2 0,3 8 0 0,0-3 0 0,-1 0-12 0,7-4-3 16,-1 4 0-16,0-4 0 0,3-1-8 0,-1-4-16 15,4-2 4-15,-1-1 1 0,3-4 11 0,0-3 0 16,3 1 8-16,2-3-8 16,1-5-159-1,2-2-36-15,0 0-7 0,5-12-2 0</inkml:trace>
  <inkml:trace contextRef="#ctx0" brushRef="#br0" timeOffset="518.19">22206 5234 2718 0,'0'0'60'0,"6"0"12"0,2 7 2 0,5-5 2 0,0 5-60 0,6-2-16 16,2 0 0-16,5 7 0 0,1-1 28 0,-1 4 4 0,1-6 0 0,2 10 0 15,0 0-32-15,-3-3 0 0,1 5 0 0,-3-2 0 16,2 2 0-16,1-2-13 15,-1 2 1-15,-2-2 0 16,2-3-32-16,1 3-5 0,-3-2-2 0,-3-6 0 16,-5-3 8-16,-1 3 2 0,-1-6 0 0,-1 2 0 0,-5 0 41 0,0-7 0 0,-3 2 11 15,-5-2-3 1,0 0-108-16,0 0-23 0,0 0-4 0,-5 0-1 0</inkml:trace>
  <inkml:trace contextRef="#ctx0" brushRef="#br0" timeOffset="808.59">21995 5631 2246 0,'0'0'49'0,"0"0"11"0,0 0 1 0,0 0 3 0,0 0-52 0,0 0-12 0,0 0 0 0,0 0 0 0,0 0 12 0,0 0-1 15,0 8 0-15,0 6 0 0,-3-5-11 0,1 8-11 16,2-1 3-16,-3 5 0 0,0 3 8 0,1 2 0 16,-1-3 0-16,0 8 0 0,1 2 0 0,-1-3 0 15,0 1 0-15,3-1 0 0,-2-4 0 0,2 5 0 16,0-5 0-16,0-3 0 0,2 1 0 0,-2-8 0 16,0 5 0-16,0-4 0 15,6-1-104-15,-4-6-20 0,4 1-3 0,2-8-1 0</inkml:trace>
  <inkml:trace contextRef="#ctx0" brushRef="#br0" timeOffset="1019.55">22537 5552 2833 0,'0'0'62'0,"-2"11"13"0,-1 1 2 0,3 4 3 0,0 6-64 0,3 1-16 0,-3 1 0 0,5 2 0 15,-5 2 29-15,3 0 3 0,2 3 0 0,-3 2 0 16,4 4-52-16,-4-4-9 0,4 7-3 0,-1-5 0 16,-2 1 0-16,2-6 0 0,-2 1 0 0,-1-5 0 15,1-10-162-15,-1 5-33 0,-2-7-6 0,3-4-740 16</inkml:trace>
  <inkml:trace contextRef="#ctx0" brushRef="#br0" timeOffset="2075.73">22786 5603 115 0,'0'0'10'0,"0"0"-10"16,0 0 0-16,0 0 0 0,0 0 448 0,0 0 87 16,0 0 17-16,0 0 4 0,0 0-387 0,0 0-77 15,0 0-16-15,0 0-4 0,0 0-33 0,3-4-7 16,2-4-2-16,-2 8 0 0,2-7-30 0,0 5 0 16,-5 2 0-16,5 0 0 0,3 0 0 0,0 2 0 15,-8-2 0-15,0 0 0 0,3 7 0 0,0-2 0 16,-3-5 0-16,0 0 0 0,-3 7 0 0,0-2 0 0,1 2 0 0,-4 0 0 15,6-7 0-15,-5 0 0 0,0 5 0 0,-3-3 0 16,3-2 0-16,-1-2 0 16,6 2-11-16,-8-5 11 0,3-2-11 0,0 0 11 0,-1-2-8 0,4-1 8 31,-4 1-30-31,4-3-1 0,2 3 0 0,0-6 0 0,2 6 14 0,1-5 2 0,0 5 1 0,2-1 0 16,3 3 5-16,0 0 1 0,-3 0 0 0,3 5 0 15,0-1 16-15,3 6 3 16,-1-1 1-16,-2 3 0 0,3 2 0 0,-1-3 0 15,-2 3 0-15,0 8 0 0,0-6 0 0,-3 5 0 0,1-4 0 0,-1 1 0 16,-2 1-12-16,-1-5 8 0,-2 7-8 0,0-4 8 16,-2-1-8-16,2-2 8 0,-6 0-8 0,4 0 8 15,-4 0-8-15,1-4 12 0,0 4-12 0,0-7 12 16,-1 2-12-16,-2-4 0 0,0-1 9 0,3-1-9 16,0-3 0-16,0-1 0 0,-1-1 0 0,4-5 8 15,-1 2-8-15,0-2 0 0,3 0 0 0,0 5 8 16,0-6 0-16,3 6 0 0,2-5 0 0,-2 9 0 0,0-7-8 15,-3 12-12-15,5 0 4 0,-5 0 0 0,0 0 19 0,5 0 4 16,0 8 1-16,1-1 0 0,-4 2-16 0,-2 3 0 16,3-3 8-16,-3 5-8 0,-3-2 14 0,3 4 0 15,-2-4 0-15,-4 0 0 0,4 2 0 16,-4-4 0-16,4 1 0 0,-3-1 0 0,-1-3 10 0,1-3 1 16,0 4 1-16,-1-4 0 0,1-1-26 0,2-3 0 0,3 0 0 0,-2-3 0 15,-3-1 0-15,2-4-9 0,3-1 0 0,-3 0 0 16,3-5 9-16,3 4 11 15,0-4-3-15,2 5 0 0,-3-6-8 0,4 6 0 16,-1-5 0-16,0 9 0 0,1 1 0 0,-1-3 0 0,0-1 0 16,-5 8 0-16,5 0 0 0,1 0 0 0,-6 0 0 0,8 5 0 15,-3-2 0-15,0 1 0 0,3-1 0 16,-5 1 0-16,-3-4 0 0,5 5 0 0,-5-5-12 0,0 0 12 16,3 7 0-16,-3-7 0 0,0 0 9 0,0 0-1 15,0 7-8-15,0-7 0 0,0 2 0 0,0-2 0 16,0 0-92-1,-5 5-19-15,-1-3-4 0</inkml:trace>
  <inkml:trace contextRef="#ctx0" brushRef="#br0" timeOffset="12168.43">22757 4966 172 0,'0'0'16'0,"0"0"-16"0,0 0 0 0,0 0 0 16,0 0 245-16,2-2 47 0,4-3 8 0,-1 2 3 16,0 1-153-16,1-3-30 15,-4-2-7-15,-2 7-1 0,6 0-48 0,-4-7-9 0,4 5-3 0,-1 0 0 16,-5 2-30-16,0 0-6 0,2-5-2 0,-2 5 0 16,0 0-6-16,0 0-8 0,3-7 11 0,-3 7-11 15,3-2 16-15,-1-3-3 0,-4 2-1 0,-1-4 0 16,3 7 39-16,0-2 7 0,-3-3 2 0,1 3 0 15,2-5-9-15,-3 5-2 0,3-3 0 0,0-2 0 16,0 2 7-16,3-2 0 0,-3 0 1 0,2-2 0 16,-2 2-28-16,0-1-5 0,0 1-2 0,3-2 0 15,-3 2-22-15,3-2 0 0,-3-3 0 0,0 2 0 0,2 3 0 16,-2 0-15-16,0-2 3 0,0-1 0 0,0 3 12 0,0 0 16 16,0 0-3-1,3-2-1-15,-3-1-12 0,3 3-16 0,-3-2 3 0,2 2 1 16,1-2 12-16,0-3 16 0,-1 2-3 0,1 3-1 15,0 0 7-15,-1-2 1 0,1 2 0 0,-1 0 0 0,1-3-20 0,0 3 0 16,-1-2 0-16,1-1 0 0,-3 3 0 0,3-2 0 16,-3-3 0-16,0 3 0 15,0 2-8-15,-3 0-6 0,0-5-1 0,3 0 0 0,-2 3 24 0,-1 2 5 16,0-5 1-16,1 0 0 0,-1 3-27 0,1-5-4 16,-1 4-2-16,0 1 0 0,-2-5 29 0,5 4 5 0,-3 1 2 15,1-3 0-15,-1 0-18 0,3 1 0 0,-3-6 0 0,1 8 0 16,2-5 0-16,0-3 0 0,0 8-13 15,-3-5 5-15,0 2 8 0,3-2 0 0,-2 0 0 16,-1 2 0-16,1-2 0 0,-1 0 8 0,-2 0-8 0,2 2 0 16,-2-2 0-16,2-3 0 15,0 1 0-15,3-1-8 0,0 1 8 0,-2 2 9 0,2 0-1 0,0-3-8 16,0 1 0-16,0 2 0 0,0-3 0 0,2 1 0 16,-2-1 0-16,0 1 0 0,3 2 0 0,-3 0 0 15,0-5 0-15,3-2 0 0,-3 4 0 0,2 1 0 16,-2 2 13-16,0-3-4 0,3 1-1 0,-3 4 0 15,3-7-8-15,-1 7 0 0,1-4 0 0,0 2 0 16,-3 0 0-16,2-3-14 0,1 3 3 0,-3 2 1 16,2-9 10-16,-2 9 14 0,3-6-3 0,0 6-1 15,-6 0-10-15,3 0 0 0,3-2 0 0,-3-2 0 0,0-1 0 0,0 3 0 16,0 0-10-16,0-5 10 0,2 5 0 16,-2-2 0-16,0 2-8 0,3 4 8 15,-3-4 0-15,3 2 0 0,-1-4 0 0,-2 2 0 0,0-3 0 0,3 3 10 16,0 0-10-16,-1-5 8 0,-2 5-8 0,3-5 0 15,-3-2 0-15,0 2 0 0,0-2 0 0,0 5 8 16,0-6-8-16,0 6 8 0,0 0-8 0,0-1 0 16,0 8 0-16,-3-8-11 0,3 3 11 0,0 5 0 15,-2-3 0-15,-1 0 0 0,0-2 0 0,3 5 0 16,-2-5 0-16,2 7 0 0,-3-3 0 0,3 3-12 0,3-2 12 0,-3-5-12 16,0 11 12-16,0-11 0 0,0 7 0 15,0 0 0-15,-3-2 0 0,3 1 0 0,0 1 0 0,3-2 0 16,-3 2 0-16,0 0 0 15,0-2 0-15,0 1 0 0,-3-1 0 0,3 2 8 16,0-2-8-16,3 2 11 0,-3-1-11 0,0 1 0 0,0-2 0 0,-3 2 0 16,3-5 0-16,0 5 0 0,-3-7 0 0,3 5 0 15,-2-1 0-15,2-2 0 16,-3 5 0-16,0-2 0 0,3 2 0 0,0-2 0 0,-2 1 0 16,2 6 0-16,-5-12 0 0,5 5 0 0,-3-1 0 0,3-2 8 15,0 5-8-15,-3-2 0 0,3 2 0 0,0-2-11 16,-2 1 11-16,-1 1 0 0,3-2 0 0,-3 2 0 15,3 0 0-15,0-3 8 0,-2 3-8 0,2 0 0 16,2-4 0-16,-2-4 0 0,0 6 0 0,0-5 0 16,0-2 0-16,3 1 8 0,-3-1-8 0,3 2 0 15,-1 2 0-15,-2-2 0 0,0 5 0 0,0-6-8 0,0 1 8 16,3 3 0-16,-3-4 0 0,0 1 0 0,0-2 0 16,0 4 0-16,0 5 0 0,0-5 0 0,0 1 0 0,0-1 0 15,0 2 0-15,0 3-8 0,0-2 8 16,0 2-12-16,-3-3 12 0,1 1-12 0,-1 2 12 15,3-2 11-15,-3 2-3 0,-2-5 0 0,5 2-8 0,0 8-12 16,-3-7 2-16,3 2 1 0,-5-1 9 0,5-1 11 16,-3 2-3-16,-2 0 0 0,0-2-8 0,2 2-11 15,1-8 3-15,-1 6 0 0,-2-5 8 0,2 7 0 16,0 0 0-16,1-3 8 0,-4 3-8 0,4 0 0 16,-1-2 0-16,-2 6-8 0,2 3 8 0,3 0-10 15,-8-4 10-15,8 4-10 0,-5 0 0 0,-3 0 0 16,3 4 0-16,-3-4 0 0,8 0-5 0,-8 3-1 0,3-3 0 15,-3 5 0-15,2-1 8 0,6-4 8 0,-5 0-13 0,-3 0 5 16,3 0 8-16,5 0 0 0,-6 0 0 0,6 0 0 16,-5 0 0-16,0 0 0 0,2 0 0 0,-2-4 0 15,2-1 0-15,1 2 8 0,-4 3-8 0,4-7 8 16,-4 5-8-16,4-3 0 0,-4-2 8 0,4 5-8 16,-1-5 0-16,-2 0 0 0,0 0 0 0,2 4 8 15,-2 3-8-15,-1-4 0 0,-2 4 0 16,1-5 0-16,4 0 0 0,-5 5 0 0,0 0 0 0,0 0 0 15,0 0 0-15,0 0 0 0,-2 0 0 0,-4 0 0 16,1 0 0-16,3 0 0 0,-6 0 0 0,2 5 0 16,-1 0 0-16,-4-5-8 0,3 0 8 0,3 4 0 0,-3-4 0 0,-2 0 0 15,2 0 0-15,-3-4 0 16,1 8 0-16,-1-4 0 0,1-4 0 0,-1 4 8 16,3 0-8-16,0 4 0 0,0-4 0 0,1 0 0 0,-4 0 0 0,-2 0 0 15,-3 0 0-15,3 0 0 0,-3 0 0 0,0 0 0 16,3 0 0-16,-3 3 0 0,0-3 0 0,1 5 0 15,-1-3 0-15,3 3 0 0,0-1 0 16,-1 1 0-16,4 2 0 0,2 0-12 0,0-2 12 0,0 2 0 16,0-2 0-16,0-1 0 0,1 8 0 0,-1-10 0 15,-3 3 0-15,1 0 0 0,-1-1 0 0,1-1 0 16,2 4 0-16,-3-2 0 0,3-3 0 0,0 0 0 16,-2 3 0-16,5-3 0 15,-3-2 0-15,3 7 0 0,-3-7 0 0,3 3 8 0,-1 1-8 0,1 4 0 16,2-8-8-16,1 2 8 0,2-2 0 0,-3 9 0 0,6-9 0 0,-3 0-8 15,3 0 8 1,-3 5 0-16,8-5 0 0,-3 0 0 0,3 0 0 0,-5 2 0 0,5-2 0 0,0 0-8 16,0 0 8-16,0 0 0 0,-5 5 0 0,5-5 0 15,0 0 0-15,0 0 0 0,0 0 0 16,0 0 0-16,0 0 0 0,-6 0 0 0,6 0 0 0,0 0-8 16,0 0 8-16,0 0 0 0,0 0 0 0,0 0-8 15,0 0 8-15,0 2 0 0,0-2 0 16,0 0 0-16,-2 7 0 0,2-7-10 0,0 0 10 0,0 7 0 15,2-4 0-15,-2 4-8 0,0 0 8 0,0 0 0 16,0-7 0-16,3 2 0 0,-3 5 0 0,3 0 0 16,-3 1 0-16,2-6 0 0,-2 7-8 0,3-4 8 15,-3 4 0-15,0 1 0 0,0-3 0 0,0 7 0 0,0-5 0 16,-3 1 0-16,3 2 0 0,0-1 0 16,0 3 0-16,0 3 0 0,0-3 0 0,0 0 0 15,-2 3 0-15,2-6 0 0,-3 8 0 0,3-2 0 0,-3-1 0 0,3 1 0 16,-2 1 0-16,2-4 0 0,0 3 0 0,0-3 0 15,-3 2 0-15,3-1 0 0,3-4 0 16,-3 3 0-16,2 1 0 0,-2-1 0 0,3-3 0 16,-3 6 0-16,0-1 0 0,0-2 0 0,0 3 0 15,0-3 0-15,0 3 0 0,0-1 0 0,0 0 0 0,0 6 0 16,0-6 0-16,0 1 0 0,0 8 0 0,-3-10 0 16,3 6 0-16,0-2 0 0,-2-3 0 0,2 0 0 15,0 3 0-15,-3-2 0 0,6-1 0 0,-3-4 0 16,0 2 0-16,0 3 0 0,2-3 0 0,-2-5 0 15,0 12 0-15,0-9 0 0,3 0 0 0,-3-1 0 0,3 4 0 0,-3-1 0 16,2-3 8-16,-2 4-8 16,0-6 0-16,3 5 0 0,-3 0 0 0,0-4 0 0,0 6 0 15,0-2 0-15,-3-4 0 0,3 6 0 0,0-2 0 0,0 0 0 16,-2-2 0-16,2 2 0 0,-3 0 0 0,0-2 0 16,3 0 0-16,-2 0 8 15,-1-1-8-15,0 1 0 0,3 0 0 0,-2 0 0 0,-1-1 0 0,1-1 0 16,2-1 0-16,-3 5 0 0,3 0 0 0,-3-2 0 15,3-2 0-15,-2 1 0 0,2 1 0 0,0 0 0 16,0 0 8-16,0-5-8 0,0 7 0 0,-3-5 0 16,3-9 0-16,0 7 0 0,0 7 0 0,-3-11 0 15,3-3 0-15,0 0 8 0,-2 9-8 0,2-9 0 16,-3 7 0-16,0-2 8 0,3-5-8 0,-2 2 0 16,2-2 8-16,-6 5-8 0,4-3 0 0,-4-2 0 0,4 0 8 0,2 0-8 15,-5 0 0-15,2-2 9 0,-2 2-9 0,-1 0 0 16,1-5 9-16,0 5-9 15,-1-2 0-15,-1-3 0 0,1 3 0 0,1-3 0 0,-3 5 0 0,0 0 0 16,3 0 0-16,-3-5 0 0,0 1 0 0,3 1 0 16,-3-4 0-16,0 3 0 0,0 1 0 0,0 3 0 15,0 0 0-15,0 0 0 0,3-2 0 0,-1-3 0 16,-4 5 0-16,2 0 0 0,0-2 0 0,-3 2 0 16,1-5 0-16,-3 3 0 0,2-1 0 0,-2-1 0 15,-1 4 0-15,4-3-8 0,-3-1 8 0,2 1 0 0,-2-1 0 16,0 1-8-16,2 1 8 15,0-3 0-15,1 5 0 0,-1-2-8 0,1 2 8 0,2-5 0 0,-3 5 0 0,3 0 0 16,-2 0 0-16,-1 0 0 16,1 0 0-16,-4-2 0 0,1 2 0 0,-3 0-8 0,0 2 8 0,-2-2-8 15,-1 0 8-15,1 0 0 0,-1 0 0 0,1 0 0 16,-3 5 0-16,2-3 0 16,3-2 0-16,0 0 0 0,-2 5 0 0,2-3 0 0,3-2 0 15,-1 3 0-15,1-3 0 0,0 0 0 0,0 0 0 0,-1 0 0 16,1 7 0-16,-3-7 0 0,3 4 0 0,-3-1 0 15,0-3 0-15,1 7 0 16,-4 0-9-16,3-5 9 0,-2-2 0 0,2 0 0 0,-3 0 0 16,6 0 0-16,2 5 0 0,-2-3 0 0,0-2 0 0,2 0 0 15,-2 0 0-15,0 0 0 0,-3 0 0 0,5-2 0 0,-2 2 0 16,0-5 0-16,5 5 0 16,-3 0 0-16,1 0 0 0,2 0 0 0,-3 5 0 0,3-5 0 0,0-5 0 0,1 5 0 15,1 0 0-15,-2 0 0 0,0 0 0 16,3 0 0-16,0 5 0 0,0-5 0 15,-3 0 0-15,2 0 0 0,1 0 0 0,0 0 0 16,-1 2 0-16,-2-2 0 0,3 0 0 0,0 0 0 0,0 3 0 16,-3 1 0-16,2-4 0 0,1 7 0 0,0-7-9 0,-1 0 9 15,-1 0 0-15,1 0 0 0,1 3 0 16,-3-3 0-16,3 0 0 0,-3 4 0 0,0-8 0 16,3 8 0-16,-1 1 0 0,1-5 0 0,0 0 0 0,-1 0 0 15,1 0 0-15,-3 0 0 0,3-5 0 0,2 5 0 16,-2 0 0-16,5 0 0 0,-3-4 0 0,1 4 0 15,-1-3 0-15,3 3 0 0,0 0 0 0,-3 0 0 16,3-7 0-16,0 0 9 0,0 0-9 0,0 5 0 0,0-3 0 16,0-4 0-16,0 2 0 0,-2-3 0 0,-1 1 0 0,3-3 0 15,3 3 0-15,-3 2 0 0,-3-3 0 0,3 1 0 16,0-5 8-16,0 0-8 0,0 4 8 0,0 1-8 16,-3-5 0-16,3 4 8 0,0-4-8 0,0 5 0 15,0-5 0-15,0 2 0 16,0 0 0-16,3 0 0 0,-3-2 12 0,0 0-4 0,0 2 0 0,3-6 0 15,-1 6 0-15,1 0 0 0,-3-4 0 0,3-1 0 16,-1 5 8-16,1-2 2 0,0 0 0 0,-3 0 0 16,2 2-18-16,-2-2 0 0,-2 5 0 15,2-8 0-15,0 5 0 0,0 1 0 0,0-10 0 0,-3 6 0 16,6 4 0-16,-3-3 0 0,2-1 0 0,-2 4 0 16,0-1-12-16,-2-5 0 0,2 1 0 0,0 4 0 15,0-7 12-15,2 8 16 0,-2-10-3 0,0 2-1 0,0-2-12 16,0 6-13-16,-2-1 2 0,2-1 1 0,2-1 10 15,-4 1 14-15,2-2-3 0,0 8-1 0,0-6-10 0,0 1 0 16,0 2 0-16,-3-8 8 0,3 11-8 0,0-3 0 16,0-1 0-16,-3 4 0 0,3-3 0 0,-2-1 0 15,2 1 0-15,0 3 0 0,-3-11 0 0,6 11 0 16,-3-3 0-16,0-3 0 0,-3-4 0 0,3 7 0 16,3 2 0-16,-3-2 0 0,0 5-11 0,0-6-4 15,2 1-1-15,1 5 0 0,0-5 26 0,-1 4 5 16,1 1 1-16,0-5 0 0,2 7-16 0,-3-3 0 0,1 1 0 0,2-5 0 15,-2 12 0-15,2-13 0 16,1 8 0-16,-4 5 0 0,1-12-13 0,0 7-6 0,2 5-1 0,-2-13 0 16,-1 13 20-16,1-5 0 0,-1 2 0 15,1-6 0-15,-3-1 0 0,3 2 0 0,-1 3 0 0,1-2 0 16,-3-1 0-16,3 3 0 16,-1 0 0-16,-2-2 0 0,0 4 0 0,3-6 0 0,-3 3 0 0,3-1 0 15,-3 2 0-15,2-2 0 0,-2-3 0 0,0 9 0 16,3-11 0-16,-3 12 0 0,-3-10 0 0,3 8 0 15,-2-4 0-15,2 4 0 0,-3-6 0 0,3 10 0 16,-3-7 0-16,-2 7 0 0,2-2 0 0,-2-5 0 16,-3 5 0-16,3-3 0 0,0 3 0 0,-3-3 0 15,2 5 0-15,-2 0-8 0,3 0 8 0,-3 0 0 16,3 0 0-16,0 0 0 0,-1 0 0 0,1 0 0 16,2 0 0-16,-2 0 0 0,-3-3 0 15,0 3 0-15,3 0 0 0,-3 0 0 0,0 0 0 0,0 0 0 0,3 0 0 16,-3 0 0-16,0 0 0 0,0 0 0 15,0 0 0-15,0 0 0 0,3 3 0 0,-3-3 0 0,3 0 0 0,-3 0 0 16,2 0 0-16,-2 0 0 16,0 0 0-16,3-3 0 0,-3 3 0 0,0 0 0 15,3 0 8-15,-3 0-8 0,0 0 0 0,0 0 9 16,0 3-9-16,0-3 0 0,-2 5 0 0,-1-3 0 0,1 3-10 16,-4-1 10-16,1 1 0 0,0-3-9 0,-3 5 9 0,0 0 0 15,0 0 0-15,0-4 0 0,1 6 0 0,1-9 0 16,1 7 0-16,-3-2 0 0,0-3 0 0,0 8 0 15,1-6 0-15,-1-4 0 0,-3 3 0 0,3 4 0 0,0-7 0 16,1 5 0-16,1-5 0 0,-2 0 0 16,3-5 0-16,-3 5 0 0,3 0 0 0,-3 0 0 15,0 0 0-15,3 0 0 0,-3 0 0 0,0 0 0 0,-2 0 0 0,2 0 0 16,0 5 0-16,0-5 0 0,0 0 0 0,0 0 0 16,3 0 0-16,-3 0 0 0,3 2 0 0,0-2 0 15,-3 2 0-15,3-2 0 0,0 5 0 0,-1-5 0 16,4 0 0-16,-1 2 0 0,-2-2 0 15,2 5 0-15,3-3 0 0,-2-2 0 0,-1 0 0 0,1 3 0 16,2 1 0-16,0-4 0 0,0 3 0 0,0 2 0 16,0-5-12-16,3 0 2 0,-3 2 1 0,2-2 0 15,-1 0 9-15,1 0 12 0,1 0-2 0,0 5-1 16,-1-5-9-16,1 0 0 0,0-5 0 0,0 5 0 16,-1 0 0-16,1 0 0 0,-3 0 0 0,3 0 0 15,-1 0 0-15,-2-2 0 0,3 2 0 0,-3 0 0 16,0-5 0-16,0 2 0 0,0-4 0 0,0 7 0 0,-2-2 0 15,2-3-12-15,0 3 2 0,-3 2 1 0,4 0 9 16,-1-5 12-16,0 3-2 0,0 2-1 0,-3 0-9 0,3 0 0 16,0 0 0-16,0 0 0 0,0 0 0 0,0 0 0 15,0 0 0-15,1-2 0 0,-1 2 0 0,0-5-17 16,8 5 4-16,-6 0 1 0,1 0 12 0,0 0 16 16,-3-2-3-16,8 2-1 0,0 0-12 0,-5-5 0 15,-1 5 0-15,6 0 0 0,-2-3 0 0,2 3 0 16,-3-4 0-16,-2-1 0 0,5 5 0 0,-3-5 0 0,0 3 0 15,3 2 0-15,0-7 0 0,-2 2 0 16,2 5 0-16,-3-9 0 0,0 6 0 0,3 3 0 16,0 0 0-16,-2-7 0 0,-1 5 0 0,3 2 0 15,-2-5 0-15,2 5 0 0,0 0 0 0,0-7 0 0,0 7 0 0,0 0 0 16,0 0 0-16,0 0 0 0,0 0 0 16,0 0 0-16,-3 0 0 0,3 0-8 15,0 0 8-15,0 0 0 0,0 0 0 0,0 0 0 0,0 0 0 0,0 0 0 16,0 0-9-16,0 0 9 0,0 0 0 0,0 0-9 15,-5 5 9-15,5-3 0 0,-3 8-9 0,3-6 9 16,0 4 0-16,-3-4 0 0,3 3 0 0,0-7 0 16,0 7 0-16,3 3 0 0,-3-6 0 0,3-1 0 15,-3-3-8-15,0 7 8 0,2 0 0 0,1 0 0 16,0-5-9-16,-1 5 9 0,-2-7-12 0,0 10 12 16,5-5 0-16,-5 2 0 0,3 2 0 0,-3-2 0 15,0-5 0-15,3 8 0 0,-1-3 0 0,-2 0 0 16,0 2 0-16,0-2 0 0,0 0 0 0,0 8 0 0,0-13 0 0,0 12 0 15,0-7 0-15,0 2 0 0,0 1 0 0,0-3 0 16,0 2 0-16,3-2 0 16,-3 0 0-16,0 3 0 0,0-3 0 0,0 2 0 0,3 3 0 15,-3-5 0-15,2 3 0 0,-2-3 0 16,3 0 0-16,0 2 0 0,-3-7 0 0,0 5-10 16,2 3 10-16,1-3 0 0,-3 2 10 0,0-2-10 0,0 0 0 15,0 8 0-15,0-8 0 0,-3 2 0 0,3 0 0 0,-2 1 0 16,2 4 0-16,0-5 0 0,-3 3 0 0,3-2 0 15,0-1 0-15,0 5 0 0,0-5 0 0,-3 6 0 16,3-6 9-16,-2 5-9 0,2-5 0 0,0 6 0 16,-3-8 0-16,3 4 0 0,-3 1 0 0,1 0 0 0,-1 0 0 15,3-1 0-15,-3 4 0 0,3-6 0 0,-2 7 0 0,2-1 0 16,0-1 8-16,0-3-8 0,-3-4 8 16,3 10-8-16,0-3 0 0,0 0 0 0,0-2-14 0,0 2 5 15,0 0 9-15,-2 0 0 0,4-2 10 16,-2 2-10-16,0 0 0 0,-2 3 0 0,2-6 0 15,0-4 0-15,0 10 9 0,-3-3-9 0,3 0 8 0,0-2-8 16,0 2 0-16,-3 0 0 0,1 3 0 0,2-3 0 16,0 2 0-16,0-4 0 0,0 2 0 0,0-5 0 15,0 10 0-15,-3-7 0 0,3-5 0 0,0 7 0 16,0-2 0-16,0 0 0 0,-3-1 0 0,3-3 0 16,-2 3 0-16,-1-1 0 15,3-3 0-15,-3-3 0 0,1 8 0 0,-1-9 0 0,3-3 0 0,0 9 0 16,-3-4 8-16,1 2-8 0,2-5 0 0,0-2 8 15,0 0-8-15,0 10 0 0,-3-3 0 0,3 0 0 0,0-7 0 16,0 7 0-16,-3 0 0 0,3-7 0 0,0 0 0 0,0 2 0 16,0 7-9-16,0 3 9 0,0-9 0 0,0-3 0 15,0 9 0-15,0-4 0 0,-2 2 0 0,2-5 0 16,0 8 0-16,0-3 0 0,-3 0 0 0,3 0 0 16,0 0 0-16,0-5 0 0,0-2 0 0,0 7 0 15,0-7 8-15,0 7-8 0,0-7 0 0,0 7 0 16,-2-4 0-16,2-3 0 0,0 0 0 0,0 9 0 15,0-9 0-15,0 7-10 0,0-7 10 0,-3 5 0 16,3 2 8-16,-3-2-8 0,1 2 0 0,2 0 0 16,0 0 0-16,-3 0 0 0,3-5 0 0,0 5 0 15,-3 3 0-15,3-3-8 0,-2 2 8 0,2-2 0 16,0 0 0-16,0 0 0 0,0-4 0 0,0 4 0 16,-3 0 8-16,3-7-8 0,0 0 0 0,0 0 0 15,0 0 0-15,-3 7-8 0,3-7 8 0,-2 7 8 0,-1-5-8 16,3-2 11-16,0 0-11 0,0 0 0 0,0 0-12 0,0 0 12 15,0 0 0-15,0 0 0 0,-3-2 0 0,3 2 0 16,-5-5 0-16,5 5 0 0,-2-2 0 0,2 2 0 16,-6-7 0-16,1 7 0 0,0-3 14 0,2-1-4 15,-2 4-10-15,2 0 0 0,-2 0 0 0,-1 0 0 16,1 0 0-16,-3-3-14 0,3 3 5 0,-3 3 1 16,0-3 8-16,0 0 0 0,0 4 0 0,0-1 0 15,-2-3 0-15,2 0 8 0,0 4-8 0,3-1 11 16,-6-3-11-16,3 2 0 0,0 3-12 0,3-5 12 0,-1 0 0 15,-1 0 0-15,1-5 0 0,-2 5 12 16,0 0-12-16,0 0 0 0,0 0-12 0,1 0 12 0,-4-2 0 0,3-1 0 16,-3 3 12-16,4-4-4 15,-1 4-8-15,-3-3 0 0,0-1 0 0,1 4 0 16,2-3 0-16,-3-1 0 0,3 1 0 0,-2 1 0 0,2-3 0 0,-3 5 0 16,1 0 0-16,2-2 0 0,-3 2 0 0,1-5 0 15,-1 5 0-15,0 0 0 0,-2 0 0 0,0 0 0 16,0 0 0-16,2 0 0 0,-5 0 0 0,3 0 0 15,-3-2 0-15,0 2 0 0,3 0 0 0,0-5 8 16,-3 5-8-16,3 0 8 0,-1 0-18 0,1 0-4 16,-3 0-1-16,1 0 0 0,-1-5 15 0,2 5 15 15,-1 0-3-15,1 0-1 0,1-4-11 0,0 4 0 16,0 0 0-16,-1-3 0 0,4 3 0 0,-3 0 0 0,-1 0 0 0,1 0 0 16,0 0 0-16,-3 0 0 0,0-4 0 0,0 4 0 15,-5 0 0-15,3 0 0 0,-1-3 0 0,1 3 0 16,-1 0 0-16,-2 0-11 0,2 0 3 15,1 3 0-15,-1-3 8 0,1 0 0 0,-1 0 0 16,3 4-8-16,0-4 8 0,3 0 11 16,-3 3-3-16,1-3 0 0,1 0-8 0,1 0 0 0,-3 4 0 0,3 1 0 15,-3-5 0-15,0 0 0 0,3 0 0 0,0 0 0 16,0 0 0-16,-3 5 0 0,0-3 0 0,3-2 0 16,2 0 0-16,3 0 0 0,-5 0 0 0,0 5 0 15,2-3 0-15,3-2-11 0,3 5 11 0,-3-3-8 16,-3-2 8-16,1 3 0 0,7-3 0 0,-2 0 0 15,-3 0 0-15,2 4 0 0,1-1 0 0,5-3-8 16,0 0 8-16,0 0 8 0,0 0-8 0,0 0 11 0,0 0-11 16,0 0-17-16,0 0 4 0,0 0 1 0,0 0 12 0,0 0 0 15,0 0 0-15,0 0-9 0,0 0 9 0,0 0-8 16,0 0 8-16,0 0-8 0,3 0 8 0,-3 0 0 16,0 0 0-16,0 0 0 0,0 0 0 0,5 7 0 15,-2-7 0-15,-3 0 0 0,0 0 0 0,0 0 0 16,5 0 0-16,-2 0 0 0,-3 0 0 15,0 0 0-15,2 7 0 0,4-5 0 0,-4-2 0 0,-2 0 0 16,0 0 0-16,3 5 0 0,2-5 0 0,1 2 0 16,-6-2 0-16,2 7 0 0,1-7 0 0,-1 7 0 0,-2-7 0 15,0 0 0-15,0 7 0 0,0 0 0 16,-2-2 0-16,-1 9 0 0,1-4 0 0,2 1 0 16,0 1 0-16,-3 0 0 0,0 0 0 0,1 4 0 0,2-9 0 15,-3 10 0-15,0-3-10 0,1 2 10 0,2-2-12 0,0-4 12 16,0 6 0-1,0-2 0-15,-3-4 0 0,3 4 0 0,3-5 0 0,-1 1 0 0,-4 4 0 16,2-5 0-16,2 5 0 0,4-4-8 0,-6 4 8 0,2-5 0 16,4 8 0-16,-1-3 0 0,-5-5 0 0,2 5 0 15,-2 0 0-15,3-2 0 0,2 2 0 0,-2 7 0 16,-8-9 0-16,5 9 0 0,5-4 0 0,-5 4 0 16,-3-2 0-16,3 4 0 0,3-6 0 0,0 6 0 15,-6-2 0-15,3-2 0 0,0 5 0 0,0-1 0 16,3 1 0-16,-3-1 0 0,-3 1 0 0,3-3 0 15,3 5 0-15,-3 0 0 0,-3-3 0 0,3 5 0 16,0-4 0-16,0 0 0 0,0-1 0 0,-3-4 0 16,1 4 0-16,2 1 0 0,-3-8 0 0,-2 8 0 15,0-1 0-15,5 3 0 0,0-2 0 0,-3-1 0 16,-2 1 0-16,-1-1 0 0,4 1 0 0,-1-1 0 0,-2 1 0 16,2-1 0-16,0 1 0 0,1-1 0 0,2-1 0 15,-3-4 0-15,-2 6 0 0,5 2 0 16,2 2 0-16,-2-4 0 0,-2 1 0 0,2-1 0 0,2 7 0 0,-2-1 0 15,-2 3 0-15,-1-2 0 0,3-6 0 16,0 6 8-16,0-5-8 0,0-3 0 0,-2 1 0 0,2-1 0 16,2 1 8-16,-2 0-8 0,-2-1 0 0,4 1 9 15,1-1-9-15,-1 3 8 0,-2-3-8 0,3 1 0 0,0-1 0 16,2-1 8-16,-2-4-8 0,-1 6 0 0,1-3 0 16,-3-2 8-16,3 2-8 0,-3-4 0 15,0 6 0-15,0-2 0 0,2 3 0 0,4-1 0 0,-6 3 0 16,0-2 0-16,0-1 0 0,0 3 0 15,-6-2 0-15,4-1 0 0,-1 10 0 0,3-5 0 16,-5-2 0-16,2-2 0 0,-2-1 0 0,2 1 0 0,3-1 0 0,-3-2 0 16,-2 1 0-16,5 1 0 0,0-4 0 0,0 0 0 15,-2 4 8-15,-1-2-8 0,3-2 0 0,0 2 8 16,0-4-8-16,3-1 10 0,-6 1-10 0,3-3 10 16,3-2-10-16,-3 2 0 0,0 2 0 0,0-6 0 15,5 4 0-15,-3-5 0 0,-2 3 0 0,3 0 0 16,0-5 0-16,-1 2 8 0,-2-2-8 0,0 0 0 15,0 3 0-15,3-3 0 0,2 0 8 0,-2 0-8 16,-6-5 0-16,6 5 0 0,2 0 0 0,-2 0 0 16,-3-4 0-16,3 4 0 0,-1 0-8 0,6 0 8 0,-5 0-8 0,2 0 8 15,-2-2-10-15,2 2 10 0,3 0-25 16,-3 2 1-16,1 5 0 0,-4-4 0 16,6-3-24-16,-3 0-4 0,1 2 0 15,-1-4-1008-15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27:4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6588 7219 1206 0,'0'0'53'0,"0"0"11"0,0 0-51 0,0 0-13 16,0 0 0-16,0 0 0 0,5 2 89 0,-5-2 15 0,0 0 4 0,8 5 0 15,0-3-42-15,0-2-8 16,0 0-2-16,0 0 0 0,3 0-44 0,-3 0-12 16,2 0 0-16,1 0 0 0,5 0 0 0,-3 5 0 0,0-3 0 0,3 1 0 15,0-3 11-15,0 7-3 0,0-7-8 0,0 5 12 16,2-3-12-16,1-2 0 0,-1 0-9 0,6 5 9 16,0-5 14-16,0 0 9 15,-1 0 1-15,4 0 1 0,-6 2 9 0,5-2 2 0,1 0 0 16,-1 0 0-16,-2 0-12 0,0 0-1 0,0 0-1 0,-3-2 0 15,3-3-11-15,0 5-3 16,2 0 0-16,0-2 0 0,4-3-8 0,-4 5 12 0,0 0-12 0,1 0 12 16,-1 0-12-16,1-3 0 0,-3 3 0 0,-1 0 0 15,-1-4 0-15,-4 4 8 0,-2 0-8 0,3 0 0 16,-4 0 14-16,4 0-2 0,-1-3-1 0,-2 3 0 16,0-2 9-16,5-3 3 0,1 3 0 15,-4-3 0-15,-2 5-11 0,2 0-3 0,4 0 0 0,-6-2 0 16,-3 2-1-16,0-5-8 0,0 5 12 0,3 5-4 0,-3-5-8 0,-2 2 0 15,-1 3-12-15,4-3 12 0,-4-2 0 16,1 5 0-16,-11-5 0 0,5 2 0 0,3 1-20 0,-8-3 0 16,0 0 0-16,0 0 0 15,0 0-175-15,0 4-34 0,-13 4-7 0,-6-8-2 0</inkml:trace>
  <inkml:trace contextRef="#ctx0" brushRef="#br0" timeOffset="1984.14">9610 7158 2120 0,'0'0'94'0,"0"0"19"0,0 0-90 0,2-7-23 16,4 2 0-16,2-7 0 15,-1 5 30-15,7-9 2 0,2-1 0 0,2-6 0 0,3-1-16 0,3-2-4 16,3-4 0-16,-1-3 0 0,0-7-12 0,1-5-12 16,2 5 3-16,-3-7 0 15,1-2-37-15,-1-5-7 0,-4 7-2 16,-1-5 0-16,-3 0 22 0,1-2 4 15,-3 2 1-15,0 1 0 0,-3 4 28 16,-3 4 0-16,-2 3 0 0,0 3 0 0,-2 6 28 0,-1 8 11 16,-3-1 2-16,1 8 1 0,-3-1 7 0,0 1 2 0,-3 9 0 0,1 0 0 0,-3 2-19 0,2 0-4 0,0 5-1 15,-2 7 0-15,-3 0-27 0,3 3 0 16,-1 6 0-16,-2 5-11 0,1-2 11 0,1 12-8 16,-2 2 8-16,0 7-8 0,0 14 8 0,3 0-8 15,-3 2 8-15,3 1-8 0,0 4 8 0,-1 0 0 0,4-2 0 0,-1-3 0 16,3-2 0-16,3-4 0 0,-3-8 0 0,5-7 0 15,0-2 0-15,1-2 0 0,1-1 0 0,1-6 8 16,3-8-8-16,0 1 8 0,-1-1-8 0,3-9 8 16,3 3-8-16,-2-6 9 0,4-4-9 0,-2-4 10 15,2-1-10-15,1-7 0 0,-1 3 0 0,4-5-11 16,-1-5 23-16,3-2 4 0,-1-3 0 0,1 1 1 16,-3-1-17-16,-2 1 0 15,-1-3 0-15,-2 2 0 0,0 6-11 0,-3-1 11 0,1 0-12 0,-4 2 12 16,-2 3 0-16,3 5 0 0,-3 2 0 0,-3 0 0 15,-5 7 0-15,5 0 0 0,1 7 0 0,-1 2 0 0,0 3 0 0,-2 0 17 16,2 9-3-16,0-2-1 16,1-3-5-16,-1 8-8 0,0-8 11 0,1 5-11 15,-1-4 10-15,0-1-10 0,0 1 8 0,1-3-8 0,-1-5 0 0,3 5 8 16,0-4-8-16,-3-3 0 16,6 0 0-16,-3-5 0 0,0-2 0 0,2-2 0 15,3-5-21-15,1 0-10 0,-1-3-1 0,3-4-1 16,2 5-108-16,-2-8-22 0,0-4-4 0,0 5-1 15,-3-3-43-15,-2-2-9 0,2 2-1 0,-5-2-1 16,-3 2 80-16,0-2 16 0,1 7 3 0,-4-3 1 0,-2 1 111 0,-2-1 23 16,2 1 4-16,-3 2 0 0,-2-3 91 0,0 8 17 0,-3-5 4 15,0 0-516-15</inkml:trace>
  <inkml:trace contextRef="#ctx0" brushRef="#br0" timeOffset="2202.35">10530 6304 1785 0,'0'0'159'0,"-2"0"-127"0,-1 7-32 0,3-7 0 16,0 0 146-16,0 0 23 0,0 7 5 0,0-7 1 15,0 0-115-15,3 7-24 0,2 0-4 0,0 0 0 0,3-4-32 0,0 4 0 16,0-5 0-16,0 3-751 16,3-3-144-16</inkml:trace>
  <inkml:trace contextRef="#ctx0" brushRef="#br0" timeOffset="2573.79">10824 6596 2257 0,'-5'14'100'0,"2"-12"20"16,1 12-96-16,-4-4-24 0,4 6 0 0,2 3 0 16,-3 0 56-16,0 2 7 0,-2-2 1 0,2-3 0 0,-2 8-46 0,0-1-9 15,-1-6-1-15,-4 4-8 0,2-2 0 0,0-5 0 16,0 2 0-16,0-2 0 16,0 1-28-16,0-4-4 0,3 1 0 0,-3-7 0 15,3 2-16-15,2 0-4 0,-2-5-1 0,5-2 0 16,0 0 21-16,2-2 4 0,4-5 0 0,2-5 1 0,0-2 7 0,5 0 0 0,-3-5 1 0,6-2 0 15,0-5 19-15,0-2-10 0,-3 4 10 0,3-2-8 16,0 3 8-16,-3 2 14 0,1-5-3 0,1 9-1 16,-1-4-10-16,-1 9 10 0,0-2-10 0,0 0 10 15,-2 5 11-15,-1 2 3 0,1 0 0 0,-3 7 0 16,0-3 12-16,3 6 4 0,-4-3 0 0,4 7 0 16,-3 0-1-16,0 2 0 0,2-2 0 0,-2 7 0 15,3 0-15-15,-3-2-2 0,3 5-1 0,-4-1 0 16,4-2-21-16,-3 3 8 0,3-6-8 0,-1 1 0 15,-2 0 0-15,5-3-12 0,-5-6 2 0,3 4 0 16,-1-7-45-16,1-3-9 16,0-4-1-16,2-7-632 0,3-2-127 15</inkml:trace>
  <inkml:trace contextRef="#ctx0" brushRef="#br0" timeOffset="3657.66">11446 5980 518 0,'0'-10'46'0,"0"-4"-37"0,0 5-9 0,-3-1 0 0,3 1 337 0,0 9 66 16,0 0 13-16,-2 2 2 0,-4 8-278 0,1 1-56 15,0 6-12-15,-1 2-1 0,-2 11-25 0,3 3-5 16,0 7-1-16,-3 5 0 0,0 2-15 0,-3 7-3 16,1 2-1-16,-1 1 0 0,-2-8-8 0,2 5-1 15,1-7-1-15,-1 0 0 0,1-4-11 0,2 4 0 16,0-7 9-16,3-3-9 0,-1-4 0 0,-2-2 0 16,6-5 0-16,-4-5 8 0,6-5-8 0,-2-2 0 0,-1-4 0 0,3-8 0 15,0-2 0-15,0 0 0 16,0 0-9-16,5-2 9 0,3-12 0 0,0 2-11 15,-2-9 11-15,1 4-8 0,4-6 8 0,0 4 0 0,-1-2 0 16,1 0 0-16,-1-3 0 0,1 8 0 16,2-1 0-16,0 1 0 0,-2 6 0 0,2-4 0 0,-2 5 0 15,-1 2 0-15,1-3 0 0,0 3 0 0,-1 0 0 16,3 0 0-16,1 5 0 0,-1-3 0 0,3 0 0 0,-3 1 0 16,0 4 0-16,0 0-8 0,-2 0 8 0,-3 0-8 15,0 0 8-15,0 4 0 0,-8-4-9 16,8 5 9-16,-8-5-17 0,2 5 1 0,-2-5 0 0,6 9 0 15,-9-2-8 1,3 0-2-16,-3 3 0 0,-2-3 0 0,-3 0 11 0,0 2 3 16,0 1 0-16,-2-3 0 0,-1 2 12 0,1 3 0 0,-1-3-10 0,0 1 10 0,3-3 0 15,1 2 8-15,-1 5 0 16,0-4 0-16,2-3 8 0,4 2 2 0,-1 3 0 0,3 0 0 0,3 2-18 0,-1-5 10 16,4 8-10-16,2-3 8 0,2 0 13 15,3-5 3-15,3 5 0 0,3-4 0 0,-1-1-24 0,3-2-13 16,1-2 1-16,-4-3 1 0,3-2 11 0,3 0 0 15,3 0 0-15,-4-2 0 0,7-3-20 16,-1-2-3-16,-3 5 0 0,3-5 0 16,0 0 10-16,-2 0 1 0,-3 4 1 0,-3-4 0 0,0 0 11 0,-5 5 0 0,-3-3 0 15,-2 5 0-15,-3-4 0 0,-3-1 0 16,0 5 0-16,-5 0 0 0,0 0 16 0,0 0 0 16,-3-7-1-16,-2 0 0 0,-3 4 2 0,0-4 1 0,-2 7 0 0,-1-7 0 15,-2 7-18-15,0 0 0 16,-1 0 8-16,1 5-8 0,0-3 10 0,0-2-2 15,2 10 0-15,3-3 0 0,0 0-24 0,0 0-6 0,3 2-1 0,0 5 0 16,2-4 13-16,3 4 10 16,0-5-13-16,3 5 5 0,2 1 8 0,0-4 0 0,3-4 0 0,3 3 0 15,2 2 0-15,3-8 0 0,-3 3 0 0,3-7 0 16,3 7 0-16,-1-7 0 0,1 0 0 0,2 0 11 16,-3-7-3-16,3 5 0 0,1-5 0 0,1-7 0 15,1 4 8-15,3-4 0 0,-1-2 1 0,-2-3 0 16,0-5-17-16,0-4 0 0,2 5 0 0,-2-6 0 15,-3-1 0-15,-2-1 0 16,-1-2 0-16,-5 3 0 0,-2-1 0 0,0 8 0 0,-9-1-10 0,1 5 10 16,-3-2 0-16,-5 5 0 0,-3 2 0 0,-3 4 0 15,0 1 0-15,-2 4 0 0,-5 3 9 0,2 2-1 0,0 2-20 0,0 5-4 16,0 7-1-16,0 3 0 0,0-1 8 0,1 5 9 16,1 5-13-16,1 0 5 15,2 5-3-15,1 4 0 0,2-2 0 0,0 0 0 16,5-3 26-16,1-4 5 0,4 3 0 0,1-6 1 0,2-4-12 0,3-5-9 15,3-2 12-15,5-5-12 0,2 0 18 0,1-2-3 16,-1-10-1-16,6 2 0 0,3-8 2 0,2-6 0 16,2-6 0-16,-1-3 0 0,-1-12-16 0,2-2-8 15,-2-7 8-15,9-2-13 16,-1-12-21-16,2 4-4 0,-2-9-1 0,3-2 0 16,-3-2 10-16,-5-6 1 0,0-1 1 0,-6-3 0 0,-2 0 27 0,0 2 0 0,-3 8 0 0,-3-1 0 15,-2 8 0-15,-5 1 0 0,-3 13 9 0,0 9-9 16,-6 7 43-16,-2 10 1 15,0 1 1-15,-2 11 0 0,-1 6-17 0,3 5-3 0,-8 7-1 0,0 10 0 16,0 4-12-16,-2 9-4 0,-1 10 0 0,-2 3 0 16,2 11-8-16,-2 4-11 0,-3 13 3 0,3 7 0 15,0-5 8-15,2 4 11 0,0 3-3 16,4-2 0-16,4 2-8 0,0-7 0 16,1-3 0-16,4-2 0 0,1-9 0 0,2 2 0 0,3-4 0 0,3-10 0 15,2 0-14-15,0-7-5 0,3-7-1 0,0-3 0 31,2 3-224-31,6-9-44 0,24 6-10 0,-3-13-2 0</inkml:trace>
  <inkml:trace contextRef="#ctx0" brushRef="#br0" timeOffset="4104.16">13758 5944 2246 0,'0'0'100'0,"0"0"20"0,-5 3-96 0,2-3-24 16,-2 7 0-16,2 0 0 0,1 2 120 0,-1 8 20 15,3-1 4-15,-2 8 1 16,2 6-111-16,-3 3-22 0,-2 7-12 0,2 5 12 0,-5 9-12 0,3 2 0 0,-1-2 0 0,-2 3 0 16,3-1 0-16,-3-2 0 15,3 3 0-15,-3-8 0 0,3 5 0 0,-1-9-11 16,4-3 3-16,-1-9 0 0,1-2-4 15,2-3 0-15,0-9 0 0,2 2 0 0,1-9 12 0,2 0 0 0,0-8 0 0,3 1 0 16,-2-5 0-16,4 0 0 0,1-5 0 0,2-4 0 16,3-1 0-16,0-4 0 0,2-2 0 0,-2-8 0 15,3 6-14-15,-1-4-1 0,-2-1 0 0,5 4 0 16,-2 0-3-16,-1 3-1 0,1-1 0 0,-1 3 0 16,-2 9 43-16,0 1 8 0,0 4 1 0,0 0 1 15,0 7-21-15,-3 0-4 0,-2 2-1 16,4 5 0-16,-4 3 39 0,2-1 7 15,-2 1 2-15,-3-1 0 0,2 5-29 0,-2-4-6 0,0-1-1 0,-3 1 0 16,1-3-12-16,2-5-8 0,-3 1 8 0,0-3-8 31,1 0-47-31,-1 0-13 0,-2-7-4 0,2 0 0 16,0-7-152-16,0 0-32 0</inkml:trace>
  <inkml:trace contextRef="#ctx0" brushRef="#br0" timeOffset="4247.97">14285 6154 2739 0,'-5'7'60'0,"2"0"13"0,0 0 3 0,1 2 0 0,2-2-60 0,-3 7-16 0,3-2 0 0,0 0 0 0,0-3 0 0,0 1-10 16,0 4 2-16,0 0 0 16,-3-2-230-16,3 2-46 0</inkml:trace>
  <inkml:trace contextRef="#ctx0" brushRef="#br0" timeOffset="4493.3">14290 6553 288 0,'0'0'12'0,"0"0"4"0,0 3-16 0,0 6 0 0,3-2 0 0,2 0 0 16,0 0 509-16,3 3 99 0,0-6 20 0,3 1 4 15,2 2-472-15,-2-7-94 0,2 7-19 0,0-2-4 16,3-3-35-16,0 1-8 16,-3 1 0-16,-2-1 0 0,2 1 0 0,-3-1 0 0,-4 4 0 0,2-5 0 15,-3 5 0-15,-2-2 0 0,-1 2 0 0,-2-2 0 16,3 2 0-16,-6 2 0 0,1-2 0 0,-1 0 0 15,-5 0 0-15,3 3 0 0,-3-3 0 0,0 0 0 16,-5 0 0-16,2 0 0 0,-2-5 0 0,0 5 0 16,-1-4-24-16,1 4-6 0,-5-3-2 0,4-1 0 15,1-1-38-15,3-2-8 0,-4 0-2 16,6-2 0-16,1 2-188 16,1-7-39-16,-2 0-7 0,8-3-2 0</inkml:trace>
  <inkml:trace contextRef="#ctx0" brushRef="#br0" timeOffset="4684.3">14637 6391 172 0,'24'-12'8'0,"-11"5"1"0,0 3-9 0,3 1 0 16,0-4 0-16,0 7 0 0,0 0 523 0,-3 0 102 16,0 7 21-16,-2 0 4 0,-1-4-456 0,-2 11-91 15,-3 0-19-15,-2 5-3 0,0-3-33 0,-3 8-6 16,-3-1-2-16,-2 8 0 0,-3 2-26 0,3-3-6 16,-3 10 0-16,0-7-8 0,0 5 8 0,5 2-8 15,0-7 0-15,1-3 0 0,-1 1 0 0,3-5-9 16,0-3 1-16,3 1 0 15,-1-8-148-15,4 5-28 0,-1-11-7 0,-2 4-567 16,5-12-114-16</inkml:trace>
  <inkml:trace contextRef="#ctx0" brushRef="#br0" timeOffset="4834.03">14698 6476 288 0,'-8'-7'25'0,"2"7"-25"0,1 0 0 0,2 0 0 0,-4 0 571 0,7 0 109 0,0 0 21 0,0 0 5 15,0 0-498-15,7 9-99 0,4-2-20 0,2 0-4 16,3 0-53-16,8-4-10 0,0 4-2 0,5-3-1 31,-3-1-53-31,3-3-10 0,1 0-3 0,1 0-874 0,6 0-175 0</inkml:trace>
  <inkml:trace contextRef="#ctx0" brushRef="#br0" timeOffset="5295.82">16039 6798 2948 0,'0'0'65'0,"-3"-5"14"0,3-2 2 0,3-2 1 0,-3-1-66 0,5 1-16 0,1-3 0 0,2 0 0 0,-3 1 0 0,0-1 0 0,0 0 0 0,3 0 0 31,-2 1-48-31,-1 1-12 0,3-4-4 0,-3 9 0 0,0-6-24 0,3 4-4 0,-5 4-2 16,2 3 0-1,-5 0-2-15,0 3-1 0,0 4 0 0,3 4 0 0,-3 1 73 0,-3 9 16 0,1-2 8 0,-1 9-10 16,3 3 60-16,-3-3 12 0,3 3 2 0,0 2 1 16,0-10 2-16,0 8 0 0,3-3 0 15,-3-2 0-15,5-7-46 0,-2-5-9 0,2 2-1 16,1 1-1-16,2-10-10 0,-1-2-14 0,1-3 3 0,3-9-731 15,5 0-146-15</inkml:trace>
  <inkml:trace contextRef="#ctx0" brushRef="#br0" timeOffset="5455.36">16380 6161 230 0,'-21'0'10'0,"13"0"2"0,3 4-12 0,0-1 0 15,-3 4 0-15,0 2 0 0,0-2 572 0,3 10 111 16,2-3 22-16,0 5 5 0,-2 2-533 0,2-2-106 15,3 2-22-15,0-5-4 0,-2 1-45 0,2 4-12 16,5-5 0-16,0-2-1 16,-2-2-159-16,2 2-31 0,6 5-6 0,2 0-2 0</inkml:trace>
  <inkml:trace contextRef="#ctx0" brushRef="#br0" timeOffset="6579.53">16454 6897 1958 0,'0'0'87'0,"0"0"17"0,0 0-83 0,0 0-21 0,0 0 0 0,0 0 0 16,6-7 199-16,2 4 35 0,2-4 7 0,-2 0 2 15,-3 0-191-15,3-2-39 0,3-1-13 0,0-6 9 31,-3-1-29-31,-1-4-7 0,4 2-1 0,-3-4 0 0,0-5-14 0,0 4-3 0,0-4-1 0,0-3 0 0,-3 1 22 0,3-1 4 16,-5 5 0-16,-1-2 1 0,1 5 19 0,-3 4 0 16,-3-2 0-16,1 11 0 0,-4-4 21 0,4 12-1 15,-6-3-1-15,0 10 0 0,-3 2-19 0,1 2 10 16,-4 8-10-16,-1 6 8 0,-1 1-8 0,-3 9-12 16,3 4 2-16,-5 6 1 0,-3-1-2 0,0 0 0 15,6 3 0-15,-1-3 0 0,4-2 2 16,-1-7 0-16,5-2 0 0,6-1 0 0,2-4 9 0,1-2 8 15,2-8-8-15,5 3 11 0,3-7 10 0,2-5 3 16,-2 0 0-16,5-7 0 0,9-7 11 0,1-7 2 16,-1-3 1-16,4-2 0 0,3-9-30 0,3-12-8 0,10-7 0 15,1-4 0 1,2-11-28-16,2-6-11 0,3 5-1 16,-5-10-1-16,-2-5-9 0,-4 3-2 0,1-3 0 0,-5-2 0 15,2 3 16-15,-6-1 4 0,-2 12 0 0,-2 5 0 0,-6 5 32 0,-2 13 0 0,-6 6 0 16,-3 6 0-16,1 12 60 0,-8 0 7 0,-6 10 1 0,-2 2 0 15,5 7-13-15,0 0-3 0,-14 14 0 0,-4 3 0 16,-3 11-28-16,2 0-5 0,-5 17-2 0,1-3 0 16,-4 5-2-16,3 0-1 0,1 5 0 0,-1 0 0 15,-3 2 9-15,3 0 1 0,3 0 1 0,0-2 0 16,3-5-25-16,2 4 0 0,8-8 0 0,0 4 0 0,3-3 0 16,2-1 0-16,3-6 0 0,5-1 0 0,3 1 0 0,3-4 0 15,-1-2 0-15,4 2 0 16,4-10 0-16,1 5 0 0,-4-9 0 0,4 2 0 0,2-9 0 15,0 2 0-15,3-7 0 0,0-4 0 0,2 1 0 16,4-8 0-16,1 1 0 0,1-4 0 16,0 0-20-16,2-4-10 0,-2-4-2 0,-3-6 0 0,0 5 20 0,-2-3 3 15,-4-9 1-15,1 4 0 0,-5 1-13 16,-3-1-3-16,-3-2 0 0,-3 3 0 16,-2-1-6-16,-2 1-2 0,-6 4 0 0,-3-2 0 0,-2 7 32 15,-1 2 0-15,-7 0 0 0,3 7 0 0,-6-2-8 0,-3 3 8 16,-2 8 0-16,0-1-9 0,-3 4 9 0,-2 2 0 15,-1 8 0-15,3-1 8 0,1 8-8 0,4-3 0 16,3 5 0-16,0-3 8 0,-2 8-8 0,7-8 0 16,3 8 0-16,6-5 0 0,-1-3 27 0,6 1 10 0,7-1 3 0,3 1 0 15,3-8-24-15,11 5-5 0,-1-9-1 0,6 2 0 16,0-4-1-16,2-3 0 0,3-7 0 0,3 0 0 16,2-7-19-16,3-3-4 0,5 1-1 15,1-5 0-15,-1-3 3 0,0 1 0 0,-5-8 0 16,3 1 0-16,-1-8-8 0,1 1-2 0,-6 4 0 0,1 0 0 15,-6-2 35-15,0 2 7 0,-8 0 2 0,-3-2 0 16,-4 9 4-16,-7-2 1 16,-1 4 0-16,-6-4 0 0,-3 9 8 0,-2-2 1 0,-6 0 1 0,-5 5 0 15,-3 2-20-15,-2 0-4 0,-5 7-1 0,-4 0 0 16,-1 4-12-16,-1 6 9 0,0-1-9 0,0 8 8 16,-2 1-8-16,-1 1 0 0,3 5-10 0,6 2 10 15,-3-3 0-15,5 8 8 0,0-1 1 0,3-4 0 16,2-2-9-16,3-1 8 0,3 1-8 0,0-8 8 15,2-2-8-15,3 3 0 0,0-10 0 0,5 2 0 16,1-2 0-16,2-7 0 0,2 0 0 0,3 0 0 16,3-7 0-16,3 5 0 0,2-12 0 0,3 4 0 0,0 1-14 0,-1-3-5 15,-1 3-1-15,-1-1 0 0,0-4 20 0,3 7 0 16,-6 0 0-16,1 5 0 0,-3-1 16 0,-3-1-2 16,0 8-1-16,-2-1 0 0,-1 4-1 0,-2-5 0 15,0 5 0-15,-3 3 0 0,3 1 25 0,-2 1 5 16,-1-5 1-16,3 7 0 0,-3 0-27 0,-2-2-6 15,5 2-1-15,-6-4 0 0,6 4-9 0,-2-5 0 0,2 3 0 0,2-3 0 32,1 1-147-32,2-3-31 0,3-5-6 0</inkml:trace>
  <inkml:trace contextRef="#ctx0" brushRef="#br0" timeOffset="10736.78">14901 9726 1036 0,'-5'9'92'0,"5"-1"-73"0,-3 1-19 0,-2 7 0 0,5 1 236 0,0 11 43 16,0 0 9-16,3 10 1 15,2 2-222-15,3 0-45 0,-3 7-9 0,3 0-1 16,0 2-4-16,3 3 0 0,-1-3 0 0,1 6 0 15,-1-6-8-15,4 3-16 0,-1-5 4 16,-5-3 1-16,2 1-4 0,-2-7-1 0,3-3 0 0,-3-2 0 0,-3-2 8 16,1-8 8-16,1 1-13 0,-1-1 5 15,-1-6-33-15,-2-1-7 0,-1-4 0 0,4-3-1 16,-4-6-75-16,-2-3-16 0,3-17-2 0,2 1-538 0</inkml:trace>
  <inkml:trace contextRef="#ctx0" brushRef="#br0" timeOffset="12138.23">17198 10124 1267 0,'-8'-8'112'0,"3"8"-89"0,2 0-23 0,-2 0 0 0,2-2 183 0,3 2 32 15,3-5 6-15,5 3 2 0,0-3-131 0,8 1-25 16,2-1-6-16,1-2-1 0,4 5-3 0,4-6-1 0,2 1 0 0,5 0 0 16,6-2-20-16,5 2-5 0,3 0-1 15,-1 4 0-15,1-4 10 0,-3 5 1 0,0-3 1 0,2-2 0 16,6 3-22-16,0-1-5 0,3-2-1 0,-3 5 0 15,0-6-3-15,-3 8-1 0,0-7 0 16,0 0 0-16,6 5-10 0,-3-5 0 16,0 5 0-16,-3-3 0 0,-2 5-19 0,-6-7 1 0,0 7 0 0,-2-3 0 31,0 1-37-31,0-3-7 0,-1 5-2 0,-4-2 0 0,-6 2-106 16,-3 0-22-16,-2 0-4 0</inkml:trace>
  <inkml:trace contextRef="#ctx0" brushRef="#br0" timeOffset="12472.57">18624 9517 2530 0,'0'0'112'0,"0"0"24"0,0 0-109 0,0 0-27 0,3 7 0 0,-1 7 0 16,4 0 53-16,-1 2 6 0,0 3 1 0,0 5 0 16,-2 6-45-16,2 3-15 0,-2 5 9 15,0 4-9-15,-1 5 0 0,1 7 0 0,0 8 0 0,-3-4 0 16,0 3-11-16,2-4 11 0,1 6-8 0,0-1 8 15,-1-4-10-15,1 4 10 0,0-13-12 0,-1 3 12 16,3-10-20-16,1-2 2 16,-1-2 1-16,3-13 0 0,-3 4 4 0,3-10 1 0,3-3 0 15,-1-9 0-15,-2-2-116 0,3-10-24 0</inkml:trace>
  <inkml:trace contextRef="#ctx0" brushRef="#br0" timeOffset="12910.18">18600 9418 2790 0,'0'0'61'0,"0"0"13"0,0 0 2 0,6-5 3 0,1 3-63 0,4-3-16 0,8 3 0 0,-1-1 0 0,6-4 12 0,2 3 0 15,3 1 0-15,1-4 0 0,4 0-12 0,0 7 0 16,1-7 0-16,2 7 0 0,2-2 0 0,6 0-10 15,3-3 2-15,2 5 0 0,1 0 8 16,-4 0 0-16,1-3 0 0,-3 3 0 16,2 0 0-16,1 0 0 0,2 0 0 0,1 0 0 15,-6 0 0-15,2 0 0 0,-2 0 0 16,-2 3 0-16,-6-3 0 0,2 0 0 0,1 0 0 0,-3 5 0 0,3-5 0 0,-3 2 0 16,-8 0 0-16,0 3 0 0,-3-3 0 15,-4-2 0-15,1 7 0 0,-4-2 0 16,-1 0 0-16,-2 2 0 0,-2 0 8 0,-4 2-8 15,1 5 0-15,-3 0 0 0,0 5 0 16,-3-2 0-16,3 6 0 0,-3 1 0 0,-2-1 0 0,-1 8 0 0,1 2 0 16,-3-3 0-16,3 10 0 0,-3 0 0 0,0 7 0 0,-3 7 16 0,0 3-3 15,1-1 0-15,-1-2 11 0,0 3 1 0,1-1 1 0,-6 5 0 16,3 3-26-16,-1-8 0 0,-2-1 0 0,3-6 0 31,-3-2-20-31,3 0-10 0,-3-7-2 0,0 0 0 0,0-2 7 0,0-5 1 0,0-3 0 16,0 3 0-16,-2-9-99 15,-1-1-19-15,0 1-4 0,-4-3-928 0</inkml:trace>
  <inkml:trace contextRef="#ctx0" brushRef="#br0" timeOffset="13125.95">18902 10730 2746 0,'0'0'122'0,"0"0"25"0,-3 3-118 0,3-3-29 0,0 0 0 0,0 0 0 0,5 0 51 0,6-3 4 16,2-1 1-16,3 4 0 16,5 0-39-16,11-7-7 0,8 4-2 0,5-2 0 0,8 3 0 0,0 0 0 15,2-3 0-15,1 5 0 0,7 0-8 0,1-2 0 16,-1-3-12-16,1 5 12 16,-6 0-67-16,3 0-5 0,-3 0-2 0,-2 0-766 15,-1 0-152-15</inkml:trace>
  <inkml:trace contextRef="#ctx0" brushRef="#br0" timeOffset="13695.37">18439 9634 2790 0,'-5'0'61'0,"-1"0"13"0,-2 0 2 0,3 0 3 0,2 5-63 0,3-5-16 0,0 0 0 0,0 0 0 15,0 7 12-15,3-2 0 16,0 7 0-16,5-3 0 0,0 0-12 0,2 5 0 0,1 3 0 0,5-1 0 15,-3 1 0-15,3-1 0 0,-3 5 0 0,5-2 0 16,-2 5 0-16,3-3 0 0,-1-2 0 0,4 0 0 16,-1-3 0-16,2 1 0 0,1-6 0 0,0 3 0 15,-3 3 0-15,0-3-10 16,1-5 2-16,-4 6 0 0,1-6 8 0,-3 0 0 16,-1 3 0-16,-4-3 0 0,0 1 0 0,-3-3 0 0,-3 2 0 0,-3 5 0 15,-4-4-15-15,-3 4-1 0,-9-5 0 0,-2 8 0 16,-2-3-44-1,-9 0-10-15,-2 3-2 0,-5 1 0 0,0-4-121 16,-4 10-25-16,-30 14-5 0,15-13-1 0</inkml:trace>
  <inkml:trace contextRef="#ctx0" brushRef="#br0" timeOffset="14732.79">20209 9987 1796 0,'0'0'40'0,"0"0"8"0,0 0 1 0,0 0 1 0,0 0-40 0,0 0-10 16,0 0 0-16,0 0 0 0,0 0 0 0,0 0 0 0,0 0 0 0,-3 0 0 31,-2 0-24-31,2-5-8 0,-2 5 0 0,0 0-1 0,-1-2 20 0,4-3 4 0,-6 3 1 0,5 0 0 16,-2-3 8-16,0-2 11 0,-1 7-3 0,1-7 0 15,2 7-8-15,1-3 0 0,-4 1 0 0,6-3 0 16,-2 3 0-16,2 2-9 0,-3-5 9 0,3 5-13 15,0 0-9-15,0 0-2 0,-2 0 0 0,2 0 0 16,0 0 24-16,0 0 15 0,0 0-3 0,0 0 0 16,0 0 7-16,0 0 1 0,0 0 0 0,0 0 0 15,0 0 33-15,0 0 7 0,5-2 2 0,3 2 0 0,-3 0-22 0,3 0-5 16,0-5-1-16,-3 5 0 0,3-2-13 16,0 2-2-16,0-2-1 0,0 2 0 15,0 0 22-15,0 0 5 0,2 0 1 0,1-5 0 16,2 5-18-16,-2 0-3 0,2 0-1 0,0 0 0 15,3 0 9-15,0 0 2 0,-3-2 0 0,6 2 0 0,-1 0-10 16,6 0-1-16,0 0-1 0,2 2 0 16,3-2-7-16,-2 0-2 0,5-2 0 0,-1 2 0 0,4-5 21 15,2 5 4-15,5 0 1 0,3-3 0 0,0 3-20 0,-5-4-3 16,-6 1-1-16,3 3 0 0,-2-7-16 0,2 7 0 16,0 0 0-16,2 0 0 0,1 0 0 0,0 0 0 15,-6 0 0-15,-2 0 0 0,2 0 0 0,-5 0 0 0,-2 0 0 16,-3 0 0-16,-3 5 0 0,0-5 0 15,-2 0 0-15,2 0 0 0,-3 0 0 0,1 0 0 0,-1 0 0 0,3 0 0 16,-5 2 0-16,0-2-16 0,-3 0 4 16,3 0 0-1,-5 3-32-15,-3 1-5 0,0-4-2 0,0 0 0 16,-3 3-21-16,0-3-4 0,-2 0 0 0,2 5-1 0,-2-3-16 16,-3-2-3-16,0 0-1 0</inkml:trace>
  <inkml:trace contextRef="#ctx0" brushRef="#br0" timeOffset="15085.79">21381 9738 2282 0,'0'0'50'0,"-3"0"10"0,1 0 3 16,-4 0 1-16,6 0-51 0,0 0-13 0,0 0 0 0,0 0 0 0,0 0 20 0,0 0 0 15,0 0 1-15,0 0 0 0,8 5 1 0,-2-3 0 16,2-2 0-16,0 7 0 0,2-7 3 0,1 2 1 16,2 3 0-16,3-3 0 0,0 3-13 0,2-3-2 15,1 5-1-15,-1 0 0 0,3-4-10 0,-2 4 0 16,-1 2 0-16,1-2 8 0,-1 0-8 0,1 3 0 16,-3-3 0-16,0 2 0 15,-3-2 8-15,0 5 0 0,-2-2 0 0,-3-1 0 0,-3 0-8 0,0-2 0 16,-5 3 0-16,0 4 0 0,-2-5 0 0,-9 5 0 15,-5 3 0-15,-5-1 0 0,-5-2-14 0,-4 3-5 0,-7 4-1 16,0-2 0 0,0-3-12-16,3-2-4 0,0 3 0 0,2-3 0 15,-3 0-123-15,6-4-25 0</inkml:trace>
  <inkml:trace contextRef="#ctx0" brushRef="#br0" timeOffset="15386.64">22093 9561 3049 0,'-8'3'67'0,"5"4"13"0,-5 0 4 0,0 0 2 0,0 2-69 0,3 1-17 0,0 4 0 0,2-5 0 0,-2 10 10 0,2-7-2 15,-2 4 0-15,2 5 0 16,1-2-8-16,2 5-11 0,-3-1 3 0,3 8 0 15,3 2-2-15,-1 4 0 0,1 3 0 0,2 10 0 0,0-3-6 0,1 5-2 16,-1-1 0-16,-2 3 0 16,2 1-2-16,0-6 0 0,1 3 0 0,-4-3 0 15,3-4-12-15,-2-3-4 16,2-4 0-16,1-5 0 0,-4-8-54 0,4 4-11 0,-6-10-3 0,2-5 0 16,1-7-122-16,0-5-25 15,-3-2-5-15,0-19 0 0</inkml:trace>
  <inkml:trace contextRef="#ctx0" brushRef="#br0" timeOffset="15778.14">22058 9437 345 0,'-2'-3'31'0,"-1"-4"-31"0,-2 0 0 0,-1 0 0 16,1 5 543-16,3-5 102 16,2 0 21-16,2 7 4 0,3-7-522 0,1 4-104 0,4 3-20 0,6-2-5 15,3-3 12-15,-1 5 2 0,6-2 1 0,3-3 0 16,2 5-21-16,8 0-4 0,8-2-1 0,0 2 0 15,5 0-8-15,3 2 0 0,-3-2 0 0,3 0 0 16,0 5 0-16,5-3 0 16,3 3 0-16,0-3 0 0,-3 1 0 0,0 4 0 0,-5-3 0 0,0 1 0 15,3 2 0-15,-1 0 0 16,-2 3 0-16,-3-3 0 0,1-3 0 0,-6 4 0 0,-6-4 0 0,1 3 0 16,0 5 0-16,2-7 0 0,-5 9 0 0,3-7 0 15,-3 2 0-15,-3-2 0 0,1 0 0 0,-6 3 0 16,-3-1 0-16,-2 3 0 0,-3 0 0 0,-5 2 0 0,0 0 0 15,-6 5-12-15,-2-3 2 0,0 5 1 0,-2 3 9 16,-6 2 0-16,0 2 0 0,-3 0 0 0,-2 8-8 16,-3-1-4-16,-3 12 0 0,-2-7 0 0,-3 7 20 15,-2 0 3-15,-4 0 1 0,1 2 0 16,0-2-36-16,0 0-6 0,-3 0-2 16,-2 0 0-16,-1 1-25 0,1-4-6 0,-1-4-1 15,3-5 0-15,1 1-128 16,-1-3-25-16,-3 0-6 0,-2-3-709 0</inkml:trace>
  <inkml:trace contextRef="#ctx0" brushRef="#br0" timeOffset="16012.75">22191 10646 3063 0,'0'0'68'15,"0"0"13"-15,0 0 3 0,5 2 2 0,3 3-69 0,2-3-17 0,12-2 0 0,4 0 0 0,14-2 47 0,5-3 5 0,5-4 2 0,3 2 0 16,0-3-35-16,10 3-7 0,6-2-2 0,3-1 0 16,2-2-10-16,-3 10 0 0,-2-5 0 0,5 7-11 15,0-2-9-15,0 2-1 0,-8 2-1 0,-2-2 0 16,-9 7-22-16,4 0-5 0,-1 3-1 0,-5-1 0 16,0-2-78-16,-6 2-16 0,-4-1-4 15,-6-1-1046-15</inkml:trace>
  <inkml:trace contextRef="#ctx0" brushRef="#br0" timeOffset="17194.49">14282 8788 1710 0,'-10'-7'76'0,"4"7"15"0,-2-3-73 0,3 3-18 0,-3-2 0 0,3 2 0 16,0 2 96-16,-3-2 16 0,2 3 4 0,-2 8 0 16,3 1-80-16,0 5-16 0,-3 4-4 0,0 2 0 15,0 8-16-15,3 4 0 0,-1 3 0 0,4 9 0 16,-3 0 9-16,2 0-9 0,0 2 0 0,3-2 9 16,0-2-1-16,3-3 0 0,2-2 0 0,-2 0 0 15,5-7 0-15,2-2 0 0,1-3 0 0,2-4 0 16,0-6-8-16,1-4-12 0,1-4 2 0,-1-1 1 15,2-4-11-15,-3-5-1 0,0-5-1 0,0 1 0 16,-5-8-162-16,0 5-33 0,-3-21-7 16,-10 4-504-16</inkml:trace>
  <inkml:trace contextRef="#ctx0" brushRef="#br0" timeOffset="17749.89">14049 9263 403 0,'-13'-7'36'0,"-5"-3"-36"16,-4 1 0-16,4 2 0 0,-1-3 338 0,1 3 61 15,5-2 12-15,-1 4 2 0,1-2-249 0,5 5-51 16,3-5-9-16,2 0-3 0,1 7-48 0,2 0-9 15,8-7-3-15,2 4 0 0,6-4-25 0,3 7-6 0,4-2-1 0,1-3 0 16,5 5-9-16,0-2 0 16,6-5 0-16,2 4 8 0,5-1 3 0,-2 1 0 15,2-1 0-15,-2 4 0 0,2 0-11 0,-5-3 0 16,-2 3 0-16,-6 0 0 0,-3 0 0 16,1 3 0-16,-3 4 0 0,-3-3 0 15,-3 1-8-15,1 2-8 0,-6 0 0 0,-2 3-1 0,-1-3 17 16,-2 4 0-16,-5-6 0 0,-1 9 9 0,-4-4 3 0,-1 1 0 15,-5-1 0-15,0-1 0 0,-2 1-12 0,-1-3 10 0,-2 7-10 16,0-7 10-16,-3 2-10 0,2-4 0 0,1 0 0 16,-3-5 0-16,0 0 0 0,1 0 0 0,-1-3-11 0,0-4 11 15,3-2-16-15,2-5 1 0,0-3 1 0,6-6 0 16,3-1-18 0,2 1-4-16,5-3-1 0,0-2 0 0,3 2 14 0,3-5 3 15,2 8 1-15,0-3 0 0,0 2 10 0,1 1 9 0,-1-1-13 0,0 3 5 16,0 2 8-16,3-2 8 0,0 2-8 0,0-2 11 15,5 2 13-15,-5-2 2 0,2 5 1 16,1 2 0-16,-1-3-2 0,-2 1 0 0,0 6 0 0,0-4 0 0,-3 7-4 16,1-2-1-16,-4 2 0 0,1 0 0 0,-3 4-20 15,-3 3 0-15,-5 0 0 0,8 3 0 0,-5 1 0 0,2 6-8 16,-3-1 0-16,1 5 0 16,-3 7 16-16,3 3 3 0,-3 2 1 0,2 0 0 0,-2 4-4 0,0 8 0 15,3-3 0-15,-3 10 0 0,0 2-8 0,3 2 0 16,-1 3 0-16,4 0 0 0,-4-1 0 0,1 1 0 15,-3 7-10-15,3-7 10 0,-3 2 0 0,2-7 0 16,1 0 0-16,-3-7 10 0,0 5-10 0,0-10 0 0,3 5 0 16,-3-7 0-16,0-3 0 0,0 1 0 0,0-8 0 15,-3 1 0-15,0-8-20 0,1-6 3 0,2-3 1 16,-6 0 0 0,6-7-114-16,-2-7-22 0,-1-5-5 0,-2-7-478 0,-1-7-95 15</inkml:trace>
  <inkml:trace contextRef="#ctx0" brushRef="#br0" timeOffset="18009.71">14724 8741 2206 0,'-3'-17'48'0,"3"15"11"0,0-5 1 0,0-3 3 0,3 3-51 0,0 0-12 0,-1 0 0 0,1 0 0 16,5 0 91-16,0 5 15 0,2-5 3 0,-2 7 1 16,3-7-62-16,0 7-13 0,-1 0-3 0,-2 4 0 15,3-1-16-15,-1-3-3 0,1 9-1 0,-1-2 0 16,-2 0-12-16,3 3 0 0,-3-3 0 0,0 4 0 15,0 1 0-15,0-5 0 0,0 3 0 0,0 4 0 0,-3-5 0 0,0 3 0 16,-2-3 0-16,-1 1-10 0,1-1 10 0,-3 3 0 16,0 0 8-16,-3-5-8 15,-2 2 0-15,0 3 0 0,-3 0 0 0,-3-5 0 16,-2 0-67-16,-3 2-14 0,-2 3-3 0,-3-7-682 16,-1 2-136-16</inkml:trace>
  <inkml:trace contextRef="#ctx0" brushRef="#br0" timeOffset="35722.62">9475 9604 1645 0,'-11'7'72'0,"6"-7"16"0,0 5-70 0,-1-3-18 0,4-2 0 0,2 0 0 0,0 0 12 0,0 0-2 16,0 0 0-16,0 0 0 15,0 0-110-15,0 0-23 0,10 0-4 0,-10 0-1 0</inkml:trace>
  <inkml:trace contextRef="#ctx0" brushRef="#br0" timeOffset="36685.18">9499 9521 403 0,'0'0'36'0,"-6"3"-36"0,1-3 0 0,2 0 0 0,3 0 290 0,0 0 51 16,0 0 11-16,0 0 1 15,0 0-249-15,0 0-51 0,0 0-9 0,6 0-3 0,2 0-23 16,-3 0-5-16,0-3-1 0,3-1 0 16,-3 4-12-16,3-3 9 0,-2 1-9 0,2-3 8 15,-1 5-8-15,4 0 0 0,-3-2 0 0,3-3 0 0,-1 3-8 0,1 2 8 16,5 0 0-16,-1 0 0 0,-1 0 0 0,7 0 0 15,-3 0 0-15,4 0 0 0,4 2 0 0,-2-2 0 16,0 0 8-16,2 0-8 0,1 5 16 16,-1-5-3-16,0 2 0 0,1-2 0 0,-3 0 2 0,2 0 0 15,-2 0 0-15,0 0 0 0,2 0-2 0,1 0 0 0,2 0 0 16,-3-2 0-16,1 2 11 16,-3 0 1-16,5-5 1 0,-3 5 0 0,3 0-5 0,-5-2-1 15,0 2 0-15,0 0 0 0,-3-7-5 0,0 7-2 16,-2-2 0-16,-4-3 0 0,1 5 2 0,0-3 0 0,3-1 0 15,-6 4 0-15,3-3 1 0,0 1 0 0,0-3 0 0,-3-2 0 16,0 7-7-16,0-2-1 0,-2-3 0 0,2 3 0 16,-2-5 0-16,-3 7 0 15,0-7 0-15,-1 7 0 0,4-7-8 0,-6 7-17 0,3-3 4 16,-2 1 1-16,-1-3 12 0,0 5 0 0,-5 0 0 0,3 0 0 16,2 0 23-16,-5 0 7 0,0 0 2 0,0 0 0 15,5-2-52 1,-5 2-9-16,0 0-3 0,0 0 0 0,6 0 32 0,-6 0 0 0,0 0-8 0,0 0 8 15,0 0 0-15,0 0 0 0,5 0-10 0,-5 0 10 16,0 0-117-16,5 0-19 0,1 2-4 16</inkml:trace>
  <inkml:trace contextRef="#ctx0" brushRef="#br0" timeOffset="44481.81">4098 9895 748 0,'-8'-2'33'0,"8"2"7"0,0-5-32 0,0 5-8 16,-5-2 0-16,3-5 0 0,-1 5 193 0,0-5 37 15,1 2 7-15,2-5 2 0,-3 8-166 0,3-5-33 16,0 0-6-16,0 0-2 0,0 0-10 0,0-3-2 16,-5 3-1-16,5 0 0 0,-3 5-19 0,3-5-12 15,0 0 1-15,-5 0 1 0,2 4 10 0,0-4 12 16,-2 5-2-16,2-3-1 0,-7 3 4 0,2-3 1 15,3 3 0-15,-3 2 0 0,-3-2 30 0,3 2 7 16,-2 0 1-16,-1 2 0 0,0 0-35 0,-2 5-6 0,0-2-2 0,0 2 0 31,0-2-9-31,-6 2 0 0,6 0 9 0,0 2-9 0,-6 3 0 0,3-3 0 0,6 1 0 0,-1-1 0 16,-2 5 0-16,2-4 0 16,3 4 0-16,0-5 0 0,3 5 0 0,0 1-8 0,2-4 0 15,-2 3 0-15,5 3 8 0,0-3-8 0,0 2 8 0,5-1-8 16,-2 1 8-16,2-2 0 15,-2-2-9-15,5 4 9 0,0-2 0 0,2 1 0 16,-2-4 0-16,3 3 0 0,-1 3-9 0,6-3 9 0,-5-5 0 0,-1 8 0 16,4-3 0-16,-1-5 0 0,-3 6 0 0,4-6 9 15,-4 3-9-15,1-3-11 0,-1 1 3 0,4-3 0 16,-7 2 8-16,4-2 11 0,-3 0-3 0,-3-5 0 16,3 5-8-16,0 1 0 0,-3-6 0 0,-2 5 0 15,5-2 0-15,-8-3 0 0,3 5 0 0,-3-5-11 16,0 5 11-16,-3 1 0 0,3-1 8 0,-5 0-8 0,-1 0 0 0,1-3 9 15,-3 8-9-15,3-2 0 0,0-3 0 0,-3 2 0 16,-3 0 0-16,3-2 0 16,-5 1-35-16,0 1-4 0,-1-2-1 0,1 2 0 15,-5 3-41-15,5-5-9 0,-9-2-2 0,9 2 0 16,-5 0-29-16,2 0-7 0,5-5 0 0</inkml:trace>
  <inkml:trace contextRef="#ctx0" brushRef="#br0" timeOffset="44839.01">4487 9743 2188 0,'-16'-5'195'0,"14"5"-156"0,-6 0-31 0,3 0-8 16,-1 0 48-16,6 5 9 0,-5-3 2 0,2 3 0 16,1-3-45-16,-1 5-14 0,0 0 8 0,3 2-8 15,-2 1 0-15,2 4 0 0,0 2 0 0,0 6 0 16,0-4 0-16,2 13-11 0,1 2 11 0,0 0-10 0,-3 4-2 0,0 3 0 16,2 0 0-16,1 5 0 15,-3-3-7-15,0 5-1 0,5 1-1 0,-5-4 0 0,3-1 21 0,2-6-9 16,-2-4 9-16,5-2 0 15,-6-5-8-15,4-3 8 0,2 1 0 0,2-8 0 0,-4 0-25 16,7 1 1-16,-5-5 1 0,2-3 0 16,1-2-141-16,-1-4-29 0,-2-6-6 15,0-2-1-15</inkml:trace>
  <inkml:trace contextRef="#ctx0" brushRef="#br0" timeOffset="45047.91">4252 10154 1850 0,'-13'2'82'15,"7"3"17"-15,-2-3-79 0,0 1-20 0,1 2 0 0,4-3 0 0,-2 5 36 0,5-7 3 0,-3 5 1 0,3-5 0 16,0 0-28-16,8 2-4 0,2 0-8 0,6 3 11 16,-5-10-11-16,5 5 0 0,2-2 0 0,3-5 0 15,3 5-24-15,3-5 4 0,2-1 0 16,3 1 0-1,2-2-117-15,-2 2-23 0,5-7-5 0,-3 4-528 0</inkml:trace>
  <inkml:trace contextRef="#ctx0" brushRef="#br0" timeOffset="45487.36">4892 10029 115 0,'0'0'0'0,"0"0"10"16,0 0-10-16,0 0 0 0,3 7 0 0,-3-4 0 0,0 4 180 0,0 0 33 16,0-7 7-16,0 7 2 15,-3 0-174-15,3-7-36 0,0 0-12 0,0 7 9 16,-5-5 13-16,2 6 2 0,3-8 1 0,-2 2 0 15,2-2-10-15,0 0-3 0,0 0 0 0,-3 7 0 0,-2-7 29 16,5 0 6-16,0 0 1 0,-6 0 0 0,1 5 8 0,0-3 3 16,2 0 0-16,3-2 0 0,0 0-15 0,0 0-2 15,0 0-1-15,-5 5 0 0,2-3-41 0,3 3 0 16,-5-3 0-16,2 8 0 0,1-3 0 0,-1 0 0 16,3 2 0-16,-3-2 0 0,1 8 0 0,2-6 8 15,-6 5-8-15,4-5 8 0,-1 1 4 0,3 4 1 16,0-5 0-16,0 3 0 0,3 0 3 15,-1-5 1-15,4 0 0 0,-4 0 0 0,4 0 5 0,4-5 1 0,-2 3 0 16,0-2 0-16,3-3-23 0,-3 0 0 16,5-3 0-16,-3-2 0 0,4 3 0 0,-4-3 0 15,1-2 0-15,2-2 8 0,-2 2-8 0,-1-2 0 16,1 1 0-16,-1 1 0 0,4-2 0 0,-9 2 0 16,0 0-8-16,3-3 8 0,-5 8 0 0,2-3 0 0,-5 5 0 15,0 0 11-15,0 0 11 0,0 0 2 0,0 0 1 0,0 0 0 16,-5 7 15-16,5-2 4 0,-3 0 0 0,-2 2 0 15,2 0-14-15,1 2-2 0,2-2-1 0,-3 3 0 16,3 2-19-16,-3-3-8 0,6-2 8 0,0 0-8 16,-1-5 0-16,1 8 0 0,2-5 0 0,-5-5 0 15,8 7-11-15,0-5-4 0,3 5-1 0,-4-5 0 16,4-2-142 0,-3 0-29-16</inkml:trace>
  <inkml:trace contextRef="#ctx0" brushRef="#br0" timeOffset="45742.97">5445 10079 2300 0,'0'0'51'15,"0"0"10"-15,0 0 3 0,-5 5 0 0,0-3-52 0,-3 3-12 0,0-3 0 0,-3 7 0 0,-2-2 10 0,5 0-1 16,-8 1 0-16,5 1 0 0,-4 3-9 0,4-1 0 15,0 6 0-15,-2-1 0 16,3 3-49-16,-4 0-3 0,6 2 0 0,-2-2 0 16,5 4 19-16,-1 6 3 0,4-3 1 0,-1-1 0 0,3-1 19 0,3-1 10 15,-1 1-10-15,6 0 10 0,0-8-12 0,3 0 3 0,2 1 1 16,-2-5 0 0,4-3-37-16,7-2-7 0,1-5-2 0,-1-2-502 0,1 0-100 0</inkml:trace>
  <inkml:trace contextRef="#ctx0" brushRef="#br0" timeOffset="46173.77">5781 9540 403 0,'-10'-2'36'0,"4"2"-36"0,-7 0 0 0,2 2 0 16,-2 5 443-16,5 0 81 0,-10 10 17 0,7-3 3 16,-2 5-393-16,2 4-79 0,1 1-16 0,2 6-4 15,0 3-36-15,3 7-7 0,2 5-1 0,0 2-8 16,-5 2 0-16,6-2 0 0,-4 3 0 0,4-3 0 0,2 5 0 0,0-5-17 15,0 0 3-15,-5 0 1 16,2-5-27 0,0-2-4-16,3-2-2 0,-2-8 0 0,2-4 17 0,0-7 3 0,0 2 1 0,0-4 0 0,-3-8 17 15,0 5 8-15,3-7-8 0,-2-5 8 0,2-2 0 0,0 0 8 16,0 0 0-16,0 0 0 0,0-2-8 0,-3-5 0 16,3-2-8-16,0-1 8 0,-3-2 0 0,3 5 0 15,0-9 0-15,0 7 0 0,-5-6-11 0,5 6 11 16,-5-5-13-16,5 5 5 15,-6 1-16-15,4 1-2 0,2 5-1 16,-5-5 0-16,2 7 27 0,3 0-10 0,0 0 10 0,0 0 0 16,0 0 0-16,0 0 0 0,0 0 0 0,0 0 0 0,3 7 0 0,2 0 8 15,0 0-8-15,0 0 12 0,3-2 10 0,3 2 2 0,5 0 0 16,-3-2 0-16,3-3-24 0,5 0 0 0,0 3 0 0,0-3 0 16,3-2 0-16,0 0 0 0,0 0 0 0,5 0 0 15,-3-2 0-15,4-3 0 0,-7 1 0 16,1-3-667-16,0-5-132 0</inkml:trace>
  <inkml:trace contextRef="#ctx0" brushRef="#br0" timeOffset="46330.16">6197 9999 2016 0,'-14'-2'179'0,"6"4"-143"0,3-2-36 0,-3 5 0 15,0-3 124-15,0 7 17 0,0-2 4 0,0 0 1 16,3 8-78-16,-5-6-16 0,-1 7-4 0,3 1 0 15,0-1-32-15,0 6-8 0,0-1 0 0,3 0-8 16,-3 2-65-16,0 1-20 0,0-1-4 0,3 1-1 31,2-3-128-31,-5-2-26 0</inkml:trace>
  <inkml:trace contextRef="#ctx0" brushRef="#br0" timeOffset="46604.01">6080 10185 288 0,'0'-22'12'0,"0"15"4"0,3-2-16 0,-1-5 0 0,-2 5 0 0,3-6 0 0,-3 6 412 0,3-5 80 15,-1 4 16-15,1 3 4 0,2 0-333 0,-2 5-67 16,2-5-12-16,1 7-4 0,-1 5-57 0,3-1-12 16,2 3-3-16,1 3 0 0,-3 4-13 15,5 2-3-15,-5 1-8 0,3 4 12 0,2-2-12 0,0 4 0 0,-2-1 0 0,-1-1 0 16,1-5-10-16,2-4 2 16,-5 2 0-16,3-7 0 0,-1-5-7 0,1 3-1 15,-1-10 0-15,-2-2 0 0,3-2 16 0,-1-7-11 0,1-3 11 0,-3-2-10 16,-3-5 2-16,3-3 0 0,-3 4 0 15,1-4 0-15,-1-4 8 0,-2 0-12 0,-1 3 12 0,4-3-12 16,-4-5 12-16,4 8 0 0,2 4 0 16,-6-5 0-1,3 13-30-15,3-4-4 0,-2 6-1 0,2 6 0 0,0 1-196 16,-1 4-39-16,12-2-8 0,-6 7-2 0</inkml:trace>
  <inkml:trace contextRef="#ctx0" brushRef="#br0" timeOffset="46836.45">6675 10116 1558 0,'14'29'69'0,"-12"-20"15"0,4 0-68 0,2 6-16 15,-6-4 0-15,3 1 0 16,1-2 96-16,-1-1 16 0,0 3 4 0,-2-8 0 0,0 8-32 0,-1-7-5 16,1 2-2-16,0 0 0 15,-6 0-57-15,0 2-12 0,1-2-8 0,-1 3 9 16,0-3-17-16,-7 0-4 0,-1 0-1 0,-2-5 0 16,-3 5-30-16,0 1-5 0,0-6-2 0,3 3 0 0,-3-5 35 0,3 0 15 15,2 0-12-15,-7 0 12 0,7-7 0 0,1 4 0 16,4-2 0-16,-4-2 0 0,7-2 0 0,1 2 0 15,4 0 12-15,4-3-4 16,1 3-31-16,4 0-6 0,0-2-2 0,2 2 0 16,3 0-103-16,0 5-21 0,2-6-4 0,3 8-543 15</inkml:trace>
  <inkml:trace contextRef="#ctx0" brushRef="#br0" timeOffset="47408.32">6948 10248 748 0,'5'3'67'0,"1"-3"-54"15,-1 0-13-15,-5 0 0 0,0 0 256 0,8 7 48 0,-8-7 9 0,0 0 3 16,0 0-164-16,0 0-32 0,0 0-6 0,-8 2-2 15,3 3-72-15,-3-3-14 0,-3 3-3 0,0-3-1 16,-2 0-22-16,3 3 0 0,-4-3 0 0,1 3 8 16,3-3-8-16,-4 3 0 0,4 0 0 0,-1 0 0 15,3-3-10-15,-2 5 0 0,4 2 0 0,1-2 0 16,0 3 10-16,0 2 0 0,2-1 0 0,3-4 0 16,0 8 0-16,0-6 0 0,3-2 0 0,2 0 0 15,-5-7 0-15,8 2 0 0,2-2 0 0,1 0 0 16,2-4 13-16,3-8 2 0,0 0 0 0,2-7 0 0,4 1 8 15,-1-6 1-15,-5-7 1 0,5 1 0 16,3-3-39-16,-3-5-8 0,0 3-2 0,-3-3 0 16,1-4 24-16,-3-3 0 0,0 5 0 0,-3 0 0 15,-5-4 0-15,0 4 0 0,0 7 0 0,0 0 0 16,-8 2 9-16,0 8-9 0,-6 4 10 0,1 3-10 0,0 1 18 0,-3 8-2 16,-3 0-1-16,1 7 0 0,-9 0 9 15,6 10 3-15,0 4 0 0,-3 2 0 0,3 1-17 0,-3 13-10 16,5 1 12-16,1 2-12 0,2 0 0 15,0 4 0-15,2 3-12 0,4 0 3 0,2 0 9 0,0 0 0 16,0 0 8-16,2 3-8 0,6-8 0 0,3 3 0 16,-6-8 0-16,8-2 0 0,1-4 0 0,2-1 0 15,5-1 0-15,0-4 0 0,3-3 0 0,-3-6 0 0,3-2 0 16,-6 0 0-16,9-7 0 0,-6 0 0 16,5 0 0-16,3-7 0 0,1 0 0 0,-1-2 0 0,0-6 0 0,-3 6-8 15,-2-7 8-15,0 1 0 0,-6-3 0 0,1-4-8 16,-6 6 0-16,0-3 0 0,-5-2 0 0,-2 7 0 15,-6-3 8-15,0 1 11 0,-6 7-3 0,-4-6 0 16,-4 8-8-16,-1 3 8 16,-4-1-8-16,-2 3 8 0,-3 2-8 0,3 2 0 0,-3-2 0 0,6 9 0 15,-4-2 0-15,4 3 0 0,5 4 0 0,2 0 8 16,0 0-8-16,6 5 0 0,0-3 0 0,5 8 0 16,0-3 0-16,5 3-11 0,0-1 11 0,9 1-8 15,-1-1 8-15,5-4 0 0,1 2-9 0,2-4 9 16,6-6 0-16,-1 1 0 0,6-2 0 0,0-8-756 15,2-2-152-15</inkml:trace>
  <inkml:trace contextRef="#ctx0" brushRef="#br0" timeOffset="48052.97">8438 10126 2300 0,'-14'-2'51'0,"9"2"10"0,0 2 3 0,-1-2 0 0,1 0-52 0,3 0-12 0,-1 5 0 0,3-5 0 0,0 0 16 0,0 0 0 15,3 7 0-15,2 0 0 0,0-3-16 16,3 10 0-16,-3-4 0 0,6 4-10 0,-3 0 10 0,2 3-10 15,-2-3 10-15,-2-3-10 0,2 6 10 0,0-5 0 16,-1-3-9-16,-4-7 9 0,2 5 0 0,-2-2-9 16,0-2 9-16,-3-3 0 0,0 0 0 0,0 0 0 15,2-8 0-15,-2 1 9 0,3 0-9 0,-3-2 12 0,3-7-12 16,-1-1 12-16,4 1 5 0,-1-6 2 16,-5 6 0-16,5-8 0 0,3 6-11 0,0-4-8 15,-3-1 12-15,6 4-12 0,2-2 0 0,0-3 0 16,-5 8 0-16,3 2 0 0,2-3 0 0,-2 8 0 0,-6-5 0 0,3 7-9 31,-3 4-19-31,-5 3-3 0,13 3-1 0,-2-3-664 0,0 7-134 0</inkml:trace>
  <inkml:trace contextRef="#ctx0" brushRef="#br0" timeOffset="48397.15">8774 10307 2167 0,'0'0'96'0,"0"0"20"16,0 0-93-16,0 0-23 0,0 0 0 0,0 0 0 15,8 0 76-15,2 0 10 0,-2-7 2 0,0 5 1 16,3-6-55-16,-1 1-11 0,1-4-3 0,-3-3 0 16,5-1-20-16,-3-1 0 0,1 2 0 0,-3-3-12 15,0 1-13-15,0-1-3 0,0 1-1 0,-3 0 0 16,-2-1-12-16,-1 3-3 0,1 0 0 0,-3-3 0 0,-3 10 24 0,-2-2 5 16,2 0 1-16,-4 4 0 15,-1 2 22-15,0 3 5 0,0 0 1 0,-3 3 0 0,1 2 3 0,-1 2 1 16,3 2 0-16,-3 0 0 0,4 6-3 15,1-6-1-15,-2 7 0 0,3 6 0 16,2-4-14-16,1 11 0 0,2-4 8 0,2 6-8 0,4 0 0 16,-1-1 0-16,6-2-12 0,-1 3 12 0,3 0-10 0,3-6 10 15,3-1-8-15,-1-8 8 0,6-1 0 16,0 1-10-16,0-9 10 0,-1 0 0 0,1-5-19 0,3-2 3 16,-1-4 1-16,1-3 0 15,-4-5-13-15,1-5-4 0,-3 1 0 0,1-8-630 16,-1-6-126-16</inkml:trace>
  <inkml:trace contextRef="#ctx0" brushRef="#br0" timeOffset="48652.55">9411 9822 288 0,'-2'0'25'0,"-4"-4"-25"0,6 4 0 0,0 0 0 16,0 0 430-16,-10-3 81 0,-4 3 16 0,1 3 3 16,0 1-354-16,2-1-70 15,-2 2-14-15,3-3-4 0,-4 7-47 0,1 5-9 0,5-4-3 0,-2 9 0 16,2-3-29-16,-3 3 8 0,3 4-8 0,0 1 0 15,3 9 0-15,0-3 0 0,-1 8 0 0,4 2-10 16,-1 2 10-16,3 10-8 0,3-2 8 0,2 6-8 16,0-2 8-16,1 2-8 0,4 1 8 0,1 4-8 15,5-4 8-15,0 4-10 0,-3-12 10 0,3 0-10 0,0-2 10 0,-3-9-8 16,-3 2 8-16,-2-9-8 16,3-1 8-16,-3-4 0 0,-3-5 0 0,-2-2 0 15,-1-5-20-15,-4-4 0 0,-1-6 1 0,-2-1-724 16,-6-6-145-16</inkml:trace>
  <inkml:trace contextRef="#ctx0" brushRef="#br0" timeOffset="48833.85">8977 10276 1843 0,'0'0'164'0,"0"0"-132"0,0 0-32 0,0 0 0 15,0 0 156-15,8 5 24 16,0-3 4-16,3-2 2 0,2 0-102 0,3 0-20 15,2-2-4-15,1 2 0 0,2-5-31 0,3 3-5 16,-3-5-2-16,3 0 0 0,0-2-22 0,-3 1 0 16,0 1 0-16,3-2 0 15,0 2-121-15,2 0-23 0,3 5-4 0,-2-6-946 0</inkml:trace>
  <inkml:trace contextRef="#ctx0" brushRef="#br0" timeOffset="49186.61">9665 10234 2530 0,'0'0'56'0,"0"0"11"0,0 0 2 0,0 0 3 0,0 0-58 0,0 0-14 16,8 2 0-16,3-2 0 0,2-2 12 0,0 2 0 16,0-2 0-16,6-3 0 0,-1 5-12 0,-2-2 9 15,3-3-9-15,-1-2 8 16,1 5-28-16,-1-6-7 0,-2 6-1 0,3-3 0 15,-3-2-121-15,0 5-25 0,-3 0-5 0,-3-3-449 16,4 3-91-16</inkml:trace>
  <inkml:trace contextRef="#ctx0" brushRef="#br0" timeOffset="49380.93">9678 10465 2804 0,'-7'0'62'0,"4"7"13"0,-2-5 2 0,-1 3 1 0,4-3-62 0,2-2-16 0,0 0 0 0,0 0 0 15,8 0 9-15,2 0-1 0,3 0 0 0,1-2 0 16,4-3-8-16,6 3-11 0,2-5 3 0,1-1 0 16,2 1-92-16,0-2-17 0,3 2-4 0,0-2-637 15,-1-1-127-15</inkml:trace>
  <inkml:trace contextRef="#ctx0" brushRef="#br0" timeOffset="51185.29">10409 9992 2127 0,'0'0'47'0,"0"0"9"0,0 0 3 0,0 0 1 0,0 0-48 0,0 0-12 0,0 0 0 0,0 0 0 16,0 0 16-16,0 7 0 0,0 0 1 15,0 2 0-15,0 3-17 0,0 0 0 16,0 2 0-16,-3 2 0 0,0 1 0 0,1-1 0 0,-1 6 0 0,-5 1 0 16,3 1-13-16,0 1 3 0,-6-1 1 0,3-1 0 15,-2 1-1-15,-1-8 0 0,0 6 0 16,3-6 0-16,0-7 10 0,3 6 0 0,-3-6 0 0,3-2 0 15,0-5 0-15,5 3 0 0,0-5 0 0,0 0 8 16,2-5-8-16,4-4 0 0,2-7 0 0,2 1 0 16,1-1 0-16,-1-8 0 0,6 1 0 0,-3-1 0 15,3-1 0-15,-3 1 0 0,3-2 0 0,-2 5-8 16,-1-3 8-16,3 1 0 0,-6 4 0 0,4 3 0 16,-1-3 0-16,-3 2 0 0,-2 8 0 0,0-5 0 15,0 12 17-15,-3-6 3 0,1 1 0 0,-4 5 0 16,4 2 8-16,-6 0 1 0,0 0 1 0,0 2 0 15,2 8-5-15,-4 2-1 0,2-3 0 0,0 5 0 0,0-2-16 16,-3 9-8-16,0-5 8 0,3 6-8 16,0-4 0-16,0 6 0 0,3-1-9 0,2 3 9 0,-2-2 0 0,2-1 0 15,3-1 0-15,3-4 0 0,-3 4 0 16,2-6 0-16,1-7 0 0,2 6 0 0,6-6 0 0,-4-2-8 16,4-2 8-16,2-3 0 0,0-2 0 0,1-7 0 15,-1 0 0-15,-3-2 0 0,1-6 0 0,-1-1 0 16,1-1 0-16,-1-1 0 15,-2-3 8-15,0-3-8 0,0 0 0 0,-3 1 9 0,0-1-9 0,-2 8 0 0,0-8 0 16,-6 8-11-16,-3 0-1 0,1 1 0 16,-6 4 0-16,3-1 0 0,-7 2 12 0,1 3 0 0,-4 5 8 15,2-3-8-15,-3 10 0 0,-2-3 0 0,-3 8 0 0,3-3 0 16,0 0 0 0,-3 9 9-16,2-1-9 0,1-1 0 0,3 2 9 0,2 3-9 15,0-3 0-15,2 6 9 0,1-4-9 0,3 4 0 0,2-1 0 0,0-2 0 16,2-3 0-16,3 0 0 15,1 1 0-15,2-3 8 0,0 0-8 0,2-4 0 0,1-3 0 0,-1-5 0 16,4 3 0-16,-1-5 0 0,3-5-10 0,2-4 10 16,3-1-23-16,-2-4 2 0,2 0 0 0,3 2 0 15,-3-4 11-15,0-5 10 0,0 6-13 0,-2-1 5 16,-1-1-4-16,-2 8-1 0,-5-5 0 0,0 7 0 16,-1-3 13-16,-5 8 10 0,3-3-2 0,-8 5 0 15,0 0 27-15,0 0 5 0,6 5 0 0,-1-3 1 0,-2 6 7 16,-1-1 0-16,1 2 1 0,-1-2 0 0,1 2-5 15,0 6 0-15,-1-6-1 0,1 7 0 0,-3-1-43 16,3-6 0-16,-1 5 0 0,1-5 0 0,2 1 0 0,-2 2 0 16,0-3 0-16,-1-7 8 15,-2-2-36-15,6 7-8 0,-6-7-2 16,7 0 0-16,1-2-14 0,3-3-4 0,-3 3 0 0,0-5 0 16,0 0 8-16,2 0 0 0,1-3 1 15,-3 8 0-15,5-5 47 0,-2 2 8 0,2 3 3 0,0 4 0 0,0-2-11 0,3 5 0 16,-2-3 0-16,1 5 0 0,4 1 55 0,-6-1 9 0,0 2 1 15,3-2 1-15,-3 2-35 0,1-1-7 16,-1-1-2-16,0-5 0 16,0 5-8-16,3-7-2 0,-5 0 0 0,-1 0 0 0,-2-7-4 0,3 5-8 0,-6-8 11 15,1-2-11-15,-4-4 26 0,1-1-2 16,-1-6 0-16,-2-1 0 16,-2 1-44-16,-1-1-8 0,-2 1-3 0,0-1 0 0,-3 1 31 15,2-3 0-15,-2 2-8 0,0-1 8 0,1-4 0 0,1 4 0 16,-2 1 0-16,3 0 0 0,2 1 0 0,1 2 0 0,-1 4 0 0,3 1-9 31,3-1-29-31,-1 8-6 0,1-5 0 0,2 7-698 0,1 4-139 16</inkml:trace>
  <inkml:trace contextRef="#ctx0" brushRef="#br0" timeOffset="51685.45">12353 9743 2548 0,'0'0'56'0,"-8"-5"12"15,-2 5 3-15,-3-3 0 0,2 3-57 0,-2-4-14 0,0 1 0 0,-1 3 0 0,1 0 15 0,0 0 0 16,-6 7 0-16,1-4 0 0,-1-3-15 0,-2 7 0 16,3 2 0-16,-1 3 0 0,1 0-16 0,-1 2-7 0,3 0-1 0,-2 2 0 15,2 3 13-15,0 2 3 16,0 1 0-16,0-4 0 0,0 6 8 0,3-3 0 0,0 3 0 0,2-6 0 16,3 6 0-16,3-3 0 0,-3-2 0 0,8-3 0 15,0 1 0-15,3-1 0 16,2 3 0-16,0-7 0 0,6 4 0 0,2-2 0 0,0-4 0 15,1 4 0-15,2-5-12 0,-1-2-1 0,1 3 0 16,0-3 0-16,0 0 0 0,3 2 0 0,-1-2 0 16,1 1 0-16,-1-1 4 0,1-5 1 15,-1 5 0-15,-5 0 0 0,-2 0 8 0,0-5 0 0,-4 5 0 0,-4 1-8 16,0-6 8-16,-3 5-8 0,-6 5 8 0,-1-8-8 16,-1 11 0-16,-6-6 0 0,4-2 0 15,-6 2 0-15,0 3-27 16,0-2-5-16,0-3 0 0,0 2-1 0,-2-2-41 15,2 0-8-15,0-5-2 0,-2 3-495 0,2-2-99 0</inkml:trace>
  <inkml:trace contextRef="#ctx0" brushRef="#br0" timeOffset="51882.88">12248 10036 864 0,'10'-7'76'0,"6"-2"-60"0,0-5-16 0,0 5 0 0,-3-1 267 0,3-2 50 16,-3 3 11-16,-2 7 1 0,-1-3-207 0,-4 3-42 15,2 2-8-15,-6 2-1 0,1 5-25 0,-1 2-5 16,1 5-1-16,-3 3 0 0,0-1-23 0,0 8-5 16,0-1 0-16,0 1-1 0,0 4-11 0,3 0-9 15,-1 3 9-15,1 2-13 0,0 2 13 0,-1-2 0 16,1 0 0-16,0 0 0 0,-1-2-19 0,4-8-1 16,-4 3 0-16,1-5 0 15,2-4-97-15,-2-8-20 0,-1 5-4 0,1-7-779 0</inkml:trace>
  <inkml:trace contextRef="#ctx0" brushRef="#br0" timeOffset="52084.63">12216 10098 1382 0,'-5'2'123'0,"2"-2"-99"0,-5 2-24 0,3-2 0 16,5 0 262-16,-3 5 47 0,3-5 10 0,0 0 1 15,0 0-209-15,3 7-43 16,2-5-8-16,3 6-1 0,0-6-45 0,2 3-14 0,1-3 8 0,5 3-8 15,0-3 0-15,2-2 0 0,3 5 0 0,1-5 0 32,4 2-37-32,-2-2-15 0,-3 0-2 0,3 2-1 0,-3-2-193 0,-2 5-40 0,-1-3-7 0</inkml:trace>
  <inkml:trace contextRef="#ctx0" brushRef="#br0" timeOffset="52374.08">12660 10189 288 0,'0'0'12'0,"0"0"4"15,0 0-16-15,0 0 0 0,0 0 0 0,0 0 0 0,-2 5 389 0,-4-3 75 16,4 3 16-16,-6-3 2 0,3-2-322 0,-3 8-65 15,2-6-13-15,-2-2-2 0,3 5-27 0,0-3-5 16,-3-2 0-16,3 7-1 0,-1-7-39 0,1 5-8 16,2-3 0-16,-2 0 0 15,5-2-22-15,0 0-4 0,-3 0-1 0,3 0 0 16,0 0-5-16,0 0-2 0,0 0 0 0,0 0 0 16,8 5-16-16,3-3-3 15,-1-2-1-15,1 0 0 0,5 0 45 0,-5 0 9 0,4 0 0 0,-1 0 0 0,-1-2 13 0,0 4 0 0,0-2 0 16,-2 0 0-16,-1 0 21 0,1 0 4 0,-3 0 1 15,0 0 0-15,-8 0-22 16,5 5-4-16,-5-5-1 0,0 0 0 0,8 3-12 0,-8-3 0 16,0 0 0-16,3 2 0 15,-1 5-28-15,-2-7-9 0,0 7-2 0,0-2 0 16,-2-1-40-16,2 3-8 0,0 0-1 0,0-2-1 16,0-5-15-16,0 5-4 0,2 2 0 0,1 0 0 0</inkml:trace>
  <inkml:trace contextRef="#ctx0" brushRef="#br0" timeOffset="52606.5">12949 10220 403 0,'10'-9'17'0,"-7"1"5"16,0 1-22-16,-3 0 0 0,2-2 0 0,-2 2 0 0,-2 5 278 0,-1-6 51 15,0 1 11-15,1 0 1 0,-4 5-228 0,-2 0-45 16,3-3-10-16,0 5-2 0,-3 0 3 0,0 5 0 16,-3-3 0-16,3 0 0 0,1 5-6 15,-1 0-1-15,0 1 0 0,0 1 0 16,2 0 13-16,-2 3 3 0,3 0 0 0,0 2 0 0,2 2-41 0,1 1-8 15,-1-1-2-15,3 3 0 0,0 0-6 16,3-3-2-16,-1 1 0 0,1-1 0 0,0-1-9 0,2 1 0 16,0-4 0-16,0-3 0 0,3-2-20 0,0-4 0 0,0-1 0 15,3-2 0 1,-3-2-133-16,2-1-27 0,1-9-4 0</inkml:trace>
  <inkml:trace contextRef="#ctx0" brushRef="#br0" timeOffset="53058.47">13100 9601 2707 0,'0'0'120'0,"0"0"24"0,-6 3-115 0,-2 1-29 0,3 4 0 0,2 1 0 16,1 5 59-16,2 2 5 0,0 3 2 0,0 12 0 16,-3-1-52-16,3 3-14 0,0 7 0 0,-3 7 0 15,1 0 0-15,-1 3 0 16,-2 2 0-16,0-5 0 15,-1 2-22-15,1-4-10 0,0-3-1 0,-1-2-1 16,1 0-29-16,0-2-5 0,0-5-2 0,2-1 0 0,-2-8 13 0,2-1 2 0,3-6 1 0,-3-1 0 0,6-9 38 16,-3 1 16-16,0-8-12 0,5 0 12 0,1 0 0 15,1-10 0-15,1-4 0 16,0 0 12-16,3-5-3 0,-3-2 0 0,0-3 0 0,2 1 0 0,-2 2-9 0,3-8-16 16,-1 6 4-16,1 4 1 0,-6-2 11 15,3 5 12-15,0 1-2 0,-2-1-1 0,-1 7-9 16,0-1-12-16,-2-2 2 0,-1 10 1 0,1-5 9 0,-3 7 0 15,-5-2 0-15,5 2 0 0,0 0 24 0,-3 0 6 16,-5 2 2-16,0 5 0 16,3-5-32-16,-3 10 0 0,0-2 0 0,0-1 0 0,3 0 0 0,0 5 0 15,-3 3 0-15,5-1 0 0,-2-1 0 16,5 1-15-16,0-2 2 0,2-5 0 0,4 8 21 0,-4-5 4 0,4-1 0 0,4-1 1 16,1 2 6-16,-1-1 1 0,4-4 0 0,-1 1 0 15,3 1-20-15,-3-2 0 0,0 0 0 16,0-2 0-16,1-3-12 0,-4 0-7 0,1-2-1 0,-1 5 0 31,4-3-179-31,-4-4-36 0,1-3-7 0,-3 3-2 0</inkml:trace>
  <inkml:trace contextRef="#ctx0" brushRef="#br0" timeOffset="53603.83">13520 10060 403 0,'3'-7'17'0,"-3"7"5"0,3-7-22 0,-1 0 0 15,-2 4 0-15,0-4 0 0,-2 0 228 0,2-2 40 16,-3 2 9-16,-2-2 2 15,2 1-223-15,-2 1-45 0,-3 0-11 0,5 5 0 16,-5-5 21-16,0 7 3 0,3-2 0 0,0 2 0 0,-3 2 46 0,5-2 10 16,-5 7 1-16,3-5 1 0,-3 5-14 0,3 0-2 15,-1 3-1-15,1-3 0 0,0 0-15 0,-1 0-3 16,4 0-1-16,-1 0 0 0,0-2-22 0,3-5-5 16,-5 7-1-16,5-7 0 0,-2 5-18 0,2-5 0 15,0 0-13-15,0 0 5 0,0 0 8 0,0 0 8 0,0 0-8 0,0 0 11 16,0 0-11-16,0 0 0 0,0 0 0 0,0 0 0 15,0 0 8-15,0 0 2 0,0 0 1 0,0 0 0 16,-3 7-11-16,3-7 10 0,0 4-10 0,0-4 10 16,0 0-10-16,0 5 10 0,3-3-10 0,-3-2 10 15,-3 7-10-15,3 1 0 0,0-1 0 0,0 2 0 16,0 0 0 0,-3 3 0-16,3 0 0 0,-2 2 8 0,-1 2-8 0,-2 1 8 0,-3 6-8 0,2-1 8 15,1 1 4-15,-3 1 0 0,0 2 0 0,0-1 0 16,-2 4 12-16,2-3 4 0,0-3 0 15,0-2 0-15,0-2-28 0,0 2 0 0,3-4 0 0,-3-1 0 16,3-6-13-16,-1-1-8 0,4-2-2 0,-4 0 0 16,4 0-49-1,2-7-11-15,0 0-1 0,-3-7-900 0</inkml:trace>
  <inkml:trace contextRef="#ctx0" brushRef="#br0" timeOffset="53892.2">13417 10086 921 0,'3'-7'82'16,"2"4"-66"-16,-2 1-16 0,-1-3 0 0,1 3 358 0,-3 2 68 15,0 0 14-15,0 0 2 0,0 0-290 0,0 0-57 16,5 2-12-16,0 3-3 0,1 0-36 0,-4 2-7 16,4 5-1-16,-4-1-1 0,1 6-18 0,0-3-3 15,-3 9-1-15,2-1 0 0,1 1-13 0,0 1-10 16,-1-5 2-16,1 4 0 0,0-7 8 0,-1 6 9 16,-2-6-1-16,3-6-8 0,-1 4 0 0,1-7 0 0,2-3-10 0,1-4 10 15,-1 0 0-15,3-2 0 0,0-5 0 0,0-2 0 31,2-6-33-31,1-1 1 0,0-8 0 0,-1 1 0 0,3-8 16 0,1 6 3 16,-4-6 1-16,3 0 0 0,-2 8 3 0,-3-1 1 0,-3-2 0 0,3 3 0 16,0-1 8-16,-3 1-8 0,1-1 8 0,-1 6-8 31,0-4-32-31,1 8-5 0,-4-2-2 0,3 6 0 0,-2 3-44 16,-3 0-9-16,3 3-1 0,-3 4-1 15,0 0-79-15,0 0-16 0,0 0-3 0,2 4-335 0,1 3-66 0</inkml:trace>
  <inkml:trace contextRef="#ctx0" brushRef="#br0" timeOffset="54122.77">13787 10163 1756 0,'0'0'78'0,"3"8"16"0,-3-8-75 0,3 2-19 0,-1 5 0 0,4 0 0 16,-4 0 112-16,4 0 20 0,-4 3 3 0,1-3 1 0,0 2-89 0,-1 0-18 15,1 3-3-15,-6-2-1 16,1-1-8-16,-1 0-1 0,-2 3-1 0,-1-2 0 0,1-1-7 0,-3-2-8 15,0 2 11-15,3-2-11 16,-3 1 0-16,0-1 0 0,0-5 0 0,0 3 0 16,3-3 9-16,0-4-9 0,-1-3 0 0,1 3 9 0,-3-5-9 0,5-1 0 15,-2 1-12-15,2-2 12 16,1 0-41-16,-1-6-1 0,0 1 0 0,6 5-983 16</inkml:trace>
  <inkml:trace contextRef="#ctx0" brushRef="#br0" timeOffset="54783.29">13994 10288 1209 0,'0'0'108'0,"0"0"-87"0,0 0-21 16,0 0 0-16,-3-5 314 0,-2 3 58 16,0-5 12-16,-3-2 3 0,0 2-284 0,-3-8-57 0,1 6-11 0,-1 0-3 31,-2-3-72-31,0 2-16 0,-1 3-2 0,1 0-1 15,2 5 0-15,1 0 0 0,-3-3 0 0,2 5 0 0,3 0 35 0,0 7 8 0,-2 2 0 0,4-2 1 16,-2 3 23-16,3 4 5 0,2 2 1 0,1 1 0 16,-1-1 6-16,3 6 2 0,3-6 0 0,-1 0 0 15,1 1-2-15,5-3 0 0,-3-5 0 0,3 3 0 16,3-7 0-16,-1 2 0 0,1-2 0 0,0-10 0 16,2 5-2-16,0-7-1 0,3-5 0 0,2-2 0 15,-2 0-17-15,3-10 0 0,-1 6 0 16,-2-11-9-16,3 4-3 0,-3-1 0 0,0-3 0 0,-3 4 0 0,0-6 4 0,-2 5 0 15,-1-2 0-15,-2 2 0 0,-3-5 8 0,1 1 11 16,-4 4-3-16,1 0 0 0,-3 3-8 0,0 1 10 16,0 4-10-16,-3-1 10 0,1 7 33 0,-4 0 6 15,1 3 2-15,0 7 0 0,-1-3-39 0,1 10-12 16,-3-3 8-16,0 5-8 0,0 2 8 0,0 8-8 16,1 4 9-16,-1 2-9 15,2 3 0-15,1 5 0 0,0 2-13 0,2-3 4 0,0 10 9 0,3-2 0 16,0 2 0-16,3-2 0 15,0-3 0-15,5 5 11 0,0-5-3 0,2-7 0 0,1 3-8 0,-1-3 0 16,1-9 0-16,2-3 0 0,0 1 0 0,3-10 0 16,-3 2 0-16,3-2 0 0,3-7 0 0,-1-2 0 0,4-3 0 15,-1-4 8-15,-3 0-8 0,1-6 0 16,-3-1 0-16,2 2 8 0,-2-3-8 0,-3 1 0 0,-2 0 0 0,-1 1-11 16,-4-3 3-16,-4 1 0 0,-2 1 0 15,-2-3 0-15,-4 2 8 0,-2 8 0 0,1-5 0 0,-7 4 0 16,1 3-18-16,-3 5-2 0,-2 2 0 0,2 0 0 15,0 2 32-15,0 5 7 0,0 3 1 0,0 4 0 16,0 2-20-16,1 1 0 0,1 4 0 0,1 3 0 16,3 1 0-16,-1 6 0 0,0 0 0 0,6 2 0 15,2-3 10-15,1 3-2 0,4 0 0 0,1-2 0 0,2-1-8 16,3-4 8-16,3-2-8 0,-1-1 8 0,4 1-8 0,2-8 0 16,-1 0 0-16,1-1 0 15,3-6-60 1,2-2-13-16,-2 0-3 0,-1-7-696 0,1 0-140 0</inkml:trace>
  <inkml:trace contextRef="#ctx0" brushRef="#br0" timeOffset="66659.14">2310 5535 1879 0,'-16'0'41'0,"11"0"9"0,-3 0 2 0,-3 7 0 0,-5-5-41 0,8 6-11 0,-2-1 0 0,2 2 0 0,-3-2 25 0,3 0 3 15,-2 2 1-15,4-1 0 0,4 1-17 0,-6 3-3 16,8-3-1-16,-3 1 0 0,3 4-8 0,0-5 0 0,0 5 0 0,3 3 0 15,-3-3 0-15,2-3-9 16,-2 11 9-16,6-4 0 0,-6 6-8 0,8 0 8 16,-8 6 0-16,0 1 0 0,0-1-11 0,2 3 11 15,1 7-10-15,2-7 10 0,-5 5 0 0,3-5 0 16,2 4 0-16,-5 1 0 0,0-3 0 0,0 10 0 16,0-5 0-16,0 2 0 0,-5-2 0 0,5 5 0 0,0-3 0 0,0-2 0 15,-3 7 0-15,3-2 0 0,0 2 0 16,-5-5 0-16,5 3 12 0,0-3 1 15,-3-2 1-15,3 0 0 0,0 0-14 0,0 3 11 0,0-8-11 16,0 5 10-16,-2 4-10 0,2-4 0 16,-6 0 0-16,4-2 0 0,2-3 0 0,-8 5 0 0,8-9 0 0,-8 2 0 15,5 2 0-15,-2-2 0 0,2 0 8 0,3 0-8 16,-5-5 0-16,5 0 0 0,0 1 0 0,5-4 0 31,-5 6-32-31,3-5 2 0,5-3 0 16,0-1 0-16,0-4-133 0,0 6-26 0</inkml:trace>
  <inkml:trace contextRef="#ctx0" brushRef="#br0" timeOffset="76790.5">14473 10060 403 0,'0'0'17'0,"0"0"5"0,0 0-22 0,0 0 0 0,0 0 0 0,0 0 0 15,-3-7 282-15,0 5 52 0,-2-3 10 0,2 3 3 0,3 2-239 0,-5-5-48 16,3 5-10-16,-4-3-2 0,4 3-23 0,-4 0-5 16,1 0 0-16,0 3-1 15,-1-3 14-15,1 7 3 0,0-7 1 0,2 7 0 0,1 2-3 0,-6-2-1 16,2 0 0-16,1 10 0 0,-3-3 5 0,3 3 1 15,0-1 0-15,-3 7 0 16,0 1-22-16,2 2-4 0,1-3-1 0,0 6 0 0,2-4-12 16,3 4 0-16,0-3 0 0,3-1 0 0,2-1 0 0,0-1 0 15,1-1 0-15,2-4-10 0,0-1 10 0,-1 4 0 16,4-4 0-16,-3-1 0 0,3-7 0 0,-3 6-10 16,-1-1 10-16,1-5 0 15,0 0-28 1,0-1 2-16,-2-1 0 0,-1 0 0 0,0-5-147 15,-5-2-30-15,5 0-5 0,-5 0-2 0</inkml:trace>
  <inkml:trace contextRef="#ctx0" brushRef="#br0" timeOffset="77078.02">14526 10036 2559 0,'0'0'113'0,"0"0"24"0,0 0-109 0,0 0-28 0,0 0 0 0,0 0 0 16,0 0 40-16,8 3 4 0,0 4 0 0,-1-2 0 15,-1-3-36-15,4 5-8 0,-2-5 0 0,3 5 0 0,-3 8 0 0,2-6 0 16,1 7 0-16,0 1 0 16,-4 6 0-16,4 1 0 0,-3 6 0 0,0-1 0 15,-3-1-28-15,1 2-5 0,-6 1-1 0,0 0 0 0,0 2 22 0,-3-3 4 16,-2 1 8-16,-3-3-13 15,2 3 13-15,-4-3 0 0,-1 0 12 0,1 0-12 0,-4-2 0 0,4-2 0 16,-3-3 0-16,2-2-12 16,0-3-104-1,1-2-21-15,-1-4-4 0,3 4-858 0</inkml:trace>
  <inkml:trace contextRef="#ctx0" brushRef="#br0" timeOffset="77272.77">14740 10370 2761 0,'0'0'60'0,"-3"8"13"0,1-1 3 0,2 2 2 0,0-2-62 0,0 0-16 15,-3 2 0-15,3-1 0 16,0-1-91-16,0-5-21 0,0-2-4 0</inkml:trace>
  <inkml:trace contextRef="#ctx0" brushRef="#br0" timeOffset="77437.37">14785 10660 2602 0,'-3'9'57'0,"1"-7"12"0,-1 10 3 0,0 0 1 0,1 0-58 0,-1 0-15 0,0 2 0 0,-2-5 0 16,0 5 28-16,0-4 4 0,-3 4 0 0,2-5 0 15,-4 0-157-15,-1 3-31 0,1-2-7 0,-1-3-1 0</inkml:trace>
  <inkml:trace contextRef="#ctx0" brushRef="#br0" timeOffset="78344.86">14856 9710 2365 0,'0'0'104'0,"0"0"23"15,0 0-102-15,0 0-25 0,6 2 0 0,2 0 0 0,0-2 40 0,5 0 2 16,0 5 1-16,6-5 0 15,4-5-22-15,6 5-4 0,6-4-1 0,5-3 0 16,4-5-6-16,1 7-2 0,-2-7 0 0,4 3 0 16,1-5 8-16,2-3 0 0,3 8 1 0,0-5 0 15,3 4-2-15,-3 1-1 0,-6-3 0 0,4 3 0 16,-1 2-14-16,0-3 0 0,3 3 0 0,0 0 0 0,-3 3 9 16,0-4-1-16,-2 4 0 0,0-3 0 0,-1 4-8 15,4-4 8-15,-6 0-8 0,0 5 8 0,-3-5-8 0,-2 0 0 16,-3 7 0-16,-3-7 0 0,-5 4 0 0,-2 1 0 15,-4 2 0-15,1 0 0 0,-5 0 0 0,2 2 0 16,-3 1 0-16,1 4 0 0,-1-2 0 0,-2-1 0 16,3 3 0-16,-3 0 0 0,2 0 0 0,-5 0 0 15,-2 3 0-15,2-1 0 0,3-2 0 0,-3 7 0 0,-2-4 0 16,2 4 0-16,0-5 0 0,-2 8 0 0,0-1 0 0,-3-2 0 16,-1 3 0-16,1-1 0 0,0 1 0 0,-5 6 0 15,0-2 0-15,2 3 0 0,0 2 0 0,-2 2 8 16,0 0-8-16,-1 3 12 0,1-1-12 0,2 3 12 15,-2 3 0-15,2-3 0 0,0-3 0 0,1-2 0 16,2 3 16-16,-3 0 3 0,0-1 1 0,3 3 0 16,0-2-16-16,-3 2-4 0,1-3 0 0,2 1 0 15,-3-5-12-15,0-1-16 0,-2 4 3 0,2-6 1 16,-2 1 25-16,-3-6 6 0,2 6 1 0,-4-8 0 16,-1 8-20-16,3-8 0 0,0-1 0 0,-3 6 0 15,-2-5 0-15,0 1 10 0,0-3-10 0,-1 2 8 16,-4 1-8-16,-1-1 0 0,3-6 0 0,-5-1 0 0,-3 3 0 0,-2-3 0 15,-4 1 0-15,1 1 0 0,0-6-12 16,-3 2 12-16,-8 2-10 0,1-1 10 0,-1-1-9 0,0 0 9 16,0-5-8-16,-5-2 8 0,0 5 0 0,-5-10 0 15,-3 5 0-15,-8-2 0 0,-5 2 0 0,2-3 0 16,1-1 0-16,-3 4-8 0,-1-3 16 0,-4-1 4 16,2 4 1-16,5 0 0 0,6 4-13 0,0-1 0 15,0-3 0-15,2 0 0 0,-5 0 0 0,3 7 0 16,-3-5 0-16,5 5 0 0,1-2 0 0,4-3 0 15,6 5 0-15,0-5 0 0,3 3 0 0,-1-2 0 16,4 1 0-16,4-1 0 0,1-3-10 0,2 0 10 0,5 0-8 0,4 0 8 31,1-3-122-31,4-1-19 0,4-4-4 0,6-1-1 0</inkml:trace>
  <inkml:trace contextRef="#ctx0" brushRef="#br0" timeOffset="79758.03">4617 11118 1728 0,'-13'-4'76'0,"7"1"16"0,-1-1-73 0,4 4-19 16,0 0 0-16,3 0 0 0,0 0 134 0,0 0 23 0,0 0 5 0,0 0 1 16,8-3-98-16,3-1-19 0,-3 4-4 0,10 4-1 15,-7-1-27-15,5 11-6 0,2 0 0 0,-5 2-8 16,3 3 0-16,0 5 0 0,3 4 0 0,-6-2 0 16,0-3 0-16,0 3 0 0,-2 5 0 0,2-1 0 15,-5 1-36-15,-8-5-2 0,5 2 0 16,-2-2 0-16,-6-5 13 0,3-2 2 0,-2-3 1 0,-1 1 0 15,-2-6 22-15,2-1 0 0,-2-3 8 0,0-5-8 16,5-2 26-16,-6-2 0 0,4-3 0 0,-6-7 0 16,5-2-2-16,0-7-1 0,3-2 0 15,0-6 0-15,0-6-23 0,6 2 0 0,2 0 0 0,-3-4 0 0,3 1-10 0,5-4-6 16,-5-2-2 0,8 9 0-1,-3-2-133-15,3 0-26 0,0 9-6 0,0-5-693 0</inkml:trace>
  <inkml:trace contextRef="#ctx0" brushRef="#br0" timeOffset="80342.63">5017 11485 2253 0,'-8'7'100'0,"2"-4"20"0,1 4-96 0,5-3-24 0,0-4 0 0,0 0 0 15,0 0 36-15,5 3 1 16,3-6 1-16,3-1 0 0,2-3-6 0,-2-3 0 15,2-4-1-15,3-2 0 0,-3-3-19 0,3-2-3 0,-3-3-1 0,3 1 0 16,0-1-8-16,-3 1-11 0,0-1 3 0,0-2 0 31,-2-4-24-31,0 6-4 0,-1-2 0 0,-2 3-1 0,-3-1 4 0,1 8 1 16,-6-5 0-16,-3 11 0 0,0-4 17 0,3 9 4 16,-7 1 1-16,-4 1 0 0,3 6 22 0,-5 1 4 0,0 1 0 0,-1 9 1 15,-2 3-5-15,1-1-2 16,1 8 0-16,-2-3 0 0,9 2 4 0,-4 3 1 0,3-2 0 15,3-1 0-15,5 3-15 0,5-2 8 0,-5-1-8 16,5 1 0-16,3-3 0 0,0-2 0 0,8 2 0 0,-5-7-10 16,5-2 18-16,5-5 3 0,2-3 1 0,1-8 0 15,3 1-12-15,5-8 0 0,2-6 0 0,3 1 8 16,-3-8-18-16,3-2-4 0,0-4-1 0,-2-1 0 16,2-2-19-16,-5-4-4 0,-1 1-1 15,1-1 0-15,0-3 18 0,-6 2 3 16,-5 5 1-16,-2 0 0 0,0-4 17 0,-6 11 0 0,-8-5 0 0,0 8 0 0,-2 6 43 0,-3-4 9 15,-5 5 1-15,-1 6 1 0,-2 3 12 0,-2 0 2 16,-1 5 1-16,-2 4 0 0,-3 3-17 0,0 4-3 16,3 1-1-16,3 6 0 0,-1 5-36 0,0 3-12 15,3 2 8-15,-2 4-8 0,5 3 0 0,-1 7 0 0,4 5 0 0,-1-5 0 16,3 4 0-16,3-1 0 0,-1 1 0 16,9-1 0-16,-9-3 0 0,6 4 0 0,3-1-10 15,0-3 10-15,2-3 0 0,-5-1 0 16,5 1 0-16,-2-6 0 0,2-5 0 0,-3 4 0 0,-2-4 0 15,0 2 0-15,0-4 0 0,-3-5 0 0,1 2 0 16,-6-2 0-16,0-1 0 0,0-1 0 0,-6-5 0 0,1 2 0 31,-3 0-22-31,0-5-6 0,-5-2-2 0,-3-4 0 0,0 1-151 16,-2-1-31-16,-1-6-5 0</inkml:trace>
  <inkml:trace contextRef="#ctx0" brushRef="#br0" timeOffset="80512.77">5419 11234 1555 0,'0'0'138'0,"8"0"-110"15,2 4-28-15,3-1 0 0,3-3 209 0,0 0 37 16,5 0 7-16,1 0 2 0,1 0-179 0,1 0-35 16,3 0-7-16,-1-3-2 15,6 3-116-15,-8-4-24 0</inkml:trace>
  <inkml:trace contextRef="#ctx0" brushRef="#br0" timeOffset="80680.64">6268 11530 3286 0,'-3'5'72'0,"-2"-1"16"0,0 6 2 0,-1-3 2 0,4 2-73 15,2-2-19-15,2 0 0 0,1-4 0 16,-3-3-53-16,0 0-15 0,0 0-2 0,8 4-861 0,3-8-172 0</inkml:trace>
  <inkml:trace contextRef="#ctx0" brushRef="#br0" timeOffset="82370.67">6747 11408 2458 0,'0'0'109'0,"0"0"23"0,5 7-106 0,0-3-26 0,3-1 0 0,0 4 0 15,3-5 26-15,0 3 0 16,2-5 0-16,3 0 0 0,-1 0-6 0,4-5-2 0,-3 3 0 0,2-5 0 16,1 0-18-16,-3-3-16 0,-3 1 4 0,0-3 0 31,0 0-26-31,1 1-5 0,-4-1-1 0,-2-2 0 15,0 4-8-15,-3-4-3 0,-5 5 0 0,0-5 0 0,0 4 40 0,-2-4 15 0,-3 5-11 0,-1-5 11 16,-2 4 12-16,-2-4 8 0,2 7 1 0,-5-2 1 16,-6 2-10-16,3 0-1 0,-2 4-1 0,2 1 0 0,-3 2-10 15,1 2 0-15,2-2 9 0,-3 7-9 0,1 3 0 0,2-1 9 16,0 3-9-16,3 0 0 0,0 6 16 0,-1-1-4 16,4 2-1-16,-1-3 0 0,3 8-11 0,3 4 0 15,0 0 9-15,5 0-9 16,0-2 13-16,5 5-1 0,3-5-1 0,0-3 0 15,0 1 7-15,5-8 2 0,3-2 0 0,0-4 0 0,-3-3-8 16,6 0-2-16,2-7 0 0,2-3 0 16,1-1-2-16,3-6 0 0,-1-4 0 0,3-2 0 0,0-8-8 0,1 1 0 15,1-1 9-15,-2-6-9 0,0 1 0 0,-2-6 0 0,-3 7-10 16,0-7 10-16,-3 2-25 0,0-3 1 16,-3-1 1-16,-2-1 0 0,0 3 23 0,-3 0 0 0,-2-1 0 0,0 6 0 15,-3-1 0-15,-6 5-9 0,3 3 9 16,-2 2-13-16,-3 4 25 0,-3 3 4 0,3-2 2 15,-5 9 0-15,0 2 12 0,-3 0 2 0,0 5 1 16,0 5 0-16,0 0-8 0,-2 6-1 0,-1 1-1 0,3 4 0 16,-3 8-11-16,3 0-3 0,1 6 0 0,-1 3 0 15,0 5-9-15,0 2 0 0,2 0 0 0,1 0 0 16,3 0 0-16,-1 4 0 0,3-1-11 0,0 1 11 16,3-4 0-16,-1-2 0 0,1-3 0 0,2-4 8 15,6-5-8-15,-3-3-8 0,2-2 8 0,3-4-12 16,1-8 12-16,2 3 0 0,5-7 0 0,3-5 0 15,-1-3 0-15,1-4 8 0,3-2-8 0,-1-5 11 16,1-3-11-16,-4 1 8 0,4-5-8 0,-6-3 8 0,3-2-8 16,-6 3 0-16,1-1 0 0,-1-2 0 0,-4 3 0 15,-1 2 0-15,-3-3 0 0,-2 5 0 16,0-2 0-16,-5 5 0 0,0 2 0 0,-6 2 0 0,0 2 0 16,-5-1 0-16,0 11 0 0,-2-3 0 15,-3 6 0-15,-1-3 0 0,-2 7 0 0,1 2 0 0,-1 5 0 0,0-4 0 16,0 6 0-16,3 5 0 0,-1-4 0 0,4 6 0 15,2 1 0-15,0 2-11 0,3-3 11 0,-1 1 0 16,6 4 0-16,3-2 0 0,2-3 0 0,1 1 0 16,2-8 0-16,2 1-8 0,3-3 8 0,1-5 0 15,-1 1 0-15,3-6 0 0,0-1 0 0,0-6-16 16,2-1 2-16,1-6 1 0,-1 3 13 16,3-9 0-16,0-1 0 0,3 1 0 15,3-1-20-15,-4-4-7 0,-4 2-1 0,-3-2-1 0,5-2 17 0,-2 6 3 0,-6 1 1 16,0 2 0-16,-2 2 8 0,-1 0 0 0,1 3 0 0,-3 2 0 15,-6 0 0-15,1 4 12 16,2 1-4-16,-5 2 0 0,0 0 29 0,0 0 7 16,6 5 0-16,-6-1 1 0,-3 3-21 0,0 3-4 0,3-1 0 15,-2 5-1-15,2-4 10 0,0-1 3 0,-6 5 0 0,6-4 0 16,3-3-32-16,-3 4 0 0,0-6 0 16,0 2 0-1,5 0-16-15,-5-7-10 0,0 0-2 0,0 0 0 16,11 5 1-16,-3-5 0 0,2 0 0 0,-2-5 0 0,3 3 27 0,2-3 0 0,0 3 0 0,1-5-8 15,-1 0 8-15,0 4 0 0,0-1 0 0,3-3 0 16,-3 4 0-16,1-4-8 0,-1 5 8 0,3-3-8 16,-3 3 8-16,0-5 9 0,-2 7-1 0,2-7-8 0,-2 7 19 0,-1 0-3 15,-2-3-1-15,-3-1 0 16,6 4-15-16,-3 0 0 0,-8 0 8 0,3 0-8 0,5 0 0 16,-6 0 0-16,-2 0 0 0,0 0 0 15,0 0 0-15,5 0 0 0,1-3 0 0,-6 3 0 16,0 0-13-16,0 0-6 0,8 3-1 0,-3-3 0 0,-5 0 9 0,0 0 2 15,11 7 0-15,-4-3 0 16,-1-1 9-16,-1 6 0 0,3-2 0 0,0 0 0 0,3 0 0 0,-1 0 12 16,-2 0-4-16,0-2 0 0,5 2-8 0,-2-2 12 15,-3-3-4-15,2 3 0 0,1-3-8 0,-1-2 9 16,1 0-9-16,0-2 10 0,2-3-10 0,-3 3 0 16,-2-5 0-16,3 0 0 0,0 0 0 0,2 0 0 0,0-3 0 15,-2 1 0-15,-3-3-15 0,5 3 2 0,0-1 0 16,3 1 0-1,-8-5-12-15,5 0-3 0,0 4 0 0,1-4 0 0,1-2 11 16,-4-1 1-16,0 1 1 0,-4-5 0 0,4 2 15 0,0-5 0 0,-6 1 0 0,0-3 0 16,6-2 0-16,-6 2 0 0,-2-2 0 0,-1 2 0 15,1-5 0-15,0 8 0 0,-3-1 0 0,-3 5 0 16,0-2-8-16,3 9 8 0,-2 1-13 0,-1 1 5 16,-2 3 8-16,0 5 0 0,2-3-9 15,-2 5 9-15,-3 7 0 0,0 0 0 16,2 3 0-16,1 4 0 0,0 2 0 0,0 1 12 0,2 11 0 0,0-2 0 15,6 4-12-15,-6 3 12 0,-2 0-12 0,5-2 12 16,3 6 14-16,-3-1 3 0,-3-1 1 0,3 0 0 0,5 0-30 16,-2-2 0-16,-3 0 0 0,0-7 0 15,3 2 0-15,-1-4 0 0,1-5 0 0,-1-3 9 16,-2 1-109 0,6-6-21-16,2-1-5 0,-6-3-954 0</inkml:trace>
  <inkml:trace contextRef="#ctx0" brushRef="#br0" timeOffset="82548">8385 11217 3175 0,'0'0'70'0,"0"0"14"16,0 0 4-16,0 0 0 0,2 7-70 0,6 3-18 0,5-6 0 0,1-1 0 0,4 4 10 0,3-7-2 15,1 0 0-15,9 0 0 0,9 0-8 0,-3-7-12 16,3 7 2-16,-1-7 1 15,-2 4-167-15,0-4-34 0,1 0-6 0</inkml:trace>
  <inkml:trace contextRef="#ctx0" brushRef="#br0" timeOffset="82723.75">9239 11382 3020 0,'0'0'134'15,"0"0"27"-15,0 0-129 0,6 2-32 0,4-2 0 0,1 0 0 16,5 0 17-16,2-5-3 0,1 1-1 0,4-3 0 16,1 0-23-16,3-3-5 0,-1 1-1 0,-2-1 0 15,2-1-154-15,-2 1-31 0,-3 3-7 0</inkml:trace>
  <inkml:trace contextRef="#ctx0" brushRef="#br0" timeOffset="82910.24">9274 11502 2948 0,'0'0'131'0,"0"0"26"0,0 0-125 0,0 0-32 16,10 4 0-16,6-1 0 0,3-6 36 0,2-1 0 16,5-3 1-16,1 4 0 0,4-11-27 0,4 5-10 15,-1-5 0-15,1-3 9 16,-1 3-90-16,0-2-19 0,1 4-3 0,-3-2-750 0,2 0-151 15</inkml:trace>
  <inkml:trace contextRef="#ctx0" brushRef="#br0" timeOffset="84206.72">10112 11328 2800 0,'0'0'62'0,"-2"4"13"0,2-4 2 0,0 7 1 0,2-2-62 0,-2-5-16 0,6 5 0 0,2-3 0 16,2-2 12-16,1-2-1 0,-1-3 0 0,4-4 0 16,1 2-11-16,-1-10-9 0,-1 3 9 0,3-2-13 15,2-3-5-15,-2-2-1 0,0-3 0 0,-3 1 0 16,1-1 9-16,-1 1 2 0,-5-1 0 0,0 1 0 16,-3 4 8-16,-2-2 11 0,-3 4-3 0,-3 1 0 15,-2 6-8-15,-3 1 8 0,-3-3-8 0,-2 10 8 16,0-1 4-16,-6 3 0 0,-2 3 0 0,0-1 0 15,0 10-12-15,-1 0 12 0,4-1-12 0,-1 6 12 0,1 2-12 16,2 4 0-16,3 1 0 0,0 6 0 0,2-4 0 0,3 2-11 16,3-2 11-16,-1 2-8 0,6-2 8 15,0 0 0-15,6-2 0 0,-1-1 0 0,8 5 36 0,1-9 10 16,1 5 2-16,4-8 0 0,5 1-24 0,0-6-4 16,-1-6 0-16,4 2-1 0,2-7-19 15,3-2 0-15,-3-8 0 0,3-1-9 0,-3-6-11 16,2-2-3-16,1-2 0 0,0-9 0 15,2 4-38-15,1-7-8 0,-4-5-2 0,4-2 0 16,-3 0 11-16,-1-4 3 0,1 1 0 0,-5 3 0 16,-1 0 12-16,-5 0 2 0,-5 3 1 0,-3-1 0 0,0 5 53 0,-5 3 10 0,-2 1 3 0,-1 1 0 15,-2 5 28-15,-6 4 7 16,3-2 1-16,-5 6 0 0,2 6-5 0,-5 0-1 0,3 4 0 0,-3 5 0 16,0 0-9-16,0 5-1 0,-5 4-1 0,2 0 0 15,1 13-35-15,-1-4-8 0,-2 6 0 0,2 7 0 16,1-3 0-16,2 5 0 0,2 0 0 0,1 4 0 15,-3 3 0-15,6-4 0 0,2 1 0 0,2-4 0 16,1 2 0-16,2-6 0 0,3 1 0 0,3-6 0 16,2-1 0-16,0 1 0 0,3-8 0 0,2 1 0 15,1-3 0-15,0-5 0 0,-1-2 0 16,3 3 0-16,3-6 0 0,0-1 12 0,2-3 0 0,3 0 0 16,-2-7-12-16,2-3 0 0,0 3 0 0,-2-2 0 0,2-5 0 0,-3-3 0 15,-2 1 0-15,0-3 0 0,-6 0 0 0,-2 0 0 16,0-2 0-16,0 5 0 0,-6-1 0 15,-2 3 8-15,-2-2-8 0,-4 4 8 0,1 0-8 16,-6 3 0-16,1-5 0 0,-6 9 0 0,0 0-13 0,-5 3-2 16,-1 4 0-16,-2-2 0 0,-2 7 15 0,2 0 0 15,-2 0 0-15,-4 3 0 0,7-1-9 0,-1 5 1 16,0 0 0-16,3-2 0 0,2 5 8 0,0 4 0 16,6-5 0-16,2 1 0 0,1-1-12 0,4 1 0 15,6-3 0-15,-2 2 0 0,7-6 25 0,3 4 5 16,2-5 1-16,1-2 0 0,2-2-5 0,0-3-1 15,3-2 0-15,-3 0 0 0,0 0-13 0,0-7 9 16,3 0-9-16,0-2 8 16,0-1-51-16,2-4-10 0,1-2-3 0,-3 2 0 15,-1-5-84-15,-1-2-18 0,-1 2-3 0,0-2-1 16,0 2-106-16,-2-2-20 0,-4 4-5 0,1-2-1 16,0 1 190-16,-5 6 39 0,-1 0 7 0,-2 3 2 0,0 2 121 0,-2 4 25 0,-1-4 5 0,-5 7 1 15,0 0 121-15,0 0 25 0,0 0 5 0,0 0 1 16,5 7-90-16,-2-4-18 0,-1 4-3 0,4 0-1 15,-6 2-51-15,2-2-10 0,-2 3-3 0,0 4 0 16,0-5-14-16,0 5-3 16,0-4-1-16,0 6 0 0,3-2-17 0,-3-4-3 0,0 4-1 0,0 2 0 15,3-9-33-15,-3 7-12 0,0-4 0 0,0-1 0 16,0-2 20-16,0 3 4 0,2-3 0 0,-2 0 1 16,0-7-38-16,0 0-8 0,3 7-2 0,2-5 0 0,-5-2 35 0,6 5 0 15,-1-3 0-15,3-2 0 16,0 0-23-16,0-7-7 0,0 5-2 15,2-5 0-15,1 0 32 0,-1 0-9 0,-2-3 9 0,3 3 0 0,2 0 0 0,-5 2 0 16,3 1 0-16,-3-3 8 0,2 0-8 16,-2 4 8-16,-3 3-8 0,1 0 8 15,-4 7 10-15,4-4 2 0,-1 4 1 0,-2 2 0 0,-3-2 3 0,0 7 0 16,0-4 0-16,0-3 0 0,-3 2-9 0,0 3-2 16,1-3 0-16,2-2 0 0,-3-4-13 0,3-3 0 15,0 0-9-15,0 0 9 16,0 0-32-16,0 0-1 0,5 4 0 0,1-4 0 15,1-4-15-15,1-3-2 0,0 0-1 0,3-3 0 0,5 3 35 16,0-2 8-16,0-5 8 0,-1 2-13 0,4-2 13 0,-3 0 0 0,0-3 0 16,0 8 0-16,-1-5 20 0,-1 7 6 15,-1-3 2-15,0 3 0 0,-5 0 4 0,3 2 2 16,-3 1 0-16,0 4 0 0,-8 0-4 0,0 0-1 0,0 0 0 0,0 0 0 16,5 0-29-16,-5 0 0 0,5 4 0 0,-2 1 0 15,-1 7 0-15,1 0 0 16,0 2 0-16,-3 0 0 0,0 5 0 0,0-3-10 0,2-2 10 0,-2 7-8 15,0-2-4-15,3-2 0 0,0 4 0 16,-1-2 0 0,1-1-15-16,0-1-3 0,2-1-1 0,0-4 0 0,0 2-134 15,-2 3-27-15,5-8-6 0</inkml:trace>
  <inkml:trace contextRef="#ctx0" brushRef="#br0" timeOffset="84370.4">12838 10843 3178 0,'5'10'141'0,"-5"-1"29"0,5-2-136 0,-2 7-34 0,2-4 0 16,-2 4 0-16,-1-5 0 0,4 0 0 0,-6 6 0 0,0-8 0 16,0 2-242-16,-3-2-52 0</inkml:trace>
  <inkml:trace contextRef="#ctx0" brushRef="#br0" timeOffset="84517.51">12898 11318 3204 0,'0'0'71'0,"0"10"14"0,-2 1 3 0,2 1 1 0,-3 2-71 0,-5-4-18 0,0 6 0 0,-8 1 0 31,-5-3-104-31,-8 0-25 0,-8-2-5 0,-11 2-1 0</inkml:trace>
  <inkml:trace contextRef="#ctx0" brushRef="#br0" timeOffset="85510.35">4879 12388 2592 0,'0'0'57'0,"0"0"12"0,3 7 3 0,-3 3 0 0,5-3-58 0,0 7-14 16,3-5 0-16,0 8 0 0,3-3 0 0,-6 2 0 0,8 1 0 0,-5-1 0 15,0 6 9-15,3-4-9 0,-6 1 8 0,3 0-8 16,-3-3 0-16,3 6-16 16,-8-6 3-16,0-2 0 0,3-2-7 0,-6 4-2 0,3-4 0 0,-5-2 0 15,2-1 22-15,-2-4 10 0,0-3-1 0,-1-2 0 16,4-2-9-16,-4-3 8 0,1-4-8 0,2-6 8 15,-2-8 3-15,5-1 0 0,0-6 0 0,3-3 0 0,-1 0-2 16,6-5 0-16,0-2 0 0,8 0 0 16,-3 0-9-16,3 3 0 0,3 1 0 0,-1-1 0 15,1 6-11-15,-1-2 11 0,1 10-8 0,-1-1 8 0,4 8-24 16,-4-1 1-16,-5 3 0 0,3 3 0 16,3-1-192-1,-6 9-38-15</inkml:trace>
  <inkml:trace contextRef="#ctx0" brushRef="#br0" timeOffset="86030.18">5360 12522 2574 0,'-13'10'114'0,"13"-3"23"0,0 0-109 0,3 0-28 16,0-5 0-16,-3-2 0 0,7 5 37 0,7-5 3 0,-1-5 0 0,5 1 0 16,-4-8-22-16,7 2-4 0,-3-6-1 0,4-5 0 15,-4-3-13-15,-2-2 0 0,2 3 0 0,-2-8 0 31,-2 1-49-31,-4 2-7 0,3-3 0 0,-7 0-1 16,-1 8-10-16,-2-1-1 0,-6 8-1 0,0-1 0 0,-5 3 50 0,-2 7 11 0,2 5 8 0,-11 2-12 16,1 2 49-16,-3 5 10 0,-1 5 1 0,-1 5 1 15,4-1 10-15,-2 3 1 0,2 4 1 0,6 1 0 16,3 4-32-16,2 0-6 0,2 3-2 16,1 2 0-16,5 2-21 0,0 0 8 15,5 1-8-15,3-3 0 0,3-1 0 0,2-6 0 0,3-2-10 0,3-1 10 16,4-6-9-16,-4-3 9 0,2-5 0 0,3-4-9 15,0-5 1-15,2-5 0 0,1-4 0 0,-1-5 0 0,6-3-12 16,-3-6-3-16,0-3 0 0,3-5 0 0,-3 1-1 16,5-3-1-16,-7 0 0 0,-3-5 0 0,-3 3 25 0,-3-3-8 15,-2 1 8-15,-5 4 0 0,2-5 0 16,-8 12 0-16,3-4 0 0,-3 6 11 16,-5 6 5-16,0 1 2 0,0 3 0 0,0 5 0 15,-5-3 28-15,2 9 6 0,-2-4 0 0,-3 7 1 0,0 5-8 0,0 0-1 16,0 2-1-16,-2 2 0 0,2 5-28 0,3 10-6 15,-1-1-1-15,4 3 0 0,2 5-8 0,0 6-12 16,0 1 2-16,5 2 1 0,0 0 9 0,3 2 0 16,-2-2 0-16,4 0-8 0,1 5 8 0,-1-5 0 15,1-2 0-15,-1-3 0 0,1-5 0 0,0 3 0 16,-1-2 0-16,-5-5 0 0,3 2 0 0,-2-9 12 16,-1 4-2-16,0 1-1 0,-2-8-23 0,0 6-5 0,-3-6-1 0,0 0 0 31,0-1-77-31,-6-6-16 0,1 5-3 15,-6-4-1056-15</inkml:trace>
  <inkml:trace contextRef="#ctx0" brushRef="#br0" timeOffset="86208.05">5689 12379 2476 0,'0'0'110'15,"0"0"22"-15,5-2-105 0,3-3-27 0,0 5 0 0,2-7 0 16,4 7 65-16,4-3 8 0,1-1 2 0,4 1 0 15,1 3-47-15,3 0-10 0,-1 0-2 0,3 0 0 32,-2 0-63-32,-6 0-13 0,0 0-2 0,3 0-1122 0</inkml:trace>
  <inkml:trace contextRef="#ctx0" brushRef="#br0" timeOffset="86362.73">6585 12539 3322 0,'-5'7'73'0,"0"2"15"0,0-2 4 0,2 0 1 0,0 3-74 0,1-3-19 15,2-7 0-15,0 0 0 16,0 0-53-16,0 0-15 0,8-2-2 0,-3-3-872 16,0-7-174-16</inkml:trace>
  <inkml:trace contextRef="#ctx0" brushRef="#br0" timeOffset="87815.87">7213 12007 1843 0,'0'0'164'0,"-8"7"-132"0,2-4-32 0,4 4 0 16,-9 0 114-16,8 0 16 0,1 2 3 0,-1 1 1 16,-2 1-65-16,5 1-13 0,-3 2-2 0,3 10-1 15,0-8-29-15,-2 13-5 0,2-4-2 0,0 1 0 16,-3 5-17-16,-2 2 0 0,2-3 0 0,-2-1 0 16,-1-4 0-16,4-6 0 0,-1 2 0 0,0-4 0 0,-2-1 0 0,5-6 0 15,-2-3 0-15,2 0 0 16,0-7 0-16,0 0 0 0,0 0 0 0,7-2 0 0,-1-10 0 0,2 2 0 15,0-6-9-15,5-8 9 0,-3 1 0 0,4-3 0 16,-1-5 0-16,3-1 8 0,0 1-8 0,2-2 0 16,3 2 0-16,1 1 0 0,-1 6 0 15,0 1 0-15,-3-1 0 0,1 8 0 0,-1 2 10 0,-2-3-2 16,-2 8-8-16,-1 2 12 0,-3 4-12 16,1-1 0-16,-6 8 0 0,0-1 0 15,1 4 28-15,-4 2 4 0,1 8 0 0,-3-3 0 0,0 2-20 0,-3 8-3 0,3-3-1 16,-2 5 0-16,2-3-8 0,-3 8 8 15,0-5-8-15,3 2 8 0,0-2-8 0,6 0 0 0,-4-3 0 0,4 1 0 16,-1-1 0-16,6-6 0 0,-1 4 0 16,3-7 0-16,-2-2 0 0,5-5 0 0,0 2 0 0,2-4 0 15,1-5 0-15,2-5 0 0,3 1 0 16,-3-8 0-16,0 2-8 0,0-6 8 0,3-5 0 16,-3 4 0-16,-5-6 0 0,3-1 0 0,-1-2 0 0,-2 3 0 15,-3-1-18-15,-2 1 1 0,-3-1 0 0,-3 1 0 16,0 4 17-16,-2 3 11 0,-6-3-2 0,-2 9 0 15,0-4-9-15,-3 5 12 0,-8 2-12 0,0 7 12 16,0-3-12-16,0 6 0 0,-2 4 0 0,-1 0 0 0,3 2 8 16,3 8-8-16,-3 2 12 0,6-1-4 15,-1 4-8-15,3 3 8 0,3-1-8 0,2 2 8 0,1 2-8 16,4-2 0-16,1-3 0 0,2 3 0 16,1-5 0-16,4-4 0 0,3-1 0 0,6 1 0 0,-1-5 0 0,4-3 0 15,-7-7-10-15,7 3 10 0,4-3-12 0,-2-9 3 16,-3 5 1-16,0-7 0 15,0-3-102-15,1-5-20 0,-7 1-4 16,1-1-1-16,0-6-150 0,-3-3-31 0</inkml:trace>
  <inkml:trace contextRef="#ctx0" brushRef="#br0" timeOffset="87973.57">8067 12144 345 0,'0'0'15'0,"5"0"4"0,-5 0-19 0,0 0 0 16,0 0 0-16,0 0 0 0,0 0 446 0,0 0 86 16,0 0 16-16,6-3 4 0,2 3-364 0,0 0-72 0,0 3-16 0,-1 1-2 15,4 4-45-15,2 1-9 0,1 0-1 16,1 3-1-16,1 0-42 0,3 2 0 0,-3 0 0 0,2-2 0 15,3 4 8-15,1-2 2 0,-1-4 1 16,-3 6 0-16,1-4-11 0,-3 0 0 0,-1 0 0 0,1-1-11 31,-5-4-21-31,0 3-4 0,2-3 0 0,-5 0-1 16,0 0-139-16,0-5-28 0,-3-2-6 0,-5 0-469 0,5 0-93 0</inkml:trace>
  <inkml:trace contextRef="#ctx0" brushRef="#br0" timeOffset="88161.62">8408 12012 403 0,'-7'-14'17'16,"1"7"5"-16,1 0-22 0,-3 4 0 0,0-1 0 0,0 4 0 16,-2 0 461-16,-4 0 88 0,1 7 18 0,-3 0 3 15,3 2-389-15,-3 5-77 0,-2 3-16 0,2-1-4 16,5 1-63-16,-2 6-13 0,-6 1-8 0,4 4 10 0,4-2-10 0,-2 0-11 16,-6 4 3-16,3 1 0 15,3 2-92-15,2-3-17 0,4-4-4 0,-1 3-1 16,0-6-67-16,5-4-14 0,6-3-2 0</inkml:trace>
  <inkml:trace contextRef="#ctx0" brushRef="#br0" timeOffset="88479.33">8747 12071 1148 0,'0'0'51'0,"0"0"10"0,-3 7-49 0,3-7-12 0,-2 2 0 0,2-2 0 16,0 0 22-16,0 0 2 0,-5 0 0 0,-1 0 0 15,1 0-24-15,2-2-15 16,-2 2 3-16,0-2 0 0,5 2 57 0,-6 0 12 0,1-5 3 0,0 5 0 16,0 0 91-16,5 0 18 0,0 0 4 0,-3 0 1 15,-5 0-38-15,8 0-8 0,0 0-2 0,0 9 0 16,0-2-74-16,0 5-14 0,5 0-3 0,-2 4-1 15,2 1-34-15,1 4 0 0,-1 0 0 16,0 0 0-16,3 3 0 0,-3 4 0 0,3-2 0 0,-2-3 0 16,1 6-20-16,-1-8-4 0,-1 2 0 0,0-2-1 15,1-4-19-15,-1-1-4 0,-2-6-1 0,-1 4 0 16,1-7-63-16,0 0-12 0,-3-7-2 0</inkml:trace>
  <inkml:trace contextRef="#ctx0" brushRef="#br0" timeOffset="88714.33">8588 12120 1267 0,'-8'7'112'0,"3"-2"-89"16,0 2-23-16,0-2 0 0,-3 2 404 0,5-2 76 16,6 2 15-16,2-3 3 0,-2 1-398 0,5-3-80 15,-8-2-20-15,15 7 0 0,4-7-13 0,2 0-7 16,0 0 0-16,3 0-1 15,0-2-43-15,0-3-9 0,-1 3-2 0,1-3 0 16,-3 3-111-16,1 2-22 0,-1-2-5 0,3 2-1 16,-3-5 70-16,3 5 15 0,-1 0 2 0,1 0 1 15,-3 0 14-15,3 0 4 0,0 0 0 0,2 0 0 0</inkml:trace>
  <inkml:trace contextRef="#ctx0" brushRef="#br0" timeOffset="88941.86">9427 12144 2512 0,'0'0'112'0,"0"0"22"0,0 0-107 0,0 0-27 0,0 7 0 0,3 0 0 0,2-2 59 0,3-3 6 16,-3 0 2-16,6 3 0 0,-1-5-36 15,4 0-7-15,-1-5-2 0,3 3 0 16,0 2-22-16,0-7 0 0,-1 5 0 0,-1-3 8 15,4 2-72-15,-2-1-15 0,0 1-2 0,2-4-1 32,-2 5-125-32,0-3-25 0</inkml:trace>
  <inkml:trace contextRef="#ctx0" brushRef="#br0" timeOffset="89117.51">9596 12266 3294 0,'-2'5'72'0,"2"2"16"0,-3 0 2 0,6 2 2 0,2-2-73 0,0 0-19 0,9-2 0 0,4-3 0 16,3 1 0-16,6-3 0 15,5-3-8-15,2-4 8 16,3 5-61-16,0-5-7 0,0-7 0 0,0 4-1 16,-3-4-141-16,1 3-28 0,-1-1-6 0</inkml:trace>
  <inkml:trace contextRef="#ctx0" brushRef="#br0" timeOffset="89533.14">10652 11739 2592 0,'-8'12'230'0,"0"-3"-184"16,-2 1-37-16,2 4-9 15,0-2 128-15,0 2 24 0,0 2 5 0,3 5 1 16,-1-2-117-16,1 2-23 0,2-2-5 0,-2 5-1 0,2-1-12 15,1 5-8-15,2-2 8 0,2 0-13 16,-2 2-15-16,3-2-2 0,0-2-1 0,2-1 0 16,0 1-97-16,3-1-19 0,0-1-4 0,3-6-1 15,-1-4 70-15,1 0 14 0,2-3 2 0,3-7 1 16,0-2 21-16,2-2 5 0,4-5 1 0,-1-3 0 16,3-4 38-16,-3 5 18 0,0-8-2 0,0 1 0 0,3 2 4 0,-3 0 1 15,3-3 0-15,-3 3 0 0,3 2 13 0,0-2 2 16,0 5 1-16,-3-5 0 15,-3 7 12-15,3 0 3 0,-5 4 0 0,-3 3 0 0,1-2 0 0,-4 4 0 16,-10-2 0-16,8 3 0 0,-2 4-32 0,-1 0-7 16,-5 2-1-16,-3-2 0 0,-5 7-12 0,-2-4 0 0,-4 4 0 0,-1 0 0 15,-1-2 0-15,-3 4 0 0,-2-2 0 16,-3-4-10 0,0 4-84-16,-2-5-17 0,-1 3-3 0,-4-7-652 15,-6 2-130-15</inkml:trace>
  <inkml:trace contextRef="#ctx0" brushRef="#br0" timeOffset="89917.51">10369 11904 1800 0,'0'0'80'0,"5"-10"16"15,3-1-77-15,3 1-19 0,-1-6 0 0,4 9 0 16,-1-3 62-16,3-4 9 0,0 7 1 0,5-2 1 16,3 2-50-16,2 0-11 0,1 4-1 0,4 1-1 15,4-3-31-15,-1 5-7 0,0 0 0 0,1 0-1 16,-1 0-48-16,-2 5-10 0,-3 0-1 0,0-1-1 15,0 3 45-15,3 3 10 0,-3-8 2 0,0 5 0 16,-5-2 77-16,3-3 16 0,-1-2 3 0,-2 0 1 0,-3 0 61 16,0 0 12-16,-2-2 2 0,-3-3 1 0,2-2-71 15,-5-2-14-15,1 2-4 0,-4-3 0 0,3-4-52 16,-2 5 0-16,-3-1 0 0,0 1-12 0,-3-3-6 16,0 5-2-16,1 2 0 0,-4 1 0 15,-2 4 7-15,0 0 1 0,0 0 0 0,0 0 0 0,0 0 12 0,0 0 12 16,0 0-3-16,3 7 0 15,-3 2 23-15,3 8 5 16,-1-1 1-16,1 8 0 0,0-1-16 0,-3 8-3 0,2 2-1 16,1 4 0-16,-1-4 16 0,4 12 3 0,-4-3 1 0,4 5 0 0,-1 5-14 0,3 0-4 15,0 0 0-15,-3-1 0 0,0-4-12 0,1 0-8 16,-4 0 8-16,1-2-8 0,0-3 11 0,-1-2-3 0,1 0 0 16,-3-4 0-16,0-8-8 0,0 0 0 15,0-4 0-15,0-6 0 0,-3-1 0 0,3-5-11 16,-2-3 3-16,-1-7 0 15,3-2-111-15,0 0-21 0,-3-4-5 0,1-8-599 0,-4-5-119 0</inkml:trace>
  <inkml:trace contextRef="#ctx0" brushRef="#br0" timeOffset="90170.75">11192 11767 2761 0,'0'0'60'0,"0"0"13"0,8 0 3 0,-3 0 2 0,6 0-62 0,2 0-16 0,0 3 0 0,0-3 0 0,6 0 52 0,2 7 8 15,0-5 2-15,3 3 0 0,3-3-43 0,-4 5-9 16,1 0-2-16,0-4 0 0,0 4-8 16,0 0 0-16,-6 0-12 0,1 2 12 15,-1-2-11-15,-2 3 11 0,-5-1-8 0,-6 5 8 0,3-7-12 0,-6 3 4 16,-2 2 0-16,-2-1 0 0,-3 3 8 16,-3-4 0-16,-3 4 0 0,-2 0 0 0,-6-2 0 0,1 2 0 15,2-5 0-15,-5 3 0 16,0-3-44-16,-1 1-4 0,4-3-1 15,-1 0 0-15,-2-5-126 0,3 5-25 0,-22 3-4 0,13-6-2 0</inkml:trace>
  <inkml:trace contextRef="#ctx0" brushRef="#br0" timeOffset="92117.37">14383 12038 1440 0,'0'0'64'16,"0"0"12"-16,0 0-60 0,0-7-16 0,-3 0 0 0,3 0 0 16,3-3 230-16,-3 1 43 0,2-5 9 0,1 0 2 0,2-5-180 0,3-2-35 15,-2 4-7-15,-1-6-2 0,5-1-32 16,1 1-8-16,-3-1 0 0,3-2-1 0,2 0-19 0,0-2-12 16,0 5 1-16,0-8 1 15,3 5 10-15,0-7 0 0,3 3 0 0,-3-1 0 0,-1 1 0 16,4-3 8-16,-6 2 0 0,0 3 0 0,-2 0-8 0,0-3 0 15,-1 8 0-15,-2-3 0 0,0 2 0 0,0 1 0 16,0-1 8-16,-3 1-8 0,3-1 14 0,0 1-2 16,0-1 0-16,0 1 0 0,0 4-12 0,3-5 9 15,-1 3-9-15,-2-2 8 0,3 4-8 0,2-2 8 0,-5 4-8 0,2 1 8 16,-2-1-8-16,3 3 0 0,-1-2 0 0,-2 6-11 16,0-4 11-16,-2 7 0 15,2-2 0-15,-3 2 0 0,0 4 0 0,0-1 0 0,1 1 0 16,-6 3 0-16,0 0 0 15,0 0 0-15,0 0 0 0,0 0 0 0,0 0 0 0,0 0 0 0,0 0 10 0,0 0-10 16,0 3 0-16,0 4 0 0,2 0 0 0,-2-7 0 16,0 7 19-16,0-5-3 0,0-2 0 15,0 0 0-15,0 7-16 0,0-7 0 0,0 7 8 0,0-7-8 16,3 2 0-16,-3-2 0 0,0 0 0 0,5 8 0 16,-2-8 0-16,2 4 0 0,-5-4 0 0,6 3 0 15,2-3 0-15,-3 0 0 0,5 4 0 0,-2-1 0 16,3-3 13-16,-1 2-4 0,4-2-1 0,2 5 0 15,2-3 5-15,-2 5 1 0,3-2 0 0,-1 0 0 0,1 2-14 16,2-3 0-16,0 3 8 0,0-2-8 16,-2 2 0-16,2 3 0 0,0-3 0 0,3 7 0 0,-3-5 0 15,3 3 0-15,0 0 0 0,5 4 0 0,2-2 0 0,1 7 0 16,0-2 0-16,2 5 0 0,3-3 0 16,0 2 17-16,0-4-1 0,-2 5-1 0,-1-3-5 0,1-2-1 15,-4 2 0-15,4-2 0 0,-1-3-1 16,-2 1 0-16,0-3 0 0,-3 0 0 0,-3 0-8 0,-2-2 8 15,0-5-8-15,-3 2 8 0,-3-2-8 0,-4 3 8 16,2-3-8-16,-6 0 8 0,3 0 9 0,-5-5 2 16,0 5 0-16,-2-7 0 15,2 7-19-15,-3-7 0 0,-5 0 0 0,5 7 0 0,-5-7 0 16,0 0 0-16,0 0 0 0,0 0 0 16,0 0-55-16,0 0-5 0,0 0 0 0,0 0-842 0,0 0-168 0</inkml:trace>
  <inkml:trace contextRef="#ctx0" brushRef="#br0" timeOffset="92658.75">14579 12294 230 0,'-8'0'20'0,"8"0"-20"0,-3 0 0 0,3 0 0 0,-5 0 335 0,5 0 62 15,-3 0 13-15,3 0 2 0,0 0-277 0,0 0-56 16,0 0-11-16,0 0-3 0,0 0 31 0,0 0 7 0,0 0 1 0,8 5 0 15,3-3 12-15,-1 12 2 16,1 1 1-16,-1 1 0 0,4 3-40 0,-1 9-8 0,0-2-2 0,0 4 0 16,0 1-41-16,1 2-9 0,-1 0-2 0,0 5 0 15,-5-3-17-15,3 2 0 16,-3-4 0-16,0 3 0 0,-3-8 0 0,0 2-12 0,-2-6 1 16,2-1 1-16,-2 1-10 0,2-8-1 15,-2-1-1-15,2-6 0 0,-2 0-54 16,-1-2-12-16,-2-7-1 0,0 0-1 0,0 0-112 0,6-7-22 15,-1-2-5-15</inkml:trace>
  <inkml:trace contextRef="#ctx0" brushRef="#br0" timeOffset="93198.71">14737 12221 2188 0,'-13'-7'97'0,"10"5"20"0,-5-3-93 0,3 3-24 15,0 0 0-15,0-3 0 0,2 2 87 0,0-1 13 16,3 1 2-16,0-4 1 0,3 5-47 15,0-5-10-15,2 2-2 0,3-4 0 0,0 7-35 0,5-6-9 16,0 4 0-16,3-6 0 0,0 3 0 0,3 5 0 16,2-5 0-16,-3 0 0 0,3 0-9 0,3 2-4 15,3-7-1-15,2 5 0 0,2 5 14 0,4-5 16 16,-1 0-3-16,1 0-1 0,2 4-12 0,0 1 0 16,-5-3 8-16,-1 3-8 0,1-3 0 0,0 5 0 15,-3-2 0-15,3-3 0 0,-1 5 10 0,4-2 2 16,-6 2 1-16,5 0 0 0,1-2 6 0,-4 2 1 0,1-5 0 15,-3 5 0-15,0-7-20 0,-2 4 0 0,-1-4 0 0,1 5 0 16,-3-5 16-16,2 0-1 0,0 0 0 0,4 0 0 16,-4 0-15-16,-2-3 0 0,0 8 0 0,-1-3 0 15,-1-2 19-15,-1 5-3 0,-5-1 0 0,2-1 0 16,-5 4-16-16,1 0 0 0,-6 0 0 16,2 4 0-16,-5-1 0 0,3-1 0 0,-8-2 0 0,3 12 0 15,0-3 10-15,2 1-2 0,-5-3 0 0,0 7 0 16,0 0-8-16,-3-2 0 0,1 4 0 0,-1 1 0 15,0 2 0-15,-2-1 0 0,0 6 0 0,0 2 8 16,2 2 2-16,-2 3 0 0,2-3 0 0,-2 9 0 16,2 1 0-16,-2-3 0 0,2 3 0 15,0 0 0-15,-2 2-10 0,2-5 0 0,-2 10 0 0,3-6 8 16,2-1-8-16,-3-3 0 0,0 5 0 0,3-2 0 16,0-5 0-16,3-2 0 0,-3-1 0 0,3-4 0 15,-1-3 0-15,1 1 0 0,-1-3 0 0,1-4 0 16,0-1-18-16,-1-7 4 0,-2 6 1 0,3-8 0 15,-3 0-28-15,0-7-6 0,0 0-1 0,0 0 0 16,0 0-90-16,0 0-18 0,-5-7-4 16,-1 0-939-16</inkml:trace>
  <inkml:trace contextRef="#ctx0" brushRef="#br0" timeOffset="93491.5">14925 13113 2325 0,'0'0'51'0,"0"0"10"0,0 0 3 0,3-5 2 0,-1-2-53 0,6 2-13 16,3-7 0-16,0 5 0 0,4-2 12 0,1-5-1 0,5 5 0 0,1-3 0 15,-1 0 41-15,5 0 9 0,1 0 2 0,2 3 0 16,0 2 3-16,0 0 1 0,3-2 0 0,0 6 0 15,-1-2-13-15,4 5-2 0,2 0-1 0,2 0 0 16,-2 0-32-16,6 0-7 0,-4 0 0 16,-1 0-1-16,-1 0-11 0,-6 0 0 0,-2 0 0 0,1 0 8 15,-4 0-17-15,-2 0-4 0,2 0-1 0,-2 0 0 16,0 0-186-16,-3 0-36 0,13 0-8 16,-12-7-2-16</inkml:trace>
  <inkml:trace contextRef="#ctx0" brushRef="#br0" timeOffset="94939.74">15285 12271 1494 0,'0'0'66'16,"0"0"14"-16,0 7-64 0,-3-2-16 0,3-5 0 0,0 0 0 15,0 0 80-15,0 7 14 0,0-7 2 0,-2 9 1 16,2-2-17-16,2 0-3 0,-2-2-1 0,3 2 0 0,0 0-12 0,-1 2-4 15,4-2 0-15,-1 0 0 0,3 3-8 0,0-3-1 16,0 2-1-16,0 3 0 0,5-3-7 0,-3-1-2 16,4-1 0-16,-1 2 0 15,0-7-15-15,6 5-3 0,-3 0-1 0,2 0 0 16,1-4-6-16,-1 4-2 0,6 0 0 0,0-5 0 0,2 3-14 16,1-5 9-16,-4 0-9 0,4-5 8 0,-3 5 8 0,0-2 2 15,2-5 0-15,0 0 0 0,6 0 3 0,-3-3 1 16,0 3 0-16,0-4 0 0,1-4-22 0,-1 1 0 15,-3 3 0-15,1-8 0 0,-6 2 0 0,0 1 0 16,-3-1 0-16,1-1 0 0,0-4 0 0,-4 6 0 0,-1-5 0 16,1 2 0-16,-4-2 0 0,0 4 0 0,-1-1 0 0,-2-4 0 15,-3 6 8-15,1-3 4 0,-4-2 1 0,1 0 0 16,-3 2 3-16,0-5 1 0,-3 1 0 16,1-8 0-16,-1 8-9 0,0-3-8 0,1-2 12 15,-1-1-12-15,1 1 0 0,2 2 0 16,-3 3 0-16,-2-1 0 0,2 1 0 0,0 2 0 0,-2-3 0 0,2 5 0 15,-2-2 0-15,2 2 0 0,-2-2 0 0,0 5 0 16,0-1 0-16,-3 3 0 0,0-2 0 0,0-1 0 16,-3 1 0-16,1 2 0 0,-1 4 0 15,-2-4 0-15,-3-2 8 0,3 6 4 0,-6-4 0 0,6-2 1 16,-6 4 4-16,4-2 1 0,-7-3 0 0,4 3 0 16,-3-2-18-16,-3-5-17 0,3 4 3 0,0 1 1 15,-1-1 13-15,1-2 0 0,3-2 0 0,-4 0 0 0,1 2 0 0,-2-2 0 16,-1 2 0-16,0-2 0 0,0 2 0 15,-2-2 0-15,-3 5 0 0,5-1 0 0,0-4 0 0,0 5 0 16,3-1 0-16,0-2 0 0,0 5 12 16,-1-2-4-16,7-1 0 0,-1 3-8 15,-3-2 11-15,6-1-11 0,2 1 10 0,-2 2-10 0,0-3 0 0,5-4 8 16,-3 5-8-16,3-1 0 0,-2 1 0 0,2-1 0 16,3-4 0-16,-1 5 0 0,1-1 0 0,0 3 0 15,2-3 0-15,0 6 0 0,1-3 0 0,2 0 0 16,0 2 0-16,0 0 0 0,2 0 0 0,4 0 0 15,-4 1-8-15,4-1 8 0,-1 3 0 0,3 1 0 16,0 1 0-16,0 3 0 0,0-3 0 0,0 2-8 0,2-2 8 0,-2 5 0 16,0-5 0-16,3 7 0 0,-3-8-8 15,2 8 8-15,1 0 0 0,-3-2 0 16,2 2-8-16,-2-2 8 0,3-3 0 0,-3 5 0 0,-3 0 0 16,0 0 0-16,3 0 0 0,-2 0 0 0,-4-2 0 0,-2 2 0 15,6 0 0-15,-4 0-8 16,-2 0 8-16,0 0 0 0,0 0-17 0,0 0 0 0,5 0 0 0,-5 0 0 31,0 0-26-31,0 0-5 0,0 0 0 0,0 0-1 0,0 0-75 16,0 0-16-16,0 0-2 0,0 0-632 0,0 0-126 0</inkml:trace>
  <inkml:trace contextRef="#ctx0" brushRef="#br0" timeOffset="95370.46">15071 10512 172 0,'0'0'8'0,"0"0"1"0,0 0-9 0,8-7 0 0,-3 7 0 0,5-8 0 0,-2 6 497 0,3-5 98 15,5 0 19-15,0 0 4 0,0-2-451 0,0 1-91 16,2-1-17-16,-2-5-4 0,2 5-36 0,1-6-7 0,-3 6-2 0,2-5 0 16,1 5-10-16,2-6 0 15,0 6 0-15,0 2 0 0,3-2 0 0,-3 1 0 0,-2 1 8 0,-1 5-8 16,1-5 18-16,-1 7 2 16,-2 0 0-16,0 0 0 0,-3 0-5 0,1 0-1 0,-4 7 0 15,1-5 0-15,-3 3-2 16,0-3 0-16,-3 6 0 0,0-6 0 0,-5-2-3 0,3 7-1 0,0 0 0 0,-3 0 0 15,0 0-8-15,0 3 0 0,-6-3 0 0,4 0 0 16,-4 0 0-16,1 2 0 0,-3 0 0 0,0 6 0 16,-2-6 0-16,-1 7 0 15,-2 1 0-15,2 4 0 0,3-2 0 0,0 4 0 0,0 1 0 0,3-1 0 16,2 8 0-16,1-7-11 0,4 6 3 0,1 1-827 16,0-1-165-1</inkml:trace>
  <inkml:trace contextRef="#ctx0" brushRef="#br0" timeOffset="97460.69">15274 13334 1868 0,'0'12'83'0,"0"-12"17"0,0 4-80 0,3-1-20 0,0 6 0 0,-3-9 0 15,0 0 10-15,2 5-2 0,-2-5 0 0,6 2 0 16,-1-2-8-16,0 0 0 0,1 0 0 0,-6 0 0 16,0 0 0-16,0 0 0 0,2-7 0 0,-2 7 0 15,3-2 0-15,-3 2 0 0,2-7 0 0,-2 0 8 16,0 4-8-16,0 3 0 0,0-5 9 0,0-4-9 16,0 2 0-16,0 5-15 0,0-5 3 0,-2 0 0 15,2-3-8-15,0 3 0 0,0 0-1 0,2 0 0 31,-2 5-9-31,0-5-2 0,3 0 0 0,-3 7 0 0,0 0 20 0,0 0 3 0,0 0 1 0,0 0 0 0,0 0 38 0,0 0 8 16,0 0 2-16,3 11 0 16,-1-1 40-16,1-1 8 0,-3 5 1 0,3 3 1 15,-3 1-13-15,0 6-2 0,2 0-1 0,-2 6 0 16,3 1-29-16,0 2-5 0,-1 0-2 0,-2-3 0 16,3 3-28-16,2-2-10 0,-2 6 0 0,-3-4 9 15,2 5-9-15,-2-3 0 0,3 7 0 0,-3-6 0 0,-3 1 0 0,3-6 0 16,-2-5 0-16,-1 0 0 0,3-10-16 0,-2 3 5 15,-1-7 1-15,3-5 0 16,0 0-90-16,0-7-17 0,-3-7-4 0,3-7-1 16,3-3-86-16,-3-6-18 0,0-10-3 0,0-7-1 0</inkml:trace>
  <inkml:trace contextRef="#ctx0" brushRef="#br0" timeOffset="97762.46">15314 13289 403 0,'-5'-23'17'0,"5"8"5"0,-5 6-22 0,2-5 0 15,-2 5 0-15,-1 1 0 0,1 8 408 0,-3-2 76 0,0 2 16 0,-2 2 4 16,-1 6-308-16,0 1-62 0,-5-2-12 0,3 7-2 15,0 3-61-15,0-1-12 0,-3 1-3 16,0 6 0-16,5 1-35 0,1-1-9 0,-3 1 0 0,-1-1 0 16,4 1-18-16,-1-3-6 0,3-2 0 0,0-5-1 31,3 0-51-31,0-9-11 0,2 2-1 0,3-7-1 16,0 0-11-16,5 0-3 0,1-7 0 0,2-3 0 15,0-4-5-15,5-2 0 0,0-8-1 0,0 1 0 0,3-6 73 0,0 1 14 0,0-3 3 16,2 6 1-16,-2 1 26 0,0 1 4 0,0-1 2 0,0 5 0 15,-5 0 83-15,4 8 17 0,1-3 3 0,-2 7 1 16,-1-1 4-16,0 6 1 0,3 0 0 0,0 2 0 16,0 2-33-16,2 5-6 0,1 0-2 0,-1 3 0 15,-2-1-41-15,3 5-8 0,-1 0-1 0,3-2-1 0,-2 4-12 0,-1-1-3 16,-2 1 0-16,3-2 0 16,-6 3-100-16,3-3-21 0,-6-3-4 15,1 4-1091-15</inkml:trace>
  <inkml:trace contextRef="#ctx0" brushRef="#br0" timeOffset="98753.14">16068 13489 2538 0,'0'12'112'0,"0"-12"24"0,-2 7-109 0,-1-2-27 0,3 6 0 0,-3-4 0 16,3-2 20-16,0 9-2 0,3-7 0 0,0 3 0 16,-3-1-18-16,0 5 0 0,0-4 0 0,0 4 0 0,0 0-12 0,-3-5 0 15,3 5 0-15,-3-2 0 16,3 2 12-16,-2-4-12 0,2-3 12 0,2 0-12 16,1-3 0-16,0-1 0 0,4-6 0 0,-1-1 0 15,2-3-20-15,2 0-3 0,1-10-1 0,2 1 0 0,3-1 27 16,0-6 9-16,2-1 0 0,4 1-9 15,1-3 9-15,-2-2 0 0,1 4 0 0,-1-2 0 0,0 3 0 16,-2 9 14-16,-6-3-2 0,0 8 0 0,0 2 23 16,-2 0 4-16,-3 7 1 0,0 7 0 0,0 0 16 0,0 2 3 15,-1 5 1-15,-1 3 0 0,-1-1-4 0,0 8 0 16,6-1 0-16,-3 1 0 0,-3-1-38 0,3 1-8 0,0-1-2 16,5-2 0-16,-2-2-8 0,-1-2-11 0,1-1 3 15,5 1 0-15,0-6 8 0,-3-1 0 16,6-1 0-16,-1-4 0 15,3-5-28-15,0 0-3 0,-2-5-1 0,2-2 0 0,3 2 10 0,0-6 2 0,-6 4 0 0,-2-3 0 32,0 1-20-32,-3-5-3 0,-2 4-1 0,-3-4 0 0,-3 5 36 0,-2-5 8 15,-1 2 0-15,-2 0 0 0,-5 3 0 0,-3-5 0 0,0 4 0 0,0 3 0 16,-8 0 24-16,6 2 6 16,-4 1 2-16,1 4 0 0,3 0-20 0,-4 0-3 0,-1 4-1 15,1-1 0-15,6-1-8 0,-2 5 0 0,-1 3 0 0,3-3 0 16,3 4 0-16,2-1-11 0,1-1 3 0,2 1 0 15,2 4 8-15,4-5 0 0,4-2 0 0,1 0 0 16,-3 0-28-16,8-4-3 16,2-3-1-16,1 0 0 0,-1-3 16 0,3-4 4 0,1 0 0 0,1 0 0 0,-1 2-7 15,1-2-1-15,-2-4 0 0,1 1 0 16,-4 3 3-16,1 0 0 0,-1 5 0 0,3-5 0 0,1 0 27 16,-4 7 6-16,1 0 0 0,-4 0 1 0,7 4 12 0,-9-1 3 15,-3 4 0-15,4-5 0 0,-4 5 19 0,3 0 4 16,-2 3 1-16,-3-3 0 0,0 4-9 15,-3-1-2-15,1-1 0 0,-4-2 0 0,-2 0-29 0,3 0-5 16,2-2-2-16,-5-5 0 0,0 0-9 0,0 0 0 16,0 0-12-16,8 0 12 15,-8 0-49-15,8 0-3 0,0-2 0 16,0-5 0-16,2 7 0 0,1 0 0 0,-3-3 0 0,3 3 0 0,-4-4 42 16,4 4 10-16,0 4 0 0,-1-1 0 0,1 1 24 15,2-1 6-15,-2-1 2 0,2 3 0 0,3-3 0 0,-3-2 0 0,0 5 0 0,3-10 0 16,-3 5 6-16,3-2 2 15,3-5 0-15,-3-7 0 0,-1 2-32 0,1-5-8 0,3-4 0 0,-6-2 0 16,0-8 0-16,-2 1-12 16,-1-6 2-16,-2-1 0 15,-5 4-34-15,2-5-6 0,-5 7-2 0,0 3 0 16,-2 0-19-16,-1-3-4 0,-2 8-1 0,-1 4 0 16,1-2 9-16,0 5 2 0,0 8 0 0,-1-1 0 15,1 2-136-15,0 0-27 0,-1 7-6 0,1 0-531 0</inkml:trace>
  <inkml:trace contextRef="#ctx0" brushRef="#br0" timeOffset="99053.07">18211 12821 2988 0,'0'17'132'0,"0"-8"28"0,0 5-128 0,0 3-32 16,3-1 0-16,0 5 0 0,-3 5 22 0,2 0-2 16,4 12 0-16,-1-1 0 0,-3 3-35 0,4 2-7 15,2-2-2-15,-3 7 0 0,0 1 14 0,1-1 10 16,-1 0-13-16,0 0 5 16,0-7-20-16,-2 0-3 0,2-7-1 0,1-3 0 31,-1-2 0-31,0-9 0 0,-2-2 0 0,5-3 0 0,0-7-99 0,0-5-20 0,5-2-4 0,-2-7-1 15,2-5-8-15,3-4-1 0,-1-5-1 0,1-5-626 16</inkml:trace>
  <inkml:trace contextRef="#ctx0" brushRef="#br0" timeOffset="99210.9">18733 13240 2134 0,'29'-5'95'0,"-14"3"19"0,4 2-91 0,2 2-23 16,0-2 0-16,1 5 0 0,-1-3 134 0,-3 5 22 0,1-5 5 0,-6 6 1 16,0 3-78-16,-2-1-16 0,-1-3-4 0,-2 2 0 15,0 1-44-15,-5-1-10 0,-3 5-2 0,-3-5 0 16,-2 13-8-16,0-6-11 0,-6 1 3 0,0 4 0 31,-2-2-20-31,-8 2-3 0,0-2-1 0,-6-3 0 0,-4-2 0 0,-4 0-1 0,-2-4 0 0,3-1 0 31,-6-2-104-31,6 0-21 0,-1-7-4 0,-2-2-882 0</inkml:trace>
  <inkml:trace contextRef="#ctx0" brushRef="#br0" timeOffset="99686.5">18164 13186 403 0,'0'0'36'0,"0"0"-36"15,0 0 0-15,8-3 0 0,-3-1 578 0,3 4 109 16,2-7 21-16,-2 7 5 0,6-3-525 0,-1-2-104 16,0 3-22-16,3 0-4 0,0-3-58 0,5 3-11 15,-3-3-2-15,4 5-1 0,-1 0 3 0,3 0 1 16,2-2 0-16,-2-3 0 16,0 5-15-16,2 0-3 0,-2-2-1 0,2 2 0 15,4-3-18-15,-1-1-3 0,5 4-1 0,0 0 0 0,-2 0 22 0,3 0 4 16,-1 0 1-16,0 0 0 15,-2 0-7-15,-3 0-1 0,-2 0 0 0,-4-3 0 0,1-2 52 0,0-2 9 16,0 3 3-16,2-3 0 0,1 0-32 0,-3-3 0 16,2-2 0-16,-2 1 0 0,-3-1 0 0,0-5 0 0,-2 8 0 0,-1-5 0 15,1-3 0-15,-6 8 0 0,3-5 0 0,-5 5 0 16,-1 1 0-16,-2 1 0 0,-3-2 0 16,1 7 0-16,-6 2 0 0,0 0 0 0,0 0 0 0,0 0 0 15,0 0 0-15,0 2 0 0,0 7 0 0,0 3 0 16,-3 0 12-16,0 4-3 0,1 8-1 15,-1-1 0-15,0 6-8 0,3 1 0 0,0 6 0 0,0 1 0 16,3 5 0-16,0 6 8 0,-1 8-8 0,4 5 8 16,-1 10-8-16,0-5 0 0,-2 4 0 0,2 5 0 15,0 1 0-15,-2-1 0 0,0-9 0 0,-1-3-11 16,1-6 11-16,0-3 0 0,-1-5 8 0,-2-2-8 16,3-7 9-16,0 0-9 0,-3-2 12 0,2-10-12 15,1-7 0-15,-3 0-9 0,0-4-1 0,0-8 0 16,0-2-107-16,0-7-22 0,0 0-4 0,-3-12-1 15,-2-6-54-15,-3-8-11 0,-3 0-3 0,3-5 0 16</inkml:trace>
  <inkml:trace contextRef="#ctx0" brushRef="#br0" timeOffset="99911.49">19095 13136 1785 0,'0'0'159'0,"0"0"-127"15,5-4-32-15,3 4 0 0,3 0 178 0,-1 0 30 16,1 0 5-16,5 0 2 0,0 0-99 0,2 7-19 0,1-5-4 0,2 5-1 15,3-2-44-15,0 2-10 0,-3-3-2 0,0 1 0 16,3 2-28-16,-3 0-8 16,-3-2 0-16,1 2 0 0,-1 0 0 0,-2 2 0 15,-2-1 0-15,-4-1 0 0,-2 0 0 0,-3 2-13 0,1 0 3 16,-6-1 1-16,-3 3 9 0,-2-1 0 0,-6-1-9 0,-2 1 9 31,-6-3-43-31,-2 7-4 0,-3-7-1 0,-2 2 0 16,-6 1-185-16,-2 4-38 0</inkml:trace>
  <inkml:trace contextRef="#ctx0" brushRef="#br0" timeOffset="103226.65">5625 12870 230 0,'0'0'20'0,"-5"5"-20"0,-1-2 0 0,4-3 0 0,-3 7 410 0,-1-5 78 16,1 3 15-16,0-3 3 15,2 5-366-15,0-5-74 0,-2 5-14 0,0 5-4 16,5-7-25-16,-3 9-6 0,3-5-1 0,0 8 0 16,-3 2-16-16,3 0 0 0,0 4-13 0,3 1 5 0,-3 1 8 0,3 6 9 15,2 0-1-15,0 2-8 0,-2-3 0 0,0 3 0 16,-1 2 0-16,4 1 0 15,-1-4 0-15,3 6 0 0,-8-5 0 0,5 5 0 0,0-12 0 0,3 4-12 16,-5-6 12-16,2-1-12 0,3-2 12 0,3-2 0 16,-3-9 0-16,2 4 0 15,-2-5-30-15,0-4 0 0,3-3 0 0,-1-2 0 16,1-2-120-16,-3-3-24 0,0-4-5 0,0-1-1 0</inkml:trace>
  <inkml:trace contextRef="#ctx0" brushRef="#br0" timeOffset="103899.09">5363 13289 2026 0,'0'0'44'0,"0"0"10"0,-10 10 2 0,2-3 1 0,5-3-45 0,3-1-12 0,0-1 0 0,0 3 0 16,3-3 0-16,2-2 0 0,-5 0 0 0,13 0 0 15,0-2 0-15,6-3 0 0,-1 0 0 0,6-2 0 16,-3 3-15-16,6-6 5 0,-1 3 1 0,3-2 0 15,-2-1 9-15,5-2 14 0,-1 3-3 0,4-5-1 16,-4 5-10-16,7-1 0 0,-1 3 0 0,2-2 8 16,-10 4-8-16,0 0 0 0,3 1 0 0,-11 4 0 15,3 0 0-15,-8 0 0 0,3 0 0 0,-4 4 0 0,1-1 0 16,-2-1 0-16,-4 5 0 0,-2 0 0 0,3 0 8 0,-6 3-8 16,-2-1 12-16,2-2-4 0,-8 7 24 0,3-4 4 15,-2 6 0-15,-4-2 1 0,1 3-5 0,-3-1-2 16,0 0 0-16,-2 6 0 0,-1-6-17 15,0 1-3-15,-2 4-1 0,0-5 0 16,-3-2-9-16,3-2 0 0,-3-3 0 0,0 3 0 0,-5-9 12 16,8 4 0-16,-8-10 0 0,5-1 0 0,8-3 0 15,-6-3 0-15,1 1 0 0,5-5 0 0,3-3-12 0,5 1 0 0,0-5 0 16,5 2 0-16,3-2 0 0,3 4-17 16,5 1 4-16,-3-1 1 15,5-4-16-15,-2 9-2 0,3-2-1 0,-3 0 0 16,0-2 1-16,-1 6 0 0,4-4 0 0,2 5 0 0,0-5 16 0,3 2 3 0,-8 0 1 0,8 0 0 15,-3 0 10-15,3 1 0 0,-3-1 0 16,-2 3 0-16,2 1 17 0,0-1-1 0,-3-5 0 0,1 7 0 16,-6-2 11-16,0 1 1 0,1-1 1 0,-4 2 0 15,1 5-16-15,-3-3-3 0,-3 0-1 0,-5 5 0 16,5 0-9-16,-5 0 0 0,6 3 0 0,-1-1 8 16,-3 10-8-16,1-3 0 0,0 5 0 0,-3 3 0 15,0-1 0-15,0 3 0 0,0 9 0 0,0-2 0 16,0 7 0-16,0-2 8 0,2 1-8 0,1 6 0 15,0 7 19-15,-3-3-2 0,5 8 0 0,-2-3 0 16,2 0-3-16,0 0-1 0,1-7 0 0,-1 4 0 0,0-4-13 16,-2-4 8-16,2 1-8 0,0 1 0 0,-2-5 14 15,0-3-3-15,-1-4-1 0,-2-2 0 16,3-8-34 0,-3 1-8-16,0-3 0 0,0-5-1 0,3-2 1 0,-3-7 1 0,0 0 0 0,0 0 0 15,-3-9-201-15,3-5-40 0</inkml:trace>
  <inkml:trace contextRef="#ctx0" brushRef="#br0" timeOffset="104118.67">6300 13299 403 0,'-3'-24'17'0,"3"15"5"0,0-1-22 0,3-4 0 15,-3 7 0-15,5-5 0 0,-5-2 379 0,5 5 71 16,3-3 14-16,0 3 4 0,0-1-304 0,3-4-61 16,-3 7-12-16,2-2-3 0,3 2-46 0,1-1-10 0,2-1-1 0,-1 9-1 15,4-2-19-15,-1-3-11 16,-2 5 12-16,3 5-12 0,-3-3 0 0,0 5 0 15,-6 0 0-15,3 5 0 0,-7 0 0 0,2-1 0 0,-3 4 0 0,-5 1 0 16,-5 5 0-16,-1-2 0 0,-2 2 0 16,1-2 0-16,-7 5 0 0,4-1 0 15,-4 1 0-15,4-3 0 0,-3-2 0 0,-1 2 0 16,6-2 0-16,-2-5-9 16,2 2-45-16,-3-7-9 0,3-1-1 0,6-1-643 0,2-7-128 0</inkml:trace>
  <inkml:trace contextRef="#ctx0" brushRef="#br0" timeOffset="104324.23">6845 13075 2246 0,'0'0'100'0,"0"0"20"16,5 2-96-16,3 3-24 0,-3 2 0 0,6-4 0 0,2 6 159 0,0-4 27 16,3-3 6-16,0 3 0 0,3-3-136 0,-4 5-27 15,4-7-5-15,0-5-2 0,4 5-22 0,-1-2-8 16,-1 0 0-16,0-5 0 15,-3 2-86-15,1 0-17 0,-1 1-3 0,-2-4-1 16,-2 1-45 0,-1-2-10-16,0 7-2 0,-2-3 0 0,-4 3-66 0,-1-3-14 0</inkml:trace>
  <inkml:trace contextRef="#ctx0" brushRef="#br0" timeOffset="104511.55">7033 13299 2793 0,'0'0'124'0,"0"0"25"0,0 0-119 0,-3 7-30 0,6-3 0 0,5-1 0 16,2-3 56-16,3 0 4 0,3 0 2 0,3-7 0 15,-1 4-31-15,3-4-7 0,3 0 0 0,0-7-1 16,5 5-23-16,0 2 0 0,0-10 0 16,1 8 0-1,-1-5-67-15,-3 4-14 0,3-4-3 0,-2 7-783 16,-4-2-156-16</inkml:trace>
  <inkml:trace contextRef="#ctx0" brushRef="#br0" timeOffset="108692.2">7824 12981 2005 0,'0'0'88'0,"0"0"20"0,0 0-87 0,0 0-21 0,0 0 0 0,0 0 0 16,8 0 54-16,-8 0 6 0,0 0 2 0,5-2 0 16,3-3-26-16,0 5-4 0,-8 0-2 0,5 0 0 0,6 7-18 0,-3 0-3 15,0 2-1-15,-3 6 0 0,3 1 4 0,2 1 1 16,-2 6 0-16,0 1 0 0,-2 1-5 0,-1 4-8 16,0-3 11-16,0 2-11 15,-5 0 8-15,0 0-8 0,0-2 0 0,0-2 0 0,-2 6 0 0,-1-4 0 16,1-5 0-16,-1-2 0 0,-2 2 0 0,2-7 0 15,-2-2 0-15,2-5 0 16,3-7 0-16,-3 0 0 0,-5 0-11 0,6-9 11 0,2-5 0 0,0-5-8 16,-3-2 8-16,-2-3 0 0,7-7 0 0,-2 6 0 15,0-6 0-15,0 0 9 0,3-1 3 16,0 1 1-16,-1 5 0 0,4-4 0 0,-1 6-5 0,0 0 0 16,3 1-8-16,0 7 12 0,-5-1-12 0,5 3 0 15,0 5 0-15,2-1 0 0,-4 1 0 0,1 2-8 16,1 2 8-16,0 3-13 15,0 2-73-15,0 0-14 16,0 2-4-16,0 5-566 0,3 0-114 0</inkml:trace>
  <inkml:trace contextRef="#ctx0" brushRef="#br0" timeOffset="109252.56">8168 13315 288 0,'10'5'25'16,"-10"-5"-25"-16,0 0 0 0,0 0 0 15,14-5 441-15,-4 3 83 0,-2-5 17 0,0-3 3 0,5-4-382 0,0 2-77 16,1-7-15-16,-1 3-3 0,-3-3-49 0,4-2-10 16,-1-2-8-16,0 4 12 0,-5-2-12 0,3-3 0 15,-3 0 0-15,-3 6 8 16,-2-3-44-16,-1 4-10 0,-2 1-2 16,0 1 0-16,0 4 16 0,-5-1 2 0,-3 10 1 15,0-5 0-15,0 7 29 0,-5 7 0 0,-6-5 0 0,6 12 0 0,0-5 23 0,-3 8 4 16,-3 4 1-16,4 3 0 0,9-6 15 15,-2 6 3-15,-2 4 1 0,-1-2 0 0,9 2-34 0,-4-2-13 16,4 0 11-16,-1-2-11 0,3 6 0 0,3-4 0 16,5-3 0-16,0-1 0 0,2-4 0 0,1 1 0 15,5-7 0-15,-1-5 0 0,4 0 0 0,-1-14 0 16,4 0 0-16,1-2 0 0,-1-8 0 0,4-4 8 16,-2-3-8-16,2 1 0 0,6-10 0 0,-3 2 0 15,0-4 0-15,3-2 0 0,2-3 10 0,1 0-10 0,-9 0 10 16,-2 0-10-16,0 2 0 0,-3 7 8 15,-5-1-8-15,0 8 0 0,-6 0 12 0,-2 6-1 0,-5 4 0 16,2-1 0-16,-5 8 23 0,-5 5 5 16,0 2 1-16,-3 2 0 0,-3 5 12 0,-2 5 4 0,0 0 0 15,-3 4 0-15,0 8-36 0,-3 4-6 0,1-2-2 0,5 7 0 16,-1-2-4-16,1 9-8 0,0-3 11 0,5 3-11 16,5-2 18-16,1 2-3 0,-3 2-1 0,5 3 0 15,7-3 12-15,1 5 2 0,0 0 1 0,0-7 0 16,5 0-21-16,3 0-8 0,-2-2 0 0,1-5 9 15,1-3-9-15,0-4-16 0,0 5 4 0,-3-8 1 16,-2 3 11-16,2-2 0 0,-5-3 0 0,0-2 0 16,0 2-8-16,-5-5 8 0,-1 1-8 0,-2-6 8 0,-2 1-24 15,-1-2 1-15,-2-3 0 0,-3-3 0 16,0-1-39-16,-5-3-8 0,-3 0-2 0,-3-3 0 16,1-1-148-16,-4-6-31 15,-4-4-5-15</inkml:trace>
  <inkml:trace contextRef="#ctx0" brushRef="#br0" timeOffset="109433.9">8337 13416 403 0,'-3'-7'36'0,"3"0"-36"16,0 2 0-16,0-6 0 0,3 1 406 0,0 3 74 15,2 0 16-15,0-2 2 0,3-1-314 0,3 1-62 0,-3-3-13 0,5 5-2 32,3-5-40-32,2-2-8 0,1 5-2 0,5-1 0 0,-1-1-9 0,7-1-3 15,1-2 0-15,1 0 0 0,5 6-36 0,-2-3-9 0,-1-1 0 0,-2 3 0 31,-1 2-21-31,1-3-7 0,-3 1 0 0,3 2-1 16,0 0-101-16,-3 0-20 0,0-3-4 0,-3 3-955 16</inkml:trace>
  <inkml:trace contextRef="#ctx0" brushRef="#br0" timeOffset="109592.74">9414 12965 2746 0,'0'0'60'0,"3"7"13"0,-1-5 3 0,3 5 1 0,1 2-61 0,2-2-16 0,0 1 0 0,0 1 0 0,0-2 0 0,-1 0 9 16,1-2-9-16,3-1 8 31,-6-4-178-31,3 0-36 0</inkml:trace>
  <inkml:trace contextRef="#ctx0" brushRef="#br0" timeOffset="109722.51">9610 13256 2304 0,'-3'10'204'0,"3"-1"-163"15,-3 3-33-15,1 0-8 0,2 2 123 0,0-5 22 16,-3 7 5-16,0-1 1 0,1 1-81 0,-3-2-16 16,-1-4-3-16,1 6-1 0,-3 1-50 0,0-3-12 15,-3-5-2-15,-2 5 0 16,0-4-182-16,-6 4-36 0,1-5-7 0</inkml:trace>
  <inkml:trace contextRef="#ctx0" brushRef="#br0" timeOffset="112773.99">10533 12720 2149 0,'-5'9'95'0,"2"-4"20"0,0 2-92 0,-2 0-23 0,0 3 0 0,0-1 0 15,-1 5 43-15,-2-2 4 0,3 7 1 0,-5-3 0 16,-1 3-20-16,0 4-4 0,-2 1-1 0,-3 7 0 16,-2 1-23-16,-1 1 8 0,1 5-8 0,-6 7 0 15,0-5 0-15,3 0 0 0,0 0 0 0,2 0 8 16,1 0 8-16,-1 0 1 0,6 0 1 0,0-7 0 16,2 4-30-16,3-11-5 0,3-2-2 0,0-1 0 15,2-6-15-15,3-6-3 16,3-4-1-16,5-7-654 0,2-4-130 0</inkml:trace>
  <inkml:trace contextRef="#ctx0" brushRef="#br0" timeOffset="112995.95">10644 12696 2559 0,'0'0'56'0,"0"0"12"0,0 0 3 0,0 7 1 0,0 3-58 0,-2-3-14 0,-4 2 0 0,4 5 0 15,-1-4 60-15,-2 4 10 0,2 2 2 0,-2 1 0 16,-3 4-36-16,3-2-6 0,-3 4-2 0,0 6 0 15,-3-3-28-15,3 4 0 0,-2 1 0 0,-1 2 0 16,0 0 0-16,1-1-13 0,-6 6 1 0,3 2 0 31,-3-7-16-31,5 7-2 0,-2-5-1 0,0 1 0 0,2 1 7 0,1-4 2 0,-1 5 0 0,3-5 0 16,0 0-1-16,3-10 0 0,2 1 0 0,1-3 0 16,4-5-200-16,1-6-40 0</inkml:trace>
  <inkml:trace contextRef="#ctx0" brushRef="#br0" timeOffset="113733.37">11128 12957 172 0,'0'0'16'0,"-5"8"-16"16,-3-6 0-16,3 5 0 0,0-2 370 0,-3-3 71 15,8-2 15-15,-6 0 2 0,1 0-366 0,0 0-74 16,-1-7-18-16,1 5 0 0,3-5 0 0,-1-1-9 16,-2 6 1-16,2-5 0 0,-2 0 8 0,2 5 12 15,0-3-2-15,3 5-1 0,-2-7 58 0,2 7 11 16,-6 0 2-16,6 0 1 0,0 0 17 0,0 0 3 16,-5 7 1-16,2 0 0 15,3 7-56-15,0-2-11 0,0 7-3 0,3 0 0 0,-3-3-32 0,5 8 0 16,1-3 0-16,-1 5 0 0,-2-3 15 0,2 1-4 15,3-1-1-15,0 1 0 0,0-8-10 0,0 5 0 16,0-9 0-16,5 2 0 0,-3-4 0 0,1-6 0 0,5-1 0 0,-6-6 0 16,6-4-13-16,-2-2 1 0,-1-5 1 0,0-3 0 31,3-4-14-31,-3-2-3 0,3-1-1 0,0 0 0 16,0-1-4-16,-3-6-1 0,0 8 0 0,0-3 0 0,-2 2 14 15,2 3 2-15,-5 4 1 0,-2 1 0 0,-1 2 25 0,0 5 4 0,0-1 2 0,-2 5 0 16,2 1 36-16,-5-1 7 0,0 5 2 0,0 0 0 0,0 0 1 15,3 7 1-15,-3-5 0 0,0 10 0 16,3-2-41-16,-1-1-8 0,4 7-1 0,-4-1-1 0,3-6-10 16,-2 7 0-16,0 3 9 0,-1-7-9 0,6 2 0 0,-5-4 0 15,2 4 0-15,3-7 0 0,-5 0 0 0,5-3 0 16,0 3 0-16,0-7 0 0,0-2 0 16,2-3 0-16,1-4 0 0,-1 0 0 0,4-8 0 15,1-4-8-15,-1 2 0 0,-1-4 0 0,3-6-7 0,-3 6-1 16,0-3 0-16,1 0 0 15,-1-4-19-15,-3 1-4 0,1 4-1 16,-3-1 0-16,0 4 24 0,0-1 4 0,-3 6 0 0,0 1 1 16,-2 2 11-16,2 5 0 0,-2-1 0 0,-3 5 0 0,0 5 20 0,0 0 7 15,0 0 1-15,0 7 0 0,0 1 9 0,0 6 3 16,-3-3 0-16,3 13 0 0,-2-3-1 0,-1 5 0 16,0-3 0-16,3 10 0 0,0-2-31 0,-2 0-8 0,2 9 0 15,0-1 0-15,0 1 0 0,0 8 0 16,0-4 0-16,0-1 0 0,0 4 0 0,0-3 0 0,0-1 0 0,0 4 0 15,-3 0 0-15,3-5 0 0,-3-4 0 0,3 2 0 16,0-3-17-16,0-4-5 0,0-2-1 0,0-8 0 31,0-4-8-31,0 2-1 0,0-7-1 0,3-2 0 0,-3-5-89 0,0-7-18 16,0 0-3-16,5-7-584 0,1-5-117 0</inkml:trace>
  <inkml:trace contextRef="#ctx0" brushRef="#br0" timeOffset="113982.99">11726 12741 172 0,'0'-21'16'0,"0"14"-16"0,0 5 0 0,0-6 0 16,0 1 473-16,0 0 92 0,0 5 19 0,0 2 3 0,0 0-373 0,0 0-74 15,0 0-16-15,0 0-2 0,0 0-61 0,6 2-12 16,-1 5-2-16,3 0-1 0,-3 3-25 0,3-3-5 16,0 7 0-16,0-5-1 0,0 1-15 15,0 4 0-15,0-5 0 0,-3 6 0 16,0-1 0-16,1-3 0 0,-4-4 0 0,-2 8 0 0,0-6 0 0,0 7-8 15,-2-1 8-15,-6-1-13 0,0-3 13 0,0 4-12 16,-3 1 12-16,1-2-12 0,-1-5-3 0,3 6 0 16,-2-6 0-16,-1 0 0 15,3-2-21-15,0 1-4 0,3-4 0 0,0-1-1 16,-1-1-126-16,6-2-25 0,0 0-4 0</inkml:trace>
  <inkml:trace contextRef="#ctx0" brushRef="#br0" timeOffset="115018.34">12245 12859 1440 0,'-8'4'128'0,"3"1"-103"0,-1-3-25 0,1-2 0 16,-3 8 192-16,3-8 34 0,-3 0 6 0,0 0 2 15,3 0-158-15,-3-3-31 0,-3-2-6 0,6-2-2 16,-3 3-25-16,-3-8-4 0,3 5-8 0,-2-3 11 15,2 1-11-15,0-5 0 0,-5 5 0 0,5-1-11 16,-3-2 11-16,1 8 0 0,-1-3 0 0,0 2 0 16,1-2 10-16,-1 7 4 0,1 5 1 0,-1 2 0 0,1 2-15 0,2 0-10 15,-3 6 2-15,3 1 0 16,0 0 8-16,3 1 9 0,0 4-1 0,2-2-8 0,3 4 10 16,0 1-10-16,3-3 8 0,-1-2-8 0,4-3 0 0,-1-1 0 15,3-6 0-15,2-2 0 0,-2 0 20 16,3-7-2-16,2-7 0 0,-2 0 0 0,2-2-2 0,0-6 0 15,3-3 0-15,-3-4 0 0,3-3-8 0,0-6-8 16,3 0 12-16,-4-2-12 0,4-6 0 0,-1 1 0 16,-4-2 0-16,2 0-12 0,-3 0 12 0,-3 7-12 15,-4-5 12-15,-1 5-12 0,0 1 12 0,1 1 0 16,-6 0 0 0,-3 8 10-16,0 4 18 0,1 3 3 0,-1 1 1 0,-2 1 0 0,-3 7-4 0,0 5-1 0,2 0 0 15,-1 4 0-15,-4 7-3 0,3-2-1 0,0 10 0 16,-3 6 0-16,4-1-7 0,1 3-2 0,1 6 0 15,0 2 0 1,-1 5-38-16,4-3-7 0,-1 10-1 0,3-3-1 0,0-5 33 0,3 3 0 0,2-2 0 16,0-5 0-16,3-7 0 0,0 2 12 0,5-9-1 0,3 2-1 15,0-7-10-15,3-2 12 0,2-5-12 0,3 0 12 16,2-7 3-16,1 0 1 0,-1-7 0 0,1 5 0 16,-4-10-16-16,-2 3 0 0,-2 1 0 15,0-3 0-15,-4-3-21 16,1-1-7-16,0 4-2 0,-3-1 0 0,1-5 19 0,-4 8 11 0,-2-5-12 0,-3 5 12 15,1-1 0-15,-4-2 0 0,-2 3 0 0,-2 2 0 16,-1 5 10-16,-2-5-1 0,-1 4 0 0,-1-2 0 16,1 5-9-16,-2 8 0 0,0-6 0 0,0 5 0 15,-2 0 0-15,2 2-12 0,0-2 4 16,3 8 8-16,-3-6-14 0,0 0 5 0,3 5 1 16,2-4 0-16,-2 4 8 0,2-5 0 0,3-2 0 0,0 3 0 0,0-3 0 15,0 0 0-15,0-7 0 0,5 7 0 0,-5-7 0 0,8 0 0 16,-3 0 8-16,3-2-8 0,0-5 0 0,3 0 0 15,-3-3 0-15,2-4 0 0,4 0 0 0,2-3-10 16,-3 1 1-16,3-5 0 0,0 4-4 16,-3 1-1-16,3-1 0 0,-3 8 0 0,-3-5 6 15,1 7 8-15,2 0-13 0,0 2 5 0,-5 0 8 0,3 5 14 16,0 0-3-16,-1 0-1 0,1 7 11 0,-3-7 3 16,2 8 0-16,-2-1 0 0,0-5 6 0,-3 7 2 0,6-4 0 15,-3 2 0-15,-3 0-20 0,3-2-3 0,-3 2-1 0,1-7 0 16,-6 0-8-16,8 7 0 15,-8-7 0-15,10 0 0 0,-2-2 0 0,0-3 0 16,0-2 0-16,3 2 0 16,-3-7-36-16,2 1-10 0,1-3-2 0,-1-8 0 15,1 4-12-15,0-6-4 0,2 1 0 0,-3-8 0 0,4 7 39 0,-4 1 7 0,-2-1 2 0,3 1 0 16,-3 4 16-16,0-2 12 0,-3 4-1 16,0 3-1-16,-2-2 29 0,-1 6 5 0,-2 1 2 0,0 2 0 15,-2 0 13-15,2 7 2 0,0 0 1 0,0 0 0 16,-5 0-22-16,-1 2-5 0,1 5-1 0,0 5 0 15,-1 0-2-15,4 4 0 0,-1-2 0 0,0 10 0 16,3-3-32-16,3 5 0 0,0 0 0 0,2 4 0 16,0-1 0-16,1-1 0 0,4-5 0 15,-2 1 0-15,-3-1 0 0,6-6-16 0,-6 4 2 0,6-4 0 16,-3-3-10-16,-3-3-3 0,-2-4 0 0,2-2 0 16,0-2-94-16,-5-3-19 15,3-8-4-15,-3 1-1 16,3-2-126-16,-6-5-25 0,-2-19-4 0,-6 9-2 0</inkml:trace>
  <inkml:trace contextRef="#ctx0" brushRef="#br0" timeOffset="115177.18">12848 12515 2602 0,'-5'0'57'0,"-3"-2"12"0,3 2 3 0,-3 0 1 0,0 0-58 0,2 0-15 15,1 0 0-15,0 0 0 0,2 0 86 0,3 0 14 16,0 0 4-16,0 0 0 0,0 0-74 0,11 0-14 16,-3 0-4-16,5 0 0 0,0 0-12 0,0 0 0 0,6 0 8 0,0 0-8 15,2-2-15-15,0 2-5 0,5 0-2 0,-2 0 0 31,3 2-168-31,-4-2-34 0,4 2-6 0,-1 3-848 0</inkml:trace>
  <inkml:trace contextRef="#ctx0" brushRef="#br0" timeOffset="115442.68">13266 12642 230 0,'0'0'20'0,"0"0"-20"0,6 5 0 0,-1-3 0 16,0 3 462-16,0-5 88 0,3 0 18 0,-2-5 3 16,4 5-387-16,-2-7-76 0,0 3-16 0,3-3-4 15,-3-5-55-15,2 2-11 0,1-1-2 0,-1-3-1 16,-2-1-6-16,0 6-1 0,0-5 0 0,0-3 0 15,-3 8-28-15,-2-5-7 0,0 5-1 0,-3-1 0 16,-3-2 4-16,-2 10 1 0,-1-5 0 0,-1 0 0 16,-1 7 19-16,-3-2 0 0,-2 2 8 0,2 2-8 15,-2-2 15-15,0 7-3 0,-3 0-1 0,0 2 0 16,0 1 13-16,0 2 2 0,3-1 1 0,-3 6 0 16,3 2-27-16,2-1 0 0,1 6 0 0,2-1 0 0,0 1 21 15,8 0-1-15,-3-1 0 0,6 1 0 0,5-1 20 0,0-4 3 16,5 4 1-16,0-1 0 15,3-6-20-15,0-2-3 0,2-2-1 0,4-5 0 0,1 0-32 0,7-2-6 16,-1-5-2-16,2-5 0 16,4 3-204-16,-1-10-40 0</inkml:trace>
  <inkml:trace contextRef="#ctx0" brushRef="#br0" timeOffset="115920.47">12155 13402 3027 0,'0'0'134'0,"0"0"28"0,-5 0-130 0,-1-2-32 0,1 2 0 0,0-3 0 15,0-1 38-15,-1 4 1 0,4 0 0 0,-4 0 0 16,1 0-57-16,-3 0-11 0,0 4-3 0,3 1 0 16,-6 0-23-16,6 4-5 0,-3 1 0 0,0 4-1 0,0 7 29 0,0-2 7 31,0-3 1-31,3 5 0 0,0-2 12 0,-1 5 4 0,4-8 0 0,2 5 0 15,0-4 8-15,0 6 11 0,2-6-3 0,4-1 0 16,-1 5-8-16,3-2 0 0,0-5 0 0,0 3 0 16,2-1 0-16,4 1-11 0,-4-3 3 0,3 0 0 15,1-5-20-15,-1 1-3 0,0 4-1 16,-2-5 0-16,-1-2 18 0,-2 3 3 0,-3 1 1 0,1-1 0 0,-4-3 18 0,-2 2 3 16,-2-2 1-16,-1 0 0 0,-2 0 14 0,2-2 3 15,-2 2 1-15,-3-2 0 0,0-3-30 0,-3 3 0 16,4-3 0-16,-4 1 0 15,-2-3-148-15,2-3-35 0,1 1-7 0</inkml:trace>
  <inkml:trace contextRef="#ctx0" brushRef="#br0" timeOffset="116766.76">12258 13708 1670 0,'13'-7'148'0,"-13"7"-118"0,8-3-30 0,0-1 0 15,5-3 204-15,1-3 34 0,2 3 7 0,-1-2 2 16,1-1-143-16,3-4-29 0,-3 0-6 0,-3 5-1 15,0-8-48-15,-2 3-9 0,-3 2-3 0,2 1 0 16,-4-6-22-16,2 8-5 0,-3-1-1 0,-3-1 0 31,-2 6-19-31,3 0-4 0,-3 5-1 0,0 0 0 0,0 0 36 0,0 0 8 0,0 0 0 0,0 10 0 16,-3 1 24-16,3-1 6 0,0 4 2 0,0-2 0 0,0 2-20 0,-2 0-3 16,2-2-1-16,2 2 0 15,-2-5-8-15,3 3 0 0,2-3 0 0,-2 1 0 0,2-3 0 0,-2-5-11 16,2 5 3-16,-5-7 0 15,6 0-26-15,-1 0-5 0,3 0-1 0,-3-2 0 16,3-3-20-16,-3 0-5 0,3-6-1 16,3 1 0-16,-3-4-26 0,0 2-4 0,0-4-2 0,2-3 0 15,-2 0 50-15,0-2 9 0,-3-2 3 0,1-1 0 0,-1-2 59 16,-2 3 12-16,-1 4 2 0,1 0 1 0,0 0 34 0,-3 5 6 16,2-2 2-16,-2 6 0 0,0 1-10 0,0 2-2 15,0 0 0-15,0 7 0 0,0 0-11 0,0 0-2 16,0 0-1-16,0 0 0 0,0 0-43 0,0 0-11 0,0 7 0 0,0 0 0 15,0 2 0-15,3 5 0 16,2-2 0-16,0 5 0 0,3 4 0 0,-2-2 0 0,4-1 0 16,-2 1 0-16,-3 5 0 0,3-8 0 0,-2 8 0 0,-1-3 0 15,3-2 0-15,-3 4 0 0,-2-2 0 0,2-2 0 16,3-2 0-16,-3 4 0 16,1-2 0-16,-4-1 0 0,6-1 0 0,-2 2 0 0,-1-3 0 0,0 1 0 15,0-3 0-15,-2 2 0 0,0 1 0 16,-1-3 0-16,-2 0 0 0,0-2 0 0,0-1 0 0,-2-1 0 31,-4-3-24-31,-1 2-6 0,1-2-2 0,-2-4 0 0,0 4 0 16,-2-3 0-16,-3-1 0 0,5-6 0 0,-3-1-3 0,0 4-1 0,1-7 0 15,2 0 0-15,0-3 26 0,0-2 10 0,3-2-8 16,-1 0 8-16,6-2 0 0,0 2 0 0,3-3 9 0,2 1-9 16,3-1 32-16,3 1 0 0,-1 2 0 0,6-3 0 15,0 3-24-15,0-2-8 0,0 4 0 0,3-2 0 16,2 0 24-16,0-3-3 0,-3 3 0 0,6 2 0 15,-3-2 7-15,3-2 0 0,0-1 1 0,0-4 0 0,2 5-5 0,1 2-2 16,-3-5 0-16,-3-2 0 0,-3 2-22 0,-2-2 0 16,-3 4 0-16,1 1 0 0,-4-1 0 0,-2 3 0 15,-5 2 0-15,-3 1 0 0,0 1 0 0,-6 3 0 16,1 0 0-16,-5 0 0 0,2 5 0 0,-6-1 0 16,-2-1 0-16,1 8 0 0,-7-1 0 0,1-1 8 15,0 5-8-15,3 0 11 0,-1 2-3 0,1-1 0 16,2 6 0-16,2 0 0 0,1 2-8 0,0 1 0 15,2 2 0-15,3 2 0 0,6-3 0 0,-1 6 0 0,-2-3 0 16,8 0 0-16,-1 1 0 0,3 1 0 0,3-2 0 0,3-4 0 16,0-1 0-16,2 1 8 0,3-1-8 0,0-2 8 15,2-4 26-15,3-3 5 0,0 4 1 16,1-6 0-16,-1 0-40 0,0-3 0 0,3-2 0 0,-3-2 0 16,0-3 0-16,-2 3 0 0,-1-5 0 0,1 0 8 31,-6-3-126-31,3 1-25 0,-3-3-5 0,0 0-1013 0</inkml:trace>
  <inkml:trace contextRef="#ctx0" brushRef="#br0" timeOffset="117199.39">13552 13437 3258 0,'3'7'72'0,"-3"-2"14"0,5 2 3 0,-2 0 3 0,2 0-74 0,3-7-18 0,0 0 0 0,2-7 0 32,1 0-116-32,-1 0-28 0,1-9-4 0,0-1-2 0</inkml:trace>
  <inkml:trace contextRef="#ctx0" brushRef="#br0" timeOffset="117376.61">13959 13362 3286 0,'0'0'72'0,"0"0"16"0,0 7 2 0,0-7 2 0,0 0-73 0,0 0-19 16,0 0 0-16,8-2 0 15,0-3-97-15,3-4-23 0,-3-6-5 0,2-1-773 16,-2-3-154-16</inkml:trace>
  <inkml:trace contextRef="#ctx0" brushRef="#br0" timeOffset="117490.91">14237 13155 3204 0,'0'0'71'0,"0"9"14"0,0-4 3 0,3 2 1 0,0 3-71 0,-1-8-18 0,1 5 0 15,-3-7 0-15,5 7 23 0,-5-7 1 0,0 0 0 0,0 0 0 32,0 0-112-32,5-7-21 0,1 0-5 0,-4-5-1234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30:21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17436 1584 864 0,'0'0'38'0,"0"0"8"0,0 0-37 0,0 0-9 0,0 0 0 0,-3-5 0 16,3 5 153-16,-2-2 29 0,2-5 6 0,-3 0 0 15,0 0-148-15,3 0-31 0,-2-3-9 0,-1 8 0 16,3-5 15-16,-2 0-3 0,-1 0 0 0,0 4 0 15,1-1 34-15,-1-6 6 0,0 3 2 0,-2 5 0 16,2-8-26-16,1 3-4 0,-1 0-2 0,-2-2 0 16,-1 2 9-16,1 0 1 0,0 0 1 0,0 0 0 0,-3 0-3 15,-3-3-1-15,3 3 0 0,-2 0 0 16,-1-2-20-16,-5 6-9 0,0-4 8 0,-2 3-8 16,-3 4 0-16,-1 0 0 0,1 0 0 0,-3 4 0 15,-2 3 0-15,5 0-14 0,2 5 5 0,3 2 1 16,-5 3 8-16,8-1-8 0,2 8 8 0,1-1-8 0,2 3-1 15,0 5 0-15,3-3 0 0,5-2 0 0,0 4 1 0,0-6 0 16,0-1 0-16,5 1 0 16,6-8 8-16,-1-1 0 0,-2-4 0 0,0 1 0 0,5-3 0 0,0-2 11 15,1-4-3-15,-1-1 0 0,3 3 3 0,0-10 0 16,5 3 0-16,0 2 0 0,-2-7-11 0,-1-3 8 16,1 1-8-16,2 2 8 0,-3-7-8 0,1 4 0 0,-3-4-10 15,0-2 10-15,2 6 0 0,-2-6 0 16,0 2 0-16,0-3 0 0,0 3 0 0,-1-2 0 15,-4 6 11-15,0-4-3 0,-1 7-8 0,1-2 8 0,-1 2-8 0,-4 0 8 16,-4 0 0-16,4 2 0 16,-1 0 0-16,-5 5 0 0,0 0 2 0,0 0 1 15,2 0 0-15,6 10 0 0,-2-6 1 0,2 3 0 0,-3-4 0 0,3 11 0 16,0-5-1-16,0 5 0 16,0-4 0-16,2 4 0 0,1-2-11 0,-1-1 0 0,1 1 0 0,0 0 8 15,-1 0-8-15,3-1 0 0,1-1-12 0,-1-1 12 31,3 1-77-31,0 1-8 0,0-1-2 0,2-1 0 0,6-2-149 0,-3 3-31 16</inkml:trace>
  <inkml:trace contextRef="#ctx0" brushRef="#br0" timeOffset="1016.41">18148 1730 1148 0,'10'-12'51'0,"-7"5"10"0,2-5-49 0,-2 3-12 0,2-8 0 0,-2 8 0 0,0-8 147 0,-3-4 26 15,2 5 6-15,-2-1 1 0,-2 1-80 0,2-5-16 16,0 2-4-16,-3 2 0 15,0-4-32-15,1 7-8 0,-4-5 0 0,4 3-1 16,-4 2-26-16,1-3-5 0,0 3 0 0,-1 5-8 0,-1 2 8 16,1 4-8-16,-4-4 0 0,2 3 0 0,-3 4-16 0,1 4-6 15,-4 3-2-15,-2-4 0 0,1 13 4 0,-4 1 1 16,3-3 0-16,-2 12 0 0,2-5 11 0,0 5 8 16,3 2-12-16,-1-2 12 0,9-3-8 0,-3 3 8 15,3 2 0-15,0-9 0 0,2 2 0 0,3-4 0 16,0-1 0-16,3-2 0 0,2-7 0 0,0 1 11 15,3-4 0-15,3 1 0 0,-3-5 9 0,5-5 1 16,3 1 1-16,2-8 0 0,1 5-7 0,-1-12-2 0,1-5 0 0,2 1 0 16,0-3-3-16,0-5-1 0,1 1 0 0,-1-3 0 15,3-5-9-15,-1 1 0 0,4-3 9 0,-3-3-9 16,-3-1 0-16,3 1 9 0,-6-1-9 16,1 4 0-16,-3-3 10 0,-3 6-10 0,0 4 8 15,-5 2-8-15,-3 5 12 0,0 3-2 0,-5-1-1 16,0 1 0-16,-5 6 23 0,3 3 4 15,-9 5 0-15,6 2 1 0,-3 0-17 0,0 7-4 0,-3 7-1 16,1 0 0-16,2 2-15 0,0 8-8 0,-3-1 8 0,3 8-13 16,3 4 13-16,-3 5-11 0,3 0 11 15,2 4-10-15,0 6-6 0,1 4-2 0,4 0 0 0,4 0 0 16,-1-5 4-16,0 3 1 0,3-3 0 0,3 0 0 0,2-6 13 16,0-3-12-16,6-5 12 0,-1-2-12 15,1-3-52-15,2 1-11 16,0-8-1-16,-2 1-1 0,2-10 19 0,0 0 4 0,3-5 1 15,0 3 0-15,2-10 26 0,1 3 6 0,2-5 1 0,0 0 0 0,-3-5 20 0,3-2 0 16,-2 0 0-16,-1-3 0 0,-2 1 55 16,-3-1 5-16,0 1 2 0,-5-5 0 15,0 2 4-15,-3-2 1 0,1 4 0 0,-6-2 0 0,-1 5-29 0,1-7-6 16,-5 5 0-16,2-1-1 0,-5 8-11 0,0-1-1 16,-5 3-1-16,0 0 0 0,-1-2-18 0,-4 4 0 15,-1 5 0-15,-2 10 0 0,3-6 0 0,-6 3 0 0,0 3-10 16,3-1 10-16,-1 12 0 0,1-9 13 15,0 12 0-15,0-10 0 0,5 2-13 0,0 5 0 16,2-4 0-16,1-3 0 0,3 2-15 0,2-4 1 16,-3 0 0-16,3-3 0 0,0 1 25 0,5-3 5 0,0-5 0 15,6 3 1 1,-3-3-37-16,5-2-8 0,3-2-2 0,0-5 0 0,0 4 18 0,0-4 12 0,0-2-13 0,-3-3 5 16,0 10 8-16,0-8 0 15,0 3 0-15,-2 3 0 0,0 1 0 0,-1-1 0 0,1 4 0 0,-3 0 0 16,2 0 20-16,-2 0 2 0,0 0 1 15,3 4 0-15,-3 3-1 0,0-4 0 16,2 4 0-16,-2 0 0 0,0-5-10 0,0-2-3 0,3 5 0 0,-1-3 0 16,1 3-1-16,-1-3-8 0,4-2 12 0,-4-2-4 15,3 2-16-15,3-5-4 0,0-2-1 0,3 5 0 16,-1-8-22-16,1-1-4 0,-1-6-1 0,3 3 0 16,-2 2 10-16,-1-9 2 15,-2 5 0-15,0-8 0 0,0 8 19 0,-3-8 9 0,1 8-8 0,-1-5 8 0,-3-3 8 16,4 8 8-16,-6-1 0 0,-3 1 1 15,0 6 9-15,0 1 2 0,-2 2 0 0,0 0 0 0,-3 7-8 0,0 0-2 16,0 0 0-16,-3 9 0 0,0 5-10 0,-2 3-8 16,2 4 12-16,1 0-12 15,-3 10 0-15,-1-1 0 0,1 10 0 0,0 5 0 0,-1 7 8 16,4 2-8-16,-4 2 0 0,4 8 0 0,-3-6 0 0,2 8 0 16,0-2 8-16,1-1-8 0,-1 6 0 0,0-11 0 15,-2 3 8-15,0-2-8 0,2-7 0 0,-2-3 8 16,-1 1-8-16,1-6 0 15,-3-6-20-15,3-5-12 0,0-7-1 0,-3-3-1 16,2-1-90-16,1-11-19 0,-3 1-3 0,3-10-786 0</inkml:trace>
  <inkml:trace contextRef="#ctx0" brushRef="#br0" timeOffset="1258.85">19412 1318 2512 0,'8'-2'56'0,"3"2"11"0,2 0 2 0,3 2 1 0,3 3-56 0,-1-3-14 0,3 8 0 0,3-3 0 16,0 0 48-16,0 7 8 0,-6-7 0 0,1 5 1 15,-6 2-45-15,-2 0-12 0,-3 2 0 0,-3 3 0 32,-5 2-49-32,-3-4-12 0,-5-1-3 0,-2 5 0 0,-4-2-41 0,1 2-9 0,-5-4-2 0,-1-3 0 15,1 2 5-15,-1 1 1 0,1-1 0 0,-1-6 0 16,3 4 38-16,0-7 8 0,3-5 2 0,0 5 0 15,2-7 40-15,1 0 8 0,4-7 2 0,1 0-411 16,5-2-81-16</inkml:trace>
  <inkml:trace contextRef="#ctx0" brushRef="#br0" timeOffset="1476.79">19910 1111 1954 0,'21'-9'87'0,"-13"2"17"0,0 4-83 0,0-1-21 15,0 4 0-15,2 4 0 0,-4 6 123 0,-1-3 20 16,0 5 4-16,-2 9 1 0,0 2-68 0,-3 8-12 15,-3 9-4-15,-2 2 0 16,2 3-25-16,-2 2-6 0,-1 5-1 0,4-1 0 0,-1-1 0 0,0 4 0 16,1-5 0-16,-1 3 0 0,-2-7-32 0,2-1 0 0,1 3 0 0,2-7 0 15,-3-2 0-15,0-5 0 16,3-7 0-16,3 2 0 0,-3-9 0 0,0 2 0 16,3-5 0-16,-1-8 0 15,-2-8-28-15,0 0-8 0,0 0-3 0,3-5 0 16,-3-5-91-16,0-4-18 0,3-4-4 0,-3-6-942 0</inkml:trace>
  <inkml:trace contextRef="#ctx0" brushRef="#br0" timeOffset="1640.04">19706 1358 2804 0,'0'0'62'0,"0"0"13"15,-2-2 2-15,2 2 1 0,0 0-62 0,0 0-16 0,0 0 0 0,5 0 0 0,3 0 51 0,2 0 7 0,4 2 2 0,-1-2 0 16,3 5-47-16,7-5-13 0,1 2 0 0,0-2 8 15,5 5-101-15,0 0-20 0,0-1-4 0,1-1-709 16,-1 1-142-16</inkml:trace>
  <inkml:trace contextRef="#ctx0" brushRef="#br0" timeOffset="2212.17">20180 1584 2804 0,'0'0'62'0,"0"0"13"0,0 0 2 15,0 7 1-15,0-7-62 0,0 9-16 0,0-6 0 0,0-3 0 0,2 7 41 0,-2-7 6 16,8 0 1-16,0 0 0 0,0 0-32 0,3 0-5 16,2-7-2-16,0 4 0 0,3-6-21 0,0-3-4 15,0 3 0-15,0-5-1 16,0-3-140-16,-3 1-28 0,0 6-6 0,0-11-1 16,-2 9 100-16,-3-2 19 0,-3 0 4 0,-2 5 1 0,-3-1 36 0,-5 3 8 0,-1 3 2 0,1 1 0 15,-3 1 53-15,-3 4 10 0,-2 1 3 0,0 4 0 16,-6 0-12-16,6 7-3 0,-5 2 0 15,4-6 0-15,1 11-9 0,0-2-3 0,2 4 0 0,3 1 0 16,1-1-17-16,1 1 0 0,1 2 0 16,5-5 0-16,0 0 10 0,0-2-2 0,5-3 0 0,-2 1 0 15,2-5 0-15,3-1-8 0,3 1 12 16,2-3-4-16,3-2 0 0,2-4-8 0,-2 4 12 0,5-5-4 16,3 3-8-16,5-10-9 0,0-2 9 15,0 2-13-15,1-2-20 0,-1-7-4 0,-3 0-1 0,1 2 0 16,-4 1 22-16,1-6 5 0,3 1 1 0,-3 4 0 15,-1 0 40-15,4 3 8 0,-1-1 2 0,-2 6 0 0,-3 1 29 16,0 3 7-16,-2 0 0 0,-3 0 1 16,0 7-17-16,-3 3-3 0,-3-1-1 0,-2 5 0 15,0-4-35-15,-2 6-7 0,-1 1-2 0,-2-3 0 0,-1 0-12 0,-4 0 0 16,2-2 0-16,-6 2 0 0,1-5 9 0,0 5-1 16,-3-7 0-16,0 1 0 15,0-4-8-15,0 1 0 0,3-5 0 16,-3 0 0-16,0-5 28 0,2 1 3 0,1-8 1 0,5 5 0 15,-2-10-32-15,4 1 0 0,3-8 0 0,3 1 0 0,3-10 12 0,0 2-3 16,2 1-1-16,3-6 0 0,-3 6-8 0,3-1 0 16,0 8 0-16,2-1 0 0,1 8 0 0,5 2 0 15,2-3 0-15,3 1 0 0,5 9 0 0,1-3-16 16,-1 3 4-16,1 5 1 16,-1 2-129-16,0 0-27 15,-2 0-5-15,0 2 0 0</inkml:trace>
  <inkml:trace contextRef="#ctx0" brushRef="#br0" timeOffset="2701.03">22130 1671 3002 0,'-11'-7'133'0,"6"2"27"0,0 0-128 0,-3 1-32 0,2 1 0 0,4-4 0 16,-1-2 20-16,0 2-2 0,3-7-1 0,3 4 0 0,0-4-17 0,2-2 0 16,0-1 0-16,3-4 0 15,0-2-73-15,0-1-19 0,3 1-3 0,-1-3-1 16,4 0 24-16,-4 2 4 0,1-6 0 0,-3 4 1 15,2-2 19-15,-2 9 4 0,3-2 1 0,-3 11 0 0,0-4 53 0,-3 5 10 16,0 4 3-16,0 5 0 0,-2 0 23 0,0 5 5 16,2 4 1-16,-2 8 0 0,-3 6-14 0,0 5-2 15,0 5-1-15,0 7 0 0,-3 3-35 0,3 8 0 0,0 6 0 0,0 4 0 32,0 2-15-32,0 10-9 0,3 0-3 0,-3 12 0 15,0-3 16-15,-3-2 11 0,3 7-13 0,-3-9 5 0,3 7 8 0,-2-10 0 0,-1 0 0 0,3-11 0 16,0-6 9-16,-3 1-9 15,3-7 12-15,0-7-12 0,0-5 28 0,-2-8-2 16,2 1 0-16,-3-11 0 0,3-6-14 0,-2-2-4 0,2-11 0 16,0-3 0-1,-6 0-90-15,4-17-18 0,2-2-4 0,-3-11-647 0,0-10-129 0</inkml:trace>
  <inkml:trace contextRef="#ctx0" brushRef="#br0" timeOffset="4075.09">22254 1586 864 0,'11'-16'38'0,"-6"9"8"15,3-3-37-15,-3 6-9 0,8-8 0 0,-2 0 0 16,2 3 362-16,3 6 70 0,3-6 15 0,2 2 2 16,0 0-301-16,-2 0-60 0,2 0-12 0,0 7-2 0,0 0-50 0,-2 0-9 15,-1 7-3-15,1 0 0 0,-4-5-12 0,-1 10 0 16,-4-3 0-16,1 1 0 0,-3 6 0 0,-3-2-16 16,0 0 3-16,-5-2 1 15,-5 9-31-15,0-2-5 0,-6 2-2 0,-2-7 0 16,0 3 19-16,-3-1 4 0,-5-6 1 15,0 6 0-15,-3-2 8 0,0-4 2 0,3 4 0 0,-3-5 0 16,-3 1-68-16,6-3-14 0,0 0-2 0,5 2-1 16,-2-4-14-16,5-3-2 0,2 8-1 0,3-6 0 15,3-4 14-15,5 0 2 0,0 0 1 0,8 3 0 0,2-3 101 0,6-3 12 16,0 3 6-16,5-4 2 0,3-1 41 0,2 0 9 0,1-2 2 0,2-2 0 16,-3 2-8-16,1 0-2 0,-1-3 0 15,-2 1 0-15,3-5 24 0,-4 4 5 0,7-4 1 16,-7 0 0-16,-1 5-11 0,-4-1-1 0,1 1-1 0,-4 2 0 15,-4 2-40 1,-3 3-8-16,0-5-2 0,-5 7 0 16,-3 0-14-16,0 0-3 0,0 0-1 0,-6 0 0 0,-2 7-11 0,0 0 0 0,-2 2 0 15,-1 1 0-15,1 1 0 0,-1 1 0 0,0 5 0 16,4-10 0-16,-1 9 0 0,2-2 0 0,1 0-11 16,0-4 11-16,2 4 0 0,3-12-8 0,0 12 8 15,3-11 0-15,-3-3 0 0,5 0 0 0,6 4 0 0,2-4 0 16,-3-4 0-16,6 1 0 0,3-1 0 0,-3-6 8 0,-3 8-8 15,3-5 0-15,2 0 0 0,-2 0 0 16,0 4 0-16,-3 3-8 0,0-7 8 0,1 5 0 0,-1-3 0 16,-2 5 11-16,-1 0-1 0,1 0 0 0,-3 0 10 0,0-2 1 15,-8 2 1-15,8 0 0 16,-3-5-8-16,0 5-2 0,-5 0 0 0,8 0 0 0,-3-2-12 16,1 2 0-16,-1-5 0 0,0 3 0 0,0-5-12 0,1 7-9 15,-4-7-2-15,4 4 0 16,-1-6-48-16,0 2-9 0,3-7-3 0,0 4 0 15,-3-11-37-15,6 5-7 0,0-3-1 0,-1-5-1 16,3-6 42-16,1 2 9 0,-4-8 2 0,6-4 0 0,-3 3 76 0,3-10 28 16,0 0-1-16,-3 4 0 0,-2-4 62 0,0 7 13 15,-4-4 2-15,1 13 1 0,0 3-40 0,-2 7-8 16,-4 4-1-16,1 3-1 0,-3 2-4 0,0 5-1 0,3 3 0 16,-3 4 0-16,-6 4-23 0,4 3-5 15,-4 3-1-15,4 6 0 0,-4 8 1 0,1 2 0 16,-3 2 0-16,6 5 0 0,-4 9 13 0,4-7 2 0,-1 5 1 0,0 0 0 15,6-4-18-15,0 1-3 16,-1 1-1-16,1-8 0 0,5 3-4 0,0-7-2 0,-3 5 0 16,6-10 0-16,-1-2-10 0,1-5-17 0,2-7 4 0,3 2 1 15,0-6-7-15,2 1-1 0,-2-11 0 16,3 3 0 0,-1-13-25-16,1 1-6 0,-1-1-1 0,3-6 0 0,3-3-37 15,0-5-8-15,2-2-2 0,1-4 0 0,-3-1-28 0,-3-4-5 16,0-3-2-16,-2 3 0 0,-1-3 89 0,-2 5 17 0,-5 0 4 0,-1 5 1 15,1 4 98-15,-6 3 19 0,0 9 4 0,-2 3 1 16,-3 2 5-16,-5 4 0 0,-1 3 1 0,-2 7 0 16,1 0-41-16,-4 10-8 0,-2 1-1 15,-1 6-1-15,1 2-3 0,0 11-1 0,-3 3 0 0,0 7 0 16,-2 5-34-16,5 2-6 0,-1 0-2 0,4 2 0 16,-4 1 7-16,7-3 1 0,-4 4 0 0,6-1 0 15,-1-3-3-15,4 0 0 0,2-7 0 0,2-7 0 0,4 0-13 16,-1-5 8-16,3-2-8 0,5 0 0 15,0-12 0-15,3 2 0 0,5 1-13 0,1-10 4 0,1 0-4 0,6-5-1 16,1-4 0-16,-1 2 0 0,2-10 14 0,-1-4-9 16,-1 5 9-16,-3-12-8 0,3 4 8 0,0 1 0 15,3-8 0-15,-3 6 8 0,3-1-8 0,-6-7 0 0,-2 2-11 16,-3 1 11-16,1-1-16 0,-7 5 4 16,1-2 0-16,-8-2 0 15,0 9-21-15,-3-5-4 0,-5 5-1 0,-2 2 0 0,-3 0 19 0,-1 5 4 16,-4-2 1-16,-1 9 0 0,-2 0 14 0,2 7 10 15,-2 0-2-15,0-5 0 0,-3 12 2 0,3 0 0 16,2 3 0-16,1 2 0 0,2 2 19 0,0-5 4 0,2 3 1 0,4 5 0 16,-1-3-34-16,8-5 0 0,-2 1 0 0,5 4 0 15,0-9 13-15,0-5-4 0,5 7-1 0,0-7 0 16,3 0-8-16,0-5-11 0,0 5 3 0,2-7 0 16,4 3-24-16,-1-3-5 15,-3-3-1-15,1 1 0 16,2-3 2-16,-3-2 0 0,1 5 0 0,0-5 0 0,2 0 12 0,-3 0 4 15,3 4 0-15,-2-1 0 0,2-1 20 0,0 0 0 0,0 5 10 0,-5 0-10 16,0 10 42-16,-5-6 2 0,-1-1 0 0,-2 9 0 16,0-1 8-16,-3 1 1 0,-2 0 1 0,-3 2 0 15,0 0-26-15,0-2-6 0,-3 9-1 0,1-12 0 0,-3 8-13 16,-3-3-8-16,0-5 10 0,2 5-10 16,-4-11 0-16,2 4 0 0,-3 0 0 0,3-5 0 0,-2-2 0 0,2-2 0 15,3-5-13-15,-1 0 4 0,1 0 9 0,2-3-12 16,3-4 12-16,3 2-12 0,2-9 12 0,1 5 0 15,1-8 0-15,4 5 0 0,0-4 8 16,2-5-8-16,0 4 8 0,0 1-8 0,6-1 0 16,-1 5 0-16,1-2 0 0,-1 5 0 0,4-1-8 0,-4 8-7 15,1-1-1-15,-1 3 0 0,-2 0 4 0,-3 3 0 16,3 4 0-16,-3-5 0 16,1 0-144-16,-1 5-28 0,-3 0-5 0</inkml:trace>
  <inkml:trace contextRef="#ctx0" brushRef="#br0" timeOffset="4403.91">24773 1617 2098 0,'0'0'93'0,"0"0"19"0,3 9-89 16,-3 1-23-16,2-3 0 0,-2 4 0 0,0 1 111 0,0 2 17 15,0 0 4-15,0 3 1 0,-2-1-56 0,2 3-11 0,-3 0-2 0,-2 0-1 16,2-3-19-16,0 5-3 0,1-2-1 0,-4 2 0 16,1-9-32-16,2 7-8 0,-2-3 0 0,3-4 0 15,-4 0 0-15,1-3 0 0,0-2 0 0,2-4 0 31,0-3-24-31,3 0-6 0,0 0-2 0,-2-3 0 0,4-6 8 0,1-3 2 0,2 1 0 0,3-4 0 16,0-1 10-16,3-5 1 0,5 4 1 0,-6 1 0 16,3-1 10-16,1-4 0 0,2 2 0 15,-1-4 0-15,4-1 0 0,-1 8 0 0,-2-5 0 0,6 2 0 0,-4 2 0 16,-2 3 0-16,-3 10 0 0,0-6 0 0,-2 10 24 0,0 10 6 16,-4-6 2-16,1 6 0 0,0 4 6 0,-2 2 2 15,-1 3 0-15,0 5 0 0,-2-1-32 16,2 5-8-16,-2-4 0 0,-1 2 0 0,1-3 0 15,0 8-10-15,-3-5 10 0,-3 2-13 16,3-2-173-16,-3 0-34 16</inkml:trace>
  <inkml:trace contextRef="#ctx0" brushRef="#br0" timeOffset="4622.43">22376 1323 3452 0,'32'-12'153'0,"-9"10"31"0,9 2-147 0,13-3-29 0,13-1-8 15,11 4 0-15,16 4 11 0,10-1 1 0,3-3 0 16,8 0 0-1,5 2-32-15,3-2-7 0,5-2-1 0,-3 2-1497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2T16:36:14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10258 403 0,'0'0'36'0,"0"0"-36"16,0 0 0-16,0 0 0 0,-3-7 256 0,3 7 44 16,0-8 8-16,0 1 3 0,-2 5-182 0,2-5-36 15,-5 0-7-15,5 5-2 0,-3-3-22 0,3 0-5 16,0 0-1-16,0-2 0 0,0 5-44 0,0-5-12 15,0 5 0-15,0-3 0 0,0-2 0 0,0 0 0 16,0 7 0-16,3-3 0 0,-3-4 0 0,0 7 0 0,5-7 0 0,-5 5 0 16,2-5 0-16,-2 5 0 0,3-3 0 15,2-2 0-15,-2 5 0 0,2-6 0 0,1 6 0 0,2-5 0 16,-3 2 0-16,5 1-12 0,-2-1 2 0,0-2 1 16,-2 0 9-16,7 2 0 0,-5-2-9 15,-3 2 9-15,8-4 0 0,-2 7 0 16,-3-5 0-16,2-1 0 0,1 1 0 0,0 5 10 0,2-3-1 0,0-2 0 15,0 3 11-15,0-1 3 0,1-2 0 0,-4 5 0 16,4-3-7-16,-1 2-2 0,0 1 0 16,3-3 0-16,0 3 13 15,2-3 2-15,1 3 1 0,-1 0 0 0,1-3-18 0,-1 5-4 0,1-2-8 0,-1-3 12 16,-2 3-12-16,3-3 11 0,-3 2-11 0,-3-4 10 16,5 7 2-16,1-2 0 0,2-3 0 0,-2 3 0 15,-1-5-4-15,3 5-8 0,3-3 12 0,-5 5-4 16,2-7 0-16,3 4-8 0,2-4 12 0,-5 5-4 0,3-3-8 0,-5-2 10 15,2 5-10-15,3 0 10 0,-6-3-10 0,1 5 0 16,-4-2 0-16,4-3 0 0,-1 5 0 16,1 5 0-16,0-5 0 0,-4 2 0 0,9-2 20 0,-3 5-2 15,-2-3 0-15,-1 0 0 0,1 3-18 16,-1-3 0-16,1-2 8 0,2 7-8 0,3-7-8 16,-3 7-6-16,-2-7-1 0,2 3 0 0,-3-3 15 0,1 5 0 15,-1-3 0-15,-4-2 0 0,7 5 0 0,-3-3 0 16,1-2 0-16,-1 2 0 15,1-2 14-15,2 0-4 0,3 0-1 0,-6 5 0 0,9-5-9 0,-6 2 0 0,3-2 9 16,-3 0-9-16,3 0 0 0,-3 0 0 0,3 5 0 16,-6-3 0-16,1 3 0 0,-1-3-20 15,-2 1 4-15,3 4 1 0,-6-2 23 0,3-3 4 16,0 5 0-16,0-5 1 0,2 5-13 0,-5 0 0 16,6 3 0-16,-1-3 0 0,-2 2 0 0,0-2-16 0,-5 5 3 0,-1-7 1 15,6 9 20-15,-8-5 5 0,3-2 1 16,-1 8 0-16,-2-6-14 0,3 5 0 15,-3-5 0-15,-3 1 0 0,0 4 0 0,1 0 0 0,-4-2 0 0,4 2 0 16,-6 0 0-16,2-5 0 0,1 8 0 0,-3-3 0 16,0 0 0-16,0-2 0 0,-5 0 0 0,5-1 0 15,-6 1 9-15,4 0-1 0,-6 0 0 0,5-3 0 16,-5 3-8-16,0 2 8 0,-2-5-8 16,-4 6 8-16,9-6-8 0,-8 5 0 0,2-5 9 0,1 6-9 0,-6-6 12 15,0 5-3-15,3-5 0 0,-6 8 0 16,1-5-9-16,-1-1 0 0,1-3 0 0,2 6 0 0,-8-5 8 0,3 5-8 15,2-4 0-15,-7-1 8 0,-3 5-8 0,2-5 0 16,-7 3 0-16,5-2 8 0,-3-1-8 16,3 0 12-16,-6-1-12 0,6 6 12 15,3-5-12-15,-3-2 0 0,-6 2 0 0,1 3-11 16,-3-2 11-16,-5-1 0 0,10-2 0 0,-10 3 0 0,4-3 0 0,-4 2 0 16,5-2 0-16,0 2 0 0,3-1 0 0,-3-4 0 15,0-1 0-15,-6-3 0 0,-2 4 0 0,6-1 0 16,-6-3 0-16,8 0 0 0,-3 0 0 0,3-3 0 15,5-1 0-15,-8-3 0 0,9-3 0 0,-9 3 0 16,0-2 0-16,3-5-8 0,3 4 8 0,-1-4 0 16,4 5 0-16,-4-6 0 0,4-1 21 0,7 0 0 0,-8-1 0 15,6-4 0-15,-1 4-2 0,1 1-1 0,2 0 0 16,-8-3 0-16,3 0 0 0,2 2 0 0,9-1 0 16,-6 1 0-16,3-4 4 0,-3 5 1 0,6-3 0 0,-1-2 0 15,1-1 0-15,4 6 0 0,-2-1 0 0,1-1 0 16,4-4-23-16,0 8 0 0,-2-2 0 15,3-1 8-15,2 1-8 0,5 0 0 0,-5 1 0 0,5-1-8 16,3 2-4-16,-5 2 0 0,5-2 0 0,5 0 0 31,3-3-77-31,-2 6-16 0,7-3-3 0,0-3-693 16,6 3-139-16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the screen </a:t>
            </a:r>
          </a:p>
          <a:p>
            <a:endParaRPr lang="en-US" dirty="0"/>
          </a:p>
          <a:p>
            <a:r>
              <a:rPr lang="en-US" dirty="0"/>
              <a:t>From an empty stack, push(5), then push(10)</a:t>
            </a:r>
          </a:p>
          <a:p>
            <a:endParaRPr lang="en-US" dirty="0"/>
          </a:p>
          <a:p>
            <a:r>
              <a:rPr lang="en-US" dirty="0"/>
              <a:t>Then peek()</a:t>
            </a:r>
          </a:p>
          <a:p>
            <a:endParaRPr lang="en-US" dirty="0"/>
          </a:p>
          <a:p>
            <a:r>
              <a:rPr lang="en-US" dirty="0"/>
              <a:t>Then pop()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process we expect to see</a:t>
            </a:r>
          </a:p>
          <a:p>
            <a:pPr marL="228600" indent="-228600">
              <a:buAutoNum type="arabicPeriod"/>
            </a:pPr>
            <a:r>
              <a:rPr lang="en-US" dirty="0"/>
              <a:t>left </a:t>
            </a:r>
            <a:r>
              <a:rPr lang="en-US" dirty="0" err="1"/>
              <a:t>paren</a:t>
            </a:r>
            <a:r>
              <a:rPr lang="en-US" dirty="0"/>
              <a:t> or operand on the left</a:t>
            </a:r>
          </a:p>
          <a:p>
            <a:pPr marL="228600" indent="-228600">
              <a:buAutoNum type="arabicPeriod"/>
            </a:pPr>
            <a:r>
              <a:rPr lang="en-US" dirty="0"/>
              <a:t>operator</a:t>
            </a:r>
          </a:p>
          <a:p>
            <a:pPr marL="228600" indent="-228600">
              <a:buAutoNum type="arabicPeriod"/>
            </a:pPr>
            <a:r>
              <a:rPr lang="en-US" dirty="0"/>
              <a:t>right </a:t>
            </a:r>
            <a:r>
              <a:rPr lang="en-US" dirty="0" err="1"/>
              <a:t>paren</a:t>
            </a:r>
            <a:r>
              <a:rPr lang="en-US" dirty="0"/>
              <a:t> or operand on the right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precedence of operators so we have to operate on the operator with higher precedence</a:t>
            </a:r>
          </a:p>
          <a:p>
            <a:pPr marL="0" indent="0">
              <a:buNone/>
            </a:pPr>
            <a:r>
              <a:rPr lang="en-US" dirty="0" err="1"/>
              <a:t>paren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*, /, %</a:t>
            </a:r>
          </a:p>
          <a:p>
            <a:pPr marL="0" indent="0">
              <a:buNone/>
            </a:pPr>
            <a:r>
              <a:rPr lang="en-US" dirty="0"/>
              <a:t>+,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is 5 3 6 2 / 4 + *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2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1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94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customXml" Target="../ink/ink6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35" Type="http://schemas.openxmlformats.org/officeDocument/2006/relationships/image" Target="../media/image6.png"/><Relationship Id="rId8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docs.oracle.com/javase/10/docs/api/java/util/Sta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customXml" Target="../ink/ink5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5.pn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0F658E-5231-4725-B29A-82871B0C2D3B}"/>
              </a:ext>
            </a:extLst>
          </p:cNvPr>
          <p:cNvSpPr/>
          <p:nvPr/>
        </p:nvSpPr>
        <p:spPr>
          <a:xfrm>
            <a:off x="285377" y="149491"/>
            <a:ext cx="5257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1350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algn="just" fontAlgn="base"/>
            <a:r>
              <a:rPr lang="en-US" sz="1350" dirty="0">
                <a:solidFill>
                  <a:srgbClr val="FF8000"/>
                </a:solidFill>
                <a:latin typeface="inherit"/>
              </a:rPr>
              <a:t>// Iterative DFS using stack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800080"/>
                </a:solidFill>
                <a:latin typeface="inherit"/>
              </a:rPr>
              <a:t>public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void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dfsUsingStack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4ED0"/>
                </a:solidFill>
                <a:latin typeface="inherit"/>
              </a:rPr>
              <a:t>Node 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node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){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    Stack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&lt;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Node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new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&lt;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Node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&gt;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   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add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node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800080"/>
                </a:solidFill>
                <a:latin typeface="inherit"/>
              </a:rPr>
              <a:t>    while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!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isEmpty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())</a:t>
            </a:r>
            <a:r>
              <a:rPr lang="en-US" sz="1350" dirty="0">
                <a:solidFill>
                  <a:srgbClr val="000000"/>
                </a:solidFill>
                <a:latin typeface="Monaco"/>
              </a:rPr>
              <a:t>{</a:t>
            </a:r>
          </a:p>
          <a:p>
            <a:pPr algn="just" fontAlgn="base"/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4ED0"/>
                </a:solidFill>
                <a:latin typeface="inherit"/>
              </a:rPr>
              <a:t>        Node 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element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pop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4ED0"/>
                </a:solidFill>
                <a:latin typeface="inherit"/>
              </a:rPr>
              <a:t>        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if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!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element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visited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){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	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System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out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print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element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data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+ </a:t>
            </a:r>
            <a:r>
              <a:rPr lang="en-US" sz="1350" dirty="0">
                <a:solidFill>
                  <a:srgbClr val="008000"/>
                </a:solidFill>
                <a:latin typeface="inherit"/>
              </a:rPr>
              <a:t>" "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	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element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visited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 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= 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true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333333"/>
                </a:solidFill>
                <a:latin typeface="inherit"/>
              </a:rPr>
              <a:t>        }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        List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&lt;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Node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neighbours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element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getNeighbours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800080"/>
                </a:solidFill>
                <a:latin typeface="inherit"/>
              </a:rPr>
              <a:t>        for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sz="1350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&lt;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neighbours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size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();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++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{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0000"/>
                </a:solidFill>
                <a:latin typeface="inherit"/>
              </a:rPr>
              <a:t>	Node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neighbours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get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800080"/>
                </a:solidFill>
                <a:latin typeface="inherit"/>
              </a:rPr>
              <a:t>	if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!=</a:t>
            </a:r>
            <a:r>
              <a:rPr lang="en-US" sz="1350" dirty="0">
                <a:solidFill>
                  <a:srgbClr val="800080"/>
                </a:solidFill>
                <a:latin typeface="inherit"/>
              </a:rPr>
              <a:t>null</a:t>
            </a:r>
            <a:r>
              <a:rPr lang="en-US" sz="1350" dirty="0">
                <a:solidFill>
                  <a:srgbClr val="006FE0"/>
                </a:solidFill>
                <a:latin typeface="inherit"/>
              </a:rPr>
              <a:t> &amp;&amp; !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n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visited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){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2D7A"/>
                </a:solidFill>
                <a:latin typeface="inherit"/>
              </a:rPr>
              <a:t>	      </a:t>
            </a:r>
            <a:r>
              <a:rPr lang="en-US" sz="1350" dirty="0" err="1">
                <a:solidFill>
                  <a:srgbClr val="002D7A"/>
                </a:solidFill>
                <a:latin typeface="inherit"/>
              </a:rPr>
              <a:t>stack</a:t>
            </a:r>
            <a:r>
              <a:rPr lang="en-US" sz="135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sz="1350" dirty="0" err="1">
                <a:solidFill>
                  <a:srgbClr val="004ED0"/>
                </a:solidFill>
                <a:latin typeface="inherit"/>
              </a:rPr>
              <a:t>add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sz="1350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US" sz="1350" dirty="0">
                <a:solidFill>
                  <a:srgbClr val="333333"/>
                </a:solidFill>
                <a:latin typeface="inherit"/>
              </a:rPr>
              <a:t>);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333333"/>
                </a:solidFill>
                <a:latin typeface="inherit"/>
              </a:rPr>
              <a:t>	}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333333"/>
                </a:solidFill>
                <a:latin typeface="inherit"/>
              </a:rPr>
              <a:t>         }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333333"/>
                </a:solidFill>
                <a:latin typeface="inherit"/>
              </a:rPr>
              <a:t>    }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333333"/>
                </a:solidFill>
                <a:latin typeface="inherit"/>
              </a:rPr>
              <a:t>}</a:t>
            </a:r>
            <a:endParaRPr lang="en-US" sz="1350" dirty="0">
              <a:solidFill>
                <a:srgbClr val="000000"/>
              </a:solidFill>
              <a:latin typeface="Monaco"/>
            </a:endParaRPr>
          </a:p>
          <a:p>
            <a:pPr algn="just" fontAlgn="base"/>
            <a:r>
              <a:rPr lang="en-US" sz="1350" dirty="0">
                <a:solidFill>
                  <a:srgbClr val="000000"/>
                </a:solidFill>
                <a:latin typeface="Monaco"/>
              </a:rPr>
              <a:t> </a:t>
            </a:r>
          </a:p>
        </p:txBody>
      </p:sp>
      <p:sp>
        <p:nvSpPr>
          <p:cNvPr id="6" name="Rectangle 7" descr="25%">
            <a:extLst>
              <a:ext uri="{FF2B5EF4-FFF2-40B4-BE49-F238E27FC236}">
                <a16:creationId xmlns:a16="http://schemas.microsoft.com/office/drawing/2014/main" id="{C5D8FCDB-1815-421A-85DA-B0E2430978A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72200" y="12573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C9C1098-5958-4D75-B907-5B7D7B311C6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86550" y="12573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CC80E03-FADD-485F-912F-DE19080106D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200900" y="12573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7364A8D-FE83-4749-87C7-E8CE16EFD22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15250" y="12573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0" name="Rectangle 13" descr="25%">
            <a:extLst>
              <a:ext uri="{FF2B5EF4-FFF2-40B4-BE49-F238E27FC236}">
                <a16:creationId xmlns:a16="http://schemas.microsoft.com/office/drawing/2014/main" id="{2265E1A7-0412-44FB-9456-66B5FBE3406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72200" y="17716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9D3AE6E6-D7ED-44A9-8E43-022CAD91DA4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6550" y="17716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2" name="Rectangle 15" descr="25%">
            <a:extLst>
              <a:ext uri="{FF2B5EF4-FFF2-40B4-BE49-F238E27FC236}">
                <a16:creationId xmlns:a16="http://schemas.microsoft.com/office/drawing/2014/main" id="{79766FA6-132F-4127-80A8-D2BB5D0DB61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200900" y="2283619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765379B8-A0D4-4FE7-9BB9-2738F1BE5CD2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15250" y="1771650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14" name="Rectangle 19" descr="25%">
            <a:extLst>
              <a:ext uri="{FF2B5EF4-FFF2-40B4-BE49-F238E27FC236}">
                <a16:creationId xmlns:a16="http://schemas.microsoft.com/office/drawing/2014/main" id="{990F9ACF-8B57-4C17-92BA-DC70A10E6488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72200" y="2286000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15" name="Rectangle 20" descr="25%">
            <a:extLst>
              <a:ext uri="{FF2B5EF4-FFF2-40B4-BE49-F238E27FC236}">
                <a16:creationId xmlns:a16="http://schemas.microsoft.com/office/drawing/2014/main" id="{4AD9A351-5A6C-41CF-9789-D85C09C7813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686550" y="228600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6" name="Rectangle 21" descr="25%">
            <a:extLst>
              <a:ext uri="{FF2B5EF4-FFF2-40B4-BE49-F238E27FC236}">
                <a16:creationId xmlns:a16="http://schemas.microsoft.com/office/drawing/2014/main" id="{D84789F7-321C-46A4-B776-34078C816C68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200900" y="1769269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DACA52CA-5F91-4777-AC36-DE71AECD0D3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715250" y="228600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18" name="Rectangle 37" descr="25%">
            <a:extLst>
              <a:ext uri="{FF2B5EF4-FFF2-40B4-BE49-F238E27FC236}">
                <a16:creationId xmlns:a16="http://schemas.microsoft.com/office/drawing/2014/main" id="{69F0A88A-7A02-4498-AE8B-C656F1474029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72200" y="7429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19" name="Rectangle 38" descr="25%">
            <a:extLst>
              <a:ext uri="{FF2B5EF4-FFF2-40B4-BE49-F238E27FC236}">
                <a16:creationId xmlns:a16="http://schemas.microsoft.com/office/drawing/2014/main" id="{1EF266A9-919F-4920-A6C1-2805A11292F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686550" y="742950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20" name="Rectangle 39" descr="25%">
            <a:extLst>
              <a:ext uri="{FF2B5EF4-FFF2-40B4-BE49-F238E27FC236}">
                <a16:creationId xmlns:a16="http://schemas.microsoft.com/office/drawing/2014/main" id="{DCDCE22C-B834-4D36-BB96-B2D7AF4D6A5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200900" y="742950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21" name="Rectangle 40" descr="25%">
            <a:extLst>
              <a:ext uri="{FF2B5EF4-FFF2-40B4-BE49-F238E27FC236}">
                <a16:creationId xmlns:a16="http://schemas.microsoft.com/office/drawing/2014/main" id="{96E20E12-1C79-45C1-AD09-77F6E77D46BE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715250" y="742950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22" name="Text Box 46">
            <a:extLst>
              <a:ext uri="{FF2B5EF4-FFF2-40B4-BE49-F238E27FC236}">
                <a16:creationId xmlns:a16="http://schemas.microsoft.com/office/drawing/2014/main" id="{53CF8CB8-CDBF-45D9-9844-775177452F1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11441" y="975123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23" name="Text Box 47">
            <a:extLst>
              <a:ext uri="{FF2B5EF4-FFF2-40B4-BE49-F238E27FC236}">
                <a16:creationId xmlns:a16="http://schemas.microsoft.com/office/drawing/2014/main" id="{036B4B67-FB2C-4C4E-95D8-5675C048497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754291" y="821532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24" name="Text Box 48">
            <a:extLst>
              <a:ext uri="{FF2B5EF4-FFF2-40B4-BE49-F238E27FC236}">
                <a16:creationId xmlns:a16="http://schemas.microsoft.com/office/drawing/2014/main" id="{BB596346-8A43-4B9B-B67E-AC3A18FB7FCB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11441" y="146208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25" name="Text Box 49">
            <a:extLst>
              <a:ext uri="{FF2B5EF4-FFF2-40B4-BE49-F238E27FC236}">
                <a16:creationId xmlns:a16="http://schemas.microsoft.com/office/drawing/2014/main" id="{911A1A6B-79F3-454C-9654-0D60BE23561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754291" y="130849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26" name="Text Box 54">
            <a:extLst>
              <a:ext uri="{FF2B5EF4-FFF2-40B4-BE49-F238E27FC236}">
                <a16:creationId xmlns:a16="http://schemas.microsoft.com/office/drawing/2014/main" id="{0AB17FEC-1502-4DBA-83FA-79EDCE91A303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811441" y="1982392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27" name="Text Box 55">
            <a:extLst>
              <a:ext uri="{FF2B5EF4-FFF2-40B4-BE49-F238E27FC236}">
                <a16:creationId xmlns:a16="http://schemas.microsoft.com/office/drawing/2014/main" id="{D9F8D7A4-F811-42B9-B93B-D716A417971F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754291" y="1828801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28" name="Text Box 56">
            <a:extLst>
              <a:ext uri="{FF2B5EF4-FFF2-40B4-BE49-F238E27FC236}">
                <a16:creationId xmlns:a16="http://schemas.microsoft.com/office/drawing/2014/main" id="{9190129D-9322-40D8-B0EF-F6A14A97CACA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811441" y="2469357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29" name="Text Box 57">
            <a:extLst>
              <a:ext uri="{FF2B5EF4-FFF2-40B4-BE49-F238E27FC236}">
                <a16:creationId xmlns:a16="http://schemas.microsoft.com/office/drawing/2014/main" id="{92EE4CAD-2879-4B28-B522-93C6A5D2F8FF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754291" y="2315767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30" name="Text Box 58">
            <a:extLst>
              <a:ext uri="{FF2B5EF4-FFF2-40B4-BE49-F238E27FC236}">
                <a16:creationId xmlns:a16="http://schemas.microsoft.com/office/drawing/2014/main" id="{13DCA6B4-670E-45D1-828B-604BE6025AB6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47210" y="5143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31" name="Text Box 59">
            <a:extLst>
              <a:ext uri="{FF2B5EF4-FFF2-40B4-BE49-F238E27FC236}">
                <a16:creationId xmlns:a16="http://schemas.microsoft.com/office/drawing/2014/main" id="{BC243D5B-6FD8-44AC-A54C-951C6DEB7767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190060" y="3607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2" name="Text Box 60">
            <a:extLst>
              <a:ext uri="{FF2B5EF4-FFF2-40B4-BE49-F238E27FC236}">
                <a16:creationId xmlns:a16="http://schemas.microsoft.com/office/drawing/2014/main" id="{6C66C7B0-71F4-4F7B-A907-FC979DA88D98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761560" y="5143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33" name="Text Box 61">
            <a:extLst>
              <a:ext uri="{FF2B5EF4-FFF2-40B4-BE49-F238E27FC236}">
                <a16:creationId xmlns:a16="http://schemas.microsoft.com/office/drawing/2014/main" id="{E1C536CD-B657-4990-8026-67E043EC3C6E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704410" y="3607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4" name="Text Box 62">
            <a:extLst>
              <a:ext uri="{FF2B5EF4-FFF2-40B4-BE49-F238E27FC236}">
                <a16:creationId xmlns:a16="http://schemas.microsoft.com/office/drawing/2014/main" id="{7F083056-6648-4014-A82E-7A5760170268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269956" y="5143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35" name="Text Box 63">
            <a:extLst>
              <a:ext uri="{FF2B5EF4-FFF2-40B4-BE49-F238E27FC236}">
                <a16:creationId xmlns:a16="http://schemas.microsoft.com/office/drawing/2014/main" id="{9ADA5DAA-C831-48EC-AC63-A112EFD49DA0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212806" y="3607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6" name="Text Box 64">
            <a:extLst>
              <a:ext uri="{FF2B5EF4-FFF2-40B4-BE49-F238E27FC236}">
                <a16:creationId xmlns:a16="http://schemas.microsoft.com/office/drawing/2014/main" id="{9411A804-A1DC-47E2-97C7-B03109D148E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790260" y="514351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37" name="Text Box 65">
            <a:extLst>
              <a:ext uri="{FF2B5EF4-FFF2-40B4-BE49-F238E27FC236}">
                <a16:creationId xmlns:a16="http://schemas.microsoft.com/office/drawing/2014/main" id="{48B4448D-7B8E-4303-8FD3-926860069A5B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733110" y="360760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868D50-544A-4CEB-8DFB-50A447530787}"/>
                  </a:ext>
                </a:extLst>
              </p14:cNvPr>
              <p14:cNvContentPartPr/>
              <p14:nvPr/>
            </p14:nvContentPartPr>
            <p14:xfrm>
              <a:off x="6132240" y="710640"/>
              <a:ext cx="2112840" cy="170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868D50-544A-4CEB-8DFB-50A44753078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22880" y="701280"/>
                <a:ext cx="2131560" cy="17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63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Stacks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714500"/>
            <a:ext cx="5707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StackWorklist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SearchWorklist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Square element;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add( Square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B3D423-81AC-4CDE-9C11-8B03DE532B57}"/>
                  </a:ext>
                </a:extLst>
              </p14:cNvPr>
              <p14:cNvContentPartPr/>
              <p14:nvPr/>
            </p14:nvContentPartPr>
            <p14:xfrm>
              <a:off x="777240" y="1975680"/>
              <a:ext cx="7790040" cy="319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B3D423-81AC-4CDE-9C11-8B03DE532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1966320"/>
                <a:ext cx="7808760" cy="32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6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Stacks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1714501"/>
            <a:ext cx="4144083" cy="320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 element;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push( 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n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n.next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top = n;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4661" y="1714500"/>
            <a:ext cx="4248279" cy="320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class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 element;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next;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n = new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n.next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0120" y="4761343"/>
            <a:ext cx="1920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Why redo all this work??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B91F71-2549-475D-B130-7611157E3AF0}"/>
                  </a:ext>
                </a:extLst>
              </p14:cNvPr>
              <p14:cNvContentPartPr/>
              <p14:nvPr/>
            </p14:nvContentPartPr>
            <p14:xfrm>
              <a:off x="6127560" y="329040"/>
              <a:ext cx="2891160" cy="70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B91F71-2549-475D-B130-7611157E3A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8200" y="319680"/>
                <a:ext cx="2909880" cy="7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</a:t>
            </a:r>
            <a:r>
              <a:rPr lang="en-US" dirty="0" err="1"/>
              <a:t>BFS</a:t>
            </a:r>
            <a:r>
              <a:rPr lang="en-US" dirty="0"/>
              <a:t>)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15837A57-BCFD-42F9-9250-85E3829BA7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A7943618-B76F-46A8-B30C-3441D04FB84A}"/>
              </a:ext>
            </a:extLst>
          </p:cNvPr>
          <p:cNvSpPr txBox="1"/>
          <p:nvPr/>
        </p:nvSpPr>
        <p:spPr>
          <a:xfrm>
            <a:off x="3731341" y="1571124"/>
            <a:ext cx="4784011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starting square on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Queue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is not empty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For each of square's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unvisited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neighbors (S, W, N, E):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0010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pic>
        <p:nvPicPr>
          <p:cNvPr id="4" name="Google Shape;62;p13">
            <a:extLst>
              <a:ext uri="{FF2B5EF4-FFF2-40B4-BE49-F238E27FC236}">
                <a16:creationId xmlns:a16="http://schemas.microsoft.com/office/drawing/2014/main" id="{E96F4877-572D-43D9-9FDA-FB97428AFA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40F56E58-7000-449E-98BC-6B53363348E0}"/>
              </a:ext>
            </a:extLst>
          </p:cNvPr>
          <p:cNvSpPr txBox="1"/>
          <p:nvPr/>
        </p:nvSpPr>
        <p:spPr>
          <a:xfrm>
            <a:off x="3848100" y="1619250"/>
            <a:ext cx="4083992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lang="en-US"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starting square on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is not empty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For each of square's unvisited neighbors (S, W, N, 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-US" sz="12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-US" sz="12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8956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3B7B-DC2A-437B-A1D2-DB7BFDBE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compare ideas in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ACD7-FEBA-4273-9F3A-3E962DE4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 mark</a:t>
            </a:r>
          </a:p>
          <a:p>
            <a:pPr lvl="1"/>
            <a:r>
              <a:rPr lang="en-US" dirty="0"/>
              <a:t>code things up and run it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implement priority queue with </a:t>
            </a:r>
          </a:p>
          <a:p>
            <a:pPr lvl="2"/>
            <a:r>
              <a:rPr lang="en-US" dirty="0"/>
              <a:t>sorted array</a:t>
            </a:r>
          </a:p>
          <a:p>
            <a:pPr lvl="2"/>
            <a:r>
              <a:rPr lang="en-US" dirty="0"/>
              <a:t>sorted linked list</a:t>
            </a:r>
          </a:p>
          <a:p>
            <a:pPr lvl="2"/>
            <a:r>
              <a:rPr lang="en-US" dirty="0"/>
              <a:t>unsorted linked list</a:t>
            </a:r>
          </a:p>
          <a:p>
            <a:pPr lvl="2"/>
            <a:r>
              <a:rPr lang="en-US" dirty="0"/>
              <a:t>heap</a:t>
            </a:r>
          </a:p>
          <a:p>
            <a:r>
              <a:rPr lang="en-US" dirty="0"/>
              <a:t>Pro and con of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385713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One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5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Uptown funk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7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Shake It Off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8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All About that Bass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Shut Up and Dance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22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Thinking Out 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6289" y="2151007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724" y="1480240"/>
            <a:ext cx="2268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List&lt;Songs&gt; playlist</a:t>
            </a:r>
          </a:p>
        </p:txBody>
      </p:sp>
    </p:spTree>
    <p:extLst>
      <p:ext uri="{BB962C8B-B14F-4D97-AF65-F5344CB8AC3E}">
        <p14:creationId xmlns:p14="http://schemas.microsoft.com/office/powerpoint/2010/main" val="302966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One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5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Uptown funk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7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Shake It Off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8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All About that Bass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Shut Up and Dance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22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Thinking Out 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6289" y="2151007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724" y="1480240"/>
            <a:ext cx="2268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List&lt;Songs&gt; playlist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50" y="2914650"/>
            <a:ext cx="7184852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Imagine that this list is implemented as an array and that there are currently 20 songs in my playlist.</a:t>
            </a:r>
          </a:p>
          <a:p>
            <a:r>
              <a:rPr lang="en-US" sz="1350" dirty="0"/>
              <a:t>How many places do I have to look to determine whether “All About that Bass” is in my playlist?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3</a:t>
            </a:r>
          </a:p>
          <a:p>
            <a:pPr marL="257175" indent="-257175">
              <a:buAutoNum type="alphaUcPeriod"/>
            </a:pPr>
            <a:r>
              <a:rPr lang="en-US" sz="1350" dirty="0"/>
              <a:t>10</a:t>
            </a:r>
          </a:p>
          <a:p>
            <a:pPr marL="257175" indent="-257175">
              <a:buAutoNum type="alphaUcPeriod"/>
            </a:pPr>
            <a:r>
              <a:rPr lang="en-US" sz="1350" dirty="0"/>
              <a:t>20</a:t>
            </a:r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16708D-BF1C-455C-873A-B223885D54BA}"/>
                  </a:ext>
                </a:extLst>
              </p14:cNvPr>
              <p14:cNvContentPartPr/>
              <p14:nvPr/>
            </p14:nvContentPartPr>
            <p14:xfrm>
              <a:off x="556200" y="3553920"/>
              <a:ext cx="824400" cy="32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16708D-BF1C-455C-873A-B223885D54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3544560"/>
                <a:ext cx="843120" cy="3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66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Running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5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7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8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22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6289" y="2151007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724" y="1480240"/>
            <a:ext cx="2268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List&lt;Songs&gt; playlist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51" y="2914650"/>
            <a:ext cx="7258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Imagine that this list is implemented as an array and that there are currently 20 songs in my playlist, but now you can’t see what any of them are.</a:t>
            </a:r>
          </a:p>
          <a:p>
            <a:r>
              <a:rPr lang="en-US" sz="1350" dirty="0"/>
              <a:t>How many places do I have to look to determine whether “Riptide” is in my playlist in the BEST case?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10</a:t>
            </a:r>
          </a:p>
          <a:p>
            <a:pPr marL="257175" indent="-257175">
              <a:buAutoNum type="alphaUcPeriod"/>
            </a:pPr>
            <a:r>
              <a:rPr lang="en-US" sz="1350" dirty="0"/>
              <a:t>15</a:t>
            </a:r>
          </a:p>
          <a:p>
            <a:pPr marL="257175" indent="-257175">
              <a:buAutoNum type="alphaUcPeriod"/>
            </a:pPr>
            <a:r>
              <a:rPr lang="en-US" sz="1350" dirty="0"/>
              <a:t>20</a:t>
            </a:r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33560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Lists: Running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5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7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8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2250" y="1885950"/>
            <a:ext cx="1085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???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6289" y="2151007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724" y="1480240"/>
            <a:ext cx="22685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List&lt;Songs&gt; playlist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2951" y="2914650"/>
            <a:ext cx="725805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Imagine that this list is implemented as an array and that there are currently 20 songs in my playlist, but now you can’t see what any of them are.</a:t>
            </a:r>
          </a:p>
          <a:p>
            <a:r>
              <a:rPr lang="en-US" sz="1350" dirty="0"/>
              <a:t>How many places do I have to look to determine whether “Riptide” is in my playlist in the </a:t>
            </a:r>
            <a:r>
              <a:rPr lang="en-US" sz="1350" b="1" dirty="0">
                <a:solidFill>
                  <a:srgbClr val="FF0000"/>
                </a:solidFill>
              </a:rPr>
              <a:t>WORST</a:t>
            </a:r>
            <a:r>
              <a:rPr lang="en-US" sz="1350" dirty="0"/>
              <a:t> case?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10</a:t>
            </a:r>
          </a:p>
          <a:p>
            <a:pPr marL="257175" indent="-257175">
              <a:buAutoNum type="alphaUcPeriod"/>
            </a:pPr>
            <a:r>
              <a:rPr lang="en-US" sz="1350" dirty="0"/>
              <a:t>15</a:t>
            </a:r>
          </a:p>
          <a:p>
            <a:pPr marL="257175" indent="-257175">
              <a:buAutoNum type="alphaUcPeriod"/>
            </a:pPr>
            <a:r>
              <a:rPr lang="en-US" sz="1350" dirty="0"/>
              <a:t>20</a:t>
            </a:r>
          </a:p>
          <a:p>
            <a:pPr marL="257175" indent="-257175">
              <a:buAutoNum type="alphaUcPeriod"/>
            </a:pPr>
            <a:r>
              <a:rPr lang="en-US" sz="1350" dirty="0"/>
              <a:t>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DB5BBEF-25E3-49A6-8FCB-548DDA7636E0}"/>
                  </a:ext>
                </a:extLst>
              </p14:cNvPr>
              <p14:cNvContentPartPr/>
              <p14:nvPr/>
            </p14:nvContentPartPr>
            <p14:xfrm>
              <a:off x="7049520" y="3405600"/>
              <a:ext cx="698400" cy="618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DB5BBEF-25E3-49A6-8FCB-548DDA763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0160" y="3396240"/>
                <a:ext cx="717120" cy="6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01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8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next Friday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10am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time: What version of the problem are you analyzing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One part of figuring out how long a program takes to run is figuring out how “lucky” you got in your input.</a:t>
            </a:r>
          </a:p>
          <a:p>
            <a:pPr lvl="1"/>
            <a:r>
              <a:rPr lang="en-US" dirty="0"/>
              <a:t>You might get lucky (</a:t>
            </a:r>
            <a:r>
              <a:rPr lang="en-US" b="1" dirty="0"/>
              <a:t>best case</a:t>
            </a:r>
            <a:r>
              <a:rPr lang="en-US" dirty="0"/>
              <a:t>), and require the least amount of time possible</a:t>
            </a:r>
          </a:p>
          <a:p>
            <a:pPr lvl="1"/>
            <a:r>
              <a:rPr lang="en-US" dirty="0"/>
              <a:t>You might get unlucky (</a:t>
            </a:r>
            <a:r>
              <a:rPr lang="en-US" b="1" dirty="0"/>
              <a:t>worst case</a:t>
            </a:r>
            <a:r>
              <a:rPr lang="en-US" dirty="0"/>
              <a:t>) and require the most amount of time possible</a:t>
            </a:r>
          </a:p>
          <a:p>
            <a:pPr lvl="1"/>
            <a:r>
              <a:rPr lang="en-US" dirty="0"/>
              <a:t>Or you might want to know “on average” (</a:t>
            </a:r>
            <a:r>
              <a:rPr lang="en-US" b="1" dirty="0"/>
              <a:t>average case</a:t>
            </a:r>
            <a:r>
              <a:rPr lang="en-US" dirty="0"/>
              <a:t>) if you are neither lucky or unlucky, how long does an algorithm take.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4091" y="3814011"/>
            <a:ext cx="5657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Almost always, what we care about is the WORST CASE or the AVERAGE CASE.  Best case is usually not that interesting, unless we can prove it's slow!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1196" y="4476751"/>
            <a:ext cx="5657850" cy="5143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In CSE 12 when we do analysis, we are doing </a:t>
            </a:r>
            <a:r>
              <a:rPr lang="en-US" sz="1350" b="1" dirty="0">
                <a:solidFill>
                  <a:schemeClr val="tx1"/>
                </a:solidFill>
              </a:rPr>
              <a:t>WORST CASE </a:t>
            </a:r>
            <a:r>
              <a:rPr lang="en-US" sz="1350" dirty="0">
                <a:solidFill>
                  <a:schemeClr val="tx1"/>
                </a:solidFill>
              </a:rPr>
              <a:t>analysis unless otherwise specified.</a:t>
            </a:r>
          </a:p>
        </p:txBody>
      </p:sp>
    </p:spTree>
    <p:extLst>
      <p:ext uri="{BB962C8B-B14F-4D97-AF65-F5344CB8AC3E}">
        <p14:creationId xmlns:p14="http://schemas.microsoft.com/office/powerpoint/2010/main" val="11543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2CE9-55F3-4336-ABDA-2252C131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Application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7D45-7FD3-402C-84CA-B658F84F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9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21FF-6643-4F0D-B215-03097EC3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Expression Evaluation Using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C9D8-28D9-4B14-BEF9-8D166FEAF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189714"/>
            <a:ext cx="8229600" cy="372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an algebraic expression, evaluate its value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12*(5 + 2) – 12/4 + 11%3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Assume: only has binary operator (+, - , *, /, 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an algebraic expression and order of precedence on operators</a:t>
            </a:r>
          </a:p>
          <a:p>
            <a:pPr marL="0" indent="0">
              <a:buNone/>
            </a:pPr>
            <a:r>
              <a:rPr lang="en-US" dirty="0"/>
              <a:t>Output: the value of the expression</a:t>
            </a:r>
          </a:p>
        </p:txBody>
      </p:sp>
    </p:spTree>
    <p:extLst>
      <p:ext uri="{BB962C8B-B14F-4D97-AF65-F5344CB8AC3E}">
        <p14:creationId xmlns:p14="http://schemas.microsoft.com/office/powerpoint/2010/main" val="33472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B078-44FD-4213-A764-921ECF24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Infix vs Postfix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53E8C-919F-4AEF-BB14-CDA4728A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2400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a mathematical expression is written as 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operand1 operator operand2</a:t>
            </a:r>
            <a:r>
              <a:rPr lang="en-US" dirty="0"/>
              <a:t>, then it is in the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infix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4 + 5</a:t>
            </a:r>
          </a:p>
          <a:p>
            <a:endParaRPr lang="en-US" dirty="0"/>
          </a:p>
          <a:p>
            <a:r>
              <a:rPr lang="en-US" dirty="0"/>
              <a:t>If an expression is written as </a:t>
            </a:r>
            <a:r>
              <a:rPr lang="en-US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operand1 operand2 operator</a:t>
            </a:r>
            <a:r>
              <a:rPr lang="en-US" dirty="0"/>
              <a:t>, then it is in the 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4 5 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F37B0-EE1F-4BA0-BC31-93C21DEB6BBC}"/>
              </a:ext>
            </a:extLst>
          </p:cNvPr>
          <p:cNvSpPr/>
          <p:nvPr/>
        </p:nvSpPr>
        <p:spPr>
          <a:xfrm>
            <a:off x="971550" y="3968138"/>
            <a:ext cx="2529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12*(5 + 2) – 12/4 + 11%3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AF908-05F6-4C77-998F-BD9AD1D235B8}"/>
              </a:ext>
            </a:extLst>
          </p:cNvPr>
          <p:cNvSpPr/>
          <p:nvPr/>
        </p:nvSpPr>
        <p:spPr>
          <a:xfrm>
            <a:off x="1729690" y="4543576"/>
            <a:ext cx="100072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infix format</a:t>
            </a:r>
          </a:p>
        </p:txBody>
      </p:sp>
    </p:spTree>
    <p:extLst>
      <p:ext uri="{BB962C8B-B14F-4D97-AF65-F5344CB8AC3E}">
        <p14:creationId xmlns:p14="http://schemas.microsoft.com/office/powerpoint/2010/main" val="409989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13C9-C730-490B-9D52-6C7069DB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50" y="0"/>
            <a:ext cx="8229600" cy="857250"/>
          </a:xfrm>
        </p:spPr>
        <p:txBody>
          <a:bodyPr/>
          <a:lstStyle/>
          <a:p>
            <a:r>
              <a:rPr lang="en-US" dirty="0"/>
              <a:t>Infix to Postfix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16551-3307-4865-AFA4-57172794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708863"/>
            <a:ext cx="8229600" cy="372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Initial expression: Q			Final expression P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902F4F-444B-417B-BDEC-DBED231D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1085850"/>
            <a:ext cx="8756308" cy="380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Start with an empty stack. We scan Q from left to right.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A. While (we have not reached the end of Q)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1. If (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an operand is found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) Add it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2. If (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a left </a:t>
            </a:r>
            <a:r>
              <a:rPr lang="en-US" altLang="en-US" sz="135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) Push it onto the stack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3. If (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a right </a:t>
            </a:r>
            <a:r>
              <a:rPr lang="en-US" altLang="en-US" sz="135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While (the stack is not empty AND no matching </a:t>
            </a:r>
            <a:r>
              <a:rPr lang="en-US" altLang="en-US" sz="135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is on top)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Pop the stack and add the popped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Pop the left parenthesis from the stack and discard it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4. If (</a:t>
            </a:r>
            <a:r>
              <a:rPr lang="en-US" altLang="en-US" sz="1350" b="1" dirty="0">
                <a:solidFill>
                  <a:srgbClr val="000000"/>
                </a:solidFill>
                <a:latin typeface="Arial Unicode MS"/>
              </a:rPr>
              <a:t>an operator is found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If (the stack is empty or if the top element is a left </a:t>
            </a:r>
            <a:r>
              <a:rPr lang="en-US" altLang="en-US" sz="135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Push the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Else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While (the stack is not empty AND the top of the stack is not a left </a:t>
            </a:r>
            <a:r>
              <a:rPr lang="en-US" altLang="en-US" sz="135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                                                             AND </a:t>
            </a:r>
            <a:r>
              <a:rPr lang="en-US" altLang="en-US" sz="1350" dirty="0" err="1">
                <a:solidFill>
                  <a:srgbClr val="000000"/>
                </a:solidFill>
                <a:latin typeface="Arial Unicode MS"/>
              </a:rPr>
              <a:t>precendece</a:t>
            </a: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operator &lt;= precedence of the top of the stack)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       Pop the stack and add the top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              Push the latest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50" dirty="0">
              <a:solidFill>
                <a:srgbClr val="000000"/>
              </a:solidFill>
              <a:latin typeface="Arial Unicode M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srgbClr val="000000"/>
                </a:solidFill>
                <a:latin typeface="Arial Unicode MS"/>
              </a:rPr>
              <a:t>B. While (the stack is not empty) Pop the stack and add the popped value to P</a:t>
            </a:r>
            <a:endParaRPr lang="en-US" altLang="en-US" sz="135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D55F92-3E1E-47B9-BA1B-7ABCFA116278}"/>
                  </a:ext>
                </a:extLst>
              </p14:cNvPr>
              <p14:cNvContentPartPr/>
              <p14:nvPr/>
            </p14:nvContentPartPr>
            <p14:xfrm>
              <a:off x="5540760" y="154440"/>
              <a:ext cx="3602520" cy="314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D55F92-3E1E-47B9-BA1B-7ABCFA1162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1400" y="145080"/>
                <a:ext cx="3621240" cy="31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23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5902F4F-444B-417B-BDEC-DBED231D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8591"/>
            <a:ext cx="6172200" cy="33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Start with an empty stack. We scan Q from left to right.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A. While (we have not reached the end of Q)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1.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operand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Add it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2.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left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Push it onto the stack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3.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right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While (the stack is not empty AND no matching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is on top)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Pop the stack and add the popped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Pop the left parenthesis from the stack and discard it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4.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operator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If (the stack is empty or if the top element is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Else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While (the stack is not empty AND the top of the stack is not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                AND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precendece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operator &lt;= precedence of the top of the stack)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Pop the stack and add the top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latest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 Unicode M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B. While (the stack is not empty) Pop the stack and add the popped value to P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D8D36-DCF6-4092-8159-404CC707084C}"/>
              </a:ext>
            </a:extLst>
          </p:cNvPr>
          <p:cNvSpPr txBox="1"/>
          <p:nvPr/>
        </p:nvSpPr>
        <p:spPr>
          <a:xfrm>
            <a:off x="6858000" y="1393093"/>
            <a:ext cx="21673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Convert </a:t>
            </a:r>
            <a:r>
              <a:rPr lang="en-US" sz="1500" b="1" dirty="0"/>
              <a:t>5 + 3 * (6 / 2 + 4)</a:t>
            </a:r>
          </a:p>
        </p:txBody>
      </p:sp>
    </p:spTree>
    <p:extLst>
      <p:ext uri="{BB962C8B-B14F-4D97-AF65-F5344CB8AC3E}">
        <p14:creationId xmlns:p14="http://schemas.microsoft.com/office/powerpoint/2010/main" val="656597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CE1A-9AC9-4DD1-B681-AA428F7B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0686"/>
            <a:ext cx="8229600" cy="3725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3+2+5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AutoNum type="alphaUcPeriod"/>
            </a:pPr>
            <a:r>
              <a:rPr lang="en-US" dirty="0"/>
              <a:t>3 2 5 + + </a:t>
            </a:r>
          </a:p>
          <a:p>
            <a:pPr marL="385763" indent="-385763">
              <a:buAutoNum type="alphaUcPeriod"/>
            </a:pPr>
            <a:r>
              <a:rPr lang="en-US" dirty="0"/>
              <a:t>3 2 + 5 +</a:t>
            </a:r>
          </a:p>
          <a:p>
            <a:pPr marL="385763" indent="-385763">
              <a:buAutoNum type="alphaUcPeriod"/>
            </a:pPr>
            <a:r>
              <a:rPr lang="en-US" dirty="0"/>
              <a:t>3 + 2 5 +</a:t>
            </a:r>
          </a:p>
          <a:p>
            <a:pPr marL="385763" indent="-385763">
              <a:buAutoNum type="alphaUcPeriod"/>
            </a:pPr>
            <a:r>
              <a:rPr lang="en-US" dirty="0"/>
              <a:t>5 2 3 + +</a:t>
            </a:r>
          </a:p>
          <a:p>
            <a:pPr marL="385763" indent="-385763">
              <a:buAutoNum type="alphaUcPeriod"/>
            </a:pPr>
            <a:r>
              <a:rPr lang="en-US" dirty="0"/>
              <a:t>Something else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22B34E-1F36-482D-BA07-B675A2EF1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44067"/>
            <a:ext cx="6172200" cy="33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Start with an empty stack. We scan Q from left to right.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A. While (we have not reached the end of Q)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1.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operand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Add it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2.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left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Push it onto the stack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3.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right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While (the stack is not empty AND no matching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is on top)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Pop the stack and add the popped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Pop the left parenthesis from the stack and discard it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4.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operator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If (the stack is empty or if the top element is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Else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While (the stack is not empty AND the top of the stack is not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                AND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precendece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operator &lt;= precedence of the top of the stack)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Pop the stack and add the top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latest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 Unicode M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B. While (the stack is not empty) Pop the stack and add the popped value to P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9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CE1A-9AC9-4DD1-B681-AA428F7B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291" y="2343150"/>
            <a:ext cx="8229600" cy="2800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3+2+5*(4-12)+6%2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AutoNum type="alphaUcPeriod"/>
            </a:pPr>
            <a:r>
              <a:rPr lang="en-US" dirty="0"/>
              <a:t>3 2 + 5 4 12 - * + 6 2 % +</a:t>
            </a:r>
          </a:p>
          <a:p>
            <a:pPr marL="385763" indent="-385763">
              <a:buAutoNum type="alphaUcPeriod"/>
            </a:pPr>
            <a:r>
              <a:rPr lang="en-US" dirty="0"/>
              <a:t>3 2 + + 5 4 12 - * + 6 2 %</a:t>
            </a:r>
          </a:p>
          <a:p>
            <a:pPr marL="385763" indent="-385763">
              <a:buAutoNum type="alphaUcPeriod"/>
            </a:pPr>
            <a:r>
              <a:rPr lang="en-US" dirty="0"/>
              <a:t>3 2 5 + 4 12 - + 6 2 % +</a:t>
            </a:r>
          </a:p>
          <a:p>
            <a:pPr marL="385763" indent="-385763">
              <a:buAutoNum type="alphaUcPeriod"/>
            </a:pPr>
            <a:r>
              <a:rPr lang="en-US" dirty="0"/>
              <a:t>3 2 5 + + 4 12 + - 6 2 %</a:t>
            </a:r>
          </a:p>
          <a:p>
            <a:pPr marL="385763" indent="-385763">
              <a:buAutoNum type="alphaUcPeriod"/>
            </a:pPr>
            <a:r>
              <a:rPr lang="en-US" dirty="0"/>
              <a:t>Something else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27E3B0-37BC-4395-8D63-5AC831AA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0"/>
            <a:ext cx="6172200" cy="339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Start with an empty stack. We scan Q from left to right.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A. While (we have not reached the end of Q)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1.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operand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Add it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2.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left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Push it onto the stack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3.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 right </a:t>
            </a:r>
            <a:r>
              <a:rPr lang="en-US" altLang="en-US" sz="1200" b="1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While (the stack is not empty AND no matching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is on top)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Pop the stack and add the popped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Pop the left parenthesis from the stack and discard it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4. If (</a:t>
            </a:r>
            <a:r>
              <a:rPr lang="en-US" altLang="en-US" sz="1200" b="1" dirty="0">
                <a:solidFill>
                  <a:srgbClr val="000000"/>
                </a:solidFill>
                <a:latin typeface="Arial Unicode MS"/>
              </a:rPr>
              <a:t>an operator is found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If (the stack is empty or if the top element is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Else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While (the stack is not empty AND the top of the stack is not a left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paren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                AND </a:t>
            </a:r>
            <a:r>
              <a:rPr lang="en-US" altLang="en-US" sz="1200" dirty="0" err="1">
                <a:solidFill>
                  <a:srgbClr val="000000"/>
                </a:solidFill>
                <a:latin typeface="Arial Unicode MS"/>
              </a:rPr>
              <a:t>precendece</a:t>
            </a: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operator &lt;= precedence of the top of the stack)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       Pop the stack and add the top value to P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              Push the latest operator onto the stack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 Unicode MS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 Unicode MS"/>
              </a:rPr>
              <a:t>B. While (the stack is not empty) Pop the stack and add the popped value to P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05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50B4-90A5-4864-A34B-50C67B7B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to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2ED50-9AA9-470A-B4C9-EB2CC48A6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empty stack.  We scan P from left to right.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(we have not reached the end of P)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an operand is found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push it onto the stack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an operator is found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Pop the stack and call the value 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Pop the stack and call the value B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Evaluate B op A using the operator just found.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Push the resulting value onto the stack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the stack (this is the final value)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69AEC3-F890-4002-8085-0A11C1D909FC}"/>
                  </a:ext>
                </a:extLst>
              </p14:cNvPr>
              <p14:cNvContentPartPr/>
              <p14:nvPr/>
            </p14:nvContentPartPr>
            <p14:xfrm>
              <a:off x="6244560" y="6480"/>
              <a:ext cx="2740680" cy="451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69AEC3-F890-4002-8085-0A11C1D90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5200" y="-2880"/>
                <a:ext cx="2759400" cy="45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706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2ED50-9AA9-470A-B4C9-EB2CC48A6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" y="57150"/>
            <a:ext cx="5657850" cy="3725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empty stack.  We scan P from left to right.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(we have not reached the end of P)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an operand is found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push it onto the stack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an operator is found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Pop the stack and call the value 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Pop the stack and call the value B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Evaluate B op A using the operator just found.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Push the resulting value onto the stack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the stack (this is the final value)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1A6E6-DD11-4678-A34D-753ED1ADA254}"/>
              </a:ext>
            </a:extLst>
          </p:cNvPr>
          <p:cNvSpPr txBox="1"/>
          <p:nvPr/>
        </p:nvSpPr>
        <p:spPr>
          <a:xfrm>
            <a:off x="5886450" y="514350"/>
            <a:ext cx="28556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Evaluate </a:t>
            </a:r>
            <a:r>
              <a:rPr lang="en-US" sz="2100" b="1" dirty="0"/>
              <a:t>5 3 6 2 / 4 + * +</a:t>
            </a:r>
          </a:p>
        </p:txBody>
      </p:sp>
    </p:spTree>
    <p:extLst>
      <p:ext uri="{BB962C8B-B14F-4D97-AF65-F5344CB8AC3E}">
        <p14:creationId xmlns:p14="http://schemas.microsoft.com/office/powerpoint/2010/main" val="312425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8D6ED-E1B3-4970-93A4-995B7BB0A33C}"/>
              </a:ext>
            </a:extLst>
          </p:cNvPr>
          <p:cNvSpPr txBox="1"/>
          <p:nvPr/>
        </p:nvSpPr>
        <p:spPr>
          <a:xfrm>
            <a:off x="743770" y="1540042"/>
            <a:ext cx="2052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Runtime analysis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FD4FB8-A621-485B-A80E-80036C1AA304}"/>
                  </a:ext>
                </a:extLst>
              </p14:cNvPr>
              <p14:cNvContentPartPr/>
              <p14:nvPr/>
            </p14:nvContentPartPr>
            <p14:xfrm>
              <a:off x="4489200" y="648000"/>
              <a:ext cx="2109240" cy="72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FD4FB8-A621-485B-A80E-80036C1AA3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9840" y="638640"/>
                <a:ext cx="2127960" cy="7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5D10-2AC8-42AB-8522-30E538F5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3" y="141685"/>
            <a:ext cx="7886700" cy="994172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5A45-9D22-49CD-BF62-55A1DDB0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50" y="1369219"/>
            <a:ext cx="354330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stack is a data Structure in which insertion and deletion take place at the same end. </a:t>
            </a:r>
          </a:p>
          <a:p>
            <a:r>
              <a:rPr lang="en-US" dirty="0"/>
              <a:t>Stacks are known as LIFO (Last In, First Out) lists. </a:t>
            </a:r>
          </a:p>
          <a:p>
            <a:pPr lvl="1"/>
            <a:r>
              <a:rPr lang="en-US" dirty="0"/>
              <a:t>The last element inserted will be the first to be retrieved </a:t>
            </a:r>
          </a:p>
          <a:p>
            <a:pPr lvl="1"/>
            <a:r>
              <a:rPr lang="en-US" dirty="0"/>
              <a:t>We can only add/remove/examine the last element added (the "top").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681640-F631-4AFE-9E69-8878BD272336}"/>
              </a:ext>
            </a:extLst>
          </p:cNvPr>
          <p:cNvGraphicFramePr>
            <a:graphicFrameLocks noGrp="1"/>
          </p:cNvGraphicFramePr>
          <p:nvPr/>
        </p:nvGraphicFramePr>
        <p:xfrm>
          <a:off x="1261655" y="2577259"/>
          <a:ext cx="1921540" cy="1668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1540">
                  <a:extLst>
                    <a:ext uri="{9D8B030D-6E8A-4147-A177-3AD203B41FA5}">
                      <a16:colId xmlns:a16="http://schemas.microsoft.com/office/drawing/2014/main" val="197777074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40108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83486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9529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96058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91638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98702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F3EE2D-D7B9-4D46-8C19-2C9C414AE3DE}"/>
              </a:ext>
            </a:extLst>
          </p:cNvPr>
          <p:cNvSpPr txBox="1"/>
          <p:nvPr/>
        </p:nvSpPr>
        <p:spPr>
          <a:xfrm>
            <a:off x="944920" y="1624399"/>
            <a:ext cx="5325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push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1A580-3008-43C7-861B-EEDC7F6A0DD7}"/>
              </a:ext>
            </a:extLst>
          </p:cNvPr>
          <p:cNvSpPr/>
          <p:nvPr/>
        </p:nvSpPr>
        <p:spPr>
          <a:xfrm>
            <a:off x="3122286" y="1624399"/>
            <a:ext cx="4591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Pop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97D3C-9C2A-4C59-97E9-35DC95799C8E}"/>
              </a:ext>
            </a:extLst>
          </p:cNvPr>
          <p:cNvSpPr/>
          <p:nvPr/>
        </p:nvSpPr>
        <p:spPr>
          <a:xfrm>
            <a:off x="3630081" y="2565553"/>
            <a:ext cx="4282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rgbClr val="002060"/>
                </a:solidFill>
              </a:rPr>
              <a:t>top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06D465-5714-4888-A8E2-CA36F8685650}"/>
              </a:ext>
            </a:extLst>
          </p:cNvPr>
          <p:cNvCxnSpPr/>
          <p:nvPr/>
        </p:nvCxnSpPr>
        <p:spPr>
          <a:xfrm>
            <a:off x="1371600" y="1901399"/>
            <a:ext cx="400050" cy="6641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610530-F386-4521-BAC3-E411CCDED3CB}"/>
              </a:ext>
            </a:extLst>
          </p:cNvPr>
          <p:cNvCxnSpPr>
            <a:cxnSpLocks/>
          </p:cNvCxnSpPr>
          <p:nvPr/>
        </p:nvCxnSpPr>
        <p:spPr>
          <a:xfrm flipV="1">
            <a:off x="2780305" y="1901399"/>
            <a:ext cx="402890" cy="6641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BFB584-9161-4292-BFC1-9EFFCCA9D36F}"/>
              </a:ext>
            </a:extLst>
          </p:cNvPr>
          <p:cNvCxnSpPr/>
          <p:nvPr/>
        </p:nvCxnSpPr>
        <p:spPr>
          <a:xfrm flipH="1">
            <a:off x="2780304" y="2704052"/>
            <a:ext cx="755413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2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2F48-7898-4E5A-A495-C5765F44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E731-D1B9-4FA1-857A-2F77F7A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Push</a:t>
            </a:r>
          </a:p>
          <a:p>
            <a:pPr lvl="1"/>
            <a:r>
              <a:rPr lang="en-US" dirty="0"/>
              <a:t>To insert an item from Top of stack is called push operation. </a:t>
            </a:r>
          </a:p>
          <a:p>
            <a:r>
              <a:rPr lang="en-US" dirty="0"/>
              <a:t>POP </a:t>
            </a:r>
          </a:p>
          <a:p>
            <a:pPr lvl="1"/>
            <a:r>
              <a:rPr lang="en-US" dirty="0"/>
              <a:t>To put-off, get or remove some item from top of the stack is the pop operation.</a:t>
            </a:r>
          </a:p>
          <a:p>
            <a:r>
              <a:rPr lang="en-US" dirty="0"/>
              <a:t>Peek</a:t>
            </a:r>
          </a:p>
          <a:p>
            <a:pPr lvl="1"/>
            <a:r>
              <a:rPr lang="en-US" dirty="0"/>
              <a:t>Looks at the object at the top of this stack without removing it from the stack.</a:t>
            </a:r>
          </a:p>
          <a:p>
            <a:r>
              <a:rPr lang="en-US" dirty="0" err="1"/>
              <a:t>IsEmpty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considered empty when there is no item on top.  </a:t>
            </a:r>
            <a:r>
              <a:rPr lang="en-US" dirty="0" err="1"/>
              <a:t>IsEmpty</a:t>
            </a:r>
            <a:r>
              <a:rPr lang="en-US" dirty="0"/>
              <a:t> operation return true when there is no item in stack else false. </a:t>
            </a:r>
          </a:p>
          <a:p>
            <a:r>
              <a:rPr lang="en-US" dirty="0" err="1"/>
              <a:t>IsFull</a:t>
            </a:r>
            <a:endParaRPr lang="en-US" dirty="0"/>
          </a:p>
          <a:p>
            <a:pPr lvl="1"/>
            <a:r>
              <a:rPr lang="en-US" dirty="0"/>
              <a:t>Stack considered full if no other element can be inserted on top of the stack.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644EE-682F-40B0-8D7C-E0B54DBEB0CC}"/>
              </a:ext>
            </a:extLst>
          </p:cNvPr>
          <p:cNvSpPr/>
          <p:nvPr/>
        </p:nvSpPr>
        <p:spPr>
          <a:xfrm>
            <a:off x="685800" y="4733925"/>
            <a:ext cx="508635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https://docs.oracle.com/javase/10/docs/api/java/util/Stack.html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56D378-876C-4235-9DF1-392E40F69FE3}"/>
                  </a:ext>
                </a:extLst>
              </p14:cNvPr>
              <p14:cNvContentPartPr/>
              <p14:nvPr/>
            </p14:nvContentPartPr>
            <p14:xfrm>
              <a:off x="4957920" y="3123720"/>
              <a:ext cx="1723320" cy="4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56D378-876C-4235-9DF1-392E40F69F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8560" y="3114360"/>
                <a:ext cx="174204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2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7F6-5C7C-4619-BB04-A4209921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4D7-72FD-41D9-B9C2-72D14E9C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1441D7-5B9F-4BDD-8012-4AC2F51F93B2}"/>
                  </a:ext>
                </a:extLst>
              </p14:cNvPr>
              <p14:cNvContentPartPr/>
              <p14:nvPr/>
            </p14:nvContentPartPr>
            <p14:xfrm>
              <a:off x="1306800" y="940320"/>
              <a:ext cx="4482000" cy="304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1441D7-5B9F-4BDD-8012-4AC2F51F93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7440" y="930960"/>
                <a:ext cx="4500720" cy="30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53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9FE0-527E-454A-9FD1-8FD28D1B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B7EB-E4AF-4970-9CE1-B66BE7C4F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742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Consider doing the following operations on an initially empty stack, s: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 </a:t>
            </a:r>
          </a:p>
          <a:p>
            <a:pPr marL="0" indent="0">
              <a:buNone/>
            </a:pPr>
            <a:r>
              <a:rPr lang="en-US" dirty="0"/>
              <a:t>What are the contents of the stack, from top (left) to bottom (right): </a:t>
            </a:r>
          </a:p>
          <a:p>
            <a:pPr marL="385763" indent="-385763">
              <a:buAutoNum type="alphaUcPeriod"/>
            </a:pPr>
            <a:r>
              <a:rPr lang="en-US" dirty="0"/>
              <a:t>4, 10, 13, 5 </a:t>
            </a:r>
          </a:p>
          <a:p>
            <a:pPr marL="385763" indent="-385763">
              <a:buAutoNum type="alphaUcPeriod"/>
            </a:pPr>
            <a:r>
              <a:rPr lang="en-US" dirty="0"/>
              <a:t>B. 5, 13, 10, 4 </a:t>
            </a:r>
          </a:p>
          <a:p>
            <a:pPr marL="385763" indent="-385763">
              <a:buAutoNum type="alphaUcPeriod"/>
            </a:pPr>
            <a:r>
              <a:rPr lang="en-US" dirty="0"/>
              <a:t>C. 5, 10, 4 </a:t>
            </a:r>
          </a:p>
          <a:p>
            <a:pPr marL="385763" indent="-385763">
              <a:buAutoNum type="alphaUcPeriod"/>
            </a:pPr>
            <a:r>
              <a:rPr lang="en-US" dirty="0"/>
              <a:t>D. 5, 13, 10</a:t>
            </a:r>
          </a:p>
          <a:p>
            <a:pPr marL="385763" indent="-385763">
              <a:buAutoNum type="alphaUcPeriod"/>
            </a:pPr>
            <a:r>
              <a:rPr lang="en-US" dirty="0"/>
              <a:t> E. other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1BD089-8D04-4987-8F8A-C9075A344230}"/>
                  </a:ext>
                </a:extLst>
              </p14:cNvPr>
              <p14:cNvContentPartPr/>
              <p14:nvPr/>
            </p14:nvContentPartPr>
            <p14:xfrm>
              <a:off x="601920" y="1576800"/>
              <a:ext cx="5061960" cy="286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1BD089-8D04-4987-8F8A-C9075A344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567440"/>
                <a:ext cx="5080680" cy="28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96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 a Stack an ADT or a data structure?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567009-2CD0-4D27-8843-B0E418E73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AutoNum type="alphaUcPeriod"/>
            </a:pPr>
            <a:r>
              <a:rPr lang="en-US" dirty="0"/>
              <a:t>ADT</a:t>
            </a:r>
          </a:p>
          <a:p>
            <a:pPr marL="385763" indent="-385763">
              <a:buAutoNum type="alphaUcPeriod"/>
            </a:pPr>
            <a:r>
              <a:rPr lang="en-US" dirty="0"/>
              <a:t>Data structure</a:t>
            </a:r>
          </a:p>
          <a:p>
            <a:pPr marL="385763" indent="-385763">
              <a:buAutoNum type="alphaUcPeriod"/>
            </a:pPr>
            <a:r>
              <a:rPr lang="en-US" dirty="0"/>
              <a:t>I have no idea, what's the difference again??</a:t>
            </a:r>
          </a:p>
        </p:txBody>
      </p:sp>
    </p:spTree>
    <p:extLst>
      <p:ext uri="{BB962C8B-B14F-4D97-AF65-F5344CB8AC3E}">
        <p14:creationId xmlns:p14="http://schemas.microsoft.com/office/powerpoint/2010/main" val="137793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6330"/>
            <a:ext cx="6172200" cy="857250"/>
          </a:xfrm>
        </p:spPr>
        <p:txBody>
          <a:bodyPr/>
          <a:lstStyle/>
          <a:p>
            <a:r>
              <a:rPr lang="en-US" dirty="0"/>
              <a:t>Searching with a Stack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6A7B48-BAC4-4064-8F7C-4431949CF29B}"/>
              </a:ext>
            </a:extLst>
          </p:cNvPr>
          <p:cNvSpPr txBox="1"/>
          <p:nvPr/>
        </p:nvSpPr>
        <p:spPr>
          <a:xfrm>
            <a:off x="3478175" y="1188881"/>
            <a:ext cx="404248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SearchForTheExit</a:t>
            </a: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Initialize a </a:t>
            </a:r>
            <a:r>
              <a:rPr lang="en-US" sz="1200" b="1" dirty="0">
                <a:solidFill>
                  <a:srgbClr val="0070C0"/>
                </a:solidFill>
              </a:rPr>
              <a:t>Stack </a:t>
            </a:r>
            <a:r>
              <a:rPr lang="en-US" sz="1200" dirty="0"/>
              <a:t>to hold Squares as we search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Mark starting square as visited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Put starting square on task list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While </a:t>
            </a:r>
            <a:r>
              <a:rPr lang="en-US" sz="1200" b="1" dirty="0">
                <a:solidFill>
                  <a:srgbClr val="0070C0"/>
                </a:solidFill>
              </a:rPr>
              <a:t>Stack </a:t>
            </a:r>
            <a:r>
              <a:rPr lang="en-US" sz="1200" dirty="0"/>
              <a:t>is not empty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Remove square </a:t>
            </a:r>
            <a:r>
              <a:rPr lang="en-US" sz="1200" dirty="0" err="1"/>
              <a:t>sq</a:t>
            </a:r>
            <a:r>
              <a:rPr lang="en-US" sz="1200" dirty="0"/>
              <a:t> from task list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Mark </a:t>
            </a:r>
            <a:r>
              <a:rPr lang="en-US" sz="1200" dirty="0" err="1"/>
              <a:t>sq</a:t>
            </a:r>
            <a:r>
              <a:rPr lang="en-US" sz="1200" dirty="0"/>
              <a:t> as visited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If </a:t>
            </a:r>
            <a:r>
              <a:rPr lang="en-US" sz="1200" dirty="0" err="1"/>
              <a:t>sq</a:t>
            </a:r>
            <a:r>
              <a:rPr lang="en-US" sz="1200" dirty="0"/>
              <a:t> is the Exit, we're done!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For each of square's unseen neighbors (S, W, N, E):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Set neighbor's previous to </a:t>
            </a:r>
            <a:r>
              <a:rPr lang="en-US" sz="1200" dirty="0" err="1"/>
              <a:t>sq</a:t>
            </a:r>
            <a:endParaRPr lang="en-US" sz="1200" dirty="0"/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200" dirty="0"/>
              <a:t>Add neighbor to </a:t>
            </a:r>
            <a:r>
              <a:rPr lang="en-US" sz="1200" b="1" dirty="0">
                <a:solidFill>
                  <a:srgbClr val="0070C0"/>
                </a:solidFill>
              </a:rPr>
              <a:t>Stack</a:t>
            </a:r>
          </a:p>
        </p:txBody>
      </p:sp>
      <p:sp>
        <p:nvSpPr>
          <p:cNvPr id="70" name="Rectangle 7" descr="25%">
            <a:extLst>
              <a:ext uri="{FF2B5EF4-FFF2-40B4-BE49-F238E27FC236}">
                <a16:creationId xmlns:a16="http://schemas.microsoft.com/office/drawing/2014/main" id="{A19D0957-B4D4-4F77-A745-0068A30BFA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1448" y="1901318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982CB7B4-1A79-4DB1-9409-E4B955A2650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65798" y="1901318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2" name="Rectangle 9">
            <a:extLst>
              <a:ext uri="{FF2B5EF4-FFF2-40B4-BE49-F238E27FC236}">
                <a16:creationId xmlns:a16="http://schemas.microsoft.com/office/drawing/2014/main" id="{B182DF51-0D1F-4B8F-A67E-79E2C652318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80148" y="1901318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E5695954-4C75-46AC-8674-B1A3A75A1D3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4498" y="1901318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4" name="Rectangle 13" descr="25%">
            <a:extLst>
              <a:ext uri="{FF2B5EF4-FFF2-40B4-BE49-F238E27FC236}">
                <a16:creationId xmlns:a16="http://schemas.microsoft.com/office/drawing/2014/main" id="{29FD6B07-0DEC-44E2-A8E6-82535ADA05A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1448" y="2415668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5" name="Rectangle 14">
            <a:extLst>
              <a:ext uri="{FF2B5EF4-FFF2-40B4-BE49-F238E27FC236}">
                <a16:creationId xmlns:a16="http://schemas.microsoft.com/office/drawing/2014/main" id="{0101E871-8369-4153-8F52-DBED1E1D2B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65798" y="2415668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6" name="Rectangle 15" descr="25%">
            <a:extLst>
              <a:ext uri="{FF2B5EF4-FFF2-40B4-BE49-F238E27FC236}">
                <a16:creationId xmlns:a16="http://schemas.microsoft.com/office/drawing/2014/main" id="{36A3868D-89C3-43A1-835E-EDAE9C78E31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80148" y="2927636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C7476FBE-6F3B-44FC-9E7A-A8F98E50177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94498" y="2415668"/>
            <a:ext cx="514350" cy="5143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 dirty="0"/>
              <a:t>S</a:t>
            </a:r>
          </a:p>
        </p:txBody>
      </p:sp>
      <p:sp>
        <p:nvSpPr>
          <p:cNvPr id="78" name="Rectangle 19" descr="25%">
            <a:extLst>
              <a:ext uri="{FF2B5EF4-FFF2-40B4-BE49-F238E27FC236}">
                <a16:creationId xmlns:a16="http://schemas.microsoft.com/office/drawing/2014/main" id="{31FB4328-2F31-4DFB-A7D7-5839FC71FDD4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51448" y="2930018"/>
            <a:ext cx="514350" cy="514350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Exit</a:t>
            </a:r>
            <a:endParaRPr lang="en-US" altLang="en-US" sz="1800" dirty="0"/>
          </a:p>
        </p:txBody>
      </p:sp>
      <p:sp>
        <p:nvSpPr>
          <p:cNvPr id="79" name="Rectangle 20" descr="25%">
            <a:extLst>
              <a:ext uri="{FF2B5EF4-FFF2-40B4-BE49-F238E27FC236}">
                <a16:creationId xmlns:a16="http://schemas.microsoft.com/office/drawing/2014/main" id="{506D9182-5A30-4A39-9794-79DAB42100D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65798" y="2930018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0" name="Rectangle 21" descr="25%">
            <a:extLst>
              <a:ext uri="{FF2B5EF4-FFF2-40B4-BE49-F238E27FC236}">
                <a16:creationId xmlns:a16="http://schemas.microsoft.com/office/drawing/2014/main" id="{61383508-91BF-4A6F-BC96-A7AB99BD198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80148" y="2413286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1" name="Rectangle 22">
            <a:extLst>
              <a:ext uri="{FF2B5EF4-FFF2-40B4-BE49-F238E27FC236}">
                <a16:creationId xmlns:a16="http://schemas.microsoft.com/office/drawing/2014/main" id="{DD5621F9-8089-4CEA-983D-34C9156F400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494498" y="2930018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82" name="Rectangle 37" descr="25%">
            <a:extLst>
              <a:ext uri="{FF2B5EF4-FFF2-40B4-BE49-F238E27FC236}">
                <a16:creationId xmlns:a16="http://schemas.microsoft.com/office/drawing/2014/main" id="{B81D2EA1-63D4-47CB-935C-A9FB7187186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51448" y="1386968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83" name="Rectangle 38" descr="25%">
            <a:extLst>
              <a:ext uri="{FF2B5EF4-FFF2-40B4-BE49-F238E27FC236}">
                <a16:creationId xmlns:a16="http://schemas.microsoft.com/office/drawing/2014/main" id="{DF6DBAE6-8FEF-446C-9C25-C572986CD15E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465798" y="1386968"/>
            <a:ext cx="514350" cy="514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4" name="Rectangle 39" descr="25%">
            <a:extLst>
              <a:ext uri="{FF2B5EF4-FFF2-40B4-BE49-F238E27FC236}">
                <a16:creationId xmlns:a16="http://schemas.microsoft.com/office/drawing/2014/main" id="{0B4AF690-56D6-4570-8BD3-A0F096B68175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980148" y="1386968"/>
            <a:ext cx="514350" cy="514350"/>
          </a:xfrm>
          <a:prstGeom prst="rect">
            <a:avLst/>
          </a:prstGeom>
          <a:solidFill>
            <a:schemeClr val="accent5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5" name="Rectangle 40" descr="25%">
            <a:extLst>
              <a:ext uri="{FF2B5EF4-FFF2-40B4-BE49-F238E27FC236}">
                <a16:creationId xmlns:a16="http://schemas.microsoft.com/office/drawing/2014/main" id="{69C22E6D-8E89-41A1-AD5B-F33B92BCF96D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494498" y="1386968"/>
            <a:ext cx="514350" cy="514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US" altLang="en-US" sz="1800" dirty="0"/>
          </a:p>
        </p:txBody>
      </p:sp>
      <p:sp>
        <p:nvSpPr>
          <p:cNvPr id="86" name="Text Box 46">
            <a:extLst>
              <a:ext uri="{FF2B5EF4-FFF2-40B4-BE49-F238E27FC236}">
                <a16:creationId xmlns:a16="http://schemas.microsoft.com/office/drawing/2014/main" id="{898A40E3-7C5C-4DEA-9E25-FE41DE0851E4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0689" y="1619140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87" name="Text Box 47">
            <a:extLst>
              <a:ext uri="{FF2B5EF4-FFF2-40B4-BE49-F238E27FC236}">
                <a16:creationId xmlns:a16="http://schemas.microsoft.com/office/drawing/2014/main" id="{24A8191D-7C28-4873-95A4-BE0611B3D41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3539" y="1465549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F342A454-5712-41CD-900E-C01E3E8A2D8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90689" y="2106106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89" name="Text Box 49">
            <a:extLst>
              <a:ext uri="{FF2B5EF4-FFF2-40B4-BE49-F238E27FC236}">
                <a16:creationId xmlns:a16="http://schemas.microsoft.com/office/drawing/2014/main" id="{F6AED625-1963-47F8-A372-9F65A53A69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33539" y="1952515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0" name="Text Box 54">
            <a:extLst>
              <a:ext uri="{FF2B5EF4-FFF2-40B4-BE49-F238E27FC236}">
                <a16:creationId xmlns:a16="http://schemas.microsoft.com/office/drawing/2014/main" id="{3753D82F-5254-410F-A180-34ACEAD7078C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0689" y="2626409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1" name="Text Box 55">
            <a:extLst>
              <a:ext uri="{FF2B5EF4-FFF2-40B4-BE49-F238E27FC236}">
                <a16:creationId xmlns:a16="http://schemas.microsoft.com/office/drawing/2014/main" id="{C54BF848-3C0C-4178-A240-7ED346402C9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539" y="247281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0E2AB419-5508-47E6-9752-02835EC6827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90689" y="3113374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93" name="Text Box 57">
            <a:extLst>
              <a:ext uri="{FF2B5EF4-FFF2-40B4-BE49-F238E27FC236}">
                <a16:creationId xmlns:a16="http://schemas.microsoft.com/office/drawing/2014/main" id="{39346047-8154-427C-A6C0-A2BE6BDC93A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33539" y="2959784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row</a:t>
            </a:r>
          </a:p>
        </p:txBody>
      </p:sp>
      <p:sp>
        <p:nvSpPr>
          <p:cNvPr id="94" name="Text Box 58">
            <a:extLst>
              <a:ext uri="{FF2B5EF4-FFF2-40B4-BE49-F238E27FC236}">
                <a16:creationId xmlns:a16="http://schemas.microsoft.com/office/drawing/2014/main" id="{E885CA2E-F28D-434B-98CB-88F2253A59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026458" y="115836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C5AE9AB5-75F8-4389-84B0-776065D87CB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69308" y="100477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8A13FE1D-C9FF-42C8-B2AD-CCEB7C2353EB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540808" y="115836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</p:txBody>
      </p:sp>
      <p:sp>
        <p:nvSpPr>
          <p:cNvPr id="97" name="Text Box 61">
            <a:extLst>
              <a:ext uri="{FF2B5EF4-FFF2-40B4-BE49-F238E27FC236}">
                <a16:creationId xmlns:a16="http://schemas.microsoft.com/office/drawing/2014/main" id="{8EACE603-50DB-4830-ABFE-96F85DB9DA71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483658" y="100477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98" name="Text Box 62">
            <a:extLst>
              <a:ext uri="{FF2B5EF4-FFF2-40B4-BE49-F238E27FC236}">
                <a16:creationId xmlns:a16="http://schemas.microsoft.com/office/drawing/2014/main" id="{613147CA-9D6F-44FC-B5DA-96B1C1C72F2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049204" y="115836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9B50B6C4-4EE0-4D12-9A6A-01E0AC7A9251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992054" y="100477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C21C6B00-BEA4-4E37-91DB-A57BF54901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69508" y="1158368"/>
            <a:ext cx="3429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</p:txBody>
      </p:sp>
      <p:sp>
        <p:nvSpPr>
          <p:cNvPr id="101" name="Text Box 65">
            <a:extLst>
              <a:ext uri="{FF2B5EF4-FFF2-40B4-BE49-F238E27FC236}">
                <a16:creationId xmlns:a16="http://schemas.microsoft.com/office/drawing/2014/main" id="{9991B9D1-1352-470C-AA65-89FDAC063E9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512358" y="1004778"/>
            <a:ext cx="45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9CDBE-6DA0-4667-A496-7FE5DF03ACA1}"/>
              </a:ext>
            </a:extLst>
          </p:cNvPr>
          <p:cNvSpPr txBox="1"/>
          <p:nvPr/>
        </p:nvSpPr>
        <p:spPr>
          <a:xfrm>
            <a:off x="561115" y="4114801"/>
            <a:ext cx="50417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Label the cells in the order in which they are visited by the algorithm.</a:t>
            </a:r>
          </a:p>
          <a:p>
            <a:r>
              <a:rPr lang="en-US" sz="1350" dirty="0"/>
              <a:t>What is the final path to the goal?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D19758-112F-4914-9305-3752BC145EF5}"/>
                  </a:ext>
                </a:extLst>
              </p14:cNvPr>
              <p14:cNvContentPartPr/>
              <p14:nvPr/>
            </p14:nvContentPartPr>
            <p14:xfrm>
              <a:off x="970560" y="-16560"/>
              <a:ext cx="8070120" cy="504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D19758-112F-4914-9305-3752BC145E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1200" y="-25920"/>
                <a:ext cx="8088840" cy="50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755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2719</TotalTime>
  <Words>2795</Words>
  <Application>Microsoft Office PowerPoint</Application>
  <PresentationFormat>On-screen Show (16:9)</PresentationFormat>
  <Paragraphs>427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Calibri Light</vt:lpstr>
      <vt:lpstr>Times New Roman</vt:lpstr>
      <vt:lpstr>Calibri</vt:lpstr>
      <vt:lpstr>Arial Unicode MS</vt:lpstr>
      <vt:lpstr>Times</vt:lpstr>
      <vt:lpstr>Roboto Mono</vt:lpstr>
      <vt:lpstr>Arial</vt:lpstr>
      <vt:lpstr>inherit</vt:lpstr>
      <vt:lpstr>Monaco</vt:lpstr>
      <vt:lpstr>Courier New</vt:lpstr>
      <vt:lpstr>Georgia</vt:lpstr>
      <vt:lpstr>Office Theme</vt:lpstr>
      <vt:lpstr>CSE 12 – Basic Data Structures and Object-Oriented Design Lecture 8</vt:lpstr>
      <vt:lpstr>Announcements</vt:lpstr>
      <vt:lpstr>Topics</vt:lpstr>
      <vt:lpstr>Stack</vt:lpstr>
      <vt:lpstr>Stack Operations</vt:lpstr>
      <vt:lpstr>Basic Operation Explanation</vt:lpstr>
      <vt:lpstr>Stack</vt:lpstr>
      <vt:lpstr>Is a Stack an ADT or a data structure?</vt:lpstr>
      <vt:lpstr>Searching with a Stack</vt:lpstr>
      <vt:lpstr>PowerPoint Presentation</vt:lpstr>
      <vt:lpstr>Stacks - Implementation</vt:lpstr>
      <vt:lpstr>Stacks - Implementation</vt:lpstr>
      <vt:lpstr>Breadth-First Search (BFS)</vt:lpstr>
      <vt:lpstr>Depth-First Search (DFS)</vt:lpstr>
      <vt:lpstr>How to compare ideas in computing</vt:lpstr>
      <vt:lpstr>Lists: One application</vt:lpstr>
      <vt:lpstr>Lists: One application</vt:lpstr>
      <vt:lpstr>Lists: Running time</vt:lpstr>
      <vt:lpstr>Lists: Running time</vt:lpstr>
      <vt:lpstr>Running time: What version of the problem are you analyzing</vt:lpstr>
      <vt:lpstr>Optional Application of Stack</vt:lpstr>
      <vt:lpstr>Expression Evaluation Using Stack</vt:lpstr>
      <vt:lpstr>Infix vs Postfix</vt:lpstr>
      <vt:lpstr>Infix to Postfix algorithm</vt:lpstr>
      <vt:lpstr>PowerPoint Presentation</vt:lpstr>
      <vt:lpstr>PowerPoint Presentation</vt:lpstr>
      <vt:lpstr>PowerPoint Presentation</vt:lpstr>
      <vt:lpstr>Postfix to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141</cp:revision>
  <dcterms:modified xsi:type="dcterms:W3CDTF">2021-01-22T16:52:01Z</dcterms:modified>
</cp:coreProperties>
</file>