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5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1" r:id="rId4"/>
    <p:sldId id="715" r:id="rId5"/>
    <p:sldId id="690" r:id="rId6"/>
    <p:sldId id="714" r:id="rId7"/>
    <p:sldId id="716" r:id="rId8"/>
    <p:sldId id="717" r:id="rId9"/>
    <p:sldId id="727" r:id="rId10"/>
    <p:sldId id="718" r:id="rId11"/>
    <p:sldId id="719" r:id="rId12"/>
    <p:sldId id="720" r:id="rId13"/>
    <p:sldId id="722" r:id="rId14"/>
    <p:sldId id="723" r:id="rId15"/>
    <p:sldId id="685" r:id="rId16"/>
    <p:sldId id="728" r:id="rId17"/>
    <p:sldId id="682" r:id="rId18"/>
    <p:sldId id="691" r:id="rId19"/>
    <p:sldId id="692" r:id="rId20"/>
    <p:sldId id="693" r:id="rId21"/>
    <p:sldId id="694" r:id="rId22"/>
    <p:sldId id="697" r:id="rId23"/>
    <p:sldId id="696" r:id="rId24"/>
    <p:sldId id="699" r:id="rId25"/>
    <p:sldId id="700" r:id="rId26"/>
    <p:sldId id="701" r:id="rId27"/>
    <p:sldId id="702" r:id="rId28"/>
    <p:sldId id="703" r:id="rId29"/>
    <p:sldId id="704" r:id="rId30"/>
    <p:sldId id="725" r:id="rId31"/>
    <p:sldId id="267" r:id="rId32"/>
    <p:sldId id="26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Roboto Mono" panose="020B0604020202020204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6036" autoAdjust="0"/>
  </p:normalViewPr>
  <p:slideViewPr>
    <p:cSldViewPr snapToGrid="0">
      <p:cViewPr varScale="1">
        <p:scale>
          <a:sx n="111" d="100"/>
          <a:sy n="111" d="100"/>
        </p:scale>
        <p:origin x="69" y="1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04:1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19603 7165 1447 0,'0'0'64'0,"-5"-2"13"0,5-3-61 0,0 5-16 0,-3-3 0 0,3 3 0 15,0 0 80-15,0 0 12 0,0 0 4 0,0 0 0 16,0 0-67-16,0 0-13 0,-3 10-2 0,3-1-1 16,0 5-13-16,0 3 0 0,3-1 0 0,-3 5 0 15,0-2 0-15,3 5 0 0,-3-3 0 0,2 5 0 16,1 2 0-16,-3 5 0 0,-3 0 0 0,3 0-10 15,0 4 10-15,0 3 0 0,0 0 0 0,0 5 0 32,-2 2 0-32,2 3-8 0,-3 4 8 0,-2-3-8 0,2 8 8 0,0-2 11 0,1-1-3 0,-3-2 0 15,-1 3 6-15,1-1 1 0,2-2 0 0,-2-4 0 16,-3 6 13-16,5-9 4 0,1 0 0 0,-1 0 0 16,-2-7-8-16,2 7 0 0,1-7-1 0,-1 5 0 15,0-5-15-15,3 0-8 0,0 0 10 0,-2-7-10 16,2 4 0-16,0-4 0 0,0-2 0 0,0-1 0 15,0-4-34-15,0 0-10 0,2 2-1 0,1-9-1 16,0 5-149-16,-3-10-29 0,2 9-7 0,-4-13-1 0</inkml:trace>
  <inkml:trace contextRef="#ctx0" brushRef="#br0" timeOffset="270.88">19571 7449 2372 0,'0'0'52'0,"0"0"12"0,6 0 1 0,-1-7 1 0,5 5-53 0,4-3-13 0,2 1 0 0,2-1 0 16,3-4 28-16,0 1 4 0,3 1 0 0,0 0 0 31,2 0-47-31,4-2-9 0,1 2-1 0,4 4-1 0,-4-1-106 0,1 1-20 0,0 1-5 0,-3-3-1 16,0 5-86-16,-2 0-16 0,15-2-4 15,-16 4-1-15</inkml:trace>
  <inkml:trace contextRef="#ctx0" brushRef="#br0" timeOffset="458.8">19698 7885 1785 0,'0'0'79'0,"0"0"17"0,0 0-77 0,0 0-19 0,3-8 0 0,2 1 0 0,3 5 176 0,3-5 31 16,2 0 6-16,5 0 2 0,1 2-145 0,5-7-29 16,5 3-5-16,3 0-2 0,2-5-34 0,0-1 0 15,1 4 0-15,-1-3-788 16,1-1-164-16</inkml:trace>
  <inkml:trace contextRef="#ctx0" brushRef="#br0" timeOffset="775.3">20492 7433 1612 0,'0'0'144'0,"0"0"-116"0,0 0-28 0,0 0 0 0,0 0 303 0,0 0 54 0,3-7 11 0,-1 7 3 16,4-7-278-16,-1 7-55 0,3-7-11 0,2 4-3 15,4-4-24-15,-1 0 0 0,3-2 0 0,2 2 0 16,3 0 0-16,1-3 0 16,-1 3-14-16,0 0 5 15,-3 3-41-15,1-1-8 0,-3 3-2 0,-3-3 0 0,-2 5 0 0,-3 0 0 16,0 0 0-16,-3 7 0 0,0 0 39 0,-5 0 7 0,0 2 2 0,-3 8 0 16,-2-1 12-16,0 8 10 0,-3-1-2 0,3 10 0 15,-3-2 2-15,0-1 0 0,0 10 0 0,0 0 0 0,0 0 14 16,0 7 4-16,0 5 0 0,0-2 0 15,0 4-13-15,3-3-3 0,-3 1 0 0,0-2 0 0,3-3-12 16,-1 0 0-16,1-5 8 0,0 5-8 0,2-7 0 0,1 5-10 16,-1-5 2-16,-2-3 0 15,2-4-182-15,-2-2-36 0,2-5-7 0</inkml:trace>
  <inkml:trace contextRef="#ctx0" brushRef="#br0" timeOffset="976.17">20405 8644 2214 0,'-8'0'98'0,"2"0"20"0,4 0-94 0,2 0-24 0,-5 0 0 0,5 0 0 16,0 0 91-16,0 0 13 15,0 0 4-15,10-7 0 0,1 5-47 0,5-3-9 0,2 0-1 0,1 1-1 16,2-3-35-16,3 0-7 0,-1 4-8 0,1-4 11 16,5 0-11-16,3 0 0 0,2-2 0 0,6 2 0 15,-3-3-20-15,3 3-2 0,-6-2-1 0,1-5 0 31,-6 7-187-31,0-3-38 0,-3 1-7 0</inkml:trace>
  <inkml:trace contextRef="#ctx0" brushRef="#br0" timeOffset="1257.16">21349 7275 2638 0,'0'0'58'0,"-5"7"12"0,0-4 2 0,-1 4 3 0,1 2-60 0,2 3-15 0,-2 0 0 0,0 7 0 0,0-1 30 0,-1 13 3 15,4 0 1-15,-1 9 0 0,0 9-34 0,-2 5 0 16,2 2 0-16,-2 8 0 16,2 9 0-16,1-3 0 0,-1 10 0 0,1-2 0 0,-4 0 0 0,1-1 0 15,2-1 0-15,1-1 0 16,-1-9 0-16,0-3 0 0,3 1 0 0,-2-8 0 0,-1 3 0 0,3-10 0 15,3-2 0-15,-3-7 0 0,0-2 0 0,2-5 0 0,1-7 0 16,0 2 0 0,2-9-92-16,0-3-13 0,1 1-3 0,-4-3-1004 0</inkml:trace>
  <inkml:trace contextRef="#ctx0" brushRef="#br0" timeOffset="1470.53">21259 7581 1670 0,'-16'-28'74'0,"8"21"15"0,3-3-71 0,0 1-18 0,0-5 0 0,5 0 0 16,-3 4 197-16,6 1 36 0,2 0 7 0,3-3 2 15,0 2-148-15,5 3-30 0,0-2-5 0,0 0-2 16,6 4-27-16,-1-2-6 0,1 4 0 0,5-4-1 16,0 7-23-16,7 0 0 0,4 0 0 0,2 5 8 15,0-3-8-15,0 1 0 0,0 4 0 0,-5 0 0 16,-1 0-179-16,-4-5-37 0,-1 5-7 0</inkml:trace>
  <inkml:trace contextRef="#ctx0" brushRef="#br0" timeOffset="1662.78">21296 8082 2746 0,'-8'2'122'0,"8"-2"25"0,0 0-118 0,0 0-29 0,6 8 0 0,2-8 0 0,5 7 25 0,0-7-1 0,6 4 0 0,4-4 0 16,7-4 1-16,4 4 0 16,8-7 0-16,3-1 0 0,3 4-40 0,-1-8-8 15,-2 5-1-15,0-5-1 16,0-2-202-16,3 0-40 0</inkml:trace>
  <inkml:trace contextRef="#ctx0" brushRef="#br0" timeOffset="2090.88">22400 7727 2732 0,'-11'5'60'15,"3"-3"13"-15,-2 0 3 0,-1 5 0 0,3 0-61 0,0 3-15 0,0 4 0 16,3 2 0-16,0 8 21 0,-3 4 2 0,2 7 0 0,1 10 0 15,0 5-23-15,-3 6 0 0,3 0 0 0,2 6 8 16,0-6-8-16,3 5 9 0,3-4-9 0,2-8 10 16,0-2-10-16,3-7 0 0,6-2 9 0,1-5-9 15,-1-3 0-15,7-4 0 0,-3-2 0 0,4-6-8 16,-1-6 32-16,0-2 6 0,3-3 2 0,0-7 0 16,-1-7-16-16,4-3-4 0,2-9 0 0,3-9 0 0,2-5-3 15,3-7-1-15,-3-9 0 0,4-10 0 0,-1-4-8 16,-3-6 0-16,-5-6 0 0,-5 2 0 0,-3-7 0 0,-5 0 0 15,-5-2 0-15,-4 2 0 0,-7 5 0 0,0-1 8 16,-2 6-8-16,-9 6 8 0,-2 8-8 0,-3 7 10 16,-5 4-10-16,-6 12 10 0,4 7 13 0,-6 5 2 15,-3 11 1-15,0 3 0 0,3 5-15 0,3 4-3 0,-1 5-8 16,6 3 12-16,-3 4-20 0,6 2-5 0,-4 1-1 0,4 6 0 31,-3 1-78-31,2 2-16 16,6 4-4-16,2-6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05:51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4237 1360 0,'-8'-7'60'0,"0"4"13"0,6-1-58 0,-4 1-15 0,-4-4 0 0,5 5 0 16,2-3 69-16,-5-2 11 15,5 5 3-15,-5-5 0 0,0 4-8 0,6-1-2 16,-6-3 0-16,0 7 0 0,0-10-21 0,5 3-4 0,-5 5 0 0,0-5-1 16,0 4-23-16,6-1-4 0,-6-3 0 0,5-3-1 15,-5 3-10-15,3 0-1 0,2-2-8 0,3-5 12 16,-2 4-12-16,2-6-10 0,0 2 2 0,0-3 0 16,2 1 8-16,1 2-10 0,2-5 10 15,-2-2-10-15,2 2 10 0,1-2 0 0,-1-3 0 16,5 8 0-16,-2-3 0 0,0-2-8 0,3 7 8 0,-1-10 0 15,4 8 0-15,-1-8 0 0,3 8 0 0,2-8 0 16,1 8 0-16,-1-8 12 0,-2 5 0 0,3-2-1 16,-1 5-2-16,1 2 0 0,-1-3 0 0,-2 1 0 15,3-1-9-15,-1 1 10 0,-2-1-10 0,3 3 10 16,-6 0-10-16,5-5 0 0,-2 5 9 0,8 5-9 16,-5-5 0-16,2 4 0 0,5 1 0 0,-2-3 0 0,-3 3 0 0,6-1 0 15,-1 3 0-15,3 0 0 0,-2-2 0 0,2 2 0 16,3 0 0-16,-3 0 0 0,-3-3 8 15,1 8 1-15,2-5 0 0,2 2 0 0,-1-4-9 0,4 6-12 16,-5-4 2-16,0 7 1 0,6 0 9 0,-1 7 8 16,-5-4-8-16,5 1 11 0,-4 1-11 0,-1 7-11 15,2-5 3-15,-9 2 0 16,4 1 8-16,0 4 0 0,1-5 0 0,-1 5 0 0,1-2 0 0,-1 7 0 16,1 0 0-16,-6-3 0 0,5 5 0 0,-2-2 0 15,0 2 0-15,0 3 0 0,-8-1 0 0,2 1 0 16,1 2 0-16,-6-3 8 0,0 3-8 0,-2-2 0 15,-1 6 8-15,1-6-8 0,-3 6 12 0,0-4-1 0,2 5-1 16,-4 2 0-16,2-3-10 0,-6 3 0 0,6 5 9 0,-8-1-9 16,3-4 0-16,2 0 0 0,-5-2-12 0,0 2 4 15,3 0 8-15,-3-5 0 0,0-2 0 0,-3 7 0 16,3-10 8 0,-5 8-8-16,2-3 10 0,-5-2-10 0,0-3 0 0,0 1 0 0,-2-5 0 0,-1 2 0 15,1-5 0-15,-6 1 11 0,-3-1-11 0,1 1 10 16,-6-3-10-16,-3 2 8 0,1-2-8 0,-3-4 8 15,2-1 4-15,1 3 0 0,0 0 0 0,-4-8 0 16,4 4 7-16,-3-1 1 0,2 2 1 16,-7-2 0-16,0 2-7 0,-3-6-2 0,0 4 0 0,-1 2 0 15,1-4 0-15,0-3-1 0,0 5 0 0,3-7 0 16,0 0-11-16,-3 5-11 0,2-5 3 0,1 0 0 0,2-5 8 16,-8 3 0-16,9-3 0 0,-7-2 0 0,-1-2 0 0,2 2 0 15,0-3 0-15,2 1 0 0,6-5 0 0,-5 0 0 16,7 2 0-16,-2-4 8 15,3-1-8-15,-3-2 11 0,2-4-11 0,1-3 12 0,-1 2 0 0,-2 1 1 16,3-8 0-16,2 5 0 0,3-4 2 0,2 4 0 16,1-2 0-16,-1 2 0 0,3-5 1 0,-2 5 0 15,7-2 0-15,-2 5 0 0,2-6-7 0,1 1-1 16,2 5 0-16,-3-3 0 0,3 2-8 0,0 1 0 16,6-3 0-16,-3 5 0 0,2-3 0 0,3 5 0 0,0 1 0 15,3-8 0 1,2 9-36-16,-3-4 0 0,6 2 0 0,3 3 0 15,5-5-186-15,2 4-37 0,19-20-7 0,-2 11-2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08:08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8943 7718 288 0,'0'0'12'0,"3"2"4"0,-1 5-16 0,1 2 0 0,2-2 0 0,0 0 0 15,1 3 429-15,2 2 83 0,-3-1 17 0,3 4 3 16,0-1-390-16,-3 4-78 0,0-1-16 0,3 6-4 16,-2 1-33-16,-1 7-11 0,0-1 0 0,-5 3 0 15,3 0 16-15,2 7-3 0,-5-2-1 0,3 6 0 16,-1 3-12-16,-2 3 0 0,0-1 0 0,0 3 0 0,0 0-11 15,3 2-1-15,0 2-1 0,-3-2 0 16,2 0-5-16,1 3-1 0,0-1 0 16,-1 1 0-16,1-6 2 0,2 1 0 0,1 2 0 0,-1-2 0 0,0-3 5 15,0-2 2-15,3-4 0 0,-2 4 0 0,2-7 1 0,-6-3 0 16,6-4 0-16,-3 5 0 0,1-5-4 16,-1-3-1-16,0-4 0 0,1 2 0 15,2-9-82 1,-6 5-16-16,4-8-3 0</inkml:trace>
  <inkml:trace contextRef="#ctx0" brushRef="#br0" timeOffset="1400.72">9165 7899 2487 0,'0'0'55'0,"8"-5"11"0,3 5 2 0,2 0 2 0,0 0-56 0,6 0-14 0,2 0 0 0,5 0 0 0,6 0 11 0,0 5-1 16,5-3 0-16,3-2 0 0,-3 7-10 0,2-5 0 16,1 3 0-16,5-3 8 15,3 6-8-15,2 1-17 0,5-2 4 0,1 0 1 16,-3 2-36-16,2-1-6 16,1 6-2-16,2-7 0 0,3 2 4 0,5-2 0 0,8 3 0 15,-2-3 0-15,2 0 31 0,5-5 6 0,6 5 2 0,2 0 0 0,-2-5 13 16,5-2 0-16,8 5 0 0,0-5 0 0,-3 0 0 0,5-5 0 15,6 5 0-15,-3-2 0 0,-2-5 0 0,7 7 0 16,9-7 0-16,-1 7 0 0,-2-7 8 0,2 2 4 16,1 1 0-16,2 1 1 0,3-2 25 0,-1-2 5 0,-2 5 1 15,6-5 0-15,2 0-12 0,-3 5-1 16,-2-5-1-16,0 0 0 0,-1-1-7 0,4 6-2 16,4-5 0-16,1 0 0 0,0 0-9 0,-1 5-3 0,3-5 0 0,3-1 0 15,-2 1-9-15,-6 5 0 16,-3-5 9-16,6 0-9 0,-1-2 0 0,1 1 0 0,-3 6 0 0,-3-3 8 15,-2-4 0-15,0 2 0 0,2 7 0 16,-2-7 0-16,-8 2-8 0,5 1 8 16,0-4-8-16,-3 1 8 0,-5 7 1 0,-2-4 1 0,-1-3 0 0,-2 2 0 15,-3 3-10-15,0-5 0 16,1-1 9-16,-9 6-9 0,-8-3 8 0,3 3-8 0,0-5 8 0,-8 5-8 16,-5-3 0-16,-6-2 0 0,1 7 0 0,-4-2 8 15,-4 2-8-15,-1-3 0 0,-4-2 0 0,-6 5 0 16,-6 0 0-16,-2 0 0 0,-2 0 0 0,2 0 0 15,-6 5 0-15,1-2 0 0,-3-1 0 0,-3 3 0 16,-5-3-18-16,-2 3 2 0,-3-3 0 0,-3 5 0 0,-3-5 3 0,-2 5 1 16,-2 1 0-16,-4 1 0 15,-2-2-12-15,0 2-3 0,-3-2 0 0,1 1 0 16,-4 1 17-16,-2 5 10 0,3-5-12 0,-3 6 12 16,-3-6-10-16,1 5 10 0,-1-5-8 0,-2 6 8 15,2-6 0-15,-2 5 0 0,-1-4 0 0,1 4 0 0,-3-5 0 0,3 5-8 16,-3-4 8-16,0 6 0 15,-3-2 0-15,3 0 0 0,1-2 0 0,-1 2-8 0,-3-4 8 0,0 6 0 16,3-2 0-16,1 3-8 0,-4 6 8 0,3-2 0 16,-3 5 0-16,1 0 0 0,-1 5 0 0,6 1 0 15,-3 6-9-15,0 2 9 0,0 5 0 0,-2-3-11 16,2 5 11-16,0 0-8 0,-3 7 8 0,3 0-12 0,-2-2 12 16,2 2-12-16,-3 3 3 0,1-6 0 15,2 1 0-15,-3 0 0 0,3-3 9 0,-3 5 0 16,4-7-9-16,-1-4 9 0,-3-3 0 0,3-3 0 15,0 1 0-15,0-5 0 0,0-3-9 0,3 3 9 0,-3-7-12 0,3-2 12 16,-3-1-15-16,0 1 4 0,0-8 1 0,-3 5 0 16,3-6 10-16,-2-4 0 0,-3-4 0 15,2 3 0-15,-2-3 0 0,-3 0 0 0,0-5 0 0,0 3 8 16,-2-3 10-16,-1-2 2 0,-2-2 1 16,2 2 0-16,-4-5-9 0,1 3-1 0,-4-5-1 0,0 0 0 15,-4 2-10-15,-1-7 0 16,-6 5 0-16,-6-2 0 0,-2-1 0 0,-5 1 0 0,2-3-12 0,-2 1 12 0,-3-1-15 15,-5 2 5-15,-8-4 1 0,0 5 0 16,0 2 9-16,-1 0 0 0,-1-3 0 0,-4 3 0 16,-7-2-20-16,2 6 0 0,0-1 1 0,-5-3 0 15,-2 4-2-15,-6 1-1 0,0-3 0 0,0 5 0 0,0 0 6 16,0-2 2-16,-5 2 0 0,2 0 0 16,0 0 2-16,-2 2 1 0,-3-2 0 0,0 0 0 0,1 5 19 0,-7-5 3 15,1 0 1-15,-3 2 0 0,0-2 20 0,1 3 5 16,1-3 1-16,-4 0 0 0,-1 0 6 0,1 0 0 15,-3 0 1-15,0-3 0 0,-6 3-7 0,4 0-2 16,1-2 0-16,-4-3 0 0,0 5-22 0,2 0-5 16,3 0-1-16,-3 0 0 0,-8 0-8 0,1 0 0 15,-4 0 9-15,9 5-9 0,2-5 0 0,-2 2 8 16,-6-2-8-16,0 3 0 0,8-3 0 0,-2 4 0 0,-6-1 0 16,3-3 0-16,5 7 0 0,1-7 0 0,-1 7 0 0,0-5 0 15,0 5 0-15,6 0 0 0,2 0 0 16,-2 0 0-16,-1 3 0 0,6-1 0 0,5-2 0 15,0 7 0-15,0-4 0 0,0-1 0 16,6 5 0-16,2-4 0 0,2 4 0 0,4-5 0 0,-1 5 0 0,3-4 0 16,5-1 8-16,1 3 0 0,2-3 0 0,2 1 0 15,-2-3-8-15,8 2 0 0,8-2 0 0,2 0-8 16,1 3 8-16,2-6 9 0,2-1-1 0,1 4-8 16,0 0 23-16,5-5-3 0,5 3 0 0,6-3 0 15,2-2 0-15,3 5 0 0,8-3 0 0,0-2 0 16,2 0-40-1,3 3-8-15,6-6-1 0,-1 3-1 0,3 0-62 0,5-2-12 0,3 2-2 0,6-5-947 16</inkml:trace>
  <inkml:trace contextRef="#ctx0" brushRef="#br0" timeOffset="2002.56">11576 8186 2574 0,'0'0'56'0,"0"0"12"0,0 0 3 0,2 7 1 0,1 0-57 0,-1 2-15 15,1 1 0-15,0 4 0 0,2 2 14 0,-2 1 0 16,-1 4 0-16,1 2 0 0,0 3-14 0,-1 7 0 15,-2 5 0-15,3-1 0 0,0 6 0 0,-1 4-10 16,1 7 2-16,-3 2 0 0,3 5-12 0,-3 5-1 16,2-2-1-16,-2 6 0 15,3 8-13-15,-3-5-2 0,2 4-1 0,-2-4 0 16,6-2-8-16,-4-1-2 16,4 1 0-16,-4-8 0 0,4-4-72 0,2-5-16 0,-1 0-2 0</inkml:trace>
  <inkml:trace contextRef="#ctx0" brushRef="#br0" timeOffset="2508.51">14639 8240 979 0,'0'9'43'0,"0"0"9"15,0-1-41-15,3-1-11 0,-3 2 0 0,3-2 0 0,-1 7 310 0,1-4 60 0,0 4 12 0,2 5 2 16,0-1-268-16,-2 1-55 15,0 7-10-15,-1-2-3 0,-2 4-20 0,3-2-5 0,-3 7-1 0,0 2 0 16,2 0 4-16,-2 5 1 0,0 0 0 0,-2 5 0 16,-1 2-12-16,3-5-3 0,0 10 0 0,0-3 0 15,0 1-12-15,3 4 11 0,-1 2-11 0,1-4 10 16,-3 0-10-16,3-5 0 16,-1 4 0-16,1-1-11 0,2-3-26 0,-2 0-6 15,0-5-1-15,2-4-748 0,-2 2-149 0</inkml:trace>
  <inkml:trace contextRef="#ctx0" brushRef="#br0" timeOffset="6649.05">10615 9872 806 0,'-10'16'72'0,"4"-4"-58"0,-2-3-14 0,-2 6 0 0,2-4 375 0,2 6 72 15,1 2 14-15,0-1 3 0,2-1-363 16,3 6-73-16,3 1-14 0,0 7-3 0,2 1-11 0,0 1 0 16,3 12 0-16,0 2 0 15,3 7 0-15,-1 5-11 0,1-3 3 0,-1 13 0 0,6-4-4 0,-3 6 0 16,3 2 0-16,0-2 0 16,-5-1-21-16,2-6-5 0,-2-1-1 15,-3-2 0-15,-3-4 3 16,3-10 1-16,0-7 0 0,-6 0 0 0,4-7 23 0,-6-10 12 0,2 1-12 0,1-8 12 15,0-2-87-15,-3-4-10 0,0-3-3 0,0-7-758 0</inkml:trace>
  <inkml:trace contextRef="#ctx0" brushRef="#br0" timeOffset="6856.6">10480 9862 2404 0,'0'0'53'0,"0"0"11"0,-5 0 3 0,0 0 0 0,-1 3-54 0,1 2-13 16,0-3 0-16,-6 5 0 0,3 2 37 15,-2 5 5-15,-4 8 1 0,1-4 0 16,-3 6-43-16,-2 2 0 0,-3 2-11 0,-1-2 3 16,-1 4-55-16,1 1-10 15,4-5-3-15,-1-3-972 0</inkml:trace>
  <inkml:trace contextRef="#ctx0" brushRef="#br0" timeOffset="7040.37">10403 9782 403 0,'16'-7'36'0,"-10"5"-36"15,2-3 0-15,2 5 0 0,1 0 440 0,-1 0 82 16,4 7 16-16,1 0 3 0,7 1-345 0,-1 1-70 0,5 5-14 0,1-2-2 16,-4 9-70-16,7-2-15 15,-4 4-2-15,3 1-1 0,0 4-22 0,3-2 8 16,-3 0-8-16,-2 2 0 0,-1-2 0 0,0-3-15 0,1 6 3 0,-1-3 0 31,3-3-135-31,1 3-26 0,-4-3-6 0,-2 1-1 0</inkml:trace>
  <inkml:trace contextRef="#ctx0" brushRef="#br0" timeOffset="7530.09">10245 11403 2718 0,'0'0'60'0,"0"0"12"0,-11-5 2 0,1-2 2 0,-1 0-60 0,-2 2-16 0,2 1 0 0,1-3 0 0,2 0 18 0,0 2 1 15,0 0 0-15,-3 3 0 0,3-3-11 0,-2 5-8 16,2 0 9-16,-3 7-9 0,1-2 0 0,-1 4 0 16,3 5 0-16,0 3 0 0,0 6-16 0,0 3 3 15,3 7 1-15,2 0 0 0,-2 5 3 0,5 2 1 16,0 0 0-16,3 7 0 0,-1 9-4 0,4-2 0 15,4 10 0-15,1-1 0 0,2-2 12 0,0 3 0 0,3-1-9 16,-3 1 9-16,0-1 0 0,3-6 0 0,-2-1 0 16,-1-2 0-16,0 3 8 0,-2-10 2 0,-1 5 1 0,-4-10 0 15,-1-2-11-15,0-7 0 0,-2 2 0 0,-3-7 8 16,2-4-8-16,-4-1 0 0,-1-8 0 0,-2 1 0 16,-3-7-132-1,-3-2-21-15,-2 0-5 0,-3-7-1 0,-2-2-50 0,-4-5-11 16,-28-21-1-16,8 2-506 0</inkml:trace>
  <inkml:trace contextRef="#ctx0" brushRef="#br0" timeOffset="7918.16">9821 12586 1393 0,'-34'-26'61'0,"18"12"14"0,0-3-60 0,-2 3-15 0,2-4 0 0,0-4 0 16,3-1 82-16,-1 4 14 0,7-4 2 0,-1 1 1 15,2-1-10-15,4-1-1 0,2 5-1 0,5-2 0 0,-2 3-7 0,5-4-2 16,5 4 0-16,0-4 0 16,6-1-27-16,2 6-6 0,2-6-1 0,4-1 0 15,2 1-25-15,0 4-6 0,6-9-1 0,-1 4 0 0,3-2-22 16,-3 3-5-16,1-3-1 0,-1-2 0 15,3 4-14-15,-2 8-3 0,-1-3-1 0,0 0 0 16,-2 7-28-16,-3-2-6 0,-2 7 0 0,-1 5-1 16,-2-3 30-16,-5 5 7 0,-4 7 0 0,1 0 1 0,-3 0 47 0,1 3 10 15,-4 4 2-15,-2 2 0 0,0 1 19 0,0 4 4 16,0-2 1-16,-3 4 0 0,1 1-12 0,-4-3-3 16,4 3 0-16,-1-6 0 0,-2 6-21 0,-1-1-5 0,1 1-1 15,-1 2 0-15,1-3-10 0,-3 5 0 16,0-2 0-16,0-4 0 0,0-4 0 15,0-1-9-15,0-1 9 0,0-2-10 0,0-4-9 0,0-6-1 16,0-4-1-16,0 0 0 0,0 0 0 0,3-7 0 16,2-2 0-16,-2-5 0 0,2-10 21 0,0 6-9 0,1-11 9 0,-1 3 0 15,3-2 8-15,0 0 8 0,2-3 1 16,-2 1 1-16,3-3 7 0,2 2 2 0,0 1 0 0,-2-3 0 16,2 2-7-16,0 8-2 0,3-8 0 0,0 8 0 15,0-1-18-15,0 5 8 0,2-2-8 16,-2 5 0-1,3 4-16-15,-3-2-9 0,2 0-3 0,-2 7 0 0,0 0-121 0,-3 4-25 16,3 1-5-16</inkml:trace>
  <inkml:trace contextRef="#ctx0" brushRef="#br0" timeOffset="8642.7">11068 11826 172 0,'15'7'16'0,"-9"0"-16"0,-1-4 0 0,3 4 0 0,0 0 373 0,2 0 72 15,-2 0 15-15,0 0 2 16,-2-2-264-16,2 2-53 0,-1 0-10 0,-1 0-3 15,-1 0-58-15,-5 0-12 0,3 0-2 0,-3-2-1 16,-3 2-40-16,3 2-8 0,-5-2-2 0,-3 7 0 0,-3-4-27 0,-2 2-6 16,-3-3 0-16,0 0-1 15,-5 5-63-15,0-4-12 0,2-1-2 0,-4 3-1 16,1-7-5-16,1 2 0 0,3 0-1 0,2-7 0 16,0 5 5-16,3-5 0 0,0-5 1 0,2 2 0 15,3-4 6-15,0-7 1 0,3 0 0 0,2-2 0 0,3-8 96 16,3 5 32-16,2-4 0 0,6-3 0 0,2 3 0 0,3-6 0 15,0 6 0-15,7-1 0 0,-1 8 57 0,4-3 12 0,1-2 3 0,2 7 0 16,-3 4-23-16,3-4-4 0,0 5-1 16,-5 2 0-16,3 4-11 0,-4-1-2 0,-4 4-1 0,2 0 0 15,-2 4-6 1,-4 3 0-16,1 3-1 0,-5-1 0 0,0 3-27 0,-1 0-6 16,-2 4-1-16,-3 5 0 0,1-2-5 0,-1 2-2 15,-2-4 0-15,-1-1 0 0,1 1-23 0,0-1-5 16,-1-2-1-16,1 3 0 0,-1-10-5 0,1 2 0 0,2-2-1 0,1 0 0 15,-1-4-32-15,0-3-7 0,3-3 0 16,3-4-1 0,-3 0 19-16,2 0 4 0,1-2 1 0,-1 2 0 0,4-3 27 0,-4-4 10 0,4 5 0 15,-1-5-9-15,0 4 23 0,3-4 5 0,-6 9 1 0,4-6 0 0,-1 6 20 0,-5-2 4 16,2 2 0-16,-2 5 1 0,-2 0 8 16,-6 0 2-16,8 0 0 0,-3 7 0 15,0 3-15-15,0 4-2 0,-5-5-1 0,6 5 0 0,-6 3-21 16,0-1-5-16,0 1-1 0,2-1 0 0,-4 3-10 15,4-3 8-15,-2-4-8 0,0 2 8 0,3 0-8 0,0-4 0 16,-1-3 0-16,4 0 0 16,-6-7-52-16,5 2-7 0,3-2-1 0,0-2 0 15,0-3-16-15,2-4-4 0,1-1-1 0,2-4 0 16,3-4 21-16,0-4 4 0,5-1 0 0,-2-3 1 16,2-2 9-16,-3-5 2 0,6 2 0 0,-3 1 0 0,0 4 31 0,1-5 13 15,-4 1-11-15,1-3 11 0,-1 7 27 0,-2-5 11 0,-3 1 2 0,0 4 1 16,-2-2 24-16,0 4 5 15,-3 5 1-15,-1-2 0 0,-1 5-2 0,-1 6 0 16,0-4 0-16,-2 7 0 0,0 2-16 0,-3 5-3 0,0 0-1 0,0 0 0 16,0 0-22-16,0 5-5 15,0 7-1-15,0 0 0 0,-3 9-21 0,3 2 0 16,0 3 0-16,0 2 0 0,0 5 0 0,0 0 0 0,3 0 0 16,-1 12 0-16,4-3-8 0,-4 5 8 0,6 0-8 0,0 5 8 15,-3-3-15-15,6-6 3 0,-3-1 0 0,3-7 0 16,-4 3-160-1,4-5-31-15,5 30-6 0,-3-23-684 0</inkml:trace>
  <inkml:trace contextRef="#ctx0" brushRef="#br0" timeOffset="8878.53">11726 11723 403 0,'0'0'17'0,"0"7"5"0,-2-5-22 0,4 5 0 0,1 0 0 0,2 0 0 0,3-4 620 0,3 4 119 16,2-7 24-16,6 4 5 15,-1-4-594-15,3-4-118 0,3 1-24 0,0-1-5 0,8-6-17 0,-1 3-10 16,1-2 12-16,5-5-12 0,-2 4-12 16,2-4-8-16,8 5-3 0,0-5 0 15,2-3-80-15,3 8-16 0,3-8-3 0,-2 3-754 16,-6-2-150-16</inkml:trace>
  <inkml:trace contextRef="#ctx0" brushRef="#br0" timeOffset="10084.66">16944 9681 1756 0,'0'0'39'0,"0"0"8"0,0 0 1 0,0 0 1 0,0 0-39 0,0 0-10 16,0 0 0-16,0 0 0 0,3 10 86 0,-1-3 15 15,-2 7 3-15,3 0 1 0,0 5-25 0,-1 4-4 16,3 10-2-16,1 7 0 0,-1 5-34 0,0 4-6 15,1-2-2-15,-1 15 0 0,3-4-18 0,2 11-4 16,-4-4-1-16,2 11 0 0,2-3-9 16,-2-3 0-16,0 1 9 0,-3-1-9 0,-2-4 0 0,0-9-10 15,2-3 1-15,-2-14 0 16,-6-3-88-16,6-4-18 0,-1-9-3 0,1-8-886 0</inkml:trace>
  <inkml:trace contextRef="#ctx0" brushRef="#br0" timeOffset="10299.9">17076 9888 2365 0,'-2'-9'104'0,"-1"2"23"0,-2 0-102 0,2 4-25 0,3-4 0 0,-3 0 0 16,-2 5 84-16,0-5 11 0,2 0 2 0,0 7 1 16,1-7-27-16,-3 7-6 0,-3 0-1 0,2 0 0 15,1 0-42-15,-3 5-9 0,0-3-1 0,-2 5-1 16,2 2-11-16,-6 5-9 0,1 1 9 0,0 1-13 0,0-4-3 15,-1 7 0-15,-1-3 0 0,-1 1 0 32,0-1-80-32,0-7-16 0,0 6-3 0,3-6-676 0,-3 0-135 0</inkml:trace>
  <inkml:trace contextRef="#ctx0" brushRef="#br0" timeOffset="10495.28">17047 9540 3034 0,'0'0'67'0,"5"7"13"0,1 0 4 0,-1 3 1 0,0 4-68 0,9 2-17 0,-1 6 0 0,0-4 0 0,-2 3 40 0,2 3 4 0,3 2 0 0,0 0 1 16,-1 4-33-16,1 1-12 0,3 2 0 0,-1 2 9 15,-2-2-9-15,3 0 0 0,-3-7 0 16,2 2 0 0,-2-4-100-16,0-6-23 0,2 4-4 0,1-6-746 15,-1-2-150-15</inkml:trace>
  <inkml:trace contextRef="#ctx0" brushRef="#br0" timeOffset="10950.34">16632 11368 2872 0,'-3'4'64'0,"3"-4"12"0,0 0 4 0,5 7 0 16,1-2-64-16,2 2-16 0,0 7 0 0,2 3 0 0,6-1 50 0,-3 1 7 16,-5 4 2-16,3 2 0 0,5 1-28 0,-6 2-6 15,-2 2-1-15,0 0 0 16,3-4-44-16,-3 6-10 0,-6-6-2 0,1 2 0 0,-3-3 11 0,0 1 1 16,3-8 1-16,-6 3 0 15,-2-7-29-15,2-5-7 0,6 0-1 0,-3-7 0 16,0 0-2-16,0-10-1 0,2-6 0 0,6-5 0 0,-3-5 35 0,3-9 6 15,3-8 2-15,2-4 0 0,0-7 6 16,3-2 2-16,-2 6 0 0,1-4 0 16,1 0 8-16,3 7 0 0,-3-2 0 0,0 4 0 0,2 3 0 0,-2 4 0 0,0 5 0 0,0 7 0 15,0 5-41 1,2 2-7-16,-2 1 0 0,-3 8-660 0,-2 1-131 0</inkml:trace>
  <inkml:trace contextRef="#ctx0" brushRef="#br0" timeOffset="11735.33">17113 11565 2718 0,'16'7'120'0,"-16"-7"25"0,0 0-116 0,8 0-29 0,5 0 0 0,3-2 0 0,0-3 35 0,0-2 1 15,0 2 0-15,0-2 0 0,0-4-7 0,-1 1-1 16,-1 3 0-16,-1-5 0 0,-3-2-28 0,1 0 0 15,0-2 0-15,-3 2 0 16,2-3-36-16,-2 5-12 0,0-4-4 0,0-3 0 16,-3 7-8-16,-2-2-3 0,2 0 0 0,-5-2 0 15,5 6 11-15,-5-4 1 0,-2 7 1 0,-1-5 0 0,1 5 31 0,-4-2 7 0,1 2 0 0,-3 2 1 16,0 0 11-16,-2 1-8 0,-1 4 8 16,-2 0-8-16,-1 0 8 0,-4 4 0 0,-3 1 8 15,0 0-8-15,2 2 19 16,-2 2-1-16,-3 1 0 0,3-1 0 0,5 5-5 0,-2 3-1 0,2-3 0 0,0 2 0 15,5 1-12-15,1-1 11 0,4 1-11 0,1 6 10 16,2-6 1-16,6 6 0 0,5-2 0 0,3-2 0 16,-1 5-11-16,9-1 0 0,-1-4 0 0,9 0 8 15,2-3-8-15,0-2 0 0,3-4 0 0,-1-1 0 16,-2-2 0-16,6 0-16 0,-1-7 4 16,1 0 1-16,4-2-8 0,1-5-1 15,2 0-1-15,-2-3 0 0,-3-1 8 0,-3-1 1 0,1-2 1 0,-3-3 0 16,-1-4-10-16,4 5-3 0,-1-1 0 0,-2 1 0 0,-6-1 4 15,3 1 1-15,-5 2 0 0,3-3 0 0,-6 3 19 16,0 2 0-16,-2-2 0 0,-4 0 0 0,-1 2 15 0,-4 1 9 16,-2 1 3-16,-2-4 0 15,-1 5 10-15,-3 2 3 0,1-3 0 0,-6 3 0 0,-2-2 3 16,0 2 1-16,0-3 0 0,-6 3 0 0,0 0-4 0,1 0 0 16,-1 0 0-16,-2 2 0 15,0-2-40-15,0 3 0 0,-1-3 0 0,-2 7 0 0,3 0 0 0,0 0 0 16,0 0 0-16,0 7 0 15,-1-7-23 1,4 7-3-16,-3 2-1 0,2-2 0 0,3 3 14 0,-3 1 2 0,3 1 1 16,3-5 0-16,0 7 10 0,2-4-12 0,1 1 12 0,-1-1-12 0,0-3 12 0,3-2-10 15,0-5 10-15,0 0-10 16,0 0-13-16,0 0-2 0,6 4-1 0,-1-4 0 0,3 0 12 0,-3 0 2 16,3-4 1-16,0 1 0 0,5 1 11 0,-5-3 8 15,3 5-8-15,-1-2 11 0,4-3 12 0,-4 5 2 16,3 0 1-16,-2 0 0 0,-3 0 22 0,2 5 5 0,-10-5 1 0,14 2 0 15,-1 8-24-15,-2-3-5 0,-4 0-1 16,7 0 0-16,-6 2-11 0,2-2-2 0,1 3-1 0,-1-3 0 16,-2 2-10-16,0-2 0 0,3 0 0 0,-3 0 0 15,-3 0 0-15,3-4-17 0,0-3 4 0,-3 4 1 32,3-4-42-32,0-4-8 0,0 4-2 0,0-3 0 15,0-4-101-15,2 0-21 0,1-2-4 0,0-5-757 0</inkml:trace>
  <inkml:trace contextRef="#ctx0" brushRef="#br0" timeOffset="12048.25">18479 11210 864 0,'5'5'76'0,"0"-3"-60"16,0 5-16-16,3 0 0 15,-2 0 351-15,2 3 67 0,-3-1 14 0,0-2 2 0,3 7-274 0,-3 0-54 16,1-2-11-16,-1 5-3 0,-2 1-57 0,2 1-12 16,-2-2-3-16,-1 6 0 0,-2 1-20 0,3-1 0 15,-1 1 0-15,-2-1 0 16,3 1 0-16,-3-5 0 0,0-1 0 0,0-1 0 0,0-5-12 0,0-5-6 15,0 2-2-15,0-9 0 16,0 0-21-16,0 0-5 0,0 0-1 0,0 0 0 16,0-2 15-16,3-12 2 0,-1 4 1 0,-2-4 0 0,3-5 49 0,0-4 9 0,2-3 3 15,0-2 0-15,-2-3-32 0,2-2 0 16,1 0 0-16,4-4 0 0,-2 1 41 0,0-1 3 0,3-3 0 16,4 2 0-16,-1-2 6 0,2 10 2 15,2-3 0-15,1 7 0 0,-4-2-43 16,7 9-9-16,-4-2 0 0,3 9 0 0,0 0 0 0,-2 3 0 15,2 2 0-15,-2 0 0 16,-1 4-29-16,-2 3-9 0,0 0-2 0,2 3 0 16,-2-3-141-16,0 7-29 0</inkml:trace>
  <inkml:trace contextRef="#ctx0" brushRef="#br0" timeOffset="21179.22">10067 8393 1994 0,'0'0'44'0,"0"0"8"0,6-3 3 0,4-4 1 0,-2 7-44 0,5-2-12 0,-2-3 0 0,5 3 0 15,0-3 54-15,0 5 9 0,0-2 1 0,-1 2 1 16,-4-3-39-16,2 6-8 0,6-3-2 0,-1 2 0 0,3-2-16 15,3 7-9-15,-3-7 1 0,1 7 0 16,-1-7 8-16,0 7 11 0,3-4-3 0,-6 4 0 16,1-3-8-16,-1 1-14 0,1 2 3 0,-1-2 1 0,-2 2 10 0,3-2 0 15,-6 6 0-15,0-1 0 0,0-1 0 16,-2-2-10-16,0 3 10 0,-6 1-13 0,0-1 13 0,0-1 8 16,-2 1 0-16,0-3-8 0,-3 7 13 0,-3-5-4 15,0-2-1-15,-2 3 0 0,-3 1-8 0,0-1 0 16,-5-1 0-16,2 1 0 0,-2 4 0 0,0-5-9 15,-3-2 9-15,0 3-13 0,0 1 13 16,1-1 0-16,-1-8 0 0,-3 5 0 0,3 0-24 0,-5 0 2 0,3-4 0 0,-4 1 0 16,1-1 22-16,0-3-11 15,0 4 11-15,2-1-8 0,1-3 8 0,2 0 0 0,3-3 0 16,0-1 0-16,-1 4 0 0,4-3 0 0,-4 3 0 0,7-4 8 16,-1 4 11-16,2-3 2 0,1 3 1 0,0 0 0 15,5 0-12-15,0 0-2 0,0 0-8 0,0 0 12 16,0 0-12-16,8-7 11 0,2 7-11 0,3-7 10 15,1 7 6-15,2 0 0 0,2-2 1 0,3-3 0 16,0 5-9-16,3 0-8 0,0 0 9 0,0 5-9 16,0-3 32-16,-3-2 0 0,0 7 0 0,0-2 0 15,0 0-32-15,1 2 0 0,-1 0 0 0,-3 2 0 16,1 3 0-16,2-3 0 0,-5 1 0 0,2-1 0 16,-4 10 0-16,-1-7 0 0,-3 4 0 0,4 1 0 0,-4-3 12 15,1 2-3-15,-6-2-1 0,0-4 0 16,1 6-8-16,-1-2 0 0,-2-4 0 0,-6 1 0 0,0 1 8 0,1 0-8 15,-4 0 12-15,1-5-4 0,-3 7 33 0,-3-5 7 16,4 1 0-16,-1-3 1 16,-3 2-29-16,-2 3-7 0,2-3-1 0,1-2 0 15,-4 3 5-15,1-3 1 0,-3-5 0 0,6 5 0 0,-6 0-9 16,3 0-1-16,-3-4-8 0,3 4 12 0,-1-3-12 0,-2-1 8 16,1-1-8-16,-1 3 0 0,0-3 0 0,-3 5 0 15,1-2 0-15,-1 0 0 0,1-5 0 0,-1 7-8 16,1-7 8-16,2 7-13 0,5-5 4 0,-2 3 1 15,2-3 0-15,1 3 0 16,2-3-23-16,0-2-4 0,0 0-1 0,3 0 0 16,-1 0-99-16,6 0-20 0,0 0-4 0,-2-7-1 0</inkml:trace>
  <inkml:trace contextRef="#ctx0" brushRef="#br0" timeOffset="22441.43">13618 8059 1911 0,'-5'2'42'0,"-3"3"9"0,-3-3 1 0,1-2 2 0,-1 7-43 0,-2-7-11 0,0 7 0 0,2 0 0 16,-2 0 42-16,0 3 6 0,-3-1 2 0,3 5 0 16,-6-4-30-16,3 6-7 0,0 0-1 0,-2 8 0 15,-1 0-12-15,1-1 11 0,2 8-11 0,0-6 10 16,0 11-10-16,-2-3 0 0,2 0 0 0,-3 0 0 15,3 4 0-15,-2-4 0 0,2 5 0 0,0-5 8 0,-3 7-8 16,4-3 10-16,-1-4-10 0,3 0 10 16,-1-2 7-16,6 2 2 0,-2-3 0 0,2 1 0 0,3-5-19 15,2-3 0-15,3 1 0 0,0-1 0 0,3-2 8 0,2-2-8 16,0 2 0-16,3-4 0 0,3-1 0 16,-1-2-20-16,3-2 2 0,1 0 1 0,2-3 17 0,-1 1 0 15,1-3-8-15,3-3 8 0,-3-4 0 0,2 0 0 16,1 0 0-16,-1-4 0 0,1-3 19 0,-3 4-3 15,2-4 0-15,1 0 0 0,-3-2-7 16,-3-1-1-16,0-1-8 0,0 1 12 0,-5 1 8 0,0-5 0 16,-3 4 1-16,1-4 0 0,-1 5 3 0,-2-5 0 15,-6 4 0-15,3-4 0 0,0 2-4 0,-5 1 0 0,-1-1 0 0,-2 0 0 16,-2 0-20-16,2 1 8 0,-5 1-8 16,0 3 0-16,-3-2 12 0,2 2-1 15,1-3-1-15,0 1 0 0,0 2-10 0,2 0 0 16,3 0 0-16,-2 0 0 0,2 0 0 0,0 4-17 0,5-4 4 0,-2 0 1 31,0 7-36-31,2-7-6 0,0 7-2 0,3 0 0 16,0 0-72-16,0 0-16 0,0 0-2 0,0 0-451 0,0 0-91 0</inkml:trace>
  <inkml:trace contextRef="#ctx0" brushRef="#br0" timeOffset="23575.66">16804 8298 1785 0,'-6'-2'159'0,"4"-5"-127"15,-4 0-32-15,4-2 0 0,2-1 162 0,-3 1 26 0,3-3 6 0,0 3 1 16,0-5-105-16,-2 4-21 15,-4-4-4-15,4 5-1 0,-4 2-44 0,1-3-10 16,-3-4-2-16,0 7 0 0,0-2-8 0,-2-1 0 0,-6 3 0 0,3-2 0 16,-6 2-8-16,0 0-1 0,4 0 0 0,-1 7 0 15,-5-8-7-15,2 8 0 0,1-2-1 0,-1 2 0 16,0 2 1-16,1-2 0 0,2 8 0 0,0-1 0 16,0 0 1-16,-2 0 1 0,5 2 0 0,-1 0 0 15,4 3 6-15,-6 0 8 0,5 4-13 0,1 3 5 16,4-2-2-16,1-1 0 0,-3 1 0 0,3 1 0 15,5-3 10-15,0 1 0 0,-3-2 0 0,6-4 0 16,0-1 0-16,4-2 0 0,1 5 0 0,3-7 0 0,-3 2 0 0,5 0 0 16,0-3 0-16,1-1 0 15,-1-1 0-15,3 3 0 0,-3-3 0 0,3-2 0 16,0 5 0-16,-3-3 0 0,5-2 0 0,-2 2 0 0,0 3 0 0,3-2 0 16,-6 4 0-16,3 0 0 15,2 0 9-15,-2 2-9 0,-5-2 12 0,-1 3-12 0,6 1 15 16,-5 1-4-16,-6 2-1 0,-2-4 0 0,-1 6 2 15,4 1 0-15,-6-3 0 0,0 2 0 16,-3 8-3-16,3-8 0 0,3 8 0 0,-6-1 0 0,-2-2-1 0,0 3-8 16,5-1 12-16,-3 1-4 0,-5 2 1 0,3-3 0 15,-1 1 0-15,1-1 0 0,-3-4 8 0,0 5 2 0,0-1 0 16,0 1 0-16,3-3-19 0,-3-2 10 16,-3 4-10-16,4-2 8 0,1-2 0 0,-2 5 0 15,0-8 0-15,0 5 0 0,1-4-8 0,1-1 0 16,1-2 0-16,0 0 0 0,2-2 0 0,-2 0-11 15,5-3 3-15,-6 1 0 0,4-3-4 0,2 0 0 16,0 0 0-16,0-7 0 16,0 0-41-16,0 0-9 0,0 0-2 0,0 0 0 15,0 0-68-15,0 0-15 0,2-5-2 0,6-2-807 0</inkml:trace>
  <inkml:trace contextRef="#ctx0" brushRef="#br0" timeOffset="43074.36">20106 6342 2538 0,'0'0'112'0,"0"0"24"0,0 0-109 0,-3 9-27 15,3 5 0-15,0-4 0 0,0 6 13 0,3-2-2 16,-1 7-1-16,1-2 0 0,0 2-10 0,-1 3 0 16,4 2 0-16,-1 0 0 0,-2 9 0 0,2 0 0 15,-3 5-12-15,1 5 12 0,2-3-12 0,1 3 12 16,-1-3-12-16,0 3 12 15,1-5-38-15,-4 0 0 0,1 5 0 16,-3-5 0-16,0-5 8 0,2 0 2 0,-2-7 0 0,-2 3 0 0,2-8 12 16,0 1 2-16,0-8 1 0,-3 1 0 0,3-5-10 0,0-8-1 15,-2 3-1-15,2-7-626 16,0 0-125-16</inkml:trace>
  <inkml:trace contextRef="#ctx0" brushRef="#br0" timeOffset="43575.1">20174 6335 2034 0,'3'-7'90'0,"0"2"18"15,-3 0-86-15,2-2-22 0,4 0 0 0,-1-2 0 0,0 2 60 0,3-3 8 16,-2 3 2-16,4 0 0 0,-2-2-42 0,3 2-8 16,-1 0-1-16,3 2-1 0,1 0-18 0,-1-2 0 15,-3 5 0-15,6-3 0 0,0 5 0 0,3 0-11 16,-1 5 11-16,3-3-13 0,3 10 2 0,0 0 1 15,0 2 0-15,-3 0 0 16,0 5-16-16,-2-3-3 0,-1 1-1 0,-2 6 0 0,-3-2 19 16,3-2 11-16,0 5-12 0,-3-8 12 15,1 5-18-15,-4 0 3 0,3-2 1 0,-5 5 0 0,0-1 14 16,-2 1 0-16,-6 2 0 0,0-3 0 0,-6 8-11 0,-2-3 1 0,0 0 0 0,-2 3 0 16,-3 2 10-16,-3-3 0 0,0 1-9 0,-3-5 9 15,1 4 0-15,-1-6 0 0,-5-1 0 16,3 1 0-16,-3-3 8 0,3-2-8 15,-3-3 0-15,3 1 8 0,3-3-8 0,-1 0-9 0,3-2 9 16,1 0-13-16,-1-3-39 16,2 0-7-16,4-2-1 0,2 0-512 15,0-4-103-15</inkml:trace>
  <inkml:trace contextRef="#ctx0" brushRef="#br0" timeOffset="45127.33">20595 7158 2080 0,'0'0'46'0,"0"0"10"0,0 7 1 0,0 0 1 0,0-7-46 0,3 2-12 0,2 3 0 0,0-3 0 16,3-2 24-16,3 0 2 16,0 0 1-16,-1 0 0 0,3-7-6 0,3 5-1 0,5-5 0 0,-2 0 0 15,-1 0-20-15,1-3 0 0,2 3 0 0,-2-2 0 32,2-5-19-32,-3-3-8 0,1 6-1 0,-1-4-1 0,-4 1 17 0,1-2 12 0,-4 2-13 0,2-3 5 15,-2 8 8-15,2-5 0 0,-5-3 0 0,3 8 0 16,-1-5 9-16,-2 4-9 0,-3 1 12 0,1-3-12 15,-1 3 13-15,-5 2-4 0,-3-3-1 0,1 3 0 0,-6 0 4 16,2 0 1-16,-4 5 0 0,2-1 0 16,-5-1-13-16,2 4 0 0,-2 0 0 0,-3 0 0 0,0 4 0 15,-5 1 0-15,0 2-13 0,2 0 4 0,1 7 9 16,-3-4-13-16,2-1 5 0,-2 5 8 0,5 3-8 0,0-1 8 16,3-2 0-16,2 3 0 0,1-1 0 0,4 8 0 15,1-3 0-15,3-2 0 0,4-3 0 16,1 5-11-16,2-2 11 0,3-5-8 0,3 3 8 0,2-3-8 15,0 0 8-15,3-2-8 0,0-5-1 0,0 2 0 16,5-2 0-16,0-2 0 0,-2-3-3 16,-1-2-1-16,1-2 0 0,-1-3 0 0,1 3 2 0,2-3 1 15,0-4 0-15,5 2 0 16,1-3-22-16,-1 1-4 0,3-5 0 0,-2 7-1 16,-3-3 8-16,0-4 1 0,-1 5 1 0,1-5 0 15,-3 2-10-15,1-2-3 0,-4 0 0 0,1 2 0 0,-4-2 40 0,1 0 0 16,-2 2 0-16,-4 0 0 0,1 1 0 0,-1-1 18 0,1 5-2 15,-3-3 0-15,0 3 9 0,-3-2 2 16,3 2 0-16,-3 0 0 0,-2 2-3 0,2-2 0 0,-2 2 0 0,0-2 0 16,2 5-12-16,-5 2-4 0,0-7 0 0,0 7 0 15,2-3 17-15,-2 3 3 0,0-4 1 0,0 4 0 16,0 0-29-16,0 0-16 0,0 0 1 0,0-7 1 16,0 4 14-16,0 3 0 0,0 0 0 15,0 0 0-15,0 0 0 0,0 0 0 0,0 0 0 0,3-7 0 16,-3 5 0-16,0 2 0 0,0 0 0 0,5-5 0 15,-2-2 0-15,0 5 15 0,-3 2-3 0,2-7-1 0,1 4-11 0,2-1 0 16,1-6-12-16,-1 3 12 16,0 0 0-16,0-2 0 0,-2-1 12 0,5-4-4 0,-3 5 0 15,3-1-8-15,-5-1 12 0,2 1-4 0,-2-4-8 16,-1 5 12-16,4-1-12 0,-4 1 12 0,-2-3 6 0,-2 10 2 16,2-5 0-16,-3 0 0 0,-2 4 9 0,0-1 3 15,-3 4 0-15,0 4 0 0,-3-1-21 16,3 1-11-16,-2-1 12 0,2 6-12 0,0-2 0 0,0 7 0 15,0-4 0-15,0 4 0 0,0 0 0 0,0 2 0 16,0 1 0-16,3-1 0 0,-1 1 0 0,4-1 0 16,-3 1 0-16,2-3 0 0,3-5 0 0,-3 5 0 15,3-4-10-15,0-1 10 0,3-2 0 0,0 0-9 0,-1 0 9 0,-2-7 0 16,5 3-9-16,3 1 9 0,-8-4 0 16,8 0-9-16,0 0 9 0,0 3 8 0,0-3-8 0,0 0 11 15,3 0-11-15,-1 0-16 16,-4 0 4-16,1 5 1 0,1-3 11 0,-2 5 0 15,-1 0 0-15,0 0-8 0,-5 2 8 0,3 6-13 0,0-4 5 0,-3 10 8 16,0 5-19-16,-3-2 4 16,0-1 1-16,1 8 0 0,-4 2 14 0,4-3-9 0,-1 1 9 15,0 0-8-15,1-3 8 0,2 2-10 0,0 1 10 0,-3-5-10 16,0 4 10-16,3-1 0 0,0-1 8 0,0-5-8 16,3-6 0-16,0 4 0 0,-1-7 0 0,1-2 0 15,5-5-20-15,-3 2-3 0,1-9 0 0,2 0-588 16,-1 0-117-16</inkml:trace>
  <inkml:trace contextRef="#ctx0" brushRef="#br0" timeOffset="45985.87">21757 6784 2718 0,'0'0'60'0,"0"0"12"0,-3 2 2 0,3 10 2 0,0-7-60 0,0 2-16 0,0 0 0 0,3 2 0 0,-1-2 9 0,-2 0-1 16,3 7 0-16,0-4 0 0,-1 4-8 0,-2-2 0 15,3 9 0-15,0-5 0 0,-1 1 0 0,1 4-11 16,-3-2 3-16,3-3 0 16,-1 5-32-16,1-4-5 0,-1-3-2 0,1-2 0 15,0 2 13-15,-1-5 2 0,1-4 1 0,0-3 0 0,-1 5 9 0,-2-7 2 16,8-2 0-16,-5-3 0 0,2-2 20 0,3 3 0 0,-3-8 0 15,3 2 8-15,3-4-8 0,-3 3 0 0,2-4 0 0,-2 1 8 16,3-2-8-16,-3 2 0 16,0-3 0-16,0 6 0 0,-3-4 0 0,0 1 0 15,1 7 8-15,-1-2-8 0,-2 2 0 0,-1 0 10 16,4 4-10-16,-6 3 10 0,0 0 16 0,0 0 3 0,0 0 1 0,2 3 0 16,1 4-2-16,2 0-1 0,0 2 0 0,1 5 0 15,-4-4 1-15,4 4 0 0,-1-5 0 16,3 5 0-16,0 0-28 0,0-2 0 0,2 2 0 0,1-4 0 15,2-3 0-15,0 0 0 16,1 2 0-16,-4-9 0 0,6 5-12 0,-3-5-8 0,1 0-2 0,-1-5 0 16,0 3 22-16,0-5 0 0,0 0-9 0,1 0 9 15,2-3-12-15,-6 3 0 0,6-4 1 0,-5-1 0 0,4 0-5 0,-4-2-2 16,2 0 0-16,-2 2 0 0,-1-2 5 0,-2 0 1 16,-2 0 0-16,-1-3 0 15,-2 1-21-15,-3 4-4 16,0-2-1-16,0 0 0 0,-6 4 16 0,1-4 3 0,-3 7 1 0,0-2 0 0,0 2 2 0,-2 0 1 15,-1 4 0-15,3 3 0 0,-2 0 15 0,2 0 0 16,-3 3 0-16,3 1 0 0,-3-1 13 0,6 4-4 16,-3 0-1-16,3 0 0 0,0 2-8 0,-1-2 12 15,1 3-12-15,2-1 12 0,-2-2-3 0,3 0 0 16,-1 3 0-16,0 4 0 0,3-5-9 0,3 3 0 16,0 0 0-16,-3 0 0 0,5-1 15 0,0-4-3 0,0 7 0 0,3-4 0 15,0-1 4-15,5-2 0 0,-2 0 0 0,5-4 0 16,0 1 3-1,2-1 1-15,4-3 0 0,-1 0 0 0,0 0-6 0,3-7-1 0,-3 4 0 16,3-4 0-16,-1-2-13 0,1 0 0 0,-3-3 0 0,-2 2 0 16,-1-4 0-16,1 2 0 0,-3-2-8 0,0 0 8 15,-3-2 0-15,-2-1 0 0,-1 1 0 16,1-1 0-16,-1 3-11 0,-4 0 2 0,2 5 0 0,-3-3 0 16,-3 0-1-16,-2 0 0 0,0 1 0 15,0 4 0 1,0-3-16-16,-2 8-3 0,-3-3-1 0,-1-2 0 0,1 5-10 15,0 2-3-15,-3 0 0 0,0 0 0 0,2 2 25 0,-1 3 5 0,-1-3 1 0,-3 5 0 16,3 3 12-16,0-3 15 0,-2 4-3 0,2-6-1 16,-3 2 5-16,3 0 2 0,0 3 0 0,0-3 0 0,0 0-18 15,0 0 8-15,3 0-8 0,-3-5 0 0,0 8 0 0,6-3-22 16,-6-3 3-16,5-1 1 16,-2 4-157-1,5-5-31-15,0-2-6 0,-3 12-2 0</inkml:trace>
  <inkml:trace contextRef="#ctx0" brushRef="#br0" timeOffset="46442.68">22786 6191 403 0,'0'0'17'0,"-5"7"5"0,-3 0-22 0,-3 0 0 0,1-2 0 0,2 7 0 16,-3-3 444-16,0 1 84 0,1 1 16 0,2 1 4 15,-3 5-431-15,1-3-86 0,-1 2-18 0,1 1-3 16,-1 6-10-16,3 1 0 0,0 6 0 0,0-4 0 16,3 5-11-16,2-1 11 0,-2 1-8 0,5 2 8 0,-3 0 0 0,6 0-10 15,-3 9 10-15,3-2 0 0,2-5 0 16,3 5 0-16,0-9 0 0,2 2 0 0,1-3 28 0,5 1-1 15,0-5 0-15,2 2 0 0,-2-2-17 0,3-3-10 16,-1 1 12-16,-2-3-12 0,3-4 8 16,2-1-8-16,-3-7 0 0,3 5 0 15,-2-2-139-15,2-5-31 0</inkml:trace>
  <inkml:trace contextRef="#ctx0" brushRef="#br0" timeOffset="46737.6">23402 6198 2592 0,'0'0'230'0,"6"3"-184"0,-1 1-37 0,3 3-9 15,3-2 40-15,2 2 5 0,3 0 2 0,2 0 0 16,1 3-27-16,2 1-4 15,-3 1-2-15,4 9 0 0,-1-2-14 0,2 5-10 0,-1 4 2 0,-1 0 0 16,0 10-40 0,-2-1-8-16,-6 3-2 0,0 3 0 0,-5 4 34 0,-3 4 6 0,-5 1 2 0,-2 2 0 15,-6 0 16-15,-3 0 0 0,-7-2 0 0,-6 2 0 0,0 0 0 16,-3-4 17-16,-4 6-3 0,-4-9-1 0,4-2-13 0,-4-5 0 16,-2 0 0-16,-5-7 0 0</inkml:trace>
  <inkml:trace contextRef="#ctx0" brushRef="#br0" timeOffset="54213.41">10395 8249 748 0,'-5'5'33'16,"3"-3"7"-16,-1 0-32 0,-2-2-8 0,2 0 0 0,-2 8 0 0,2-8 241 0,0 7 47 16,1 0 8-16,2 0 3 0,0 2-195 15,2 5-40-15,4-2-7 0,-1 7-1 0,0 0-36 0,3 4-8 16,5 8 0-16,1 2-1 0,-1 0-11 0,5 7 0 16,6 7 0-16,0 0 8 0,2 9-8 0,4-2 0 15,-1 0 0-15,2 0 0 0,1-2 0 0,-3 2-9 16,3 0 9-16,-5 0 0 0,-4-4-16 0,1-3 4 15,-5 0 1-15,-1-10 0 0,-5-1 11 0,1-1-10 0,-4-7 10 16,1 0-10-16,-3-2 10 0,-3-2 0 0,3-8 10 16,-5 5-10-16,2-9 0 0,-5-5-18 15,0 5 2-15,0-7-571 0,0-5-114 16</inkml:trace>
  <inkml:trace contextRef="#ctx0" brushRef="#br0" timeOffset="54455.7">10536 8183 1900 0,'-6'0'169'16,"1"-4"-135"-16,-3 4-34 0,0 0 0 16,0 0 92-16,3 0 12 0,-3 4 3 0,0-1 0 15,3 1-57-15,-3 1-11 0,3 9-3 0,-6 0 0 16,3 5-7-16,-2 5-1 0,2 4-1 0,-6 7 0 15,4 3-16-15,-3 2-3 0,-1 4-8 0,-2 1 12 16,-2 7-12-16,-1 4 0 0,1 1 0 0,-3 6 0 0,0-6-22 0,5 6 2 16,0-2 1-16,0-4 0 15,3-1-97-15,-1-4-20 0,7-3-4 0,-4-4-812 16</inkml:trace>
  <inkml:trace contextRef="#ctx0" brushRef="#br0" timeOffset="55127.47">10364 9912 1382 0,'0'0'61'0,"8"-3"13"0,0-4-59 0,0 0-15 15,2 5 0-15,3-3 0 0,3 5 168 0,3 5 32 0,5 4 5 0,2 1 2 16,3 2-129-16,8-1-26 0,3 13-4 0,5-1-2 16,0 1-30-16,0-1-5 15,-3 6-2-15,0-3 0 0,1-1-9 0,2 6 0 0,-3 2 0 0,3-3 0 16,-3-1-13-16,-2-1-5 0,-5 0-1 0,-6-2 0 31,-3 5-164-31,-5-8-33 0,-2 1-6 0,-6-6-2 16</inkml:trace>
  <inkml:trace contextRef="#ctx0" brushRef="#br0" timeOffset="55378.65">10224 10359 2487 0,'-14'23'55'0,"9"-11"11"0,2 9 2 0,3-2 2 0,6 12-56 0,4-1-14 0,1 3 0 0,7 5 0 0,6-3 0 0,5 7 0 16,0-2 0-16,3-4 0 0,0 1 0 0,2-6 0 15,1-5 0-15,2-1 0 0,2-1-8 0,4-5-2 16,4-3 0-16,-2-4 0 16,-5 2-194-16,0-4-40 0,23 4-7 0,-15-5-1 0</inkml:trace>
  <inkml:trace contextRef="#ctx0" brushRef="#br0" timeOffset="55550.46">10602 11262 2520 0,'-5'26'112'0,"5"-12"22"0,5 5-107 0,0 4-27 0,6 5 0 0,2 3 0 16,8-3 24-16,3 7 0 0,5-2 0 0,3-2 0 15,0-3-16-15,-1-4-8 0,1-1 8 0,0-6-8 16,2-3 0-16,9-5 0 0,-1 3 0 0,3-10-780 16,2 3-148-16</inkml:trace>
  <inkml:trace contextRef="#ctx0" brushRef="#br0" timeOffset="55986.13">13531 9514 403 0,'0'0'36'0,"-5"3"-36"0,-1 4 0 0,1 5 0 16,-3-8 314-16,3 8 56 0,-1 0 11 0,1 2 3 16,0 0-246-16,2-2-49 0,-2 9-9 0,5-5-3 15,-5 8-6-15,5 2-2 0,2-3 0 0,1 8 0 16,0 6-29-16,4 3-7 0,1 3-1 0,0 4 0 15,3 0-12-15,0 7-4 0,2 0 0 16,0 3 0-16,0 6-4 0,0 1-2 0,1-1 0 0,-4 1 0 16,1-3-10-16,-3-3 0 0,2 6 0 0,-4-5 0 0,-1-3 0 0,0-6 0 15,1-3 8-15,-4-7-8 0,1-7 0 0,-1-3 0 16,1-6 0-16,-3-3-11 16,3-9-91-16,-1-1-18 15,-2-6-4-15,0-5-868 0</inkml:trace>
  <inkml:trace contextRef="#ctx0" brushRef="#br0" timeOffset="56176.93">13555 9517 2804 0,'-19'19'62'0,"11"-8"13"0,-5 3 2 0,-3 3 1 0,3 4-62 0,0 3-16 0,2-6 0 0,3 6 0 0,0-3 35 0,-2-2 4 0,2 4 1 0,0 3 0 31,0-2-58-31,0-1-11 0,-3 6-3 0,1-6 0 16,2 1-118-16,-3-1-24 0,1-4-5 0,-1 4-900 0</inkml:trace>
  <inkml:trace contextRef="#ctx0" brushRef="#br0" timeOffset="56376.55">13367 9719 230 0,'13'-14'10'0,"-5"7"2"0,3 0-12 0,-1-3 0 0,6 3 0 0,2 0 0 16,1 3 436-16,5-1 84 0,0 2 16 0,5-1 4 0,-3 8-360 0,6-1-72 16,-6 4-14-16,4 2-3 15,-1-2-39-15,2 7-8 0,1-4-2 0,0 6 0 16,0 1-21-16,-1-1-4 0,4 3-1 0,-3-2 0 16,-1-1-27-16,-4 0-5 0,-3-1-2 0,-1-4-774 15,-4 6-156-15</inkml:trace>
  <inkml:trace contextRef="#ctx0" brushRef="#br0" timeOffset="57618.03">13819 11278 2635 0,'0'0'116'0,"-2"-4"25"0,-4 1-113 0,-2-4-28 0,0 0 0 0,0-2 0 16,1-5 40-16,1 4 1 0,-2-4 1 0,-2-2 0 15,-1 6 2-15,1 1 1 0,-1 2 0 0,0-3 0 16,-2 3-36-16,3 3-9 0,-4 1 0 0,1 6 0 0,0 1 0 15,-3 3 0-15,-3 3 0 0,4 4 0 16,-1 5-24-16,2 2-6 0,-1 5-2 16,4 4 0-16,-2 3 11 0,5 7 1 0,-3 5 1 0,3 4 0 0,6 8 19 15,2-1-12-15,0-2 12 0,5 7-10 16,-2-2 1-16,5 5 0 0,0-6 0 0,-1-6 0 0,-1 2 9 16,2-7 0-16,-3 0 0 0,3-7 0 0,-5-7 0 0,2 3 0 15,-3-8 0-15,1-5 0 16,-3-6-16-16,3 2-5 0,-3-8-1 0,0-4 0 15,-3 0-47-15,3-7-10 0,-3-4-1 0,-4 1-1 16,-1-6-7-16,-3-5-2 0,0-3 0 0,-2 1 0 16,-3-5-2-16,0-3 0 0,1 1 0 0,-1 4 0 15,-3-5 54-15,3 1 10 0,0-1 3 0,1 1 0 0,1 4 45 0,1-2 8 0,3 0 3 16,2 4 0-16,0 1 35 0,2 6 7 16,4-4 2-16,-1 5 0 0,3 2-15 0,0 0-2 15,3 0-1-15,2 2 0 0,0 0-18 0,3-2-4 16,3 5-1-16,2-5 0 0,3 0-15 0,0 0-3 0,2-3-1 15,1 1 0-15,2-5-4 0,0 4-1 0,3-4 0 0,0-2 0 16,2 2-10-16,-2-3 0 0,0 1 0 0,0-3 0 16,-3 0-20-16,3 3 4 0,-3-3 1 0,0 2 0 31,0 1-42-31,0 2-9 0,-2 0-2 0,-1 4 0 16,1-4 24-16,2 7 5 0,-5 5 1 0,2 2 0 0,-2 2 46 0,-2 3 10 0,1 4 2 15,-1 1 0-15,2 1 17 0,-3 1 4 16,-3 5 1-16,1 1 0 0,-3-1 19 0,2-1 4 0,-2 3 1 0,0-2 0 15,-5 4-18-15,2-5-3 0,1 1-1 0,-4-1 0 16,-2-4-28-16,0 0-7 0,0-1-1 0,0-6 0 0,-5 2-8 16,5 0 0-16,0-7 0 0,0 0 0 15,-3-7-17-15,-2 5-6 0,2-8-1 0,3-1 0 16,3-6-9-16,-3 3-3 0,3-2 0 16,2-1 0-16,0 1 17 0,6-3 3 0,-3-2 1 0,2 2 0 0,4-2 15 15,-1 0-12-15,3 4 12 0,0 1-12 16,-1-1 12-16,4 3 0 0,-1 5 0 0,4 2 0 0,-1-3 11 0,-3 3 1 15,1 5 1-15,-3 2 0 0,2 0 24 0,-2 2 5 16,0-2 1-16,0 7 0 0,-3 0-22 0,-2-4-4 16,-3 4-1-16,0 2 0 0,-3-2-6 0,0 0-2 15,-5 3 0-15,0-3 0 0,-3 2-8 0,1 3 0 16,-1-3 0-16,-2-2 0 0,0-4 0 0,2 4 0 16,-2 0 0-16,2-5 0 0,0 3 0 0,3-5-17 0,0 0 4 0,0 0 1 15,0 0 0-15,0 0 0 0,0 0 0 0,8-5 0 16,0 3 3-16,3-5 1 15,2 0 0-15,-2 4 0 0,-1-4 8 0,3 0 0 0,-2 0 0 0,2-2 0 32,-2 6-28-32,-1-4-3 0,-2 3-1 0,0-6 0 0,0 8 32 0,0-3 0 0,0 3 0 15,-3-3 0-15,1 5 20 0,-1 0 9 0,-5 0 3 0,5 5 0 16,-5-5-32-16,6 2 0 16,-4 5 0-16,1 0 0 0,0-4 16 0,-3 4-4 0,0-7 0 0,0 7 0 15,2-5-12-15,-2-2 0 0,0 0 0 0,0 0-10 31,0 0-14-31,0 0-4 0,0 0 0 0,3-2 0 16,5-1-49-16,2-4-11 0,-2-2-1 0,3-3-1 0,-1 0 6 0,4-2 2 16,2-7 0-16,-1 5 0 0,1-8 34 0,0 5 6 0,3-2 2 15,-1-2 0-15,3-1 32 0,-2 5 8 0,-1-2 0 0,1-2 0 0,-3 4 30 0,-3-2 8 16,0 2 2-16,0-2 0 0,-5 4 20 0,3-4 5 16,-3 5 1-16,0-1 0 0,-3 1 10 0,-2 2 1 15,-1 4 1-15,1 1 0 0,-3 2-8 16,3 0-2-16,-3 7 0 0,0 0 0 15,0 0-19-15,-6 0-4 0,1 0-1 0,3 7 0 0,-1 2-28 0,-2 3-7 16,-1 0-1-16,4 4 0 0,-1 8-8 0,0-1 0 16,1 1 0-16,-1 6 0 0,3-4 0 15,3 5-11-15,2 6 3 0,-2-4 0 0,2 7 8 0,0-7 0 16,1 5 0-16,1-5 0 16,-1-3-44-16,-1 1-6 0,0-5-2 0,3-10 0 15,-2 5-166-15,-4-7-34 0,4 5-6 16,-6-9-2-16</inkml:trace>
  <inkml:trace contextRef="#ctx0" brushRef="#br0" timeOffset="57792.63">14483 11304 2131 0,'-5'14'189'0,"5"-7"-151"0,0 3-30 0,0-1-8 16,3 3 183-16,-1-3 35 0,6 1 7 0,3-1 2 15,2 5-148-15,6-4-30 0,4-3-5 0,4 0-2 16,2-5-42-16,5 3 0 0,1-5 0 0,-1 0 0 31,1-7-132-31,-4 0-26 0,-4 0-5 0</inkml:trace>
  <inkml:trace contextRef="#ctx0" brushRef="#br0" timeOffset="58250.09">9422 12195 1634 0,'-21'0'72'0,"15"3"16"0,1-3-71 0,-3 7-17 0,0-5 0 0,8-2 0 16,0 0 77-16,0 0 12 0,0 5 3 0,0-3 0 15,5 5-42-15,6-2-8 16,2-3-2-16,6 1 0 0,2 4 6 0,5-7 1 0,1 0 0 0,7 5 0 16,6-5 9-16,10 0 1 0,6 0 1 0,5-5 0 15,2 2-30-15,9-1-7 0,-1-1-1 0,11-2 0 16,11 0-9-16,2-7-3 0,0 4 0 0,8-4 0 15,8 3 4-15,3-4 0 0,3 1 0 0,-4-2 0 16,4 2-12-16,2-5 0 16,0-2 0-16,-5-3 8 0,-11 1-8 0,3-1 0 0,-6 1 9 0,-4-3-9 15,-9 2 0-15,-8 1 0 0,-2 6 0 0,-3-4 8 16,-2 5 8-16,-6 4 1 0,-5-2 1 0,-9 0 0 0,-7 2-18 16,-8 0-19-16,-7 3 4 0,-4-1 1 15,-5 3-15-15,-5-2-3 0,-5 2-1 16,-6 2-738-16,-5 0-147 0</inkml:trace>
  <inkml:trace contextRef="#ctx0" brushRef="#br0" timeOffset="58592.23">10488 12156 2113 0,'0'0'93'0,"0"0"20"15,0 0-90-15,0 0-23 0,3-8 0 0,2 1 0 0,0 0 42 0,6-2 4 0,2 2 1 0,0-7 0 16,6 4 14-16,-1-4 3 0,-2 2 1 0,8-2 0 16,3 0-41-16,2-2-9 0,2-1-2 0,4 3 0 15,-3-5-4-15,2-2-1 16,3 2 0-16,0-2 0 0,5-2-8 0,6-1 0 0,5 1 0 15,-3-1 0-15,0-2 13 0,1 3-2 0,4-3-1 0,1-2 0 16,2 4-10-16,3-4 0 0,2 0 0 16,-2-3 0-16,-3 8 0 0,3-1 0 0,3 1 0 0,-1 4 0 15,-2-2 0-15,-3 4 0 0,-10 1 0 0,-3 2 0 16,-3 4-28-16,1-4-10 0,-4 5-2 16,-4 2-716-16,-4 4-144 0</inkml:trace>
  <inkml:trace contextRef="#ctx0" brushRef="#br0" timeOffset="71523.38">20280 8209 115 0,'0'0'0'0,"0"0"10"0,0 0-10 0,-5 0 0 15,2-2 0-15,-2 2 0 0,0 0 462 0,5 0 90 16,-5 2 19-16,5-2 3 0,-3 0-376 0,0 7-75 16,1-4-15-16,-1 8-4 0,3-6-48 0,0 9-11 0,0-5-1 15,0 10-1-15,5 0-25 0,-2 5-5 0,0 2-1 0,2 4 0 16,-3 3-12-16,4-2 0 0,2 2 0 0,0 4 0 16,-3 1 0-1,3-3 0-15,0 7 0 0,0-6 0 0,-3-3-11 0,3 4 2 0,-5-6 0 16,-1-5 0-1,-2-3-131-15,3 1-25 0,-3-10-6 0,3-5-865 0</inkml:trace>
  <inkml:trace contextRef="#ctx0" brushRef="#br0" timeOffset="71841.82">20251 8139 2365 0,'0'0'104'0,"0"0"23"0,0 0-102 0,0 0-25 16,0 0 0-16,0 0 0 0,0 0 71 15,8 0 9-15,0 0 1 0,0 0 1 0,5 0-29 0,0 0-5 16,1 0-2-16,4 0 0 16,1 0-26-16,2 0-4 0,3 4-2 0,0-1 0 0,-1-1-14 15,1-2 0-15,-3 7-9 0,1-2 9 0,-1-3 0 0,-3 5-9 16,-2 3 9-16,3 1 0 16,-6 1 0-16,0 2 0 0,0 3 0 0,-2-1 0 15,-1 5 0-15,-2-2 0 0,0 5 0 0,-2-3 0 16,-4-2 8-16,-2 4-8 0,0 1 8 0,-2-3-8 0,-1-2 0 0,-2 4 0 15,-1-6 0-15,-2 4-8 0,1-5-3 0,-1 1 0 16,-3 6 0-16,0-6 0 0,1 6-8 0,-3-2-1 0,-3-2-1 16,0 2 0-1,3-2-31-15,-6-2-7 0,-2-3-1 0,0 2 0 16,0-2-8-16,2-4-1 0,-2-1-1 0,5 3-638 0,0-5-127 16</inkml:trace>
  <inkml:trace contextRef="#ctx0" brushRef="#br0" timeOffset="72570.53">20804 8583 2948 0,'0'0'65'16,"0"0"14"-16,3 7 2 0,2-7 1 0,3 7-66 0,0-7-16 0,3 0 0 0,-1-2 0 15,1-3 13-15,-1-2-1 0,-2 2 0 0,6-6 0 16,-4 1-12-16,1-4 0 0,-1-2 0 0,3 4-10 31,-2-7-34-31,2 3-8 0,1-3 0 0,-4 2-1 0,1 1 13 0,2-3 2 0,-2 3 1 0,-4 6 0 0,1-4 28 0,-2 9 9 16,-4-2 0-16,1 0 0 15,0 0 0-15,-6 0 16 0,3 7-2 0,-8 0 0 0,3-2-1 0,-3-3 0 16,-3 5 0-16,1 0 0 0,-1 0-13 0,0 5 0 16,-2-5 0-16,3 2 0 0,-4 3 0 0,1 0 0 15,0 2-13-15,0 0 4 16,-6 2-23-16,1 3-5 0,-1 0-1 0,1 4 0 15,2-2 29-15,-3 7 9 0,1-2 0 0,2 5 0 0,5-3 0 0,1 5 0 0,-1-3 0 16,3 3 0-16,6 5 0 0,-1-8 0 0,6 1 0 16,-1-1 0-16,6 1 0 0,3-1 0 15,5 1 0-15,-3-8 0 16,5 5 0-16,1-4 0 0,2-5 0 0,0-1 0 0,3-1-26 16,-3-3 2-16,3-5 0 0,0-2 0 0,5-2 0 0,5-5 1 0,1 0 0 15,4-3 0 1,-2-4-6-16,0-2-2 0,3 2 0 0,-5-5 0 0,-1-2 22 0,-5 4 9 0,0-6-8 0,0 6 8 15,0-6 12-15,-2 6 8 0,-1-2 2 16,-2 1 0-16,-3 1 27 0,0 1 6 16,-5-1 1-16,-2 3 0 0,-1 5-7 0,-5-5-1 0,-3 4 0 15,0 3 0-15,-2 0-19 0,-3-2-4 0,-3 6-1 0,-2-1 0 16,0-3-9-16,-3 4-3 0,-5 3 0 0,2 3 0 16,0 1-12-16,1-1 0 0,-3-3-12 0,2 7 12 15,0-3-17-15,1 1 3 0,2 2 1 0,0 0 0 16,0 3 3-16,3 1 1 0,-1-1 0 0,1-1 0 15,2-2-3-15,3 7 0 0,-2-4 0 0,2-1 0 16,0 8 12-16,2-6 0 0,1 1 0 0,0 2 0 16,2 0-20-16,3-2-3 0,3 0 0 0,-1 0 0 0,1-5 11 0,2 7 3 15,3-7 0-15,-3 2 0 0,3 1 9 16,0 4 12-16,-3 0-2 0,0-2-1 0,0 9 11 0,3-2 3 16,-2 4 0-16,-1 1 0 0,0-1-9 0,0 1-2 15,-2-1 0-15,-1 8 0 0,1-1 7 0,-3 1 1 16,0-3 0-16,-3 3 0 0,0-3-20 0,1-2 0 15,-1-3 0-15,0 1 0 0,1-8 0 0,-4 1-9 16,1-3 1-16,-3-5 0 16,3-2-91-16,-3-7-17 0,0 0-4 0,0 0-1 15,0 0-107-15,5-9-22 0,0-22-4 0,-2-6-1 0</inkml:trace>
  <inkml:trace contextRef="#ctx0" brushRef="#br0" timeOffset="73157.72">21976 8416 1900 0,'0'0'169'0,"0"0"-135"0,0 0-34 0,0 0 0 16,0 0 198-16,0 0 33 0,0 0 6 0,3 12 2 16,0-7-137-16,-1 6-27 0,1-1-6 0,-3-1-1 15,3-2-48-15,-3 7-11 0,-3-2-1 0,3 2-8 16,0 3 0-16,0 4 0 0,-3-2 0 16,3 2 0-16,0-2-16 0,0 2 4 0,-2-2 0 0,2 4 0 15,0-4 4-15,0 0 8 0,0-5-13 0,0-5 5 16,2 8-20-16,1-10-3 0,0 0-1 0,-3-7 0 15,0 0-25-15,10-5-6 0,1 3-1 0,5-12 0 16,-3-3-15-16,3 1-3 0,0-10-1 16,-1-2 0-16,4 4 10 0,-3-2 1 0,0-4 1 15,0 6 0-15,-3 1 47 0,3 6 10 0,-3-2 2 0,0 5 0 0,3 0 84 16,-3 7 18-16,0 2 3 0,3 1 1 16,0 4 30-16,0 4 7 0,3 1 1 0,-1 2 0 0,1 0-46 0,-1 3-9 15,1 1-1-15,-1 1-1 0,-2 2-35 0,3 0-8 16,-4-2 0-16,1 2-1 0,-2 3-31 0,-4-3 8 15,3-5-8-15,-2 1 0 0,0 1 0 0,-3-4-8 16,-1-2 8-16,4-5-13 16,0 0-22-16,-3-2-4 15,2-5-1-15,1 0 0 0,-1-5-12 0,1-2-4 0,-1-3 0 0,4 1 0 16,-4-5 17-16,1-3 3 0,-1 1 1 0,-2-1 0 16,3 1 35-16,-3-1 0 0,0 1 0 0,-3 6 0 0,-2-2 0 0,2 3-10 0,0 2 10 0,-5 0-8 15,3 4 20-15,-6 1 5 0,3 2 1 16,-2 2 0-16,-4 3 13 0,1-1 2 15,-3 6 1-15,-2-1 0 0,-1 3-6 0,0 2-2 0,1 5 0 0,-1 2 0 16,1 0-26-16,-1 5 0 0,-2 2 0 16,5-2 0-16,-3 4 0 0,3 5 0 0,0-2 0 15,1 0 0-15,1-2 0 0,1 6 0 0,2 1-14 0,1-5 5 16,-1 4 9-16,3 1 11 0,0-5-3 0,3-3 0 16,2 1-8-16,-2-8-11 0,2 5 3 0,3-11 0 15,-3 6 8-15,6-9 11 0,-3 0-3 0,5-4 0 16,0-3-44-1,3-3-10-15,3-4-2 0,-1-2 0 0,6-5-71 16,-3-5-14-16,3-2-3 0,2-3-613 0,1 1-123 0</inkml:trace>
  <inkml:trace contextRef="#ctx0" brushRef="#br0" timeOffset="73401.12">23191 8186 1440 0,'0'0'128'0,"0"0"-103"15,0 0-25-15,0 0 0 0,0 0 265 0,-6 0 48 16,1-3 10-16,0-1 1 0,-6 4-209 0,3 0-43 15,-2 0-8-15,2 4-1 0,-5-1-32 0,2-3-7 16,0 7 0-16,-2 0-1 16,3 2-11-16,-1 1-3 0,6 1 0 0,-3 6 0 0,0 2-9 0,3-3 0 15,2 8 0-15,0 6 0 0,1 1 0 0,2-1 0 16,2 1 0-16,1 2 0 0,2 2 12 0,1 0 1 16,-1 1 0-16,5 4 0 0,-2-3-13 0,3-4 8 15,-1-2-8-15,1 2 0 0,0-10-12 0,2 1-9 16,-5-1-2-16,2-9 0 15,4-4-125-15,-1-1-26 0,-3-9-5 0</inkml:trace>
  <inkml:trace contextRef="#ctx0" brushRef="#br0" timeOffset="73626.94">23445 8035 3078 0,'0'0'68'0,"0"0"13"0,8 0 3 0,0 0 3 0,0 7-70 0,-1-5-17 0,4 6 0 16,2-4 0-16,1 1 24 0,-1 2 2 0,5 7 0 0,-2-4 0 16,-3 6-26-16,3 5 8 0,0 3-8 0,0 6 0 0,0 6-12 0,-3 3-8 15,0 6-2-15,-2 2 0 16,-6 3-6-16,-2-3-2 0,-6 9 0 0,-2-2 0 16,-6 7 30-16,-2-2 0 0,-5-5 11 0,-1 3-3 15,-5-6-8-15,-5-1-12 0,-3-3 4 0,1 0-881 16,-4-5-176-16</inkml:trace>
  <inkml:trace contextRef="#ctx0" brushRef="#br0" timeOffset="74325.87">13094 8052 1612 0,'-13'-3'144'0,"13"3"-116"0,-5-5-28 0,5 5 0 0,0-2 117 0,0 2 18 0,0-5 3 0,0 5 1 16,2-2-58-16,9 2-11 0,0 2-2 0,4 5-1 15,4 1-25-15,-1 1-5 0,4 3-1 0,4 4 0 16,-2 3-23-16,5 2-5 0,0 5 0 0,5 2-8 16,4 0 8-16,-1 3-8 0,2 7 0 0,1-5 0 15,0 7 0-15,-3-3 0 0,-3 1 0 0,-2-3 0 16,0 3-9-16,-1-5 9 0,-4 4-8 0,-3-1 8 15,-1-1-8-15,-1 0 8 0,-4-4-8 0,-2 2 8 16,0-3 0-16,-6-2 0 0,-2-6 0 0,0 1 0 16,-5-2-29-16,2-4-1 0,-2-3 0 15,-3-2-685-15,0-5-137 0</inkml:trace>
  <inkml:trace contextRef="#ctx0" brushRef="#br0" timeOffset="75374.49">13158 10020 2062 0,'0'0'45'0,"0"0"10"0,0 0 1 0,0 0 3 0,0 0-47 0,5 2-12 16,6 3 0-16,-1 2 0 0,3 3 39 0,3 4 5 0,3 4 2 15,5 8 0-15,7 5-16 0,9 9-3 16,2 5-1-16,9 4 0 0,7 12-18 0,0-2-8 15,6 4 8-15,4 8-8 0,6 0 0 0,3-1 0 16,0 3 0-16,0-5 0 0,-1-2 0 0,-2-5 0 16,-2-4-9-16,-6-1 9 0,-10-4-12 0,-3-5 4 0,-8-5 8 15,2 3-13-15,-2-3 13 0,-3-2 0 16,-2 5 0-16,0-3 0 0,-3 5 0 0,-3-7 0 0,-2 7 0 0,-3-7 0 16,0 0-18-16,-5-2-4 0,-3-5-1 15,-5 0 0 1,3-5-102-16,-9-5-21 0,1-4-4 0</inkml:trace>
  <inkml:trace contextRef="#ctx0" brushRef="#br0" timeOffset="75954.28">16129 9561 403 0,'-8'7'17'0,"5"-4"5"0,-2 4-22 0,0-5 0 15,0 5 0-15,2 5 0 0,-2-3 492 0,2 1 93 0,3-1 19 0,0 5 4 16,0 3-474-16,3-1-95 0,2 1-19 0,3 11-4 16,0-2-16-16,2 11 8 0,4 3-8 0,4 8 0 15,3 6 0-15,0 2 0 0,1 3 0 0,1 4 0 16,-7 6-14-16,3-4-2 0,-6 6-1 0,-2-3 0 0,-9-2 17 15,4-2 0-15,4-1 0 0,-5-2 0 16,-5-2-35-16,0-7 0 0,0-5 0 0,0-5 0 16,-2-4 15-16,-3-12 2 0,5-3 1 0,-3-6 0 15,0-3-153-15,1-7-30 0,2-7-7 0,-8-31-1 0</inkml:trace>
  <inkml:trace contextRef="#ctx0" brushRef="#br0" timeOffset="76303.72">16203 9571 2718 0,'-26'14'120'0,"15"-5"25"0,-5 5-116 0,3 3-29 15,-3-3 0-15,0 2 0 0,0 1 56 0,0-1 4 16,3 1 2-16,0-1 0 0,-3 6-43 0,-2-4-9 0,2-1-2 16,0 4 0-1,0-5-36-15,0 1-8 0,0-1-2 0,3 1 0 16,-3-3-113-16,0 2-22 0,0-6-5 0,3 2-1 15,3-3-46-15,-4 0-10 0,4-2-1 0,-1-7-1 16,3 5 9-16,0-5 1 0,0-5 1 0,3-2 0 16,2 5 114-16,1-12 22 0,2 0 5 0,0-3 1 0,0-1 149 0,5-6 31 0,0-4 5 0,1 2 2 15,2-5 38-15,2 1 8 0,1-3 2 0,2 7 0 16,0-5-25-16,3 8-5 0,0-1-1 0,-3 8 0 0,3 2 4 16,0 4 0-16,2 1 0 0,1 4 0 0,-1 3-16 0,1 4-2 15,0 5-1-15,-1 0 0 0,6 7-30 16,2 3-7-16,6 2 0 0,-3 4-1 0,6-2-42 15,-1 3-8-15,-5-1-1 0,3 3-1 16,0-2-15-16,-3-1 0 0,-6 1 0 16,1-1 0-16,-3 1-144 0,-2-8-21 0,0 6-5 15</inkml:trace>
  <inkml:trace contextRef="#ctx0" brushRef="#br0" timeOffset="76778.11">15645 10735 2206 0,'-5'-2'48'0,"-1"-5"11"0,-2 7 1 0,0-7 3 0,3 7-51 0,-6-3-12 0,4-2 0 0,-4 5 0 15,0 0 39-15,-2 0 5 0,3 0 0 0,-4 0 1 0,4 8-32 0,-1-1-13 16,-2 7 11-16,2 5-11 0,3 9 0 0,3 5-15 16,0 4 2-16,5 6 0 0,0 11 5 0,0 2 8 15,2 5-13-15,1-2 5 0,5 5 8 0,0-1 0 16,0 8-9-16,0-3 9 0,2-2 0 16,-2-3 0-16,0-2 0 0,0-4 0 15,-2-8 0-15,-4-2 8 0,1-7-8 0,2 0 8 16,-5-9-8-16,0-3 0 15,0-9 0-15,-2 2 8 0,-1-9-30 0,0 2-6 16,1-7-2-16,-4-5-643 0,4 3-129 0</inkml:trace>
  <inkml:trace contextRef="#ctx0" brushRef="#br0" timeOffset="77611.22">15335 11690 1548 0,'-18'-17'68'0,"10"10"15"0,-3 0-67 0,-2-7-16 0,0 5 0 0,0-5 0 16,2 4 109-16,0-4 19 0,1 5 3 0,-1-1 1 15,3-4-56-15,3 5-10 0,0-1-2 0,2-1-1 16,3 1-36-16,0-4-7 0,5 5-2 0,3-8 0 15,-2 3-8-15,4-2-2 0,1-1 0 0,2 1 0 16,3 2-8-16,0-3 0 0,2 1 9 0,6-1-9 16,0 1 0-16,2-1 0 0,3 1 0 0,1 2 0 15,-4-3 0-15,3 3-10 0,0 2 1 0,0 1 0 32,-5-1-19-32,0 0-3 0,-3 10-1 0,0-5 0 0,-5 4 19 0,-3 3 3 0,1 3 1 0,-1-1 0 15,-3 5 9-15,1 5 12 0,0-3-2 16,-4 1-1-16,4 6 10 0,-3-2 1 0,-3 3 1 15,3-1 0-15,-2 1-12 0,-1-1-9 0,-3 5 12 0,1-2-12 16,0 2 11-16,-3-4-11 0,2-1 10 0,-2 1-10 0,-2-3 0 16,2-5 0-16,0 3 0 0,-3-7 0 15,3-5 0-15,0 0 0 0,0 0 0 0,0 0 0 16,0 0-10-16,0 0 2 0,0-5 0 0,-3-7 0 0,3 5-2 16,3-5 0-16,-3-2 0 0,5 0 0 0,1-2 10 15,-1 4 0-15,3 0 0 0,3-4 0 16,-1 6 0-16,1-4 12 0,-3 7-2 0,5-2-1 0,-3 2 6 0,1 0 1 15,2-3 0-15,3 3 0 0,-3 7-2 0,3-7 0 0,-3 7 0 16,1-2 0-16,-1 2-6 0,0 0 0 16,-2 0-8-16,-3 0 12 0,0 2-12 0,-8-2 9 0,8 5-9 0,-8-5 8 15,5 2-8-15,-3 5 12 16,1 3-12-16,-3-3 12 0,-3 0-12 0,3 0 8 16,-2-5-8-16,-1 5 8 0,1-2-8 0,2-5 0 0,0 2-12 0,0-2 12 15,0 0-19-15,0 0 4 0,0 0 1 0,0 0 0 16,0 0-4-16,0 0-1 0,5-2 0 0,0-3 0 15,-5 5 19-15,8-7 0 16,0 5-8-16,3-5 8 0,-6 7 0 0,3 0 0 16,2-3 8-16,-4-1-8 0,2 4 18 0,0 0-2 0,-1 0-1 15,1 0 0-15,-2 0 4 0,-1 0 1 0,-5 0 0 0,0 0 0 16,0 0-10-16,8 0-2 0,-8 0 0 16,0 0 0-16,3 0-8 0,-3 0 0 0,0 0 0 0,0 0 0 15,5 0-9-15,-5 0-1 0,0 0 0 0,5-3 0 16,-5 3 1-16,5 0 0 0,-5 0 0 0,8-4 0 0,-2 4 9 15,-1-3 0-15,0-4 0 0,3 5 0 0,-2-5-10 16,1 0 10-16,1 0-12 0,0 0 12 16,3-5-15-16,-3 0 4 0,0-4 1 0,0-1 0 0,0 3-9 15,0-5-1-15,2-2-1 0,-2 2 0 16,-5-2-10-16,5-2-1 0,2 4-1 0,-4-2 0 16,-4-3 33-16,4 8 0 0,-1-1 0 0,0 1 0 0,0 2 14 0,-5 4 10 15,0 3 1-15,3 0 1 0,0 5 31 0,-3 2 7 16,-3-5 0-16,3 5 1 0,0 0-1 0,0 7 0 15,-3 5 0-15,-2 0 0 0,5 4-32 0,0 1-6 16,-3 4-2-16,3-5 0 0,3 8-24 16,2-1 0-16,-2 8 0 0,0-5 0 0,-1 4 0 0,4-4 0 15,2 5 0-15,-1-8 0 0,1 1 0 0,-2-1 0 16,-1 1 0-16,3-8 0 0,-3 1-14 0,-2-1-8 16,2-4-2-16,-2-3 0 15,2-2-134-15,-5-7-27 0,0 0-6 0</inkml:trace>
  <inkml:trace contextRef="#ctx0" brushRef="#br0" timeOffset="77812.99">15909 11114 2487 0,'-15'16'110'0,"9"-4"23"0,1-7-106 0,0 6-27 0,2-4 0 0,3-2 0 15,0-5 63-15,8 5 7 0,5-3 2 0,3-4 0 16,3-3-45-16,-1-4-9 0,6-1-2 0,0-4 0 15,5 0-16-15,3-2 0 0,7-1 0 0,-2 1 0 0,0-1 0 0,3 1 0 16,8-5-11-16,-6 2 11 31,-5 2-118-31,0 3-17 0,-3 0-3 0,-2 2-960 0</inkml:trace>
  <inkml:trace contextRef="#ctx0" brushRef="#br0" timeOffset="79798.25">20487 10004 2458 0,'0'0'109'0,"0"0"23"0,0 0-106 16,0 0-26-16,0 0 0 0,0 0 0 0,0 0 21 15,0 0-1-15,2 2 0 0,4 7 0 0,-1-2-20 0,3 10 0 16,0-3 0-16,0 9-8 0,2 1 8 0,1 7 0 16,-1 1 0-16,1 6 0 0,0 4 0 15,-1-2 0-15,3 7 0 0,-2-7 0 16,0 7-11-16,-1-2 0 0,1-2 0 0,-3-4 0 0,0 1 11 0,-3-2 0 15,0-5 0-15,1-5-8 16,-1-4-86-16,0-5-17 16,-2-3-3-16</inkml:trace>
  <inkml:trace contextRef="#ctx0" brushRef="#br0" timeOffset="80114.92">20492 9782 2246 0,'-3'3'200'0,"-2"-3"-160"15,0 7-32-15,2-7-8 0,0 7 112 0,3-7 22 0,0 0 4 0,6 7 1 16,2-5-83-16,2 5-16 0,6 3-3 16,-3-3-1-16,6 0-24 0,-1 0-12 0,6-5 10 0,0 5-10 15,8 3 0-15,2-3 0 0,1 0 0 16,4 2 0-16,-4 3 18 0,-1-3-2 0,-5 6-1 0,-2 1 0 16,2 1-27-16,-3 1-6 0,1-1-1 0,-4 4 0 15,4 0 9-15,-1-2 2 16,-4 4 0-16,-1 1 0 0,-5-3 8 0,-1 5-10 0,-1-2 10 0,-6 1-10 15,-3-1 10-15,-5 7 0 0,-3-8 0 16,-2 3 0-16,-3 2-13 0,-5-2-7 0,0-2-2 0,-6 4 0 31,1-2-26-31,-1-8-6 0,1 6-1 0,-1-3 0 0,3-2-17 16,0 0-4-16,-2-8-1 0,2 6 0 0,0-5 10 16,-5-3 3-16,2-2 0 0,3-4 0 0,3 1-141 0,3-4-28 15,-12-12-6-15,12 3-1 0</inkml:trace>
  <inkml:trace contextRef="#ctx0" brushRef="#br0" timeOffset="80737.47">21167 10427 1670 0,'-3'7'74'0,"6"-7"15"0,-1 7-71 0,-2-7-18 16,0 0 0-16,14 7 0 0,-1-5 208 0,3-2 37 16,2 0 8-16,3-2 2 0,1-5-169 0,-4-2-34 15,1-6-6-15,2-1-2 0,-3 0-35 0,1-6-9 0,2 4 0 0,0-4 0 31,0-1-38-31,-2 4-10 0,2-4-1 0,-3 1-1 16,-2 4-2-16,0 1 0 0,-5 1 0 0,-3 4 0 0,-3 0 37 0,-2 0 15 16,-6 3-12-16,0 2 12 0,-5 0 11 0,-2 5 9 0,-3-6 3 0,-3 8 0 15,0 0 5-15,-3 0 2 0,3 0 0 0,-2 5 0 16,2-2-18-16,-2-1-4 0,-1 5-8 16,1 5 12-16,-1-3-12 0,3 3 0 0,-2 7 8 0,-1-3-8 15,3 3 0-15,0-3 0 0,6 8 0 0,-1-8 0 16,3 8 0-16,3-1 0 0,5 1 0 0,3-3-10 15,5-2 10-15,2 4 0 0,6-6 8 0,0 2-8 16,5-8 0-16,0 4 9 0,0-8-9 0,6-5 0 16,2 3 0-16,5-5 0 0,3-5 0 0,6-4 0 15,2-1 0-15,-3-4 0 0,-2-2 0 0,-1-6 0 16,-2-1 10-16,0-3-2 0,3-5 0 0,-3 8 0 0,3-8 16 0,-6 6 4 16,1-1 0-16,-6-3 0 0,-5 6-16 15,-1 4-4-15,-1-2 0 0,-7 4 0 0,-1 1 7 0,-6 2 1 16,0 4 0-16,-6 3 0 0,1 0-7 15,-3-2-1-15,-3 9 0 0,1-2 0 0,-4 2 26 16,-2 2 5-16,0 3 1 0,-2-1 0 0,2 3-40 16,-3 8 0-16,1-6 0 0,-1 5 0 0,1 3 0 0,2-1 0 15,-3 0 0-15,3 8 0 0,-3-1 0 16,4 1-8-16,1 0 0 0,-2-1 0 0,3 3-6 0,0-3-1 16,2 6 0-16,0-3 0 0,3-3 7 0,0 3 8 0,3-3-13 15,2 6 5-15,1-6 8 0,2 1 0 16,0-1 0-16,-3 1 0 0,3-1-13 0,2 1 2 15,1-5 1-15,0 4 0 0,2 3 35 0,-3 2 7 0,1-2 2 0,-3 2 0 16,2-2-34-16,1 0 0 0,-6-2 0 16,3-1 0-16,-2 1 0 0,-4-3 0 0,3-2 0 0,1 2 0 15,-4-5 0-15,1-2 0 0,0-2 0 0,-1-5 0 32,-2 0-32-32,0-7-12 0,0 0-4 0,0 0 0 15,6-7-76-15,-4-2-15 0,4-8-3 0,-4-4-594 0,1 2-120 0</inkml:trace>
  <inkml:trace contextRef="#ctx0" brushRef="#br0" timeOffset="81311.67">22238 10109 2602 0,'0'0'57'16,"0"0"12"-16,0 0 3 0,0 0 1 0,0 0-58 0,0 0-15 0,0 0 0 0,0 0 0 16,0 0 80-16,0 0 12 0,0 0 4 0,0 0 0 15,0 7-71-15,0 3-13 0,0 2-4 0,3-1 0 16,0 3-8-16,-1 3 8 0,1 6-8 0,2-1 8 15,0-4-8-15,1 11 0 0,-1-6 0 0,3 1-11 0,-3-3 11 0,1 2 0 16,1-1 0-16,1-6 0 0,0 0-9 0,3-1 0 16,-1-6 0-16,1 0 0 0,2-2 9 0,1-7 0 15,1 0 0-15,1-7-8 16,0-2-36-16,3 0-8 0,-3-8 0 16,-1-4-1-16,1 5-4 0,-2-8-1 15,-1 0 0-15,0 1 0 0,0-1 31 0,-2 6 7 0,-1-4 0 16,1 6 1-16,-3 2 19 0,2 4 0 0,-4 1 8 0,-1 4-8 0,3 1 68 0,0 4 7 15,0 2 1-15,2 0 1 0,-2 5-11 0,3 0-2 0,0 3-1 0,2 4 0 16,-3 2-32-16,6 1-7 16,0-3 0-16,3-5-1 0,-3 6-12 0,-3-6-3 15,3 5 0-15,-3-7 0 0,0 0-8 0,0-4 0 16,3-1 0-16,-3-2 0 0,3-2-9 0,-5-6-1 0,5 1 0 0,-6-2 0 31,1-5-21-31,0-3-4 0,2-1-1 0,-5-4 0 16,0 4 1-16,-3-4 0 0,0 4 0 0,-2-4 0 0,-1 6 24 0,-2-5 11 0,-2 2-10 0,-1 3 10 15,-2-6 0-15,-3 11 0 0,3-1 0 16,-3 0 0-16,-3 0 39 0,3 10 1 0,-5-3 0 0,2 3 0 16,-4 4-11-16,1 5-1 0,-2 0-1 0,3 3 0 15,0 4-19-15,0 2-8 0,0 6 8 0,2 1-8 16,-2 1 0-16,-1 1 0 0,4 6 0 16,2-5 0-16,0 5 0 0,0-1 8 0,3-4-8 0,2 5 8 0,0-1-8 0,3-4 0 15,3-3 0-15,0-1-11 16,2-4 11-16,3-1-12 0,0-3 12 0,3 0-12 15,-4-2 12-15,7-5-10 0,2 0 10 0,2-2-10 16,1-5-90-16,2-5-19 16,0-2-3-16,3 0-1096 0</inkml:trace>
  <inkml:trace contextRef="#ctx0" brushRef="#br0" timeOffset="81539.62">23418 9877 2361 0,'-5'9'210'0,"0"-2"-168"16,-6 2-34-16,3 1-8 0,3 2 157 0,0-3 30 0,-3 0 5 0,2 1 2 15,1 4-155-15,0-7-31 0,2 2-8 0,-2 1 0 16,2 4 0-16,1 0-10 0,-4 2 10 16,4 1-13-16,2 6 13 0,-3 3-9 0,3 5 9 0,3 2-8 15,-3 4 8-15,2 3 0 0,4 0 8 0,-4 0-8 16,1 0 0-16,-1-4-16 15,4-3 2-15,-1-8 1 16,0 4-75-16,1-6-14 0,2-4-3 0,0-3-1117 0</inkml:trace>
  <inkml:trace contextRef="#ctx0" brushRef="#br0" timeOffset="81792.02">23678 9761 3078 0,'-14'7'136'0,"12"-7"28"0,-4 5-131 16,4 0-33-16,2-5 0 0,2 4 0 0,1-1 29 0,2 4-1 16,1 2 0-16,2-2 0 15,0 3-48-15,2 4-9 0,1 2-3 0,2 1 0 0,3 6 21 0,-3 1 11 16,0 6-12-16,0 1 12 0,-2 0-18 0,2 4 3 16,1 0 1-16,-7 0 0 0,4 5 14 0,-3 7 0 15,-3 0 0-15,-2 0 0 0,-6-2 0 0,1-2 0 16,-4 4 0-16,-4-3 0 0,-3 1 0 15,-6 0-12-15,-7 2 12 0,-4-5-12 16,-7 3-191-16,-2-3-37 0</inkml:trace>
  <inkml:trace contextRef="#ctx0" brushRef="#br0" timeOffset="83193.78">16174 7995 1094 0,'-8'-7'97'0,"5"7"-77"0,1-2-20 0,-1-3 0 16,0 3 168-16,1-3 31 15,-1 0 5-15,3 1 2 0,0-4-72 0,0 6-14 0,3-5-4 0,-3 7 0 16,0 0-43-16,0 0-9 0,0 0-1 0,5 0-1 16,6 5-44-16,-1-1-9 0,1 11-1 0,2 1-8 15,3 8 15-15,2 8-4 0,6 8-1 0,0 5 0 16,3 9 0-16,2 3 0 0,2 1 0 0,4 4 0 16,-3-1-10-16,2-2 0 0,6 9 0 0,-1-5 0 15,4-4 0-15,-4 0 0 0,1-7 0 0,0-5 0 16,-3-3 8-16,-3-4-8 0,-5-7 8 0,0 5-8 0,3-5 9 15,-8-7-9-15,0 2 10 0,2-5-10 16,3-4 0-16,-2 2 0 0,-6-4 0 0,0-1-10 16,-2-6 10-16,-1-3 11 0,-2 2-3 0,-3-4 0 15,-2-3-147-15,-3-2-29 0</inkml:trace>
  <inkml:trace contextRef="#ctx0" brushRef="#br0" timeOffset="84946.77">15573 11509 172 0,'0'0'16'0,"0"0"-16"0,0 0 0 0,0 0 0 16,0 0 152-16,0 0 28 0,0 0 6 0,0 0 1 16,0 0-170-16,0 0-33 15,0 0-8-15,0 0-211 0,0 0-42 0</inkml:trace>
  <inkml:trace contextRef="#ctx0" brushRef="#br0" timeOffset="85198.88">15970 11478 1900 0,'-16'7'169'0,"14"-2"-135"16,-4-3-34-16,6-2 0 15,3-7-68-15,2 0-20 0,3-2-4 0,3-8-660 0</inkml:trace>
  <inkml:trace contextRef="#ctx0" brushRef="#br0" timeOffset="87723.67">8602 12134 1602 0,'-3'5'35'0,"-2"-3"7"0,-1-2 2 0,6 0 1 0,0 0-36 0,0 0-9 16,0-7 0-16,6-2 0 0,2-5 48 0,0 4 8 15,-3-4 2-15,3-2 0 0,2-3 6 0,-2-2 2 16,3-5 0-16,-1-2 0 0,1 2-33 0,2-5-6 15,-2-2-2-15,2-4 0 0,3 1-3 0,-3-1-1 16,0-8 0-16,1-4 0 0,2-5-1 0,-1-3 0 16,1 1 0-16,0-5 0 0,0 4-20 0,3 1 0 15,2-5 0-15,-3 2 0 0,3-2 0 0,-2 4 0 0,-1 3 8 16,-2 0-8-16,0 7 0 0,0-2 0 0,0 2 0 0,0 0 0 16,-3 7 0-16,0 0 0 0,1 0 0 15,-4 2 0-15,1 5 9 0,-3 0-9 16,0 0 12-16,-3 3-12 0,3-1 13 0,-6 5-4 15,4-2-1-15,-4 4 0 0,-2 1-8 0,0 6 8 0,-2 1-8 0,-4 2 8 16,4 4-8-16,-1 3 12 0,-5-2-12 0,3 9 12 16,-6-2-12-16,1-3 0 0,2 10 0 0,-5-3 8 15,-1 3-23-15,4-1-5 0,-3 3 0 0,2 8-1 16,0 1-104-16,-2 1-21 0,0-1-4 0,0 0-726 16</inkml:trace>
  <inkml:trace contextRef="#ctx0" brushRef="#br0" timeOffset="88056.31">8707 10766 172 0,'-13'7'8'0,"11"-5"1"0,-4-2-9 0,1 0 0 16,-3 5 0-16,5-5 0 0,3 0 302 0,0 0 58 15,-2-5 12-15,2 0 3 0,2 1-248 0,1-3-50 16,5-3-9-16,-3 1-3 0,3-5-13 0,3-1-2 16,-1-1-1-16,4 0 0 0,1-8-17 0,1 5-3 15,0-2-1-15,3-2 0 0,-1-1-10 0,3 0-2 16,-2-1-1-16,5-6 0 0,2 5-6 0,1-2-1 15,-6 0 0-15,5-3 0 0,1 3-8 0,2-5 0 16,-3 2 9-16,3 6-9 0,-5-6 0 0,0 5 8 16,-3-2-8-16,0 4 0 0,1 1 8 0,-4 4-8 15,1-2 8-15,-1 4-8 0,1 1 9 0,-1 2-9 0,-2 4 12 0,0 3-12 16,0 0 26-16,-3 7-2 0,-5 0 0 0,3 7 0 16,-6 5-24-1,0 0 0-15,-2 4-14 0,-1 8 5 0,-2-1 9 0,-2 8 8 16,-1 2-8-16,-5 5 11 0,0 2-3 15,0 4 0-15,-5 1 0 0,3 2 0 0,-1 5-8 0,-2-3-9 0,2 5 9 0,1-4-13 16,2 4-3-16,0-7 0 0,0 0 0 0,0-5-642 16,5-2-129-16</inkml:trace>
  <inkml:trace contextRef="#ctx0" brushRef="#br0" timeOffset="88676.23">8168 12294 345 0,'-16'5'15'0,"11"-3"4"0,-3 3-19 0,0 2 0 0,-3-2 0 0,0 2 0 16,4 5 308-16,-4-1 59 0,0-1 11 0,1 4 2 0,2 2-256 0,3 1-51 15,-6 6-10-15,3-2-3 0,3 3-48 0,-3 2-12 16,3 4 0-16,-1 3 0 15,1 7 0-15,0 0-15 0,5 5 3 0,-3-3 1 16,-2 5 11-16,5 7-13 0,0 1 5 16,2 1 8-16,-2 8 0 0,3-3 0 0,2-3 0 15,1 6 0-15,2-1 0 0,-1 8 0 0,-1-3 0 0,4-2 0 0,-2-5 0 0,0-4 0 16,-5-3 0-16,2-5 0 0,3-9 0 16,-5-2 0-16,-3-5 0 0,0-3 0 0,2-4 0 0,1-2 0 15,-3-1 0-15,-3-6 0 0,1-3-9 0,-1-5 9 16,3-2-12-16,-5 0 12 15,0-7-55-15,-3-7-4 0,0 0-1 0,0-5 0 16,-6-6-60-16,-1-8-12 0,-1 2-2 0,0-6-269 16,-3 6-53-16</inkml:trace>
  <inkml:trace contextRef="#ctx0" brushRef="#br0" timeOffset="89693.52">7803 13607 694 0,'-51'-36'31'0,"30"18"6"0,-3-1-29 0,3-2-8 16,0-3 0-16,2 5 0 0,4-2 118 0,-1 5 22 16,5 4 5-16,3-2 1 0,0 0-40 0,0 7-8 0,3-3-2 0,2 1 0 15,3 2-43-15,0-3-9 0,3-2-1 0,0 3-1 16,2 2-11-16,3 0-3 0,0-2 0 0,2 2 0 15,6-3-8-15,3 3-3 16,2 0 0-16,5 5 0 0,6-5-4 0,-3 0-1 0,-2 4 0 0,5-2 0 16,2 3-12-16,-2-5 0 0,-3 5 0 15,3-3 0-15,-3 3 0 0,0-3 14 0,-3 0-1 16,3 1 0-16,-2 1-13 0,-1-2 8 0,1 3-8 0,-9-5 0 16,1 7 8-16,-1 0-8 0,1-2 0 0,-3 4 0 15,-3-2 8-15,-3 2-8 0,1 3 0 0,0-3 0 16,-6 6 0-16,-2-1 0 0,-1 0 0 0,1 0 0 15,-1 0 8-15,-2-3-8 0,-2 4 0 0,2-1 9 16,0 0-1-16,-3 0 0 0,-5 0 0 0,6-3 0 0,-1 4-8 16,3-4 0-16,-8-1 9 0,3 1-9 15,2-1 0-15,0-1 0 0,-2-2 0 0,-3 0 0 0,0-2 0 0,3-5 0 16,2 0 0-16,1-3-12 0,-4 1 12 0,6-5-8 16,3-1 8-16,2-1-8 0,-5 0 8 0,3-1 0 15,5-2 0-15,0-2 0 0,2 0 0 0,1-3 0 16,0 6 0-16,2-6 0 0,3 3 0 0,0 2 0 15,-3-2 0-15,0 4 0 0,3 1 0 16,-3 2 0-16,3 4 0 0,-3 1 0 0,3 2 0 0,-3 0 0 16,-2 0 0-16,2 7 0 0,0 0 0 0,-2 5 11 15,2-3-11-15,-2 5 12 0,-6 0-4 0,3 2-8 0,3 1 12 16,-3 4-4-16,-8-5-8 0,2 10 0 16,6 0 0-16,-5-2 0 0,-3-1 0 0,0 0 0 0,0 6 0 15,-3-6 0-15,6 5 0 0,-6-2 0 0,0-2 9 0,1-1-9 16,-1-2 0-16,1 3 0 0,-6-8 0 0,5 3 0 15,-2-5-10-15,2-3 10 0,0 4-12 0,3-8 12 16,0 0-13-16,-8-8 4 0,3 6 1 0,2-5 0 16,-2-2 8-16,5-5 9 0,3-1-1 0,-1-1-8 15,1 0 0-15,5-3 0 0,5-2 0 0,1 4 0 16,-4-6 0-16,3 6-12 0,3-4 0 0,3 4 0 16,2 1 12-16,0 0 10 0,-2 1-2 0,2 6 0 15,-3 2-8-15,1-2 10 0,-3 1-10 0,0 8 10 0,-6-2-1 16,3 4 0-16,-2-2 0 0,-3 8 0 15,0-1 3-15,-3 2 1 0,0 0 0 0,-5 10 0 0,3-2-1 0,-3 2-1 16,0-3 0-16,-3 0 0 0,1 6-11 0,-4-6 0 16,4 1 9-16,-3-1-9 0,-1 0 0 0,4-4 8 15,-1-5-8-15,-2-2 0 0,2 2 0 0,0 0 0 16,3-7 0-16,0 0 0 0,0 0 0 0,0 0 0 16,6-7 0-16,-1 0 0 0,0-2 0 0,-2-1-10 15,5-4 10-15,0 5 0 0,-3-5 0 0,3-1 0 16,3 6 0-16,-3-3 0 0,-1-2 0 0,4 0 0 15,-3 5 0-15,0-1 0 0,0 3 0 0,2 0 0 16,-4 0 0-16,-1 0 0 0,3 7 0 0,-3-2 0 16,1-3 0-16,-1 10 0 0,0-3 24 0,0-2 3 0,1 7 0 15,-1-7 0-15,0 7-17 0,1-5-10 16,-1 3 12-16,0-2-12 0,0-3 8 0,1 0-8 16,2 0 0-16,-3 0 0 0,3-8 0 0,-3 6-11 0,0-5 2 0,1 0 0 15,-1-5 9-15,0-7-12 0,1 3 12 0,2-1-12 16,0 1-5-16,-1-7-2 0,-1-3 0 0,2-3 0 15,0 1 7-15,0-7 2 0,-3 7 0 0,3-8 0 16,0 1 10-16,2 0 0 0,-4 2 0 0,2 2 0 16,-3 3 0-16,3 5 0 0,-3-1 0 0,0 3 0 15,1 7 9-15,-4-3-9 0,1 10 12 0,-3-2-12 16,3 2 22-16,-3 7-2 0,0 0-1 0,0 0 0 16,-3 7 9-16,3 2 1 0,-3 5 1 0,3 10 0 15,0-1-6-15,0 3-2 0,0 10 0 0,3-1 0 16,0 5 1-16,-3-3 0 0,2 3 0 0,1 0 0 15,0 0-13-15,2 0-2 0,0-2-8 0,-2 0 12 0,5-3-12 16,-3-4 0-16,0-1 0 0,3-6 0 0,0-8-17 0,-3-2-3 16,1-2-1-16,-1-7 0 15,3-5-157-15,-3-5-31 0</inkml:trace>
  <inkml:trace contextRef="#ctx0" brushRef="#br0" timeOffset="89963.35">8906 12546 1728 0,'-11'14'153'0,"1"0"-122"0,2 3-31 0,-3 1 0 15,3 4 100-15,3-4 13 16,0 4 3-16,5-4 1 0,0 4-55 0,5-4-11 16,0-4-3-16,3 3 0 0,3-1-32 0,5-4-8 15,2-2 0-15,3-1-8 0,1-2 0 0,4-5 0 16,0 3 0-16,6-10 0 0,-3 5 0 0,3-2 0 15,-3-5 0-15,-2 0 0 0,-1-2 0 0,1-1 0 16,2-4 0-16,-3 0 0 0,3 4 0 0,0-4 0 0,-2 5 0 0,-1-5 0 16,1 4-18-16,-4-1 2 0,1-1 1 0,0 3 0 15,-5-6-26 1,-1 8-6-16,-2-2-1 0,0 2-598 0,-3 5-120 0</inkml:trace>
  <inkml:trace contextRef="#ctx0" brushRef="#br0" timeOffset="140600.2">18894 1438 2502 0,'0'0'55'0,"0"0"11"0,-3 7 2 0,1-2 3 0,-1-3-57 0,3 8-14 0,-3 1 0 0,3 1 0 0,0 2 9 0,0 7-1 15,0-2 0-15,0 5 0 0,0 6-8 0,0 1 0 0,0-1 0 0,0 6 0 16,0 1 0-16,3 3-12 15,-3 3 2-15,3-1 1 0,-3 7 9 0,2-2-13 16,-2 3 5-16,3 4 8 16,0-7-45-16,2 0-2 0,-3-5 0 0,-2 3 0 15,3-3-27-15,0-2-6 0,2-2 0 0,0-5-1 16,-2-5-23-16,2-4-4 0,1-6 0 0,-1-1-423 0,-2 4-84 16</inkml:trace>
  <inkml:trace contextRef="#ctx0" brushRef="#br0" timeOffset="142103.03">19129 1379 2530 0,'0'0'56'0,"6"3"11"0,2 1 2 0,2-4 3 0,6 3-58 0,3 1-14 15,2-1 0-15,0 4 0 0,3-5 44 0,-3 3 7 0,0-3 1 16,0 5 0-16,3-4-40 0,3 1-12 15,2-1 0-15,2 1 0 0,4-1 10 0,-1-3-10 16,3 0 8-16,0 0-8 0,0 0 0 0,3-7 0 0,0 7 0 0,5-3 0 16,5-4-16-16,0 0 0 0,6 5 1 0,-1-5 0 15,-2 0 15-15,3 0 0 0,2 0 0 0,3 4 0 16,2-6 0-16,6 4 16 0,-3 3-3 16,0-5-1-16,-2 0-12 0,7 0 0 0,1 4 0 0,-1-4 0 15,-2 5 0-15,-3-3 0 0,6-2 0 16,2 5 0-16,2-3 0 0,-7-4 0 0,-3 9 0 0,1-3 0 15,9-4 0-15,1 3 0 0,0-1 0 0,-3 0 0 16,-8 3 0-16,5-3 0 0,9-2 0 16,-4 5 0-16,1 2 0 0,-5-7 0 0,-6 4 0 0,5 3 0 15,1-7 0-15,2 7 0 0,-5-2 0 0,5 2 0 16,-3-5 0-16,3 5 0 0,3 0 0 0,-6-2 0 16,-5 2 9-16,3 0-1 0,-3 0 0 0,6 0 0 15,-1 0 2-15,-2 2 0 0,-5-2 0 0,-1 0 0 0,-2 0-10 16,0 0 12-16,2 0-12 0,1 0 12 0,-1 0-12 15,-5 0 0-15,-2 0 0 0,-3-2 0 0,3-3 0 0,-4 5 0 16,4-2 0-16,0-3 0 0,-6 0 8 0,-5 1-8 16,-6 1 0-16,1-4 8 0,0 3-8 0,2 4 8 15,-2-10-8-15,2 8 8 0,-5 2-8 0,-2-7 0 16,2 0 0-16,-3 4 0 0,-5-1 0 0,-2 1 0 16,-1 3 0-16,-2-4 0 0,-3 1 0 0,0 3 0 15,0-2 0-15,1 4 0 0,-1-2 0 0,0 0 0 0,0 3 0 16,-2 1 0-16,-4-4 0 0,4 3 0 0,0-3 0 0,-1 7 8 15,1-3-8-15,2 1 0 0,-3 0 0 0,3 2 8 16,-2 2-8-16,-3-6 0 0,-3 1 0 16,-2-1-11-16,-1 6 11 15,-2-4 0-15,0-3 8 0,0 3-8 0,0-3 0 0,-3 5 0 0,1 0-12 0,-4-7 4 16,3 3 8-16,-2-3 0 0,0 4 0 0,-1-4 8 16,-2 0-8-16,0 3 0 0,0-3 0 0,0 0 0 15,0 7 0-15,0-7 0 0,0 0 0 0,0 0 0 16,-2 2 0-16,-1 3-12 0,3-5 4 0,0 2 0 15,-3-2 8-15,3 10 0 0,0-10 0 0,0 4 8 16,-2 3-8-16,-1-4 0 0,3 4 0 0,-2 0-8 16,2 0 8-16,0 2 0 0,-3 1 0 0,3-3 0 15,0 7 0-15,0-2 0 0,0 2 0 16,0 2 0-16,0 5 0 0,3 3 0 0,-3-1-9 0,2 3 9 0,-2-2 0 0,0 9 0 16,3-3 8-16,-1 3-8 0,-2-2 0 15,3 2 0-15,-3-5 0 0,3-2 0 16,-1 4 0-16,-2-4 0 0,0-2 0 0,3 6 8 0,-3 1-8 15,0-5 0-15,0 4 0 0,0 1 0 0,0-5 0 0,3 4 0 16,-1-4 0-16,-2 2 0 0,0-4 0 0,3 0 0 16,-3-1 0-16,0-4 0 0,0 2 0 0,-3-5 0 15,3 3 14-15,0-5-4 0,-2 3-10 0,-1-1 0 16,0-4 0-16,1 5 0 0,-1-6 0 0,0 3 0 16,-2 1 0-16,3-6 0 0,-4 5 0 0,4-12-11 15,-4 8 1-15,1-3 0 0,0-2 10 0,-1-3 0 16,-1-2 0-16,-1 5 0 0,-3-1 0 0,0-4 0 0,-2 0 0 0,-3 0 0 15,-2-4 0-15,2 4 0 16,0-5 8-16,-5 5-8 0,-3-2 8 0,-2-3-8 0,-1-5 8 0,1 3-8 16,-1 5 0-16,-12-5 0 0,-4 0 0 0,1 0 0 15,-3 0 0-15,-5-3 0 0,-3 8 0 0,5-5 0 16,0 2 12-16,1 5-1 0,-1 0-1 0,-5-4 0 16,-2 4-10-16,-3 0-14 0,-3-5 3 0,2 5 1 15,4 5 10-15,-6-1 16 0,-5-4-4 0,-3 5-1 16,0-3-11-16,3-2 0 0,3 5 0 0,-1-5 0 15,-5 2 0-15,1-2 0 0,-4 0 0 0,3 0 0 16,3 0 0-16,-5 0 0 0,-3 0 0 0,-3 0 0 16,0-2 0-16,-2 2-14 0,2 0 2 0,-5-5 0 15,0-2 12-15,5 7 13 0,9-9-2 0,-7 7-1 0,1-6 9 0,-5 1 1 16,0 0 1-16,2 0 0 16,3-2-6-16,-6 2-2 0,-2 5 0 0,3-8 0 0,5 3-5 15,-3 0-8-15,1-2 11 0,-7 2-11 0,4-1 17 16,2 1-3-16,9-2-1 0,-4 2 0 0,-5 0-13 0,1 0 0 15,2 4 8-15,2 3-8 0,-2-4 0 0,-3 4 0 16,3 0 0-16,0 4 0 0,3-4 0 0,2 3 0 16,3 4 8-16,-3-2-8 0,-2 4 0 0,4-7 0 15,4 8-13-15,2 2 4 0,3-5 9 0,-3 2 0 16,0 0 0-16,3 1 0 0,-3 2 0 16,3-3 0-16,2 0 0 0,6 5 0 0,-3-4 0 0,0-1 0 15,3 3 0-15,0-3 0 0,-1 1 0 0,6 4 0 0,3-5 0 16,8-2 0-16,2 3 0 0,3-3 0 15,0 2 0-15,2-4-8 0,-2 2 8 0,0-5 0 0,5 3 0 0,0 0 0 16,6 0 0-16,-3 2 0 0,5-5 0 0,-3 5 0 16,4 0-11-16,-1-5 11 0,5-2-13 0,0 7 5 15,4-4-8-15,-1 4 0 0,2-2-1 0,1-5 0 32,5 0-15-32,0 0-2 0,0 0-1 0,0 0 0 15,0 0-88-15,8 2-17 0,5-2-4 0</inkml:trace>
  <inkml:trace contextRef="#ctx0" brushRef="#br0" timeOffset="143147.23">20444 194 2509 0,'0'0'55'0,"0"0"11"0,0 0 2 0,0 0 4 0,0 0-58 0,0 0-14 16,0 0 0-16,-5 9 0 0,-3-4 12 0,0-3-1 16,0 13 0-16,0-1 0 0,-2 4-11 0,-3 6 0 15,-3 0 0-15,0 6 0 0,0 3-11 0,0 7 11 16,-5 0-8-16,2 0 8 0,1-5-21 0,-1 1 1 16,1-6 0-16,2 1 0 15,5-5-29-15,-2-3-6 0,2-2-1 0,4-4 0 16,1-8-107-16,-2 5-21 0,6-7-5 15,-4-4-621-15</inkml:trace>
  <inkml:trace contextRef="#ctx0" brushRef="#br0" timeOffset="143355.21">20315 366 1382 0,'0'-12'61'0,"2"7"13"0,-2-2-59 0,0 2-15 0,0 3 0 0,0 2 0 16,0 0 255-16,0 0 48 0,0 0 9 0,0 0 3 15,6 2-201-15,2 6-40 0,0 1-8 0,-1 5-2 16,-1 0-35-16,2 5-7 0,0 4-2 0,0 1 0 15,0 4-20-15,-1-2 0 0,1 5 0 0,0-8-8 16,3 1 8-16,-3-1 0 0,0-4 0 0,0 2 8 16,2-4-27-16,-2-1-5 0,0-2 0 15,-3 3-1 1,3-10-107-16,0 2-20 0,-2-2-5 0,-1-4-1 16,-5-3-82-16,0 0-16 0,0 0-3 0,-3-10-1 0</inkml:trace>
  <inkml:trace contextRef="#ctx0" brushRef="#br0" timeOffset="144249.91">20370 646 921 0,'-21'-8'82'0,"11"4"-66"0,2-3-16 0,-3 0 0 15,-2-3 224-15,2 3 40 0,1-7 9 0,-1 7 2 0,3-2-126 0,3 2-25 16,0 0-4-16,2-1-2 0,0 4-53 0,3 4-10 16,0 0-3-16,3-5 0 0,2-2-16 0,0 5-4 15,3-3-1-15,0-4 0 0,3 9-19 0,2-3-4 16,0 3-8-16,3-7 12 0,0 7-12 0,3-7 0 16,-1 7 0-16,3-7 0 15,0 7-16-15,1-2-8 0,-4-3-3 0,1 3 0 16,-1-5-22-16,-2 0-5 0,0 7-1 0,-3-3 0 15,0-2 17-15,1 3 3 0,-4-5 1 0,6 7 0 0,-3 0 23 0,1 0 11 16,-1 0-10-16,-3 5 10 0,4-3 0 0,-4 5 18 0,1-4-2 0,-1 4-1 16,-4 0 17-16,-4 0 4 15,4 2 1-15,-4-2 0 0,-2 3-3 0,0-1-1 16,0-2 0-16,-2 0 0 0,-1 0-20 0,0 0-4 0,1-4-1 16,2-3 0-16,0 0-18 0,0 0-4 15,0 0-1-15,0 0 0 16,0 0-37-16,0 0-8 0,0 0-2 0,0-3 0 15,5-6-17-15,0 2-3 0,1 0-1 0,4-7 0 0,1 4 75 0,-1 1 8 16,-2 2 14-16,5-7-3 0,-5 7 37 0,-8 7 7 0,0 0 1 0,14-3 1 16,-14 3 28-16,0 0 6 0,15 0 1 0,-1 3 0 15,-4-3-40-15,1 7-8 0,-3 0-2 0,0 0 0 16,-3-5-29-16,3 3-5 0,-5 4-8 0,2-2 11 16,0-4-11-16,1 6 8 0,-6-9-8 0,0 0 8 15,0 0-46-15,5 5-10 16,-5-5-1-16,8 0-1 0,0 0-19 0,0 0-4 0,2-5-1 15,1-4 0-15,2 6 4 0,0-11 1 0,0 7 0 0,1 0 0 0,2-2 45 0,2 2 10 16,-2-3 2-16,2 3 0 0,-2 5 32 0,0-3 8 16,0 3 0-16,-3 2 1 0,-2 0 29 15,0 0 6-15,-4 0 0 0,4 2 1 0,-3 3-26 0,0-3-6 16,-5-2-1-16,2 7 0 0,0-5-20 16,-5-2-4-16,0 8 0 0,0-8-8 0,0 4 0 0,-3 6 0 15,1-8 0-15,-3 5 0 16,2-7-35-16,-2 7-13 0,-1 0-4 0,1-5 0 15,5-2 16-15,0 0 4 0,0 0 0 0,-3 5 0 0,3-5 22 0,0 0 10 16,0 0-8-16,0 0 8 0,0 0 14 0,0 0 8 0,0 0 2 16,0 0 0-16,0 0-12 0,0 0-3 0,8 3 0 15,3-6 0-15,-1 3 3 0,4-5 1 0,-1 3 0 16,0-7 0-16,0 2-13 0,1 2 0 16,-1-4 0-16,0 2 0 0,0 4 0 0,-2-6 0 15,-1 2 0-15,-2 2 0 0,0-2-12 0,0 2 4 0,-2 1 8 0,-1 1-13 16,-5 3 13-16,0 0 0 0,3 0 0 0,-3 0 0 15,0 0 12-15,0 3 1 0,0-3 1 0,0 14 0 16,0-5 5-16,0 8 1 0,-3-1 0 0,0 5 0 16,1-2-11-16,-1 0-1 0,-2 7-8 0,2-3 12 15,0 1-12-15,-2-1 0 0,2 3 0 16,-2 7 0-16,0-2 11 0,-3-1-1 0,0 3 0 0,0-2 0 16,0-1-19-16,0-6-4 0,-2-1-1 0,2 1 0 15,-3-8-19 1,3-2-4-16,-2-2-1 0,-1 0 0 0,-2 0 21 0,2-5 4 0,3-3 1 0,-2 1 0 15,2 0 12-15,-3-5-12 0,1-7 12 0,-1 4-12 16,0-4 34-16,1 0 7 0,2-7 2 0,0 5 0 0,3-5 33 0,-1-3 8 16,1 3 0-16,5-5 1 0,3-2-27 0,2 5-6 15,6-3 0-15,-1 5-1 0,1 0-25 16,2 2-5-16,0 5-1 0,3-5 0 16,3 0-8-16,-1-2-12 0,3 5 2 0,-2-5 1 15,2 7-113-15,-3-5-22 16,1 0-5-16</inkml:trace>
  <inkml:trace contextRef="#ctx0" brushRef="#br0" timeOffset="144698.14">21564 312 633 0,'-6'-17'28'0,"4"12"6"0,-1-4-34 0,0 7 0 0,-2-5 0 0,5-3 0 16,-3 3 478-16,1 2 89 0,-1 3 17 0,3-5 4 15,3 5-441-15,-3 2-89 0,0 0-18 0,0 0-3 16,0 0-37-16,0 0 0 0,0 0 0 0,-3 9 0 15,6-2 0-15,-3 10-12 0,0-8 4 0,0 7 0 16,-3 8 8-16,3-3 0 16,0 3 0-16,3 2-8 0,-3 4 8 0,2 1-12 15,-2-8 12-15,3 3-12 0,0 0 12 0,2-3 0 0,-2-1 0 0,2 1-8 16,0-4 0-16,0-7 0 0,3 4 0 0,3-6 0 16,-3 4 8-16,3-7 0 0,2 2 0 15,0-2 0-15,0-4 0 0,-2 6 0 0,2-4 0 0,0 2 0 16,-2-7 0-16,-1 0 0 0,1 0 0 0,-3 0 0 0,5-5 8 0,-5 3 1 15,3-3 0-15,-1 0 0 16,-2-2-9-16,3 0 0 0,2-7-12 0,-2 5 12 16,2-5 0-16,0 4 0 0,3-4 0 0,-3 2 0 0,0-2 0 15,3 0-12-15,-2 7 4 0,-1-2 8 0,-3 2 0 16,1 4 0-16,-3-2 0 0,0 3 0 0,-3 2 0 16,-5 0 0-16,0 0 0 0,5 2 0 0,1 3 0 0,-4-2 0 15,4 4 0-15,-4 0 0 0,1 2 9 0,0-2 3 16,-3 3 1-16,2-3 0 0,1 2-13 0,-3 3 0 15,0-5 0-15,0 2 0 0,-3 1 0 0,6-3 0 16,-3 0 0-16,0-5 0 0,0-2 0 0,0 7-10 16,0-7 2-16,0 0 0 15,0 0-116-15,0 0-24 0,0 0-4 0,5-7 0 0</inkml:trace>
  <inkml:trace contextRef="#ctx0" brushRef="#br0" timeOffset="145126.87">22032 377 288 0,'-3'-11'25'0,"1"4"-25"0,-1-7 0 0,0 6 0 15,1-1 493-15,-1 0 94 0,0 2 18 0,3 0 4 16,0 4-436-16,0 3-87 0,0 0-18 0,0 0-3 16,0 0-45-16,0 0-8 0,0 0-3 0,8-5 0 31,-2 5-39-31,2 0-8 0,-3 0-2 0,3 0 0 16,2 0-89-16,-2 0-19 0,3 0-3 0,-3 0-1 15,2 0 34-15,-2 0 6 0,0 0 2 0,0 0 0 0,0 5 42 16,0-2 8-16,0 4 1 0,-5-7 1 0,2 7 86 0,-2-5 16 0,-1 5 4 0,1 0 1 15,-3 0 58-15,0-4 11 0,0 6 2 0,-3 3 1 0,1-10-33 16,-1 12-8-16,-2-4 0 0,-1 4-1 0,1-5-40 16,-3 5-8-16,0-2-2 15,3 0 0-15,-3-1-15 0,3 1-3 0,-3 0-1 0,5-5 0 16,-2 7-10-16,2-4 0 0,0-1-10 0,3 3 10 16,3-10 0-16,0 5 0 0,2 0 0 0,3 0 10 0,-3-4-2 0,3 6 0 15,3-4 0 1,-1-3 0-16,-2 5 10 0,3 0 2 0,-3-7 0 0,2 7 0 0,-2-7-9 0,0 3-2 15,0-3 0-15,0 4 0 0,-3 1-9 0,-2-5 0 16,-3 0 0-16,0 0 0 16,0 0 0-16,0 0 0 0,0 0-10 0,0 0 10 15,0 0-43-15,0 0-2 0,0 0-1 0,0 0 0 16,0 0-25-16,-3 5-5 0,-2 2 0 0,5-7-1 16,-8 0 7-16,3 0 2 0,5 0 0 0,-8 0 0 15,5 0-99-15,-2-7-19 0,-3-7-4 0,8-3-1 0</inkml:trace>
  <inkml:trace contextRef="#ctx0" brushRef="#br0" timeOffset="145324.66">22601 140 2520 0,'0'0'112'0,"0"0"22"16,0 7-107-16,0 0-27 0,2 7 0 0,1-7 0 15,0 10 64-15,-1-6 8 0,1 11 2 0,-3 1 0 16,3 1-47-16,-3 1-10 0,2 13-1 0,-2-7-1 15,3 2-7-15,-3-3-8 0,3 3 11 0,-3-2-11 16,5-8 0-16,-3 1 0 0,1-5-12 0,0 2 3 16,2-5-54-16,0-2-10 0,1 3-3 0,2-6 0 15,0-3-132-15,-1-1-26 16</inkml:trace>
  <inkml:trace contextRef="#ctx0" brushRef="#br0" timeOffset="145525.57">22318 406 2815 0,'0'0'62'0,"0"0"13"0,0 0 2 0,0 0 2 0,0 0-63 0,10-5-16 16,9 5 0-16,2-2 0 0,0 4 42 0,6-2 6 16,-1 5 0-16,0-5 1 0,-2 0-33 0,3 0-6 0,-1 0-2 15,6 0 0-15,2-7-8 0,1 7 10 0,7-7-10 0,-5 4 10 31,0-2-114-31,-2 3-24 0,-1-7-4 0,-5 2 0 0</inkml:trace>
  <inkml:trace contextRef="#ctx0" brushRef="#br0" timeOffset="146859.74">19722 1560 1893 0,'0'0'41'0,"-3"-4"9"0,3 1 2 0,0-1 2 0,-2-6-43 0,2 3-11 0,0-2 0 0,-3 2 0 16,3 4 61-16,0-1 11 0,0-1 1 0,0-2 1 16,0 0-46-16,0 0-10 0,0 0-2 0,0 4 0 15,0-4-16-15,0 3 0 0,0 4 8 0,-3 0-8 16,3-10 0-16,0 10 0 0,0 0 0 0,0 0 0 15,0 0 0-15,0 0-12 0,0 10 12 0,-2 1-12 16,2 6 12-16,-3-3-12 16,3 5 12-16,0 11-12 0,0-4 12 0,3 7-9 0,-1 5 9 0,1 2-8 15,0 0 8-15,2 7 0 0,0 0 0 0,1 7 0 16,-1 2-20-16,0 1 2 0,3 4 0 0,-3-5 0 16,1 6-174-1,-1-11-36-15,3 50-6 0,-5-37-2 0</inkml:trace>
  <inkml:trace contextRef="#ctx0" brushRef="#br0" timeOffset="147536.95">19336 3075 1785 0,'-8'5'79'0,"5"-5"17"0,-2 2-77 0,0 7-19 15,-1-1 0-15,1-1 0 0,2 7 84 0,1-5 12 16,-1 5 4-16,0 3 0 0,3 1-56 0,0 11-10 16,0-6-2-16,3 3-1 0,0 5-11 0,-1-1-1 15,1-6-1-15,2 2 0 0,1-3-10 0,-1-2-8 16,3-2 12-16,0-5-12 0,0-4 12 0,2-1-12 15,4-4 12-15,-1-3-12 0,3-2 10 0,-1-2-10 16,4-12 8-16,0 0-8 0,2-3 0 0,-3-2 8 16,-2-4-8-16,3-8 0 0,-4 1 0 0,-1 4 0 0,-1-12 0 0,0 8-11 15,-5-3 11-15,-3 0 0 0,1 2 0 0,-6 1 0 16,-3 4 0-16,-2 2 9 0,-1 1-1 16,-1-1-8-16,-1 8 37 0,-3-1 1 15,0 3 0-15,-2 5 0 0,0 2-17 0,0 4-3 0,-3-1-1 0,5 8 0 16,-5 6-17-16,1-8 0 0,1 12 0 0,1-4 0 15,0 11-22-15,0-10 2 0,-1 4 0 0,4 1 0 16,-1 5-109-16,3-9-22 0,0 2-4 16</inkml:trace>
  <inkml:trace contextRef="#ctx0" brushRef="#br0" timeOffset="152583.03">19185 789 1785 0,'-5'0'159'0,"-3"0"-127"0,0 0-32 0,0 5 0 16,0 2 15-16,0-5-3 0,5 5-1 15,-2 3 0-15,2 1 1 0,1 1 0 16,2 2 0-16,0 5 0 0,0-5-12 0,0 3 0 16,2 4 0-16,4-5 0 0,-4 3 0 0,6-7 0 0,-2 4 0 0,1-6 0 15,1-1 0-15,6-2 10 0,-4 0-10 0,1 0 10 16,2-7 6-16,0 3 2 0,1-3 0 0,-4-3 0 16,3-4 14-16,-2-2 4 0,2-1 0 0,-2-1 0 15,-1-6-6-15,-2 3-1 0,-2-5 0 16,-1-2 0-16,0 2-1 0,-5-4 0 0,0-8 0 0,-3 8 0 15,-2 6 23-15,0-4 4 0,-6 2 1 0,3 3 0 16,-2 2-36-16,-1 4-6 0,-2-4-2 0,0 7 0 16,0 0-12-16,-1 7 0 0,1 0 0 0,0 0 0 15,2 5-28 1,1 2-8-16,2 2-1 0,2 1-690 0,1-3-137 0</inkml:trace>
  <inkml:trace contextRef="#ctx0" brushRef="#br0" timeOffset="153228.51">19111 3129 2509 0,'0'0'55'16,"0"0"11"-16,0 0 2 0,8 7 4 0,2-7-58 0,4 3-14 0,1 4 0 0,4-3 0 0,5 1 49 0,2 7 7 0,-2-3 2 0,0 1 0 16,2 6-37-16,3-2-7 0,-2 3-2 0,-1-3 0 15,6 2-12-15,-3-2 0 0,-2 3 0 0,-1-10 0 16,-2 2-9-16,0 1-5 0,-6-6-1 0,1 1 0 31,-3-5-58-31,-3-5-12 0,-2-2-3 0,-6-7 0 0,-5-5-93 0,-3-2-19 16,-7-5-4-16,-1-2-1 0,-5 2 93 0,0-2 20 0,-5 4 3 0,-3 3 1 15,-2-2 98-15,-1 4 20 0,4 0 4 0,-4 5 1 16,1-2 113-16,2 6 24 0,5 1 4 0,1 2 0 0,2 2-80 0,0 3-16 16,3 2-3-16,2 2-1 0,3 3-16 0,0-5-3 15,3 7-1-15,2-3 0 0,1 8-12 0,2-2-4 16,2-1 0-16,1 0 0 0,2 6-16 0,1-6-3 16,2 5-1-16,2-7 0 0,1 3-12 0,2-6-8 15,0-1 8-15,3-6-8 0,5-1 0 0,-2 4 0 0,5-10 0 16,-1 1 0-16,1-3 0 0,0 0 8 15,-5-2-8-15,-4 5 0 0,-4-1 0 0,0 3 0 16,-6 3-10-16,-5 4 10 0,0 0-12 0,0 7 4 0,-5 7 8 16,-3 4-13-16,-3 11 13 0,0-3 0 15,-2 4 9-15,0 1-9 0,0 2 0 0,0 0 0 0,-1-3 0 0,4 1 0 16,-1-8-13-16,3 3-3 0,3-9 0 16,0 4-796-16,2-5-160 0</inkml:trace>
  <inkml:trace contextRef="#ctx0" brushRef="#br0" timeOffset="153574.12">20050 2932 2718 0,'-5'-3'60'0,"0"3"12"0,-3-5 2 0,2 5 2 0,-2-2-60 0,0-3-16 0,6 5 0 0,-3 0 0 0,-3 0 53 0,2 0 8 16,1 0 2-16,0 0 0 0,-3 0-43 0,0 7-9 16,0 1-2-16,0-1 0 0,0 2-9 0,-3 5-12 15,-2 5 2-15,3-5 1 0,-1 10-6 0,0 6-1 16,-2 1 0-16,0 9 0 0,2 7 4 0,1 2 0 16,2 1 0-16,-3 8 0 15,6-1 12-15,-3-1-12 0,5 5 12 16,-2-2-12-16,5-5 12 0,-3-4 0 0,3-6 0 15,0-1-9-15,3-8 9 0,2-2 0 0,-2 0 0 0,2-7-8 16,-2-3-24-16,0 5-4 0,2-11 0 16,-2-1-1-16,-3-6-85 0,0 4-17 0,0-12-3 0,0 5-1 15,0-7-94-15,0 0-19 0,-16-7-4 0,2-5-1 0</inkml:trace>
  <inkml:trace contextRef="#ctx0" brushRef="#br0" timeOffset="154323.95">19627 3828 2358 0,'-5'-10'52'0,"-3"3"10"0,0-2 2 0,0 2 3 0,-3-10-54 0,3 8-13 0,3-5 0 16,0 0 0-16,2 2 57 0,3-2 9 0,3 0 2 0,2 4 0 15,3-4-31-15,2 5-5 0,4-5-2 0,2 2 0 16,-1-2-16-16,4 7-3 0,-1-5-1 0,4 0 0 16,-4 5-10-16,3-5 0 0,0-2 0 0,3 7 0 15,3-5-8-15,-3 1-4 0,2 4-1 0,-5-5 0 16,0 0-26-16,-2 3-5 0,-1-1 0 0,-2 3-1 31,-3 0-15-31,1 5-2 0,-4-5-1 0,1 0 0 0,-6 7 35 0,3-3 8 0,0 3 0 0,-3 3 1 16,-5-3 19-16,6 0 8 0,-6 0-8 0,5 7 12 0,-2 0 17 0,2 2 3 15,-3 1 1-15,4 1 0 16,-4 1-4-16,1 5-1 0,2 1 0 0,-2 1 0 16,2-2-28-16,-2 4 0 0,0-2 0 0,-1 4 0 15,1-2 0-15,0-9 0 0,-3 7 0 0,0-7 0 16,0 2 0-16,0-5 0 0,0 1 0 0,0-3 0 0,0-7-9 0,0 0 9 16,0 0-13-16,0 0 5 0,5-3-11 0,-3-1-1 15,4-8-1-15,-1-2 0 0,0 0-2 0,3-3 0 0,-2-2 0 16,2-4 0-16,-1-1 23 0,1 3 0 15,0-2 0-15,0 4 0 0,3-2 12 0,-3 2 9 16,2 7 3-16,1-4 0 0,0 6 8 0,-1 3 1 0,1 0 1 16,2 5 0-16,-2-1-1 0,-1-1 0 0,3 8 0 0,-5-1 0 15,3 4-5-15,-3-5-2 0,2 5 0 16,1-4 0 0,-6 4-37-16,1-3-7 15,-1-1-2-15,3 6 0 0,-6-4-3 0,1-3-1 0,0 5 0 16,-3-7 0-16,2 7-16 0,-2-7-4 0,0 0-1 0,0 0 0 0,0 3 14 15,0-3 3-15,0 0 1 0,0 0 0 0,6 7 14 0,-6-7 2 0,0 0 1 0,5 4 0 16,3-1 10-16,-3-3 11 0,3 0-3 0,0 0 0 16,0 0 0-16,0 4-8 0,0-1 12 0,0-1-4 0,0 3 12 15,0-5 3-15,-3 0 0 0,3 2 0 16,-3 3-9-16,-5-5-2 0,5 2 0 0,-5-2 0 16,6 3-12-16,-6-3 0 0,0 0 0 0,0 0 0 15,8 4-35-15,-8-4 0 16,8-4 0-16,-3 1 0 15,0-4-21-15,1 5-5 0,-1-5-1 0,0 0 0 0,0 0 3 0,1-3 1 0,2-4 0 0,0 7 0 0,-3-2 30 0,3-5 7 16,0 4 1-16,2-2 0 0,-2-6 20 0,3 1 15 16,5 1-3-16,-3-1 0 0,0 1-12 0,6-5 0 15,-3-3 0-15,-1-2-10 0,1 3 10 0,0-1 9 16,0 5-1-16,-5-2-8 0,-3 12 56 0,-3-12 4 16,0 11 0-16,-2 1 1 0,-3 2 11 0,0 2 1 15,0 5 1-15,0 0 0 0,-11 5-11 0,1 2-3 16,-1 2 0-16,3 5 0 0,-2 3-11 0,-1-1-2 0,0 8-1 15,3 2 0-15,3-3-46 0,0 10-10 16,0-5-2-16,5 3 0 0,0 2 12 0,2 0-12 16,1 4 12-16,2-6-12 0,0-5-10 0,1 0-2 15,-1-5-1-15,3-2-747 0,0-5-148 16</inkml:trace>
  <inkml:trace contextRef="#ctx0" brushRef="#br0" timeOffset="154518.51">20344 3317 2419 0,'0'0'107'0,"0"0"22"16,0 0-103-16,2 3-26 0,4 6 0 0,7-2 0 16,6 0 139-16,4-2 22 0,4 0 5 0,2-1 1 0,3-1-115 0,-1-3-24 15,1 0-4-15,5 0 0 16,0-7-24-16,6 4 0 0,2-4 0 0,2-2 0 15,-2-5-131-15,-5-3-24 0,0 3-5 0</inkml:trace>
  <inkml:trace contextRef="#ctx0" brushRef="#br0" timeOffset="157850.82">22310 1288 172 0,'0'0'16'0,"0"0"-16"16,0-5 0-16,0 5 0 0,0 0 261 0,0 0 50 16,0-5 9-16,0 5 3 0,0 0-171 0,0 0-33 15,0 0-7-15,0 0-2 0,0 0-51 0,0 0-11 16,0 0-1-16,0 0-1 0,2 10-26 0,4-6-4 0,-4 6-2 16,4 6 0-16,-4-2 6 0,3 3 2 0,1 9 0 15,-4-5 0-15,4 9-22 0,-4 6 0 0,1-6 0 16,0 15 0-16,-1-5 0 0,-2 7 0 15,0-5 0-15,0 5 0 16,0 0-21-16,0 3-9 0,0 1-2 0,0-8 0 16,0 4 4-16,3-7 1 0,-3 0 0 0,3-10 0 15,2 8-18-15,0-12-4 0,3-3-1 0,-3 1 0 16,1-1-10-16,2-6-3 0,0 4 0 0,0-4 0 16,-1-8-103-16,-1 5-21 0</inkml:trace>
  <inkml:trace contextRef="#ctx0" brushRef="#br0" timeOffset="158252.5">22775 1335 1674 0,'0'0'74'0,"0"0"15"0,0 0-71 0,0 0-18 0,0 0 0 0,3 7 0 0,2 0 82 0,1-5 13 16,-6-2 2-16,5 12 1 0,0-10-56 0,0 12-11 16,1-7-3-16,-4-4 0 0,6 4-15 0,0 0-3 15,-5-5-1-15,5 5 0 0,0 7-9 0,0-7 0 16,0 5 0-16,-3 5 0 0,3-3 0 0,-5 2-9 15,2 8 9-15,-3 4-13 16,4 0-23-16,-6 3-5 0,5 2-1 0,-2-3 0 16,-1 1-11-16,1 6-3 0,0 3 0 0,-1 0 0 15,-2 0 14-15,0 3 2 0,0-1 1 16,0 3 0-16,0-3 19 0,0-2 4 0,0 0 1 0,0 0 0 0,3-9 15 0,0 2 0 0,-3-8 0 0,2-1-470 16,4-1-96-16</inkml:trace>
  <inkml:trace contextRef="#ctx0" brushRef="#br0" timeOffset="159115.19">22471 2703 403 0,'-11'-2'17'0,"6"2"5"0,-3-2-22 0,0 2 0 0,0-5 0 0,0 5 0 0,1 0 269 0,-1 0 50 16,2 0 9-16,1 0 3 0,-3 0-239 0,3 5-47 16,-1-3-9-16,1 0-3 0,0 3-8 0,0-5-1 15,-1 0-1-15,1 2 0 0,0 3-6 0,5-5-1 16,-6 3 0-16,6-3 0 0,-5 2 0 0,5-2 0 15,0 0 0-15,0 0 0 0,-3 7-16 0,3-7 0 0,0 5 0 16,0 2 0-16,0-7 0 0,3 4 0 0,2 1 0 0,-2-3 0 16,0 6 0-16,2 1 0 0,0-2 0 0,1-2 0 15,2 2 0 1,-1 2 0-16,4-7 0 0,0 8 0 0,2 2 0 0,-3-1 0 16,4-4 0-16,2 8 0 0,-3-6 0 0,0 3 8 0,-2-3-8 0,-1 3 0 15,-2-5 9-15,0 0-9 16,0 2 0-16,0-2 9 0,-3 1-9 0,1-1 8 0,-6 0-8 0,2 0 8 15,-2-3-8-15,0 8 10 0,0-9-10 0,0 6 10 16,-2-2-10-16,-1 0 0 0,-2 0 9 0,-1 0-9 16,1-4 0-16,-3 4 0 0,0 2 0 0,-2-2 0 15,-1 0-30-15,0 2-4 0,-2-1-1 0,3 1 0 16,-6-4-27-16,2 2-6 16,-1 0 0-16,-1-3-1 15,2 1-91-15,-1-2-17 0</inkml:trace>
  <inkml:trace contextRef="#ctx0" brushRef="#br0" timeOffset="159440.07">22484 2906 1785 0,'0'0'159'0,"0"0"-127"16,0 0-32-16,6 0 0 0,2-5 60 0,-3 5 7 15,0-2 1-15,3-3 0 0,0 5-7 0,0 0-1 0,0-9 0 0,-3 6 0 16,3 3-40-16,0-7-8 15,0 0-1-15,0 7-1 16,-3-7-20-16,0 5-4 0,1-3-1 0,-1 3 0 16,-2 2-31-16,2 0-6 0,-5 0-2 0,0 0 0 15,0 0 10-15,3 2 3 0,-3-2 0 0,2 5 0 0,1 2 25 0,-3 0 4 0,3 2 2 16,-3-6 0-16,0 6 10 0,0 3 0 0,0-10 10 0,0 7-10 16,0 3 10-16,0-2-10 15,0-1 10-15,0-2-10 0,0 7 8 0,2-7-8 0,1 3 0 0,-3-1 0 16,3-2 0-16,-3 3 0 0,2-3 0 15,1 0 0-15,-1 0 0 0,-2-5 0 0,3 5 0 0,2-7 0 32,-5 0-28-32,3 0 0 0,5 0 1 0,-3-2 0 0,3-3-105 0,0 3-20 15,0-8-5-15,0-1-1 0</inkml:trace>
  <inkml:trace contextRef="#ctx0" brushRef="#br0" timeOffset="160045.97">22783 2830 345 0,'0'0'15'0,"0"0"4"0,0 0-19 0,0 0 0 0,-2-4 0 0,2 4 0 0,0 0 325 0,0 0 62 15,0 0 12-15,0 0 2 0,0 0-301 0,0 0-61 16,0 0-12-16,0 0-3 0,-3 4-24 0,3 3 0 16,3-2 0-16,-1 2 0 0,-2 3 0 0,3-3 0 15,0 2 0 1,-1 1 0-16,-2-1-9 0,3 5 9 0,0-5-12 0,-1 6 12 0,1-1-12 0,-1-5 4 16,4 5 8-16,-4-7-13 0,1 5 4 0,-3-5 1 15,3 2 0-15,-1-1 0 0,-2-1-11 0,3 2-1 16,-6-2-1-16,3 0 0 0,0 0 21 0,-2 0 0 15,-1-4 0-15,0 6 0 0,-2-9 16 0,0 5 2 16,2 2 0-16,-2-7 0 0,-3 2-29 0,3 3-5 0,-3-3-2 0,0 0 0 16,0-2-6-16,0 0 0 15,0 0-1-15,0 0 0 0,0 0 5 0,-3 5 0 0,4-2 1 0,1-3 0 16,-2 4 6-16,8-4 1 16,0 0 0-16,0 0 0 0,0 0 12 0,0 0 0 0,0 0 0 0,8 3 0 15,0-3 18-15,3 0 0 0,2 0 0 16,0-3 0-16,3-1 5 0,0 1 1 0,3-2 0 0,-1 1 0 15,6-3 16-15,-3-5 3 0,3 0 1 0,-6-2 0 16,4 7-25-16,1-9-5 0,-2 1-1 0,-2 4 0 16,5-6-13-16,-3-2 8 0,0 1-8 0,0-4 0 15,3 4 0-15,-3 1 0 0,-5-4 0 0,0 5 0 16,-5 1 0-16,-1-1 0 0,1 4 0 0,-6 0 0 16,0 1 0-16,-5-1 0 0,0 3 0 0,-2 1 0 15,2 1 0-15,-3 7 0 0,-5-4 0 0,-2-1 0 0,-1 5 12 0,0 0-3 16,-2 9-1-16,0-9 0 15,0 7-8-15,-1 1 8 0,1 1-8 0,3 3 8 0,-1-1-8 16,1 1 0-16,-1 5 0 0,3-6 8 0,0 4 9 0,0 1 2 16,3 0 0-16,0 1 0 0,-1-5 14 0,1-1 3 15,2 8 1-15,3-7 0 0,-2 4-12 0,2 1-2 16,2-5-1-16,1-3 0 0,2 1-1 0,-2 4 0 16,5-5 0-16,-3-2 0 0,6 2-7 0,-3-1-2 15,2 1 0-15,3-9 0 0,1 5-4 0,-1-5-8 16,3 2 11-16,2-4-11 0,-2-3 0 0,-3 5 0 15,3-9-12-15,-5 6 3 16,2-9-160-16,-2 8-32 0,7-13-7 0,-7 3 0 16</inkml:trace>
  <inkml:trace contextRef="#ctx0" brushRef="#br0" timeOffset="161640.43">22495 3371 1785 0,'0'0'79'0,"0"0"17"0,0 0-77 0,3 5-19 16,-3 2 0-16,5 3 0 0,0 4 130 0,0 2 22 15,3 1 5-15,0 11 1 0,0-2-110 0,0 4-23 16,0 3-4-16,3 0-1 0,-3-2-20 15,-3-1 0-15,0-4 0 0,0 2 0 16,-2-9-16-16,2 5-7 0,-5-8-1 0,0-2-1 16,0-4-33-16,0-3-6 0,0-3-2 0,0-4 0 15,0 0-2-15,0 0-1 0,-5-7 0 0,2-7 0 0,-2 0 37 0,0 2 7 16,0-4 1-16,2-1 1 0,0-1 59 0,-2 1 11 16,2 1 2-16,-2-1 1 0,2-2 18 15,1 1 4-15,-1 1 1 0,1 10 0 0,2-5-33 0,0-2-6 0,0 5-2 16,0-1 0-16,2 3-20 0,1 3-12 0,-3 4 12 0,2-7-12 15,1 4 8-15,2-4-8 0,-5 7 0 16,6 0 0-16,-1 0 8 0,3 5-8 0,-3-3 0 0,3 1 0 16,0-3 0-16,0 7 8 0,3-7-8 0,2 4 0 15,0-4 0-15,3 0 0 0,0-4 0 0,2 4 0 16,1-3 0-16,-1-1 0 0,4-1 0 0,-7-7 0 16,4 5-15-16,-1-2 3 0,-2-1 1 15,0 3 0-15,-3-2 3 0,-2-1 0 0,0-1 0 0,-3 4 0 16,-3 2 8-16,0-2 0 0,-2 2 0 0,-1-2 0 15,-4 7 0-15,2-9 0 0,-6 6 0 0,-1-1 0 16,1 1 0-16,-4 3 0 0,-4-4 8 0,1 8-8 16,0-1 0-16,0 1 0 0,0-1 0 0,2 6-8 0,-5-4-9 15,5 4-2-15,-2 1 0 0,3 1 0 16,-1 6-1-16,6-1 0 0,-3 3 0 0,3-5 0 16,5 10-14-16,2-8-3 0,3 8-1 0,3-1 0 15,3 1 5-15,5-8 1 0,-3 5 0 0,6-4 0 0,2-3 20 0,0-2 4 16,3-5 8-16,0 0-13 0,-1-5 13 15,-1-2 8-15,-1 0 0 0,3 0-8 0,-1-5 16 0,1-2-4 16,3-4-1-16,-1 1 0 0,-2 3 5 0,0 0 0 16,-6-5 1-16,1-2 0 0,-6 0-3 0,0 5-1 0,-5 2 0 15,0-3 0-15,-3 3 20 0,1 0 4 0,-6 0 1 16,-3-2 0-16,0 2 0 0,-2-3 0 0,0 3 0 0,-3 5 0 16,0-5 6-16,0 0 2 15,0 0 0-15,0 7 0 0,-2-3-35 0,2 3-11 0,2 0 0 16,-2 3 0-16,3-3 0 0,0 7 0 0,5-7 0 15,-3 4 0-15,-2 1 0 0,2 0 0 16,1-3 0-16,-1 5 0 16,0 0-20-16,3-7-12 0,0 7-1 0,0-7-1 0,0 0 34 15,6 0 0-15,-6 0 0 0,5 3 0 0,3-3 0 0,0 0-8 0,0 4 8 0,0-8 0 16,0 4 0-16,-1 0 0 0,1 0 0 0,0 0 0 16,-2-3 0-16,-1 3 0 0,3 0 0 0,-3 0 0 15,-5 0-10-15,0 0 10 0,0 0-8 0,0 0 8 16,0 0 0-16,11 3 0 0,-3 1 0 0,2 1-8 0,1-5 8 0,2 0-10 15,-2 0 10-15,2-5-10 16,0 5-6-16,0-4-2 0,1 4 0 0,-1-3 0 16,0-1-30-1,-2-3-7-15,-1 4-1 0,3-4 0 0,-2 5 14 0,2-5 2 16,-2 0 1-16,-1 4 0 0,1-1 39 0,0 1 0 0,-1 3 0 0,1-4 0 16,-1 4 17-16,1 0 11 0,-1 4 3 0,1 3 0 0,0 3-7 0,-1-1-2 15,1-2 0-15,-1 7 0 0,-2-2-6 0,3 7-2 16,-3-3 0-16,0 3 0 0,-3-2-14 0,3-1 0 15,-5 3 8-15,-1-7-8 0,1 4 0 0,0 1 9 16,-6-6-9-16,3-4 8 0,3-2 11 0,-1 2 1 16,-2-7 1-16,0 0 0 0,0 0-21 0,0 0 0 15,-2-2 0-15,2-8 0 0,2-1-15 0,-2-6-1 16,0 1 0-16,3-8 0 0,0 1 16 0,2-1 0 16,5-2 0-16,1-2 0 0,0-5 10 0,4 3 8 0,1 6 2 15,3-9 0-15,-3 10-10 0,0-1-2 16,2 5 0-16,-2 3 0 0,0 2-8 0,0 4-11 0,0-1 3 0,0 8-1000 15</inkml:trace>
  <inkml:trace contextRef="#ctx0" brushRef="#br0" timeOffset="166808.23">19555 1201 403 0,'0'0'36'0,"0"0"-36"16,3-10 0-16,2 10 0 0,-5 0 52 0,0 0 4 0,0 0 1 0,0-2 0 15,6 2 39-15,-4-7 8 0,-2 7 2 0,0 0 0 16,0 0-40-16,0 0-8 0,0 0-2 0,0 0 0 15,-8 7 13-15,3-5 3 0,-3 12 0 0,0-4 0 16,-2 6-34-16,-4 5-6 0,1 3-2 0,0-1 0 16,-3 3-30-16,0 5-10 15,0-1 0-15,0 3 0 0,-2 0 10 0,-1 7 0 16,1 7 0-16,-1-2 0 0,1-3 0 0,-1 5 0 0,-2 3 0 0,0 1-8 16,0-1 17-16,0 4 4 0,-1 0 1 0,1-2 0 15,5-1-14-15,-2-1 0 0,2-5 0 0,-3-3 0 0,4-2 0 16,-1-2 0-16,0-6 0 0,3-1 0 15,-1-5-14-15,4 2-6 0,-1-4 0 0,1-6-1 16,-1-1 6-16,0-3 2 0,4-5 0 0,-1 6 0 16,0-8-14-1,0 0-2-15,0-3-1 0,0-4-582 0</inkml:trace>
  <inkml:trace contextRef="#ctx0" brushRef="#br0" timeOffset="167212.06">18836 1358 403 0,'0'0'17'0,"0"0"5"0,-3-9-22 0,0 2 0 0,-2 4 0 0,5 3 0 15,-3-4 269-15,3 4 50 0,0-10 9 0,0 10 3 16,0 0-247-16,0 0-48 0,3-7-11 0,-3 7-1 16,5 0-12-16,3 5-3 0,0-3 0 0,0 5 0 15,3 0-9-15,-1 0 0 0,4 3 0 0,-1 4 0 16,0 2 0-16,3 3 0 0,2 5 0 0,6 4 0 16,0 5 0-16,3 0 0 0,-1 4 0 0,0 6 0 15,1 1-9-15,2-1 9 0,-3 4 0 0,1 2 0 16,-1 3-21-16,-2-3 2 0,0-2 1 0,-3 3 0 15,0-13-16 1,-2 3-3-16,-1-2-1 0,1-7 0 0,-1-6 26 0,-2 1 12 16,3-2-12-16,-3-1 12 0,2-1 0 0,1-4 0 0,-3-1 0 15,2 2 0-15,-5-3 0 0,1-7 0 0,-1 1 9 0,0-3-1 0,0 2-20 16,1-2-3-16,-4-7-1 0,1 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12:3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8322 172 0,'0'0'8'0,"-14"7"1"0,1 0-9 0,-3 0 0 15,6 0 0-15,-1 3 0 0,1-3 168 0,2 0 32 16,2 2 7-16,4-2 1 0,-1 0-100 0,3 3-20 0,0-3-4 16,3 0-1-16,-1 0-43 0,6-2-9 0,0 2-2 15,0 0 0-15,5 0 16 0,3-5 3 0,0 5 1 0,3-2 0 16,-1-3-10-16,6 5-3 16,-3-7 0-16,3 0 0 0,0 0-24 0,2-4-12 0,-2 1 10 0,0 1-495 15,5-5-99-15</inkml:trace>
  <inkml:trace contextRef="#ctx0" brushRef="#br0" timeOffset="855.22">9467 8360 1267 0,'-3'-7'112'0,"3"4"-89"0,0-1-23 0,3-6 0 16,-1 3 125-16,4 0 21 15,-1-2 4-15,0 2 1 0,3-5-72 0,0 0-15 16,3 3-2-16,-3 2-1 0,2-3-25 0,1 3-4 0,2 0-2 0,-2 0 0 15,2 5-20-15,3 2-10 0,0 0 10 0,5 2-10 16,3 3 0-16,2 2 0 0,1 2-8 0,2 1 8 16,0 4 0-16,0 0 0 15,3-2 0-15,2 4 0 0,-5 3 0 0,3-7 0 0,-3 4 0 16,3 0 0-16,-3-1 0 0,5 1 0 0,-2-4 0 16,0 0 0-16,-1-5 0 0,-1 0 0 0,-1-5 8 0,0 5-8 15,0-7 0-15,-3 5 0 0,-2-5 0 0,-3 0 0 16,-2-5 0-16,-3 3 0 0,-3-3 0 0,-2-4 0 15,-1 6 11-15,-5-4-11 0,1-2 12 0,-4-3-12 16,-2 3 24-16,0-1-1 0,-5-4-1 0,-3 0 0 16,-2 5-22-16,-6-1 0 0,-5-4 0 0,-3 0 0 15,-8 5 0-15,3-6 12 0,-3 6 0 0,-2 0-1 16,-1-1-34-16,-2 6-6 0,-2-4-2 0,-4 6 0 16,-2 2-21-16,0 0-4 0,-5 2 0 0,0 3-1 15,-3 2 9-15,3 3 3 0,2-3 0 0,3 2 0 0,0 1 31 0,0 6 14 16,0-2-12-16,0-4 12 0,3 8 0 15,2-6 12-15,3 2 0 0,5 0 0 16,6-2 17-16,-1-5 4 0,6 3 1 0,3-3 0 0,-1 0-5 0,6 0-1 16,0-5 0-16,5-2 0 0,0 5 1 0,5-3 0 15,3-2 0-15,0 0 0 0,0 0-5 0,5 0-2 16,6 0 0-16,2 0 0 0,3 0 2 0,0-2 0 0,5 2 0 16,8-5 0-16,6 5-9 0,2 0-2 15,-3-2 0-15,6 2 0 0,-1-3-13 0,1 3 0 16,0-4 8-16,2-3-8 0,3 0 0 0,3 2 0 0,-3-2 0 0,0 0 0 15,-3-3 0-15,0 3 0 0,-2 0 0 16,-3-2 0-16,-5-3 0 0,0 7 0 0,-3-6 0 0,-3 4 0 16,1 4 0-16,-6-4 9 0,-3 0-9 0,1 5 8 15,-3-3 14-15,-6 3 2 0,1-5 1 0,-6 7 0 16,3 0-12-16,-3 0-2 0,-5 0-1 0,0 0 0 16,0 0-10-16,0 0 10 0,-5 9-10 0,-3-4 10 31,0 2-102-31,0-5-20 0,-2 8-4 0</inkml:trace>
  <inkml:trace contextRef="#ctx0" brushRef="#br0" timeOffset="1603.02">9297 7297 2365 0,'0'0'52'0,"0"0"10"0,-2-5 2 0,-1-2 4 0,3 4-55 0,0-4-13 0,-2 0 0 0,2 0 0 0,-3 3 27 16,0-3 2-16,1 2 1 0,-4-2 0 0,4 4-14 0,-4-4-4 15,1 0 0-15,0 5 0 16,-1-3-12-16,-1 3 0 0,-1-5 0 0,0 7 0 0,-6-2 0 0,4-3-10 15,-3 5 2-15,-3 0 0 16,3 0-21-16,-3 0-4 0,-3 5-1 0,1-3 0 16,2 5 6-16,0-5 2 0,3 5 0 0,-1 0 0 0,1-2 17 0,3 0 9 15,4 2-10-15,4 0 10 0,-4 2-24 16,1-2 2-16,5 0 0 0,-3 0 0 0,6-4 6 0,0 4 0 0,-1 2 1 0,4-4 0 16,2-3 15-16,2 3 0 15,1-5-10-15,-1 2 10 0,6-2 0 0,-3 5 0 16,1-3 0-16,-1-2 0 0,0 3 0 0,0-3 10 0,-2 0-10 0,0 7 10 15,-1-2 3-15,1-3 1 0,-3 7 0 0,0-2 0 16,0 3 2-16,-3 4 1 0,3 2 0 16,-6 1 0-16,6 6-1 0,-5 1-1 0,2 6 0 0,-2 1 0 15,0 2-15-15,-1 0 9 0,-2-3-9 16,3 3 8-16,-3-2-8 0,2 0 0 0,-2 1 0 0,-2-3 0 16,2-3 0-16,0-1 0 0,-3-1 0 0,3-1 0 15,-2-8 0-15,2 1-9 0,0-7 9 0,0-2-13 31,-3 1-19-31,3-8-4 0,0 0-1 0,0 0 0 0,5-8-135 0,-2-3-28 0</inkml:trace>
  <inkml:trace contextRef="#ctx0" brushRef="#br0" timeOffset="2255.19">9467 7285 1566 0,'-3'-10'69'0,"3"10"15"15,0 0-68-15,0 0-16 0,0 0 0 0,0 0 0 16,0 0 120-16,0 0 20 0,0 0 4 0,0 0 0 0,-5 7-62 0,2 1-13 15,1 1-2-15,-1 5-1 0,0 3-33 0,3 1-6 16,-2 3-2-16,2 3 0 0,-3 2-4 0,0 2-1 16,1 0 0-16,4 3 0 0,-2-3-20 0,-2-2 0 15,2 0 0-15,0-3 0 0,2 1 0 0,1-8-12 16,0-2 2-16,-3-4 0 0,2-3 10 0,4 0 0 16,-6-7 0-16,0 0 0 0,8-2-12 0,-3-5 2 0,5-3 1 0,-2-4 0 31,0-7-18-31,0 4-3 0,0-6-1 0,0 4 0 0,0-2 13 0,-3-3 2 15,1 8 1-15,-1-8 0 0,0 8 15 0,-2-5 0 0,-1 4 0 0,1 6 0 16,0-4 23-16,-1 6-3 16,1-3 0-16,0 3 0 0,-1 7 7 0,1-3 1 15,-3 2 0-15,0 3 0 0,0 0-14 0,0 0-2 0,8 3-1 0,-5 2 0 16,2 4-11-16,0 0 0 0,0-2 9 0,1 10-9 16,2-1 0-16,-3 6 0 0,3-6 0 0,0 0 8 15,2 6-8-15,1-6 0 0,0 1 0 0,2-8 0 16,0 5 8-16,0-7 0 0,3-5 0 0,-3 6 0 15,3-6-8-15,0-4 0 0,0-1 0 0,0-4 0 16,-3-5-10-16,3 1 0 0,0-4 0 0,-3 1 0 0,3-4-1 16,-3-4 0-16,0 4 0 0,1-4 0 15,-4-1 2-15,1-1 0 0,-1 1 0 0,-4 4 0 16,-4-2 9-16,1 2 0 0,0-2-9 0,-3 4 9 0,-3 3 0 0,0-2 0 16,1-1 0-16,-6 3 0 0,0 5 0 0,0-1 12 15,-3 3-12-15,-2 7 12 0,2-7-12 16,1 12 0-16,-3 0 0 0,-1 2 0 0,4 7 0 15,-1-5 0-15,3 8 0 0,-2-3 0 0,-1 7 0 16,1-2-9-16,2 4 9 0,0 1 0 16,2-1-9-16,1 3 9 0,0-2 0 0,2-1-9 0,3 1 9 0,3-1 0 15,2-6 0-15,0 4 0 0,3-12 0 0,3 8 0 16,0-10 0-16,2 2 0 0,0-2 0 0,3-2 0 16,2-3 0-16,4-4 0 0,-1-3 0 0,0 3 0 15,-3-5 0-15,4-2 0 0,-1-6 0 0,0 6 0 16,-3-5 0-16,4 0 0 0,-1-5-8 0,0 3 0 0,-3-1 0 0,4-4 0 31,-4 7-20-31,-2-5-4 0,0-2-1 0,0 4 0 16,-3 1-64-16,0-1-13 0,0-4-2 0,-2 5-774 0</inkml:trace>
  <inkml:trace contextRef="#ctx0" brushRef="#br0" timeOffset="2950.09">10250 7151 1558 0,'0'0'69'0,"0"0"15"0,0 0-68 0,0 0-16 0,-3 7 0 0,3-7 0 0,-2 0 99 0,-1 7 16 15,0 0 3-15,1 0 1 16,-4 2-37-16,4 1-7 0,-1 4-2 0,1 0 0 16,-1-2-49-16,0 7-11 0,1-3-1 0,-1 1-1 15,3 1-2-15,-3-1 0 0,1 4 0 0,2-5 0 16,-3 6-9-16,3-6 0 0,0 1-12 0,0-1 12 15,3-7 0-15,-1 6 0 0,-2-6 0 0,3 0 0 0,-3-4 0 0,3-3 0 16,-3-2 0-16,5 0 0 0,0 0-12 0,3-7 12 16,0 3-12-16,0-8 12 0,5 2-28 0,-2-4 3 15,-1 5 0-15,4-8 0 0,-1 3 13 0,3-2 4 16,-6-1 0-16,1 3 0 0,-1-2 8 0,4-1 0 16,-4 3 0-16,1-2 0 0,-3 6 22 0,0-4 0 15,0-2 0-15,0 4 0 0,-3 0-22 0,0 5 0 0,0 3 0 16,-2-3 0-16,2 2 9 0,-2 2 4 15,-3 3 1-15,0 0 0 16,0 0-14-16,0 0 0 0,0 0 0 0,3 8 0 0,-1 1 0 0,1 0 0 0,0 8 0 0,-1-5 0 16,1-1 0-16,0 3 0 0,-1 1 0 0,1-4 0 15,2 1 0-15,0-3 0 0,1 1 0 16,2-3 0-16,0-2 0 0,2-1 0 0,1-4 0 0,5 0 0 16,0 0 0-16,-3-2 0 0,3-5 0 0,0 0 0 15,2-3 0-15,1 1 9 0,-1-5-9 0,1 0 8 16,2-3 0-16,-3 1 0 0,1-3 0 0,2-2 0 15,-8-3-8-15,3 6 8 0,-3-4-8 0,1-1 8 16,-4-3-8-16,1 3 0 0,-3 1 0 0,0-1 8 16,-6 6-8-16,1-1 0 0,0-1 0 0,-3 2 0 15,-3 8 0-15,-2-5 0 0,-1 4 0 0,1 3 0 0,-3 0 0 16,0 7 0-16,-2-2 0 0,-1 4 0 0,-2 3 0 0,-1 2 0 16,-1 0-10-16,-1 2 10 0,0 1 0 0,0 6 0 15,0 1-8-15,0-1 8 0,3 3 0 0,2 0 0 16,1 7-10-16,-1-3 10 0,3 1 0 0,0-1 0 15,0 8-9-15,3-8 9 0,3 8 0 0,-1-5 0 16,0-3 0-16,6 1 9 0,0-1-1 16,-1-1-8-16,3-4 12 0,-2 6-4 0,5-8 2 0,-3 6 0 15,6-6 0-15,2 0 0 0,0-1-10 0,3 1 0 16,3-7 9-16,-1 6-9 0,1-6 0 0,2 0 0 16,-3-2 0-16,1 0 0 0,0-7 0 0,-1 8 0 15,1-8 0-15,-1 0-8 16,1-8-96-16,2 8-18 0,0-7-4 0</inkml:trace>
  <inkml:trace contextRef="#ctx0" brushRef="#br0" timeOffset="67145.56">15880 4966 2016 0,'0'0'89'0,"0"0"19"0,-2-2-87 0,2 2-21 0,-3 0 0 0,3 0 0 16,0 0 79-16,-3 0 11 0,-2 0 2 0,2 2 1 15,-2-2-63-15,2 7-13 0,-2-2-2 0,-3-1-1 16,3 3-14-16,-3 8 0 0,-3-6 0 0,4 5-10 16,-4 0-6-16,0-2 0 0,1 4-1 0,2-2 0 15,-3 8-27 1,3-4-4-16,-2-1-2 0,2 6 0 15,-3-1-4-15,3-4-1 0,0 6 0 0,-2-8 0 0,2 6 35 0,0-4 6 0,0 1 2 0,0-2 0 16,0-1 12-16,0 1 0 0,0-1 0 0,0-2 0 0,0-2 0 16,3 2 0-16,0 3 0 0,-3-1 0 0,2-2 0 15,1 0 0-15,3-2 0 0,-1 2 0 16,0 0 20-16,3-4 0 0,-2-1 0 0,4 3 0 0,-2-3 14 16,6-2 3-16,-4 3 1 0,3-3 0 0,3 2-5 15,-2-2-1-15,2-5 0 0,0 6 0 0,2-1-17 0,1-5-4 16,-1 3-1-16,1-3 0 0,2 3-10 0,0-3 0 15,1 3 9-15,1-3-9 0,4 0 0 0,0-2 8 16,-1 0-8-16,3 5 0 0,-2-2 0 0,2-3 0 16,0 0 0-16,0 4 8 0,3-1-8 0,-3-3 0 15,3 0 0-15,-3 4 8 0,0-1-8 0,-2-1 0 16,-1 3 0-16,1-3 0 0,-1-2 0 0,1 5 0 0,2-3 0 16,-2-2-8-16,-1 2 8 0,3 3 0 0,1-2 0 15,-4-3 0-15,-2 4 0 0,-3-1 0 0,3-3 0 16,0 4 8-16,-6-4-8 0,1 0 0 0,2 0 0 0,1 0-8 15,-7 3-4-15,4-3 0 0,-3 0 0 16,3 0 0 0,-4 0-42-16,-7 0-9 0,0 0-1 0,0 0-1 15,6-3-175-15,-6 3-36 0,-6-11-6 0,-1 1-2 0</inkml:trace>
  <inkml:trace contextRef="#ctx0" brushRef="#br0" timeOffset="67668.23">16118 5163 1634 0,'0'0'36'0,"0"0"7"0,0 0 1 0,-2 5 3 0,-1-2-38 0,3 6-9 0,-3-4 0 0,1 2 0 0,-1-3 68 0,1 3 12 15,2-2 3-15,-3 2 0 0,3-2-34 16,-3 7-6-16,3-5-2 0,-2-3 0 0,2 8-15 0,0-2-3 16,0-1-1-16,0-2 0 0,0 2-12 0,0-1-2 0,0 1-8 15,0 3 12-15,0-3-12 0,0 0 0 16,-3 1 0-16,3 4 0 0,0-5 0 0,0-2 0 16,0 8 0-16,-3-1 0 0,3-3 0 0,0 6 0 15,-2 2 0-15,2 0 0 0,-3-3 0 0,0 5 0 16,3-2 0-16,-2 2 0 0,-1-2 0 0,3 4 0 0,-3-1 0 0,3-4 0 15,-5 6-8-15,3-3 8 0,2-2 0 16,-3 4 0-16,3-1 0 0,-3-6 0 16,1 8 0-16,-1-1 0 0,3 1-8 0,0 2 8 0,-3-3 0 0,1 1 0 15,2-1 0-15,0 1 0 0,0-1 0 0,-3 1 0 16,6-3 0-16,-3-2 0 0,0-3 0 0,0-2 0 16,0 0 0-16,0-2 0 0,0 2 0 0,0-4 9 15,-3-3-9-15,3 2 0 0,0-2 0 0,0 5 8 16,0-7-8-16,0 2 0 0,0 0 0 0,0 0 0 15,0-7 0-15,0 2 8 0,0-2-8 16,0 7 0-16,0-2 0 0,0-5 0 0,0 0 0 0,0 0 0 16,0 2-23-1,0-2-3-15,0 0-1 0,0 0 0 0,0 7-28 0,0-7-5 0,0 0-2 0,0 0 0 16,0 0-131-16,0 0-27 0,0 0-4 16,0 0-2-16</inkml:trace>
  <inkml:trace contextRef="#ctx0" brushRef="#br0" timeOffset="68295.72">17346 5432 921 0,'-5'7'40'0,"2"-5"10"0,1 5-40 0,-1 2-10 16,-2 6 0-16,-1-1 0 0,4 2 196 0,-4 1 38 15,1-1 7-15,0 1 2 0,-1-1-143 0,1 7-29 16,-3-1-6-16,0-4-1 0,3 4-51 0,-3-4-13 0,3 4 0 15,-1-1 0-15,1-2 0 0,3 2 0 0,-6-2 0 0,2-3 0 16,4 8 0-16,-1-8 0 0,-2 8 0 0,2-8-10 16,0 8 10-16,3-10 0 0,-2 2 8 0,2-2-8 31,-3 0-34-31,6-2-11 0,-3 0-3 0,2-3-524 16,-2 1-104-16</inkml:trace>
  <inkml:trace contextRef="#ctx0" brushRef="#br0" timeOffset="68763.42">17703 5540 1692 0,'0'0'75'0,"0"0"15"0,0 0-72 15,0 0-18-15,3 4 0 0,-3 4 0 0,3-1 75 0,-1 2 11 16,1-2 2-16,0 2 1 0,-3 6-39 0,2-6-8 16,1 5-2-16,-1 3 0 0,1-3-25 0,2 2-6 15,-5 1-1-15,3-1 0 0,2 0-8 16,-2 3 0-16,2 0 0 0,-2-2 0 0,2-1 0 0,0 5 0 16,1-2 0-16,2-3 0 0,-3 6 0 0,3-13 0 0,3 8 0 0,-4-6 0 15,7 1 16-15,-4 0 0 16,4-7 1-16,1 2 0 0,-1-3-17 0,1-4 8 15,1 0-8-15,0-4 0 0,3-3 0 0,2-3 0 16,0-2 0-16,0-6 0 0,0 1 10 0,1 1-10 16,-4-1 8-16,1-2-8 0,-1-2 12 0,-5-2-2 0,3-1-1 15,-3 5 0-15,1-4 5 0,-4 2 1 0,1-3 0 16,-3 1 0-16,-3-1 15 0,0 1 3 0,1-1 1 16,-6 5 0-16,0-2-14 0,0 2-4 0,-6-2 0 15,1 5 0-15,0-1 0 0,-3 1 0 0,0-1 0 0,-3 3 0 16,3 0-16-16,-2-2 8 0,-1 6-8 0,1 1 0 15,-1-3 0-15,1 5-22 0,-1 2 3 0,-2-2 1 16,2 2-19 0,1 1-4-16,-4-1-1 0,4 5 0 15,-6 0-77-15,5 5-15 0,1-3-3 0,-4-2-787 0</inkml:trace>
  <inkml:trace contextRef="#ctx0" brushRef="#br0" timeOffset="69101.66">16521 6121 2761 0,'0'0'60'0,"-11"0"13"0,3 0 3 0,-3-3 2 0,4 3-62 0,-1-4-16 16,2 4 0-16,6 0 0 0,-5 7 19 0,2-7 1 15,1 7 0-15,-1 0 0 0,0 2-20 0,1 1 0 0,-3 8 8 0,2 1-8 16,-2 2-66-16,-3 5-17 0,0 5-3 0,0 2-1090 15</inkml:trace>
  <inkml:trace contextRef="#ctx0" brushRef="#br0" timeOffset="69547.24">18793 6095 2804 0,'0'0'62'0,"-5"2"13"0,2 3 2 0,1-3 1 0,-1 8-62 0,-2-3-16 0,2 0 0 0,1 2 0 16,-4-2 0-16,-2 3 0 0,0 4 0 0,0 2 0 15,-5-2-10-15,0 5-5 0,-6 2-1 0,4 3 0 16,-4-1-166-16,3 1-34 0,0 2-6 0</inkml:trace>
  <inkml:trace contextRef="#ctx0" brushRef="#br0" timeOffset="70036.63">19862 5328 1566 0,'0'0'69'0,"-2"2"15"0,2 5-68 0,-3 1-16 0,-2-1 0 0,5 0 0 16,-3 2 87-16,0 0 13 0,1 6 4 0,-1-6 0 16,0 7-36-16,1 6-6 0,-3-4-2 0,2 4 0 15,-2 3-22-15,2 6-5 0,-2 0-1 0,2 2 0 0,-2-1-24 16,2-1-8-16,0 2 0 0,1 2 0 0,-1-2 0 0,0 0 0 15,3 0 0-15,-2 2 0 0,-1-2 0 16,3 0-11-16,0-2 11 0,0-5-13 16,-2-5-11-1,2-2-3-15,0 4 0 0,0-6 0 0,0-3-34 16,0 2-7-16,0-6-2 0,0 4-815 0</inkml:trace>
  <inkml:trace contextRef="#ctx0" brushRef="#br0" timeOffset="70635.7">20246 5288 2343 0,'0'0'52'0,"0"0"10"0,11 0 2 0,-4 2 2 0,7-2-53 0,2 0-13 0,2 5 0 0,3-2 0 15,-5 4 60-15,5-5 10 0,0 5 2 0,1 0 0 16,-1 2-32-16,0-2-7 0,-3 1-1 0,4 1 0 16,-6 3-32-16,-3-8 0 0,3 8 0 0,-6-2 0 15,1-3-19-15,-1 2-10 0,-2-2-3 0,0 3 0 16,0-3 20-16,-5 2 3 0,2-2 1 0,-2 2 0 0,-3-2-4 0,0 5 0 16,0-2 0-16,-3-1 0 0,-2 0 12 0,0-1 0 15,-1 1 0-15,-2 3 0 16,-2-3 27-16,-1 1 7 0,1 1 2 0,-1 1 0 15,-2-5-48-15,-3 2-10 0,3-1-2 0,-1 1 0 16,1-2 24-16,0 0 0 0,0-2 0 0,-1-1 0 16,4 4 0-16,-1-1 8 0,3 0 0 15,-2 0 0-15,5-5 19 0,-1 5 3 0,1-5 1 0,0 6 0 0,2-1-18 0,3 0-3 16,-3 0-1-16,3 0 0 0,3 0-9 0,2-3 8 16,3 8-8-16,0-2 8 0,8-1-8 0,0-2 8 15,2 3-8-15,1-3 8 0,2 7-8 0,0-5 8 16,0 1-8-16,1 1 8 0,-1-1-8 0,3-1 0 15,-1-2 0-15,1 3 0 0,3 1 0 0,-6-6 0 0,5 2 0 16,-2 5 0-16,-3-7 12 0,3 2 0 16,-5 4 0-16,2-6 0 0,-5 2 16 0,0 3 3 0,-3-3 1 0,-3 0 0 15,-2 0-17-15,0-5-3 0,-2 5-1 16,-1 0 0-16,-3 0 5 0,-2 0 0 0,-2 0 1 0,-3 3 0 16,-9-1-1-16,4-2 0 0,-9 3 0 15,-2 4 0-15,-3-5-4 0,-2 5-2 0,-1-4 0 16,1 4 0-16,-1-5-2 0,1 5 0 0,5-4 0 0,-3-1 0 31,3 3-50-31,0-3-10 0,-3 1-3 0,-3-3 0 16,1 2-13-16,-1 5-2 0,-2-4-1 0,5-3-767 0,1 2-154 0</inkml:trace>
  <inkml:trace contextRef="#ctx0" brushRef="#br0" timeOffset="71754.92">15050 6410 1209 0,'-8'0'53'0,"8"0"12"15,-6-5-52-15,1 5-13 0,2 0 0 0,1-2 0 0,2 2 156 0,0-5 28 16,0-2 5-16,2 5 2 0,4-5-111 0,-4 0-23 15,4-3-4-15,-1 3-1 0,3 0-20 0,0-2-5 16,0-1-1-16,2-4 0 0,3 0 3 0,6-2 1 16,2-1 0-16,3-6 0 0,0-1-14 0,2 1-2 15,6-10-1-15,2 2 0 0,11-11 6 0,6-3 1 16,7-4 0-16,3-5 0 0,2 0 4 0,6-5 0 0,5-5 1 16,5-4 0-16,3-3-11 0,11-1-2 0,8-1-1 0,-1-7 0 15,-5-5-11-15,6-2 10 16,5 0-10-16,0 0 10 0,-1-2-10 0,1-3-11 0,3-2 3 0,-1 4-744 31,-2-6-148-31</inkml:trace>
  <inkml:trace contextRef="#ctx0" brushRef="#br0" timeOffset="75518.5">22103 5274 2314 0,'0'0'103'0,"-5"5"21"0,-3-3-100 0,3-2-24 0,-1 2 0 0,1 5 0 16,0-7 57-16,0 8 7 0,-1-1 0 0,1 2 1 15,-3-2-40-15,0 2-8 16,-2 3-1-16,2 0-1 0,-3 2 12 0,0-5 2 0,4 8 1 0,-1 2 0 31,-6-3-48-31,4 3-10 0,-1-3-1 0,1 6-1 16,-4-6-2-16,1 1-1 0,3-1 0 0,-1 1 0 0,3-3 9 0,0 0 1 0,0-5 1 0,3 1 0 15,0 4 7-15,2-5 2 16,0-2 0-16,3 0 0 0,6-4 13 0,-4 4 0 0,4-3 0 0,4 1 0 16,3-5 31-16,3 7 2 0,3-7 1 0,2 5 0 15,0-3-5-15,3-2-1 0,2 7 0 0,3-4 0 16,-2 4 7-16,2 0 1 0,-3 0 0 16,1 0 0-16,2 2-36 0,0 1 0 15,3-3-10-15,0 2 10 0,2 5 0 0,-5-4 0 0,3 4 9 16,-3 0-1-16,0-2-8 0,-5 2 0 0,-3 2 0 0,-2 1 0 0,-1-1 0 0,-5 5 0 15,1-4 0-15,-6 6 0 0,-1-6-17 0,1 4-5 16,-5-2-1-16,0 4 0 0,-3-6 10 0,-3 6 1 16,0-6 1-16,-5 4 0 0,1-5 2 0,-9 1 0 15,2 6 0-15,-7-6 0 0,0-1 9 0,-5-2 0 16,-1 3 0-16,-2-1 0 16,-3-2 0-16,3 3 12 0,0-1-4 0,0-2 0 0,3-4 13 0,-1-1 3 15,1 3 1-15,-3-5 0 0,-1-2-9 0,1 2-1 16,0-7-1-16,0 4 0 0,0-1-14 0,3-3 9 15,-1 0-9-15,3-7 8 16,-2 7-44-16,5-7-10 0,-1-3-2 0,1 3 0 16,5 0-16-16,-2-2-4 0,5 2-1 0,-3-3 0 15,5-4-115-15,-2-2-24 0,-8-15-4 0,5 5-608 0</inkml:trace>
  <inkml:trace contextRef="#ctx0" brushRef="#br0" timeOffset="75796.41">22225 5385 2336 0,'0'0'52'0,"0"0"10"0,0 0 2 0,8 0 1 0,3 0-52 0,-1-3-13 16,6 3 0-16,3 0 0 16,2 0 53-16,5 0 8 0,1 0 2 0,-1 0 0 15,3-5-10-15,-2 5-1 0,2-2-1 0,-5-3 0 0,2 5-38 0,0-2-13 16,1-5 9-16,-1 5-9 0,1-3 0 15,2-2 0-15,0 2 0 0,0 0 0 16,-2-2 0-16,-4 3 0 0,1-3 0 0,0 2 0 16,-5-2-40-16,2 5 0 0,-5-5 0 0,-1 4 0 15,-1-2-14-15,-4-2-3 16,1 7-1-16,-3-4-678 0,0-1-136 0</inkml:trace>
  <inkml:trace contextRef="#ctx0" brushRef="#br0" timeOffset="77802.94">1040 10314 1566 0,'-11'0'69'0,"3"5"15"0,0-5-68 16,0 2-16-16,3-2 0 0,-3 2 0 16,0-2 71-16,0 7 10 0,-2-7 3 0,4 8 0 0,4 1-19 0,2-2-3 15,-3 2-1-15,3 6 0 0,3-1-41 0,5 4-9 16,-6 4-2-16,6-4 0 15,3 6-9-15,2-1 0 0,0 1 0 0,3-1 0 0,-5 1 0 0,7 0 0 16,-2-1 0-16,5 1 0 0,3-1-13 0,-3-2 5 16,6-4 8-16,-1-1-13 0,6 1-2 0,-8-3 0 15,2-2 0-15,6-5 0 0,-3 2 15 0,-2-2-9 0,2-2 9 16,-3-3-8-16,1 3 8 0,-1-5 0 16,3-5 0-16,-2 3 0 0,7-3 0 0,-5-2 0 15,3-2 0-15,0 2 8 0,2-3-8 0,0 3 0 0,3 0-8 16,-2-2 8-16,-3 2 0 0,2-3 11 0,-2 1-1 0,-3-3 0 15,5 3 6-15,-5-1 0 0,0-4 1 0,3-2 0 16,5 1 3-16,-2-1 1 0,2-3 0 0,0-2 0 16,-8 5 3-16,0-8 0 15,3 1 0-15,-6-1 0 0,1-7-3 0,-6 6 0 0,3-1 0 0,-3-5 0 16,3 1-1-16,-6-1-1 0,-5 0 0 0,3 3 0 16,-5-7-3-16,2 9-1 0,-8-7 0 0,1 3 0 15,-6-8-3-15,0 5-1 0,-6 0 0 0,1-5 0 16,-8 3-3-16,2-3-8 0,-7 1 12 0,2 4-4 15,-3 0-8-15,-2 2 10 0,-3 1-10 0,-2-1 10 16,-3 5-10-16,-8 3 12 0,0-3-12 0,2 5 12 16,-2 2-12-16,-5 5 0 0,8 0 0 0,-4 7 0 15,1 2 8-15,3 0-8 0,-6 5 0 0,3 0 8 0,-8 10-8 0,0-3 0 16,3 0 0-16,0 2-11 16,2 8 11-16,-2-3 0 0,5 2-9 0,0 1 9 0,0-3 0 0,-1 2-9 15,-6 1 9-15,6 4 0 0,-4-2-10 0,5 4 10 16,0 1-8-16,0 4 8 0,3-2-8 0,-1 5 8 15,6-1-8-15,-3 3 8 0,6-2-10 0,2 2 10 16,0-1-12-16,6 1 12 0,-1-2-18 0,1 9 3 16,2-2 1-16,5 2 0 0,3 0-7 0,0-1-2 0,6 1 0 15,2 5 0 1,2-5-20-16,6-5-4 0,0 1-1 16,0-3 0-16,3-8-108 0,-1 6-21 0,6-5-5 0</inkml:trace>
  <inkml:trace contextRef="#ctx0" brushRef="#br0" timeOffset="89072.8">15880 7087 345 0,'3'-9'31'0,"-3"2"-31"15,0-3 0-15,0 1 0 0,-3-3 276 0,-2 3 50 16,2 2 10-16,-2-3 1 0,0-4-165 0,-3 10-32 16,0-8-8-16,0 5 0 0,0 2-24 0,-3 0-5 15,1-2-1-15,-3-2 0 0,5 7-38 0,-3-3-8 16,-2-2-2-16,2 4 0 0,1-4-34 0,-1 7-6 15,1-2-2-15,-1 2 0 16,-2 0-12-16,2 2 0 0,1-2 0 0,-1 7 0 0,3 0 0 0,-5 3-13 16,2-1 2-16,1 8 1 0,-1 4 2 0,3 2 0 15,0 3 0-15,0 5 0 0,3 2 8 0,2 4-8 16,1 3 8-16,2 7-8 0,-3-4 8 0,6 4 0 16,-3 7 0-16,0-7 0 0,2 7-8 0,-2-7 0 15,3-5 0-15,0 5 0 0,-3-7 8 0,2 0 0 16,-2 5 0-16,0-5 0 0,3-2 0 0,0-3 0 0,-3 3 0 15,2-5 0-15,-2-1 0 0,0-1-8 0,0 0 8 0,3-6-8 16,-6-1 8-16,3-8 0 0,-2 8 8 16,2-10-8-16,-6 3 0 0,4-3 0 0,-4-5-10 0,4 0 10 15,-4-1-14-15,1-1 4 0,-3-7 1 0,0 0 0 16,-2 0-42-16,-1-7-8 16,3-1-1-16,-5-1-1 0,0 0-4 0,-3-5-1 15,0-3 0-15,-3-2 0 0,1-4 2 0,-1-5 1 16,-2 4 0-16,3-7 0 0,-1-1 21 0,1 1 4 0,2 3 1 0,0-3 0 15,0 3 37-15,3 2 0 0,-3 0 0 0,5 5 0 0,1 2 23 16,2 0 12-16,0 3 2 0,3 7 1 0,2-1-20 16,3 1-4-16,0-3-1 0,3 5 0 0,2 2 11 0,0-2 3 15,3 0 0-15,0 0 0 0,3 5 7 0,2-3 2 16,-3-2 0-16,6 5 0 16,0-6-16-16,3 8-4 0,-1-7 0 0,6 5 0 0,0-3-16 0,0 5 10 15,-1-2-10-15,1 2 8 0,-3-2-8 0,1 2 0 16,-1 2 0-16,0-2 0 0,0 2 0 0,-5-2 0 15,0 5 0-15,0-3 0 0,-6 3 0 0,4-3 0 16,-4-2 0-16,-2 8 8 0,3-6-8 0,-3-2 0 16,0 5 0-16,-1-3 0 0,1-2 0 0,-2 7 0 0,2-5 8 15,0 3-8-15,-1 2 13 16,4 0-2-16,-3-2-1 0,3 2 0 0,-1 5 9 0,1-3 1 16,-1 1 1-16,1-1 0 0,0 3-1 0,-1-1 0 0,-2-4 0 0,3 3 0 15,-3 2-5-15,-1-3-2 0,-1 0 0 0,-1-1 0 16,-2 1-5-16,-3-2 0 15,2 0-8-15,-2-7 12 0,0 0-12 0,0 0 8 0,0 0-8 0,0 0 0 16,0 0 19-16,-8-7-3 0,3 5 0 0,2-5 0 31,-2-8-41-31,3 6-9 0,-4-5-2 0,6-3 0 0,0-1 14 16,3-3 2-16,0-3 1 0,2 0 0 0,3 6 19 0,0-6 0 0,5 3 0 0,3-3 0 16,-3 8 0-16,3 0 0 0,2-6 8 0,-2 11-8 15,0-4 16-15,3 1-4 0,-3 5 0 0,2 2 0 16,-2 0-4-16,0 5-8 0,-3-3 11 0,3 5-11 0,-3 0 8 15,6 5-8-15,-3-3 0 0,-1 5 0 16,1 2 8-16,-2-2-8 0,1 0 0 0,1 0 0 0,-5 3 0 16,2-3 0-16,-2 0 0 0,-1 0 0 0,1 2 0 15,-6-1-12-15,0-1 3 0,-2 0 1 16,5-3-6-16,-5 3-1 0,-3 0 0 0,0 1 0 16,2-1 7-16,-4-5 8 0,-1 5-13 0,-2 0 5 0,5-7 0 0,0 0 0 15,-6 2 0-15,4 3 0 0,-3-3 8 16,5-2 0-16,0 0 0 0,0 0 0 0,-6 0 0 0,6 0 0 15,0 0 0-15,0 0 11 0,0 0-11 0,0 0 0 16,6 0 0-16,-1 5 0 0,0-3 8 0,3 6 4 0,-3-6 0 16,3 5 0-16,-2 2-4 0,2-2 0 15,-8 5 0-15,5-2 0 0,3-1-8 0,-3-2 0 0,0 0 0 16,1 0 0-16,-1-2 0 0,3 2 0 16,-3-7-9-16,-5 0 9 15,8 0-42-15,3 0-2 0,2-2 0 0,-3-5 0 16,1-1-18-16,0-1-4 0,2-5-1 0,0 5 0 0,-5-6 40 0,5-1 8 0,0 2 2 0,-2 2 0 15,0-2 61-15,-1 0 12 0,1-3 2 0,-1 8 1 16,1 0 19-16,-3 2 4 0,0-1 1 0,0 8 0 16,2-7-32-16,-2 7-7 0,-2 5 0 15,-1-3-1-15,3 6-25 0,0-1-5 0,-3 2-1 0,-2 0 0 16,-1 6-12-16,1-1-8 0,-3-3 8 0,3 3-13 16,-3 3-67-16,0-8-14 15,2 5-2-15,4-4-1 16,-4-3-75-16,4 0-14 0,1 0-3 0,1-5-589 0</inkml:trace>
  <inkml:trace contextRef="#ctx0" brushRef="#br0" timeOffset="89266.47">16865 7536 748 0,'10'-7'67'0,"-2"-4"-54"0,-3-3-13 0,3-1 0 0,0-1 222 0,0 2 42 15,0-3 8-15,-3 6 1 0,-2-1-96 0,2 0-19 16,-2 0-4-16,0 5-1 0,-3 3-61 0,0 4-12 16,2-5-2-16,-2 5-1 0,0 0-27 0,0 0-6 15,-2 7 0-15,2 0-1 0,0 7-28 0,0-2-6 16,-3 9-1-16,3 3 0 0,3 1-8 0,-3 4 0 15,0-1 0-15,2 2 0 0,4 1 0 0,-4-5-11 16,-2 2 3-16,6-4 0 16,-1-1-76-16,0-4-16 0,0-3-2 0,-2 1-1003 0</inkml:trace>
  <inkml:trace contextRef="#ctx0" brushRef="#br0" timeOffset="89461.43">16677 7393 2923 0,'0'0'129'0,"0"0"27"0,-3 2-124 0,3-2-32 15,11 5 0-15,-1-3 0 0,1 5 76 0,2 1 8 0,8-6 3 0,6 5 0 16,-4 0-47-16,1-5-8 0,3-2-3 0,-3 0 0 16,5 0-29-16,0 0-15 0,0-2 2 0,5-5 0 31,9-2-112-31,-4-1-23 0,1-2-4 0,0-4 0 0</inkml:trace>
  <inkml:trace contextRef="#ctx0" brushRef="#br0" timeOffset="90305.34">22431 7346 2419 0,'0'0'107'0,"0"0"22"0,0 0-103 0,0 0-26 0,3 2 0 0,5 5 0 15,0 0 128-15,2 0 21 16,4-4 4-16,-4 4 1 0,4 2-119 0,-4-2-24 0,1 5-11 0,-3-2 10 16,0-1-10-16,0 7 0 0,-6-1 0 0,3 1-11 31,-2-2-39-31,0-2-8 0,-3 7-2 0,0-3 0 16,-3-4-36-16,0 2-8 0,1-5-2 0,-1 3 0 15,1-7 14-15,2 2 4 0,0-7 0 0,0 0 0 0,0 0 88 0,-3 0 0 0,-2-7 18 0,5 2-2 16,-3-7 51-16,3 3 10 0,0-7 3 0,3-6 0 15,2-1 5-15,0-1 2 0,0 1 0 0,3-3 0 16,-2 2-44-16,2 1-9 0,0-1-2 0,2 1 0 16,3-1 0-16,-2 6 0 0,0-4 0 0,-1 4 0 15,1 3-32-15,-1-1 0 0,1 0 0 0,-1 1 0 16,-2 8-21-16,0 0-8 0,0-2-2 0,0 2 0 16,-3 0-85-16,1 4-16 0,2-4-4 0,-3 0-987 15</inkml:trace>
  <inkml:trace contextRef="#ctx0" brushRef="#br0" timeOffset="91289.83">22812 7386 2718 0,'0'14'60'0,"3"-7"12"0,0-2 2 0,-1 7 2 0,6-1-60 0,0-4-16 16,3 3 0-16,-1-3 0 0,-2 0 53 0,3 0 8 0,2-5 2 0,-2 3 0 15,-1-5-40-15,1-5-8 16,-1 5-2-16,1-4 0 0,-3-1-13 0,3-4 0 15,-4-6 0-15,1 6 0 16,3-5-32-16,-3-3-10 0,0 3-2 0,-3-2 0 16,0-1-16-16,1 1-3 0,-1-3-1 0,-2 5 0 0,-1-2 36 0,-2 1 6 0,-2 1 2 0,2 5 0 31,-6-1 20-31,4 1 8 0,-4-3 0 0,4 10 0 0,-3-3 29 0,-1 5 6 0,-2 0 1 0,0 5 0 16,0-3-29-16,0 3-6 0,-2 4-1 0,2-2 0 15,-5 3-8-15,2-1-11 0,-2 5 3 0,0-4 0 16,2 6 8-16,1 3 0 0,-4-2 0 0,6 1 0 31,0 4-28-31,3 1-3 0,0 1-1 0,5 1 0 0,0-1 32 0,2 2 0 16,1-5 0-16,5 3 0 0,0-6 0 0,5 4 0 0,3-6 0 0,0 0 0 15,3-1 0-15,-1-6 0 0,3 0 0 0,0-4 0 16,3-3 0-16,3 3-9 0,4-5 9 0,-2-5 0 0,1-2 0 0,-1 3 0 16,0-8 0-16,0 2 0 15,0 3-10-15,-3-4 10 0,-2-3-12 0,-3-1 12 0,1-1 0 0,-4 2 0 16,-2-3 0-16,-3 1 0 0,-2 2 0 0,-1-3 0 15,1 6 0-15,-6-3 0 16,3-1 0-16,-2 6 20 0,-4-5-2 0,1 4-1 0,-3 1 11 0,0-3 3 16,-3 3 0-16,1 2 0 0,-1-3-15 0,0 1-4 15,-2 2 0-15,0 0 0 0,-1 0-12 0,1 0 9 16,0 4-9-16,-1 1 8 0,1-3-8 16,0 3 0-16,0 2 0 0,-1 0-11 0,1 2 3 0,0 3 0 15,2 0 0-15,-2 2 0 0,2 0 8 0,-2 7-8 0,2-5 8 16,3 6-8-16,-2-4 8 0,2 3 0 0,-3 1 0 0,3-1 0 15,3-3 0-15,-3 4 0 0,2-6 0 0,1 0 0 16,-1-4 0-16,1 2 0 16,2-5 0-16,1 5 0 0,2-7-8 0,-3 0 0 0,0 0 0 15,3 0 0-15,0-2 8 0,0-3 0 16,0 5 0-16,0-7 0 0,0 7 0 0,0-2 11 0,0-3-3 16,-3 5 0-16,3 0 4 0,0-2 0 0,-3 2 0 0,0 0 0 15,1 0 0-15,2 0 0 0,-3 0 0 0,-2-2 0 16,2 4-12-16,0-2 0 0,1 0 0 0,-4-2 0 15,3-3 0-15,1 5 0 0,-4-2 0 0,4-3 0 16,-1 5-16-16,-2-2-3 0,-1-6 0 0,4 6 0 16,-4-3 4-16,4 3 1 0,-1-3 0 0,0 3 0 15,-2-5-16-15,2 5-3 0,3-3-1 0,0-2 0 0,-3 7 11 16,0-5 3-16,1 0 0 0,2 3 0 16,0-3-8-1,-3 3-2-15,3-3 0 0,-3 3 0 0,3 2 19 0,3-7 11 0,-3 7-12 0,0-2 12 0,0-3 22 0,-1 5 11 16,1 0 3-16,-2 0 0 0,2 0 16 0,0 0 3 15,-1 5 1-15,1-3 0 0,-2-2-29 0,2 7-6 16,-3-5-1-16,0 5 0 16,1 0-20-16,-1 3 0 0,0 4 0 0,-2-5 0 0,-1 3 0 0,1 0 0 15,-3 0 0-15,0-1 0 16,0 1 0-16,0 0 0 0,0-5 0 0,-3 2 0 0,3-2 0 0,0 0 0 16,0-7 0-16,0 0 0 0,0 0 11 0,0 0-3 15,0 0 0-15,-5-7 0 0,5 0-8 0,0-2 0 0,0-5 0 16,3-3-11-16,2-1 11 0,0-4 11 0,1-1-3 0,-1-8 0 15,3 5 20-15,2 1 3 0,1-6 1 16,0 0 0-16,2-2-32 0,3 3 0 0,-3 4 0 16,3-2 0-1,2 11-20-15,1-1-9 0,-1 3-3 16,-2 1 0-16,0 7-1 0,0 5-1 0,3-5 0 0,-4 12-785 0,1-3-157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15:43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18135 1109 1209 0,'0'0'53'0,"0"0"12"0,-3 2-52 0,-2 5-13 15,2 0 0-15,0-4 0 0,1 13 188 0,2 5 34 16,-3-2 7-16,6 9 2 0,-3-2-176 0,2 7-35 16,-4-2-8-16,2 9 0 0,0-3-12 0,-3 10 0 15,0 0 0-15,1 5 0 0,2 2 0 0,-3 3-9 16,0-3 9-16,1-2-10 0,-1-1 10 0,1 3-10 15,-1-4 10-15,0 1-10 16,3-8-22 0,-2-3-5-16,2 0-1 0,-3-12 0 0,3-2-26 0,3 2-6 15,-3-9-1-15,2-3 0 0,-2 1-120 0,3-5-24 0</inkml:trace>
  <inkml:trace contextRef="#ctx0" brushRef="#br0" timeOffset="553.46">18201 1172 1612 0,'0'0'144'16,"5"-4"-116"-16,-2 1-28 0,5-4 0 15,-3 5 97-15,5-3 14 0,4 3 2 0,-1-3 1 16,0 5-39-16,0 0-8 0,1 5-2 0,-1-3 0 0,3 5-52 0,0 0-13 15,-3 3 0-15,5 4 0 16,-2-2 0-16,0 2 0 0,-3 2 0 0,1 5 0 16,-1-4 0-16,-3 2 0 0,-2-1 0 0,0 1 0 15,-5 2-17-15,2-2-7 0,-5 2 0 0,0-4-1 0,-2 2 2 0,-4 2 1 16,1-2 0-16,-8 2 0 0,-3-5 10 16,-3 5 3-16,-2-2 0 0,-3-2 0 15,1 4 9-15,-4-2-13 0,1-5 5 0,-1 7 8 0,1-5 0 0,2 1 0 16,5-8 0-16,1 5 0 0,2-11 0 0,3 6 0 15,2 3 9-15,1-10-9 0,2-2 17 0,2 10-1 0,1-10 0 16,5 0 0-16,0 0 7 0,0 0 1 16,0 0 0-16,8 0 0 0,0 0-5 0,5 0-1 0,0 0 0 0,3 4 0 15,5-4 4-15,3 3 1 0,3-3 0 16,2 7 0-16,0-7-12 0,3 7-3 0,2 0 0 16,0-5 0-16,-4 10-8 15,-1-3 0-15,0 1 0 0,-3-3 0 0,1 2 0 0,2 5 0 16,-5-7-9-16,2 5 9 0,0 2 0 0,-4 0 0 0,-4-4 0 0,-5 6 0 15,1 1 8-15,-6 4-8 0,-3-12 11 16,0 13-11-16,0-4 8 0,-7 4-8 16,-6 1 0-16,-3 1 0 0,-5-1 19 0,-2 1-3 0,-6-6-1 0,3 8 0 15,-3-5-3-15,0 3-1 0,0-5 0 0,-2 4 0 16,-3-2-11-16,-3-4 0 0,-2 4 0 0,5-4 0 31,-3-6-54-31,3 3-13 0,0-4-2 0,5-5-1 0,0-3-176 0,3-4-35 16,-16-13-7-16,13-8-2 0</inkml:trace>
  <inkml:trace contextRef="#ctx0" brushRef="#br0" timeOffset="801.01">18830 1259 2156 0,'0'0'48'0,"0"0"9"0,6 3 3 15,2 6 0-15,-3-2-48 0,3 7-12 0,0 3 0 0,-3-1 0 16,3 8 30-16,-3 6 4 0,1 1 1 0,-4 9 0 0,1 2-35 0,-3 5 0 0,0 14 0 0,-3-4 0 16,1-1 0-16,-4 12 0 15,1-2 0-15,0 3 0 0,-1-1 0 0,-1-5 0 16,-1-9 0-16,2 3 0 16,1-3-32-16,0-7-1 0,-1 2 0 0,4-13 0 15,-1 4-71-15,3-15-15 0,0-1-2 0,0-3-712 0</inkml:trace>
  <inkml:trace contextRef="#ctx0" brushRef="#br0" timeOffset="1056.67">18997 1238 2257 0,'0'0'100'0,"0"0"20"0,0 0-96 0,0 0-24 0,5 0 0 0,6 0 0 0,0 0 53 0,4 7 6 16,4-4 1-16,-1 1 0 0,1-1-25 0,5 1-5 15,-6-1-1-15,6 4 0 16,-3 0-29-16,3 0 8 0,-5 2-8 0,2-2 0 16,0-4 0-16,0 4 0 0,-2 0-9 0,-1-5 9 15,1 3-96-15,-3-3-14 0,-1 3-2 0,1-3-915 16</inkml:trace>
  <inkml:trace contextRef="#ctx0" brushRef="#br0" timeOffset="1287.22">18952 1737 2386 0,'0'0'52'0,"0"0"12"0,0 0 1 0,0 0 3 0,5 9-55 0,3-4-13 0,3-3 0 0,0 5 0 16,2-2 46-16,0-3 6 0,5 5 2 0,1-4 0 16,2 1-29-16,-2-1-5 0,-1 4-2 0,-2 0 0 15,3-5-18-15,2-2-16 0,-3 10 4 0,3-6 0 32,-2-4-58-32,2 3-11 0,-2-3-3 0,-3 4-988 0</inkml:trace>
  <inkml:trace contextRef="#ctx0" brushRef="#br0" timeOffset="1726.11">20108 1379 2016 0,'0'0'89'0,"0"-9"19"0,0 4-87 0,0-2-21 0,-2 0 0 0,-1 5 0 0,3-5 130 0,0 7 22 16,-8 0 4-16,3 0 0 0,-8 0-94 0,-1 0-19 15,-4 4-4-15,-1 1-1 16,-2 7-51-16,0 0-11 0,-5-1-1 0,2 6-1 0,-3-8 17 0,3 8 9 16,1 4-10-16,-1-5 10 15,3 3-10-15,-1 0 10 0,1 0-10 0,3 2 10 0,2-2-14 0,0 4 3 16,0-6 1-16,6 4 0 0,-4-2 10 0,4 2 0 16,4-12-9-16,1 8 9 0,3-1 0 0,4 1 0 15,1-10 0-15,5 9 0 0,0-4 0 0,2 0 0 16,4-1 8-16,-1 1-8 0,5 0 0 0,3 0 0 15,1-5 8-15,1 7-8 0,4-5 0 0,-3 1 0 0,5-3 0 0,-3 2 0 16,-2 3 0-16,3 0 0 0,-1-5 0 0,-5 5 0 16,3-3 0-16,-6-2 8 0,1 5-8 0,-6-5 0 15,0 7 0-15,-2-5 0 0,-3 8 0 0,0-3 0 16,-5-5 10-16,2 8-10 0,-5-1 12 0,-3-2-12 16,-2 0 12-16,0 3-12 0,-6-1 12 0,-2 1-12 15,-6 4 8-15,-2-5-8 0,0 3 0 0,-3 2 0 16,0-2 8-16,-2 0-8 0,-3 0 0 0,2-3 0 15,1 6 0-15,-1-6-9 0,4-2-1 0,-1-2 0 16,0-5-94-16,3 7-20 0,-3-12-3 0,0 3-898 16</inkml:trace>
  <inkml:trace contextRef="#ctx0" brushRef="#br0" timeOffset="2279.23">17330 2670 1958 0,'0'0'174'16,"6"0"-139"-16,1 0-35 0,7 0 0 16,2-7 124-16,7 7 17 0,6-2 4 0,3 2 1 15,3-5-90-15,4 5-19 0,-2 0-3 0,3 0-1 16,-3 0-5-16,3 5 0 0,-1-3-1 0,6 3 0 15,3-3-13-15,2 6-2 0,3-1-1 0,0-5 0 16,-3 5-11-16,3 0 0 0,6 0-10 0,-1-7 10 16,8 2 0-16,-5 6 0 0,0-8-8 0,-1 7 8 15,7-7-30-15,-1-5-3 0,3 3-1 0,-1 2 0 0,-4 0 26 16,2-3 8-16,3-2 0 0,2 5 0 16,-2 0 0-16,0-2 0 0,-3 2 0 0,3-5 9 0,-6 3-9 15,3 2 0-15,-2-2 0 0,-3-3 0 0,-3 5 24 0,-2-2 7 16,-6 2 1-16,3 0 0 0,-3-5-21 0,-2 5-11 15,-6 0 12-15,0-2-12 0,-2 2 18 0,-6 0-3 16,-2 0-1-16,-5 0 0 0,-1 0-2 0,-5 0 0 16,0 0 0-16,-5-5 0 15,0 5-12-15,0 0 0 0,-5 0 8 0,2 0-8 0,-3 0-11 16,1 0-5-16,-3 5 0 0,-3-5-1 16,0-5-103-16,1 3-20 0,-6 2-4 0</inkml:trace>
  <inkml:trace contextRef="#ctx0" brushRef="#br0" timeOffset="22059.9">9379 7574 345 0,'0'0'31'0,"0"0"-31"0,0 0 0 0,0 0 0 15,-5 0 275-15,3-5 49 0,-4 5 9 0,6 0 3 16,-2 0-204-16,2 0-40 0,0 0-8 0,0 0-1 16,0 0-50-16,0 0-9 0,0 0-3 0,5-2 0 15,-5 2-21-15,5-5 0 0,3 3 0 0,-3 2-8 16,3 0 8-16,-2 0 0 0,-1 2 0 0,3-2 0 15,-3 5 0-15,3-3 0 0,-3-2 0 0,1 7-8 0,-1-2 8 0,0 0 9 16,-5-5-1-16,6 7-8 0,-4-2 28 0,1 2 0 16,-3-7-1-16,3 4 0 0,-6 3-27 0,0 3 8 15,1-3-8-15,-4 0 0 0,1 2 17 0,-3-2-1 16,0 0-1-16,0 1 0 0,-5-6-7 0,2 5 0 16,1 0-8-16,-1-7 12 0,1 5-12 0,-1-3-13 15,0-2 2-15,1 0 1 0,2-2 10 0,0-3-8 16,3-2 8-16,-3 0-8 0,2-3 8 0,1 3 0 0,3-4 0 0,-4-3-8 15,6-1 8-15,-2 4 11 0,2-8-3 0,2 9 0 16,-2-4 16-16,0 5 4 16,6 2 0-16,-4-3 0 0,1 3 3 0,2 0 1 15,0 3 0-15,3-1 0 0,0-2-18 0,3 0-3 0,-1 4-1 16,1 1 0-16,0-3-10 0,2 5 0 16,0-2 0-16,0 2 0 0,1-5 0 0,-1 5 0 0,0 0 0 0,-2 0 0 15,-1 7 0-15,-2-7 0 0,0 5 0 0,0-3 0 16,-8-2 0-16,0 0 0 0,0 0 0 0,0 8 0 15,-3 1 0-15,1-2 10 0,-4-5-2 0,1 5-8 16,-5 0 14-16,-1 3-4 0,3-3-1 0,-3-2 0 16,-2-1-9-16,0 1 12 0,2-3-12 0,1-2 12 15,-1 5-12-15,1-5 0 0,2-5 0 0,2 3 0 16,1-3 0-16,0-4-14 0,2-5 3 0,1 2 1 16,-1-2-1-16,3-3 0 0,5-4 0 0,0 3 0 0,1-4 11 15,2 6 0-15,0-1 0 0,0 3 0 0,-1 3 0 0,4-4 0 16,0 8 0-16,-1 0 0 15,-2 3 11-15,0-1 4 0,3 5 1 0,-1 0 0 16,-2 0-7-16,3 7-1 0,-3-5 0 0,0 10 0 16,-3-3-8-16,0 1 10 0,1-1-10 0,-1 5 10 15,-3 3-1-15,-2-3 0 0,0 2 0 0,0-1 0 0,-5 1-9 16,3 0 8-16,-6-1-8 0,2-4 8 0,1 3-8 0,-3-4 0 16,0 4 0-16,-2-7 0 15,2 2-20-15,0-1-5 0,0-6-2 0,-3 3 0 0,1-5 14 16,2-5 2-16,-6 5 1 0,4-5 0 0,-1-2 10 0,1 0 0 0,2 0 0 15,-3-7 0-15,3-3 0 0,0 1 0 16,3 2 8-16,0-5-8 0,5-2 0 0,0 4 9 0,0-1-9 0,2 1 0 16,6-2 0-16,0 8 0 0,3-4 0 0,2 6 0 15,3 2 0-15,2 0-12 0,-2 0 3 0,3 7 1 16,2 0 0-16,0 5 0 0,-2-3 0 16,2 5 0-16,-3-5 8 0,1 10-8 0,-3-3 8 0,0-1-8 15,-3 1 8-15,0 5 0 0,-2-2 0 0,-3 0-8 16,0-1 8-16,-3 1 0 0,0 0 0 0,-2 4 0 15,-3-2 9-15,0-4-9 0,-6 4 12 0,4-5-12 16,-3 5 15-16,-3-4-4 0,0 2-1 0,-3-3 0 16,3-2-1-16,-2-5 0 0,-4 6 0 0,4-8 0 15,-3 0-1-15,-1 0-8 0,1-8 12 0,-3 1-4 16,3 0-8-16,0-2 0 0,0-5 9 0,-1-3-9 16,4 1 0-16,2-1 8 0,0 3-8 0,3-2 0 15,2-1 0-15,0 8-20 0,3-5 4 0,3 7 1 16,0-3-66-16,-3 3-14 0</inkml:trace>
  <inkml:trace contextRef="#ctx0" brushRef="#br0" timeOffset="98759.03">13954 7094 172 0,'0'0'8'0,"0"0"1"0,0 0-9 0,0 0 0 0,0 0 0 0,0 7 0 16,0-7 164-16,-3 7 32 0,3-4 5 0,0-3 2 15,-5 7-111-15,5-7-23 0,-2 7-4 0,2-7-1 16,-6 7-38-16,4-5-8 0,2-2-2 0,-3 7 0 16,3 0-25-16,0-7-6 0,0 0-1 0,0 0 0 15</inkml:trace>
  <inkml:trace contextRef="#ctx0" brushRef="#br0" timeOffset="100322.36">13893 7205 172 0,'6'7'16'0,"-6"-7"-16"0,0 0 0 0,0 0 0 0,0 0 197 0,0 0 37 16,0 0 7-16,5 0 2 0,-2 0-121 0,-3 0-24 15,0 0-5-15,5 0-1 0,-3 0-32 0,-2 0-6 0,0 0-2 0,6-2 0 16,-4 2-33-16,-2 0-7 0,0 0-2 0,0 0 0 16,0 0-10-16,0 0 10 0,6 2-10 0,-6-2 10 15,0 0-10-15,0 0 10 0,2 2-10 0,-2-2 10 16,6 7-10-16,-6-7 0 16,2 5 0-16,-2-5 0 0,6 9 0 0,-4-6 0 15,-2-3 0-15,3 7 0 0,-3-7 8 0,2 7 2 16,-2-7 1-16,3 9 0 0,-3-9 16 0,5 5 3 0,-5-5 1 0,6 7 0 15,-6-7-11-15,2 2-1 0,-2-2-1 0,6 7 0 16,-1-4 7-16,-5-3 2 16,5 7 0-16,-2 0 0 0,-3-7-9 0,8 2-2 0,-3 3 0 0,0-3 0 15,1-2-3-15,-1 5-1 0,3-3 0 16,-3-2 0-16,1 0-12 0,1 5 0 0,-1-3 0 0,-1-2 0 16,0 0 0-16,1 0 0 0,2 0 0 0,-3 0 0 0,3 0 12 0,0 0-3 15,0 0-1-15,-3-2 0 16,3-3 1-16,0 5 0 0,2-2 0 0,-2-3 0 0,3 3-1 0,-3-3 0 15,0 5 0-15,2-2 0 0,-2-5 2 0,3 7 0 16,-1-2 0-16,1-3 0 0,0 2 10 0,-1-1 1 16,-2 1 1-16,3 3 0 0,-1 0-22 0,1-2-18 15,-3-3 3-15,2 5 1 0,1 0 14 0,0-2 0 16,-1-3 0-16,-2 5 0 0,3 0 0 0,-1-2 0 16,1 0 0-16,-3 2 0 0,2-5 8 0,-2 5-8 15,0 0 0-15,0 0 0 0,0-2 12 0,0 2-12 16,-8 0 12-16,8 0-12 0,-8 0 15 0,5 0-4 15,3 0-1-15,-8 0 0 0,8 0 1 0,-3 0 0 0,1-5 0 0,-1 5 0 16,3 5-11-16,-8-5 12 16,0 0-12-16,5 0 12 0,3 2-12 0,0-2 0 15,-3 0 0-15,3 0 0 0,-2 0 0 0,2 0 8 0,0 0-8 0,-3 0 0 16,0 0 8-16,0 0-8 0,3 0 0 0,-2 0 8 16,-1 0-8-16,3 0 0 0,0 0 0 0,0 0 0 15,0 0 8-15,0 0-8 0,0 0 0 0,0 0 8 16,-1 0-8-16,1 0 0 0,0 0 0 0,0 0 0 15,0 0 0-15,-2 0 0 0,1 0 0 0,1 0 8 16,0 0-8-16,0 0 0 0,-2 0 0 0,1 0 0 16,1 0 0-16,-2 5 0 0,2-5 0 0,0 0 0 15,-3 0 0-15,3 0 0 0,0 2 0 0,0-2 0 16,0 0 0-16,0 2 0 0,0-2 0 0,-8 0 0 0,5-2 0 16,3 2 0-16,-8 0 0 0,8 2 0 0,0-2 0 0,0 0 0 15,-8 0 8-15,7 0-8 16,1 0 0-16,0 0 0 0,0 0 0 0,0 0 0 0,0 0 0 15,-3 0 0-15,3 0 0 0,-2-2 8 0,2 2-8 16,0 0 0-16,0 0 0 0,-1-2 0 0,1-3 8 16,3 5-8-16,-3 0 0 0,0-2 8 0,2-3 9 0,-2 5 2 15,6-3 0-15,-4 3 0 0,1-4-19 0,2 4 0 16,-2 0 0-16,-1 0 0 0,-2-3 0 0,3 1 0 16,-1-3 0-16,1 5 0 0,2 0 0 0,-2 0-11 15,-1-7 0-15,3 7 0 0,-2 0 11 0,2 0 0 16,-2 0 0-16,-1 0 0 0,1 0 0 0,-3 0 0 15,3 0 0-15,-4-2 8 0,4 2-8 0,-3-5 0 16,-8 5 0-16,11 0 0 0,-3 0 0 0,-1 0 0 16,4 0 0-16,-11 0 0 0,8-2 0 0,0 2 0 15,0-2 0-15,0 2 0 0,0-5 0 0,0 5 0 0,-3 0 0 0,6 0 0 16,-4 0 0-16,1 0 0 0,0 0 0 16,3 0 0-16,-3 0 0 0,2 0 0 0,-2 0 0 0,0 0 0 15,3 0 9-15,-3 0-9 0,2 0 12 0,1 0-12 16,0 0 0-16,-3 0 0 0,-3 0 0 0,3 0 0 15,2 0 8-15,1 0-8 0,-3 0 0 0,2 0 0 16,1 0 0-16,0 0 0 0,-3 0-8 0,2 0 8 16,1 0 0-16,-3 0 0 0,2 0 0 0,-2 5 0 15,3-5 0-15,-3 2 0 0,0-2 0 0,0 2 0 16,-3-2 0-16,3 5 0 0,-3-5 0 0,-5 0 0 16,8 2 0-16,-3-2 0 0,3 0 0 0,-8 0 0 15,6 5-10-15,2-3 10 0,-3-2-10 0,0 0 10 16,0 5-40-16,1-5-1 0,2 0-1 15,0 0-659-15,-3 2-132 0</inkml:trace>
  <inkml:trace contextRef="#ctx0" brushRef="#br0" timeOffset="174256.06">20473 5549 1555 0,'0'0'138'0,"0"0"-110"16,0 0-28-16,6 3 0 0,-1 4 166 0,0-3 28 16,1 1 6-16,-1 0 0 0,0 4-116 0,3-2-23 15,-5 3-5-15,2 4 0 0,-2 2-4 0,-1 1-1 0,4-1 0 0,-4 5 0 32,1 3-63-32,0 2-13 0,-1-1-3 0,1 6 0 0,-3 7 28 0,3 2-8 15,-1 0 8-15,1 0 0 16,-1 4-36-16,1-1-1 0,-3-3-1 0,3 7 0 15,2-3-5-15,-2-1-1 0,-1-3 0 0,4 4 0 16,-4-8 13-16,4 1 3 0,-4-6 0 0,1-5 0 0,2-3 28 16,3 1 0-16,-3-8 0 0,1 1 0 0,-1-6-20 0,-2 1 1 0,2-5 1 0,-2 0 0 31,-3-7-148-31,0 0-30 0</inkml:trace>
  <inkml:trace contextRef="#ctx0" brushRef="#br0" timeOffset="175165.51">20585 5582 2487 0,'0'0'55'0,"0"0"11"0,0 0 2 0,0 0 2 0,8 0-56 0,2 0-14 15,1 0 0-15,-1 0 0 0,4 0 36 0,1 2 4 16,4-2 0-16,2 0 1 16,-2 0-17-16,2-2-3 0,3 2-1 0,2 0 0 0,3-2-20 0,-2-3 9 15,-4 3-9-15,4-3 0 0,-1-4 0 0,3 6 0 16,3-1 0-16,5-4 0 16,3-1-16-16,0 7-9 0,2-3-3 0,0-2 0 0,1-2 14 0,-4 1 2 15,1-1 1-15,0 7 0 0,-1-5 11 0,6 0 0 16,0 4 0-16,3-1 0 15,-3-4 0-15,0 8 0 0,-5-7 0 0,-3 7 0 0,-3 0 0 0,0 0 0 0,1-2 0 0,-1 2 0 16,3 2 0-16,-2-2 0 0,-6 0 0 0,2 0 0 16,-1 5 0-16,1-3 0 0,-4-2 0 0,-3 0 8 15,-3 5-8-15,-3-5 8 0,1 3-8 0,-3-3 8 16,0 0-8-16,-6 4 0 16,1-1 0-16,-3-1 0 0,2-2 10 0,-4 5-2 0,1-3-8 0,-4 3 12 15,2-3-3-15,-2 5-1 0,-3-5 0 16,3 6 0-16,-3 1 7 0,0-2 1 0,0 0 0 0,-3 7 0 15,3 3-7-15,-3-3-1 0,1 2 0 16,-1 3 0-16,0-3-8 0,1 8 0 0,-1 0 0 0,1-3 0 16,-4 5 0-16,4-3 0 0,-1 8-10 0,0-5 10 0,1 4 0 0,-1 3 0 15,0 5 0-15,1-5 10 16,2 4-10-16,-3-4 0 0,0 0 0 0,3-2 0 16,-2-1-8-16,2 3-4 0,0-2-1 0,0 2 0 0,0-3 13 15,0 3 0-15,0 5 12 0,2-5-12 0,-2 0 12 16,3 2-4-16,-3-7 0 0,3 3-8 0,-3-3 0 0,2-2 0 15,-2-3 0-15,0 1 0 0,3-1 0 0,-3 1 0 16,0-5-12-16,0 4 3 0,0-4 9 0,0 0 0 16,0-5 0-16,0 2 0 0,-3 1 0 0,1-8 0 15,-1 5 0-15,0-4 0 0,1-3 0 0,-1 2 0 16,-2-2 0-16,0 0 0 16,-1-4-28-16,1 4-3 0,-3 0-1 0,0-2 0 0,0-5 32 0,-2 2 0 15,-1 0 0-15,-2-2 0 0,0 5 20 16,-3-3 9-16,-3-2 3 0,3 7 0 0,-2-7-32 0,2 5 0 0,-5-3 0 15,2 1 0-15,-2 4 0 0,0-7 0 0,0 0 0 0,0 0 0 16,-1 0 17-16,1 0 4 0,-3 0 1 0,3 0 0 16,-5-3-8-16,-1-1-2 0,-4 4 0 15,-1-3 0-15,-3 1 13 0,1-3 3 0,0 5 0 0,-1-7 0 16,3 0-13-16,-2 5-3 0,5-8 0 0,-5 3 0 16,2-7-12-16,-5 7 0 0,0-2 0 0,0 2 0 15,-3 0 0-15,3 2 0 0,-5 0 0 0,5-2 0 16,2 7 0-16,6 0 0 0,0 0 0 0,0 0 0 15,0 0 0-15,0 0 0 0,-3 5 0 0,3-3 0 16,-3-2 0-16,3 0 0 0,0 0 0 0,5 0 0 0,-2 0-11 0,4-2 11 16,1-3-10-16,5 5 10 15,3-2-32-15,0-3-1 16,2 5 0-16,1 0 0 0,2-9 1 0,3 2 1 16,2 4 0-16,0-6 0 0,1-3-152 0,-1 5-30 15</inkml:trace>
  <inkml:trace contextRef="#ctx0" brushRef="#br0" timeOffset="182054.43">20997 4373 403 0,'0'0'17'0,"0"0"5"0,0 0-22 0,-2 7 0 0,-1 0 0 0,3-7 0 16,0 10 212-16,0-10 37 0,-3 7 8 0,3-7 2 16,0 0-156-16,0 0-31 0,0 0-7 0,0 0-1 15,0 0 0-15,0 0 0 0,0 0 0 0,0 0 0 16,0 0-21-16,0 9-5 0,0-9-1 0,0 0 0 16,0 0-1-16,0 0-1 0,0 0 0 0,0 7 0 15,3 5-8-15,-3-7-2 0,0-5 0 0,-3 11 0 16,3-1 5-16,0-1 1 0,-2-2 0 0,2 7 0 15,2-4-31-15,-2 4 0 0,-2-2 0 16,2 2 0-16,2 0 0 0,1 2 11 16,-3 3-3-16,3 0-8 0,-3 0 0 0,2-3-14 0,-2 8 1 0,0-1 0 15,0 1 1-15,0-1 1 0,0 1 0 0,-2-1 0 16,2 1-5-16,-3-5 0 0,3 2-1 0,-3-5 0 16,1-1-18-1,-1-1-3-15,0-3-1 16,-2-1 0-16,5 2-89 0,-2-3-19 0,2-2-3 0</inkml:trace>
  <inkml:trace contextRef="#ctx0" brushRef="#br0" timeOffset="182457.75">21056 4639 403 0,'0'0'17'0,"0"0"5"0,-3-5-22 0,0 3 0 15,-2 0 0-15,2-3 0 0,3 5 356 0,-2-2 68 0,2 2 12 0,0 0 4 16,0 0-337-16,0 0-67 0,0 0-14 0,5-5-2 15,-5 5-10-15,3-3-2 16,5-1 0-16,-1 4 0 0,1 0-8 0,0 0 0 0,3 4 0 0,2-1 0 16,-2 2 0-16,2-3 0 15,-2 7-9-15,2-2 9 0,0 3 0 0,3 2-10 16,-3-1 10-16,3 1-8 0,0 0 8 0,0 2-12 0,-3-5 12 16,3 5-12-16,-6 1 12 0,1-4 0 0,2 3 0 15,-2-4 0-15,-3 4 0 0,2-5 0 0,-2-2 0 0,-2 3 0 16,-1 2 0-16,0-3 11 0,0-7-3 0,-2 5 0 15,-3-7 32-15,0 0 7 0,0 0 1 0,8 0 0 16,-8 0 17-16,5 0 4 0,-2-2 1 0,2-3 0 16,1-4-30-16,-1-5-7 0,-2-3-1 0,2 1 0 15,-3-8 7-15,4 1 1 0,-4-1 0 0,1-2 0 0,0-4-29 16,-1-1-11-16,1 8 8 0,2-10-8 0,-5 2 0 16,3 8 0-16,0-10 0 0,2 2-11 15,-3 8-25-15,4-3-4 0,-4 7-2 0,4 0 0 16,-1 3-85-16,0 9-17 0,-2-3-3 0,0 3-1 0</inkml:trace>
  <inkml:trace contextRef="#ctx0" brushRef="#br0" timeOffset="183252.68">21296 7433 1324 0,'0'0'59'0,"0"0"12"0,0 0-57 0,0 0-14 15,0 0 0-15,6-7 0 0,-4 0 271 0,4 0 51 0,-4 2 10 16,1-7 3-16,-1 5-227 0,1-2-44 15,-3-5-10-15,0 4-2 0,0 1-30 0,0 0-6 16,-3-3-2-16,-2 2 0 0,0 1-6 0,0-5-8 16,-3 7 11-16,-3-3-11 0,-2 1 0 0,0 0 0 15,-1 2 0-15,1-1 0 0,0-1 0 0,-3 4-12 0,5-2 0 0,-2 5 0 16,0 2-7-16,2-5-1 0,1 5 0 0,-1 5 0 16,3-3 5-16,0-2 1 0,0 5 0 0,1-3 0 15,4 5 14-15,-2-4-12 0,2 4 12 0,3 5-12 16,0-3 3-16,3 0 1 0,2 1 0 0,3 4 0 15,0-5-1-15,5 8 0 0,-2-3 0 0,4 0 0 16,-1-2 9-16,4 7 0 0,1-3 10 0,2-4-10 16,-3 7 0-16,4-3 0 0,-7-4 0 0,4 4 0 15,-3-2 20-15,0 1-3 0,0-1 0 0,-3-3 0 16,3 4 8-16,-3-6 2 0,0 0 0 0,0 5 0 16,-2-4-27-16,0-3 0 0,-1 5 0 0,-2-3 0 0,0-2 11 0,-3 3-3 15,-2-8-8-15,-3 10 12 0,0-8 1 0,0 3 0 16,-5 5 0-16,-1-7 0 0,-2 7-13 15,-2-5 9-15,-1-3-9 0,-2 8 8 0,0-7-8 16,-3 2 0-16,-3 0 0 0,-2 2 0 0,-3-2 0 16,1-2-17-16,-4 2 4 0,-2-4 1 15,3-1-18-15,-4-2-3 0,-1 5-1 0,-1-5-764 16,3-5-153-16</inkml:trace>
  <inkml:trace contextRef="#ctx0" brushRef="#br0" timeOffset="185161.93">18889 5829 1440 0,'0'0'128'0,"0"0"-103"15,0 0-25-15,0 0 0 0,0 0 217 0,0 0 39 16,0 0 7-16,0 0 1 0,0 0-190 0,0 0-38 16,0 0-8-16,5 7-2 0,0 10-14 0,0-1-2 15,3 8-1-15,-2 4 0 0,4 7-9 0,-2 3 0 16,0 2 0-16,3 0 0 0,-3 7-13 0,2 0 5 15,1 2 8-15,2 5-13 16,0-7-17-16,1 3-3 0,1-8-1 0,1-7 0 16,3 3-15-16,-3-8-3 0,-3-4-1 0,5-2 0 15,-2-8 8-15,0-6 1 0,3 1 1 0,-3-8 0 16,5-3-1-16,-3-7-1 0,-2 0 0 0,3-3 0 16,-3-6 45-16,-1-5 0 0,1-5 0 0,0 2 0 0,-5-6 43 0,2-3 1 15,-2-5 1-15,-3 5 0 0,-1 0 35 0,-1 0 8 0,-1 3 0 0,0-1 1 16,3 8-29-16,-2-1-7 0,-1 8-1 0,0-1 0 15,0 3 1-15,1 7 0 0,2 2 0 0,0 1 0 16,-3 4-31-16,3 4-6 0,0 1-2 0,2 9 0 16,-2 3-14-16,6 4 0 0,1 2 0 0,-1 3 0 15,-1 5 0-15,0-5 0 0,0 4 0 0,1-4 0 16,-1 2 0-16,3-4-13 0,0-5 2 16,-3-5 1-16,0-5-34 15,3-2-6-15,-3-2-2 0,3-5 0 0,-3-5 12 0,3-4 3 16,-3-5 0-16,3-10 0 0,-3 1 21 0,1-8 5 0,1-2 1 0,-1 0 0 15,2-4 30-15,-6 4 5 0,3-3 2 0,-5-1 0 16,0-1 10-16,-2-2 3 0,-4 0 0 0,1 0 0 0,-3 0 10 16,0 0 2-16,0 3 1 0,0 1 0 0,-3-1-33 15,3 4-8-15,3-3 0 0,-3 11-1 0,3-1-27 0,-3 5-4 16,2 6-2-16,-2 6 0 16,3 2-115-16,-3 7-23 0,0 0-5 0,2 7-906 15</inkml:trace>
  <inkml:trace contextRef="#ctx0" brushRef="#br0" timeOffset="185863.07">22942 5615 2386 0,'0'0'106'0,"-3"7"22"0,-2-7-103 0,0 7-25 16,0 0 0-16,-1 0 0 0,1 3 53 0,2-1 6 16,1 5 1-16,-4 0 0 0,4 5-23 0,-4-2-4 15,1 6-1-15,-3 1 0 0,0 4-32 0,0 0 0 0,0 3 0 0,0-1 0 31,0 3-30-31,1-2-13 0,1-1-2 0,1 1-1 16,0-5-3-16,2 0-1 0,3-3 0 0,0 1 0 0,5-8 34 0,1 5 6 16,-1-4 2-16,5-1 0 0,-2-2 8 15,6 3 12-15,-1-8-2 0,0 8-1 0,3-6 18 0,0 1 3 0,0 0 1 0,0-3 0 16,-1 1-9-16,1-1-2 0,3 5 0 0,2-4 0 16,3-3-9-16,0 0-3 0,5 0 0 0,-5 0 0 15,-1 0-8-15,1-2 0 0,-3-1 0 0,3-1 0 16,-3 4 0-16,1 0 0 0,-4-5 0 0,-2 3-11 0,0-3 0 15,-3 3 0-15,-2-3 0 0,-1-2 0 16,1 0-33 0,-3 0-6-16,-3 5-2 0,0-5 0 0,1-5-157 0,-4 5-32 0,4-7-7 0,-4 0 0 0</inkml:trace>
  <inkml:trace contextRef="#ctx0" brushRef="#br0" timeOffset="186149.24">23040 5521 2498 0,'0'0'111'0,"0"0"22"0,0 0-106 0,0 0-27 15,0 0 0-15,5 5 0 0,3-5 54 0,0 2 6 0,3-2 0 0,2 5 1 16,-3-3-33-16,4 3-8 0,-1-1 0 0,3 1-1 15,-3-2-11-15,3 1-8 0,-3-1 9 0,3 1-9 16,-3 1 0-16,3 2 0 0,-3-2 0 0,3-3 0 16,-5 0-23-16,2 3 3 15,-2-3 0-15,-1-2 0 16,-2 8-132-16,0-8-27 0,0 7-5 0,-8-7-839 0</inkml:trace>
  <inkml:trace contextRef="#ctx0" brushRef="#br0" timeOffset="186392.05">22963 5914 2667 0,'0'0'59'0,"0"0"12"0,-2 7 2 0,-1 0 2 0,3-7-60 0,0 0-15 16,0 2 0-16,3 5 0 15,-1-4 20-15,3 4 2 0,-2-7 0 0,2 7 0 0,1-7-22 16,2 0 0-16,0 0 0 0,2 0 8 0,1-3-8 0,2 3 0 15,3 0 8-15,0 0-8 0,5 0 0 0,-3-4-20 16,4 4 4-16,-1 0 1 16,-3-3-30-16,1 3-7 0,-1 0 0 0,1 0-1 15,-3 0-90-15,0 0-17 0,-3 3-4 0,3-3-790 16</inkml:trace>
  <inkml:trace contextRef="#ctx0" brushRef="#br0" timeOffset="193722.98">16320 9879 979 0,'-14'7'43'0,"14"-7"9"0,0 0-41 0,0 0-11 0,-2 2 0 0,2-2 0 15,0 0 196-15,0 7 36 0,2-2 8 0,-2-5 2 16,0 0-155-16,3 2-31 0,8 5-7 16,-4-4-1-16,1-3-48 0,3 5-16 0,5-3 0 0,0-2 0 15,-3 0 16 1,3 0-11-16,0 0 11 0,0 0-10 0,-1 0 10 0,1 0-8 0,0-2 8 0,-3-3-8 16,3 5 8-16,0-3 0 0,3 3 0 0,-3-4 0 15,2 4 0-15,-2-3-8 0,0 3 8 16,0 0 0-16,5 0 0 0,-3-2 0 0,-2-3 0 15,0 5 0-15,13-7 0 0,-13 7 0 0,-3-2 0 16,1 2 0-16,-1-2 0 0,3-3 0 0,0 5 0 16,-6 0 0-16,3 0 0 0,-2 0 0 0,2 5 0 15,-2-3 12-15,-1 0-3 0,1-2 0 0,0 7 0 16,-1-7 1-16,1 7 0 0,-3-7 0 0,2 7 0 16,3-4 3-16,-2 2 1 0,0-3 0 0,-1 3 0 0,1-3-14 0,2 0 8 15,-2 3-8-15,-1-3 0 0,3-2 12 0,1 5-3 16,-1-3-1-16,-5 3 0 15,2-3-8-15,1 1 0 0,0-3 0 0,2 5 8 0,-5-3-8 0,5-2 0 16,-2 5 9-16,2-3-9 0,-3-2 8 0,1 0-8 16,2 7 10-16,-2-7-10 0,-1 2 8 0,-2-2-8 15,3 0 0-15,-1 0 9 0,-2 0 2 0,0 5 0 16,0-5 0-16,0 2 0 0,0-2 1 0,0 0 1 16,0-2 0-16,0 2 0 0,0 0-5 0,2 0-8 15,-2 0 11-15,0-5-11 0,3 5 8 0,-3 0-8 16,2 0 0-16,-2-2 0 0,3-5 0 0,0 7 0 15,-4 0 0-15,4-7 0 0,0 7-14 0,-1 0-3 16,-2-2-1-16,5-3-637 16,-5 5-127-16</inkml:trace>
  <inkml:trace contextRef="#ctx0" brushRef="#br0" timeOffset="197693.59">19246 5857 2372 0,'0'0'52'0,"-3"-4"12"0,-2 1 1 0,2-4 1 0,3 0-53 0,3 0-13 0,2-2 0 0,0-5 0 31,3 4-24-31,0-4-7 0,0-2-1 0,3 4-1 16,-3-5-173-16,2-2-34 0,6-23-8 0,-3 5 0 0</inkml:trace>
  <inkml:trace contextRef="#ctx0" brushRef="#br0" timeOffset="197909.32">19539 4815 979 0,'0'0'43'0,"0"0"9"0,0 0-41 0,-5 0-11 15,3-7 0-15,2 7 0 0,0 0 363 0,0 0 70 16,0-2 15-16,2-5 2 0,3 5-357 0,1-3-71 16,2 3-14-16,0-3-8 15,5 2-56-15,0-4-16 0,-2 7-4 0,5-2 0 16,-1-3-188-16,1 3-39 0,16-5-7 0,-11-2-2 0</inkml:trace>
  <inkml:trace contextRef="#ctx0" brushRef="#br0" timeOffset="198035.41">20003 4561 288 0,'18'-9'12'0,"-10"4"4"0,0 3-16 0,0-5 0 0,2 5 0 16,-2-3 0-16,3-2 287 0,-3 2 54 0,2-2 11 0,1 2 3 15,0-4-255-15,-3 7-50 0,2-3-10 0,3-2-3 16,-2 4-37-16,0-4 0 0,-1 5-9 0,3-3-740 16</inkml:trace>
  <inkml:trace contextRef="#ctx0" brushRef="#br0" timeOffset="198183.85">20608 4378 2026 0,'11'-5'90'0,"-6"5"18"0,3 0-86 15,3-2-22-15,-1 2 0 0,4-2 0 0,4-3 56 0,1 5 8 16,-3 0 0-16,2 0 1 16,3 0-46-16,-2 0-10 0,-1 0-1 0,3 0-8 15,1 0-179-15,-4 0-42 0,19-3-9 0,-8-1-2 16</inkml:trace>
  <inkml:trace contextRef="#ctx0" brushRef="#br0" timeOffset="198320.21">21370 4361 1893 0,'0'0'84'0,"6"-4"17"0,-1 4-81 0,6 0-20 16,-1 4 0-16,3-4 0 0,3 0 56 0,0 0 8 0,0 0 0 16,5 3 1-16,0 2-65 0,-2-1 0 15,-1 1-11-15,-2 2-925 0</inkml:trace>
  <inkml:trace contextRef="#ctx0" brushRef="#br0" timeOffset="198477.18">22013 4611 403 0,'0'0'36'0,"0"0"-36"0,0 0 0 0,0 0 0 15,8 0 409-15,3 7 75 16,-1-2 16-16,4-3 2 15,2 5-482-15,-1 2-96 0,-1-2-19 0,2 3-4 16,-3 2-118-16,0-3-24 0,8 10-5 0,-5 4-1 0</inkml:trace>
  <inkml:trace contextRef="#ctx0" brushRef="#br0" timeOffset="198565.78">22423 4893 345 0,'19'2'15'0,"-8"5"4"0,-4-7-19 0,4 7 0 0,2-4 0 0,1 4 0 15,-1 0 250-15,0 0 46 0,3 0 10 0,-3-5 2 0,0 5-248 0,3 3-48 16,-3-3-12-16,6 0-644 0</inkml:trace>
  <inkml:trace contextRef="#ctx0" brushRef="#br0" timeOffset="198741.87">23029 5385 2592 0,'0'0'115'0,"0"0"23"0,6 4-110 0,-1 1-28 16,3 2 0-16,0 0 0 0,2 2 0 0,-2-1 0 0,0 6 0 0,0 0-768 31,-3-3-151-31</inkml:trace>
  <inkml:trace contextRef="#ctx0" brushRef="#br0" timeOffset="198906.82">23193 6177 1785 0,'0'14'159'0,"0"-4"-127"0,3-3-32 0,-3 9 0 15,0-2 264-15,0 0 48 0,0 3 8 0,0 2 3 16,0-3-303 0,3-2-61-16,-6 3-12 0,0 4-787 0,-2-2-156 0</inkml:trace>
  <inkml:trace contextRef="#ctx0" brushRef="#br0" timeOffset="199093.48">22945 6833 2804 0,'0'0'62'0,"-6"7"13"0,4 3 2 0,-1-3 1 0,0 0-62 0,3 2-16 16,-2-2 0-16,-3 3 0 0,-1 1 0 0,-2-1-16 15,0-1 3-15,0 5 1 16,-5-4-124-16,0 4-25 0,0 0-5 0,-3-2-1 0</inkml:trace>
  <inkml:trace contextRef="#ctx0" brushRef="#br0" timeOffset="199283.98">22418 7344 1785 0,'-5'4'159'0,"-3"3"-127"0,0 0-32 0,0 3 0 16,3-3 166-16,-1 2 27 0,-4-2 6 0,2 0 1 16,-3 3-165-16,1-3-35 0,-1 0 0 0,1-2 0 31,-1-1-187-31,0 3-29 0</inkml:trace>
  <inkml:trace contextRef="#ctx0" brushRef="#br0" timeOffset="199411.28">22037 7482 403 0,'-2'7'36'0,"-4"-2"-36"16,-2 0 0-16,0 2 0 0,0 0 579 0,0 0 109 16,1-5 21-16,-4 5 5 0,0 0-546 0,-2-7-110 15,-3 8-22-15,0-6-4 0,-2 3-32 0,-1-3-17 16,1 5 1-16,-1-5 1 16,1-2-160-16,-3 5-32 0,-1-5-6 0</inkml:trace>
  <inkml:trace contextRef="#ctx0" brushRef="#br0" timeOffset="199558.54">21310 7616 2602 0,'-16'7'116'0,"5"1"23"0,-2-6-111 0,-3 5-28 0,0-2 0 0,-2-1 0 15,2 1 82-15,-3-3 11 0,-2 5 3 0,0-2 0 16,-3-2-71-16,3-1-13 0,-3 3-4 0,6-3 0 31,-1-2-38-31,1 0-8 0,-1 0-2 0,0 0 0 16,4-7-144-16,-4 2-28 0,-5-2-7 0</inkml:trace>
  <inkml:trace contextRef="#ctx0" brushRef="#br0" timeOffset="199701.58">20505 7499 230 0,'-8'5'20'0,"-5"-3"-20"0,-5 3 0 0,-4-5 0 16,1-5 512-16,0 5 99 0,-3 0 19 0,0-7 4 16,3 7-491-16,-3-3-99 0,1-4-19 0,-1 5-4 0,3-3-13 0,-1-2-8 15,1 3 8-15,-3-1-8 16,3-2-15-16,-5-3-7 0,-1 3-2 0,1 0-732 15,-6-2-148-15</inkml:trace>
  <inkml:trace contextRef="#ctx0" brushRef="#br0" timeOffset="199847.88">19558 7188 2988 0,'0'0'66'0,"-5"0"14"0,-3-7 2 0,2 0 1 0,-1 5-67 0,-1-5-16 0,-3 0 0 0,3-3 0 15,-2 3-47-15,-1-7-13 0,0 5-2 0,-2-8-1 16,3 3-132-16,-4-5-26 0</inkml:trace>
  <inkml:trace contextRef="#ctx0" brushRef="#br0" timeOffset="200028.44">19288 6492 2487 0,'-13'-16'55'0,"8"6"11"0,-1-1 2 0,-2-6 2 0,3-2-56 15,0-2-14-15,-3-2 0 0,3-1 0 0,-1-2 18 0,4 0 1 0,-4-2 0 0,1 5 0 16,0-1-19-16,-1 5-14 0,1-2 2 0,-3 5 1 31,0-1-23-31,0 3-5 0,3-2-1 0,0 2 0 0,-3 4 19 0,3-6 3 0,-1 2 1 0,-2 4 0 32,3-4-89-32,0 2-18 0</inkml:trace>
  <inkml:trace contextRef="#ctx0" brushRef="#br0" timeOffset="205773.81">17404 7285 2224 0,'-5'0'49'0,"-3"0"11"0,0 0 1 0,-2 0 1 0,2-7-50 0,-3 2-12 0,3-2 0 0,0 0 0 16,3 0 0-16,-3 0-8 0,0-3 8 0,3 3-13 15,-3-2 23-15,-3 0 5 0,6-3 1 0,-3 2 0 16,0 3-29-16,3 0-6 0,-1-2-1 0,-2-5-636 16,3 2-128-16</inkml:trace>
  <inkml:trace contextRef="#ctx0" brushRef="#br0" timeOffset="205963.23">17375 6205 2649 0,'-18'3'236'0,"10"-3"-189"0,-5 0-38 0,-1 0-9 0,4-3 125 0,2-1 23 15,-3-3 5-15,6 2 1 0,0-7-130 0,2 0-24 16,3-4-10-16,3-8 1 15,5-11-145-15,-1-5-29 0</inkml:trace>
  <inkml:trace contextRef="#ctx0" brushRef="#br0" timeOffset="206134.96">17396 4942 921 0,'-26'-2'40'0,"10"-3"10"0,-2 3-40 0,-1-5-10 0,0 0 0 0,4 0 0 16,1-3 503-16,4 3 98 0,4-2 20 0,6-5 4 16,0 2-598-1,6-4-120-15,2-6-24 0,-3 6-5 0,6 0-50 0,-3-6-9 16,2 6-3-16</inkml:trace>
  <inkml:trace contextRef="#ctx0" brushRef="#br0" timeOffset="206288.35">17529 4310 1267 0,'0'0'112'0,"-3"0"-89"16,0-3-23-16,3 3 0 0,-2-7 274 0,4 0 50 15,1 0 11-15,5 3 1 16,3-8-292-16,4 5-60 0,1-10-11 0,3 5-2 16,-1-2-134-16,3-7-26 0</inkml:trace>
  <inkml:trace contextRef="#ctx0" brushRef="#br0" timeOffset="206434.32">18423 3541 1443 0,'11'-14'64'0,"-4"9"13"0,4-2-61 0,0 0-16 0,5-7 0 0,-1 7 0 16,4-10 28-16,2 8 2 15,3-8 1-15,5 1 0 0</inkml:trace>
  <inkml:trace contextRef="#ctx0" brushRef="#br0" timeOffset="206550.77">19360 3155 1785 0,'0'0'159'0,"5"0"-127"0,5 0-32 0,4-9 0 16,4 9 80-16,6-3 11 0,0-4 1 0,8 0-676 15,-1 0-136-15</inkml:trace>
  <inkml:trace contextRef="#ctx0" brushRef="#br0" timeOffset="206649.8">20384 3035 288 0,'18'0'25'0,"3"0"-25"16,6 0 0-16,2-2 0 0</inkml:trace>
  <inkml:trace contextRef="#ctx0" brushRef="#br0" timeOffset="206757.43">21698 3103 655 0,'38'12'28'0,"-17"-5"8"0,8-2-36 0</inkml:trace>
  <inkml:trace contextRef="#ctx0" brushRef="#br0" timeOffset="206979.54">24217 4147 1346 0,'6'12'29'0,"-1"-5"7"0,0 3 0 0,0 4 3 0,9 2-31 0</inkml:trace>
  <inkml:trace contextRef="#ctx0" brushRef="#br0" timeOffset="207161.99">24749 5218 2710 0,'0'0'60'0,"3"9"12"0,2 3 2 0,3-1 2 0,-3 6-60 0,3-3-16 16,0 3 0-16,-3-1 0 16,1 0-245-16,-1 8-52 0,3 16-11 0,-3-9-1 0</inkml:trace>
  <inkml:trace contextRef="#ctx0" brushRef="#br0" timeOffset="207299.88">24950 6017 2361 0,'0'10'210'0,"0"6"-168"0,-2-2-34 0,2 3-8 16,-3 6 81-16,3-6 15 0,0 6 2 0,-3 1 1 31,1-1-255-31,-4 10-52 0,1-2-9 0,-6 6-3 0</inkml:trace>
  <inkml:trace contextRef="#ctx0" brushRef="#br0" timeOffset="207437.73">24702 7111 403 0,'-8'40'36'0,"5"-19"-36"0,0-2 0 0,-2 9 0 0,0-2 392 0,-1 4 71 16,1-4 14-16,0 5 3 0,0-1-356 0,-3 3-72 16,2 3-15-16,-2-3-2 15,0-1-35-15,-2-6 0 0,-1 5 0 0,1 0 0 16,-1-6-96-16,-2-1-25 0,-3-3-6 0</inkml:trace>
  <inkml:trace contextRef="#ctx0" brushRef="#br0" timeOffset="207587.58">24201 8068 1954 0,'-5'21'87'0,"0"-11"17"0,0 4-83 16,-3 2-21-16,0-2 0 0,0 3 0 0,-3 2 132 0,1-3 23 0,-6 8 4 0,2-3 1 15,1-3-88-15,-3 4-18 0,-2-8-3 0,-1 2-1 31,-2-4-137-31,-3 2-27 0,-2 3-6 0,2-3-964 0</inkml:trace>
  <inkml:trace contextRef="#ctx0" brushRef="#br0" timeOffset="207751.76">23244 8741 2368 0,'-22'23'105'0,"9"-11"22"16,-5 0-102-16,-3 4-25 0,-3 5 0 0,-3-4 0 15,1-3 62-15,2-2 7 0,-2 2 2 0,-1-5 0 32,-5 5-89-32,1-4-18 0,-6 4-3 0,-3-5-1 0,0 3-161 0,1-7-33 0,1 6-6 15,4-6-350-15,2 2-70 0</inkml:trace>
  <inkml:trace contextRef="#ctx0" brushRef="#br0" timeOffset="207812.54">22482 9016 115 0,'-32'2'0'0,"13"3"10"0,-4-3-10 0,-4-2 0 0,-2 5 0 0,0-5 0 0</inkml:trace>
  <inkml:trace contextRef="#ctx0" brushRef="#br0" timeOffset="207953.35">21519 9089 2156 0,'-40'16'96'0,"24"-9"19"0,-5 0-92 0,-3 3-23 0,-2-3 0 0,-6 7 0 15,-3-5 145-15,-4-2 25 16,-4 3 5-16,1-3 1 0,-6 0-132 0,3-5-25 0,3-2-6 0,-5-2-1 31,-4-5-120-31,-2-3-25 0,-5-4-5 0</inkml:trace>
  <inkml:trace contextRef="#ctx0" brushRef="#br0" timeOffset="208060.49">19831 8915 2948 0,'-19'11'131'0,"11"-8"26"0,-5-1-125 0,0 5-32 0,-6-7 0 0,1 5 0 16,-6-5 24-16,-3-5 0 0,-2 3-1 0,0-3 0 15,-8-4-88-15,3-1-18 0,-1-4-3 0,1-2-760 16,2-8-152-16</inkml:trace>
  <inkml:trace contextRef="#ctx0" brushRef="#br0" timeOffset="208230.4">18777 8543 230 0,'-18'0'20'0,"-6"5"-20"16,0-5 0-16,-2 0 0 0,2-5 224 0,3 5 41 15,0-2 8-15,-3-5 2 0,3 4-143 0,0-1-29 16,-1-3-6-16,-1 4-1 15,-4-4-5-15,1 5-2 0,-1-5 0 0,3 0 0 0,1-7-40 0,-4 4-8 16,1-4-1-16,-1-2-918 0</inkml:trace>
  <inkml:trace contextRef="#ctx0" brushRef="#br0" timeOffset="208378.47">17772 7892 2804 0,'-8'-5'62'0,"-2"3"13"0,-4-1 2 0,1-2 1 0,-5-2-62 0,-1-2-16 0,-2 2 0 0,2-5 0 16,-4-2-10-16,4-2-5 0,-2-6-1 0,0 4 0 31,0-11-140-31,5 4-29 0,0-13-6 0,0-2-1 0</inkml:trace>
  <inkml:trace contextRef="#ctx0" brushRef="#br0" timeOffset="-212179.9">21616 5695 172 0,'0'0'16'16,"0"0"-16"-16,0 0 0 0,0 0 0 0,0 0 312 0,0 0 60 16,3-2 12-16,-3 2 3 0,0 0-251 0,0 0-51 15,0-7-9-15,-3 4-3 0,1-1-23 0,-1 1-5 16,1-4-1-16,-4 7 0 15,1-7-8-15,-3 0-3 0,0 5 0 0,0-1 0 0,8 3-14 0,-8-4-3 0,0-3-1 0,-2 7 0 16,2-3 3-16,-3-2 1 16,3 5 0-16,-5-2 0 0,5 2-8 0,-3 0-2 15,1 0 0-15,2 2 0 0,-3 3-9 0,3-2 10 16,-2 4-10-16,-1 0 10 0,3-5-10 0,0 5 0 16,-2 0 0-16,2 0 0 0,3-4 0 0,-3 4 0 0,0 0 0 15,2-5 0-15,-2 5 0 0,3 0 0 0,0 2 0 16,-3-1 0-16,3-1 0 0,-1 0 0 0,1 0 0 0,-3 2 0 15,3-2 0-15,0 0 0 0,-3 0 0 16,2-2 0-16,1 7 0 16,0-3 0-16,-1 1 14 0,1-3-4 0,3 0-10 0,-1 2 0 0,3-2 0 0,0 3 0 15,0-3 0-15,3 0 0 0,-3 0 0 0,2 0 0 16,1 0 0-16,-1 2 0 0,4-2 0 16,-1 3 0-16,0-1 0 0,1-2 0 0,-1 3-9 0,3 1 9 15,-3-1 0-15,6-1 0 0,-3-2 0 0,2 3 9 0,1-3-9 0,-1 2 8 16,4 5-8-16,-1-7 8 0,0 3 0 0,0-3 0 15,3 2 0-15,-3-2 0 0,3 3-8 0,-2-3 8 16,1 0-8-16,-1 2 8 0,-1-2-8 0,0 0 8 16,0 3-8-16,-2-3 8 15,-1 0 20-15,4 2 3 0,-4-2 1 0,4 0 0 0,-4 0-10 0,1 0-2 16,-1 0 0-16,1-2 0 0,-3 2-12 0,0 0-8 16,0 0 8-16,-3-4-8 0,0 4 11 0,1 2-3 15,-4-4 0-15,1 2 0 0,-1-5-8 0,1 8 0 16,-3-3 0-16,0 0 0 0,0 0 0 0,-3 0 0 15,3 0 0-15,-2 2 0 0,-1-2 28 0,-2 3 3 16,0-1 1-16,-1-2 0 0,1 3-16 0,-3-3-4 0,-2 0 0 0,2 2 0 16,-3-2 7-16,-2 3 1 0,0-3 0 0,-1 0 0 15,-2 2 9-15,1-2 3 0,-1 0 0 16,0 0 0-16,-3 0-13 16,3 3-3-16,-2-8 0 0,2 5 0 0,0-2-7 0,0-3-1 15,3-2-8-15,0 5 12 0,0-3-4 0,2-2 0 0,-2 3-8 0,0-3 12 16,2-3-12-16,-2 1 0 0,-1-3 0 0,4 5 0 15,-3 0 0-15,-1-7 0 0,1 7 0 16,0-2 0-16,2 2 0 0,-2 0-8 0,0-5 8 0,2 3-13 16,3 2 5-16,-2-3 8 0,2-1-13 0,-3 4 5 15,11 0-8-15,0 0 0 0,-5-7-1 0,5 7 0 32,0 0-31-32,0 0-5 0,0 0-2 0,0 0 0 15,0 0-161-15,0 0-32 0,0 0-6 0,-11-10-2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20:00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6551 596 345 0,'0'0'31'0,"0"0"-31"0,0 0 0 0,0 0 0 16,0 0 108-16,-3 3 15 0,3-3 3 0,-7 4 1 15,1-1-71-15,6-3-15 0,0 0-2 0,0 0-1 16,0 0-16-16,0 0-3 0,0 0-1 0,0 0 0 16,0 0 22-16,0 0 5 0,0 0 1 0,6 0 0 15,1 0-9-15,-4 0-1 0,2 0-1 0,1 0 0 16,2-3 1-16,2 3 1 0,-2 0 0 0,0-4 0 16,3 1-1-16,-1 3-1 0,-2-7 0 0,5 7 0 15,-7 0-11-15,4 0-1 0,-2 0-1 0,3 0 0 16,-1 0-10-16,-4 0-3 0,-1 0 0 0,3 0 0 15,-3 7-1-15,3-7 0 0,-5 0 0 0,-3 0 0 16,5 7-8-16,-5-7-11 0,0 0 3 0,5 3 0 0,-2 6 8 16,2-4-8-16,-5-5 8 0,0 2-8 0,0 5 16 0,0-2 3 15,-2 4 1 1,2-6 0-16,-3 1-12 0,0-1 0 0,3 6 0 0,-5-2 0 0,0 0 0 16,2 0 0-16,-5 0 0 0,6 0 0 0,-6 3 0 0,2-3 8 15,-2-5-8-15,0 5 0 0,1 3 0 0,-1-3 0 16,0 0 0-16,-3 0 0 0,3-5 0 15,-2 5 0-15,-1-7 8 0,0 0-8 0,3 7 0 0,0-4 0 16,1 1 0-16,-1-4 0 0,2 0 0 0,-2 3 0 0,3-3 0 16,5 0 8-16,0 0-8 0,0 0 0 15,-3 0 0-15,3 0 0 0,0 0 0 0,0 0 0 16,0 0 0-16,0 0 0 0,0 0 0 0,0 0 0 0,0 0 0 0,3 4 8 16,-3-4-8-16,8 0 0 15,0 0 0-15,3 5 0 0,-1-5 9 0,1 0 0 0,-1 0 0 0,1 0 0 16,-1 0 0-16,1 0 0 0,2 0 0 0,-5 0 0 15,3 5-9-15,-1-5 0 0,-2 0 0 0,0 2 0 16,0-2 0-16,-3 0 0 0,1 5 0 0,-1-5 0 16,0 2 0-16,-2-2 0 0,2 5 0 0,-5-5 0 15,0 2 8-15,0-2-8 0,0 0 8 0,0 0-8 16,-2 7 10-16,2-4-10 0,-6 4 12 0,6 0-12 16,-8 2 14-16,6-2-4 0,-6 0-1 0,3 0 0 15,-3 0 9-15,0 3 2 0,2-3 0 0,-7-5 0 16,3 12 2-16,2-11 1 0,-6 4 0 0,4 0 0 15,-1 0-23-15,1 2 0 0,-4-2 0 0,4 3 0 0,-3-1 0 16,2-4 0-16,-5 4 0 0,3-2 0 16,2 0 0-16,-2-4 8 0,3 4-8 0,2 2 8 0,0-4-8 15,0-3 0-15,2 3 0 0,6-5 0 16,-5 2-80-16,5-2-16 0,0 0-4 0,0 0-1 0</inkml:trace>
  <inkml:trace contextRef="#ctx0" brushRef="#br0" timeOffset="897.22">4908 667 172 0,'0'0'16'0,"0"0"-16"15,0 0 0-15,0 0 0 0,0 0 236 0,0 0 44 16,5-7 8-16,1 7 3 0,-6 0-158 0,5-7-31 0,0 4-6 0,3-1-2 15,-8 4-69-15,11-3-13 0,-1-2-4 0,1 3 0 16,2-5-8-16,0 5 8 0,1-3-8 0,-1 3 8 16,0-3-8-16,0 0 0 0,0 1 0 0,1 4 0 15,-1-3 0-15,-2-1 0 0,-1 4 0 0,3 0 0 16,-5 0 0-16,6 0 0 16,-7 4 0-16,4-4 0 0,-6 3 0 0,3 6 0 0,-2-4 0 0,1 2 8 15,-4-5-8-15,2 7 0 0,1-1 0 0,-1-1-11 16,-2 7 11-16,-3-5 0 0,2 1 0 0,-2 1 0 15,0 6 11-15,0-8-3 0,-2 5 0 0,2-2 0 16,-3 2-8-16,-2 3 0 0,-1-3 0 0,4-5 0 16,-4 5 0-16,1-4 0 0,-3 4 8 0,3-5-8 15,0 1 0-15,2-3 8 0,-5 2-8 0,5-4 0 0,-2-3 8 16,3 5-8-16,-6-7 0 0,2 7 8 16,1-7-8-16,0 0 10 0,2 0-10 0,3 0 10 0,-5 0-10 15,2-2 12-15,0-3-12 0,3-2 12 0,0 7 1 16,0-2 1-16,0-3 0 0,3-4 0 0,-3 9 6 0,3 0 0 15,2-3 1-15,0-4 0 0,-2 0-1 0,5 7 0 16,-3 0 0-16,3-2 0 0,0-3-8 0,3 5-3 16,-1 0 0-16,3 0 0 0,-5 0-9 0,6 5 0 15,-1-3 9-15,3-2-9 0,0 0 0 0,-3 0 8 16,5 0-8-16,-2 0 0 0,5 0 0 0,-7 0 0 0,4 0 0 0,1 0 0 16,-1 7-11-16,3 0-6 0,-2-7-2 0</inkml:trace>
  <inkml:trace contextRef="#ctx0" brushRef="#br0" timeOffset="1649.31">3752 582 172 0,'0'0'16'0,"-3"0"-16"16,-5 5 0-16,6-3 0 16,-6 5 184-16,0-4 35 0,0 1 6 0,0-1 2 0,5 6-111 15,-5-4-21-15,0-3-5 0,6 3-1 0,-6-3-14 0,5 5-3 16,-2 0-1-16,2-4 0 0,-2 4-51 0,2 0-11 15,1 2-1-15,2-2-8 0,0 7 9 0,0-2-9 16,0 0 0-16,2 4 9 0,1 1-9 0,2-3 0 16,3 5 0-16,-5 2 8 0,5-5-8 0,-6 8 0 15,4-5 0-15,-1 2 0 0,0 2 0 0,-2-6 0 16,2 6 0-16,-2-4 0 0,2-5 0 0,-5 3 0 16,0-3 0-16,3 0 0 0,5-2-15 15,-8 4 2-15,8-11 0 0,-8 4-454 0,0-2-90 16</inkml:trace>
  <inkml:trace contextRef="#ctx0" brushRef="#br0" timeOffset="2695.53">2172 761 172 0,'0'9'16'0,"0"-2"-16"16,3-4 0-16,2 6 0 0,-2-2 143 0,5 0 25 15,-6 7 6-15,4-11 1 0,4 8-126 0,-2-1-25 16,-5-3-4-16,5 2-2 0,2-2-18 0,-2-4 0 16,0 6 0-16,0-2 0 0,0-2 0 0,-3-3 0 15,3 3 0-15,0 0 10 0,0-1-10 0,0-1 0 0,0-3 0 0,-5 4-11 16,5-1 26-16,0 1 5 15,-3-1 0-15,3-1 1 0,5 3 21 0,-8-5 4 16,9 0 1-16,-9 2 0 0,3-2-28 16,0 0-6-16,0 0-1 0,2 0 0 0,1-2-3 0,-3 2-1 0,0-7 0 15,0 0 0-15,2 0 18 0,1 4 3 16,-6-11 1-16,3 7 0 0,-5-5 11 0,5 5 3 0,0-7 0 16,-6 0 0-16,6-2-20 0,0 4-3 0,-5 0-1 0,2 0 0 15,-5-2-5-15,3 0-2 0,-3-2 0 0,0 6 0 16,-3-4 2-16,3 5 0 0,-5-5 0 0,2 4 0 15,-7-4 1-15,2 7 0 0,0-5 0 0,-3 5 0 16,-2-2-4-16,2 2 0 0,1 2 0 0,-6 3 0 16,5-3 7-16,1 5 1 0,-6 0 0 0,5 5 0 15,1-5-20-15,-4 7 0 0,4-5 0 0,2 3 0 0,-3-3-9 16,3 5-6-16,0-4-1 0,6 4 0 0,-6 0 16 0,5 0 0 16,3-5 0-16,-5 5-9 0,2 0 9 0,3-7 0 15,0 0 0-15,3 7 0 16,2 0-18-16,-2 3-2 0,2-8 0 0,-2 3-479 15,5-3-96-15</inkml:trace>
  <inkml:trace contextRef="#ctx0" brushRef="#br0" timeOffset="3581.51">1003 2028 115 0,'0'0'0'0,"0"-2"10"0,0-3-10 0,0-2 0 0,0 5 0 0,2-5 0 16,-2 0 176-16,6 5 34 0,-4-6 6 0,4 4 2 15,-4-6-143-15,6 1-29 0,0-5-6 0,-5 7 0 16,7-3-10-16,-2 1-2 0,0 2 0 0,0-3 0 16,3 3-3-16,-3 3-1 0,0-6 0 0,2 8 0 15,-2 2-4-15,3 0-2 0,-3 0 0 16,2 0 0-16,-2 2-5 0,3 3-1 0,2 4 0 0,-2-6 0 16,-1 4-12-16,1 7 0 0,5-5 0 0,-8 5 0 0,2-4 0 0,-2 4-8 15,3 2 8-15,-6 1-13 16,-2-1 13-16,-1 6 0 0,4 1 0 0,-12 1 0 15,4-6 0-15,2 8 10 0,-8-5-10 0,0 3 8 0,0-8 1 0,3 10 0 16,-9-12 0-16,4 8 0 16,-1-6 27-16,1 3 4 0,-4-3 2 0,1-2 0 15,0 1 7-15,0-8 2 0,5 0 0 0,0-3 0 0,-3 1-12 16,3-5-3-16,-2 0 0 0,4-9 0 0,1-3-16 0,-3 0-3 16,3-7-1-16,2 3 0 0,-2-3-16 0,2-4 8 15,3-6-8-15,0 3 0 0,0-4 0 0,0 4 0 0,0-5 0 16,3 6 0-16,2 1 0 0,3 0 0 15,0 1 0-15,-3 2 0 0,3 4 0 0,0 1 0 16,0-1 0-16,3 3-9 16,-1 7-15-16,4-2-2 0,-4 2-1 0,-2 4-781 0</inkml:trace>
  <inkml:trace contextRef="#ctx0" brushRef="#br0" timeOffset="4233.18">1154 3289 979 0,'0'0'87'16,"0"0"-70"-16,-6-5-17 0,6 5 0 15,0 0 136-15,0 0 24 0,-2-4 5 0,2 4 1 16,0 0-89-16,-6 7-17 0,4 0-4 0,2 0-1 16,0 2-39-16,0 1-7 0,-3 4-1 0,3-5-8 15,0 8 9-15,0-1-9 0,0-2 0 0,0 12 9 0,0-12-9 0,0 10 0 16,-5-1 0-16,5 3 8 15,0-5-8-15,0 3 0 0,0-1 0 0,5-4 0 16,-5 5 0-16,3-3 0 0,-3-5 0 0,0 1 8 16,2-1-8-16,4 1 0 0,-6 1 0 0,0-6 0 15,0 2-79-15,2-4-17 16,-2 4-4-16</inkml:trace>
  <inkml:trace contextRef="#ctx0" brushRef="#br0" timeOffset="4986.42">1003 4698 57 0,'-8'-10'0'0,"5"8"0"15,3-3 0-15,-5-2 0 0,5-2 285 0,0 2 52 16,0 0 11-16,5-3 1 0,-5 3-199 0,3-2-40 16,5 2-8-16,0 0-2 0,0 2-43 0,-3 0-9 15,3 5-1-15,5 0-1 0,-2 0-30 0,2 10-7 16,3-3-1-16,0 0 0 0,-3 2-8 0,8 3 0 16,-8 0 0-16,3 2 0 0,3 2 0 0,-3 1 0 0,-6-1 0 0,1-2 0 15,-1 8-10-15,4-11-4 0,-9 11-1 0,0-4 0 16,-2-1 7-16,-3 4 8 15,-3-5-13 1,-5 1 5-16,0-1 8 0,0 1 0 16,-2 2 0-16,-1-8 0 0,1 6 0 0,-4-5 8 0,1-3-8 0,0 0 0 0,2-2 14 0,1 3-2 0,-1-3 0 0,-2 0 0 15,0-5 8-15,5 3 2 0,-3-5 0 0,3 0 0 16,0 0-7-16,0 0-2 0,6-5 0 0,2 5 0 16,-6-2-13-16,6-5 11 0,0 7-11 0,6-7 10 0,-6 5-10 15,2-6 0-15,6 1 0 0,-5 0 0 16,5 5 0-16,-3 0 0 0,6-3 0 0,-1 3 0 15,1-3 0-15,2 3 0 0,-2-3 0 0,7 2 0 16,1 1 0-16,-1 2 12 0,6-5 0 0,-5 5 0 0,-1-2-12 0,1 2-17 16,-1-5 4-16,1 5 1 0,5 0-3 0,-6 0 0 15,1-2 0-15,-6 2 0 16,3 0-107-16,0 2-22 0</inkml:trace>
  <inkml:trace contextRef="#ctx0" brushRef="#br0" timeOffset="5636.24">915 6121 1267 0,'-2'0'112'0,"2"0"-89"0,-8 0-23 0,5 0 0 15,3 0 86-15,0 0 13 0,-5 0 2 0,5-3 1 16,0-1-48-16,0 4-10 0,0 0-1 0,5-3-1 15,6-4-10-15,-3 0-3 0,2 5 0 0,1-3 0 0,2 3-20 0,-2-1-9 16,2-1 8-16,0 4-8 0,0 0 0 0,3 7 0 16,0-5 8-16,-5 3-8 0,5-3 28 0,-3 5 4 15,0-4 1-15,-2 4 0 0,-1 0-33 16,-2 2 0-16,0-2 0 0,3 7 0 16,-9-4-9-16,4 4-9 0,-6-5-2 0,0 8 0 15,0-3 7-15,-6 2 1 0,4 1 0 0,-6-3 0 0,5 2 12 16,-5-2 10-16,3-2-2 0,2 2 0 15,-5-4 12-15,0-3 1 0,6 2 1 0,-6-2 0 0,0 0-22 0,5 3 0 16,-5-6 0-16,8-4 8 0,0 0 8 0,0 0 3 16,0 3 0-16,0-3 0 0,0 0-3 0,0 0 0 15,0 0 0-15,0 0 0 0,0 7-16 0,8-7 0 0,0 4-11 16,3-4 11-16,-1 3-8 0,1-3 8 16,2 0 0-16,0 0 0 0,3 0 0 0,0 0 0 15,3 0 0-15,-9 0 0 0,6 2 0 0,3 3 0 0,-9-3 0 16,6 5 0-16,-5 0-8 0,-3 0 8 0,-6 3 0 0,6-3 0 15,-8-5 0-15,3 10 0 0,-3-7 12 0,0 6-3 16,-3 1-9-16,3-5 10 0,-8 7-10 0,6 0 10 16,-6-2-10-1,0 5-11-15,-3-3 3 0,-5 2 0 0,6 5 16 0,-9-2 3 0,3 5 1 0,3-1 0 16,-3 1-33-16,0-3-7 16,3-2 0-16,-3-3-1 15,6-2-131-15,-4 3-25 0,-7 11-6 0,3-16-1 0</inkml:trace>
  <inkml:trace contextRef="#ctx0" brushRef="#br0" timeOffset="9350.7">11790 968 1670 0,'0'0'148'0,"0"9"-118"16,0 1-30-16,0 4 0 0,2 0 83 0,1 5 10 16,2 2 3-16,1 5 0 0,-1 2-69 0,0 5-14 15,1-3-2-15,-1 10-1 0,0 0-10 0,0 0-9 16,-2 3 9-16,2 1-13 0,1 3 13 0,2 0 0 16,-6 3 0-16,4 4 0 0,-1-5-14 15,0 12 3-15,-2-11 1 0,-1 11 0 16,1-2 10-16,0 2 16 0,-1 0-4 0,4-2-1 0,-6-3-11 0,2-2 0 15,1-7 0-15,0 8 0 0,-1-8-13 0,1-7-2 0,0-5 0 0,-1 2 0 32,3-4-77-32,1-4-16 0,-1-6-4 15</inkml:trace>
  <inkml:trace contextRef="#ctx0" brushRef="#br0" timeOffset="10134.68">11875 841 1324 0,'2'-14'118'0,"3"7"-94"16,1 0-24-16,-1-3 0 0,6 8 155 0,-1-5 26 16,6 2 6-16,0-4 1 0,0 6-120 0,2-4-24 15,-2 0-5-15,3 7-1 0,-1 0-29 0,1 0-9 16,5 0 0-16,-1 0 0 0,7 7 0 0,-1-7 0 15,2 7 0-15,6-4 0 0,0-3 0 0,3 0 0 16,0 4-13-16,0 1 5 0,-1-5 0 0,1 0 0 16,5 5 0-16,5-5 0 0,3 0 8 0,3 7-10 0,-3-7 10 0,5 2-10 15,5 3 10-15,1-5 0 16,2 2 0-16,0 1 0 0,0 1 0 0,0-1 0 16,6-3 0-16,-1 4-8 0,6-1 8 0,-3-3 0 0,0 4 10 15,0-1-10-15,6-1 15 0,-1 3-3 0,6-3-1 16,-1-2 0-16,1 0 0 0,5 0 0 0,0 7 0 0,-3-7 0 15,-5 0-3-15,5 7 0 0,6-7 0 0,-3 0 0 16,0 0-8-16,0 3 12 16,5-3-12-16,0 4 12 0,-5-4-12 0,3 0 0 0,5-4 0 0,-3 8 8 15,0-4-8-15,3 3 0 0,3-3 0 0,-3 4 8 16,0 1-8-16,2 0 0 0,3-5 0 0,1 2 0 16,-1 3 12-16,5-3-4 0,3 5 0 0,0-4 0 0,-5 1-8 0,3-4-12 15,7 3 2-15,-5-3 1 16,0 0 9-16,1 0 0 0,1 4 0 0,1-4 0 15,3-4 0-15,-4 4 0 0,-2 0 0 0,6 0 0 0,2-3 0 16,-3 3 12-16,1 0-2 0,-1-4-1 0,9 4-9 16,-1-3 0-16,-8 3 0 0,6 0 0 0,2 3 8 0,1-3-8 15,-4-3 12-15,1 3-4 0,-3 3 3 0,0 1 0 16,6-4 0-16,-1 0 0 0,-2 3-11 16,-1-3 8-16,-2 0-8 0,6 0 8 0,-1 0-8 0,-5 0 0 15,-8 4 0-15,6-4 8 0,7 3-8 0,-5-3 8 16,-2-3-8-16,-1 3 8 0,3 0-8 0,-5 0 0 15,-3 0 0-15,0-4-11 0,0 4 11 0,-2 0 0 16,-1 0 0-16,-5 0-8 0,-2 0 8 0,-1-3 0 0,1 3-9 16,-3-4 9-16,-8 1-10 0,-3 1 10 0,-5-3-13 0,0-2 5 31,0 7-20-31,-8-2-3 0,-2 2-1 0,-11-5 0 16,-3 5-133-16,-3-5-27 0,41-2-6 0,-36 3-1 0</inkml:trace>
  <inkml:trace contextRef="#ctx0" brushRef="#br0" timeOffset="12177.07">23368 723 1652 0,'5'7'73'0,"1"-4"15"0,2 1-70 15,-3-1-18-15,5 4 0 0,4 0 0 0,-4-5 80 0,6 3 12 16,3-3 2-16,2 5 1 0,0-4-40 0,3 1-8 16,-3-1-2-16,3-3 0 0,2 0-7 0,3 4-2 15,0 1 0-15,-2-5 0 0,-1 0-22 0,1 5-5 0,-3-5-1 0,-3 0 0 16,0 0 5-16,3 0 1 0,2 0 0 15,1 0 0-15,-1 0-14 0,1 0 9 0,-1-5-9 16,0 5 8-16,1 5-8 0,-1-5 0 0,1 0 0 16,-3 2 0-1,-3 3-25-15,-3-5-4 0,1 2-1 0,-3-2 0 16,0 5-20-16,0-3-4 0,-1-2-1 0,-1 0 0 16,1 3 9-16,1-3 2 0,0 0 0 0,-3 0 0 15,6 4 6-15,-3-4 2 0,-3 0 0 0,3 0 0 0,-3 0 8 0,0 0 3 0,1 0 0 16,-4 0 0-16,1 3-8 15,-3-3-2-15,0 0 0 0,0 0 0 0</inkml:trace>
  <inkml:trace contextRef="#ctx0" brushRef="#br0" timeOffset="12576.5">24164 817 1929 0,'0'0'85'0,"0"0"19"0,0 0-84 15,8 0-20-15,0 3 0 0,-2 4 0 0,-1 0 57 0,3 2 7 16,0 5 2-16,-3-4 0 0,0 4-38 0,-2 0-7 0,2 5-1 0,1-3-1 16,-4 8-5-16,1-3-1 15,-1 2 0-15,1 3 0 0,0 5-13 0,-3 2 8 0,0 4-8 0,0 3 0 16,0 0 0-16,-3 3 0 15,0 1 0-15,1-1 0 0,-1 1 0 0,3 3 0 16,-5 3 0-16,5 4 0 0,0-5 0 0,0 8 0 0,3-13 0 16,-1 6 0-16,-2-3 0 0,3 7 0 15,2 0 0-15,0-5 0 0,1 5 0 0,-1-4 0 0,0-3 0 0,3 7 0 16,0-5 0-16,0 5 0 0,0 1 0 0,3-6 0 16,-3 0 0-16,2 3 0 0,1-5 0 0,-1-7 0 15,-2 0 0-15,3 0 0 0,-1-2 0 0,-2-3-10 31,0-2-145-31,-2-3-29 16,7 32-5-16,-8-29-2 0</inkml:trace>
  <inkml:trace contextRef="#ctx0" brushRef="#br0" timeOffset="28864.5">6993 4324 172 0,'0'0'8'0,"0"0"1"0,0 0-9 0,-3 7 0 16,3-7 0-16,-5 2 0 0,-3 3 159 16,3-3 29-16,-1 8 7 0,4-10 1 0,-3 7-139 15,2 0-27-15,0-2-6 0,1-1 0 0,2 3-15 0,-3 0-9 16,0 0 12-16,3 3-12 15,0-3 0-15,0 7 0 0,-2-2 0 0,2 2-12 0,2 2 12 0,1 1 0 16,0-3 0-16,2 2-9 0,0 1 9 0,0-1 14 16,1-2-3-16,2 3-1 15,0-1-10-15,2 1 0 0,1-10 0 0,-3 9 0 16,2-4 0-16,1 0 0 0,0-5 0 0,-4 2-438 0</inkml:trace>
  <inkml:trace contextRef="#ctx0" brushRef="#br0" timeOffset="29304.74">7186 4427 1036 0,'0'0'92'0,"-3"0"-73"0,-2 10-19 0,3-10 0 0,-4 4 153 0,6-4 27 0,0 0 6 0,0 0 1 16,0 0-115-16,0 0-22 0,0 0-5 0,0 0-1 0,0 0-32 0,0 0-12 16,0 0 9-16,0 0-9 0,6-4 0 0,-1-1 0 15,0 0 0 1,0-2 0-16,1 7 0 0,-1-2-11 0,-5 2 11 0,0 0-12 0,8 0 12 16,-8 0-13-16,5 2 5 0,0 3 8 15,-2-3-14-15,-3-2 5 0,5 10 1 0,-5-6 0 0,3 6 8 0,-3-1 0 16,0-2-9-16,-3 7 9 15,1-7-19-15,-1 3 1 0,3-1 0 0,-3-2 0 0,1 3 18 16,-1-3-10-16,3-2 10 0,0 2-8 0,0-7 8 16,0 0 0-16,0 0 0 0,0 0 0 0,0 4 0 0,0-4 0 15,0 0 0-15,0 0 0 0,0 0 26 0,5 0 1 16,-5 0 0-16,6 0 0 0,-1-2-10 0,3 2-1 16,-5-7-1-16,5 7 0 0,0-2-15 0,-3-3 0 15,3 2-9-15,-3-1 9 0,3 4-12 0,0-10 3 0,0 3 1 16,2 5-807-16</inkml:trace>
  <inkml:trace contextRef="#ctx0" brushRef="#br0" timeOffset="29512.5">7504 4437 1843 0,'0'0'164'0,"-6"7"-132"0,1 0-32 0,2 0 0 0,1-5 83 16,-1 5 9-16,3-7 3 0,-3 7 0 16,1 0-55-16,2-7-12 0,0 3-1 0,0-3-1 15,-3 7-26-15,3 0 0 0,0-7 0 0,-3 9 0 16,3-4-44-16,0 7-13 0,-2-12-3 0,-1 7-1 16,1 0-103-16,-4 2-20 0,1 3-4 0,-3-5-538 15</inkml:trace>
  <inkml:trace contextRef="#ctx0" brushRef="#br0" timeOffset="30032.57">7530 4166 2174 0,'-5'10'96'0,"5"-10"20"0,0 0-92 0,0 0-24 0,0 0 0 0,0 4 0 16,2 3 50-16,-2-7 6 0,3 3 0 0,-3-3 1 16,0 0-21-16,5 7-5 0,-2-5-1 0,-3-2 0 15,0 0-30-15,5 5 0 0,3-3 0 16,-8-2 0 0,6 0-23-16,-6 0-10 0,7 5-3 0,-7-5 0 15,0 0-20-15,6 2-5 0,-6-2-1 0,2 7 0 0,-2-7 38 0,3 3 8 0,-6 4 2 0,3 0 0 16,0-7 14-16,0 7 0 0,-2-5 0 15,2 5-9-15,0 3 9 0,-3-10 0 0,3 7 0 0,-3 0 0 16,3-2 0-16,0-1 0 0,-2 1 0 0,2-5 0 16,0 0 0-16,0 0 0 0,2 2 0 0,1 5-8 0,-3 0 8 0,3-4 0 15,-1 1 0-15,4-1 0 0,-4 4 0 16,1-7 0-16,0 2 0 0,-1 5 0 0,4-2 8 0,-4-3 3 16,1 8 1-16,-1-10 0 0,6 4-2 0,-2-1 0 15,-1-3 0 1,0 0 0-16,3 0-2 0,-2 4 0 0,1-1 0 0,1-3 0 0,0 0 10 0,0 0 2 15,-2 0 0-15,-1 0 0 0,3 5-20 0,-3-3 0 16,0 0 0-16,1 5 0 0,-4-2 0 0,1-3 0 16,-3-2 8-16,0 10-8 0,0 2 0 0,-3-3-19 15,3 0 4-15,-5 1 1 0,0 4 14 0,-1-5 0 16,1-2-10-16,-3 5 10 16,3-3-36-16,-3 1-4 0,3-1 0 0,-3-2 0 15,2 3-101-15,-1-10-21 0,-1 7-4 16,0-2-1-16</inkml:trace>
  <inkml:trace contextRef="#ctx0" brushRef="#br0" timeOffset="30331.99">7763 4044 1785 0,'8'0'159'0,"-8"0"-127"0,0 0-32 0,0 0 0 16,5 5 120-16,0-1 19 0,3-1 3 0,-2 4 1 16,-6-7-87-16,2 2-16 0,6 5-4 0,-2 0-1 0,-1 3-25 0,0-6-10 15,6 6 8-15,-3-1-8 16,-3 3 0-16,3 0 0 0,5 4 0 0,-2-2 0 16,-1 7 0-16,-2-9 0 0,0 9 0 0,0-4 0 15,0 4 0-15,-3-2-17 0,-2 4 4 0,-3 1 1 0,0-3 1 0,-3 3 1 16,-2-1 0-16,-3-2 0 15,0 3 10-15,-5 4 0 0,-3-5 0 0,0-4 0 0,-2 5-17 0,-4-1-2 16,4 1 0-16,-3-1-668 16,-6-1-133-16</inkml:trace>
  <inkml:trace contextRef="#ctx0" brushRef="#br0" timeOffset="42779.21">13684 923 1310 0,'0'0'58'0,"0"0"12"0,0 0-56 0,0 0-14 15,0 0 0-15,0 0 0 0,0 0 80 0,0 0 14 16,0 0 2-16,0 0 1 0,0 0-47 0,0 0-10 16,0 0-1-16,3 5-1 0,0 2-22 0,2 2-4 15,-5-2 0-15,2 5-1 0,1 2 1 0,0 0 0 16,-1 5 0-16,1 5 0 0,-3 4 5 16,0 5 2-16,0 0 0 0,0 11 0 0,3 3-5 0,-3 3-1 15,0-1 0-15,2 8 0 0,-2-3-2 0,3 7-1 16,0-2 0-16,-1 2 0 0,1-5-10 0,5 5 12 0,-5-4-12 0,4 6 12 15,-1 1-12-15,-1-3 0 16,0-2 0-16,-2-5 8 0,2-5-8 0,1-4 0 16,-1-3 0-16,-2 1 0 0,-1-8 0 0,1 3 8 15,-1-6-8-15,-2 6 0 0,3-12 8 0,-3 5-8 16,5-1 0-16,-5-6 8 0,3-1-8 0,-3-4 0 16,3 2 0-16,-1-4 0 0,-2-1 0 0,3 1 0 0,-6-1-14 0,3-7 5 31,0 3-131-31,0-2-25 0,-5-3-6 0,5-7-1 0</inkml:trace>
  <inkml:trace contextRef="#ctx0" brushRef="#br0" timeOffset="76924.1">15163 660 633 0,'0'0'56'0,"0"0"-44"0,0 0-12 0,0 0 0 15,0 0 216-15,0 0 40 0,0 0 9 0,0 0 2 0,-5 2-163 0,-3 3-32 16,3-3-6-16,-3 12-2 0,3-7-43 0,-6 5-9 16,3 0-1-16,0 7-1 0,-3 4 3 0,6 10 1 15,0-2 0-15,-3 6 0 0,0 1-5 0,3 4-1 16,2 5 0-16,0 0 0 0,1 3-8 0,-1 11 10 15,-2 2-10-15,2-6 10 0,1 6 6 0,-1 1 2 16,3 4 0-16,0-2 0 0,0 2-29 0,3-2-5 16,2-10-2-16,0 5 0 0,0-2 18 0,1-5-8 0,-1 7 8 15,0-11 0-15,3 6 0 0,-2-4 0 0,1 0 0 0,1 0 0 16,-2-3 0-16,4 5 0 0,-2 0 0 0,0-2 0 16,0 0 0-16,0-3 0 0,0 5 0 0,0-5 0 31,0-2-95-31,0 1-15 0</inkml:trace>
  <inkml:trace contextRef="#ctx0" brushRef="#br0" timeOffset="104609.8">18031 5900 864 0,'0'0'76'0,"0"0"-60"0,0 0-16 0,0 0 0 16,0-7 124-16,3 4 21 0,0 1 5 0,-3-3 1 16,2-2-87-16,4 5-18 15,-6-5-3-15,2 0-1 0,1 0-32 0,0-1-10 0,-1 4 0 0,1-1 0 16,-1-2 10-16,1 5-10 0,0-5 8 0,-3 7-8 15,2 0 43-15,-2 0 3 0,0 0 1 0,0 0 0 16,0 0 24-16,0 9 5 0,3 3 0 0,-3 4 1 16,0 3-25-16,-3 5-6 0,3-1-1 0,0 1 0 15,0 6-25-15,-2-4-4 0,2 5-2 0,-3-1 0 16,3-4-14-16,-3 2 0 0,1-2 8 0,-1-2-8 16,1-1 0-16,-1 1 8 0,0-8-8 0,1 5 0 15,2-4 0-15,-3-1 0 0,0-6 0 16,3-1 0-16,0-2 0 0,0-7 0 0,0 0-13 0,0 0 4 15,0 0-39-15,0 0-7 0,3-7-1 16,2-2-1-16,-2-5-21 0,2-3-4 0,0 1-1 0,1-1 0 16,-1 1 41-16,0-1 8 0,1-4 2 0,2 2 0 15,-3-2 32-15,3-2 0 0,2-1 0 0,-2 8 0 0,3-3 28 0,-1-2 4 16,1 4 0-16,0 3 0 0,2 2 20 0,-3 1 4 16,4 6 0-16,-4-2 1 0,1 0-5 0,-1 2-2 15,4 5 0-15,-4 5 0 0,1-3-26 0,2 5-4 16,-2 3-2-16,-1-3 0 0,-2 4-2 0,3-1-1 15,-1-1 0-15,-2 5 0 0,0-2-15 0,0 2 9 16,-5-4-9-16,2 4 8 0,0-5 0 0,-2-2 0 16,-3 3 0-16,-3 1 0 0,1-1-8 0,-1-3 0 15,-2 0 0-15,0-5 0 0,-1 8 0 0,1-6-11 0,-3-1 1 16,0 4 0 0,0-7-18-16,0 4-3 0,0-1-1 0,-2-3 0 0,2 0 18 0,0 0 3 0,0 0 1 15,3-3 0-15,-3-1 10 0,2-3-12 0,4 4 12 0,2-4-12 16,0 0 2-16,2 0 0 0,1-2 0 0,2-1 0 31,3-4-13-31,3 7-2 0,-3-5-1 0,2 1 0 0,4 4-6 0,-1-3 0 16,3 3-1-16,2 0 0 15,-2-2-77-15,0 2-15 0,2-3-3 0,1 3-556 0</inkml:trace>
  <inkml:trace contextRef="#ctx0" brushRef="#br0" timeOffset="105614.27">18680 6010 115 0,'0'0'10'0,"0"0"-10"15,0 0 0-15,0 0 0 0,0 0 328 0,0 0 64 16,0 0 13-16,0 0 3 0,5 0-250 16,-5 0-50-16,0 0-9 0,0 0-3 0,0 0-39 0,3-2-8 15,-1-3-1-15,-2-4-1 0,-2 6-35 16,-1-4-12-16,0 3 9 0,1-1-9 0,-4 0 0 0,1 3-14 16,-3-3 2-16,0-2 0 0,0 7 0 0,3-2 0 15,-3 4 0-15,3-2 0 0,-3 0 12 0,2 5 0 16,1-5 0-16,0 2 0 0,0 5 0 0,2-2 0 15,0 0-8-15,1 2 8 0,-1-3 0 0,3-1-9 16,-3 6 9-16,3-4-8 0,-2 2 8 0,2-2 0 0,0-5 0 0,2 7 0 16,-2 4 0-16,0-6 0 0,3 2 8 15,-3 0-8-15,3 0 0 0,-3-7 0 16,2 3 0-16,-2-3 0 0,3 7 0 0,-3-7 0 16,5 4 10-16,1-1-10 0,1-3 0 0,-1 0 0 0,-1-3 0 0,3-1 0 15,3-3 0-15,-4 2 0 0,4-7 0 0,0 5 0 16,2-2 0-16,-3-8 0 0,1 3-11 0,0-2 11 31,-1-1-34-31,3 3 1 0,1-5 0 0,-1-2 0 0,0-2 6 0,3 4 2 0,-5-5 0 0,4 1 0 16,-4-1-3-16,0 1-1 0,-3-1 0 15,0 1 0-15,-1-1 40 0,1-2 8 0,-2-2 1 0,-1 4 1 16,-2 6 31-16,-1-4 7 0,1 6 1 0,0 0 0 16,-3-1-6-16,2 3-1 0,-2 5 0 0,-2-1 0 15,2 5-18-15,0 5-4 0,0 0-1 0,-6 0 0 16,1 8-13-16,0 1-2 0,-3 5-1 0,0 3 0 15,0 4-14-15,0-3 0 0,0 6 0 0,0 4 0 0,-3-2 0 16,4 5 0-16,-1-5 0 0,2 2 0 0,-2 5 0 0,3-3 0 16,0-2 0-16,-1 3 0 0,4 0 0 0,2-8 0 15,0 3 0-15,2-2 0 0,1-3-8 0,2-2 8 16,-2-1 0-16,5-6 0 0,3 2 0 0,-1-4 0 16,-2-3 0-16,5 0 0 15,-2-5 0-15,2 3 0 0,0-5 0 0,1-5 0 0,-1 3-9 0,3-5 9 16,0-7 0-16,-1 4-9 0,1-6 9 0,0 2 0 15,3-3-9-15,-1 1 9 0,-2-1 0 0,0 1 0 0,3 2 0 16,-4-3 0-16,-4 1 0 0,2 2 0 16,-7-3 12-16,1 3-4 0,1 5-8 0,-5 2 0 15,0-3 0-15,-3 1 0 0,0 2 12 0,-3 0-2 16,-2 0-1-16,-3 7 0 0,0 0-9 0,-3 0 0 0,3 0 0 16,-5 7 0-16,0-3-10 0,2 1 10 0,-2 9-13 0,2-4 5 15,1 4 8-15,-1-5-10 0,1 8 10 0,2 4-10 16,3-2 10-16,-1 4 0 0,4-2-9 15,-1 0 9-15,3-2 0 0,3-2 0 0,2-1 0 0,0-2 0 16,6-4 0-16,-1 1 0 0,6-6 0 0,3 0 0 16,2-3-9-16,3-2 9 0,-6 0 0 0,6-2 0 15,2-3 0-15,1-4 0 0,-1-5 0 0,1 4 9 16,-1-4-9-16,1-2 0 0,-3-1 0 0,-3 1 0 16,3-1 0-16,-3 1 0 0,-3-1 0 0,-2 3 12 0,-3-2 11 15,1 2 2-15,-4 2 1 0,-2 0 0 0,-5 5 2 0,-1-2 1 16,-2 6 0-16,0 3 0 0,-5-4-11 0,0 1-2 15,0-2-1-15,-6 10 0 16,3-2-15-16,-3 4 0 0,1 0 0 0,-1 2 0 16,3 5 0-16,-2 0 0 0,2-2 0 0,0 5 0 0,0-3 0 15,0 2 11-15,3 1-11 0,-1 1 10 0,1-1-2 0,2-1 0 16,1-4 0-16,2 2 0 0,0 0 2 0,2-4 0 16,1 6 0-16,0-6 0 0,5 1-10 0,-3-1 0 15,0-3 0-15,3 0 0 0,0 2 8 0,0-2-8 16,3 0 8-16,-3 0-8 0,0-2 0 0,-1 2 0 15,-1-2 0-15,2-3 0 0,-6 5 0 0,4-4 0 16,-6 4 0-16,0 0 0 0,-3-5 0 0,-2 5 0 16,-3 5 0-16,-3-7 0 0,-5 6-14 0,0-1 2 15,-2-1 0-15,-3 1 0 16,-3 1-120-16,-5-1-23 0,0-3-5 0,0 0-839 0</inkml:trace>
  <inkml:trace contextRef="#ctx0" brushRef="#br0" timeOffset="106516.66">20198 5669 2185 0,'0'0'96'0,"0"0"21"0,-5 7-93 0,2 0-24 0,-2 3 0 0,2-1 0 0,1-2 82 0,2 7 12 0,-3 0 2 0,0 3 1 15,3 2-59-15,-2 2-12 16,-1 5-2-16,1 4-1 0,-4 8-23 0,4-3 0 15,-1 5 0-15,0-5-8 0,-2-6 8 0,2 1-13 0,1 1 5 0,-1-5 8 16,3 4-15-16,-3-2 5 16,1-6 1-16,2 1 0 0,0-2-6 0,2-4-1 15,-2-1 0-15,3-2 0 16,0-4-19-16,-1-1-4 0,1-4-1 16,0-3 0-16,-3-2-100 0,0 0-20 0,0 0-4 15,5-7-712-15</inkml:trace>
  <inkml:trace contextRef="#ctx0" brushRef="#br0" timeOffset="106701.32">20042 5994 1951 0,'-10'-7'86'0,"4"7"18"0,-2 0-83 0,3 4-21 15,0-4 0-15,0 3 0 0,-1-3 99 0,6 0 15 16,0 0 3-16,0 0 1 16,0 0-44-16,0 0-9 0,0 0-1 0,0 0-1 15,8 0-51-15,0 0-12 0,3 0 0 0,-1 0 0 0,3 0 0 0,1-3 0 16,-1-1 0-16,3 1 0 15,-3-1-27-15,3-6-8 0,2 8-1 0,-2-5-1 16,5 0-184-16,-2 0-37 0,21-3-7 16,-9-4-566-16</inkml:trace>
  <inkml:trace contextRef="#ctx0" brushRef="#br0" timeOffset="107455.4">20561 5693 1681 0,'2'-14'74'0,"-2"6"16"0,0-1-72 0,0 2-18 0,0-5 0 0,-2 0 0 16,2 1 132-16,-3-1 22 0,0 3 5 0,1-1 1 15,-3 3-66-15,2 0-13 16,-2 0-2-16,-1 5-1 0,-2 2-48 0,0 2-10 0,3 5-1 0,-5 2-1 16,2 6-18-16,-6 1 0 0,4 0 0 0,-1 8 0 15,1 0 0-15,-1 6 0 0,-2-2 0 0,2 5 0 16,1 3 0-16,2-1 10 0,-5 0-10 0,5 5 8 16,2-9-8-16,1 2 0 0,0-3 0 15,2-2-11-15,0-4 1 0,1 2 0 0,2-10 0 0,0 5 0 16,0-4-21-1,2-5-4-15,1-1-1 0,5-4 0 16,0-2-4-16,3 0-2 0,4-5 0 0,1-5 0 16,3 5 2-16,-1-5 0 0,1-2 0 0,-1 0 0 0,1 0 40 15,-3-2 0-15,2-3 13 0,-2 3-3 0,0-1 10 0,0 1 1 0,0-3 1 0,0 7 0 0,-6-6-2 0,3 4 0 16,-2 2 0-16,2-2 0 0,-5 2-1 16,3-2-1-16,-6 7 0 0,0-2 0 15,1-1-18-15,-1-1 0 0,-5 4-8 0,0 0 8 0,0 0 0 0,0 0 8 16,0 0 1-16,-8 4 0 0,3-1-9 0,-3-1-14 15,5 3 3-15,-5-3 1 0,3 3-11 0,0-3-3 16,-1 5 0-16,4-4 0 16,-4 4-4-16,1 0 0 0,2-3-1 0,1 1 0 15,2-5 10-15,0 7 3 0,0-7 0 0,0 0 0 0,0 0 16 0,2 5-8 16,4-3 8-16,-1-2 0 0,3 0 0 0,0 0 0 0,2 0 0 16,1 0 9-16,0-2-9 0,-1-3 12 15,1 3-12-15,-1-3 12 0,-2 3-12 16,3-1 0-16,0-1 0 0,-4 4 8 0,1 0 4 0,0-3 0 0,-2-1 0 15,-1 4 0-15,-5 0 12 0,5 0 2 0,0 0 1 0,-5 0 0 16,0 0-11-16,6-3-1 16,-1 3-1-16,3-4 0 0,-8 4-14 0,5 0 8 15,-5 0-8-15,6 0 0 0,2 0 0 0,-3 0 0 0,3 0 0 0,-3 0 0 16,3 0 0-16,-8 0 0 0,8 0 0 0,-3-3 0 16,3 1-16-16,-3-3-5 0,3-2-2 0,0 0 0 31,-2-2-38-31,2-1-8 0,-1-4-2 0,4-2 0 0,-3 2 20 0,0-3 4 15,3 1 1-15,-4-3 0 0,4-2 37 0,2 4 9 0,-2-4 0 0,2 2 0 16,0-2 26-16,1 5 7 0,-4-1 2 0,3 3 0 16,1 2 25-16,-4-2 6 0,-2 7 1 0,0-2 0 0,0-1 6 15,-3 6 2-15,-2-4 0 0,-3 8 0 16,0 0-27-16,0 0-4 0,0 0-2 0,0 8 0 0,-5-1 3 0,2 2 1 16,-2 5 0-16,-1 3 0 0,-2-1-29 0,1 8-5 15,-4-1-2-15,0 8 0 0,3-1-10 0,-2-4 0 16,2 5 0-16,0-5 0 0,0 2-11 15,3-5 3-15,-1-4 0 0,1-2 0 16,3-3-38-16,2 2-7 0,-3-9-2 0,0 3 0 16,3-3-156-16,0-7-31 0,0 0-6 0</inkml:trace>
  <inkml:trace contextRef="#ctx0" brushRef="#br0" timeOffset="107650.54">20894 5813 2476 0,'0'0'220'16,"-2"7"-176"-16,-1 2-35 0,3-2-9 0,3 0 139 0,-1 0 25 0,3-4 6 0,3 4 1 15,3 2-119-15,-6-4-24 0,6-3-5 0,-1 5-1 16,1-7-22-16,2 0 0 0,3-2 0 0,0 2 0 16,5-5-119-16,6 3-18 0,-1-5-4 0,1 0-711 31,-1 0-141-31</inkml:trace>
  <inkml:trace contextRef="#ctx0" brushRef="#br0" timeOffset="108735.06">21918 5389 1724 0,'0'0'76'16,"0"0"16"-16,0-4-73 0,-3-4-19 0,3 8 0 0,-5 0 0 0,5 0 90 0,-2-2 14 16,-4-3 4-16,1 5 0 15,5 0-35-15,-5 7-6 0,-3-7-2 0,2 8 0 0,1-4-29 0,0 1-5 16,0 7-2-16,-1-1 0 0,1 6-18 0,0 6-11 15,-3 1 12-15,2 7-12 0,-2 1 19 0,1 6-3 0,1-5-1 16,-2 7 0-16,3-2-4 0,-3-1-1 16,3-1 0-16,-3 4 0 0,0 4-10 0,3-4 8 0,-3-7-8 15,2 5 8-15,4-8-8 0,-4-4 0 0,1-2 0 16,3-3 0-16,-1-5 0 16,3-4 0-16,0-5 0 0,0 3 0 0,0-10-11 0,0 0-1 0,0 0 0 0,8-5 0 15,0-2-6-15,0-3-2 0,2-8 0 0,-2 1 0 16,3 1 9-16,-3-3 2 0,2 2 0 0,1-1 0 15,-1 1 9-15,1 1 0 0,2 6 0 0,-2 1 0 16,2 2 10-16,-2 2 4 0,-1 0 1 0,1 5 0 16,-1 3 4-16,4-1 1 15,-4 5 0-15,1 7 0 0,2-4-4 0,-5-1 0 0,3 5 0 16,-1 0 0-16,3-4-16 0,1 4 0 0,-4-5 0 0,1 5 0 0,2-2-9 0,-2-5 1 16,-1 5 0-16,3-7 0 0,-2 2-7 0,2-3-1 15,-2-4 0-15,-1-4 0 16,1 4-9-16,-3-3-3 0,3-4 0 0,-4 0 0 0,1-2 20 15,-2-5 8-15,2 4-8 0,-6-4 8 0,4 7 0 16,-4-9 0-16,1 6 0 0,-3 1 0 0,-3-3 0 0,3 3 14 16,0 6-3-16,-2-4-1 0,2 0 4 15,0 7 1-15,0 0 0 0,0 0 0 0,0 0-15 0,0 0 0 16,-6 3 0-16,1 4 0 0,2-3 0 0,3 3 0 16,-2 3 0-16,2-1 0 0,0 1-8 0,2-3 8 15,1 4 0-15,-3-6 0 0,3 7-8 0,-1-3 8 16,1-2 0-16,2 0 0 0,0-2-9 0,1-5 9 15,-1 5 0-15,3-3-9 0,0-2 9 0,0 0-10 0,2-2 10 16,1-3-10-16,0 3 10 0,2-5 0 0,-3 7 0 0,4-3 0 16,-1-1 8-16,0 1 3 0,3-1 1 0,-5 1 0 15,2 1-12-15,-3-3 0 0,-2 5 0 0,0 0 0 16,3 0 12-16,-6 0-4 0,0 0 0 16,-5 0 0-16,0 0 4 0,3 5 0 0,2-3 0 0,-5-2 0 15,3 7 0-15,-3-7 0 0,0 0 0 0,0 7 0 16,0 0-12-16,0-7 0 0,0 0 0 0,0 0 0 15,0 0-14-15,0 0-5 0,0 0-1 0,0 0 0 16,0 0-17 0,0 0-4-16,0 0-1 0,8 3 0 0,0-1 28 0,-3-2 6 0,3 5 8 0,0-3-13 15,0-2 40-15,3 0 8 0,-3 7 1 0,-1-7 1 16,4 7-2-16,2-4-1 0,-2 4 0 0,2-7 0 16,-2 7-3-16,2-7-1 0,-3 7 0 0,4-7 0 15,-4 2-14-15,4-2-4 0,-1 0 0 0,3 0 0 0,-3-2-12 16,3-1 0-16,-3-1 0 0,3 4 0 0,0-7-11 0,-3 0-5 15,3-3 0-15,-6 1-1 16,1-1-14-16,0-1-2 0,-3 1-1 0,-1 1 0 16,1-5 5-16,-2 7 1 0,-4-5 0 0,-2 0 0 15,0 5-1-15,0-2 0 0,-2 2 0 0,-1-3 0 0,-2 3 46 0,2 0 10 16,0 5 1-16,-2 2 1 0,0-3-16 0,-3-1-3 16,3 4-1-16,-3 4 0 0,0 1 3 0,2 2 0 15,-1 0 0-15,4 0 0 0,-2 3-1 0,-1 6 0 16,4-2 0-16,-1 0 0 0,3-2 19 0,-3 5 4 0,3-3 1 15,0 2 0-15,3 1-22 0,0-3-4 16,2 0-1-16,0-5 0 0,1 1-8 0,-1 4 0 16,3-7 0-16,0 2 0 15,-3-2-29-15,8-4-8 0,-2 1-2 0,-1-1 0 16,6 1-152-16,-3-1-30 0</inkml:trace>
  <inkml:trace contextRef="#ctx0" brushRef="#br0" timeOffset="109172.93">23461 5335 2761 0,'0'0'60'0,"0"0"13"0,0 0 3 0,0 0 2 0,0 0-62 0,0 0-16 16,0 0 0-16,0 0 0 0,0 0 12 0,-3 7 0 15,-2 3 0-15,-1-1 0 0,1 7-12 0,-3 1 0 16,3 11 0-16,-3 3-10 0,0 4 2 0,3 5 0 16,-3 7 0-16,0-2 0 15,3-3 8-15,-3 3-8 0,0-3 8 0,0 3-8 16,0-5 8-16,0 0 0 0,3-3 0 0,-1-4 0 0,1 0 0 0,0-7 0 16,2-2 0-16,3-1 0 0,-3-6-8 15,3-6 0-15,0-1 0 0,3-3 0 16,-3-5-20-16,0-2-3 0,0 0-1 0,8 0 0 0,0-2 20 15,0-5 3-15,2 0 1 0,1-7 0 0,-3 4 8 0,3-4-8 16,-1 2 8-16,3-2-8 0,-2 5 8 0,0-1 0 0,-1-1 0 16,1 4 0-16,-1 4 12 0,1 1 0 0,-1-3 1 15,1 5 0-15,-3 5-5 0,0 0-8 16,0 2 11-16,-3 0-11 0,0 2 0 0,-2-2-11 0,-6 7 0 0,-2-4 0 16,2-1 11-16,-4 3-8 0,-4 0 8 15,0-5-8-15,-2 7-23 0,5-5-4 16,-2-2-1-16,-1 0 0 0,-2 0-119 15,2-4-24-15,3 4-5 0</inkml:trace>
  <inkml:trace contextRef="#ctx0" brushRef="#br0" timeOffset="109998.47">23437 6090 403 0,'16'0'36'0,"0"-2"-36"0,5-1 0 0,5-1 0 0,3-3 424 0,3 0 77 16,2 4 16-16,1-4 3 0,-3 0-360 0,-3 0-72 15,-3-2-14-15,1 2-3 0,-6-3-51 0,0-4-9 16,-3 5-3-16,1-1 0 0,-6 3-8 0,-2-7-11 15,-1 5 3-15,-2-1 0 16,-2-1-44-16,-4 6-9 0,-2-7-2 0,0 7 0 16,-2-6 10-16,-1 4 1 0,-5 4 1 0,3-4 0 0,-3 7 35 0,0-2 6 15,0 2 2-15,-3 2 0 0,1-2 18 0,-1 5 4 16,1 0 1-16,-1 2 0 0,0 0 19 0,-2 0 4 16,0 2 1-16,2 1 0 0,-2 1-18 0,3 1-3 0,-4-5-1 15,4 7 0-15,-1-4-6 0,6 1-2 0,-3 1 0 16,3-2 0-1,2 4-9-15,0 0 0 0,3-5 0 0,3 1 0 0,0 1 0 0,2-1 0 0,3-3 0 0,0 2 0 16,2-2 0-16,4-4 12 0,1 4-12 0,1-7 12 16,3 4-3-16,-1-4 0 0,1 0 0 0,2-4 0 15,3-3 4-15,0 4 1 0,5-4 0 0,-3-2 0 16,3-1-2-16,0-1 0 0,3 1 0 0,-5-4 0 16,-1 5-12-16,-2-5 0 0,-6 4 8 0,1-4-8 15,-3 5 8-15,-6-5 0 0,-2 2-8 0,0 0 12 16,-5 3-12-16,0 2 0 0,-1-3-9 0,-2 3 9 15,-2 0-8-15,-1 2 8 0,-2 1 0 0,-1 1-9 16,-2-1 9-16,-2 4 0 0,-1 0 0 0,1 7 0 16,-1-7 0-16,-2 9 0 0,2-4 0 0,1 2 0 15,-3-2 0-15,2 2-10 0,0 4 10 0,6-1 0 16,-3-1 0-16,5 5 0 0,1-4 0 0,-1 6 0 0,3-6 0 16,3 4 0-16,2-5 9 0,0 3-9 0,6-3 10 0,-3 1-10 15,3-3 12-15,2-3-12 0,0 1 0 0,0 0 0 16,0-5 0-16,3 0-9 15,-2-5 9-15,1 5-13 0,-1-5 5 0,-1 1 8 16,3-3-72-16,-3-3-6 0,3 1-2 16,0-3 0-16,0 3-8 0,-1-5-1 0,7 2-1 0,-4 2 0 15,-2-1 98-15,3 1 20 0,-6 1 4 0,0-3 1 0,3 7 35 16,-3-2 6-16,0 3 2 0,-2-3 0 0,2 4 10 0,-2 3 2 16,-3 0 1-16,2-2 0 0,-2 2-33 0,-3 2-6 15,1 1-2-15,-1 1 0 0,-2 3-28 0,-3-4-7 16,0 6-1-16,0-2 0 0,0 7-12 0,-3-4 0 15,-2 6 0-15,2-2 0 0,-2 0 0 0,2-2 0 0,-2 2 0 16,0-4 0-16,-1 1 0 0,4-1 0 16,-4-3 0-16,4-5 0 0,2-2 0 0,0 0-10 0,0 0 2 0,0 0 0 15,0 0-4-15,0 0 0 0,0 0 0 0,5 0 0 16,0-2 0-16,3-3 0 0,3 0 0 0,-3-2 0 16,2-4 12-16,4 6 0 0,-4-7 0 0,3 3 0 15,-2-5 0-15,0 4 0 0,-1-4 0 16,1 5 0-16,-1 2 8 0,1 0 3 0,-1 2 1 0,-2 0 0 15,3 5 0-15,-3 0 0 0,0 0 0 0,0 5 0 16,0-3-4-16,0 1 0 0,0 8 0 16,0-1 0-16,-3-1 20 0,0 5 3 0,0 0 1 0,1-2 0 15,-4 5-52-15,4-3-9 0,-4 2-3 0,1 1 0 16,0-1-18 0,-1-2-4-16,-2-4-1 0</inkml:trace>
  <inkml:trace contextRef="#ctx0" brushRef="#br0" timeOffset="110658.78">20786 6584 403 0,'0'0'36'31,"0"0"-36"-31,0 0 0 0,0 0 0 0,0 0 521 0,8 2 98 0,0-2 19 0,-1 3 4 16,1-3-494-16,3 4-100 0,-3-1-19 0,0-3-4 16,0 4-13-16,0-1-4 0,-3 4 0 0,3 0 0 0,0 2-8 0,-3 5 0 15,1-2 0-15,-1 9 0 0,0-2 0 0,0 5-11 16,1-3 3-16,-4 2 0 0,4 1 8 0,-4-1 0 16,-2-4 0-1,3 2 0-15,0-4 0 0,-1-3 0 0,1 2 0 0,-1-6 0 0,1-1 0 0,2-2 11 16,-2 0-3-16,0-2 0 0,5-5-8 0,-3-5 0 15,0-2 0-15,3 0 0 0,3-9 0 0,-1-1 0 16,1-6 0-16,2-3 0 0,3-2 0 0,0-5-17 16,-3 2 4-16,3-2 1 0,-5 0 0 0,4 3 0 15,-4-1 0-15,0 8 0 16,-1-1-20-16,-2 1-3 0,3 6-1 0,-6 1 0 16,3 4-25-16,0 0-6 0,-5 5-1 0,2-2-666 15,-3 2-134-15</inkml:trace>
  <inkml:trace contextRef="#ctx0" brushRef="#br0" timeOffset="110911.66">21275 6770 1324 0,'0'0'59'0,"5"7"12"0,1 0-57 0,-1-5-14 0,3 5 0 0,0-2 0 16,2-3 322-16,1-4 62 0,0-3 12 0,-1 3 2 0,3-5-302 15,-5 0-61-15,3-3-12 0,-3 1-3 16,0-3-20-16,0 3-20 0,-3-5 4 0,3 2 1 15,-3 0-20-15,1-4-4 0,-1 6-1 0,-2 1 0 16,2-3 17-16,-5 7 3 0,2-2 1 0,-2 7 0 0,0 0 19 0,0 0 0 16,0 0 0-16,0 0 0 15,0 10 22-15,0-3-2 0,0 2 0 0,0 1 0 0,0 4 0 0,0-5-1 16,3 5 0-16,-3-4 0 0,3 4-19 0,-3-5 0 16,2 5 0-16,-2-7 0 15,3 0-28 1,-3-7-10-16,0 0-2 0,0 0 0 0,0 0-156 0,5-4-32 0</inkml:trace>
  <inkml:trace contextRef="#ctx0" brushRef="#br0" timeOffset="111065.81">21635 6438 1706 0,'0'0'76'0,"0"0"15"0,5 7-73 0,1 0-18 0,-1 0 0 0,3 0 0 15,-3-4 44-15,3 4 4 0,-3 0 2 0,3 0 0 16,-2 0-50-16,-1-2-11 0,0 2-1 0,0 2-1 31,-2 3-127-31,0-3-26 0,-1 1-5 0,4 1-474 0</inkml:trace>
  <inkml:trace contextRef="#ctx0" brushRef="#br0" timeOffset="111472.96">21720 6652 1076 0,'-3'14'48'0,"0"-4"9"0,3 1-45 0,-2 1-12 0,-1 0 0 0,0 0 0 0,3 2 213 0,-2 0 41 0,2-2 8 0,0 2 2 16,2-5-128-16,1 5-26 0,2-4-5 0,1 4-1 15,-1-5-41-15,0 3-9 0,3-3-2 0,0 1 0 0,0-3-12 16,3-5-4-16,-3 5 0 0,2 0 0 0,1 0-36 0,-3-4-12 15,0 1 0-15,2-1 0 16,-5-3 12-16,3 0 0 0,-2 0 0 0,2 5-8 16,-8-5-4-16,0 0 0 0,0 0 0 0,0 0 0 0,0 0-10 0,0 0-2 15,0 0-1-15,0 0 0 32,0 0-23-32,-8 0-4 0,0-5 0 0,2 5-1 0,1 0-20 0,0-7-4 0,0 7-1 0,-1-3 0 15,4-1-36 1,2 1-7-16,-3-4-2 0,3 0 0 0,3 5 10 0,-1-5 1 0,6 0 1 0,-2 0 0 15,1-3 62-15,4 1 12 16,2 2 2-16,1-3 1 0,1-1 34 0,1 1 19 0,3 1-3 0,-1 2 0 0,-2 0 85 0,3 0 17 16,-1 2 3-16,-2 0 1 0,3-4 5 0,-3 2 1 15,-1 0 0-15,1 4 0 0,-5-1-40 0,2 1-8 16,-2-4-2-16,-3 5 0 0,-3-3-6 0,-5 5-2 0,5 0 0 0,-5 0 0 16,0 0-27-16,0 0-6 15,5 7-1-15,-2-4 0 0,0 4-19 0,-1 0-4 0,-2 2-1 0,3 5 0 16,-3-4-3-16,0 4-1 0,3 2 0 15,-3 1 0-15,2-5-8 0,1-1 8 16,-3 3-8-16,0-4 8 0,3 4-8 0,-1-7 0 0,-2 0 0 0,0-7-11 31,0 0-129-31,0 0-27 0,0 0-5 0</inkml:trace>
  <inkml:trace contextRef="#ctx0" brushRef="#br0" timeOffset="111644.73">22344 6262 2948 0,'3'2'65'15,"-3"5"14"-15,5 3 2 0,-2-3 1 0,5 4-66 0,-3-6-16 0,0 2 0 0,0-2 0 0,-2 2 0 0,2-2 0 16,-2 2 0-16,-3-7 0 31,0 0-150-31,5 0-34 0,1 7-6 0,2 2-928 0</inkml:trace>
  <inkml:trace contextRef="#ctx0" brushRef="#br0" timeOffset="111776.71">22463 6485 1872 0,'5'17'83'0,"-5"-10"17"0,3 7-80 0,2-5-20 16,-2 8 0-16,0-1 0 0,2 8 121 0,-2-3 21 16,2-2 4-16,0 4 1 0,0 1-73 0,1-1-14 15,-1 1-4-15,0-1 0 0,1-2-19 16,2-2-4-16,-3 2-1 0,0-4 0 0,0-3-32 0,1-2 0 0,-4-5 0 0,1 0 0 31,2 0-31-31,-5-7-13 0,0 0-2 0,0 0-731 16,0 0-147-16</inkml:trace>
  <inkml:trace contextRef="#ctx0" brushRef="#br0" timeOffset="111940.65">22296 6600 2948 0,'-2'10'131'0,"2"-10"26"0,5 7-125 0,0 2-32 0,3-2 0 0,3 0 0 15,2 0 53-15,3-2 5 0,-3 0 1 0,3-3 0 16,3 3-37-16,2-3-7 0,0-4-2 0,0-3 0 15,-2-2-113-15,2 5-22 0,0-5-5 0,-5 0-1170 16</inkml:trace>
  <inkml:trace contextRef="#ctx0" brushRef="#br0" timeOffset="112667.54">22717 6690 403 0,'0'0'36'0,"0"0"-36"15,0 0 0-15,3 9 0 16,-1-2 469-16,1 0 87 0,0 0 18 0,2-4 3 0,-5-3-425 0,5 7-84 15,1-7-18-15,-1 7-3 0,3-5-23 0,0 3-4 16,0-3 0-16,0 3-1 16,0-5-41-16,0 0-8 0,2 0-2 0,1 0 0 0,2 0 15 0,-3 0 2 15,4 0 1-15,-1-5 0 0,-2 5-3 0,-1 0-1 16,1 0 0-16,-1-7 0 16,1 7-10-16,-3-5-1 0,0 1-1 0,0-3 0 0,-6 4 30 0,4-4 0 15,-4 0 0-15,1 5 0 16,0-5 8-16,-3 0-8 0,0 7 12 0,-3-7-12 0,0 4 11 0,-2-4-11 0,0 5 10 0,-1-3-10 15,-2 3 19-15,1-3-3 16,-1 5 0-16,0 0 0 0,0 0-28 0,0 0-7 0,0 0-1 0,3 0 0 31,-3 7-7-31,2 0-1 0,1-4-1 0,2 8 0 0,1-1 9 0,2-1 3 0,2 5 0 0,1-4 0 16,5 6 17-16,0-2-10 0,2-4 10 0,1 6-8 16,2 1 16-16,3-3 3 0,0-5 1 0,0 5 0 15,2-7-12-15,4 0 0 0,-1-4-10 0,5-3 10 16,1 0-18-16,2-7 2 0,0 7 1 0,0-10 0 15,0 3-3-15,-2 0-1 0,-1 3 0 0,-2-8 0 16,-3 2 5-16,-2-4 1 0,-4 5 0 0,-1 2 0 16,-4-3 43-16,-2-4 9 0,0 7 1 0,-5-2 1 0,2 2 23 15,-2-3 4-15,-6 1 0 0,3 2 1 0,-3 0-29 0,-2 0-7 16,-3 0-1-16,0 2 0 0,0 5 0 0,-2-5 0 16,-1 10 0-16,-5-3 0 0,3 1-32 0,0-3 0 15,0 7 0-15,-1-3 0 31,4 1-24-31,-4 7-4 0,4 0-2 0,-1-1 0 0,3-1 30 0,-2-1-9 16,2 8 9-16,3-3 0 0,-1 2 0 0,6-2 0 0,-2-4 0 0,4-1 0 16,4 3 0-16,-1-3 0 0,3-6 9 0,2-3-9 0,4 0 0 15,-1-5 0-15,3-7 0 0,5 3 0 0,0-5 0 0,0-10-19 0,3 1 3 16,-3-10 0 0,3 2-32-16,-3 5-7 0,3-4-1 0,0-1 0 15,0-2 21-15,-3 3 4 0,3-3 1 0,-3 2 0 0,0-2 39 0,-3 3 8 0,-4-1 2 16,-1 5 0-16,0-4 35 0,-5 6 7 15,-3 1 2-15,1 6 0 0,-4 1 9 0,1 6 1 0,-8 3 1 0,2 0 0 16,3 7-13-16,-5 0-2 0,-3 5-1 0,-3 4 0 16,3 1-37-16,-2 6-7 0,-1 1-2 0,-2 11 0 15,2 0-4-15,1 7 0 0,2 1-8 0,0 4 12 16,3-3-12-16,-1 3-8 0,4 5 8 0,-1-5-13 16,3-5 4-16,3 3 1 0,-1-5 0 0,4 2 0 15,-1-7-173 1,0-4-35-16,0-1-6 0</inkml:trace>
  <inkml:trace contextRef="#ctx0" brushRef="#br0" timeOffset="114205.5">18656 7609 172 0,'0'0'16'15,"0"0"-16"-15,-3-2 0 0,-2 0 0 16,2-3 588-16,-2 5 114 0,2-2 23 0,1-3 5 16,-1 3-546-16,-2-3-108 0,-1 3-23 0,1-6-4 15,-3 1-36-15,0 0-13 0,0 3 9 0,-2-3-9 0,-1 0 0 16,1-1-14-16,-1 6 2 0,-2-3 0 15,-1 3 12-15,-4-3 0 0,-1 10 0 0,1-3 0 0,-3-2 0 0,-3 7 0 16,3-4 0-16,-3 4 0 0,-2 5 0 0,4-1 0 16,1 1 0-16,0 0 0 0,2 4 0 0,4-2 0 15,-1-4 0-15,5 6 0 0,1-2 0 0,2-4 0 16,2 4 0-16,4 2 0 0,2-6 0 0,2 4 0 16,4 0 0-16,-1 0 0 0,3-2 0 0,5 2 0 15,0 3 0-15,3-8 0 16,3 7-29-16,2-4-3 0,0 0-1 0,0 0 0 0,0-3 33 0,3 0 0 15,-3-1 0-15,1 1 0 16,-4 3 22-16,1-3 8 0,-1 1 2 0,-2-3 0 0,-3 0-32 0,0 2 0 0,1-2 0 16,-4 0 0-16,-2 0 0 0,3-2 0 0,-3 2 0 0,-3 0 0 15,3 0 0-15,-5 0 0 16,-1 0 0-16,1 3 0 0,-6-8 0 0,1 10 0 0,-1-8 0 0,0 8 0 16,-2-5 0-16,-3 3 0 0,0-1 0 0,-2-2 0 15,-1 3-20 1,-2 1-9-16,-3-1-3 0,-3-1 0 0,-2 0 7 0,-3-1 1 0,1 1 0 0,-4-2 0 15,1 0-34-15,-1 0-6 16,6 0-2-16,-3-4 0 0,3 1-94 16,2-1-18-16,1-3-4 0</inkml:trace>
  <inkml:trace contextRef="#ctx0" brushRef="#br0" timeOffset="114509.62">19352 7536 2343 0,'0'0'52'0,"0"0"10"0,0 0 2 0,0 0 2 0,0 0-53 0,0 0-13 0,0 0 0 0,-6 0 0 15,-2 0 8-15,0 3-8 16,-2 2 11-16,-3-3-11 15,-1 5-24-15,1 2-12 0,-5-2-3 0,2 10 0 0,0-3 17 0,-3 2 3 0,4 6 1 0,1-4 0 16,-2 6 32-16,6-1 6 16,-1 8 2-16,1-5 0 0,4 2 38 0,1-2 7 0,2 7 1 0,1-3 1 15,2-1-41-15,5-1-8 0,0 0-1 0,3-2-1 16,0-2-18-16,3-1-12 0,5-6 1 0,-3-1 1 31,5-2-179-31,-2-4-36 0</inkml:trace>
  <inkml:trace contextRef="#ctx0" brushRef="#br0" timeOffset="114920.46">19648 7663 2833 0,'0'0'62'0,"0"0"13"0,0 0 2 0,0 0 3 0,11 5-64 0,-1-5-16 0,1 0 0 0,2 0 0 15,-2-5 29-15,2 5 3 0,0-7 0 0,-2 5 0 16,-1-3-52-16,1 3-9 0,-1 0-3 0,1-3 0 16,-6 5-33-16,3 0-7 0,-3 0-2 0,1 5 0 15,-6-5-6-15,2 4-2 0,-2 3 0 0,-2 5 0 0,-1-2 58 0,0-1 11 16,-2 5 2-16,0-2 1 0,-3 2 23 0,3 0 5 15,-3-5 1-15,2 6 0 0,1-6 6 0,0 5 2 16,0-4 0-16,-1-1 0 0,4-2-17 16,-1 0-10-16,0 0 12 0,3-5-12 0,0 6 11 0,0-8-11 0,3 4 10 0,0 1-10 15,2 0 28-15,0-3-1 0,0-2 0 0,1 5 0 16,2-3 0-16,0-2 0 0,2 5 0 0,-2-3 0 16,5 0-3-16,-2-2-1 0,2 0 0 0,3 5 0 15,-5-3-23-15,5-2 0 0,-3 5 0 0,3-2 0 31,-1-3-131-31,-1 0-21 0,-4 2-4 0,1 3-890 0</inkml:trace>
  <inkml:trace contextRef="#ctx0" brushRef="#br0" timeOffset="115127.13">20280 7823 2073 0,'0'0'92'0,"0"0"19"16,0 0-89-16,3 7-22 0,0-7 0 0,-1 8 0 0,-2-8 171 0,0 0 29 15,0 0 7-15,0 7 1 16,0-5-158-16,-2 5-31 0,-4 0-7 0,1 0 0 16,-3 2-31-16,-2-1-5 0,2 1-2 0,-3 3 0 15,0-1-32-15,3 1-6 0,-2 0-2 0,2 2 0 16,-3-4-59-16,3 4-12 0,-2-5-3 0,2 0-844 0</inkml:trace>
  <inkml:trace contextRef="#ctx0" brushRef="#br0" timeOffset="115589.18">20563 7506 3290 0,'0'7'72'0,"3"0"16"0,2 0 2 0,1 0 2 0,-1 3-73 0,3-8-19 0,-3 5 0 0,0-2 0 16,-5-5 0-16,6 4 0 0,-6-4 0 15,0 0 0-15,0 0-19 0,0 0-10 0,2 5-3 0,-2-5 0 16,3 2-25-16,0 5-6 16,-1 3-1-16,-2-3 0 0,0 7 26 0,0-5 5 0,0-2 1 0,0 8 0 15,0-6 51-15,-2 0 10 16,2-2 3-16,-3 3 0 0,0-3-10 0,3 5-2 0,-2-8 0 0,-1 3 0 16,0 1-20-16,1-1 0 0,-1-5 0 0,3-2 0 15,-2 7-14-15,2-7-4 0,0 0-1 0,0 0 0 0,0 0 19 0,0 0 0 16,0 0 0-16,0 0 0 15,0 0 0-15,2 5 0 0,-2-5 0 0,8 4 0 16,-3-4 0-16,1 5 9 0,2-3-1 0,2 5 0 16,1-7 2-16,-1 8 0 0,6-6 0 0,-3 5 0 15,1-7-10-15,2 7 0 0,-3 0 0 16,3-5 0-16,-6 5 0 0,4 1 0 0,-4-1 0 0,1 0 0 0,-6 0-8 0,0 2 8 16,1 1 0-16,-4-1 0 0,-4-2 0 0,-1 7 0 15,0-5 0-15,-5 1 0 0,-2 2 0 0,-1-3 0 0,1 0 0 16,-4-1 0-16,-2 1 0 0,1 5 0 15,-4-7-10-15,3 3 10 16,0-3-37-16,-2 0-2 16,2-5 0-16,0 5 0 0,0-2-104 0,0-3-21 0,0-2-4 0,1 2-574 15,-1-2-115-15</inkml:trace>
  <inkml:trace contextRef="#ctx0" brushRef="#br0" timeOffset="115876.63">20899 7431 460 0,'11'11'20'0,"-3"-6"5"0,-3 0-25 0,3 2 0 0,0 5 0 0,3-8 0 16,2 3 604-16,0 0 116 0,3-2 24 0,0 0 4 0,0 7-592 0,0-3-119 15,0-2-23-15,-1 2-5 16,1 1-23-16,-2 6-5 0,1-2-1 0,-4 10 0 15,-3-3-4-15,0-2-2 0,-5 9 0 0,-3-2 0 0,-3 0 26 0,-5 2 0 16,-5 3 0-16,-1-3 0 0,-1 7 0 0,-7-2 11 16,4 2-1-16,-3-4 0 0,0 2 17 0,-3-3 3 15,0 1 1-15,-8-5 0 16,-2 2-106-16,-3-4-21 0,-6-1-4 0,4-4-777 16,-4-3-156-16</inkml:trace>
  <inkml:trace contextRef="#ctx0" brushRef="#br0" timeOffset="125764.06">16944 5448 576 0,'-5'-9'25'0,"2"4"6"0,0 3-31 0,1-1 0 0,-1-1 0 0,0 4 0 0,1-3 448 0,2 3 84 0,0 0 17 0,0 0 3 0,-3 3-415 0,0 6-83 16,1 3-17-16,2-1-3 0,-3 11-20 0,3 3-4 15,-2-1-1-15,2 14 0 0,0-5-18 0,0 7-4 16,0 0-1-16,0 7 0 15,2 7 22-15,1 2 5 0,-3 1 1 0,0 6 0 16,2-2-33-16,4 7-6 0,-4 1-2 0,4 1 0 16,-4 1 8-16,6 2 2 0,0 2 0 0,0 0 0 15,0 10 6-15,0-5 2 0,5-3 0 0,0 3 0 16,1-2 9-16,-1 2 0 0,5 0 0 0,-2 0 0 0,-2-3 8 0,1 3-8 16,4 0 8-16,-3 7-8 0,2 0 26 0,-2 5 1 15,-3 7 0-15,3-5 0 0,-2 7-1 0,-1 3 0 16,-5 4 0-16,2-2 0 0,-2 4-10 0,0 1-1 15,0 2-1-15,-3-3 0 0,1 1-14 0,-1-1 0 0,-2 1 0 16,2-1 0-16,0 1 0 0,1-3 0 0,-4-2 0 16,-2 2 0-16,3 3 0 0,-1-6 9 0,-2-1-9 0,0 4 8 15,0-2-8-15,-2 4 0 0,2-6 0 0,0 6 0 16,0 1 0-16,0-3 0 0,0-4 0 0,0-1 0 16,2 5 0-16,-2-4 0 0,3-1 0 0,2-2 0 15,-2 3 0-15,0-5 0 0,2 4 0 0,-2 5-11 16,-1-4 11-16,1-1 0 0,-3 8 0 0,3-3 0 15,-1-2 0-15,-2-3 0 16,3 5 0-16,-3-6 11 0,0-6-11 0,0-2 0 0,0-5 0 0,-3-1 0 16,6-4 0-16,-3-9 0 0,-3-4 0 0,3-8 0 15,0 8-11-15,0-7-4 0,0-3-1 0,0-5 0 16,0-6-25 0,0-3-6-16,0-3-1 0,0-4 0 0,3-7 20 0,-3 0 3 0,0-2 1 0,-3-8-724 15,1-6-145-15</inkml:trace>
  <inkml:trace contextRef="#ctx0" brushRef="#br0" timeOffset="163677.89">8303 406 172 0,'0'0'8'0,"0"0"1"0,0 0-9 0,0 0 0 0,0 0 0 0,0 0 0 15,0 0 325-15,0 0 63 0,0 0 13 0,0 0 3 16,0 0-287-16,0 0-57 0,0 0-11 0,-3 7-2 16,-2 4-28-16,2 1-6 15,0 5-1-15,-2-1 0 0,-3 3-12 0,0 2 9 0,6-2-9 0,-6 4 8 16,-3 1-8-16,3 0 0 0,3 4 0 0,-3-5 0 16,0 3 0-16,0 5 0 0,0-5 0 0,3 4 0 15,2 1-10-15,-2-5-4 16,-3 2-1-16,5-5 0 0,3 1-141 15,-2-5-29-15,-4 2-6 0,4-5-1 0</inkml:trace>
  <inkml:trace contextRef="#ctx0" brushRef="#br0" timeOffset="164073.34">8236 599 172 0,'8'0'16'0,"-8"0"-16"15,0 0 0-15,0 0 0 0,0 0 260 0,3-3 50 16,0-4 10-16,-3 7 1 0,0 0-204 0,8 0-41 16,0 7-8-16,0-7-1 0,-1 0-32 0,-1 7-7 15,2-4 0-15,0 11-1 0,0-7 7 0,0 4 2 16,-1 4 0-16,4-1 0 0,-3 2-36 0,3 3 0 16,-4-5 0-16,1 7 0 0,0-2 0 0,0 2 0 15,0-4 0-15,-2-1 0 0,1 1 0 0,1-1-20 16,-2-2 2-16,-1-4 1 15,3-1 17-15,-3-2 0 0,1 0 11 0,-4-7-11 0,1 5 11 0,2-3-11 0,0-4 10 0,-5-3-10 16,0-2 16-16,3 0-4 0,2-2 0 0,1-8 0 16,-6 3 8-16,5-5 0 0,-2 3 1 0,2-8 0 15,0-4 13-15,0 2 2 0,-5-4 1 0,3 6 0 16,5-2-37-16,-5-2 0 0,-1-5 0 0,1 2 0 16,5-1 0-16,-3 6 0 0,0-3 0 0,-2 6 0 15,5-5 0-15,0 7 0 0,0-3 0 0,0 5 0 16,-3 5 0-16,6-2 0 0,-3 2 0 0,0 4 8 15,-3-4-24-15,5 7-4 0,1 5 0 0,0-5-1 16,-3-1-99 0,0 6-20-16</inkml:trace>
  <inkml:trace contextRef="#ctx0" brushRef="#br0" timeOffset="164636.49">9004 432 288 0,'0'0'25'0,"-3"9"-25"0,-2-9 0 0,2 5 0 16,1 2 352-16,-1-5 66 0,0 3 13 0,-2 4 2 15,5-2-326-15,0 5-66 16,-3 0-13-16,1 4-2 0,-1 1-4 0,0-3-1 0,-2 2 0 0,0 3 0 16,0-2-21-16,2-1 9 0,-2-2-9 0,2 3 0 15,0 4-11-15,3-5-9 0,-2-6-1 0,4 11-1 32,-2-9-9-32,3 2-1 0,0 0-1 0,-1-5 0 0,1 1 19 0,2-3 4 0,0 2 1 0,3 3 0 15,0-10 9-15,0 5 0 0,3 0 0 0,-3-4 0 0,5-3 0 16,0 0 11-16,6 4-3 0,-3-1 0 0,0-3 0 15,-1 0-8-15,4 0 12 0,-3-3-4 0,0 3-8 0,-3-4 10 16,0 4-10-16,-2 0 10 0,2-3-10 0,0 3 0 16,-2-7 0-16,2 0 0 0,-2 5 0 0,2-3-19 15,-3 3 3-15,1-3 1 16,0-4-34-16,2 6-7 0,-5-4-2 0,5 0-446 16,-2 0-88-16</inkml:trace>
  <inkml:trace contextRef="#ctx0" brushRef="#br0" timeOffset="164871.44">9115 76 1785 0,'-11'-2'159'0,"11"2"-127"0,0 0-32 0,0 0 0 15,0 0 28-15,0 0 0 0,0 0 0 0,0 0 0 16,0 0-16-16,6 2-3 0,-1 3-1 0,0-3 0 16,-2 6-8-16,2-1 0 0,0 0 0 0,1 0 0 15,-1-3 0-15,0 3 0 0,3 0 0 0,-2 1 0 16,1-1-104-16,1-5-20 16,-2 5-4-16</inkml:trace>
  <inkml:trace contextRef="#ctx0" brushRef="#br0" timeOffset="165102.09">8988 464 1789 0,'0'0'79'0,"0"0"17"0,0 0-77 0,0 0-19 0,8 0 0 0,-3-2 0 16,3 0 66-16,3-3 10 15,-1 5 1-15,3-2 1 0,3 2-26 0,0 0-4 0,0-5-2 0,3 3 0 16,-1 2-30-16,-2 0-5 16,0 0-2-16,0-5 0 0,0 5-9 0,-3 0 0 15,0-5-12-15,3 1-658 16,-3 4-131-16</inkml:trace>
  <inkml:trace contextRef="#ctx0" brushRef="#br0" timeOffset="165593.26">9903 185 1886 0,'0'0'41'0,"0"0"9"0,0 0 2 0,0 0 1 0,-5-7-42 0,0 7-11 16,-1-3 0-16,-1-2 0 0,-1 5 45 0,0 0 7 15,-6 0 2-15,4 0 0 0,-6 5-35 0,0-2-7 16,3 4-2-16,-3 0 0 0,0 0-10 0,0 2-14 16,3 1 3-16,-3-1 1 0,3-2-7 0,2 7-2 15,1-7 0-15,2 3 0 0,0 4 5 16,3-3 1-16,-1-4 0 0,4 8 0 0,-1-6 3 0,6 5 1 15,-3-4 0-15,5-1 0 0,3 5 9 0,0-5 0 16,2 3-9-16,1-2 9 0,0-1 17 0,4-2 8 0,-1 2 2 0,-1-1 0 16,3 1-15-16,-3-2-2 0,3 0-1 15,-3 0 0-15,0 0-9 0,1 0 10 16,-1-4-10-16,-3 11 10 0,4-12-10 0,-1 5 0 0,-3 2 0 16,-2-1 0-16,3 1 0 0,-3-2 0 0,-3 0 0 15,0 7 0-15,-2-7 0 0,-3 3 0 16,-3-1 0-16,-2 5 8 0,-3-7 0 0,0 5 0 0,-5 0 0 0,2-1 0 15,-4 1-8-15,-1 0 12 0,-3 2-12 0,1 0 12 16,-3-7-12-16,2 5 0 0,-2-5 0 0,0 3 0 31,2-3-20-31,1 0-7 0,2 0-1 0,0 0-585 0,0-7-118 0</inkml:trace>
  <inkml:trace contextRef="#ctx0" brushRef="#br0" timeOffset="165937.97">8996 138 1742 0,'0'0'77'0,"0"0"16"0,0 0-74 0,0 0-19 0,0 0 0 0,0 0 0 16,0 0 46-16,5 0 6 0,-5 0 0 0,3 7 1 16,-1-5-21-16,-2 5-5 0,0 7-1 0,-2-4 0 15,-1 4-26-15,-2 4 0 0,2 4 0 16,-2 1 0-16,2 1 0 0,-2 2-20 0,-3 6 3 15,3 4 1 1,-1-1-19-16,4 5-3 0,-3-2-1 0,2-5-521 0,0 4-104 0</inkml:trace>
  <inkml:trace contextRef="#ctx0" brushRef="#br0" timeOffset="166703.9">10388 210 864 0,'0'0'76'0,"0"0"-60"0,-3-2-16 0,-2-3 0 16,2 5 219-16,3 0 41 0,-3-9 8 0,3 9 1 15,-2 0-161-15,2 0-33 0,0 0-7 0,-6 0 0 16,1 5-28-16,0 4-4 0,2-2-2 0,-2 5 0 16,2 2-12-16,3 7-2 0,-5-2-1 0,5 5 0 15,-3-1-11-15,3 8-8 0,0-6 12 0,0 4-12 16,3-1 8-16,0 0-8 0,-1-4 0 0,1-1 0 15,0-6 0-15,-1-1 0 0,3-6 0 0,-2 4 0 16,0-7-12-16,2-5-5 0,0-2-2 0,-5 0 0 16,6 0-25-1,2 0-4-15,-1-7-2 0,1-2 0 0,0-1 10 0,0-6 3 0,3-1 0 0,-3-4 0 0,2 5 28 16,-2-6 9-16,3 4 0 0,-3 1 0 0,2-4 11 16,-2 12 9-16,3-6 1 0,2 13 1 0,-2-3 26 0,2 5 4 15,0 5 2-15,0-3 0 16,1 13-16-16,-1-1-3 0,3 2-1 0,0 8 0 0,-3-5-19 0,3 4-4 15,0-2-1-15,0-2 0 0,-3 2-10 0,0-4 0 16,0-8 0-16,-2 8 8 0,2-10-8 16,-2 2 0-16,-3-4 9 0,-1 2-9 0,4-7 0 0,-3-7 0 0,-3 2 0 15,3-4 0-15,-2-8 0 0,1 3 0 0,-1-5-10 0,-1-4 10 16,-2-1 0 0,-1-6 0-16,-2-1 0 0,-2-2 0 0,-1 2 35 0,0 1 1 15,-2-3 0-15,0 7 0 0,0-4-7 0,-3 4-1 0,0-3 0 0,0 6 0 16,0-1-28-16,0 6 0 0,-3-4-13 0,3 11 4 31,-2-1-47-31,-1 3-10 0,-2 1-2 0,2 6-646 0,-2 2-130 0</inkml:trace>
  <inkml:trace contextRef="#ctx0" brushRef="#br0" timeOffset="167426.95">8173 1137 403 0,'13'0'36'0,"-7"0"-36"0,-4-5 0 0,6 1 0 15,3 4 323-15,2-3 57 0,8-1 12 0,-2 1 3 16,2-4-264-16,0 7-53 0,0 0-10 0,3 0-3 15,-3 7-37-15,6-4-7 0,2 1-1 0,2 3-1 16,-2 3-19-16,6-3 0 0,2 2 8 0,0-2-8 16,3 0 0-16,-1-4 0 0,1 4 0 0,0 0 0 15,-3-5 0-15,5 3 0 0,0 0 0 0,1-1 0 16,-1-4 0-16,0 0 0 0,-2 0 0 0,0 0 0 16,-1 0 0-16,-1-4 0 0,1 4 0 0,4-10-12 15,2 8 12-15,-3-3 0 0,3-4 0 0,0 2 0 0,-3-3 0 16,0 3 0-16,-2-2 0 0,3 4 0 15,-4-7 8-15,4 5-8 0,2-7 0 0,-6 12 0 16,4-12 9-16,-4 7-9 0,1 4 0 0,-3-4 9 0,-3 0-9 16,-2 0 0-16,2 5 0 0,1-3 0 0,2-4 0 0,-3 6 0 15,1-4 0-15,-4-2 0 16,7 2 0-16,-4 0 8 0,-2-3-8 0,-3 3 0 0,0-2 0 0,-3-3 0 16,1 10 8-16,-1-12-8 0,1 11 0 0,-3-4 0 15,2-2 0-15,0 2 8 0,-2 0-8 0,0 0 0 16,0 4 0-16,2-1 0 0,1 1 0 0,-3 3 0 15,2 0 0-15,-5-4 0 0,0 4 0 0,1 0 0 16,-4-3 0-16,1 3 0 0,-1-2 0 0,-2-3 0 16,3 3 0-16,-1-3 0 0,-2 5 0 0,2-2 0 0,1 2 9 15,-1-5-9-15,-2-4 0 0,3 6 8 0,-3 3-8 0,2-7 0 16,1 0 0-16,-3 0 0 0,0 7 0 0,-1-2 8 16,1-5-8-1,-2 0 0-15,-1 7 0 0,0-7 8 0,-2 4 5 0,-4-1 2 0,1-1 0 0,0 0 0 16,0 3-15-16,-8 2-15 0,6 0 3 0,-6 0-648 15,0-7-129-15</inkml:trace>
  <inkml:trace contextRef="#ctx0" brushRef="#br0" timeOffset="174468.79">6588 3087 1094 0,'0'0'48'0,"0"0"11"0,0 0-47 0,0 0-12 0,0 0 0 0,0 0 0 16,0 0 131-16,0 0 24 0,0 0 5 0,5 2 0 16,1-2-125-16,-4 0-26 0,4 2-9 0,-1-2-744 15</inkml:trace>
  <inkml:trace contextRef="#ctx0" brushRef="#br0" timeOffset="182380.1">14539 1753 1940 0,'0'0'86'0,"0"0"18"0,0 0-84 0,0 7-20 0,0 0 0 0,0-7 0 16,3 7 20-16,-1-4 0 0,-2-3 0 0,3 7 0 16,-1 0-12-16,-2-7-8 0,3 7 8 0,-3-7-8 31,0 2-61-31,3 8-17 0,-3-6-3 0,0-1-738 0</inkml:trace>
  <inkml:trace contextRef="#ctx0" brushRef="#br0" timeOffset="189407.12">16547 1001 1555 0,'0'0'138'0,"0"0"-110"0,3 7-28 0,-1 0 0 0,1 2 68 0,2-2 9 15,1 3 2-15,-1 4 0 0,-2 2-47 0,2-2-10 16,-3 3-2-16,4 6 0 0,-4-4-20 0,1 9 0 16,0 1 0-16,-3 1 0 0,0 1 0 0,0 6 0 15,0-4 0-15,0 0 0 0,-3 5-8 0,0-5 0 0,6 7 0 0,0 0 0 16,-3 4 8-16,0-4 0 0,0 0 8 16,2-2-8-16,1-3 0 0,-3 3 0 15,0-3 0-15,5 8 8 0,-2-3-8 0,-3 2 0 0,3-2 0 16,-1 5 0-16,3-3 0 0,-2-2 0 0,-3 5 0 15,3-6 0-15,-1 1 8 0,4 0-8 0,-6 3 8 16,0 1-8-16,-3-4 0 0,3 5 9 0,0-5-9 16,-3 0 0-16,1 0 0 0,-4 0 0 0,4 0 0 0,-1 2 0 15,-5-4 0-15,3 2 0 0,0 0 0 0,-1-2 0 16,1-5 0-16,0 4-9 0,0-11-1 0,2 5 0 16,0-6-6-16,-2 4 0 0,2-10-1 15,1 4-532-15,2-2-107 0</inkml:trace>
  <inkml:trace contextRef="#ctx0" brushRef="#br0" timeOffset="-202108.78">13986 3875 2088 0,'-11'-5'46'0,"6"0"10"15,0-2 1-15,-1 0 1 0,-2 2-46 0,3-2-12 0,-3 3 0 0,0-3 0 0,3-3 64 0,-3 3 10 16,-2 5 2-16,2-3 1 0,-3 3-37 0,3-1-7 16,-3 3-1-16,1 0-1 0,2 0-23 0,0 3-8 15,0-3 0-15,3 7 9 0,-6 0-9 0,3 5 0 16,3-8 0-16,-3 10 0 0,3 5-24 0,-1-2 2 16,4 6 1-16,-1 8 0 0,1-1 12 0,2 6 9 15,0-6-12-15,5 1 12 0,-3 6-12 0,4-1 12 16,2-6-12-16,0 8 12 0,2-3 0 0,1 0 0 0,-6-2 0 15,6-2 0-15,-1 0-14 0,-2-6 4 0,-3-1 1 16,3-1 0-16,-2-4-10 0,-1 5-1 16,0-8-1-16,-5 8 0 0,3-10 2 0,-3 2 1 15,-3 1 0-15,3-1 0 16,-5-2-15-16,0-4-3 0,-3 4-1 0,0 2 0 16,0-6-104-16,0 4-21 0,0-5-4 0,-3 3-579 0</inkml:trace>
  <inkml:trace contextRef="#ctx0" brushRef="#br0" timeOffset="-201671.2">13457 4519 288 0,'-3'-21'25'0,"6"14"-25"0,2-10 0 0,0 3 0 0,1-2 212 0,4 9 38 16,1-10 7-16,5 1 2 0,-3-1-111 0,3 3-23 16,2 5-4-16,-2 2-1 0,3 0-26 0,-1-5-6 15,1 5 0-15,-3 0-1 16,2 0-34-16,1 4-6 0,-1-1-2 0,3 1 0 15,-2-4-25-15,-1 5-4 0,4-3-2 0,-4 3 0 0,-2-3-14 16,0 5 0-16,2 0 0 0,-2 0 0 0,0 0-16 0,0 0-2 16,-3 0-1-16,0 5 0 0,3-3 4 0,-3 5 1 15,1 0 0-15,-1-4 0 0,-5 4 4 0,2 0 1 16,1-5 0-16,-3 5 0 0,-8-7 9 16,5 5 8-16,3-3-8 0,-2 8 11 0,-4-10-11 0,1 7 0 15,-1-3 0-15,-2-4 0 0,0 0 10 0,0 0-10 16,0 0 12-16,0 0-12 0,0 0 12 0,0 0-12 0,0 0 12 0,0 0-12 15,0 0 11-15,-2 3-11 16,-3-3 10-16,-1-3-10 0,4-1 10 0,-1-3-10 16,0 2 10-16,1-2-10 0,-1 0 15 0,3 0-3 0,0-3-1 0,0 1 0 15,0-3 9-15,3-4 1 0,-1 6 1 16,4-4 0-16,-1 5-2 0,0-5-1 16,3 4 0-16,0 1 0 0,0-3-9 0,0 0-2 0,0 1 0 0,2-1 0 15,-2-2-8-15,0 7 8 0,0-3-8 0,0 3 8 16,-3 0-8-16,1 0 0 0,2 7 9 0,-3-2-9 15,-2 2 8-15,2 0-8 0,0 0 8 0,-5 0-8 16,3 2-13-16,2 5-7 0,-2-2-2 0,-1 2-671 16,1-2-135-16</inkml:trace>
  <inkml:trace contextRef="#ctx0" brushRef="#br0" timeOffset="-200922.73">14282 4187 2091 0,'0'0'92'0,"0"0"20"0,0 0-89 0,0 0-23 16,0 0 0-16,8 0 0 15,0 3 83-15,0-3 12 0,-8 0 2 0,8 4 1 0,0-1-59 0,-3-1-12 16,3 5-3-16,-5 0 0 0,2-2-24 0,-2 0 0 16,-1 2 0-16,1 0 0 0,0 7 0 0,-3-2 0 15,-3-5 0-15,0 9 0 16,1-2-52-16,-4-4-4 0,-2 1 0 0,1 1 0 15,-1 0 0-15,0-3 0 0,-3 1 0 0,1-3 0 16,2 0 4-16,0-5 0 0,2 5 0 0,1-7 0 16,5 0-32-16,-5-7-7 0,2 0-1 0,0 5 0 15,1-5 36-15,-1 0 6 0,3 0 2 0,3-10 0 0,2 5 89 0,0-2 19 16,1 0 3-16,-1 3 1 0,0-1 31 0,3 0 6 0,3 0 2 0,-1 3 0 16,1 2-24-16,0 0-5 15,-1-3-1-15,1 3 0 0,-1 5-33 0,4-3-6 0,-4 3-2 0,1 2 0 16,-3 0-6-16,0 0-2 0,2 0 0 0,-2 2 0 15,0-2-24-15,-3 5 0 16,1-3 0-16,-6-2 0 0,2 7 0 0,4-2 0 0,-6-5 0 0,2 5 0 16,1 2-13-16,-1-3-8 15,1 1-2-15,-3-5 0 0,0 0-2 0,0 0-1 16,0 0 0-16,5 0 0 0,-5 0 9 0,6 0 1 0,2-2 1 0,-3-1 0 16,0-4-23-16,3 0-5 15,-5 0-1-15,5 0 0 0,0-2 34 0,-3 2 10 0,0 4 0 0,3-4 0 16,-2 3 0-16,1-1 16 0,-1 0-2 0,-1 5 0 15,0 0 21-15,1 0 4 0,-4 0 1 0,4 5 0 0,-1 0-4 0,0-5 0 16,3 4 0-16,-3 3 0 0,1-4-12 16,2 1-4-16,-3-1 0 0,3-1 0 0,-3 5-20 0,0-7 0 15,3 7 0-15,0-7 0 0,-2 7 0 0,2-4 0 16,-3-3 0-16,3 0 0 16,0-3-40-16,2-4-13 0,3 0-3 0,1 0 0 15,-1-2-7-15,0-1-1 0,3-4-1 0,0-2 0 16,-3 2 5-16,3-3 2 0,0-6 0 0,-3-1 0 15,3 1 42-15,-3-6 16 0,0 1-11 0,-2-2 11 0,0 4 39 0,2 0 13 0,-5-2 4 0,2 4 0 16,-2 5 6-16,-2-4 2 16,2 6 0-16,-3 3 0 0,-5 5-17 0,0 2-3 0,0 2-1 15,0 5 0-15,0 0-2 0,0 0 0 16,-5 7 0-16,2 10 0 0,-2-3 3 0,-1 2 0 0,1 8 0 16,2-1 0-16,-2 3-36 0,2 9-8 0,1-9 0 0,-1 7 0 15,1-2 0-15,2 2 0 0,0-3 0 0,-3-6 0 16,3 4 0-16,0-7 0 0,0 3 0 0,3-6 0 31,-3 1-20-31,2-5-7 0,1-2-1 0,-1 2 0 16,1-4-102-16,2-6-21 0,1-4-4 0,-4 3-852 0</inkml:trace>
  <inkml:trace contextRef="#ctx0" brushRef="#br0" timeOffset="-200657.64">14526 4032 2602 0,'0'0'116'0,"0"0"23"0,0 0-111 0,0 0-28 15,0 0 0-15,2-2 0 16,6-3 60-16,3 0 6 0,2 1 2 0,0-3 0 0,6 0-58 0,2-3-10 16,0 1 0-16,3-1 0 0,0 3 0 0,7 0 0 15,1-2 0-15,-3-3 0 0,0 7 0 0,3-2 0 16,-3-4 0-16,3 1 0 0,0 3-12 0,2-2 12 15,3-1-10-15,0 1 10 16,0-3-53 0,0 3-5-16,-5-1-1 0,0 3 0 0,-3-7-8 0,-3 7-1 0,-2 0-1 0,-3 5-661 0,1-5-132 0</inkml:trace>
  <inkml:trace contextRef="#ctx0" brushRef="#br0" timeOffset="-188174.39">18743 8597 345 0,'-3'0'31'0,"-2"-7"-31"0,3 5 0 0,-4-3 0 16,1 0 334-16,0 1 61 0,-1 1 12 0,-2-1 2 15,3 4-282-15,-3 0-57 0,-2 0-11 0,2 7-3 16,-3-3-38-16,3 1-8 0,0 7-2 0,0-3 0 16,0 5-8-16,0-2 10 0,3 5-10 0,-3 4 10 15,3 0-10-15,0 2 0 0,2 3 0 0,-2 0 0 16,2 5 0-16,0-1 0 16,1 1 0-16,2 2 0 0,0 0 0 0,0 4 0 0,2 3 0 0,1 0 0 15,2 0-8-15,1 0 8 0,2 0 0 0,-1-7 0 16,1 5-10-16,3-5 10 0,0 2-13 0,4-7 5 15,1 3-24-15,0 2-4 0,-3-3 0 0,6-6-1 16,-1-1-95-16,1 1-20 0,21 16-3 16,-11-17-532-16</inkml:trace>
  <inkml:trace contextRef="#ctx0" brushRef="#br0" timeOffset="-187876.74">19320 8637 1785 0,'0'0'79'0,"-3"7"17"0,1 3-77 0,-4-3-19 0,4 7 0 0,2-5 0 0,-3 1 116 0,0 4 20 0,3 0 4 0,-2 2 1 15,2 3-89-15,-3 0-17 0,3 0-4 0,-3 7-1 16,3 2-30-16,0-2 0 0,0 4 0 0,0 3 0 16,0 0-16-16,0 5-2 0,0 2-1 0,0 0 0 31,3 0-105-31,-6-3-22 0,3 1-4 0</inkml:trace>
  <inkml:trace contextRef="#ctx0" brushRef="#br0" timeOffset="-187652.77">19749 9032 2336 0,'0'0'52'0,"2"10"10"0,3 4 2 0,1 0 1 0,-4 2-52 0,1 3-13 15,0 2 0-15,-3-2 0 0,0 5 18 0,-3-1 1 16,-2 1 0-16,-1-1 0 0,-1 5-28 0,-4-2-6 16,0-2-1-16,-10 23 0 15,5-17 16-15,11-20 0 0,-3-1 0 0</inkml:trace>
  <inkml:trace contextRef="#ctx0" brushRef="#br0" timeOffset="-187163.25">19854 8684 2246 0,'0'0'200'0,"11"0"-160"0,0 5-32 0,2-5-8 16,3 0 124-16,-1 0 23 0,4 2 5 15,-3-2 0-15,-3 3-75 0,3-3-15 0,-5 7-3 0,-1 0-1 16,-2-3-40-16,0 1-8 0,-3 2-2 0,3 3 0 15,-2 4 0-15,1-5 0 0,-4-2 0 0,5 104 0 125,-3-55-32-125,-5-42-6 0,3-4-2 0,-3 4 0 16,0-5-6-16,0-2-2 0,0-7 0 0,0 0 0 0,11 10 40 0,-3-3 0 16,2 0 0-16,-2 0 0 0,-8-7 0 0,11 2 0 15,-1 5 0-15,-10-7 0 0,8 14 0 0,0-4 0 0,-3-3 0 0,-2 7 0 16,2-5 0-16,-2 1 0 16,-3 6 0-16,3-4 0 0,-3 0 12 0,0 2 9 0,-3-5 3 15,3 5 0-15,-3 3-39 0,1-1-7 0,-4-4-2 16,-2 9 0-16,1-7 24 0,4-7 0 15,-5 0 0-15,-5 3 0 0,-1-1 0 0,9-4 0 0,-5-3 0 0,-9 5 0 16,1-7 0-16,10 0 0 0,0 0 0 0,-13 0 0 16,2-2 0-16</inkml:trace>
  <inkml:trace contextRef="#ctx0" brushRef="#br0" timeOffset="-186840.44">20346 8461 2296 0,'14'0'102'0,"-6"2"21"0,2-2-99 0,6 5-24 15,0-3 0-15,2 5 0 16,1-4 86-16,2 4 12 0,-2 2 2 0,-1-2 1 0,-2 7-61 0,-3-4-13 16,3 6-3-16,13 15 0 15,-8-8-24-15,-13-13 0 0,0 8 0 0,14 18 0 16,-7-6 0-16,-7-9 0 0,8 12 0 0,-5 0 0 0,-1-7 8 0,-2 12-8 15,-5 2 8-15,0 14-8 0,-1 2 0 0,-4-6 0 16,-6-10 0-16,0-10 0 0,-3 1 15 0,-2 2-3 16,-3 14 0-16,0 7 0 0,-2 0-12 0,-1-5 0 15,3-2 0-15,-2 0 0 0,-1 3 0 0,-5-6 0 16,-7-1 0-16,-1-8 0 16,3-9-61-16,-6-3-15 15,4-4-4-15,-4-2-703 0,3 2-141 0</inkml:trace>
  <inkml:trace contextRef="#ctx0" brushRef="#br0" timeOffset="-184324.94">6972 2765 345 0,'0'0'31'0,"0"0"-31"16,0 0 0-16,0 0 0 0,0 0 97 0,0-7 14 0,-6 4 2 16,1-2 1-16,3 5-36 0,-4-2-7 15,4-3-2-15,-1 5 0 0,-5 0 19 0,3 0 3 0,-3 0 1 0,3 7 0 16,-1-7-4-16,-2 8 0 0,-2-4 0 0,2 6 0 15,-3-3-16-15,3 9-3 0,-2-6-1 0,-6 6 0 16,5 0-28-16,-5 8-5 0,3 9-2 0,-5 2 0 16,-6 5-19-16,-3 3-4 0,-4 4-1 0,-1 0 0 15,-3 7-9-15,-2 0 0 0,-2 9 0 0,4 1 8 16,1-1-8-16,-1 1 0 0,6-8 0 0,0 1 0 16,3-10-16-16,-3 2-3 0,2-14 0 0,1 5 0 15,-1-9-122-15,4-3-25 16,-20 19-5-16,19-19-1 0</inkml:trace>
  <inkml:trace contextRef="#ctx0" brushRef="#br0" timeOffset="-183955.18">6260 2868 1861 0,'0'0'82'0,"-5"5"18"0,5 4-80 0,0-6-20 0,5 6 0 0,-2-4 0 15,-1 2 74-15,4 0 11 0,4 2 3 0,-2 1 0 16,-3 4-40-16,6-5-8 0,-3 5-2 0,3-2 0 15,-6 0-17-15,5 4-3 16,1 1-1-16,2-1 0 0,-5 10-9 0,8-3-8 0,0 1 9 0,2 4-9 16,1-2 8-16,5 5-8 0,2 2 0 0,3 0 0 15,0-3 0-15,-2 8 0 0,2-5 0 16,0 0 0-16,-2-3 0 0,-4 8 0 0,1-8 0 16,-3-1 0-16,3 1 0 0,-3-6 0 0,-2-1 0 0,-1 1 0 0,1-8 0 15,-1-2 0-15,-2 0 0 0,0-4 0 16,0-1-24-16,-3-4 0 0,1-3-1 0</inkml:trace>
  <inkml:trace contextRef="#ctx0" brushRef="#br0" timeOffset="-183040.2">6559 4126 288 0,'0'0'25'0,"0"0"-25"0,-3-2 0 0,3 2 0 15,0 0 256-15,0 0 45 0,-5-5 10 0,5 5 1 16,0 0-164-16,-3 0-34 0,-7 0-6 0,5 5-2 15,-1-3-73-15,-2 8-14 0,0-3-3 0,0 9-1 16,1 1-15-16,-1-3 0 0,0 9 0 0,0 1 0 0,-6 6 0 0,7 3 0 16,-1 5 0-16,0-3 0 0,-3 10 8 0,1-3-8 15,-1 5 0-15,0 0 9 32,1 0-9-32,-3 3 0 0,-1-3 0 0,-4 0 0 0,-1 0 0 0,1-7 0 0,-3 0 0 15,2-5 0-15,1-7 0 0,-4 1 0 0,4-4 0 0,-1-1 0 0,6-1 0 0,3-6-9 16,-1-1 9-16,-2-2-10 15,2-6-140 1,1-6-28-16,-9 5-6 0,6-14 0 0</inkml:trace>
  <inkml:trace contextRef="#ctx0" brushRef="#br0" timeOffset="-182745.91">6080 4350 172 0,'0'0'16'0,"0"-10"-16"0,0 3 0 0,0 5 0 16,0 2 312-16,0 0 60 0,8 0 12 0,0 0 3 16,-3 2-243-16,1 10-48 0,2-3-9 0,2 1-3 15,-2 11-18-15,0 5-4 0,0 0-1 0,3 4 0 16,-1 3-27-16,1 5-6 0,-1 2 0 16,1 0-1-16,2 5-19 0,-5-3-8 0,5 5 8 0,0-2-8 15,-2 2 0-15,8-5 8 0,-11 3-8 16,5-3 0-16,-3-2 0 0,6 0 0 0,-5 0 8 0,2-5-8 15,-5-7 0-15,3 3 0 0,2-3 0 0,-3-4 0 0,4-5 0 16,-1 4-14-16,3-6 5 0,-3-3 1 31,-3 2-22-31,4-2-4 0,-4-2-1 0,1 2 0 0,-1-5-29 0,-2-1-7 16,0 1-1-16,-2-2 0 0</inkml:trace>
  <inkml:trace contextRef="#ctx0" brushRef="#br0" timeOffset="-158764.83">17156 1727 633 0,'0'0'56'0,"2"-4"-44"0,-4-6-12 0,2 8 0 16,2-3 216-16,-2-4 40 0,0 2 9 0,0 0 2 15,3-3-155-15,0 1-30 16,-1-5-6-16,3 4-2 0,-2-4-28 0,0 5-6 0,5-5 0 0,0 4-1 15,-3-4-18-15,0 5-3 0,3-1-1 0,3-1 0 16,-3-1-17-16,2 0 10 0,-2 3-10 0,3 2 8 16,-1-3-8-16,1 8 0 0,0-5 0 0,-1 2 0 15,3 0 0-15,1 1 0 0,-1 4-9 0,0 4 9 16,-2-1 0-16,4 4 0 0,1 2 0 0,-2 1 0 0,4 1 0 16,-2 6 0-16,0-5 0 0,-3 2-10 15,0 2 10-15,-2 5 0 0,-1-2 0 16,-4 2 0-16,-1-2 0 0,0 2-8 0,-5-4 8 0,-2 9-8 0,-1-12 8 0,-2 9 16 15,-1-6-4-15,-4 6-1 0,-1-2 6 0,-2-2 2 16,0 2 0-16,0 3 0 0,-3-8-10 0,0 8-1 16,0-10-8-16,0 3 12 0,0-1-12 0,0 0 9 15,1-6-9-15,-4-1 8 0,3-2-8 0,-5 0 0 16,2-2 9-16,-2-3-9 0,0-4 16 16,0-3-2-16,0-2 0 0,2 5 0 15,1-12 2-15,-1 4 1 0,9-6 0 0,-1 0 0 0,-5-6-9 0,6-1-8 0,4-1 12 0,6 1-12 16,-2 4 0-16,4-5 0 15,-2 1 0-15,8-1 0 0,3 1-14 0,-3-1 0 16,0-4 0-16,0 7 0 16,5-3-14-16,0 6-4 0,-5-6 0 0,5 8 0 15,0-3-20-15,3 5-4 0,-2 0 0 0,-1 2-549 0,0-2-110 0</inkml:trace>
  <inkml:trace contextRef="#ctx0" brushRef="#br0" timeOffset="-158528.28">17682 1984 864 0,'0'0'76'0,"0"0"-60"16,3 4-16-16,-3-1 0 15,0-3 295-15,2 7 56 0,1 2 11 0,0-4 2 16,-3 2-249-16,-3 0-51 0,3 2-9 0,-5-6-3 0,-1 6-36 0,1 3-8 15,-3 0-8-15,-5-8 11 32,2 6-110-32,-2-1-21 0,-3-2-5 0</inkml:trace>
  <inkml:trace contextRef="#ctx0" brushRef="#br0" timeOffset="-158118.42">17724 1403 2574 0,'0'0'56'0,"0"0"12"0,0 0 3 0,8 0 1 0,-2 2-57 0,2-2-15 0,2 7 0 0,-2-2 0 16,0 4 41-16,0-6 6 0,0 4 1 0,0 2 0 16,0 3-39-16,-3 0-9 0,0-1 0 0,1 1 0 15,-1 2 0-15,-2 0-14 0,-3 3 3 0,2-5 1 31,-4 2-34-31,2 2-8 0,-3-2 0 0,0 3-1 0,-2-1-9 0,0-2-2 16,-3 3 0-16,0-1 0 0,3-2 33 0,-1-4 7 0,-2 6 0 0,3-6 1 16,0-3 23-16,-1 5 0 0,4-8 0 0,-1 3 0 15,3-2 0-15,0-5 0 0,0 0 11 0,0 0-11 16,0 7 23-16,0-7-2 0,0 9 0 0,3-6 0 16,-1 4 7-16,4 0 2 0,-4 0 0 0,4 5 0 0,2-8-10 15,0 6-3-15,0 4 0 0,-1-5 0 16,4 5-4-16,0-4-1 0,-1 6 0 0,1-2 0 0,-3-4-12 15,2 6 0-15,-2-2 0 0,0-4 0 16,-3 4 0-16,-2-5 0 0,0 5 0 0,-3-4 0 0,-3 4 0 0,-2-5 0 16,0 5 0-16,-6-2 0 15,3 0-23-15,-5 0-7 0,0-5-2 0,-1 7 0 16,1-7-74-16,0 2-15 0,0-6-3 0,-1 4-819 16</inkml:trace>
  <inkml:trace contextRef="#ctx0" brushRef="#br0" timeOffset="-157753.54">18013 1189 1843 0,'0'0'40'0,"0"0"9"0,5 2 2 0,0 8 1 0,3-6-42 0,0-1-10 0,-2 1 0 0,2-1 0 16,-3 6 49-16,3-2 8 0,0 0 2 0,0 7 0 16,0-4-25-16,2 6-5 0,-2 5-1 0,3-4 0 15,-3 6-16-15,5 1-3 0,-3 2-1 0,4 7 0 16,-1 2-8-16,0 5 0 0,0 0 0 0,1 2 0 0,-4 5 0 15,-2 0 0-15,0-7 0 0,-3 7 0 16,-5-2-16-16,0 2 2 0,-2-2 0 0,-4-1 0 16,-2 3-4-16,-5-4-1 0,0-3 0 0,-3-3 0 15,0 3-7-15,-2-2-2 16,-3-3 0-16,-6 3-565 0,1-5-114 0</inkml:trace>
  <inkml:trace contextRef="#ctx0" brushRef="#br0" timeOffset="-157071.3">16931 1262 230 0,'0'0'10'0,"0"0"2"0,0 0-12 0,0 0 0 0,0 0 0 0,0 0 0 15,0 0 237-15,0 0 45 0,-3 0 9 0,-2 0 1 16,5 0-159-16,-6-3-32 0,4-1-6 0,-3 1-2 15,-1 3-18-15,4-4-4 0,-4 4-1 0,1 0 0 16,-3 0-18-16,3 4-3 0,-3-4-1 0,0 7 0 16,-3-4-35-16,3 11-13 0,-2-2 9 0,2 2-9 15,0 2 0-15,0 5 0 0,-5-2 0 0,5 9 0 16,5 3 0-16,-5 2 0 0,0 7 0 0,3 0 0 0,8 7-12 16,-3 2 3-16,0-2 0 0,2 7 0 15,1 0-18-15,2 3-3 0,3-8-1 16,3 5 0-16,-1-4-101 15,4-3-21-15,12 26-4 0,-7-22-531 0</inkml:trace>
  <inkml:trace contextRef="#ctx0" brushRef="#br0" timeOffset="-152544.37">12237 2513 2188 0,'0'0'97'0,"-8"-2"20"0,5-5-93 0,3-1-24 0,-2 6 0 0,4-3 0 16,1-2 81-16,5 7 12 0,3-9 3 0,-1 7 0 15,6 2-68-15,0 0-14 0,-3-5-2 0,6 10-1 16,-1-5-11-16,1 2 0 0,2-2 0 0,0 9 0 16,3-4 0-16,0 2 0 0,5 0 0 0,5 3-11 0,3-8 11 15,6 5 0-15,4 0 0 0,1 0 0 16,-1 0 0-16,6-5 0 0,6 6 0 0,4-6 0 0,1 3 0 0,2-5 0 15,-3 0 0-15,3-5 8 0,3-2-8 0,3 2 0 16,4-2 0-16,1 0 0 0,-3-2 0 0,3-3 9 16,2 2 0-16,1 1 0 0,2-5 20 0,0 12 4 15,0-13 1-15,-3 8 0 0,0 5-18 0,-2 2-3 16,-5-5-1-16,-4 3 0 0,4 2 0 0,2 0 0 16,3 2 0-16,-6 3 0 0,-2-5-1 15,0 2-1-15,7-2 0 0,1 7 0 0,2-4-10 0,-4 2 0 16,4-3 0-16,-2 3 0 0,5-3 0 0,-6-2 0 0,-2 9 0 15,1-9 0-15,-1 0 20 0,2 0 9 0,1 0 2 16,0 5 0-16,-3-5-31 0,3 0 8 16,5 0-8-16,-3 0 0 0,0 2 0 0,1 3 0 0,-3-5 0 0,2 0 0 15,8 2 0-15,-7 6 0 0,-6-1 0 16,0-5 0-16,8 5-10 0,-3 0-5 16,-2 2-1-16,0-2 0 0,-3 8 26 0,2-13 5 0,6 7 1 15,-5 3 0-15,-3-2-16 0,3-3 0 0,2 0 0 0,1 2 0 16,4-2 0-16,-4 3 0 0,-1-3 0 0,3 0 0 15,5-5 0-15,-2 3-16 0,-3-1 3 0,3-4 1 16,2 5 12-16,-2-5 0 0,-1 2 0 0,-2-2-9 0,3 0 9 16,0-2 0-16,-1 2 0 0,1-5 8 15,-3 5 5-15,-5 0 2 0,2-4 0 0,1-1 0 16,-1 3 1-16,-2-5 0 0,-3 0 0 0,3-1 0 16,-1 6-7-16,1-7-1 0,-6-3 0 0,1 5 0 0,5-3-8 0,-1 1 8 15,4 0-8-15,-6 2 8 0,-5-8-8 16,5 6 0-16,0-5 0 0,0 5 0 0,0-1 0 0,61-9 0 15,-66 10 0-15,2 0 0 0,1 1 0 16,-4 6 0-16,-2-3 0 0,-5 5 0 16,0-2 0-16,5 2 0 0,-2 0 0 0,2 0 0 0,-5 2 0 15,-6-2 0-15,1 7 8 0,2-4-8 0,-2 2 0 16,5 2 0-16,-6-5 0 0,3 7 0 0,-5-4 0 16,-2 2 0-16,1-5 0 0,7-2 0 0,2 8 0 0,-1-6 0 15,-1 3 0-15,-1-3 0 0,0-2 0 16,-2 0-10-16,4 5 10 0,-4-5 0 0,5 0 12 15,-3 0-1-15,-2-5 0 0,-6 5-11 0,3 0 0 16,2 0 0-16,-2 0 8 0,0-2-8 0,0 2 8 0,-3 0-8 16,-5 0 8-16,-2-5 8 0,-4 3 2 0,-2 2 0 0,-2-3 0 15,5-2-18-15,-6 3 0 0,-2 2-13 0,-1-5 5 16,4 3 8-16,-3 2 0 0,-3-5 0 16,0 5 8-16,0 0-8 0,-5 0 0 0,-3 0 0 0,0-4 8 15,-2-1-8-15,-4 5 0 0,4 0 0 0,-3 0 0 16,-3 0 0-16,3 0 0 0,2 0 0 0,-2 5 0 31,-2-1-37-31,-1-4-6 0,3 5-1 0,-3 2 0 0,-3-5-119 0,-2 6-24 0,0-1-5 0</inkml:trace>
  <inkml:trace contextRef="#ctx0" brushRef="#br0" timeOffset="-151267.62">18513 1041 2404 0,'0'0'53'0,"0"0"11"0,0 9 3 0,0-4 0 0,3-3-54 0,-1 10-13 0,1-3 0 0,2 1 0 16,0 4 26-16,1-5 2 0,-1 8 1 0,0-3 0 16,1 2-17-16,-1 1-4 0,3-1-8 0,-3 8 12 15,6-3-12-15,-6 2 0 0,3 6 0 0,-3-1 0 16,1-2 0-16,-1 7 0 0,-3 2 0 0,1 7 0 16,-6 5 0-16,3 3 0 0,-5 1 0 15,3 6 0-15,-6-1-12 0,2 8 0 0,1 6 1 0,-3 8 0 16,5-5-10-16,-2 4-3 0,2 3 0 0,1 0 0 0,-1-2 0 15,3-7-1-15,3-6 0 0,-1 4 0 16,4-6-8-16,-1 1-2 16,3-8 0-16,3 1 0 0,-1-3-136 0,-2-5-27 0,11 36-6 15,-4-29 0-15</inkml:trace>
  <inkml:trace contextRef="#ctx0" brushRef="#br0" timeOffset="-150536.8">19735 1050 1497 0,'-5'-12'133'0,"2"5"-106"0,1-2-27 0,-1 2 0 0,-2 0 144 0,2 0 23 0,0 0 5 0,3 7 0 16,0 0-92-16,0 0-20 0,0 0-3 0,-5 7-1 15,0 7-47-15,2 2-9 0,1 8 0 0,-1 6 0 16,3 10 0-16,-5 3-10 0,5 8 10 0,0 6 0 16,0 2-10-16,2 9 10 0,1 2-8 0,0 1 8 15,2 4 0-15,0 3 0 0,3 2 0 0,0 4 0 16,0-6-12-16,0-3 4 0,-3 1 0 0,3-4 0 31,3-1-29-31,-6-5-6 0,3 2-1 0,-3-9 0 0,1 2 31 0,-4-7 13 0,1 3-12 0,-1-8 12 16,1 5-121-16,-3-5-17 0,-3 46-3 0,-2-27-1 0</inkml:trace>
  <inkml:trace contextRef="#ctx0" brushRef="#br0" timeOffset="-131806.59">18994 1450 403 0,'0'0'17'0,"0"0"5"0,-2 2-22 0,-3-2 0 0,-1 0 0 0,1 0 0 16,0 0 292-16,-1 0 55 16,4 5 10-16,-4 0 3 0,1-5-260 0,0 4-52 15,-3-1-11-15,3 1-1 0,-3 3-28 0,0 3-8 16,0-3 0-16,0 2 0 0,-3 1 0 0,3-3-12 15,0 7 1-15,0-2 1 0,-2-1 10 0,2-1 0 16,-3-1 0-16,3 3 0 0,0 0 0 0,1 4 0 0,1 1 0 0,1-3 0 16,0 2 0-16,-1 5 0 0,4-2 0 0,-1 2 0 15,0-4 0-15,3-1 0 0,0 1 0 0,0 6 0 16,3-6 0-16,2 4 0 0,-2-5 0 0,2 1 0 31,1 4-31-31,2-2-7 0,-1-3-2 0,1-2 0 16,3 1-12-16,-3 1-4 0,3-4 0 0,-4-5 0 0,4 0-32 15,0 0-6-15,-1-5-2 0</inkml:trace>
  <inkml:trace contextRef="#ctx0" brushRef="#br0" timeOffset="-130895.4">19312 1492 288 0,'0'0'12'0,"0"0"4"0,0 0-16 0,0 0 0 0,0 0 0 0,3-2 0 16,-3 2 368-16,5 0 72 0,-2-7 13 0,-3 7 3 16,0 0-316-16,0 0-64 0,0 0-13 0,5 2-3 15,0 3-36-15,0-3-8 0,1 3-2 0,-4 2 0 16,4 2-14-16,-4-6 0 0,1 4 8 0,0 2-8 15,-1-2 0-15,1 3 0 0,-3 1-12 0,3-4 12 32,-3 3-35-32,0-3 0 0,-3 2 0 0,0 1 0 0,3-3-10 15,-2 7-3-15,-4-7 0 0,1 2 0 0,0-2 5 0,-1 3 1 0,1-3 0 0,-3 0 0 16,3 2 15-16,0-2 3 0,-3 3 1 0,2-8 0 0,4 10 23 16,-4-12 0-16,4 2 0 0,2-2 0 0,0 0 0 0,0 0 8 15,0 0 2-15,0 0 0 0,0 0 22 0,0 0 4 16,0 0 0-16,0 0 1 0,0 0 7 0,0 0 2 15,0 0 0-15,8 10 0 0,0-10-22 16,2 0-4-16,-2 0 0 0,0 0-1 0,0-5-19 16,0 0 0-16,0 3 0 0,0 2 0 15,0-7-108-15,0 0-26 0,-3 7-5 0,0-7-1 0</inkml:trace>
  <inkml:trace contextRef="#ctx0" brushRef="#br0" timeOffset="-130635.14">19418 1396 1990 0,'0'0'44'0,"0"0"8"0,0 0 3 0,0 0 1 0,0 0-44 0,0 0-12 0,0 0 0 0,5 2 0 15,0 3 45-15,1-3 7 0,2 5 2 0,-3 3 0 16,0-3-38-16,3 2-7 0,0 5-1 0,-3 3-8 15,6-3 0-15,-3 2 0 0,0 1 0 0,0 4 0 16,-3 2 0-16,3-4 0 0,-5 5 0 0,2-1 0 16,-2 1 0-16,-3-1-20 0,-3 1 2 0,0 6 1 15,-2-6-14-15,-3-1-2 16,0 1-1-16,-2-1 0 0,-4 1-29 0,1 2-5 0,-3 0-2 0</inkml:trace>
  <inkml:trace contextRef="#ctx0" brushRef="#br0" timeOffset="-126062.98">20759 3863 2322 0,'0'0'51'0,"-2"2"10"0,2 8 3 0,2-3 1 0,-2 0-52 0,0 2-13 16,3 3 0-16,0 4 0 0,-1 1 51 0,1 2 7 15,2 2 2-15,-2 5 0 0,-1-3-34 0,4 5-6 16,-4 1-2-16,-2-6 0 0,3 8-18 0,-3-8 0 0,3 5 0 16,-3-2-9-1,0-7-32-15,-3 5-7 0,3-5 0 0,-3-1-1 16,1-8-11-16,2 4-3 0,-3-7 0 0,0 0 0 15,3 0 15-15,-2-2 4 0,-1-10 0 0,3 0 0 0,-5-9 17 0,5-2 4 16,0-1 1-16,0-6 0 0,0-1 38 0,2-4 8 0,1-3 2 0,2-6 0 16,3-3 27-16,0 2 6 0,0-2 1 0,3 0 0 15,2 5-36-15,-2 4-8 0,-1-6 0 0,1 11-1 16,-1-2 9-16,1 4 1 0,-3 1 1 0,0 6 0 16,2 1-26-16,-2 2 0 0,-2 4-12 0,2 1 12 31,-1-5-28-31,1 7 1 0,0-3 1 0,-2 1-1006 0</inkml:trace>
  <inkml:trace contextRef="#ctx0" brushRef="#br0" timeOffset="-125207.2">20944 3985 2149 0,'0'0'95'0,"0"0"20"0,0 0-92 0,3 7-23 16,2 3 0-16,1-10 0 0,2 4 66 0,0-8 9 15,-1 4 1-15,4 0 1 0,2 0-43 0,1-10-9 16,-1 3-1-16,3-2-1 0,-1 2-23 0,1 0 0 16,0-3 0-16,-3-4 0 15,1 2-47-15,-6-4-13 0,2-3-4 0,-2 3 0 16,3-1-44-16,-6 5-8 0,0-2-3 0,1 0 0 16,-6-2 39-16,0 6 7 0,0 1 1 0,-6-3 1 0,1 5 71 0,0-2 0 15,-3 6 10-15,0 3 0 0,-8-4 22 0,3 4 5 0,0 4 1 0,-3-1 0 16,0 6 4-16,0-2 1 15,0 0 0-15,0 7 0 0,3-2-12 0,0 2-3 0,2 7 0 0,1-2 0 16,-1 5-20-16,3 4-8 0,0-5 0 16,3 3 0-16,2 0 0 0,0 2 0 0,3-9 0 15,3 5-10-15,5-8 10 0,0 1 0 0,3-3 0 0,7-5-8 16,3-2 8-16,6-7 0 0,4 0 0 0,4-2 0 16,-3-5 13-16,5-3-1 0,-3-6-1 0,3-3 0 15,-5 0-11-15,0-2 0 0,-1 2-12 0,-2-2 12 16,1-2 0-16,1-1 0 0,-4 5 0 0,-1-4 12 15,-7 2 0-15,2 2 1 0,-5 2 0 0,0 1 0 16,-6 2 11-16,1 4 3 0,-9-1 0 0,4 1 0 16,-6 3 8-16,0 0 1 0,-3 7 1 0,3 0 0 15,0 0-17-15,-5 0-3 0,2 0-1 16,-2 7 0-16,-3 0-16 0,5 3 0 0,-2 4 0 0,2-5 0 0,1 8 8 0,-4-3-8 16,4 2 0-16,2 1 0 15,-3-3 15-15,3 2-1 0,0 5 0 0,0-9 0 0,3 0-2 0,-1-5 0 16,4-2 0-16,-1 2 0 0,3 0-12 15,0 0 0-15,-3-7 0 0,3 0 0 0,3 0 0 0,-3 0 0 16,2 0 0-16,1-7 0 0,2 7 0 0,-2-3 0 16,-1-4 0-16,1 0 0 0,-1 0 0 15,1 0-16-15,0 0 3 0,-1 2 1 0,-2-2 12 0,0 0 16 16,0 3-3-16,-3-6-1 0,1 3-12 0,-6 7-16 16,2-2 3-16,-2 2 1 0,0 0 12 0,0 0 0 15,0 0 0-15,5-5 0 0,-5 5 0 0,8-2 0 16,-2-1-8-16,-4-1 8 0,-2 4-18 0,6 0-1 0,-1-7 0 0,0 7 0 31,1-5-20-31,-1 0-4 0,0 5-1 0,0-2 0 16,1-3 12-16,2 5 3 0,-6 0 0 0,-2 0 0 0,8 0 29 0,-3 0 0 0,1 7 0 0,-4 3 0 15,4-3 36-15,-1 2 0 0,0 10 0 16,1 0 0-16,-4-3 13 0,1 5 3 0,0-2 1 0,-1 9 0 16,-2-9-20-16,3 5-4 0,-3-1-1 0,0 1 0 15,0-1-18-15,0-6-10 0,0-1 10 0,2 1-10 16,-2-6 0-16,0-4 0 0,-2-2 0 0,2-5 0 15,0 0-10-15,0 0-2 0,0 0 0 0,0 0 0 16,2-5 12-16,-2-2 0 0,3-4-9 0,0-6 9 16,-1 1 0-16,1-8 0 0,2 5 10 0,1-9-10 15,2 5 26-15,-3-3-2 0,3-5 0 0,2 5 0 0,-2-4 17 16,3-1 3-16,-1 5 1 0,4-2 0 16,-1 9-21-16,0-2-5 0,3 5-1 0,-3 4 0 0,3 0-18 0,0 5-9 15,0-2 1-15,-3 6 0 16,0-4-83-16,1 3-16 0,-1 4-3 0</inkml:trace>
  <inkml:trace contextRef="#ctx0" brushRef="#br0" timeOffset="-124198.91">20698 897 1094 0,'0'0'48'0,"0"0"11"16,0 0-47-16,0 0-12 15,0 0 0-15,0 0 0 0,0 0 188 0,0 0 36 0,0 0 8 0,0 0 0 0,0 0-145 0,0 0-30 16,0 0-5-16,0 0-2 16,0 0-17-16,0 10-3 0,0-3-1 0,0 7 0 0,0 2-18 0,3-2-11 15,0 5 12-15,-1 2-12 16,1 5 0-16,0 5 0 0,-1-1 0 0,-2 10 0 0,3 0 0 0,-3 7 0 15,0-4 0-15,0 11 0 0,0 2 0 0,-3 1 10 16,3 1-2-16,-2 6 0 0,2-1-8 0,-3 3-12 16,0-5 2-16,1 3 1 0,2-10 9 0,-3 2 12 15,0-4-2-15,1 2-1 0,-4-7-9 0,4 0 0 16,2-7 0-16,-3 7 0 0,0-7 0 0,1 7 0 0,-1-7 0 0,1 0 0 16,-4 5 0-16,4-5 0 0,-1-5 0 15,0-4 0-15,3-1-19 0,-2 3 1 0,4-2 0 0,-2-7 0 31,3 1-46-31,0 4-10 0,-1-6-2 0,-2 1-819 0</inkml:trace>
  <inkml:trace contextRef="#ctx0" brushRef="#br0" timeOffset="-118619.06">19108 1483 172 0,'3'7'8'0,"-3"-7"1"15,0 0-9-15,-3 0 0 0,1 0 0 0,-1 2 0 16,3-2 288-16,-3 7 55 0,1-2 11 0,-4-3 2 0,4 5-209 16,-4-4-43-16,1 4-8 0,-3 0-1 15,0 0-54-15,0 5-10 0,-2-1-3 0,-1-1 0 0,1-1-12 0,-1 8-4 16,3-3 0-16,0 2 0 15,0 1-12-15,0-3 8 0,3 2-8 0,2 1 0 16,-2 4 0-16,2-2 0 0,1-3 0 0,-1 5 0 0,3-4 0 0,-3 9 0 16,3-7 0-16,0-1 0 0,0 4-12 0,3 1-6 15,-3-4-1-15,3 4 0 16,-3-6-50-16,2 4-11 0,-2-2-1 0,3-3-427 16,-3-2-84-16</inkml:trace>
  <inkml:trace contextRef="#ctx0" brushRef="#br0" timeOffset="-118322.47">19185 1979 1897 0,'0'0'84'0,"0"0"17"0,5 9-81 0,-2-6-20 0,0 4 0 0,-1 0 0 0,1 0 71 0,-3-5 9 16,-3 5 3-16,1 7 0 15,-4-6-43-15,-2 3-8 0,-2 1-1 0,-4 0-1 16,-1 9-30-16,-4-9 0 0,1 11 0 0,-4-9-1024 15</inkml:trace>
  <inkml:trace contextRef="#ctx0" brushRef="#br0" timeOffset="-100446.34">6972 5679 1094 0,'0'0'97'0,"0"-8"-77"16,-6 6-20-16,6-5 0 0,0 5 158 0,0-3 28 16,6-4 6-16,-6 9 0 0,-6 0-101 15,4-3-21-15,-1-1-4 0,-2 4-1 0,2 0-37 0,-2 0-7 16,-3 4-1-16,-3-1-1 0,4 6-11 0,-1-2-8 15,-6 7 9-15,4-4-9 0,-3 4 0 0,-1 2 0 0,1 1 0 0,-3 4 0 16,0-2 8-16,0 9-8 16,1-2 0-16,-4 4 9 0,1 3-9 0,-4 0 0 15,-4 0 0-15,-1 5 8 0,1-1-8 0,2-1 0 16,-2 1 9-16,-1-4-9 0,3 5 0 0,-2-5 0 0,0 4 0 16,2-1 0-16,3 1 0 0,-1 1 0 0,7-3 0 0,-9-4 0 31,3 2-38-31,2-5-12 0,-2-2-2 0,0-3-1 15,0 5-126-15,-1-9-25 0,1 2-4 0,3-2-2 0</inkml:trace>
  <inkml:trace contextRef="#ctx0" brushRef="#br0" timeOffset="-100080.48">6350 5726 2368 0,'0'0'52'0,"0"0"12"16,0 0 1-16,0 0 1 0,0 0-53 0,0 0-13 0,0 0 0 0,0 0 0 15,0 0 24-15,3 4 1 0,2-1 1 0,0 4 0 0,1-5-9 0,-1 5-1 16,3 7-1-16,0-4 0 0,2 6-15 0,-2 1 0 15,8 4-9-15,0 2 9 0,2 8 0 0,4 4 0 16,1-4 0-16,-1 9 0 0,7 0 0 0,0 4 0 16,5 3 0-16,1 0 10 15,-1 5-10-15,3 0 0 0,-3-3 0 0,4 5 0 16,4-7-19-16,-2-4-5 0,-6-3-2 16,3 0 0-16,-5-10 8 0,-1 1 2 0,-1-5 0 0,-4-3 0 0,-5-2 16 0,-2-4 0 15,-1-8 0-15,-5 5 0 16,1-4-114-16,-12-3-19 0</inkml:trace>
  <inkml:trace contextRef="#ctx0" brushRef="#br0" timeOffset="-97553.12">18862 10102 1036 0,'0'0'92'0,"-2"0"-73"0,-6 0-19 0,2 0 0 15,1 0 266-15,-3 0 50 0,0 5 9 0,3-5 3 16,0 2-211-16,-3-2-41 0,2 0-9 0,-2 7-2 16,0-2-34-16,0 0-7 0,1 2-2 0,-1 0 0 0,0 2-22 15,0 5 0-15,2 1 0 0,-1 3 0 16,-1 6 0-16,5-1 0 0,-2 10-10 0,2 5 10 16,3 2-28-16,-3 7 2 0,6 2 0 15,0 6 0-15,-1 1 2 0,4 7 1 16,-1 1 0-16,0-3 0 0,3 3-1 0,0-8 0 0,0 8 0 0,0-10 0 0,2 0 2 15,1-12 0-15,-3 3 0 0,5-12 0 16,0 0-27-16,1-3-6 0,2 1-1 0,-1-8-851 0</inkml:trace>
  <inkml:trace contextRef="#ctx0" brushRef="#br0" timeOffset="-97011.49">19344 10211 345 0,'0'0'31'16,"5"0"-31"-16,3 0 0 0,-3 0 0 15,6 2 494-15,-1-2 93 0,1-2 18 0,5 2 4 16,-3 0-446-16,3 2-90 0,0-2-17 0,0 0-4 16,-3 5-28-16,0-3-6 0,-2 3-1 0,-1-3 0 15,-2 5-29-15,0 0-5 0,0 0-2 0,-5 3 0 16,-1-1-30-16,1 0-7 0,-3 5 0 0,-3 1-1 16,-2 1 17-16,0 1 4 0,-6-1 1 0,3 5 0 15,-5-2 19-15,3 2 3 0,-4-2 1 0,4-3 0 16,-1 3 12-16,1-2 0 0,-1-6 12 0,3 4-12 15,3-6 15-15,-3 5-4 0,5-7-1 0,-2 3 0 16,2-3-10-16,3-5 0 0,3 5 0 0,2 0 0 0,-2 0 0 0,5-5 0 16,-3 6 0-16,3-4 0 0,3 1 20 0,2 0 3 15,0-3 0-15,0 5 0 0,0 2 0 0,3-1 0 16,-2-4 0-16,-1 3 0 0,3 3-11 0,0-3-1 16,-3 2-1-16,0-2 0 0,0 3-10 0,-2-1 0 0,-1 5 0 0,-4-4 0 15,-1 6 0-15,0 0 0 16,-2 6 0-16,-3-6 0 0,-3 1 28 0,1-1 3 15,-6 5 1-15,2-4 0 0,-2-1-32 0,-2 1 0 0,-1-1 0 0,-2 0 0 32,-3-1-36-32,3-1-12 0,-3 0-4 0,0-2-722 15,0-5-145-15</inkml:trace>
  <inkml:trace contextRef="#ctx0" brushRef="#br0" timeOffset="-96794.6">20003 10679 2077 0,'0'0'92'0,"7"7"19"0,-1 2-89 0,-1-2-22 15,-2 2 0-15,2-1 0 16,-2 3 19-16,-6 1-1 0,3-5 0 0,-5 10 0 0,-1-3-7 0,-4 0-2 15,-1-2 0-15,-2 4 0 16,-3 5-229-16,-2-2-45 0,-22 16-10 16,8-9-1-16</inkml:trace>
  <inkml:trace contextRef="#ctx0" brushRef="#br0" timeOffset="-96327.77">20145 10156 2419 0,'0'0'107'0,"0"0"22"0,6 5-103 0,2 0-26 0,0 2 0 0,2 0 0 16,3-2 123-16,-2-1 19 0,2 1 4 16,0-3 1-16,1 3-113 0,-1-3-22 0,0-2-12 0,0 8 12 31,-2-6-44-31,-3 5-8 0,0 0-1 0,0 2-1 15,-3-2-40-15,-2 8-8 0,-3-1-2 0,-3-3 0 0,3 4 4 0,-5 1 1 0,-3 0 0 0,0 1 0 16,0 4 58-16,-3-2 11 0,3 2 2 0,-2-4 1 16,-1 4 15-16,1-5 8 0,-1 1 0 0,3-3-8 15,0-2 14-15,3-3-4 0,0-2-1 16,-1 0 0-16,1 0-9 0,2-5 0 0,3-2 0 0,0 0 0 16,0 0-20-16,0 0-5 15,0 0-2-15,0 0 0 0,0 0 27 0,0 0 0 0,0 0 12 0,8 0-4 0,-2-2 46 0,2 0 10 16,2 2 1-16,1 0 1 0,-1 2-2 15,4 0 0-15,-1 3 0 0,3-3 0 0,-1 6-20 16,-1-4-5-16,-1 1-1 0,0 7 0 0,0-3-22 0,1 1-5 16,-1-1-1-16,0 3 0 0,-2-1-10 0,-3 4 0 15,0 1 0-15,-3-2 0 16,-3 3 0-16,1-3 0 0,-6 2 0 0,3 1 0 0,-5-3 0 0,0-2-11 16,-3 2 3-16,0-5 0 15,-3 7-36-15,1-1-6 0,-3-6-2 0,-3 5 0 16,-3 0-93-16,-2-2-19 0,3-5-4 0,-4 0-788 15</inkml:trace>
  <inkml:trace contextRef="#ctx0" brushRef="#br0" timeOffset="-96019.23">20518 10022 2577 0,'0'0'56'0,"11"5"12"0,0-3 3 0,-1 3 2 0,3 0-58 0,3 2-15 0,3 0 0 0,2 2 0 15,3 3 47-15,0 0 6 0,5 4 2 0,-3 3 0 16,1 0-31-16,-1 4-7 0,-2 3-1 0,-3 5 0 16,-2 0-16-16,-6 6 0 0,3-2 0 15,-6 3 0-15,1 0 0 0,-6-3 0 0,0 3 0 0,-2-1 0 16,-3 3-16-16,-3 0 4 0,-2 3 0 0,-3 1 0 15,-2-1 2-15,-6-3 1 0,0-3 0 0,-3 1 0 0,-2-5 9 0,0 0 0 16,-5 0 0-16,-1-3 0 16,1-6-55-16,-1-1-15 0,1 1-3 15,-1-8-1077-15</inkml:trace>
  <inkml:trace contextRef="#ctx0" brushRef="#br0" timeOffset="-84360.21">15685 3724 1555 0,'-6'0'138'0,"1"-2"-110"0,-3-1-28 0,3-1 0 15,-3 1 83-15,2-1 11 0,1-3 2 0,-3 4 1 16,3-4-67-16,0 0-14 0,-3 5-2 0,2-3-1 15,-4 0-13-15,5 1 0 0,-3 1 0 0,-3-1 0 16,0-3-17-16,4 2 3 0,-4-2 1 0,0 2 0 16,1 3 13-16,-1-5-9 15,3 7 9-15,0-7-8 16,0 7 19-16,0-3 4 0,3-1 1 0,0 4 0 0,2 0 26 0,3 0 6 0,0 0 0 0,0 0 1 16,0 0-9-16,0 0-3 0,5-3 0 0,3 1 0 0,3-3-23 0,2 5-5 15,0 0-1-15,3 0 0 0,3-2-8 0,-1-3 0 16,1 5 0-16,2-7 0 0,-2 7 0 15,2-9 0-15,0 6 0 0,3-4 0 0,2-2 8 0,3 2-8 16,3-3 8-16,2-1-8 16,1 4 0-16,-3-5 0 0,2 0 0 0,-2 0 0 15,-1-2 10-15,1 5-10 0,0-12 12 0,-3 11-12 16,3-6 19-16,5 2-3 0,3-3-1 0,-1 8 0 0,-4-8 1 0,-1 3 0 16,0 5 0-16,1-8 0 0,-1 3-6 0,-2 0-1 15,0 5 0-15,-1-5 0 0,4-3-1 0,2 8-8 0,-3-5 12 16,1-3-4-16,2 8 1 0,0-1 0 0,-3-1 0 15,1 1 0-15,-6 1-9 0,2-3 0 0,-1 3 0 16,-1-1-11-16,-6 3 11 0,7-2 0 0,1-5 8 16,-4 7-8-16,-1-3 0 0,3 1 0 0,-2-3 0 0,2 3 0 15,0-1 0-15,-5 1 0 0,0-3 0 0,-3 3 0 16,-3 2 0-16,-2-1 0 0,0-1 0 0,-3 7 8 16,-2-10-8-16,-1 3 0 0,1 6 0 0,-3-4 8 15,-3 0-8-15,1 0 0 0,-1 7 0 0,-2-2 8 16,-1-5-8-16,-2 7 0 0,0 0 0 0,3-3 8 15,-3 3-8-15,0 0 0 0,0 0 0 0,0 0 0 16,2-4 0-16,-2 4 0 0,0 0 0 0,3-8 0 16,-3 6 0-16,5-3-8 0,-2-4 8 15,-3 7-8-15,3-3 8 0,-1-2-13 0,1 2 5 0,0 1 8 0,2-4 0 16,-2-1 0-16,-1 2 0 0,3 5 0 16,-5-5 0-16,0 0 0 0,3 4 0 0,-3 3 0 15,0 0 0-15,0 0 0 0,0-5 0 0,0 5 0 0,0 0 8 16,0 0-8-16,0-7 0 0,0 7 8 0,0 0-8 0,0 0 0 15,0 0 0-15,0 0 0 0,0 0 0 0,0 0 0 16,0 0-8-16,0 0 8 0,0-4 0 0,0-1 0 16,-3 3-9-16,3 2 9 0,-2 0 0 0,-3-7 0 15,2 7 0-15,0-7 0 0,-2 7-11 0,0-8 11 16,2 6-10-16,-2 2 10 16,-3 0-151-16,3 0-24 0,-3 0-5 0,2-5-741 15</inkml:trace>
  <inkml:trace contextRef="#ctx0" brushRef="#br0" timeOffset="-83991.99">17116 2802 864 0,'0'0'76'0,"0"0"-60"0,-5 3-16 0,5-3 0 15,0 0 215-15,0 0 40 0,-8 0 8 0,8 0 1 16,0 0-148-16,0 0-31 0,0 0-5 0,0 0-2 16,0 0-46-16,0 0-8 0,5 2-3 15,3 3 0-15,-3-5 2 0,6 0 0 16,5 0 0-16,0 0 0 0,-1-5-12 0,4 3-3 0,-1 2 0 0,1-8 0 15,-1 6-8-15,1 2 0 0,0-7 0 0,-1 0 8 16,1 0 3-16,-1 5 0 0,3-8 0 0,0 3 0 16,1 0 9-16,1 2 1 0,-1-6 1 0,-1 4 0 15,0 0 6-15,0-3 0 0,-2 3 1 0,-1 0 0 16,3 0-20-16,-2 5-9 0,-6-5 8 0,0-1-8 16,0 6 12-16,-2-3-4 0,-3 5 0 0,0-2 0 15,-8 2-8-15,0 0 0 0,0 0 0 0,3 7 0 0,-6 3 0 0,3-1 0 16,-3 3 0-16,-2-1 0 15,0 11 0-15,-1-11 0 0,-2 8 0 0,-2 0 0 16,2 5 0-16,-3 1 0 0,3-3 0 0,-2 1 0 0,-1 3 0 0,1-3 0 16,-1 8 0-16,1 0 0 0,-1-5 0 0,0 4 0 15,1 3 0-15,-1-2 0 0,3-6-16 0,-2 11 5 16,2-10 1-16,0 4-739 16,3 1-148-16</inkml:trace>
  <inkml:trace contextRef="#ctx0" brushRef="#br0" timeOffset="-57519.25">19907 1497 115 0,'0'0'10'0,"0"0"-10"16,0 0 0-16,6-5 0 0,-4 3 90 0,1-3 16 15,-1 0 3-15,1 1-270 0</inkml:trace>
  <inkml:trace contextRef="#ctx0" brushRef="#br0" timeOffset="-57134.91">19955 1339 1346 0,'0'0'60'0,"-3"3"12"0,-2-3-58 0,0 7-14 0,-1-7 0 0,1 7 0 16,0-5 84-16,-1 3 15 0,4-3 2 0,-3 3 1 15,2 0-58-15,-2-1-11 0,2 3-2 0,-2-4-1 16,2 4-30-16,0 0 8 0,-2-5-8 0,0 5 0 15,0-2 0-15,2 4 8 0,0-6-8 0,1 4 0 16,-4-5 17-16,4 10-2 0,-1-10-1 0,-2 8 0 16,2-6-2-16,-2 3-1 0,2 0 0 0,0 3 0 15,3-3-11-15,-5 5 8 0,5-5-8 0,-2 7 8 16,-1-5 8-16,0 5 0 0,1-7 1 0,-1 10 0 16,3-8-3-16,-3 8-1 0,1 4 0 0,2-5 0 0,0-2-13 15,-3 5 8-15,3-2-8 0,0-1 0 16,3 1 0-16,-1-3 8 0,1 2-8 0,0 1 0 0,2-3 0 0,-2 2 0 15,4-2 8-15,-1-4-8 0,-1 6 0 16,3-2 0-16,3 1 0 0,-3-4 0 0,2-4 0 0,1 7 0 16,-1-4 0-16,1-1 0 15,-3-2-26-15,2 0-5 0,-2 0-1 0,0-4-560 16,3 1-113-16</inkml:trace>
  <inkml:trace contextRef="#ctx0" brushRef="#br0" timeOffset="-56595.43">20092 1490 2026 0,'0'0'44'0,"0"0"10"0,0 0 2 0,0 0 1 0,0 0-45 0,0 0-12 0,0 0 0 0,0 0 0 0,0-7 24 0,0 7 4 15,3-3 0-15,-3 3 0 0,3-4-28 0,-3 4 0 16,2 0-9-16,1-3 9 0,2 3 0 0,-5 0 0 16,0 0 0-16,6 0 0 0,-6 0 0 0,0 0 0 15,0 0 0-15,0 0 0 0,5 0 0 0,-5 0 0 16,0 0 0-16,3 3 0 0,-3-3 0 0,0 0 0 15,0 7-8-15,0 0 8 0,0-7-9 0,0 7 9 16,0 0 0-16,-3 2-9 0,0 1 1 0,3-3 0 16,-5 2 0-16,5 1 0 0,-3-6 8 0,1 3-10 15,-1 0 10-15,3 3-10 0,-3-8 10 16,3 5 0-16,0 0-9 0,-2 0 9 0,2-7 0 0,0 3 0 16,0 4-9-16,0 0 9 0,0 0 0 0,0 0 0 15,0-7 0-15,0 9 0 0,0-9 0 0,0 3 0 16,2 4 0-16,-2-7 0 0,0 0 0 0,3 7 0 15,0 0 0-15,-3-7 0 0,0 0 0 0,0 0 0 0,5 2 0 0,-2 5 0 16,-3-7 0-16,5 7 0 0,0 0 0 0,-5-7 0 16,0 0 0-16,3 3 0 0,-3-3 0 0,5 7 0 15,-5-7 0-15,0 0 0 0,3 7 0 0,-3-7 0 16,0 0 0-16,2 9 0 0,-2-9 0 0,0 10 0 16,0-10 0-16,-2 7-8 0,2 0 8 0,-5 0 0 15,2 2-167 1,0-2-26-16,-2-2-6 0</inkml:trace>
  <inkml:trace contextRef="#ctx0" brushRef="#br0" timeOffset="-56363.8">20336 1626 2116 0,'0'5'47'0,"0"-5"9"0,0 0 3 0,0 0 0 0,0 0-47 0,0 0-12 16,0 0 0-16,8 9 0 0,-8-9 32 0,2 7 4 16,1 0 0-16,0 3 1 0,-3-1-37 0,-3 5-12 15,-2-11 0-15,-3 11 0 32,3-5-174-32,-3 1-35 0,2-3-7 0,-2 0-2 0</inkml:trace>
  <inkml:trace contextRef="#ctx0" brushRef="#br0" timeOffset="-56036.64">20405 1457 1440 0,'2'-7'128'0,"-2"7"-103"0,3-7-25 0,2 0 0 16,1 7 148-16,-1-7 24 0,3 7 4 0,0-3 2 15,0-4-69-15,-3 5-13 0,0-3-4 0,3 5 0 16,-3 0-62-16,3-2-13 0,-8 2-2 0,0 0-1 15,6 2-14-15,-6-2 0 0,0 0 8 0,2 5-8 16,4 0 0-16,-4 2 0 0,-2-7-9 0,0 7 9 16,-2 0-28-16,2 0 1 15,-6 5 0-15,4-8 0 0,-4 6-4 16,1-1-1-16,0 3 0 0,-3-3 0 0,5 1 24 0,-5 4 8 0,0-5 0 0,0 1-9 16,6 1 9-16,-4-4 0 0,4 3 0 0,-1-8 8 15,1 3 2-15,2-5 1 0,0 0 0 0,0 2 0 16,0-2-11-16,2 7 8 0,-2-7-8 0,5 3 8 0,3-3-8 15,-2 0 0-15,2 0 0 0,-3 0 8 0,3 0-8 16,-3-3 0-16,3-4 0 0,3 7 0 16,-6 0-108-16,3-2-15 0,0 2-2 0,0-5-478 15,-3 5-95-15</inkml:trace>
  <inkml:trace contextRef="#ctx0" brushRef="#br0" timeOffset="-55733.07">20608 1299 1767 0,'0'0'78'0,"0"0"17"0,0 0-76 0,0 0-19 0,0 0 0 0,0 0 0 15,0 0 77-15,0 0 12 0,0 0 3 0,0 0 0 16,0 0-60-16,3 7-12 0,0 3-3 0,-3-1 0 15,2 5-17-15,1-2 0 0,-3 7 0 0,0 0 0 16,0 2 0-16,-3 2 0 0,3 6 8 0,-2-6-8 16,-4 8 0-16,1-3 0 0,0 5 0 15,0-7 0-15,-1 7 0 0,4-5 8 0,-6-5-8 0,2 3 0 16,-2-2 9-16,3-1-9 0,-3 1 0 0,0 2 9 16,0-5-9-16,-2 2 0 0,-1 1 0 0,-5-1-644 15,0-4-135-15</inkml:trace>
  <inkml:trace contextRef="#ctx0" brushRef="#br0" timeOffset="-51497.34">21818 911 2048 0,'0'0'91'0,"0"0"18"0,0 0-87 0,0 0-22 15,0 0 0-15,0 0 0 0,-3 3 57 0,3 11 7 0,-3-12 2 16,3 12 0-16,-2-4-66 0,-1 20 0 0,3-13-12 16,-3-1 12-16,3 8 0 0,0-1 9 0,3 5-9 15,0-2 0-15,-3 5-10 0,2 2 0 0,-2 0 0 16,3 0 10-16,2-3 0 16,-2 8 0-16,-1-8 0 0,4 10 0 0,-4 0 0 0,4 0 0 0,-1 0 0 15,0 3 0-15,-2 1 0 0,2-1 0 0,-2-1 0 16,2 3 8-16,-2-8 4 0,2 3 1 0,0 0 0 15,-2-2 7-15,0 2 2 0,2 0 0 0,-2 0 0 16,-1-3-10-16,1-1-1 0,0-1-1 0,-1-2 0 16,-2 0-10-16,3 0 0 0,2-3 9 0,-2 3-9 0,-3-2 0 15,0-3 0-15,0 0 0 0,0 1 8 0,0-6-8 16,0 1-15-16,0-6 4 0,-3 4-699 16,-2-4-140-16</inkml:trace>
  <inkml:trace contextRef="#ctx0" brushRef="#br0" timeOffset="-50585.95">21280 3698 172 0,'0'0'16'15,"0"0"-16"-15,3-7 0 0,2 5 0 0,-2-3 376 0,2-2 72 16,1-2 14-16,-1-1 3 0,0-4-306 0,0-2-62 16,1 2-12-16,-1-3-2 0,0 1-39 0,1-1-8 15,-4 1-2-15,4-5 0 0,-4 4-18 0,1-2-3 16,0-4-1-16,-3 2 0 0,0-3-4 0,0 5 0 16,0-4-8-16,-3-5 12 0,0-5 5 0,1 0 1 0,2 0 0 0,-3-7 0 15,0 2 7-15,1 1 2 16,2-3 0-16,-3 9 0 0,3-4-7 15,0-5-2-15,-3 2 0 0,3 5 0 0,0-4-6 0,-2 11 0 0,2-3-1 16,-3 4 0-16,3 1-11 0,0 5 10 0,0 0-10 0,-3 8 10 16,3-6-10-16,0 5 0 0,0 3 0 0,0 0 0 15,0-1 8-15,-2 3-8 0,2 0 0 0,-3 2 8 16,3 1-8-16,0 4 0 0,0 0 0 0,0 0 0 16,-3-5 0-16,3 5 0 0,0 0 0 0,0 0 0 15,0 0 0-15,-7 5 0 0,-1-1-8 0,0 3 8 16,-3 8 0-16,1-6-9 0,-1 7 9 15,-2-1 0-15,-1 1-8 0,-1 5 8 0,1-2 0 16,-2 2 0-16,6 3-8 0,-6-8 8 0,3 8 0 0,0-8 0 16,-1 3-8-16,1-7 8 0,3-1 0 0,-1-4 0 0,3 1-15 15,0-1 4-15,3-5 1 0,5-2 0 0,0 0-6 16,-3-9-2-16,6 1 0 0,-1 1 0 16,4-11-4-16,2 1-1 0,5-6 0 0,0-1 0 0,0-6-1 15,3 4-1-15,0-5 0 0,3 1 0 0,-1-1 2 16,3 7 1-16,-2-1 0 0,-1 3 0 0,-2 4 14 0,0-6 8 15,0 8-10-15,0-1 10 0,-3 5 16 0,0 3 8 16,-2 2 3-16,2 5 0 0,0 2 21 0,-2 0 5 16,2 0 1-16,0 2 0 0,1 5-15 0,-1 7-3 15,-3-7-1-15,4 5 0 0,-1 4-15 16,-3-2-2-16,-2 3-1 0,0 6 0 0,3 1-17 0,-3-3 0 16,-3-2 0-16,0 4 0 0,1-1 10 15,-1-6-10-15,0 3 8 0,-2-5-8 16,2 7-114-16,3-4-28 0,-3-6-6 0</inkml:trace>
  <inkml:trace contextRef="#ctx0" brushRef="#br0" timeOffset="40746.26">6440 3214 2394 0,'0'0'52'15,"0"0"12"-15,0 0 1 0,0 0 3 0,0 0-55 0,0 0-13 0,0 0 0 0,0 0 0 0,0 0 29 0,0 0 3 16,0 0 1-16,8 2 0 0,-3 5-33 0,3 0 0 16,-3-4 0-16,6 6 0 0,2-4 0 0,0 2 0 15,1-5 0-15,-4 5 0 16,6 0-131-16,-3 0-29 0,1 0-7 0</inkml:trace>
  <inkml:trace contextRef="#ctx0" brushRef="#br0" timeOffset="40928.64">7070 3303 1879 0,'0'0'41'0,"0"0"9"0,8 7 2 0,0 0 0 16,-1-4-41-16,7 1-11 0,-6 1 0 0,0-5 0 15,2 7 0-15,1-2 0 0,-3-3 0 0,0 3 0 16,0 0-34-16,2 2-9 0,-5 0-1 0,3 0-486 15,3 0-97-15</inkml:trace>
  <inkml:trace contextRef="#ctx0" brushRef="#br0" timeOffset="41069.51">7472 3522 288 0,'8'5'25'0,"-6"-1"-25"16,1 3 0-16,2 0 0 0,1 3 310 0,2-1 57 15,0-2 11-15,-1 3 2 0,4-1-273 0,0-2-55 16,-1 5-12-16,1-3-1 15,2 1-31-15,0-1-8 0,0-2 0 0,1 0-797 0</inkml:trace>
  <inkml:trace contextRef="#ctx0" brushRef="#br0" timeOffset="41205.48">7885 3842 1378 0,'13'9'61'0,"-8"-2"13"0,-5 0-59 0,3 3-15 0,2-3 0 0,0 7 0 16,-2-5 102-16,0 8 18 0,2-6 3 0,0 1 1 15,1 2-48-15,-4 0-10 0,3-2-2 0,1 5-643 16,-1-6-129-16</inkml:trace>
  <inkml:trace contextRef="#ctx0" brushRef="#br0" timeOffset="41370.09">8176 4437 2746 0,'-16'14'122'0,"13"-5"25"0,6-2-118 0,2 0-29 16,-2 0 0-16,5 0 0 0,0 1 0 0,0-4 0 15,2 8 0-15,-5-5 0 16,1 2-136 0,2 1-32-16,2-1-8 0</inkml:trace>
  <inkml:trace contextRef="#ctx0" brushRef="#br0" timeOffset="41529.52">8181 5081 2880 0,'-13'26'64'0,"5"-12"12"0,-3 3 4 0,3 1 0 0,-5 4-64 0,2-4-16 0,3 6 0 0,1-3 0 16,-1-4 48-16,0-3 8 0,2-3 0 0,1 1 1 16,0-2-57-16,2-1 0 0,-2-2 0 0,2 0-1367 15</inkml:trace>
  <inkml:trace contextRef="#ctx0" brushRef="#br0" timeOffset="41692.51">7855 5544 2930 0,'-37'24'130'0,"27"-17"26"0,7 7-124 0,-5-4-32 0,-2-3 0 0,2 2 0 16,5-2 17-16,-2 2-2 0,-3-1-1 0,-3 6 0 15,3-5-140-15,0 5-28 16,-2 3-6-16,-1-3-1004 0</inkml:trace>
  <inkml:trace contextRef="#ctx0" brushRef="#br0" timeOffset="41843.21">7387 6111 1670 0,'-13'10'148'0,"0"-3"-118"16,-3 2-30-16,0-2 0 0,0 3 169 0,3-3 28 15,-3 4 6-15,0-6 1 0,3 7-125 0,0-7-25 16,2 2-5-16,-5-3-790 16,0-1-159-16</inkml:trace>
  <inkml:trace contextRef="#ctx0" brushRef="#br0" timeOffset="42015.37">6779 6095 2822 0,'-27'9'251'0,"14"-6"-201"0,2 4-40 0,-7-3-10 16,5-1 87-16,-1-3 15 0,1 0 3 0,3 0 1 16,2 0-77-16,0 0-15 0,2-3-3 0,-2-1-1 31,1-3-99-31,1 2-20 0,-2 0-4 0,0-4-779 0,0-1-155 16</inkml:trace>
  <inkml:trace contextRef="#ctx0" brushRef="#br0" timeOffset="42167.86">6146 5980 2426 0,'0'0'53'0,"-8"0"11"0,-5 0 3 0,0 0 1 0,0-3-54 15,-3 1-14-15,3-3 0 0,2 5 0 0,-5-2 59 0,3 2 9 16,2-5 1-16,1 5 1 0,-1-2-41 0,3-3-8 16,0 0-1-16,-2-6-1 15,2 1-157-15,-6-4-31 16</inkml:trace>
  <inkml:trace contextRef="#ctx0" brushRef="#br0" timeOffset="42320.76">5657 5394 2610 0,'0'0'57'0,"0"0"12"0,-8-2 3 0,3-1 1 0,-1-1-58 0,4-4-15 0,-4 6 0 16,1-3 0-16,2 1 27 0,1-3 2 0,-1 2 1 0,-2-2 0 31,5 2-146-31,-5-2-30 0,5 0-6 0</inkml:trace>
  <inkml:trace contextRef="#ctx0" brushRef="#br0" timeOffset="42456.31">5400 5123 2487 0,'0'0'55'0,"-5"-2"11"0,-3-3 2 0,3 3 2 0,-3-3-56 0,2-4-14 0,1 0 0 0,2-6 0 15,-4 4 0-15,4-8 0 0,0 2 0 0,3-1 0 16,-5-4-177-16,5-3-39 0,0-22-7 0,-5 2-1 0</inkml:trace>
  <inkml:trace contextRef="#ctx0" brushRef="#br0" timeOffset="42603.57">5382 4559 2268 0,'0'-5'50'0,"-3"-2"10"0,0 3 3 0,1-8 0 0,-1 5-51 0,0-3-12 0,3 1 0 0,0-5 0 0,0 4 54 0,3-4 8 16,0-2 2-16,-1 2 0 0,4-3-51 0,-1 1-13 15,-2-1 0-15,-1 3 0 16,6-2-26-16,-3-8-10 0,3 8-3 0,-5-8 0 16,2 8-147-16,6 2-30 0,-8-5-5 0,2-2-606 0</inkml:trace>
  <inkml:trace contextRef="#ctx0" brushRef="#br0" timeOffset="42719.46">5702 3905 1360 0,'8'-14'60'0,"2"12"13"0,-4-5-58 0,4 0-15 16,1-3 0-16,-1 3 0 0,1-9 68 0,5 2 10 0,0-3 2 0,2 5 1 16,1-9-65-16,2 7-16 0,-3-5 0 0</inkml:trace>
  <inkml:trace contextRef="#ctx0" brushRef="#br0" timeOffset="42988.02">6189 3416 460 0,'-6'-5'41'15,"6"1"-33"-15,0 1-8 0,0 3 0 16,0 0 283-16,0 0 54 0,0 0 11 0,0 0 3 0,11-7-239 0,-11 7-47 16,13-4-9-16,-13 4-3 0,16 0-33 0,-3-3-6 15,-13 3-2-15,13 0 0 0,1 0-12 0,2 0-18 16,-16 0 4-16,8 3 1 16,-8-3-132-16,13-3-27 0,-3 3-4 0,-10 0-2 15,14 0-40-15,-7 3-8 0,-7-3-2 0,11 4 0 0,-3-4 176 0,3 3 34 16,-3 1 7-16,-1-4 2 0,4 3 184 0,-3-3 37 15,-8 0 7-15,8 4 1 0,3 1-18 0,-4-5-4 16,1 0-1-16,0 0 0 0,3 0-77 0,2-5-16 16,3 1-4-16,0 4 0 15,2-3-136-15,1-4-27 0</inkml:trace>
  <inkml:trace contextRef="#ctx0" brushRef="#br0" timeOffset="63518.99">6310 7402 2588 0,'-29'15'115'0,"16"-8"23"0,-3 2-110 0,-2-7-28 0,-1 5 0 0,1 0 0 16,-1-4 48-16,1 2 5 0,2-5 1 0,-3 0 0 15,-2-5-38-15,2 2-8 0,4-4-8 0,-1 0 11 16,0-2-23-16,3 2-5 0,-1-3-1 0,-2-4 0 31,6 3-87-31,-6-4-18 0,-5-6-3 0,0 3-965 0</inkml:trace>
  <inkml:trace contextRef="#ctx0" brushRef="#br0" timeOffset="63683.25">5427 6626 2271 0,'-14'0'100'0,"6"0"22"0,-5 0-98 0,0-2-24 16,2-3 0-16,-2-2 0 0,8 0 77 0,-3-2 11 15,-5 2 1-15,7-3 1 0,1-4-47 16,-3 2-10-16,0-4-1 0,3-5-1 15,-3 2-107-15,3-9-22 0,-1-3-4 0,1-9-998 0</inkml:trace>
  <inkml:trace contextRef="#ctx0" brushRef="#br0" timeOffset="63891.55">5080 5504 2448 0,'-13'5'54'0,"5"-5"11"0,-3-5 3 0,1 5 0 0,2-9-55 0,5 2-13 0,-5-2 0 0,6-8 0 16,-1 1 0-16,3-5-13 0,3-3 2 0,2-2 1 31,0-4-42-31,3-1-9 0,-3-9-2 0,3 0 0 0,3 0-141 0,2-2-28 0,-5-1-5 0,0 8-495 16</inkml:trace>
  <inkml:trace contextRef="#ctx0" brushRef="#br0" timeOffset="64026.12">5149 4766 1332 0,'0'0'59'0,"0"0"12"0,-3-5-57 0,1 1-14 0,2-1 0 0,-6-2 0 16,1 4 140-16,2-4 26 0,-2 5 5 0,5-3 1 16,-3-2-88-16,1-2-18 0,-1-5-3 0,3 4-1 0,0-6-62 0,0-5 0 15,0 2-12-15,0-7 2 0,0-2 1 0,0-3 0 16,0-4 0-16,3 2 0 16,-1-2-107-16,4 2-20 0,-4 0-5 0,1 5-653 0</inkml:trace>
  <inkml:trace contextRef="#ctx0" brushRef="#br0" timeOffset="64274.35">5093 4089 1036 0,'0'0'92'0,"-5"-10"-73"16,5 3-19-16,-3-2 0 0,-2-1 196 0,5-4 36 16,0-2 8-16,0-5 0 0,0-5-148 0,0 2-31 15,3-2-5-15,-1-2-2 0,1-5-38 0,0 7-8 16,-1-2-8-16,4 2 11 0,-6-4-11 0,5 4 0 0,-3-2 0 0,4 4-11 31,-1-2-22-31,-5 3-5 0,0 4-1 0,3 0 0 0,-1-4 14 0,1 4 2 0,-3-2 1 0,3 4 0 16,-1-2 22-16,-2-2-11 0,0 2 11 15,3-2-8-15,-3 7 8 0,3-12 0 0,-1 10 0 0,4-5 0 16,-6-3 0-16,0 8 0 0,0-3 0 16,2-5 0-16,1 3 16 0,-1-2-2 15,4 4 0-15,-1-10 0 0,0 11 12 0,1-6 2 0,-1 1 1 0,5 1 0 16,-4-1-7-16,2 4-2 0,2-2 0 0,1-3 0 16,2 1-20-16,3-3 8 0,-5 3-8 0,4-3-623 15,-1-7-127-15</inkml:trace>
  <inkml:trace contextRef="#ctx0" brushRef="#br0" timeOffset="64425.38">5768 2273 2707 0,'0'0'60'0,"0"0"12"0,5 0 2 0,3 0 2 0,-8 0-61 0,11-7-15 0,-1 0 0 0,6 0 0 0,3-3 28 0,2 1 2 15,3-7 1-15,-6 1 0 16,1-1-68-16,-1-8-14 0,1-4-2 0,2 2-1146 0</inkml:trace>
  <inkml:trace contextRef="#ctx0" brushRef="#br0" timeOffset="64632.49">6511 1821 1879 0,'6'3'41'0,"2"-3"9"0,2 0 2 0,3 0 0 0,3 0-41 0,0 0-11 0,3 0 0 16,2 0 0-16,3-7 0 0,0 4 0 15,-3 3 0-15,2-4 8 16,1-6-66-16,0 10-14 0,-3-2-2 0,3-3-1 16,3 3-28-16,-4-3-5 0,4 5-2 0,-1-2 0 0,1 2 72 0,-3 2 14 0,5 3 4 0,0-3 0 15,-5 5 32-15,-1-2 6 0,1 4 2 16,-3-6 0-16,1 4 33 0,-1 0 7 0,0 2 2 16,3-2-461-16,-1 0-92 0</inkml:trace>
  <inkml:trace contextRef="#ctx0" brushRef="#br0" timeOffset="64762.63">7853 2061 1555 0,'10'14'138'0,"1"-4"-110"15,2 4-28-15,-2-5 0 16,5 6 143-16,2-4 23 0,1-4 5 0,-1 0 1 16,6 0-200-16,0 0-40 0</inkml:trace>
  <inkml:trace contextRef="#ctx0" brushRef="#br0" timeOffset="64893.85">8578 2558 2602 0,'10'11'57'0,"-4"8"12"0,-1 0 3 0,3 2 1 0,0 3-58 0,2-1-15 16,1 3 0-16,2-7 0 0,0 4 28 0,6-1 4 0,0-6 0 0,-1 8 0 31,1-3-159-31,-1-2-31 0</inkml:trace>
  <inkml:trace contextRef="#ctx0" brushRef="#br0" timeOffset="65034.84">9184 3343 2761 0,'0'24'60'0,"0"-8"13"0,2 5 3 0,1-2 2 0,0 9-62 0,5 1-16 0,-3 6 0 0,3-5 0 16,-3 3 51-16,6-7 7 0,-3 5 2 0,2-5 0 15,1-3-90-15,-1-2-18 0,4-2-3 0,-4-2-800 16,6 6-160-16</inkml:trace>
  <inkml:trace contextRef="#ctx0" brushRef="#br0" timeOffset="65183.73">9499 4263 2804 0,'0'14'62'0,"0"7"13"0,0 5 2 0,0 0 1 16,2 4-62-16,3 1-16 0,-2-1 0 0,0 1 0 0,2-5 48 0,-2 4 8 15,2-6 0-15,-2 2 1 0,-1-3-49 0,1 1-8 16,0-3 0-16,-1-2-11 15,1-3-185-15,0 1-38 0,-1 4-7 0</inkml:trace>
  <inkml:trace contextRef="#ctx0" brushRef="#br0" timeOffset="65317.79">9475 5100 2127 0,'-21'40'94'0,"13"-24"20"0,-6 13-91 0,4-4-23 0,-3 6 0 0,2 2 0 16,-8-2 120-16,4-1 19 0,-1 1 4 15,0-3 1-15,3 7-92 0,-3-2-19 0,0-2-3 0,3-3-1 31,-1 0-77-31,1-2-15 0,0-2-3 0,0-3-1 16,-3-2-156-16,0 4-31 0</inkml:trace>
  <inkml:trace contextRef="#ctx0" brushRef="#br0" timeOffset="65483.35">8914 5923 1515 0,'-24'31'67'0,"13"-15"14"0,-4 5-65 16,-4 3-16-16,-2-5 0 0,2 4 0 0,-4 1 76 0,1-1 12 0,-7-6 3 0,3 6 0 15,-1 1-63-15,1-1-13 0,-6 1-3 0,6-1 0 16,-3 3-12-16,5-2 8 0,0-1-8 0,-3 5 0 15,4-2 38-15,-1 0 2 0,-3-2 0 0,1 4 0 16,-8-5 19-16,4 1 4 0,-1-1 1 0,4-4 0 16,-2-2-40-16,0 4-7 0,0-2-1 0,0-5-1 15,2 2-127 1,-2 1-26-16</inkml:trace>
  <inkml:trace contextRef="#ctx0" brushRef="#br0" timeOffset="65832.57">7519 7038 1706 0,'-23'26'37'0,"12"-19"8"0,-5 7 2 0,-2 0 1 0,2-5-38 0,-3 1-10 16,3-1 0-16,-5 3 0 0,3-3 38 0,-1 1 6 15,3 2 0-15,-2-1 1 0,2-4-33 0,0 3-12 16,0 4 0-16,3-5 9 0,0-2-9 0,-1 7 0 0,-1-4 0 0,1 6 8 16,-1-6-8-16,-1 4 0 15,-3 0 0-15,1 2 0 0,2-1 0 0,-8 1 0 0,3 0 0 0,-3-1 0 16,3 1 0-16,0-4 0 15,2 7 0-15,-2-8 0 0,0-1 0 0,2 2 0 0,1-3 0 0,-1 0 8 16,1-2 30-16,-1 3 6 16,3-3 0-16,0-2 1 0,3-3 21 0,-3 5 4 15,0-5 1-15,1 5 0 0,-4 0-12 0,-2-7-3 0,2 8 0 16,1-6 0-16,-1-2-38 0,3 5-8 0,-5-5-2 16,3 2 0-16,-3-4-8 0,2-3-11 0,-5 5 3 0,6 0 0 31,-1 0-78-31,1-2-15 0,-1-6-3 0,1 8-1 15,-1 0 9-15,1 0 1 0,-1 0 1 0,1 0 0 0,-1 0 36 16,-5 0 7-16,3 0 2 0,-5-7 0 0,2 7 35 0,3-7 14 0,2 5-11 0,-5-5-705 16</inkml:trace>
  <inkml:trace contextRef="#ctx0" brushRef="#br0" timeOffset="153784.36">18793 9651 345 0,'0'0'15'0,"0"0"4"0,0 0-19 0,0 0 0 16,0 0 0-16,0 0 0 0,6 0 292 0,-1-3 54 16,3 3 11-16,0-2 3 0,2-3-251 0,-2 5-49 15,3 0-11-15,2-2-1 0,0-3-25 0,-2 5-5 16,5-2-1-16,-3-3 0 0,3 5-17 0,2-2 0 0,4 0 8 0,-1-3-8 16,3 5 9-16,-1-7-1 0,4 7-8 0,-1-3 12 15,1 3 3-15,2-4 0 16,-3 4 0-16,3 0 0 0,-2-3 13 0,2 1 2 15,-3-3 1-15,4 3 0 0,-4-3-1 0,3-2 0 16,0 5 0-16,0-5 0 0,0 4-8 0,3-1-2 0,0 1 0 0,0-4 0 16,2 7-4-16,-5-7 0 0,3 0-1 0,-3 5 0 15,0-5 6-15,3 4 2 0,0-4 0 16,-1 3 0-16,1-6 10 0,3 3 3 0,-6 5 0 16,5-5 0-16,-2 0-22 0,0 0-4 0,-3 4-1 15,-3-4 0-15,1 5-9 0,-4-3 8 0,4 5-8 0,-3 0 8 16,-1 0 0-16,4 0-8 0,-3 0 12 0,0 0-4 15,-3 5-8-15,0-3 8 0,0 5-8 0,0-4 8 0,-2 4-8 16,-1 0 0-16,1-7 0 0,-1 7 0 16,-2-5 12-16,-3 3-4 0,1-3 0 0,-1 3 0 15,-3 0 1-15,1-5 0 0,0 0 0 0,-6 0 0 0,3 4-1 16,0-1-8-16,0-3 12 0,-3 0-4 16,-5 0-8-16,0 0 0 0,5-3 0 0,-5 3 8 0,6-4 3 0,-6 4 0 15,2 0 0-15,-2 0 0 16,0 0-127-16,0 0-26 0</inkml:trace>
  <inkml:trace contextRef="#ctx0" brushRef="#br0" timeOffset="154709.88">21825 8799 1684 0,'-13'-7'75'0,"11"3"15"0,-4 1-72 0,-2-1-18 0,3-1 0 0,-3-2 0 15,3 2 115-15,-3-2 19 0,3-2 4 16,-3 6 1-16,0-1-67 0,0-3-12 16,0 4-4-16,-3 3 0 0,1-2-36 0,2 2-8 0,-5 0-2 0,2 2 0 15,-5-2-10-15,3 7 0 16,0-4 0-16,-3 4 0 0,0-3 9 0,0 1-9 0,0 9 10 0,0-4-10 15,-2 1 14-15,2 1-3 0,-3 2-1 0,3 0 0 16,1-2-10-16,1 2 0 0,-2 3 0 0,6-3 8 16,-1-5-8-16,3 5-9 0,0-4 9 0,3-1-13 15,0 3 13-15,0-3 8 0,2-2 0 0,3 0-8 0,0 3 0 16,0-8 0-16,3 5 0 0,-1 3 0 0,1-3 19 0,5-3-3 16,0-1-1-16,2 6 0 0,1-2 5 15,-1 0 2-15,4 0 0 0,2 0 0 0,-1 0-9 0,1 3-1 16,0-1-1-16,-3-2 0 0,3 3 4 0,0 1 1 15,-3 1 0-15,1 0 0 16,-1-3-16-16,0 1 0 0,-2 6 0 0,-1-2 0 0,1-4 0 0,-3 6 0 16,0-4 0-16,0-3 0 0,-3 1 0 0,0-1 0 15,1 3 0-15,-4-3 0 0,1 1 0 0,-1-3 0 16,-2 2 0-16,0-2 0 0,0-2 9 0,0 0-1 16,-2 2 0-16,-1 0 0 0,-2-5-8 0,0 5 8 0,-6-2-8 0,0-3 8 15,1 8 0-15,-3-6 0 16,-3 3 0-16,-3-4 0 0,1 6-8 0,-3-4 12 0,-3-3-12 0,0 5 12 15,-3 0-24-15,1 0-5 0,2 0-1 0,0-2 0 32,3 2-122-32,0 0-25 0,3 0-5 0</inkml:trace>
  <inkml:trace contextRef="#ctx0" brushRef="#br0" timeOffset="155460.54">21955 10227 1785 0,'0'0'159'0,"0"0"-127"0,-5-2-32 0,-3-3 0 16,0-2 162-16,0 5 26 0,3-6 6 0,-1 8 1 15,1-7-98-15,-3 5-19 0,3-5-4 0,0 0-1 16,-3 7-43-16,2-2-9 15,6 2-1-15,-10 0-1 0,2 0-19 0,-3 0 0 0,1 2 8 0,-1 3-8 16,-2-1 0-16,0 3-19 0,-1 0 4 0,1 3 1 16,3-3 5-16,-4 7 1 0,4-5 0 0,-3 6 0 15,2-1 8-15,0-3 0 0,1 1 8 0,-1 0-8 16,3-5 0-16,3 2 0 0,-3 3 0 0,3-2 0 16,0-3 0-16,2 0 0 0,3-3 0 0,0 8 0 0,0-5 0 15,3-2 0-15,-1 2 0 0,1 0 0 0,5 2 0 16,-3-2 0-16,0 1 0 0,6 1 0 0,-3-2 0 0,2 2 0 15,1 3 0-15,0-2 0 0,-1-1 11 0,1-2-3 16,-1 2 0-16,4-1 0 16,-4 1-8-16,3 3 0 0,1-3 0 0,-4 0 0 0,3-1 0 0,1 1 8 15,-1 5-8-15,0-5 8 0,-2 6-8 0,-3-6 0 16,0 3 0-16,-3 0 0 0,0-1 14 16,-2 1-2-16,-3-5-1 0,0 10 0 0,-3-8 7 0,-2 5 2 0,-3-5 0 15,0 6 0-15,-3-6 3 0,1 5 1 16,-3-4 0-16,-1 4 0 0,1-5-11 0,-3 5-1 0,0-4-1 0,-2-3 0 15,-3 2-11-15,-3-2 0 16,-3 0 0-16,-4 0 0 16,-4 0-104-16,-2-4-12 0,0 4-4 0,-2 0-1108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39:49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13798 6751 115 0,'0'0'10'0,"0"0"-10"0,0 0 0 0,-5 2 0 0,-1 3 328 0,4-3 64 16,-3-2 13-16,2 3 3 0,-2-3-252 0,-1 7-49 15,1-7-11-15,2 7-1 0,-5-7-41 0,6 7-8 16,-4-5-2-16,4 5 0 0,-3 0-27 0,2 0-5 15,0-4-2-15,1 9 0 0,-1-3-10 0,0 0 0 16,1 1 0-16,-1 4 0 0,3 0-9 0,-3-2 9 0,3 2-12 16,0 2 12-16,-2 5-20 0,2-2 4 15,0 5 0-15,0-1 0 0,2 6-5 0,1-4-1 16,-3 6 0-16,0 0 0 0,3-3 6 16,-1 2 0-16,1 3 1 0,0-2 0 0,-1-1 6 15,1 1 1-15,5 0 0 0,-3 1 0 0,0 1 8 0,1 0-8 0,-1 3 8 0,3-1-8 16,-3 3 8-16,3-6 0 0,-3 8 0 0,3-2 0 15,0 0 0-15,0 2 0 16,-2 2 0-16,1-2 0 0,1 0 0 0,0 5 0 0,-2-3 0 0,-1 5 0 16,3-7 0-16,-3 7 0 0,0 0 0 0,-2 0 0 15,2 3 0-15,-2 1 0 0,2-1 0 16,1-1 0-16,-4 3 0 0,1-3 0 0,0 1 0 0,-1 4 0 16,1 0 0-16,0 0 0 0,2 2 0 0,-3-2 0 15,1-2 0-15,0 2 0 0,-1 3 0 0,1 1 0 16,0 1 0-16,2-5 0 0,-5 0 0 0,3-2 0 15,-1 2 0-15,1-2 0 0,-3 0 0 0,3 2 0 0,-1 2 0 16,1-2 0-16,-3-4 0 0,2 4 0 0,-2 0 0 16,6-5 0-16,-6 5 0 0,2 3 0 0,1-5 0 0,0-1 0 15,-1-4 0-15,-2 0 0 0,3 8 0 0,-3-6-8 16,3-2 8-16,-1 5 0 0,-2-5-8 16,0-3 8-16,0 3-8 0,0 0 8 0,0 1 0 15,0-1 0-15,0 0 0 0,0 0-8 0,0 0 8 0,0-5 0 16,0 3 0-16,0-3 0 0,0-2 0 0,-2-2 0 15,-1 2 8-15,3 0-8 16,0 0 0-16,-3-3 0 0,3 1 0 0,0-3 0 0,0-4 0 0,0 2 0 16,0-3 0-16,0-6 0 0,3 6 0 0,-3-6 9 15,0-1-9-15,0 1 0 0,3-5 20 0,-1 4-2 16,-2-6-1-16,3 4 0 0,0-2 7 0,-1-5 0 16,1 2 1-16,0-2 0 0,-1 0-5 0,1-2 0 0,2 2-1 15,-2-4 0-15,-1-3-7 0,4 2 0 0,-1 3-1 0,0-5 0 16,1-2-11-16,-1 2 0 15,0 0 0-15,0 0 8 0,3-5-8 0,0 5 0 0,0 0 0 0,0-4 0 16,3 4 0-16,-3-3 0 0,5-1 0 0,-2 6 0 16,2-9 0-16,0 7 0 0,3-2-11 0,0-3 11 15,0 5-12-15,5-4 4 0,-3 4 0 0,6-3 0 16,-3-1-6-16,6 4-1 0,2-5 0 0,-3 5 0 16,1-2-1-16,-1-3 0 0,-2 5 0 15,5-4 0-15,-2 1 8 0,7-1 8 0,-2 4-13 0,5-5 5 16,-3 5 8-16,6 0 0 0,0 0 0 0,-3-4 0 15,0 4 0-15,0 0 8 0,2 2-8 0,1 3 0 16,2-3 21-16,3 1 0 0,0-1 0 0,3-2 0 16,0 5-1-16,-1-3-1 0,-2 1 0 0,0-3 0 15,5 2-7-15,3 1-2 0,-2-3 0 0,-1 0 0 16,0 2 2-16,3 3 1 0,-5-5 0 0,2-2 0 0,6 6 8 0,-1-6 2 16,1 2 0-16,2 0 0 15,-3 3-23-15,1-6 0 0,0-1 0 0,4 4 0 0,4-2 12 0,-1-3-1 16,-2 0-1-16,-3 3 0 0,1-3-2 0,2-2 0 15,-1 5 0-15,4-3 0 0,-1-2-8 0,-2 0 12 16,-5 5-12-16,-1-5 12 0,-2 2-3 0,0-2 0 16,5 3 0-16,1-3 0 0,-4 4 2 0,1-1 0 15,-6-3 0-15,-2 5 0 0,5-3 1 0,-3-2 1 0,3 2 0 16,-3 5 0-16,0-7-13 0,-5 7 0 16,0-7 0-16,-5 7 0 0,2-4 0 0,1 1 0 0,2-1 0 0,-3 4 0 15,3-2 0-15,-5-1 12 0,2 1-3 0,-5-3-1 16,0 5-8-16,-3 0 0 0,-2 0 0 0,0-4 0 15,2 4 0-15,-2-5 0 0,2 3-10 0,1-3 10 16,-1 5 0-16,-2-7 0 0,0 5 0 0,-1-3 0 16,-4 1 0-16,2-3 0 0,-5 0 0 0,0 0 0 15,-1 0 0-15,1 0 10 0,-3 0 0 0,3 0 0 16,0 0-10-16,0-3 0 0,0 1 0 0,0-3 0 16,-6 3 0-16,3-3 0 0,0-2 0 0,1 5 0 15,-4-5 10-15,1 0-10 0,-4-3 12 0,1 3-12 16,-2-2 0-16,-1-1 0 0,-3-1 0 0,1-6 0 15,0 1 0-15,-1-1 0 0,-2 1 0 0,0-1 0 16,-3-4 0-16,3-2 0 0,-2-1 0 0,-1 5-12 0,0-9 12 16,0 7 0-16,-2-7 0 0,2 4-9 0,-2-2 9 0,0-2 0 15,-1 2 0-15,1-4 0 16,2-1 0-16,-2-2 0 0,-3 0 0 0,3-4 0 0,-1 4 0 16,1-5 0-16,-3 3 0 0,2-3 0 0,1 5 0 0,0-7 0 15,-3 0 0-15,2-4 0 0,1 1 0 16,0-1 8-16,-1-6-8 0,1 3 11 0,2 0-3 15,1-7 0-15,-1 2 0 0,3-6 0 0,-3 1-8 0,0 1 12 16,3-6-12-16,-2 6 12 0,-1 0-2 0,3-8 0 16,0 3 0-16,-3-3 0 0,3 1 11 0,-3 4 3 15,3-2 0-15,-5-2 0 0,0-1 11 0,2-4 2 16,0 4 1-16,-2 1 0 0,-3-3-8 0,2 2-2 16,-2-4 0-16,3 2 0 0,-3 1-6 0,-3-4-2 15,3 6 0-15,0-8 0 0,0 1-12 0,-2 4-8 0,-1-2 10 16,0 2-10-16,1-2 8 0,-3 2-8 0,-1-5 0 0,1 8 0 15,2-8 0-15,-2 8 8 0,0-3-8 0,-1-2 0 16,4 2 0-16,-4-2 0 0,4-3 0 0,-3 3 0 16,2-3 0-16,3-4 0 15,-3 4 0-15,3 3 0 0,-2 0-9 0,2-3 9 0,0 8-13 0,2-1 5 16,-2 1 8-16,0-1 0 0,0 8-9 0,0 2 9 16,-2 0 0-16,-1 4 0 0,3 3 0 0,-3 7 0 15,1-2 0-15,-1 0 0 0,0 2 0 16,-2 4 8-16,0-1-8 0,-1 6 10 0,4 3-10 0,-3 0 10 15,-1 4 1-15,1 1 0 0,0-1 0 0,-1 5 0 16,1 3-11-16,0-3-12 0,0 7 2 0,-1-2 1 16,4 5-2-16,-4 0 0 0,1 1 0 0,2 1 0 15,-2 3-33-15,2-1-6 16,1 0-2-16,-1 5 0 0,-2-2-117 0,2 2-24 16,-2 0-5-16</inkml:trace>
  <inkml:trace contextRef="#ctx0" brushRef="#br0" timeOffset="1429">19606 6626 1638 0,'0'0'72'0,"0"0"16"0,0 0-71 0,0 0-17 16,0 0 0-16,0 0 0 0,0 0 48 0,0 0 5 16,0 0 2-16,0 0 0 0,0 0-2 0,0 0 0 0,0 0 0 0,0 0 0 15,0 0-28-15,2 7-5 16,-2-4-2-16,0 4 0 0,0 2-2 0,-2 3 0 15,2 0 0-15,0 2 0 0,0 0-16 0,-3 2 8 0,3 1-8 0,-3-1 0 16,3 8 0-16,0-3 0 16,0-2 0-16,-2 4 0 0,2 3 0 0,0 2 0 0,0-2 0 0,-3 5 0 15,0 6 0-15,1-1 0 0,2 4-8 0,-3-3 8 16,3 3-15-16,0-2 3 0,3-3 1 0,-1 3 0 16,1-5-1-16,5-5-1 15,-3-2 0-15,6-3 0 0,-3-6 13 0,5-3-11 16,0-5 11-16,0 1-10 15,3-10-14-15,0 0-4 0,3-5 0 0,-3-7-557 0,2 5-112 0</inkml:trace>
  <inkml:trace contextRef="#ctx0" brushRef="#br0" timeOffset="2149.48">19495 7085 288 0,'-16'2'25'0,"10"3"-25"0,-2-3 0 0,0 3 0 0,3-3 441 15,-3-2 83-15,6 0 17 0,2 0 3 0,-6 5-363 0,6-5-73 16,0 0-14-16,0 0-3 0,0 0-35 0,0 0-6 16,8-5-2-16,0-2 0 0,3 0-35 0,2 3-13 15,3-8 9-15,0 5-9 0,2-3 0 0,1-4 0 16,-1 5 0-16,6-1 0 16,-3-4-30-16,3 3-11 0,-3-1-3 0,3-5 0 15,-3 8-96-15,3-5-20 0,-3 4-4 0,0 1-1 16,1-3-43-16,1 8-9 0,1-8-2 15,5 9 0-15,0-1 55 0,0 1 10 0,-5 1 2 0,0 2 1 0,3 2 139 0,-4 1 28 16,-1 1 6-16,-1-1 1 0,-3 4 135 0,1 0 27 16,-3 2 6-16,-3-2 1 0,-3 3-65 0,1 4-13 0,0-5-2 0,-3 8-1 15,-1-3-38-15,1-5-7 16,-5 10-2-16,2-2 0 0,-5-6-34 0,0 6-7 0,0 2-2 16,-2-3 0-16,-4 3-21 0,1-5 9 0,-3 2-9 0,0-1 0 15,-2-4 0-15,2 1 0 0,0-7 0 0,0 2-9 16,-3-7 9-16,-2 7 11 0,-3-7-3 0,-2 0 0 15,-6-2 12-15,3-3 1 0,2 2 1 0,1-4 0 16,-1-2-22-16,6 0 0 0,0-3 0 0,2 0 0 16,3-7-26-16,3 3-3 15,2-1-1-15,6 1 0 0,-1-1 5 0,6 1 1 0,0-1 0 0,3 1 0 16,0 2-4-16,-1 0-1 0,3 4 0 16,3 1 0-16,3-3 29 0,-1 3 0 0,1 2-8 0,2 4 8 15,-3-4 0-15,1 0 0 0,0 5 0 0,2-3 0 0,0 1 11 0,0-1-11 16,0-2 10-16,3 0-10 0,0 2 0 0,0-2 0 15,-6 0 0-15,3 0 0 0,-2-3 16 0,2 1-2 16,-5-3-1-16,2 5 0 16,-4-2 0-16,1 2 0 0,-1-3 0 0,-4 3 0 0,-2-2 3 15,0-1 0-15,-3 3 0 0,3 0 0 0,-5 0-7 0,2 0-1 16,-2 0 0-16,0 2 0 0,-3 5 0 0,0 0 0 16,0 0 0-16,0 0 0 0,0 0-8 0,0 0 0 15,0 0 0-15,-3 5 0 0,3-5 0 0,-3 7 0 16,3 7 0-16,0 0 0 0,0-2 0 0,0 9 0 15,0-2 0-15,0 5 0 0,3 4 0 0,2 5 0 0,-2 0 0 16,2 14 0-16,1 0 18 0,-1 7 2 0,3 5 0 16,-3 4 0-16,6-2-29 0,-6 8-6 0,3-1-1 15,-3 2 0-15,0 1 8 0,1-3 8 16,-4-2-13-16,1-3 5 16,0-1-22-16,-1-6-4 0,4-7-1 0,-6-1 0 15,0-11-28-15,2-4-5 0,-2-2-2 0,3-8 0 0,-3-4-46 16,0-5-10-16,0 0-2 0,0-7 0 0</inkml:trace>
  <inkml:trace contextRef="#ctx0" brushRef="#br0" timeOffset="2467.28">20574 6779 2358 0,'0'0'104'0,"0"-2"22"0,0 2-101 0,0-7-25 0,0 4 0 0,0-1 0 0,0-1 95 0,3 0 13 15,-3 5 4-15,0 0 0 0,0-7-48 0,0 7-10 16,0 0-2-16,0 0 0 0,0 0-41 0,0 0-11 16,8 7 0-16,-3 0 0 0,0 3 0 0,3-3 0 15,-5 7 0-15,5-2 0 32,-3 7-30-32,3-3-8 0,0-4-2 0,0 9 0 0,0-5-15 0,0 1-3 0,0 4-1 0,0-5 0 0,-3 3 30 0,0-2 5 15,-2 2 2-15,-3-3 0 0,-3-4 8 16,-2 4 2-16,0 3 0 0,-3-2 0 0,-3-6 12 0,-2 3 10 15,2 3-2-15,-2-8 0 0,-3 3-8 0,0-3 0 0,-2-6 0 0,-3 4 0 32,-3 0-104-32,-5-2-12 0,-6-5-4 0,1 2 0 0</inkml:trace>
  <inkml:trace contextRef="#ctx0" brushRef="#br0" timeOffset="3566.56">13827 8578 777 0,'-13'-4'34'0,"8"4"8"15,-3 0-34-15,-3 0-8 0,3 0 0 0,0-3 0 0,0-1 89 0,0 1 16 16,0-4 3-16,3 5 1 0,0-3-26 0,0-2-6 16,-1 2-1-16,1-2 0 0,2 0 9 0,-2 0 2 15,2 0 0-15,1 0 0 0,2 0-9 0,-3 2-2 16,3-2 0-16,0 3 0 16,0-3-15-16,3 4-3 0,-1-4-1 0,1 0 0 15,2 5-25-15,1-5-6 0,2 4-1 0,2-1 0 0,3-3-17 0,1 4-8 16,1 1 0-16,4-3 8 0,2 5-8 0,3 0 0 15,5 0-12-15,0-2 12 0,3 2-25 0,2 2 2 16,-5-2 1-16,6 0 0 16,-1 0-8-16,3 0-2 0,0 0 0 0,0 0 0 0,6 5 20 0,-4-3 3 15,4 1 1-15,-4 4 0 0,1-3 8 0,-3-1 0 16,0 4 0-16,5-5 0 0,1 5 11 0,7-2-3 16,-2-3 0-16,2 5 0 0,-2-4 8 0,2 1 0 15,-3-1 1-15,4-3 0 0,4 4 0 0,1-1 0 0,5-3 0 0,-3 2 0 16,-2-2-17-16,4 0 0 0,1 0 8 0,0 0-8 15,0 0 18-15,0 0 0 0,0 5 0 0,-1-5 0 16,-1 2-10-16,4-2-8 0,1 0 12 0,-3 0-12 16,2 7 17-16,-2-7-3 0,-3 5-1 0,3-3 0 15,2 1 5-15,4 4 1 0,-4-3 0 0,-2-1 0 16,0 4 1-16,-3-5 0 0,3 5 0 0,5-2 0 0,3-3-10 16,-6 5-2-16,-4-4 0 0,1-3 0 15,4 4-8-15,-1-1 10 0,-2 1-10 0,3-1 10 16,-3-3-2-16,-3 2-8 0,-3-2 12 0,6 5-4 0,-3-3 17 15,3-2 3-15,-3 0 1 0,1 5 0 0,-6-3-14 0,0-2-3 16,-1 5-1-16,1-3 0 0,3-2-3 0,-1 3-8 16,1-3 12-16,-6 0-4 0,1 0-8 0,-4 0 10 15,3 0-10-15,1 0 10 0,2 0-10 0,0 0 0 16,-3 0 0-16,-3-3 0 16,-4 3 0-16,-3-2 0 0,-1-3 0 0,4 5 0 0,-1 0 0 0,-2-2 12 15,-3 2-12-15,2 0 12 0,-4 0-12 0,-4 0 0 16,-1 0 0-16,-7 0 8 0,-4 0-8 0,-3 0 0 15,-3 2 0-15,-5-2-11 16,0 5-65-16,-8-5-14 0,0 0-2 0,0 0-1062 0</inkml:trace>
  <inkml:trace contextRef="#ctx0" brushRef="#br0" timeOffset="4283.64">18891 6208 2336 0,'-10'0'104'0,"4"7"20"0,1-5-99 0,-3 3-25 16,-2-3 0-16,2 3 0 0,-3-3 55 0,0 5 5 0,1 0 2 15,-1 3 0-15,-7-3-40 0,2 2-8 0,-5-2-2 0,0 3 0 16,-6 4-12-16,-2 2 0 0,3 1 0 0,-4 4 0 15,-1-2 0-15,-4 2 0 0,-4 2 0 0,-4 3 0 16,-4 2 0-16,-1 1-13 31,0 1 2-31,3 3 1 0,3 5 10 0,-3-1 0 0,3 3 0 0,-1 0 0 0,1 3 0 0,-3-3 0 0,5 2 0 0,1-7-8 16,-1 10 8-16,6-5 0 0,-1 0 0 16,4 2-8-16,1 3 8 0,4-3 0 0,0-2 0 0,2-4 0 0,-3-1 0 15,3 5 0-15,3-3 0 0,0 1 0 16,0-3 0-16,2 3-12 0,-2 2 4 15,3-2 0-15,2-3 8 0,0 3 0 0,0-6 0 0,6 1 0 16,-1-2 0-16,0 0 0 0,3-1 8 0,3-4-8 16,0-3 8-16,0 6-8 0,-1-3 10 0,1-3-10 0,2-4 0 0,-2 2 0 15,0-4 0-15,-1 4 0 16,4-2 0-16,-1-5 0 0,0 0 0 0,1-3 0 0,-1 1-10 0,1-2-8 16,2-3-2-16,-3-3 0 15,3 3-64-15,0-7-12 0,0 0-4 16,0 0-576-16,0 0-116 0</inkml:trace>
  <inkml:trace contextRef="#ctx0" brushRef="#br0" timeOffset="4601.06">17145 7489 2530 0,'-5'-7'56'0,"2"7"11"0,-2-7 2 0,2 7 3 0,-2-4-58 0,5 4-14 15,0 0 0-15,0 0 0 0,-5-5 59 0,5 5 9 0,0 0 1 0,0 0 1 16,0 0-45-16,0 9-9 0,0-2-1 0,0 7-1 16,0 3-14-16,-3 6 0 0,0 1 0 0,1 7 0 15,4-1 0-15,1 3 0 0,-6 0 0 0,3 5 0 16,0-3 0-16,0 3 0 0,0-6 0 0,0 4 0 16,6-8-13-16,-4 3 1 0,3-3 0 0,-2-7 0 15,2 0 4-15,1-4 8 0,4-3-13 0,1-5 5 16,-1 0 8-16,6-1 0 0,0-8 0 0,3 0 0 15,2 0 0-15,0-10 0 0,0-4 0 0,3-2 0 16,0-8 0-16,2 1 0 0,6-8 0 0,2 3 0 0,-2-8-8 0,3 4-4 16,2-1 0-16,-3-5 0 15,-2 7-128-15,-3-2-25 0,-3-2-6 0</inkml:trace>
  <inkml:trace contextRef="#ctx0" brushRef="#br0" timeOffset="5610.22">15266 7426 2127 0,'0'0'94'0,"0"0"20"0,0 0-91 0,0 0-23 16,-5 0 0-16,5 0 0 0,0 0 60 0,-5 0 8 15,5 0 2-15,-3-2 0 0,-2-3-26 0,0-5-6 16,-1 1-1-16,1-3 0 0,0 1-25 0,-3-4-4 16,0-1-8-16,0-5 11 0,0 2-11 15,-5-9 0-15,0 2 0 0,-1 0 0 0,-2-2 0 0,3-5 0 16,-8 0 0-16,3 0 0 0,-6-2 0 0,0 7 0 16,0-8 11-16,0 8-11 0,0-7 32 0,3 7 1 15,0-8 0-15,-3 3 0 0,1 0 1 16,-1-4 0-16,-3 6 0 0,-2-4 0 0,0 2-18 0,-3-2-3 0,3 4-1 0,-3-2 0 15,3 3-12-15,0-6 0 0,3 3 0 16,-3-2 0-16,2 2 0 0,1 3 0 16,-3-3 0-16,-3-5 0 0,0 5 0 0,-2 3-10 0,-1 4 2 15,4-5 0-15,-4 1 8 0,3 1 0 0,1 1 8 16,2-2-8-16,-3-3 0 0,3 2 0 0,2 5 0 0,1-4 0 16,-3 4-8-16,2 2 8 0,1 1-8 0,-3-1 8 15,2 1-13-15,3-1 2 0,1 3 1 0,1 2 0 16,4 3-5-16,-3-1-1 0,2 1 0 0,1 2 0 15,2 0 0-15,0-3-1 0,3 8 0 0,0-5 0 16,2 4-1-16,0 1 0 0,1-3 0 0,2 5 0 0,0-2 0 0,0 1 0 16,3 1 0-16,-1 5 0 0,-2-5 4 15,3 5 1-15,3-3 0 0,-1 5 0 16,3 0 4-16,0 0 1 0,0 0 0 0,0 0 0 0,0 0 8 0,0 0-10 16,-5 5 10-16,2-3-10 0,-2 5 10 0,5 2 0 15,-3-1 0-15,3 1 0 0,0-2 0 0,3 0 9 16,-3 2 0-16,0 6 0 0,0-6 3 0,2 5 0 15,1-4 0-15,-3 1 0 0,3 1-12 0,2 2 0 16,-2 3 0-16,2-1 0 16,0-2 8-16,0 3 0 0,1-1 0 0,2 8 0 0,-3-1-8 0,3 1 8 15,0 2-8-15,2 4 8 0,1 1-8 0,0 2 0 16,2 0 0-16,0 4 0 0,3-4 0 0,-3 5 0 16,3 2-10-16,-5-3 10 0,2 3 0 0,-3-4 0 15,-2 1 0-15,0-4 0 0,-2 2 0 0,1-6 0 0,-1-6 0 16,-4 1 0-16,4-8 0 0,-4-2 0 15,1-4 0-15,2-3 0 0,-5-7 0 0,0 0 0 0,0 0 0 0,3-10 0 32,-3-4-94-32,-3-9-16 0,3-1-3 0,-2-4-1 15,-1-10-56-15,-2-2-11 0,-1-4-3 0,4-3-568 0</inkml:trace>
  <inkml:trace contextRef="#ctx0" brushRef="#br0" timeOffset="5806.18">13742 5695 1414 0,'-7'-24'63'0,"4"15"13"0,-2-7-61 0,-1-3-15 0,1 0 0 0,0 2 0 16,-1-1 96-16,-2 4 17 0,3-1 3 0,0-1 1 15,0 7-15-15,-1-6-3 0,1 8-1 0,2 3 0 0,-2-3-20 0,2 2-4 16,1 3-1-16,2 2 0 16,0 0-28-16,0 0-5 0,0 0-2 0,0 0 0 15,5 2-26-15,3 5-4 0,0 2-8 0,3 3 11 16,4-2-11-16,1-1 0 0,5 3 0 0,3-3 8 16,3 1-8-16,7-1 8 0,6-4-8 0,0-3 8 0,7 3-8 15,3-10 8-15,6 5-8 0,2-7 8 0,3-2-18 0,0 2-4 16,2-3-1-16,-2-4 0 15,0 5-81-15,5-6-16 0,6-1-3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0T16:43:07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7893 3056 1555 0,'-3'0'138'0,"0"0"-110"0,1 0-28 0,2 0 0 16,0 0 110-16,0 12 17 16,-3-7 3-16,6 4 1 0,-1 0-95 0,1 6-20 0,0 1-3 0,-1 5-1 15,-2-9-12-15,3 9 0 0,2 3 8 0,-2-1-8 16,-3 1 0-16,2-1 0 0,1 3 0 0,-3-2 0 16,-3-1 0-16,3 1 0 0,3 6 0 0,-6-4 0 15,1 2 0-15,2 1 0 0,0 1 0 0,-3 1 0 16,0 6 0-16,1-1 0 0,-1-1 0 0,3 0 0 15,-2 5 0-15,-1 0 0 0,0-2 0 0,1 2 0 16,2 0 0-16,0 4 0 0,-6-8 0 0,4 8 0 16,4-4 0-16,-2 3 0 0,0-6 0 0,-2 3 0 15,-1 5 0-15,3-5 0 0,0 2 0 0,0-2 0 0,0 5 0 0,3-3 0 16,2-2 0-16,-2-2 0 16,-3 2 0-16,2 0 0 0,4-3 0 0,-4 3 0 0,1-7 0 0,-1 7 0 15,1-2 0-15,2-5 0 0,-2 0 0 0,0-5 0 16,-3-2 0-16,2 5 0 0,6-6 0 15,-5 4 0-15,-3-4 0 0,3 1 0 0,-1 5 0 16,1-8 0-16,-6 1 0 0,3-1 0 0,3-1 0 0,-3-4 0 16,0 6-8-16,3-3 8 0,-6-2 0 0,3-3 0 15,3-1 0-15,-3 1 0 0,-3-7 0 0,3 6 0 16,0-1 0-16,0-5 0 0,-3 0 0 0,3 3 0 16,0-2 0-16,0-3 0 0,0 0 0 0,3-3 8 15,-6 3-8-15,6-2 0 0,-3-5 8 0,0 3-8 0,0-3 0 16,0 0 0-16,5 7 0 0,-2 0 0 15,-3-7 0-15,5 2 0 0,0 3 0 0,1-3 8 0,-1-2-8 16,0 0 0-16,1 5 0 0,1-3 9 0,4-2-9 0,-6 0 8 16,3 0-8-1,3 0 0-15,-1 0 0 0,1 0 0 0,0-2 0 0,2 2 0 0,3 2 0 0,2-2 0 16,-2-2 0-16,3-3 0 0,-3 5 0 0,2 0 0 16,6 0 0-16,0 0 0 0,-1 0-9 0,4 0 9 15,2 0 0-15,0 0 0 16,-2 0 0-16,-1 0 0 0,3 0-8 0,0 0 8 0,3 0 0 0,2 5 0 15,1-3 0-15,5 0 0 0,2-2 0 0,0 0 0 16,1 5 0-16,-1-2 0 0,0-3 0 0,3 7 0 16,3-5 0-16,-3 5-8 0,2 0 8 0,4 0 0 15,-4-5 0-15,1 5 0 0,-3 1 0 0,0-1 0 16,5 2 0-16,3-2 0 0,0 0 0 0,0 0 0 16,-3 3 8-16,0-1-8 0,-2-2 11 0,2 0-11 0,1 0 40 15,4 0 0-15,-2 3 1 0,-3-3 0 0,1 2-24 0,-6-2-5 16,0 3 0-16,0-1-1 0,0-4 3 15,0 2 1-15,-1 0 0 0,1-3 0 0,0 4-7 0,-2-1-8 16,-4 0 11-16,-1-5-11 16,-4 5 9-16,-2-2-9 0,-1-3 0 0,1-2 9 0,-5 2-9 0,2-2 0 15,-5-2 0-15,-1 2 8 0,-1 0-8 16,-1-2 0-16,-3-3 0 0,1 5 8 0,-6-7 1 0,0 5 0 16,-2-5 0-16,-1 0 0 15,-2-1 3-15,-2 4 0 0,-1-8 0 0,-2 5 0 0,-3-2 3 0,0-1 1 16,-3-4 0-16,0 2 0 0,-2-2-4 0,0 0-1 15,-3-2 0-15,0-6 0 0,-3 4-11 0,3-4 0 0,-2-1 9 16,-1 4-9-16,0-4 0 0,1-3 0 16,-1-3 0-16,1-1 0 0,-1-3 8 0,1-7-8 15,-1 0 8-15,0 0-8 0,1-5 8 0,-1 5-8 16,3-2 10-16,-2-5-10 0,2-7 17 0,0 0-2 0,3-3-1 16,-3 1 0-16,2-1 8 0,1-4 2 0,0 5 0 0,2-5 0 15,-2-7-7-15,2 4-1 0,-2-2 0 0,2 10 0 16,3-3-6-16,-2-2-2 0,-1 4 0 0,0-4 0 15,3 7 20-15,-2 2 3 0,2 1 1 0,-3 4 0 16,3-3-20-16,-3 3-3 0,3 0-1 0,0 5 0 16,0-3-8-16,0 3 0 0,-2 4 0 0,-1 5 0 15,0 0 0-15,3 3 0 0,-2 2 0 0,-1 2 0 16,3 0 0-16,-3-5-12 0,1 5 4 0,-3-2 8 31,2 9-43-31,0-2-1 0,1 5 0 0,-1-1 0 0,0 3-2 0,-2 0-1 16,0 5 0-16,-1 2 0 0,1-1-145 0,-5 6-30 15</inkml:trace>
  <inkml:trace contextRef="#ctx0" brushRef="#br0" timeOffset="698.43">9006 4855 864 0,'-5'0'76'0,"-3"0"-60"15,0 0-16-15,0 5 0 0,0-3 279 0,0 3 53 16,-2 0 10-16,2 2 2 0,0 0-242 0,0 2-49 16,-3 5-9-16,1-4-3 0,-1 6-41 0,-2-2-22 0,0 3 2 15,0 4 1-15,2-2 5 0,3 4 1 16,-2 1 0-16,4 4 0 0,-2-9-8 0,3 4-2 0,5-6 0 0,0 6 0 31,5-6-5-31,-2-3-2 0,5-5 0 0,2 3 0 0,1-2 17 0,2-1 3 0,0-4 1 0,3-3 0 16,3-2 9-16,2 0 0 0,0 0 10 15,0 0-10-15,1-7 30 0,-1 7 0 0,3-2 0 0,-1-3 0 16,4 3-11-16,-3-3-3 0,-6 5 0 0,1-2 0 16,-1-1-16-16,1 3 0 0,-9-5 0 0,4 5 0 31,-4 0-57-31,1 0-15 0,-3 0-4 0,-3 0-780 0</inkml:trace>
  <inkml:trace contextRef="#ctx0" brushRef="#br0" timeOffset="916.82">9094 5022 2289 0,'-11'-2'101'0,"11"2"22"0,-5-7-99 0,5 7-24 0,0 0 0 0,0 0 0 0,0 0 22 0,0 0-1 16,0 0 0-16,-3 9 0 0,1-2-21 0,-4 8 0 0,1 1 0 0,-3 0 0 15,0 8 0-15,0-1 0 16,0 8-10-16,-2-5 10 16,2 9-129-16,-6-7-19 0,4 3-4 0</inkml:trace>
  <inkml:trace contextRef="#ctx0" brushRef="#br0" timeOffset="1400.79">7472 4599 172 0,'0'0'16'0,"0"0"-16"15,2-5 0-15,6 3 0 0,3-3 371 0,2 5 71 16,0-2 14-16,6-5 4 0,5 7-338 0,0-7-67 16,5 4-14-16,5-4-2 0,8 7-27 0,1-7-12 15,-6 7 10-15,3-2-10 0,2-3 0 0,3 3 0 16,-3 0 0-16,8-3 0 0,9-2-19 0,-4 7 3 15,1-7 1-15,-1 2 0 16,4 0-12-16,1-2-2 0,4 5-1 0,5-5 0 16,5 5 2-16,0-3 1 0,3-2 0 0,2 4 0 0,3-4 18 0,3 5 9 15,-3-3-10-15,2-2 10 0,4 3 0 0,-4-1-9 16,6-2 9-16,-2 4 0 0,2-1 0 0,-1-1 0 0,4 0 0 0,-8 3 8 16,-3-3 6-16,-3-4 2 0,1 2 0 15,-4 4 0-15,1-1 20 0,-8 4 4 0,-3-3 0 0,-5-4 1 16,-3 7-5-16,-2-2-2 0,-1-3 0 0,-2 5 0 15,-5 5-34-15,-6-3-16 0,-8 3 2 0,-5-3-873 16</inkml:trace>
  <inkml:trace contextRef="#ctx0" brushRef="#br0" timeOffset="1826.31">8983 3886 2347 0,'-3'10'52'0,"0"-1"10"0,-2 12 2 0,0-2 2 0,-3 5-53 0,3 9-13 0,-1-3 0 16,-2 3 0-16,0 5 0 0,0-1 8 0,0-1-8 0,1 1 0 31,-4-4-88-31,3 5-24 0,0-5-5 0</inkml:trace>
  <inkml:trace contextRef="#ctx0" brushRef="#br0" timeOffset="2176.38">9149 3966 2635 0,'0'0'116'0,"0"0"25"0,0 0-113 0,0 7-28 0,3-2 0 0,0 7 0 0,2 0 24 0,0 2 0 15,0 0-1-15,1 2 0 16,-1 1-23-16,0-1 0 0,3 1 0 0,0-1 0 15,0 5-28-15,0-4-9 0,3-3-3 0,-1-2 0 16,1-1-48-16,2-1-11 0,3-8-1 0,0 3-1 16,0-5 15-16,2-5 3 0,1 0 1 0,-1-2 0 0,-2-4 46 0,0 1 8 15,-3-6 3-15,-2-1 0 0,2-4 64 0,-5 2 13 0,0-4 2 16,-3-1 1-16,-2 1-23 0,-3-3-5 0,-5 2-1 0,-1 1 0 16,-2-1 10-16,-5 3 3 0,-3-2 0 0,0 6 0 15,-2 1-16-15,-1 2-3 0,1 2-1 16,-1 0 0-16,3 5-11 0,1 2-8 0,-1 1 9 0,0 1-9 31,3-1-18-31,-3 4-10 16,0 4-1-16,0-1-1 0,-3-3-111 0,4 7-23 0,-1 0-4 0</inkml:trace>
  <inkml:trace contextRef="#ctx0" brushRef="#br0" timeOffset="2672.9">7755 3597 115 0,'0'0'10'0,"0"0"-10"0,0 0 0 0,5-2 0 16,3-3 344-16,3 5 68 16,-3-5 12-16,2 1 4 15,4 1-302-15,-1 3-60 0,3-7-12 0,-3 0-2 0,8 7-30 0,0-7-6 0,3 5 0 0,0-3-1 16,0 0 5-16,7 1 0 0,4-3 1 0,-1 0 0 15,-2 2 6-15,10-7 1 0,9 5 0 0,-1-2 0 16,0-1-1-16,0 1 0 0,1 2 0 16,7-7 0-16,5 7-2 0,1-5 0 15,-1 0 0-15,3 5 0 0,-2 2-25 0,5 1 0 0,0-3-14 0,2 0 5 16,-5 4 9-16,0 1 0 0,0-3 0 16,3 5 0-16,0 0 0 0,0 0 0 0,-6 0 0 0,1 0 0 15,-1 0 0-15,-2-2 0 0,3 2 0 0,-1 0 0 16,-2 0 0-16,-5 0 0 0,-6-5 0 0,-3 3 0 0,1-5 8 15,2 0-8-15,-5 0 10 0,-2 4-10 0,-1-4 0 16,-2 5 0-16,-6-3 0 0,-5-2 0 16,-2 7 0-16,-6-9-10 0,-5 6 10 0,-3 3-668 15,-3-7-126-15</inkml:trace>
  <inkml:trace contextRef="#ctx0" brushRef="#br0" timeOffset="3068.76">8768 2734 1267 0,'0'0'112'0,"0"0"-89"0,0 9-23 0,3-4 0 15,-3 5 183-15,5 4 32 0,1-5 6 0,-1 15 2 16,-3-3-137-16,4 5-27 0,-1-1-6 0,0 4-1 16,-2-3-41-16,-3-1-11 0,3 11 0 0,-3-10 0 15,2-1-14-15,-2 6-5 0,0-3-1 0,0-2-636 16,0-5-128-16</inkml:trace>
  <inkml:trace contextRef="#ctx0" brushRef="#br0" timeOffset="3458.76">9017 2694 1900 0,'3'-7'169'15,"2"0"-135"-15,0-3-34 0,3 3 0 0,3 0 158 0,-1-2 25 0,1 7 5 16,0-5 0-16,2 0-111 0,0 4-22 0,-2-2-5 0,-1 5-1 16,1 0-38-16,-1 5-11 15,-2-2 0-15,0 4 0 16,3 2 0-16,-3 0 0 0,0-2 0 0,0 8-8 15,-3-6-16-15,0 3-4 0,-2-1 0 0,-3 4 0 16,0-1-46-16,0-3-10 0,-5 11-1 0,-1-13-1 16,4 7 14-16,-6-1 2 0,-3-1 1 0,3-3 0 0,0 4 53 0,-2-6 16 15,-1 5-8-15,3-4 8 0,0-1 0 0,0-2 8 0,3 0 0 0,2-2 0 16,-2-1 9-16,5-4 2 0,0 0 0 0,0 0 0 16,3 7 6-16,2 1 2 0,3-4 0 0,0 1 0 15,2 0 7-15,1-3 2 0,2 3 0 0,-2-3 0 16,5 5-16-16,-3 0-2 0,0-4-1 0,3 6 0 15,0 3-9-15,0-10-8 0,2 7 12 0,-5-1-12 0,3 6 0 16,-2-5 0-16,-4 5 0 0,-2-4 0 16,-5 6 0-16,-3-2 0 0,-3 3 0 0,-5-1 0 15,0 5-16-15,-8-4-6 0,3 1-2 0,-5 4 0 16,-4-4-40-16,-1 6-8 0,-4-5-1 0,-7 0-917 0</inkml:trace>
  <inkml:trace contextRef="#ctx0" brushRef="#br0" timeOffset="4032.68">7469 2837 1324 0,'-2'-7'118'0,"2"7"-94"16,0-9-24-16,5 2 0 0,0-2 121 0,0-1 20 0,3 1 4 0,3-3 1 15,2 3-77-15,-2-6-15 0,2 8-3 0,-2-4-1 16,2 4-35-16,0-3-7 15,0 3-8-15,6-7 11 0,-1 7-11 0,3 0 0 0,3-3 0 0,3 3 0 16,2 0 0-16,0-2 0 0,-3 7 0 0,1-10 0 16,7 10 0-16,-5-6-14 0,0 1 2 0,1 3 0 0,1-1-1 15,6-2 0-15,3 7 0 0,-3-2 0 16,0-3 13-16,5 3-11 0,6-1 11 0,-3-2-10 0,0 5 10 16,0 0-8-16,3-2 8 0,-1 2-8 0,4 0 8 0,1 2 0 15,7-2 0-15,-1 0 0 0,-3 0 0 0,4 0 0 16,2 0 0-16,-1 0 0 0,1 0 0 15,3 0 0-15,-6 0 0 0,3 0 0 16,-3-7 11-16,3 7-3 0,2-2 0 0,1-3 0 0,-3 1 12 0,-3-1 3 16,0 3 0-16,-2-5 0 0,2-1 25 0,-3 8 6 15,1-7 1-15,-3 7 0 0,-5 0-16 0,-1-2-3 0,-2 2-1 16,-3 0 0-16,3 0-15 0,-5 0-4 0,0 0 0 0,0 2 0 16,-3 3 0-1,-3-3-1-15,0 6 0 0,-5-1 0 0,-2-5-28 16,-3 7-6-16,-3-9-1 0,-3 7 0 0,1 0 4 0,-3 1 0 15,0-1 0-15,0-5 0 16,-3 5-15-16,3-2-2 0,-6-1-1 0,1 1 0 16,2-3-71-16,-2-2-15 0,-3 5-2 0</inkml:trace>
  <inkml:trace contextRef="#ctx0" brushRef="#br0" timeOffset="5173.29">10467 1363 1785 0,'0'0'79'0,"0"0"17"0,0 0-77 0,0 0-19 16,0 0 0-16,-3 2 0 0,1 8 140 0,-4 1 25 0,1-1 5 0,0 6 1 16,-6 8-131-16,3 6-27 15,-2 1-5-15,-1 9 0 0,0 0-8 0,1 0 0 0,2 0 0 0,0 2-8 16,5 3 8-16,1-5 0 0,-4 5 0 0,6-3 0 15,3-2-18-15,0-3 2 0,-1-1 0 0,6-6 0 32,-2-6-20-32,4-1-4 0,-2-6-1 0,3-3 0 0,-3-5 22 0,2-2 5 15,1 0 1-15,-1-7 0 0,4-4 13 0,-4 1 0 0,1-4-10 0,-3-4 10 16,2-1-32-16,-4-5-1 16,-4-1-1-16,1-4 0 0,-6 4-182 15,1-1-37-15,-4-7-7 0,-4 7-2 0,-1-2 157 0,-5 4 31 16,-2-4 6-16,-6 5 2 0,0-1 50 0,-8 8 16 0,-2 0-10 0,2 1 10 0,3 1 56 0,3 7 16 15,-1-4 3-15,3 4 1 0,6 0 47 0,-1 0 9 16,1 0 3-16,5 0 0 0,2 0-75 0,3 4-14 16,3-4-3-16,5 0-1 0,0 0 12 0,0 0 2 15,0 0 1-15,8 0 0 0,5 0 8 0,3-4 2 16,5 4 0-16,0-5 0 0,3 0-29 0,2 3-6 0,1-3 0 16,2 3-1-16,0-5-17 15,0 4-3-15,0-1-1 0,0 1 0 16,-2 3-10-16,2-7 0 0,3 7 0 0,-1-2 0 0,-1-3 0 0,1 5-9 0,4 0 9 0,-4 5-10 15,1-3 10-15,-3 5-8 0,-2-4 8 16,-1 4-8-16,1-5 8 0,-6 10 0 0,0-10-9 16,-2 8 9-16,-4-3 0 0,-1 0 0 0,2 2 0 0,-6-2 0 15,-2 5 0-15,-3-3 0 0,-2 1 0 16,-3-1 0-16,-3-2 0 0,-2 7 0 0,0-4 0 16,-6-1 8-16,1-2-8 0,-1 7 0 0,-2-7 0 0,0 1 8 15,-3-6-20-15,2 0-5 0,-1-2-1 0,1 0 0 31,1-2-10-31,0-5-1 0,5 4-1 0,0-11 0 0,0 5 6 0,5-5 0 0,1 0 1 0,7 2 0 16,-2-9-9-16,2 4-1 16,6 3-1-16,-1-5 0 0,3 3 18 0,1-1 4 0,2 1 1 0,-1-3 0 15,4 0 11-15,-1-2 8 0,4 2-8 0,-1-4 11 0,0-1 19 0,0 8 4 16,-2-5 1-16,2 2 0 16,0 2 18-16,-3 3 4 0,-2-2 1 0,0 2 0 0,-3 7-29 15,-2 0-5-15,-3-3-2 0,0 8 0 0,-5-3-8 0,-3 5-2 16,0 0 0-16,2 7 0 0,-2 0 0 15,-2 3-1-15,-1 11 0 0,-5-5 0 16,0 3-11-16,0 9-16 0,3-4 4 0,-3 6 1 0,3 3 11 0,-3 3 0 16,2-6-9-16,1 3 9 0,5 5 0 0,-3 7 8 15,1-3 0-15,-1-2 0 0,3 5 0 0,0-3-8 16,0 3 12-16,0-5-4 0,3-1 8 0,-1 1 2 16,-2 0 0-16,3 0 0 0,0 0-18 0,-1 0 0 15,1-2 0-15,0-5 0 0,-3 5 0 0,0-13 0 16,2 6 0-16,1-12 0 0,-3 4-14 0,3-9-3 0,-3 3-1 15,2-5 0 1,-2-1-104-16,3-6-21 0,-3-5-4 16,0 0-478-16,0 0-96 0</inkml:trace>
  <inkml:trace contextRef="#ctx0" brushRef="#br0" timeOffset="5443.27">10986 1831 1789 0,'-3'-17'79'0,"3"8"17"0,0 2-77 0,0-7-19 0,3 4 0 0,-1 1 0 15,3-3 117-15,3 3 20 0,-2-5 4 0,2 7 1 16,2-5-51-16,3-2-11 0,3 4-1 0,0 3-1 16,5-2-22-16,1 4-5 0,-4 3-1 0,1-3 0 15,2 3-26-15,-3 2-4 0,1 0-2 0,-1 7 0 16,1-5-18-16,-1 5 0 0,-2 0 8 0,-3 3-8 16,3-1 0-16,-5 3 0 0,-1 0 0 0,-2-1 0 0,-2 1 0 15,-4 0-12-15,-4 4 1 0,-4-6 1 16,-2 4 0-16,-2-2 0 0,-6 2 0 0,3 0 0 0,-8 2 10 15,-3 1-8-15,0-1 8 0,-5 1-8 0,2 4 0 0,1-7 0 16,0-2 0-16,2 2 0 16,0-7-42-16,3 5-8 0,2-8-2 0,1 6 0 15,2-3-192 1,3 2-38-16,-11 5-8 0,5-4-2 0</inkml:trace>
  <inkml:trace contextRef="#ctx0" brushRef="#br0" timeOffset="11192.31">7086 6972 172 0,'0'0'16'0,"0"0"-16"0,-6-5 0 0,6 5 0 15,-2-2 272-15,2 2 51 16,-3-5 10-16,3 5 3 0,0 0-219 0,-5 0-43 15,2-2-9-15,3 2-1 0,0 0-11 0,0 0-1 0,0 0-1 0,0 0 0 16,0 0-40-16,0 0-11 16,0 0 0-16,0 0 0 0,0 0 0 0,0 0 0 15,5 2 0-15,1-2 0 0,2 5 0 0,-1-3 0 16,-1 5 0-16,2-4 0 0,-3 4 0 0,3 0 0 0,0 0 0 0,-3 2 0 16,3-2 0-16,-3 3 0 0,3-3 0 0,-2 2 0 15,-1 3 0-15,0-3-13 0,1 1 1 0,-1 2 1 16,-3-1 11-16,1 3 11 0,0-4-3 0,-3 4 0 15,2-5-8-15,-2 5 0 0,-2 1 0 0,2 1 0 16,-3-4 0-16,0 9 0 0,-2-5 8 0,3 1-8 16,-6 4 15-16,0-2 1 0,2-3 0 15,-2 1 0-15,-2 4-16 0,2-2 8 0,-3 4-8 0,1-2 0 0,-4-4 8 0,1-1-8 16,0 1 0-16,0 4 0 0,0-5 0 0,-1-6 8 16,4 4-8-16,-9-5 0 0,9 6 0 0,-4-6 8 15,-1-2-8-15,-1 2 0 16,-3-2 9-16,1 1-9 0,4-6 8 0,-1 5-8 0,-1-2 13 0,0-3-2 15,0 3-1-15,3-3 0 0,-6-2-2 0,3-2-8 16,0-3 12-16,-2 5-4 0,-1-2-8 0,-2-3 0 16,-3-2 0-16,3-3 8 0,-3 3-8 15,3 5 0-15,-3-7 0 0,3 4 0 0,0-2 15 0,0-3 1 16,0 3 0 0,0-2 0-16,-1 0-16 0,7-3 0 0,-4 2 0 0,1 1 0 0,4-5 0 0,-4 5 0 15,-1-6 0-15,6 4 0 0,-8-1 0 0,0 0-8 16,0-2-1-16,-1 0 0 0,-1 0 19 0,1 2 4 0,4-2 1 15,-1 0 0-15,1 4-7 0,-3-4-8 0,2-2 11 16,1 4-11-16,2-2 12 0,0 0-12 0,0-3 12 0,0 1-12 16,8 2 13-16,-5-3-4 0,2 1-1 0,3 2 0 15,-2-3 6-15,2-2 1 16,0-2 0-16,0 5 0 0,0-1-3 0,3 1 0 0,-3-5 0 16,5 4 0-16,-2 1 5 0,2-1 1 0,-2 1 0 0,0-5 0 15,5 4-5-15,0-2-1 0,0-2 0 0,2 2 0 16,4-4-12-16,-1-1 0 0,0 1 8 0,3-1-8 15,0-4 0-15,5 5 0 0,-2-3 0 0,5 2 0 16,2 1 0-16,3-1-8 16,1 1 8-16,1 4 0 0,1-2 0 0,5 2-8 0,3-2 8 0,-5 4 0 15,4 1 0-15,1-1 0 0,-5 3 0 0,2 0 0 16,-3 2 0-16,1 1 0 0,4 1-8 0,4 1 8 0,-4 2 0 16,6 0 0-16,-2 0 0 0,-1 7 0 15,3 0 0-15,-2 4 0 0,-6-1 0 0,3 4 0 0,-3 2 0 0,0-2 0 16,-3 3 0-16,3 4 0 0,-2-5 0 0,-1 5 0 15,1-4 0-15,-1 4 0 0,-2 0 0 0,0 2 0 16,-3 1 0-16,3-1 0 0,-8-2-8 0,2 3 8 16,1 2 0-16,-3-3 0 15,-1 8-98-15,-1-1-13 0,-1 1-2 0,0-1-1 0</inkml:trace>
  <inkml:trace contextRef="#ctx0" brushRef="#br0" timeOffset="12834.6">8575 3320 1926 0,'-2'-3'42'0,"2"-11"9"0,0 5 1 0,5-8 3 0,5 1-44 0,1-3-11 15,0 7 0-15,2-9 0 16,8 5 48-16,0-1 8 0,0-4 2 0,-2 2 0 0,2-2-12 0,3-3-2 0,-3 8-1 0,0-3 0 15,0-2-20-15,6 5-4 16,-1-3-1-16,1 0 0 0,4-5-18 0,1 6 0 16,0-4 0-16,0-1 0 0,5-5-13 0,-6 7-7 15,1-3 0-15,-3 5-1 16,-2-2-117-16,-3 2-23 0,2 0-5 0,-2 8-680 0</inkml:trace>
  <inkml:trace contextRef="#ctx0" brushRef="#br0" timeOffset="13271.06">8676 2819 518 0,'-19'-7'23'0,"9"2"5"0,-6 3-28 0,2 2 0 15,7-3 0-15,-1-2 0 0,-3 3 367 0,3-3 68 16,8 5 13-16,0 0 4 0,0 0-322 0,0 0-64 0,0 0-13 0,5-4-2 16,6-1-27-16,0-2-4 0,-1 7-2 0,9-2 0 15,4 2-10-15,4 2-8 0,2 5 12 0,5 7-12 16,3-2 0-16,8 11 0 0,0-4 0 16,6 7 0-16,4 0 0 0,-2 2 0 15,-3 0 0-15,3 8 0 0,0-1 0 0,0 5-9 0,3-5-1 0,-3 5 0 31,0-5-101-31,0 10-20 0,-3-7-4 0</inkml:trace>
  <inkml:trace contextRef="#ctx0" brushRef="#br0" timeOffset="19772.56">9951 2734 482 0,'0'0'21'0,"0"0"5"0,0 0-26 0,3-2 0 0,-3 2 0 0,2-12 0 16,-2 10 40-16,0-6 4 0,0 6 0 0,-2-5 0 16,-1 5-36-16,3-3-8 15,-3-2 0-15,3 7 0 0,0-2 42 0,-2-5 10 0,-1-1 1 0,3 8 1 16,0 0 24-16,0 0 5 15,0 0 1-15,-3 0 0 0,-2 0 2 0,2-2 1 0,1 2 0 0,-3 2 0 16,-1-2-10-16,1 8-1 0,2-1-1 0,-2-5 0 16,-3 5-28-16,3 2-6 0,-3-2-1 0,0 8 0 15,0-1-20-15,0-3-4 0,-3 11 0 0,1-8-1 16,2 2-7-16,0 3 0 0,0-3-8 0,-3 8 12 16,1-3-12-16,-1-4 0 0,3 1 0 0,0 1 0 15,0-2 0-15,1-1-10 0,1-4 2 0,4 2 0 16,-4-5-11-16,4-1-1 0,2 3-1 0,0-1 0 0,0-8 21 15,5 3-9-15,0-3 9 0,1-2 0 16,-4 0 0-16,6 0-8 0,0-2 8 0,0-3 0 16,0 5 0-16,3-2 0 0,-4 2 0 0,1-5 0 0,3 3 16 15,-3-5 0-15,0 7 0 0,2 0 0 16,-2-7-16-16,3 7 8 0,2-3-8 0,-2-2 0 0,2 5 0 0,-2 0 0 16,2 0 0-16,0 0 0 0,-2 0 0 15,-1 0 0-15,1 0 0 0,-1 0 0 0,-2 8 0 0,0-4 0 16,-2-1 0-16,1 4 0 0,-1 0 0 0,-1-5 0 15,3 7 0-15,-3 3 0 0,-2-9 9 0,5 6-9 16,-5 3 8-16,2-1-8 0,-3-3 0 0,1 6 0 16,0-5 8-16,-1 5-8 0,-2-4 0 0,0 6 0 15,0-2 0-15,-2-4 8 0,-1 4-8 0,0 0 0 16,-2 2 9-16,0-4-9 0,2 0 0 0,-5 0 0 0,3 2 0 0,-3 0 0 16,0-7-23-16,0 2 1 15,0 1 0-15,0-1 0 16,-5-2-18-16,5 0-3 0,-2 0-1 0,-4-4 0 15,4 4-17-15,-3-3-4 0,-1-1-1 0,1-3 0 16,0 0-17-16,0 0-3 0,2-3-1 0,0-1-469 0</inkml:trace>
  <inkml:trace contextRef="#ctx0" brushRef="#br0" timeOffset="20033.41">9829 2710 288 0,'0'0'25'0,"0"0"-25"0,0 0 0 0,6 0 0 0,2-2 418 0,-1 2 78 16,4 0 16-16,2-5 4 0,0 3-346 0,6-5-69 16,-3 0-13-16,-3 7-4 0,3-2-53 0,0-5-11 15,-3 4-3-15,6-2 0 0,-4-2-17 0,1 5 0 16,0-3 0-16,3-4 0 0,-1 7 0 0,1-3 0 15,-1-2 0-15,1 5 0 16,-3-6-131-16,2 6-33 0,-5-5-6 0</inkml:trace>
  <inkml:trace contextRef="#ctx0" brushRef="#br0" timeOffset="25041.19">9104 9451 2080 0,'-18'0'92'0,"7"0"20"16,1-7-90-16,-1 7-22 0,-2-7 0 0,2 4 0 15,1-4 48-15,-4 0 6 0,1 0 1 0,3-2 0 16,-4-1-27-16,1 3-6 0,0-2-1 0,0-3 0 16,-3 3-21-16,3 2 0 0,-1-3 0 0,1 1 0 15,-3-5-12-15,3 7-1 0,-3-3 0 0,3-4 0 16,0 2-3-16,-3-2-1 0,0-2 0 0,3-1 0 15,-1 1 5-15,4-3 0 0,-6 0 1 0,5-2 0 16,-2-2-1-16,3-1 0 0,4 1 0 0,-2-1 0 16,-2-2 12-16,5 3-12 0,2-3 12 0,3-2-12 15,-3 2 12-15,3-5 0 0,3 1 0 0,0 4 0 16,-1-5 0-16,3 1 0 0,-2 1 0 0,5 1 0 0,3-2 8 16,-3 1-8-16,-3 1 8 0,3 2-8 0,2 3 25 0,1 2 1 15,0-3 0 1,-4 1 0-16,4 4-10 0,2-2-1 0,1-3-1 0,-1 8 0 0,0-8-2 0,3 5 0 15,2-2 0-15,4 2 0 0,1-2-12 0,1 2 9 16,5-2-9-16,0 5 8 0,0-6-8 0,3 6 0 0,0 4 0 16,2-2 0-16,-2 0 0 0,-3 5 0 0,0-1 0 15,3 3 0-15,2 2 0 0,4 3 0 0,-1 2-8 0,0 0 8 16,2 2 0-16,1 3 0 0,-3 2-9 16,0 0 9-16,0 3 0 0,-2-1 0 15,2 5 0-15,0-2 0 0,-3 7 0 0,3-3 0 0,-3 1 0 0,-2 2 0 16,3-3 0-16,-4 8 0 0,1-3 0 0,-3 2 0 15,-2-4 0-15,-4 5 8 0,4-1-8 0,-6-2 0 16,3 3 8-16,-6 2-8 0,4-3 0 0,-4 5 9 16,-2 1 3-16,0-1 1 0,-3 2 0 0,-2-1 0 15,-3 1 18-15,-3 3 3 0,-5-2 1 0,0-1 0 16,-5 1 11-16,-3 2 2 0,-3-3 1 16,-2 3 0-16,0 0-23 0,-3 2-5 0,0-2-1 0,-3 0 0 15,1 0-7-15,-6 0-1 0,3-2-1 0,-6-1 0 16,1-6-11-16,-3 2 0 0,0-3 0 0,-6 5 8 15,-2-4-8-15,0-1 0 0,0 1 0 0,0-1 0 0,0 1 0 0,0 0 0 16,-3-6 0-16,1 4 0 16,-4-4 0-16,1-1 0 0,0-1 0 0,-1-2 0 0,6 0 0 15,0-4 0-15,0-3 0 0,3-5 0 16,-6 3 0-16,-2-3 0 0,5-4 0 0,-3-3 0 16,0 5 12-16,1-9 0 0,2 2 0 0,0 0 0 0,2-3 6 15,1-6 2-15,-1 2 0 0,1-3 0 16,-3 1-11-16,3-1-1 0,5-4-8 0,-3 2 12 0,3-4-12 0,5 2 0 15,0-3 0-15,6 1-10 0,-1 4-2 16,3-7-1-16,3-2 0 0,2 2 0 16,3-5-79-16,3-2-16 0,0 3-4 0,2-1-1070 0</inkml:trace>
  <inkml:trace contextRef="#ctx0" brushRef="#br0" timeOffset="32598.45">9623 3294 1785 0,'-11'0'79'0,"6"-5"17"0,2 5-77 0,1-2-19 0,-1-5 0 0,3 4 0 0,3-4 174 16,2-2 31-16,6 2 7 0,4-5 0 15,4-4-132-15,10-1-28 0,8-6-4 0,8-1-2 0,0-9-30 16,8 0-7-16,-3-4-1 0,9-3 0 16,7-10-8-16,8-11 0 0,2-10-12 0,4 6 12 15,-1-6-75-15,6-7-7 0,10-9-2 0</inkml:trace>
  <inkml:trace contextRef="#ctx0" brushRef="#br0" timeOffset="40812.92">992 11645 403 0,'0'0'17'0,"0"0"5"0,0 0-22 0,0 0 0 0,0 0 0 0,0-5 0 16,0 5 128-16,0-4 22 15,-8-3 4-15,8 7 1 0,0 0-67 0,0 0-12 0,-8-3-4 0,8-1 0 16,0 4-12-16,-8 0-4 0,8 0 0 0,-2 0 0 16,-4 0-14-16,4 0-3 15,2 0-1-15,-3 4 0 0,3-4-24 0,0 0-5 0,0 0-1 0,-5 3 0 16,5-3-8-16,0 0 0 0,0 0-12 0,0 0 12 15,0 0-12-15,-3 7 12 0,3-3-10 0,0-4 10 16,3 5 0-16,5 2-9 0,-8-7 9 0,0 7 0 16,8-2 0-16,-6 0 0 0,4-1 0 0,-4-1 0 15,-2-3 0-15,8 7 0 0,0 0 0 0,0 0-8 16,-5-5 8-16,5 5 0 0,0-4 0 0,-3 4-8 16,3-3 8-16,-3-1 0 0,6 4 0 0,-9-5 0 0,6 5 0 15,0-7 0-15,0 7 0 16,0-2 0-16,3-3 0 0,-3 1 0 0,2-3 0 0,-2 7 0 0,0-7 0 0,3 4 9 15,-3-1-1-15,2-3-8 0,-2 2 0 0,0 3 0 16,5-5 0-16,1 0 0 0,-4 2 14 16,1-2-4-16,-1 5-1 0,4-3 0 0,-4-2-9 0,1 0 12 15,5 5-12-15,-6-3 12 0,-2 1-4 0,0 1-8 16,3-4 12-16,-1 3-4 0,-2-3-8 0,3 4 0 16,-3-1 0-16,0 1 0 0,0-1 0 0,2-1 0 15,-2 5 0-15,0-7 0 0,-3 7 0 0,1-2 8 16,2-3-8-16,-1 1 8 0,-1-3-8 0,-6 0 0 15,5 0 9-15,6 0-9 0,-9 0 17 0,6 0-1 0,-2-3 0 16,1 1 0-16,-1-3 0 0,-1-2 0 16,-2 0 0-16,5-2 0 0,-6 2-4 0,4 4-2 15,-4-6 0-15,6 2 0 0,-3 0-10 0,-2-3 10 0,0 3-10 0,2 0 10 16,-2 0-10-16,2 0 0 0,-5-2 0 0,3-1 8 16,-1-1 0-16,4 1-8 0,-4 1 12 0,-2-5-4 15,5 2 0-15,-5 0-8 0,3-4 12 16,2 2-4-16,-2 2-8 0,-3-5 0 0,0 3 9 0,3 0-9 15,-3-2 0-15,0 6 0 0,0-4 0 0,0 5 0 16,0-5 0-16,0 4 8 0,-3-4-8 0,0 7 0 16,-2-2 8-16,2-1-8 0,-2 3 10 0,3 0-10 15,-6-2 12-15,0 2-4 0,0 0-8 0,2 0 12 16,-7 4 9-16,3-4 2 0,-1 5 0 0,3-3 0 16,-8 5-5-16,3 0-1 0,-6-2 0 0,4-3 0 15,-4 5-4-15,1 0-1 0,2 0 0 0,0 0 0 16,-3 0 2-16,6 0 0 0,-5 0 0 0,-1 5 0 15,-2-3 5-15,2-2 1 0,1 5 0 0,5-3 0 0,-6-2-20 16,3 7-17-16,0-4 3 0,3 1 1 0,-3 3 13 0,-2-2 0 16,2 2 9-16,0 0-9 0,3 0 10 0,-6 0-10 15,3 0 10-15,-2-4-10 0,-1 6 12 16,3-4-4-16,3 2-8 0,-3 0 12 0,0-2-12 0,3 2 9 16,-3 0-9-16,0 0 8 0,6-5-8 0,-6 10-11 15,5-7 3-15,1 6 0 0,2-1 8 0,-3-1 0 16,3 3 0-16,0 0-8 0,8-3 8 0,-8 5 0 0,6-4-9 15,2 4 9-15,-5-5 0 0,5 5-11 0,0-4 11 0,5 4-8 16,-5-5-7-16,8 5-1 16,0-4 0-16,-3 1 0 15,3-1-35-15,3-1-7 16,2 1-2-16</inkml:trace>
  <inkml:trace contextRef="#ctx0" brushRef="#br0" timeOffset="55924.76">12258 4686 1843 0,'0'12'164'0,"-2"2"-132"16,2 2-32-16,2 8 0 0,-2 6 70 0,5 1 7 0,1 4 2 0,-1 1 0 16,3-1-56-16,0 5-11 0,0 5-3 0,-3 2 0 15,3 2-9-15,0-2 0 0,-3 7 0 16,1-5 0-16,-4-1-8 0,4 6 8 0,-1-5 0 16,-3 3 0-16,4-1 0 0,-4 4 0 0,1-8-9 0,0-7 9 15,-1 4 0-15,1-8-12 0,-3 1 12 0,3-4-10 16,-3-5-13-16,2-2-2 15,1-2-1-15,0-5 0 0,2 2-52 16,-2-12-10-16,-1 5-3 0</inkml:trace>
  <inkml:trace contextRef="#ctx0" brushRef="#br0" timeOffset="56184.06">12274 4688 2563 0,'0'0'56'0,"0"0"12"0,-11-2 3 0,1-3 1 16,-1-2-58-16,11 7-14 0,-5-2 0 0,5 2 0 0,-5-7 50 0,5 5 7 16,2-3 2-16,1-2 0 0,0 2-41 0,5 0-8 15,0-2-2-15,7 7 0 0,1-9-8 0,3 7 0 16,2-3 0-16,0-2 0 0,3 7 0 0,-3-10 0 15,0 10 0-15,0-7 0 0,-2 5 0 0,2-3-11 0,0 3 11 0,0-5-8 16,3 7-2-16,-3-7 0 16,1 7 0-16,-4-3 0 15,-2 3-77-15,-3 0-15 0,0-2-3 0,-2 2-1010 0</inkml:trace>
  <inkml:trace contextRef="#ctx0" brushRef="#br0" timeOffset="56403.01">12433 5020 2246 0,'0'0'200'0,"0"0"-160"0,0 0-32 15,0 0-8-15,10 7 135 0,4-5 25 0,1-2 6 0,9 0 1 16,0 0-100-16,3 0-20 0,-1 0-4 0,3-2-1 16,0-3-25-16,-2 3-5 0,-4-5 0 0,4 5-1 0,-1-3-11 15,-2-2 0-15,0 4 0 0,-3-4 0 0,-2 0-16 0,-1 3 0 16,-2-3 1-16,0-5 0 15,0 2-86-15,-3 3-18 16,3-4-3-16,-3-1-1 0,0 0-89 0,1-2-17 0,-1-2-4 0</inkml:trace>
  <inkml:trace contextRef="#ctx0" brushRef="#br0" timeOffset="56721.35">13208 4554 2538 0,'0'0'56'15,"0"0"11"-15,0 0 2 0,0 0 3 0,0 0-58 0,0 0-14 0,5 0 0 0,1-7 0 0,-4 7 68 0,6-2 12 16,-5 0 1-16,2-3 1 0,-5 5-30 0,8 0-7 0,-8 0-1 0,3 0 0 16,-3 0-44-16,0 0-10 0,8 0-2 0,-8 0 0 15,0 0 20-15,5 0 3 16,0 7 1-16,-2-5 0 0,0 5-12 0,-1 0-12 0,1 0 2 0,-1 3 1 16,1 4-3-16,0 0 0 0,-3 5 0 15,2 4 0-15,-2 3-2 0,0 5-1 0,0 2 0 0,0 4 0 16,0 3-1-16,0-2 0 0,0 0 0 0,0-3 0 15,-2 10 16-15,-1-3-9 0,3 3 9 0,-3-3-8 16,1 5 0-16,-1-7 0 0,1 0 0 0,-1 0 0 16,0-2 8-16,1-6 0 0,-1 1 0 0,0-2 0 15,1 0-15-15,2-6-1 0,0-1 0 0,-3-1 0 16,3-1-38 0,0-4-8-16,3 1-2 0,-3-7-698 15,2 2-140-15</inkml:trace>
  <inkml:trace contextRef="#ctx0" brushRef="#br0" timeOffset="56935.35">13065 5843 2822 0,'11'0'125'15,"-6"-2"26"-15,6-3-121 0,4 3-30 0,4-5 0 0,2 0 0 0,3 0 69 0,2-3 8 16,4-4 2-16,-1 5 0 0,5-5-41 0,0-3-8 15,3 1-2-15,-2 1 0 0,2 4-28 0,0-3 0 16,-5-3 0-16,-1 3 0 16,-4 2-77-16,-3 1-22 0,-6-6-4 15,-2 8-1-15,0-1-86 0,-5-2-18 0,-3 1-3 0</inkml:trace>
  <inkml:trace contextRef="#ctx0" brushRef="#br0" timeOffset="57396.15">13817 4404 460 0,'-6'7'41'0,"1"0"-33"0,-3 0-8 0,0 5 0 16,-2 2 501-16,2 2 99 0,2 1 19 0,-4 4 4 0,2-2-467 0,0 4-94 15,-3 5-18-15,1-2-4 0,-4 7-40 0,4 7 0 16,-6-2 0-16,3 0 0 0,0-3 0 0,-1 2 0 16,1 1 0-16,2-3 0 15,1-4 0-15,2 2 0 0,0-3 0 0,3 8 8 16,-1-7-8-16,4 2 0 0,-1-8-8 0,8-1 8 0,-2 4-12 16,2-2 4-16,3-2 0 0,3-3 0 15,-1-2 8-15,1-5 0 0,5-3 0 0,0 4 0 0,2-6 0 0,6 5 9 16,0-5-1-16,2-2-8 0,4 1 29 0,1-6-1 15,-2 5 0-15,6-7 0 0,-1 5 0 0,1-5 0 16,-4 0 0-16,4-5 0 0,-6 5 8 0,0-7 2 0,0 5 0 0,0-6 0 16,-5 1-38-16,2 5 0 15,1-5 0-15,-3 0 0 0,-6 0 0 16,1 2 0-16,-3-2 0 0,-1-5 0 0,-1 10 0 0,-1-5 0 0,-3 0 0 16,1-2 0-16,-3-1 0 0,0 1 0 0,0-3 0 15,-3 0 8 1,-2 0-33-16,-1 1-7 0,-2-3 0 0,0-1-1 15,-5-3-30-15,3-4-5 0,-6-1-2 0,0-1 0 0,0 1-116 16,0-1-23-16</inkml:trace>
  <inkml:trace contextRef="#ctx0" brushRef="#br0" timeOffset="57786.06">14594 4599 2710 0,'19'-5'120'0,"-8"3"25"0,2-3-116 0,3 1-29 0,5-1 0 0,0-2 0 0,5 2 59 15,-4-2 5-15,4 2 2 0,-5-2 0 0,0 3-46 0,-5-1-8 16,0 5-3-16,0 0 0 0,-3 7-9 0,-2-5 0 16,2 5 9-16,-2 10-9 0,-3-1 0 0,0 8-15 15,-1-3 3-15,-4 5 0 16,0 4-13-16,-3 3-3 0,0-2 0 0,-3 7 0 15,-2-6 4-15,-3 1 0 0,0-4 0 0,-3-4 0 0,1 6 24 0,-3-5 0 16,-3-3 0-16,0 1 8 0,-5-8 0 0,2 1 0 0,-5 2 0 16,0-8 0-16,3-1 0 0,-3-3 0 15,-5 0 0-15,3-2 0 0,-1-10 8 0,1 3 3 0,2-5 0 0,0-8 0 16,3 4 1-16,3-8 1 0,-3 2 0 0,5-6 0 16,-3-1-1-1,3 1 0-15,3-10 0 0,2 7 0 0,1-5-9 0,5 1-3 0,-1 6 0 0,4-1 0 16,4 1-8-16,1 0-12 0,0 1 2 0,2 2 1 31,3-3-15-31,2 5-2 0,1 3-1 0,0 2 0 16,2 0-142-16,3-3-29 0,0 8-6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ADTs are implemented by using some data structures</a:t>
            </a:r>
          </a:p>
          <a:p>
            <a:r>
              <a:rPr lang="en-US" dirty="0"/>
              <a:t>ADT: QUEUE</a:t>
            </a:r>
          </a:p>
          <a:p>
            <a:r>
              <a:rPr lang="en-US" dirty="0"/>
              <a:t>Data Structures Used: </a:t>
            </a:r>
            <a:r>
              <a:rPr lang="en-US" dirty="0" err="1"/>
              <a:t>ArrayList</a:t>
            </a:r>
            <a:r>
              <a:rPr lang="en-US" dirty="0"/>
              <a:t> and LinkedList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7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customXml" Target="../ink/ink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11.png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customXml" Target="../ink/ink6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image" Target="../media/image12.png"/><Relationship Id="rId8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/>
              <a:t>Lecture 7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B936-7734-4806-8C63-AF073BAB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3666"/>
            <a:ext cx="1314450" cy="30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Dequeue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AF78-500D-45CD-BD41-60647AE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371600"/>
            <a:ext cx="11853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7" y="4346972"/>
            <a:ext cx="8176103" cy="420291"/>
          </a:xfrm>
          <a:noFill/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When enqueuing, the front index is always fixed and the rear index moves forward in the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71DA-DF06-4A06-9D1B-224D3104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4346972"/>
            <a:ext cx="8858249" cy="420291"/>
          </a:xfrm>
          <a:noFill/>
        </p:spPr>
        <p:txBody>
          <a:bodyPr vert="horz" lIns="68580" tIns="34290" rIns="68580" bIns="3429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650" dirty="0"/>
              <a:t>When dequeuing, the front index is fixed, and the element at the front the queue is removed. Move all the elements after it by one position</a:t>
            </a:r>
          </a:p>
          <a:p>
            <a:pPr marL="0" indent="0" algn="ctr">
              <a:buNone/>
            </a:pPr>
            <a:r>
              <a:rPr lang="en-US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129-DEDB-4A24-8444-81B692C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Consider doing the following operations on an initially empty queue, q: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What are the contents of the stack, from front (left) to rear (right):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5, 10, 4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F4FDA-0084-47E6-B73B-2F39B056C30B}"/>
                  </a:ext>
                </a:extLst>
              </p14:cNvPr>
              <p14:cNvContentPartPr/>
              <p14:nvPr/>
            </p14:nvContentPartPr>
            <p14:xfrm>
              <a:off x="343800" y="1655640"/>
              <a:ext cx="8315640" cy="22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F4FDA-0084-47E6-B73B-2F39B056C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440" y="1646280"/>
                <a:ext cx="8334360" cy="22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1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10" y="143540"/>
            <a:ext cx="61722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Searching with a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835004" y="1257680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1455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890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325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24574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14550" y="24574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8900" y="29694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250" y="24574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29718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4550" y="29718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28900" y="24550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9718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02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14550" y="14287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89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43250" y="14287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9441" y="16609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82291" y="15073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9441" y="21478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82291" y="19942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39441" y="26681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82291" y="2514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39441" y="31551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82291" y="30015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7521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1806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895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24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97956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0806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182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611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28CB39-C68F-4BF6-9210-86B372F15AE4}"/>
                  </a:ext>
                </a:extLst>
              </p14:cNvPr>
              <p14:cNvContentPartPr/>
              <p14:nvPr/>
            </p14:nvContentPartPr>
            <p14:xfrm>
              <a:off x="3341520" y="399240"/>
              <a:ext cx="5640840" cy="319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28CB39-C68F-4BF6-9210-86B372F15A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2160" y="389880"/>
                <a:ext cx="565956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3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079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514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949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384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790" y="14059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5140" y="14059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9490" y="191789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3840" y="1405921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0790" y="1920271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5140" y="19202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39490" y="140354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53840" y="19202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7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5140" y="37722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394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53840" y="3772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0031" y="60939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" y="45580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0031" y="109635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2881" y="9427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031" y="161666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2881" y="146307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0031" y="210362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" y="195003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580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65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001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430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8547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51397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2288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717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1D62A1-3CAC-4118-83A3-649D9A7D4003}"/>
                  </a:ext>
                </a:extLst>
              </p14:cNvPr>
              <p14:cNvContentPartPr/>
              <p14:nvPr/>
            </p14:nvContentPartPr>
            <p14:xfrm>
              <a:off x="322920" y="26640"/>
              <a:ext cx="8581320" cy="493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1D62A1-3CAC-4118-83A3-649D9A7D40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3560" y="17280"/>
                <a:ext cx="8600040" cy="49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69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on to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</a:t>
            </a:r>
            <a:r>
              <a:rPr lang="en-US" sz="1500"/>
              <a:t>the queue.</a:t>
            </a:r>
            <a:endParaRPr lang="en-US" sz="1500" dirty="0"/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</a:t>
            </a:r>
            <a:r>
              <a:rPr lang="en-US"/>
              <a:t>due Friday </a:t>
            </a:r>
            <a:r>
              <a:rPr lang="en-US" dirty="0"/>
              <a:t>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...........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Deque are public and accessible by anyone. But a Stack 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head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BCE33-FC81-49D4-81F9-C8747CD5EBD2}"/>
                  </a:ext>
                </a:extLst>
              </p14:cNvPr>
              <p14:cNvContentPartPr/>
              <p14:nvPr/>
            </p14:nvContentPartPr>
            <p14:xfrm>
              <a:off x="4908240" y="1972440"/>
              <a:ext cx="2539800" cy="239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BCE33-FC81-49D4-81F9-C8747CD5E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8880" y="1963080"/>
                <a:ext cx="2558520" cy="24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8331-F948-4DB1-B16D-BF34CC6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Adapt Queue from 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AAB-00F9-4AAA-911A-0D84D7AB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enqueue -&gt; </a:t>
            </a:r>
            <a:r>
              <a:rPr lang="en-US" dirty="0" err="1"/>
              <a:t>addLast</a:t>
            </a:r>
            <a:endParaRPr lang="en-US" dirty="0"/>
          </a:p>
          <a:p>
            <a:pPr>
              <a:buSzPct val="100000"/>
            </a:pPr>
            <a:r>
              <a:rPr lang="en-US" dirty="0"/>
              <a:t>dequeue -&gt; </a:t>
            </a:r>
            <a:r>
              <a:rPr lang="en-US" dirty="0" err="1"/>
              <a:t>removeFirst</a:t>
            </a:r>
            <a:endParaRPr lang="en-US" dirty="0"/>
          </a:p>
          <a:p>
            <a:pPr>
              <a:buSzPct val="100000"/>
            </a:pPr>
            <a:r>
              <a:rPr lang="en-US" dirty="0"/>
              <a:t>peek -&gt; </a:t>
            </a:r>
            <a:r>
              <a:rPr lang="en-US" dirty="0" err="1"/>
              <a:t>peekFirst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3E64-92DB-4C09-A90B-652D44A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43000"/>
            <a:ext cx="3527098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339100" y="100508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9813E-F6C8-4B4C-AEB5-DA97EC9136F0}"/>
                  </a:ext>
                </a:extLst>
              </p14:cNvPr>
              <p14:cNvContentPartPr/>
              <p14:nvPr/>
            </p14:nvContentPartPr>
            <p14:xfrm>
              <a:off x="281160" y="490680"/>
              <a:ext cx="5096160" cy="377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9813E-F6C8-4B4C-AEB5-DA97EC913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800" y="481320"/>
                <a:ext cx="5114880" cy="37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F2A-CAD8-4E44-ADB5-174072D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481A-0D7E-47B0-9AC8-9B5387DD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3926"/>
            <a:ext cx="5428129" cy="32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779A1-9D8F-47AC-84EA-866BBCC77955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2766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00" dirty="0"/>
              <a:t>Queue – insertion and deletion operations are performed at two different ends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D61DDE-A64D-412F-869B-8DE3F748FEB1}"/>
                  </a:ext>
                </a:extLst>
              </p14:cNvPr>
              <p14:cNvContentPartPr/>
              <p14:nvPr/>
            </p14:nvContentPartPr>
            <p14:xfrm>
              <a:off x="7028640" y="2575800"/>
              <a:ext cx="1226880" cy="69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D61DDE-A64D-412F-869B-8DE3F748F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9280" y="2566440"/>
                <a:ext cx="1245600" cy="7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Queue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0C0957-5F97-4273-A011-DE2B28DB1A63}"/>
                  </a:ext>
                </a:extLst>
              </p14:cNvPr>
              <p14:cNvContentPartPr/>
              <p14:nvPr/>
            </p14:nvContentPartPr>
            <p14:xfrm>
              <a:off x="250560" y="1191600"/>
              <a:ext cx="613800" cy="49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0C0957-5F97-4273-A011-DE2B28DB1A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00" y="1182240"/>
                <a:ext cx="63252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3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B2-97A5-4774-8EDC-AB7CE90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A3A32-BBEC-42AB-A25C-6D319AFB8CB4}"/>
              </a:ext>
            </a:extLst>
          </p:cNvPr>
          <p:cNvSpPr txBox="1"/>
          <p:nvPr/>
        </p:nvSpPr>
        <p:spPr>
          <a:xfrm>
            <a:off x="571500" y="1200150"/>
            <a:ext cx="794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queue </a:t>
            </a:r>
            <a:r>
              <a:rPr lang="en-US" sz="2400" dirty="0"/>
              <a:t>is an ADT, in which insertion is done at one end, while deletion is performed at the other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the elements of queues follows a First In, First Out (FIFO) order.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Like customers standing in a line in a store, the first customer in is the first customer 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only add to the end of the queue, and can only examine/remove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297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9D0-EDA6-4939-9C3D-2C197DB3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385209"/>
            <a:ext cx="7420600" cy="773412"/>
          </a:xfrm>
        </p:spPr>
        <p:txBody>
          <a:bodyPr anchor="b">
            <a:normAutofit/>
          </a:bodyPr>
          <a:lstStyle/>
          <a:p>
            <a:r>
              <a:rPr lang="en-US"/>
              <a:t>Enqueue and Dequeue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047E-2F3F-4547-896F-85AD74F4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0" y="2571153"/>
            <a:ext cx="3802037" cy="8079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A77F06-9F9F-42DF-A3E5-9735EF55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Like lines in a store, a queue has a front and a rear.</a:t>
            </a:r>
          </a:p>
          <a:p>
            <a:r>
              <a:rPr lang="en-US" sz="1800"/>
              <a:t>Enqueue – insert an element at the rear of the queue</a:t>
            </a:r>
          </a:p>
          <a:p>
            <a:r>
              <a:rPr lang="en-US" sz="1800"/>
              <a:t>Dequeue – remove an element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5469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E7B-9FE6-47E2-9263-5B47BCE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Enqueue and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846-EFC7-45C3-8452-9A852FF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empty static integer queue that is capable of holding a maximum of three values. With that queue we execute the following enqueue operations.</a:t>
            </a:r>
          </a:p>
          <a:p>
            <a:pPr marL="0" indent="0">
              <a:buNone/>
            </a:pPr>
            <a:r>
              <a:rPr lang="en-US" dirty="0"/>
              <a:t>Enqueue(3);</a:t>
            </a:r>
          </a:p>
          <a:p>
            <a:pPr marL="0" indent="0">
              <a:buNone/>
            </a:pPr>
            <a:r>
              <a:rPr lang="en-US" dirty="0"/>
              <a:t>Enqueue(6);</a:t>
            </a:r>
          </a:p>
          <a:p>
            <a:pPr marL="0" indent="0">
              <a:buNone/>
            </a:pPr>
            <a:r>
              <a:rPr lang="en-US" dirty="0"/>
              <a:t>Enqueue(9);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C6CD6-822B-42ED-A44D-E23826FD19B5}"/>
                  </a:ext>
                </a:extLst>
              </p14:cNvPr>
              <p14:cNvContentPartPr/>
              <p14:nvPr/>
            </p14:nvContentPartPr>
            <p14:xfrm>
              <a:off x="2725920" y="50400"/>
              <a:ext cx="6281280" cy="49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C6CD6-822B-42ED-A44D-E23826FD1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560" y="41040"/>
                <a:ext cx="6300000" cy="49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9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3393A6-C645-4203-B8F0-0391F2AEC734}"/>
              </a:ext>
            </a:extLst>
          </p:cNvPr>
          <p:cNvSpPr/>
          <p:nvPr/>
        </p:nvSpPr>
        <p:spPr>
          <a:xfrm>
            <a:off x="114300" y="28575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Enqueue(3);</a:t>
            </a:r>
          </a:p>
          <a:p>
            <a:r>
              <a:rPr lang="en-US" sz="1350" dirty="0"/>
              <a:t>Enqueue(6);</a:t>
            </a:r>
          </a:p>
          <a:p>
            <a:r>
              <a:rPr lang="en-US" sz="1350" dirty="0"/>
              <a:t>Enqueue(9);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3523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</TotalTime>
  <Words>1503</Words>
  <Application>Microsoft Office PowerPoint</Application>
  <PresentationFormat>On-screen Show (16:9)</PresentationFormat>
  <Paragraphs>277</Paragraphs>
  <Slides>32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Georgia</vt:lpstr>
      <vt:lpstr>Courier New</vt:lpstr>
      <vt:lpstr>Calibri Light</vt:lpstr>
      <vt:lpstr>Calibri</vt:lpstr>
      <vt:lpstr>Times</vt:lpstr>
      <vt:lpstr>Arial</vt:lpstr>
      <vt:lpstr>Roboto Mono</vt:lpstr>
      <vt:lpstr>Office Theme</vt:lpstr>
      <vt:lpstr>CSE 12 – Basic Data Structures and Object-Oriented Design Lecture 7 </vt:lpstr>
      <vt:lpstr>Announcements</vt:lpstr>
      <vt:lpstr>Topics</vt:lpstr>
      <vt:lpstr>Queue</vt:lpstr>
      <vt:lpstr>Is a Queue an ADT or a data structure?</vt:lpstr>
      <vt:lpstr>Queue</vt:lpstr>
      <vt:lpstr>Enqueue and Dequeue</vt:lpstr>
      <vt:lpstr>Example of Enqueue and Dequeue</vt:lpstr>
      <vt:lpstr>PowerPoint Presentation</vt:lpstr>
      <vt:lpstr>Queue State After Enqueue</vt:lpstr>
      <vt:lpstr>Queue State After Dequeue</vt:lpstr>
      <vt:lpstr>Queue Implementation of Array</vt:lpstr>
      <vt:lpstr>Queue Implementation of Array</vt:lpstr>
      <vt:lpstr>Queues</vt:lpstr>
      <vt:lpstr>Searching with a Queue</vt:lpstr>
      <vt:lpstr>PowerPoint Presentation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Mapping Attributes</vt:lpstr>
      <vt:lpstr>Mapping methods</vt:lpstr>
      <vt:lpstr>Adapter Pattern Summary</vt:lpstr>
      <vt:lpstr>Adapt Queue from Deque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157</cp:revision>
  <dcterms:modified xsi:type="dcterms:W3CDTF">2021-01-20T16:54:13Z</dcterms:modified>
</cp:coreProperties>
</file>