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0" autoAdjust="0"/>
    <p:restoredTop sz="96036" autoAdjust="0"/>
  </p:normalViewPr>
  <p:slideViewPr>
    <p:cSldViewPr snapToGrid="0">
      <p:cViewPr varScale="1">
        <p:scale>
          <a:sx n="124" d="100"/>
          <a:sy n="124" d="100"/>
        </p:scale>
        <p:origin x="102" y="3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1/5/2021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1/5/2021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&amp; Paul Cao, Winter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8am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fontScale="92500" lnSpcReduction="20000"/>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TotalTime>
  <Words>371</Words>
  <Application>Microsoft Office PowerPoint</Application>
  <PresentationFormat>On-screen Show (16:9)</PresentationFormat>
  <Paragraphs>26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Calibri</vt:lpstr>
      <vt:lpstr>Arial</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96</cp:revision>
  <dcterms:modified xsi:type="dcterms:W3CDTF">2021-01-05T18:20:30Z</dcterms:modified>
</cp:coreProperties>
</file>