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3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4.xml" ContentType="application/vnd.openxmlformats-officedocument.presentationml.notesSlide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notesSlides/notesSlide5.xml" ContentType="application/vnd.openxmlformats-officedocument.presentationml.notesSlide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notesSlides/notesSlide6.xml" ContentType="application/vnd.openxmlformats-officedocument.presentationml.notesSlide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8.xml" ContentType="application/vnd.openxmlformats-officedocument.presentationml.notesSlide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0.xml" ContentType="application/vnd.openxmlformats-officedocument.presentationml.notesSlide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1" r:id="rId4"/>
    <p:sldId id="455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73" r:id="rId16"/>
    <p:sldId id="476" r:id="rId17"/>
    <p:sldId id="477" r:id="rId18"/>
    <p:sldId id="478" r:id="rId19"/>
    <p:sldId id="263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5984" autoAdjust="0"/>
  </p:normalViewPr>
  <p:slideViewPr>
    <p:cSldViewPr snapToGrid="0">
      <p:cViewPr varScale="1">
        <p:scale>
          <a:sx n="134" d="100"/>
          <a:sy n="134" d="100"/>
        </p:scale>
        <p:origin x="72" y="1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0:31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16 11976 0 0,'-16'-10'5074'0'0,"29"7"-3517"0"0,-3 2-1169 0 0,0 0 0 0 0,0 0-1 0 0,0 1 1 0 0,0 1 0 0 0,11 1-1 0 0,52 12 564 0 0,-34-6-420 0 0,264 42 2721 0 0,-223-42-2574 0 0,148-5 0 0 0,79-31 542 0 0,-178 9-335 0 0,-39 4-609 0 0,140-3-1 0 0,-217 18-237 0 0,1 0-1 0 0,-1 1 1 0 0,24 6 0 0 0,-33-7-26 0 0,-1 1 0 0 0,0 0 0 0 0,0 0 0 0 0,1 0 0 0 0,-1 1 0 0 0,0-1 0 0 0,0 1 1 0 0,0-1-1 0 0,-1 1 0 0 0,1 0 0 0 0,0 0 0 0 0,-1 1 0 0 0,1-1 0 0 0,-1 0 1 0 0,0 1-1 0 0,1-1 0 0 0,-1 1 0 0 0,-1 0 0 0 0,1 0 0 0 0,2 3 0 0 0,-4-5 2 0 0,0 0-1 0 0,0 0 0 0 0,0 0 0 0 0,1-1 0 0 0,-1 1 0 0 0,0 0 1 0 0,0 0-1 0 0,0 0 0 0 0,0 0 0 0 0,0 0 0 0 0,-1 0 0 0 0,1-1 1 0 0,0 1-1 0 0,0 0 0 0 0,0 0 0 0 0,-1 0 0 0 0,1-1 0 0 0,-1 1 1 0 0,1 0-1 0 0,0 0 0 0 0,-1-1 0 0 0,1 1 0 0 0,-1 0 0 0 0,0-1 1 0 0,1 1-1 0 0,-1 0 0 0 0,1-1 0 0 0,-1 1 0 0 0,0-1 0 0 0,1 1 1 0 0,-1-1-1 0 0,0 1 0 0 0,0-1 0 0 0,0 0 0 0 0,1 1 1 0 0,-1-1-1 0 0,0 0 0 0 0,0 0 0 0 0,0 1 0 0 0,-1-1 0 0 0,-3 1-633 0 0,0 0 0 0 0,1 0 0 0 0,-1-1 0 0 0,0 1 0 0 0,-9-2 1 0 0,2 0-9127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1:00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5 367 8288 0 0,'-5'-13'888'0'0,"5"10"-469"0"0,0 1 0 0 0,0-1 1 0 0,0 0-1 0 0,0 0 0 0 0,1 0 1 0 0,-1 0-1 0 0,1 0 0 0 0,0 0 1 0 0,-1 1-1 0 0,1-1 0 0 0,1 0 0 0 0,0-2 1 0 0,21-32 7708 0 0,-14 24-6902 0 0,9-12 518 0 0,44-45 0 0 0,-25 30-953 0 0,-24 26-566 0 0,5-8 153 0 0,30-25 0 0 0,-42 41-340 0 0,1 1 0 0 0,-1 0 0 0 0,1 1 0 0 0,0-1 0 0 0,1 1 0 0 0,-1 1 0 0 0,1-1 0 0 0,0 1 0 0 0,10-2-1 0 0,-14 4-28 0 0,0 0 0 0 0,0 1-1 0 0,0-1 1 0 0,0 1-1 0 0,0 0 1 0 0,0 1-1 0 0,0-1 1 0 0,0 1 0 0 0,0-1-1 0 0,0 1 1 0 0,0 0-1 0 0,6 3 1 0 0,-4-1-3 0 0,-1 0 1 0 0,0 0-1 0 0,0 0 0 0 0,0 1 1 0 0,0-1-1 0 0,0 1 1 0 0,6 8-1 0 0,3 5 7 0 0,-1 1 0 0 0,-1 0 0 0 0,17 35 0 0 0,-19-33 7 0 0,5 9-60 0 0,4 6-253 0 0,0 0 0 0 0,38 49-1 0 0,-51-78-313 0 0,-1-1-1 0 0,1 1 1 0 0,0-1-1 0 0,13 8 1 0 0,-2-5-860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1:03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15520 0 0,'0'0'1407'0'0,"-11"13"-73"0"0,7-6-727 0 0,0-1 0 0 0,0 0 0 0 0,1 1 0 0 0,0 0 0 0 0,1 0 0 0 0,-1 0 1 0 0,1 0-1 0 0,-1 12 0 0 0,-3 4 5 0 0,1-2-477 0 0,1 0 0 0 0,1 1 1 0 0,0 0-1 0 0,2 0 0 0 0,1 29 1 0 0,0-50-192 0 0,0 0 0 0 0,0 1 0 0 0,0-1 1 0 0,1 0-1 0 0,-1 0 0 0 0,0 0 0 0 0,0 0 1 0 0,1 1-1 0 0,-1-1 0 0 0,0 0 0 0 0,1 0 1 0 0,0 0-1 0 0,-1 0 0 0 0,1 0 0 0 0,-1 0 1 0 0,1 0-1 0 0,0 0 0 0 0,0 0 0 0 0,0-1 1 0 0,-1 1-1 0 0,1 0 0 0 0,0 0 0 0 0,0-1 1 0 0,0 1-1 0 0,0 0 0 0 0,0-1 0 0 0,0 1 1 0 0,0-1-1 0 0,0 0 0 0 0,2 1 0 0 0,-1-1-180 0 0,0 1 0 0 0,0-1 0 0 0,0-1 0 0 0,0 1 0 0 0,0 0 0 0 0,0 0-1 0 0,0-1 1 0 0,0 1 0 0 0,0-1 0 0 0,0 0 0 0 0,0 1 0 0 0,0-1 0 0 0,0 0-1 0 0,-1 0 1 0 0,1 0 0 0 0,2-3 0 0 0,10-5-1267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1:03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5984 0 0,'0'-3'153'0'0,"1"0"-1"0"0,0 0 1 0 0,0 1 0 0 0,0-1 0 0 0,0 0 0 0 0,0 1-1 0 0,1-1 1 0 0,-1 0 0 0 0,1 1 0 0 0,0 0 0 0 0,0-1-1 0 0,2-2 1 0 0,-1 3 734 0 0,-1 1-1 0 0,0-1 0 0 0,1 0 0 0 0,0 1 0 0 0,-1 0 1 0 0,1 0-1 0 0,0-1 0 0 0,3 1 0 0 0,60-17 5850 0 0,36-4-4420 0 0,-74 16-1955 0 0,-21 3-240 0 0,1 1-1 0 0,0 1 1 0 0,0 0-1 0 0,8-1 1 0 0,-15 2 60 0 0,0 1-128 0 0,0 0 0 0 0,0 0 0 0 0,-1 0 0 0 0,1 0 0 0 0,0 0 0 0 0,-1 1 0 0 0,1-1 0 0 0,-1 0 0 0 0,1 0 0 0 0,-1 0 0 0 0,1 2 0 0 0,-2 2 63 0 0,1-1-1 0 0,-1 1 1 0 0,0-1-1 0 0,0 0 1 0 0,0 0 0 0 0,0 1-1 0 0,-1-1 1 0 0,-2 4-1 0 0,-19 32 432 0 0,8-15-251 0 0,10-16-181 0 0,-9 15 42 0 0,2 1 1 0 0,0 0-1 0 0,1 1 1 0 0,-9 32-1 0 0,14-36-175 0 0,4-16-79 0 0,1 0 0 0 0,-1 1 0 0 0,1-1 0 0 0,-1 12-1 0 0,2-12-127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1:04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684 77 6448 0 0,'0'0'12914'0'0,"-9"-13"-10045"0"0,2 7-2551 0 0,-1 0 0 0 0,0 0-1 0 0,-1 1 1 0 0,1 1 0 0 0,-1 0-1 0 0,0 0 1 0 0,0 0 0 0 0,-1 1-1 0 0,1 1 1 0 0,-19-4 0 0 0,-7 2 78 0 0,-61 1-1 0 0,26 2 487 0 0,-152-3 566 0 0,207 4-1341 0 0,3-1 38 0 0,1 1 1 0 0,0 0 0 0 0,0 1 0 0 0,0 0 0 0 0,0 1 0 0 0,-16 5 0 0 0,25-7-139 0 0,0 1 1 0 0,0 0-1 0 0,1 0 0 0 0,-1 0 0 0 0,0 0 1 0 0,1 1-1 0 0,-1-1 0 0 0,1 0 0 0 0,0 1 1 0 0,-1-1-1 0 0,1 1 0 0 0,0-1 0 0 0,0 1 1 0 0,0 0-1 0 0,0-1 0 0 0,0 1 0 0 0,0 0 0 0 0,0 0 1 0 0,1 0-1 0 0,-1 0 0 0 0,1-1 0 0 0,-1 1 1 0 0,1 0-1 0 0,0 0 0 0 0,0 0 0 0 0,-1 0 1 0 0,1 0-1 0 0,1 0 0 0 0,-1 2 0 0 0,2 6 32 0 0,0 0-1 0 0,0-1 1 0 0,1 0-1 0 0,6 15 1 0 0,-5-15-33 0 0,4 9-6 0 0,1-1 0 0 0,1 0 0 0 0,20 25 0 0 0,-22-31 0 0 0,11 15 0 0 0,0-2 0 0 0,2 0 0 0 0,46 40 0 0 0,-53-53 0 0 0,1 0 0 0 0,0 0 0 0 0,1-2 0 0 0,0 0 0 0 0,1 0 0 0 0,-1-2 0 0 0,2 0 0 0 0,21 5 0 0 0,-31-10 42 0 0,1 0 0 0 0,0-1 0 0 0,0 0 0 0 0,0 0 0 0 0,0-1-1 0 0,0-1 1 0 0,-1 1 0 0 0,1-1 0 0 0,0-1 0 0 0,0 0 0 0 0,-1 0 0 0 0,1-1 0 0 0,10-4 0 0 0,-8 2 24 0 0,-1-1-1 0 0,1 0 1 0 0,-1-1 0 0 0,-1 0 0 0 0,0 0 0 0 0,0-1 0 0 0,0 0 0 0 0,-1-1 0 0 0,12-15-1 0 0,-11 11 9 0 0,0 0-1 0 0,-1-1 0 0 0,0 0 1 0 0,-1-1-1 0 0,0 1 0 0 0,-1-1 1 0 0,-1-1-1 0 0,-1 1 0 0 0,0-1 1 0 0,-1 0-1 0 0,0 0 0 0 0,0-25 1 0 0,-3 33-53 0 0,-1 0 1 0 0,0 0-1 0 0,0 1 1 0 0,-1-1-1 0 0,0 0 1 0 0,0 1-1 0 0,-6-14 1 0 0,6 17-36 0 0,0 0 0 0 0,0 0 0 0 0,0 0 0 0 0,-1 0 0 0 0,0 0 0 0 0,0 1 0 0 0,0-1 0 0 0,0 1 0 0 0,0 0 0 0 0,-1 0 0 0 0,1 0 0 0 0,-1 0 0 0 0,0 1 0 0 0,-5-3 0 0 0,4 3-162 0 0,0 1 0 0 0,0-1 0 0 0,0 1 0 0 0,0 1-1 0 0,0-1 1 0 0,0 1 0 0 0,0 0 0 0 0,0 0 0 0 0,0 0-1 0 0,0 1 1 0 0,0 0 0 0 0,-6 1 0 0 0,-8 2-1527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1:25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192 255 10136 0 0,'2'-13'769'0'0,"19"-44"-482"0"0,-18 47-246 0 0,0 4 88 0 0,-1-1 0 0 0,0 1 1 0 0,0 0-1 0 0,-1-1 0 0 0,1 1 0 0 0,-1-13 0 0 0,1-1 1276 0 0,-1 17-942 0 0,-1-1 1 0 0,0 1-1 0 0,1 0 1 0 0,-1 0-1 0 0,0 0 1 0 0,0 0 0 0 0,-1-1-1 0 0,1 1 1 0 0,-1 0-1 0 0,1 0 1 0 0,-1 0-1 0 0,0 0 1 0 0,-2-4-1 0 0,-1 1 495 0 0,3 3-715 0 0,0 1-1 0 0,0-1 0 0 0,-1 1 0 0 0,1 0 0 0 0,-1-1 0 0 0,1 1 0 0 0,-1 0 0 0 0,0 0 0 0 0,0 0 0 0 0,0 1 1 0 0,0-1-1 0 0,0 0 0 0 0,0 1 0 0 0,0-1 0 0 0,-1 1 0 0 0,1 0 0 0 0,-4-2 0 0 0,1 1-138 0 0,1 1 0 0 0,0 0 0 0 0,-1 0 0 0 0,1 0-1 0 0,-1 1 1 0 0,0-1 0 0 0,1 1 0 0 0,-1 0 0 0 0,1 0-1 0 0,-1 1 1 0 0,1-1 0 0 0,-1 1 0 0 0,1 0 0 0 0,-1 0 0 0 0,1 1-1 0 0,-1-1 1 0 0,1 1 0 0 0,0 0 0 0 0,0 0 0 0 0,0 0-1 0 0,0 1 1 0 0,0-1 0 0 0,1 1 0 0 0,-1 0 0 0 0,1 0 0 0 0,-1 0-1 0 0,1 1 1 0 0,0-1 0 0 0,-2 5 0 0 0,-4 7-66 0 0,1 1 1 0 0,0 0-1 0 0,1 1 1 0 0,1 0-1 0 0,0 0 0 0 0,2 0 1 0 0,0 1-1 0 0,-3 32 1 0 0,5-29 32 0 0,2-1 0 0 0,0 0 0 0 0,1 0 1 0 0,1 1-1 0 0,1-1 0 0 0,1 0 1 0 0,10 30-1 0 0,-11-41-9 0 0,1-1 1 0 0,0 0-1 0 0,0 0 0 0 0,1 0 1 0 0,0 0-1 0 0,0-1 1 0 0,0 1-1 0 0,1-1 0 0 0,1-1 1 0 0,-1 1-1 0 0,1-1 1 0 0,13 10-1 0 0,-14-12 26 0 0,1-1 0 0 0,-1 1 0 0 0,1-1 0 0 0,0 0 0 0 0,-1-1 0 0 0,1 0 0 0 0,0 0 0 0 0,1 0 0 0 0,-1-1 0 0 0,0 0 0 0 0,0 0 0 0 0,0-1 0 0 0,1 0-1 0 0,-1 0 1 0 0,0-1 0 0 0,13-2 0 0 0,-10 0-60 0 0,0 0-1 0 0,0 0 0 0 0,0-2 1 0 0,0 1-1 0 0,-1-1 0 0 0,0 0 1 0 0,1-1-1 0 0,-2 0 0 0 0,1-1 1 0 0,-1 0-1 0 0,0 0 0 0 0,-1-1 1 0 0,1 0-1 0 0,-2 0 0 0 0,1 0 1 0 0,-1-1-1 0 0,0 0 0 0 0,6-14 1 0 0,-6 10 5 0 0,0 0 1 0 0,-1 0 0 0 0,-1 0-1 0 0,0-1 1 0 0,-1 0 0 0 0,0 1-1 0 0,-1-1 1 0 0,-1 0 0 0 0,0 0-1 0 0,-1 0 1 0 0,-1 0 0 0 0,0 0-1 0 0,-5-24 1 0 0,4 30-32 0 0,0 0 0 0 0,-1 0 0 0 0,0 1 0 0 0,-1 0 0 0 0,1-1 0 0 0,-1 1 0 0 0,-1 1 0 0 0,-5-8 0 0 0,8 12-25 0 0,0-1 0 0 0,0 1-1 0 0,0 0 1 0 0,-1 0 0 0 0,1 0 0 0 0,-1 0 0 0 0,1 1 0 0 0,-1-1 0 0 0,0 1 0 0 0,-4-2 0 0 0,5 2-19 0 0,0 1-1 0 0,0-1 1 0 0,0 1 0 0 0,0 0-1 0 0,-1 0 1 0 0,1 0-1 0 0,0 0 1 0 0,0 0 0 0 0,0 0-1 0 0,0 0 1 0 0,0 1 0 0 0,0-1-1 0 0,0 1 1 0 0,0 0-1 0 0,0-1 1 0 0,0 1 0 0 0,-2 2-1 0 0,0-1-404 0 0,0 0 0 0 0,0 1 0 0 0,0 0-1 0 0,0 0 1 0 0,1 1 0 0 0,-1-1 0 0 0,1 1-1 0 0,0-1 1 0 0,0 1 0 0 0,-3 5 0 0 0,-5 10-9343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1:25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23 14832 0 0,'-12'-23'13766'0'0,"15"37"-12682"0"0,-2 3-788 0 0,0 0 1 0 0,-2 0-1 0 0,0 0 1 0 0,0 0-1 0 0,-7 24 1 0 0,0 17 129 0 0,2-6-145 0 0,-5 59 101 0 0,10-89-354 0 0,-1-5 10 0 0,2 0-1 0 0,-1 1 1 0 0,2-1 0 0 0,5 33 0 0 0,-5-47-59 0 0,-1-1 0 0 0,1 1 1 0 0,0-1-1 0 0,0 1 0 0 0,0-1 0 0 0,0 1 0 0 0,1-1 1 0 0,-1 0-1 0 0,1 1 0 0 0,-1-1 0 0 0,1 0 1 0 0,0 0-1 0 0,0 0 0 0 0,0 0 0 0 0,0 0 0 0 0,0-1 1 0 0,0 1-1 0 0,0-1 0 0 0,1 1 0 0 0,-1-1 0 0 0,4 2 1 0 0,-6-4-148 0 0,1 1 0 0 0,0 0 0 0 0,0 0 1 0 0,0 0-1 0 0,0 0 0 0 0,-1 0 0 0 0,1-1 1 0 0,0 1-1 0 0,0 0 0 0 0,0-1 0 0 0,-1 1 1 0 0,1-1-1 0 0,0 1 0 0 0,-1-1 1 0 0,2 0-1 0 0,2-2-1019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1:31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5064 0 0,'0'0'2734'0'0,"4"-15"2290"0"0,1-4-2214 0 0,-5 18-2180 0 0,6-12 1462 0 0,-4 6-1381 0 0,-2 6-588 0 0,0 0 0 0 0,0 0 0 0 0,1 1-1 0 0,-1-1 1 0 0,0 0 0 0 0,1 0-1 0 0,-1 0 1 0 0,0 0 0 0 0,1 1 0 0 0,-1-1-1 0 0,1 0 1 0 0,0 0 0 0 0,2-14 2105 0 0,-2 9-1687 0 0,-1 4-442 0 0,1 1 0 0 0,-1-1 0 0 0,1 1 0 0 0,-1 0 0 0 0,1-1 1 0 0,0 1-1 0 0,0-1 0 0 0,0 1 0 0 0,0 0 0 0 0,0 0 0 0 0,0-1 0 0 0,0 1 0 0 0,0 0 0 0 0,0 0 1 0 0,1 0-1 0 0,-1 0 0 0 0,0 1 0 0 0,1-1 0 0 0,-1 0 0 0 0,3-1 0 0 0,1 1-19 0 0,0 0 0 0 0,0 0 0 0 0,0 0 0 0 0,0 1 0 0 0,10 0 0 0 0,71 5 163 0 0,4 0 190 0 0,47 4-328 0 0,-122-8-86 0 0,10 2 7 0 0,0 2-1 0 0,0 0 1 0 0,-1 2 0 0 0,46 18-1 0 0,-17 5 93 0 0,-21-14 9 0 0,55 25 321 0 0,-76-37-366 0 0,1-1 1 0 0,-1 0-1 0 0,1 0 0 0 0,-1-1 0 0 0,1-1 0 0 0,14 0 0 0 0,43 5 182 0 0,-52-6-235 0 0,1 2 0 0 0,28 6 0 0 0,-24-2-16 0 0,0 0 0 0 0,0 2 1 0 0,22 10-1 0 0,35 15 63 0 0,-18-9-784 0 0,-34-13 889 0 0,-1-2 1 0 0,1 0-1 0 0,49 7 0 0 0,23-8-159 0 0,238 49 212 0 0,-323-55-229 0 0,1 0-1 0 0,17 0 1 0 0,-22-2-6 0 0,1 1 1 0 0,0 0-1 0 0,0 1 1 0 0,0 0 0 0 0,12 4-1 0 0,49 20 1 0 0,-43-15 0 0 0,51 12 0 0 0,-33-10 0 0 0,47 6 75 0 0,116 25-25 0 0,-161-35-47 0 0,119 7 43 0 0,-75-10-28 0 0,-45-2-18 0 0,-23-3 0 0 0,0 1 0 0 0,29 7 0 0 0,136 24-1 0 0,-6-2 13 0 0,-142-22 3 0 0,-3 0 4 0 0,63 21 0 0 0,23 10-19 0 0,7 3 0 0 0,-78-19 9 0 0,-29-11 30 0 0,51 15 0 0 0,25 7 261 0 0,-31-10-559 0 0,-37-14 232 0 0,52 17-24 0 0,92 17 1 0 0,-111-31 61 0 0,47 7 31 0 0,-20-1 60 0 0,-23-4 4 0 0,33 9-64 0 0,25 3 2 0 0,-49-11 63 0 0,-17-2-33 0 0,-53-12-65 0 0,-1-1 0 0 0,0 1 0 0 0,12 5 0 0 0,18 6 19 0 0,191 36-17 0 0,-207-46 2 0 0,0 0 0 0 0,0-2 1 0 0,42-1-1 0 0,29-3 62 0 0,-67 3-126 0 0,-1 2-1 0 0,35 7 1 0 0,-21-3 314 0 0,-29-4-205 0 0,0 0-1 0 0,-1 0 1 0 0,1 1-1 0 0,-1 0 1 0 0,0 1-1 0 0,12 8 1 0 0,-8-6 16 0 0,28 14 1 0 0,55 21 125 0 0,-91-40-175 0 0,0 0 1 0 0,0 0-1 0 0,0-1 0 0 0,-1 0 1 0 0,1 0-1 0 0,1 0 0 0 0,4 0 1 0 0,-9-1-20 0 0,-1 0 0 0 0,0 0 0 0 0,1 0 0 0 0,-1 0 0 0 0,0-1-1 0 0,1 1 1 0 0,-1 0 0 0 0,1 0 0 0 0,-1 0 0 0 0,0 0 0 0 0,1 0 0 0 0,-1-1 0 0 0,0 1 0 0 0,1 0 0 0 0,-1 0 0 0 0,0 0 0 0 0,0-1 0 0 0,1 1 0 0 0,-1 0 0 0 0,0-1 0 0 0,1 1 0 0 0,-1 0 0 0 0,0-1 0 0 0,0 1 0 0 0,0 0 0 0 0,0-1 0 0 0,1 1 0 0 0,-1 0 0 0 0,0-1 0 0 0,0 1 0 0 0,0 0-1 0 0,0-1 1 0 0,0 1 0 0 0,0-1 0 0 0,0 1 0 0 0,0 0 0 0 0,0-1 0 0 0,0 1 0 0 0,0 0 0 0 0,0-1 0 0 0,0 1 0 0 0,0-1 0 0 0,0 1 0 0 0,-1-1 0 0 0,-4-14 171 0 0,-2 2-119 0 0,-1 1 1 0 0,0 0-1 0 0,0 0 0 0 0,-2 1 1 0 0,-14-15-1 0 0,5 10-27 0 0,-1 0 0 0 0,-26-16 0 0 0,-14-5 27 0 0,-24-16-63 0 0,77 49 18 0 0,1 0-1 0 0,-1 0 1 0 0,0 1-1 0 0,0 0 1 0 0,0 0 0 0 0,0 1-1 0 0,-1 0 1 0 0,1 0-1 0 0,-1 1 1 0 0,-12-1 0 0 0,18 3 40 0 0,1-1-55 0 0,0 1 1 0 0,0 0-1 0 0,0 0 0 0 0,1-1 1 0 0,-1 1-1 0 0,0 0 1 0 0,1 0-1 0 0,-1 0 0 0 0,0 0 1 0 0,1 0-1 0 0,-1 0 0 0 0,1 0 1 0 0,0 0-1 0 0,-1 0 1 0 0,1 0-1 0 0,0 0 0 0 0,-1 0 1 0 0,1 0-1 0 0,0 0 0 0 0,0 0 1 0 0,0 0-1 0 0,0 1 0 0 0,0-1 1 0 0,0 0-1 0 0,1 0 1 0 0,-1 0-1 0 0,0 0 0 0 0,0 0 1 0 0,1 2-1 0 0,1 1-14 0 0,0 0-1 0 0,1 0 1 0 0,-1-1-1 0 0,1 1 1 0 0,4 4-1 0 0,-4-4 13 0 0,3 4 2 0 0,2-1 0 0 0,-1 0 0 0 0,1 0 0 0 0,0 0 0 0 0,0-1 0 0 0,1 0 0 0 0,12 5 0 0 0,69 27-28 0 0,-61-27 21 0 0,38 20 0 0 0,-44-20 9 0 0,-17-9 0 0 0,-1 1 0 0 0,1-1 0 0 0,-1 1 0 0 0,1 1 0 0 0,-1-1 0 0 0,0 1 0 0 0,7 6 0 0 0,-11-9 2 0 0,0 1-1 0 0,0-1 1 0 0,0 0-1 0 0,0 0 1 0 0,-1 0-1 0 0,1 1 1 0 0,0-1 0 0 0,-1 1-1 0 0,1-1 1 0 0,-1 0-1 0 0,1 1 1 0 0,-1-1 0 0 0,0 1-1 0 0,0-1 1 0 0,1 1-1 0 0,-1-1 1 0 0,0 1-1 0 0,0-1 1 0 0,-1 1 0 0 0,1-1-1 0 0,0 1 1 0 0,-1 1-1 0 0,0 1 13 0 0,-1-1-1 0 0,0 1 1 0 0,0-1-1 0 0,0 0 1 0 0,0 0-1 0 0,-4 4 0 0 0,1 0-4 0 0,-4 5 24 0 0,-1-1 1 0 0,0 0 0 0 0,-22 19 0 0 0,-39 22 31 0 0,58-43-54 0 0,-9 6 24 0 0,-1 0 1 0 0,-29 13-1 0 0,45-25-74 0 0,0-1-1 0 0,0 1 1 0 0,-11 1-1 0 0,17-4 30 0 0,0 1 0 0 0,-1-1 0 0 0,1 0 0 0 0,-1 1 0 0 0,1-1 0 0 0,-1 0 0 0 0,1 0 0 0 0,0 0 0 0 0,-1 0 0 0 0,1-1 0 0 0,-1 1 0 0 0,1 0 0 0 0,0 0 0 0 0,-1-1 0 0 0,1 1 0 0 0,0-1 0 0 0,-1 0 0 0 0,1 1 0 0 0,0-1 0 0 0,0 0 0 0 0,-1 1 0 0 0,1-1 0 0 0,0 0 0 0 0,-1-2 0 0 0,1 3-354 0 0,16-13-3729 0 0,-7 6 2558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1:40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17 397 11232 0 0,'0'0'1126'0'0,"-2"-1"-366"0"0,1 1-1 0 0,-1-1 1 0 0,1 1-1 0 0,-1-1 1 0 0,0 1-1 0 0,1-1 1 0 0,0 0 0 0 0,-3-2-1 0 0,4 2-639 0 0,0 0 0 0 0,0-1 0 0 0,0 1 0 0 0,0 0 0 0 0,0-1 0 0 0,0 1-1 0 0,0 0 1 0 0,1 0 0 0 0,-1-1 0 0 0,1-1 0 0 0,3-11 566 0 0,1-28 1528 0 0,-4 26-1545 0 0,0 1 0 0 0,6-23 0 0 0,1-11-220 0 0,12-85 1112 0 0,-15 117-1438 0 0,11-30 0 0 0,-16 47-121 0 0,0 0-1 0 0,0 0 0 0 0,0 0 0 0 0,0 0 1 0 0,1 0-1 0 0,-1 0 0 0 0,0 0 0 0 0,0 0 0 0 0,0-1 1 0 0,0 1-1 0 0,0 0 0 0 0,0 0 0 0 0,1 0 0 0 0,-1 0 1 0 0,0 0-1 0 0,0 0 0 0 0,0 0 0 0 0,0 0 0 0 0,0 0 1 0 0,1 0-1 0 0,-1 0 0 0 0,0 0 0 0 0,0 0 1 0 0,0 0-1 0 0,0 0 0 0 0,0 0 0 0 0,0 0 0 0 0,1 0 1 0 0,-1 0-1 0 0,0 0 0 0 0,0 0 0 0 0,0 0 0 0 0,0 1 1 0 0,0-1-1 0 0,0 0 0 0 0,1 0 0 0 0,-1 0 1 0 0,0 0-1 0 0,0 0 0 0 0,0 0 0 0 0,0 0 0 0 0,0 0 1 0 0,0 0-1 0 0,0 1 0 0 0,0-1 0 0 0,0 0 0 0 0,1 0 1 0 0,-1 0-1 0 0,0 0 0 0 0,0 0 0 0 0,0 0 0 0 0,0 1 1 0 0,0-1-1 0 0,0 0 0 0 0,0 0 0 0 0,0 0 1 0 0,0 1-1 0 0,9 15 10 0 0,5 20-18 0 0,-9-20 17 0 0,28 78-33 0 0,-26-77 60 0 0,0 0 1 0 0,2-1-1 0 0,14 21 0 0 0,-23-36 35 0 0,14 2 177 0 0,-12-3-223 0 0,-1 0 0 0 0,1 0 0 0 0,0-1 0 0 0,0 1-1 0 0,-1 0 1 0 0,1-1 0 0 0,0 0 0 0 0,-1 1 0 0 0,1-1-1 0 0,0 0 1 0 0,-1 0 0 0 0,1 0 0 0 0,-1 0 0 0 0,1 0-1 0 0,-1 0 1 0 0,2-2 0 0 0,0-1 23 0 0,0 1 0 0 0,0-1 0 0 0,0 0 0 0 0,-1 0 0 0 0,0 0 0 0 0,3-6 0 0 0,-1 0 21 0 0,0-1 0 0 0,-1 0 0 0 0,-1 0 0 0 0,3-20 0 0 0,1-94-2504 0 0,-6 119 1041 0 0,3 1-57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1:40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 13824 0 0,'3'-2'294'0'0,"-9"-7"5263"0"0,-5 22-3909 0 0,10-9-1514 0 0,0 0 0 0 0,0 0 0 0 0,0 0 0 0 0,1 1 0 0 0,-1-1 0 0 0,1 0 0 0 0,0 0 0 0 0,0 1 0 0 0,2 4 0 0 0,-2-3-7 0 0,1-2-22 0 0,0 1 0 0 0,0-1 0 0 0,0 1 0 0 0,1-1 0 0 0,4 9 0 0 0,4 15 570 0 0,-9-25-587 0 0,1 1-1 0 0,-1-1 0 0 0,1 1 1 0 0,0-1-1 0 0,-1 0 0 0 0,2 0 1 0 0,-1 0-1 0 0,0 0 0 0 0,1 0 1 0 0,-1 0-1 0 0,6 3 0 0 0,-7-5-74 0 0,0 0 1 0 0,0-1-1 0 0,0 1 0 0 0,0-1 0 0 0,1 0 0 0 0,-1 1 0 0 0,0-1 1 0 0,0 0-1 0 0,1 0 0 0 0,-1 0 0 0 0,0 0 0 0 0,1 0 0 0 0,-1 0 0 0 0,0 0 1 0 0,0 0-1 0 0,1-1 0 0 0,-1 1 0 0 0,0 0 0 0 0,0-1 0 0 0,1 1 1 0 0,-1-1-1 0 0,0 1 0 0 0,0-1 0 0 0,0 1 0 0 0,0-1 0 0 0,0 0 1 0 0,2-1-1 0 0,2-2 3 0 0,1-1-1 0 0,-1 1 1 0 0,8-9 0 0 0,-4 1 230 0 0,-1-1 0 0 0,0 0-1 0 0,0 0 1 0 0,-1 0 0 0 0,-1-1-1 0 0,7-24 1 0 0,-10 28-113 0 0,4-8 173 0 0,-6 17 46 0 0,2 18-179 0 0,-1-10-159 0 0,-1 0 0 0 0,0-1 0 0 0,0 1 0 0 0,-1 0 0 0 0,0 0 0 0 0,0-1-1 0 0,-1 1 1 0 0,0 0 0 0 0,-3 10 0 0 0,0 8-37 0 0,4-23-95 0 0,0 0 0 0 0,0 0 0 0 0,-1 0 0 0 0,1 0 0 0 0,-1 0 0 0 0,0-1 0 0 0,1 1 0 0 0,-3 3 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1:41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50 11056 0 0,'1'-3'242'0'0,"0"-1"0"0"0,0 1 1 0 0,0 0-1 0 0,0-1 1 0 0,1 1-1 0 0,0 0 1 0 0,-1 0-1 0 0,1 0 0 0 0,1 0 1 0 0,1-3-1 0 0,10-6 6966 0 0,-6 30-4721 0 0,-8 4-1971 0 0,0 0 1 0 0,-2 0 0 0 0,0 0 0 0 0,-11 41-1 0 0,5-24-303 0 0,-24 97 23 0 0,9-38-738 0 0,20-87-545 0 0,1 1 0 0 0,0 15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1:41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26 19351 0 0,'4'-7'169'0'0,"-3"5"9"0"0,0 1-1 0 0,0-1 1 0 0,0 0-1 0 0,0 0 0 0 0,0 1 1 0 0,1-1-1 0 0,-1 1 0 0 0,1-1 1 0 0,2-1-1 0 0,-3 3 123 0 0,0 2 3 0 0,0 1-1 0 0,1 0 1 0 0,-1 0-1 0 0,-1 0 1 0 0,1 0-1 0 0,0 0 1 0 0,-1 0 0 0 0,1 0-1 0 0,-1 0 1 0 0,0 0-1 0 0,0 0 1 0 0,0 0-1 0 0,-1 5 1 0 0,-45 191 1415 0 0,30-139-1659 0 0,12-47-84 0 0,1 1 0 0 0,0-1 0 0 0,1 1 0 0 0,0 0 0 0 0,2 0 0 0 0,-1 0 0 0 0,3 20 0 0 0,-1-31-282 0 0,-1 0 0 0 0,1 0-1 0 0,0 0 1 0 0,1 0 0 0 0,-1 0 0 0 0,0 0-1 0 0,1-1 1 0 0,0 1 0 0 0,-1-1-1 0 0,1 1 1 0 0,0-1 0 0 0,4 4 0 0 0,5 3-1227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1:16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0 159 2760 0 0,'0'0'17373'0'0,"19"-6"-15339"0"0,64-8 190 0 0,-8 2-1557 0 0,-47 7-415 0 0,1 1 1 0 0,31 0-1 0 0,58-1 428 0 0,235 1 288 0 0,-173-2-505 0 0,3 0-121 0 0,20 4-111 0 0,122 2 405 0 0,-54 10-411 0 0,-58 0 342 0 0,84 7 49 0 0,-196-10-405 0 0,121-7 0 0 0,103-27 159 0 0,-33-18 158 0 0,-81 10-160 0 0,-197 34-430 0 0,1 0-1 0 0,13 0 1 0 0,-26 1 34 0 0,-1 0-53 0 0,-7-19-4211 0 0,4 13 2632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1:44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62 5064 0 0,'-5'-7'528'0'0,"-18"-17"815"0"0,-7-7 10899 0 0,34 34-9290 0 0,3-2-3742 0 0,118 21 2984 0 0,-14-1-928 0 0,111 6-402 0 0,-222-27-864 0 0,1 0 0 0 0,-1 0 0 0 0,1 0 0 0 0,-1 0 0 0 0,0 0 0 0 0,1 0 0 0 0,-1 0 0 0 0,1 0 0 0 0,-1 1 0 0 0,0-1 0 0 0,1 0 0 0 0,-1 0 0 0 0,0 0 0 0 0,1 0 0 0 0,-1 1 0 0 0,0-1 0 0 0,1 0 0 0 0,-1 0 0 0 0,0 1 0 0 0,0-1 0 0 0,1 0 0 0 0,-1 1 0 0 0,0-1 0 0 0,0 0 0 0 0,1 1 0 0 0,-1-1 0 0 0,0 0 4 0 0,0 1-1 0 0,0-1 0 0 0,0 0 1 0 0,0 0-1 0 0,0 1 0 0 0,0-1 1 0 0,0 0-1 0 0,0 0 0 0 0,0 0 0 0 0,0 1 1 0 0,0-1-1 0 0,0 0 0 0 0,-1 0 1 0 0,1 0-1 0 0,0 1 0 0 0,0-1 1 0 0,0 0-1 0 0,0 0 0 0 0,0 0 1 0 0,0 0-1 0 0,-1 1 0 0 0,1-1 1 0 0,0 0-1 0 0,0 0 0 0 0,0 0 1 0 0,0 0-1 0 0,-1 0 0 0 0,1 1 1 0 0,0-1-1 0 0,0 0 0 0 0,0 0 1 0 0,-1 0-1 0 0,1 0 0 0 0,0 0 1 0 0,0 0-1 0 0,0 0 0 0 0,-1 0 1 0 0,1 0-1 0 0,0 0 0 0 0,0 0 1 0 0,-1 0-1 0 0,1 0 0 0 0,0 0 1 0 0,-12 2 279 0 0,12-2-269 0 0,-51 1 142 0 0,-1-1 0 0 0,1-3 0 0 0,0-2 0 0 0,-89-21 0 0 0,132 24-156 0 0,1 0 0 0 0,1 1 0 0 0,0 0 0 0 0,-1 0 0 0 0,1 0 0 0 0,-13 1 0 0 0,16 1-13 0 0,14 4-66 0 0,9 0 75 0 0,0 0 0 0 0,0-2 0 0 0,34 2-1 0 0,-5 0 80 0 0,-13 2-54 0 0,-35-6 32 0 0,-2-2-45 0 0,0 1 1 0 0,0-1-1 0 0,0 1 0 0 0,0-1 0 0 0,0 1 1 0 0,-1 0-1 0 0,1-1 0 0 0,0 1 0 0 0,0 0 1 0 0,0 0-1 0 0,-1 0 0 0 0,1 0 0 0 0,0 0 0 0 0,-2 0 1 0 0,-2 0 6 0 0,-75-14 115 0 0,33 4-79 0 0,19 5-51 0 0,14 1 0 0 0,-1 2 0 0 0,-25-2 0 0 0,33 6 0 0 0,9 1 0 0 0,15 4 0 0 0,32 1-19 0 0,53 2 0 0 0,3-1-19 0 0,55 12-1788 0 0,-126-16 88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2:39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78 127 2304 0 0,'-5'-18'3977'0'0,"1"-11"2640"0"0,3 20-5602 0 0,1 0 1 0 0,0 0-1 0 0,1 0 0 0 0,0 0 1 0 0,5-17-1 0 0,-5 18 1003 0 0,-3 8-108 0 0,-6 13-1189 0 0,-23 65-365 0 0,17-42-317 0 0,10-29-29 0 0,1 0 0 0 0,0 0 0 0 0,0 1 0 0 0,1-1 0 0 0,0 1 0 0 0,0 0 0 0 0,1 0-1 0 0,0 0 1 0 0,1 0 0 0 0,-1 10 0 0 0,2-18-8 0 0,-1 1 0 0 0,0-1 0 0 0,0 1 0 0 0,0 0 0 0 0,1-1 0 0 0,-1 1 0 0 0,0 0 0 0 0,0-1 0 0 0,1 1 0 0 0,-1-1 0 0 0,1 1 0 0 0,-1-1 0 0 0,0 1 0 0 0,1-1 0 0 0,-1 1 0 0 0,1-1 0 0 0,-1 1 0 0 0,1-1 0 0 0,0 0 0 0 0,-1 1 0 0 0,1-1 0 0 0,-1 0 0 0 0,1 1 0 0 0,0-1 0 0 0,-1 0 0 0 0,1 0 0 0 0,0 0 0 0 0,-1 0 0 0 0,1 0 0 0 0,0 1 0 0 0,0-1 0 0 0,2 0 4 0 0,-1 1-1 0 0,1 0 0 0 0,-1-1 0 0 0,1 0 1 0 0,-1 1-1 0 0,1-1 0 0 0,-1 0 1 0 0,1 0-1 0 0,-1-1 0 0 0,1 1 0 0 0,-1 0 1 0 0,1-1-1 0 0,-1 0 0 0 0,1 1 0 0 0,-1-1 1 0 0,0 0-1 0 0,1 0 0 0 0,2-2 1 0 0,3-2-567 0 0,0-1 0 0 0,0 0 0 0 0,9-9 1 0 0,-6 5-594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2:40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7368 0 0,'-5'12'784'0'0,"-15"42"7479"0"0,-3 8-4657 0 0,11-31-2976 0 0,1 0 1 0 0,1 0 0 0 0,-5 34-1 0 0,13-38-458 0 0,2-25-179 0 0,0-1 1 0 0,0 1-1 0 0,0-1 0 0 0,0 0 1 0 0,0 1-1 0 0,0-1 1 0 0,1 1-1 0 0,-1-1 0 0 0,1 0 1 0 0,-1 1-1 0 0,1-1 0 0 0,-1 0 1 0 0,1 0-1 0 0,0 1 0 0 0,-1-1 1 0 0,2 1-1 0 0,5 0-1881 0 0,1-1 741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2:40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8288 0 0,'0'0'756'0'0,"6"-4"-608"0"0,12-2 2540 0 0,0 2 1 0 0,18-3 0 0 0,21-4 3132 0 0,-34 4-5177 0 0,61-14 998 0 0,-84 21-1616 0 0,1 0 1 0 0,0-1-1 0 0,0 1 1 0 0,0 0-1 0 0,0 0 1 0 0,-1 0-1 0 0,1 0 1 0 0,0 0 0 0 0,0 0-1 0 0,0 0 1 0 0,0 0-1 0 0,-1 0 1 0 0,1 1-1 0 0,0-1 1 0 0,0 0 0 0 0,0 0-1 0 0,-1 1 1 0 0,1-1-1 0 0,0 0 1 0 0,0 1-1 0 0,-1-1 1 0 0,1 1-1 0 0,0-1 1 0 0,-1 1 0 0 0,1-1-1 0 0,0 1 1 0 0,-1 0-1 0 0,1-1 1 0 0,-1 1-1 0 0,1 0 1 0 0,-1-1-1 0 0,0 1 1 0 0,1 0 0 0 0,-1 0-1 0 0,1-1 1 0 0,-1 1-1 0 0,0 0 1 0 0,0 0-1 0 0,0 0 1 0 0,1-1 0 0 0,-1 1-1 0 0,0 0 1 0 0,0 0-1 0 0,0 0 1 0 0,0 0-1 0 0,0-1 1 0 0,0 1-1 0 0,-1 0 1 0 0,1 1 0 0 0,-1 6 132 0 0,-1 0 1 0 0,0 0 0 0 0,-1 0 0 0 0,-3 8-1 0 0,3-8 5 0 0,-8 17 172 0 0,0-1 0 0 0,-19 28 0 0 0,1-1 16 0 0,12-23-169 0 0,13-22-159 0 0,0 0 0 0 0,0 1 0 0 0,1-1 0 0 0,-1 1 1 0 0,1 0-1 0 0,1 0 0 0 0,-1 0 0 0 0,0 8 0 0 0,2-9-152 0 0,1-4-531 0 0,9-5-2762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2:41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3224 0 0,'0'0'12669'0'0,"-5"12"-9564"0"0,3-6-2665 0 0,1 0 0 0 0,-1 0 0 0 0,1 0 0 0 0,1 0 0 0 0,-1 10 0 0 0,-1 11 168 0 0,-2 6-126 0 0,2 0 0 0 0,3 64 1 0 0,-1-91-482 0 0,0 1 5 0 0,0 0 0 0 0,1 0 0 0 0,0 1-1 0 0,0-1 1 0 0,1 0 0 0 0,0 0 0 0 0,0 0 0 0 0,1 0 0 0 0,0 0 0 0 0,4 8 0 0 0,-6-15-85 0 0,0 1-1 0 0,0 0 0 0 0,0 0 1 0 0,0-1-1 0 0,0 1 0 0 0,-1 0 1 0 0,2-1-1 0 0,-1 1 0 0 0,0-1 1 0 0,0 1-1 0 0,0-1 0 0 0,0 0 1 0 0,0 1-1 0 0,0-1 1 0 0,0 0-1 0 0,0 0 0 0 0,1 0 1 0 0,-1 0-1 0 0,0 0 0 0 0,0 0 1 0 0,0 0-1 0 0,2-1 0 0 0,5 0-1864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2:41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11056 0 0,'0'0'1001'0'0,"6"-3"-802"0"0,4-1 1436 0 0,0 0 0 0 0,19-4 0 0 0,9-3 1775 0 0,63-26-298 0 0,-91 33-2929 0 0,0 1 1 0 0,-1 0-1 0 0,1 0 0 0 0,19-2 0 0 0,-29 5-166 0 0,0 1 0 0 0,0-1-1 0 0,1 0 1 0 0,-1 1 0 0 0,0-1-1 0 0,0 0 1 0 0,1 0 0 0 0,-1 1-1 0 0,0-1 1 0 0,0 1 0 0 0,0-1 0 0 0,0 0-1 0 0,1 1 1 0 0,-1-1 0 0 0,0 0-1 0 0,0 1 1 0 0,0-1 0 0 0,0 1-1 0 0,0-1 1 0 0,0 0 0 0 0,0 1-1 0 0,0-1 1 0 0,0 1 0 0 0,0-1 0 0 0,0 0-1 0 0,-1 1 1 0 0,1-1 0 0 0,0 1-1 0 0,-3 11 228 0 0,-8 16-52 0 0,-28 46 0 0 0,30-58 98 0 0,-18 27 625 0 0,-10 20-181 0 0,14-16-1346 0 0,29-48-2552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2:41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15664 0 0,'-9'0'1417'0'0,"1"0"-1191"0"0,1 0 0 0 0,-1 0 0 0 0,-11 3 0 0 0,16-2-38 0 0,0 0 0 0 0,1 0-1 0 0,-1 0 1 0 0,0 0 0 0 0,1 0-1 0 0,-1 0 1 0 0,1 1 0 0 0,0-1-1 0 0,-1 1 1 0 0,1 0 0 0 0,0 0-1 0 0,0 0 1 0 0,-2 2 0 0 0,-3 5 59 0 0,1 0 1 0 0,0 0-1 0 0,1 1 1 0 0,-1 0 0 0 0,2 0-1 0 0,-1 0 1 0 0,2 1-1 0 0,-1 0 1 0 0,1-1 0 0 0,-1 16-1 0 0,2-12-110 0 0,1 1 1 0 0,0 0-1 0 0,1 0 0 0 0,1 0 0 0 0,1 0 0 0 0,0 0 1 0 0,5 18-1 0 0,-5-25-88 0 0,0-1 1 0 0,1 1-1 0 0,0 0 1 0 0,1-1 0 0 0,0 1-1 0 0,0-1 1 0 0,0 0-1 0 0,1 0 1 0 0,0-1-1 0 0,1 0 1 0 0,9 10-1 0 0,-12-13-29 0 0,1 0 0 0 0,-1-1-1 0 0,1 1 1 0 0,0-1 0 0 0,0 0-1 0 0,0 0 1 0 0,1 0 0 0 0,-1 0-1 0 0,0-1 1 0 0,1 1 0 0 0,-1-1-1 0 0,1 0 1 0 0,-1-1 0 0 0,1 1-1 0 0,-1-1 1 0 0,1 0 0 0 0,-1 0-1 0 0,1 0 1 0 0,0-1 0 0 0,-1 1-1 0 0,1-1 1 0 0,4-2 0 0 0,-3 2 117 0 0,0-1 0 0 0,0 0 0 0 0,0 0 0 0 0,0-1 0 0 0,-1 0 0 0 0,1 0 0 0 0,-1 0 0 0 0,0 0 0 0 0,0-1 0 0 0,0 0 0 0 0,0 0 0 0 0,-1 0 0 0 0,1-1 0 0 0,6-9 0 0 0,-11 13-107 0 0,1 0 0 0 0,-1 0 0 0 0,1 0 0 0 0,-1 0 0 0 0,0 0 0 0 0,1 0 0 0 0,-1 0 0 0 0,0 0 0 0 0,0 0 0 0 0,0-1 0 0 0,0 1 0 0 0,0 0 0 0 0,0 0 0 0 0,0 0 0 0 0,0 0 0 0 0,0 0-1 0 0,0 0 1 0 0,-1 0 0 0 0,1 0 0 0 0,-1 0 0 0 0,1 0 0 0 0,0 0 0 0 0,-1 0 0 0 0,0 0 0 0 0,1 0 0 0 0,-1 0 0 0 0,0 0 0 0 0,1 0 0 0 0,-1 0 0 0 0,0 1 0 0 0,0-1 0 0 0,0 0 0 0 0,1 1-1 0 0,-1-1 1 0 0,0 0 0 0 0,0 1 0 0 0,-1-1 0 0 0,-5-3 107 0 0,0 1 0 0 0,0-1-1 0 0,0 2 1 0 0,-8-3-1 0 0,14 4-118 0 0,-30-7 63 0 0,-35-5-1 0 0,6 2-853 0 0,32 6 30 0 0,0-1-30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2:43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670 188 4608 0 0,'0'-5'72'0'0,"0"-1"-38"0"0,8-10 452 0 0,-4 10 531 0 0,-2 4-566 0 0,-1-1 0 0 0,1 0 1 0 0,-1 0-1 0 0,1 1 0 0 0,-1-1 1 0 0,0 0-1 0 0,0 0 0 0 0,1-4 0 0 0,8-8 2305 0 0,-9 14-2551 0 0,0 0 0 0 0,-1 0 0 0 0,0-1 0 0 0,1 1 0 0 0,-1 0 0 0 0,0 0 0 0 0,1 0 0 0 0,-1-1 0 0 0,0 1 0 0 0,0 0 0 0 0,0 0 0 0 0,0-1 0 0 0,0 1 0 0 0,0 0 0 0 0,-1 0 0 0 0,1 0 0 0 0,0-1 0 0 0,-1 1 0 0 0,1 0 0 0 0,0 0 0 0 0,-1 0 0 0 0,0 0 0 0 0,1 0 0 0 0,-1 0 1 0 0,0 0-1 0 0,1 0 0 0 0,-1 0 0 0 0,0 0 0 0 0,0 0 0 0 0,0 0 0 0 0,0 0 0 0 0,0 0 0 0 0,-1 0 0 0 0,-4-3 511 0 0,0 1 1 0 0,0 1-1 0 0,-1-1 1 0 0,1 1-1 0 0,-8-2 1 0 0,-3 0-1436 0 0,-1-1 1640 0 0,-31-5 0 0 0,31 7-797 0 0,-4 0-104 0 0,1 1 0 0 0,-1 1 0 0 0,0 1 0 0 0,0 1-1 0 0,-30 5 1 0 0,24-1 401 0 0,0 1 0 0 0,1 2 0 0 0,-46 18 0 0 0,59-19-344 0 0,0 0 1 0 0,0 1 0 0 0,1 0-1 0 0,0 1 1 0 0,1 1 0 0 0,0 0-1 0 0,0 0 1 0 0,1 1 0 0 0,1 1-1 0 0,-1 0 1 0 0,2 0-1 0 0,-13 22 1 0 0,10-13-60 0 0,1 0 0 0 0,2 1-1 0 0,-10 29 1 0 0,16-40-12 0 0,0 0 0 0 0,1 0 0 0 0,0 1 0 0 0,1-1 0 0 0,0 1-1 0 0,1-1 1 0 0,0 1 0 0 0,4 22 0 0 0,-1-23 9 0 0,0 0 0 0 0,1 0 0 0 0,0 0 1 0 0,0 0-1 0 0,2 0 0 0 0,-1-1 0 0 0,1 0 0 0 0,1 0 0 0 0,-1-1 0 0 0,2 0 0 0 0,-1 0 0 0 0,1 0 1 0 0,1-1-1 0 0,0 0 0 0 0,0-1 0 0 0,0 0 0 0 0,1 0 0 0 0,0-1 0 0 0,0-1 0 0 0,0 1 0 0 0,1-1 1 0 0,0-1-1 0 0,0 0 0 0 0,0-1 0 0 0,1 0 0 0 0,13 1 0 0 0,1-1 59 0 0,0-1-1 0 0,0-2 1 0 0,-1-1 0 0 0,1-1-1 0 0,0 0 1 0 0,-1-3-1 0 0,0 0 1 0 0,1-1 0 0 0,36-15-1 0 0,-19 3 251 0 0,-1-1-1 0 0,-1-2 1 0 0,-1-2-1 0 0,56-42 0 0 0,-76 50-194 0 0,1-2-1 0 0,-2 0 1 0 0,31-37-1 0 0,-44 47-144 0 0,0-1 1 0 0,0 0-1 0 0,-1 0 1 0 0,0-1-1 0 0,-1 1 1 0 0,0-1-1 0 0,0 0 1 0 0,-1 0-1 0 0,0-1 1 0 0,0 1-1 0 0,-1-1 0 0 0,0 1 1 0 0,0-15-1 0 0,-3 15 21 0 0,0 0-1 0 0,0 0 0 0 0,-1 0 1 0 0,0 0-1 0 0,0 0 0 0 0,-1 1 1 0 0,0-1-1 0 0,-1 1 0 0 0,0 0 1 0 0,-1 0-1 0 0,1 0 0 0 0,-1 0 1 0 0,-1 1-1 0 0,1 0 0 0 0,-1 0 1 0 0,-12-10-1 0 0,6 6-91 0 0,0 0 0 0 0,-1 2 0 0 0,-1-1 0 0 0,0 2 0 0 0,0 0 0 0 0,-1 0 0 0 0,1 2 0 0 0,-25-8 0 0 0,7 5-1909 0 0,0 3-4930 0 0,-2 0-2507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3:05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88 16727 0 0,'-4'-1'240'0'0,"0"0"0"0"0,0 0 0 0 0,0 0 0 0 0,-1 1 0 0 0,1 0 0 0 0,0 0 0 0 0,-1 0 0 0 0,1 0-1 0 0,0 1 1 0 0,0 0 0 0 0,-6 3 3567 0 0,15-2-3005 0 0,7 1-711 0 0,39-1 611 0 0,0-2-1 0 0,0-2 1 0 0,0-2-1 0 0,52-12 1 0 0,146-26 1206 0 0,-228 38-1842 0 0,63-15-551 0 0,-83 19 486 0 0,14-3 23 0 0,-14 3-19 0 0,-1 0 0 0 0,1 0 0 0 0,0 0 0 0 0,-1 0-1 0 0,1 0 1 0 0,0 0 0 0 0,-1 0 0 0 0,1 0 0 0 0,0 0 0 0 0,-1 0 0 0 0,1 1 0 0 0,0-1 0 0 0,-1 0-1 0 0,1 0 1 0 0,-1 1 0 0 0,1-1 0 0 0,0 1 0 0 0,-1-1 0 0 0,1 0 0 0 0,-1 1 0 0 0,1-1 0 0 0,0 1-1 0 0,-12 7 86 0 0,4-4-77 0 0,0 0 1 0 0,-1 0-1 0 0,1-1 0 0 0,-1 0 1 0 0,0 0-1 0 0,-10 1 0 0 0,-51 7 23 0 0,56-9-40 0 0,-265 15 4 0 0,192-14 0 0 0,32-1 0 0 0,-87 16 0 0 0,131-15 0 0 0,9-3 2 0 0,1 0-1 0 0,-1 0 1 0 0,1 0 0 0 0,0 0-1 0 0,-1 0 1 0 0,1 1 0 0 0,0-1-1 0 0,-1 0 1 0 0,1 0 0 0 0,0 0-1 0 0,0 1 1 0 0,-1-1 0 0 0,1 0-1 0 0,0 0 1 0 0,0 1 0 0 0,-1-1-1 0 0,1 0 1 0 0,0 1 0 0 0,0-1-1 0 0,0 0 1 0 0,-1 1 0 0 0,1-1-1 0 0,0 0 1 0 0,0 1 0 0 0,0-1-1 0 0,0 0 1 0 0,0 1 0 0 0,1 2 35 0 0,0-2-29 0 0,0 1 0 0 0,0-1 0 0 0,0 1 0 0 0,1-1 0 0 0,-1 0-1 0 0,0 0 1 0 0,1 0 0 0 0,-1 0 0 0 0,0 0 0 0 0,1 0 0 0 0,-1 0 0 0 0,1 0 0 0 0,0 0-1 0 0,-1-1 1 0 0,1 1 0 0 0,0-1 0 0 0,2 1 0 0 0,32 5 16 0 0,-35-5-26 0 0,28 1 184 0 0,1-1 1 0 0,-1-2-1 0 0,0 0 1 0 0,45-9-1 0 0,116-35 923 0 0,-161 38-1074 0 0,73-23-917 0 0,52-12-1480 0 0,-143 39 898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3:05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86 8752 0 0,'7'-6'300'0'0,"-5"5"-228"0"0,-1-1 1 0 0,1 1-1 0 0,-1 0 1 0 0,1-1-1 0 0,-1 1 0 0 0,1-1 1 0 0,-1 1-1 0 0,2-4 1 0 0,0-1 92 0 0,0 2 506 0 0,-1-1 0 0 0,1 1 0 0 0,-1-1 0 0 0,-1 0 0 0 0,4-9 0 0 0,-5 14-548 0 0,0-1 0 0 0,0 0 0 0 0,0 0 0 0 0,0 1-1 0 0,0-1 1 0 0,0 0 0 0 0,0 0 0 0 0,0 1 0 0 0,-1-1 0 0 0,1 0 0 0 0,0 0 0 0 0,0 1 0 0 0,-1-1 0 0 0,1 0-1 0 0,0 1 1 0 0,-1-1 0 0 0,1 0 0 0 0,-1-1 0 0 0,0 2-51 0 0,0-1 1 0 0,0 0-1 0 0,0 1 1 0 0,0-1-1 0 0,0 1 1 0 0,-1-1-1 0 0,1 1 1 0 0,0-1-1 0 0,0 1 1 0 0,0 0-1 0 0,0 0 1 0 0,-1-1-1 0 0,1 1 1 0 0,0 0-1 0 0,0 0 1 0 0,-2 0-1 0 0,-2 1 253 0 0,0 0 0 0 0,0-1 0 0 0,0 2 0 0 0,0-1-1 0 0,0 0 1 0 0,0 1 0 0 0,1 0 0 0 0,-9 5 0 0 0,0 0 556 0 0,-21 17-1 0 0,17-10 85 0 0,-24 25-1 0 0,35-32-637 0 0,-1 0 0 0 0,2 1 0 0 0,-1 0 0 0 0,1 0 0 0 0,-8 18 0 0 0,12-25-294 0 0,1 0 0 0 0,-1 0 0 0 0,1 0 0 0 0,0 0 0 0 0,-1-1 0 0 0,1 1 0 0 0,0 0 0 0 0,0 0 0 0 0,0 0 0 0 0,0 0 0 0 0,0 0 0 0 0,0 0 0 0 0,0 0 0 0 0,0 0-1 0 0,0 0 1 0 0,0 0 0 0 0,0 0 0 0 0,1 0 0 0 0,-1 0 0 0 0,0 0 0 0 0,1 0 0 0 0,0 2 0 0 0,0-2-9 0 0,0 0 0 0 0,0 0 0 0 0,0-1 0 0 0,0 1 0 0 0,1 0 0 0 0,-1 0 0 0 0,0 0 0 0 0,0-1 0 0 0,1 1 0 0 0,-1-1 0 0 0,0 1-1 0 0,1-1 1 0 0,-1 1 0 0 0,2-1 0 0 0,6 1 26 0 0,0 0 0 0 0,0-1-1 0 0,0 0 1 0 0,9-1 0 0 0,-11 1 12 0 0,-1-1-5 0 0,0 1-1 0 0,0 0 1 0 0,0 0 0 0 0,1 0-1 0 0,-1 1 1 0 0,11 3 0 0 0,-15-4-45 0 0,-1 1 0 0 0,1-1 0 0 0,-1 1 0 0 0,0 0 0 0 0,0-1 0 0 0,1 1 0 0 0,-1 0 0 0 0,0 0 0 0 0,0 0 0 0 0,0 0 0 0 0,0 0 0 0 0,0 0 1 0 0,0 0-1 0 0,0 1 0 0 0,-1-1 0 0 0,1 0 0 0 0,0 0 0 0 0,0 1 0 0 0,-1-1 0 0 0,1 0 0 0 0,-1 1 0 0 0,1-1 0 0 0,-1 1 0 0 0,0-1 0 0 0,0 0 0 0 0,1 1 0 0 0,-1-1 0 0 0,0 1 0 0 0,0-1 0 0 0,-1 1 0 0 0,1-1 0 0 0,0 1 0 0 0,0-1 0 0 0,-1 3 0 0 0,-1 2 6 0 0,0 0-1 0 0,0 0 0 0 0,-1 0 1 0 0,1 0-1 0 0,-1 0 0 0 0,-1-1 1 0 0,1 1-1 0 0,-1-1 0 0 0,0 0 1 0 0,0 0-1 0 0,-1 0 0 0 0,-5 5 1 0 0,-10 7-245 0 0,-35 24 1 0 0,48-37 91 0 0,-99 69-4864 0 0,91-63 3491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1:35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68 7224 0 0,'-15'-12'667'0'0,"-5"-2"258"0"0,7-1 11944 0 0,34 13-11861 0 0,45 8 912 0 0,-53-4-1629 0 0,1 0 0 0 0,0-1 0 0 0,0 0 0 0 0,0-2 0 0 0,25-2 0 0 0,56-8 809 0 0,-63 7-799 0 0,-1 1 0 0 0,62 2 0 0 0,-46 2-112 0 0,25 4 99 0 0,1 0-147 0 0,-71-5-135 0 0,0 0 0 0 0,-1 0 0 0 0,1-1-1 0 0,-1 1 1 0 0,1 0 0 0 0,0-1 0 0 0,-1 1-1 0 0,1-1 1 0 0,-1 0 0 0 0,0 0 0 0 0,1 1-1 0 0,-1-1 1 0 0,1 0 0 0 0,0-2 0 0 0,10-5 73 0 0,1 2-53 0 0,-11 5-154 0 0,8 10-1961 0 0,-8-7 1731 0 0,1-1-335 0 0,-1 1 0 0 0,1 0 0 0 0,-1 0 0 0 0,0 1 0 0 0,1-1 0 0 0,2 5 0 0 0,-1 1-966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3:06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65 171 9672 0 0,'3'0'181'0'0,"0"1"0"0"0,0-1 1 0 0,0 0-1 0 0,1 0 0 0 0,-1-1 1 0 0,0 1-1 0 0,0-1 0 0 0,0 1 1 0 0,0-1-1 0 0,0 0 0 0 0,0 0 0 0 0,0-1 1 0 0,0 1-1 0 0,0 0 0 0 0,0-1 1 0 0,0 0-1 0 0,-1 0 0 0 0,1 0 1 0 0,3-4-1 0 0,0 1 863 0 0,0-1 0 0 0,-1 0 0 0 0,0 0 0 0 0,0 0 0 0 0,0 0 0 0 0,6-14 0 0 0,-10 17-927 0 0,0-1-1 0 0,0 1 1 0 0,0 0 0 0 0,-1 0-1 0 0,1 0 1 0 0,-1 0-1 0 0,0 0 1 0 0,0-1 0 0 0,0 1-1 0 0,0 0 1 0 0,0 0-1 0 0,-1 0 1 0 0,0-1 0 0 0,1 1-1 0 0,-1 0 1 0 0,0 0 0 0 0,-1 0-1 0 0,1 0 1 0 0,0 0-1 0 0,-3-3 1 0 0,3 5-42 0 0,0-1 0 0 0,0 0 0 0 0,-1 0 0 0 0,1 1 1 0 0,0-1-1 0 0,-1 1 0 0 0,1-1 0 0 0,-1 1 0 0 0,0 0 0 0 0,1 0 0 0 0,-1-1 0 0 0,0 1 0 0 0,0 0 0 0 0,1 1 0 0 0,-1-1 0 0 0,0 0 1 0 0,0 0-1 0 0,0 1 0 0 0,0-1 0 0 0,0 1 0 0 0,0 0 0 0 0,0 0 0 0 0,0-1 0 0 0,-1 1 0 0 0,1 0 0 0 0,0 1 0 0 0,0-1 1 0 0,0 0-1 0 0,0 1 0 0 0,0-1 0 0 0,-4 2 0 0 0,0 1 93 0 0,0 1 0 0 0,0-1 0 0 0,0 1 0 0 0,1 0 0 0 0,-1 0 0 0 0,1 1-1 0 0,0 0 1 0 0,0 0 0 0 0,0 0 0 0 0,1 0 0 0 0,0 1 0 0 0,0-1 0 0 0,-4 9 0 0 0,4-6-67 0 0,0 0-1 0 0,0 1 1 0 0,1 0-1 0 0,0 0 1 0 0,0 0 0 0 0,1 0-1 0 0,0 0 1 0 0,1 0 0 0 0,0 14-1 0 0,1-19-86 0 0,0 0 0 0 0,0 0 1 0 0,0 0-1 0 0,1 0 0 0 0,0 0 0 0 0,0 0 0 0 0,0 0 0 0 0,0 0 1 0 0,0-1-1 0 0,1 1 0 0 0,0 0 0 0 0,0-1 0 0 0,0 1 0 0 0,0-1 1 0 0,0 0-1 0 0,1 0 0 0 0,-1 0 0 0 0,1 0 0 0 0,0 0 0 0 0,0 0 0 0 0,0-1 1 0 0,0 1-1 0 0,1-1 0 0 0,-1 0 0 0 0,1 0 0 0 0,3 2 0 0 0,0-2-197 0 0,0 1-1 0 0,-1-1 0 0 0,1 0 1 0 0,0-1-1 0 0,14 2 0 0 0,-11-3-960 0 0,0 0 0 0 0,0 0-1 0 0,17-3 1 0 0,-2-2-7534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3:06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4 304 15200 0 0,'0'0'1172'0'0,"-3"-12"-491"0"0,3 10-187 0 0,0-1 0 0 0,0 1 0 0 0,0-1 1 0 0,0 0-1 0 0,0 1 0 0 0,0-1 0 0 0,1 1 0 0 0,0-5 1 0 0,2-6 939 0 0,-1-1-847 0 0,0 1-1 0 0,1 0 0 0 0,1-1 0 0 0,7-14 1 0 0,-5 9-224 0 0,2-4-25 0 0,15-40 447 0 0,-19 55-696 0 0,-1 0-1 0 0,1 1 1 0 0,1-1-1 0 0,-1 1 1 0 0,10-10-1 0 0,-13 16-87 0 0,-1 0 0 0 0,1 0 0 0 0,0 1 0 0 0,0-1 0 0 0,-1 1 0 0 0,1-1 0 0 0,0 0 0 0 0,0 1-1 0 0,0-1 1 0 0,0 1 0 0 0,0 0 0 0 0,0-1 0 0 0,0 1 0 0 0,0 0 0 0 0,0-1 0 0 0,0 1-1 0 0,0 0 1 0 0,0 0 0 0 0,0 0 0 0 0,0 0 0 0 0,1 0 0 0 0,0 0 1 0 0,-1 1 0 0 0,1-1 0 0 0,-1 1 0 0 0,1 0 0 0 0,-1-1 0 0 0,1 1 0 0 0,-1 0 0 0 0,1 0 0 0 0,-1 0 0 0 0,1 0 0 0 0,1 2 0 0 0,3 4 8 0 0,0 0-1 0 0,-1 1 0 0 0,9 14 0 0 0,-9-14-7 0 0,25 45 51 0 0,-28-49-52 0 0,1-1-1 0 0,-1 0 0 0 0,1 0 0 0 0,0 0 0 0 0,-1 0 0 0 0,1 0 0 0 0,1 0 0 0 0,3 2 0 0 0,-6-5-21 0 0,0 1 0 0 0,0-1 0 0 0,0 0 0 0 0,1 1 1 0 0,-1-1-1 0 0,0 0 0 0 0,0 0 0 0 0,1 1 0 0 0,-1-1 0 0 0,0 0 0 0 0,0 0 0 0 0,1-1 0 0 0,-1 1 0 0 0,0 0 0 0 0,0 0 0 0 0,1-1 0 0 0,-1 1 0 0 0,0 0 0 0 0,0-1 0 0 0,0 0 0 0 0,0 1 1 0 0,0-1-1 0 0,1 1 0 0 0,-1-1 0 0 0,0 0 0 0 0,0 0 0 0 0,-1 0 0 0 0,1 0 0 0 0,0 1 0 0 0,0-1 0 0 0,1-2 0 0 0,2-1-491 0 0,0-1 0 0 0,-1 0 1 0 0,1 0-1 0 0,-1 0 0 0 0,0 0 0 0 0,0-1 0 0 0,-1 1 0 0 0,1-1 1 0 0,1-8-1 0 0,4-8-7673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3:06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8288 0 0,'0'0'638'0'0,"3"7"-84"0"0,2 4 1444 0 0,0 0 1 0 0,-1 0 0 0 0,0 0 0 0 0,2 17-1 0 0,6 49 1078 0 0,-6-38-1747 0 0,9 150 977 0 0,-14-159-2221 0 0,-1-29-96 0 0,1 11-279 0 0,-1-1 1 0 0,0 0-1 0 0,-2 14 0 0 0</inkml:trace>
  <inkml:trace contextRef="#ctx0" brushRef="#br0" timeOffset="1">0 319 6448 0 0,'3'-18'-500'0'0,"-2"16"918"0"0,0 0 0 0 0,0 0 1 0 0,0 0-1 0 0,0 0 0 0 0,1 0 0 0 0,-1 0 0 0 0,0 1 1 0 0,1-1-1 0 0,-1 1 0 0 0,3-2 0 0 0,-1 0 611 0 0,1 1-1 0 0,-1 0 1 0 0,1 0-1 0 0,0 0 0 0 0,0 0 1 0 0,0 1-1 0 0,0 0 1 0 0,0 0-1 0 0,5-1 1 0 0,-2 1-740 0 0,0 0 0 0 0,0 1 1 0 0,0 0-1 0 0,0 1 0 0 0,10 1 0 0 0,17 1-296 0 0,-32-3-31 0 0,0 0 1 0 0,-1 0-1 0 0,1 0 1 0 0,0 0-1 0 0,-1 1 1 0 0,1-1 0 0 0,0 0-1 0 0,-1 1 1 0 0,1-1-1 0 0,0 1 1 0 0,-1 0-1 0 0,1-1 1 0 0,-1 1 0 0 0,1 0-1 0 0,-1 0 1 0 0,0 0-1 0 0,1 0 1 0 0,-1 0-1 0 0,0 0 1 0 0,1 1-1 0 0,-1-1 1 0 0,0 0 0 0 0,0 1-1 0 0,0-1 1 0 0,0 0-1 0 0,-1 1 1 0 0,1-1-1 0 0,0 1 1 0 0,0 0 0 0 0,-1-1-1 0 0,1 1 1 0 0,-1-1-1 0 0,0 1 1 0 0,1 0-1 0 0,-1 2 1 0 0,0 0-135 0 0,0 0 1 0 0,0 0 0 0 0,0 0-1 0 0,-1 0 1 0 0,1 0 0 0 0,-1 0-1 0 0,0-1 1 0 0,-1 1-1 0 0,1 0 1 0 0,0-1 0 0 0,-1 1-1 0 0,0-1 1 0 0,0 1-1 0 0,-4 5 1 0 0,1-3-816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3:07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 12784 0 0,'-5'9'169'0'0,"1"1"0"0"0,-1 1 0 0 0,2-1 0 0 0,-1 1-1 0 0,1-1 1 0 0,1 1 0 0 0,-2 12 0 0 0,0-2 40 0 0,4-20-191 0 0,-18 110-578 0 0,16-97 553 0 0,1 0 0 0 0,1 0 0 0 0,1 0 1 0 0,0 0-1 0 0,0 0 0 0 0,4 13 0 0 0,-3-19 199 0 0,1-1-1 0 0,-1 1 0 0 0,2-1 0 0 0,4 9 1 0 0,-7-13-55 0 0,0-1 1 0 0,0 0 0 0 0,1 0-1 0 0,-1-1 1 0 0,1 1 0 0 0,-1 0-1 0 0,1 0 1 0 0,0-1 0 0 0,0 1-1 0 0,-1-1 1 0 0,1 1 0 0 0,0-1-1 0 0,0 0 1 0 0,1 0 0 0 0,-1 0-1 0 0,0 0 1 0 0,0 0-1 0 0,4 1 1 0 0,-4-2 91 0 0,0-1 0 0 0,0 1 0 0 0,0 0-1 0 0,0 0 1 0 0,0-1 0 0 0,0 1 0 0 0,0-1 0 0 0,0 0-1 0 0,0 0 1 0 0,0 1 0 0 0,0-1 0 0 0,0 0-1 0 0,-1-1 1 0 0,1 1 0 0 0,0 0 0 0 0,-1 0 0 0 0,1-1-1 0 0,-1 1 1 0 0,1-1 0 0 0,-1 1 0 0 0,0-1 0 0 0,2-3-1 0 0,1 0 96 0 0,0-1-1 0 0,-1 0 1 0 0,0 0-1 0 0,0-1 0 0 0,3-10 1 0 0,22-73 2178 0 0,-26 84-2376 0 0,9-23 635 0 0,2 40-608 0 0,-3 4-170 0 0,-1 0 0 0 0,15 31 0 0 0,-18-32 15 0 0,0 0 0 0 0,2-1 0 0 0,-1 0-1 0 0,2 0 1 0 0,12 15 0 0 0,-19-27 2 0 0,0 1 0 0 0,0-1 0 0 0,0 0 0 0 0,0 0 0 0 0,0 0 0 0 0,0 0 0 0 0,0 0 0 0 0,1-1 0 0 0,-1 1 0 0 0,0-1 0 0 0,0 1 0 0 0,0-1 0 0 0,1 0 0 0 0,-1 0 0 0 0,0 0 0 0 0,1 0 0 0 0,-1 0 0 0 0,0 0 0 0 0,0-1 0 0 0,1 1 0 0 0,-1-1 0 0 0,0 1 0 0 0,0-1 0 0 0,0 0 0 0 0,0 0 0 0 0,0 0 0 0 0,0 0 0 0 0,4-3 0 0 0,-1-1 4 0 0,0 1 1 0 0,0-1-1 0 0,-1-1 0 0 0,0 1 0 0 0,1 0 0 0 0,-2-1 0 0 0,6-10 1 0 0,0-4-596 0 0,7-21 0 0 0,3-8-2335 0 0,-14 38 1692 0 0,-4 7 715 0 0,0 1-1 0 0,1-1 1 0 0,0 1 0 0 0,0 0-1 0 0,0 0 1 0 0,2-4-1 0 0,-3 7 449 0 0,-1 0-1 0 0,1-1 0 0 0,-1 1 1 0 0,1 0-1 0 0,-1-1 1 0 0,1 1-1 0 0,-1 0 0 0 0,1 0 1 0 0,-1 0-1 0 0,1-1 0 0 0,-1 1 1 0 0,1 0-1 0 0,-1 0 0 0 0,1 0 1 0 0,0 0-1 0 0,-1 0 1 0 0,1 0-1 0 0,-1 0 0 0 0,1 0 1 0 0,-1 0-1 0 0,1 0 0 0 0,-1 1 1 0 0,1-1-1 0 0,0 0 0 0 0,-1 0 1 0 0,1 0-1 0 0,-1 1 0 0 0,1-1 1 0 0,-1 0-1 0 0,1 1 1 0 0,-1-1-1 0 0,1 1 0 0 0,20 17 1021 0 0,-13-10 249 0 0,5 3 8587 0 0,-11 2-9577 0 0,4 39-144 0 0,-1-28-60 0 0,-1-7-17 0 0,9 26-1 0 0,-12-43 0 0 0,-1 1-1 0 0,0-1 0 0 0,1 1 0 0 0,-1-1 0 0 0,0 0 1 0 0,1 1-1 0 0,-1-1 0 0 0,1 0 0 0 0,-1 1 1 0 0,1-1-1 0 0,-1 0 0 0 0,0 1 0 0 0,1-1 0 0 0,0 0 1 0 0,-1 0-1 0 0,1 0 0 0 0,-1 0 0 0 0,1 0 0 0 0,-1 1 1 0 0,1-1-1 0 0,-1 0 0 0 0,1 0 0 0 0,-1 0 0 0 0,1 0 1 0 0,-1 0-1 0 0,1-1 0 0 0,-1 1 0 0 0,1 0 0 0 0,0 0 1 0 0,-1 0-1 0 0,1 0 0 0 0,-1-1 0 0 0,1 1 0 0 0,17-8-532 0 0,-13 4 378 0 0,-1 1 0 0 0,1-1 0 0 0,-1 0 1 0 0,0 0-1 0 0,0 0 0 0 0,0-1 0 0 0,3-5 1 0 0,21-38-1879 0 0,-14 23 28 0 0,27-43-4709 0 0,-26 47 4826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3:0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23039 0 0,'0'0'528'0'0,"1"1"70"0"0,1 4-416 0 0,-1-1 0 0 0,1 0 1 0 0,-1 1-1 0 0,0-1 0 0 0,0 0 1 0 0,0 1-1 0 0,0 6 0 0 0,0 37-290 0 0,-2-29 300 0 0,-2 50 1839 0 0,-25 133 0 0 0,3-40-3014 0 0,22-139-1332 0 0,0 4-7237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3:14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482 145 13360 0 0,'-5'-11'1424'0'0,"1"3"-444"0"0,1 1 1 0 0,-1 0-1 0 0,-1 0 1 0 0,1 1-1 0 0,-1-1 1 0 0,0 1 0 0 0,-10-10-1 0 0,6 9-306 0 0,1 0 0 0 0,-1 0 0 0 0,0 1 0 0 0,-1 0 0 0 0,-13-6 0 0 0,13 8-454 0 0,0 0 0 0 0,-1 0 0 0 0,1 1 0 0 0,-1 0 0 0 0,0 1 0 0 0,1 0 0 0 0,-1 1-1 0 0,0 0 1 0 0,0 0 0 0 0,0 2 0 0 0,0-1 0 0 0,-18 4 0 0 0,20-1-150 0 0,1 0-1 0 0,0 0 1 0 0,1 0-1 0 0,-1 1 1 0 0,0 0 0 0 0,1 1-1 0 0,0 0 1 0 0,0 0-1 0 0,1 1 1 0 0,-1-1-1 0 0,1 1 1 0 0,0 1 0 0 0,1-1-1 0 0,-7 9 1 0 0,0 3 18 0 0,1 0-1 0 0,1 1 1 0 0,0 0 0 0 0,-11 32 0 0 0,14-29-42 0 0,0 1 1 0 0,2 0-1 0 0,0 0 1 0 0,2 1-1 0 0,0 0 1 0 0,2-1-1 0 0,0 1 1 0 0,2 0-1 0 0,1-1 1 0 0,0 1-1 0 0,2 0 1 0 0,1-1-1 0 0,0 0 1 0 0,16 39-1 0 0,-16-53-46 0 0,-1 1 0 0 0,1-1 0 0 0,1 0 0 0 0,-1-1 0 0 0,1 1 0 0 0,1-1 0 0 0,0 0 0 0 0,15 13 0 0 0,-17-17 0 0 0,0 0 0 0 0,0-1 0 0 0,1 1 0 0 0,-1-1 0 0 0,1 0 0 0 0,0-1 0 0 0,0 1 0 0 0,-1-1 0 0 0,2 0 0 0 0,-1-1 0 0 0,0 0 0 0 0,0 0 0 0 0,0 0 0 0 0,1 0 0 0 0,10-2 0 0 0,-6 0 27 0 0,-1-1-1 0 0,0 0 1 0 0,0-1 0 0 0,0 0-1 0 0,0-1 1 0 0,0 0 0 0 0,-1-1-1 0 0,1 1 1 0 0,-1-2 0 0 0,0 1-1 0 0,-1-2 1 0 0,0 1 0 0 0,0-1-1 0 0,0 0 1 0 0,-1 0 0 0 0,1-1-1 0 0,7-12 1 0 0,-3 3 33 0 0,-1-1 0 0 0,0 0 0 0 0,-1 0 0 0 0,-1-1 0 0 0,-1 0 0 0 0,-1 0 0 0 0,9-39 0 0 0,-12 38-53 0 0,-1 0 0 0 0,-1 0 0 0 0,-1 0-1 0 0,-1 0 1 0 0,0 0 0 0 0,-5-23 0 0 0,3 29-2 0 0,-1-1 0 0 0,0 1-1 0 0,-2 0 1 0 0,1 0 0 0 0,-2 0 0 0 0,0 1 0 0 0,0-1-1 0 0,-1 2 1 0 0,-9-14 0 0 0,11 21-75 0 0,0-1 0 0 0,0 1-1 0 0,0 0 1 0 0,-1 0 0 0 0,1 1 0 0 0,-1 0-1 0 0,0 0 1 0 0,0 0 0 0 0,-1 1 0 0 0,1-1-1 0 0,-1 2 1 0 0,0-1 0 0 0,0 1 0 0 0,-11-3-1 0 0,12 4-30 0 0,0 0 0 0 0,1 0-1 0 0,-1 1 1 0 0,0 0-1 0 0,1 0 1 0 0,-1 0 0 0 0,0 1-1 0 0,1-1 1 0 0,-1 1 0 0 0,1 1-1 0 0,-1-1 1 0 0,1 1-1 0 0,0 0 1 0 0,-1 0 0 0 0,1 1-1 0 0,0-1 1 0 0,0 1 0 0 0,1 0-1 0 0,-6 4 1 0 0,-5 6-1946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3:15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41 11976 0 0,'0'0'922'0'0,"-3"-12"-268"0"0,3-17 14944 0 0,0 45-14301 0 0,7 34-341 0 0,-1 28-451 0 0,-2-29-263 0 0,2 25-162 0 0,34 273 457 0 0,-38-335-550 0 0,-13-24-1462 0 0,4 4-29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6:09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105 321 6448 0 0,'-2'-1'498'0'0,"-19"-4"-216"0"0,-10-4 1770 0 0,28 7-1768 0 0,0 1 0 0 0,0 0 1 0 0,0-1-1 0 0,0 0 1 0 0,1 0-1 0 0,-1 1 0 0 0,0-2 1 0 0,1 1-1 0 0,-1 0 0 0 0,1 0 1 0 0,0-1-1 0 0,0 1 1 0 0,0-1-1 0 0,0 0 0 0 0,0 0 1 0 0,1 1-1 0 0,-1-1 0 0 0,1 0 1 0 0,0 0-1 0 0,-2-5 1 0 0,2 2-23 0 0,0 0 0 0 0,1 0 0 0 0,-1 0 0 0 0,1-11 0 0 0,1 6 39 0 0,-1 9-143 0 0,0 1 0 0 0,0-1-1 0 0,1 1 1 0 0,-1-1-1 0 0,1 0 1 0 0,-1 1-1 0 0,1-1 1 0 0,0 1-1 0 0,-1 0 1 0 0,1-1-1 0 0,0 1 1 0 0,0 0 0 0 0,0-1-1 0 0,0 1 1 0 0,0 0-1 0 0,0 0 1 0 0,1 0-1 0 0,-1 0 1 0 0,0 0-1 0 0,0 0 1 0 0,1 0 0 0 0,-1 0-1 0 0,1 0 1 0 0,-1 1-1 0 0,1-1 1 0 0,-1 1-1 0 0,1-1 1 0 0,1 1-1 0 0,4-2 46 0 0,0 0 0 0 0,0 1 0 0 0,0 0 0 0 0,13 0 0 0 0,288-5 2389 0 0,-32-16-1296 0 0,360-33 488 0 0,-537 50-1400 0 0,176 15 0 0 0,-217-3-231 0 0,107 6 209 0 0,-158-13-320 0 0,0 0 1 0 0,0-1 0 0 0,13-2-1 0 0,-18 2-33 0 0,0 1 0 0 0,0-1-1 0 0,0 0 1 0 0,0 1-1 0 0,0-1 1 0 0,0 0 0 0 0,0 0-1 0 0,-1 0 1 0 0,1 0-1 0 0,0-1 1 0 0,-1 1 0 0 0,1 0-1 0 0,-1-1 1 0 0,1 1-1 0 0,-1-1 1 0 0,0 0-1 0 0,2-1 1 0 0,0-4-52 0 0,0 0-1 0 0,-1 0 1 0 0,1-1-1 0 0,-1 1 1 0 0,-1 0 0 0 0,0-1-1 0 0,0 0 1 0 0,0-9-1 0 0,-1 16-478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6:19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61 2760 0 0,'0'0'207'0'0,"-2"0"198"0"0,-10-3 8199 0 0,-1-11-4226 0 0,12 12-4195 0 0,-1 0-1 0 0,0 0 0 0 0,0 0 0 0 0,1 0 1 0 0,-1 1-1 0 0,0-1 0 0 0,-1 0 0 0 0,1 1 1 0 0,-5-3-1 0 0,7 4-77 0 0,-1-1 1 0 0,0 1 0 0 0,0-1-1 0 0,1 1 1 0 0,-1-1 0 0 0,1 0-1 0 0,-1 1 1 0 0,0-1 0 0 0,1 0-1 0 0,-1 1 1 0 0,1-1 0 0 0,-1 0-1 0 0,1 0 1 0 0,-1 1 0 0 0,1-2-1 0 0,0 1-32 0 0,-1 0 0 0 0,1 1 0 0 0,0-1-1 0 0,-1 0 1 0 0,1 1 0 0 0,0-1-1 0 0,-1 1 1 0 0,1-1 0 0 0,-1 1 0 0 0,1-1-1 0 0,-1 0 1 0 0,1 1 0 0 0,-1-1-1 0 0,1 1 1 0 0,-1 0 0 0 0,1-1 0 0 0,-1 1-1 0 0,0 0 1 0 0,1-1 0 0 0,-1 1-1 0 0,0 0 1 0 0,1-1 0 0 0,-1 1-1 0 0,0 0 1 0 0,1 0 0 0 0,-1 0 0 0 0,-1 0-1 0 0,-12 0 552 0 0,-1 1 0 0 0,0 1 0 0 0,1 0 0 0 0,-1 1 0 0 0,-26 10 0 0 0,27-8-603 0 0,1 1 0 0 0,0 0 0 0 0,0 1 0 0 0,0 0 0 0 0,1 1 0 0 0,0 1 0 0 0,1 0 0 0 0,-1 1 0 0 0,2 0 0 0 0,-11 12 0 0 0,15-13-18 0 0,-1 1 0 0 0,2 0 1 0 0,-1 0-1 0 0,2 1 0 0 0,-1-1 0 0 0,1 1 0 0 0,1 0 1 0 0,0 0-1 0 0,0 1 0 0 0,1-1 0 0 0,1 1 0 0 0,0-1 1 0 0,1 1-1 0 0,0-1 0 0 0,0 1 0 0 0,4 19 1 0 0,-1-19-33 0 0,0-1 0 0 0,1 0 0 0 0,0 0 0 0 0,0 0 0 0 0,1 0 0 0 0,1-1 0 0 0,0 0 0 0 0,0 0 0 0 0,13 15 0 0 0,-13-19 151 0 0,-1 0 0 0 0,1 0 0 0 0,0 0 0 0 0,1-1 0 0 0,0 1-1 0 0,-1-2 1 0 0,1 1 0 0 0,1-1 0 0 0,-1 0 0 0 0,1-1 0 0 0,-1 1 0 0 0,1-2-1 0 0,0 1 1 0 0,11 1 0 0 0,-13-3-65 0 0,0 0 0 0 0,0-1 0 0 0,0 0-1 0 0,0-1 1 0 0,0 1 0 0 0,0-1 0 0 0,0 0 0 0 0,0-1 0 0 0,0 1-1 0 0,10-5 1 0 0,-8 1 35 0 0,1 1-1 0 0,-1-1 1 0 0,1-1-1 0 0,-1 1 1 0 0,-1-1-1 0 0,8-8 0 0 0,1-3 90 0 0,-1 0-1 0 0,0-1 0 0 0,-2 0 0 0 0,21-40 1 0 0,-21 33-94 0 0,-2-2 0 0 0,-2 0-1 0 0,0 0 1 0 0,-1 0 0 0 0,7-55 0 0 0,-15 76-102 0 0,1 0 0 0 0,0 1 1 0 0,-1-1-1 0 0,0 0 0 0 0,-1 0 0 0 0,1 1 0 0 0,-1-1 0 0 0,0 0 0 0 0,-1 1 1 0 0,1-1-1 0 0,-1 1 0 0 0,0-1 0 0 0,0 1 0 0 0,-5-7 0 0 0,6 10-84 0 0,0 1-1 0 0,0 0 0 0 0,-1 0 0 0 0,1 0 0 0 0,0 0 1 0 0,0 0-1 0 0,-1 0 0 0 0,1 0 0 0 0,-1 0 0 0 0,1 0 1 0 0,-1 1-1 0 0,1-1 0 0 0,-1 0 0 0 0,0 1 0 0 0,1 0 1 0 0,-1-1-1 0 0,1 1 0 0 0,-1 0 0 0 0,0 0 0 0 0,1 0 1 0 0,-1 0-1 0 0,0 0 0 0 0,1 0 0 0 0,-1 0 0 0 0,0 1 1 0 0,-1 0-1 0 0,-11 3-1607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6:20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15120 0 0,'-1'1'10873'0'0,"2"1"-11211"0"0,2 3 496 0 0,0 0-1 0 0,-1 0 1 0 0,0 0 0 0 0,0 0-1 0 0,0 1 1 0 0,-1-1-1 0 0,1 8 1 0 0,0-5-21 0 0,1 8 106 0 0,0 0 1 0 0,-2 0-1 0 0,0 30 1 0 0,-9 48 296 0 0,-20 68-206 0 0,-3 13-76 0 0,26-142-722 0 0,2-19-426 0 0,-1 26 0 0 0,4-37 764 0 0,0 1-1 0 0,0-1 1 0 0,0 1-1 0 0,1-1 1 0 0,-1 0-1 0 0,1 1 1 0 0,0-1 0 0 0,0 0-1 0 0,0 1 1 0 0,0-1-1 0 0,1 0 1 0 0,2 5-1 0 0,2-3-1249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1:48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3 109 11456 0 0,'0'0'264'0'0,"-2"-12"736"0"0,2 11-895 0 0,0-1 0 0 0,0 1-1 0 0,1 0 1 0 0,-1 0 0 0 0,0 0 0 0 0,1 0 0 0 0,-1 0 0 0 0,1 0 0 0 0,0 0 0 0 0,-1 0 0 0 0,1 0 0 0 0,0 0 0 0 0,-1 0 0 0 0,1 0 0 0 0,0 0 0 0 0,0 0 0 0 0,0 0 0 0 0,0 1 0 0 0,0-1 0 0 0,0 0 0 0 0,0 1 0 0 0,0-1-1 0 0,0 1 1 0 0,0-1 0 0 0,2 1 0 0 0,4-3 375 0 0,1 0 0 0 0,13-2-1 0 0,-10 3-125 0 0,22-4 200 0 0,0 1 0 0 0,1 1 1 0 0,44 1-1 0 0,-31 2-165 0 0,120 4 790 0 0,-43 1-550 0 0,23-4-49 0 0,295-3 842 0 0,-193 3-179 0 0,357 43 0 0 0,-232-17-833 0 0,-315-23-308 0 0,235-11 791 0 0,-3-25 40 0 0,-166 18-907 0 0,-30 1 208 0 0,36-3-3 0 0,-49 9-180 0 0,195-13 89 0 0,-208 19-216 0 0,-1 3 1 0 0,73 11-1 0 0,-32 1-3761 0 0,-83-10-2443 0 0,-1-3-1835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6:21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65 14280 0 0,'-3'-3'1485'0'0,"3"3"-1218"0"0,0 0 0 0 0,0-1 0 0 0,0 1 0 0 0,-1 0 0 0 0,1-1 0 0 0,0 1 0 0 0,0 0 1 0 0,0-1-1 0 0,0 1 0 0 0,0-1 0 0 0,0 1 0 0 0,0 0 0 0 0,0-1 0 0 0,0 1 0 0 0,0 0 0 0 0,0-1 0 0 0,0 1 0 0 0,0-1 0 0 0,0 1 1 0 0,0 0-1 0 0,0-1 0 0 0,0 1 0 0 0,0 0 0 0 0,0-1 0 0 0,1 0 0 0 0,8-8 1919 0 0,15-3-1984 0 0,-23 11 210 0 0,13-5-206 0 0,-1 1 1 0 0,1 1 0 0 0,0 0-1 0 0,0 0 1 0 0,1 2 0 0 0,-1 0-1 0 0,1 0 1 0 0,-1 1 0 0 0,16 2-1 0 0,-28-1-203 0 0,0 0 0 0 0,1 0-1 0 0,-1 0 1 0 0,0 1 0 0 0,1-1 0 0 0,-1 1 0 0 0,0 0-1 0 0,0-1 1 0 0,0 1 0 0 0,0 0 0 0 0,0 0-1 0 0,0 1 1 0 0,0-1 0 0 0,0 0 0 0 0,0 1-1 0 0,0-1 1 0 0,-1 1 0 0 0,1-1 0 0 0,0 1-1 0 0,-1 0 1 0 0,0 0 0 0 0,1 0 0 0 0,-1 0-1 0 0,0 0 1 0 0,0 0 0 0 0,0 0 0 0 0,0 0 0 0 0,0 0-1 0 0,-1 0 1 0 0,2 4 0 0 0,-2-1 96 0 0,1 0 1 0 0,-1 0 0 0 0,0-1-1 0 0,0 1 1 0 0,0 0-1 0 0,-1 0 1 0 0,0 0 0 0 0,0 0-1 0 0,0 0 1 0 0,0 0-1 0 0,-1-1 1 0 0,0 1 0 0 0,-3 6-1 0 0,-67 103 637 0 0,43-72-473 0 0,-30 58 1 0 0,57-96-243 0 0,0 1 1 0 0,1-1-1 0 0,-1 0 1 0 0,1 1 0 0 0,0-1-1 0 0,0 1 1 0 0,0 0-1 0 0,0-1 1 0 0,1 6 0 0 0,0-9-14 0 0,0 1 0 0 0,0-1 0 0 0,0 1 0 0 0,1-1 0 0 0,-1 1 0 0 0,1-1 1 0 0,-1 0-1 0 0,1 1 0 0 0,-1-1 0 0 0,1 0 0 0 0,0 0 0 0 0,-1 1 1 0 0,1-1-1 0 0,0 0 0 0 0,0 0 0 0 0,0 0 0 0 0,0 0 0 0 0,0 0 1 0 0,0 0-1 0 0,0 0 0 0 0,0 0 0 0 0,1 0 0 0 0,-1-1 0 0 0,0 1 1 0 0,0 0-1 0 0,1-1 0 0 0,-1 1 0 0 0,1-1 0 0 0,-1 0 0 0 0,0 1 1 0 0,1-1-1 0 0,-1 0 0 0 0,2 0 0 0 0,11 1 21 0 0,-1-1 0 0 0,1-1 0 0 0,-1 0 0 0 0,1-1 0 0 0,17-5 0 0 0,-23 5-15 0 0,246-70-2310 0 0,-183 48 1007 0 0,-8 3-14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6:22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33 13824 0 0,'-24'3'3749'0'0,"32"-3"-3145"0"0,146-3 4208 0 0,75-7-2066 0 0,112-2-1038 0 0,-106 7-1552 0 0,65-1-140 0 0,-164 6-16 0 0,282 3 0 0 0,243 7 1588 0 0,-448-1-3132 0 0,-67 13-3204 0 0,-87-11 2819 0 0,-5 0-14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6:34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12176 0 0,'0'0'4017'0'0,"16"4"-1415"0"0,-14-1-2515 0 0,0-1-1 0 0,0 1 1 0 0,0-1-1 0 0,0 1 1 0 0,0 0-1 0 0,-1 0 0 0 0,1 0 1 0 0,-1 0-1 0 0,0 0 1 0 0,1 0-1 0 0,-2 1 0 0 0,1-1 1 0 0,0 0-1 0 0,-1 1 1 0 0,1-1-1 0 0,-1 0 1 0 0,0 7-1 0 0,-1 3 149 0 0,0 0 1 0 0,-1 0-1 0 0,-3 17 1 0 0,-12 38 297 0 0,3-18-331 0 0,2 1-1 0 0,-7 82 0 0 0,21-96-578 0 0,1-22 131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6:35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0 631 10592 0 0,'0'-2'106'0'0,"1"1"0"0"0,-1 0 1 0 0,0-1-1 0 0,1 1 1 0 0,-1-1-1 0 0,1 1 0 0 0,-1 0 1 0 0,1 0-1 0 0,0-1 1 0 0,0 1-1 0 0,-1 0 0 0 0,1 0 1 0 0,2-2-1 0 0,16-15 376 0 0,-11 11-173 0 0,52-52 1156 0 0,32-28 210 0 0,14-6-421 0 0,137-106-491 0 0,-179 151-735 0 0,48-32-1254 0 0,-80 60-4813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6:35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7368 0 0,'0'0'1993'0'0,"6"-11"2095"0"0,3 2-2972 0 0,-2 3-569 0 0,0 0-1 0 0,0 0 1 0 0,12-8-1 0 0,12-5 628 0 0,16-8 168 0 0,-43 25-1246 0 0,1 0 0 0 0,0 0 0 0 0,0 0 1 0 0,0 1-1 0 0,1 0 0 0 0,-1 0 0 0 0,0 0 0 0 0,6 0 1 0 0,-10 1-91 0 0,0 0 0 0 0,0 0-1 0 0,0 0 1 0 0,0 0 0 0 0,0 0 0 0 0,0 0 0 0 0,0 0 0 0 0,0 1 0 0 0,-1-1 0 0 0,1 0 0 0 0,0 0 0 0 0,0 1 0 0 0,0-1 0 0 0,0 1 0 0 0,-1-1-1 0 0,1 0 1 0 0,0 1 0 0 0,0-1 0 0 0,-1 1 0 0 0,1 0 0 0 0,0-1 0 0 0,-1 1 0 0 0,1 0 0 0 0,-1-1 0 0 0,2 2 0 0 0,-2 0-5 0 0,0-1 1 0 0,1 1-1 0 0,-1-1 1 0 0,0 1-1 0 0,0-1 1 0 0,0 1-1 0 0,0-1 1 0 0,0 1 0 0 0,0 0-1 0 0,0-1 1 0 0,0 1-1 0 0,-1-1 1 0 0,0 3-1 0 0,-2 4 0 0 0,-1 0 0 0 0,0 0 0 0 0,-8 14-1 0 0,-21 29 376 0 0,2 1 0 0 0,-25 60 0 0 0,54-108-370 0 0,0 0-1 0 0,1 0 1 0 0,-1 0-1 0 0,1 1 1 0 0,0-1-1 0 0,1 0 0 0 0,-1 0 1 0 0,1 1-1 0 0,0 6 1 0 0,0-9 8 0 0,0-1 0 0 0,1 1 0 0 0,-1-1 0 0 0,1 1 0 0 0,-1-1 1 0 0,1 1-1 0 0,0-1 0 0 0,0 1 0 0 0,0-1 0 0 0,-1 1 0 0 0,1-1 1 0 0,1 0-1 0 0,-1 0 0 0 0,0 0 0 0 0,0 1 0 0 0,0-1 0 0 0,1 0 0 0 0,-1 0 1 0 0,0-1-1 0 0,1 1 0 0 0,-1 0 0 0 0,1 0 0 0 0,-1-1 0 0 0,1 1 1 0 0,-1-1-1 0 0,1 1 0 0 0,2 0 0 0 0,3 0-51 0 0,1 0 0 0 0,-1 0 0 0 0,0-1 0 0 0,1 1 0 0 0,-1-2 0 0 0,12 0 0 0 0,46-12-539 0 0,-36 6 134 0 0,8 0-60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6:36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2 749 9672 0 0,'-1'-10'858'0'0,"1"8"-780"0"0,0 0 0 0 0,0 0 0 0 0,0 0 0 0 0,0 0 0 0 0,0-1 0 0 0,1 1 0 0 0,-1 0 0 0 0,0 0 0 0 0,1 0 0 0 0,0 0 0 0 0,-1 0 0 0 0,1 0 0 0 0,2-3 0 0 0,10-16 1337 0 0,1 1 1 0 0,29-32-1 0 0,38-31-587 0 0,-49 53-487 0 0,-28 26-338 0 0,233-224 900 0 0,17 20-497 0 0,-210 177-1010 0 0,-3 1-238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6:36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12 131 13880 0 0,'4'-7'1478'0'0,"4"-2"-1223"0"0,0 0 0 0 0,0 0 0 0 0,0 1 0 0 0,1 0 0 0 0,1 0 0 0 0,-1 1 1 0 0,13-7-1 0 0,-3 3 68 0 0,0 1 1 0 0,1 1 0 0 0,22-7 0 0 0,-38 15-310 0 0,-1 0 1 0 0,1 0-1 0 0,0 0 1 0 0,0 1-1 0 0,-1-1 0 0 0,1 1 1 0 0,0 0-1 0 0,5 0 0 0 0,-8 0-14 0 0,-1 0 0 0 0,1 0 0 0 0,-1 0 0 0 0,1 0 0 0 0,0 0 0 0 0,-1 0 0 0 0,1 0 0 0 0,-1 1 0 0 0,1-1 0 0 0,-1 0 0 0 0,1 0 0 0 0,0 1 0 0 0,-1-1 0 0 0,1 0 0 0 0,-1 1-1 0 0,1-1 1 0 0,-1 0 0 0 0,1 2 0 0 0,-1 2-7 0 0,0-4 3 0 0,0 3-10 0 0,0-1 0 0 0,0 1-1 0 0,0-1 1 0 0,-1 0 0 0 0,1 0-1 0 0,-1 1 1 0 0,0-1-1 0 0,0 0 1 0 0,1 0 0 0 0,-2 0-1 0 0,1 1 1 0 0,0-1-1 0 0,0 0 1 0 0,0 0 0 0 0,-1-1-1 0 0,1 1 1 0 0,-3 2 0 0 0,-6 5-72 0 0,-19 16 1 0 0,15-15 34 0 0,-74 68 103 0 0,42-35-52 0 0,41-34 0 0 0,5-9-1 0 0,0 0 0 0 0,0 0 0 0 0,0 1 0 0 0,0-1 0 0 0,0 0 0 0 0,0 0 0 0 0,0 0 0 0 0,0 1 0 0 0,0-1 0 0 0,0 0 0 0 0,0 0 0 0 0,0 0 0 0 0,1 1 0 0 0,-1-1 0 0 0,0 0 0 0 0,0 0 0 0 0,0 0 0 0 0,0 1 0 0 0,0-1 0 0 0,0 0 0 0 0,0 0 0 0 0,1 0 0 0 0,-1 0 0 0 0,0 1 0 0 0,0-1 0 0 0,0 0 0 0 0,0 0 0 0 0,0 0 0 0 0,1 0 0 0 0,-1 0 0 0 0,0 0 0 0 0,0 1 0 0 0,0-1 0 0 0,1 0 0 0 0,-1 0 0 0 0,0 0 0 0 0,0 0 0 0 0,1 0 0 0 0,-1 0 0 0 0,0 0 0 0 0,0 0 0 0 0,0 0 0 0 0,1 0 0 0 0,-1 0 0 0 0,0 0 0 0 0,0 0 0 0 0,0 0 0 0 0,1 0 0 0 0,-1 0 0 0 0,0 0 0 0 0,0-1 0 0 0,1 1 0 0 0,12-2 16 0 0,-1-1-1 0 0,1-1 1 0 0,23-10 0 0 0,-21 8 44 0 0,1 1 1 0 0,16-5-1 0 0,-15 6 27 0 0,24-4 136 0 0,-39 8-211 0 0,1 0-1 0 0,-1 0 1 0 0,1 0-1 0 0,0 0 1 0 0,-1 0-1 0 0,1 0 1 0 0,-1 1-1 0 0,1-1 1 0 0,-1 1-1 0 0,1 0 0 0 0,-1 0 1 0 0,5 2-1 0 0,-6-2-4 0 0,-1 0 0 0 0,1-1 0 0 0,0 1 0 0 0,-1 0 0 0 0,1 0-1 0 0,0 0 1 0 0,-1 0 0 0 0,1 0 0 0 0,-1 0 0 0 0,0 0-1 0 0,1-1 1 0 0,-1 1 0 0 0,0 0 0 0 0,0 1 0 0 0,1-1 0 0 0,-1 0-1 0 0,0 0 1 0 0,0 0 0 0 0,0 0 0 0 0,0 0 0 0 0,0 0-1 0 0,-1 0 1 0 0,1 0 0 0 0,0 0 0 0 0,0 0 0 0 0,-1 0 0 0 0,1 0-1 0 0,0 0 1 0 0,-1 0 0 0 0,0 1 0 0 0,-1 2 23 0 0,0 0 0 0 0,0 1 1 0 0,-1-1-1 0 0,1 0 0 0 0,-4 3 0 0 0,-9 9 138 0 0,-1-2-1 0 0,-22 17 0 0 0,-17 14 222 0 0,32-25-708 0 0,0-1-1 0 0,-46 29 1 0 0,43-33-774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8:29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1063 11520 0 0,'0'-1'131'0'0,"-1"-1"0"0"0,0 1-1 0 0,0 0 1 0 0,1 0 0 0 0,-1 0 0 0 0,1 0 0 0 0,-1-1 0 0 0,1 1 0 0 0,-1 0 0 0 0,1-1 0 0 0,0 1 0 0 0,-1 0 0 0 0,1-1 0 0 0,0 1 0 0 0,0 0 0 0 0,0-1 0 0 0,0 1-1 0 0,0 0 1 0 0,1-3 0 0 0,5-25 3046 0 0,-1 14-1860 0 0,-4 12-1065 0 0,0 0 0 0 0,0 0 0 0 0,0-1 0 0 0,1 1 0 0 0,-1 0 0 0 0,4-5-1 0 0,7-10 683 0 0,9-20-1 0 0,-12 20-372 0 0,18-25-1 0 0,1 4 17 0 0,98-123 1318 0 0,101-59-565 0 0,-164 165-1164 0 0,12-11 254 0 0,101-69 0 0 0,80-16-1965 0 0,-231 139 770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8:3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64 782 10136 0 0,'-3'0'777'0'0,"0"0"-635"0"0,-17 2 297 0 0,-17 6 9293 0 0,37-10-8696 0 0,0 0-895 0 0,-1 0 0 0 0,1 0 1 0 0,0 0-1 0 0,0 0 0 0 0,1 0 0 0 0,-1 0 0 0 0,0 0 0 0 0,1 0 1 0 0,-1 0-1 0 0,1 0 0 0 0,-1 0 0 0 0,1 0 0 0 0,0 0 1 0 0,0 1-1 0 0,2-4 0 0 0,22-31 470 0 0,-17 24-296 0 0,25-29 481 0 0,61-60 0 0 0,-55 61-477 0 0,18-16-35 0 0,2 3 0 0 0,2 2 0 0 0,3 3 0 0 0,107-61 0 0 0,-132 86-354 0 0,107-57 297 0 0,-104 59-993 0 0,71-23 0 0 0,-104 40 671 0 0,29-8-2142 0 0,1 0-3640 0 0,1 0-2389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0:14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92 9816 0 0,'-1'0'889'0'0,"-1"-2"-732"0"0,-4 2 4649 0 0,10-17-1427 0 0,1 11-2954 0 0,-1 1 0 0 0,1 0 0 0 0,1 0-1 0 0,-1 0 1 0 0,1 1 0 0 0,0-1-1 0 0,0 1 1 0 0,0 1 0 0 0,0-1 0 0 0,11-3-1 0 0,1-2 24 0 0,-15 8-355 0 0,0-1 0 0 0,0 1-1 0 0,0-1 1 0 0,1 1 0 0 0,4-1-1 0 0,-6 2-50 0 0,0-1 0 0 0,-1 1-1 0 0,1 0 1 0 0,0 0 0 0 0,0 0-1 0 0,0 0 1 0 0,-1 0 0 0 0,1 0-1 0 0,0 0 1 0 0,-1 0 0 0 0,1 1-1 0 0,0-1 1 0 0,0 1 0 0 0,1 0-1 0 0,-2 0-32 0 0,0 0 1 0 0,-1 0-1 0 0,1-1 0 0 0,0 1 0 0 0,-1 0 0 0 0,1 0 0 0 0,-1 0 0 0 0,1 0 0 0 0,-1 0 0 0 0,1 0 0 0 0,-1 0 0 0 0,0 0 0 0 0,0 0 0 0 0,1 0 1 0 0,-1 0-1 0 0,0 0 0 0 0,0 0 0 0 0,0 0 0 0 0,0 0 0 0 0,0 0 0 0 0,0 0 0 0 0,0 0 0 0 0,-1 0 0 0 0,1 2 0 0 0,-4 14 54 0 0,-1 1 0 0 0,-1-1 0 0 0,0 0 0 0 0,-1 0 0 0 0,-1 0 0 0 0,-13 19 1 0 0,21-35-186 0 0,2-2 195 0 0,1-1 45 0 0,-1 1-1 0 0,1 0 0 0 0,0 0 0 0 0,-1 0 1 0 0,1 1-1 0 0,0-1 0 0 0,3 0 0 0 0,7-2 135 0 0,-4 0-162 0 0,0 0 1 0 0,19-3-1 0 0,-25 5-81 0 0,-1 1 0 0 0,1-1 0 0 0,-1 1 0 0 0,1 0 0 0 0,-1 0 0 0 0,1 1 0 0 0,-1-1 0 0 0,1 0 0 0 0,-1 1 0 0 0,0-1 0 0 0,1 1 0 0 0,-1 0 0 0 0,1 0 0 0 0,-1 0 0 0 0,0 0 0 0 0,0 0 0 0 0,3 2 0 0 0,-4-2 2 0 0,0 0 1 0 0,0 0-1 0 0,0 0 0 0 0,-1 1 1 0 0,1-1-1 0 0,0 0 0 0 0,0 0 1 0 0,-1 1-1 0 0,1-1 0 0 0,-1 0 1 0 0,1 1-1 0 0,-1-1 0 0 0,0 1 1 0 0,1-1-1 0 0,-1 1 0 0 0,0-1 1 0 0,0 0-1 0 0,0 1 0 0 0,0-1 1 0 0,0 1-1 0 0,-1-1 0 0 0,1 1 1 0 0,0-1-1 0 0,-1 1 0 0 0,0 1 0 0 0,-2 5 108 0 0,0-1-1 0 0,0 1 0 0 0,-7 9 0 0 0,3-4-16 0 0,-30 64 53 0 0,37-76-173 0 0,0-1-1 0 0,0 0 0 0 0,0 0 1 0 0,-1 0-1 0 0,1 0 1 0 0,0 0-1 0 0,0 1 1 0 0,0-1-1 0 0,0 0 1 0 0,0 0-1 0 0,0 0 0 0 0,0 1 1 0 0,0-1-1 0 0,0 0 1 0 0,0 0-1 0 0,0 0 1 0 0,0 0-1 0 0,0 1 1 0 0,0-1-1 0 0,0 0 0 0 0,0 0 1 0 0,0 0-1 0 0,0 0 1 0 0,0 1-1 0 0,1-1 1 0 0,-1 0-1 0 0,0 0 1 0 0,0 0-1 0 0,0 0 0 0 0,0 1 1 0 0,0-1-1 0 0,0 0 1 0 0,0 0-1 0 0,1 0 1 0 0,-1 0-1 0 0,0 0 1 0 0,0 0-1 0 0,0 0 0 0 0,0 1 1 0 0,0-1-1 0 0,1 0 1 0 0,-1 0-1 0 0,0 0 1 0 0,12 1-1830 0 0,14-6-1328 0 0,134-79-11190 0 0,-157 82 14093 0 0,12-7-1116 0 0,23-21 0 0 0,-13 10 1296 0 0,-21 16 551 0 0,0 1 0 0 0,0-1-1 0 0,-1 0 1 0 0,1 0 0 0 0,-1 0 0 0 0,0 0-1 0 0,0 0 1 0 0,-1-1 0 0 0,3-5 0 0 0,-3 7 51 0 0,-1 0-1 0 0,0-1 1 0 0,0 1 0 0 0,0 0 0 0 0,0 0 0 0 0,-1-1 0 0 0,1 1 0 0 0,-1 0 0 0 0,0-1 0 0 0,0 1 0 0 0,0 0 0 0 0,0-1 0 0 0,0 1 0 0 0,-3-7 0 0 0,3 9-367 0 0,0 0 1 0 0,-1 0-1 0 0,1 0 1 0 0,0 0-1 0 0,-1 0 1 0 0,1 0-1 0 0,-1 0 1 0 0,0 0-1 0 0,1 0 1 0 0,-1 0-1 0 0,0 0 1 0 0,0 1 0 0 0,1-1-1 0 0,-1 0 1 0 0,0 0-1 0 0,0 1 1 0 0,0-1-1 0 0,0 1 1 0 0,0-1-1 0 0,0 1 1 0 0,0-1-1 0 0,-2 0 1 0 0,2 1-20 0 0,-1 0 0 0 0,1 0 0 0 0,-1 0 0 0 0,1 0 1 0 0,-1 0-1 0 0,0 1 0 0 0,1-1 0 0 0,-1 0 0 0 0,1 1 0 0 0,-1-1 1 0 0,1 1-1 0 0,0 0 0 0 0,-1-1 0 0 0,-1 2 0 0 0,-1 1 54 0 0,-1 1 0 0 0,1-1 0 0 0,0 1 0 0 0,0 0 0 0 0,0 0-1 0 0,0 0 1 0 0,1 0 0 0 0,-4 7 0 0 0,0 2 54 0 0,2 1 0 0 0,-1 1-1 0 0,2-1 1 0 0,0 1 0 0 0,1 0 0 0 0,0 0 0 0 0,1 0-1 0 0,0 27 1 0 0,2-31-51 0 0,1 0 0 0 0,0 0-1 0 0,1 0 1 0 0,0 0 0 0 0,1-1-1 0 0,6 18 1 0 0,-6-22-97 0 0,-1 0 0 0 0,1-1-1 0 0,0 1 1 0 0,0-1 0 0 0,1 1 0 0 0,0-1 0 0 0,-1 0 0 0 0,2-1-1 0 0,-1 1 1 0 0,1-1 0 0 0,-1 1 0 0 0,10 5 0 0 0,-10-8-50 0 0,0-1 1 0 0,0 1-1 0 0,0-1 0 0 0,0 0 1 0 0,0 0-1 0 0,1 0 0 0 0,-1-1 1 0 0,0 0-1 0 0,0 1 1 0 0,0-1-1 0 0,1-1 0 0 0,-1 1 1 0 0,0-1-1 0 0,0 1 1 0 0,0-1-1 0 0,0-1 0 0 0,0 1 1 0 0,0 0-1 0 0,0-1 0 0 0,5-3 1 0 0,1 0 28 0 0,0 0 0 0 0,-1-1 1 0 0,0-1-1 0 0,0 0 0 0 0,0 0 1 0 0,12-14-1 0 0,-16 15-55 0 0,0-1 0 0 0,0 0 0 0 0,0 0 0 0 0,-1-1-1 0 0,0 0 1 0 0,-1 1 0 0 0,0-1 0 0 0,0-1 0 0 0,2-8 0 0 0,-3 10-24 0 0,-1 0 1 0 0,0 0-1 0 0,0 0 1 0 0,-1 0-1 0 0,0 0 1 0 0,0 0-1 0 0,-1 0 1 0 0,0 0-1 0 0,0 1 1 0 0,0-1-1 0 0,-5-12 1 0 0,5 16-382 0 0,-1 0-1 0 0,0-1 1 0 0,0 1 0 0 0,0 0 0 0 0,0 0 0 0 0,-1 1 0 0 0,1-1-1 0 0,-1 0 1 0 0,0 1 0 0 0,-5-5 0 0 0,-7-3-8812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1:49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5 121 13504 0 0,'-1'-2'101'0'0,"0"1"1"0"0,1 0 0 0 0,-1 0 0 0 0,1 0 0 0 0,0-1 0 0 0,-1 1 0 0 0,1 0 0 0 0,0 0 0 0 0,0-1 0 0 0,0 1-1 0 0,0 0 1 0 0,0 0 0 0 0,0-1 0 0 0,0 1 0 0 0,0 0 0 0 0,0-1 0 0 0,0 1 0 0 0,1 0 0 0 0,-1 0-1 0 0,1 0 1 0 0,-1-1 0 0 0,1 1 0 0 0,-1 0 0 0 0,1 0 0 0 0,0 0 0 0 0,-1 0 0 0 0,1 0 0 0 0,0 0-1 0 0,0 0 1 0 0,0 0 0 0 0,0 0 0 0 0,0 0 0 0 0,0 1 0 0 0,0-1 0 0 0,0 0 0 0 0,0 1 0 0 0,0-1 0 0 0,1 1-1 0 0,-1-1 1 0 0,0 1 0 0 0,0-1 0 0 0,0 1 0 0 0,1 0 0 0 0,1-1 0 0 0,13-1 1018 0 0,1 1 1 0 0,0 0-1 0 0,0 1 1 0 0,23 3-1 0 0,55-2 1140 0 0,-52 1-1237 0 0,74-7 0 0 0,44-17-191 0 0,33-1 178 0 0,-69 12-521 0 0,76-3-162 0 0,-176 13-270 0 0,47-1 76 0 0,88 10 1 0 0,-120-5-94 0 0,-22-2 54 0 0,36 8 0 0 0,-34-4 11 0 0,33 14-1 0 0,-53-19-128 0 0,1 0-1 0 0,-1 0 1 0 0,0 0 0 0 0,1-1-1 0 0,-1 1 1 0 0,0 0-1 0 0,1 0 1 0 0,-1-1-1 0 0,0 1 1 0 0,1 0-1 0 0,-1-1 1 0 0,0 1-1 0 0,0 0 1 0 0,1-1 0 0 0,-1 1-1 0 0,0 0 1 0 0,0-1-1 0 0,0 1 1 0 0,1 0-1 0 0,-1-1 1 0 0,0 1-1 0 0,0-1 1 0 0,0 1 0 0 0,0-1-1 0 0,0 1 1 0 0,0-1-1 0 0,2-7-1870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0:17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5528 0 0,'0'0'422'0'0,"12"-9"3832"0"0,23-17 3511 0 0,-25 19-6836 0 0,0 0 1 0 0,1 1-1 0 0,14-7 0 0 0,-24 13-922 0 0,-1 0 0 0 0,0 0 0 0 0,1 0 0 0 0,-1 0 0 0 0,1 0 0 0 0,-1 0 0 0 0,1 0 0 0 0,-1 0 0 0 0,0 0 0 0 0,1 0 0 0 0,-1 0 0 0 0,1 0 0 0 0,-1 1 0 0 0,1-1 0 0 0,-1 0 0 0 0,0 0 0 0 0,1 0 0 0 0,-1 1 0 0 0,0-1 0 0 0,1 0 0 0 0,-1 0 0 0 0,0 1 0 0 0,1-1 0 0 0,-1 0 0 0 0,0 1 0 0 0,1-1 0 0 0,-1 0 0 0 0,0 1 0 0 0,0-1 0 0 0,1 0 0 0 0,-1 1 0 0 0,0-1 0 0 0,0 1 0 0 0,0-1 0 0 0,0 0 0 0 0,1 1 0 0 0,-1-1 0 0 0,0 1 0 0 0,0 0 0 0 0,2 16 29 0 0,-8 11 109 0 0,-1 0 0 0 0,-2-1 0 0 0,0 0 0 0 0,-20 37 0 0 0,19-40-409 0 0,-2 0 264 0 0,7-15 0 0 0,1 1 0 0 0,0-1 0 0 0,-4 13 0 0 0,8-21 1 0 0,0-1-1 0 0,0 1 0 0 0,0-1 0 0 0,0 1 0 0 0,0-1 1 0 0,0 1-1 0 0,0-1 0 0 0,0 1 0 0 0,0-1 1 0 0,0 1-1 0 0,1-1 0 0 0,-1 1 0 0 0,0-1 1 0 0,0 0-1 0 0,0 1 0 0 0,1-1 0 0 0,-1 1 0 0 0,0-1 1 0 0,0 0-1 0 0,1 1 0 0 0,-1-1 0 0 0,1 0 1 0 0,-1 1-1 0 0,0-1 0 0 0,1 0 0 0 0,-1 1 1 0 0,0-1-1 0 0,1 0 0 0 0,-1 0 0 0 0,1 0 1 0 0,-1 1-1 0 0,1-1 0 0 0,-1 0 0 0 0,1 0 0 0 0,-1 0 1 0 0,1 0-1 0 0,-1 0 0 0 0,0 0 0 0 0,1 0 1 0 0,-1 0-1 0 0,1 0 0 0 0,0 0 0 0 0,0 0 5 0 0,3 0 40 0 0,1 0 0 0 0,0 0 0 0 0,0 0-1 0 0,0-1 1 0 0,0 0 0 0 0,0 0 0 0 0,-1 0 0 0 0,1-1 0 0 0,7-3 0 0 0,5-3 282 0 0,19-12 0 0 0,-7 3 43 0 0,-17 10-237 0 0,-6 3 3 0 0,0 1-1 0 0,0 0 1 0 0,1 0-1 0 0,-1 0 1 0 0,0 1-1 0 0,1 0 1 0 0,0 0 0 0 0,-1 0-1 0 0,1 1 1 0 0,7 0-1 0 0,-13 1-135 0 0,0 0 0 0 0,-1 1 0 0 0,1-1 0 0 0,0 0 0 0 0,-1 1 0 0 0,1-1 0 0 0,-1 0 0 0 0,1 1 0 0 0,-1-1 0 0 0,1 1 0 0 0,0-1 0 0 0,-1 1 0 0 0,0-1 0 0 0,1 1 0 0 0,-1 0 0 0 0,1-1 0 0 0,-1 1 0 0 0,0-1 0 0 0,1 1 0 0 0,-1 0-1 0 0,0-1 1 0 0,0 1 0 0 0,1 0 0 0 0,-1-1 0 0 0,0 1 0 0 0,0 0 0 0 0,0 0 0 0 0,0-1 0 0 0,0 1 0 0 0,0 0 0 0 0,0 0 0 0 0,-1 26 55 0 0,-6-3 118 0 0,-1 0 1 0 0,0-1 0 0 0,-22 42-1 0 0,16-36 53 0 0,-13 19-186 0 0,16-29-23 0 0,-9 21 0 0 0,20-38-515 0 0,4-6-703 0 0,7-7-1546 0 0,-10 10 2375 0 0,7-10-1306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0:17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93 7832 0 0,'0'0'705'0'0,"-2"-1"-577"0"0,-4-1 973 0 0,-1 0 1 0 0,0 0-1 0 0,1 1 0 0 0,-1 0 0 0 0,0 0 1 0 0,0 1-1 0 0,-11 0 0 0 0,10 1-213 0 0,-1 0 0 0 0,0 0 1 0 0,1 1-1 0 0,-1 0 0 0 0,-16 7 0 0 0,20-7-726 0 0,-1 1 0 0 0,0 0 0 0 0,1 0 0 0 0,-1 0 0 0 0,1 1 0 0 0,0-1 0 0 0,0 1 0 0 0,1 0 0 0 0,-1 1 0 0 0,1-1 0 0 0,0 1 0 0 0,0 0 0 0 0,0 0 0 0 0,1 0 0 0 0,0 1 0 0 0,0-1 0 0 0,0 1 0 0 0,0 0 0 0 0,1-1 0 0 0,-2 8 0 0 0,4-11-136 0 0,0-1 1 0 0,-1 1-1 0 0,1 0 0 0 0,0 0 1 0 0,0 0-1 0 0,0-1 0 0 0,0 1 0 0 0,1 0 1 0 0,-1 0-1 0 0,0 0 0 0 0,1-1 1 0 0,-1 1-1 0 0,1 0 0 0 0,0-1 1 0 0,-1 1-1 0 0,1 0 0 0 0,0-1 1 0 0,1 3-1 0 0,0-2 6 0 0,0 0 0 0 0,1 0 0 0 0,-1 1 1 0 0,0-1-1 0 0,1-1 0 0 0,-1 1 0 0 0,1 0 0 0 0,0-1 0 0 0,5 3 0 0 0,3 0 62 0 0,1-1-1 0 0,-1 0 1 0 0,1 0 0 0 0,16 1-1 0 0,-22-4-62 0 0,19 3 261 0 0,39 9 0 0 0,-57-10-246 0 0,0 1 0 0 0,0-1 0 0 0,0 1 0 0 0,0 0 0 0 0,-1 1 0 0 0,1-1 0 0 0,-1 1 0 0 0,0 1 0 0 0,11 9 0 0 0,-16-13-25 0 0,1 1 0 0 0,-1 0 0 0 0,0-1 0 0 0,0 1 0 0 0,0 0 0 0 0,0 0 0 0 0,0 0 1 0 0,0 0-1 0 0,-1 0 0 0 0,1 0 0 0 0,-1 0 0 0 0,1 0 0 0 0,-1 0 0 0 0,0 0 0 0 0,0 0 0 0 0,0 0 0 0 0,0 1 1 0 0,0-1-1 0 0,0 0 0 0 0,0 0 0 0 0,-1 0 0 0 0,1 0 0 0 0,-1 0 0 0 0,0 0 0 0 0,1 0 0 0 0,-1 0 0 0 0,0 0 0 0 0,0 0 1 0 0,0 0-1 0 0,-3 3 0 0 0,1-1-1 0 0,0 0 1 0 0,-1 0 0 0 0,1 0-1 0 0,-1 0 1 0 0,0 0-1 0 0,1-1 1 0 0,-2 1 0 0 0,1-1-1 0 0,0 0 1 0 0,-1-1-1 0 0,-7 4 1 0 0,5-3-61 0 0,2-1 47 0 0,0 0 0 0 0,0 0 0 0 0,0 0 0 0 0,0-1 0 0 0,0 0 0 0 0,0 0 0 0 0,-1-1 0 0 0,1 1 0 0 0,0-1 0 0 0,-7 0 0 0 0,11 0-4 0 0,1-1 0 0 0,-1 1 0 0 0,0 0 0 0 0,1 0 0 0 0,-1 0 0 0 0,0-1 0 0 0,1 1 0 0 0,-1 0-1 0 0,1 0 1 0 0,-1-1 0 0 0,1 1 0 0 0,-1 0 0 0 0,1-1 0 0 0,-1 1 0 0 0,1-1 0 0 0,-1 1-1 0 0,1-1 1 0 0,-1 1 0 0 0,1-1 0 0 0,0 1 0 0 0,-1-1 0 0 0,1 1 0 0 0,-1-2 0 0 0,1 1 6 0 0,-1-1 0 0 0,1 0 0 0 0,-1 1 0 0 0,1-1 1 0 0,0 0-1 0 0,0 0 0 0 0,0 1 0 0 0,0-4 0 0 0,1-2 26 0 0,0 0 0 0 0,0 0-1 0 0,4-9 1 0 0,64-169 101 0 0,-31 78-196 0 0,-11 36-3318 0 0,-16 46-6208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0:31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17503 0 0,'0'0'858'0'0,"2"6"43"0"0,1 4-652 0 0,-1 0 0 0 0,0 0-1 0 0,0 0 1 0 0,-1 0 0 0 0,-1 0-1 0 0,0 10 1 0 0,-7 62 2210 0 0,-35 147-2425 0 0,17-100-35 0 0,20-96-1519 0 0,1-10-3413 0 0,1 1-2373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0:32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6912 0 0,'0'0'7113'0'0,"12"0"-4328"0"0,7-1-673 0 0,-13 1-1754 0 0,0-1 0 0 0,0 1 0 0 0,0 0 0 0 0,0 1 0 0 0,0-1 0 0 0,9 3-1 0 0,-14-2-298 0 0,1-1 0 0 0,-1 1 0 0 0,1 0 0 0 0,-1-1 0 0 0,0 1-1 0 0,0 0 1 0 0,1 0 0 0 0,-1 0 0 0 0,0 0 0 0 0,0 0 0 0 0,0 0-1 0 0,0 0 1 0 0,0 0 0 0 0,0 1 0 0 0,0-1 0 0 0,-1 0 0 0 0,1 1 0 0 0,0-1-1 0 0,0 2 1 0 0,0 0-8 0 0,-1 0 1 0 0,1-1-1 0 0,-1 1 0 0 0,0 0 0 0 0,0-1 0 0 0,0 1 0 0 0,0 0 0 0 0,0 0 0 0 0,-1-1 1 0 0,0 4-1 0 0,-2 5 102 0 0,-1 1 1 0 0,-1-1-1 0 0,-10 19 1 0 0,12-23-12 0 0,-9 15 391 0 0,2 1-1 0 0,-13 39 1 0 0,22-61-533 0 0,1 0 1 0 0,-1-1-1 0 0,1 1 1 0 0,0 0-1 0 0,-1 0 1 0 0,1 0-1 0 0,0 0 1 0 0,0 0-1 0 0,0 0 1 0 0,0 0-1 0 0,0 0 1 0 0,0 0-1 0 0,0 0 1 0 0,0 0-1 0 0,0 0 1 0 0,1 0-1 0 0,-1 0 1 0 0,0 0-1 0 0,0 0 1 0 0,1 0 0 0 0,-1 0-1 0 0,1 0 1 0 0,-1 0-1 0 0,1 0 1 0 0,-1-1-1 0 0,1 1 1 0 0,0 0-1 0 0,-1 0 1 0 0,1-1-1 0 0,0 1 1 0 0,0 0-1 0 0,-1-1 1 0 0,1 1-1 0 0,0-1 1 0 0,0 1-1 0 0,0-1 1 0 0,0 1-1 0 0,0-1 1 0 0,0 1-1 0 0,0-1 1 0 0,0 0-1 0 0,0 0 1 0 0,0 0 0 0 0,1 1-1 0 0,5-1 62 0 0,1 1-1 0 0,-1-2 0 0 0,0 1 1 0 0,15-3-1 0 0,-16 2 79 0 0,78-5-17 0 0,-47 5-7518 0 0,-17 1-652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1:26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368 222 5984 0 0,'-1'-1'169'0'0,"0"1"1"0"0,0 0-1 0 0,0 0 1 0 0,0 0-1 0 0,0-1 1 0 0,0 1-1 0 0,0 0 1 0 0,0-1-1 0 0,0 1 1 0 0,0-1-1 0 0,0 0 1 0 0,0 1-1 0 0,0-1 1 0 0,0 0-1 0 0,0 1 1 0 0,0-1-1 0 0,0 0 0 0 0,1 0 1 0 0,-2-1-1 0 0,-12-23 1275 0 0,5 8-1087 0 0,5 9-67 0 0,3 6-163 0 0,0 1 0 0 0,0-1-1 0 0,0 0 1 0 0,0 0 0 0 0,0 1 0 0 0,0-1 0 0 0,-1 1 0 0 0,1-1 0 0 0,0 1 0 0 0,-3-2 0 0 0,-1 0 243 0 0,1 0 0 0 0,-1 0 1 0 0,0 0-1 0 0,0 1 1 0 0,0-1-1 0 0,0 1 0 0 0,-1 1 1 0 0,1-1-1 0 0,0 1 0 0 0,-1 0 1 0 0,1 0-1 0 0,-1 0 1 0 0,1 1-1 0 0,-1 0 0 0 0,1 0 1 0 0,-1 1-1 0 0,1-1 1 0 0,-1 1-1 0 0,-9 3 0 0 0,6-1-254 0 0,-1 0-1 0 0,0 1 0 0 0,1 1 0 0 0,0 0 1 0 0,0 0-1 0 0,1 0 0 0 0,-1 1 0 0 0,1 1 1 0 0,0-1-1 0 0,1 1 0 0 0,-1 1 1 0 0,2-1-1 0 0,-11 15 0 0 0,9-10 36 0 0,0 0-1 0 0,1 1 1 0 0,1 0-1 0 0,0 0 1 0 0,0 0-1 0 0,2 1 0 0 0,0 0 1 0 0,0 0-1 0 0,-1 18 1 0 0,2-8-385 0 0,0 33 1 0 0,3-49 253 0 0,1 0 1 0 0,0-1-1 0 0,0 1 1 0 0,0 0-1 0 0,1-1 1 0 0,0 1-1 0 0,0-1 1 0 0,6 10-1 0 0,-7-15 12 0 0,0 0-1 0 0,0 0 0 0 0,0 0 0 0 0,0 0 1 0 0,1 0-1 0 0,-1-1 0 0 0,1 1 1 0 0,-1 0-1 0 0,1-1 0 0 0,0 0 1 0 0,0 1-1 0 0,0-1 0 0 0,-1 0 0 0 0,1 0 1 0 0,1 0-1 0 0,-1 0 0 0 0,0 0 1 0 0,4 1-1 0 0,-3-1 27 0 0,1-1 0 0 0,-1 0 0 0 0,0 0 0 0 0,1 0 0 0 0,-1 0 0 0 0,0-1-1 0 0,1 1 1 0 0,-1-1 0 0 0,0 0 0 0 0,0 0 0 0 0,5-2 0 0 0,1-1 65 0 0,-1-1-1 0 0,1 0 1 0 0,-1 0 0 0 0,-1-1-1 0 0,1 0 1 0 0,-1 0-1 0 0,0 0 1 0 0,6-9 0 0 0,0-2-22 0 0,0 0 0 0 0,-2-1 0 0 0,0-1 0 0 0,-2 0 0 0 0,0 0 1 0 0,8-24-1 0 0,-7 13-35 0 0,-2-2 1 0 0,-1 1 0 0 0,4-45-1 0 0,-9 61-342 0 0,0 0-1 0 0,-2-1 0 0 0,0 1 1 0 0,-1 0-1 0 0,0 0 0 0 0,-1 0 1 0 0,-6-20-1 0 0,0 10-966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1:28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16783 0 0,'0'0'1688'0'0,"3"7"-926"0"0,6 13 35 0 0,-1 1 1 0 0,-1 0-1 0 0,-1 1 0 0 0,3 24 1 0 0,7 92 134 0 0,-12-96-549 0 0,13 279 626 0 0,-14-243-940 0 0,-2-23-100 0 0,-8 93 0 0 0,7-146-95 0 0,0 0 5 0 0,0-1 1 0 0,0 1-1 0 0,0 0 0 0 0,-1 0 0 0 0,1-1 1 0 0,0 1-1 0 0,-1 0 0 0 0,1-1 0 0 0,-1 1 0 0 0,1-1 1 0 0,-1 1-1 0 0,0-1 0 0 0,0 1 0 0 0,0-1 1 0 0,0 1-1 0 0,0-1 0 0 0,0 0 0 0 0,0 1 0 0 0,0-1 1 0 0,0 0-1 0 0,-1 0 0 0 0,-1 1 0 0 0,-9 2-8070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1:28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19351 0 0,'0'0'886'0'0,"4"-5"290"0"0,2 2-1065 0 0,-1 0 1 0 0,1 0 0 0 0,0 1-1 0 0,0-1 1 0 0,0 2 0 0 0,6-2-1 0 0,5-2 617 0 0,21-5 1142 0 0,50-6-1 0 0,-85 15-1795 0 0,26-2 179 0 0,0 0-1 0 0,1 2 1 0 0,34 3-1 0 0,88 16-1574 0 0,-112-12 380 0 0,-3-1-836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1:29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7832 0 0,'0'-9'6993'0'0,"5"76"-1993"0"0,1 0-3962 0 0,9 153-71 0 0,-9-166-66 0 0,16 59-1 0 0,-7-65-331 0 0,-13-44-520 0 0,-1-1-1 0 0,1 1 1 0 0,0-1 0 0 0,-1 0-1 0 0,2 0 1 0 0,-1 0 0 0 0,0 0 0 0 0,1 0-1 0 0,-1 0 1 0 0,1 0 0 0 0,3 2 0 0 0,-5-4-39 0 0,0-1 1 0 0,0 1-1 0 0,0-1 1 0 0,-1 0-1 0 0,1 1 1 0 0,0-1-1 0 0,0 0 1 0 0,0 0-1 0 0,0 1 1 0 0,0-1-1 0 0,0 0 1 0 0,0 0-1 0 0,0 0 1 0 0,0 0-1 0 0,0 0 1 0 0,0 0-1 0 0,0-1 1 0 0,0 1-1 0 0,0 0 1 0 0,1-1-1 0 0,0 0 14 0 0,0 0-1 0 0,0 0 1 0 0,0 0-1 0 0,0-1 0 0 0,0 1 1 0 0,0-1-1 0 0,0 1 1 0 0,2-4-1 0 0,2-3 73 0 0,0 0-1 0 0,-1 0 1 0 0,6-12-1 0 0,-9 17-54 0 0,29-68 446 0 0,-25 55-352 0 0,0 1 0 0 0,1 0 0 0 0,0 1 0 0 0,1 0 0 0 0,1 0 0 0 0,15-19 0 0 0,-23 32-115 0 0,1-1 0 0 0,-1 1 1 0 0,0-1-1 0 0,1 1 0 0 0,-1 0 0 0 0,1 0 0 0 0,-1-1 0 0 0,1 1 0 0 0,0 0 0 0 0,0 0 1 0 0,-1 1-1 0 0,1-1 0 0 0,0 0 0 0 0,0 1 0 0 0,0-1 0 0 0,0 1 0 0 0,0-1 1 0 0,2 1-1 0 0,-2 0-8 0 0,-1 1 0 0 0,1-1 0 0 0,-1 1 0 0 0,0-1 0 0 0,1 1 0 0 0,-1 0 1 0 0,0-1-1 0 0,1 1 0 0 0,-1 0 0 0 0,0 0 0 0 0,0 0 0 0 0,0 0 0 0 0,0 0 0 0 0,0 0 0 0 0,0 0 1 0 0,0 1-1 0 0,0-1 0 0 0,0 0 0 0 0,-1 1 0 0 0,1-1 0 0 0,0 0 0 0 0,-1 1 0 0 0,1 1 0 0 0,2 6 42 0 0,0-1 0 0 0,-1 1-1 0 0,0-1 1 0 0,0 1-1 0 0,0 16 1 0 0,-4 47-173 0 0,0-34-29 0 0,-5 131 708 0 0,7-163-863 0 0,0 1 0 0 0,0-1 0 0 0,1 0 0 0 0,0 0 0 0 0,0 0 0 0 0,0 0 0 0 0,1 0 1 0 0,3 10-1 0 0,3-9-1175 0 0,0-6-254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1:30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41 9672 0 0,'0'-12'-1211'0'0,"0"-9"5553"0"0,-2 13 902 0 0,0 25-2420 0 0,0 116 99 0 0,3-72-2302 0 0,-4 200 178 0 0,1-186-688 0 0,13 139 1 0 0,-8-196-830 0 0,1-1 1 0 0,8 22 0 0 0,-12-38 595 0 0,7 14-5586 0 0,3-6-1803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1:30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34 281 11520 0 0,'-3'-3'101'0'0,"0"-1"1"0"0,0 1-1 0 0,1 0 1 0 0,0-1-1 0 0,0 0 1 0 0,0 1-1 0 0,0-1 1 0 0,-2-6-1 0 0,4 8 113 0 0,-1 0 0 0 0,1 0 0 0 0,0 0-1 0 0,0 0 1 0 0,0 0 0 0 0,0 1 0 0 0,0-1-1 0 0,1-3 1 0 0,-1 2 621 0 0,1 1-1 0 0,0-1 1 0 0,0 1 0 0 0,0-1-1 0 0,0 1 1 0 0,0-1-1 0 0,3-2 1 0 0,1-2-20 0 0,1 0 0 0 0,0 0 0 0 0,1 1 1 0 0,-1-1-1 0 0,1 2 0 0 0,9-7 0 0 0,50-28 23 0 0,-29 18-193 0 0,-10 5-290 0 0,1 1 1 0 0,0 1-1 0 0,44-16 0 0 0,-66 29-318 0 0,-1 0-1 0 0,0 1 1 0 0,1 0-1 0 0,-1 0 1 0 0,0 1-1 0 0,1-1 0 0 0,-1 1 1 0 0,10 1-1 0 0,-13-1-34 0 0,-1 1 0 0 0,1-1 0 0 0,0 1 0 0 0,0-1 0 0 0,0 1 0 0 0,0 0 0 0 0,0 0 0 0 0,-1 0 0 0 0,1 0 1 0 0,0 0-1 0 0,-1 0 0 0 0,1 0 0 0 0,-1 1 0 0 0,1-1 0 0 0,-1 1 0 0 0,0-1 0 0 0,0 1 0 0 0,1-1 0 0 0,-1 1 0 0 0,0 0 0 0 0,0-1 0 0 0,-1 1 0 0 0,1 0 0 0 0,0 0 0 0 0,-1 0 0 0 0,2 3 0 0 0,-1 2 10 0 0,0 1 1 0 0,-1-1-1 0 0,1 0 0 0 0,-1 1 1 0 0,-1-1-1 0 0,1 0 0 0 0,-1 1 1 0 0,-1-1-1 0 0,1 0 0 0 0,-6 13 1 0 0,-3 7 44 0 0,-20 35 0 0 0,26-54-44 0 0,-10 15 10 0 0,-1 0 0 0 0,-2 0 0 0 0,0-1 0 0 0,-1-2 0 0 0,-21 20 0 0 0,-9 11 41 0 0,31-36-53 0 0,17-15-11 0 0,0 0 0 0 0,-1 0 0 0 0,1 0 0 0 0,0 0 0 0 0,0 0 0 0 0,0 0 0 0 0,0 0 0 0 0,0 0 0 0 0,0 1 0 0 0,0-1 0 0 0,0 0 0 0 0,0 0 0 0 0,0 0 0 0 0,0 0 0 0 0,-1 0 0 0 0,1 0 0 0 0,0 0 0 0 0,0 0 0 0 0,0 0 0 0 0,0 0 0 0 0,0 1 0 0 0,0-1 0 0 0,0 0 0 0 0,0 0 0 0 0,0 0 0 0 0,0 0 0 0 0,0 0 0 0 0,0 0 0 0 0,0 0 0 0 0,0 0 0 0 0,0 1 0 0 0,0-1 0 0 0,0 0 0 0 0,0 0 0 0 0,0 0 0 0 0,0 0 0 0 0,0 0 0 0 0,0 0 0 0 0,0 0 0 0 0,0 0 0 0 0,0 0 0 0 0,0 1 0 0 0,1-1 0 0 0,-1 0 0 0 0,0 0 0 0 0,0 0 0 0 0,0 0 0 0 0,0 0 0 0 0,0 0 0 0 0,0 0 0 0 0,0 0 0 0 0,0 0 0 0 0,0 0 0 0 0,0 0 0 0 0,0 0 0 0 0,1 0 0 0 0,-1 0 0 0 0,0 0 0 0 0,0 1 0 0 0,0-1 0 0 0,0 0 0 0 0,0 0 0 0 0,0 0 0 0 0,0 0 0 0 0,0 0 0 0 0,1 0 0 0 0,-1 0 0 0 0,0 0 0 0 0,0 0 0 0 0,7-1 0 0 0,-7 1 0 0 0,23-6 20 0 0,-1-1 0 0 0,1-2-1 0 0,31-16 1 0 0,-34 15 102 0 0,1 1 0 0 0,-1 0 0 0 0,1 2-1 0 0,27-7 1 0 0,-42 13-78 0 0,-1 0 0 0 0,1 1 0 0 0,-1 0 1 0 0,1-1-1 0 0,-1 2 0 0 0,1-1 0 0 0,-1 1 0 0 0,7 1 0 0 0,-10-2-30 0 0,0 1 1 0 0,0 0-1 0 0,-1-1 0 0 0,1 1 0 0 0,0 0 0 0 0,-1 0 0 0 0,1 0 1 0 0,-1 0-1 0 0,1 0 0 0 0,-1 0 0 0 0,0 0 0 0 0,1 1 0 0 0,-1-1 1 0 0,0 0-1 0 0,0 1 0 0 0,0-1 0 0 0,0 1 0 0 0,0-1 0 0 0,0 1 1 0 0,-1 0-1 0 0,1-1 0 0 0,0 1 0 0 0,-1 0 0 0 0,1 0 0 0 0,-1-1 1 0 0,0 1-1 0 0,1 0 0 0 0,-1 2 0 0 0,0 1 9 0 0,0 0 1 0 0,0 0-1 0 0,-1-1 1 0 0,0 1-1 0 0,0 0 0 0 0,0 0 1 0 0,0 0-1 0 0,-4 8 1 0 0,-21 36 146 0 0,20-39-135 0 0,-15 23 33 0 0,-2-1 1 0 0,0 0-1 0 0,-3-2 0 0 0,-56 53 0 0 0,52-58-128 0 0,-1-1-1 0 0,-1-2 1 0 0,-1 0 0 0 0,-43 19-1 0 0,-19-2-9714 0 0,71-31 24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1:52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95 156 9872 0 0,'-4'0'107'0'0,"0"0"1"0"0,1 0 0 0 0,-1 0-1 0 0,1-1 1 0 0,-1 0 0 0 0,0 1-1 0 0,1-1 1 0 0,-1-1-1 0 0,1 1 1 0 0,-4-2 0 0 0,4 2 312 0 0,-1-1-1 0 0,1 0 1 0 0,0 0 0 0 0,-1 0 0 0 0,1 0 0 0 0,0 0 0 0 0,0 0 0 0 0,1-1 0 0 0,-1 0 0 0 0,0 1 0 0 0,1-1 0 0 0,0 0 0 0 0,-1 0-1 0 0,1 0 1 0 0,1-1 0 0 0,-1 1 0 0 0,-2-5 0 0 0,4 7-297 0 0,0 0-1 0 0,-1 1 1 0 0,1-1-1 0 0,0 1 0 0 0,0-1 1 0 0,0 0-1 0 0,0 1 1 0 0,0-1-1 0 0,0 1 1 0 0,0-1-1 0 0,0 0 1 0 0,0 1-1 0 0,0-1 1 0 0,0 1-1 0 0,0-1 1 0 0,0 0-1 0 0,1 1 1 0 0,-1-1-1 0 0,0 1 1 0 0,0-1-1 0 0,1 0 0 0 0,-1 1 1 0 0,1-2-1 0 0,0 1 46 0 0,0 0-1 0 0,0 0 0 0 0,0 0 0 0 0,1 1 0 0 0,-1-1 0 0 0,0 0 1 0 0,0 0-1 0 0,1 1 0 0 0,2-2 0 0 0,2 0 123 0 0,1 0 0 0 0,0 1 0 0 0,9-2 0 0 0,-15 3-280 0 0,13-1 344 0 0,-1 1 0 0 0,19 2 0 0 0,15-1 276 0 0,104-7 724 0 0,147-10 727 0 0,404-17-457 0 0,-534 28-1475 0 0,250 0 843 0 0,-381 6-992 0 0,25-1 0 0 0,11-1-1376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1:33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13 159 5984 0 0,'0'-9'14'0'0,"0"5"822"0"0,0 0 0 0 0,0 0 0 0 0,0 0 0 0 0,0 0 0 0 0,1 0 0 0 0,-1 0 0 0 0,1 0 0 0 0,0 0 0 0 0,0 0 0 0 0,1 0 0 0 0,-1 1 0 0 0,4-7 0 0 0,4-5 894 0 0,-7 11-1440 0 0,0 0 1 0 0,0 1 0 0 0,1-1-1 0 0,-1 1 1 0 0,4-4-1 0 0,3-2 240 0 0,21-20 815 0 0,-28 27-1260 0 0,1 1 0 0 0,-1-1 0 0 0,0 1 0 0 0,0 0 0 0 0,0-1 0 0 0,1 1 0 0 0,-1 0 0 0 0,1 0 0 0 0,-1 1 0 0 0,1-1 0 0 0,-1 0 0 0 0,5 1 0 0 0,-6 0-27 0 0,0 0 0 0 0,-1 0-1 0 0,1 0 1 0 0,-1 0-1 0 0,1 0 1 0 0,0 0 0 0 0,-1 0-1 0 0,1 0 1 0 0,-1 1 0 0 0,1-1-1 0 0,-1 0 1 0 0,1 1-1 0 0,-1-1 1 0 0,1 0 0 0 0,-1 1-1 0 0,1-1 1 0 0,-1 0 0 0 0,1 1-1 0 0,-1-1 1 0 0,1 1 0 0 0,-1-1-1 0 0,0 1 1 0 0,1-1-1 0 0,-1 1 1 0 0,0-1 0 0 0,0 1-1 0 0,1-1 1 0 0,-1 1 0 0 0,0 0-1 0 0,0-1 1 0 0,0 1-1 0 0,1-1 1 0 0,-1 1 0 0 0,0 0-1 0 0,0 0 1 0 0,0 1-36 0 0,0 1-1 0 0,0-1 1 0 0,0 0 0 0 0,-1 0-1 0 0,1 1 1 0 0,0-1 0 0 0,-2 3-1 0 0,-1 4-21 0 0,-1-1 0 0 0,0 0 0 0 0,-1 0 0 0 0,0 0 0 0 0,0-1 0 0 0,-1 1 0 0 0,1-1 0 0 0,-2 0 0 0 0,1-1 0 0 0,-1 0 0 0 0,0 0 0 0 0,0 0 0 0 0,0-1 0 0 0,-1 0 0 0 0,0 0 0 0 0,0-1 0 0 0,-13 5 0 0 0,21-9 1 0 0,0 0 0 0 0,-1 1-1 0 0,1-1 1 0 0,0 0 0 0 0,0 0 0 0 0,-1 0-1 0 0,1 0 1 0 0,0 1 0 0 0,-1-1 0 0 0,1 0-1 0 0,0 0 1 0 0,-1 0 0 0 0,1 0 0 0 0,0 0-1 0 0,-1 0 1 0 0,1 0 0 0 0,0 0 0 0 0,-1 0-1 0 0,1 0 1 0 0,0 0 0 0 0,-1 0 0 0 0,1 0-1 0 0,0 0 1 0 0,0 0 0 0 0,-1 0 0 0 0,1 0-1 0 0,0 0 1 0 0,-1 0 0 0 0,1-1-1 0 0,0 1 1 0 0,-1 0 0 0 0,1 0 0 0 0,0 0-1 0 0,0 0 1 0 0,-1-1 0 0 0,1 1 0 0 0,0 0-1 0 0,0 0 1 0 0,-1-1 0 0 0,1 1 0 0 0,0 0-1 0 0,0 0 1 0 0,0-1 0 0 0,0 1 0 0 0,-1 0-1 0 0,1-1 1 0 0,0 1 0 0 0,0 0 0 0 0,0-1-1 0 0,0 1 1 0 0,0-1 0 0 0,3-13 188 0 0,-3 14-161 0 0,1-4 3 0 0,1 1 0 0 0,0 0 0 0 0,0-1 0 0 0,0 1 0 0 0,0 0-1 0 0,0 0 1 0 0,1 0 0 0 0,-1 0 0 0 0,6-4 0 0 0,31-21 34 0 0,-19 14 80 0 0,-14 9-88 0 0,2 0 1 0 0,-1 1-1 0 0,0 0 0 0 0,1 0 1 0 0,0 0-1 0 0,8-1 0 0 0,-16 4-51 0 0,1 1 0 0 0,0 0 1 0 0,-1-1-1 0 0,1 1 0 0 0,-1 0 0 0 0,1 0 0 0 0,0 0 0 0 0,-1 0 0 0 0,1 0 1 0 0,0 0-1 0 0,-1 0 0 0 0,1 0 0 0 0,0 0 0 0 0,-1 0 0 0 0,1 0 0 0 0,0 0 1 0 0,-1 0-1 0 0,1 1 0 0 0,0-1 0 0 0,-1 0 0 0 0,1 0 0 0 0,-1 1 1 0 0,1-1-1 0 0,-1 0 0 0 0,1 1 0 0 0,0-1 0 0 0,-1 0 0 0 0,1 1 0 0 0,-1-1 1 0 0,0 1-1 0 0,1-1 0 0 0,-1 1 0 0 0,1-1 0 0 0,-1 1 0 0 0,0 0 0 0 0,1-1 1 0 0,-1 1-1 0 0,0-1 0 0 0,0 1 0 0 0,1 0 0 0 0,-1-1 0 0 0,0 1 0 0 0,0 0 1 0 0,0-1-1 0 0,0 1 0 0 0,0 0 0 0 0,0-1 0 0 0,0 1 0 0 0,0 0 0 0 0,0 2 25 0 0,0-1 0 0 0,0 0 0 0 0,-1 0 0 0 0,1 0 0 0 0,0 1-1 0 0,-1-1 1 0 0,0 0 0 0 0,0 0 0 0 0,1 0 0 0 0,-1 0-1 0 0,0 0 1 0 0,0 0 0 0 0,-3 3 0 0 0,-1 1-9 0 0,0 0 0 0 0,-1-1 1 0 0,0 0-1 0 0,0 0 0 0 0,0-1 1 0 0,0 1-1 0 0,-1-1 0 0 0,0-1 1 0 0,0 1-1 0 0,-7 2 0 0 0,0 0-49 0 0,11-5 24 0 0,1 1 1 0 0,-1-1-1 0 0,0 0 1 0 0,1 0-1 0 0,-1 0 1 0 0,0 0 0 0 0,0-1-1 0 0,1 1 1 0 0,-1-1-1 0 0,0 0 1 0 0,0 1-1 0 0,0-1 1 0 0,0-1 0 0 0,-4 1-1 0 0,4-2-68 0 0,3 1-294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1:40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190 123 13824 0 0,'0'0'238'0'0,"-1"-1"0"0"0,1 0 1 0 0,-1 0-1 0 0,0 0 0 0 0,1 1 1 0 0,-1-1-1 0 0,0 0 0 0 0,0 1 1 0 0,0-1-1 0 0,1 0 1 0 0,-1 1-1 0 0,0-1 0 0 0,0 1 1 0 0,0-1-1 0 0,0 1 0 0 0,0 0 1 0 0,0-1-1 0 0,0 1 0 0 0,0 0 1 0 0,0 0-1 0 0,0 0 0 0 0,0 0 1 0 0,0 0-1 0 0,0 0 1 0 0,0 0-1 0 0,0 0 0 0 0,0 0 1 0 0,0 0-1 0 0,0 0 0 0 0,0 1 1 0 0,0-1-1 0 0,0 0 0 0 0,0 1 1 0 0,-2 0-1 0 0,-2 2-10 0 0,1 0 1 0 0,-1 0-1 0 0,0 0 0 0 0,-7 9 0 0 0,7-8-194 0 0,-6 6 40 0 0,-1-1 1 0 0,-15 9 0 0 0,23-15-75 0 0,0-1-1 0 0,-1 1 1 0 0,1-1-1 0 0,-1-1 1 0 0,0 1-1 0 0,0 0 0 0 0,1-1 1 0 0,-1 0-1 0 0,0-1 1 0 0,-6 1-1 0 0,5-1 1 0 0,6 0 0 0 0,-1 0 0 0 0,1-1 0 0 0,-1 1 0 0 0,1 0 0 0 0,0 0 0 0 0,-1 0 0 0 0,1-1 0 0 0,-1 1 0 0 0,1 0 0 0 0,0-1 0 0 0,-1 1 0 0 0,1 0 0 0 0,0-1 0 0 0,0 1 0 0 0,-1 0 0 0 0,1-1 0 0 0,0 1 0 0 0,0-1 0 0 0,-1 1 0 0 0,1 0 0 0 0,0-1 0 0 0,0 1 0 0 0,0-1 0 0 0,0 1 0 0 0,0-1 0 0 0,0 1 0 0 0,0-1 0 0 0,0 1 0 0 0,0 0 0 0 0,0-1 0 0 0,0 1 0 0 0,0-1 0 0 0,0 1 0 0 0,0-1 0 0 0,0 1 0 0 0,0-1 0 0 0,1 0 0 0 0,-1 0 0 0 0,0-2 18 0 0,1 0-1 0 0,0 0 1 0 0,-1 0 0 0 0,1 1-1 0 0,1-1 1 0 0,-1 0-1 0 0,0 0 1 0 0,1 0-1 0 0,-1 1 1 0 0,1-1 0 0 0,0 1-1 0 0,2-3 1 0 0,26-28 627 0 0,3-1-291 0 0,-24 23-33 0 0,2 0-1 0 0,-1 0 1 0 0,2 1-1 0 0,19-13 1 0 0,-30 22-176 0 0,7 12 125 0 0,-8-8-251 0 0,1-1 1 0 0,-1 1-1 0 0,0 0 1 0 0,0 0-1 0 0,0-1 1 0 0,-1 1-1 0 0,1 0 1 0 0,-1 0-1 0 0,1-1 1 0 0,-1 1-1 0 0,0 0 1 0 0,-2 4-1 0 0,-19 31 134 0 0,16-29-135 0 0,4-6-7 0 0,-1 0 0 0 0,1 0 0 0 0,-1 0 1 0 0,0 0-1 0 0,0-1 0 0 0,0 1 1 0 0,-1-1-1 0 0,1 1 0 0 0,-1-1 1 0 0,1 0-1 0 0,-7 2 0 0 0,9-4-7 0 0,0 1 0 0 0,0-1 0 0 0,0 1-1 0 0,0-1 1 0 0,0 0 0 0 0,0 0 0 0 0,0 1-1 0 0,0-1 1 0 0,0 0 0 0 0,-1 0 0 0 0,1 0 0 0 0,0 0-1 0 0,0 0 1 0 0,0-1 0 0 0,0 1 0 0 0,0 0-1 0 0,0 0 1 0 0,-1-1 0 0 0,1 1 0 0 0,0-1 0 0 0,0 1-1 0 0,0-1 1 0 0,0 1 0 0 0,0-1 0 0 0,1 0-1 0 0,-1 1 1 0 0,0-1 0 0 0,0 0 0 0 0,0 0-1 0 0,0 1 1 0 0,1-1 0 0 0,-1 0 0 0 0,0 0 0 0 0,1 0-1 0 0,-1 0 1 0 0,1 0 0 0 0,-1 0 0 0 0,1 0-1 0 0,0 0 1 0 0,-1 0 0 0 0,1 0 0 0 0,0-1-1 0 0,0 1 1 0 0,-1 0 0 0 0,1-1 0 0 0,0-2-1 0 0,0 1 0 0 0,0-1 0 0 0,0 0 0 0 0,0 1-1 0 0,1-1 1 0 0,-1 1 0 0 0,1-1 0 0 0,0 1 0 0 0,2-6 0 0 0,15-31 19 0 0,-12 26-20 0 0,-3 10-2 0 0,-3 2 0 0 0,1 1 0 0 0,-1-1 0 0 0,1 1 0 0 0,0 0 0 0 0,-1-1 0 0 0,1 1 0 0 0,0 0 0 0 0,0 0 0 0 0,0-1 0 0 0,0 1 0 0 0,2-1 0 0 0,-2 1-7 0 0,-1 1 1 0 0,0 0-1 0 0,1 0 0 0 0,-1 0 1 0 0,1 0-1 0 0,-1 0 0 0 0,1-1 1 0 0,-1 1-1 0 0,1 0 0 0 0,-1 0 0 0 0,0 0 1 0 0,1 0-1 0 0,-1 0 0 0 0,1 1 1 0 0,-1-1-1 0 0,1 0 0 0 0,-1 0 0 0 0,0 0 1 0 0,1 0-1 0 0,-1 0 0 0 0,1 1 1 0 0,-1-1-1 0 0,1 0 0 0 0,-1 0 1 0 0,0 1-1 0 0,1-1 0 0 0,-1 0 0 0 0,0 0 1 0 0,1 1-1 0 0,6 8-313 0 0,-7-9 297 0 0,8 13-1153 0 0,1 1-1759 0 0,-3-6-3050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1:40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70 17503 0 0,'0'0'399'0'0,"-2"-11"961"0"0,0 6-1100 0 0,0 0 0 0 0,0 0 0 0 0,1-1-1 0 0,-1 1 1 0 0,1-1 0 0 0,1 1 0 0 0,-1-8 0 0 0,2 5 2231 0 0,2 7-1012 0 0,6 12-604 0 0,8 20-814 0 0,21 62 369 0 0,-23-54-322 0 0,0-1 1 0 0,3 0 0 0 0,35 55-1 0 0,8 10 172 0 0,1-1-37 0 0,-40-68-164 0 0,-1 1 0 0 0,-2 1 0 0 0,-2 1 0 0 0,-1 0 0 0 0,16 56 0 0 0,-31-88-24 0 0,0 0 0 0 0,0 1-1 0 0,0-1 1 0 0,-1 11 0 0 0,0-15-40 0 0,0 0 0 0 0,0 0 0 0 0,0 0 1 0 0,0 0-1 0 0,0 1 0 0 0,0-1 0 0 0,-1 0 1 0 0,1 0-1 0 0,0 0 0 0 0,-1 0 0 0 0,1 0 1 0 0,-1 0-1 0 0,1 0 0 0 0,-1 0 0 0 0,1 0 1 0 0,-1 0-1 0 0,0 0 0 0 0,0 0 0 0 0,1-1 1 0 0,-1 1-1 0 0,0 0 0 0 0,0 0 0 0 0,0-1 1 0 0,0 1-1 0 0,0 0 0 0 0,0-1 0 0 0,0 1 1 0 0,0-1-1 0 0,-1 1 0 0 0,-10 1 87 0 0,1-1-1 0 0,-1 0 1 0 0,0 0 0 0 0,1-1-1 0 0,-14-2 1 0 0,-58-11 100 0 0,54 6-159 0 0,0 0-1 0 0,1-2 0 0 0,0-1 1 0 0,0-1-1 0 0,-27-16 1 0 0,45 21 81 0 0,0 0-1 0 0,0-1 1 0 0,-13-13 0 0 0,20 18-97 0 0,1 0 1 0 0,0 0-1 0 0,0 0 1 0 0,0 0 0 0 0,1 0-1 0 0,-1-1 1 0 0,0 1-1 0 0,1-1 1 0 0,-1 1 0 0 0,1-1-1 0 0,0 0 1 0 0,0 1-1 0 0,0-1 1 0 0,1 0-1 0 0,-1 0 1 0 0,0 0 0 0 0,1 1-1 0 0,0-1 1 0 0,0-5-1 0 0,0 6-23 0 0,0 1-1 0 0,1 0 0 0 0,-1 0 1 0 0,1 0-1 0 0,0 0 0 0 0,-1 0 1 0 0,1 0-1 0 0,0 0 0 0 0,-1 0 1 0 0,1 0-1 0 0,0 0 0 0 0,0 0 1 0 0,0 0-1 0 0,0 1 0 0 0,0-1 1 0 0,0 0-1 0 0,0 1 0 0 0,0-1 1 0 0,0 0-1 0 0,0 1 0 0 0,0 0 0 0 0,0-1 1 0 0,1 1-1 0 0,-1-1 0 0 0,0 1 1 0 0,0 0-1 0 0,0 0 0 0 0,1 0 1 0 0,-1 0-1 0 0,2 0 0 0 0,1 0-4 0 0,1 0 0 0 0,0 0 0 0 0,-1 1 0 0 0,1-1-1 0 0,-1 1 1 0 0,8 3 0 0 0,142 60-63 0 0,-141-58 72 0 0,-1-1 0 0 0,1-1 1 0 0,0 0-1 0 0,1 0 0 0 0,-1-1 0 0 0,18 1 0 0 0,-27-4-4 0 0,0 1 0 0 0,0-1 0 0 0,0 0-1 0 0,0-1 1 0 0,0 1 0 0 0,0-1 0 0 0,0 0-1 0 0,0 0 1 0 0,-1 0 0 0 0,1 0 0 0 0,0-1-1 0 0,0 1 1 0 0,-1-1 0 0 0,1 0 0 0 0,-1 0-1 0 0,1 0 1 0 0,-1-1 0 0 0,0 1 0 0 0,0-1-1 0 0,0 0 1 0 0,0 0 0 0 0,-1 0 0 0 0,1 0-1 0 0,-1 0 1 0 0,3-5 0 0 0,1-4 27 0 0,-1 0 0 0 0,0 0 0 0 0,-1-1 1 0 0,0 1-1 0 0,4-26 0 0 0,1-68 167 0 0,-8 81-186 0 0,-2-54-651 0 0,0 28-78 0 0,0 50 533 0 0,1 0 0 0 0,0 1 0 0 0,0-1 0 0 0,0 0 0 0 0,1 0 0 0 0,-1 0 0 0 0,0 1-1 0 0,0-1 1 0 0,0 0 0 0 0,1 0 0 0 0,-1 1 0 0 0,0-1 0 0 0,0 0 0 0 0,2-1 0 0 0,1 0-1411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1:42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63 311 3224 0 0,'-14'11'1328'0'0,"7"-5"965"0"0,6-4-2005 0 0,0 0 0 0 0,-1-1 1 0 0,1 1-1 0 0,-1-1 0 0 0,1 0 0 0 0,-1 1 1 0 0,1-1-1 0 0,-1 0 0 0 0,0 0 1 0 0,0 0-1 0 0,1 0 0 0 0,-1 0 0 0 0,0-1 1 0 0,-3 2-1 0 0,-6-15 2141 0 0,10 8-2093 0 0,0-1-1 0 0,0 1 0 0 0,0 0 1 0 0,1 0-1 0 0,0-1 0 0 0,0 1 1 0 0,0 0-1 0 0,2-6 0 0 0,-2 8-184 0 0,4-23 1573 0 0,1 0-1 0 0,17-49 0 0 0,-5 30-26 0 0,-17 45-1697 0 0,0-1 0 0 0,0 1 0 0 0,0-1 0 0 0,0 1 0 0 0,0-1 0 0 0,0 0 0 0 0,0 1 0 0 0,1-1-1 0 0,-1 1 1 0 0,0-1 0 0 0,0 1 0 0 0,1 0 0 0 0,-1-1 0 0 0,0 1 0 0 0,1-1 0 0 0,-1 1 0 0 0,1-1 0 0 0,-1 1 0 0 0,0 0 0 0 0,1-1 0 0 0,0 1-2 0 0,-1 0 0 0 0,0 1 0 0 0,1-1-1 0 0,-1 0 1 0 0,0 0 0 0 0,1 1 0 0 0,-1-1 0 0 0,0 0 0 0 0,0 0 0 0 0,1 1 0 0 0,-1-1 0 0 0,0 0 0 0 0,0 1 0 0 0,0-1 0 0 0,1 1-1 0 0,-1-1 1 0 0,0 0 0 0 0,0 1 0 0 0,0-1 0 0 0,0 1 0 0 0,5 29 6 0 0,-4-26 36 0 0,-1 5 411 0 0,0 0 1 0 0,0 0 0 0 0,-3 17-1 0 0,0-5-323 0 0,-2-3-128 0 0,28-60-169 0 0,-13 18-32 0 0,-8 18 228 0 0,0 1 0 0 0,0 0 0 0 0,1 0 0 0 0,0 0 0 0 0,-1 0 1 0 0,2 0-1 0 0,-1 1 0 0 0,0-1 0 0 0,1 1 0 0 0,7-7 0 0 0,-10 11-22 0 0,-1-1-1 0 0,1 1 0 0 0,-1 0 1 0 0,0 0-1 0 0,1-1 1 0 0,-1 1-1 0 0,1 0 0 0 0,-1 0 1 0 0,1 0-1 0 0,-1-1 1 0 0,1 1-1 0 0,-1 0 0 0 0,1 0 1 0 0,-1 0-1 0 0,1 0 1 0 0,-1 0-1 0 0,1 0 0 0 0,-1 0 1 0 0,1 0-1 0 0,-1 0 1 0 0,1 0-1 0 0,-1 1 0 0 0,1-1 1 0 0,-1 0-1 0 0,0 0 1 0 0,1 0-1 0 0,-1 0 0 0 0,1 1 1 0 0,0 0-1 0 0,0 0-1 0 0,0 0 1 0 0,0 0 0 0 0,0 0 0 0 0,0 0 0 0 0,0 0 0 0 0,0 0 0 0 0,-1 0 0 0 0,1 1-1 0 0,0 1 1 0 0,1 1 18 0 0,-1 0 0 0 0,1 1 0 0 0,-1-1 0 0 0,0 1 0 0 0,0 8 0 0 0,-1 0 27 0 0,-1-6 18 0 0,1-1-1 0 0,0 1 1 0 0,1 0 0 0 0,-1 0-1 0 0,2-1 1 0 0,2 13 0 0 0,-4-18 254 0 0,11-7-124 0 0,-3 1-113 0 0,-1 0 0 0 0,1-1-1 0 0,-1 0 1 0 0,0 0 0 0 0,-1-1 0 0 0,8-9 0 0 0,32-49 169 0 0,-28 39-208 0 0,-7 9-14 0 0,-8 12-16 0 0,0-1 0 0 0,1 0-1 0 0,0 1 1 0 0,0 0 0 0 0,1 0 0 0 0,-1 0 0 0 0,1 1 0 0 0,0-1 0 0 0,0 1 0 0 0,7-4 0 0 0,-12 8-15 0 0,1 0 0 0 0,-1 0 0 0 0,0-1 0 0 0,1 1 0 0 0,-1 0 0 0 0,0 0 0 0 0,1 0 0 0 0,-1 0 0 0 0,1 0 0 0 0,-1 0 0 0 0,0 0 0 0 0,1 1 0 0 0,-1-1 0 0 0,0 0 0 0 0,1 0 0 0 0,-1 0 0 0 0,0 0 0 0 0,1 0 0 0 0,-1 0 0 0 0,0 1 0 0 0,1-1 0 0 0,-1 0 0 0 0,0 0 0 0 0,1 0 0 0 0,-1 1 0 0 0,0-1 0 0 0,0 0 0 0 0,0 1 0 0 0,1-1 0 0 0,-1 0 0 0 0,0 0 0 0 0,0 1 0 0 0,0-1 0 0 0,1 0 0 0 0,-1 1 0 0 0,0-1 0 0 0,0 0 0 0 0,0 1 0 0 0,0-1 0 0 0,0 1 0 0 0,0-1 0 0 0,0 0 0 0 0,0 1 0 0 0,0-1 0 0 0,0 1 0 0 0,0 0 0 0 0,3 8 6 0 0,-1 0 1 0 0,-1 1-1 0 0,0-1 0 0 0,0 1 0 0 0,-1-1 0 0 0,0 1 0 0 0,-2 15 1 0 0,0 17 7 0 0,-5 29-3 0 0,19-81 42 0 0,-2-2-38 0 0,-1-1 0 0 0,8-16 0 0 0,3-3 4 0 0,-18 28-19 0 0,1 0 0 0 0,0 1 0 0 0,0 0 0 0 0,0 0 0 0 0,0 0 0 0 0,1 0 0 0 0,-1 0 0 0 0,5-2 0 0 0,-7 4 0 0 0,0 1 0 0 0,-1-1 0 0 0,1 1 0 0 0,0-1 0 0 0,0 1 0 0 0,0-1 0 0 0,0 1 0 0 0,0 0 0 0 0,0 0 0 0 0,0-1 0 0 0,0 1 0 0 0,0 0 0 0 0,0 0 0 0 0,0 0 0 0 0,0 0 0 0 0,0 0 0 0 0,0 0 0 0 0,0 1 0 0 0,0-1 0 0 0,0 0 0 0 0,0 0 0 0 0,0 1 0 0 0,0-1 0 0 0,0 0 0 0 0,0 1 0 0 0,0-1 0 0 0,0 1 0 0 0,-1-1 0 0 0,1 1 0 0 0,0 0 0 0 0,0-1 0 0 0,0 1 0 0 0,-1 0 0 0 0,1 0 0 0 0,0-1 0 0 0,-1 1 0 0 0,1 0 0 0 0,-1 0 0 0 0,1 0 0 0 0,0 1 0 0 0,1 4 0 0 0,0-1 0 0 0,0 1 0 0 0,-1 0 0 0 0,0 0 0 0 0,0 0 0 0 0,0-1 0 0 0,-1 1 0 0 0,1 0 0 0 0,-1 0 0 0 0,-2 12 0 0 0,1-10 0 0 0,1 0 0 0 0,-1 1 0 0 0,2-1 0 0 0,-1 0 0 0 0,3 10 0 0 0,0 3 0 0 0,-3-21 0 0 0,0 0 0 0 0,0 1 0 0 0,0-1 0 0 0,0 0 0 0 0,0 0 0 0 0,0 1 0 0 0,0-1 0 0 0,0 0 0 0 0,0 0 0 0 0,0 1 0 0 0,0-1 0 0 0,1 0 0 0 0,-1 0 0 0 0,0 1 0 0 0,0-1 0 0 0,0 0 0 0 0,0 0 0 0 0,0 0 0 0 0,1 1 0 0 0,-1-1 0 0 0,0 0 0 0 0,0 0 0 0 0,0 0 0 0 0,0 0 0 0 0,1 1 0 0 0,-1-1 0 0 0,0 0 0 0 0,0 0 0 0 0,1 0 0 0 0,-1 0 0 0 0,0 0 0 0 0,0 0 0 0 0,1 0 0 0 0,-1 1 0 0 0,0-1 0 0 0,0 0 0 0 0,1 0 0 0 0,-1 0 0 0 0,0 0 0 0 0,0 0 0 0 0,1 0 0 0 0,-1 0 0 0 0,0 0 0 0 0,0-1 0 0 0,1 1 0 0 0,-1 0 0 0 0,0 0 0 0 0,0 0 0 0 0,1 0 0 0 0,-1 0 0 0 0,0 0 0 0 0,0 0 0 0 0,1 0 0 0 0,-1-1 0 0 0,9-4 0 0 0,-6 2 2 0 0,0 1 0 0 0,0-1 0 0 0,0 0 0 0 0,-1 0 0 0 0,1 0 0 0 0,3-6 0 0 0,3-3 37 0 0,35-50-4 0 0,-29 40-22 0 0,0 0 1 0 0,29-30-1 0 0,-44 52-13 0 0,0 0 0 0 0,1 0 0 0 0,-1-1 0 0 0,0 1 0 0 0,0 0 0 0 0,1 0 0 0 0,-1 0 0 0 0,0 0 0 0 0,1 0 0 0 0,-1 0 0 0 0,0 0 0 0 0,1-1 0 0 0,-1 1 0 0 0,0 0 0 0 0,1 0 0 0 0,-1 0 0 0 0,0 0 0 0 0,1 0 0 0 0,-1 0 0 0 0,0 1 0 0 0,1-1 0 0 0,-1 0 0 0 0,0 0 0 0 0,1 0 0 0 0,-1 0 0 0 0,0 0 0 0 0,1 0 0 0 0,-1 1 0 0 0,0-1 0 0 0,0 0 0 0 0,1 0 0 0 0,-1 0 0 0 0,0 1 0 0 0,0-1 0 0 0,1 0 0 0 0,-1 0 0 0 0,0 1 0 0 0,0-1 0 0 0,0 0 0 0 0,1 0 0 0 0,-1 1 0 0 0,0-1 0 0 0,0 0 0 0 0,0 1 0 0 0,0-1 0 0 0,0 0 0 0 0,0 1 0 0 0,3 3 0 0 0,-1 1 0 0 0,-1-1 0 0 0,1 0 0 0 0,-1 1 0 0 0,1-1 0 0 0,-1 1 0 0 0,0-1 0 0 0,-1 1 0 0 0,1-1 0 0 0,-1 7 0 0 0,-1 4 0 0 0,-5 27 0 0 0,4-28 0 0 0,-2 26 0 0 0,4-40 1 0 0,0 0-1 0 0,0 0 1 0 0,0 1-1 0 0,0-1 1 0 0,0 0-1 0 0,0 0 1 0 0,0 0-1 0 0,0 1 1 0 0,0-1-1 0 0,0 0 1 0 0,0 0-1 0 0,0 0 1 0 0,1 1-1 0 0,-1-1 1 0 0,0 0-1 0 0,0 0 1 0 0,0 0-1 0 0,0 1 1 0 0,0-1-1 0 0,0 0 1 0 0,0 0-1 0 0,1 0 1 0 0,-1 0-1 0 0,0 0 1 0 0,0 1-1 0 0,0-1 1 0 0,0 0-1 0 0,1 0 1 0 0,-1 0-1 0 0,0 0 1 0 0,0 0-1 0 0,0 0 1 0 0,0 0-1 0 0,1 0 1 0 0,-1 0-1 0 0,0 1 1 0 0,0-1-1 0 0,1 0 1 0 0,-1 0-1 0 0,0 0 1 0 0,0 0-1 0 0,0 0 1 0 0,1 0-1 0 0,-1 0 1 0 0,0 0-1 0 0,0-1 1 0 0,0 1-1 0 0,1 0 1 0 0,-1 0-1 0 0,0 0 1 0 0,0 0-1 0 0,0 0 1 0 0,0 0-1 0 0,1 0 1 0 0,-1 0-1 0 0,0 0 1 0 0,0-1-1 0 0,0 1 1 0 0,0 0-1 0 0,1 0 1 0 0,8-7 32 0 0,-9 7-33 0 0,24-26 19 0 0,-20 21-15 0 0,-1 1 1 0 0,1-1-1 0 0,0 1 1 0 0,1 0-1 0 0,-1 0 1 0 0,1 1 0 0 0,-1-1-1 0 0,1 1 1 0 0,5-3-1 0 0,-9 6-4 0 0,0 0 0 0 0,0-1 0 0 0,0 1 0 0 0,-1 0 0 0 0,1 0 0 0 0,0 0 0 0 0,0 0 0 0 0,0 0 0 0 0,0 0 0 0 0,0 0 0 0 0,-1 0 0 0 0,1 0 0 0 0,0 0 0 0 0,0 0 0 0 0,0 0 0 0 0,0 1 0 0 0,-1-1 0 0 0,1 0 0 0 0,0 0 0 0 0,0 1 0 0 0,0-1 0 0 0,-1 1 0 0 0,1-1 0 0 0,0 1 0 0 0,-1-1 0 0 0,1 1 0 0 0,0-1 0 0 0,0 2 0 0 0,9 17 0 0 0,-9-18 0 0 0,1 4-1 0 0,0 1 1 0 0,-1 0-1 0 0,3 10 0 0 0,-2 33 16 0 0,-2-51-2 0 0,1 1-1 0 0,-1 0 1 0 0,1 0 0 0 0,0 0-1 0 0,0 0 1 0 0,0 0-1 0 0,-1 0 1 0 0,1 0 0 0 0,0 1-1 0 0,0-1 1 0 0,2-1 0 0 0,3-3 26 0 0,27-34-9 0 0,-19 22-18 0 0,0 0-1 0 0,1 1 1 0 0,18-15 0 0 0,-29 28-12 0 0,0 0 0 0 0,-1 1 0 0 0,1-1 0 0 0,0 1 0 0 0,0-1 0 0 0,1 1 0 0 0,-1 1 0 0 0,7-3 0 0 0,-9 3 0 0 0,0 1 0 0 0,0 0 0 0 0,-1 0 0 0 0,1 0 0 0 0,0 0 0 0 0,0 0 0 0 0,-1 1 0 0 0,1-1 0 0 0,0 0 0 0 0,-1 1 0 0 0,1-1 0 0 0,0 1 0 0 0,-1 0 0 0 0,1-1 0 0 0,-1 1 0 0 0,1 0 0 0 0,-1 0 0 0 0,1 0 0 0 0,-1 0 0 0 0,0 0 0 0 0,1 0 0 0 0,-1 1 0 0 0,0-1 0 0 0,0 0 0 0 0,0 1 0 0 0,1 1 0 0 0,3 5 0 0 0,0 1 0 0 0,-1 0 0 0 0,0 0 0 0 0,0 1 0 0 0,-1-1 0 0 0,3 12 0 0 0,3 9 0 0 0,-6-23 0 0 0,-2-6 2 0 0,-1 0 0 0 0,1-1 0 0 0,0 1 0 0 0,-1 0 0 0 0,1 0 1 0 0,0-1-1 0 0,0 1 0 0 0,0 0 0 0 0,0-1 0 0 0,0 1 0 0 0,0-1 0 0 0,0 1 0 0 0,0-1 0 0 0,0 0 0 0 0,0 1 0 0 0,0-1 0 0 0,0 0 0 0 0,0 0 1 0 0,0 1-1 0 0,0-1 0 0 0,0 0 0 0 0,0 0 0 0 0,0 0 0 0 0,0-1 0 0 0,0 1 0 0 0,0 0 0 0 0,0 0 0 0 0,0 0 0 0 0,0-1 0 0 0,0 1 0 0 0,0-1 1 0 0,0 1-1 0 0,0-1 0 0 0,0 1 0 0 0,2-2 0 0 0,16-15 36 0 0,-16 13-1 0 0,0 1 0 0 0,1 0 0 0 0,-1 0-1 0 0,6-4 1 0 0,-8 6-143 0 0,0 1 1 0 0,0-1-1 0 0,1 1 1 0 0,-1-1-1 0 0,1 1 1 0 0,-1-1-1 0 0,0 1 0 0 0,1 0 1 0 0,-1-1-1 0 0,1 1 1 0 0,-1 0-1 0 0,0 0 0 0 0,1 0 1 0 0,-1 0-1 0 0,1 1 1 0 0,-1-1-1 0 0,1 0 0 0 0,1 1 1 0 0,7 2-6467 0 0,2-1-2178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1:4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34 10136 0 0,'0'0'2925'0'0,"-4"-3"-1020"0"0,3 2-1832 0 0,1 1 0 0 0,-1-1 0 0 0,0 0-1 0 0,1 1 1 0 0,-1-1 0 0 0,1 0 0 0 0,-1 0-1 0 0,1 0 1 0 0,0 1 0 0 0,-1-1 0 0 0,1 0-1 0 0,0 0 1 0 0,-1 0 0 0 0,1 0 0 0 0,0 0-1 0 0,0 0 1 0 0,0 0 0 0 0,0 0 0 0 0,0 0 0 0 0,0 1-1 0 0,0-1 1 0 0,0 0 0 0 0,0 0 0 0 0,0 0-1 0 0,3-9 7315 0 0,0 18-5866 0 0,2 13-1356 0 0,-4 34 692 0 0,-13 104 0 0 0,3-61-822 0 0,-5 14-50 0 0,0-1 310 0 0,14-98-1533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1:47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12 475 7832 0 0,'0'0'602'0'0,"-2"1"1214"0"0,2-1-1614 0 0,0 0-1 0 0,-1 0 0 0 0,1 0 0 0 0,0 1 0 0 0,0-1 0 0 0,-1 0 1 0 0,1 0-1 0 0,0 0 0 0 0,0 0 0 0 0,-1 0 0 0 0,1 0 1 0 0,0 0-1 0 0,-1 0 0 0 0,1 0 0 0 0,0 0 0 0 0,0-1 0 0 0,-1 1 1 0 0,1 0-1 0 0,0 0 0 0 0,0 0 201 0 0,-1 0-201 0 0,-2-8 1916 0 0,4-9-292 0 0,1 11-1418 0 0,1 0 0 0 0,0 0 0 0 0,1 0 0 0 0,7-9-1 0 0,-1 1 80 0 0,4-6 28 0 0,2 0 0 0 0,0 1 0 0 0,29-25-1 0 0,62-46 56 0 0,-38 36-349 0 0,-47 35-496 0 0,1 2 0 0 0,1 0 0 0 0,1 2 0 0 0,1 1 0 0 0,-1 1 0 0 0,2 1 0 0 0,0 1 0 0 0,36-9 0 0 0,-38 14-1982 0 0,1 0-4895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1:47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0 141 15664 0 0,'0'0'718'0'0,"4"-18"387"0"0,7-3 1280 0 0,-7 14-1916 0 0,-1 0-1 0 0,1 0 1 0 0,1 1-1 0 0,-1 0 0 0 0,1-1 1 0 0,6-5-1 0 0,-5 7-263 0 0,-1-1-1 0 0,1 1 0 0 0,0 1 0 0 0,0-1 0 0 0,1 1 1 0 0,-1 0-1 0 0,1 1 0 0 0,0-1 0 0 0,0 1 1 0 0,13-3-1 0 0,-20 6-200 0 0,1 0 1 0 0,-1 0-1 0 0,1 0 0 0 0,-1 0 1 0 0,1 0-1 0 0,-1 0 0 0 0,1 1 1 0 0,-1-1-1 0 0,1 0 0 0 0,-1 0 1 0 0,1 1-1 0 0,-1-1 1 0 0,1 0-1 0 0,-1 1 0 0 0,1-1 1 0 0,-1 0-1 0 0,0 1 0 0 0,1-1 1 0 0,-1 1-1 0 0,0-1 0 0 0,1 0 1 0 0,-1 2-1 0 0,6 8 69 0 0,-5-5-41 0 0,0 0-1 0 0,1 0 1 0 0,-2 0 0 0 0,1 0-1 0 0,0 0 1 0 0,-1 0-1 0 0,0 0 1 0 0,0-1 0 0 0,-2 7-1 0 0,0 5 135 0 0,-8 22 0 0 0,3-14-24 0 0,-11 31 186 0 0,-3 18 70 0 0,19-65-346 0 0,1 0 0 0 0,0 0 0 0 0,0 0-1 0 0,1 0 1 0 0,0 0 0 0 0,0 0 0 0 0,2 10 0 0 0,-1-17-46 0 0,-1 1 0 0 0,0 0-1 0 0,1 0 1 0 0,-1-1 0 0 0,1 1 0 0 0,0 0 0 0 0,-1-1 0 0 0,1 1 0 0 0,0 0 0 0 0,0-1 0 0 0,0 1-1 0 0,0-1 1 0 0,0 0 0 0 0,1 1 0 0 0,-1-1 0 0 0,0 0 0 0 0,1 0 0 0 0,-1 0 0 0 0,1 0 0 0 0,-1 0-1 0 0,1 0 1 0 0,-1 0 0 0 0,1 0 0 0 0,0 0 0 0 0,-1-1 0 0 0,1 1 0 0 0,0-1 0 0 0,0 1 0 0 0,-1-1-1 0 0,1 0 1 0 0,0 0 0 0 0,0 0 0 0 0,0 0 0 0 0,-1 0 0 0 0,1 0 0 0 0,0 0 0 0 0,3-1-1 0 0,5-1 26 0 0,0-1 0 0 0,0 0 0 0 0,0 0 0 0 0,-1-1 0 0 0,11-6 0 0 0,77-44-2493 0 0,-6 3-3652 0 0,-51 32-2205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1:4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86 631 7368 0 0,'-22'9'333'0'0,"-9"5"159"0"0,13-6-271 0 0,18-8-53 0 0,-1 1 0 0 0,1-1 0 0 0,0 0 0 0 0,-1 0 0 0 0,1 0-1 0 0,0 1 1 0 0,-1-1 0 0 0,1 0 0 0 0,0 0 0 0 0,-1 0 0 0 0,1 0-1 0 0,0 0 1 0 0,-1 0 0 0 0,1 0 0 0 0,-1 0 0 0 0,1 0-1 0 0,0 0 1 0 0,-1 0 0 0 0,1 0 0 0 0,-1 0 0 0 0,1 0 0 0 0,0 0-1 0 0,-1 0 1 0 0,1 0 0 0 0,0 0 0 0 0,-1 0 0 0 0,1-1 0 0 0,0 1-1 0 0,-1 0 1 0 0,1 0 0 0 0,0-1 0 0 0,-1 1 0 0 0,0-1 0 0 0,1 0 89 0 0,0 1 0 0 0,0-1 1 0 0,-1 0-1 0 0,1 0 0 0 0,0 0 1 0 0,0 0-1 0 0,0 0 0 0 0,0 0 1 0 0,0 0-1 0 0,0 0 0 0 0,0 0 1 0 0,1-2-1 0 0,10-30 2567 0 0,-11 32-2685 0 0,12-24 1439 0 0,20-32 1 0 0,-7 14-794 0 0,10-21-246 0 0,3 1 0 0 0,70-87-1 0 0,-59 96-1263 0 0,67-56-1 0 0,-109 103 489 0 0,15-10-1404 0 0,0 4-4023 0 0,-4 3-1666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1:48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35 119 17503 0 0,'-1'0'39'0'0,"0"0"-1"0"0,0 0 0 0 0,0-1 1 0 0,0 1-1 0 0,0 0 0 0 0,1-1 1 0 0,-1 1-1 0 0,0 0 0 0 0,0-1 1 0 0,0 1-1 0 0,0-1 0 0 0,0 1 0 0 0,1-1 1 0 0,-1 0-1 0 0,0 1 0 0 0,0-1 1 0 0,1 0-1 0 0,-1 1 0 0 0,0-1 1 0 0,1 0-1 0 0,-1 0 0 0 0,1 0 1 0 0,-1 0-1 0 0,1 1 0 0 0,0-1 0 0 0,-1 0 1 0 0,1 0-1 0 0,0 0 0 0 0,0 0 1 0 0,-1 0-1 0 0,1 0 0 0 0,0 0 1 0 0,0 0-1 0 0,0 0 0 0 0,0 0 1 0 0,0 0-1 0 0,0 0 0 0 0,0 0 0 0 0,1 0 1 0 0,-1 0-1 0 0,0 0 0 0 0,1 0 1 0 0,-1 0-1 0 0,0 0 0 0 0,1 1 1 0 0,-1-1-1 0 0,1 0 0 0 0,-1 0 1 0 0,1 0-1 0 0,0 1 0 0 0,0-2 0 0 0,4-4 274 0 0,1 0 0 0 0,0 0 0 0 0,0 0 0 0 0,0 1 0 0 0,0 0 0 0 0,1 0 0 0 0,0 1 0 0 0,14-7 0 0 0,-10 6-109 0 0,0 1 0 0 0,0 0-1 0 0,1 0 1 0 0,0 2 0 0 0,15-3-1 0 0,-26 4-202 0 0,1 1 0 0 0,-1 0 0 0 0,0 0 0 0 0,0 0 0 0 0,0-1 0 0 0,1 1 0 0 0,-1 0 0 0 0,0 1 0 0 0,0-1 0 0 0,1 0 0 0 0,-1 0 0 0 0,0 0 0 0 0,0 1 0 0 0,0-1 0 0 0,0 0 0 0 0,1 1 0 0 0,-1-1 0 0 0,0 1 0 0 0,0 0 0 0 0,0-1 0 0 0,0 1 0 0 0,0 0 0 0 0,0 0 0 0 0,0-1 0 0 0,-1 1 0 0 0,1 0 0 0 0,0 0 0 0 0,0 0 0 0 0,-1 0 0 0 0,1 0 0 0 0,0 0 0 0 0,-1 0 0 0 0,1 0 0 0 0,-1 1 0 0 0,1-1 0 0 0,-1 0 0 0 0,0 0 0 0 0,0 0 0 0 0,1 0 0 0 0,-1 1 0 0 0,0-1 0 0 0,0 0 0 0 0,0 0 0 0 0,0 0 0 0 0,0 1 0 0 0,0-1 0 0 0,-1 1 0 0 0,0 4 0 0 0,0-1 0 0 0,0 1 0 0 0,0-1 0 0 0,-1 0 0 0 0,0 0 0 0 0,0 1 0 0 0,-1-1 0 0 0,1-1 0 0 0,-4 6 0 0 0,-7 7 0 0 0,0-1 0 0 0,0-1 0 0 0,-22 18 0 0 0,34-32 0 0 0,0 0 0 0 0,0 0 0 0 0,0 0 0 0 0,0 0 0 0 0,0 1 0 0 0,0-1 0 0 0,0 0 0 0 0,0 0 0 0 0,1 1 0 0 0,-1-1 0 0 0,-1 2 0 0 0,4-3 0 0 0,-1 0 0 0 0,1 0 0 0 0,-1 0 0 0 0,1 0 0 0 0,-1 0 0 0 0,1-1 0 0 0,-1 1 0 0 0,0-1 0 0 0,1 1 0 0 0,-1-1 0 0 0,0 1 0 0 0,2-2 0 0 0,11-7 144 0 0,1 0 0 0 0,-1 1 0 0 0,1 1 0 0 0,1 0 0 0 0,17-5 0 0 0,-24 10-84 0 0,-4 4-30 0 0,-4 0 19 0 0,1 0 1 0 0,-1 0 0 0 0,0 1-1 0 0,0-1 1 0 0,-1 0 0 0 0,1 0-1 0 0,0 0 1 0 0,-1 1 0 0 0,1-1 0 0 0,-1 0-1 0 0,0 0 1 0 0,0 1 0 0 0,0-1-1 0 0,0 0 1 0 0,0 1 0 0 0,0-1-1 0 0,-1 0 1 0 0,1 0 0 0 0,-2 4 0 0 0,-2 6 183 0 0,0 0 0 0 0,-9 18 0 0 0,1-4-148 0 0,3-6-164 0 0,0 0-1 0 0,-1-1 1 0 0,-1 0-1 0 0,-1-1 1 0 0,-1 0-1 0 0,0-1 1 0 0,-1-1-1 0 0,-19 17 0 0 0,18-18-2610 0 0,-2-2-1 0 0,-24 17 0 0 0,21-18-4828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2:36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240 151 2760 0 0,'-4'-2'328'0'0,"0"1"0"0"0,0-1 0 0 0,0 1 0 0 0,0 0 0 0 0,0 0 0 0 0,0 0 0 0 0,0 0 0 0 0,-8 0 0 0 0,-15-3 7120 0 0,23 3-7007 0 0,2 1-244 0 0,0 0 0 0 0,0-1 1 0 0,0 1-1 0 0,0-1 1 0 0,1 0-1 0 0,-1 0 1 0 0,0 1-1 0 0,0-1 0 0 0,1 0 1 0 0,-1-1-1 0 0,0 1 1 0 0,1 0-1 0 0,-1 0 1 0 0,1-1-1 0 0,-3-1 0 0 0,4 2-31 0 0,-1 1 0 0 0,1-1-1 0 0,0 1 1 0 0,-1-1 0 0 0,1 1-1 0 0,0-1 1 0 0,-1 1-1 0 0,1-1 1 0 0,0 0 0 0 0,0 1-1 0 0,0-1 1 0 0,-1 1-1 0 0,1-1 1 0 0,0 0 0 0 0,0 1-1 0 0,0-1 1 0 0,0 1 0 0 0,0-1-1 0 0,0 0 1 0 0,0 1-1 0 0,0-1 1 0 0,0 1 0 0 0,0-1-1 0 0,1 0 1 0 0,-1 1-1 0 0,0-1 1 0 0,0 1 0 0 0,1-1-1 0 0,-1 0 1 0 0,2-1 23 0 0,-1 1 1 0 0,0 0-1 0 0,0 0 1 0 0,0 1-1 0 0,1-1 1 0 0,-1 0-1 0 0,0 0 0 0 0,1 1 1 0 0,-1-1-1 0 0,1 0 1 0 0,2 0-1 0 0,6-1 283 0 0,0 0-1 0 0,18 0 0 0 0,65 0 633 0 0,127 13 0 0 0,-153-6-990 0 0,1-4-1 0 0,0-2 1 0 0,106-16 0 0 0,-157 15-48 0 0,1-2 0 0 0,-1 0 1 0 0,31-11-1 0 0,-48 15-61 0 0,0 0 0 0 0,1 0 0 0 0,-1 0 0 0 0,0 0 1 0 0,0 0-1 0 0,0 0 0 0 0,0 0 0 0 0,1 0 0 0 0,-1 0 0 0 0,0 0 0 0 0,0 0 0 0 0,0 0 0 0 0,0 0 0 0 0,1-1 0 0 0,-1 1 1 0 0,0 0-1 0 0,0 0 0 0 0,0 0 0 0 0,0 0 0 0 0,0 0 0 0 0,1 0 0 0 0,-1 0 0 0 0,0-1 0 0 0,0 1 0 0 0,0 0 0 0 0,0 0 1 0 0,0 0-1 0 0,0 0 0 0 0,0-1 0 0 0,0 1 0 0 0,0 0 0 0 0,0 0 0 0 0,0 0 0 0 0,0 0 0 0 0,0-1 0 0 0,1 1 0 0 0,-1 0 1 0 0,0 0-1 0 0,-1 0 0 0 0,1 0 0 0 0,0-1 0 0 0,0 1 0 0 0,0 0 0 0 0,0 0 0 0 0,0-1 0 0 0,-9-4 86 0 0,-15-2-27 0 0,-78-7-205 0 0,-151-2-1 0 0,170 12-308 0 0,-4 1 354 0 0,1 3 0 0 0,-137 17 0 0 0,214-15 117 0 0,-52 10 560 0 0,56-11-527 0 0,1 0 0 0 0,-1 1 0 0 0,0 0 0 0 0,1 0 0 0 0,0 0-1 0 0,-1 0 1 0 0,1 1 0 0 0,0 0 0 0 0,-7 6 0 0 0,10-9-43 0 0,1 1-1 0 0,-1 0 1 0 0,1-1-1 0 0,-1 1 1 0 0,1 0-1 0 0,-1 0 0 0 0,1-1 1 0 0,0 1-1 0 0,-1 0 1 0 0,1 0-1 0 0,0 0 1 0 0,0-1-1 0 0,-1 1 0 0 0,1 0 1 0 0,0 0-1 0 0,0 0 1 0 0,0 0-1 0 0,0 0 1 0 0,0-1-1 0 0,0 1 0 0 0,0 0 1 0 0,0 0-1 0 0,1 0 1 0 0,-1 0-1 0 0,0 0 1 0 0,1-1-1 0 0,-1 1 0 0 0,0 0 1 0 0,1 0-1 0 0,-1-1 1 0 0,1 1-1 0 0,-1 0 1 0 0,1-1-1 0 0,-1 1 0 0 0,1 0 1 0 0,-1-1-1 0 0,1 1 1 0 0,0-1-1 0 0,-1 1 1 0 0,1-1-1 0 0,0 1 0 0 0,1 0 1 0 0,3 2 5 0 0,0 0-1 0 0,-1 0 1 0 0,1-1 0 0 0,1 0-1 0 0,5 2 1 0 0,15 3 77 0 0,0-1-1 0 0,1-1 0 0 0,29 1 1 0 0,83-5 317 0 0,-84-5-178 0 0,62-13 1 0 0,-93 13-170 0 0,133-28 277 0 0,41-6-99 0 0,-163 34-357 0 0,109-11 585 0 0,-126 15-672 0 0,0 0-1 0 0,1 1 0 0 0,-1 1 1 0 0,0 1-1 0 0,33 9 0 0 0,-44-10-229 0 0,0 1-1 0 0,-1 0 0 0 0,0 0 1 0 0,12 8-1 0 0,0 3-1414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1:5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11 152 10912 0 0,'0'0'530'0'0,"-8"-4"129"0"0,8 4-655 0 0,0 0-1 0 0,-1-1 1 0 0,1 1-1 0 0,0-1 1 0 0,0 1-1 0 0,0 0 1 0 0,-1-1-1 0 0,1 1 1 0 0,0-1 0 0 0,0 1-1 0 0,0-1 1 0 0,0 1-1 0 0,0-1 1 0 0,0 1-1 0 0,0-1 1 0 0,0 1-1 0 0,0-1 1 0 0,0 1 0 0 0,0-1-1 0 0,0 1 1 0 0,0 0-1 0 0,1-1 1 0 0,-1 0-1 0 0,0 0 52 0 0,1-4 394 0 0,0 0 0 0 0,0 0 1 0 0,0 0-1 0 0,1 0 0 0 0,0 0 0 0 0,0 0 0 0 0,0 0 1 0 0,0 1-1 0 0,1-1 0 0 0,0 1 0 0 0,3-5 0 0 0,7-10 1106 0 0,2 1 0 0 0,16-16-1 0 0,-31 33-1453 0 0,0 1 0 0 0,0 0-1 0 0,0 0 1 0 0,0 0 0 0 0,0 0 0 0 0,0 0-1 0 0,1-1 1 0 0,-1 1 0 0 0,0 0 0 0 0,0 0-1 0 0,0 0 1 0 0,0 0 0 0 0,1 0-1 0 0,-1 0 1 0 0,0 0 0 0 0,0 0 0 0 0,0 0-1 0 0,0 0 1 0 0,1-1 0 0 0,-1 1-1 0 0,0 0 1 0 0,0 0 0 0 0,0 0 0 0 0,1 0-1 0 0,-1 0 1 0 0,0 0 0 0 0,0 0-1 0 0,0 1 1 0 0,1-1 0 0 0,-1 0 0 0 0,0 0-1 0 0,0 0 1 0 0,0 0 0 0 0,0 0 0 0 0,1 0-1 0 0,-1 0 1 0 0,0 0 0 0 0,4 9 876 0 0,0 14-1234 0 0,-4-21 557 0 0,0 27 6 0 0,-1-1 0 0 0,-1 1 0 0 0,-1-1-1 0 0,-9 35 1 0 0,7-33-227 0 0,-16 71 180 0 0,-13 98 47 0 0,34-198-303 0 0,-3 30 167 0 0,2 53 0 0 0,3-78-181 0 0,-1 1 1 0 0,1 0-1 0 0,0-1 0 0 0,5 11 1 0 0,-6-16-333 0 0,1-11-2857 0 0,1-3 1336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2:53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74 973 4144 0 0,'0'0'319'0'0,"-8"-10"3538"0"0,19-15-3185 0 0,-6 18-707 0 0,-7 13 42 0 0,-10 13 1199 0 0,-1-2 982 0 0,12-15-1919 0 0,0-1 1 0 0,0 1-1 0 0,-1 0 0 0 0,1 0 1 0 0,0-1-1 0 0,-1 1 0 0 0,1 0 1 0 0,-1-1-1 0 0,0 0 0 0 0,1 1 1 0 0,-1-1-1 0 0,0 0 0 0 0,0 0 1 0 0,0 0-1 0 0,0 0 0 0 0,-2 1 1 0 0,3-2-163 0 0,0 0 249 0 0,0 1-1 0 0,-1-1 0 0 0,1 0 1 0 0,0 0-1 0 0,0 0 1 0 0,-1 0-1 0 0,1 0 0 0 0,0 0 1 0 0,0 0-1 0 0,-3-1 1 0 0,4 1-254 0 0,-1 0 0 0 0,1-1 0 0 0,-1 0 1 0 0,0 1-1 0 0,1-1 0 0 0,-1 1 1 0 0,1-1-1 0 0,-1 0 0 0 0,1 1 0 0 0,0-1 1 0 0,-1 0-1 0 0,1 0 0 0 0,-1 1 1 0 0,1-1-1 0 0,0 0 0 0 0,0 0 0 0 0,0 1 1 0 0,-1-1-1 0 0,1-1 0 0 0,0-3 102 0 0,-1 1 0 0 0,1 0 0 0 0,0 0 0 0 0,0 0 0 0 0,1-1 0 0 0,-1 1-1 0 0,1 0 1 0 0,2-8 0 0 0,14-33 505 0 0,-13 35-573 0 0,94-185 1080 0 0,-35 93-915 0 0,10-18-87 0 0,-17 23-118 0 0,28-59-22 0 0,-55 101-61 0 0,-14 29-15 0 0,-2 7 2 0 0,-10 16 0 0 0,0-1 0 0 0,0 0 0 0 0,0 0 0 0 0,2-6 0 0 0,-4 8 0 0 0,1 1 0 0 0,-1-1 0 0 0,0 1 0 0 0,1 0 0 0 0,-1 0 0 0 0,1-1 0 0 0,-1 1 0 0 0,1 0 0 0 0,0 0 0 0 0,-1 0 0 0 0,1 1 0 0 0,0-1 0 0 0,0 0 0 0 0,0 1 0 0 0,0-1 0 0 0,3 0 0 0 0,0 1 11 0 0,-4 0 474 0 0,-22-2-330 0 0,4 6-131 0 0,1 1 1 0 0,-1 1-1 0 0,1 1 1 0 0,0 0-1 0 0,0 1 0 0 0,-17 12 1 0 0,-13 5-4 0 0,13-8-7 0 0,-100 46 25 0 0,122-59 53 0 0,-1 0-1 0 0,0-1 1 0 0,0 0-1 0 0,-1-1 1 0 0,-20 2-1 0 0,39-19 64 0 0,-3 11-142 0 0,0 0 0 0 0,-1 0 0 0 0,2-1 0 0 0,-1 2 0 0 0,0-1 0 0 0,1 0 0 0 0,-1 1 0 0 0,1-1 0 0 0,4-2 0 0 0,42-25 290 0 0,-43 27-283 0 0,46-22-93 0 0,1 2-1 0 0,79-23 1 0 0,-126 45 72 0 0,201-56 334 0 0,-207 58-301 0 0,0 0-1 0 0,0-1 0 0 0,-1 1 0 0 0,1 0 1 0 0,0 0-1 0 0,0 0 0 0 0,-1 0 1 0 0,1 0-1 0 0,0 0 0 0 0,0 0 0 0 0,0 0 1 0 0,-1 0-1 0 0,1 0 0 0 0,0 0 0 0 0,0 0 1 0 0,-1 0-1 0 0,1 1 0 0 0,0-1 0 0 0,0 0 1 0 0,-1 1-1 0 0,1-1 0 0 0,0 0 1 0 0,-1 1-1 0 0,1-1 0 0 0,-1 1 0 0 0,1-1 1 0 0,0 1-1 0 0,-1-1 0 0 0,1 1 0 0 0,-1 0 1 0 0,1-1-1 0 0,-1 1 0 0 0,0 0 0 0 0,1-1 1 0 0,-1 1-1 0 0,0 0 0 0 0,1-1 1 0 0,-1 1-1 0 0,0 0 0 0 0,0 0 0 0 0,0-1 1 0 0,1 1-1 0 0,-1 0 0 0 0,0 0 0 0 0,0 0 1 0 0,0-1-1 0 0,0 1 0 0 0,-1 1 1 0 0,1 2-57 0 0,0 0 1 0 0,-1-1 0 0 0,0 1 0 0 0,1 0 0 0 0,-1 0 0 0 0,-1-1-1 0 0,1 1 1 0 0,-4 6 0 0 0,-43 70 261 0 0,4 2 1 0 0,-39 99-1 0 0,76-160-237 0 0,1 0 0 0 0,-6 39 0 0 0,11-59-123 0 0,1 1 0 0 0,0-1 0 0 0,0 0 0 0 0,0 0 0 0 0,0 0 0 0 0,0 1 0 0 0,0-1 0 0 0,0 0 0 0 0,0 0 0 0 0,0 1 0 0 0,1 0 0 0 0,-1-1 34 0 0,1-1 0 0 0,-1 0 1 0 0,1 1-1 0 0,-1-1 0 0 0,1 1 1 0 0,-1-1-1 0 0,1 0 0 0 0,-1 1 1 0 0,1-1-1 0 0,-1 0 0 0 0,1 0 1 0 0,-1 1-1 0 0,1-1 0 0 0,-1 0 1 0 0,1 0-1 0 0,0 0 0 0 0,-1 0 1 0 0,1 0-1 0 0,-1 0 0 0 0,1 0 1 0 0,0 0-1 0 0,-1 0 0 0 0,1 0 1 0 0,-1 0-1 0 0,1 0 0 0 0,1-1 0 0 0,0 1-211 0 0,0-1-1 0 0,0 1 1 0 0,0-1-1 0 0,0 0 0 0 0,1 0 1 0 0,-1 0-1 0 0,0 0 1 0 0,0 0-1 0 0,-1 0 0 0 0,1-1 1 0 0,0 1-1 0 0,2-2 1 0 0,8-12-1706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3:03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4 293 11432 0 0,'-2'2'213'0'0,"1"4"2919"0"0,11-5-1575 0 0,-2-2-1311 0 0,0 0 0 0 0,0 0 0 0 0,-1-1 0 0 0,1 0-1 0 0,0 0 1 0 0,-1-1 0 0 0,0 0 0 0 0,0 0 0 0 0,0-1 0 0 0,0 0 0 0 0,0 0-1 0 0,-1 0 1 0 0,1-1 0 0 0,-1 0 0 0 0,0 0 0 0 0,6-9 0 0 0,-5 7-112 0 0,-1 0 1 0 0,0-1 0 0 0,0 0-1 0 0,0 0 1 0 0,-1-1 0 0 0,-1 1-1 0 0,0-1 1 0 0,0 0 0 0 0,0 0 0 0 0,-1-1-1 0 0,-1 1 1 0 0,1-1 0 0 0,0-10-1 0 0,-3 12 19 0 0,0-1-1 0 0,0 1 1 0 0,0-1 0 0 0,-3-10-1 0 0,2 15-129 0 0,0 0-1 0 0,0 0 1 0 0,0 0-1 0 0,-1 0 1 0 0,0 0-1 0 0,0 0 1 0 0,0 0-1 0 0,0 1 1 0 0,0-1-1 0 0,-4-4 1 0 0,5 7-28 0 0,1 1 0 0 0,-1-1 0 0 0,1 1 0 0 0,-1-1 0 0 0,0 0 0 0 0,1 1-1 0 0,-1 0 1 0 0,0-1 0 0 0,1 1 0 0 0,-1-1 0 0 0,0 1 0 0 0,0 0 0 0 0,0-1 0 0 0,1 1 0 0 0,-1 0 0 0 0,0 0 0 0 0,0 0 0 0 0,0-1 0 0 0,1 1 0 0 0,-1 0 0 0 0,0 0-1 0 0,0 0 1 0 0,0 0 0 0 0,0 1 0 0 0,-1-1 0 0 0,0 1 19 0 0,1 0-1 0 0,-1 0 1 0 0,0 0-1 0 0,1 0 1 0 0,-1 0-1 0 0,1 0 1 0 0,-1 0-1 0 0,1 0 1 0 0,0 1-1 0 0,0-1 1 0 0,-2 3-1 0 0,-2 2 122 0 0,1 1-1 0 0,0 0 1 0 0,1 0-1 0 0,-5 13 1 0 0,2-1 276 0 0,-5 34 1 0 0,5-18-133 0 0,4-23-198 0 0,0-1 0 0 0,1 1 0 0 0,0 0 0 0 0,1-1 0 0 0,0 1 0 0 0,1 0 0 0 0,0-1 0 0 0,1 1 0 0 0,0-1 0 0 0,1 0 0 0 0,8 21 0 0 0,-9-28-73 0 0,-1-1 0 0 0,1 0 0 0 0,0-1 0 0 0,0 1 0 0 0,0 0 0 0 0,0 0 0 0 0,1-1 0 0 0,-1 1 0 0 0,1-1-1 0 0,-1 0 1 0 0,1 0 0 0 0,6 3 0 0 0,-7-4-4 0 0,0 0 0 0 0,0 0-1 0 0,0-1 1 0 0,0 1 0 0 0,0-1-1 0 0,0 1 1 0 0,1-1 0 0 0,-1 0-1 0 0,0 0 1 0 0,0 0 0 0 0,0 0 0 0 0,0 0-1 0 0,1-1 1 0 0,-1 1 0 0 0,0-1-1 0 0,0 1 1 0 0,0-1 0 0 0,0 0-1 0 0,0 1 1 0 0,0-1 0 0 0,0 0-1 0 0,1-2 1 0 0,18-12-1610 0 0,-1 0 1 0 0,29-29-1 0 0,-34 29-81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3:0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1 626 1840 0 0,'1'-1'-87'0'0,"-1"1"0"0"0,1 0-1 0 0,0 0 1 0 0,-1 0 0 0 0,1-1 0 0 0,0 1 0 0 0,-1 0 0 0 0,1-1-1 0 0,-1 1 1 0 0,1-1 0 0 0,0 1 0 0 0,-1-1 0 0 0,1 1-1 0 0,-1-1 1 0 0,1 0 0 0 0,5-12 3606 0 0,-3-22 8735 0 0,-2 14-7874 0 0,22-101 683 0 0,-7 40-3686 0 0,-15 75-1304 0 0,0 1 0 0 0,1 0 0 0 0,-1 0 0 0 0,1 0 0 0 0,0 0 0 0 0,1 0 0 0 0,0 1 0 0 0,4-8 0 0 0,-7 13-71 0 0,0 0 0 0 0,0 0 0 0 0,0-1 0 0 0,1 1 0 0 0,-1 0 0 0 0,0 0-1 0 0,0 0 1 0 0,0-1 0 0 0,1 1 0 0 0,-1 0 0 0 0,0 0 0 0 0,0 0 0 0 0,1 0 0 0 0,-1 0 0 0 0,0 0 0 0 0,1-1-1 0 0,-1 1 1 0 0,0 0 0 0 0,0 0 0 0 0,1 0 0 0 0,-1 0 0 0 0,0 0 0 0 0,0 0 0 0 0,1 0 0 0 0,-1 0 0 0 0,0 0-1 0 0,1 0 1 0 0,-1 0 0 0 0,0 1 0 0 0,0-1 0 0 0,1 0 0 0 0,-1 0 0 0 0,0 0 0 0 0,0 0 0 0 0,1 0-1 0 0,-1 0 1 0 0,0 1 0 0 0,0-1 0 0 0,1 0 0 0 0,-1 0 0 0 0,0 0 0 0 0,0 1 0 0 0,0-1 0 0 0,0 0 0 0 0,1 1-1 0 0,6 10-14 0 0,-7-10 19 0 0,33 66-6 0 0,-11-19 0 0 0,-20-44-5 0 0,1 1 0 0 0,-1-1 0 0 0,1 1 0 0 0,0-1 0 0 0,0 0 0 0 0,1 0 0 0 0,7 6 0 0 0,-10-9 15 0 0,0 0-1 0 0,0-1 0 0 0,0 1 0 0 0,0 0 0 0 0,0-1 0 0 0,0 1 1 0 0,0-1-1 0 0,1 0 0 0 0,-1 1 0 0 0,0-1 0 0 0,0 0 0 0 0,1 0 0 0 0,-1 0 1 0 0,0 1-1 0 0,0-2 0 0 0,1 1 0 0 0,-1 0 0 0 0,0 0 0 0 0,0 0 0 0 0,1 0 1 0 0,-1-1-1 0 0,0 1 0 0 0,0-1 0 0 0,0 1 0 0 0,1-1 0 0 0,-1 1 1 0 0,0-1-1 0 0,0 0 0 0 0,0 1 0 0 0,0-1 0 0 0,0 0 0 0 0,0 0 0 0 0,0 0 1 0 0,-1 0-1 0 0,1 0 0 0 0,0 0 0 0 0,1-1 0 0 0,1-3 185 0 0,1 0 0 0 0,-1 0 0 0 0,0 0-1 0 0,-1 0 1 0 0,1-1 0 0 0,2-9 0 0 0,9-38 43 0 0,-6 16-251 0 0,10-32-203 0 0,10-88-1 0 0,-18 100-2632 0 0,-7 31-6681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1:27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60 4144 0 0,'-14'-19'2417'0'0,"12"18"-1684"0"0,1-1 0 0 0,-1 0 1 0 0,0 0-1 0 0,1 0 0 0 0,0 0 0 0 0,0 0 0 0 0,-1 0 0 0 0,1 0 1 0 0,0 0-1 0 0,1 0 0 0 0,-1-1 0 0 0,0 1 0 0 0,1 0 0 0 0,-1-1 1 0 0,1 1-1 0 0,0 0 0 0 0,0-3 0 0 0,2 11 3835 0 0,9 20-4025 0 0,-2 17 41 0 0,-2-1 0 0 0,1 61 0 0 0,-9 87 78 0 0,1 6-458 0 0,10-110-181 0 0,-6-59-612 0 0,-3-18-921 0 0,-1-7-56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1:28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67 14280 0 0,'0'-1'187'0'0,"0"0"1"0"0,0 0 0 0 0,1 0-1 0 0,-1 0 1 0 0,0 0 0 0 0,1 0 0 0 0,-1 0-1 0 0,1 0 1 0 0,-1 1 0 0 0,1-1-1 0 0,-1 0 1 0 0,1 0 0 0 0,0 0-1 0 0,0 1 1 0 0,-1-1 0 0 0,1 0 0 0 0,0 0-1 0 0,0 1 1 0 0,0-1 0 0 0,1 0-1 0 0,23-12 4140 0 0,-15 9-3590 0 0,3-2-391 0 0,0 1 0 0 0,0 0 0 0 0,0 2 0 0 0,1-1 1 0 0,-1 2-1 0 0,24-3 0 0 0,-10 4 290 0 0,0 1-1 0 0,39 4 1 0 0,-53-2-528 0 0,-1 0 0 0 0,0 0 1 0 0,0 1-1 0 0,0 1 0 0 0,0 0 0 0 0,0 1 0 0 0,17 9 0 0 0,-23-10-35 0 0,1 1 0 0 0,-1-1-1 0 0,0 1 1 0 0,0 0 0 0 0,0 1-1 0 0,-1-1 1 0 0,1 1 0 0 0,-1 0-1 0 0,-1 1 1 0 0,1-1 0 0 0,-1 1-1 0 0,0 0 1 0 0,3 9 0 0 0,-2-3-10 0 0,-2 0 0 0 0,0 0 0 0 0,0 0 0 0 0,-1 0 0 0 0,-1 0 0 0 0,0 1 0 0 0,-1-1 1 0 0,0 0-1 0 0,-1 1 0 0 0,-1-1 0 0 0,-4 20 0 0 0,1-14 117 0 0,-1 0 0 0 0,0-1 0 0 0,-1 1 0 0 0,-1-1 0 0 0,-1-1 0 0 0,-1 0 0 0 0,-13 20 0 0 0,8-17-178 0 0,-2-1-1 0 0,0-1 1 0 0,0 0-1 0 0,-2-1 1 0 0,0-1 0 0 0,-1-1-1 0 0,0 0 1 0 0,-1-2-1 0 0,-34 16 1 0 0,41-23-47 0 0,-1-1 1 0 0,0 0-1 0 0,0-1 0 0 0,0-1 0 0 0,0 0 1 0 0,-19 0-1 0 0,24-2-2 0 0,1-1 0 0 0,0 0 0 0 0,-1-1 0 0 0,1 0 0 0 0,0 0 1 0 0,0-1-1 0 0,0 0 0 0 0,0-1 0 0 0,0 0 0 0 0,0 0 0 0 0,-13-8 0 0 0,21 10-52 0 0,-1 0 0 0 0,1 0 0 0 0,-1 0 1 0 0,1 0-1 0 0,0-1 0 0 0,0 1 0 0 0,-1 0 0 0 0,1-1 0 0 0,0 1 0 0 0,0-1 0 0 0,1 1 0 0 0,-1-1 0 0 0,0 1 1 0 0,0-1-1 0 0,1 1 0 0 0,-1-1 0 0 0,1 0 0 0 0,-1 0 0 0 0,1 1 0 0 0,0-1 0 0 0,0 0 0 0 0,-1 0 1 0 0,1 1-1 0 0,1-1 0 0 0,-1 0 0 0 0,0 0 0 0 0,0 1 0 0 0,1-1 0 0 0,-1 0 0 0 0,1 1 0 0 0,-1-1 1 0 0,1 0-1 0 0,0 1 0 0 0,0-3 0 0 0,4-4-565 0 0,0-1 0 0 0,0 1 0 0 0,0 0 0 0 0,11-11 0 0 0,-16 19 664 0 0,36-37-2047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35:02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21 475 13592 0 0,'0'0'621'0'0,"-14"-13"230"0"0,14 12-726 0 0,-1 0 1 0 0,0 0-1 0 0,1 0 1 0 0,-1 0-1 0 0,0 0 1 0 0,1 0-1 0 0,-1 0 1 0 0,1 0-1 0 0,0 0 1 0 0,-1 0-1 0 0,1 0 1 0 0,0 0-1 0 0,-1 0 1 0 0,1 0-1 0 0,0-1 1 0 0,0 1-1 0 0,0 0 1 0 0,0 0-1 0 0,0 0 1 0 0,0 0-1 0 0,1-1 1 0 0,-1 1 0 0 0,0 0-1 0 0,1 0 1 0 0,-1 0-1 0 0,0 0 1 0 0,1 0-1 0 0,-1 0 1 0 0,1 0-1 0 0,0 0 1 0 0,-1 0-1 0 0,1 0 1 0 0,1-1-1 0 0,3-3 513 0 0,0 1 0 0 0,0-1 0 0 0,0 1 0 0 0,11-6-1 0 0,-4 2-176 0 0,4-1-48 0 0,1 0 1 0 0,0 1 0 0 0,1 1 0 0 0,24-8-1 0 0,14-4 144 0 0,-14 3-81 0 0,78-17 0 0 0,48 2-132 0 0,-3 0-71 0 0,128-21 503 0 0,-239 47-287 0 0,-58-7-129 0 0,0 9-309 0 0,0 0 0 0 0,0 1 0 0 0,-1-1 0 0 0,1 1 0 0 0,-1 0 0 0 0,0 0 0 0 0,0 0 0 0 0,0 1 0 0 0,-7-2 0 0 0,-7-2 3 0 0,-231-65 242 0 0,216 63-253 0 0,21 6 21 0 0,11 2-44 0 0,5 1-17 0 0,8 3 66 0 0,0-1 1 0 0,0 0-1 0 0,0 0 1 0 0,0-2-1 0 0,1 1 1 0 0,0-1-1 0 0,-1-1 1 0 0,1 0-1 0 0,0 0 1 0 0,15-2-1 0 0,8-2 242 0 0,0-2 0 0 0,39-10 0 0 0,-18-1-815 0 0,-37 10 518 0 0,0 1-1 0 0,0 0 0 0 0,0 1 0 0 0,32-1 1 0 0,-50 5 12 0 0,1 0 0 0 0,-1 0 1 0 0,0 0-1 0 0,1 0 0 0 0,-1 0 1 0 0,0 0-1 0 0,1 0 0 0 0,-1 0 1 0 0,0 1-1 0 0,1-1 0 0 0,-1 0 1 0 0,0 1-1 0 0,0-1 0 0 0,1 1 1 0 0,-1 0-1 0 0,0-1 0 0 0,0 1 1 0 0,0 0-1 0 0,0 0 0 0 0,0 0 1 0 0,1 1-1 0 0,-1 0-26 0 0,-1-1 0 0 0,1 1-1 0 0,-1 0 1 0 0,1-1 0 0 0,-1 1 0 0 0,0 0 0 0 0,0-1-1 0 0,0 1 1 0 0,0 0 0 0 0,0-1 0 0 0,0 1 0 0 0,-1 0-1 0 0,1 0 1 0 0,-1-1 0 0 0,1 1 0 0 0,-2 2 0 0 0,-1 5 48 0 0,-1 1 1 0 0,0-1-1 0 0,-1 0 1 0 0,0 0 0 0 0,-7 8-1 0 0,-34 41 99 0 0,40-51-139 0 0,-139 148 126 0 0,36-42-2296 0 0,97-99 512 0 0,3-2-401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35:03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1 381 7832 0 0,'14'-4'213'0'0,"1"0"1"0"0,0 2-1 0 0,0 0 0 0 0,27-1 1 0 0,62 9 1076 0 0,-37-1-943 0 0,297 4 2797 0 0,-308-12-2013 0 0,99-18 0 0 0,-81 9-777 0 0,80-21 45 0 0,10-1-307 0 0,331-9 864 0 0,-67 29-660 0 0,-98-4-59 0 0,-119 5 118 0 0,-74 5-63 0 0,106-4 480 0 0,1090 8-44 0 0,-938 19-447 0 0,108 0 177 0 0,212-33 549 0 0,-579 12-757 0 0,424-34 770 0 0,-267-3-503 0 0,-139 19-346 0 0,60-11-96 0 0,-175 29-566 0 0,162-18 1744 0 0,-101 19-2600 0 0,0 10-4733 0 0,-69 0-1465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35:25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2760 0 0,'12'-7'248'0'0,"-8"4"-12"0"0,0 0-1 0 0,1 0 1 0 0,-1 1 0 0 0,1-1 0 0 0,-1 1 0 0 0,1 0-1 0 0,0 0 1 0 0,0 1 0 0 0,0 0 0 0 0,0-1-1 0 0,0 2 1 0 0,8-2 0 0 0,8 1 499 0 0,36 3 0 0 0,-49-1-590 0 0,141 5 775 0 0,108 21-162 0 0,-46-3-250 0 0,232-11 1549 0 0,1-24-1564 0 0,26 4 78 0 0,-121 4 222 0 0,254-10-697 0 0,-341-2 285 0 0,-90 3 2 0 0,-124 10-288 0 0,410-13 906 0 0,46 35-1067 0 0,-1 16 115 0 0,-180-12-16 0 0,311-25-33 0 0,-150-53 969 0 0,-410 45-230 0 0,147 1 0 0 0,-189 9-1221 0 0,47 10 0 0 0,-51-6-58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3:17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557 100 4608 0 0,'-1'0'36'0'0,"-1"0"0"0"0,1-1 0 0 0,0 1 1 0 0,-1 0-1 0 0,1-1 0 0 0,0 0 0 0 0,0 1 0 0 0,-1-1 0 0 0,1 0 1 0 0,0 1-1 0 0,0-1 0 0 0,0 0 0 0 0,0 0 0 0 0,-2-1 0 0 0,-14-10 2527 0 0,16 12-2426 0 0,-8-3 581 0 0,1 0 1 0 0,-1-1 0 0 0,0 0 0 0 0,1 0 0 0 0,-15-11-1 0 0,13 9-405 0 0,0 0 0 0 0,0 1 0 0 0,0 0 0 0 0,-1 1 0 0 0,0 0-1 0 0,0 0 1 0 0,-16-2 0 0 0,23 5-242 0 0,-4 0 64 0 0,0-1 1 0 0,-1 2 0 0 0,1-1 0 0 0,0 1 0 0 0,-1 0 0 0 0,1 1-1 0 0,0 0 1 0 0,0 0 0 0 0,-1 1 0 0 0,1 0 0 0 0,0 1 0 0 0,0 0-1 0 0,1 0 1 0 0,-1 0 0 0 0,-12 8 0 0 0,7-3-31 0 0,1 1 1 0 0,-1 0-1 0 0,1 1 0 0 0,1 1 1 0 0,0-1-1 0 0,0 2 0 0 0,-14 19 0 0 0,13-12 3 0 0,0 0-1 0 0,2 1 0 0 0,-9 22 1 0 0,-20 64 641 0 0,38-101-712 0 0,-1 3 12 0 0,1 0 0 0 0,0 1-1 0 0,0-1 1 0 0,1 1 0 0 0,0-1-1 0 0,0 1 1 0 0,1-1 0 0 0,0 1-1 0 0,2 8 1 0 0,1 10-72 0 0,-2-23 68 0 0,-1 1-1 0 0,1-1 1 0 0,0 0-1 0 0,0 1 1 0 0,0-1-1 0 0,1 0 0 0 0,-1 0 1 0 0,1-1-1 0 0,5 7 1 0 0,9 13-299 0 0,-14-19 231 0 0,0 0-1 0 0,0-1 0 0 0,0 1 1 0 0,1-1-1 0 0,6 6 1 0 0,8 7 56 0 0,-7-5 180 0 0,1-1 1 0 0,0 1-1 0 0,19 10 1 0 0,7 8-139 0 0,-31-24-70 0 0,1 0-1 0 0,11 6 0 0 0,7 3 49 0 0,-3-1-50 0 0,0-1 0 0 0,31 12 1 0 0,-45-20-4 0 0,11 2-41 0 0,-1-1-1 0 0,1 0 1 0 0,0-2-1 0 0,31 3 0 0 0,-32-6 233 0 0,0-1 0 0 0,0-1-1 0 0,37-8 1 0 0,-41 6-37 0 0,0-1 0 0 0,0 0 0 0 0,0-1 1 0 0,-1-1-1 0 0,0 0 0 0 0,0-1 0 0 0,0-1 0 0 0,-1 0 0 0 0,-1-1 1 0 0,0 0-1 0 0,0-1 0 0 0,20-23 0 0 0,-19 16-97 0 0,-1-1 0 0 0,0 0 1 0 0,12-27-1 0 0,-18 33-5 0 0,0-1 0 0 0,-2 0 0 0 0,1 0 0 0 0,-2 0 0 0 0,0 0 0 0 0,1-16 0 0 0,-3 20-60 0 0,0-1-1 0 0,-1 1 0 0 0,0 0 0 0 0,-1-1 1 0 0,0 1-1 0 0,0 0 0 0 0,-1 0 0 0 0,-1 0 1 0 0,0 0-1 0 0,-4-10 0 0 0,1 9 95 0 0,0-1 0 0 0,-1 1-1 0 0,-16-19 1 0 0,8 13-14 0 0,-1 1 1 0 0,-30-23-1 0 0,22 18-43 0 0,19 15-1 0 0,0 1 0 0 0,-1 0 0 0 0,1 1-1 0 0,-1 0 1 0 0,-1-1 0 0 0,-7-3 0 0 0,6 5 7 0 0,1-1 0 0 0,0 2-1 0 0,-1-1 1 0 0,1 1 0 0 0,-1 0-1 0 0,0 1 1 0 0,-12-2 0 0 0,9 3-11 0 0,-1-1 1 0 0,-22-6-1 0 0,15 3-23 0 0,-38-9 63 0 0,55 13-171 0 0,-18-2-491 0 0,19 3 449 0 0,1-1-1 0 0,-1 0 1 0 0,0 0-1 0 0,0 0 1 0 0,1 0-1 0 0,-1 0 1 0 0,0 1-1 0 0,1-1 1 0 0,-1 0-1 0 0,0 1 1 0 0,1-1-1 0 0,-1 0 1 0 0,0 1-1 0 0,1-1 1 0 0,-1 1-1 0 0,1-1 1 0 0,-1 1-1 0 0,0-1 0 0 0,1 1 1 0 0,0 0-1 0 0,-1-1 1 0 0,0 2-1 0 0,-1 3-1490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4:17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8 155 16128 0 0,'-1'-1'118'0'0,"0"0"0"0"0,1 1 0 0 0,-1-1 1 0 0,1 1-1 0 0,-1-1 0 0 0,1 0 0 0 0,-1 1 1 0 0,1-1-1 0 0,-1 0 0 0 0,1 0 1 0 0,0 1-1 0 0,-1-1 0 0 0,1 0 0 0 0,0 0 1 0 0,0 0-1 0 0,0 1 0 0 0,0-1 0 0 0,-1 0 1 0 0,1 0-1 0 0,0 0 0 0 0,1 0 1 0 0,-1 1-1 0 0,0-1 0 0 0,0 0 0 0 0,0 0 1 0 0,0 0-1 0 0,0 1 0 0 0,1-1 0 0 0,-1 0 1 0 0,1-1-1 0 0,13-18 1805 0 0,-12 17-1769 0 0,7-7 23 0 0,0-1 0 0 0,1 2-1 0 0,0-1 1 0 0,0 2 0 0 0,1-1-1 0 0,0 1 1 0 0,0 1 0 0 0,1 0-1 0 0,0 0 1 0 0,1 2 0 0 0,24-9-1 0 0,-35 13-453 0 0,1 1 0 0 0,0-1-1 0 0,0 1 1 0 0,0 0 0 0 0,-1 0-1 0 0,1 0 1 0 0,0 1 0 0 0,0-1-1 0 0,0 1 1 0 0,4 1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1:53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24 352 8752 0 0,'-1'0'12'0'0,"-17"-20"1880"0"0,17 19-1557 0 0,1 1-1 0 0,-1-1 1 0 0,1 0-1 0 0,-1 0 1 0 0,1 0-1 0 0,0 0 1 0 0,-1 0-1 0 0,1 0 1 0 0,0 1-1 0 0,0-1 1 0 0,0 0-1 0 0,0 0 1 0 0,0 0-1 0 0,0 0 0 0 0,0 0 1 0 0,0 0-1 0 0,0 0 1 0 0,0 0-1 0 0,0 0 1 0 0,0 0-1 0 0,1 1 1 0 0,-1-1-1 0 0,0 0 1 0 0,1 0-1 0 0,-1 0 1 0 0,1-1-1 0 0,0 1-29 0 0,0 0-1 0 0,-1 0 0 0 0,1-1 1 0 0,-1 1-1 0 0,1 0 0 0 0,-1-1 0 0 0,1 1 1 0 0,-1-1-1 0 0,0-2 0 0 0,0 3-93 0 0,0-1 0 0 0,1 1 0 0 0,-1-1 0 0 0,0 0 0 0 0,1 1 0 0 0,-1-1 0 0 0,1 1-1 0 0,0 0 1 0 0,0-3 0 0 0,5-4 505 0 0,-4 6-416 0 0,0-1 1 0 0,0 0-1 0 0,0-1 1 0 0,-1 1-1 0 0,2-4 1 0 0,0 0-59 0 0,0 1 0 0 0,0 0 0 0 0,0 0 0 0 0,1 1 0 0 0,0-1 0 0 0,5-6 0 0 0,32-31 610 0 0,-27 29-586 0 0,-10 10-199 0 0,30-32 361 0 0,63-50-1 0 0,-95 84-426 0 0,0 1-1 0 0,0 0 0 0 0,0 0 1 0 0,0-1-1 0 0,1 1 0 0 0,-1 0 1 0 0,0 1-1 0 0,0-1 0 0 0,0 0 1 0 0,1 1-1 0 0,-1-1 0 0 0,0 1 1 0 0,1 0-1 0 0,-1 0 1 0 0,1 0-1 0 0,-1 0 0 0 0,0 0 1 0 0,1 0-1 0 0,-1 1 0 0 0,0-1 1 0 0,1 1-1 0 0,-1-1 0 0 0,0 1 1 0 0,0 0-1 0 0,0 0 0 0 0,1 0 1 0 0,-1 0-1 0 0,0 0 0 0 0,0 1 1 0 0,0-1-1 0 0,-1 1 0 0 0,1-1 1 0 0,2 4-1 0 0,5 4 0 0 0,0 2-1 0 0,-1-1 1 0 0,0 1 0 0 0,10 20-1 0 0,-14-24 2 0 0,9 19-3 0 0,-1-1 1 0 0,11 39-1 0 0,10 21-105 0 0,-28-73 15 0 0,1-1 0 0 0,1-1 0 0 0,-1 1 1 0 0,1-1-1 0 0,11 12 0 0 0,-13-17-330 0 0,0-1 0 0 0,0 1 0 0 0,1-1 0 0 0,0 0 0 0 0,7 4 0 0 0,7 1-7372 0 0,-4-6-880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4:17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4 7368 0 0,'-6'-2'841'0'0,"6"2"-694"0"0,-1 0 0 0 0,1 0 0 0 0,-1-1 0 0 0,1 1-1 0 0,-1 0 1 0 0,0 0 0 0 0,1 0 0 0 0,-1 0 0 0 0,1 0 0 0 0,-1 0 0 0 0,1 0-1 0 0,-1 0 1 0 0,1 0 0 0 0,-1 0 0 0 0,1 0 0 0 0,-1 0 0 0 0,1 0 0 0 0,-1 0-1 0 0,1 1 1 0 0,-1-1 0 0 0,1 0 0 0 0,-1 0 0 0 0,1 0 0 0 0,-1 1 0 0 0,1-1 0 0 0,-1 0-1 0 0,1 1 1 0 0,-1-1 0 0 0,1 0 0 0 0,0 1 0 0 0,-1-1 0 0 0,0 1 0 0 0,-3 4 538 0 0,1 1 1 0 0,-1-1 0 0 0,1 1-1 0 0,0-1 1 0 0,0 1 0 0 0,-2 7-1 0 0,4-11-614 0 0,0 0 0 0 0,0 0 0 0 0,1 0 0 0 0,-1 1 0 0 0,1-1 0 0 0,-1 0 0 0 0,1 1 0 0 0,0-1 0 0 0,0 0 0 0 0,0 1-1 0 0,0-1 1 0 0,0 0 0 0 0,0 1 0 0 0,1-1 0 0 0,-1 0 0 0 0,1 1 0 0 0,0-1 0 0 0,0 0 0 0 0,0 0 0 0 0,0 0-1 0 0,0 0 1 0 0,0 0 0 0 0,0 0 0 0 0,1 0 0 0 0,-1 0 0 0 0,1 0 0 0 0,-1 0 0 0 0,1-1 0 0 0,0 1 0 0 0,0-1 0 0 0,0 1-1 0 0,0-1 1 0 0,0 0 0 0 0,0 0 0 0 0,0 0 0 0 0,0 0 0 0 0,0 0 0 0 0,0 0 0 0 0,1 0 0 0 0,-1-1 0 0 0,0 1 0 0 0,0-1-1 0 0,5 0 1 0 0,29 2 568 0 0,-21-1-235 0 0,1 0 0 0 0,-1 0 1 0 0,29 8-1 0 0,-42-9-377 0 0,0 1-1 0 0,-1-1 0 0 0,1 1 1 0 0,-1-1-1 0 0,1 1 0 0 0,-1 0 0 0 0,1 0 1 0 0,-1 0-1 0 0,0 0 0 0 0,1 0 1 0 0,-1 0-1 0 0,0 0 0 0 0,0 0 1 0 0,1 1-1 0 0,-1-1 0 0 0,0 0 1 0 0,0 1-1 0 0,-1-1 0 0 0,1 1 1 0 0,1 2-1 0 0,-1-2-2 0 0,-1 1 0 0 0,0-1 0 0 0,1 0 0 0 0,-1 1 0 0 0,0-1-1 0 0,0 0 1 0 0,-1 0 0 0 0,1 1 0 0 0,0-1 0 0 0,-1 0 0 0 0,1 0 0 0 0,-1 1 0 0 0,-2 2 0 0 0,1 1 11 0 0,-1 0 0 0 0,0-1 0 0 0,-1 1 0 0 0,0-1 0 0 0,1 0 0 0 0,-2 0 0 0 0,1-1-1 0 0,0 1 1 0 0,-1-1 0 0 0,-7 6 0 0 0,-21 7-71 0 0,11-12-2821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4:18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6 14888 0 0,'0'0'714'0'0,"-8"-5"189"0"0,3 6-794 0 0,-1-1 0 0 0,0 1 0 0 0,1 1 0 0 0,-1-1 1 0 0,1 1-1 0 0,-1 0 0 0 0,1 1 0 0 0,0-1 0 0 0,0 1 0 0 0,0 0 0 0 0,0 0 1 0 0,0 0-1 0 0,1 1 0 0 0,0 0 0 0 0,-7 7 0 0 0,5-5 111 0 0,0 1-1 0 0,0 0 1 0 0,1 0 0 0 0,0 0-1 0 0,0 1 1 0 0,1 0 0 0 0,0 0-1 0 0,1 0 1 0 0,-6 16-1 0 0,9-20-88 0 0,-1-1 0 0 0,1 1 0 0 0,0 0-1 0 0,-1 0 1 0 0,2 0 0 0 0,-1 0-1 0 0,0-1 1 0 0,1 1 0 0 0,1 5 0 0 0,-2-8-87 0 0,0 1 1 0 0,1-1-1 0 0,-1 0 1 0 0,1 0-1 0 0,-1 1 1 0 0,1-1-1 0 0,0 0 1 0 0,-1 0-1 0 0,1 0 1 0 0,0 0-1 0 0,0 0 1 0 0,0 0-1 0 0,0 0 1 0 0,0 0 0 0 0,0 0-1 0 0,0 0 1 0 0,0 0-1 0 0,0-1 1 0 0,0 1-1 0 0,0 0 1 0 0,1-1-1 0 0,-1 1 1 0 0,0-1-1 0 0,0 1 1 0 0,1-1-1 0 0,-1 0 1 0 0,0 0-1 0 0,3 1 1 0 0,1-1-5 0 0,0-1 0 0 0,0 1 0 0 0,0-1 0 0 0,0 0 0 0 0,-1 0 0 0 0,1 0 0 0 0,0-1 0 0 0,-1 0 0 0 0,1 0 0 0 0,-1 0 0 0 0,1 0 0 0 0,6-6 0 0 0,1-1 306 0 0,-1-1 0 0 0,18-22 1 0 0,-18 20 294 0 0,23-21 0 0 0,-33 32-345 0 0,2 17 30 0 0,-4-3-294 0 0,-1 0 0 0 0,0 1 0 0 0,-1-1 0 0 0,0-1 0 0 0,-11 25 0 0 0,7-17-3 0 0,-6 24 0 0 0,9-28-401 0 0,-13 79 341 0 0,16-82-2839 0 0,0 0 1 0 0,3 25-1 0 0,2-15-4781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4:19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146 111 6504 0 0,'5'-12'693'0'0,"-1"3"-143"0"0,-1-1 1 0 0,0 0-1 0 0,3-19 0 0 0,-5 25 133 0 0,-1 0 0 0 0,1 0 0 0 0,-1-1 0 0 0,0 1 0 0 0,-2-8 0 0 0,2 12-574 0 0,0-1-1 0 0,-1 1 1 0 0,1-1 0 0 0,-1 1 0 0 0,1-1 0 0 0,-1 1 0 0 0,1-1 0 0 0,-1 1 0 0 0,1-1 0 0 0,-1 1 0 0 0,0 0 0 0 0,1-1 0 0 0,-1 1 0 0 0,0 0-1 0 0,1 0 1 0 0,-1-1 0 0 0,0 1 0 0 0,1 0 0 0 0,-1 0 0 0 0,0 0 0 0 0,1 0 0 0 0,-1 0 0 0 0,0 0 0 0 0,-1 0 0 0 0,-19 3 910 0 0,14 0-888 0 0,-1 1 0 0 0,1 1 0 0 0,0-1 0 0 0,0 1 0 0 0,1 0 0 0 0,0 1 0 0 0,0-1 0 0 0,-10 13 0 0 0,5-5-17 0 0,2 1-1 0 0,0-1 1 0 0,-11 24-1 0 0,18-33-52 0 0,0 0 0 0 0,1 1 0 0 0,-1-1 0 0 0,1 0-1 0 0,0 0 1 0 0,0 1 0 0 0,1-1 0 0 0,0 1 0 0 0,-1-1-1 0 0,1 0 1 0 0,1 1 0 0 0,-1-1 0 0 0,1 1 0 0 0,1 7-1 0 0,-1-10-33 0 0,0 0-1 0 0,0 0 1 0 0,-1 0-1 0 0,1-1 0 0 0,0 1 1 0 0,0 0-1 0 0,1 0 1 0 0,-1-1-1 0 0,0 1 0 0 0,1-1 1 0 0,-1 1-1 0 0,1-1 1 0 0,-1 0-1 0 0,1 1 0 0 0,0-1 1 0 0,-1 0-1 0 0,1 0 0 0 0,0 0 1 0 0,0 0-1 0 0,0 0 1 0 0,0-1-1 0 0,-1 1 0 0 0,1-1 1 0 0,0 1-1 0 0,0-1 1 0 0,1 0-1 0 0,-1 1 0 0 0,0-1 1 0 0,0 0-1 0 0,0-1 1 0 0,0 1-1 0 0,0 0 0 0 0,2-1 1 0 0,0 0 10 0 0,0 0 0 0 0,0 0 1 0 0,0 0-1 0 0,0 0 0 0 0,0-1 0 0 0,-1 0 1 0 0,1 0-1 0 0,-1 0 0 0 0,1 0 1 0 0,-1 0-1 0 0,0-1 0 0 0,0 1 1 0 0,5-6-1 0 0,0-2 182 0 0,0-1 0 0 0,12-20 1 0 0,-4 5 536 0 0,-7 16 5 0 0,-9 10-758 0 0,0 0-1 0 0,0 0 1 0 0,0 0 0 0 0,0 0 0 0 0,0 0-1 0 0,0 0 1 0 0,0 0 0 0 0,0-1 0 0 0,0 1-1 0 0,0 0 1 0 0,0 0 0 0 0,0 0 0 0 0,0 0 0 0 0,1 0-1 0 0,-1 0 1 0 0,0 0 0 0 0,0 0 0 0 0,0 0-1 0 0,0 0 1 0 0,0-1 0 0 0,0 1 0 0 0,0 0-1 0 0,0 0 1 0 0,1 0 0 0 0,-1 0 0 0 0,0 0-1 0 0,0 0 1 0 0,0 0 0 0 0,0 0 0 0 0,0 0-1 0 0,0 0 1 0 0,1 0 0 0 0,-1 0 0 0 0,0 0-1 0 0,0 0 1 0 0,0 0 0 0 0,0 0 0 0 0,0 0-1 0 0,0 0 1 0 0,1 0 0 0 0,-1 0 0 0 0,0 1-1 0 0,0-1 1 0 0,0 0 0 0 0,3 6 173 0 0,-2 7 187 0 0,-6 71 465 0 0,2-56-753 0 0,2 0 1 0 0,2 38-1 0 0,6-43 194 0 0,-1-10-3348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4:20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61 3680 0 0,'6'-19'108'0'0,"0"-3"3338"0"0,-4 8 6379 0 0,0 9-7161 0 0,-2 5-2593 0 0,0 0 0 0 0,0 0 0 0 0,1 0-1 0 0,-1 0 1 0 0,0 0 0 0 0,0 0-1 0 0,0 0 1 0 0,1 1 0 0 0,-1-1-1 0 0,0 0 1 0 0,0 0 0 0 0,0 0 0 0 0,0 0-1 0 0,0 1 1 0 0,1-1 0 0 0,-1 0-1 0 0,0 0 1 0 0,0 0 0 0 0,0 0-1 0 0,0 1 1 0 0,0-1 0 0 0,0 0 0 0 0,0 0-1 0 0,0 0 1 0 0,0 1 0 0 0,0-1-1 0 0,0 0 1 0 0,0 0 0 0 0,0 1 0 0 0,0-1-1 0 0,0 0 1 0 0,0 0 0 0 0,0 1-1 0 0,1 18 355 0 0,-1 1-1 0 0,-1 0 0 0 0,-1 0 0 0 0,-6 24 1 0 0,3-19-131 0 0,-1 48 0 0 0,2-7-164 0 0,5-38-2201 0 0,2-1-3523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4:21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20 8288 0 0,'0'0'381'0'0,"-5"-11"142"0"0,5 11-471 0 0,0-1 0 0 0,-1 1 1 0 0,1-1-1 0 0,0 1 0 0 0,0 0 1 0 0,-1-1-1 0 0,1 1 1 0 0,0-1-1 0 0,-1 1 0 0 0,1-1 1 0 0,0 1-1 0 0,-1 0 0 0 0,1-1 1 0 0,-1 1-1 0 0,1 0 0 0 0,-1-1 1 0 0,1 1-1 0 0,-1 0 0 0 0,1 0 1 0 0,-1 0-1 0 0,1-1 1 0 0,-1 1-1 0 0,1 0 0 0 0,-1 0 1 0 0,1 0-1 0 0,-1 0 0 0 0,1 0 1 0 0,-1 0-1 0 0,0 0 0 0 0,0 0 179 0 0,0 1-1 0 0,0-1 1 0 0,0 1 0 0 0,1-1-1 0 0,-1 1 1 0 0,0 0-1 0 0,0-1 1 0 0,1 1-1 0 0,-1 0 1 0 0,0 0 0 0 0,1 0-1 0 0,-1-1 1 0 0,1 1-1 0 0,-1 1 1 0 0,-2 4 1034 0 0,0-1 0 0 0,1 1 1 0 0,-3 9-1 0 0,0 6-1175 0 0,-5 20-68 0 0,9-38-22 0 0,1 0 0 0 0,0 0-1 0 0,0 0 1 0 0,0 0 0 0 0,0-1 0 0 0,0 1 0 0 0,1 0-1 0 0,-1 0 1 0 0,1 0 0 0 0,-1-1 0 0 0,3 5-1 0 0,-3-6-10 0 0,1 0-1 0 0,0 0 1 0 0,-1 0-1 0 0,1 0 0 0 0,0 0 1 0 0,-1 0-1 0 0,1 0 1 0 0,0 0-1 0 0,0-1 0 0 0,-1 1 1 0 0,1 0-1 0 0,0-1 0 0 0,0 1 1 0 0,0 0-1 0 0,0-1 1 0 0,0 1-1 0 0,0-1 0 0 0,0 0 1 0 0,0 1-1 0 0,0-1 1 0 0,1 0-1 0 0,-1 1 0 0 0,0-1 1 0 0,0 0-1 0 0,0 0 1 0 0,0 0-1 0 0,0 0 0 0 0,2-1 1 0 0,-1 1-361 0 0,0 0 0 0 0,1-1 0 0 0,-1 0 0 0 0,0 1 0 0 0,0-1 0 0 0,0 0 0 0 0,2-1 1 0 0,16-11-1464 0 0,0 0-18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4:21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8 13824 0 0,'-1'-1'63'0'0,"0"0"0"0"0,0 1 1 0 0,0-1-1 0 0,1 1 0 0 0,-1-1 1 0 0,0 0-1 0 0,0 1 0 0 0,0-1 1 0 0,0 1-1 0 0,0 0 0 0 0,0-1 1 0 0,0 1-1 0 0,0 0 0 0 0,-1 0 1 0 0,1-1-1 0 0,0 1 0 0 0,0 0 1 0 0,0 0-1 0 0,0 0 0 0 0,0 0 1 0 0,-2 1-1 0 0,1 0 92 0 0,1-1 1 0 0,-1 1-1 0 0,0 0 1 0 0,1 0-1 0 0,-1 0 1 0 0,1 0-1 0 0,-1 0 0 0 0,1 0 1 0 0,-1 1-1 0 0,1-1 1 0 0,-2 3-1 0 0,-3 4 501 0 0,1-1-1 0 0,0 2 1 0 0,-7 16-1 0 0,10-21-622 0 0,-24 55 548 0 0,2 2-1 0 0,-19 79 1 0 0,36-107-1281 0 0,1 0 0 0 0,1 0-1 0 0,0 52 1 0 0,5-59-323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4:22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66 11520 0 0,'-2'-2'179'0'0,"0"1"1"0"0,0-1 0 0 0,-1 1-1 0 0,1 0 1 0 0,-1 0 0 0 0,1 0 0 0 0,-1 0-1 0 0,1 0 1 0 0,-1 1 0 0 0,1-1-1 0 0,-1 1 1 0 0,1-1 0 0 0,-6 1 0 0 0,3 1 248 0 0,0-1 1 0 0,0 1-1 0 0,0 0 1 0 0,0 0 0 0 0,0 0-1 0 0,1 1 1 0 0,-1 0-1 0 0,0 0 1 0 0,1 0 0 0 0,0 0-1 0 0,-8 5 1 0 0,-2 4 217 0 0,-25 24 1 0 0,29-26-333 0 0,-3 4-54 0 0,0 1 0 0 0,1 0 0 0 0,1 0-1 0 0,0 2 1 0 0,1-1 0 0 0,0 1 0 0 0,2 0 0 0 0,0 1-1 0 0,0 0 1 0 0,2 0 0 0 0,0 1 0 0 0,1 0 0 0 0,1 0 0 0 0,0 0-1 0 0,-1 37 1 0 0,5-48-125 0 0,1 0-1 0 0,0 1 0 0 0,0-1 1 0 0,0 0-1 0 0,1 0 0 0 0,0 0 1 0 0,1 0-1 0 0,-1 0 0 0 0,1 0 1 0 0,1-1-1 0 0,6 11 1 0 0,-9-15-94 0 0,1 1 1 0 0,0-1-1 0 0,0 0 1 0 0,0 0-1 0 0,0 1 0 0 0,0-1 1 0 0,0-1-1 0 0,1 1 1 0 0,-1 0-1 0 0,0-1 1 0 0,1 1-1 0 0,0-1 1 0 0,-1 0-1 0 0,1 1 1 0 0,0-2-1 0 0,0 1 1 0 0,-1 0-1 0 0,1 0 1 0 0,0-1-1 0 0,0 1 1 0 0,0-1-1 0 0,0 0 1 0 0,0 0-1 0 0,0 0 1 0 0,0-1-1 0 0,0 1 1 0 0,0 0-1 0 0,-1-1 1 0 0,1 0-1 0 0,0 0 1 0 0,3-1-1 0 0,2-2 20 0 0,-1 0 0 0 0,1-1 1 0 0,-1 0-1 0 0,0 0 0 0 0,0 0 0 0 0,-1-1 0 0 0,0 0 0 0 0,8-10 1 0 0,4-6 108 0 0,17-30 1 0 0,-20 30-105 0 0,-2-1 0 0 0,-1 0 0 0 0,-1-1 0 0 0,-1 0 1 0 0,7-26-1 0 0,-14 38-94 0 0,0 1 1 0 0,-1-1-1 0 0,0 1 0 0 0,-1-1 1 0 0,0 0-1 0 0,-1 0 1 0 0,-1 0-1 0 0,0 1 1 0 0,0-1-1 0 0,-1 0 0 0 0,0 1 1 0 0,-1-1-1 0 0,-7-17 1 0 0,5 21-462 0 0,1 0 1 0 0,-1 0-1 0 0,0 1 1 0 0,-6-8-1 0 0,-9-8-975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4:22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7 941 21767 0 0,'-1'-1'72'0'0,"0"-1"-1"0"0,0 1 1 0 0,1-1-1 0 0,-1 1 1 0 0,0-1-1 0 0,1 1 1 0 0,0-1-1 0 0,-1 0 1 0 0,1 1-1 0 0,0-1 1 0 0,0 1-1 0 0,0-1 1 0 0,0 0 0 0 0,0 1-1 0 0,0-1 1 0 0,0 0-1 0 0,0 1 1 0 0,1-1-1 0 0,-1 1 1 0 0,1-1-1 0 0,-1 1 1 0 0,1-1-1 0 0,0 1 1 0 0,-1-1-1 0 0,1 1 1 0 0,0-1-1 0 0,0 1 1 0 0,0 0-1 0 0,0 0 1 0 0,0-1-1 0 0,0 1 1 0 0,3-2-1 0 0,80-74 583 0 0,-19 19-72 0 0,76-99 699 0 0,-55 55-919 0 0,-32 43-223 0 0,82-118 1 0 0,-120 152-237 0 0,70-98-346 0 0,-75 110 44 0 0,0 0 0 0 0,1 1 1 0 0,0 1-1 0 0,1 0 0 0 0,0 0 1 0 0,25-14-1 0 0,-8 9-1620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4:2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0 592 13824 0 0,'0'0'1246'0'0,"6"-10"-996"0"0,-2 4-49 0 0,0 1 0 0 0,0 0 1 0 0,0 0-1 0 0,7-5 0 0 0,2-3 240 0 0,239-236 4775 0 0,-228 229-5687 0 0,197-165 2142 0 0,-122 113-9337 0 0,-82 61 981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4:26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7 688 18487 0 0,'-1'-4'135'0'0,"-1"0"-1"0"0,1-1 1 0 0,0 1-1 0 0,0-1 1 0 0,1 1-1 0 0,-1-1 1 0 0,1 1-1 0 0,0-1 1 0 0,0 1-1 0 0,1-1 1 0 0,-1 1-1 0 0,1-1 1 0 0,0 1-1 0 0,0-1 1 0 0,0 1-1 0 0,4-8 1 0 0,3-4 21 0 0,0 1-1 0 0,2-1 1 0 0,10-13 0 0 0,-12 17 222 0 0,100-138 1414 0 0,-65 91-1674 0 0,4 1-1 0 0,73-71 0 0 0,-95 104-490 0 0,1 2 1 0 0,44-32-1 0 0,-42 37-965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2:20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57 10136 0 0,'-11'-7'1008'0'0,"-7"-8"-774"0"0,5 7 3964 0 0,13 8-4099 0 0,0-1 1 0 0,0 1 0 0 0,0-1 0 0 0,0 1 0 0 0,0-1 0 0 0,0 1 0 0 0,0 0 0 0 0,1-1 0 0 0,-1 1 0 0 0,0-1 0 0 0,0 1 0 0 0,1-1 0 0 0,-1 1 0 0 0,0 0 0 0 0,1-1 0 0 0,-1 1 0 0 0,0 0 0 0 0,1-1-1 0 0,-1 1 1 0 0,0 0 0 0 0,1-1 0 0 0,0 1 0 0 0,-1 0-84 0 0,3-2 227 0 0,0 0 0 0 0,0 0-1 0 0,0 0 1 0 0,0 1 0 0 0,1-1-1 0 0,-1 1 1 0 0,0 0 0 0 0,1 0-1 0 0,-1 0 1 0 0,1 0 0 0 0,6 0-1 0 0,-1 1 126 0 0,-1-1 0 0 0,1 1-1 0 0,15 2 1 0 0,161 22 1879 0 0,275-2 0 0 0,-201-31-1714 0 0,-195 5-452 0 0,134-7 20 0 0,127-6 88 0 0,-252 14-122 0 0,-33 0 5 0 0,0 2-1 0 0,1 2 0 0 0,39 6 0 0 0,-63-4-205 0 0,24 7-1 0 0,-35-9 177 0 0,-1 1-1 0 0,0 0 1 0 0,0 1-1 0 0,0-1 1 0 0,0 1-1 0 0,-1 0 0 0 0,1 0 1 0 0,7 7-1 0 0,-7-4-41 0 0,-2-1-28 0 0,-3-4 7 0 0,0-1-1 0 0,0 1 1 0 0,0-1 0 0 0,0 1-1 0 0,0 0 1 0 0,0-1-1 0 0,0 1 1 0 0,0-1 0 0 0,0 1-1 0 0,-1-1 1 0 0,1 1 0 0 0,0-1-1 0 0,0 1 1 0 0,0-1-1 0 0,-1 0 1 0 0,1 1 0 0 0,0-1-1 0 0,-1 1 1 0 0,1-1-1 0 0,0 1 1 0 0,-1-1 0 0 0,1 0-1 0 0,-1 1 1 0 0,1-1 0 0 0,0 0-1 0 0,-1 1 1 0 0,0-1-1 0 0,-12 7-2339 0 0,5-6-3829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4:41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101 596 16703 0 0,'-6'2'287'0'0,"0"0"0"0"0,0 0-1 0 0,0 1 1 0 0,0 0 0 0 0,0 0-1 0 0,0 0 1 0 0,1 1 0 0 0,-9 7-1 0 0,5-4 834 0 0,5-5-452 0 0,1 1 0 0 0,0-1 0 0 0,0-1 0 0 0,-1 1 0 0 0,1 0 0 0 0,-5 0 0 0 0,8-2-616 0 0,0 0 0 0 0,0 0-1 0 0,0 0 1 0 0,0 0 0 0 0,0 0-1 0 0,0 0 1 0 0,0 0 0 0 0,0 0-1 0 0,0 0 1 0 0,0 0-1 0 0,0 0 1 0 0,0-1 0 0 0,0 1-1 0 0,0 0 1 0 0,0 0 0 0 0,0 0-1 0 0,0 0 1 0 0,0 0 0 0 0,0 0-1 0 0,0 0 1 0 0,0 0-1 0 0,0 0 1 0 0,0 0 0 0 0,0 0-1 0 0,0-1 414 0 0,0 1-413 0 0,0 0-1 0 0,0 0 1 0 0,0 0 0 0 0,0 0-1 0 0,-1 0 1 0 0,1 0 0 0 0,0 0-1 0 0,0 0 1 0 0,0 0-1 0 0,0 0 1 0 0,0 0 0 0 0,0 0-1 0 0,0 0 1 0 0,0 0 0 0 0,0 0-1 0 0,0 0 1 0 0,0 0-1 0 0,-1 0 1 0 0,1 0 0 0 0,0 0-1 0 0,0 0 1 0 0,0 0 0 0 0,0 0-1 0 0,0 0 1 0 0,0 0 0 0 0,0 0-1 0 0,0 0 1 0 0,0 0-1 0 0,0 0 1 0 0,0 0 0 0 0,0 0-1 0 0,-1 0 1 0 0,15-12 1055 0 0,4-3-797 0 0,19-20 0 0 0,-19 17 151 0 0,78-85 312 0 0,-17 16-623 0 0,114-97-198 0 0,-143 135-100 0 0,25-21-1215 0 0,-10 17-1387 0 0,-34 32 1328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5:04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655 393 8288 0 0,'8'-128'3362'0'0,"-7"117"-3021"0"0,1-1 511 0 0,-1 0 1 0 0,0 0-1 0 0,-1-1 0 0 0,-2-20 1 0 0,1 30-586 0 0,0 0 0 0 0,0-1 0 0 0,0 1 0 0 0,0 0 0 0 0,-1-1 0 0 0,1 1 0 0 0,-1 0 0 0 0,0 0 0 0 0,0 0 0 0 0,0 0 0 0 0,0 1 0 0 0,0-1 0 0 0,-1 0 0 0 0,-3-2 0 0 0,1 2-128 0 0,1-1 0 0 0,-1 2 0 0 0,0-1 0 0 0,0 0 0 0 0,0 1 0 0 0,0 0 0 0 0,-1 0 0 0 0,-7-1 0 0 0,1 0 96 0 0,3 1-81 0 0,1 0 0 0 0,0 0 0 0 0,-1 1 0 0 0,1 0 0 0 0,0 1 0 0 0,-1 0-1 0 0,-10 1 1 0 0,-5 3 66 0 0,0 1 0 0 0,0 1-1 0 0,0 2 1 0 0,-41 18 0 0 0,32-10 112 0 0,1 2 1 0 0,-48 35-1 0 0,64-41-281 0 0,1 2-1 0 0,0 0 1 0 0,1 0-1 0 0,1 1 1 0 0,0 1-1 0 0,1 0 1 0 0,1 1-1 0 0,1 0 1 0 0,0 1-1 0 0,1 0 1 0 0,1 1-1 0 0,-8 25 1 0 0,10-22 7 0 0,0 0-1 0 0,2 0 1 0 0,0 0 0 0 0,1 1 0 0 0,2-1 0 0 0,0 1 0 0 0,1 0 0 0 0,2-1 0 0 0,0 1 0 0 0,9 39 0 0 0,-6-44-48 0 0,1 0 1 0 0,0-1 0 0 0,2 1 0 0 0,0-1 0 0 0,0-1-1 0 0,2 1 1 0 0,0-1 0 0 0,1-1 0 0 0,0 0 0 0 0,2-1-1 0 0,-1 0 1 0 0,2-1 0 0 0,0 0 0 0 0,0-1 0 0 0,1-1-1 0 0,0 0 1 0 0,1-1 0 0 0,1-1 0 0 0,20 10 0 0 0,-15-11 49 0 0,0 0 1 0 0,0-1-1 0 0,0-1 1 0 0,1-1-1 0 0,0-1 1 0 0,0-2 0 0 0,0 0-1 0 0,34-2 1 0 0,-42 0-31 0 0,-1-2 0 0 0,1 0 0 0 0,0-1 0 0 0,-1 0-1 0 0,0-1 1 0 0,0-1 0 0 0,0 0 0 0 0,0-1 0 0 0,-1-1 0 0 0,0 0 0 0 0,0-1 0 0 0,-1 0 0 0 0,0 0 0 0 0,15-15 0 0 0,-11 6 125 0 0,0 0 0 0 0,-2-1 0 0 0,0-1-1 0 0,-1-1 1 0 0,-1 1 0 0 0,-1-2 0 0 0,-1 0-1 0 0,0 0 1 0 0,7-28 0 0 0,-6 10 60 0 0,-1 0 1 0 0,-2-1-1 0 0,-2 0 1 0 0,1-60-1 0 0,-7 67-47 0 0,-1 1 1 0 0,-2-1-1 0 0,-1 0 0 0 0,-15-58 0 0 0,11 65-79 0 0,0 1 1 0 0,-2 1-1 0 0,0-1 1 0 0,-2 2-1 0 0,-1-1 1 0 0,-23-31-1 0 0,30 47-109 0 0,0 1 1 0 0,-1 0-1 0 0,0 0 0 0 0,0 1 1 0 0,0 0-1 0 0,-1 0 0 0 0,0 1 1 0 0,0 0-1 0 0,0 0 0 0 0,-1 1 1 0 0,0 0-1 0 0,1 1 1 0 0,-19-5-1 0 0,22 6-43 0 0,-1 1 0 0 0,0 1 1 0 0,0-1-1 0 0,0 1 0 0 0,0 0 0 0 0,0 0 1 0 0,0 0-1 0 0,0 1 0 0 0,0 0 0 0 0,0 0 1 0 0,0 1-1 0 0,1 0 0 0 0,-1 0 0 0 0,0 0 1 0 0,1 0-1 0 0,0 1 0 0 0,-1 0 0 0 0,1 0 1 0 0,0 1-1 0 0,1-1 0 0 0,-1 1 0 0 0,1 0 1 0 0,-6 6-1 0 0,1 0-756 0 0,0 2 0 0 0,1-1 0 0 0,-10 18 0 0 0,6-4-680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5:09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311 172 11976 0 0,'1'-6'146'0'0,"-1"1"0"0"0,1-1 0 0 0,1 1 0 0 0,-1 0 1 0 0,1-1-1 0 0,0 1 0 0 0,0 0 0 0 0,4-5 0 0 0,5-17 61 0 0,-6 16 842 0 0,0 0 0 0 0,1 0-1 0 0,0 1 1 0 0,0 0 0 0 0,1 1 0 0 0,9-11-1 0 0,-6 11 302 0 0,-10 9-1303 0 0,0 0 0 0 0,0 0 0 0 0,0 0 0 0 0,0 0 0 0 0,0 0 0 0 0,1 0 0 0 0,-1 0 0 0 0,0 0-1 0 0,0 0 1 0 0,0 0 0 0 0,0 0 0 0 0,0 1 0 0 0,0-1 0 0 0,0 0 0 0 0,0 0 0 0 0,0 0 0 0 0,0 0 0 0 0,0 0 0 0 0,1 0 0 0 0,-1 0 0 0 0,0 0 0 0 0,0 1 0 0 0,0-1-1 0 0,0 0 1 0 0,0 0 0 0 0,0 0 0 0 0,0 0 0 0 0,0 0 0 0 0,0 0 0 0 0,0 0 0 0 0,0 1 0 0 0,0-1 0 0 0,0 0 0 0 0,0 0 0 0 0,0 0 0 0 0,0 0 0 0 0,0 0 0 0 0,0 0 0 0 0,0 0-1 0 0,0 1 1 0 0,-1-1 0 0 0,1 0 0 0 0,0 0 0 0 0,0 0 0 0 0,0 0 0 0 0,0 0 0 0 0,0 0 0 0 0,-10 27 3525 0 0,6-16-4143 0 0,-20 50 657 0 0,-35 66-1 0 0,4-10-84 0 0,-16 44 333 0 0,-86 213 972 0 0,150-349-1084 0 0,6-19-499 0 0,-1 0-1 0 0,0 0 1 0 0,0 0-1 0 0,-4 7 1 0 0,9-33-16653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5:10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29 380 14280 0 0,'-2'0'196'0'0,"-1"-1"0"0"0,1 1 1 0 0,0-1-1 0 0,0 0 0 0 0,-1 0 1 0 0,1 0-1 0 0,0 0 0 0 0,0-1 1 0 0,0 1-1 0 0,-2-2 0 0 0,4 3-76 0 0,0-1-1 0 0,-1 1 0 0 0,1 0 0 0 0,0-1 1 0 0,0 1-1 0 0,0 0 0 0 0,-1-1 0 0 0,1 1 1 0 0,0 0-1 0 0,0-1 0 0 0,0 1 0 0 0,0-1 0 0 0,0 1 1 0 0,0 0-1 0 0,0-1 0 0 0,0 1 0 0 0,0-1 1 0 0,0 1-1 0 0,0 0 0 0 0,0-1 0 0 0,0 1 1 0 0,0-1-1 0 0,1 1 0 0 0,-1-2 246 0 0,1 1 0 0 0,0 0 0 0 0,-1 0 0 0 0,1-1 0 0 0,0 1 0 0 0,0 0 0 0 0,0 0 0 0 0,0 0 0 0 0,2-1 0 0 0,69-49 2149 0 0,8-7-388 0 0,-13 2-1435 0 0,3 2-1 0 0,88-51 1 0 0,-155 104-691 0 0,3-3 0 0 0,1 0 0 0 0,0 1 0 0 0,12-4 0 0 0,-18 6 0 0 0,1 1 0 0 0,-1-1 0 0 0,1 1 0 0 0,-1 0 0 0 0,1 0 0 0 0,-1 0 0 0 0,1 0 0 0 0,-1 0 0 0 0,1 0 0 0 0,-1 0 0 0 0,2 1 0 0 0,-2-1 0 0 0,0 0 0 0 0,0 1 0 0 0,-1-1 0 0 0,1 0 0 0 0,-1 1 0 0 0,1-1 0 0 0,0 1 0 0 0,-1-1 0 0 0,1 1 0 0 0,-1-1 0 0 0,1 1 0 0 0,-1 0 0 0 0,1-1 0 0 0,-1 1 0 0 0,1-1 0 0 0,-1 1 0 0 0,0 0 0 0 0,1-1 0 0 0,-1 1 0 0 0,0 0 0 0 0,0 0 0 0 0,1-1 0 0 0,-1 2 0 0 0,1 6 0 0 0,0 0 0 0 0,-1 0 0 0 0,0 0 0 0 0,-1 0 0 0 0,1 0 0 0 0,-1 0 0 0 0,-3 10 0 0 0,-18 53 0 0 0,-2-5 0 0 0,-18 50 0 0 0,40-109-357 0 0,-18 64 836 0 0,16-34-2456 0 0,5-1-5396 0 0,4-11-1414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6:29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21191 0 0,'0'0'1027'0'0,"0"2"-448"0"0,0 19 528 0 0,-5 29 0 0 0,-17 58 2057 0 0,-1 7-1873 0 0,20-102-1223 0 0,2 0 1 0 0,0 1-1 0 0,0 0 1 0 0,2-1 0 0 0,-1 1-1 0 0,5 18 1 0 0,-4-30-220 0 0,0 0 1 0 0,0 0 0 0 0,0 0-1 0 0,0 0 1 0 0,0 0 0 0 0,1 0-1 0 0,-1 0 1 0 0,1 0-1 0 0,0 0 1 0 0,-1-1 0 0 0,1 1-1 0 0,0 0 1 0 0,0-1 0 0 0,0 0-1 0 0,0 0 1 0 0,0 1 0 0 0,3 0-1 0 0,0 1-1553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6:30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28 661 11520 0 0,'-13'-26'1039'0'0,"11"23"-398"0"0,0 0 1 0 0,1 1-1 0 0,-1-1 0 0 0,1 0 0 0 0,0 0 1 0 0,0 0-1 0 0,0 0 0 0 0,0 0 0 0 0,0 0 1 0 0,0-1-1 0 0,1 1 0 0 0,0 0 0 0 0,-1 0 1 0 0,2-5-1 0 0,2-11 186 0 0,2-1-1 0 0,0 1 1 0 0,1 1 0 0 0,1-1-1 0 0,1 1 1 0 0,13-23 0 0 0,70-97 307 0 0,-68 106-964 0 0,2 1-1 0 0,2 1 1 0 0,44-40 0 0 0,-56 58-394 0 0,67-55 461 0 0,-24 26-5119 0 0,-41 31-4243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6:32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92 17503 0 0,'-22'-82'4130'0'0,"22"81"-4004"0"0,0 1 0 0 0,0 0 0 0 0,0-1 0 0 0,0 1 0 0 0,0-1 0 0 0,-1 1 0 0 0,1 0 0 0 0,0-1 0 0 0,0 1 0 0 0,0 0 0 0 0,0-1 0 0 0,0 1 1 0 0,-1-1-1 0 0,1 1 0 0 0,0 0 0 0 0,0-1 0 0 0,-1 1 0 0 0,1 0 0 0 0,0 0 0 0 0,0-1 0 0 0,-1 1 0 0 0,1 0 0 0 0,0 0 0 0 0,-1-1 0 0 0,0 1 0 0 0,-5 6 1033 0 0,-2 14-651 0 0,-12 61 361 0 0,-2 9-1300 0 0,-2 11 417 0 0,21-81-98 0 0,0-9-451 0 0,1 0 0 0 0,1-1 1 0 0,0 2-1 0 0,0-1 0 0 0,2 19 1 0 0,2-22-5305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6:32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162 144 15664 0 0,'-7'-10'951'0'0,"4"5"-665"0"0,-1 0 0 0 0,0 0 0 0 0,-6-6 0 0 0,8 9-169 0 0,0 1 0 0 0,0-1 0 0 0,1 1 0 0 0,-1 0 0 0 0,0 0-1 0 0,0 0 1 0 0,-1 0 0 0 0,1 0 0 0 0,0 0 0 0 0,0 1 0 0 0,0-1 0 0 0,0 1 0 0 0,-4-1-1 0 0,-1 0 638 0 0,0 1 1 0 0,-1-1-1 0 0,1 2 0 0 0,0-1 0 0 0,-14 3 0 0 0,19-2-663 0 0,-1 0 1 0 0,0 0-1 0 0,0 0 1 0 0,1 0-1 0 0,-1 0 1 0 0,0 1-1 0 0,1-1 1 0 0,-1 1-1 0 0,1 0 1 0 0,0-1 0 0 0,0 1-1 0 0,-1 0 1 0 0,1 1-1 0 0,1-1 1 0 0,-1 0-1 0 0,0 0 1 0 0,-1 4-1 0 0,2-5-90 0 0,1 0-1 0 0,0 0 1 0 0,0 0 0 0 0,0 0-1 0 0,-1 0 1 0 0,1 0-1 0 0,0 0 1 0 0,0 0 0 0 0,1 0-1 0 0,-1 0 1 0 0,0 0-1 0 0,0 0 1 0 0,0 0 0 0 0,1-1-1 0 0,-1 1 1 0 0,0 0-1 0 0,1 0 1 0 0,-1 0 0 0 0,1 0-1 0 0,-1 0 1 0 0,1-1-1 0 0,-1 1 1 0 0,1 0 0 0 0,0 0-1 0 0,-1-1 1 0 0,1 1-1 0 0,0 0 1 0 0,0-1 0 0 0,1 2-1 0 0,2 1 183 0 0,0 0-1 0 0,1 0 1 0 0,-1 0-1 0 0,8 3 1 0 0,64 19 1028 0 0,-58-20-1068 0 0,-1 0 1 0 0,0 1 0 0 0,0 1 0 0 0,0 1 0 0 0,-1 0-1 0 0,19 13 1 0 0,-31-17-128 0 0,0-1 0 0 0,-1 1 0 0 0,1 0 0 0 0,-1 0 0 0 0,0 0 0 0 0,0 1 0 0 0,-1-1 0 0 0,1 1 0 0 0,-1-1-1 0 0,0 1 1 0 0,0 0 0 0 0,0 0 0 0 0,-1 0 0 0 0,0 0 0 0 0,0 0 0 0 0,0 0 0 0 0,-1 0 0 0 0,1 0 0 0 0,-1 0 0 0 0,0 0 0 0 0,-2 9 0 0 0,1-3 6 0 0,-1 0 0 0 0,-1 0 0 0 0,1 1 1 0 0,-2-1-1 0 0,0-1 0 0 0,0 1 0 0 0,-1 0 1 0 0,-10 16-1 0 0,13-24-19 0 0,0 0-1 0 0,-1 0 1 0 0,1 0 0 0 0,-1 0-1 0 0,0 0 1 0 0,1-1 0 0 0,-1 1 0 0 0,0-1-1 0 0,0 0 1 0 0,-1 0 0 0 0,1 0-1 0 0,0 0 1 0 0,-1-1 0 0 0,1 1 0 0 0,-1-1-1 0 0,-4 1 1 0 0,6-2-12 0 0,0 1 0 0 0,0-1 0 0 0,-1 0 1 0 0,1 0-1 0 0,0 0 0 0 0,-1 0 0 0 0,1-1 0 0 0,0 1 0 0 0,-1-1 0 0 0,1 1 0 0 0,0-1 0 0 0,0 0 1 0 0,0 0-1 0 0,0 0 0 0 0,0 0 0 0 0,0 0 0 0 0,0-1 0 0 0,0 1 0 0 0,0 0 0 0 0,0-1 0 0 0,1 1 0 0 0,-1-1 1 0 0,1 0-1 0 0,-1 0 0 0 0,1 0 0 0 0,-1 1 0 0 0,-1-5 0 0 0,1 1-1 0 0,0 1-1 0 0,0-1 1 0 0,0 1-1 0 0,1-1 1 0 0,0 0-1 0 0,0 0 1 0 0,0 0-1 0 0,0 0 0 0 0,1 0 1 0 0,0 0-1 0 0,0-8 1 0 0,3-7 33 0 0,7-31-1 0 0,-4 22 38 0 0,19-86 305 0 0,-1 3-1009 0 0,-12 37-6916 0 0,-8 50-1555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6:35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4952 0 0,'1'0'237'0'0,"0"0"-1"0"0,1 0 1 0 0,-1 0 0 0 0,0 0 0 0 0,0 0-1 0 0,0 0 1 0 0,0 0 0 0 0,0 0 0 0 0,0 0-1 0 0,1 0 1 0 0,-1-1 0 0 0,0 1 0 0 0,0 0-1 0 0,2-2 1 0 0,9 0 4584 0 0,-10 1-4326 0 0,0 1 1 0 0,0 0-1 0 0,0 0 1 0 0,0 0-1 0 0,0 1 1 0 0,0-1-1 0 0,-1 0 0 0 0,1 1 1 0 0,0 0-1 0 0,0-1 1 0 0,0 1-1 0 0,0 0 1 0 0,-1 0-1 0 0,1 0 1 0 0,0 0-1 0 0,-1 0 1 0 0,1 0-1 0 0,-1 0 1 0 0,1 0-1 0 0,-1 1 1 0 0,2 1-1 0 0,-2-1-412 0 0,0 0 0 0 0,1 0-1 0 0,-1 0 1 0 0,0 1 0 0 0,-1-1 0 0 0,1 0-1 0 0,0 4 1 0 0,3 21 471 0 0,-1 0 1 0 0,-2 0 0 0 0,-1 0-1 0 0,-3 31 1 0 0,0-24-762 0 0,5 61 0 0 0,-2-93 156 0 0,1 1 0 0 0,-1-1 1 0 0,1 1-1 0 0,0-1 0 0 0,0 0 1 0 0,0 1-1 0 0,0-1 0 0 0,0 0 1 0 0,0 1-1 0 0,3 2 1 0 0,-3-4-223 0 0,0 0 1 0 0,0 0 0 0 0,0 0 0 0 0,0 0 0 0 0,0 0 0 0 0,0 0 0 0 0,0 0-1 0 0,0 0 1 0 0,1-1 0 0 0,-1 1 0 0 0,2 0 0 0 0,6 2-1607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6:35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84 15432 0 0,'-1'-4'201'0'0,"1"0"0"0"0,-1 0 0 0 0,0 0 1 0 0,0 0-1 0 0,0 0 0 0 0,0 0 1 0 0,-1 1-1 0 0,1-1 0 0 0,-1 0 0 0 0,-3-4 1 0 0,3 6-42 0 0,1 1 1 0 0,-1-1-1 0 0,0 0 1 0 0,0 1-1 0 0,0-1 1 0 0,0 1-1 0 0,0-1 0 0 0,-1 1 1 0 0,1 0-1 0 0,0 0 1 0 0,-1 0-1 0 0,1 0 1 0 0,0 1-1 0 0,-1-1 1 0 0,1 0-1 0 0,-1 1 1 0 0,-4 0-1 0 0,-1 0-4 0 0,1 0 1 0 0,-1 0-1 0 0,0 1 0 0 0,1 0 0 0 0,-1 1 1 0 0,1 0-1 0 0,0 0 0 0 0,-1 0 1 0 0,1 1-1 0 0,0 0 0 0 0,0 1 0 0 0,-8 5 1 0 0,4-2-17 0 0,0 1 0 0 0,1 0 0 0 0,0 0 1 0 0,0 1-1 0 0,1 1 0 0 0,-11 13 0 0 0,17-19 0 0 0,1-1 0 0 0,-1 1 0 0 0,1-1 0 0 0,0 1 0 0 0,0 0 0 0 0,0 0 0 0 0,1 0 0 0 0,-1 0 0 0 0,1 0 0 0 0,0 1 0 0 0,-1 7 0 0 0,2-10-113 0 0,0 1-1 0 0,1-1 1 0 0,-1 1-1 0 0,1-1 1 0 0,-1 0-1 0 0,1 1 1 0 0,0-1-1 0 0,-1 1 1 0 0,1-1-1 0 0,1 0 1 0 0,-1 0-1 0 0,0 1 1 0 0,0-1-1 0 0,1 0 1 0 0,-1 0-1 0 0,1 0 1 0 0,0-1-1 0 0,-1 1 1 0 0,1 0-1 0 0,0-1 1 0 0,0 1-1 0 0,3 1 1 0 0,5 3 143 0 0,-1-1 1 0 0,1 0 0 0 0,0-1 0 0 0,0 0 0 0 0,12 3 0 0 0,56 10 433 0 0,-67-15-520 0 0,25 2 199 0 0,-25-3-182 0 0,1 0 1 0 0,-1 1 0 0 0,20 5 0 0 0,-28-6-89 0 0,0 0 0 0 0,0 1 1 0 0,-1-1-1 0 0,1 0 0 0 0,0 1 1 0 0,-1 0-1 0 0,1-1 0 0 0,-1 1 0 0 0,0 0 1 0 0,1 0-1 0 0,-1 1 0 0 0,0-1 1 0 0,0 0-1 0 0,-1 1 0 0 0,1-1 1 0 0,0 1-1 0 0,-1-1 0 0 0,1 1 1 0 0,0 3-1 0 0,-1-2-3 0 0,0 1 1 0 0,0-1-1 0 0,-1 1 0 0 0,0-1 1 0 0,1 1-1 0 0,-2-1 1 0 0,1 1-1 0 0,0-1 0 0 0,-1 1 1 0 0,0-1-1 0 0,0 1 1 0 0,0-1-1 0 0,-1 0 0 0 0,-3 8 1 0 0,-1 1 17 0 0,-1 0 1 0 0,0-1-1 0 0,-12 16 0 0 0,15-24-27 0 0,1 1-1 0 0,-1-1 1 0 0,0 0 0 0 0,0-1-1 0 0,0 1 1 0 0,-1-1-1 0 0,1 0 1 0 0,-1 0 0 0 0,0 0-1 0 0,0 0 1 0 0,0-1-1 0 0,-9 3 1 0 0,12-4-6 0 0,0-1 1 0 0,-1 1-1 0 0,1-1 0 0 0,-1 0 1 0 0,1 0-1 0 0,0 0 0 0 0,-1 0 1 0 0,1 0-1 0 0,-1 0 0 0 0,1-1 1 0 0,0 1-1 0 0,-1-1 0 0 0,1 0 1 0 0,0 1-1 0 0,-1-1 0 0 0,1 0 1 0 0,0-1-1 0 0,0 1 0 0 0,0 0 1 0 0,0 0-1 0 0,0-1 0 0 0,0 0 1 0 0,0 1-1 0 0,1-1 0 0 0,-1 0 1 0 0,1 0-1 0 0,-1 1 0 0 0,1-1 1 0 0,-1 0-1 0 0,1-1 0 0 0,-1-1 1 0 0,0-1 1 0 0,0 1 1 0 0,0-1-1 0 0,1 0 1 0 0,0 0-1 0 0,-1 1 1 0 0,2-1-1 0 0,-1 0 1 0 0,1 0-1 0 0,-1 0 1 0 0,1 0-1 0 0,1 0 1 0 0,-1 0 0 0 0,1 0-1 0 0,2-8 1 0 0,2-7-10 0 0,2 1 1 0 0,11-25 0 0 0,-5 15 7 0 0,10-28-319 0 0,3 1 1 0 0,64-101-1 0 0,-74 134-189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2:23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18 164 14512 0 0,'-17'-15'1456'0'0,"31"4"-1148"0"0,-12 9-202 0 0,29-17 750 0 0,0 0-1 0 0,1 3 1 0 0,43-18 0 0 0,14-6-6655 0 0,-73 33-223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6:3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43 10592 0 0,'0'-10'339'0'0,"0"8"-275"0"0,0 0 0 0 0,0 0-1 0 0,0-1 1 0 0,0 1 0 0 0,-1 0-1 0 0,1 0 1 0 0,0 0 0 0 0,-1 0 0 0 0,0 0-1 0 0,1 0 1 0 0,-2-2 0 0 0,-1-1 3842 0 0,-3 15 691 0 0,0 10-3407 0 0,0-1-1 0 0,-5 35 1 0 0,8-37-961 0 0,-7 34 367 0 0,-9 57 109 0 0,17-92-801 0 0,1 1-1 0 0,1 0 0 0 0,0-1 1 0 0,4 26-1 0 0,-3-39 53 0 0,0 0 0 0 0,0 1 0 0 0,0-1 0 0 0,0 0 0 0 0,1 0 0 0 0,2 4 0 0 0,-3-5-237 0 0,0-1 1 0 0,0 0 0 0 0,-1 0 0 0 0,1 0-1 0 0,0 1 1 0 0,0-1 0 0 0,1 0-1 0 0,-1 0 1 0 0,0 0 0 0 0,0 0 0 0 0,0-1-1 0 0,1 1 1 0 0,-1 0 0 0 0,0 0-1 0 0,4 0 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6:37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17103 0 0,'3'-12'1298'0'0,"-1"8"-1204"0"0,0 0-1 0 0,1 1 1 0 0,-1-1 0 0 0,1 1 0 0 0,0 0 0 0 0,0 0 0 0 0,0 0-1 0 0,6-4 1 0 0,29-20 1967 0 0,-36 26-1830 0 0,22-14 1130 0 0,-3 3-164 0 0,22-19 1 0 0,-36 26-1086 0 0,0 0 0 0 0,1 1 0 0 0,-1 0 0 0 0,1 0 0 0 0,0 0 0 0 0,0 1 0 0 0,16-4 0 0 0,0 2-1821 0 0,35-4-1 0 0,-50 9-69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6:38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 9672 0 0,'-5'0'383'0'0,"0"0"0"0"0,0 0 0 0 0,0 0 1 0 0,0 0-1 0 0,0 1 0 0 0,1 0 0 0 0,-1 0 0 0 0,0 0 1 0 0,0 1-1 0 0,1-1 0 0 0,-1 1 0 0 0,1 0 0 0 0,0 1 1 0 0,-1-1-1 0 0,1 1 0 0 0,0 0 0 0 0,0 0 1 0 0,1 0-1 0 0,-1 0 0 0 0,1 0 0 0 0,-1 1 0 0 0,1 0 1 0 0,0 0-1 0 0,0 0 0 0 0,1 0 0 0 0,-1 0 0 0 0,1 0 1 0 0,0 1-1 0 0,0-1 0 0 0,-2 8 0 0 0,4-11-316 0 0,0 0 0 0 0,0-1 0 0 0,0 1 0 0 0,0 0 0 0 0,0 0 0 0 0,0 0 0 0 0,1 0-1 0 0,-1 0 1 0 0,0-1 0 0 0,0 1 0 0 0,0 0 0 0 0,1 0 0 0 0,-1 0 0 0 0,1-1 0 0 0,-1 1 0 0 0,0 0-1 0 0,1 0 1 0 0,-1-1 0 0 0,1 1 0 0 0,0 0 0 0 0,-1-1 0 0 0,1 1 0 0 0,0-1 0 0 0,-1 1 0 0 0,1-1-1 0 0,0 1 1 0 0,-1-1 0 0 0,1 1 0 0 0,0-1 0 0 0,0 0 0 0 0,0 1 0 0 0,-1-1 0 0 0,3 0 0 0 0,3 2 167 0 0,0 0 0 0 0,0-1 1 0 0,11 1-1 0 0,-9-1 25 0 0,11 0 171 0 0,1 0 0 0 0,0-2 0 0 0,-1 0 0 0 0,30-6 0 0 0,11-1 229 0 0,-45 6-458 0 0,-7 1-108 0 0,0 0 1 0 0,1 0-1 0 0,9 1 1 0 0,-16 0-79 0 0,-1 0 0 0 0,1 0 0 0 0,0 0 1 0 0,-1 1-1 0 0,1-1 0 0 0,-1 1 0 0 0,1-1 1 0 0,-1 1-1 0 0,1-1 0 0 0,-1 1 0 0 0,0 0 1 0 0,1-1-1 0 0,-1 1 0 0 0,0 0 0 0 0,1 0 1 0 0,-1 0-1 0 0,0 0 0 0 0,0 0 0 0 0,0 1 1 0 0,0-1-1 0 0,0 0 0 0 0,1 3 0 0 0,-1-2-7 0 0,-1 0-1 0 0,1 0 0 0 0,-1 0 1 0 0,0 0-1 0 0,0 0 0 0 0,0 1 1 0 0,0-1-1 0 0,0 0 0 0 0,0 0 0 0 0,-1 0 1 0 0,1 0-1 0 0,-1 0 0 0 0,1 0 1 0 0,-1 0-1 0 0,-1 3 0 0 0,-17 31 84 0 0,18-34-88 0 0,-15 22-77 0 0,-2 0 0 0 0,-1 0 0 0 0,-22 21 0 0 0,25-30-656 0 0,0 0 0 0 0,-1-1 0 0 0,-20 12 0 0 0,2-3-798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6:38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86 18223 0 0,'-4'-28'1131'0'0,"2"21"-971"0"0,1 0 1 0 0,0 0-1 0 0,0 0 1 0 0,1-1-1 0 0,0-6 1 0 0,0 7 3633 0 0,-4 15-2338 0 0,-6 25-1365 0 0,7-24 361 0 0,-47 170 504 0 0,25-57-793 0 0,22-102-267 0 0,1 0 0 0 0,1 1 0 0 0,1-1 0 0 0,3 22 0 0 0,-3-39-272 0 0,1 1 0 0 0,-1-1 0 0 0,1 0 0 0 0,0 0 0 0 0,-1 0 0 0 0,2 0 0 0 0,-1 0 0 0 0,0 0 0 0 0,1 0 0 0 0,-1 0 0 0 0,1-1 0 0 0,3 5 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6:38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12 123 15200 0 0,'0'-1'208'0'0,"-1"-1"0"0"0,1 1 0 0 0,0-1 0 0 0,-1 1 0 0 0,1-1 0 0 0,0 1 0 0 0,0-1 0 0 0,0 1 0 0 0,0-1 0 0 0,1 1 0 0 0,-1-1 1 0 0,0 1-1 0 0,1-1 0 0 0,-1 1 0 0 0,0-1 0 0 0,1 1 0 0 0,0 0 0 0 0,-1-1 0 0 0,1 1 0 0 0,0 0 0 0 0,0-1 0 0 0,0 1 0 0 0,0 0 1 0 0,0 0-1 0 0,0 0 0 0 0,1-1 0 0 0,3-3 575 0 0,0-1 0 0 0,0 2 0 0 0,1-1 1 0 0,7-5-1 0 0,2 1-138 0 0,0 1-1 0 0,1 0 1 0 0,20-7 0 0 0,-26 12-606 0 0,-1 0 1 0 0,1 0 0 0 0,0 1 0 0 0,-1 1 0 0 0,1 0 0 0 0,0 0-1 0 0,11 1 1 0 0,-19 0-40 0 0,1 0 0 0 0,-1 0 0 0 0,0 0 0 0 0,0 0 0 0 0,0 1 0 0 0,0-1 0 0 0,0 1 0 0 0,0-1 0 0 0,0 1 0 0 0,0 0 0 0 0,0 0 0 0 0,0 0 0 0 0,0 0 0 0 0,-1 0 0 0 0,1 0 0 0 0,0 1 0 0 0,-1-1 0 0 0,1 1 0 0 0,0-1 0 0 0,-1 1 0 0 0,0-1 0 0 0,1 1 0 0 0,-1 0 0 0 0,0 0 0 0 0,0-1 0 0 0,0 1 0 0 0,0 0 0 0 0,-1 0 0 0 0,1 0 0 0 0,0 0 0 0 0,-1 0 0 0 0,1 1 0 0 0,-1-1 0 0 0,0 0 0 0 0,0 0 0 0 0,1 0 0 0 0,-1 0 0 0 0,-1 0 0 0 0,1 3 0 0 0,-1 4 0 0 0,-1 0 0 0 0,0 0 0 0 0,0 0 0 0 0,-1 0 0 0 0,0-1 0 0 0,0 1 0 0 0,-9 14 0 0 0,-7 8 221 0 0,-1-1-1 0 0,-2-1 1 0 0,-32 34 0 0 0,43-53-140 0 0,-9 12 142 0 0,21-22-182 0 0,0 1-1 0 0,0-1 1 0 0,0 0 0 0 0,0 0 0 0 0,-1 0 0 0 0,1 0 0 0 0,0-1-1 0 0,0 1 1 0 0,0 0 0 0 0,0 0 0 0 0,0 0 0 0 0,-1-1 0 0 0,1 1-1 0 0,0 0 1 0 0,1-1 0 0 0,160-77 2183 0 0,-148 71-2221 0 0,0 0 0 0 0,0 1 1 0 0,0 0-1 0 0,26-5 0 0 0,-39 10 1 0 0,0 1 0 0 0,0-1 0 0 0,0 1 0 0 0,1 0 0 0 0,-1 0 0 0 0,0 0 0 0 0,0 0 0 0 0,0 0 0 0 0,0 0 0 0 0,1 0 0 0 0,-1 0 0 0 0,0 0 0 0 0,0 0 0 0 0,0 1 0 0 0,0-1 0 0 0,1 0 0 0 0,-1 1 0 0 0,0-1 0 0 0,0 1 0 0 0,0 0 0 0 0,0-1 0 0 0,0 1 0 0 0,0 0 0 0 0,0-1 0 0 0,-1 1 0 0 0,1 0 0 0 0,0 0 0 0 0,0 0 0 0 0,0 0 0 0 0,-1 0 0 0 0,1 0 0 0 0,0 0 0 0 0,-1 0 0 0 0,1 0 0 0 0,0 2 0 0 0,-1-1 10 0 0,1 0 0 0 0,-1 0 0 0 0,0 1 1 0 0,0-1-1 0 0,0 0 0 0 0,0 1 0 0 0,0-1 0 0 0,-1 0 0 0 0,1 0 1 0 0,0 1-1 0 0,-1-1 0 0 0,-1 3 0 0 0,-5 8-21 0 0,0 0 0 0 0,-1-1-1 0 0,0 0 1 0 0,-1 0 0 0 0,-1-1 0 0 0,0 0-1 0 0,0-1 1 0 0,-1 0 0 0 0,-16 11 0 0 0,-15 8-272 0 0,-60 30 0 0 0,78-45-151 0 0,-78 40-2626 0 0,69-37 1140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7:16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8 19319 0 0,'0'0'1474'0'0,"-8"-8"-828"0"0,6 8-628 0 0,1 0 0 0 0,0 0-1 0 0,0 0 1 0 0,0 0-1 0 0,0 0 1 0 0,0 0 0 0 0,0 1-1 0 0,0-1 1 0 0,0 0-1 0 0,0 1 1 0 0,0-1-1 0 0,0 0 1 0 0,0 1 0 0 0,0-1-1 0 0,0 1 1 0 0,0 0-1 0 0,0-1 1 0 0,0 1 0 0 0,-1 1-1 0 0,-17 17 847 0 0,13-12-622 0 0,-3 4 61 0 0,1 0 0 0 0,0 0 1 0 0,0 1-1 0 0,1 0 0 0 0,-7 17 1 0 0,-24 70 562 0 0,25-60-882 0 0,11-36 18 0 0,-9 28 523 0 0,-13 54-1 0 0,22-75-433 0 0,0-1-1 0 0,1 0 1 0 0,1 1 0 0 0,-1-1-1 0 0,2 1 1 0 0,-1-1 0 0 0,1 1-1 0 0,0-1 1 0 0,1 0 0 0 0,5 16-1 0 0,-6-23-139 0 0,0 1 0 0 0,0 0 0 0 0,1-1 0 0 0,-1 1 0 0 0,1-1 0 0 0,-1 1 0 0 0,1-1 0 0 0,0 0 0 0 0,0 1 0 0 0,0-1 0 0 0,0 0 0 0 0,0 0 0 0 0,1-1 0 0 0,-1 1 0 0 0,1 0 0 0 0,4 1 0 0 0,-3-1-124 0 0,0-1-1 0 0,1 1 1 0 0,-1-1-1 0 0,0-1 1 0 0,1 1-1 0 0,-1-1 1 0 0,1 1-1 0 0,-1-1 1 0 0,1 0-1 0 0,4-1 1 0 0,4-2-328 0 0,0 0-1 0 0,0 0 1 0 0,0-1 0 0 0,0-1 0 0 0,-1 0 0 0 0,17-9 0 0 0,3-5-1034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7:16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16 14280 0 0,'-15'-7'1255'0'0,"13"6"-1055"0"0,0 0 0 0 0,-1-1 0 0 0,1 2 0 0 0,0-1 0 0 0,0 0 0 0 0,-1 0 0 0 0,1 1 0 0 0,-1-1 0 0 0,1 1 0 0 0,-1 0 0 0 0,1 0 0 0 0,0 0 0 0 0,-4 0 0 0 0,3 0 63 0 0,-1 1-1 0 0,1 0 0 0 0,-1 0 0 0 0,1 0 0 0 0,0 1 1 0 0,-1-1-1 0 0,1 1 0 0 0,0 0 0 0 0,0 0 0 0 0,0 0 1 0 0,0 0-1 0 0,0 0 0 0 0,1 0 0 0 0,-1 1 1 0 0,1 0-1 0 0,0-1 0 0 0,-1 1 0 0 0,1 0 0 0 0,0 0 1 0 0,-1 4-1 0 0,-4 6-98 0 0,1 1 1 0 0,1 0 0 0 0,-6 22 0 0 0,5-17-8 0 0,1-3-104 0 0,1 1 1 0 0,1-1-1 0 0,0 1 1 0 0,0 25-1 0 0,3-37-8 0 0,0 1-1 0 0,0 0 0 0 0,0-1 0 0 0,1 1 0 0 0,0-1 0 0 0,0 0 1 0 0,0 1-1 0 0,1-1 0 0 0,0 0 0 0 0,0 1 0 0 0,0-1 1 0 0,0 0-1 0 0,1-1 0 0 0,0 1 0 0 0,0 0 0 0 0,1-1 0 0 0,5 7 1 0 0,-8-10-30 0 0,1 0 1 0 0,-1 1 0 0 0,1-1-1 0 0,-1 0 1 0 0,1 0 0 0 0,-1-1-1 0 0,1 1 1 0 0,0 0 0 0 0,0 0 0 0 0,-1-1-1 0 0,1 1 1 0 0,0-1 0 0 0,0 0-1 0 0,0 1 1 0 0,-1-1 0 0 0,1 0 0 0 0,0 0-1 0 0,2 0 1 0 0,-1-1-23 0 0,0 0 0 0 0,0 0-1 0 0,0 1 1 0 0,-1-2 0 0 0,1 1 0 0 0,0 0 0 0 0,0 0-1 0 0,-1-1 1 0 0,1 0 0 0 0,2-2 0 0 0,4-4 220 0 0,-1 0 1 0 0,0 0-1 0 0,-1-1 1 0 0,12-17-1 0 0,57-97 614 0 0,-73 118-734 0 0,0 0 0 0 0,0 0 0 0 0,1 0 0 0 0,0 1 0 0 0,0-1 0 0 0,6-4 0 0 0,-10 8-63 0 0,1 1 0 0 0,0-1 0 0 0,0 0-1 0 0,0 1 1 0 0,0-1 0 0 0,0 1 0 0 0,1-1 0 0 0,-1 1 0 0 0,0-1-1 0 0,0 1 1 0 0,0 0 0 0 0,0 0 0 0 0,0 0 0 0 0,1-1-1 0 0,-1 1 1 0 0,0 0 0 0 0,0 0 0 0 0,0 0 0 0 0,1 1 0 0 0,-1-1-1 0 0,0 0 1 0 0,0 0 0 0 0,0 1 0 0 0,0-1 0 0 0,0 1-1 0 0,1-1 1 0 0,-1 1 0 0 0,0-1 0 0 0,0 1 0 0 0,0-1 0 0 0,0 1-1 0 0,-1 0 1 0 0,1 0 0 0 0,0 0 0 0 0,0-1 0 0 0,1 2-1 0 0,0 2-18 0 0,0-1-1 0 0,1 1 0 0 0,-1-1 0 0 0,0 1 0 0 0,-1 0 0 0 0,1 0 0 0 0,-1 0 0 0 0,0 0 0 0 0,1 0 1 0 0,-2 0-1 0 0,2 7 0 0 0,0 8 76 0 0,-2 22 1 0 0,0-34-36 0 0,0 26 74 0 0,-1-16-102 0 0,1 0 0 0 0,0 0 0 0 0,2 0 0 0 0,0 0 0 0 0,4 17-1 0 0,-5-32-35 0 0,-1 0 1 0 0,1 0-1 0 0,0 0 0 0 0,-1 0 0 0 0,1 0 0 0 0,0 0 0 0 0,0 0 0 0 0,1 0 0 0 0,-1-1 0 0 0,0 1 0 0 0,1-1 0 0 0,-1 1 0 0 0,0-1 0 0 0,1 1 0 0 0,0-1 0 0 0,2 2 0 0 0,-3-3-184 0 0,0 1-1 0 0,0-1 1 0 0,0 1 0 0 0,0-1-1 0 0,0 0 1 0 0,0 0-1 0 0,0 1 1 0 0,1-1 0 0 0,-1 0-1 0 0,0 0 1 0 0,0 0-1 0 0,2-1 1 0 0,-1 1-695 0 0,-1 0 1 0 0,1-1-1 0 0,0 1 0 0 0,0-1 1 0 0,-1 0-1 0 0,1 0 0 0 0,0 0 0 0 0,2-2 1 0 0,10-7-7470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7:17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8752 0 0,'0'0'673'0'0,"1"8"-410"0"0,2 1 447 0 0,-1 0 0 0 0,-1 0 0 0 0,1 0 0 0 0,-1 1-1 0 0,-1 13 1 0 0,-5 50 7213 0 0,0-5-3626 0 0,5-44-3370 0 0,0-23 122 0 0,8-4-761 0 0,-6 0-243 0 0,0 1-1 0 0,0-1 1 0 0,-1 1-1 0 0,1-1 1 0 0,-1 0-1 0 0,1 1 1 0 0,-1-1-1 0 0,2-6 1 0 0,2-3 118 0 0,6-12 218 0 0,-4 8-285 0 0,0 1 0 0 0,15-22 0 0 0,-18 32-100 0 0,-1 1 1 0 0,1 0-1 0 0,0-1 1 0 0,0 1-1 0 0,0 1 0 0 0,1-1 1 0 0,-1 1-1 0 0,1 0 0 0 0,0 0 1 0 0,0 0-1 0 0,9-3 0 0 0,-12 5-16 0 0,0 0-1 0 0,0 0 0 0 0,0 1 0 0 0,0-1 0 0 0,0 1 1 0 0,0-1-1 0 0,0 1 0 0 0,0 0 0 0 0,0 0 0 0 0,0 0 1 0 0,0 0-1 0 0,0 0 0 0 0,0 1 0 0 0,0-1 0 0 0,0 0 1 0 0,0 1-1 0 0,0 0 0 0 0,3 1 0 0 0,-2-1 25 0 0,-1 1 0 0 0,0-1 0 0 0,0 1 0 0 0,0 0 0 0 0,0 0 0 0 0,-1 0 1 0 0,1 0-1 0 0,0 0 0 0 0,-1 0 0 0 0,0 0 0 0 0,1 1 0 0 0,1 3 0 0 0,1 5-76 0 0,-1 1 0 0 0,0-1 0 0 0,-1 0 1 0 0,0 1-1 0 0,0 11 0 0 0,4 72 72 0 0,-6-77 0 0 0,8-42 141 0 0,-4 5-108 0 0,1 0-1 0 0,0 1 0 0 0,2-1 1 0 0,15-32-1 0 0,-17 40-132 0 0,1 1 0 0 0,1-1-1 0 0,0 1 1 0 0,0 1 0 0 0,1-1 0 0 0,0 1 0 0 0,1 1 0 0 0,-1-1 0 0 0,12-6-1 0 0,-2 4-1549 0 0,3 4-4865 0 0,2 4-2084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6:40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20 708 9440 0 0,'0'0'858'0'0,"-14"-12"628"0"0,14 11-1187 0 0,-1 0 0 0 0,0 0 1 0 0,1 0-1 0 0,-1 0 0 0 0,1 0 1 0 0,-1 0-1 0 0,1 0 0 0 0,0 0 1 0 0,-1 0-1 0 0,1 0 0 0 0,0 0 1 0 0,-1 0-1 0 0,1 0 0 0 0,0 0 1 0 0,0 0-1 0 0,0 0 0 0 0,0-1 1 0 0,0 1-1 0 0,0 0 0 0 0,1 0 1 0 0,-1 0-1 0 0,0 0 0 0 0,1 0 1 0 0,-1 0-1 0 0,0 0 0 0 0,1 0 1 0 0,-1 0-1 0 0,1 0 0 0 0,-1 0 1 0 0,2-1-1 0 0,2-4 335 0 0,1 0 1 0 0,-1 0-1 0 0,9-8 0 0 0,-8 8 75 0 0,106-101 2960 0 0,-83 81-3152 0 0,44-36 619 0 0,91-62 0 0 0,91-37-492 0 0,-199 127-1093 0 0,72-39 91 0 0,-113 66-317 0 0,1 1 0 0 0,0 1 0 0 0,1 0-1 0 0,-1 1 1 0 0,1 0 0 0 0,32-2 0 0 0,-28 5-780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6:43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62 854 14048 0 0,'-10'-2'284'0'0,"-18"-4"706"0"0,27 6-969 0 0,0 0 1 0 0,-1 0-1 0 0,1 0 0 0 0,0 0 0 0 0,0 0 1 0 0,-1 0-1 0 0,1 0 0 0 0,0 0 0 0 0,0 0 1 0 0,-1 1-1 0 0,1-1 0 0 0,0 1 1 0 0,0-1-1 0 0,0 1 0 0 0,-1-1 0 0 0,1 1 1 0 0,-2 1 1553 0 0,12 0 201 0 0,-5-2-1663 0 0,0 0 0 0 0,-1 0 0 0 0,1-1-1 0 0,0 1 1 0 0,0-1 0 0 0,-1 0 0 0 0,1 0-1 0 0,5-2 1 0 0,29-16 339 0 0,-6 0-7 0 0,0-1 0 0 0,53-45 0 0 0,51-61 264 0 0,-64 56-397 0 0,20-16-116 0 0,191-174 49 0 0,-258 238-896 0 0,1 1-1 0 0,2 1 0 0 0,0 2 1 0 0,1 0-1 0 0,0 2 0 0 0,1 2 1 0 0,1 0-1 0 0,40-11 0 0 0,-20 12-1182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0:32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43 201 7832 0 0,'0'0'0'0'0,"-28"-9"1876"0"0,27 8-1482 0 0,0 1 0 0 0,-1-1-1 0 0,1 0 1 0 0,0 1 0 0 0,0-1 0 0 0,0 0-1 0 0,-1 0 1 0 0,1 0 0 0 0,0 0 0 0 0,-1-2 0 0 0,2 3-251 0 0,0-1 1 0 0,0 1-1 0 0,0-1 1 0 0,0 1-1 0 0,0-1 1 0 0,0 1-1 0 0,0-1 1 0 0,0 1-1 0 0,0-1 1 0 0,0 1 0 0 0,0-1-1 0 0,0 0 1 0 0,0 1-1 0 0,0-1 1 0 0,1 1-1 0 0,-1-1 1 0 0,0 1-1 0 0,0 0 1 0 0,1-1-1 0 0,-1 1 1 0 0,0-1 0 0 0,1 1-1 0 0,-1-1 1 0 0,0 1-1 0 0,1-1 1 0 0,10-8 826 0 0,4 1-580 0 0,1 1-1 0 0,0 1 1 0 0,0 0-1 0 0,0 1 1 0 0,20-3-1 0 0,-33 8-374 0 0,35-8 415 0 0,61-3-1 0 0,41 5 1013 0 0,-103 6-1127 0 0,308 3 1159 0 0,-200 1-1099 0 0,22 0 96 0 0,160 2 561 0 0,252-24 918 0 0,-494 13-1705 0 0,68-7 200 0 0,195-23 1319 0 0,-277 32-1554 0 0,-68 1-179 0 0,-1-3-60 0 0,-3 3-23 0 0,0 1 0 0 0,0-1 1 0 0,0 1-1 0 0,-1-1 0 0 0,1 1 0 0 0,0-1 1 0 0,-1 1-1 0 0,-1-2 0 0 0,-25-13-4161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2:23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0 9672 0 0,'-2'2'213'0'0,"-1"0"1"0"0,1-1-1 0 0,-1 1 0 0 0,1 0 1 0 0,0 0-1 0 0,0 0 1 0 0,0 1-1 0 0,0-1 0 0 0,0 0 1 0 0,0 1-1 0 0,1 0 1 0 0,-1-1-1 0 0,1 1 0 0 0,0 0 1 0 0,-1-1-1 0 0,1 1 1 0 0,1 0-1 0 0,-1 0 0 0 0,0 0 1 0 0,0 3-1 0 0,0 9 459 0 0,-1 0-1 0 0,2-1 0 0 0,1 16 0 0 0,0-1-747 0 0,0 74 582 0 0,-1 87-23 0 0,-4-37-759 0 0,-32 682 3702 0 0,-52-193-936 0 0,50-426-1370 0 0,36-206-1028 0 0,1 1-1 0 0,0-1 1 0 0,0 1-1 0 0,1-1 1 0 0,2 12 0 0 0,-2-19-77 0 0,1-1 1 0 0,0 0 0 0 0,0 0 0 0 0,0 0 0 0 0,0 0 0 0 0,0 0-1 0 0,0 0 1 0 0,0 0 0 0 0,0 0 0 0 0,1 0 0 0 0,-1-1-1 0 0,1 1 1 0 0,-1 0 0 0 0,1-1 0 0 0,0 0 0 0 0,0 1 0 0 0,0-1-1 0 0,0 0 1 0 0,2 2 0 0 0,6 1 30 0 0,0 1 0 0 0,19 4-1 0 0,-9-2-37 0 0,2 1-215 0 0,0 2 0 0 0,-1 0 0 0 0,25 17 0 0 0,-2 5-7210 0 0,-22-14-20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7:25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98 943 7368 0 0,'-63'35'1751'0'0,"29"-10"11241"0"0,56-43-11944 0 0,146-168 2452 0 0,-69 73-2849 0 0,35-42-93 0 0,103-107-178 0 0,38 16-2627 0 0,-246 223 941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7:30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26 114 9872 0 0,'0'0'897'0'0,"-2"-15"1287"0"0,4 7-1504 0 0,0 1-1 0 0,1 0 1 0 0,0 0 0 0 0,0-1 0 0 0,1 2 0 0 0,-1-1-1 0 0,2 0 1 0 0,-1 1 0 0 0,1 0 0 0 0,0 0-1 0 0,0 0 1 0 0,10-8 0 0 0,-15 14-641 0 0,0 0 0 0 0,0 0 0 0 0,0 0 0 0 0,0-1 0 0 0,0 1 0 0 0,0 0-1 0 0,0 0 1 0 0,0 0 0 0 0,0 0 0 0 0,0-1 0 0 0,1 1 0 0 0,-1 0 0 0 0,0 0 0 0 0,0 0 0 0 0,0 0 0 0 0,0 0 0 0 0,0 0 0 0 0,1-1 0 0 0,-1 1-1 0 0,0 0 1 0 0,0 0 0 0 0,0 0 0 0 0,0 0 0 0 0,1 0 0 0 0,-1 0 0 0 0,0 0 0 0 0,0 0 0 0 0,0 0 0 0 0,1 0 0 0 0,-1 0 0 0 0,0 0 0 0 0,0 0-1 0 0,0 0 1 0 0,0 0 0 0 0,1 0 0 0 0,-1 0 0 0 0,0 0 0 0 0,0 0 0 0 0,0 0 0 0 0,1 0 0 0 0,-4 9 471 0 0,-9 13-284 0 0,1-5-89 0 0,8-11-74 0 0,-1 0 0 0 0,0 0 1 0 0,0 0-1 0 0,-7 7 0 0 0,-22 22 400 0 0,33-34-383 0 0,-3-10 144 0 0,3 6-234 0 0,0 0 0 0 0,0 0 0 0 0,1-1 0 0 0,-1 1 0 0 0,1 0 0 0 0,-1 0 0 0 0,1 0 0 0 0,0 0 0 0 0,3-5 0 0 0,2-13-1603 0 0,-4 7-4170 0 0,1 3-1887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7:31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0 204 10480 0 0,'0'0'949'0'0,"1"-1"-781"0"0,6-6 1575 0 0,0 1 0 0 0,1-1 0 0 0,9-5 0 0 0,-13 9-1515 0 0,0 0 1 0 0,0-1-1 0 0,0 1 0 0 0,-1-1 1 0 0,1 0-1 0 0,-1 0 1 0 0,0 0-1 0 0,0 0 0 0 0,-1 0 1 0 0,5-9-1 0 0,1-6 1662 0 0,7-29 0 0 0,0 4-696 0 0,-12 37-1194 0 0,-3 7 0 0 0,0 0 0 0 0,0 0 0 0 0,0-1 0 0 0,1 1 0 0 0,-1 0 0 0 0,0 0 0 0 0,0 0 0 0 0,0 0 0 0 0,0 0 0 0 0,1-1 0 0 0,-1 1 0 0 0,0 0 0 0 0,0 0 0 0 0,0 0 0 0 0,1 0 0 0 0,-1 0 0 0 0,0 0 0 0 0,0 0 0 0 0,0 0 0 0 0,1 0 0 0 0,-1 0 0 0 0,0 0 0 0 0,0 0 0 0 0,0 0 0 0 0,1 0 0 0 0,-1 0 0 0 0,0 0 0 0 0,0 0 0 0 0,1 0 0 0 0,-1 0 0 0 0,0 0 0 0 0,0 0 0 0 0,0 0 0 0 0,1 0 0 0 0,-1 0 0 0 0,0 0 0 0 0,0 0 0 0 0,1 1 0 0 0,7 4 0 0 0,-7-4 0 0 0,2 0-12 0 0,0 1-1 0 0,0 0 0 0 0,1 0 0 0 0,-2 1 1 0 0,1-1-1 0 0,0 1 0 0 0,3 3 1 0 0,-4-4-1 0 0,-1 0-1 0 0,1 0 1 0 0,0 0 0 0 0,0-1 0 0 0,0 1 0 0 0,0 0-1 0 0,0-1 1 0 0,0 0 0 0 0,0 1 0 0 0,1-1 0 0 0,-1 0 0 0 0,0 0-1 0 0,1 0 1 0 0,-1 0 0 0 0,1-1 0 0 0,-1 1 0 0 0,1-1-1 0 0,4 1 1 0 0,14-4-2103 0 0,-8-4-5302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7:35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0 258 13824 0 0,'2'-16'1496'0'0,"1"11"-1214"0"0,-1 1 0 0 0,1 0 1 0 0,-1 0-1 0 0,1 0 0 0 0,0 0 1 0 0,1 1-1 0 0,-1-1 1 0 0,1 1-1 0 0,-1 0 0 0 0,1 0 1 0 0,0 0-1 0 0,0 0 1 0 0,1 0-1 0 0,-1 1 0 0 0,0 0 1 0 0,1 0-1 0 0,-1 0 0 0 0,1 1 1 0 0,0 0-1 0 0,6-2 1 0 0,10 0 260 0 0,0 0 0 0 0,1 1 0 0 0,26 1 0 0 0,-43 1-567 0 0,112 2 1682 0 0,92-2-1245 0 0,-171-2-414 0 0,1-2 0 0 0,-1-2 0 0 0,51-14 0 0 0,-71 15 67 0 0,-5 2-59 0 0,0-1 0 0 0,-1 0 1 0 0,1-1-1 0 0,20-11 0 0 0,-33 15-7 0 0,0 1 0 0 0,1 0 0 0 0,-1 0 0 0 0,0 0 0 0 0,1-1 0 0 0,-1 1 0 0 0,0 0 0 0 0,1 0 0 0 0,-1-1 0 0 0,0 1 0 0 0,1 0 0 0 0,-1-1 0 0 0,0 1 0 0 0,0 0 0 0 0,1-1 0 0 0,-1 1 0 0 0,0 0 0 0 0,0-1 0 0 0,0 1 0 0 0,0-1 0 0 0,1 1 0 0 0,-1 0 0 0 0,0-1 0 0 0,0 1 0 0 0,0-1 0 0 0,0 1 0 0 0,0 0 0 0 0,0-1 0 0 0,0 1 0 0 0,0-1 0 0 0,0 0 0 0 0,-1 0 0 0 0,0 0 0 0 0,1 1 0 0 0,-1-1 0 0 0,1 0 0 0 0,-1 0 0 0 0,0 0 0 0 0,0 1 0 0 0,1-1 0 0 0,-1 0 0 0 0,0 1 0 0 0,0-1 0 0 0,-1 0 0 0 0,-31-14 0 0 0,29 14 0 0 0,-17-6 0 0 0,-1 2 0 0 0,1 0 0 0 0,-1 1 0 0 0,-1 2 0 0 0,-39-1 0 0 0,48 4 0 0 0,-22 4 0 0 0,30-3 72 0 0,18 8 1296 0 0,-6-7-1354 0 0,1-1 0 0 0,0 0-1 0 0,-1 0 1 0 0,1-1 0 0 0,0 0-1 0 0,0 0 1 0 0,0 0 0 0 0,0-1-1 0 0,0 0 1 0 0,10-1 0 0 0,3-3 0 0 0,36-9 1 0 0,-8 0 42 0 0,8 1 99 0 0,-23 4 94 0 0,0 1-1 0 0,0 2 0 0 0,37-2 1 0 0,-69 7-270 0 0,0 0-1 0 0,0 0 1 0 0,1 0 0 0 0,-1 0 0 0 0,0 0 0 0 0,0 0-1 0 0,0 1 1 0 0,0-1 0 0 0,0 0 0 0 0,0 0 0 0 0,0 1 0 0 0,0-1-1 0 0,0 1 1 0 0,0-1 0 0 0,0 1 0 0 0,0-1 0 0 0,0 1-1 0 0,0 0 1 0 0,0-1 0 0 0,1 2 0 0 0,-2-1 16 0 0,1 0 0 0 0,-1 0 0 0 0,0 0 1 0 0,1 0-1 0 0,-1 0 0 0 0,0 0 0 0 0,0 0 0 0 0,0 0 1 0 0,0 0-1 0 0,0-1 0 0 0,0 1 0 0 0,0 0 0 0 0,0 0 0 0 0,0 0 1 0 0,0 0-1 0 0,-1 0 0 0 0,1 0 0 0 0,-1 1 0 0 0,-2 4 97 0 0,0 0-1 0 0,0 0 1 0 0,0 0-1 0 0,-1-1 1 0 0,-6 7-1 0 0,-2 1 109 0 0,0 0-1 0 0,-2 0 0 0 0,-18 13 0 0 0,-48 29 176 0 0,7-6-499 0 0,67-45-321 0 0,1 0 1 0 0,-1 1 0 0 0,1 0-1 0 0,-7 9 1 0 0,3 2-7485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7:46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786 426 4144 0 0,'0'0'191'0'0,"-1"-15"2200"0"0,-5-11 5840 0 0,-14-45-1809 0 0,18 64-6204 0 0,0 1 0 0 0,-1 0 1 0 0,0 0-1 0 0,0 0 0 0 0,0 0 0 0 0,-1 0 0 0 0,0 0 0 0 0,0 1 0 0 0,0 0 0 0 0,-1 0 0 0 0,0 0 0 0 0,0 1 0 0 0,0-1 0 0 0,-1 1 0 0 0,1 0 1 0 0,-1 1-1 0 0,0-1 0 0 0,0 1 0 0 0,0 0 0 0 0,0 1 0 0 0,-1-1 0 0 0,1 1 0 0 0,-1 1 0 0 0,-9-2 0 0 0,2 2-144 0 0,-1 0 0 0 0,1 1-1 0 0,0 1 1 0 0,0 0 0 0 0,-1 1 0 0 0,1 0-1 0 0,0 1 1 0 0,1 1 0 0 0,-1 0 0 0 0,-17 9-1 0 0,-12 8-91 0 0,-69 43 0 0 0,90-50 51 0 0,-4 2 41 0 0,-1 2-1 0 0,2 1 1 0 0,1 1 0 0 0,-42 44-1 0 0,48-45-5 0 0,2 1-1 0 0,1 0 0 0 0,-18 32 1 0 0,28-43-24 0 0,0 1 0 0 0,1 0 0 0 0,0 0 0 0 0,1 0 0 0 0,0 0 0 0 0,1 1 0 0 0,0-1 0 0 0,1 1 0 0 0,0-1-1 0 0,1 21 1 0 0,1-15 25 0 0,2-1-1 0 0,0 0 1 0 0,1 0-1 0 0,0 0 1 0 0,1 0-1 0 0,1-1 1 0 0,0 0-1 0 0,1 0 1 0 0,0 0-1 0 0,2-1 0 0 0,-1 0 1 0 0,1-1-1 0 0,1 0 1 0 0,0 0-1 0 0,1-1 1 0 0,0 0-1 0 0,24 16 1 0 0,-23-18-9 0 0,0-1 0 0 0,1-1 0 0 0,0 0 0 0 0,0 0 0 0 0,1-2 0 0 0,0 0 0 0 0,0 0 0 0 0,19 3 0 0 0,-21-6 16 0 0,0-1 0 0 0,0 0-1 0 0,0 0 1 0 0,0-2 0 0 0,0 1 0 0 0,0-1 0 0 0,0-1 0 0 0,0 0-1 0 0,0-1 1 0 0,20-7 0 0 0,-11 0-35 0 0,1 0 0 0 0,-1-2 1 0 0,-1 0-1 0 0,0-2 0 0 0,-1 0 0 0 0,-1-1 0 0 0,0 0 0 0 0,-1-2 1 0 0,0 0-1 0 0,-2-1 0 0 0,0-1 0 0 0,-1 0 0 0 0,-1-1 0 0 0,0 0 1 0 0,9-24-1 0 0,-10 19-24 0 0,-2 0 0 0 0,0-1 1 0 0,-2 0-1 0 0,-1-1 0 0 0,-1 0 1 0 0,-1 0-1 0 0,-2 0 0 0 0,-1 0 1 0 0,-1 0-1 0 0,-1-1 0 0 0,-1 1 1 0 0,-9-53-1 0 0,5 62-30 0 0,0 0 1 0 0,-1 0-1 0 0,-1 1 1 0 0,0-1-1 0 0,-1 2 1 0 0,-1-1-1 0 0,-1 1 1 0 0,-20-25-1 0 0,14 22-976 0 0,-36-33 0 0 0,27 30-3182 0 0,-29-18 0 0 0,8 11-5223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7:52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6 624 9216 0 0,'-5'0'7026'0'0,"10"-11"-5517"0"0,-2 6-1243 0 0,0 1 0 0 0,0 0 0 0 0,0 1 0 0 0,0-1 0 0 0,7-5 0 0 0,4-5-146 0 0,-4 3 459 0 0,-5 6-278 0 0,-1 0-1 0 0,0 1 1 0 0,0-2 0 0 0,0 1 0 0 0,0 0-1 0 0,-1-1 1 0 0,0 0 0 0 0,0 1-1 0 0,0-1 1 0 0,1-8 0 0 0,3-11 399 0 0,15-34-1 0 0,0-3 115 0 0,1-2-814 0 0,11-60 0 0 0,-33 121-10 0 0,2-13 61 0 0,8-21 1 0 0,-10 34 16 0 0,0-1 1 0 0,0 1-1 0 0,0 0 0 0 0,1 0 0 0 0,0 0 0 0 0,-1 1 1 0 0,1-1-1 0 0,0 0 0 0 0,0 0 0 0 0,1 1 1 0 0,-1 0-1 0 0,0-1 0 0 0,5-2 0 0 0,-7 5-68 0 0,1 0 0 0 0,-1 0 0 0 0,0-1 0 0 0,0 1 0 0 0,1 0 0 0 0,-1 0 0 0 0,0 0 0 0 0,1 0 0 0 0,-1 0 0 0 0,0 0 0 0 0,1 0 0 0 0,-1 0 0 0 0,0 0 0 0 0,1 0 0 0 0,-1 0 0 0 0,0 0 0 0 0,1 0 0 0 0,-1 0 0 0 0,0 0 0 0 0,1 0 0 0 0,-1 0 0 0 0,0 0 0 0 0,1 1 0 0 0,-1-1 0 0 0,0 0 0 0 0,1 0 0 0 0,-1 0 0 0 0,0 0 0 0 0,0 1 0 0 0,1-1 0 0 0,-1 0 0 0 0,0 0 0 0 0,0 1 0 0 0,0-1 0 0 0,1 0 0 0 0,-1 0 0 0 0,0 1 0 0 0,0-1 0 0 0,0 0 0 0 0,1 1 0 0 0,4 15 0 0 0,-5-14 0 0 0,6 33-45 0 0,-2-1 0 0 0,-1 1 1 0 0,-3 51-1 0 0,4 52-64 0 0,-2-124 128 0 0,0-1-1 0 0,4 14 1 0 0,-5-24-11 0 0,0 1 0 0 0,0 0 0 0 0,0-1 1 0 0,1 0-1 0 0,0 1 0 0 0,-1-1 0 0 0,1 0 1 0 0,0 0-1 0 0,0 0 0 0 0,1 0 0 0 0,-1 0 1 0 0,5 4-1 0 0,-6-7 15 0 0,0 1-1 0 0,0-1 1 0 0,1 1 0 0 0,-1-1 0 0 0,0 1 0 0 0,0-1-1 0 0,0 0 1 0 0,1 0 0 0 0,-1 1 0 0 0,0-1-1 0 0,0 0 1 0 0,1 0 0 0 0,-1 0 0 0 0,0 0 0 0 0,0 0-1 0 0,1-1 1 0 0,-1 1 0 0 0,0 0 0 0 0,0-1-1 0 0,1 1 1 0 0,-1 0 0 0 0,0-1 0 0 0,0 0 0 0 0,0 1-1 0 0,0-1 1 0 0,0 0 0 0 0,0 1 0 0 0,2-3-1 0 0,3-2 100 0 0,-1 0-1 0 0,1-1 1 0 0,7-8-1 0 0,-9 8-14 0 0,13-15 128 0 0,-2 0 0 0 0,0-1-1 0 0,15-30 1 0 0,24-77-73 0 0,-29 59-806 0 0,41-79-1 0 0,-65 147 299 0 0,1-1-177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7:53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20 10592 0 0,'-12'-11'1381'0'0,"12"11"-1121"0"0,-1-1 1 0 0,1 1-1 0 0,-1-1 0 0 0,1 1 0 0 0,-1 0 1 0 0,1-1-1 0 0,-1 1 0 0 0,0 0 0 0 0,1 0 1 0 0,-1-1-1 0 0,1 1 0 0 0,-1 0 0 0 0,0 0 1 0 0,1 0-1 0 0,-1 0 0 0 0,0 0 1 0 0,1 0-1 0 0,-1 0 0 0 0,0 0 0 0 0,1 0 1 0 0,-1 0-1 0 0,0 0 0 0 0,0 0 0 0 0,-1 1-46 0 0,1 0 0 0 0,0-1 0 0 0,0 1 0 0 0,-1 0 0 0 0,1 0 0 0 0,0 0-1 0 0,0 0 1 0 0,0 0 0 0 0,0 0 0 0 0,-1 2 0 0 0,-2 2 87 0 0,0 1-1 0 0,1 1 1 0 0,-5 8 0 0 0,8-15-291 0 0,-8 19 447 0 0,1 0 0 0 0,-6 24 0 0 0,11-35-295 0 0,1 1 0 0 0,-1 0-1 0 0,1 0 1 0 0,1 0 0 0 0,0 0-1 0 0,0 0 1 0 0,2 13 0 0 0,-1-20-114 0 0,-1 1 1 0 0,1-1-1 0 0,0 1 0 0 0,0-1 1 0 0,0 1-1 0 0,0-1 1 0 0,1 0-1 0 0,-1 1 0 0 0,1-1 1 0 0,-1 0-1 0 0,1 0 0 0 0,0 0 1 0 0,0 0-1 0 0,-1 0 0 0 0,1-1 1 0 0,1 1-1 0 0,-1-1 1 0 0,0 1-1 0 0,0-1 0 0 0,1 0 1 0 0,-1 1-1 0 0,0-1 0 0 0,1 0 1 0 0,-1-1-1 0 0,1 1 1 0 0,-1 0-1 0 0,1-1 0 0 0,0 0 1 0 0,-1 1-1 0 0,1-1 0 0 0,0 0 1 0 0,-1 0-1 0 0,1 0 0 0 0,-1-1 1 0 0,5 0-1 0 0,3-2 36 0 0,0-1 1 0 0,-1 0-1 0 0,0 0 0 0 0,0-1 1 0 0,0 0-1 0 0,0-1 0 0 0,-1 0 0 0 0,0 0 1 0 0,0-1-1 0 0,-1 0 0 0 0,0 0 0 0 0,0-1 1 0 0,0 0-1 0 0,8-14 0 0 0,81-125 529 0 0,-94 144-492 0 0,-2 2-73 0 0,1 1 1 0 0,-1-1-1 0 0,1 0 0 0 0,-1 1 0 0 0,1-1 0 0 0,-1 0 0 0 0,1 1 0 0 0,0-1 0 0 0,-1 1 0 0 0,1-1 0 0 0,0 1 1 0 0,-1-1-1 0 0,1 1 0 0 0,0 0 0 0 0,-1-1 0 0 0,1 1 0 0 0,1-1 0 0 0,4 3 341 0 0,-6 0-413 0 0,1 0-1 0 0,0 0 1 0 0,-1 0-1 0 0,1 0 0 0 0,-1 0 1 0 0,0 0-1 0 0,1 0 1 0 0,-1 0-1 0 0,0 0 0 0 0,0 0 1 0 0,-1 0-1 0 0,1 0 0 0 0,-1 3 1 0 0,-6 30-141 0 0,6-32 173 0 0,-6 26 30 0 0,5-16-7 0 0,-1-1-1 0 0,0 0 1 0 0,-7 15-1 0 0,-6 13-274 0 0,-7 13-264 0 0,20-48 381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7:53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11976 0 0,'0'0'1082'0'0,"1"1"-1034"0"0,-1-1 0 0 0,1 0 0 0 0,0 1-1 0 0,0-1 1 0 0,0 1 0 0 0,0 0 0 0 0,0-1-1 0 0,-1 1 1 0 0,1 0 0 0 0,1 1 0 0 0,-1 3 787 0 0,0 0 1 0 0,-1 1 0 0 0,0-1 0 0 0,1 0-1 0 0,-2 0 1 0 0,1 1 0 0 0,-1-1-1 0 0,0 0 1 0 0,0 0 0 0 0,-2 7 0 0 0,-8 26 266 0 0,-5 45 1 0 0,6-28-734 0 0,-35 192 71 0 0,44-240-536 0 0,-3 31 91 0 0,4-36-225 0 0,0 0-1 0 0,0 0 1 0 0,0 0-1 0 0,0 0 1 0 0,1 0-1 0 0,-1-1 1 0 0,1 1 0 0 0,-1 0-1 0 0,1 0 1 0 0,0 0-1 0 0,-1-1 1 0 0,1 1-1 0 0,0 0 1 0 0,0-1 0 0 0,0 1-1 0 0,2 1 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27:53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0 21191 0 0,'0'0'970'0'0,"0"2"-20"0"0,0 9-851 0 0,-2-1 0 0 0,1 1 0 0 0,-4 10 0 0 0,-2 7 345 0 0,-31 136 1861 0 0,7-38-946 0 0,11-44-1531 0 0,5-20-1889 0 0,-12 106 0 0 0,27-149-6468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2:13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44 11976 0 0,'-5'-2'534'0'0,"3"2"-291"0"0,-1-1-1 0 0,1 1 1 0 0,0-1-1 0 0,0 0 1 0 0,0 0-1 0 0,0 0 1 0 0,0 0-1 0 0,0 0 1 0 0,0 0-1 0 0,1-1 1 0 0,-1 1-1 0 0,0 0 1 0 0,1-1-1 0 0,-1 0 1 0 0,1 1-1 0 0,-3-5 2814 0 0,5 6-2920 0 0,1 0-1 0 0,-1 0 1 0 0,1 0-1 0 0,-1 0 1 0 0,1 0-1 0 0,-1-1 1 0 0,1 1 0 0 0,-1-1-1 0 0,0 1 1 0 0,1-1-1 0 0,1 0 1 0 0,3-2 48 0 0,13 0-12 0 0,0 1 1 0 0,34-1-1 0 0,-12 1-400 0 0,-11 0-276 0 0,44 4 0 0 0,-56-1-603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2:13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14800 0 0,'-1'0'78'0'0,"0"1"1"0"0,0 0 0 0 0,0 0 0 0 0,0-1 0 0 0,0 1 0 0 0,1 0 0 0 0,-1 0-1 0 0,0 0 1 0 0,1 0 0 0 0,-1 0 0 0 0,0 0 0 0 0,1 0 0 0 0,-1 0 0 0 0,1 1-1 0 0,0-1 1 0 0,-1 0 0 0 0,1 0 0 0 0,0 0 0 0 0,0 0 0 0 0,0 3 0 0 0,3 27-5 0 0,0-8 686 0 0,2 145 1257 0 0,-2-105-1842 0 0,5 219-2 0 0,-5 57 35 0 0,4-194-98 0 0,-2-39-108 0 0,8 85 56 0 0,-1-34 267 0 0,8 134 520 0 0,-9-148-633 0 0,36 343-17 0 0,-15-183-198 0 0,7 317 67 0 0,-49-49 0 0 0,4-477-68 0 0,-5 54 327 0 0,0-4 766 0 0,7-32-110 0 0,4-110-973 0 0,0 0 0 0 0,0 1 0 0 0,0-1 0 0 0,0 0 0 0 0,1 0 1 0 0,-1 0-1 0 0,1 0 0 0 0,0 0 0 0 0,-1 0 0 0 0,1 0 0 0 0,0 0 0 0 0,0 0 0 0 0,0 0 0 0 0,0 0 1 0 0,1 0-1 0 0,-1 0 0 0 0,0-1 0 0 0,1 1 0 0 0,-1 0 0 0 0,3 1 0 0 0,2 0-15 0 0,0 1 0 0 0,-1-1 0 0 0,1-1 0 0 0,0 1 0 0 0,9 2 0 0 0,7 3-241 0 0,-5-3-535 0 0,1 0-1 0 0,26 4 1 0 0,-17-4-958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2:29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5 6936 0 0,'0'0'316'0'0,"0"-1"-3"0"0,0 1-254 0 0,-1 0 1 0 0,1-1-1 0 0,0 1 0 0 0,0 0 0 0 0,-1 0 0 0 0,1-1 1 0 0,0 1-1 0 0,0 0 0 0 0,-1 0 0 0 0,1 0 1 0 0,0 0-1 0 0,-1-1 0 0 0,1 1 0 0 0,0 0 0 0 0,0 0 1 0 0,-1 0-1 0 0,1 0 0 0 0,0 0 0 0 0,-1 0 1 0 0,1 0-1 0 0,0 0 0 0 0,-1 0 0 0 0,1 0 0 0 0,0 0 1 0 0,-1 0-1 0 0,1 0 0 0 0,0 0 0 0 0,-1 0 1 0 0,1 0-1 0 0,0 0 0 0 0,-1 1 0 0 0,1-1 0 0 0,0 0 1 0 0,-1 0-1 0 0,1 0 0 0 0,0 0 0 0 0,0 1 1 0 0,-1-1-1 0 0,1 0 0 0 0,0 0 0 0 0,0 1 0 0 0,-1-1 1 0 0,1 0-1 0 0,0 0 0 0 0,0 1 0 0 0,0-1 1 0 0,-1 0-1 0 0,1 1 0 0 0,0-1 0 0 0,0 0 0 0 0,0 1 1 0 0,-5 15 984 0 0,-7 66-509 0 0,-11 28-544 0 0,-46 169 214 0 0,61-253-164 0 0,5-17-2 0 0,6-16 21 0 0,1-8-60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2:36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11024 0 0,'0'0'1001'0'0,"0"-1"-763"0"0,0 0 0 0 0,-1 0 1 0 0,1 0-1 0 0,0 0 0 0 0,0 0 0 0 0,0 0 0 0 0,0 0 1 0 0,0-1-1 0 0,1 1 0 0 0,-1 0 0 0 0,0-1 1 0 0,2 1-173 0 0,-1 0 0 0 0,1 0 0 0 0,-1 0 0 0 0,1 1 1 0 0,0-1-1 0 0,-1 0 0 0 0,1 1 0 0 0,-1-1 1 0 0,1 1-1 0 0,0 0 0 0 0,0-1 0 0 0,-1 1 0 0 0,1 0 1 0 0,0 0-1 0 0,-1 0 0 0 0,1 0 0 0 0,3 1 1 0 0,2 0 104 0 0,0 1 0 0 0,0 0 1 0 0,7 2-1 0 0,23 9 291 0 0,1-2 0 0 0,0-1 0 0 0,0-2 0 0 0,70 5 0 0 0,178 4 545 0 0,371 26-406 0 0,-406-30 73 0 0,312-24-1 0 0,-523 9-524 0 0,86-3 119 0 0,-110 6-265 0 0,0 0 1 0 0,-1 1-1 0 0,1 1 1 0 0,-1 0-1 0 0,28 10 0 0 0,-39-11-106 0 0,0-1 0 0 0,-1 1 0 0 0,0 0-1 0 0,1 0 1 0 0,-1 0 0 0 0,0 0 0 0 0,0 1 0 0 0,0-1-1 0 0,0 1 1 0 0,-1 0 0 0 0,1 0 0 0 0,-1 0 0 0 0,1 0-1 0 0,-1 0 1 0 0,0 0 0 0 0,0 1 0 0 0,-1-1 0 0 0,1 1-1 0 0,-1-1 1 0 0,1 1 0 0 0,0 4 0 0 0,-2 4-1483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3:31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24 184 15576 0 0,'0'0'356'0'0,"-8"-5"474"0"0,7 4-791 0 0,-1 0 1 0 0,1 0-1 0 0,0 0 0 0 0,0 0 0 0 0,0 0 0 0 0,0 0 1 0 0,0 0-1 0 0,0 0 0 0 0,0 0 0 0 0,1-1 1 0 0,-1 1-1 0 0,0 0 0 0 0,1-1 0 0 0,-1 1 0 0 0,1 0 1 0 0,-1-1-1 0 0,1 1 0 0 0,0-1 0 0 0,-1 1 0 0 0,1-3 1 0 0,0 1 104 0 0,1 1 0 0 0,-1 0 0 0 0,1 0 0 0 0,-1 0 0 0 0,1 0 0 0 0,0 0 0 0 0,0 0 0 0 0,0 0 0 0 0,0 0 0 0 0,0 0 0 0 0,1 1 0 0 0,1-4 0 0 0,4-1 210 0 0,-1-1 0 0 0,1 1 0 0 0,0 1 1 0 0,0-1-1 0 0,15-7 0 0 0,9-3-186 0 0,1 1 0 0 0,48-16 0 0 0,-64 26-59 0 0,0 1 0 0 0,18-3 0 0 0,0 7-1439 0 0,-29 0 125 0 0,0 1 0 0 0,1 0 0 0 0,-1 1 0 0 0,7 2 1 0 0,5 3-5280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3:32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 10592 0 0,'-1'2'136'0'0,"1"0"1"0"0,-1 0-1 0 0,1 1 1 0 0,-1-1 0 0 0,0 0-1 0 0,0 0 1 0 0,0 0-1 0 0,-1 2 1 0 0,-5 12 699 0 0,-12 71 3055 0 0,-5 45-2178 0 0,-1 7-1137 0 0,-11 59-294 0 0,17-88-204 0 0,-5 110 564 0 0,22-195-516 0 0,1-17-104 0 0,-2 75 147 0 0,4-74-87 0 0,-1-1 0 0 0,1 1 1 0 0,1-1-1 0 0,-1 0 0 0 0,2 1 0 0 0,-1-1 1 0 0,6 12-1 0 0,-6-17 6 0 0,-1-1 0 0 0,1 1 0 0 0,0-1 1 0 0,0 1-1 0 0,1-1 0 0 0,-1 0 0 0 0,0 0 0 0 0,1 0 0 0 0,-1 0 0 0 0,1 0 0 0 0,0-1 1 0 0,0 1-1 0 0,-1-1 0 0 0,1 1 0 0 0,6 0 0 0 0,5 2 220 0 0,0 0 0 0 0,18 1 0 0 0,-14-2-17 0 0,135 34 251 0 0,-31-7-604 0 0,-83-19-465 0 0,-1 1-1 0 0,-1 1 0 0 0,38 21 1 0 0,-53-24-781 0 0,0 3-18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4:4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8 165 11976 0 0,'0'0'1082'0'0,"-7"12"6186"0"0,7-12-7131 0 0,6 1 3859 0 0,0-1-5449 0 0,5-1 1724 0 0,0 0 0 0 0,0 0 0 0 0,0-1 0 0 0,17-6 0 0 0,41-17 450 0 0,-69 25-716 0 0,129-52 494 0 0,0-4 37 0 0,-94 39-501 0 0,-30 14-21 0 0,1 1 0 0 0,0-1 1 0 0,0 1-1 0 0,-1 1 1 0 0,1-1-1 0 0,6 0 1 0 0,-10 2 44 0 0,-2 6 127 0 0,0-2-143 0 0,-1 0 0 0 0,0 1 0 0 0,1-1 0 0 0,-1 0 0 0 0,-1 0 0 0 0,1 0 0 0 0,0 0 0 0 0,-5 7 0 0 0,-21 31 258 0 0,5-6-109 0 0,-29 52 160 0 0,-8 16-384 0 0,5 13 107 0 0,33-67-4439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4:51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43 10080 0 0,'0'0'230'0'0,"-9"-15"588"0"0,1 10 589 0 0,0 1 0 0 0,-1 0 0 0 0,1 0 0 0 0,-18-4 0 0 0,20 7-1248 0 0,-1 0-1 0 0,1 1 1 0 0,-1 0-1 0 0,0 0 0 0 0,1 0 1 0 0,-1 1-1 0 0,1 0 0 0 0,-1 1 1 0 0,1-1-1 0 0,0 1 1 0 0,0 0-1 0 0,0 1 0 0 0,0 0 1 0 0,0 0-1 0 0,0 0 0 0 0,-6 5 1 0 0,2-1-85 0 0,0 0 0 0 0,0 1 0 0 0,1 1 0 0 0,1 0 0 0 0,-1 0-1 0 0,1 0 1 0 0,-11 19 0 0 0,16-24-11 0 0,1 1 0 0 0,-1-1-1 0 0,1 1 1 0 0,0-1-1 0 0,1 1 1 0 0,-1 0 0 0 0,1 0-1 0 0,0-1 1 0 0,0 1 0 0 0,1 0-1 0 0,-1 5 1 0 0,1-7-27 0 0,0 0 0 0 0,1-1-1 0 0,-1 1 1 0 0,1-1 0 0 0,-1 1 0 0 0,1-1 0 0 0,0 1 0 0 0,0-1-1 0 0,0 1 1 0 0,0-1 0 0 0,1 0 0 0 0,-1 1 0 0 0,0-1 0 0 0,1 0 0 0 0,0 0-1 0 0,-1 0 1 0 0,1 0 0 0 0,0-1 0 0 0,0 1 0 0 0,0 0 0 0 0,0-1-1 0 0,5 3 1 0 0,12 6-140 0 0,23 8 0 0 0,-31-15 120 0 0,-1 1-1 0 0,0 0 1 0 0,0 1-1 0 0,0 0 1 0 0,-1 1-1 0 0,0 0 1 0 0,0 0-1 0 0,0 1 1 0 0,12 12-1 0 0,-16-12-5 0 0,-1-1 0 0 0,0 1 0 0 0,0 0 0 0 0,0 0-1 0 0,-1 1 1 0 0,0-1 0 0 0,0 1 0 0 0,0-1 0 0 0,-1 1 0 0 0,-1 0 0 0 0,1 0 0 0 0,-1 0 0 0 0,-1 0-1 0 0,0 16 1 0 0,-1-8 28 0 0,0-1 0 0 0,-2 1 0 0 0,0-1 0 0 0,0 1 0 0 0,-2-1-1 0 0,-10 27 1 0 0,14-39-30 0 0,-1-1 0 0 0,1 1 1 0 0,-1 0-1 0 0,1-1 0 0 0,-1 1 0 0 0,0-1 0 0 0,0 1 0 0 0,0-1 0 0 0,0 0 0 0 0,0 0 0 0 0,-1 0 0 0 0,1 0 0 0 0,0 0 0 0 0,-1-1 0 0 0,0 1 1 0 0,1-1-1 0 0,-1 0 0 0 0,-4 2 0 0 0,4-2-33 0 0,0-1 1 0 0,1 0-1 0 0,-1 1 1 0 0,0-1-1 0 0,0 0 1 0 0,1-1-1 0 0,-1 1 1 0 0,0 0-1 0 0,1-1 1 0 0,-1 1-1 0 0,0-1 1 0 0,1 0-1 0 0,-1 0 1 0 0,1 0-1 0 0,-1 0 1 0 0,1-1-1 0 0,0 1 1 0 0,-1-1-1 0 0,1 1 1 0 0,0-1-1 0 0,-2-2 1 0 0,-1 0 3 0 0,1 0 0 0 0,0 0 1 0 0,0-1-1 0 0,1 0 0 0 0,-1 0 0 0 0,1 0 0 0 0,0 0 1 0 0,0-1-1 0 0,-3-10 0 0 0,3 7 36 0 0,0-1 0 0 0,1 0 0 0 0,1 0 0 0 0,-1 0 0 0 0,1-15 0 0 0,2 6 94 0 0,0-1 0 0 0,1 1 1 0 0,2-1-1 0 0,0 1 0 0 0,10-31 0 0 0,-5 25-36 0 0,2 0-1 0 0,0 1 1 0 0,20-32-1 0 0,-21 41-3416 0 0,17-19 0 0 0,-7 13-4017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4:52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3 148 12440 0 0,'-3'-16'4358'0'0,"4"14"-3971"0"0,0-1 1 0 0,0 0-1 0 0,0 1 0 0 0,1-1 0 0 0,-1 1 0 0 0,1-1 1 0 0,-1 1-1 0 0,1 0 0 0 0,0 0 0 0 0,0 0 1 0 0,0 0-1 0 0,2-2 0 0 0,29-21 686 0 0,-29 22-857 0 0,41-35 182 0 0,-19 22-368 0 0,2-2-3588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0:36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141 179 5984 0 0,'-26'-10'-870'0'0,"12"4"2979"0"0,-1 0 0 0 0,2 0 0 0 0,-22-14 0 0 0,32 18-1592 0 0,1 0 1 0 0,-1 0 0 0 0,0 0 0 0 0,0-1 0 0 0,1 1 0 0 0,0-1 0 0 0,-1 0 0 0 0,1 0 0 0 0,0 1 0 0 0,0-1 0 0 0,1-1 0 0 0,-1 1 0 0 0,1 0-1 0 0,-1 0 1 0 0,1-1 0 0 0,0 1 0 0 0,0 0 0 0 0,0-1 0 0 0,1 1 0 0 0,-1-7 0 0 0,1 8-469 0 0,0 0-1 0 0,1 0 1 0 0,-1 0-1 0 0,0 0 1 0 0,1 0 0 0 0,0 0-1 0 0,-1 0 1 0 0,1 0-1 0 0,0 0 1 0 0,0 0 0 0 0,0 0-1 0 0,0 0 1 0 0,0 1-1 0 0,1-1 1 0 0,-1 0 0 0 0,0 1-1 0 0,1-1 1 0 0,-1 1-1 0 0,1 0 1 0 0,0-1 0 0 0,-1 1-1 0 0,1 0 1 0 0,0 0 0 0 0,0 0-1 0 0,0 0 1 0 0,-1 0-1 0 0,4 0 1 0 0,5-2 126 0 0,0 0-1 0 0,1 0 1 0 0,-1 1 0 0 0,12 0 0 0 0,-13 0 171 0 0,36-1 266 0 0,-1 2 0 0 0,0 2 0 0 0,45 7 1 0 0,-1-1-78 0 0,415 3 1016 0 0,-402-19-1286 0 0,21 0 95 0 0,10 12-40 0 0,-131-2-340 0 0,0-1 0 0 0,-1 0 0 0 0,1 0 0 0 0,0 0 0 0 0,0 0 0 0 0,0 0 0 0 0,-1-1 0 0 0,1 1 0 0 0,0 0 0 0 0,0 0 0 0 0,-1 0 0 0 0,1-1 0 0 0,0 1 0 0 0,0 0 0 0 0,-1-1 0 0 0,1 1 0 0 0,0-1 0 0 0,-1 1 0 0 0,1-1 0 0 0,-1 1 0 0 0,1-1 0 0 0,0 1 0 0 0,0-1 0 0 0,-1 0-235 0 0,-15 3-7502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4:52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12896 0 0,'-4'5'508'0'0,"1"1"1"0"0,-1-1-1 0 0,1 1 1 0 0,0 0-1 0 0,0 0 1 0 0,0 0-1 0 0,1 0 1 0 0,0 1-1 0 0,-2 12 1 0 0,3-15-344 0 0,1 0 0 0 0,-1-1 0 0 0,1 1 0 0 0,0 0 0 0 0,1 0 1 0 0,-1 0-1 0 0,1 0 0 0 0,-1-1 0 0 0,1 1 0 0 0,0 0 0 0 0,0-1 0 0 0,1 1 0 0 0,-1-1 0 0 0,1 1 1 0 0,0-1-1 0 0,0 0 0 0 0,0 1 0 0 0,4 3 0 0 0,-4-5-143 0 0,0-1 1 0 0,0 1-1 0 0,0-1 0 0 0,0 0 0 0 0,0 1 1 0 0,0-1-1 0 0,0 0 0 0 0,0-1 1 0 0,1 1-1 0 0,-1 0 0 0 0,0-1 1 0 0,1 1-1 0 0,-1-1 0 0 0,1 0 0 0 0,-1 1 1 0 0,0-1-1 0 0,1 0 0 0 0,-1-1 1 0 0,5 0-1 0 0,5-1 176 0 0,0-1-1 0 0,19-6 1 0 0,-20 5-13 0 0,22-7 507 0 0,-21 6-220 0 0,1 1-1 0 0,0 0 1 0 0,0 0-1 0 0,0 2 1 0 0,23-3-1 0 0,-47 24 537 0 0,4-7-750 0 0,0 0 0 0 0,-1 0 0 0 0,-17 19 0 0 0,4-6-58 0 0,-19 21-236 0 0,-2-2 0 0 0,-60 50 0 0 0,56-53-1694 0 0,31-28 528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4:53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12896 0 0,'1'0'4470'0'0,"57"-10"2001"0"0,-41 8-5954 0 0,0 1-1 0 0,0 0 1 0 0,25 3-1 0 0,-40-1-480 0 0,0-1-1 0 0,0 0 1 0 0,0 0-1 0 0,-1 1 1 0 0,1-1-1 0 0,0 1 1 0 0,0 0-1 0 0,0 0 1 0 0,-1-1-1 0 0,1 1 1 0 0,0 0-1 0 0,-1 0 1 0 0,1 1-1 0 0,-1-1 1 0 0,1 0 0 0 0,-1 0-1 0 0,1 1 1 0 0,-1-1-1 0 0,0 1 1 0 0,0-1-1 0 0,1 3 1 0 0,-1-2-24 0 0,0-1 1 0 0,-1 1 0 0 0,1 0 0 0 0,-1 0 0 0 0,0 0 0 0 0,0 0 0 0 0,1 0-1 0 0,-1 0 1 0 0,-1 0 0 0 0,1 0 0 0 0,0-1 0 0 0,0 1 0 0 0,-1 0-1 0 0,1 0 1 0 0,-1 0 0 0 0,1 0 0 0 0,-1 0 0 0 0,0-1 0 0 0,0 1-1 0 0,0 0 1 0 0,-2 2 0 0 0,-5 8 66 0 0,-2 0-1 0 0,-10 10 1 0 0,10-11-52 0 0,-1 1 1 0 0,-11 17-1 0 0,20-25 44 0 0,0-1 1 0 0,0 1-1 0 0,0 0 1 0 0,1-1-1 0 0,-1 1 1 0 0,1 0-1 0 0,0 0 1 0 0,0 0-1 0 0,0 0 1 0 0,1 0-1 0 0,-1 0 1 0 0,1 0-1 0 0,0 7 1 0 0,1-9-53 0 0,-1 0 1 0 0,1 0-1 0 0,-1 0 1 0 0,1 0-1 0 0,0-1 1 0 0,0 1-1 0 0,0 0 1 0 0,0 0-1 0 0,0-1 1 0 0,0 1-1 0 0,0-1 1 0 0,0 1-1 0 0,1-1 1 0 0,-1 0-1 0 0,1 1 1 0 0,-1-1-1 0 0,1 0 1 0 0,-1 0-1 0 0,1 0 1 0 0,0 0-1 0 0,-1 0 1 0 0,1 0-1 0 0,0-1 1 0 0,3 2-1 0 0,2 0 50 0 0,1 0-1 0 0,-1-1 0 0 0,0 0 1 0 0,0 0-1 0 0,10-1 0 0 0,1-1-242 0 0,-1-2 1 0 0,1 0-1 0 0,0-1 0 0 0,-1 0 0 0 0,33-15 0 0 0,12-2-531 0 0,-38 14-1904 0 0,-3 2-6457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4:54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5 828 19839 0 0,'0'0'1796'0'0,"0"0"-1761"0"0,-1-1-1 0 0,1 1 1 0 0,-1-1 0 0 0,1 1-1 0 0,0-1 1 0 0,-1 1-1 0 0,1-1 1 0 0,0 1 0 0 0,0-1-1 0 0,-1 0 1 0 0,1 1-1 0 0,0-1 1 0 0,0 0-1 0 0,0 0 1 0 0,1-4 323 0 0,0 0-1 0 0,1 0 1 0 0,-1 0 0 0 0,1 0-1 0 0,0 1 1 0 0,1-1 0 0 0,-1 1-1 0 0,1 0 1 0 0,0 0-1 0 0,3-5 1 0 0,-2 4-89 0 0,29-36 890 0 0,1 1 0 0 0,72-64 1 0 0,-31 32-372 0 0,180-142 421 0 0,-116 104-922 0 0,-38 15-373 0 0,-59 52-5711 0 0,-30 30 2227 0 0,13-14-6176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5:00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40 529 10592 0 0,'-3'0'365'0'0,"0"0"0"0"0,0 0 1 0 0,0 0-1 0 0,0-1 1 0 0,0 1-1 0 0,0-1 0 0 0,0 0 1 0 0,-3-1-1 0 0,5 2-182 0 0,1 0 1 0 0,-1-1-1 0 0,0 1 0 0 0,1-1 0 0 0,-1 1 1 0 0,1 0-1 0 0,-1-1 0 0 0,1 0 0 0 0,-1 1 0 0 0,1-1 1 0 0,-1 1-1 0 0,1-1 0 0 0,-1 0 0 0 0,1 1 1 0 0,0-1-1 0 0,-1 0 0 0 0,1 1 0 0 0,0-1 1 0 0,0 0-1 0 0,0-14 1647 0 0,2 10-1465 0 0,0-1 0 0 0,0 1 0 0 0,0 0 0 0 0,1 0 0 0 0,0 0 0 0 0,0 0 0 0 0,4-5 0 0 0,29-32 601 0 0,-17 20-470 0 0,43-46-218 0 0,2 4 0 0 0,4 2 0 0 0,81-58 0 0 0,-137 110-413 0 0,0 2 0 0 0,0 0 0 0 0,1 0 0 0 0,1 1 1 0 0,-1 1-1 0 0,1 0 0 0 0,0 1 0 0 0,0 0 1 0 0,0 1-1 0 0,17-2 0 0 0,-6 5-1468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5:00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102 273 5064 0 0,'-4'2'52'0'0,"1"1"0"0"0,0-1 1 0 0,0 1-1 0 0,0 0 0 0 0,1 0 1 0 0,-1 0-1 0 0,1 0 0 0 0,-1 1 1 0 0,1-1-1 0 0,0 1 0 0 0,-2 5 0 0 0,-2 1 113 0 0,-7 12-120 0 0,2 0 1 0 0,-11 27 0 0 0,19-40 335 0 0,0 0 0 0 0,0 0 1 0 0,1 1-1 0 0,0 0 1 0 0,1-1-1 0 0,0 1 0 0 0,0 0 1 0 0,2 14-1 0 0,5-10 1274 0 0,-2-7-143 0 0,-4-6-1386 0 0,1-1 1 0 0,0 0-1 0 0,-1 0 0 0 0,1 1 1 0 0,0-1-1 0 0,-1 0 1 0 0,1 0-1 0 0,0 0 1 0 0,0 0-1 0 0,-1 0 1 0 0,1 0-1 0 0,0 0 1 0 0,-1 0-1 0 0,2-1 1 0 0,-1 1 117 0 0,2 0-20 0 0,0-1 0 0 0,0 0-1 0 0,-1 0 1 0 0,1 0 0 0 0,0 0 0 0 0,-1 0 0 0 0,1 0 0 0 0,0-1 0 0 0,-1 1 0 0 0,1-1-1 0 0,2-2 1 0 0,27-27 1486 0 0,-17 15-1037 0 0,79-93 2014 0 0,-42 47-1931 0 0,6-8-188 0 0,41-44 186 0 0,-74 87-1608 0 0,1 2-1 0 0,33-25 0 0 0,-30 30-7076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5:29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34 158 2304 0 0,'-5'-1'11584'0'0,"-24"-11"1679"0"0,46 10-12559 0 0,220-11 945 0 0,-35 0-987 0 0,-83 10-554 0 0,320-5 537 0 0,-9 6-250 0 0,-370 1-362 0 0,81 3 51 0 0,-102 0-97 0 0,82 7-62 0 0,39 6 236 0 0,-129-13-62 0 0,0-1 0 0 0,42-4-1 0 0,-61 2-82 0 0,-1 0 0 0 0,1-1 0 0 0,-1 0 0 0 0,0-1 0 0 0,0 0 0 0 0,0-1 0 0 0,0-1-1 0 0,0 1 1 0 0,-1-1 0 0 0,0-1 0 0 0,11-8 0 0 0,-16 10-197 0 0,-1 0-1 0 0,1 0 1 0 0,-1 0-1 0 0,0-1 1 0 0,0 1-1 0 0,-1-1 1 0 0,1 0 0 0 0,-1-1-1 0 0,0 1 1 0 0,-1 0-1 0 0,1-1 1 0 0,-1 0 0 0 0,2-6-1 0 0,-2 7-2545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5:32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192 123 5528 0 0,'-37'3'1771'0'0,"4"0"1115"0"0,11-5-1731 0 0,0-4-393 0 0,18 4-95 0 0,1 1-1 0 0,0 0 1 0 0,-1 0-1 0 0,1 0 1 0 0,-1 0-1 0 0,-4 0 0 0 0,7 1-559 0 0,1 0-1 0 0,0 0 0 0 0,-1 0 0 0 0,1 0 0 0 0,0 1 0 0 0,-1-1 0 0 0,1-1 0 0 0,-1 1 0 0 0,1 0 0 0 0,0 0 1 0 0,-1 0-1 0 0,1 0 0 0 0,0 0 0 0 0,-1 0 0 0 0,1 0 0 0 0,0 0 0 0 0,-1-1 0 0 0,1 1 0 0 0,0 0 0 0 0,-1 0 1 0 0,1 0-1 0 0,0-1 0 0 0,0 1 0 0 0,-1 0 0 0 0,1 0 0 0 0,0-1 0 0 0,0 1 0 0 0,0 0 0 0 0,-1-1 0 0 0,5-9 3412 0 0,13-6-1028 0 0,-2 6-2140 0 0,0 1 0 0 0,1 1 0 0 0,0 0 0 0 0,0 1 0 0 0,18-4 0 0 0,-29 9-137 0 0,-1 1 1 0 0,0 1-1 0 0,1-1 0 0 0,-1 0 1 0 0,1 1-1 0 0,6 0 0 0 0,-11 0-204 0 0,1 0-1 0 0,0 0 0 0 0,-1 0 0 0 0,1 1 0 0 0,-1-1 1 0 0,1 0-1 0 0,0 0 0 0 0,-1 1 0 0 0,1-1 1 0 0,-1 0-1 0 0,1 1 0 0 0,-1-1 0 0 0,1 0 1 0 0,-1 1-1 0 0,1-1 0 0 0,-1 1 0 0 0,1-1 1 0 0,-1 1-1 0 0,1-1 0 0 0,0 1 0 0 0,-1 1-11 0 0,0-1-1 0 0,0 0 1 0 0,1 0-1 0 0,-1 0 0 0 0,0 0 1 0 0,0 0-1 0 0,0 0 1 0 0,0 0-1 0 0,0 1 0 0 0,0-1 1 0 0,-1 0-1 0 0,1 0 1 0 0,0 0-1 0 0,0 0 0 0 0,-1 0 1 0 0,0 1-1 0 0,-1 4 4 0 0,-1-1 0 0 0,0 0 0 0 0,0 0 0 0 0,-1-1 0 0 0,0 1 0 0 0,-5 6 0 0 0,-5 4 0 0 0,10-10 2 0 0,-1 0 0 0 0,0-1 1 0 0,-1 0-1 0 0,1 1 0 0 0,-1-2 0 0 0,0 1 0 0 0,0-1 0 0 0,-12 5 0 0 0,12-5 25 0 0,1-1 0 0 0,-1 0 0 0 0,0-1 0 0 0,0 1 0 0 0,0-1-1 0 0,0 0 1 0 0,0-1 0 0 0,0 1 0 0 0,0-1 0 0 0,-8-1 0 0 0,12 1-23 0 0,-1-1 1 0 0,1 0-1 0 0,-1 1 1 0 0,1-1-1 0 0,0 0 1 0 0,0 0-1 0 0,-1 0 1 0 0,1 0-1 0 0,0-1 1 0 0,0 1-1 0 0,0-1 1 0 0,0 1-1 0 0,0-1 1 0 0,1 0-1 0 0,-1 1 0 0 0,0-1 1 0 0,-1-3-1 0 0,2 4-1 0 0,1-1-1 0 0,-1 1 0 0 0,1-1 1 0 0,-1 1-1 0 0,1-1 0 0 0,-1 0 1 0 0,1 1-1 0 0,0-1 0 0 0,0 0 1 0 0,0 1-1 0 0,0-1 0 0 0,0 1 1 0 0,0-1-1 0 0,0 0 0 0 0,1 1 1 0 0,-1-1-1 0 0,0 0 0 0 0,1 1 1 0 0,0-1-1 0 0,-1 1 0 0 0,1-1 1 0 0,0 1-1 0 0,0-1 0 0 0,0 1 1 0 0,1-3-1 0 0,4-4 21 0 0,0 1 0 0 0,0 0 0 0 0,0-1 1 0 0,1 2-1 0 0,12-11 0 0 0,-17 16-5 0 0,8-6 12 0 0,0 0 0 0 0,13-7 0 0 0,-19 12 47 0 0,-1 1 0 0 0,0-1 0 0 0,1 1 0 0 0,0 0 0 0 0,-1 0 0 0 0,1 0 0 0 0,0 1 0 0 0,-1-1 0 0 0,1 1 0 0 0,0 0 0 0 0,-1 0 0 0 0,5 0 0 0 0,-7 0-82 0 0,0 0 0 0 0,-1 0 0 0 0,1 0 0 0 0,0 0 0 0 0,-1 0 1 0 0,1 1-1 0 0,0-1 0 0 0,-1 0 0 0 0,1 0 0 0 0,0 1 0 0 0,-1-1 0 0 0,1 0 0 0 0,-1 0 0 0 0,1 1 0 0 0,-1-1 0 0 0,1 1 0 0 0,-1-1 1 0 0,1 1-1 0 0,-1-1 0 0 0,1 1 0 0 0,-1-1 0 0 0,1 1 0 0 0,-1-1 0 0 0,0 1 0 0 0,1-1 0 0 0,-1 1 0 0 0,0-1 0 0 0,1 1 0 0 0,-1 0 1 0 0,0-1-1 0 0,0 1 0 0 0,0 0 0 0 0,0-1 0 0 0,0 1 0 0 0,0 0 0 0 0,1-1 0 0 0,-2 1 0 0 0,1 0 0 0 0,0-1 0 0 0,0 1 1 0 0,0 0-1 0 0,0-1 0 0 0,0 1 0 0 0,0 0 0 0 0,-1-1 0 0 0,1 2 0 0 0,-1 0 35 0 0,-1 1 1 0 0,1-1-1 0 0,0 1 1 0 0,-1-1-1 0 0,0 1 1 0 0,1-1-1 0 0,-1 0 1 0 0,0 0-1 0 0,-4 4 0 0 0,-5 3 157 0 0,7-5-245 0 0,0-1 0 0 0,-1 0-1 0 0,1 0 1 0 0,-1 0 0 0 0,-5 2 0 0 0,-18 7-131 0 0,-7 2 18 0 0,14-2-2716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5:34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8840 0 0,'7'0'14859'0'0,"-4"0"-14572"0"0,17 20 1630 0 0,-19-20-1690 0 0,14 8 481 0 0,-10-7-550 0 0,0 0 0 0 0,0-1 0 0 0,0 1 0 0 0,0-1 0 0 0,0 0-1 0 0,0-1 1 0 0,0 1 0 0 0,0-1 0 0 0,0 0 0 0 0,5-2 0 0 0,-9 3-139 0 0,1 0 0 0 0,-1 0 0 0 0,0 0 0 0 0,0 0 0 0 0,0 0 0 0 0,0 0 0 0 0,0 0 0 0 0,0 0 0 0 0,0 0 0 0 0,2 1 0 0 0,4 1 59 0 0,18 0 199 0 0,-22-2-244 0 0,0 0 1 0 0,0 1-1 0 0,0-1 1 0 0,0 1-1 0 0,0-1 0 0 0,0 1 1 0 0,0 0-1 0 0,0 1 0 0 0,0-1 1 0 0,3 2-1 0 0,29 12 112 0 0,-31-14-123 0 0,6 2 22 0 0,-1 0 0 0 0,1 1 1 0 0,9 5-1 0 0,-15-8-30 0 0,-1 1-1 0 0,1-1 1 0 0,0 0 0 0 0,-1-1 0 0 0,1 1 0 0 0,0-1 0 0 0,4 1 0 0 0,4 0 3 0 0,17 3 52 0 0,20 4 118 0 0,-32-5-87 0 0,0-1 1 0 0,26 1-1 0 0,-20-2-108 0 0,37 1 289 0 0,102-10-1 0 0,60-22-106 0 0,-190 25-178 0 0,91-16 57 0 0,59-1-53 0 0,-139 19 0 0 0,1 2 0 0 0,51 5 0 0 0,32 4 64 0 0,46-5-65 0 0,-31-2 14 0 0,33 2 205 0 0,-35-3-279 0 0,-12 7 673 0 0,80 1-950 0 0,-31-4 463 0 0,167 5-114 0 0,-220-3 40 0 0,127 1 170 0 0,232 5-7 0 0,-379-7-199 0 0,37 9 102 0 0,-4 0 11 0 0,-117-13-110 0 0,-6 0-2 0 0,0 0 1 0 0,26-3-1 0 0,-40 2-16 0 0,0 0 0 0 0,0 0 0 0 0,0 0 0 0 0,1 0 0 0 0,-1 0 0 0 0,0 0 0 0 0,0 0 0 0 0,0-1 0 0 0,1 1 0 0 0,-1 0 0 0 0,0 0 0 0 0,0 0 0 0 0,0 0 0 0 0,1 0 0 0 0,-1 0 0 0 0,0-1 0 0 0,0 1 0 0 0,0 0 0 0 0,0 0 0 0 0,0 0 0 0 0,1-1 0 0 0,-1 1 0 0 0,0 0 0 0 0,0 0 0 0 0,0 0 0 0 0,0-1 0 0 0,0 1 0 0 0,0 0 0 0 0,0 0 0 0 0,0 0 0 0 0,0-1 0 0 0,0 1 0 0 0,0 0 0 0 0,0 0 0 0 0,0-1 0 0 0,0 1 0 0 0,0 0 0 0 0,0 0 0 0 0,0 0 0 0 0,0-1 0 0 0,0 1 0 0 0,0 0 0 0 0,-4-8 0 0 0,4 8 0 0 0,-2-4 0 0 0,-1-1 0 0 0,0 0 0 0 0,0 1 0 0 0,-1 0 0 0 0,1 0 0 0 0,-1 0 0 0 0,0 0 0 0 0,-8-6 0 0 0,-4-1 0 0 0,-20-11 0 0 0,11 7 0 0 0,22 13 0 0 0,-211-126 0 0 0,120 69 0 0 0,73 44 0 0 0,56 21 0 0 0,-12 0 0 0 0,0 1 0 0 0,-1 1 0 0 0,-1 1 0 0 0,34 19 0 0 0,-25-13 0 0 0,40 15 0 0 0,-48-22 0 0 0,43 21 0 0 0,-62-27 0 0 0,0 0 0 0 0,-1 0 0 0 0,1 0 0 0 0,0 0 0 0 0,3 4 0 0 0,-3-1 0 0 0,-1 2 0 0 0,-2-6 0 0 0,0-1 0 0 0,0 1 0 0 0,0 0 0 0 0,0 0 0 0 0,0 0 0 0 0,0 0 0 0 0,0-1 0 0 0,-1 1 0 0 0,1 0 0 0 0,0 0 0 0 0,0 0 0 0 0,-1-1 0 0 0,1 1 0 0 0,-1 0 0 0 0,1 0 0 0 0,-1-1 0 0 0,1 1 0 0 0,-1 0 0 0 0,1-1 0 0 0,-1 1 0 0 0,1-1 0 0 0,-1 1 0 0 0,0-1 0 0 0,0 1 0 0 0,-1 1 0 0 0,-6 4 0 0 0,1 0 0 0 0,-1-1 0 0 0,-1 1 0 0 0,1-2 0 0 0,-11 5 0 0 0,-14 9 0 0 0,20-8 0 0 0,1 0 0 0 0,0 1 0 0 0,0 0 0 0 0,2 0 0 0 0,-1 1 0 0 0,-9 16 0 0 0,5-10 0 0 0,1 2 0 0 0,0 0 0 0 0,1 1 0 0 0,1 0 0 0 0,-15 37 0 0 0,15-19-2916 0 0,11-35 1848 0 0,0 0 0 0 0,1 1 0 0 0,0-1 0 0 0,0 0 0 0 0,0 1 0 0 0,1 7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5:40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22 461 19783 0 0,'-8'11'665'0'0,"-5"5"652"0"0,13-16-1308 0 0,0 1 1 0 0,0-1-1 0 0,0 0 1 0 0,0 1 0 0 0,0-1-1 0 0,0 1 1 0 0,0-1 0 0 0,0 0-1 0 0,0 1 1 0 0,0-1-1 0 0,0 0 1 0 0,0 1 0 0 0,0-1-1 0 0,0 1 1 0 0,0-1-1 0 0,0 0 1 0 0,0 1 0 0 0,0-1-1 0 0,0 0 1 0 0,1 1-1 0 0,3 3 32 0 0,-3-4-6 0 0,-1 1 0 0 0,1-1-1 0 0,0 0 1 0 0,0 1-1 0 0,0-1 1 0 0,-1 0 0 0 0,1 0-1 0 0,0 0 1 0 0,0 0 0 0 0,0 0-1 0 0,-1 0 1 0 0,1 0 0 0 0,0 0-1 0 0,0 0 1 0 0,0 0-1 0 0,0 0 1 0 0,-1 0 0 0 0,1-1-1 0 0,0 1 1 0 0,0 0 0 0 0,-1-1-1 0 0,1 1 1 0 0,0 0 0 0 0,1-1-1 0 0,17-13 598 0 0,2-4 337 0 0,-1-1 0 0 0,23-29 1 0 0,31-48 48 0 0,-2 3-539 0 0,-25 33-333 0 0,14-17 181 0 0,-51 66-1174 0 0,0 0 1 0 0,1 1-1 0 0,1 0 1 0 0,17-11-1 0 0,-12 10-7951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4:49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14832 0 0,'0'0'2530'0'0,"15"-13"1450"0"0,-9 9-3438 0 0,1-1 1 0 0,-1 1-1 0 0,1 0 1 0 0,-1 0-1 0 0,14-4 1 0 0,-20 8-537 0 0,1 0 1 0 0,-1 0 0 0 0,0 0-1 0 0,1 0 1 0 0,-1 0 0 0 0,0 0 0 0 0,0 0-1 0 0,1 0 1 0 0,-1 0 0 0 0,0 0-1 0 0,0 0 1 0 0,1 0 0 0 0,-1 0-1 0 0,0 0 1 0 0,1 0 0 0 0,-1 0 0 0 0,0 0-1 0 0,0 0 1 0 0,1 0 0 0 0,-1 1-1 0 0,0-1 1 0 0,0 0 0 0 0,0 0-1 0 0,1 0 1 0 0,-1 0 0 0 0,0 1 0 0 0,0-1-1 0 0,0 0 1 0 0,1 0 0 0 0,-1 1-1 0 0,0-1 1 0 0,0 0 0 0 0,0 0-1 0 0,0 1 1 0 0,0-1 0 0 0,0 0 0 0 0,0 0-1 0 0,0 1 1 0 0,1-1 0 0 0,-1 0-1 0 0,0 0 1 0 0,0 1 0 0 0,0-1 0 0 0,0 1-1 0 0,0 11 42 0 0,-1-1-14 0 0,-1 0 1 0 0,0 0-1 0 0,-1-1 1 0 0,0 1-1 0 0,-1-1 1 0 0,-9 19-1 0 0,5-3-11 0 0,33-27 166 0 0,12-11-57 0 0,-30 9-46 0 0,-1 1-1 0 0,1-1 0 0 0,0 1 1 0 0,0 1-1 0 0,0-1 0 0 0,9 1 1 0 0,-15 0-75 0 0,0 1 0 0 0,0 0 0 0 0,0 0 0 0 0,0 0 0 0 0,0 0 0 0 0,0 0 0 0 0,0 1 0 0 0,0-1 1 0 0,0 0-1 0 0,0 0 0 0 0,0 1 0 0 0,1-1 0 0 0,-1 0 0 0 0,-1 1 0 0 0,1-1 0 0 0,0 1 0 0 0,0 0 1 0 0,0-1-1 0 0,0 1 0 0 0,0 0 0 0 0,0-1 0 0 0,-1 1 0 0 0,1 0 0 0 0,0 0 0 0 0,-1 0 0 0 0,1 0 1 0 0,0-1-1 0 0,-1 1 0 0 0,1 0 0 0 0,-1 0 0 0 0,1 0 0 0 0,-1 0 0 0 0,0 0 0 0 0,0 1 0 0 0,1-1 1 0 0,-1 0-1 0 0,0 0 0 0 0,0 0 0 0 0,0 0 0 0 0,0 0 0 0 0,0 0 0 0 0,0 2 0 0 0,-2 4 74 0 0,1 1 0 0 0,-1-1 0 0 0,0 1-1 0 0,-6 13 1 0 0,5-13-68 0 0,-5 8-45 0 0,0 0 1 0 0,0-1-1 0 0,-17 23 0 0 0,-5 7-239 0 0,23-35-357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0:39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85 113 6912 0 0,'0'0'528'0'0,"-13"5"784"0"0,-13-3 5456 0 0,19-2-3789 0 0,-6 3 1497 0 0,-12 12 540 0 0,27-14-4956 0 0,0 1-1 0 0,0-1 1 0 0,1 0-1 0 0,-1 0 1 0 0,0 0-1 0 0,0 0 1 0 0,1-1 0 0 0,4 2-1 0 0,0-2 31 0 0,-1 1-1 0 0,1-1 0 0 0,0-1 1 0 0,-1 1-1 0 0,12-3 1 0 0,19-1 285 0 0,105 15-127 0 0,3 0-91 0 0,-87-11-58 0 0,334-10 381 0 0,-70-7-144 0 0,84 11-133 0 0,-85 4-38 0 0,44-15 447 0 0,-255 12-510 0 0,107 2 131 0 0,-103 7-155 0 0,-1-6 0 0 0,178-25 0 0 0,-241 21-74 0 0,-18 2 148 0 0,-1-1-1 0 0,57-15 1 0 0,-80 17-152 0 0,-7 2 0 0 0,1 1 0 0 0,-1-1 0 0 0,0 1 0 0 0,0-1 0 0 0,1 0 0 0 0,-1 1 0 0 0,0-1 0 0 0,0 0 0 0 0,0 0 0 0 0,0 0 0 0 0,0 0 0 0 0,1-2 0 0 0,-2 3 0 0 0,1-1 0 0 0,-1 0 0 0 0,0 0 0 0 0,0 0 0 0 0,1 0 0 0 0,-1 0 0 0 0,0 0 0 0 0,0 0 0 0 0,0 0 0 0 0,0 0 0 0 0,0 0 0 0 0,-1-1 0 0 0,1-8 0 0 0,0 10 5 0 0,-3-4-95 0 0,-3 10-3472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4:50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11976 0 0,'0'0'3140'0'0,"-3"5"-1174"0"0,-2 3-1611 0 0,1-1-1 0 0,1 1 1 0 0,-1 0-1 0 0,1 1 1 0 0,1-1-1 0 0,-1 0 1 0 0,-1 16 0 0 0,1 0 107 0 0,1 38 0 0 0,2-46-196 0 0,1 1 0 0 0,1 0 0 0 0,0 0 0 0 0,2-1 0 0 0,0 1 0 0 0,0-1 0 0 0,2 0 0 0 0,0 0 0 0 0,12 22 0 0 0,-16-36-213 0 0,-1 1-1 0 0,1 0 1 0 0,1-1 0 0 0,-1 1-1 0 0,0-1 1 0 0,1 0-1 0 0,-1 0 1 0 0,1 0 0 0 0,0 0-1 0 0,-1 0 1 0 0,1-1-1 0 0,0 1 1 0 0,0-1 0 0 0,0 0-1 0 0,0 0 1 0 0,0 0-1 0 0,1 0 1 0 0,-1 0-1 0 0,0-1 1 0 0,0 1 0 0 0,1-1-1 0 0,-1 0 1 0 0,0 0-1 0 0,6-1 1 0 0,-6 1 10 0 0,-1-1-1 0 0,1 1 1 0 0,0-1-1 0 0,0 0 1 0 0,0 1-1 0 0,-1-2 1 0 0,1 1-1 0 0,0 0 1 0 0,-1 0-1 0 0,1-1 1 0 0,-1 1-1 0 0,1-1 1 0 0,-1 0-1 0 0,0 0 1 0 0,0 0-1 0 0,0 0 1 0 0,0 0-1 0 0,0 0 1 0 0,0-1-1 0 0,-1 1 1 0 0,1-1-1 0 0,-1 1 1 0 0,1-1-1 0 0,-1 1 1 0 0,0-1-1 0 0,0 0 1 0 0,1-5 0 0 0,0 0 139 0 0,-1 3-66 0 0,0 0 1 0 0,0 1 0 0 0,-1-1-1 0 0,0 0 1 0 0,0-5-1 0 0,0 8-110 0 0,0 1-1 0 0,0 0 0 0 0,-1-1 1 0 0,1 1-1 0 0,0 0 0 0 0,-1-1 0 0 0,0 1 1 0 0,1 0-1 0 0,-1-1 0 0 0,0 1 1 0 0,1 0-1 0 0,-1 0 0 0 0,0 0 1 0 0,0 0-1 0 0,0 0 0 0 0,0 0 1 0 0,0 0-1 0 0,0 0 0 0 0,0 0 1 0 0,0 0-1 0 0,-1 1 0 0 0,-1-2 0 0 0,-2 0-6 0 0,0 0-1 0 0,-1 0 1 0 0,1 1-1 0 0,0-1 1 0 0,-1 1-1 0 0,1 1 1 0 0,-1-1-1 0 0,1 1 0 0 0,-1 0 1 0 0,1 0-1 0 0,-1 0 1 0 0,1 1-1 0 0,-1 0 1 0 0,1 0-1 0 0,-1 0 1 0 0,1 1-1 0 0,0 0 0 0 0,0 0 1 0 0,0 0-1 0 0,0 1 1 0 0,0-1-1 0 0,0 1 1 0 0,-5 5-1 0 0,-19 15-2402 0 0,2 2-4032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5:51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421 542 4144 0 0,'0'0'129'0'0,"1"0"-1"0"0,0 0 1 0 0,0 0 0 0 0,0 0 0 0 0,0 0-1 0 0,-1 0 1 0 0,1-1 0 0 0,0 1-1 0 0,0 0 1 0 0,-1-1 0 0 0,1 1 0 0 0,0-1-1 0 0,0 1 1 0 0,-1 0 0 0 0,1-1 0 0 0,-1 0-1 0 0,1 1 1 0 0,0-1 0 0 0,-1 1-1 0 0,1-1 1 0 0,-1 0 0 0 0,1 1 0 0 0,-1-1-1 0 0,1 0 1 0 0,-1 0 0 0 0,0 1 0 0 0,1-2-1 0 0,3-21 4861 0 0,-3 17-4446 0 0,1-1 112 0 0,1-4 642 0 0,-2 2-373 0 0,-1 8-822 0 0,0 0-1 0 0,0-1 1 0 0,0 1-1 0 0,0-1 1 0 0,0 1 0 0 0,0 0-1 0 0,0-1 1 0 0,0 1 0 0 0,0-1-1 0 0,-1 1 1 0 0,0-2-1 0 0,0-1-101 0 0,0 0 0 0 0,0 1 0 0 0,0-1 0 0 0,1 0 0 0 0,-1 1 0 0 0,1-1 0 0 0,0-7 0 0 0,-2-9 656 0 0,2 20-634 0 0,-1-1-1 0 0,1 0 1 0 0,0 0-1 0 0,0 0 1 0 0,0 0-1 0 0,0 0 1 0 0,-1 0-1 0 0,1 0 0 0 0,0 0 1 0 0,1 0-1 0 0,-1 1 1 0 0,0-1-1 0 0,0 0 1 0 0,0 0-1 0 0,0 0 1 0 0,1 0-1 0 0,-1 0 1 0 0,0 0-1 0 0,1 1 1 0 0,0-2-1 0 0,-4-15 43 0 0,3 15-57 0 0,0-1-1 0 0,0 0 1 0 0,0 0-1 0 0,-1 0 1 0 0,1 0 0 0 0,-1 0-1 0 0,-2-4 1 0 0,0-8 47 0 0,-8-28-44 0 0,9 21 431 0 0,2 19-423 0 0,0-1 1 0 0,0 1-1 0 0,-1 0 1 0 0,1 0 0 0 0,-1 0-1 0 0,0 0 1 0 0,1 0 0 0 0,-3-4-1 0 0,0-2 15 0 0,0-5-306 0 0,0-1 411 0 0,3 13-142 0 0,-1 0 1 0 0,1-1 0 0 0,0 1 0 0 0,-1 0-1 0 0,0 0 1 0 0,1 0 0 0 0,-1 0 0 0 0,0-1-1 0 0,0 1 1 0 0,-2-2 0 0 0,2 2 33 0 0,1 1 0 0 0,-1-1-1 0 0,0 0 1 0 0,1 0 0 0 0,-1 1 0 0 0,1-1 0 0 0,0 0 0 0 0,-1-3 0 0 0,-3-13 6 0 0,1 12 111 0 0,1 1-86 0 0,0 0-1 0 0,-1 0 1 0 0,0 1 0 0 0,0-1 0 0 0,0 1 0 0 0,0 0 0 0 0,-5-5-1 0 0,-13-11 501 0 0,-12-10-334 0 0,30 28-225 0 0,0 0 0 0 0,0 0 0 0 0,0 0 0 0 0,-1 0 0 0 0,1 1 0 0 0,-1-1 0 0 0,1 1 0 0 0,-1 0 0 0 0,-5-1 0 0 0,-9-2 16 0 0,15 3-16 0 0,1 0 1 0 0,0 1 0 0 0,0-1 0 0 0,0 1 0 0 0,0 0 0 0 0,-1-1 0 0 0,1 1 0 0 0,0 0 0 0 0,0 0 0 0 0,-1 1 0 0 0,1-1 0 0 0,0 0 0 0 0,0 1 0 0 0,0-1-1 0 0,-3 2 1 0 0,-12 5 39 0 0,0 1 0 0 0,1 1 0 0 0,0 0-1 0 0,0 2 1 0 0,-17 14 0 0 0,24-17-51 0 0,0 1-1 0 0,1-1 1 0 0,0 2 0 0 0,0-1 0 0 0,1 1 0 0 0,1 0 0 0 0,-1 1 0 0 0,-8 21-1 0 0,12-25 37 0 0,0 0-1 0 0,1 0 0 0 0,0 1 0 0 0,0-1 1 0 0,1 1-1 0 0,0 0 0 0 0,1-1 1 0 0,-1 1-1 0 0,1 0 0 0 0,1-1 0 0 0,-1 1 1 0 0,1 0-1 0 0,3 9 0 0 0,0 1-76 0 0,1-1-1 0 0,1 1 1 0 0,0-1-1 0 0,1-1 1 0 0,1 1-1 0 0,10 15 1 0 0,-7-15 1 0 0,0 0 1 0 0,19 20-1 0 0,-23-29 50 0 0,0-1 1 0 0,0-1 0 0 0,1 1-1 0 0,0-1 1 0 0,0-1 0 0 0,17 9-1 0 0,-16-9 21 0 0,0-1-1 0 0,0 0 0 0 0,0-1 1 0 0,1 0-1 0 0,0 0 0 0 0,0-1 1 0 0,-1 0-1 0 0,1-1 0 0 0,0 0 1 0 0,0-1-1 0 0,0 0 0 0 0,0-1 1 0 0,0 1-1 0 0,0-2 0 0 0,0 0 1 0 0,0 0-1 0 0,0-1 0 0 0,-1 0 1 0 0,1 0-1 0 0,-1-1 0 0 0,0 0 1 0 0,0-1-1 0 0,14-10 0 0 0,-4 0 63 0 0,-2-1-1 0 0,0-1 0 0 0,-1 0 1 0 0,27-37-1 0 0,-3 3-502 0 0,-22 34-352 0 0,1 3-48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5:58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20 205 5064 0 0,'-7'-15'167'0'0,"5"10"233"0"0,0 1 1 0 0,0-1-1 0 0,0 0 0 0 0,0 0 1 0 0,-1-7-1 0 0,3 8-36 0 0,0 1 0 0 0,0 0 0 0 0,0 0-1 0 0,0 0 1 0 0,1 0 0 0 0,-1 0 0 0 0,2-4 0 0 0,-1 4-167 0 0,0-1 1 0 0,0 0 0 0 0,1 1 0 0 0,-1 0 0 0 0,1-1-1 0 0,-1 1 1 0 0,1 0 0 0 0,0 0 0 0 0,1 0 0 0 0,-1 0-1 0 0,0 0 1 0 0,1 1 0 0 0,-1-1 0 0 0,1 1-1 0 0,0-1 1 0 0,5-2 0 0 0,-4 3-144 0 0,-1 1 1 0 0,1-1-1 0 0,0 1 1 0 0,0 0-1 0 0,0 0 1 0 0,0 0-1 0 0,0 0 0 0 0,0 1 1 0 0,7 0-1 0 0,72 5 975 0 0,4 0 87 0 0,271 2 983 0 0,-61-4-1293 0 0,220-3-139 0 0,1218-22 404 0 0,-1138 22-110 0 0,-582 0-869 0 0,22-3 0 0 0,-32 2-47 0 0,0 0 0 0 0,-1 0 1 0 0,1 0-1 0 0,0-1 1 0 0,-1 0-1 0 0,1 0 0 0 0,-1 0 1 0 0,7-4-1 0 0,-3 0 3 0 0,0 1 0 0 0,0 0 0 0 0,15-7 0 0 0,-19 11-821 0 0,0 0 0 0 0,0-1 0 0 0,1 2 0 0 0,-1-1 0 0 0,0 0 0 0 0,7 1-1 0 0,-8-1-847 0 0,10-2-9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6:03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29 9760 0 0,'-9'-5'308'0'0,"-1"1"-1"0"0,1 0 1 0 0,-1 0 0 0 0,-1 1 0 0 0,1 0 0 0 0,-15-2-1 0 0,24 5 299 0 0,-5-1 1039 0 0,13 3-1248 0 0,25 8 753 0 0,0-1-1 0 0,1-1 1 0 0,55 5 0 0 0,102-3 241 0 0,-79-6-1025 0 0,285 13 774 0 0,-228-11-831 0 0,-49-9 196 0 0,-27-1 57 0 0,-4-4 107 0 0,-76 7-689 0 0,-11 1-145 0 0,0 0 1 0 0,1 0-1 0 0,-1 0 0 0 0,1 0 0 0 0,-1 0 0 0 0,1 0 0 0 0,-1 1 0 0 0,0-1 0 0 0,1 0 0 0 0,-1 1 0 0 0,0-1 0 0 0,1 1 0 0 0,-1-1 1 0 0,0 1-1 0 0,1 0 0 0 0,-1-1 0 0 0,0 1 0 0 0,2 1 0 0 0,-3-1 74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6:05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6912 0 0,'0'0'528'0'0,"13"-5"1929"0"0,58 1 1734 0 0,169 7-71 0 0,118 10-2273 0 0,44 11-1481 0 0,-188-11-372 0 0,-127-9 168 0 0,103-10-1 0 0,-73-7-6039 0 0,-77 6-510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6:08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60 8032 0 0,'-14'3'857'0'0,"5"-1"-179"0"0,0-2 1 0 0,0 0-1 0 0,-14-1 1 0 0,-2 0 550 0 0,10-2-268 0 0,4 1 1023 0 0,17 4 1538 0 0,7 0-3236 0 0,0 0-1 0 0,1-1 0 0 0,-1-1 0 0 0,0 0 1 0 0,0-1-1 0 0,24-4 0 0 0,22-1 233 0 0,162-15 551 0 0,-66 4-750 0 0,68 2 274 0 0,0 18-45 0 0,-120 0-402 0 0,16 2-105 0 0,79 15 121 0 0,348 27 1491 0 0,-365-34-896 0 0,-60-3-516 0 0,50 4-9 0 0,147 6 67 0 0,-215-17-176 0 0,194 2 284 0 0,-244-5-437 0 0,306-2-97 0 0,116-11 127 0 0,-314 9 0 0 0,349-5 0 0 0,-441 10 27 0 0,-21 1 431 0 0,85-9 1 0 0,-104 3-299 0 0,-13 3-69 0 0,27-7-1 0 0,-41 9-168 0 0,-5 5 0 0 0,-8 9-649 0 0,8-12 101 0 0,-8 12-838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6:15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49 9216 0 0,'-1'0'17'0'0,"-1"0"0"0"0,1 1 0 0 0,0-1 0 0 0,0 0 0 0 0,0 0 0 0 0,0 0 0 0 0,0 0 0 0 0,0 0 1 0 0,0 0-1 0 0,0 0 0 0 0,0 0 0 0 0,0-1 0 0 0,-2 0 0 0 0,-9 0 8675 0 0,27-10-6140 0 0,-7 8-2217 0 0,1 0 0 0 0,1 1-1 0 0,-1-1 1 0 0,0 2 0 0 0,1 0-1 0 0,-1 0 1 0 0,1 0 0 0 0,14 2-1 0 0,53 6 994 0 0,81 17 1 0 0,-7 0-82 0 0,-103-18-844 0 0,0-2 0 0 0,0-3 0 0 0,0-1 0 0 0,69-9 0 0 0,19-18 410 0 0,-73 14-480 0 0,-7-1 122 0 0,-35 8-402 0 0,2 1 1 0 0,30-3-1 0 0,-40 6-151 0 0,-8 0 84 0 0,0 2 0 0 0,1-1 0 0 0,-1 0 0 0 0,0 1-1 0 0,9 1 1 0 0,-13-1-266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6:16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32 166 9704 0 0,'-31'6'14045'0'0,"37"-11"-12197"0"0,2-5-1204 0 0,-6 8-510 0 0,-1 0 1 0 0,0 1-1 0 0,1-1 0 0 0,-1 1 1 0 0,1-1-1 0 0,-1 1 0 0 0,1 0 1 0 0,2-2-1 0 0,35-19 676 0 0,-26 18-765 0 0,1 0 0 0 0,19-4-1 0 0,-14 4-11 0 0,7 0 46 0 0,38-2 0 0 0,-21 3-17 0 0,226-4 228 0 0,-187 7-239 0 0,257-5 35 0 0,-55-8 159 0 0,248-21 776 0 0,-269 13-668 0 0,-185 19-163 0 0,108 12 1 0 0,-113-2-76 0 0,0 4 1 0 0,76 22-1 0 0,-125-27 119 0 0,46 4-1 0 0,-69-11-215 0 0,-1 0-1 0 0,1 0 1 0 0,0 1 0 0 0,-1-1-1 0 0,1 0 1 0 0,0-1-1 0 0,-1 1 1 0 0,1 0 0 0 0,0 0-1 0 0,0 0 1 0 0,-1 0 0 0 0,1 0-1 0 0,-1-1 1 0 0,1 1-1 0 0,0 0 1 0 0,-1 0 0 0 0,1-1-1 0 0,-1 1 1 0 0,1-1 0 0 0,0 1-1 0 0,-1 0 1 0 0,1-1-1 0 0,-1 1 1 0 0,1-1 0 0 0,0 0-1 0 0,-1 0 2 0 0,1-1-1 0 0,-1 1 1 0 0,1 0 0 0 0,-1-1-1 0 0,0 1 1 0 0,1 0-1 0 0,-1-1 1 0 0,0 1 0 0 0,0 0-1 0 0,0-1 1 0 0,0-2-1 0 0,-1-1-15 0 0,1 0 0 0 0,-1 1-1 0 0,-1-1 1 0 0,1 0 0 0 0,-1 0-1 0 0,-2-5 1 0 0,3 8-142 0 0,0 1 0 0 0,1 0 0 0 0,-1-1 0 0 0,0 1 0 0 0,0 0 0 0 0,0 0-1 0 0,-1 0 1 0 0,1 0 0 0 0,0 0 0 0 0,0 0 0 0 0,-1 0 0 0 0,1 0 0 0 0,0 0 0 0 0,-1 1 0 0 0,-1-2 0 0 0,2 2-135 0 0,-7-5-1047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6:18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127 276 6912 0 0,'-8'-7'237'0'0,"0"1"0"0"0,-18-11 0 0 0,7 7 3856 0 0,18 10-3739 0 0,-14-8 4025 0 0,9 5-3737 0 0,-1 0-1 0 0,0 1 1 0 0,-8-3-1 0 0,12 5 384 0 0,2 0-843 0 0,1 0-1 0 0,-1 0 0 0 0,0-1 0 0 0,1 1 0 0 0,-9-7 7121 0 0,9 7-7248 0 0,5-4 717 0 0,7-3-618 0 0,6 3 168 0 0,0 1-1 0 0,0 0 1 0 0,32 0 0 0 0,-20 1-71 0 0,608-58 1622 0 0,79-33-1736 0 0,-515 77-136 0 0,-184 14 0 0 0,41-5 0 0 0,-41 6-1176 0 0,-15 0 765 0 0,0 1 0 0 0,0-1 1 0 0,1 1-1 0 0,-1 0 0 0 0,0 0 0 0 0,0 0 0 0 0,4 1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6:20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56 9384 0 0,'-103'-34'2902'0'0,"77"27"-458"0"0,10 1-680 0 0,13 4-1139 0 0,0 1 0 0 0,0 0 0 0 0,0 0 0 0 0,0 0-1 0 0,0 0 1 0 0,0 0 0 0 0,-6 1 2408 0 0,21 2-1983 0 0,60 21 955 0 0,-31-10-979 0 0,55 11-1 0 0,-7-9-129 0 0,1-4 0 0 0,167 0 0 0 0,-148-16-677 0 0,161-27 1 0 0,-129 10-84 0 0,-45 8-79 0 0,-74 12-84 0 0,-1 0-1 0 0,1 1 1 0 0,34 4 0 0 0,-29-2-285 0 0,13 1-592 0 0,-14 3-8360 0 0,-14-3-90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0:43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20215 0 0,'0'0'1832'0'0,"6"-3"-1360"0"0,36-14 2074 0 0,56-19 1700 0 0,-39 20-3958 0 0,1 2 0 0 0,0 3 0 0 0,105-7 0 0 0,-150 19-706 0 0,1 0-1 0 0,0 0 1 0 0,-1 2 0 0 0,1 0-1 0 0,21 7 1 0 0,-12-3-288 0 0,-16-6-1110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6:22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7011 120 11000 0 0,'0'0'498'0'0,"-20"-4"245"0"0,6 0 51 0 0,-3-3-229 0 0,10 3-531 0 0,-1-1 0 0 0,1 2 0 0 0,-1-1 0 0 0,0 1 0 0 0,0 0-1 0 0,-1 1 1 0 0,1-1 0 0 0,0 2 0 0 0,-1-1 0 0 0,1 1 0 0 0,-18 0 0 0 0,-5 3 257 0 0,-61 10 0 0 0,49-6-224 0 0,-159 19-3 0 0,-397-5 0 0 0,556-21-64 0 0,-529-25 0 0 0,-413-38 32 0 0,0 17 640 0 0,364 48 26 0 0,471 9-483 0 0,0 6 0 0 0,-164 40 0 0 0,139-11 75 0 0,-204 79 0 0 0,266-78-56 0 0,2 5-1 0 0,-180 113 0 0 0,187-95 109 0 0,-147 126 0 0 0,32 17 502 0 0,154-141-516 0 0,-62 91 0 0 0,87-105-166 0 0,2 2 0 0 0,-33 71 0 0 0,58-101-113 0 0,0 2 1 0 0,2-1-1 0 0,1 2 1 0 0,2-1-1 0 0,1 1 1 0 0,-5 58-1 0 0,12-78-47 0 0,0 1 0 0 0,0 0 0 0 0,1-1 0 0 0,1 1 0 0 0,0-1 0 0 0,1 1 0 0 0,0-1 0 0 0,1 0 0 0 0,0 0 0 0 0,1 0-1 0 0,0 0 1 0 0,1-1 0 0 0,0 0 0 0 0,1 0 0 0 0,0-1 0 0 0,1 0 0 0 0,0 0 0 0 0,1-1 0 0 0,0 0 0 0 0,0 0 0 0 0,1-1 0 0 0,0 0 0 0 0,0-1-1 0 0,13 7 1 0 0,2 0 6 0 0,2-2 0 0 0,-1 0 0 0 0,1-2 0 0 0,1-1 0 0 0,42 8 0 0 0,-8-6 199 0 0,94 4 1 0 0,1-13 83 0 0,180-21 1 0 0,-55-27 363 0 0,-14 2 812 0 0,-257 42-1629 0 0,0 1 0 0 0,1 1 0 0 0,-1 0-1 0 0,0 1 1 0 0,20 3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6:22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41 977 19871 0 0,'0'0'1514'0'0,"2"-12"-852"0"0,7-8 15 0 0,-1-1-1 0 0,-1 0 0 0 0,0-1 0 0 0,-2 0 0 0 0,5-43 1 0 0,-8-227 1378 0 0,-9 225-1898 0 0,-3 0 0 0 0,-23-82 0 0 0,31 142-153 0 0,-35-153 72 0 0,35 133-76 0 0,2 25 0 0 0,0 1 0 0 0,0 0 0 0 0,0 0 0 0 0,0-1 0 0 0,0 1 0 0 0,0 0 0 0 0,1-1 0 0 0,-1 1 0 0 0,0 0 0 0 0,1 0 0 0 0,-1 0 0 0 0,1-1 0 0 0,-1 1 0 0 0,1 0 0 0 0,-1 0 0 0 0,2-2 0 0 0,-1 3-1 0 0,0-1 0 0 0,0 1 0 0 0,-1 0 0 0 0,1 0 0 0 0,0 0 0 0 0,0 0 0 0 0,0-1-1 0 0,-1 1 1 0 0,1 0 0 0 0,0 0 0 0 0,0 0 0 0 0,0 1 0 0 0,-1-1 0 0 0,1 0 0 0 0,0 0 0 0 0,0 0 0 0 0,-1 0 0 0 0,1 1 0 0 0,0-1-1 0 0,1 1 1 0 0,14 9-43 0 0,-14-8 38 0 0,19 14-173 0 0,-1 1 0 0 0,0 1 0 0 0,-2 1 0 0 0,22 28 0 0 0,-24-25 111 0 0,0 0 1 0 0,-2 1-1 0 0,-1 1 0 0 0,13 29 1 0 0,-18-33-1321 0 0,-1 1 0 0 0,9 44 0 0 0,-15-61 1023 0 0,-1 1 0 0 0,1-1 0 0 0,-1 1 0 0 0,0-1 0 0 0,0 1 0 0 0,0-1 0 0 0,0 1 1 0 0,-2 6-1 0 0,-6 9-1353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6:22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15920 0 0,'-37'8'1727'0'0,"32"-7"-651"0"0,5 0-901 0 0,0 0 0 0 0,0 0-1 0 0,1 0 1 0 0,-1 0 0 0 0,0 0 0 0 0,1 0-1 0 0,-1 0 1 0 0,1-1 0 0 0,-1 1-1 0 0,1 0 1 0 0,-1 0 0 0 0,1 0-1 0 0,0 0 1 0 0,0-1 0 0 0,-1 1-1 0 0,1 0 1 0 0,0-1 0 0 0,0 1-1 0 0,0 0 1 0 0,-1-1 0 0 0,1 1-1 0 0,0-1 1 0 0,0 0 0 0 0,1 1-1 0 0,25 7 430 0 0,1-3-101 0 0,1-3 1 0 0,44 0-1 0 0,16 1-188 0 0,-49 2-334 0 0,77 3-2096 0 0,-97-8 913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6:23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41 162 10592 0 0,'-3'3'147'0'0,"0"0"1"0"0,0 0 0 0 0,0 0-1 0 0,1 1 1 0 0,0-1 0 0 0,-1 1 0 0 0,1-1-1 0 0,0 1 1 0 0,-2 6 0 0 0,-4 15 2187 0 0,4-2 3900 0 0,3-6-3563 0 0,4-15-908 0 0,3-9-1288 0 0,3-6-139 0 0,76-108 1094 0 0,-71 104-1186 0 0,1 1 0 0 0,0 0 1 0 0,1 0-1 0 0,29-20 1 0 0,-40 32-130 0 0,0 1 0 0 0,1 0 1 0 0,-1 0-1 0 0,1 1 0 0 0,0-1 0 0 0,-1 1 1 0 0,1 0-1 0 0,0 1 0 0 0,11-2 0 0 0,-14 3-199 0 0,0 0 0 0 0,0 0-1 0 0,0 0 1 0 0,0 0 0 0 0,0 0 0 0 0,0 1-1 0 0,0-1 1 0 0,0 1 0 0 0,-1 0-1 0 0,1 0 1 0 0,0 0 0 0 0,0 0-1 0 0,-1 1 1 0 0,1-1 0 0 0,-1 1 0 0 0,1 0-1 0 0,-1-1 1 0 0,0 1 0 0 0,1 0-1 0 0,-1 0 1 0 0,0 1 0 0 0,2 2-1 0 0,27 41-4201 0 0,-23-34 2417 0 0</inkml:trace>
  <inkml:trace contextRef="#ctx0" brushRef="#br0" timeOffset="1">601 25 10136 0 0,'0'0'918'0'0,"-2"-1"-758"0"0,-1 0 388 0 0,0 0-1 0 0,-1 0 1 0 0,1 1-1 0 0,-1-1 1 0 0,1 1-1 0 0,-1-1 1 0 0,1 1 0 0 0,-1 0-1 0 0,1 0 1 0 0,-1 1-1 0 0,1-1 1 0 0,-1 1-1 0 0,-3 1 1 0 0,2 0-224 0 0,0 0 1 0 0,-1 0-1 0 0,1 0 0 0 0,0 1 1 0 0,0 0-1 0 0,1 0 1 0 0,-8 6-1 0 0,4-1-28 0 0,-1 1-1 0 0,1 0 1 0 0,1 0 0 0 0,-1 1 0 0 0,2-1-1 0 0,-1 2 1 0 0,-6 13 0 0 0,8-13 124 0 0,0 1 1 0 0,-5 22-1 0 0,9-29-259 0 0,0 1 0 0 0,0-1 0 0 0,0 1 0 0 0,1-1 0 0 0,0 1 0 0 0,0-1 0 0 0,0 1 0 0 0,2 9 0 0 0,-2-14-126 0 0,1 0 0 0 0,-1 0 0 0 0,0 0 0 0 0,0 0 0 0 0,1 0 0 0 0,-1 0 0 0 0,1 0 0 0 0,-1 0-1 0 0,1-1 1 0 0,-1 1 0 0 0,1 0 0 0 0,-1 0 0 0 0,1 0 0 0 0,0-1 0 0 0,-1 1 0 0 0,1 0 0 0 0,0-1 0 0 0,0 1 0 0 0,0 0 0 0 0,-1-1 0 0 0,1 1-1 0 0,0-1 1 0 0,0 0 0 0 0,1 1 0 0 0,0-1-4 0 0,0 1 0 0 0,0-1 0 0 0,-1 0-1 0 0,1-1 1 0 0,0 1 0 0 0,-1 0 0 0 0,1 0-1 0 0,0-1 1 0 0,-1 1 0 0 0,1-1 0 0 0,-1 1-1 0 0,1-1 1 0 0,1-1 0 0 0,4-2 13 0 0,-1 0 0 0 0,1 0 1 0 0,-1-1-1 0 0,-1 0 0 0 0,7-6 0 0 0,20-27 18 0 0,16-14-1459 0 0,-32 37-117 0 0,-4-1-70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6:23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1 257 21191 0 0,'0'0'1606'0'0,"11"-9"-884"0"0,-4 0-318 0 0,0-2 0 0 0,-2 1 0 0 0,1-1-1 0 0,-1 0 1 0 0,6-18 0 0 0,7-16 1101 0 0,-7 23-864 0 0,-3 3-199 0 0,2 1 0 0 0,20-32 0 0 0,-29 49-437 0 0,-1 0 0 0 0,1 0 0 0 0,0 1 0 0 0,-1-1 0 0 0,1 0 1 0 0,-1 0-1 0 0,1 1 0 0 0,0-1 0 0 0,0 0 0 0 0,0 1 0 0 0,-1-1 1 0 0,1 1-1 0 0,0-1 0 0 0,0 1 0 0 0,0-1 0 0 0,0 1 0 0 0,0 0 0 0 0,0-1 1 0 0,0 1-1 0 0,0 0 0 0 0,0 0 0 0 0,0-1 0 0 0,0 1 0 0 0,0 0 0 0 0,0 0 1 0 0,0 0-1 0 0,0 0 0 0 0,0 1 0 0 0,0-1 0 0 0,0 0 0 0 0,0 0 0 0 0,0 1 1 0 0,-1-1-1 0 0,1 0 0 0 0,0 1 0 0 0,0-1 0 0 0,0 1 0 0 0,0-1 0 0 0,0 1 1 0 0,1 0-1 0 0,2 4-3 0 0,1-1 0 0 0,-1 1-1 0 0,0 0 1 0 0,0 0 0 0 0,4 8 0 0 0,-6-10 1 0 0,18 31-25 0 0,-15-26-1 0 0,-1 1 0 0 0,2-1 1 0 0,-1 1-1 0 0,1-2 0 0 0,0 1 1 0 0,1-1-1 0 0,0 0 0 0 0,12 10 0 0 0,-17-15-110 0 0,1-1 0 0 0,0 0 0 0 0,-1 0-1 0 0,1 0 1 0 0,0 0 0 0 0,0 0 0 0 0,-1 0-1 0 0,1-1 1 0 0,0 0 0 0 0,0 1 0 0 0,0-1-1 0 0,0 0 1 0 0,0-1 0 0 0,-1 1 0 0 0,1 0-1 0 0,0-1 1 0 0,0 1 0 0 0,0-1 0 0 0,-1 0-1 0 0,1 0 1 0 0,0 0 0 0 0,-1-1 0 0 0,5-2-1 0 0,27-18-2814 0 0,-6-2-3925 0 0,-11 7-208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6:23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83 10136 0 0,'4'-13'468'0'0,"-1"0"1"0"0,10-20 0 0 0,-1 10 6795 0 0,-4 36-3808 0 0,-3 0-2754 0 0,0 1 0 0 0,-2-1 1 0 0,0 1-1 0 0,3 22 0 0 0,-2 60 515 0 0,-2-53-707 0 0,-2 238-171 0 0,-2-255-1979 0 0,-8 52 0 0 0,5-62-7231 0 0</inkml:trace>
  <inkml:trace contextRef="#ctx0" brushRef="#br0" timeOffset="1">0 250 23327 0 0,'0'0'1068'0'0,"7"-2"351"0"0,31-5-870 0 0,0 1 0 0 0,48 0-1 0 0,-6 4-626 0 0,154 16-1 0 0,-200-9-1505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6:34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9 102 10160 0 0,'-8'-21'1104'0'0,"8"20"-1076"0"0,0 0 0 0 0,0 0 0 0 0,0 1 0 0 0,0-1 0 0 0,0 0 1 0 0,0 1-1 0 0,0-1 0 0 0,0 0 0 0 0,0 0 0 0 0,1 1 0 0 0,-1-1 1 0 0,0 0-1 0 0,0 1 0 0 0,1-1 0 0 0,-1 0 0 0 0,0 1 0 0 0,1-1 1 0 0,-1 1-1 0 0,0-1 0 0 0,1 1 0 0 0,-1-1 0 0 0,1 0 0 0 0,-1 1 1 0 0,1 0-1 0 0,-1-1 0 0 0,1 1 0 0 0,0-1 0 0 0,-1 1 0 0 0,1 0 0 0 0,0-1 1 0 0,-1 1-1 0 0,1 0 0 0 0,0 0 0 0 0,0-1 0 0 0,0 1 75 0 0,13-6 114 0 0,-1 1 0 0 0,1 1 1 0 0,0 0-1 0 0,0 1 1 0 0,1 1-1 0 0,-1 0 1 0 0,19 0-1 0 0,0-1 124 0 0,415-4 3393 0 0,-311 10-3205 0 0,203 4 159 0 0,-179-7-376 0 0,129 0 120 0 0,258-16 57 0 0,-312 4-6159 0 0,-169 7-740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6:38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66 18631 0 0,'-2'-2'335'0'0,"2"1"-259"0"0,-1 1 0 0 0,1-1-1 0 0,-1 1 1 0 0,1 0 0 0 0,-1-1 0 0 0,0 1 0 0 0,1-1-1 0 0,-1 1 1 0 0,1 0 0 0 0,-1 0 0 0 0,0-1-1 0 0,1 1 1 0 0,-1 0 0 0 0,0 0 0 0 0,1 0 0 0 0,-1 0-1 0 0,0-1 1 0 0,0 1 0 0 0,1 0 0 0 0,-1 0-1 0 0,0 1 1 0 0,1-1 0 0 0,-2 0 0 0 0,1 0 837 0 0,10-1 1460 0 0,157-19 2603 0 0,-135 18-4464 0 0,28-3 512 0 0,226-25 96 0 0,-269 30-1120 0 0,1 0 0 0 0,-1 1 0 0 0,1 1 0 0 0,28 7 0 0 0,-37-5 0 0 0,-9 0 0 0 0,-6 1 0 0 0,-23 2-50 0 0,0-2 0 0 0,0 0 1 0 0,-52 0-1 0 0,24-2-2 0 0,-72 1 16 0 0,5-1 323 0 0,73 2-271 0 0,80 0-16 0 0,312-15 50 0 0,-194 1-36 0 0,-58 3 20 0 0,98-1 13 0 0,-186 7-50 0 0,31 4-91 0 0,-29-4 95 0 0,0 0 0 0 0,-1 0 1 0 0,1 1-1 0 0,-1-1 1 0 0,1 1-1 0 0,-1-1 0 0 0,1 1 1 0 0,-1 0-1 0 0,1 0 0 0 0,-1-1 1 0 0,0 1-1 0 0,1 0 0 0 0,-1 0 1 0 0,0 0-1 0 0,2 3 0 0 0,-3-4 19 0 0,0 1-1 0 0,0 0 0 0 0,0-1 1 0 0,0 1-1 0 0,0 0 0 0 0,0-1 1 0 0,0 1-1 0 0,-1-1 1 0 0,1 1-1 0 0,0 0 0 0 0,0-1 1 0 0,-1 1-1 0 0,1-1 0 0 0,0 1 1 0 0,-1-1-1 0 0,1 1 0 0 0,0-1 1 0 0,-1 1-1 0 0,1-1 0 0 0,-1 0 1 0 0,0 1-1 0 0,-10 9 167 0 0,4-5-181 0 0,-1 0 0 0 0,0-1 0 0 0,1 0 0 0 0,-1-1-1 0 0,-1 1 1 0 0,1-2 0 0 0,-15 4 0 0 0,-62 7-13 0 0,9-8-40 0 0,0-4 0 0 0,-134-14 0 0 0,103-4 48 0 0,89 12 0 0 0,18 5 0 0 0,1 0 0 0 0,-1 0 0 0 0,0 0 0 0 0,0 0 0 0 0,0 0 0 0 0,0 0 0 0 0,0 0 0 0 0,0 0 0 0 0,1 0 0 0 0,-1 0 0 0 0,0 0 0 0 0,0 0 0 0 0,0 0 0 0 0,0 0 0 0 0,0 0 0 0 0,0 0 0 0 0,0 0 0 0 0,1-1 0 0 0,-1 1 0 0 0,0 0 0 0 0,0 0 0 0 0,0 0 0 0 0,0 0 0 0 0,0 0 0 0 0,0 0 0 0 0,0 0 0 0 0,0 0 0 0 0,0-1 0 0 0,0 1 0 0 0,0 0 0 0 0,0 0 0 0 0,0 0 0 0 0,0 0 0 0 0,0 0 0 0 0,1 0 0 0 0,-1 0 0 0 0,0-1 0 0 0,0 1 0 0 0,0 0 0 0 0,0 0 0 0 0,0 0 0 0 0,-1 0 0 0 0,1 0 0 0 0,0 0 0 0 0,0-1 0 0 0,0 1 0 0 0,0 0 0 0 0,0 0 0 0 0,0 0 0 0 0,0 0 0 0 0,0 0 0 0 0,0 0 0 0 0,0 0 0 0 0,0-1 0 0 0,0 1 0 0 0,0 0 0 0 0,0 0 0 0 0,0 0 0 0 0,-1 0 0 0 0,1 0 0 0 0,0 0 0 0 0,0 0 0 0 0,0 0 0 0 0,0 0 0 0 0,0 0 0 0 0,0 0 0 0 0,10-3 0 0 0,50-8 34 0 0,2 4-1 0 0,-1 2 1 0 0,1 2-1 0 0,80 8 1 0 0,-76-2-43 0 0,-44-4-12 0 0,0 2 0 0 0,0 1-1 0 0,-1 0 1 0 0,1 2 0 0 0,32 9 0 0 0,-45-8-105 0 0,-9-5 119 0 0,0 0 1 0 0,0 1 0 0 0,0-1 0 0 0,1 0 0 0 0,-1 0-1 0 0,0 0 1 0 0,0 1 0 0 0,0-1 0 0 0,0 0 0 0 0,0 0-1 0 0,0 0 1 0 0,0 1 0 0 0,0-1 0 0 0,0 0 0 0 0,0 0 0 0 0,0 0-1 0 0,0 1 1 0 0,0-1 0 0 0,0 0 0 0 0,0 0 0 0 0,0 0-1 0 0,0 1 1 0 0,0-1 0 0 0,0 0 0 0 0,0 0 0 0 0,0 0-1 0 0,0 1 1 0 0,-1-1 0 0 0,0 1-12 0 0,0 0 1 0 0,0 0-1 0 0,0 0 0 0 0,0 0 1 0 0,-1 0-1 0 0,1 0 0 0 0,0-1 1 0 0,-1 1-1 0 0,1-1 0 0 0,0 1 0 0 0,-1-1 1 0 0,-2 1-1 0 0,-28 6 122 0 0,-1-1 0 0 0,0-2 0 0 0,-44 0 0 0 0,35-2-56 0 0,-165 0-115 0 0,-17 1-10 0 0,164 4 77 0 0,83-9 62 0 0,41-9-1 0 0,1-1 27 0 0,33-1-34 0 0,7-2 85 0 0,128-1 1 0 0,-232 16-140 0 0,99 2-1374 0 0,-82 0 488 0 0,1 0 0 0 0,-1 1 0 0 0,24 8 0 0 0,-31-7-6032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6:53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51 11720 0 0,'0'0'264'0'0,"-6"-2"354"0"0,-39-18 118 0 0,38 16 110 0 0,-1 0 0 0 0,0 0 0 0 0,-1 1-1 0 0,1 0 1 0 0,0 0 0 0 0,-1 1 0 0 0,1 0-1 0 0,-16-1 1 0 0,22 4-651 0 0,1 0-1 0 0,0 0 1 0 0,0 0-1 0 0,0 1 1 0 0,0-1-1 0 0,0 0 1 0 0,0 0-1 0 0,0 1 1 0 0,0 2-1 0 0,0-2-119 0 0,1 0-1 0 0,0-1 0 0 0,0 1 0 0 0,0 0 1 0 0,0 0-1 0 0,0 0 0 0 0,0-1 0 0 0,0 1 0 0 0,1 0 1 0 0,-1 0-1 0 0,1 0 0 0 0,-1-1 0 0 0,1 1 1 0 0,0 0-1 0 0,0-1 0 0 0,-1 1 0 0 0,1-1 1 0 0,0 1-1 0 0,2 1 0 0 0,0 0 13 0 0,-1-1 0 0 0,1 0 0 0 0,0 1 0 0 0,0-1 0 0 0,0-1 0 0 0,0 1 0 0 0,0 0 0 0 0,0-1 0 0 0,6 2 0 0 0,4 1 192 0 0,1-1-1 0 0,-1-1 1 0 0,28 2 0 0 0,196-2 1390 0 0,-25-2-781 0 0,376 48 684 0 0,-541-43-1422 0 0,0-3 1 0 0,0-1 0 0 0,0-3-1 0 0,55-9 1 0 0,-95 10-100 0 0,0 0 0 0 0,0-1 0 0 0,0 1 0 0 0,0-2 0 0 0,0 1 0 0 0,0-1 1 0 0,-1 0-1 0 0,1 0 0 0 0,-1-1 0 0 0,0 0 0 0 0,0 0 0 0 0,6-6 0 0 0,-8 6-51 0 0,-2 0-16 0 0,-1 3-64 0 0,-1 1-109 0 0,0-1 1 0 0,0 0-1 0 0,0 1 0 0 0,-1-1 1 0 0,1 1-1 0 0,0-1 0 0 0,0 1 1 0 0,0-1-1 0 0,-1 1 0 0 0,1-1 0 0 0,0 1 1 0 0,-1-1-1 0 0,1 1 0 0 0,0-1 1 0 0,-1 1-1 0 0,1 0 0 0 0,-1-1 1 0 0,1 1-1 0 0,0 0 0 0 0,-1-1 1 0 0,1 1-1 0 0,-2-1 0 0 0,-9-3-2703 0 0,7 4 1420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6:54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52 5528 0 0,'-45'5'13'0'0,"-18"1"3344"0"0,53-6-1614 0 0,0 0 0 0 0,0 0 1 0 0,0-1-1 0 0,-11-3 0 0 0,21 5-1563 0 0,-1-1-1 0 0,1 0 0 0 0,0-1 1 0 0,-1 1-1 0 0,1 0 1 0 0,-1 0-1 0 0,1 0 1 0 0,-1 0-1 0 0,1 0 0 0 0,-1 0 1 0 0,1-1-1 0 0,0 1 1 0 0,-1 0-1 0 0,1 0 1 0 0,0 0-1 0 0,-1-1 0 0 0,1 1 1 0 0,-1 0-1 0 0,1-1 1 0 0,0 1-1 0 0,0 0 1 0 0,-1-1-1 0 0,1 1 0 0 0,0 0 1 0 0,-1-1-1 0 0,1 0-99 0 0,1 1 0 0 0,-1-1 1 0 0,0 1-1 0 0,0 0 0 0 0,1-1 0 0 0,-1 1 0 0 0,0-1 0 0 0,1 1 0 0 0,-1 0 0 0 0,0-1 0 0 0,1 1 1 0 0,-1 0-1 0 0,1 0 0 0 0,-1-1 0 0 0,0 1 0 0 0,1 0 0 0 0,-1 0 0 0 0,1-1 0 0 0,25-7 456 0 0,2 3-133 0 0,0 0 0 0 0,50 0 0 0 0,60 8 341 0 0,-71-1-452 0 0,62 2 148 0 0,406 2 1328 0 0,-2-25-579 0 0,-61 1-518 0 0,9 21-409 0 0,-388-1-212 0 0,294 34 25 0 0,-329-29-73 0 0,-25-3-1686 0 0,18 2-6468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0:43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16 19351 0 0,'-2'-1'103'0'0,"1"-1"-1"0"0,-1 1 0 0 0,1 0 0 0 0,-1-1 0 0 0,0 1 0 0 0,1 0 0 0 0,-1 0 0 0 0,0 0 1 0 0,0 1-1 0 0,0-1 0 0 0,0 0 0 0 0,0 1 0 0 0,0-1 0 0 0,0 1 0 0 0,0-1 0 0 0,0 1 1 0 0,0 0-1 0 0,0 0 0 0 0,0 0 0 0 0,0 0 0 0 0,0 0 0 0 0,0 1 0 0 0,0-1 1 0 0,-4 2-1 0 0,-5 1 251 0 0,1 1 0 0 0,-1 1 0 0 0,1 0 0 0 0,0 0 0 0 0,0 1 0 0 0,1 0 0 0 0,0 1 0 0 0,0 0 0 0 0,0 0 0 0 0,-11 13 1 0 0,-134 162 1480 0 0,152-179-1829 0 0,-35 48 1035 0 0,33-45-895 0 0,1 0 0 0 0,0 0 0 0 0,0 0 1 0 0,0 0-1 0 0,1 1 0 0 0,-4 12 0 0 0,6-16-126 0 0,0-1 0 0 0,0 0-1 0 0,0 0 1 0 0,0 1 0 0 0,0-1-1 0 0,1 0 1 0 0,-1 1 0 0 0,1-1-1 0 0,-1 0 1 0 0,1 0 0 0 0,0 0-1 0 0,0 1 1 0 0,0-1 0 0 0,0 0-1 0 0,0 0 1 0 0,0 0 0 0 0,1-1-1 0 0,-1 1 1 0 0,1 0 0 0 0,-1 0-1 0 0,1-1 1 0 0,-1 1 0 0 0,1-1-1 0 0,0 1 1 0 0,0-1-1 0 0,0 0 1 0 0,0 0 0 0 0,0 0-1 0 0,0 0 1 0 0,4 1 0 0 0,4 2 15 0 0,1-1 0 0 0,0 0 0 0 0,-1-1 0 0 0,1 0 0 0 0,14 1 0 0 0,-13-2-57 0 0,-1 0-1 0 0,1 1 1 0 0,-1 1-1 0 0,1 0 1 0 0,-1 0-1 0 0,0 1 1 0 0,16 8-1 0 0,31 19-1494 0 0,-21-6-3156 0 0,-20-14-4245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7:01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335 113 8952 0 0,'0'0'808'0'0,"18"-13"1733"0"0,-11 8-1584 0 0,1 1 0 0 0,-1-1 0 0 0,9-7 0 0 0,21-8 4967 0 0,-37 20-5847 0 0,0 0 0 0 0,0 0 0 0 0,1 0 0 0 0,-1 0 0 0 0,0-1 0 0 0,0 1 0 0 0,0 0 0 0 0,1 0 0 0 0,-1 0 0 0 0,0-1 0 0 0,0 1 0 0 0,0 0 0 0 0,0 0 0 0 0,0 0 0 0 0,1-1 0 0 0,-1 1 0 0 0,0 0 0 0 0,0 0 0 0 0,0-1 0 0 0,0 1 1 0 0,0 0-1 0 0,0 0 0 0 0,0-1 0 0 0,0 1 0 0 0,0 0 0 0 0,0 0 0 0 0,0-1 0 0 0,0 1 0 0 0,0 0 0 0 0,0 0 0 0 0,0-1 0 0 0,0 1 0 0 0,-6-11 1156 0 0,-11-5-466 0 0,11 13-649 0 0,1 0 1 0 0,-1 0-1 0 0,0 1 0 0 0,0 0 0 0 0,-1 0 1 0 0,1 1-1 0 0,0-1 0 0 0,-1 1 0 0 0,1 1 1 0 0,0-1-1 0 0,-1 1 0 0 0,1 0 0 0 0,-1 1 1 0 0,1-1-1 0 0,-10 3 0 0 0,6 0 57 0 0,1 1-1 0 0,0 0 0 0 0,0 0 1 0 0,-12 7-1 0 0,4-1 69 0 0,-4 2-238 0 0,1 1 0 0 0,0 1 1 0 0,1 1-1 0 0,1 1 0 0 0,0 0 1 0 0,-28 35-1 0 0,39-42 12 0 0,0 1 1 0 0,0-1-1 0 0,1 1 0 0 0,1 0 1 0 0,0 1-1 0 0,0 0 0 0 0,1-1 1 0 0,0 1-1 0 0,1 1 0 0 0,0-1 1 0 0,1 0-1 0 0,0 1 0 0 0,1-1 1 0 0,0 1-1 0 0,1-1 0 0 0,0 1 1 0 0,3 13-1 0 0,-2-15-7 0 0,1 0-1 0 0,1 0 1 0 0,0 0-1 0 0,0 0 1 0 0,1-1-1 0 0,0 1 1 0 0,1-1-1 0 0,0 0 1 0 0,1 0-1 0 0,-1 0 1 0 0,2-1-1 0 0,-1 0 1 0 0,1 0-1 0 0,0-1 1 0 0,15 12-1 0 0,-10-10-23 0 0,0-1 1 0 0,0 0-1 0 0,0-1 0 0 0,1-1 1 0 0,1 0-1 0 0,-1 0 0 0 0,16 3 0 0 0,-19-6 86 0 0,1-1 0 0 0,-1-1-1 0 0,1 0 1 0 0,-1 0-1 0 0,1-1 1 0 0,0 0-1 0 0,0-1 1 0 0,-1 0-1 0 0,1-1 1 0 0,14-3-1 0 0,-9 0 93 0 0,-9 4-77 0 0,0-1 0 0 0,0 0 0 0 0,0-1-1 0 0,-1 1 1 0 0,1-1 0 0 0,-1-1 0 0 0,9-5 0 0 0,6-7-69 0 0,35-34 0 0 0,-47 40-3 0 0,0-1 1 0 0,0 1 0 0 0,-2-2 0 0 0,1 1 0 0 0,8-19 0 0 0,-9 15 24 0 0,0 0 0 0 0,-2-1 1 0 0,0 0-1 0 0,0 0 0 0 0,-1 0 1 0 0,-1 0-1 0 0,-1-1 0 0 0,-1 0 1 0 0,0 1-1 0 0,-1-1 0 0 0,0 1 0 0 0,-2-1 1 0 0,0 1-1 0 0,-1-1 0 0 0,0 1 1 0 0,-9-25-1 0 0,8 33-29 0 0,1 0-1 0 0,-1 0 1 0 0,0 0 0 0 0,-1 1-1 0 0,0 0 1 0 0,0 0 0 0 0,-1 0-1 0 0,1 0 1 0 0,-1 1 0 0 0,-1 0-1 0 0,1 0 1 0 0,-1 1 0 0 0,0 0-1 0 0,-13-7 1 0 0,16 10-8 0 0,-1 1 0 0 0,1-1 1 0 0,-1 1-1 0 0,1 0 0 0 0,-1 0 0 0 0,1 1 0 0 0,-10-1 1 0 0,-35 4-202 0 0,8 0-1634 0 0,36-3 1304 0 0,-12 0-8129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7:02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5064 0 0,'0'0'786'0'0,"4"-13"7122"0"0,0 5-6956 0 0,-3 5 44 0 0,-1 0 0 0 0,1 1-1 0 0,-1-1 1 0 0,1 0 0 0 0,-1-5 0 0 0,2-8 5168 0 0,-2 25-5429 0 0,8 80 254 0 0,-4 128 0 0 0,-4-140-888 0 0,1-48-101 0 0,8 39 0 0 0,-4-30 0 0 0,-5-35 6 0 0,7 18 60 0 0,-1-40 1302 0 0,-4-1-1252 0 0,0 0 0 0 0,-2 1 1 0 0,0-1-1 0 0,-4-27 0 0 0,1 18-89 0 0,-9-79-27 0 0,5 63 0 0 0,2 1 0 0 0,2-58 0 0 0,8 38 11 0 0,-1 45 34 0 0,-3 16-21 0 0,0 0 0 0 0,-1 0 0 0 0,1 0 0 0 0,0-1 0 0 0,-1-5 0 0 0,9 19 40 0 0,-7 1-64 0 0,0 1 0 0 0,0-1 0 0 0,-1 1 0 0 0,0-1 0 0 0,-3 21 0 0 0,2-4 0 0 0,7 90 0 0 0,-3-74 0 0 0,4 14 0 0 0,-4-39 0 0 0,1 24 0 0 0,4 61 0 0 0,-3-64 40 0 0,-4-28-14 0 0,0 1 0 0 0,1 14-1 0 0,-3-21-2 0 0,-5-48 175 0 0,2 20-163 0 0,-27-284 308 0 0,28 284-344 0 0,-14-167-379 0 0,15 169 24 0 0,0 10 472 0 0,0 0-1 0 0,0 0 0 0 0,-1 1 1 0 0,-4-15-1 0 0,2 13-141 0 0,2 13 78 0 0,4 22 120 0 0,0-14-134 0 0,6 201-38 0 0,-3-49 0 0 0,-5-65 0 0 0,-1-40 0 0 0,0-37 0 0 0,1 0 0 0 0,1 0 0 0 0,4 26 0 0 0,0-9 0 0 0,-13-55-981 0 0,-1 5-2454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7:13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53 100 4144 0 0,'0'0'4160'0'0,"-4"-15"-3559"0"0,4 13-557 0 0,0-1 78 0 0,0-1-1 0 0,0 1 1 0 0,0-1 0 0 0,-1 0 0 0 0,0 1-1 0 0,-1-5 1 0 0,0 2 645 0 0,2 5-699 0 0,0 0 0 0 0,0 1 0 0 0,0-1 0 0 0,0 0 0 0 0,-1 0 0 0 0,1 1 0 0 0,0-1 0 0 0,-1 0 0 0 0,1 1 0 0 0,0-1 0 0 0,-1 1 0 0 0,1-1 0 0 0,-1 1 0 0 0,1-1 0 0 0,-1 0 0 0 0,1 1 0 0 0,-1 0 0 0 0,0-1 0 0 0,-3-3 769 0 0,4 3-691 0 0,0 1-1 0 0,0-1 1 0 0,-1 1-1 0 0,1-1 0 0 0,-1 1 1 0 0,1 0-1 0 0,0-1 1 0 0,-1 1-1 0 0,1-1 0 0 0,-1 1 1 0 0,1 0-1 0 0,-1 0 1 0 0,1-1-1 0 0,-1 1 0 0 0,1 0 1 0 0,-1 0-1 0 0,1-1 1 0 0,-1 1-1 0 0,1 0 0 0 0,-1 0 1 0 0,0 0-1 0 0,1 0 0 0 0,-1 0 1 0 0,1 0-1 0 0,-1 0 1 0 0,1 0-1 0 0,-1 0 0 0 0,0 0 1 0 0,1 0-1 0 0,-1 0 1 0 0,1 0-1 0 0,-2 1 0 0 0,2-1-260 0 0,0 0 193 0 0,0 0 1 0 0,-1 1-1 0 0,1-1 0 0 0,0 0 1 0 0,0 0-1 0 0,-1 0 0 0 0,1 0 1 0 0,0 0-1 0 0,0 0 1 0 0,-1 0-1 0 0,1 0 0 0 0,0 0 1 0 0,-1 0-1 0 0,1 0 0 0 0,0 0 1 0 0,0 0-1 0 0,-1 0 0 0 0,1 0 1 0 0,0 0-1 0 0,-1 0 1 0 0,1 0-1 0 0,0 0 0 0 0,0 0 1 0 0,-1 0-1 0 0,1 0 0 0 0,0-1 1 0 0,0 1-1 0 0,-1 0 0 0 0,1 0 1 0 0,0 0-1 0 0,0 0 1 0 0,0-1-1 0 0,-1 1 0 0 0,1 0 1 0 0,0 0-1 0 0,0-1 0 0 0,-1 0 128 0 0,1 1-191 0 0,0 0 0 0 0,0 0 0 0 0,-1 0 0 0 0,1 0 0 0 0,0 0 0 0 0,0 0 0 0 0,-1 0 0 0 0,1 0 0 0 0,0 0 1 0 0,0 0-1 0 0,0 0 0 0 0,-1-1 0 0 0,1 1 0 0 0,0 0 0 0 0,0 0 0 0 0,0 0 0 0 0,-1 0 0 0 0,1 0 0 0 0,0-1 0 0 0,0 1 0 0 0,0 0 1 0 0,0 0-1 0 0,0 0 0 0 0,0-1 0 0 0,-1 1 0 0 0,1 0 0 0 0,0 0 0 0 0,0 0 0 0 0,0-1 0 0 0,0 1 0 0 0,0 0 0 0 0,0 0 0 0 0,0-1 0 0 0,0 1 1 0 0,0 0-1 0 0,0 0 0 0 0,0-1 0 0 0,0 1 0 0 0,0 0 0 0 0,0 0 0 0 0,0 0 0 0 0,0-1 0 0 0,0 1 0 0 0,1 0 0 0 0,4-11 720 0 0,-4 11-699 0 0,0-1 0 0 0,-1 0-1 0 0,1 1 1 0 0,0 0 0 0 0,0-1 0 0 0,0 1 0 0 0,0-1 0 0 0,0 1-1 0 0,0 0 1 0 0,0 0 0 0 0,0 0 0 0 0,0-1 0 0 0,0 1-1 0 0,0 0 1 0 0,0 0 0 0 0,0 0 0 0 0,0 0 0 0 0,1 1 0 0 0,20 5 256 0 0,2 0-30 0 0,0 2-94 0 0,-11-5-72 0 0,-1 1 1 0 0,0 0-1 0 0,0 1 0 0 0,0 1 1 0 0,20 12-1 0 0,59 57 224 0 0,38 39-185 0 0,-61-50-50 0 0,-59-56-78 0 0,21 19 350 0 0,1 0-1 0 0,50 31 0 0 0,254 127-46 0 0,-191-105-457 0 0,-85-46 948 0 0,57 42 1 0 0,14 7-499 0 0,-29-20-137 0 0,-2 4 191 0 0,-53-39-265 0 0,29 19-29 0 0,-43-24-5 0 0,68 35 1 0 0,-89-52-26 0 0,1 1-1 0 0,-1 0 1 0 0,-1 1-1 0 0,13 11 1 0 0,-3-3 7 0 0,-20-15 237 0 0,-3-11 75 0 0,-81-91 397 0 0,-48-60-598 0 0,123 149-112 0 0,-12-21-1 0 0,-7-7 17 0 0,72 74-219 0 0,68 59 51 0 0,-86-70 108 0 0,30 33-1 0 0,-19-17 6 0 0,-31-33 0 0 0,0 1 0 0 0,-1 1 0 0 0,7 10 0 0 0,-2-2 12 0 0,-10-16-3 0 0,0 1 0 0 0,1 0 0 0 0,-1 0 0 0 0,0 0-1 0 0,1 0 1 0 0,-1 0 0 0 0,0 0 0 0 0,0 0 0 0 0,0 0 0 0 0,0 0 0 0 0,0 0 0 0 0,0-1 0 0 0,0 1-1 0 0,0 0 1 0 0,0 0 0 0 0,0 0 0 0 0,-1 0 0 0 0,1 0 0 0 0,0 0 0 0 0,-1 0 0 0 0,1 0-1 0 0,0 0 1 0 0,-1-1 0 0 0,1 1 0 0 0,-1 0 0 0 0,1 0 0 0 0,-1-1 0 0 0,0 1 0 0 0,1 0 0 0 0,-1 0-1 0 0,0-1 1 0 0,0 1 0 0 0,1-1 0 0 0,-2 1 0 0 0,0 1 19 0 0,-1 0 0 0 0,1 0 0 0 0,-1-1 0 0 0,0 1 0 0 0,1-1 1 0 0,-1 0-1 0 0,0 0 0 0 0,0 0 0 0 0,0 0 0 0 0,-4 0 0 0 0,-18 2-13 0 0,0-2 0 0 0,-1-1 0 0 0,1-1-1 0 0,-1-1 1 0 0,1-1 0 0 0,0-2 0 0 0,-28-7 0 0 0,45 9-480 0 0,-1 1 1 0 0,0 0-1 0 0,-9-1 1 0 0,-2 2-7717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7:15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59 2304 0 0,'0'0'101'0'0,"-2"-13"1802"0"0,-1 4 556 0 0,1 0 0 0 0,1 0 0 0 0,-2-9 2825 0 0,-3 73-3136 0 0,15 124-1825 0 0,-3-74-164 0 0,-5-98-88 0 0,0 1-1 0 0,0-1 1 0 0,0 0 0 0 0,1 0-1 0 0,0 0 1 0 0,0 0-1 0 0,1 0 1 0 0,-1 0-1 0 0,2 0 1 0 0,4 8-1 0 0,-7-15-59 0 0,-1 1 0 0 0,1-1 0 0 0,-1 1 0 0 0,0-1 0 0 0,1 1 0 0 0,-1-1 0 0 0,1 0 0 0 0,-1 1 1 0 0,1-1-1 0 0,0 0 0 0 0,-1 1 0 0 0,1-1 0 0 0,-1 0 0 0 0,1 0 0 0 0,-1 1 0 0 0,1-1 0 0 0,0 0 0 0 0,-1 0 0 0 0,1 0 0 0 0,0 0 0 0 0,-1 0 0 0 0,1 0 0 0 0,-1 0 0 0 0,1 0 0 0 0,0 0 0 0 0,-1 0 0 0 0,1 0 0 0 0,-1-1 0 0 0,1 1 0 0 0,0 0 0 0 0,-1 0 0 0 0,1-1 0 0 0,-1 1 0 0 0,1 0 0 0 0,-1 0 0 0 0,1-1 0 0 0,-1 1 0 0 0,1-1 0 0 0,-1 1 0 0 0,1-1 0 0 0,-1 1 0 0 0,1 0 0 0 0,-1-1 0 0 0,1 0 0 0 0,2-2 33 0 0,-1 0 1 0 0,1 0-1 0 0,-1-1 0 0 0,1 1 0 0 0,2-7 1 0 0,-4 9-23 0 0,16-36 356 0 0,15-50-1 0 0,-31 83-267 0 0,0 1 0 0 0,1 0-1 0 0,-1-1 1 0 0,1 1 0 0 0,-1 0 0 0 0,1 0-1 0 0,0 0 1 0 0,0 0 0 0 0,0 0 0 0 0,0 0 0 0 0,4-2-1 0 0,-6 5-116 0 0,1 0-1 0 0,0 0 0 0 0,-1 0 1 0 0,1 0-1 0 0,0 0 1 0 0,-1 0-1 0 0,1 0 0 0 0,0 0 1 0 0,-1 0-1 0 0,1 0 1 0 0,0 0-1 0 0,-1 1 0 0 0,1-1 1 0 0,0 0-1 0 0,-1 0 0 0 0,1 1 1 0 0,-1-1-1 0 0,1 0 1 0 0,0 1-1 0 0,-1-1 0 0 0,1 1 1 0 0,-1-1-1 0 0,1 1 1 0 0,-1-1-1 0 0,0 1 0 0 0,1-1 1 0 0,-1 1-1 0 0,1 0 1 0 0,-1-1-1 0 0,1 2 0 0 0,8 19-132 0 0,-4-3 156 0 0,5 34 0 0 0,0 4 43 0 0,-6-40 119 0 0,-2-7-93 0 0,0 0 0 0 0,0-1 0 0 0,5 12 0 0 0,-6-18-83 0 0,-1-1 0 0 0,1 1-1 0 0,0-1 1 0 0,-1 1 0 0 0,1-1 0 0 0,0 0 0 0 0,0 0-1 0 0,0 1 1 0 0,0-1 0 0 0,0 0 0 0 0,0 0 0 0 0,0 0 0 0 0,1 0-1 0 0,-1 0 1 0 0,0 0 0 0 0,1 0 0 0 0,-1-1 0 0 0,0 1 0 0 0,1 0-1 0 0,-1-1 1 0 0,1 1 0 0 0,-1-1 0 0 0,1 1 0 0 0,-1-1-1 0 0,3 0 1 0 0,-2 0-58 0 0,0-1-1 0 0,1 0 1 0 0,-1 1-1 0 0,0-1 1 0 0,0 0-1 0 0,0 0 1 0 0,-1-1-1 0 0,1 1 1 0 0,0 0-1 0 0,0 0 0 0 0,-1-1 1 0 0,1 1-1 0 0,0-1 1 0 0,-1 0-1 0 0,0 1 1 0 0,1-1-1 0 0,-1 0 1 0 0,2-4-1 0 0,6-6-639 0 0,11-21-2027 0 0,-13 25 1681 0 0,-5 5 916 0 0,0 1 0 0 0,0 0-1 0 0,-1 0 1 0 0,2 0 0 0 0,-1 0 0 0 0,0 0 0 0 0,0 1 0 0 0,1-1 0 0 0,-1 0 0 0 0,5-1 0 0 0,0 0 221 0 0,-5 2-31 0 0,1 0-1 0 0,-1 1 0 0 0,0-1 0 0 0,1 0 0 0 0,-1 1 1 0 0,1-1-1 0 0,4 1 0 0 0,-2-1 160 0 0,1 1 0 0 0,-1-1-1 0 0,1 0 1 0 0,-1 0 0 0 0,1-1 0 0 0,-1 0-1 0 0,0 0 1 0 0,0 0 0 0 0,0 0 0 0 0,0-1-1 0 0,0 0 1 0 0,0 0 0 0 0,-1 0-1 0 0,1-1 1 0 0,-1 1 0 0 0,0-1 0 0 0,4-6-1 0 0,-4 6-81 0 0,-1 0-1 0 0,1 0 1 0 0,-1-1-1 0 0,-1 1 1 0 0,1-1-1 0 0,0 0 1 0 0,-1 0-1 0 0,0 0 1 0 0,-1 0-1 0 0,1 0 1 0 0,-1 0-1 0 0,0-1 1 0 0,0 1-1 0 0,0 0 1 0 0,-1-1-1 0 0,0 1 1 0 0,0-1-1 0 0,-1-5 1 0 0,1 11-126 0 0,0-1 0 0 0,0 0 0 0 0,0 1 0 0 0,0-1 0 0 0,0 0 0 0 0,0 0 0 0 0,0 1 0 0 0,-1-1 0 0 0,1 0 0 0 0,0 1 0 0 0,-1-1 0 0 0,1 0 0 0 0,0 1 0 0 0,-1-1 0 0 0,1 1 0 0 0,-1-1 0 0 0,1 1 0 0 0,-1-1 0 0 0,1 0 0 0 0,-1 1 0 0 0,1 0 0 0 0,-1-1 0 0 0,0 1 0 0 0,1-1 0 0 0,-1 1 0 0 0,1 0 0 0 0,-1-1 0 0 0,0 1 0 0 0,1 0 0 0 0,-1 0 1 0 0,0 0-1 0 0,0-1 0 0 0,1 1 0 0 0,-1 0 0 0 0,0 0 0 0 0,1 0 0 0 0,-1 0 0 0 0,0 0 0 0 0,0 0 0 0 0,1 1 0 0 0,-2-1 0 0 0,0 1 16 0 0,0-1 0 0 0,0 1 0 0 0,0 0 0 0 0,0 0 0 0 0,0 0 0 0 0,1 0 1 0 0,-1 0-1 0 0,0 0 0 0 0,1 1 0 0 0,-1-1 0 0 0,1 1 0 0 0,-1-1 0 0 0,-1 4 0 0 0,-1 2-24 0 0,0 0 0 0 0,1 0 1 0 0,0 1-1 0 0,1-1 0 0 0,-1 1 0 0 0,1 0 0 0 0,1 0 0 0 0,-1 0 0 0 0,2 0 0 0 0,-1 0 0 0 0,1 0 1 0 0,0 0-1 0 0,0 0 0 0 0,1 0 0 0 0,0 0 0 0 0,1 0 0 0 0,2 9 0 0 0,-3-14-134 0 0,0-1-1 0 0,1 1 1 0 0,-1 0 0 0 0,0-1-1 0 0,1 0 1 0 0,-1 1-1 0 0,1-1 1 0 0,0 0-1 0 0,0 0 1 0 0,-1 1 0 0 0,2-1-1 0 0,3 3 1 0 0,-4-4-167 0 0,0 0 0 0 0,0 0 0 0 0,1 0 0 0 0,-1 0 0 0 0,0 0 0 0 0,1 0 0 0 0,-1 0 0 0 0,1-1 0 0 0,-1 1 0 0 0,1-1 0 0 0,-1 0 1 0 0,1 0-1 0 0,-1 0 0 0 0,1 0 0 0 0,-1 0 0 0 0,1 0 0 0 0,-1-1 0 0 0,1 1 0 0 0,-1-1 0 0 0,1 0 0 0 0,-1 0 0 0 0,4-1 0 0 0,9-7-6880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7:16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0 8752 0 0,'-17'17'1097'0'0,"6"-7"1981"0"0,-17 21 1 0 0,23-25-2757 0 0,1 1-1 0 0,-1 0 0 0 0,1 0 0 0 0,0 0 1 0 0,1 0-1 0 0,0 1 0 0 0,0-1 1 0 0,0 1-1 0 0,1 0 0 0 0,0-1 1 0 0,1 1-1 0 0,0 0 0 0 0,0 1 1 0 0,1 11-1 0 0,0-20-317 0 0,0 0-1 0 0,0 0 1 0 0,0 1 0 0 0,0-1 0 0 0,1 0-1 0 0,-1 0 1 0 0,0 0 0 0 0,0 0 0 0 0,0 0-1 0 0,1 0 1 0 0,-1 1 0 0 0,0-1-1 0 0,0 0 1 0 0,1 0 0 0 0,-1 0 0 0 0,0 0-1 0 0,0 0 1 0 0,0 0 0 0 0,1 0 0 0 0,-1 0-1 0 0,0 0 1 0 0,0 0 0 0 0,1 0-1 0 0,-1 0 1 0 0,0 0 0 0 0,0 0 0 0 0,1-1-1 0 0,-1 1 1 0 0,0 0 0 0 0,0 0 0 0 0,0 0-1 0 0,1 0 1 0 0,-1 0 0 0 0,0 0-1 0 0,0 0 1 0 0,1-1 0 0 0,8-3 15 0 0,-1-2 52 0 0,0-1 0 0 0,-1 0 0 0 0,0 0 0 0 0,10-12 0 0 0,-3 2-10 0 0,1-1 191 0 0,-12 14-82 0 0,0-1 1 0 0,0 1 0 0 0,0 0 0 0 0,1 1-1 0 0,-1-1 1 0 0,1 1 0 0 0,0-1 0 0 0,0 1-1 0 0,8-4 1 0 0,-11 6 1 0 0,1 4 9 0 0,0-1 1 0 0,0 0-1 0 0,0 1 0 0 0,0 0 1 0 0,2 4-1 0 0,4 23-72 0 0,-5-16-98 0 0,-1 2 42 0 0,-1-13-48 0 0,-1 0 1 0 0,0-1 0 0 0,1 1-1 0 0,-1 0 1 0 0,1-1-1 0 0,0 1 1 0 0,0-1 0 0 0,0 1-1 0 0,0-1 1 0 0,0 1 0 0 0,0-1-1 0 0,1 0 1 0 0,-1 1 0 0 0,3 1-1 0 0,-3-3-54 0 0,-1-1 0 0 0,1 1 0 0 0,0-1 0 0 0,0 1 0 0 0,0-1 0 0 0,-1 1 0 0 0,1-1 1 0 0,0 1-1 0 0,0-1 0 0 0,0 0 0 0 0,0 0 0 0 0,0 0 0 0 0,0 1 0 0 0,0-1 0 0 0,0 0 0 0 0,-1 0 0 0 0,1 0 0 0 0,0 0 0 0 0,0 0 0 0 0,0 0 0 0 0,0-1 0 0 0,2 1 0 0 0,0-1-1196 0 0,0 0 0 0 0,0 0 0 0 0,0-1 0 0 0,0 1 0 0 0,4-3 0 0 0,5-6-5778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7:16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84 215 5528 0 0,'-7'5'568'0'0,"-10"16"441"0"0,-5 18 6026 0 0,12-19-4863 0 0,5-10-1379 0 0,0 0 0 0 0,0 0 0 0 0,-4 16 0 0 0,8-23-656 0 0,1 1-1 0 0,-1-1 1 0 0,0 0-1 0 0,1 0 1 0 0,-1 0-1 0 0,1 0 1 0 0,0 1-1 0 0,0-1 1 0 0,0 0-1 0 0,1 0 1 0 0,-1 0-1 0 0,1 1 1 0 0,0-1-1 0 0,0 0 1 0 0,0 0-1 0 0,2 5 1 0 0,-2-7-118 0 0,0 0 1 0 0,-1 0 0 0 0,1 0-1 0 0,0-1 1 0 0,0 1 0 0 0,0 0-1 0 0,0-1 1 0 0,0 1 0 0 0,0 0-1 0 0,0-1 1 0 0,0 1 0 0 0,0-1-1 0 0,0 1 1 0 0,0-1 0 0 0,0 0 0 0 0,0 1-1 0 0,0-1 1 0 0,0 0 0 0 0,0 0-1 0 0,0 0 1 0 0,0 0 0 0 0,0 0-1 0 0,1 0 1 0 0,-1 0 0 0 0,0 0-1 0 0,0 0 1 0 0,0-1 0 0 0,0 1-1 0 0,0 0 1 0 0,0-1 0 0 0,0 1-1 0 0,2-2 1 0 0,0 1 7 0 0,-1 0 0 0 0,1-1 0 0 0,0 0 0 0 0,-1 0 0 0 0,1 1 0 0 0,-1-1 0 0 0,0-1 0 0 0,1 1 0 0 0,-1 0 0 0 0,3-5 0 0 0,15-27 165 0 0,-1 0-1 0 0,17-43 1 0 0,-30 59-175 0 0,0 0 1 0 0,0 0-1 0 0,-2 0 0 0 0,0-1 1 0 0,-2 0-1 0 0,2-30 0 0 0,-4 46-12 0 0,0-11 20 0 0,0 0 0 0 0,-1 0 0 0 0,0 0 0 0 0,-5-19 0 0 0,5 32 231 0 0,0 9-18 0 0,-2 3-173 0 0,-1 0 0 0 0,2 1-1 0 0,-1 0 1 0 0,0 22 0 0 0,3 50 60 0 0,2-31-94 0 0,-2-36-34 0 0,2 1 0 0 0,0-1 0 0 0,7 28 0 0 0,4-7-6754 0 0,-5-18-881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7:35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3224 0 0,'2'-15'1026'0'0,"4"-3"5240"0"0,0 2-3701 0 0,-3 6-1425 0 0,-3 8-963 0 0,0 0 0 0 0,0 1-1 0 0,1-1 1 0 0,-1 0-1 0 0,1 1 1 0 0,0-1 0 0 0,-1 1-1 0 0,1-1 1 0 0,1-1 0 0 0,10-17 3908 0 0,-11 21-3681 0 0,0 2-316 0 0,1 0 1 0 0,0 1 0 0 0,-1-1 0 0 0,0 1 0 0 0,0 0-1 0 0,0-1 1 0 0,0 1 0 0 0,0 0 0 0 0,0 5-1 0 0,-1 39-37 0 0,0-34-19 0 0,4 112-32 0 0,-3-103 0 0 0,7 36 0 0 0,-7-52 0 0 0,0-1 0 0 0,1 1 0 0 0,0-1 0 0 0,1 1 0 0 0,-1-1 0 0 0,1 0 0 0 0,0 0 0 0 0,1 0 0 0 0,7 10 0 0 0,-10-15 13 0 0,0-1 0 0 0,-1 1 0 0 0,1 0 0 0 0,0-1 0 0 0,0 1 0 0 0,0-1 0 0 0,0 1 0 0 0,0-1 0 0 0,-1 1 0 0 0,1-1 0 0 0,0 0 0 0 0,0 1 0 0 0,0-1 0 0 0,0 0 0 0 0,0 0 0 0 0,0 0 0 0 0,0 0 0 0 0,0 0 0 0 0,0 0 0 0 0,0 0 0 0 0,0 0 0 0 0,0 0 0 0 0,0 0 0 0 0,0-1 0 0 0,0 1 0 0 0,0 0-1 0 0,0-1 1 0 0,0 1 0 0 0,0 0 0 0 0,0-1 0 0 0,1 0 0 0 0,4-3 100 0 0,0 0 1 0 0,-1-1-1 0 0,9-7 0 0 0,3-2 246 0 0,-4 5-54 0 0,-8 5-162 0 0,1 0 0 0 0,0 1 1 0 0,0 0-1 0 0,0 0 0 0 0,0 0 0 0 0,8-2 1 0 0,-12 4-159 0 0,0 1 0 0 0,0 0 0 0 0,1 0 0 0 0,-1 0-1 0 0,0 0 1 0 0,0 0 0 0 0,0 0 0 0 0,1 1 0 0 0,-1-1 0 0 0,0 1 0 0 0,0-1 0 0 0,0 1 0 0 0,0 0 0 0 0,0 0 0 0 0,0 0 0 0 0,0 0 0 0 0,0 0 0 0 0,0 0 0 0 0,0 0 0 0 0,-1 1 0 0 0,1-1 0 0 0,0 1 0 0 0,2 2 0 0 0,3 5 10 0 0,-1 0 0 0 0,1 1 0 0 0,-1 0 1 0 0,-1 0-1 0 0,6 12 0 0 0,-10-20 4 0 0,-1-1-42 0 0,1 1 0 0 0,0-1 0 0 0,-1 0 0 0 0,1 0 0 0 0,0 0 0 0 0,0 0 0 0 0,0 0 0 0 0,0 0 0 0 0,0 0 0 0 0,0 0-1 0 0,1 0 1 0 0,-1 0 0 0 0,0 0 0 0 0,0-1 0 0 0,1 1 0 0 0,-1 0 0 0 0,2 0 0 0 0,9-2-6367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7:35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8752 0 0,'0'0'1064'0'0,"2"1"-238"0"0,1-1-462 0 0,0 1-1 0 0,1-1 0 0 0,-1 0 0 0 0,0 0 0 0 0,0 0 0 0 0,1-1 1 0 0,-1 1-1 0 0,0-1 0 0 0,0 0 0 0 0,0 0 0 0 0,0 0 0 0 0,0 0 1 0 0,0 0-1 0 0,0-1 0 0 0,5-3 0 0 0,3-1 572 0 0,0-2-1 0 0,16-14 1 0 0,-22 18-786 0 0,-1-1 1 0 0,1 0 0 0 0,-1 0-1 0 0,0-1 1 0 0,5-9 0 0 0,-8 13-93 0 0,0 0 0 0 0,0 0 0 0 0,0-1 0 0 0,0 1 0 0 0,0 0 1 0 0,0-1-1 0 0,0 1 0 0 0,-1-1 0 0 0,0 1 0 0 0,1-1 0 0 0,-1 1 0 0 0,0-1 1 0 0,0 1-1 0 0,0-1 0 0 0,0 1 0 0 0,-1-1 0 0 0,0-2 0 0 0,1 4 129 0 0,-8 5-426 0 0,5-1 256 0 0,0 0 0 0 0,1 0 0 0 0,0 0 0 0 0,-1 0 0 0 0,1 0 0 0 0,1 1 0 0 0,-1-1 0 0 0,0 1 0 0 0,-1 5 0 0 0,-8 38 250 0 0,8-30-270 0 0,2-11 17 0 0,0 0-1 0 0,0 0 0 0 0,1 0 0 0 0,0 0 1 0 0,0 0-1 0 0,2 11 0 0 0,-1-14-12 0 0,-1-1-1 0 0,1 1 1 0 0,0 0 0 0 0,0 0-1 0 0,0 0 1 0 0,0-1 0 0 0,0 1-1 0 0,0-1 1 0 0,1 1 0 0 0,0-1-1 0 0,-1 1 1 0 0,1-1 0 0 0,0 0-1 0 0,0 0 1 0 0,0 0 0 0 0,4 3-1 0 0,-5-4-153 0 0,1 0 1 0 0,0-1-1 0 0,0 1 0 0 0,0-1 0 0 0,0 0 0 0 0,0 1 0 0 0,-1-1 1 0 0,1 0-1 0 0,0 0 0 0 0,0 0 0 0 0,0 0 0 0 0,0 0 0 0 0,0-1 0 0 0,0 1 1 0 0,0-1-1 0 0,-1 1 0 0 0,3-2 0 0 0,10-4-1397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7:36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2 11976 0 0,'-5'2'122'0'0,"1"0"0"0"0,0 0 0 0 0,0 1 0 0 0,0 0 0 0 0,0 0 0 0 0,0 0 0 0 0,1 0 0 0 0,-1 0 0 0 0,-3 6 0 0 0,-26 36 108 0 0,25-33 748 0 0,1 1-1 0 0,1 0 1 0 0,-9 24-1 0 0,12-29-557 0 0,0 1-1 0 0,1-1 1 0 0,1 1-1 0 0,-1 0 0 0 0,1-1 1 0 0,1 1-1 0 0,0 12 0 0 0,0-20-396 0 0,0 0 0 0 0,0 0 0 0 0,0 0 0 0 0,0 0 0 0 0,0-1 0 0 0,1 1 0 0 0,-1 0 0 0 0,0 0-1 0 0,0 0 1 0 0,1-1 0 0 0,-1 1 0 0 0,1 0 0 0 0,-1 0 0 0 0,0-1 0 0 0,1 1 0 0 0,0 0 0 0 0,-1-1 0 0 0,1 1-1 0 0,-1-1 1 0 0,1 1 0 0 0,0 0 0 0 0,-1-1 0 0 0,1 0 0 0 0,0 1 0 0 0,-1-1 0 0 0,1 1 0 0 0,0-1 0 0 0,0 0 0 0 0,-1 1-1 0 0,1-1 1 0 0,0 0 0 0 0,0 0 0 0 0,0 0 0 0 0,0 0 0 0 0,-1 0 0 0 0,1 0 0 0 0,0 0 0 0 0,0 0 0 0 0,0 0-1 0 0,0 0 1 0 0,-1 0 0 0 0,1 0 0 0 0,0 0 0 0 0,0-1 0 0 0,0 1 0 0 0,-1 0 0 0 0,2-1 0 0 0,1 0 117 0 0,1-1 1 0 0,-1 1 0 0 0,0-1-1 0 0,0 0 1 0 0,0 0 0 0 0,0 0-1 0 0,-1 0 1 0 0,1 0 0 0 0,0-1-1 0 0,2-3 1 0 0,2-4-163 0 0,0-1 0 0 0,-1 0 0 0 0,0 0 0 0 0,-1-1 0 0 0,0 0 0 0 0,4-19 0 0 0,-2 0 410 0 0,4-46 1 0 0,-11 74-209 0 0,1 1 0 0 0,-1-1 0 0 0,1 1 0 0 0,0 0 0 0 0,0-1 1 0 0,0 1-1 0 0,1-3 0 0 0,7 27-15 0 0,-6 4-165 0 0,-1-10 0 0 0,5 21 0 0 0,-6-32-139 0 0,1 0 1 0 0,0 0-1 0 0,0-1 0 0 0,1 1 0 0 0,-1-1 1 0 0,1 1-1 0 0,0-1 0 0 0,0 0 0 0 0,1 0 1 0 0,-1 0-1 0 0,1 0 0 0 0,7 5 0 0 0,7 2-14904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7:3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115 171 9672 0 0,'-3'0'352'0'0,"0"1"-1"0"0,0-1 1 0 0,0 1 0 0 0,0 0 0 0 0,0 0-1 0 0,0 0 1 0 0,0 0 0 0 0,1 1 0 0 0,-1-1 0 0 0,0 1-1 0 0,1-1 1 0 0,0 1 0 0 0,-1 0 0 0 0,1 0 0 0 0,0 0-1 0 0,-3 3 1 0 0,-2 3 738 0 0,0 1-1 0 0,-12 19 1 0 0,14-19-1023 0 0,0 0 1 0 0,1 0-1 0 0,0 0 0 0 0,1 1 1 0 0,0-1-1 0 0,0 1 0 0 0,1 0 1 0 0,0 0-1 0 0,1 0 1 0 0,-1 10-1 0 0,3-16 45 0 0,-1 0-1 0 0,1 0 1 0 0,0 0 0 0 0,0 0-1 0 0,0-1 1 0 0,0 1 0 0 0,1 0-1 0 0,-1-1 1 0 0,1 1-1 0 0,0-1 1 0 0,0 1 0 0 0,0-1-1 0 0,1 0 1 0 0,4 5 0 0 0,-7-8-88 0 0,1 1 0 0 0,0-1 0 0 0,0 1 0 0 0,0-1 0 0 0,0 0 0 0 0,0 1 0 0 0,0-1 0 0 0,-1 0 0 0 0,1 0 0 0 0,0 0 0 0 0,0 1 0 0 0,0-1 0 0 0,0 0 0 0 0,0 0 1 0 0,0 0-1 0 0,0-1 0 0 0,0 1 0 0 0,0 0 0 0 0,0 0 0 0 0,0-1 0 0 0,0 1 0 0 0,0 0 0 0 0,-1-1 0 0 0,1 1 0 0 0,0-1 0 0 0,0 1 0 0 0,0-1 0 0 0,-1 1 0 0 0,1-1 0 0 0,1-1 0 0 0,2-1 73 0 0,1-2 0 0 0,-1 1 0 0 0,5-7-1 0 0,-7 8-38 0 0,8-11 57 0 0,0 0-1 0 0,-1-1 1 0 0,-1-1-1 0 0,0 0 0 0 0,-1 0 1 0 0,9-31-1 0 0,15-106 114 0 0,-23 109-41 0 0,-6 31 213 0 0,1-23 0 0 0,-3 35 144 0 0,0 3-376 0 0,-7 22 102 0 0,4-15-229 0 0,1 1-1 0 0,-2 13 1 0 0,-3 146 501 0 0,8-97-2695 0 0,-1-9-4402 0 0,0-37-966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0:53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12728 0 0,'0'0'7234'0'0,"4"-8"-5442"0"0,-1 6-1504 0 0,-2 1-228 0 0,-1 1 0 0 0,1-1 0 0 0,0 0 0 0 0,0 1 0 0 0,0-1 0 0 0,0 1 1 0 0,0-1-1 0 0,0 1 0 0 0,0-1 0 0 0,1 1 0 0 0,-1 0 0 0 0,0 0 0 0 0,0-1 0 0 0,0 1 0 0 0,0 0 0 0 0,0 0 0 0 0,0 0 0 0 0,1 0 0 0 0,-1 1 0 0 0,0-1 0 0 0,0 0 0 0 0,0 0 0 0 0,0 1 0 0 0,1-1 0 0 0,0 1-10 0 0,0-1 0 0 0,-1 1 0 0 0,1-1 0 0 0,-1 1 0 0 0,1 0 0 0 0,-1-1 0 0 0,0 1 0 0 0,1 0 0 0 0,-1 0 0 0 0,0 0 0 0 0,1 0 0 0 0,-1 0 0 0 0,0 0 0 0 0,0 1 0 0 0,2 2-1 0 0,2 1 368 0 0,-2-2-341 0 0,1 0 1 0 0,-1-1-1 0 0,1 1 0 0 0,0-1 0 0 0,0 0 0 0 0,0-1 0 0 0,0 1 1 0 0,0-1-1 0 0,0 1 0 0 0,1-1 0 0 0,-1 0 0 0 0,0-1 1 0 0,1 1-1 0 0,-1-1 0 0 0,6 0 0 0 0,7-1 430 0 0,1-1-1 0 0,26-6 1 0 0,-14 3-290 0 0,42-6-52 0 0,118-1 0 0 0,-152 10 116 0 0,46-7-1 0 0,-73 7-231 0 0,40-5 286 0 0,1 2-1 0 0,67 2 1 0 0,-17 2-334 0 0,-34 0 0 0 0,38-4 0 0 0,-24 1 0 0 0,35 3 0 0 0,130 15 0 0 0,-202-9 7 0 0,335 31 242 0 0,-340-33-135 0 0,120 4 300 0 0,105 1-13 0 0,4 14-10 0 0,-162-11-352 0 0,-45-4 186 0 0,10 1-41 0 0,44 4-35 0 0,-95-11-9 0 0,-1-2 0 0 0,0 0 0 0 0,36-6 0 0 0,65-18-473 0 0,14-7 989 0 0,-100 25-645 0 0,-33 7 21 0 0,-25 2-566 0 0,2 1-637 0 0,-7 2-796 0 0,10 2-6812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7:37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165 585 8752 0 0,'0'0'793'0'0,"1"0"-650"0"0,3 2 63 0 0,-4-2 108 0 0,1 0 0 0 0,-1 0 0 0 0,1 1 0 0 0,-1-1 0 0 0,1 0 0 0 0,0 0 0 0 0,-1 0 0 0 0,1 0 0 0 0,-1 0 0 0 0,1 0 0 0 0,-1 0-1 0 0,1 0 1 0 0,0 0 0 0 0,-1 0 0 0 0,1 0 0 0 0,-1 0 0 0 0,1 0 0 0 0,-1-1 0 0 0,1 1 0 0 0,-1 0 0 0 0,1 0 0 0 0,-1 0 0 0 0,1-1 0 0 0,-1 1 0 0 0,1-1-1 0 0,3-5 2598 0 0,-2-3-3517 0 0,-2 2 860 0 0,0-1 0 0 0,0 0 0 0 0,-1 1 1 0 0,0-1-1 0 0,-3-9 0 0 0,0 4-78 0 0,0-1 1 0 0,-1 1-1 0 0,-1 0 0 0 0,-1 1 1 0 0,1-1-1 0 0,-10-11 0 0 0,-17-32 71 0 0,9 7-62 0 0,-22-49 407 0 0,38 79-429 0 0,1 0-1 0 0,1-1 1 0 0,-4-25-1 0 0,9 41-112 0 0,1-1 1 0 0,-1 0-1 0 0,1 0 1 0 0,0 0-1 0 0,1 0 0 0 0,-1 1 1 0 0,1-1-1 0 0,0 0 1 0 0,0 0-1 0 0,0 1 0 0 0,3-6 1 0 0,-3 7-38 0 0,0 1 0 0 0,0-1 0 0 0,1 1 0 0 0,-1 0 0 0 0,1-1 0 0 0,0 1 0 0 0,0 0 0 0 0,0 0 0 0 0,0 0 0 0 0,0 0 0 0 0,0 1-1 0 0,0-1 1 0 0,0 0 0 0 0,1 1 0 0 0,-1 0 0 0 0,1 0 0 0 0,-1-1 0 0 0,1 1 0 0 0,-1 1 0 0 0,6-2 0 0 0,4-1-19 0 0,0 2 0 0 0,0-1 0 0 0,0 2 0 0 0,0-1 0 0 0,0 2 0 0 0,0 0 0 0 0,22 4 0 0 0,-28-4-3 0 0,-1 1-1 0 0,1 0 1 0 0,-1 0 0 0 0,1 0-1 0 0,-1 0 1 0 0,0 1-1 0 0,0 0 1 0 0,0 0 0 0 0,-1 0-1 0 0,1 1 1 0 0,-1 0-1 0 0,0-1 1 0 0,0 2 0 0 0,0-1-1 0 0,0 0 1 0 0,-1 1-1 0 0,1-1 1 0 0,3 10 0 0 0,-2-4-381 0 0,-1 0 1 0 0,0 0 0 0 0,-1 0 0 0 0,0 0 0 0 0,-1 0 0 0 0,0 1 0 0 0,0-1 0 0 0,-1 1 0 0 0,-1 0 0 0 0,1-1 0 0 0,-2 1 0 0 0,0 0-1 0 0,0-1 1 0 0,-1 1 0 0 0,0-1 0 0 0,-6 16 0 0 0,-2-1-1138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7:37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11 149 9216 0 0,'-5'0'830'0'0,"0"0"-322"0"0,24-13 6595 0 0,94-52-660 0 0,5 7-7900 0 0,-112 56 405 0 0,0-1-1 0 0,0 1 0 0 0,0 1 0 0 0,9-3 0 0 0,-6 4-750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7:37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55 11144 0 0,'2'17'805'0'0,"0"0"0"0"0,-1-1-1 0 0,0 1 1 0 0,-1 0 0 0 0,-1 0 0 0 0,-4 20 0 0 0,3-28-216 0 0,0-1 555 0 0,0 1 0 0 0,-1 15 1103 0 0,1-32-1174 0 0,3 4-876 0 0,-1-1 0 0 0,1 0 0 0 0,0 0 0 0 0,1 1 0 0 0,-1-1 0 0 0,1 1 0 0 0,3-8 0 0 0,19-29 129 0 0,-15 28-524 0 0,1 0 1 0 0,0 1 0 0 0,21-20-1 0 0,-25 27-277 0 0,0 0 0 0 0,1 0 0 0 0,0 0-1 0 0,0 0 1 0 0,0 1 0 0 0,1 0 0 0 0,-1 1 0 0 0,1 0 0 0 0,8-3-1 0 0,-4 4-583 0 0,-1 0-1 0 0,0 0 1 0 0,21 0-1 0 0,-32 2 1073 0 0,1 0 0 0 0,-1 0 0 0 0,1 0-1 0 0,-1 1 1 0 0,0-1 0 0 0,1 0 0 0 0,-1 0 0 0 0,1 0 0 0 0,-1 0 0 0 0,0 0 0 0 0,1 1 0 0 0,-1-1-1 0 0,0 0 1 0 0,1 0 0 0 0,-1 1 0 0 0,0-1 0 0 0,1 0 0 0 0,-1 1 0 0 0,0-1 0 0 0,1 0 0 0 0,-1 1-1 0 0,0-1 1 0 0,0 0 0 0 0,0 1 0 0 0,1-1 0 0 0,-1 1 0 0 0,0-1 0 0 0,0 0 0 0 0,0 1 0 0 0,0-1-1 0 0,0 1 1 0 0,0-1 0 0 0,0 0 0 0 0,0 1 0 0 0,0-1 0 0 0,0 1 0 0 0,0-1 0 0 0,0 1 0 0 0,0-1-1 0 0,0 0 1 0 0,0 1 0 0 0,0-1 0 0 0,0 1 0 0 0,0-1 0 0 0,-1 0 0 0 0,1 1 0 0 0,0 0 0 0 0,-10 23 1560 0 0,8-21-1205 0 0,-7 12 779 0 0,7-12-854 0 0,0 0 0 0 0,1 0 0 0 0,-1 0 0 0 0,0 0 0 0 0,1 0 0 0 0,-2 7 0 0 0,-3 11 821 0 0,4-15-786 0 0,1 0 0 0 0,-1 0 0 0 0,1 0 0 0 0,0 0 1 0 0,0 7-1 0 0,1-12-282 0 0,0-1 1 0 0,1 0-1 0 0,-1 1 1 0 0,0-1-1 0 0,0 1 1 0 0,0-1-1 0 0,0 1 0 0 0,0-1 1 0 0,1 1-1 0 0,-1-1 1 0 0,0 0-1 0 0,0 1 1 0 0,1-1-1 0 0,-1 0 1 0 0,0 1-1 0 0,1-1 0 0 0,-1 0 1 0 0,0 1-1 0 0,1-1 1 0 0,-1 0-1 0 0,0 1 1 0 0,1-1-1 0 0,-1 0 0 0 0,1 0 1 0 0,-1 0-1 0 0,1 1 1 0 0,-1-1-1 0 0,1 0 1 0 0,-1 0-1 0 0,0 0 1 0 0,1 0-1 0 0,-1 0 0 0 0,1 0 1 0 0,-1 0-1 0 0,1 0 1 0 0,-1 0-1 0 0,1 0 1 0 0,-1 0-1 0 0,1 0 0 0 0,-1 0 1 0 0,1 0-1 0 0,-1-1 1 0 0,1 1-1 0 0,26-8-861 0 0,-20 5-100 0 0,2 1-657 0 0,0-1-68 0 0</inkml:trace>
  <inkml:trace contextRef="#ctx0" brushRef="#br0" timeOffset="1">326 212 10592 0 0,'2'-4'7916'0'0,"5"-6"-5407"0"0,9-19 407 0 0,-11 19-2390 0 0,1-1 0 0 0,10-13 0 0 0,-14 22-476 0 0,0 0 0 0 0,0 0 0 0 0,0 0 0 0 0,0 0 0 0 0,0 0-1 0 0,0 0 1 0 0,0 0 0 0 0,1 1 0 0 0,-1-1 0 0 0,1 1 0 0 0,-1 0 0 0 0,1 0 0 0 0,-1 0 0 0 0,1 0 0 0 0,3-1 0 0 0,-2 2-49 0 0,0 0 0 0 0,0 0 1 0 0,0 0-1 0 0,0 1 0 0 0,0-1 0 0 0,0 1 0 0 0,0 0 1 0 0,0 0-1 0 0,0 1 0 0 0,4 1 0 0 0,-6-3-45 0 0,0-1 0 0 0,-1 1 0 0 0,1-1 0 0 0,-1 1 0 0 0,1-1 0 0 0,-1 0 0 0 0,1 0 0 0 0,-1 1 0 0 0,3-3 0 0 0,-1 1-319 0 0,0-1 0 0 0,0 0 0 0 0,-1 0 0 0 0,1 0 0 0 0,-1 0 0 0 0,1 0-1 0 0,-1 0 1 0 0,3-6 0 0 0,13-31-3877 0 0,-15 32 2892 0 0,3-11-5039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7:38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9 10592 0 0,'0'-1'28'0'0,"0"1"1"0"0,0 0 0 0 0,0-1-1 0 0,1 1 1 0 0,-1-1-1 0 0,0 1 1 0 0,0 0 0 0 0,0-1-1 0 0,0 1 1 0 0,0 0 0 0 0,1-1-1 0 0,-1 1 1 0 0,0 0 0 0 0,0-1-1 0 0,0 1 1 0 0,1 0-1 0 0,-1 0 1 0 0,0-1 0 0 0,1 1-1 0 0,-1 0 1 0 0,0 0 0 0 0,0-1-1 0 0,1 1 1 0 0,-1 0 0 0 0,1 0-1 0 0,-1 0 1 0 0,0 0-1 0 0,1-1 1 0 0,0 1 0 0 0,6 10 1382 0 0,-5-6-980 0 0,2 3 363 0 0,-1-1 0 0 0,0 1 1 0 0,-1 0-1 0 0,0-1 0 0 0,0 1 0 0 0,1 11 0 0 0,3 46 896 0 0,-2-19-890 0 0,13 197 1377 0 0,-17-232-2198 0 0,-1 0 0 0 0,-1 15 0 0 0,-4-7-6384 0 0,0-9-910 0 0</inkml:trace>
  <inkml:trace contextRef="#ctx0" brushRef="#br0" timeOffset="1">1 199 18743 0 0,'9'-8'1999'0'0,"20"-6"-412"0"0,52-19-1 0 0,-60 28-1173 0 0,0 1 0 0 0,1 0 0 0 0,40 0 0 0 0,-48 3-1463 0 0,0 0-1 0 0,-1 2 0 0 0,23 2 1 0 0,-17 2-484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8:52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51 6448 0 0,'0'0'932'0'0,"3"-14"4202"0"0,-3 12-4634 0 0,0 1-1 0 0,1-1 0 0 0,-1 0 0 0 0,0 0 1 0 0,0 0-1 0 0,-1 0 0 0 0,1 1 1 0 0,0-1-1 0 0,0 0 0 0 0,-1 0 1 0 0,1 0-1 0 0,-2-2 0 0 0,1 3-406 0 0,1 0 0 0 0,0 1 0 0 0,0-1 0 0 0,-1 1 0 0 0,1-1 0 0 0,0 1-1 0 0,-1-1 1 0 0,1 1 0 0 0,-1-1 0 0 0,1 1 0 0 0,-1-1 0 0 0,1 1 0 0 0,-1-1 0 0 0,1 1 0 0 0,-1 0 0 0 0,1-1-1 0 0,-1 1 1 0 0,0 0 0 0 0,1 0 0 0 0,-1-1 0 0 0,1 1 0 0 0,-1 0 0 0 0,0 0 0 0 0,1 0 0 0 0,-1 0 0 0 0,0 0-1 0 0,1 0 1 0 0,-1 0 0 0 0,0 0 0 0 0,1 0 0 0 0,-1 0 0 0 0,0 0 0 0 0,1 0 0 0 0,-1 0 0 0 0,0 0 0 0 0,1 1-1 0 0,-2-1 1 0 0,0 2-3 0 0,0 0 0 0 0,-1 0 0 0 0,1 1 0 0 0,0-1 0 0 0,0 0-1 0 0,0 1 1 0 0,1-1 0 0 0,-1 1 0 0 0,1-1 0 0 0,-1 1 0 0 0,1 0 0 0 0,-2 5-1 0 0,0 0 15 0 0,0-3-70 0 0,1 1 0 0 0,0-1 0 0 0,1 1 0 0 0,0 0 0 0 0,0 0 0 0 0,0 0 0 0 0,0 0 0 0 0,1 0 0 0 0,0 7 0 0 0,1-9-28 0 0,-1 1 1 0 0,1-1 0 0 0,0 0-1 0 0,-1 1 1 0 0,2-1-1 0 0,-1 0 1 0 0,1 0 0 0 0,-1 0-1 0 0,1 0 1 0 0,0 0-1 0 0,0-1 1 0 0,1 1 0 0 0,3 4-1 0 0,-4-5-26 0 0,0-1 0 0 0,1 0 0 0 0,-1 0 0 0 0,1-1 0 0 0,-1 1 0 0 0,1 0 0 0 0,-1-1 0 0 0,1 1 0 0 0,0-1 0 0 0,0 0 0 0 0,0 0 0 0 0,0 0 1 0 0,0-1-1 0 0,0 1 0 0 0,0-1 0 0 0,4 1 0 0 0,0-1-580 0 0,-1 0 0 0 0,1-1 1 0 0,-1 0-1 0 0,1 0 0 0 0,-1-1 1 0 0,9-2-1 0 0,1-1-935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8:52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11520 0 0,'-2'1'126'0'0,"1"1"-1"0"0,-1-1 1 0 0,1 1 0 0 0,0-1 0 0 0,0 1 0 0 0,-1 0 0 0 0,1-1 0 0 0,0 1 0 0 0,0 0-1 0 0,1 0 1 0 0,-2 2 0 0 0,-6 24 1681 0 0,6-22-915 0 0,-16 63 3331 0 0,-12 34-2866 0 0,24-83-1323 0 0,1 1 0 0 0,1-1 0 0 0,1 1 0 0 0,-1 34 0 0 0,4-54-63 0 0,0 3-224 0 0,0 1 0 0 0,0 0 1 0 0,0-1-1 0 0,1 1 0 0 0,-1-1 1 0 0,1 1-1 0 0,0-1 0 0 0,4 9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8:53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6448 0 0,'-3'0'223'0'0,"0"0"0"0"0,0 0 0 0 0,1 0 0 0 0,-1 0 0 0 0,0 0 0 0 0,1 1 0 0 0,-1 0 0 0 0,0-1-1 0 0,1 1 1 0 0,-1 0 0 0 0,1 0 0 0 0,-1 0 0 0 0,1 1 0 0 0,0-1 0 0 0,-1 1 0 0 0,-1 1 0 0 0,-6 5 2166 0 0,0 0-1 0 0,-9 11 0 0 0,12-12-1928 0 0,1 1-1 0 0,0 0 0 0 0,0 1 1 0 0,1-1-1 0 0,0 1 0 0 0,0 0 1 0 0,-5 17-1 0 0,9-24-369 0 0,1 0-1 0 0,-1 0 1 0 0,1 0 0 0 0,-1 0-1 0 0,1 0 1 0 0,0 0 0 0 0,0 0-1 0 0,0 1 1 0 0,0-1 0 0 0,0 0-1 0 0,1 0 1 0 0,-1 0 0 0 0,0 0-1 0 0,1 0 1 0 0,0 0 0 0 0,-1 0-1 0 0,1 0 1 0 0,0 0 0 0 0,0 0-1 0 0,0 0 1 0 0,0-1 0 0 0,1 1-1 0 0,-1 0 1 0 0,0-1 0 0 0,1 1-1 0 0,-1-1 1 0 0,1 1 0 0 0,3 1-1 0 0,1 1 56 0 0,0 0-1 0 0,0-1 0 0 0,0 0 0 0 0,1 0 0 0 0,-1 0 0 0 0,1-1 0 0 0,8 2 0 0 0,32 4 427 0 0,-37-7-405 0 0,1 0 1 0 0,0 1-1 0 0,0 1 1 0 0,-1 0-1 0 0,1 0 1 0 0,-1 1-1 0 0,15 8 1 0 0,-22-10-151 0 0,0 0 0 0 0,0 1-1 0 0,0-1 1 0 0,0 1 0 0 0,0 0 0 0 0,-1 0 0 0 0,1 0 0 0 0,-1 0-1 0 0,0 0 1 0 0,0 1 0 0 0,0-1 0 0 0,0 1 0 0 0,-1-1-1 0 0,1 1 1 0 0,-1 0 0 0 0,0 0 0 0 0,0-1 0 0 0,0 1 0 0 0,-1 0-1 0 0,1 0 1 0 0,-1 0 0 0 0,0 0 0 0 0,-1 5 0 0 0,1-2-4 0 0,-1 1 0 0 0,-1-1 0 0 0,1 0 1 0 0,-1 0-1 0 0,0 0 0 0 0,-1 0 0 0 0,0 0 1 0 0,0 0-1 0 0,-1 0 0 0 0,1-1 0 0 0,-6 7 1 0 0,8-12-8 0 0,0 0 0 0 0,0 1 0 0 0,0-1-1 0 0,1 0 1 0 0,-1 0 0 0 0,-1 0 0 0 0,1 0 0 0 0,0-1 0 0 0,0 1 0 0 0,0 0 0 0 0,0 0 0 0 0,-1-1 0 0 0,1 1 0 0 0,0-1 0 0 0,0 1 0 0 0,-1-1 0 0 0,1 1 0 0 0,-1-1 0 0 0,1 0 0 0 0,0 1 0 0 0,-1-1 0 0 0,1 0 0 0 0,-1 0 0 0 0,1 0 0 0 0,0 0 0 0 0,-1-1 0 0 0,1 1 0 0 0,-1 0 0 0 0,1-1 0 0 0,0 1 0 0 0,-1 0 0 0 0,1-1 0 0 0,0 0 0 0 0,0 1 0 0 0,-1-1 0 0 0,1 0 0 0 0,0 0 0 0 0,0 1 0 0 0,0-1 0 0 0,-1-1 0 0 0,-5-4 30 0 0,1 0-1 0 0,1 0 0 0 0,-1-1 1 0 0,1 1-1 0 0,-5-9 0 0 0,7 10-14 0 0,1 0-1 0 0,0 0 1 0 0,0 0 0 0 0,0 0-1 0 0,1 0 1 0 0,-1 0 0 0 0,1-1-1 0 0,1 1 1 0 0,-1 0 0 0 0,1-1-1 0 0,0-7 1 0 0,1-8 73 0 0,6-31-1 0 0,-3 28-175 0 0,2 1 0 0 0,0-1 0 0 0,1 1 0 0 0,2 0 0 0 0,16-33 0 0 0,-18 42-709 0 0,-2-2-51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8:54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93 8288 0 0,'-1'-5'167'0'0,"1"4"-106"0"0,0 0 0 0 0,0 0 1 0 0,0 0-1 0 0,-1 0 1 0 0,1 0-1 0 0,-9-10 9446 0 0,17 8-5253 0 0,6-6-3469 0 0,-5 3-204 0 0,11-2 105 0 0,33-11 0 0 0,6-2-3278 0 0,-51 16 813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8:5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15840 0 0,'0'0'726'0'0,"-6"2"231"0"0,2 1-738 0 0,0 0-1 0 0,1-1 1 0 0,0 1-1 0 0,-1 0 1 0 0,1 1-1 0 0,1-1 1 0 0,-1 1-1 0 0,0-1 1 0 0,1 1-1 0 0,-1 0 1 0 0,1 0 0 0 0,0 0-1 0 0,1 0 1 0 0,-1 0-1 0 0,1 0 1 0 0,-2 8-1 0 0,1-6-43 0 0,0 0 0 0 0,1-1 1 0 0,-1 1-1 0 0,1 0 0 0 0,1 1 0 0 0,-1-1 0 0 0,1 0 0 0 0,0 0 1 0 0,1 0-1 0 0,-1 0 0 0 0,1 0 0 0 0,3 9 0 0 0,-4-14-153 0 0,1 0 0 0 0,0 0 0 0 0,-1 0 0 0 0,1 0 0 0 0,0 0 0 0 0,-1 0-1 0 0,1 0 1 0 0,0 0 0 0 0,0-1 0 0 0,0 1 0 0 0,0 0 0 0 0,0 0 0 0 0,0-1 0 0 0,0 1-1 0 0,0-1 1 0 0,0 1 0 0 0,0-1 0 0 0,1 1 0 0 0,-1-1 0 0 0,0 0 0 0 0,0 1 0 0 0,0-1 0 0 0,1 0-1 0 0,-1 0 1 0 0,0 0 0 0 0,0 0 0 0 0,1 0 0 0 0,-1 0 0 0 0,0 0 0 0 0,0 0 0 0 0,2-1-1 0 0,5-1 306 0 0,0 0 0 0 0,1-1 0 0 0,11-6 0 0 0,-3 3-99 0 0,11-4 254 0 0,-18 5-221 0 0,1 1 1 0 0,0 1-1 0 0,0 0 0 0 0,0 0 0 0 0,0 1 1 0 0,13-1-1 0 0,-23 3-241 0 0,-1 1 1 0 0,1-1 0 0 0,0 0-1 0 0,-1 0 1 0 0,1 0 0 0 0,-1 0-1 0 0,1 0 1 0 0,0 1 0 0 0,-1-1-1 0 0,1 0 1 0 0,-1 1 0 0 0,1-1-1 0 0,-1 0 1 0 0,1 1 0 0 0,-1-1-1 0 0,1 0 1 0 0,-1 1 0 0 0,1-1-1 0 0,-1 1 1 0 0,0-1 0 0 0,1 1-1 0 0,-1-1 1 0 0,1 1 0 0 0,-1 0-1 0 0,0-1 1 0 0,0 1 0 0 0,1-1-1 0 0,-1 1 1 0 0,0 0 0 0 0,0-1-1 0 0,0 1 1 0 0,0 0 0 0 0,1 1-8 0 0,-1 0 1 0 0,0-1 0 0 0,0 1 0 0 0,0 0-1 0 0,0 0 1 0 0,-1-1 0 0 0,1 1 0 0 0,0 0 0 0 0,-1-1-1 0 0,0 3 1 0 0,-1 1 8 0 0,0 0-4 0 0,0-1 0 0 0,0 1 0 0 0,-1-1 0 0 0,1 0 0 0 0,-1 0 0 0 0,0 0 0 0 0,-1 0 0 0 0,-4 5 0 0 0,3-5-12 0 0,-13 13 19 0 0,-1-1 0 0 0,-26 16-1 0 0,14-13-1847 0 0,1 1 0 0 0,-39 34 0 0 0,53-42-6899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8:55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74 129 9960 0 0,'-1'-17'905'0'0,"1"12"-780"0"0,-1 0 0 0 0,1 0 0 0 0,0 1 0 0 0,2-8 0 0 0,-2 6 379 0 0,0-1 0 0 0,0 1 0 0 0,-1-11 0 0 0,-1-6 676 0 0,0 4 1783 0 0,2 19-2914 0 0,0 0 0 0 0,0-1 0 0 0,0 1 0 0 0,-1 0-1 0 0,1 0 1 0 0,0 0 0 0 0,0 0 0 0 0,0 0 0 0 0,0 0-1 0 0,0 0 1 0 0,0 0 0 0 0,0-1 0 0 0,0 1 0 0 0,0 0-1 0 0,-1 0 1 0 0,1 0 0 0 0,0 0 0 0 0,0 0 0 0 0,0 0-1 0 0,0 0 1 0 0,0 0 0 0 0,0 0 0 0 0,0 0-1 0 0,-1 0 1 0 0,1 0 0 0 0,0 0 0 0 0,0 0 0 0 0,0 0-1 0 0,0 0 1 0 0,0 0 0 0 0,0 0 0 0 0,-1 0 0 0 0,1 0-1 0 0,0 0 1 0 0,0 0 0 0 0,0 0 0 0 0,0 0 0 0 0,0 0-1 0 0,-1 0 1 0 0,-6 9 389 0 0,-1 4-165 0 0,1 0-1 0 0,1 1 0 0 0,0 0 0 0 0,1 0 1 0 0,1 0-1 0 0,-5 23 0 0 0,4-9 272 0 0,2 1 0 0 0,-1 41 0 0 0,5-47-111 0 0,0-1 1 0 0,1 1-1 0 0,7 27 0 0 0,-7-40-275 0 0,1 1-1 0 0,0-1 0 0 0,1 0 0 0 0,0 0 0 0 0,1-1 0 0 0,0 1 0 0 0,0-1 0 0 0,13 17 1 0 0,-17-26-148 0 0,0 1 0 0 0,0 0 1 0 0,0 0-1 0 0,0-1 1 0 0,0 1-1 0 0,0-1 0 0 0,0 1 1 0 0,0-1-1 0 0,0 1 1 0 0,1-1-1 0 0,-1 0 0 0 0,0 1 1 0 0,0-1-1 0 0,0 0 1 0 0,1 0-1 0 0,-1 0 0 0 0,0 0 1 0 0,0 0-1 0 0,0 0 1 0 0,1 0-1 0 0,-1 0 0 0 0,1-1 1 0 0,2 0 12 0 0,-1 0 0 0 0,0 0 1 0 0,0 0-1 0 0,0 0 0 0 0,0 0 1 0 0,5-4-1 0 0,-3 1 18 0 0,0 0 0 0 0,-1-1-1 0 0,1 1 1 0 0,-1-1 0 0 0,0 0-1 0 0,0 0 1 0 0,-1 0 0 0 0,0-1-1 0 0,0 1 1 0 0,0-1 0 0 0,0 0-1 0 0,-1 1 1 0 0,0-1 0 0 0,0 0-1 0 0,-1-1 1 0 0,0 1 0 0 0,0 0-1 0 0,0 0 1 0 0,0-11 0 0 0,-1 11-26 0 0,0 0 0 0 0,-1 1 0 0 0,1-1 0 0 0,-1 0 0 0 0,0 1 0 0 0,0-1 0 0 0,-1 0 0 0 0,0 1 0 0 0,0 0 0 0 0,0-1 0 0 0,0 1 0 0 0,-1 0 0 0 0,0 0 0 0 0,0 0 0 0 0,-1 1 0 0 0,1-1 0 0 0,-1 1 0 0 0,0 0 0 0 0,0-1 0 0 0,0 2 0 0 0,-9-7 0 0 0,10 9-157 0 0,1 0 0 0 0,0 0 0 0 0,0 0 0 0 0,0 1 0 0 0,0-1 0 0 0,-1 1 0 0 0,1-1 0 0 0,0 1 0 0 0,0 0 0 0 0,-1 0 0 0 0,1 0 0 0 0,0 0 0 0 0,-1 0 0 0 0,1 1 0 0 0,0-1-1 0 0,0 1 1 0 0,-1 0 0 0 0,1-1 0 0 0,0 1 0 0 0,0 0 0 0 0,0 0 0 0 0,0 0 0 0 0,0 1 0 0 0,0-1 0 0 0,0 0 0 0 0,1 1 0 0 0,-1-1 0 0 0,0 1 0 0 0,-1 2 0 0 0,-3 6-1541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0:59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307 185 10592 0 0,'1'-1'21'0'0,"0"-1"1"0"0,0 0 0 0 0,0 1-1 0 0,0-1 1 0 0,-1 0-1 0 0,1 0 1 0 0,-1 1 0 0 0,1-1-1 0 0,-1 0 1 0 0,1 0-1 0 0,-1 0 1 0 0,0 0 0 0 0,0 1-1 0 0,0-1 1 0 0,0 0 0 0 0,0 0-1 0 0,0 0 1 0 0,-1 0-1 0 0,0-3 1 0 0,0 3-151 0 0,0 0 0 0 0,0 0-1 0 0,-1 0 1 0 0,1 0 0 0 0,-1 0 0 0 0,1 0-1 0 0,-1 1 1 0 0,0-1 0 0 0,1 0 0 0 0,-1 1-1 0 0,0 0 1 0 0,0-1 0 0 0,-3-1 0 0 0,-3-1-127 0 0,0 1 0 0 0,0 0 0 0 0,-16-5 0 0 0,-5 2 2604 0 0,27 5-2038 0 0,-37-8 3788 0 0,27 5-3008 0 0,1 1-1 0 0,-1 1 1 0 0,0 0-1 0 0,1 0 1 0 0,-1 2-1 0 0,0-1 1 0 0,-14 2-1 0 0,23-1-861 0 0,0 1 0 0 0,0 0-1 0 0,0 0 1 0 0,0 0 0 0 0,0 0-1 0 0,0 0 1 0 0,0 0 0 0 0,0 1-1 0 0,0 0 1 0 0,1-1 0 0 0,-1 1-1 0 0,0 0 1 0 0,1 0 0 0 0,0 0-1 0 0,-1 1 1 0 0,1-1 0 0 0,0 0-1 0 0,0 1 1 0 0,0 0 0 0 0,1-1-1 0 0,-1 1 1 0 0,1 0 0 0 0,-1 0-1 0 0,-1 6 1 0 0,3-8-191 0 0,0 0-1 0 0,0 0 1 0 0,0 1-1 0 0,0-1 1 0 0,1 0-1 0 0,-1 0 1 0 0,0 0-1 0 0,1 1 1 0 0,-1-1-1 0 0,0 0 1 0 0,1 0-1 0 0,-1 0 1 0 0,1 0-1 0 0,0 0 1 0 0,-1 0-1 0 0,1 0 1 0 0,0 0-1 0 0,0 0 1 0 0,0 0-1 0 0,0 0 1 0 0,0 0-1 0 0,-1 0 0 0 0,1-1 1 0 0,1 1-1 0 0,-1 0 1 0 0,0-1-1 0 0,0 1 1 0 0,0-1-1 0 0,0 1 1 0 0,2 0-1 0 0,2 1 28 0 0,1-1-1 0 0,-1 1 1 0 0,0-1-1 0 0,1 0 1 0 0,8 1-1 0 0,15-2 184 0 0,0 0 0 0 0,37-7-1 0 0,58-16 186 0 0,-65 11-290 0 0,571-101 229 0 0,-572 107-313 0 0,1 3-1 0 0,114 7 0 0 0,-161-3-168 0 0,0 1 1 0 0,20 6-1 0 0,-28-7 116 0 0,1 1 1 0 0,-1 0-1 0 0,1-1 1 0 0,-1 1-1 0 0,0 1 1 0 0,0-1-1 0 0,0 1 1 0 0,0 0-1 0 0,6 5 1 0 0,-9-6 1 0 0,0-1-1 0 0,-1 0 1 0 0,1 0-1 0 0,-1 1 1 0 0,1-1 0 0 0,-1 0-1 0 0,1 1 1 0 0,-1-1-1 0 0,0 0 1 0 0,0 1-1 0 0,1-1 1 0 0,-1 1 0 0 0,0-1-1 0 0,0 0 1 0 0,-1 3-1 0 0,-7 19-2106 0 0,6-21 615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8:56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18 16759 0 0,'-2'-3'215'0'0,"-1"-12"3190"0"0,-6 28 5 0 0,0 12-2014 0 0,-9 39 1 0 0,6-18-1060 0 0,3-3-139 0 0,-3 7-88 0 0,8-37-121 0 0,1 0-1 0 0,0 0 1 0 0,1 0-1 0 0,0 0 1 0 0,1 1 0 0 0,1 16-1 0 0,1-17-768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8:5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81 23039 0 0,'0'0'528'0'0,"-5"-8"1259"0"0,5 7-1730 0 0,-1 0 0 0 0,1 0 0 0 0,-1-1 0 0 0,1 1 0 0 0,-1 0 0 0 0,1 0 0 0 0,0-1 0 0 0,0 1 0 0 0,0 0 0 0 0,0-1 0 0 0,0 1 0 0 0,0 0 0 0 0,0 0 0 0 0,0-1 0 0 0,0 1 0 0 0,1 0 0 0 0,-1 0 0 0 0,0-1 0 0 0,1 1 0 0 0,-1 0 0 0 0,1 0 0 0 0,0 0 0 0 0,-1 0 0 0 0,1 0 0 0 0,0 0 0 0 0,-1 0 0 0 0,1 0 0 0 0,1-1 0 0 0,4-3 238 0 0,0 0 0 0 0,0 1 0 0 0,1 0 1 0 0,0 0-1 0 0,-1 1 0 0 0,1 0 0 0 0,0 0 0 0 0,14-3 0 0 0,-19 6-304 0 0,-1 0 0 0 0,0 0 1 0 0,0 0-1 0 0,1 0 0 0 0,-1 0 0 0 0,0 0 0 0 0,0 0 0 0 0,1 0 0 0 0,-1 1 1 0 0,0-1-1 0 0,0 0 0 0 0,0 1 0 0 0,1-1 0 0 0,-1 1 0 0 0,0-1 0 0 0,0 1 0 0 0,0 0 1 0 0,0-1-1 0 0,0 1 0 0 0,0 0 0 0 0,0 0 0 0 0,0 0 0 0 0,-1 0 0 0 0,1 0 1 0 0,0 0-1 0 0,0 0 0 0 0,-1 0 0 0 0,2 2 0 0 0,-1-1 22 0 0,0 1 0 0 0,0 0 0 0 0,0 0 0 0 0,0-1-1 0 0,0 1 1 0 0,0 0 0 0 0,-1 0 0 0 0,0 0 0 0 0,1 0 0 0 0,-1 0 0 0 0,-1 4-1 0 0,-2 15 84 0 0,1-10-94 0 0,1 0 0 0 0,0 0-1 0 0,1 20 1 0 0,8-10-2 0 0,-8-21 0 0 0,1-1 0 0 0,-1 1 0 0 0,1-1 0 0 0,-1 1 0 0 0,0-1 0 0 0,1 1 0 0 0,-1-1 0 0 0,1 1 0 0 0,-1-1 0 0 0,1 0 0 0 0,-1 1 0 0 0,1-1 0 0 0,-1 1 0 0 0,1-1 0 0 0,0 0 0 0 0,-1 0 0 0 0,1 1 0 0 0,-1-1 0 0 0,1 0 0 0 0,0 0 0 0 0,-1 0 0 0 0,1 0 0 0 0,0 0 0 0 0,-1 0 0 0 0,1 0 0 0 0,-1 0 0 0 0,1 0 0 0 0,0 0 0 0 0,-1 0 0 0 0,1 0 0 0 0,1-1 0 0 0,-2 1 0 0 0,9 0 0 0 0,-1-1 0 0 0,0-1 0 0 0,0 0 0 0 0,0 0 0 0 0,-1 0 0 0 0,13-6 0 0 0,-1 1 0 0 0,-18 6 0 0 0,0 1 0 0 0,-1 0 0 0 0,1-1 0 0 0,0 1 0 0 0,0 0 0 0 0,0 0 0 0 0,0 0 0 0 0,0-1 0 0 0,0 1 0 0 0,0 0 0 0 0,0 0 0 0 0,0 1 0 0 0,0-1 0 0 0,-1 0 0 0 0,1 0 0 0 0,0 0 0 0 0,0 1 0 0 0,0-1 0 0 0,0 0 0 0 0,0 1 0 0 0,0-1 0 0 0,-1 1 0 0 0,1-1 0 0 0,0 1 0 0 0,0-1 0 0 0,-1 1 0 0 0,1-1 0 0 0,1 2 0 0 0,-2-1 0 0 0,1 0 0 0 0,-1 0 0 0 0,1-1 0 0 0,0 1 0 0 0,-1 0 0 0 0,1 0 0 0 0,-1 0 0 0 0,0 0 0 0 0,1 0 0 0 0,-1 0 0 0 0,0 0 0 0 0,1 0 0 0 0,-1 0 0 0 0,0 0 0 0 0,0 0 0 0 0,0 0 0 0 0,0 0 0 0 0,0 0 0 0 0,0 0 0 0 0,0 0 0 0 0,-1 0 0 0 0,1 0 0 0 0,0 0 0 0 0,-1 2 0 0 0,-11 28 0 0 0,8-22 0 0 0,-2 3 7 0 0,0 0-1 0 0,-1 0 1 0 0,0 0 0 0 0,-18 21-1 0 0,-41 37-392 0 0,63-67 338 0 0,-17 17-1043 0 0,-2-1 1 0 0,-24 17-1 0 0,24-20-852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9:00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0 746 2760 0 0,'0'0'195'0'0,"12"-12"-102"0"0,-2-3 9606 0 0,-5 8-3889 0 0,1 1-2703 0 0,0-1-3112 0 0,7-6 753 0 0,-10 10-569 0 0,0 1-1 0 0,0-1 1 0 0,0 1-1 0 0,0-1 1 0 0,6-1-1 0 0,6-6 358 0 0,140-95 2747 0 0,15-11-2077 0 0,154-111-78 0 0,-269 194-1124 0 0,142-75 45 0 0,-193 106-73 0 0,0 0 0 0 0,0 0 0 0 0,0-1 0 0 0,0 1 0 0 0,0-1 0 0 0,0 0 0 0 0,-1 0 0 0 0,0-1 0 0 0,1 1 0 0 0,-1-1 0 0 0,-1 1 0 0 0,1-1 0 0 0,0 0 0 0 0,-1 0 0 0 0,0 0 0 0 0,2-5 0 0 0,5-1-1530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9:11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121 744 12384 0 0,'-86'21'2473'0'0,"51"-15"8766"0"0,44-16-9707 0 0,13-10-1242 0 0,34-18 806 0 0,19-16-148 0 0,-22 11-431 0 0,27-22 134 0 0,141-101-203 0 0,-34 30-195 0 0,-153 107-325 0 0,143-108-1357 0 0,-97 80-1926 0 0,-55 41 1467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9:23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128 887 5528 0 0,'-38'-4'387'0'0,"-6"-1"172"0"0,19-3 4117 0 0,24 7-4369 0 0,0 1 0 0 0,-1-1 0 0 0,1 0 0 0 0,0 0 0 0 0,0 1 0 0 0,0-1 1 0 0,0 0-1 0 0,0 0 0 0 0,0 0 0 0 0,0 0 0 0 0,0 0 0 0 0,0 0 0 0 0,0-1 0 0 0,0 1 0 0 0,1 0 0 0 0,-1 0 0 0 0,0-1 0 0 0,1 1 0 0 0,-1 0 0 0 0,1-1 0 0 0,0 1 0 0 0,-1 0 0 0 0,1-1 0 0 0,0 1 0 0 0,0 0 0 0 0,0-1 0 0 0,0 1 0 0 0,0-1 0 0 0,1-1 0 0 0,0-3 51 0 0,1 0-1 0 0,0 0 1 0 0,0 0-1 0 0,1 1 1 0 0,5-9-1 0 0,-4 6 191 0 0,13-19 228 0 0,1 0-1 0 0,2 2 1 0 0,35-37 0 0 0,-10 12-208 0 0,60-80 100 0 0,-48 56-548 0 0,76-75-1 0 0,36-5 625 0 0,-101 93-3431 0 0,-40 38-6579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9:2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0 749 20671 0 0,'0'0'1012'0'0,"1"-2"-440"0"0,3-1-488 0 0,-1-1 0 0 0,1 1 0 0 0,0 0 0 0 0,0 0 0 0 0,1 1-1 0 0,6-4 1 0 0,9-6 17 0 0,3-6 475 0 0,39-39-1 0 0,-37 32-198 0 0,108-107 1144 0 0,109-99-330 0 0,-185 181-1170 0 0,8-7-360 0 0,86-60 1 0 0,-112 93-622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9:3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559 191 13824 0 0,'0'0'1388'0'0,"-1"-20"733"0"0,-4 13-1178 0 0,0 0 1 0 0,0 0 0 0 0,-1 0-1 0 0,-11-9 1 0 0,8 7-444 0 0,-3-3-221 0 0,0 1 0 0 0,-1 0-1 0 0,-1 1 1 0 0,0 1 0 0 0,0 0-1 0 0,0 0 1 0 0,-1 2 0 0 0,-1-1-1 0 0,1 2 1 0 0,-1 0 0 0 0,0 1-1 0 0,-1 1 1 0 0,1 1 0 0 0,-1 0-1 0 0,1 1 1 0 0,-31 0 0 0 0,37 2-234 0 0,0 1 1 0 0,1 1-1 0 0,-1 0 1 0 0,1 0 0 0 0,0 1-1 0 0,-1 0 1 0 0,1 0 0 0 0,1 1-1 0 0,-1 1 1 0 0,0-1-1 0 0,1 1 1 0 0,0 1 0 0 0,0-1-1 0 0,1 1 1 0 0,-1 1 0 0 0,1 0-1 0 0,1 0 1 0 0,-1 0 0 0 0,1 0-1 0 0,1 1 1 0 0,-9 15-1 0 0,7-9-20 0 0,0 1-1 0 0,2-1 0 0 0,0 1 0 0 0,0 1 0 0 0,2-1 0 0 0,0 0 0 0 0,0 1 0 0 0,2 0 1 0 0,0 0-1 0 0,0-1 0 0 0,2 1 0 0 0,0 0 0 0 0,0 0 0 0 0,2-1 0 0 0,0 1 0 0 0,1-1 1 0 0,0 0-1 0 0,1 0 0 0 0,1 0 0 0 0,11 19 0 0 0,-8-18-3 0 0,1-1 0 0 0,1 0 0 0 0,0-1 0 0 0,1 0 0 0 0,1-1-1 0 0,0 0 1 0 0,1-1 0 0 0,0-1 0 0 0,1 0 0 0 0,0-1 0 0 0,0 0 0 0 0,1-1 0 0 0,1-1 0 0 0,30 11-1 0 0,-32-15 17 0 0,1-1-1 0 0,-1 0 0 0 0,1-1 0 0 0,0-1 0 0 0,0 0 0 0 0,-1-1 0 0 0,1-1 0 0 0,0-1 0 0 0,-1 0 0 0 0,1 0 0 0 0,-1-2 0 0 0,1 0 0 0 0,-1-1 0 0 0,19-9 1 0 0,-9 2 161 0 0,0-1 1 0 0,0-1 0 0 0,-2-1 0 0 0,1-1 0 0 0,-2-1 0 0 0,-1-1 0 0 0,23-25-1 0 0,-34 32-115 0 0,0 0 0 0 0,-1-1 1 0 0,0 0-1 0 0,-1-1 0 0 0,0 0 0 0 0,-1 0 0 0 0,-1 0 0 0 0,7-20 0 0 0,-10 26-50 0 0,-1-1 0 0 0,-1 1 0 0 0,1-1 0 0 0,-1 1 0 0 0,0-1 0 0 0,-1 1 0 0 0,0-1 0 0 0,0 1 1 0 0,-1-1-1 0 0,0 1 0 0 0,0-1 0 0 0,0 1 0 0 0,-1-1 0 0 0,0 1 0 0 0,-1 0 0 0 0,0 0 0 0 0,0 0 0 0 0,-5-7 0 0 0,2 4-15 0 0,-1 1 1 0 0,0 0-1 0 0,-1 0 0 0 0,0 1 0 0 0,0 0 0 0 0,-1 1 0 0 0,0 0 0 0 0,-1 0 0 0 0,1 1 0 0 0,-1 0 0 0 0,0 0 1 0 0,-1 1-1 0 0,1 1 0 0 0,-1 0 0 0 0,0 0 0 0 0,-23-4 0 0 0,19 6-276 0 0,-1 0-1 0 0,0 1 1 0 0,0 0 0 0 0,0 1-1 0 0,0 1 1 0 0,0 1 0 0 0,0 0-1 0 0,1 1 1 0 0,-1 1 0 0 0,1 0-1 0 0,0 1 1 0 0,-17 8 0 0 0,-11 8-2787 0 0,9-4-6705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9:35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43 10136 0 0,'0'0'918'0'0,"6"-8"-668"0"0,-4-27 10773 0 0,-4 48-9998 0 0,2-5-570 0 0,-11 40 847 0 0,11-46-677 0 0,0-5-202 0 0,4-17 154 0 0,-4 19-545 0 0,0 0 1 0 0,0 0 0 0 0,0 0 0 0 0,0 1 0 0 0,0-1 0 0 0,0 0 0 0 0,0 0 0 0 0,0 0 0 0 0,0 0 0 0 0,0 0 0 0 0,0 1 0 0 0,-1-1 0 0 0,1 0 0 0 0,0 0-1 0 0,-1 0 1 0 0,1 0 0 0 0,0 1 0 0 0,-2-3 708 0 0,2 4-677 0 0,2 2-52 0 0,0 1 1 0 0,0-1-1 0 0,0 0 0 0 0,0 0 1 0 0,1 0-1 0 0,-1 0 0 0 0,1-1 1 0 0,0 1-1 0 0,0-1 0 0 0,0 1 1 0 0,0-1-1 0 0,6 3 0 0 0,-4-4 52 0 0,-4-1 23 0 0,4 4-8 0 0,0-1 0 0 0,0 0 0 0 0,1 0 0 0 0,-1 0 0 0 0,10 2 0 0 0,-14-4-12 0 0,12 12 97 0 0,-4-1-7 0 0,-7-10-117 0 0,0 0 0 0 0,-1 0 0 0 0,1 0 0 0 0,0 0 0 0 0,1 0 0 0 0,-1-1 0 0 0,0 1 0 0 0,3 1 0 0 0,6 4-41 0 0,7 8-12 0 0,28 19-38 0 0,-19-11 81 0 0,-21-18-17 0 0,-1 0 0 0 0,1-1 1 0 0,10 7-1 0 0,-7-4 27 0 0,0-1 0 0 0,0 1 0 0 0,16 17 1 0 0,-1-2 39 0 0,97 80 287 0 0,-104-89-315 0 0,2 0 0 0 0,-1-1 1 0 0,2-1-1 0 0,20 8 0 0 0,-17-7-16 0 0,26 12 44 0 0,3 1 318 0 0,85 55 0 0 0,-120-69-444 0 0,0 0 1 0 0,0-1-1 0 0,32 12 0 0 0,-2-8 309 0 0,-31-10-418 0 0,0 1 1 0 0,26 12-1 0 0,-18-4 208 0 0,0 1 0 0 0,-2 1 0 0 0,0 1 0 0 0,0 0-1 0 0,28 30 1 0 0,-39-37 4 0 0,0-1 0 0 0,1 0 0 0 0,0 0-1 0 0,25 10 1 0 0,-13-6-26 0 0,145 88-36 0 0,-150-88 47 0 0,0 1 0 0 0,0 1 0 0 0,-1 1 1 0 0,-1 1-1 0 0,26 29 0 0 0,-26-23-5 0 0,32 31 1 0 0,-30-37-64 0 0,2 0 1 0 0,0-1-1 0 0,0-2 0 0 0,1 0 1 0 0,25 10-1 0 0,-28-14 169 0 0,26 19 0 0 0,-5-3 34 0 0,39 26-49 0 0,-75-48-124 0 0,11 6-29 0 0,-6-6-296 0 0,-8-4 505 0 0,-8-11 153 0 0,5 9-456 0 0,-52-62-613 0 0,35 43 1076 0 0,-30-27-1 0 0,27 29-298 0 0,-65-58 99 0 0,41 39-52 0 0,27 19-92 0 0,51 44-28 0 0,-4-3 5 0 0,1 0 1 0 0,37 18-1 0 0,9 4 119 0 0,-70-40-96 0 0,-1-1 0 0 0,0 0 0 0 0,1 0 0 0 0,-1 1 0 0 0,0 0 0 0 0,-1 0 0 0 0,1 0 0 0 0,0 0 0 0 0,-1 1 0 0 0,0-1 0 0 0,6 8 0 0 0,-9-10 0 0 0,0 0 0 0 0,1 0 0 0 0,-1 0 0 0 0,1-1 0 0 0,-1 1 0 0 0,0 0 0 0 0,0 0 0 0 0,1 0 0 0 0,-1 0 0 0 0,0 0 0 0 0,0 0 0 0 0,0 0 0 0 0,0 0 0 0 0,0 0 0 0 0,0 0 0 0 0,-1 0 0 0 0,1-1 0 0 0,0 1 0 0 0,0 0 0 0 0,-1 0 0 0 0,1 0 0 0 0,0 0 0 0 0,-1 0 0 0 0,1-1 0 0 0,-1 1 0 0 0,1 0 0 0 0,-2 1 0 0 0,0 0 0 0 0,0 0 0 0 0,0-1 0 0 0,0 1 0 0 0,0-1 0 0 0,0 1 0 0 0,-5 1 0 0 0,5-2 0 0 0,-55 27-387 0 0,-2-3 0 0 0,-122 35 0 0 0,174-58-162 0 0,0 0 0 0 0,-1-1 0 0 0,-12 1 0 0 0,14-4-630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9:36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33 10592 0 0,'0'0'818'0'0,"-11"5"693"0"0,2-1 152 0 0,-10 2 5672 0 0,15 0-5088 0 0,14 1-1983 0 0,0-1 0 0 0,0-1 0 0 0,1 0-1 0 0,0 0 1 0 0,0-1 0 0 0,1-1 0 0 0,-1 0 0 0 0,15 2 0 0 0,2 2 42 0 0,13 3 99 0 0,0-2-1 0 0,50 3 0 0 0,-37-11-81 0 0,-1-3-1 0 0,89-15 0 0 0,-115 13-227 0 0,114-25 408 0 0,26-3-177 0 0,-147 30-262 0 0,91-8 430 0 0,-86 10-288 0 0,-1 1 0 0 0,38 5 0 0 0,-42-3-14 0 0,0 2 0 0 0,32 9 0 0 0,-50-13-116 0 0,2-2-1 0 0,-3 2-72 0 0,-1-1 1 0 0,1 1 0 0 0,-1 0-1 0 0,0-1 1 0 0,1 1 0 0 0,-1 0-1 0 0,1-1 1 0 0,-1 1 0 0 0,0 0-1 0 0,1-1 1 0 0,-1 1 0 0 0,0-1-1 0 0,1 1 1 0 0,-1-1 0 0 0,0 1-1 0 0,0-1 1 0 0,0 1 0 0 0,1-1-1 0 0,-1 1 1 0 0,0-1 0 0 0,0 1-1 0 0,0-1 1 0 0,0 1 0 0 0,0-1-1 0 0,0 0 1 0 0,0 1 0 0 0,0-1-1 0 0,0 0 1 0 0,-6-17-544 0 0,3 9-1625 0 0,0 3 772 0 0,3 2-14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9:52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89 6912 0 0,'-11'-35'552'0'0,"1"2"816"0"0,3 12 7862 0 0,11 112-5739 0 0,12 41-3202 0 0,-2-17-268 0 0,27 229-360 0 0,-37-312 342 0 0,6 45 27 0 0,36 329 283 0 0,-38-188 1407 0 0,-7-208-1640 0 0,-1-6 4 0 0,0 0 0 0 0,0 0 0 0 0,0 0 0 0 0,0-1 0 0 0,-1 1 1 0 0,1 0-1 0 0,-1 0 0 0 0,0-1 0 0 0,-1 5 0 0 0,1-8-59 0 0,1 0 0 0 0,0 0 0 0 0,0 0-1 0 0,-1 0 1 0 0,1 1 0 0 0,0-1 0 0 0,-1 0 0 0 0,1 0-1 0 0,0 0 1 0 0,0 0 0 0 0,-1 0 0 0 0,1 0-1 0 0,0 0 1 0 0,-1 0 0 0 0,1 0 0 0 0,0 0 0 0 0,0-1-1 0 0,-1 1 1 0 0,1 0 0 0 0,0 0 0 0 0,0 0 0 0 0,-1 0-1 0 0,1 0 1 0 0,0 0 0 0 0,0-1 0 0 0,-1 1-1 0 0,1 0 1 0 0,0 0 0 0 0,0 0 0 0 0,-1-1 0 0 0,-8-7 309 0 0,8 8-259 0 0,-11-13 214 0 0,0 0 1 0 0,0 0 0 0 0,2-1 0 0 0,-14-23 0 0 0,-32-66-16 0 0,50 90-207 0 0,-7-14 51 0 0,2 0 1 0 0,0 0-1 0 0,-10-45 0 0 0,19 61-35 0 0,2 11-81 0 0,1 0 0 0 0,-1 0 0 0 0,0 0 0 0 0,0 0 0 0 0,0 0 0 0 0,0 0 0 0 0,0 0 0 0 0,0 0-1 0 0,0 0 1 0 0,0 0 0 0 0,0 0 0 0 0,0 0 0 0 0,0 0 0 0 0,0 0 0 0 0,0 0 0 0 0,0 0 0 0 0,0 0 0 0 0,0 0 0 0 0,0 0 0 0 0,0 0 0 0 0,0 0 0 0 0,0 0-1 0 0,0 0 1 0 0,0 0 0 0 0,0 0 0 0 0,0 0 0 0 0,0 0 0 0 0,0 0 0 0 0,1 0 0 0 0,-1 0 0 0 0,0 0 0 0 0,0 0 0 0 0,0 0 0 0 0,0 0 0 0 0,0 0-1 0 0,0 0 1 0 0,0 0 0 0 0,0 0 0 0 0,0 0 0 0 0,0 0 0 0 0,0 0 0 0 0,0 0 0 0 0,0 0 0 0 0,0 0 0 0 0,0 0 0 0 0,0 0 0 0 0,0 0 0 0 0,0 0-1 0 0,0 0 1 0 0,0 0 0 0 0,0 0 0 0 0,0 0 0 0 0,0 0 0 0 0,0-1 0 0 0,0 1 0 0 0,0 0 0 0 0,0 0 0 0 0,9 18 138 0 0,81 220-204 0 0,-88-234 64 0 0,0 3 0 0 0,1 1 0 0 0,1-1 0 0 0,-1 0 0 0 0,1 0 0 0 0,0 0 0 0 0,1-1 0 0 0,0 1 0 0 0,0-1 0 0 0,6 6 0 0 0,-11-12 0 0 0,1 0 0 0 0,-1 1 0 0 0,1-1 0 0 0,0 1 0 0 0,-1-1 0 0 0,1 0 0 0 0,-1 0 0 0 0,1 1 0 0 0,0-1 0 0 0,-1 0 0 0 0,1 0 0 0 0,0 0 0 0 0,-1 0 0 0 0,1 0 0 0 0,0 0 0 0 0,-1 0 0 0 0,1 0 0 0 0,0 0 0 0 0,-1 0 0 0 0,1 0 0 0 0,0 0 0 0 0,-1 0 0 0 0,1-1 0 0 0,0 1 0 0 0,-1 0 0 0 0,1 0 0 0 0,-1-1 0 0 0,1 1 0 0 0,0 0 0 0 0,-1-1 0 0 0,1 1 0 0 0,-1-1 0 0 0,1 1 0 0 0,0-1 0 0 0,2-3 0 0 0,-1 1 0 0 0,0 0 0 0 0,1 0 0 0 0,2-7 0 0 0,-2 5 0 0 0,7-15 12 0 0,-1-1-1 0 0,11-31 1 0 0,-12 28 2 0 0,17-36 1 0 0,-18 48-34 0 0,4-12-1168 0 0,2 0 1 0 0,1 1-1 0 0,32-39 1 0 0,-23 39-7448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1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74 14600 0 0,'0'0'23'0'0,"0"0"0"0"0,0 0 0 0 0,0 0 0 0 0,0 1 0 0 0,0-1 0 0 0,0 0 0 0 0,0 0 0 0 0,0 0 0 0 0,0 1 0 0 0,0-1 1 0 0,0 0-1 0 0,0 0 0 0 0,0 0 0 0 0,0 0 0 0 0,0 1 0 0 0,0-1 0 0 0,0 0 0 0 0,1 0 0 0 0,-1 0 0 0 0,0 1 1 0 0,0-1-1 0 0,0 0 0 0 0,0 0 0 0 0,0 0 0 0 0,0 0 0 0 0,1 0 0 0 0,-1 1 0 0 0,0-1 0 0 0,0 0 0 0 0,0 0 0 0 0,0 0 1 0 0,1 0-1 0 0,-1 0 0 0 0,0 0 0 0 0,0 0 0 0 0,0 0 0 0 0,1 0 0 0 0,-1 0 0 0 0,0 0 0 0 0,0 0 0 0 0,0 0 1 0 0,1 0-1 0 0,3-8 616 0 0,1-5-687 0 0,23-39 6479 0 0,-28 52-6336 0 0,0-1 0 0 0,0 1 1 0 0,0 0-1 0 0,0 0 0 0 0,0 0 0 0 0,0-1 0 0 0,0 1 0 0 0,0 0 0 0 0,1 0 0 0 0,-1 0 0 0 0,0-1 0 0 0,0 1 0 0 0,0 0 0 0 0,0 0 0 0 0,0 0 1 0 0,0-1-1 0 0,1 1 0 0 0,-1 0 0 0 0,0 0 0 0 0,0 0 0 0 0,0 0 0 0 0,1 0 0 0 0,-1 0 0 0 0,0-1 0 0 0,0 1 0 0 0,0 0 0 0 0,1 0 0 0 0,-1 0 0 0 0,0 0 1 0 0,0 0-1 0 0,1 0 0 0 0,-1 0 0 0 0,0 0 0 0 0,0 0 0 0 0,0 0 0 0 0,1 0 0 0 0,-1 0 0 0 0,5 8 1119 0 0,-2 14-542 0 0,-4 9-18 0 0,-3 1 0 0 0,-8 40 1 0 0,2-16-422 0 0,-38 154 168 0 0,28-131-382 0 0,-14 36 287 0 0,-8 45-72 0 0,36-133-1147 0 0,-12 33 0 0 0,12-48-368 0 0,2-13-46 0 0,1-7-3 0 0,0-7-9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9:53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73 8752 0 0,'0'0'673'0'0,"-8"-2"-410"0"0,-48-21 9219 0 0,56 23-9434 0 0,0 0 0 0 0,-1 0 0 0 0,1 0 0 0 0,0 0 0 0 0,0 0 0 0 0,0 0 0 0 0,0-1 0 0 0,-1 1 0 0 0,1 0 0 0 0,0 0 0 0 0,0 0 0 0 0,0 0 0 0 0,0 0 0 0 0,0-1 0 0 0,0 1-1 0 0,0 0 1 0 0,-1 0 0 0 0,1 0 0 0 0,0 0 0 0 0,0-1 0 0 0,0 1 0 0 0,0 0 0 0 0,0 0 0 0 0,0 0 0 0 0,0 0 0 0 0,0-1 0 0 0,0 1 0 0 0,0 0 0 0 0,0 0 0 0 0,0 0 0 0 0,0-1 0 0 0,0 1 0 0 0,0 0 0 0 0,0 0 0 0 0,0 0 0 0 0,0 0 0 0 0,1-1 0 0 0,-1 1 0 0 0,0 0 0 0 0,0 0 0 0 0,0 0-1 0 0,0 0 1 0 0,0-1 0 0 0,0 1 0 0 0,0 0 0 0 0,1 0 0 0 0,-1 0 0 0 0,0 0 0 0 0,7-7 373 0 0,13 1-196 0 0,-1 2 0 0 0,1 1 0 0 0,-1 0 0 0 0,1 1 0 0 0,33 2 0 0 0,29-3 257 0 0,33-4-205 0 0,-28 2-128 0 0,-44 8 11 0 0,-113 6 370 0 0,17-7-416 0 0,-234 17 70 0 0,274-18-178 0 0,-50 8-6 0 0,54-7-2 0 0,1 0 1 0 0,-1 1-1 0 0,1-1 0 0 0,0 1 1 0 0,-9 5-1 0 0,16-7 2 0 0,-1 0 0 0 0,1 0 0 0 0,0 0 0 0 0,-1 0 0 0 0,1 0 0 0 0,0 0 0 0 0,0 0 0 0 0,0 0 0 0 0,0 0 0 0 0,0 1 0 0 0,-1 1 0 0 0,1-3 0 0 0,1 1 0 0 0,0-1 0 0 0,0 1 0 0 0,0 0 0 0 0,-1-1 0 0 0,1 1 0 0 0,0 0 0 0 0,0 0 0 0 0,0-1 0 0 0,0 1 0 0 0,0 0 0 0 0,0-1 0 0 0,0 1 0 0 0,0 0 0 0 0,0-1 0 0 0,1 1 0 0 0,-1 0 0 0 0,0-1 0 0 0,1 2 0 0 0,0 0 0 0 0,0 0 0 0 0,1 0 0 0 0,-1-1 0 0 0,1 1 0 0 0,0 0 0 0 0,-1-1 0 0 0,1 1 0 0 0,0-1 0 0 0,0 1 0 0 0,0-1 0 0 0,0 0 0 0 0,0 0 0 0 0,0 0 0 0 0,4 1 0 0 0,8 3 42 0 0,1-1-1 0 0,0 0 1 0 0,0-1-1 0 0,0 0 1 0 0,25 0-1 0 0,79-5 340 0 0,-70 0-313 0 0,109-13 137 0 0,-85 6-228 0 0,-61 7-181 0 0,-19 0 386 0 0,-21 0 365 0 0,28 2-546 0 0,-132 0 361 0 0,-89 4-298 0 0,210-3-64 0 0,-3 0 0 0 0,-1 0 0 0 0,1 1 0 0 0,0 0 0 0 0,-1 1 0 0 0,-26 10 0 0 0,27-3 0 0 0,13-10 0 0 0,1 0 0 0 0,0 1 0 0 0,0-1 0 0 0,0 0 0 0 0,0 1 0 0 0,-1-1 0 0 0,1 0 0 0 0,0 0 0 0 0,0 1 0 0 0,0-1 0 0 0,0 0 0 0 0,0 1 0 0 0,0-1 0 0 0,0 0 0 0 0,0 1 0 0 0,0-1 0 0 0,0 0 0 0 0,0 1 0 0 0,0-1 0 0 0,0 0 0 0 0,0 1 0 0 0,0-1 0 0 0,0 0 0 0 0,0 1 0 0 0,0-1 0 0 0,1 0 0 0 0,-1 0 0 0 0,0 1 0 0 0,0-1 0 0 0,0 0 0 0 0,0 1 0 0 0,1-1 0 0 0,-1 0 0 0 0,0 0 0 0 0,0 1 0 0 0,1-1 0 0 0,-1 0 0 0 0,0 0 0 0 0,0 0 0 0 0,1 0 0 0 0,-1 1 0 0 0,0-1 0 0 0,1 0 0 0 0,1 1 0 0 0,0 0 0 0 0,0 1 0 0 0,1-1 0 0 0,-1-1 0 0 0,0 1 0 0 0,0 0 0 0 0,1 0 0 0 0,-1-1 0 0 0,0 0 0 0 0,1 1 0 0 0,-1-1 0 0 0,0 0 0 0 0,1 0 0 0 0,2 0 0 0 0,37-8 1 0 0,-18 3 12 0 0,46-5 186 0 0,67-10 153 0 0,-94 14-258 0 0,-39 4-38 0 0,-27-3 220 0 0,-201-3 12 0 0,176 8-287 0 0,40 0-1 0 0,0 0 0 0 0,0 0 0 0 0,1 1 0 0 0,-1-1 0 0 0,0 2 0 0 0,1-1 0 0 0,-1 1 0 0 0,-12 5 0 0 0,20-7 0 0 0,-1 0 0 0 0,1 0 0 0 0,0 1 0 0 0,-1-1 0 0 0,1 0 0 0 0,0 0 0 0 0,0 0 0 0 0,-1 0 0 0 0,1 1 0 0 0,0-1 0 0 0,0 0 0 0 0,-1 0 0 0 0,1 0 0 0 0,0 1 0 0 0,0-1 0 0 0,0 0 0 0 0,0 0 0 0 0,-1 1 0 0 0,1-1 0 0 0,0 0 0 0 0,0 0 0 0 0,0 1 0 0 0,0-1 0 0 0,0 0 0 0 0,0 1 0 0 0,0-1 0 0 0,0 0 0 0 0,-1 0 0 0 0,1 1 0 0 0,0-1 0 0 0,0 0 0 0 0,0 1 0 0 0,1-1 0 0 0,-1 1 0 0 0,2 2 0 0 0,0-2-2 0 0,-1 1-1 0 0,1-1 0 0 0,0 1 1 0 0,0-1-1 0 0,0 0 0 0 0,0 0 1 0 0,-1 1-1 0 0,2-2 0 0 0,-1 1 1 0 0,0 0-1 0 0,0 0 1 0 0,0-1-1 0 0,3 1 0 0 0,31 3-96 0 0,-20-3 27 0 0,26 1 101 0 0,0-3 0 0 0,68-9 0 0 0,-32 2 12 0 0,73-12 23 0 0,-235 27 358 0 0,-11 1-352 0 0,23 1-39 0 0,-67 10 14 0 0,129-18-45 0 0,-1 1 0 0 0,-18 7 0 0 0,23-4-1 0 0,8 0-12 0 0,8 0-26 0 0,1-3 26 0 0,0-1-1 0 0,1 0 1 0 0,-1 0 0 0 0,0-1 0 0 0,13-2 0 0 0,-4 1 17 0 0,34-1-167 0 0,87 0 369 0 0,-119 3-688 0 0,0 1 0 0 0,0 1 0 0 0,0 1 0 0 0,31 11 1 0 0,-13 0-761 0 0,-5 2-6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9:56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229 576 11976 0 0,'-11'5'5689'0'0,"6"-11"-4132"0"0,-3-10-923 0 0,1-1 0 0 0,1 0 0 0 0,-5-20 0 0 0,-5-15-37 0 0,-13-20-196 0 0,-49-89 0 0 0,51 101-390 0 0,9 17-12 0 0,16 37-1 0 0,0 1 0 0 0,0-1 0 0 0,0 1-1 0 0,1-1 1 0 0,-1 1 0 0 0,1-1 0 0 0,1 0-1 0 0,-1-9 1 0 0,1 13 10 0 0,0 1-1 0 0,0-1 1 0 0,1 0 0 0 0,-1 1-1 0 0,0-1 1 0 0,1 0-1 0 0,-1 1 1 0 0,1-1 0 0 0,-1 1-1 0 0,1-1 1 0 0,0 1 0 0 0,-1-1-1 0 0,1 1 1 0 0,0 0-1 0 0,0-1 1 0 0,0 1 0 0 0,0 0-1 0 0,0 0 1 0 0,1-1 0 0 0,-1 1-1 0 0,0 0 1 0 0,0 0-1 0 0,1 0 1 0 0,-1 1 0 0 0,1-1-1 0 0,-1 0 1 0 0,1 0 0 0 0,-1 1-1 0 0,1-1 1 0 0,-1 1-1 0 0,1 0 1 0 0,-1-1 0 0 0,1 1-1 0 0,3 0 1 0 0,1 0-42 0 0,1 0-1 0 0,-1 1 1 0 0,0 0 0 0 0,1 1 0 0 0,-1-1 0 0 0,0 1-1 0 0,0 0 1 0 0,0 1 0 0 0,0-1 0 0 0,7 5-1 0 0,16 7-27 0 0,-18-9 35 0 0,-1 0-1 0 0,0 0 0 0 0,0 1 0 0 0,0 1 1 0 0,-1 0-1 0 0,0 0 0 0 0,0 1 0 0 0,-1 0 0 0 0,0 0 1 0 0,0 1-1 0 0,-1 0 0 0 0,11 17 0 0 0,-13-17-806 0 0,0 1 0 0 0,-1-1-1 0 0,0 1 1 0 0,6 19-1 0 0,-7-9-5967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9:56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47 15552 0 0,'-3'0'150'0'0,"2"-1"-90"0"0,1 1 0 0 0,-1 0 0 0 0,1 0 0 0 0,-1 0 0 0 0,0-1 0 0 0,1 1 0 0 0,-1 0 0 0 0,0 0 0 0 0,1 0 0 0 0,-1 0 0 0 0,1 0 0 0 0,-1 0-1 0 0,0 0 1 0 0,1 1 0 0 0,-1-1 0 0 0,0 0 0 0 0,1 0 0 0 0,-1 0 0 0 0,1 1 0 0 0,-1-1 0 0 0,0 0 0 0 0,1 1 0 0 0,-1-1 0 0 0,1 0 0 0 0,-1 1 0 0 0,0 0 0 0 0,16 1 996 0 0,3-2-466 0 0,-1-1-1 0 0,1-1 1 0 0,0-1 0 0 0,0 0 0 0 0,30-10 0 0 0,-25 6-302 0 0,1 1 0 0 0,30-3 1 0 0,113 1-2583 0 0,-153 8 438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9:57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11200 0 0,'0'8'397'0'0,"0"-1"0"0"0,0 1 0 0 0,1-1 0 0 0,0 1 0 0 0,0-1 0 0 0,5 14 1 0 0,9 27 2323 0 0,6 16 1676 0 0,-20-65-4302 0 0,0 0 0 0 0,0 0 0 0 0,0 0 0 0 0,0 0 0 0 0,0 0 0 0 0,0-1 0 0 0,0 1 0 0 0,-1 0 0 0 0,1 0 0 0 0,1-3 0 0 0,-2 4-47 0 0,4-11 190 0 0,0 0-1 0 0,0 0 0 0 0,-1 0 0 0 0,0-1 1 0 0,1-11-1 0 0,4-21 10 0 0,-8 44-246 0 0,18-55 139 0 0,-16 50-142 0 0,0 0-1 0 0,0 0 0 0 0,1 1 0 0 0,0-1 0 0 0,0 1 0 0 0,0-1 1 0 0,0 1-1 0 0,7-6 0 0 0,-9 9-45 0 0,0 0 1 0 0,0 0-1 0 0,0 0 1 0 0,0 0 0 0 0,1 1-1 0 0,-1-1 1 0 0,0 0-1 0 0,1 1 1 0 0,-1-1-1 0 0,0 1 1 0 0,1 0-1 0 0,-1-1 1 0 0,0 1-1 0 0,1 0 1 0 0,-1 0-1 0 0,1 0 1 0 0,-1 0-1 0 0,0 0 1 0 0,2 0-1 0 0,0 1-237 0 0,-1-1-1 0 0,0 1 1 0 0,0 0-1 0 0,1 0 0 0 0,-1 0 1 0 0,0 0-1 0 0,0 0 1 0 0,0 1-1 0 0,0-1 1 0 0,2 3-1 0 0,3 3-1072 0 0,0 1 0 0 0,-1 0 0 0 0,0 0 0 0 0,6 10 0 0 0,-10-15 1066 0 0,2 4-424 0 0,16 21-2271 0 0,-19-26 2736 0 0,1 0 0 0 0,-1 0 0 0 0,1 0 0 0 0,0-1 0 0 0,-1 1-1 0 0,1 0 1 0 0,0-1 0 0 0,0 0 0 0 0,0 1 0 0 0,4 0 0 0 0,-6-1 340 0 0,0-1 1 0 0,0 0-1 0 0,0 0 0 0 0,0 0 1 0 0,0 0-1 0 0,0 0 1 0 0,1 1-1 0 0,-1-1 0 0 0,0 0 1 0 0,0 0-1 0 0,0 0 1 0 0,0 0-1 0 0,0 0 1 0 0,0 1-1 0 0,0-1 0 0 0,0 0 1 0 0,0 0-1 0 0,0 0 1 0 0,0 0-1 0 0,0 1 0 0 0,0-1 1 0 0,0 0-1 0 0,0 0 1 0 0,0 0-1 0 0,0 1 0 0 0,0-1 1 0 0,0 0-1 0 0,0 0 1 0 0,0 0-1 0 0,0 0 0 0 0,0 0 1 0 0,0 1-1 0 0,0-1 1 0 0,-1 0-1 0 0,1 0 1 0 0,0 0-1 0 0,0 0 0 0 0,0 0 1 0 0,0 1-1 0 0,0-1 1 0 0,0 0-1 0 0,0 0 0 0 0,-1 0 1 0 0,1 0-1 0 0,0 0 1 0 0,0 0-1 0 0,0 0 0 0 0,-1 0 1 0 0,-5 6 2094 0 0,0-1-1263 0 0,0 1-1 0 0,0 0 1 0 0,0 0 0 0 0,1 0 0 0 0,0 1-1 0 0,0-1 1 0 0,-4 9 0 0 0,4-6-145 0 0,5-9-690 0 0,-1 0 0 0 0,1 0-1 0 0,0 0 1 0 0,0 0-1 0 0,0 1 1 0 0,0-1-1 0 0,-1 0 1 0 0,1 0-1 0 0,0 0 1 0 0,0 0 0 0 0,0 0-1 0 0,0 1 1 0 0,0-1-1 0 0,0 0 1 0 0,0 0-1 0 0,0 0 1 0 0,-1 1 0 0 0,1-1-1 0 0,0 0 1 0 0,0 0-1 0 0,0 0 1 0 0,0 1-1 0 0,0-1 1 0 0,0 0 0 0 0,0 0-1 0 0,0 0 1 0 0,0 1-1 0 0,0-1 1 0 0,0 0-1 0 0,0 0 1 0 0,1 0 0 0 0,-1 1-1 0 0,0-1 1 0 0,0 0-1 0 0,0 0 1 0 0,0 0-1 0 0,0 0 1 0 0,0 1 0 0 0,8-4 683 0 0,11-9-814 0 0,-4 0 110 0 0,30-19 0 0 0,-18 14-2905 0 0,-18 12 1296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9:57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8 516 15232 0 0,'0'0'1378'0'0,"-4"-10"-1109"0"0,3 2 230 0 0,0 0-1 0 0,0-1 0 0 0,1 1 1 0 0,0 0-1 0 0,0 0 0 0 0,3-12 1 0 0,0-8 804 0 0,-2 15-773 0 0,1 0 1 0 0,7-22-1 0 0,-2 11-181 0 0,-2 6-153 0 0,-5 17-194 0 0,1 1 0 0 0,-1 0 0 0 0,0-1-1 0 0,0 1 1 0 0,0 0 0 0 0,0-1 0 0 0,0 1 0 0 0,1 0-1 0 0,-1-1 1 0 0,0 1 0 0 0,0 0 0 0 0,1 0 0 0 0,-1-1-1 0 0,0 1 1 0 0,0 0 0 0 0,1 0 0 0 0,-1 0-1 0 0,0 0 1 0 0,1-1 0 0 0,-1 1 0 0 0,0 0 0 0 0,0 0-1 0 0,1 0 1 0 0,-1 0 0 0 0,0 0 0 0 0,1 0 0 0 0,-1 0-1 0 0,0 0 1 0 0,1 0 0 0 0,-1 0 0 0 0,0 0-1 0 0,1 0 1 0 0,-1 0 0 0 0,1 0 0 0 0,-1 0 0 0 0,0 0-1 0 0,1 0 1 0 0,-1 0 0 0 0,9 5 24 0 0,-9-4-26 0 0,2 0 1 0 0,0 1-1 0 0,0 0 0 0 0,-1 0 0 0 0,1 0 1 0 0,0 0-1 0 0,-1 0 0 0 0,2 4 1 0 0,7 7-14 0 0,-7-9 1 0 0,0 0 1 0 0,-1 0 0 0 0,1-1 0 0 0,2 7 0 0 0,5 7 13 0 0,-10-16-17 0 0,1-1 0 0 0,-1 1 0 0 0,0 0 0 0 0,1-1 0 0 0,-1 1 0 0 0,0-1 0 0 0,1 1-1 0 0,-1-1 1 0 0,1 0 0 0 0,-1 1 0 0 0,1-1 0 0 0,-1 1 0 0 0,1-1 0 0 0,0 0 0 0 0,-1 1 0 0 0,1-1 0 0 0,-1 0-1 0 0,1 0 1 0 0,0 0 0 0 0,-1 1 0 0 0,1-1 0 0 0,-1 0 0 0 0,1 0 0 0 0,0 0 0 0 0,-1 0 0 0 0,1 0 0 0 0,0 0-1 0 0,-1 0 1 0 0,1 0 0 0 0,0 0 0 0 0,-1 0 0 0 0,1-1 0 0 0,-1 1 0 0 0,1 0 0 0 0,0 0 0 0 0,-1-1 0 0 0,1 1-1 0 0,-1 0 1 0 0,1-1 0 0 0,-1 1 0 0 0,1 0 0 0 0,-1-1 0 0 0,2 0 0 0 0,0-1-294 0 0,0-1 1 0 0,-1 1-1 0 0,1-1 1 0 0,0 1-1 0 0,-1-1 1 0 0,0 0-1 0 0,1 0 1 0 0,0-2-1 0 0,3-14-1314 0 0</inkml:trace>
  <inkml:trace contextRef="#ctx0" brushRef="#br0" timeOffset="1">248 0 7832 0 0,'0'0'705'0'0,"4"6"-562"0"0,2 7 1581 0 0,0 1 0 0 0,0-1 1 0 0,-2 1-1 0 0,6 20 0 0 0,-9-28-1370 0 0,35 156 5129 0 0,10 33-5054 0 0,-43-184-517 0 0,3 8-736 0 0,-2-8-4766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09:57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15200 0 0,'0'0'1623'0'0,"11"2"-1623"0"0,3-2 0 0 0,2-2 784 0 0,4-3 104 0 0,3-1 16 0 0,2-1 8 0 0,6 2-128 0 0,-3 0-24 0 0,0 0-8 0 0,1 0 0 0 0,2 2-752 0 0,-3 1-96 0 0,3 2-40 0 0,-3 2-6048 0 0,-3 1-1207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0:04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0 167 3224 0 0,'1'4'421'0'0,"4"7"570"0"0,-3-9-374 0 0,0 1 1 0 0,0 0-1 0 0,1 0 1 0 0,-1-1-1 0 0,1 1 1 0 0,0-1-1 0 0,4 3 0 0 0,-2-2-194 0 0,0 0 1 0 0,0-1-1 0 0,0 0 0 0 0,0 0 0 0 0,0 0 0 0 0,1-1 0 0 0,6 2 0 0 0,7-1-23 0 0,-1-1 0 0 0,34-2 0 0 0,-42 0-170 0 0,163-14 957 0 0,-47 2-460 0 0,409-9 139 0 0,-509 22-858 0 0,813-3 101 0 0,-352 15-109 0 0,-166-6 0 0 0,1171-38 0 0 0,-1022-15 0 0 0,-339 31 0 0 0,242-34-16 0 0,-287 39-123 0 0,183-19 151 0 0,-211 27 57 0 0,1 3 0 0 0,96 11 0 0 0,-103-2-232 0 0,0 2-1 0 0,51 17 1 0 0,-58-12-123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1:01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93 11976 0 0,'-10'-1'3879'0'0,"22"-2"1600"0"0,3-1-5156 0 0,-3 0 126 0 0,-1-1 1 0 0,0 0 0 0 0,17-12 0 0 0,-17 11-609 0 0,-7 4 40 0 0,7-4-381 0 0,-1-1 0 0 0,1 0-1 0 0,15-14 1 0 0,-21 16-1214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1:02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11976 0 0,'-1'2'148'0'0,"0"0"0"0"0,0 0 0 0 0,0 0 0 0 0,0-1 0 0 0,0 1-1 0 0,0 0 1 0 0,0 0 0 0 0,-1-1 0 0 0,1 1 0 0 0,-1 0 0 0 0,1-1 0 0 0,-1 0 0 0 0,0 1 0 0 0,1-1 0 0 0,-1 0 0 0 0,-4 2 0 0 0,3-1 301 0 0,0 0 0 0 0,0 1-1 0 0,0-1 1 0 0,0 1 0 0 0,-3 3-1 0 0,2 0-213 0 0,1 0 0 0 0,0 1-1 0 0,0-1 1 0 0,1 0 0 0 0,-1 1-1 0 0,2 0 1 0 0,-1-1 0 0 0,1 1-1 0 0,0 0 1 0 0,0 0 0 0 0,1 0-1 0 0,-1 0 1 0 0,2 0 0 0 0,0 10-1 0 0,1-15-156 0 0,-1 1-1 0 0,1-1 0 0 0,-1 1 0 0 0,1-1 0 0 0,0 0 1 0 0,0 0-1 0 0,0 0 0 0 0,0 0 0 0 0,0 0 0 0 0,1 0 1 0 0,-1-1-1 0 0,0 1 0 0 0,1-1 0 0 0,-1 1 0 0 0,1-1 1 0 0,0 0-1 0 0,-1 0 0 0 0,1 0 0 0 0,5 1 0 0 0,6-2 352 0 0,0 0 0 0 0,0 0 0 0 0,19-4 0 0 0,19 0 975 0 0,-50 4-1238 0 0,-2 2-153 0 0,0 0 1 0 0,0 0-1 0 0,0 0 1 0 0,0 0 0 0 0,0 0-1 0 0,0 0 1 0 0,-1 1 0 0 0,1-1-1 0 0,-1 0 1 0 0,1 0-1 0 0,-1-1 1 0 0,0 1 0 0 0,0 0-1 0 0,0 0 1 0 0,0 0 0 0 0,0 0-1 0 0,-2 2 1 0 0,-5 5-98 0 0,1 0-1 0 0,-2-1 1 0 0,1 0 0 0 0,-11 8 0 0 0,-7 1-3767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20:11:02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10592 0 0,'6'-13'2586'0'0,"9"-1"1483"0"0,-2 2-1869 0 0,18-13 0 0 0,-28 23-1967 0 0,1 0 0 0 0,-1 0-1 0 0,0 0 1 0 0,1 0 0 0 0,-1 0-1 0 0,1 1 1 0 0,0 0 0 0 0,-1 0-1 0 0,1 0 1 0 0,0 0 0 0 0,6 0-1 0 0,-9 1-200 0 0,0 0 0 0 0,-1 0 0 0 0,1 0 0 0 0,0 0-1 0 0,-1 0 1 0 0,1 0 0 0 0,0 0 0 0 0,-1 0 0 0 0,1 1-1 0 0,0-1 1 0 0,-1 0 0 0 0,1 0 0 0 0,0 1 0 0 0,-1-1 0 0 0,1 0-1 0 0,-1 1 1 0 0,1-1 0 0 0,-1 1 0 0 0,1-1 0 0 0,-1 1 0 0 0,1-1-1 0 0,-1 1 1 0 0,1-1 0 0 0,-1 1 0 0 0,0 0 0 0 0,1-1-1 0 0,-1 1 1 0 0,0 0 0 0 0,1-1 0 0 0,-1 1 0 0 0,0 0 0 0 0,0-1-1 0 0,0 1 1 0 0,0 0 0 0 0,0-1 0 0 0,1 1 0 0 0,-1 0 0 0 0,-1 1-1 0 0,1 3-81 0 0,0 0 0 0 0,-1 0 0 0 0,0-1-1 0 0,-2 8 1 0 0,1-4 87 0 0,-3 9-81 0 0,0 0 0 0 0,-13 26 0 0 0,3-7 129 0 0,13-30-20 0 0,0-1-1 0 0,0 1 0 0 0,1 0 0 0 0,0 0 1 0 0,0-1-1 0 0,0 1 0 0 0,1 0 1 0 0,0 11-1 0 0,1-17 82 0 0,1 1 0 0 0,0-1 1 0 0,0 0-1 0 0,-1 0 0 0 0,1 1 0 0 0,0-1 1 0 0,0 0-1 0 0,0-1 0 0 0,1 1 0 0 0,12-4 64 0 0,-1-1 0 0 0,28-12 0 0 0,-32 12-629 0 0,-1 1 1 0 0,1 0-1 0 0,0 0 0 0 0,0 1 0 0 0,1 1 0 0 0,-1-1 0 0 0,21 0 0 0 0,-17 3-8536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336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out the difference between Array and LinkedList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4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5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36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05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582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20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07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350"/>
            </a:lvl5pPr>
            <a:lvl6pPr rtl="0">
              <a:defRPr sz="1350"/>
            </a:lvl6pPr>
            <a:lvl7pPr rtl="0">
              <a:defRPr sz="1350"/>
            </a:lvl7pPr>
            <a:lvl8pPr rtl="0">
              <a:defRPr sz="1350"/>
            </a:lvl8pPr>
            <a:lvl9pPr rtl="0"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591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2.xml"/><Relationship Id="rId13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1.png"/><Relationship Id="rId12" Type="http://schemas.openxmlformats.org/officeDocument/2006/relationships/customXml" Target="../ink/ink94.xml"/><Relationship Id="rId17" Type="http://schemas.openxmlformats.org/officeDocument/2006/relationships/image" Target="../media/image96.png"/><Relationship Id="rId2" Type="http://schemas.openxmlformats.org/officeDocument/2006/relationships/customXml" Target="../ink/ink89.xml"/><Relationship Id="rId16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1.xml"/><Relationship Id="rId11" Type="http://schemas.openxmlformats.org/officeDocument/2006/relationships/image" Target="../media/image93.png"/><Relationship Id="rId5" Type="http://schemas.openxmlformats.org/officeDocument/2006/relationships/image" Target="../media/image90.png"/><Relationship Id="rId15" Type="http://schemas.openxmlformats.org/officeDocument/2006/relationships/image" Target="../media/image95.png"/><Relationship Id="rId10" Type="http://schemas.openxmlformats.org/officeDocument/2006/relationships/customXml" Target="../ink/ink93.xml"/><Relationship Id="rId4" Type="http://schemas.openxmlformats.org/officeDocument/2006/relationships/customXml" Target="../ink/ink90.xml"/><Relationship Id="rId9" Type="http://schemas.openxmlformats.org/officeDocument/2006/relationships/image" Target="../media/image92.png"/><Relationship Id="rId14" Type="http://schemas.openxmlformats.org/officeDocument/2006/relationships/customXml" Target="../ink/ink9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customXml" Target="../ink/ink102.xml"/><Relationship Id="rId3" Type="http://schemas.openxmlformats.org/officeDocument/2006/relationships/customXml" Target="../ink/ink97.xml"/><Relationship Id="rId7" Type="http://schemas.openxmlformats.org/officeDocument/2006/relationships/customXml" Target="../ink/ink99.xml"/><Relationship Id="rId12" Type="http://schemas.openxmlformats.org/officeDocument/2006/relationships/image" Target="../media/image10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customXml" Target="../ink/ink101.xml"/><Relationship Id="rId5" Type="http://schemas.openxmlformats.org/officeDocument/2006/relationships/customXml" Target="../ink/ink98.xml"/><Relationship Id="rId10" Type="http://schemas.openxmlformats.org/officeDocument/2006/relationships/image" Target="../media/image100.png"/><Relationship Id="rId4" Type="http://schemas.openxmlformats.org/officeDocument/2006/relationships/image" Target="../media/image97.png"/><Relationship Id="rId9" Type="http://schemas.openxmlformats.org/officeDocument/2006/relationships/customXml" Target="../ink/ink100.xml"/><Relationship Id="rId14" Type="http://schemas.openxmlformats.org/officeDocument/2006/relationships/image" Target="../media/image10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5.png"/><Relationship Id="rId2" Type="http://schemas.openxmlformats.org/officeDocument/2006/relationships/customXml" Target="../ink/ink10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5.xml"/><Relationship Id="rId5" Type="http://schemas.openxmlformats.org/officeDocument/2006/relationships/image" Target="../media/image104.png"/><Relationship Id="rId4" Type="http://schemas.openxmlformats.org/officeDocument/2006/relationships/customXml" Target="../ink/ink10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.xml"/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2" Type="http://schemas.openxmlformats.org/officeDocument/2006/relationships/customXml" Target="../ink/ink1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Relationship Id="rId11" Type="http://schemas.openxmlformats.org/officeDocument/2006/relationships/image" Target="../media/image110.png"/><Relationship Id="rId5" Type="http://schemas.openxmlformats.org/officeDocument/2006/relationships/image" Target="../media/image107.png"/><Relationship Id="rId10" Type="http://schemas.openxmlformats.org/officeDocument/2006/relationships/customXml" Target="../ink/ink110.xml"/><Relationship Id="rId4" Type="http://schemas.openxmlformats.org/officeDocument/2006/relationships/customXml" Target="../ink/ink107.xml"/><Relationship Id="rId9" Type="http://schemas.openxmlformats.org/officeDocument/2006/relationships/image" Target="../media/image109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6.xml"/><Relationship Id="rId18" Type="http://schemas.openxmlformats.org/officeDocument/2006/relationships/image" Target="../media/image118.png"/><Relationship Id="rId26" Type="http://schemas.openxmlformats.org/officeDocument/2006/relationships/image" Target="../media/image122.png"/><Relationship Id="rId3" Type="http://schemas.openxmlformats.org/officeDocument/2006/relationships/customXml" Target="../ink/ink111.xml"/><Relationship Id="rId21" Type="http://schemas.openxmlformats.org/officeDocument/2006/relationships/customXml" Target="../ink/ink120.xml"/><Relationship Id="rId34" Type="http://schemas.openxmlformats.org/officeDocument/2006/relationships/image" Target="../media/image126.png"/><Relationship Id="rId7" Type="http://schemas.openxmlformats.org/officeDocument/2006/relationships/customXml" Target="../ink/ink113.xml"/><Relationship Id="rId12" Type="http://schemas.openxmlformats.org/officeDocument/2006/relationships/image" Target="../media/image115.png"/><Relationship Id="rId17" Type="http://schemas.openxmlformats.org/officeDocument/2006/relationships/customXml" Target="../ink/ink118.xml"/><Relationship Id="rId25" Type="http://schemas.openxmlformats.org/officeDocument/2006/relationships/customXml" Target="../ink/ink122.xml"/><Relationship Id="rId33" Type="http://schemas.openxmlformats.org/officeDocument/2006/relationships/customXml" Target="../ink/ink126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17.png"/><Relationship Id="rId20" Type="http://schemas.openxmlformats.org/officeDocument/2006/relationships/image" Target="../media/image119.png"/><Relationship Id="rId29" Type="http://schemas.openxmlformats.org/officeDocument/2006/relationships/customXml" Target="../ink/ink1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customXml" Target="../ink/ink115.xml"/><Relationship Id="rId24" Type="http://schemas.openxmlformats.org/officeDocument/2006/relationships/image" Target="../media/image121.png"/><Relationship Id="rId32" Type="http://schemas.openxmlformats.org/officeDocument/2006/relationships/image" Target="../media/image125.png"/><Relationship Id="rId5" Type="http://schemas.openxmlformats.org/officeDocument/2006/relationships/customXml" Target="../ink/ink112.xml"/><Relationship Id="rId15" Type="http://schemas.openxmlformats.org/officeDocument/2006/relationships/customXml" Target="../ink/ink117.xml"/><Relationship Id="rId23" Type="http://schemas.openxmlformats.org/officeDocument/2006/relationships/customXml" Target="../ink/ink121.xml"/><Relationship Id="rId28" Type="http://schemas.openxmlformats.org/officeDocument/2006/relationships/image" Target="../media/image123.png"/><Relationship Id="rId10" Type="http://schemas.openxmlformats.org/officeDocument/2006/relationships/image" Target="../media/image114.png"/><Relationship Id="rId19" Type="http://schemas.openxmlformats.org/officeDocument/2006/relationships/customXml" Target="../ink/ink119.xml"/><Relationship Id="rId31" Type="http://schemas.openxmlformats.org/officeDocument/2006/relationships/customXml" Target="../ink/ink125.xml"/><Relationship Id="rId4" Type="http://schemas.openxmlformats.org/officeDocument/2006/relationships/image" Target="../media/image111.png"/><Relationship Id="rId9" Type="http://schemas.openxmlformats.org/officeDocument/2006/relationships/customXml" Target="../ink/ink114.xml"/><Relationship Id="rId14" Type="http://schemas.openxmlformats.org/officeDocument/2006/relationships/image" Target="../media/image116.png"/><Relationship Id="rId22" Type="http://schemas.openxmlformats.org/officeDocument/2006/relationships/image" Target="../media/image120.png"/><Relationship Id="rId27" Type="http://schemas.openxmlformats.org/officeDocument/2006/relationships/customXml" Target="../ink/ink123.xml"/><Relationship Id="rId30" Type="http://schemas.openxmlformats.org/officeDocument/2006/relationships/image" Target="../media/image124.png"/><Relationship Id="rId8" Type="http://schemas.openxmlformats.org/officeDocument/2006/relationships/image" Target="../media/image113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128.png"/><Relationship Id="rId39" Type="http://schemas.openxmlformats.org/officeDocument/2006/relationships/customXml" Target="../ink/ink135.xml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132.png"/><Relationship Id="rId42" Type="http://schemas.openxmlformats.org/officeDocument/2006/relationships/image" Target="../media/image136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customXml" Target="../ink/ink130.xml"/><Relationship Id="rId41" Type="http://schemas.openxmlformats.org/officeDocument/2006/relationships/customXml" Target="../ink/ink13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27.png"/><Relationship Id="rId32" Type="http://schemas.openxmlformats.org/officeDocument/2006/relationships/image" Target="../media/image131.png"/><Relationship Id="rId37" Type="http://schemas.openxmlformats.org/officeDocument/2006/relationships/customXml" Target="../ink/ink134.xml"/><Relationship Id="rId40" Type="http://schemas.openxmlformats.org/officeDocument/2006/relationships/image" Target="../media/image135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customXml" Target="../ink/ink127.xml"/><Relationship Id="rId28" Type="http://schemas.openxmlformats.org/officeDocument/2006/relationships/image" Target="../media/image129.png"/><Relationship Id="rId36" Type="http://schemas.openxmlformats.org/officeDocument/2006/relationships/image" Target="../media/image133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customXml" Target="../ink/ink1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notesSlide" Target="../notesSlides/notesSlide7.xml"/><Relationship Id="rId27" Type="http://schemas.openxmlformats.org/officeDocument/2006/relationships/customXml" Target="../ink/ink129.xml"/><Relationship Id="rId30" Type="http://schemas.openxmlformats.org/officeDocument/2006/relationships/image" Target="../media/image130.png"/><Relationship Id="rId35" Type="http://schemas.openxmlformats.org/officeDocument/2006/relationships/customXml" Target="../ink/ink133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customXml" Target="../ink/ink128.xml"/><Relationship Id="rId33" Type="http://schemas.openxmlformats.org/officeDocument/2006/relationships/customXml" Target="../ink/ink132.xml"/><Relationship Id="rId38" Type="http://schemas.openxmlformats.org/officeDocument/2006/relationships/image" Target="../media/image134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8.xml"/><Relationship Id="rId21" Type="http://schemas.openxmlformats.org/officeDocument/2006/relationships/tags" Target="../tags/tag41.xml"/><Relationship Id="rId42" Type="http://schemas.openxmlformats.org/officeDocument/2006/relationships/customXml" Target="../ink/ink146.xml"/><Relationship Id="rId47" Type="http://schemas.openxmlformats.org/officeDocument/2006/relationships/image" Target="../media/image148.png"/><Relationship Id="rId63" Type="http://schemas.openxmlformats.org/officeDocument/2006/relationships/image" Target="../media/image156.png"/><Relationship Id="rId68" Type="http://schemas.openxmlformats.org/officeDocument/2006/relationships/customXml" Target="../ink/ink159.xml"/><Relationship Id="rId84" Type="http://schemas.openxmlformats.org/officeDocument/2006/relationships/customXml" Target="../ink/ink167.xml"/><Relationship Id="rId16" Type="http://schemas.openxmlformats.org/officeDocument/2006/relationships/tags" Target="../tags/tag36.xml"/><Relationship Id="rId11" Type="http://schemas.openxmlformats.org/officeDocument/2006/relationships/tags" Target="../tags/tag31.xml"/><Relationship Id="rId32" Type="http://schemas.openxmlformats.org/officeDocument/2006/relationships/customXml" Target="../ink/ink141.xml"/><Relationship Id="rId37" Type="http://schemas.openxmlformats.org/officeDocument/2006/relationships/image" Target="../media/image143.png"/><Relationship Id="rId53" Type="http://schemas.openxmlformats.org/officeDocument/2006/relationships/image" Target="../media/image151.png"/><Relationship Id="rId58" Type="http://schemas.openxmlformats.org/officeDocument/2006/relationships/customXml" Target="../ink/ink154.xml"/><Relationship Id="rId74" Type="http://schemas.openxmlformats.org/officeDocument/2006/relationships/customXml" Target="../ink/ink162.xml"/><Relationship Id="rId79" Type="http://schemas.openxmlformats.org/officeDocument/2006/relationships/image" Target="../media/image164.png"/><Relationship Id="rId5" Type="http://schemas.openxmlformats.org/officeDocument/2006/relationships/tags" Target="../tags/tag25.xml"/><Relationship Id="rId19" Type="http://schemas.openxmlformats.org/officeDocument/2006/relationships/tags" Target="../tags/tag39.xml"/><Relationship Id="rId14" Type="http://schemas.openxmlformats.org/officeDocument/2006/relationships/tags" Target="../tags/tag34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138.png"/><Relationship Id="rId30" Type="http://schemas.openxmlformats.org/officeDocument/2006/relationships/customXml" Target="../ink/ink140.xml"/><Relationship Id="rId35" Type="http://schemas.openxmlformats.org/officeDocument/2006/relationships/image" Target="../media/image142.png"/><Relationship Id="rId43" Type="http://schemas.openxmlformats.org/officeDocument/2006/relationships/image" Target="../media/image146.png"/><Relationship Id="rId48" Type="http://schemas.openxmlformats.org/officeDocument/2006/relationships/customXml" Target="../ink/ink149.xml"/><Relationship Id="rId56" Type="http://schemas.openxmlformats.org/officeDocument/2006/relationships/customXml" Target="../ink/ink153.xml"/><Relationship Id="rId64" Type="http://schemas.openxmlformats.org/officeDocument/2006/relationships/customXml" Target="../ink/ink157.xml"/><Relationship Id="rId69" Type="http://schemas.openxmlformats.org/officeDocument/2006/relationships/image" Target="../media/image159.png"/><Relationship Id="rId77" Type="http://schemas.openxmlformats.org/officeDocument/2006/relationships/image" Target="../media/image163.png"/><Relationship Id="rId8" Type="http://schemas.openxmlformats.org/officeDocument/2006/relationships/tags" Target="../tags/tag28.xml"/><Relationship Id="rId51" Type="http://schemas.openxmlformats.org/officeDocument/2006/relationships/image" Target="../media/image150.png"/><Relationship Id="rId72" Type="http://schemas.openxmlformats.org/officeDocument/2006/relationships/customXml" Target="../ink/ink161.xml"/><Relationship Id="rId80" Type="http://schemas.openxmlformats.org/officeDocument/2006/relationships/customXml" Target="../ink/ink165.xml"/><Relationship Id="rId85" Type="http://schemas.openxmlformats.org/officeDocument/2006/relationships/image" Target="../media/image167.png"/><Relationship Id="rId3" Type="http://schemas.openxmlformats.org/officeDocument/2006/relationships/tags" Target="../tags/tag23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5" Type="http://schemas.openxmlformats.org/officeDocument/2006/relationships/image" Target="../media/image137.png"/><Relationship Id="rId33" Type="http://schemas.openxmlformats.org/officeDocument/2006/relationships/image" Target="../media/image141.png"/><Relationship Id="rId38" Type="http://schemas.openxmlformats.org/officeDocument/2006/relationships/customXml" Target="../ink/ink144.xml"/><Relationship Id="rId46" Type="http://schemas.openxmlformats.org/officeDocument/2006/relationships/customXml" Target="../ink/ink148.xml"/><Relationship Id="rId59" Type="http://schemas.openxmlformats.org/officeDocument/2006/relationships/image" Target="../media/image154.png"/><Relationship Id="rId67" Type="http://schemas.openxmlformats.org/officeDocument/2006/relationships/image" Target="../media/image158.png"/><Relationship Id="rId20" Type="http://schemas.openxmlformats.org/officeDocument/2006/relationships/tags" Target="../tags/tag40.xml"/><Relationship Id="rId41" Type="http://schemas.openxmlformats.org/officeDocument/2006/relationships/image" Target="../media/image145.png"/><Relationship Id="rId54" Type="http://schemas.openxmlformats.org/officeDocument/2006/relationships/customXml" Target="../ink/ink152.xml"/><Relationship Id="rId62" Type="http://schemas.openxmlformats.org/officeDocument/2006/relationships/customXml" Target="../ink/ink156.xml"/><Relationship Id="rId70" Type="http://schemas.openxmlformats.org/officeDocument/2006/relationships/customXml" Target="../ink/ink160.xml"/><Relationship Id="rId75" Type="http://schemas.openxmlformats.org/officeDocument/2006/relationships/image" Target="../media/image162.png"/><Relationship Id="rId83" Type="http://schemas.openxmlformats.org/officeDocument/2006/relationships/image" Target="../media/image166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5" Type="http://schemas.openxmlformats.org/officeDocument/2006/relationships/tags" Target="../tags/tag35.xml"/><Relationship Id="rId23" Type="http://schemas.openxmlformats.org/officeDocument/2006/relationships/notesSlide" Target="../notesSlides/notesSlide8.xml"/><Relationship Id="rId28" Type="http://schemas.openxmlformats.org/officeDocument/2006/relationships/customXml" Target="../ink/ink139.xml"/><Relationship Id="rId36" Type="http://schemas.openxmlformats.org/officeDocument/2006/relationships/customXml" Target="../ink/ink143.xml"/><Relationship Id="rId49" Type="http://schemas.openxmlformats.org/officeDocument/2006/relationships/image" Target="../media/image149.png"/><Relationship Id="rId57" Type="http://schemas.openxmlformats.org/officeDocument/2006/relationships/image" Target="../media/image153.png"/><Relationship Id="rId10" Type="http://schemas.openxmlformats.org/officeDocument/2006/relationships/tags" Target="../tags/tag30.xml"/><Relationship Id="rId31" Type="http://schemas.openxmlformats.org/officeDocument/2006/relationships/image" Target="../media/image140.png"/><Relationship Id="rId44" Type="http://schemas.openxmlformats.org/officeDocument/2006/relationships/customXml" Target="../ink/ink147.xml"/><Relationship Id="rId52" Type="http://schemas.openxmlformats.org/officeDocument/2006/relationships/customXml" Target="../ink/ink151.xml"/><Relationship Id="rId60" Type="http://schemas.openxmlformats.org/officeDocument/2006/relationships/customXml" Target="../ink/ink155.xml"/><Relationship Id="rId65" Type="http://schemas.openxmlformats.org/officeDocument/2006/relationships/image" Target="../media/image157.png"/><Relationship Id="rId73" Type="http://schemas.openxmlformats.org/officeDocument/2006/relationships/image" Target="../media/image161.png"/><Relationship Id="rId78" Type="http://schemas.openxmlformats.org/officeDocument/2006/relationships/customXml" Target="../ink/ink164.xml"/><Relationship Id="rId81" Type="http://schemas.openxmlformats.org/officeDocument/2006/relationships/image" Target="../media/image165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9" Type="http://schemas.openxmlformats.org/officeDocument/2006/relationships/image" Target="../media/image144.png"/><Relationship Id="rId34" Type="http://schemas.openxmlformats.org/officeDocument/2006/relationships/customXml" Target="../ink/ink142.xml"/><Relationship Id="rId50" Type="http://schemas.openxmlformats.org/officeDocument/2006/relationships/customXml" Target="../ink/ink150.xml"/><Relationship Id="rId55" Type="http://schemas.openxmlformats.org/officeDocument/2006/relationships/image" Target="../media/image152.png"/><Relationship Id="rId76" Type="http://schemas.openxmlformats.org/officeDocument/2006/relationships/customXml" Target="../ink/ink163.xml"/><Relationship Id="rId7" Type="http://schemas.openxmlformats.org/officeDocument/2006/relationships/tags" Target="../tags/tag27.xml"/><Relationship Id="rId71" Type="http://schemas.openxmlformats.org/officeDocument/2006/relationships/image" Target="../media/image160.png"/><Relationship Id="rId2" Type="http://schemas.openxmlformats.org/officeDocument/2006/relationships/tags" Target="../tags/tag22.xml"/><Relationship Id="rId29" Type="http://schemas.openxmlformats.org/officeDocument/2006/relationships/image" Target="../media/image139.png"/><Relationship Id="rId24" Type="http://schemas.openxmlformats.org/officeDocument/2006/relationships/customXml" Target="../ink/ink137.xml"/><Relationship Id="rId40" Type="http://schemas.openxmlformats.org/officeDocument/2006/relationships/customXml" Target="../ink/ink145.xml"/><Relationship Id="rId45" Type="http://schemas.openxmlformats.org/officeDocument/2006/relationships/image" Target="../media/image147.png"/><Relationship Id="rId66" Type="http://schemas.openxmlformats.org/officeDocument/2006/relationships/customXml" Target="../ink/ink158.xml"/><Relationship Id="rId61" Type="http://schemas.openxmlformats.org/officeDocument/2006/relationships/image" Target="../media/image155.png"/><Relationship Id="rId82" Type="http://schemas.openxmlformats.org/officeDocument/2006/relationships/customXml" Target="../ink/ink166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image" Target="../media/image169.png"/><Relationship Id="rId39" Type="http://schemas.openxmlformats.org/officeDocument/2006/relationships/customXml" Target="../ink/ink176.xml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173.png"/><Relationship Id="rId42" Type="http://schemas.openxmlformats.org/officeDocument/2006/relationships/image" Target="../media/image177.png"/><Relationship Id="rId47" Type="http://schemas.openxmlformats.org/officeDocument/2006/relationships/customXml" Target="../ink/ink180.xml"/><Relationship Id="rId50" Type="http://schemas.openxmlformats.org/officeDocument/2006/relationships/image" Target="../media/image181.png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9" Type="http://schemas.openxmlformats.org/officeDocument/2006/relationships/customXml" Target="../ink/ink171.xml"/><Relationship Id="rId11" Type="http://schemas.openxmlformats.org/officeDocument/2006/relationships/tags" Target="../tags/tag52.xml"/><Relationship Id="rId24" Type="http://schemas.openxmlformats.org/officeDocument/2006/relationships/image" Target="../media/image168.png"/><Relationship Id="rId32" Type="http://schemas.openxmlformats.org/officeDocument/2006/relationships/image" Target="../media/image172.png"/><Relationship Id="rId37" Type="http://schemas.openxmlformats.org/officeDocument/2006/relationships/customXml" Target="../ink/ink175.xml"/><Relationship Id="rId40" Type="http://schemas.openxmlformats.org/officeDocument/2006/relationships/image" Target="../media/image176.png"/><Relationship Id="rId45" Type="http://schemas.openxmlformats.org/officeDocument/2006/relationships/customXml" Target="../ink/ink179.xml"/><Relationship Id="rId53" Type="http://schemas.openxmlformats.org/officeDocument/2006/relationships/customXml" Target="../ink/ink183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customXml" Target="../ink/ink172.xml"/><Relationship Id="rId44" Type="http://schemas.openxmlformats.org/officeDocument/2006/relationships/image" Target="../media/image178.png"/><Relationship Id="rId52" Type="http://schemas.openxmlformats.org/officeDocument/2006/relationships/image" Target="../media/image182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notesSlide" Target="../notesSlides/notesSlide9.xml"/><Relationship Id="rId27" Type="http://schemas.openxmlformats.org/officeDocument/2006/relationships/customXml" Target="../ink/ink170.xml"/><Relationship Id="rId30" Type="http://schemas.openxmlformats.org/officeDocument/2006/relationships/image" Target="../media/image171.png"/><Relationship Id="rId35" Type="http://schemas.openxmlformats.org/officeDocument/2006/relationships/customXml" Target="../ink/ink174.xml"/><Relationship Id="rId43" Type="http://schemas.openxmlformats.org/officeDocument/2006/relationships/customXml" Target="../ink/ink178.xml"/><Relationship Id="rId48" Type="http://schemas.openxmlformats.org/officeDocument/2006/relationships/image" Target="../media/image180.png"/><Relationship Id="rId8" Type="http://schemas.openxmlformats.org/officeDocument/2006/relationships/tags" Target="../tags/tag49.xml"/><Relationship Id="rId51" Type="http://schemas.openxmlformats.org/officeDocument/2006/relationships/customXml" Target="../ink/ink182.xml"/><Relationship Id="rId3" Type="http://schemas.openxmlformats.org/officeDocument/2006/relationships/tags" Target="../tags/tag44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customXml" Target="../ink/ink169.xml"/><Relationship Id="rId33" Type="http://schemas.openxmlformats.org/officeDocument/2006/relationships/customXml" Target="../ink/ink173.xml"/><Relationship Id="rId38" Type="http://schemas.openxmlformats.org/officeDocument/2006/relationships/image" Target="../media/image175.png"/><Relationship Id="rId46" Type="http://schemas.openxmlformats.org/officeDocument/2006/relationships/image" Target="../media/image179.png"/><Relationship Id="rId20" Type="http://schemas.openxmlformats.org/officeDocument/2006/relationships/tags" Target="../tags/tag61.xml"/><Relationship Id="rId41" Type="http://schemas.openxmlformats.org/officeDocument/2006/relationships/customXml" Target="../ink/ink177.xml"/><Relationship Id="rId54" Type="http://schemas.openxmlformats.org/officeDocument/2006/relationships/image" Target="../media/image183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5" Type="http://schemas.openxmlformats.org/officeDocument/2006/relationships/tags" Target="../tags/tag56.xml"/><Relationship Id="rId23" Type="http://schemas.openxmlformats.org/officeDocument/2006/relationships/customXml" Target="../ink/ink168.xml"/><Relationship Id="rId28" Type="http://schemas.openxmlformats.org/officeDocument/2006/relationships/image" Target="../media/image170.png"/><Relationship Id="rId36" Type="http://schemas.openxmlformats.org/officeDocument/2006/relationships/image" Target="../media/image174.png"/><Relationship Id="rId49" Type="http://schemas.openxmlformats.org/officeDocument/2006/relationships/customXml" Target="../ink/ink18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5.png"/><Relationship Id="rId21" Type="http://schemas.openxmlformats.org/officeDocument/2006/relationships/slideLayout" Target="../slideLayouts/slideLayout2.xml"/><Relationship Id="rId42" Type="http://schemas.openxmlformats.org/officeDocument/2006/relationships/image" Target="../media/image193.png"/><Relationship Id="rId47" Type="http://schemas.openxmlformats.org/officeDocument/2006/relationships/customXml" Target="../ink/ink196.xml"/><Relationship Id="rId63" Type="http://schemas.openxmlformats.org/officeDocument/2006/relationships/customXml" Target="../ink/ink204.xml"/><Relationship Id="rId68" Type="http://schemas.openxmlformats.org/officeDocument/2006/relationships/image" Target="../media/image206.png"/><Relationship Id="rId7" Type="http://schemas.openxmlformats.org/officeDocument/2006/relationships/tags" Target="../tags/tag68.xml"/><Relationship Id="rId71" Type="http://schemas.openxmlformats.org/officeDocument/2006/relationships/customXml" Target="../ink/ink208.xml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29" Type="http://schemas.openxmlformats.org/officeDocument/2006/relationships/customXml" Target="../ink/ink187.xml"/><Relationship Id="rId11" Type="http://schemas.openxmlformats.org/officeDocument/2006/relationships/tags" Target="../tags/tag72.xml"/><Relationship Id="rId24" Type="http://schemas.openxmlformats.org/officeDocument/2006/relationships/image" Target="../media/image184.png"/><Relationship Id="rId32" Type="http://schemas.openxmlformats.org/officeDocument/2006/relationships/image" Target="../media/image188.png"/><Relationship Id="rId37" Type="http://schemas.openxmlformats.org/officeDocument/2006/relationships/customXml" Target="../ink/ink191.xml"/><Relationship Id="rId40" Type="http://schemas.openxmlformats.org/officeDocument/2006/relationships/image" Target="../media/image192.png"/><Relationship Id="rId45" Type="http://schemas.openxmlformats.org/officeDocument/2006/relationships/customXml" Target="../ink/ink195.xml"/><Relationship Id="rId53" Type="http://schemas.openxmlformats.org/officeDocument/2006/relationships/customXml" Target="../ink/ink199.xml"/><Relationship Id="rId58" Type="http://schemas.openxmlformats.org/officeDocument/2006/relationships/image" Target="../media/image201.png"/><Relationship Id="rId66" Type="http://schemas.openxmlformats.org/officeDocument/2006/relationships/image" Target="../media/image205.png"/><Relationship Id="rId5" Type="http://schemas.openxmlformats.org/officeDocument/2006/relationships/tags" Target="../tags/tag66.xml"/><Relationship Id="rId61" Type="http://schemas.openxmlformats.org/officeDocument/2006/relationships/customXml" Target="../ink/ink203.xml"/><Relationship Id="rId19" Type="http://schemas.openxmlformats.org/officeDocument/2006/relationships/tags" Target="../tags/tag80.xml"/><Relationship Id="rId14" Type="http://schemas.openxmlformats.org/officeDocument/2006/relationships/tags" Target="../tags/tag75.xml"/><Relationship Id="rId22" Type="http://schemas.openxmlformats.org/officeDocument/2006/relationships/notesSlide" Target="../notesSlides/notesSlide10.xml"/><Relationship Id="rId27" Type="http://schemas.openxmlformats.org/officeDocument/2006/relationships/customXml" Target="../ink/ink186.xml"/><Relationship Id="rId30" Type="http://schemas.openxmlformats.org/officeDocument/2006/relationships/image" Target="../media/image187.png"/><Relationship Id="rId35" Type="http://schemas.openxmlformats.org/officeDocument/2006/relationships/customXml" Target="../ink/ink190.xml"/><Relationship Id="rId43" Type="http://schemas.openxmlformats.org/officeDocument/2006/relationships/customXml" Target="../ink/ink194.xml"/><Relationship Id="rId48" Type="http://schemas.openxmlformats.org/officeDocument/2006/relationships/image" Target="../media/image196.png"/><Relationship Id="rId56" Type="http://schemas.openxmlformats.org/officeDocument/2006/relationships/image" Target="../media/image200.png"/><Relationship Id="rId64" Type="http://schemas.openxmlformats.org/officeDocument/2006/relationships/image" Target="../media/image204.png"/><Relationship Id="rId69" Type="http://schemas.openxmlformats.org/officeDocument/2006/relationships/customXml" Target="../ink/ink207.xml"/><Relationship Id="rId8" Type="http://schemas.openxmlformats.org/officeDocument/2006/relationships/tags" Target="../tags/tag69.xml"/><Relationship Id="rId51" Type="http://schemas.openxmlformats.org/officeDocument/2006/relationships/customXml" Target="../ink/ink198.xml"/><Relationship Id="rId72" Type="http://schemas.openxmlformats.org/officeDocument/2006/relationships/image" Target="../media/image208.png"/><Relationship Id="rId3" Type="http://schemas.openxmlformats.org/officeDocument/2006/relationships/tags" Target="../tags/tag64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5" Type="http://schemas.openxmlformats.org/officeDocument/2006/relationships/customXml" Target="../ink/ink185.xml"/><Relationship Id="rId33" Type="http://schemas.openxmlformats.org/officeDocument/2006/relationships/customXml" Target="../ink/ink189.xml"/><Relationship Id="rId38" Type="http://schemas.openxmlformats.org/officeDocument/2006/relationships/image" Target="../media/image191.png"/><Relationship Id="rId46" Type="http://schemas.openxmlformats.org/officeDocument/2006/relationships/image" Target="../media/image195.png"/><Relationship Id="rId59" Type="http://schemas.openxmlformats.org/officeDocument/2006/relationships/customXml" Target="../ink/ink202.xml"/><Relationship Id="rId67" Type="http://schemas.openxmlformats.org/officeDocument/2006/relationships/customXml" Target="../ink/ink206.xml"/><Relationship Id="rId20" Type="http://schemas.openxmlformats.org/officeDocument/2006/relationships/tags" Target="../tags/tag81.xml"/><Relationship Id="rId41" Type="http://schemas.openxmlformats.org/officeDocument/2006/relationships/customXml" Target="../ink/ink193.xml"/><Relationship Id="rId54" Type="http://schemas.openxmlformats.org/officeDocument/2006/relationships/image" Target="../media/image199.png"/><Relationship Id="rId62" Type="http://schemas.openxmlformats.org/officeDocument/2006/relationships/image" Target="../media/image203.png"/><Relationship Id="rId70" Type="http://schemas.openxmlformats.org/officeDocument/2006/relationships/image" Target="../media/image207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5" Type="http://schemas.openxmlformats.org/officeDocument/2006/relationships/tags" Target="../tags/tag76.xml"/><Relationship Id="rId23" Type="http://schemas.openxmlformats.org/officeDocument/2006/relationships/customXml" Target="../ink/ink184.xml"/><Relationship Id="rId28" Type="http://schemas.openxmlformats.org/officeDocument/2006/relationships/image" Target="../media/image186.png"/><Relationship Id="rId36" Type="http://schemas.openxmlformats.org/officeDocument/2006/relationships/image" Target="../media/image190.png"/><Relationship Id="rId49" Type="http://schemas.openxmlformats.org/officeDocument/2006/relationships/customXml" Target="../ink/ink197.xml"/><Relationship Id="rId57" Type="http://schemas.openxmlformats.org/officeDocument/2006/relationships/customXml" Target="../ink/ink201.xml"/><Relationship Id="rId10" Type="http://schemas.openxmlformats.org/officeDocument/2006/relationships/tags" Target="../tags/tag71.xml"/><Relationship Id="rId31" Type="http://schemas.openxmlformats.org/officeDocument/2006/relationships/customXml" Target="../ink/ink188.xml"/><Relationship Id="rId44" Type="http://schemas.openxmlformats.org/officeDocument/2006/relationships/image" Target="../media/image194.png"/><Relationship Id="rId52" Type="http://schemas.openxmlformats.org/officeDocument/2006/relationships/image" Target="../media/image198.png"/><Relationship Id="rId60" Type="http://schemas.openxmlformats.org/officeDocument/2006/relationships/image" Target="../media/image202.png"/><Relationship Id="rId65" Type="http://schemas.openxmlformats.org/officeDocument/2006/relationships/customXml" Target="../ink/ink205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3" Type="http://schemas.openxmlformats.org/officeDocument/2006/relationships/tags" Target="../tags/tag74.xml"/><Relationship Id="rId18" Type="http://schemas.openxmlformats.org/officeDocument/2006/relationships/tags" Target="../tags/tag79.xml"/><Relationship Id="rId39" Type="http://schemas.openxmlformats.org/officeDocument/2006/relationships/customXml" Target="../ink/ink192.xml"/><Relationship Id="rId34" Type="http://schemas.openxmlformats.org/officeDocument/2006/relationships/image" Target="../media/image189.png"/><Relationship Id="rId50" Type="http://schemas.openxmlformats.org/officeDocument/2006/relationships/image" Target="../media/image197.png"/><Relationship Id="rId55" Type="http://schemas.openxmlformats.org/officeDocument/2006/relationships/customXml" Target="../ink/ink20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17.xml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15.xml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customXml" Target="../ink/ink23.xml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0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customXml" Target="../ink/ink22.xml"/><Relationship Id="rId4" Type="http://schemas.openxmlformats.org/officeDocument/2006/relationships/customXml" Target="../ink/ink19.xml"/><Relationship Id="rId9" Type="http://schemas.openxmlformats.org/officeDocument/2006/relationships/image" Target="../media/image21.png"/><Relationship Id="rId14" Type="http://schemas.openxmlformats.org/officeDocument/2006/relationships/customXml" Target="../ink/ink2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customXml" Target="../ink/ink25.xml"/><Relationship Id="rId21" Type="http://schemas.openxmlformats.org/officeDocument/2006/relationships/customXml" Target="../ink/ink34.xml"/><Relationship Id="rId34" Type="http://schemas.openxmlformats.org/officeDocument/2006/relationships/image" Target="../media/image40.png"/><Relationship Id="rId7" Type="http://schemas.openxmlformats.org/officeDocument/2006/relationships/customXml" Target="../ink/ink27.xml"/><Relationship Id="rId12" Type="http://schemas.openxmlformats.org/officeDocument/2006/relationships/image" Target="../media/image29.png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33" Type="http://schemas.openxmlformats.org/officeDocument/2006/relationships/customXml" Target="../ink/ink40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customXml" Target="../ink/ink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customXml" Target="../ink/ink29.xml"/><Relationship Id="rId24" Type="http://schemas.openxmlformats.org/officeDocument/2006/relationships/image" Target="../media/image35.png"/><Relationship Id="rId32" Type="http://schemas.openxmlformats.org/officeDocument/2006/relationships/image" Target="../media/image39.png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37.png"/><Relationship Id="rId36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customXml" Target="../ink/ink33.xml"/><Relationship Id="rId31" Type="http://schemas.openxmlformats.org/officeDocument/2006/relationships/customXml" Target="../ink/ink39.xml"/><Relationship Id="rId4" Type="http://schemas.openxmlformats.org/officeDocument/2006/relationships/image" Target="../media/image25.png"/><Relationship Id="rId9" Type="http://schemas.openxmlformats.org/officeDocument/2006/relationships/customXml" Target="../ink/ink28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customXml" Target="../ink/ink37.xml"/><Relationship Id="rId30" Type="http://schemas.openxmlformats.org/officeDocument/2006/relationships/image" Target="../media/image38.png"/><Relationship Id="rId35" Type="http://schemas.openxmlformats.org/officeDocument/2006/relationships/customXml" Target="../ink/ink41.xml"/><Relationship Id="rId8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customXml" Target="../ink/ink50.xml"/><Relationship Id="rId26" Type="http://schemas.openxmlformats.org/officeDocument/2006/relationships/customXml" Target="../ink/ink54.xml"/><Relationship Id="rId3" Type="http://schemas.openxmlformats.org/officeDocument/2006/relationships/image" Target="../media/image42.png"/><Relationship Id="rId21" Type="http://schemas.openxmlformats.org/officeDocument/2006/relationships/image" Target="../media/image51.png"/><Relationship Id="rId7" Type="http://schemas.openxmlformats.org/officeDocument/2006/relationships/image" Target="../media/image44.png"/><Relationship Id="rId12" Type="http://schemas.openxmlformats.org/officeDocument/2006/relationships/customXml" Target="../ink/ink47.xm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33" Type="http://schemas.openxmlformats.org/officeDocument/2006/relationships/image" Target="../media/image57.png"/><Relationship Id="rId2" Type="http://schemas.openxmlformats.org/officeDocument/2006/relationships/customXml" Target="../ink/ink42.xml"/><Relationship Id="rId16" Type="http://schemas.openxmlformats.org/officeDocument/2006/relationships/customXml" Target="../ink/ink49.xml"/><Relationship Id="rId20" Type="http://schemas.openxmlformats.org/officeDocument/2006/relationships/customXml" Target="../ink/ink51.xml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11" Type="http://schemas.openxmlformats.org/officeDocument/2006/relationships/image" Target="../media/image46.png"/><Relationship Id="rId24" Type="http://schemas.openxmlformats.org/officeDocument/2006/relationships/customXml" Target="../ink/ink53.xml"/><Relationship Id="rId32" Type="http://schemas.openxmlformats.org/officeDocument/2006/relationships/customXml" Target="../ink/ink57.xml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28" Type="http://schemas.openxmlformats.org/officeDocument/2006/relationships/customXml" Target="../ink/ink55.xml"/><Relationship Id="rId10" Type="http://schemas.openxmlformats.org/officeDocument/2006/relationships/customXml" Target="../ink/ink46.xml"/><Relationship Id="rId19" Type="http://schemas.openxmlformats.org/officeDocument/2006/relationships/image" Target="../media/image50.png"/><Relationship Id="rId31" Type="http://schemas.openxmlformats.org/officeDocument/2006/relationships/image" Target="../media/image56.png"/><Relationship Id="rId4" Type="http://schemas.openxmlformats.org/officeDocument/2006/relationships/customXml" Target="../ink/ink43.xml"/><Relationship Id="rId9" Type="http://schemas.openxmlformats.org/officeDocument/2006/relationships/image" Target="../media/image45.png"/><Relationship Id="rId14" Type="http://schemas.openxmlformats.org/officeDocument/2006/relationships/customXml" Target="../ink/ink48.xml"/><Relationship Id="rId22" Type="http://schemas.openxmlformats.org/officeDocument/2006/relationships/customXml" Target="../ink/ink52.xml"/><Relationship Id="rId27" Type="http://schemas.openxmlformats.org/officeDocument/2006/relationships/image" Target="../media/image54.png"/><Relationship Id="rId30" Type="http://schemas.openxmlformats.org/officeDocument/2006/relationships/customXml" Target="../ink/ink56.xml"/><Relationship Id="rId8" Type="http://schemas.openxmlformats.org/officeDocument/2006/relationships/customXml" Target="../ink/ink4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13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12" Type="http://schemas.openxmlformats.org/officeDocument/2006/relationships/customXml" Target="../ink/ink63.xml"/><Relationship Id="rId17" Type="http://schemas.openxmlformats.org/officeDocument/2006/relationships/image" Target="../media/image65.png"/><Relationship Id="rId2" Type="http://schemas.openxmlformats.org/officeDocument/2006/relationships/customXml" Target="../ink/ink58.xml"/><Relationship Id="rId16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.xml"/><Relationship Id="rId11" Type="http://schemas.openxmlformats.org/officeDocument/2006/relationships/image" Target="../media/image62.png"/><Relationship Id="rId5" Type="http://schemas.openxmlformats.org/officeDocument/2006/relationships/image" Target="../media/image59.png"/><Relationship Id="rId15" Type="http://schemas.openxmlformats.org/officeDocument/2006/relationships/image" Target="../media/image64.png"/><Relationship Id="rId10" Type="http://schemas.openxmlformats.org/officeDocument/2006/relationships/customXml" Target="../ink/ink62.xml"/><Relationship Id="rId4" Type="http://schemas.openxmlformats.org/officeDocument/2006/relationships/customXml" Target="../ink/ink59.xml"/><Relationship Id="rId9" Type="http://schemas.openxmlformats.org/officeDocument/2006/relationships/image" Target="../media/image61.png"/><Relationship Id="rId14" Type="http://schemas.openxmlformats.org/officeDocument/2006/relationships/customXml" Target="../ink/ink64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1.xml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9" Type="http://schemas.openxmlformats.org/officeDocument/2006/relationships/customXml" Target="../ink/ink84.xml"/><Relationship Id="rId21" Type="http://schemas.openxmlformats.org/officeDocument/2006/relationships/customXml" Target="../ink/ink75.xml"/><Relationship Id="rId34" Type="http://schemas.openxmlformats.org/officeDocument/2006/relationships/image" Target="../media/image81.png"/><Relationship Id="rId42" Type="http://schemas.openxmlformats.org/officeDocument/2006/relationships/image" Target="../media/image85.png"/><Relationship Id="rId47" Type="http://schemas.openxmlformats.org/officeDocument/2006/relationships/customXml" Target="../ink/ink88.xml"/><Relationship Id="rId7" Type="http://schemas.openxmlformats.org/officeDocument/2006/relationships/customXml" Target="../ink/ink68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2.png"/><Relationship Id="rId29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customXml" Target="../ink/ink70.xml"/><Relationship Id="rId24" Type="http://schemas.openxmlformats.org/officeDocument/2006/relationships/image" Target="../media/image76.png"/><Relationship Id="rId32" Type="http://schemas.openxmlformats.org/officeDocument/2006/relationships/image" Target="../media/image80.png"/><Relationship Id="rId37" Type="http://schemas.openxmlformats.org/officeDocument/2006/relationships/customXml" Target="../ink/ink83.xml"/><Relationship Id="rId40" Type="http://schemas.openxmlformats.org/officeDocument/2006/relationships/image" Target="../media/image84.png"/><Relationship Id="rId45" Type="http://schemas.openxmlformats.org/officeDocument/2006/relationships/customXml" Target="../ink/ink87.xml"/><Relationship Id="rId5" Type="http://schemas.openxmlformats.org/officeDocument/2006/relationships/customXml" Target="../ink/ink67.xml"/><Relationship Id="rId15" Type="http://schemas.openxmlformats.org/officeDocument/2006/relationships/customXml" Target="../ink/ink72.xml"/><Relationship Id="rId23" Type="http://schemas.openxmlformats.org/officeDocument/2006/relationships/customXml" Target="../ink/ink76.xml"/><Relationship Id="rId28" Type="http://schemas.openxmlformats.org/officeDocument/2006/relationships/image" Target="../media/image78.png"/><Relationship Id="rId36" Type="http://schemas.openxmlformats.org/officeDocument/2006/relationships/image" Target="../media/image82.png"/><Relationship Id="rId10" Type="http://schemas.openxmlformats.org/officeDocument/2006/relationships/image" Target="../media/image69.png"/><Relationship Id="rId19" Type="http://schemas.openxmlformats.org/officeDocument/2006/relationships/customXml" Target="../ink/ink74.xml"/><Relationship Id="rId31" Type="http://schemas.openxmlformats.org/officeDocument/2006/relationships/customXml" Target="../ink/ink80.xml"/><Relationship Id="rId44" Type="http://schemas.openxmlformats.org/officeDocument/2006/relationships/image" Target="../media/image86.png"/><Relationship Id="rId4" Type="http://schemas.openxmlformats.org/officeDocument/2006/relationships/image" Target="../media/image66.png"/><Relationship Id="rId9" Type="http://schemas.openxmlformats.org/officeDocument/2006/relationships/customXml" Target="../ink/ink69.xml"/><Relationship Id="rId14" Type="http://schemas.openxmlformats.org/officeDocument/2006/relationships/image" Target="../media/image71.png"/><Relationship Id="rId22" Type="http://schemas.openxmlformats.org/officeDocument/2006/relationships/image" Target="../media/image75.png"/><Relationship Id="rId27" Type="http://schemas.openxmlformats.org/officeDocument/2006/relationships/customXml" Target="../ink/ink78.xml"/><Relationship Id="rId30" Type="http://schemas.openxmlformats.org/officeDocument/2006/relationships/image" Target="../media/image79.png"/><Relationship Id="rId35" Type="http://schemas.openxmlformats.org/officeDocument/2006/relationships/customXml" Target="../ink/ink82.xml"/><Relationship Id="rId43" Type="http://schemas.openxmlformats.org/officeDocument/2006/relationships/customXml" Target="../ink/ink86.xml"/><Relationship Id="rId48" Type="http://schemas.openxmlformats.org/officeDocument/2006/relationships/image" Target="../media/image88.png"/><Relationship Id="rId8" Type="http://schemas.openxmlformats.org/officeDocument/2006/relationships/image" Target="../media/image68.png"/><Relationship Id="rId3" Type="http://schemas.openxmlformats.org/officeDocument/2006/relationships/customXml" Target="../ink/ink66.xml"/><Relationship Id="rId12" Type="http://schemas.openxmlformats.org/officeDocument/2006/relationships/image" Target="../media/image70.png"/><Relationship Id="rId17" Type="http://schemas.openxmlformats.org/officeDocument/2006/relationships/customXml" Target="../ink/ink73.xml"/><Relationship Id="rId25" Type="http://schemas.openxmlformats.org/officeDocument/2006/relationships/customXml" Target="../ink/ink77.xml"/><Relationship Id="rId33" Type="http://schemas.openxmlformats.org/officeDocument/2006/relationships/customXml" Target="../ink/ink81.xml"/><Relationship Id="rId38" Type="http://schemas.openxmlformats.org/officeDocument/2006/relationships/image" Target="../media/image83.png"/><Relationship Id="rId46" Type="http://schemas.openxmlformats.org/officeDocument/2006/relationships/image" Target="../media/image87.png"/><Relationship Id="rId20" Type="http://schemas.openxmlformats.org/officeDocument/2006/relationships/image" Target="../media/image74.png"/><Relationship Id="rId41" Type="http://schemas.openxmlformats.org/officeDocument/2006/relationships/customXml" Target="../ink/ink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15343"/>
            <a:ext cx="9029700" cy="994172"/>
          </a:xfrm>
        </p:spPr>
        <p:txBody>
          <a:bodyPr>
            <a:normAutofit/>
          </a:bodyPr>
          <a:lstStyle/>
          <a:p>
            <a:r>
              <a:rPr lang="en-US" dirty="0"/>
              <a:t>Empty Singly Linked List with sentinel node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0" name="TextBox 99"/>
          <p:cNvSpPr txBox="1"/>
          <p:nvPr/>
        </p:nvSpPr>
        <p:spPr>
          <a:xfrm>
            <a:off x="1717043" y="1152043"/>
            <a:ext cx="15204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MySingleLinkedList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925618" y="1879585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5" name="Rectangle 114"/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50289" y="3004750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3975600" y="2575657"/>
            <a:ext cx="5382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63808" y="3952408"/>
            <a:ext cx="20521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This node is always there!!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511ED2-6C15-4E27-8528-F81B1CA9262D}"/>
                  </a:ext>
                </a:extLst>
              </p14:cNvPr>
              <p14:cNvContentPartPr/>
              <p14:nvPr/>
            </p14:nvContentPartPr>
            <p14:xfrm>
              <a:off x="3952345" y="1258099"/>
              <a:ext cx="135000" cy="52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511ED2-6C15-4E27-8528-F81B1CA926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3345" y="1249099"/>
                <a:ext cx="15264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264238-C0CC-43C4-B735-F998481F41F7}"/>
                  </a:ext>
                </a:extLst>
              </p14:cNvPr>
              <p14:cNvContentPartPr/>
              <p14:nvPr/>
            </p14:nvContentPartPr>
            <p14:xfrm>
              <a:off x="2352145" y="2958739"/>
              <a:ext cx="213840" cy="83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264238-C0CC-43C4-B735-F998481F41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3505" y="2950099"/>
                <a:ext cx="231480" cy="10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BDE1109-09CE-4ACE-A0BA-5B99A7ABD9AD}"/>
              </a:ext>
            </a:extLst>
          </p:cNvPr>
          <p:cNvGrpSpPr/>
          <p:nvPr/>
        </p:nvGrpSpPr>
        <p:grpSpPr>
          <a:xfrm>
            <a:off x="1938505" y="2130739"/>
            <a:ext cx="518040" cy="223560"/>
            <a:chOff x="1938505" y="2130739"/>
            <a:chExt cx="51804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943E2C-CECE-4876-9A3E-4B02DDBCFE77}"/>
                    </a:ext>
                  </a:extLst>
                </p14:cNvPr>
                <p14:cNvContentPartPr/>
                <p14:nvPr/>
              </p14:nvContentPartPr>
              <p14:xfrm>
                <a:off x="1981705" y="2130739"/>
                <a:ext cx="108360" cy="209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943E2C-CECE-4876-9A3E-4B02DDBCFE7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72705" y="2122099"/>
                  <a:ext cx="1260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5BA6CD4-A9F5-48EE-B279-9AD4E3B4A10E}"/>
                    </a:ext>
                  </a:extLst>
                </p14:cNvPr>
                <p14:cNvContentPartPr/>
                <p14:nvPr/>
              </p14:nvContentPartPr>
              <p14:xfrm>
                <a:off x="1938505" y="2250619"/>
                <a:ext cx="156240" cy="19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5BA6CD4-A9F5-48EE-B279-9AD4E3B4A1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29505" y="2241619"/>
                  <a:ext cx="173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4C7B416-5635-454F-8C8D-08E6753B1E5B}"/>
                    </a:ext>
                  </a:extLst>
                </p14:cNvPr>
                <p14:cNvContentPartPr/>
                <p14:nvPr/>
              </p14:nvContentPartPr>
              <p14:xfrm>
                <a:off x="2113825" y="2248099"/>
                <a:ext cx="120960" cy="90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4C7B416-5635-454F-8C8D-08E6753B1E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05185" y="2239459"/>
                  <a:ext cx="138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D93438-502D-4D9A-A74B-603E0A662820}"/>
                    </a:ext>
                  </a:extLst>
                </p14:cNvPr>
                <p14:cNvContentPartPr/>
                <p14:nvPr/>
              </p14:nvContentPartPr>
              <p14:xfrm>
                <a:off x="2245585" y="2168539"/>
                <a:ext cx="136800" cy="185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D93438-502D-4D9A-A74B-603E0A6628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36945" y="2159539"/>
                  <a:ext cx="1544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E9B499E-619F-49C8-910E-F0C8CA5214A2}"/>
                    </a:ext>
                  </a:extLst>
                </p14:cNvPr>
                <p14:cNvContentPartPr/>
                <p14:nvPr/>
              </p14:nvContentPartPr>
              <p14:xfrm>
                <a:off x="2323705" y="2230819"/>
                <a:ext cx="132840" cy="16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E9B499E-619F-49C8-910E-F0C8CA5214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15065" y="2221819"/>
                  <a:ext cx="15048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C4F801D-9A7E-4EDF-91D6-BF0E69479059}"/>
                  </a:ext>
                </a:extLst>
              </p14:cNvPr>
              <p14:cNvContentPartPr/>
              <p14:nvPr/>
            </p14:nvContentPartPr>
            <p14:xfrm>
              <a:off x="5073745" y="682819"/>
              <a:ext cx="2170800" cy="81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C4F801D-9A7E-4EDF-91D6-BF0E694790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64745" y="673819"/>
                <a:ext cx="218844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710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0409"/>
            <a:ext cx="84582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56741" y="3650944"/>
            <a:ext cx="285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Can you implement a linked list without this dummy (sentinel) node?</a:t>
            </a:r>
          </a:p>
          <a:p>
            <a:pPr marL="257175" indent="-257175">
              <a:buAutoNum type="alphaUcPeriod"/>
            </a:pPr>
            <a:r>
              <a:rPr lang="en-US" sz="1350" dirty="0">
                <a:solidFill>
                  <a:srgbClr val="7030A0"/>
                </a:solidFill>
              </a:rPr>
              <a:t>Yes</a:t>
            </a:r>
          </a:p>
          <a:p>
            <a:pPr marL="257175" indent="-257175">
              <a:buAutoNum type="alphaUcPeriod"/>
            </a:pPr>
            <a:r>
              <a:rPr lang="en-US" sz="1350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EC62A-C5E1-4DB5-B341-D5030C4A860C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48FE6F-AC08-4645-912B-24CEE0377D0A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134A0FA-E1C7-4DBA-90A6-3BEAECBF3CE3}"/>
              </a:ext>
            </a:extLst>
          </p:cNvPr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0AA929-B48C-4A14-9F34-73FCCFE9592C}"/>
              </a:ext>
            </a:extLst>
          </p:cNvPr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34CE71-73B5-4175-82E6-EF4E2B8F42AF}"/>
              </a:ext>
            </a:extLst>
          </p:cNvPr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8BC00B-8CEE-493D-91F1-A4DECC1EB679}"/>
              </a:ext>
            </a:extLst>
          </p:cNvPr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FFEA99-69CC-4CE8-9BB7-DFBFA04FA10F}"/>
              </a:ext>
            </a:extLst>
          </p:cNvPr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0E3AD4-EED3-4A9A-B425-44147C1EA66C}"/>
              </a:ext>
            </a:extLst>
          </p:cNvPr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0FA2AA-2FA1-4BB8-84C6-CC90408B4829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E5CF2A-2635-45B2-82D5-3F7B68467CFE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B55917-CB94-4C29-A0FC-84BE443015A7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64083C-C315-46D6-8B25-4ADC07867433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D97D3BD-AC3E-4D77-AF8A-0FFAD44F519C}"/>
              </a:ext>
            </a:extLst>
          </p:cNvPr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B09BD6F-A879-40E6-9E64-84CA81BCE9D7}"/>
              </a:ext>
            </a:extLst>
          </p:cNvPr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436D16-F3F6-402E-9BC7-2F8E2A42BB2E}"/>
              </a:ext>
            </a:extLst>
          </p:cNvPr>
          <p:cNvSpPr txBox="1"/>
          <p:nvPr/>
        </p:nvSpPr>
        <p:spPr>
          <a:xfrm>
            <a:off x="3450289" y="3004750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1BFC9C-E010-4787-9570-1DB5615E66D3}"/>
              </a:ext>
            </a:extLst>
          </p:cNvPr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0CD562-C553-4B8B-AF69-C972DB976498}"/>
              </a:ext>
            </a:extLst>
          </p:cNvPr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DE1BBE-2372-4F2B-946D-B15030AAED2F}"/>
              </a:ext>
            </a:extLst>
          </p:cNvPr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280FC1-F28B-47BF-AC02-E4B8A90B1199}"/>
              </a:ext>
            </a:extLst>
          </p:cNvPr>
          <p:cNvSpPr/>
          <p:nvPr/>
        </p:nvSpPr>
        <p:spPr>
          <a:xfrm>
            <a:off x="3975600" y="2575657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55F1B8-FD02-458C-95CD-31908216319B}"/>
              </a:ext>
            </a:extLst>
          </p:cNvPr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304A8A-5593-4954-AC73-F1FD0D58AA8A}"/>
              </a:ext>
            </a:extLst>
          </p:cNvPr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4736FE-503E-454A-8ACD-CED052034AC1}"/>
              </a:ext>
            </a:extLst>
          </p:cNvPr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55A3FA-97C2-4FFB-91AB-C3B5B2BD2CF4}"/>
              </a:ext>
            </a:extLst>
          </p:cNvPr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2307A5-CA64-452E-8472-35030ADF5004}"/>
              </a:ext>
            </a:extLst>
          </p:cNvPr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7E6671F-4FC3-482E-9331-15BF5ECB5524}"/>
              </a:ext>
            </a:extLst>
          </p:cNvPr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355B82-51F8-44C1-9B20-9CF1FC8DA6EE}"/>
              </a:ext>
            </a:extLst>
          </p:cNvPr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6699B7-BA8F-4489-A004-1A2A432E6B53}"/>
              </a:ext>
            </a:extLst>
          </p:cNvPr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A67B11-E1FB-4911-BFE6-F65BEFA7BDC7}"/>
              </a:ext>
            </a:extLst>
          </p:cNvPr>
          <p:cNvCxnSpPr/>
          <p:nvPr/>
        </p:nvCxnSpPr>
        <p:spPr>
          <a:xfrm>
            <a:off x="4171951" y="2663514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6D4109-AD84-4CEA-BF93-23D959660273}"/>
              </a:ext>
            </a:extLst>
          </p:cNvPr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2AB6C9-6309-413D-ABFE-E8871418C8AE}"/>
              </a:ext>
            </a:extLst>
          </p:cNvPr>
          <p:cNvCxnSpPr>
            <a:endCxn id="64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7382DC2-29DF-46C0-88BC-7C8D033E006A}"/>
              </a:ext>
            </a:extLst>
          </p:cNvPr>
          <p:cNvSpPr txBox="1"/>
          <p:nvPr/>
        </p:nvSpPr>
        <p:spPr>
          <a:xfrm>
            <a:off x="4701015" y="982696"/>
            <a:ext cx="2226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Dummy (sentinel) head node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51EC36-49B1-49F2-A9EB-A4D13AEB7921}"/>
              </a:ext>
            </a:extLst>
          </p:cNvPr>
          <p:cNvCxnSpPr>
            <a:cxnSpLocks/>
          </p:cNvCxnSpPr>
          <p:nvPr/>
        </p:nvCxnSpPr>
        <p:spPr>
          <a:xfrm flipH="1">
            <a:off x="4144465" y="1268016"/>
            <a:ext cx="741860" cy="5098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DE29CB6-DE3E-4B52-9381-B974AE860B6F}"/>
              </a:ext>
            </a:extLst>
          </p:cNvPr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119F723-347D-4CB0-B78F-1F5F5499533A}"/>
              </a:ext>
            </a:extLst>
          </p:cNvPr>
          <p:cNvCxnSpPr>
            <a:endCxn id="71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98E2E1-7662-4A30-9F33-6C41551F1967}"/>
              </a:ext>
            </a:extLst>
          </p:cNvPr>
          <p:cNvGrpSpPr/>
          <p:nvPr/>
        </p:nvGrpSpPr>
        <p:grpSpPr>
          <a:xfrm>
            <a:off x="1186489" y="4114339"/>
            <a:ext cx="257400" cy="119160"/>
            <a:chOff x="1186489" y="4114339"/>
            <a:chExt cx="257400" cy="11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A48A52F-B307-4FA3-87EA-EE35088D2C5B}"/>
                    </a:ext>
                  </a:extLst>
                </p14:cNvPr>
                <p14:cNvContentPartPr/>
                <p14:nvPr/>
              </p14:nvContentPartPr>
              <p14:xfrm>
                <a:off x="1212769" y="4114339"/>
                <a:ext cx="60840" cy="33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A48A52F-B307-4FA3-87EA-EE35088D2C5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04129" y="4105339"/>
                  <a:ext cx="784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D93746C-EAC4-4B10-8C53-94CAD489548F}"/>
                    </a:ext>
                  </a:extLst>
                </p14:cNvPr>
                <p14:cNvContentPartPr/>
                <p14:nvPr/>
              </p14:nvContentPartPr>
              <p14:xfrm>
                <a:off x="1186489" y="4128739"/>
                <a:ext cx="65160" cy="104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D93746C-EAC4-4B10-8C53-94CAD48954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77489" y="4120099"/>
                  <a:ext cx="828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6831226-E6CC-40CB-B701-CBB70FBD8216}"/>
                    </a:ext>
                  </a:extLst>
                </p14:cNvPr>
                <p14:cNvContentPartPr/>
                <p14:nvPr/>
              </p14:nvContentPartPr>
              <p14:xfrm>
                <a:off x="1344169" y="4118659"/>
                <a:ext cx="99720" cy="84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6831226-E6CC-40CB-B701-CBB70FBD821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35529" y="4110019"/>
                  <a:ext cx="11736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0FA0E7A-3356-46BF-9E05-7AEE3664C25A}"/>
              </a:ext>
            </a:extLst>
          </p:cNvPr>
          <p:cNvGrpSpPr/>
          <p:nvPr/>
        </p:nvGrpSpPr>
        <p:grpSpPr>
          <a:xfrm>
            <a:off x="1279369" y="4351939"/>
            <a:ext cx="198720" cy="154080"/>
            <a:chOff x="1279369" y="4351939"/>
            <a:chExt cx="198720" cy="15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92DEEB1-8364-4D4A-B5EF-2EF66407401F}"/>
                    </a:ext>
                  </a:extLst>
                </p14:cNvPr>
                <p14:cNvContentPartPr/>
                <p14:nvPr/>
              </p14:nvContentPartPr>
              <p14:xfrm>
                <a:off x="1279369" y="4399099"/>
                <a:ext cx="25560" cy="106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92DEEB1-8364-4D4A-B5EF-2EF6640740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70729" y="4390099"/>
                  <a:ext cx="43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76B2EC8-0515-46A0-B060-E4B1D381E448}"/>
                    </a:ext>
                  </a:extLst>
                </p14:cNvPr>
                <p14:cNvContentPartPr/>
                <p14:nvPr/>
              </p14:nvContentPartPr>
              <p14:xfrm>
                <a:off x="1370449" y="4351939"/>
                <a:ext cx="107640" cy="130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76B2EC8-0515-46A0-B060-E4B1D381E44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61809" y="4343299"/>
                  <a:ext cx="12528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DE9F432-B678-45D2-8693-B89DF9B4C956}"/>
                  </a:ext>
                </a:extLst>
              </p14:cNvPr>
              <p14:cNvContentPartPr/>
              <p14:nvPr/>
            </p14:nvContentPartPr>
            <p14:xfrm>
              <a:off x="357049" y="4146379"/>
              <a:ext cx="250200" cy="168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DE9F432-B678-45D2-8693-B89DF9B4C95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8049" y="4137739"/>
                <a:ext cx="267840" cy="18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400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73844"/>
            <a:ext cx="9029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without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C8DF6F-F03B-4C3E-BCD0-F2EF2CEFAF4A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A1D227-B972-4153-B272-022DA134D55D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71248A-51B2-4AEF-87CA-49E162C8086E}"/>
              </a:ext>
            </a:extLst>
          </p:cNvPr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4DE1F-923A-4041-9D16-4C9C55702130}"/>
              </a:ext>
            </a:extLst>
          </p:cNvPr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B3A86C-7076-46BD-848F-4C5AD0201526}"/>
              </a:ext>
            </a:extLst>
          </p:cNvPr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0F7E18-C16A-49A6-A5CB-B169134987E5}"/>
              </a:ext>
            </a:extLst>
          </p:cNvPr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9A07D1-D2FE-46E2-BA10-512A3F90CC0A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923C34-5131-448C-84A5-6AC329567E64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BA29ED-8F1E-48BE-A779-6D9C27CDD487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22958E-B20B-4D3C-AADC-12EB50938A00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F75EE4-A71C-4255-BFEF-CD21978CA43A}"/>
              </a:ext>
            </a:extLst>
          </p:cNvPr>
          <p:cNvCxnSpPr>
            <a:cxnSpLocks/>
          </p:cNvCxnSpPr>
          <p:nvPr/>
        </p:nvCxnSpPr>
        <p:spPr>
          <a:xfrm>
            <a:off x="2688637" y="2018085"/>
            <a:ext cx="2197688" cy="450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83135FD-F425-4144-94AD-3DD160B6E795}"/>
              </a:ext>
            </a:extLst>
          </p:cNvPr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61B311-1854-4E0A-8D22-F14B9BD362D7}"/>
              </a:ext>
            </a:extLst>
          </p:cNvPr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886658-C252-499E-BEB9-1D5245815CD6}"/>
              </a:ext>
            </a:extLst>
          </p:cNvPr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AF6DC8-70F2-4433-9FAB-C56EE97EB13B}"/>
              </a:ext>
            </a:extLst>
          </p:cNvPr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EB02D0-38DB-474C-AD0A-F19045A1DE3E}"/>
              </a:ext>
            </a:extLst>
          </p:cNvPr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47B4FA-EDC3-4C0D-AD11-12BB55497D05}"/>
              </a:ext>
            </a:extLst>
          </p:cNvPr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E544D6-9103-41D3-8D44-C10987D441E2}"/>
              </a:ext>
            </a:extLst>
          </p:cNvPr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C541E4-4978-4044-A262-5CA7836475FF}"/>
              </a:ext>
            </a:extLst>
          </p:cNvPr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7CB7D8-0502-4821-985F-8BD905284C57}"/>
              </a:ext>
            </a:extLst>
          </p:cNvPr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D63BC4-2458-49BE-95C5-FD842B9F719F}"/>
              </a:ext>
            </a:extLst>
          </p:cNvPr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C5022F-20D4-437B-BDF7-E2A629923928}"/>
              </a:ext>
            </a:extLst>
          </p:cNvPr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A2BE0D-D68B-433D-8A2F-49D4DA5EE902}"/>
              </a:ext>
            </a:extLst>
          </p:cNvPr>
          <p:cNvCxnSpPr>
            <a:endCxn id="53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41DEBBE-EFA0-4E11-9A96-41E57244F0FB}"/>
              </a:ext>
            </a:extLst>
          </p:cNvPr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7CB2B1-A8F6-4E84-ABF1-C6F3EAC48DC0}"/>
              </a:ext>
            </a:extLst>
          </p:cNvPr>
          <p:cNvCxnSpPr>
            <a:endCxn id="60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A1295C-F8FE-4548-B562-9F793CB20BA8}"/>
                  </a:ext>
                </a:extLst>
              </p14:cNvPr>
              <p14:cNvContentPartPr/>
              <p14:nvPr/>
            </p14:nvContentPartPr>
            <p14:xfrm>
              <a:off x="5462929" y="1468339"/>
              <a:ext cx="156600" cy="200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A1295C-F8FE-4548-B562-9F793CB20B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4289" y="1459699"/>
                <a:ext cx="1742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A8D5CF-2BEA-4D31-9273-15B4BB9FEB7C}"/>
                  </a:ext>
                </a:extLst>
              </p14:cNvPr>
              <p14:cNvContentPartPr/>
              <p14:nvPr/>
            </p14:nvContentPartPr>
            <p14:xfrm>
              <a:off x="6992569" y="1386979"/>
              <a:ext cx="23040" cy="19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A8D5CF-2BEA-4D31-9273-15B4BB9FEB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83569" y="1377979"/>
                <a:ext cx="406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326335-04CF-42E2-AC6F-42CE2297FA41}"/>
                  </a:ext>
                </a:extLst>
              </p14:cNvPr>
              <p14:cNvContentPartPr/>
              <p14:nvPr/>
            </p14:nvContentPartPr>
            <p14:xfrm>
              <a:off x="2678689" y="2006179"/>
              <a:ext cx="2193840" cy="572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326335-04CF-42E2-AC6F-42CE2297FA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9689" y="1997539"/>
                <a:ext cx="2211480" cy="58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507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122707"/>
            <a:ext cx="9086850" cy="994172"/>
          </a:xfrm>
        </p:spPr>
        <p:txBody>
          <a:bodyPr>
            <a:normAutofit/>
          </a:bodyPr>
          <a:lstStyle/>
          <a:p>
            <a:r>
              <a:rPr lang="en-US" sz="3000" dirty="0"/>
              <a:t>Empty Single Linked List without sentinel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BC213-9305-4203-A13B-1345431F18BD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C8CD5-1BB6-4C78-8485-287F252CA191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19533-275E-48F1-A933-E154CE4A1C7D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5DF4C-7FF2-4DA4-93E1-93C5C02C33B2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EF373B-1AB7-4130-86E0-9D5C0B4D47F0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493E4F-A79F-41B5-9C0C-2B7FB54F8E85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B21F2C-63AD-4971-9C41-1C1DF6B236B7}"/>
              </a:ext>
            </a:extLst>
          </p:cNvPr>
          <p:cNvGrpSpPr/>
          <p:nvPr/>
        </p:nvGrpSpPr>
        <p:grpSpPr>
          <a:xfrm>
            <a:off x="2549785" y="1922299"/>
            <a:ext cx="374760" cy="203400"/>
            <a:chOff x="2549785" y="1922299"/>
            <a:chExt cx="37476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BD7F918-F8AC-44C1-B7AC-10030808F0DE}"/>
                    </a:ext>
                  </a:extLst>
                </p14:cNvPr>
                <p14:cNvContentPartPr/>
                <p14:nvPr/>
              </p14:nvContentPartPr>
              <p14:xfrm>
                <a:off x="2549785" y="1982419"/>
                <a:ext cx="98640" cy="143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BD7F918-F8AC-44C1-B7AC-10030808F0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41145" y="1973419"/>
                  <a:ext cx="1162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CB80164-CAB4-41EF-91F9-C87F82E33F1E}"/>
                    </a:ext>
                  </a:extLst>
                </p14:cNvPr>
                <p14:cNvContentPartPr/>
                <p14:nvPr/>
              </p14:nvContentPartPr>
              <p14:xfrm>
                <a:off x="2702425" y="2027059"/>
                <a:ext cx="70560" cy="64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CB80164-CAB4-41EF-91F9-C87F82E33F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93425" y="2018059"/>
                  <a:ext cx="882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F9521A3-0F95-4104-98B8-DDFE411A8866}"/>
                    </a:ext>
                  </a:extLst>
                </p14:cNvPr>
                <p14:cNvContentPartPr/>
                <p14:nvPr/>
              </p14:nvContentPartPr>
              <p14:xfrm>
                <a:off x="2803945" y="1937059"/>
                <a:ext cx="31680" cy="177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F9521A3-0F95-4104-98B8-DDFE411A88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95305" y="1928059"/>
                  <a:ext cx="49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367089-E5FF-4551-92EE-5625D89E6417}"/>
                    </a:ext>
                  </a:extLst>
                </p14:cNvPr>
                <p14:cNvContentPartPr/>
                <p14:nvPr/>
              </p14:nvContentPartPr>
              <p14:xfrm>
                <a:off x="2896105" y="1922299"/>
                <a:ext cx="28440" cy="174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367089-E5FF-4551-92EE-5625D89E641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87105" y="1913659"/>
                  <a:ext cx="46080" cy="19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82701A4-61F3-4FED-B6BD-E2770C88F70F}"/>
                  </a:ext>
                </a:extLst>
              </p14:cNvPr>
              <p14:cNvContentPartPr/>
              <p14:nvPr/>
            </p14:nvContentPartPr>
            <p14:xfrm>
              <a:off x="2391025" y="2932099"/>
              <a:ext cx="172440" cy="37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82701A4-61F3-4FED-B6BD-E2770C88F7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82025" y="2923099"/>
                <a:ext cx="190080" cy="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765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Singly Linked List: Abstracted Picture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2944" y="1885950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1465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2180197" y="2186032"/>
            <a:ext cx="105804" cy="271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11480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4345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84253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51510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515100" y="2457450"/>
            <a:ext cx="62865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4" idx="1"/>
          </p:cNvCxnSpPr>
          <p:nvPr/>
        </p:nvCxnSpPr>
        <p:spPr>
          <a:xfrm>
            <a:off x="3228975" y="2771775"/>
            <a:ext cx="885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6" idx="1"/>
          </p:cNvCxnSpPr>
          <p:nvPr/>
        </p:nvCxnSpPr>
        <p:spPr>
          <a:xfrm>
            <a:off x="4908306" y="2757487"/>
            <a:ext cx="975947" cy="1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8651" y="4057650"/>
            <a:ext cx="255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Does this list use a sentinel node?</a:t>
            </a:r>
          </a:p>
          <a:p>
            <a:pPr marL="257175" indent="-257175">
              <a:buAutoNum type="alphaUcPeriod"/>
            </a:pPr>
            <a:r>
              <a:rPr lang="en-US" sz="1350" dirty="0"/>
              <a:t>Yes</a:t>
            </a:r>
          </a:p>
          <a:p>
            <a:pPr marL="257175" indent="-257175">
              <a:buAutoNum type="alphaUcPeriod"/>
            </a:pPr>
            <a:r>
              <a:rPr lang="en-US" sz="1350" dirty="0"/>
              <a:t>No</a:t>
            </a:r>
          </a:p>
          <a:p>
            <a:pPr marL="257175" indent="-257175">
              <a:buAutoNum type="alphaUcPeriod"/>
            </a:pPr>
            <a:r>
              <a:rPr lang="en-US" sz="1350" dirty="0"/>
              <a:t>Not sure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B2BF4C-55C4-4F80-A511-21F487EE29F2}"/>
              </a:ext>
            </a:extLst>
          </p:cNvPr>
          <p:cNvGrpSpPr/>
          <p:nvPr/>
        </p:nvGrpSpPr>
        <p:grpSpPr>
          <a:xfrm>
            <a:off x="1538209" y="4284979"/>
            <a:ext cx="212040" cy="139680"/>
            <a:chOff x="1538209" y="4284979"/>
            <a:chExt cx="212040" cy="13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91F6C91-0D2E-43D6-8C28-8E90E8F28BC2}"/>
                    </a:ext>
                  </a:extLst>
                </p14:cNvPr>
                <p14:cNvContentPartPr/>
                <p14:nvPr/>
              </p14:nvContentPartPr>
              <p14:xfrm>
                <a:off x="1538209" y="4284979"/>
                <a:ext cx="42480" cy="85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91F6C91-0D2E-43D6-8C28-8E90E8F28BC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29209" y="4276339"/>
                  <a:ext cx="60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F51E69-C348-4C97-9850-686678906CA3}"/>
                    </a:ext>
                  </a:extLst>
                </p14:cNvPr>
                <p14:cNvContentPartPr/>
                <p14:nvPr/>
              </p14:nvContentPartPr>
              <p14:xfrm>
                <a:off x="1582489" y="4292539"/>
                <a:ext cx="35640" cy="122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F51E69-C348-4C97-9850-686678906CA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73849" y="4283899"/>
                  <a:ext cx="53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FCDC8AB-F55C-4ACC-8F7A-7E9085F3C2BF}"/>
                    </a:ext>
                  </a:extLst>
                </p14:cNvPr>
                <p14:cNvContentPartPr/>
                <p14:nvPr/>
              </p14:nvContentPartPr>
              <p14:xfrm>
                <a:off x="1653409" y="4302979"/>
                <a:ext cx="96840" cy="121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FCDC8AB-F55C-4ACC-8F7A-7E9085F3C2B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44769" y="4294339"/>
                  <a:ext cx="11448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38C75F-FBE5-4705-B3E2-1B232765FE8F}"/>
              </a:ext>
            </a:extLst>
          </p:cNvPr>
          <p:cNvGrpSpPr/>
          <p:nvPr/>
        </p:nvGrpSpPr>
        <p:grpSpPr>
          <a:xfrm>
            <a:off x="1593289" y="4527979"/>
            <a:ext cx="274320" cy="382320"/>
            <a:chOff x="1593289" y="4527979"/>
            <a:chExt cx="274320" cy="38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BCFA0F4-47B1-4AAF-8961-63241C23BADC}"/>
                    </a:ext>
                  </a:extLst>
                </p14:cNvPr>
                <p14:cNvContentPartPr/>
                <p14:nvPr/>
              </p14:nvContentPartPr>
              <p14:xfrm>
                <a:off x="1593289" y="4556059"/>
                <a:ext cx="21240" cy="125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BCFA0F4-47B1-4AAF-8961-63241C23BA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84649" y="4547059"/>
                  <a:ext cx="38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AA3317B-8EFA-48DD-A55F-0E758421F20C}"/>
                    </a:ext>
                  </a:extLst>
                </p14:cNvPr>
                <p14:cNvContentPartPr/>
                <p14:nvPr/>
              </p14:nvContentPartPr>
              <p14:xfrm>
                <a:off x="1691929" y="4527979"/>
                <a:ext cx="95760" cy="105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AA3317B-8EFA-48DD-A55F-0E758421F20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83289" y="4518979"/>
                  <a:ext cx="113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193D0F4-76BB-420F-8F0B-7AB3423EB9FF}"/>
                    </a:ext>
                  </a:extLst>
                </p14:cNvPr>
                <p14:cNvContentPartPr/>
                <p14:nvPr/>
              </p14:nvContentPartPr>
              <p14:xfrm>
                <a:off x="1769329" y="4762339"/>
                <a:ext cx="98280" cy="147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193D0F4-76BB-420F-8F0B-7AB3423EB9F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60329" y="4753699"/>
                  <a:ext cx="115920" cy="16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DE072ED-4E84-4288-8A9E-3A1304B0EB16}"/>
                  </a:ext>
                </a:extLst>
              </p14:cNvPr>
              <p14:cNvContentPartPr/>
              <p14:nvPr/>
            </p14:nvContentPartPr>
            <p14:xfrm>
              <a:off x="579169" y="4281019"/>
              <a:ext cx="343080" cy="246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DE072ED-4E84-4288-8A9E-3A1304B0EB1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0529" y="4272019"/>
                <a:ext cx="3607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290FCD4-5926-456C-B29F-C07868934908}"/>
                  </a:ext>
                </a:extLst>
              </p14:cNvPr>
              <p14:cNvContentPartPr/>
              <p14:nvPr/>
            </p14:nvContentPartPr>
            <p14:xfrm>
              <a:off x="2431009" y="2931019"/>
              <a:ext cx="268200" cy="50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290FCD4-5926-456C-B29F-C0786893490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22369" y="2922019"/>
                <a:ext cx="285840" cy="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A6C00A0E-9F16-4F61-94E4-29D4A9CEE3C4}"/>
              </a:ext>
            </a:extLst>
          </p:cNvPr>
          <p:cNvGrpSpPr/>
          <p:nvPr/>
        </p:nvGrpSpPr>
        <p:grpSpPr>
          <a:xfrm>
            <a:off x="2380249" y="3146299"/>
            <a:ext cx="868680" cy="266040"/>
            <a:chOff x="2380249" y="3146299"/>
            <a:chExt cx="86868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BF51B44-5F40-420F-9E59-DE416412E392}"/>
                    </a:ext>
                  </a:extLst>
                </p14:cNvPr>
                <p14:cNvContentPartPr/>
                <p14:nvPr/>
              </p14:nvContentPartPr>
              <p14:xfrm>
                <a:off x="2380249" y="3243499"/>
                <a:ext cx="114840" cy="168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BF51B44-5F40-420F-9E59-DE416412E39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71609" y="3234499"/>
                  <a:ext cx="1324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B06B28A-8A8E-480D-A0A8-F98CBE0F993C}"/>
                    </a:ext>
                  </a:extLst>
                </p14:cNvPr>
                <p14:cNvContentPartPr/>
                <p14:nvPr/>
              </p14:nvContentPartPr>
              <p14:xfrm>
                <a:off x="2511649" y="3280579"/>
                <a:ext cx="69840" cy="101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B06B28A-8A8E-480D-A0A8-F98CBE0F993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03009" y="3271579"/>
                  <a:ext cx="874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96F008F-66D5-4421-8EEA-42A981C564DE}"/>
                    </a:ext>
                  </a:extLst>
                </p14:cNvPr>
                <p14:cNvContentPartPr/>
                <p14:nvPr/>
              </p14:nvContentPartPr>
              <p14:xfrm>
                <a:off x="2648089" y="3282019"/>
                <a:ext cx="112680" cy="109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96F008F-66D5-4421-8EEA-42A981C564D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39449" y="3273379"/>
                  <a:ext cx="130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AFC1D0D-50F3-4FA8-9825-47EE8CFA307F}"/>
                    </a:ext>
                  </a:extLst>
                </p14:cNvPr>
                <p14:cNvContentPartPr/>
                <p14:nvPr/>
              </p14:nvContentPartPr>
              <p14:xfrm>
                <a:off x="2806489" y="3193819"/>
                <a:ext cx="69120" cy="171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AFC1D0D-50F3-4FA8-9825-47EE8CFA30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97489" y="3185179"/>
                  <a:ext cx="86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D73634F-64D7-4A1E-8F72-D1C8F4DA6117}"/>
                    </a:ext>
                  </a:extLst>
                </p14:cNvPr>
                <p14:cNvContentPartPr/>
                <p14:nvPr/>
              </p14:nvContentPartPr>
              <p14:xfrm>
                <a:off x="2927449" y="3218299"/>
                <a:ext cx="256680" cy="149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D73634F-64D7-4A1E-8F72-D1C8F4DA611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18449" y="3209659"/>
                  <a:ext cx="274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E8657F9-8575-46D7-8B45-B64AD567354E}"/>
                    </a:ext>
                  </a:extLst>
                </p14:cNvPr>
                <p14:cNvContentPartPr/>
                <p14:nvPr/>
              </p14:nvContentPartPr>
              <p14:xfrm>
                <a:off x="3225889" y="3146299"/>
                <a:ext cx="23040" cy="213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E8657F9-8575-46D7-8B45-B64AD567354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17249" y="3137659"/>
                  <a:ext cx="40680" cy="23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3424DB7-9529-48B4-9FA3-2032F2C6E83C}"/>
                  </a:ext>
                </a:extLst>
              </p14:cNvPr>
              <p14:cNvContentPartPr/>
              <p14:nvPr/>
            </p14:nvContentPartPr>
            <p14:xfrm>
              <a:off x="4682089" y="2053699"/>
              <a:ext cx="173880" cy="261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3424DB7-9529-48B4-9FA3-2032F2C6E83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673089" y="2044699"/>
                <a:ext cx="1915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967E56B-0F05-46D3-ADD1-E41DC7F28275}"/>
                  </a:ext>
                </a:extLst>
              </p14:cNvPr>
              <p14:cNvContentPartPr/>
              <p14:nvPr/>
            </p14:nvContentPartPr>
            <p14:xfrm>
              <a:off x="6540409" y="2040379"/>
              <a:ext cx="24120" cy="225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967E56B-0F05-46D3-ADD1-E41DC7F2827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31769" y="2031379"/>
                <a:ext cx="41760" cy="2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310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84099" y="3327618"/>
            <a:ext cx="4159901" cy="181588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870093" y="586336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3052435" y="586336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429250" y="58633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598354" y="754736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866294" y="75473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571500" y="277417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1157300" y="58633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" name="Shape 119"/>
          <p:cNvCxnSpPr>
            <a:cxnSpLocks/>
          </p:cNvCxnSpPr>
          <p:nvPr>
            <p:custDataLst>
              <p:tags r:id="rId8"/>
            </p:custDataLst>
          </p:nvPr>
        </p:nvCxnSpPr>
        <p:spPr>
          <a:xfrm flipV="1">
            <a:off x="4046643" y="923137"/>
            <a:ext cx="157606" cy="308199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9"/>
            </p:custDataLst>
          </p:nvPr>
        </p:nvCxnSpPr>
        <p:spPr>
          <a:xfrm>
            <a:off x="2261318" y="586336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stCxn id="10" idx="0"/>
            <a:endCxn id="10" idx="2"/>
          </p:cNvCxnSpPr>
          <p:nvPr>
            <p:custDataLst>
              <p:tags r:id="rId10"/>
            </p:custDataLst>
          </p:nvPr>
        </p:nvCxnSpPr>
        <p:spPr>
          <a:xfrm>
            <a:off x="3443659" y="586336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stCxn id="11" idx="0"/>
            <a:endCxn id="11" idx="2"/>
          </p:cNvCxnSpPr>
          <p:nvPr>
            <p:custDataLst>
              <p:tags r:id="rId11"/>
            </p:custDataLst>
          </p:nvPr>
        </p:nvCxnSpPr>
        <p:spPr>
          <a:xfrm>
            <a:off x="5820474" y="58633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2"/>
            </p:custDataLst>
          </p:nvPr>
        </p:nvSpPr>
        <p:spPr>
          <a:xfrm>
            <a:off x="5783028" y="647345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cxnSp>
        <p:nvCxnSpPr>
          <p:cNvPr id="20" name="Shape 91"/>
          <p:cNvCxnSpPr>
            <a:endCxn id="22" idx="0"/>
          </p:cNvCxnSpPr>
          <p:nvPr>
            <p:custDataLst>
              <p:tags r:id="rId13"/>
            </p:custDataLst>
          </p:nvPr>
        </p:nvCxnSpPr>
        <p:spPr>
          <a:xfrm>
            <a:off x="3642782" y="860686"/>
            <a:ext cx="182975" cy="28841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" name="Shape 93"/>
          <p:cNvGrpSpPr/>
          <p:nvPr>
            <p:custDataLst>
              <p:tags r:id="rId14"/>
            </p:custDataLst>
          </p:nvPr>
        </p:nvGrpSpPr>
        <p:grpSpPr>
          <a:xfrm>
            <a:off x="3434532" y="1149099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19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stCxn id="22" idx="0"/>
              <a:endCxn id="22" idx="2"/>
            </p:cNvCxnSpPr>
            <p:nvPr>
              <p:custDataLst>
                <p:tags r:id="rId20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5"/>
            </p:custDataLst>
          </p:nvPr>
        </p:nvSpPr>
        <p:spPr>
          <a:xfrm>
            <a:off x="6407978" y="124241"/>
            <a:ext cx="2612930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myL.insert</a:t>
            </a:r>
            <a:r>
              <a:rPr lang="en-GB" sz="2250" dirty="0"/>
              <a:t>(1, 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085" y="1578981"/>
            <a:ext cx="5946893" cy="2023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350" dirty="0">
                <a:latin typeface="Courier New" pitchFamily="49" charset="0"/>
                <a:cs typeface="Courier New" pitchFamily="49" charset="0"/>
              </a:rPr>
              <a:t>// In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LinkedStringList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class (NOT Node class)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204249" y="57150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2489479" y="755977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stCxn id="26" idx="0"/>
            <a:endCxn id="26" idx="2"/>
          </p:cNvCxnSpPr>
          <p:nvPr>
            <p:custDataLst>
              <p:tags r:id="rId18"/>
            </p:custDataLst>
          </p:nvPr>
        </p:nvCxnSpPr>
        <p:spPr>
          <a:xfrm>
            <a:off x="4595474" y="57150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B8BE4F-3ABE-469C-B5D1-406743922988}"/>
                  </a:ext>
                </a:extLst>
              </p14:cNvPr>
              <p14:cNvContentPartPr/>
              <p14:nvPr/>
            </p14:nvContentPartPr>
            <p14:xfrm>
              <a:off x="1661689" y="2039659"/>
              <a:ext cx="715320" cy="115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B8BE4F-3ABE-469C-B5D1-40674392298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652689" y="2030659"/>
                <a:ext cx="7329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B75D175-1645-4D0E-A6D5-43C8CF0D60F0}"/>
                  </a:ext>
                </a:extLst>
              </p14:cNvPr>
              <p14:cNvContentPartPr/>
              <p14:nvPr/>
            </p14:nvContentPartPr>
            <p14:xfrm>
              <a:off x="3340009" y="305539"/>
              <a:ext cx="172800" cy="186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B75D175-1645-4D0E-A6D5-43C8CF0D60F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331369" y="296899"/>
                <a:ext cx="190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E48312-DE49-4A8D-8D97-E886EB2E12F9}"/>
                  </a:ext>
                </a:extLst>
              </p14:cNvPr>
              <p14:cNvContentPartPr/>
              <p14:nvPr/>
            </p14:nvContentPartPr>
            <p14:xfrm>
              <a:off x="4567969" y="249739"/>
              <a:ext cx="28800" cy="261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E48312-DE49-4A8D-8D97-E886EB2E12F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559329" y="241099"/>
                <a:ext cx="464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FEAAB82-A7E8-43EA-892D-58C1C3B6DF51}"/>
                  </a:ext>
                </a:extLst>
              </p14:cNvPr>
              <p14:cNvContentPartPr/>
              <p14:nvPr/>
            </p14:nvContentPartPr>
            <p14:xfrm>
              <a:off x="5764249" y="247219"/>
              <a:ext cx="212040" cy="164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FEAAB82-A7E8-43EA-892D-58C1C3B6DF5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755609" y="238219"/>
                <a:ext cx="2296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48251E2-F38B-406D-AA58-2A2DEBC86EEA}"/>
                  </a:ext>
                </a:extLst>
              </p14:cNvPr>
              <p14:cNvContentPartPr/>
              <p14:nvPr/>
            </p14:nvContentPartPr>
            <p14:xfrm>
              <a:off x="7546969" y="652579"/>
              <a:ext cx="1063440" cy="24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48251E2-F38B-406D-AA58-2A2DEBC86EE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537969" y="643579"/>
                <a:ext cx="10810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4962E76-72D9-4677-BFE5-3B90C595185C}"/>
                  </a:ext>
                </a:extLst>
              </p14:cNvPr>
              <p14:cNvContentPartPr/>
              <p14:nvPr/>
            </p14:nvContentPartPr>
            <p14:xfrm>
              <a:off x="3190969" y="1266379"/>
              <a:ext cx="25920" cy="176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4962E76-72D9-4677-BFE5-3B90C595185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81969" y="1257379"/>
                <a:ext cx="43560" cy="19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0FCE56CC-63F9-42B0-BD01-6F9299612852}"/>
              </a:ext>
            </a:extLst>
          </p:cNvPr>
          <p:cNvGrpSpPr/>
          <p:nvPr/>
        </p:nvGrpSpPr>
        <p:grpSpPr>
          <a:xfrm>
            <a:off x="4452049" y="265219"/>
            <a:ext cx="509040" cy="243720"/>
            <a:chOff x="4452049" y="265219"/>
            <a:chExt cx="50904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052B9E4-534E-403C-A5CE-B8835DDA0CB9}"/>
                    </a:ext>
                  </a:extLst>
                </p14:cNvPr>
                <p14:cNvContentPartPr/>
                <p14:nvPr/>
              </p14:nvContentPartPr>
              <p14:xfrm>
                <a:off x="4452049" y="281419"/>
                <a:ext cx="268920" cy="227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052B9E4-534E-403C-A5CE-B8835DDA0CB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43049" y="272419"/>
                  <a:ext cx="2865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D6661C9-307C-4A01-810F-764D9870F843}"/>
                    </a:ext>
                  </a:extLst>
                </p14:cNvPr>
                <p14:cNvContentPartPr/>
                <p14:nvPr/>
              </p14:nvContentPartPr>
              <p14:xfrm>
                <a:off x="4860649" y="265219"/>
                <a:ext cx="100440" cy="136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D6661C9-307C-4A01-810F-764D9870F84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852009" y="256219"/>
                  <a:ext cx="11808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6072E56-5528-44CF-A517-B41434930CFE}"/>
              </a:ext>
            </a:extLst>
          </p:cNvPr>
          <p:cNvGrpSpPr/>
          <p:nvPr/>
        </p:nvGrpSpPr>
        <p:grpSpPr>
          <a:xfrm>
            <a:off x="5741209" y="211939"/>
            <a:ext cx="482760" cy="293400"/>
            <a:chOff x="5741209" y="211939"/>
            <a:chExt cx="482760" cy="2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79BAD78-19D2-4EEF-9094-313B999D5F38}"/>
                    </a:ext>
                  </a:extLst>
                </p14:cNvPr>
                <p14:cNvContentPartPr/>
                <p14:nvPr/>
              </p14:nvContentPartPr>
              <p14:xfrm>
                <a:off x="5741209" y="235339"/>
                <a:ext cx="277560" cy="270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79BAD78-19D2-4EEF-9094-313B999D5F3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732569" y="226339"/>
                  <a:ext cx="2952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4A2CCE5-79CD-4A56-8A8C-3A224FAC51C1}"/>
                    </a:ext>
                  </a:extLst>
                </p14:cNvPr>
                <p14:cNvContentPartPr/>
                <p14:nvPr/>
              </p14:nvContentPartPr>
              <p14:xfrm>
                <a:off x="6120649" y="211939"/>
                <a:ext cx="103320" cy="161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4A2CCE5-79CD-4A56-8A8C-3A224FAC51C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112009" y="203299"/>
                  <a:ext cx="120960" cy="17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9569893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666345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2848686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225501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394605" y="481975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662545" y="481975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367751" y="4656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953551" y="31357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" name="Shape 119"/>
          <p:cNvCxnSpPr>
            <a:cxnSpLocks/>
          </p:cNvCxnSpPr>
          <p:nvPr>
            <p:custDataLst>
              <p:tags r:id="rId8"/>
            </p:custDataLst>
          </p:nvPr>
        </p:nvCxnSpPr>
        <p:spPr>
          <a:xfrm flipV="1">
            <a:off x="3842895" y="650376"/>
            <a:ext cx="157606" cy="308199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9"/>
            </p:custDataLst>
          </p:nvPr>
        </p:nvCxnSpPr>
        <p:spPr>
          <a:xfrm>
            <a:off x="205757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stCxn id="10" idx="0"/>
            <a:endCxn id="10" idx="2"/>
          </p:cNvCxnSpPr>
          <p:nvPr>
            <p:custDataLst>
              <p:tags r:id="rId10"/>
            </p:custDataLst>
          </p:nvPr>
        </p:nvCxnSpPr>
        <p:spPr>
          <a:xfrm>
            <a:off x="323991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stCxn id="11" idx="0"/>
            <a:endCxn id="11" idx="2"/>
          </p:cNvCxnSpPr>
          <p:nvPr>
            <p:custDataLst>
              <p:tags r:id="rId11"/>
            </p:custDataLst>
          </p:nvPr>
        </p:nvCxnSpPr>
        <p:spPr>
          <a:xfrm>
            <a:off x="5616725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2"/>
            </p:custDataLst>
          </p:nvPr>
        </p:nvSpPr>
        <p:spPr>
          <a:xfrm>
            <a:off x="5579280" y="374584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cxnSp>
        <p:nvCxnSpPr>
          <p:cNvPr id="20" name="Shape 91"/>
          <p:cNvCxnSpPr>
            <a:endCxn id="22" idx="0"/>
          </p:cNvCxnSpPr>
          <p:nvPr>
            <p:custDataLst>
              <p:tags r:id="rId13"/>
            </p:custDataLst>
          </p:nvPr>
        </p:nvCxnSpPr>
        <p:spPr>
          <a:xfrm>
            <a:off x="3439033" y="587925"/>
            <a:ext cx="182975" cy="28841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" name="Shape 93"/>
          <p:cNvGrpSpPr/>
          <p:nvPr>
            <p:custDataLst>
              <p:tags r:id="rId14"/>
            </p:custDataLst>
          </p:nvPr>
        </p:nvGrpSpPr>
        <p:grpSpPr>
          <a:xfrm>
            <a:off x="3230783" y="876338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20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stCxn id="22" idx="0"/>
              <a:endCxn id="22" idx="2"/>
            </p:cNvCxnSpPr>
            <p:nvPr>
              <p:custDataLst>
                <p:tags r:id="rId21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5"/>
            </p:custDataLst>
          </p:nvPr>
        </p:nvSpPr>
        <p:spPr>
          <a:xfrm>
            <a:off x="6812282" y="124241"/>
            <a:ext cx="2208626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myL.insert</a:t>
            </a:r>
            <a:r>
              <a:rPr lang="en-GB" sz="2250" dirty="0"/>
              <a:t>(1, 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000500" y="29874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2285730" y="48321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stCxn id="26" idx="0"/>
            <a:endCxn id="26" idx="2"/>
          </p:cNvCxnSpPr>
          <p:nvPr>
            <p:custDataLst>
              <p:tags r:id="rId18"/>
            </p:custDataLst>
          </p:nvPr>
        </p:nvCxnSpPr>
        <p:spPr>
          <a:xfrm>
            <a:off x="4391725" y="29874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49">
            <a:extLst>
              <a:ext uri="{FF2B5EF4-FFF2-40B4-BE49-F238E27FC236}">
                <a16:creationId xmlns:a16="http://schemas.microsoft.com/office/drawing/2014/main" id="{438FE4CB-7897-415D-8785-0AE1C5256EB0}"/>
              </a:ext>
            </a:extLst>
          </p:cNvPr>
          <p:cNvSpPr txBox="1">
            <a:spLocks noGrp="1"/>
          </p:cNvSpPr>
          <p:nvPr>
            <p:ph idx="1"/>
            <p:custDataLst>
              <p:tags r:id="rId19"/>
            </p:custDataLst>
          </p:nvPr>
        </p:nvSpPr>
        <p:spPr>
          <a:xfrm>
            <a:off x="125148" y="1224570"/>
            <a:ext cx="8720500" cy="2391656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new Node(s,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&lt;0 ||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IndexOutOfBoundsException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++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______________________________________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What line of code will complete this method correctly (in the blank)?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A) No line is needed.  The code is correct as written.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B)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C)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D)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newNode.next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E) None of them is correct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9376F2-2202-4C6B-A17D-4EBB267E3566}"/>
              </a:ext>
            </a:extLst>
          </p:cNvPr>
          <p:cNvSpPr/>
          <p:nvPr/>
        </p:nvSpPr>
        <p:spPr>
          <a:xfrm>
            <a:off x="5539740" y="3758505"/>
            <a:ext cx="3604260" cy="138499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F39DEC-E1FD-4A2B-A362-FC9648F93FD9}"/>
                  </a:ext>
                </a:extLst>
              </p14:cNvPr>
              <p14:cNvContentPartPr/>
              <p14:nvPr/>
            </p14:nvContentPartPr>
            <p14:xfrm>
              <a:off x="105769" y="3630691"/>
              <a:ext cx="385200" cy="382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F39DEC-E1FD-4A2B-A362-FC9648F93FD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6769" y="3622051"/>
                <a:ext cx="40284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0195AF-5176-4B54-B373-CB6E103346A3}"/>
                  </a:ext>
                </a:extLst>
              </p14:cNvPr>
              <p14:cNvContentPartPr/>
              <p14:nvPr/>
            </p14:nvContentPartPr>
            <p14:xfrm>
              <a:off x="80569" y="4297771"/>
              <a:ext cx="391320" cy="28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0195AF-5176-4B54-B373-CB6E103346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569" y="4289131"/>
                <a:ext cx="4089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7E4BDB-BB4F-4EEF-BADE-D9A86292F671}"/>
                  </a:ext>
                </a:extLst>
              </p14:cNvPr>
              <p14:cNvContentPartPr/>
              <p14:nvPr/>
            </p14:nvContentPartPr>
            <p14:xfrm>
              <a:off x="3744289" y="4002571"/>
              <a:ext cx="240120" cy="158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7E4BDB-BB4F-4EEF-BADE-D9A86292F67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35289" y="3993931"/>
                <a:ext cx="257760" cy="17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0B90E833-A949-4F91-88C6-2072BF696FC4}"/>
              </a:ext>
            </a:extLst>
          </p:cNvPr>
          <p:cNvGrpSpPr/>
          <p:nvPr/>
        </p:nvGrpSpPr>
        <p:grpSpPr>
          <a:xfrm>
            <a:off x="3722689" y="4506211"/>
            <a:ext cx="288720" cy="221760"/>
            <a:chOff x="3722689" y="4506211"/>
            <a:chExt cx="288720" cy="22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2C8611B-B2E7-4D12-B41D-18CAD1E404EC}"/>
                    </a:ext>
                  </a:extLst>
                </p14:cNvPr>
                <p14:cNvContentPartPr/>
                <p14:nvPr/>
              </p14:nvContentPartPr>
              <p14:xfrm>
                <a:off x="3722689" y="4532491"/>
                <a:ext cx="96840" cy="195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2C8611B-B2E7-4D12-B41D-18CAD1E404E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14049" y="4523491"/>
                  <a:ext cx="114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CDD6753-E4D9-459E-8BB6-D919BDA2D13A}"/>
                    </a:ext>
                  </a:extLst>
                </p14:cNvPr>
                <p14:cNvContentPartPr/>
                <p14:nvPr/>
              </p14:nvContentPartPr>
              <p14:xfrm>
                <a:off x="3903409" y="4506211"/>
                <a:ext cx="108000" cy="163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CDD6753-E4D9-459E-8BB6-D919BDA2D1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94409" y="4497211"/>
                  <a:ext cx="12564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0F41F8C-8700-40DC-AD91-CF906C4ACEC7}"/>
                  </a:ext>
                </a:extLst>
              </p14:cNvPr>
              <p14:cNvContentPartPr/>
              <p14:nvPr/>
            </p14:nvContentPartPr>
            <p14:xfrm>
              <a:off x="4354489" y="30691"/>
              <a:ext cx="31680" cy="218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0F41F8C-8700-40DC-AD91-CF906C4ACE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45849" y="21691"/>
                <a:ext cx="493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9920F58-5C8D-48B9-8FE9-F489274845CA}"/>
                  </a:ext>
                </a:extLst>
              </p14:cNvPr>
              <p14:cNvContentPartPr/>
              <p14:nvPr/>
            </p14:nvContentPartPr>
            <p14:xfrm>
              <a:off x="5609809" y="101251"/>
              <a:ext cx="88920" cy="97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9920F58-5C8D-48B9-8FE9-F489274845C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00809" y="92251"/>
                <a:ext cx="1065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B2509AC-FF80-438A-855A-FDFAB9FBD52A}"/>
                  </a:ext>
                </a:extLst>
              </p14:cNvPr>
              <p14:cNvContentPartPr/>
              <p14:nvPr/>
            </p14:nvContentPartPr>
            <p14:xfrm>
              <a:off x="3163609" y="72811"/>
              <a:ext cx="132840" cy="199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B2509AC-FF80-438A-855A-FDFAB9FBD52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54609" y="64171"/>
                <a:ext cx="15048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3F65AC45-424C-4A09-97F6-9F7B7B131CB9}"/>
              </a:ext>
            </a:extLst>
          </p:cNvPr>
          <p:cNvGrpSpPr/>
          <p:nvPr/>
        </p:nvGrpSpPr>
        <p:grpSpPr>
          <a:xfrm>
            <a:off x="1172089" y="2686411"/>
            <a:ext cx="450360" cy="347760"/>
            <a:chOff x="1172089" y="2686411"/>
            <a:chExt cx="45036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8D45A35-324C-495C-A5EA-2F545DE74B75}"/>
                    </a:ext>
                  </a:extLst>
                </p14:cNvPr>
                <p14:cNvContentPartPr/>
                <p14:nvPr/>
              </p14:nvContentPartPr>
              <p14:xfrm>
                <a:off x="1270009" y="2688211"/>
                <a:ext cx="30240" cy="345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8D45A35-324C-495C-A5EA-2F545DE74B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61369" y="2679211"/>
                  <a:ext cx="478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67A10C1-A5D1-44FB-9C4E-E0167F730727}"/>
                    </a:ext>
                  </a:extLst>
                </p14:cNvPr>
                <p14:cNvContentPartPr/>
                <p14:nvPr/>
              </p14:nvContentPartPr>
              <p14:xfrm>
                <a:off x="1172089" y="2907091"/>
                <a:ext cx="208440" cy="22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67A10C1-A5D1-44FB-9C4E-E0167F73072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63089" y="2898091"/>
                  <a:ext cx="2260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3AE7680-53D5-4CC0-AF1E-05CEE0A95E2B}"/>
                    </a:ext>
                  </a:extLst>
                </p14:cNvPr>
                <p14:cNvContentPartPr/>
                <p14:nvPr/>
              </p14:nvContentPartPr>
              <p14:xfrm>
                <a:off x="1493569" y="2686411"/>
                <a:ext cx="128880" cy="282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3AE7680-53D5-4CC0-AF1E-05CEE0A95E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84569" y="2677411"/>
                  <a:ext cx="14652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B97B72-BFE6-41D7-889E-08C3AE1CDD55}"/>
              </a:ext>
            </a:extLst>
          </p:cNvPr>
          <p:cNvGrpSpPr/>
          <p:nvPr/>
        </p:nvGrpSpPr>
        <p:grpSpPr>
          <a:xfrm>
            <a:off x="2380609" y="2690371"/>
            <a:ext cx="199080" cy="351000"/>
            <a:chOff x="2380609" y="2690371"/>
            <a:chExt cx="199080" cy="35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354821D-1242-4C1A-8C30-C3E552FBF012}"/>
                    </a:ext>
                  </a:extLst>
                </p14:cNvPr>
                <p14:cNvContentPartPr/>
                <p14:nvPr/>
              </p14:nvContentPartPr>
              <p14:xfrm>
                <a:off x="2380609" y="2731411"/>
                <a:ext cx="17280" cy="309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354821D-1242-4C1A-8C30-C3E552FBF01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71969" y="2722411"/>
                  <a:ext cx="349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4BE45E7-2E17-4BB2-9FEF-5349A0844B0C}"/>
                    </a:ext>
                  </a:extLst>
                </p14:cNvPr>
                <p14:cNvContentPartPr/>
                <p14:nvPr/>
              </p14:nvContentPartPr>
              <p14:xfrm>
                <a:off x="2385649" y="2690371"/>
                <a:ext cx="194040" cy="322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4BE45E7-2E17-4BB2-9FEF-5349A0844B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76649" y="2681371"/>
                  <a:ext cx="211680" cy="34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69FF03B-756B-4210-B3C5-65CEDC52CE56}"/>
                  </a:ext>
                </a:extLst>
              </p14:cNvPr>
              <p14:cNvContentPartPr/>
              <p14:nvPr/>
            </p14:nvContentPartPr>
            <p14:xfrm>
              <a:off x="3797209" y="998371"/>
              <a:ext cx="61560" cy="57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69FF03B-756B-4210-B3C5-65CEDC52CE5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88569" y="989731"/>
                <a:ext cx="7920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03A5CD38-6C66-461A-8352-9755F655C5A6}"/>
              </a:ext>
            </a:extLst>
          </p:cNvPr>
          <p:cNvGrpSpPr/>
          <p:nvPr/>
        </p:nvGrpSpPr>
        <p:grpSpPr>
          <a:xfrm>
            <a:off x="3391849" y="432451"/>
            <a:ext cx="530640" cy="398160"/>
            <a:chOff x="3391849" y="432451"/>
            <a:chExt cx="530640" cy="39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727FC52-11FE-4A02-B692-C31D2302ED9C}"/>
                    </a:ext>
                  </a:extLst>
                </p14:cNvPr>
                <p14:cNvContentPartPr/>
                <p14:nvPr/>
              </p14:nvContentPartPr>
              <p14:xfrm>
                <a:off x="3391849" y="530731"/>
                <a:ext cx="68760" cy="71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727FC52-11FE-4A02-B692-C31D2302ED9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83209" y="521731"/>
                  <a:ext cx="86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661C6D6-3FC5-4692-89E5-02363F209F62}"/>
                    </a:ext>
                  </a:extLst>
                </p14:cNvPr>
                <p14:cNvContentPartPr/>
                <p14:nvPr/>
              </p14:nvContentPartPr>
              <p14:xfrm>
                <a:off x="3414889" y="510211"/>
                <a:ext cx="169560" cy="320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661C6D6-3FC5-4692-89E5-02363F209F6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06249" y="501211"/>
                  <a:ext cx="1872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08762A8-0832-46B4-9677-9E80CB66023C}"/>
                    </a:ext>
                  </a:extLst>
                </p14:cNvPr>
                <p14:cNvContentPartPr/>
                <p14:nvPr/>
              </p14:nvContentPartPr>
              <p14:xfrm>
                <a:off x="3483289" y="432451"/>
                <a:ext cx="439200" cy="124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08762A8-0832-46B4-9677-9E80CB66023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74289" y="423451"/>
                  <a:ext cx="45684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F332671-709A-48C0-B87C-ABCBF8A45C91}"/>
                  </a:ext>
                </a:extLst>
              </p14:cNvPr>
              <p14:cNvContentPartPr/>
              <p14:nvPr/>
            </p14:nvContentPartPr>
            <p14:xfrm>
              <a:off x="3042649" y="954091"/>
              <a:ext cx="18000" cy="2080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F332671-709A-48C0-B87C-ABCBF8A45C9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034009" y="945091"/>
                <a:ext cx="35640" cy="2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6D363BE1-DE64-4CE5-AAA1-F9D7630C692E}"/>
              </a:ext>
            </a:extLst>
          </p:cNvPr>
          <p:cNvGrpSpPr/>
          <p:nvPr/>
        </p:nvGrpSpPr>
        <p:grpSpPr>
          <a:xfrm>
            <a:off x="4245049" y="48691"/>
            <a:ext cx="524520" cy="233640"/>
            <a:chOff x="4245049" y="48691"/>
            <a:chExt cx="52452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119D951-BCB8-4DDB-9177-0122A36B64BF}"/>
                    </a:ext>
                  </a:extLst>
                </p14:cNvPr>
                <p14:cNvContentPartPr/>
                <p14:nvPr/>
              </p14:nvContentPartPr>
              <p14:xfrm>
                <a:off x="4245049" y="110611"/>
                <a:ext cx="221400" cy="171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119D951-BCB8-4DDB-9177-0122A36B64B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36409" y="101971"/>
                  <a:ext cx="2390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879D3FD-9788-485F-863A-35B5ECAEEB54}"/>
                    </a:ext>
                  </a:extLst>
                </p14:cNvPr>
                <p14:cNvContentPartPr/>
                <p14:nvPr/>
              </p14:nvContentPartPr>
              <p14:xfrm>
                <a:off x="4610089" y="48691"/>
                <a:ext cx="159480" cy="140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879D3FD-9788-485F-863A-35B5ECAEEB5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01089" y="40051"/>
                  <a:ext cx="17712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EF703C2-FF9B-42A9-BE85-9695548A8E64}"/>
              </a:ext>
            </a:extLst>
          </p:cNvPr>
          <p:cNvGrpSpPr/>
          <p:nvPr/>
        </p:nvGrpSpPr>
        <p:grpSpPr>
          <a:xfrm>
            <a:off x="5573089" y="1171"/>
            <a:ext cx="335880" cy="239400"/>
            <a:chOff x="5573089" y="1171"/>
            <a:chExt cx="33588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BE8DD64-8215-4D48-B88D-7244207AABE9}"/>
                    </a:ext>
                  </a:extLst>
                </p14:cNvPr>
                <p14:cNvContentPartPr/>
                <p14:nvPr/>
              </p14:nvContentPartPr>
              <p14:xfrm>
                <a:off x="5573089" y="1171"/>
                <a:ext cx="178920" cy="239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BE8DD64-8215-4D48-B88D-7244207AABE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64449" y="-7829"/>
                  <a:ext cx="1965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7826DCE-CAD0-4459-920A-0D350490BB78}"/>
                    </a:ext>
                  </a:extLst>
                </p14:cNvPr>
                <p14:cNvContentPartPr/>
                <p14:nvPr/>
              </p14:nvContentPartPr>
              <p14:xfrm>
                <a:off x="5817529" y="40051"/>
                <a:ext cx="91440" cy="183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7826DCE-CAD0-4459-920A-0D350490BB7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08889" y="31051"/>
                  <a:ext cx="109080" cy="2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FEB41D3-BCF1-4837-B903-CA470D5CADD0}"/>
                  </a:ext>
                </a:extLst>
              </p14:cNvPr>
              <p14:cNvContentPartPr/>
              <p14:nvPr/>
            </p14:nvContentPartPr>
            <p14:xfrm>
              <a:off x="2962729" y="1667971"/>
              <a:ext cx="452520" cy="547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FEB41D3-BCF1-4837-B903-CA470D5CADD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953729" y="1659331"/>
                <a:ext cx="4701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7D08937-4891-4B5C-85AF-840189EDD588}"/>
                  </a:ext>
                </a:extLst>
              </p14:cNvPr>
              <p14:cNvContentPartPr/>
              <p14:nvPr/>
            </p14:nvContentPartPr>
            <p14:xfrm>
              <a:off x="3785689" y="681571"/>
              <a:ext cx="228960" cy="3600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7D08937-4891-4B5C-85AF-840189EDD58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776689" y="672931"/>
                <a:ext cx="246600" cy="37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D96AA7FA-2AD9-4B24-951F-36C88D739733}"/>
              </a:ext>
            </a:extLst>
          </p:cNvPr>
          <p:cNvGrpSpPr/>
          <p:nvPr/>
        </p:nvGrpSpPr>
        <p:grpSpPr>
          <a:xfrm>
            <a:off x="1661689" y="2776771"/>
            <a:ext cx="260640" cy="225360"/>
            <a:chOff x="1661689" y="2776771"/>
            <a:chExt cx="26064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F48C4F0-0A7A-45F1-9476-11853894D2C9}"/>
                    </a:ext>
                  </a:extLst>
                </p14:cNvPr>
                <p14:cNvContentPartPr/>
                <p14:nvPr/>
              </p14:nvContentPartPr>
              <p14:xfrm>
                <a:off x="1661689" y="2829691"/>
                <a:ext cx="104760" cy="134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F48C4F0-0A7A-45F1-9476-11853894D2C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53049" y="2820691"/>
                  <a:ext cx="122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D0822BD-B824-447B-BAB9-301B32058F5E}"/>
                    </a:ext>
                  </a:extLst>
                </p14:cNvPr>
                <p14:cNvContentPartPr/>
                <p14:nvPr/>
              </p14:nvContentPartPr>
              <p14:xfrm>
                <a:off x="1802449" y="2776771"/>
                <a:ext cx="119880" cy="225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D0822BD-B824-447B-BAB9-301B32058F5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93809" y="2767771"/>
                  <a:ext cx="13752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EE3E2A4-5A1B-4C32-892F-62D5EFD34AAC}"/>
              </a:ext>
            </a:extLst>
          </p:cNvPr>
          <p:cNvGrpSpPr/>
          <p:nvPr/>
        </p:nvGrpSpPr>
        <p:grpSpPr>
          <a:xfrm>
            <a:off x="99649" y="2727451"/>
            <a:ext cx="713160" cy="311760"/>
            <a:chOff x="99649" y="2727451"/>
            <a:chExt cx="713160" cy="31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16E29DC-E217-4580-A6D0-C826A695F93A}"/>
                    </a:ext>
                  </a:extLst>
                </p14:cNvPr>
                <p14:cNvContentPartPr/>
                <p14:nvPr/>
              </p14:nvContentPartPr>
              <p14:xfrm>
                <a:off x="605089" y="2733571"/>
                <a:ext cx="18720" cy="263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16E29DC-E217-4580-A6D0-C826A695F93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6449" y="2724931"/>
                  <a:ext cx="363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1372F11-6B66-4A62-A0DC-04A2D0C2C43F}"/>
                    </a:ext>
                  </a:extLst>
                </p14:cNvPr>
                <p14:cNvContentPartPr/>
                <p14:nvPr/>
              </p14:nvContentPartPr>
              <p14:xfrm>
                <a:off x="607609" y="2727451"/>
                <a:ext cx="205200" cy="245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1372F11-6B66-4A62-A0DC-04A2D0C2C43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8609" y="2718811"/>
                  <a:ext cx="2228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1F208C9-4A7C-408C-A0A5-04F95C12277A}"/>
                    </a:ext>
                  </a:extLst>
                </p14:cNvPr>
                <p14:cNvContentPartPr/>
                <p14:nvPr/>
              </p14:nvContentPartPr>
              <p14:xfrm>
                <a:off x="99649" y="2868211"/>
                <a:ext cx="429120" cy="171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1F208C9-4A7C-408C-A0A5-04F95C12277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649" y="2859571"/>
                  <a:ext cx="44676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3F011BD-163D-4960-A8D9-57C0EB772CE8}"/>
                  </a:ext>
                </a:extLst>
              </p14:cNvPr>
              <p14:cNvContentPartPr/>
              <p14:nvPr/>
            </p14:nvContentPartPr>
            <p14:xfrm>
              <a:off x="265609" y="4822651"/>
              <a:ext cx="2829240" cy="1393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3F011BD-163D-4960-A8D9-57C0EB772CE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56969" y="4813651"/>
                <a:ext cx="28468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127518D-5029-4CA1-B6AC-7A1B75987EEB}"/>
                  </a:ext>
                </a:extLst>
              </p14:cNvPr>
              <p14:cNvContentPartPr/>
              <p14:nvPr/>
            </p14:nvContentPartPr>
            <p14:xfrm>
              <a:off x="197569" y="4245931"/>
              <a:ext cx="2489760" cy="291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127518D-5029-4CA1-B6AC-7A1B75987EE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88569" y="4236931"/>
                <a:ext cx="2507400" cy="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4307373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666345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2848686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225501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394605" y="481975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662545" y="481975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367751" y="4656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953551" y="31357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205757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stCxn id="10" idx="0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323991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stCxn id="11" idx="0"/>
            <a:endCxn id="11" idx="2"/>
          </p:cNvCxnSpPr>
          <p:nvPr>
            <p:custDataLst>
              <p:tags r:id="rId10"/>
            </p:custDataLst>
          </p:nvPr>
        </p:nvCxnSpPr>
        <p:spPr>
          <a:xfrm>
            <a:off x="5616725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1"/>
            </p:custDataLst>
          </p:nvPr>
        </p:nvSpPr>
        <p:spPr>
          <a:xfrm>
            <a:off x="5579280" y="374584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cxnSp>
        <p:nvCxnSpPr>
          <p:cNvPr id="20" name="Shape 91"/>
          <p:cNvCxnSpPr>
            <a:endCxn id="22" idx="0"/>
          </p:cNvCxnSpPr>
          <p:nvPr>
            <p:custDataLst>
              <p:tags r:id="rId12"/>
            </p:custDataLst>
          </p:nvPr>
        </p:nvCxnSpPr>
        <p:spPr>
          <a:xfrm>
            <a:off x="5952374" y="635542"/>
            <a:ext cx="182975" cy="28841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" name="Shape 93"/>
          <p:cNvGrpSpPr/>
          <p:nvPr>
            <p:custDataLst>
              <p:tags r:id="rId13"/>
            </p:custDataLst>
          </p:nvPr>
        </p:nvGrpSpPr>
        <p:grpSpPr>
          <a:xfrm>
            <a:off x="5744124" y="923955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19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stCxn id="22" idx="0"/>
              <a:endCxn id="22" idx="2"/>
            </p:cNvCxnSpPr>
            <p:nvPr>
              <p:custDataLst>
                <p:tags r:id="rId20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4"/>
            </p:custDataLst>
          </p:nvPr>
        </p:nvSpPr>
        <p:spPr>
          <a:xfrm>
            <a:off x="6858000" y="124241"/>
            <a:ext cx="2162908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myL.add</a:t>
            </a:r>
            <a:r>
              <a:rPr lang="en-GB" sz="2250" dirty="0"/>
              <a:t>(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000500" y="29874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2285730" y="48321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stCxn id="26" idx="0"/>
            <a:endCxn id="26" idx="2"/>
          </p:cNvCxnSpPr>
          <p:nvPr>
            <p:custDataLst>
              <p:tags r:id="rId17"/>
            </p:custDataLst>
          </p:nvPr>
        </p:nvCxnSpPr>
        <p:spPr>
          <a:xfrm>
            <a:off x="4391725" y="29874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49">
            <a:extLst>
              <a:ext uri="{FF2B5EF4-FFF2-40B4-BE49-F238E27FC236}">
                <a16:creationId xmlns:a16="http://schemas.microsoft.com/office/drawing/2014/main" id="{438FE4CB-7897-415D-8785-0AE1C5256EB0}"/>
              </a:ext>
            </a:extLst>
          </p:cNvPr>
          <p:cNvSpPr txBox="1">
            <a:spLocks noGrp="1"/>
          </p:cNvSpPr>
          <p:nvPr>
            <p:ph idx="1"/>
            <p:custDataLst>
              <p:tags r:id="rId18"/>
            </p:custDataLst>
          </p:nvPr>
        </p:nvSpPr>
        <p:spPr>
          <a:xfrm>
            <a:off x="148008" y="1197532"/>
            <a:ext cx="8720500" cy="2391656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______A______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_______________B___________________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What line of code will complete this method correctly for blank A?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A)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B)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C) 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front</a:t>
            </a: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D)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front.next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E) None of them is correct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9376F2-2202-4C6B-A17D-4EBB267E3566}"/>
              </a:ext>
            </a:extLst>
          </p:cNvPr>
          <p:cNvSpPr/>
          <p:nvPr/>
        </p:nvSpPr>
        <p:spPr>
          <a:xfrm>
            <a:off x="5539740" y="3758505"/>
            <a:ext cx="3604260" cy="138499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29E4D4-04A3-4E69-856B-E8E63852DDA4}"/>
                  </a:ext>
                </a:extLst>
              </p14:cNvPr>
              <p14:cNvContentPartPr/>
              <p14:nvPr/>
            </p14:nvContentPartPr>
            <p14:xfrm>
              <a:off x="1476289" y="1671019"/>
              <a:ext cx="326160" cy="277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29E4D4-04A3-4E69-856B-E8E63852DDA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67649" y="1662019"/>
                <a:ext cx="343800" cy="29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0A546A4A-7A14-47EA-94CF-57B5DA9DDCF6}"/>
              </a:ext>
            </a:extLst>
          </p:cNvPr>
          <p:cNvGrpSpPr/>
          <p:nvPr/>
        </p:nvGrpSpPr>
        <p:grpSpPr>
          <a:xfrm>
            <a:off x="1759969" y="3422779"/>
            <a:ext cx="230760" cy="406440"/>
            <a:chOff x="1759969" y="3422779"/>
            <a:chExt cx="23076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C1C4119-7221-4A63-A335-40723628AD9B}"/>
                    </a:ext>
                  </a:extLst>
                </p14:cNvPr>
                <p14:cNvContentPartPr/>
                <p14:nvPr/>
              </p14:nvContentPartPr>
              <p14:xfrm>
                <a:off x="1769689" y="3455899"/>
                <a:ext cx="75600" cy="55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C1C4119-7221-4A63-A335-40723628AD9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60689" y="3446899"/>
                  <a:ext cx="93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59D015E-3671-40FC-9CB2-5DDD7DCD09FC}"/>
                    </a:ext>
                  </a:extLst>
                </p14:cNvPr>
                <p14:cNvContentPartPr/>
                <p14:nvPr/>
              </p14:nvContentPartPr>
              <p14:xfrm>
                <a:off x="1759969" y="3494779"/>
                <a:ext cx="75600" cy="102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59D015E-3671-40FC-9CB2-5DDD7DCD09F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751329" y="3486139"/>
                  <a:ext cx="93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6DF562E-5671-40B7-A434-ABE56C6ECD89}"/>
                    </a:ext>
                  </a:extLst>
                </p14:cNvPr>
                <p14:cNvContentPartPr/>
                <p14:nvPr/>
              </p14:nvContentPartPr>
              <p14:xfrm>
                <a:off x="1917649" y="3422779"/>
                <a:ext cx="73080" cy="167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6DF562E-5671-40B7-A434-ABE56C6ECD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08649" y="3414139"/>
                  <a:ext cx="90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5094B63-34E7-4A69-94AA-A6A1C376655B}"/>
                    </a:ext>
                  </a:extLst>
                </p14:cNvPr>
                <p14:cNvContentPartPr/>
                <p14:nvPr/>
              </p14:nvContentPartPr>
              <p14:xfrm>
                <a:off x="1830529" y="3691339"/>
                <a:ext cx="68400" cy="137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5094B63-34E7-4A69-94AA-A6A1C376655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21529" y="3682699"/>
                  <a:ext cx="8604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F02DB4E-2AEF-4C7D-BA6C-75047162B5D0}"/>
                  </a:ext>
                </a:extLst>
              </p14:cNvPr>
              <p14:cNvContentPartPr/>
              <p14:nvPr/>
            </p14:nvContentPartPr>
            <p14:xfrm>
              <a:off x="1854289" y="4054579"/>
              <a:ext cx="9360" cy="125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F02DB4E-2AEF-4C7D-BA6C-75047162B5D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845289" y="4045939"/>
                <a:ext cx="27000" cy="14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7A216D28-B8DD-4934-A19C-25206803BFAD}"/>
              </a:ext>
            </a:extLst>
          </p:cNvPr>
          <p:cNvGrpSpPr/>
          <p:nvPr/>
        </p:nvGrpSpPr>
        <p:grpSpPr>
          <a:xfrm>
            <a:off x="1893889" y="4349419"/>
            <a:ext cx="82440" cy="194040"/>
            <a:chOff x="1893889" y="4349419"/>
            <a:chExt cx="82440" cy="1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3F687C6-A5CE-4BB6-8C37-334ECB718954}"/>
                    </a:ext>
                  </a:extLst>
                </p14:cNvPr>
                <p14:cNvContentPartPr/>
                <p14:nvPr/>
              </p14:nvContentPartPr>
              <p14:xfrm>
                <a:off x="1893889" y="4380379"/>
                <a:ext cx="33840" cy="57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3F687C6-A5CE-4BB6-8C37-334ECB71895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885249" y="4371739"/>
                  <a:ext cx="51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6C39C34-17DD-4FE4-8C9B-2E3EDFD6B42D}"/>
                    </a:ext>
                  </a:extLst>
                </p14:cNvPr>
                <p14:cNvContentPartPr/>
                <p14:nvPr/>
              </p14:nvContentPartPr>
              <p14:xfrm>
                <a:off x="1907929" y="4349419"/>
                <a:ext cx="68400" cy="194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6C39C34-17DD-4FE4-8C9B-2E3EDFD6B42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98929" y="4340419"/>
                  <a:ext cx="8604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961F982-689A-48D9-9BCA-4A2D72C6CB52}"/>
                  </a:ext>
                </a:extLst>
              </p14:cNvPr>
              <p14:cNvContentPartPr/>
              <p14:nvPr/>
            </p14:nvContentPartPr>
            <p14:xfrm>
              <a:off x="2155609" y="4721659"/>
              <a:ext cx="118440" cy="199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961F982-689A-48D9-9BCA-4A2D72C6CB5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146969" y="4712659"/>
                <a:ext cx="13608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C65B9BE7-B333-4340-9BA7-6A0608BE440A}"/>
              </a:ext>
            </a:extLst>
          </p:cNvPr>
          <p:cNvGrpSpPr/>
          <p:nvPr/>
        </p:nvGrpSpPr>
        <p:grpSpPr>
          <a:xfrm>
            <a:off x="154729" y="4452019"/>
            <a:ext cx="296640" cy="563040"/>
            <a:chOff x="154729" y="4452019"/>
            <a:chExt cx="296640" cy="56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1179FD1-33BC-44B1-A773-465C6D2207B9}"/>
                    </a:ext>
                  </a:extLst>
                </p14:cNvPr>
                <p14:cNvContentPartPr/>
                <p14:nvPr/>
              </p14:nvContentPartPr>
              <p14:xfrm>
                <a:off x="154729" y="4675939"/>
                <a:ext cx="296640" cy="339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1179FD1-33BC-44B1-A773-465C6D2207B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6089" y="4666939"/>
                  <a:ext cx="3142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B929E50-6048-48D2-B49F-FDD4E4D3346A}"/>
                    </a:ext>
                  </a:extLst>
                </p14:cNvPr>
                <p14:cNvContentPartPr/>
                <p14:nvPr/>
              </p14:nvContentPartPr>
              <p14:xfrm>
                <a:off x="178489" y="4452019"/>
                <a:ext cx="237600" cy="213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B929E50-6048-48D2-B49F-FDD4E4D3346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9489" y="4443379"/>
                  <a:ext cx="255240" cy="23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A9944AB-8875-4FE5-AB4A-74DFE2FB8FD9}"/>
                  </a:ext>
                </a:extLst>
              </p14:cNvPr>
              <p14:cNvContentPartPr/>
              <p14:nvPr/>
            </p14:nvContentPartPr>
            <p14:xfrm>
              <a:off x="187129" y="4062139"/>
              <a:ext cx="191520" cy="248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A9944AB-8875-4FE5-AB4A-74DFE2FB8FD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78129" y="4053139"/>
                <a:ext cx="2091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65C6ADA-AB26-49FE-9E9C-8DA5909628F0}"/>
                  </a:ext>
                </a:extLst>
              </p14:cNvPr>
              <p14:cNvContentPartPr/>
              <p14:nvPr/>
            </p14:nvContentPartPr>
            <p14:xfrm>
              <a:off x="153289" y="3778099"/>
              <a:ext cx="243360" cy="234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65C6ADA-AB26-49FE-9E9C-8DA5909628F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44289" y="3769459"/>
                <a:ext cx="2610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1E27BA8-3383-43DB-9741-3F6DB4741CCB}"/>
                  </a:ext>
                </a:extLst>
              </p14:cNvPr>
              <p14:cNvContentPartPr/>
              <p14:nvPr/>
            </p14:nvContentPartPr>
            <p14:xfrm>
              <a:off x="80569" y="3354739"/>
              <a:ext cx="322920" cy="389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1E27BA8-3383-43DB-9741-3F6DB4741CC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1929" y="3346099"/>
                <a:ext cx="340560" cy="40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AF1A7027-5991-45D4-A0DD-4B7CAB1E1CB7}"/>
              </a:ext>
            </a:extLst>
          </p:cNvPr>
          <p:cNvGrpSpPr/>
          <p:nvPr/>
        </p:nvGrpSpPr>
        <p:grpSpPr>
          <a:xfrm>
            <a:off x="5238649" y="736459"/>
            <a:ext cx="192240" cy="390960"/>
            <a:chOff x="5238649" y="736459"/>
            <a:chExt cx="192240" cy="39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724F498-B659-479B-9844-419C787C8D24}"/>
                    </a:ext>
                  </a:extLst>
                </p14:cNvPr>
                <p14:cNvContentPartPr/>
                <p14:nvPr/>
              </p14:nvContentPartPr>
              <p14:xfrm>
                <a:off x="5264929" y="787219"/>
                <a:ext cx="144720" cy="340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724F498-B659-479B-9844-419C787C8D2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256289" y="778579"/>
                  <a:ext cx="1623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6E8F4D7-1574-4B28-B350-CB7394EDCD27}"/>
                    </a:ext>
                  </a:extLst>
                </p14:cNvPr>
                <p14:cNvContentPartPr/>
                <p14:nvPr/>
              </p14:nvContentPartPr>
              <p14:xfrm>
                <a:off x="5238649" y="736459"/>
                <a:ext cx="192240" cy="186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6E8F4D7-1574-4B28-B350-CB7394EDCD2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230009" y="727819"/>
                  <a:ext cx="209880" cy="20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60488453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666345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2848686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225501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394605" y="481975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662545" y="481975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367751" y="4656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953551" y="31357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205757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stCxn id="10" idx="0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323991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stCxn id="11" idx="0"/>
            <a:endCxn id="11" idx="2"/>
          </p:cNvCxnSpPr>
          <p:nvPr>
            <p:custDataLst>
              <p:tags r:id="rId10"/>
            </p:custDataLst>
          </p:nvPr>
        </p:nvCxnSpPr>
        <p:spPr>
          <a:xfrm>
            <a:off x="5616725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1"/>
            </p:custDataLst>
          </p:nvPr>
        </p:nvSpPr>
        <p:spPr>
          <a:xfrm>
            <a:off x="5579280" y="374584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cxnSp>
        <p:nvCxnSpPr>
          <p:cNvPr id="20" name="Shape 91"/>
          <p:cNvCxnSpPr>
            <a:endCxn id="22" idx="0"/>
          </p:cNvCxnSpPr>
          <p:nvPr>
            <p:custDataLst>
              <p:tags r:id="rId12"/>
            </p:custDataLst>
          </p:nvPr>
        </p:nvCxnSpPr>
        <p:spPr>
          <a:xfrm>
            <a:off x="5952374" y="635542"/>
            <a:ext cx="182975" cy="28841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" name="Shape 93"/>
          <p:cNvGrpSpPr/>
          <p:nvPr>
            <p:custDataLst>
              <p:tags r:id="rId13"/>
            </p:custDataLst>
          </p:nvPr>
        </p:nvGrpSpPr>
        <p:grpSpPr>
          <a:xfrm>
            <a:off x="5744124" y="923955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19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stCxn id="22" idx="0"/>
              <a:endCxn id="22" idx="2"/>
            </p:cNvCxnSpPr>
            <p:nvPr>
              <p:custDataLst>
                <p:tags r:id="rId20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4"/>
            </p:custDataLst>
          </p:nvPr>
        </p:nvSpPr>
        <p:spPr>
          <a:xfrm>
            <a:off x="6858000" y="124241"/>
            <a:ext cx="2162908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myL.add</a:t>
            </a:r>
            <a:r>
              <a:rPr lang="en-GB" sz="2250" dirty="0"/>
              <a:t>(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000500" y="29874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2285730" y="48321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stCxn id="26" idx="0"/>
            <a:endCxn id="26" idx="2"/>
          </p:cNvCxnSpPr>
          <p:nvPr>
            <p:custDataLst>
              <p:tags r:id="rId17"/>
            </p:custDataLst>
          </p:nvPr>
        </p:nvCxnSpPr>
        <p:spPr>
          <a:xfrm>
            <a:off x="4391725" y="29874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49">
            <a:extLst>
              <a:ext uri="{FF2B5EF4-FFF2-40B4-BE49-F238E27FC236}">
                <a16:creationId xmlns:a16="http://schemas.microsoft.com/office/drawing/2014/main" id="{438FE4CB-7897-415D-8785-0AE1C5256EB0}"/>
              </a:ext>
            </a:extLst>
          </p:cNvPr>
          <p:cNvSpPr txBox="1">
            <a:spLocks noGrp="1"/>
          </p:cNvSpPr>
          <p:nvPr>
            <p:ph idx="1"/>
            <p:custDataLst>
              <p:tags r:id="rId18"/>
            </p:custDataLst>
          </p:nvPr>
        </p:nvSpPr>
        <p:spPr>
          <a:xfrm>
            <a:off x="125148" y="1224570"/>
            <a:ext cx="8720500" cy="2391656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________________B__________________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What line of code will complete this method correctly for blank B?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A) No line is needed.  The code is correct as written.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B)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new Node(s,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C)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new Node(s, null);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D)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new Node(s,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E) None of them is correct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9376F2-2202-4C6B-A17D-4EBB267E3566}"/>
              </a:ext>
            </a:extLst>
          </p:cNvPr>
          <p:cNvSpPr/>
          <p:nvPr/>
        </p:nvSpPr>
        <p:spPr>
          <a:xfrm>
            <a:off x="5539740" y="3758505"/>
            <a:ext cx="3604260" cy="138499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F4CD2C-A55A-468A-AD69-0568DB73A4D9}"/>
                  </a:ext>
                </a:extLst>
              </p14:cNvPr>
              <p14:cNvContentPartPr/>
              <p14:nvPr/>
            </p14:nvContentPartPr>
            <p14:xfrm>
              <a:off x="4286809" y="3518539"/>
              <a:ext cx="20520" cy="159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F4CD2C-A55A-468A-AD69-0568DB73A4D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277809" y="3509539"/>
                <a:ext cx="381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602982-6DBE-4A8C-B0A2-47018FD66DA5}"/>
                  </a:ext>
                </a:extLst>
              </p14:cNvPr>
              <p14:cNvContentPartPr/>
              <p14:nvPr/>
            </p14:nvContentPartPr>
            <p14:xfrm>
              <a:off x="187489" y="3528619"/>
              <a:ext cx="167760" cy="23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602982-6DBE-4A8C-B0A2-47018FD66DA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78489" y="3519619"/>
                <a:ext cx="185400" cy="25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F7F7D32-4F8F-4A3D-A141-3C78B2E39820}"/>
              </a:ext>
            </a:extLst>
          </p:cNvPr>
          <p:cNvGrpSpPr/>
          <p:nvPr/>
        </p:nvGrpSpPr>
        <p:grpSpPr>
          <a:xfrm>
            <a:off x="4232809" y="3809419"/>
            <a:ext cx="187560" cy="190440"/>
            <a:chOff x="4232809" y="3809419"/>
            <a:chExt cx="18756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85DA803-4D03-4252-8E43-092B720BB8DD}"/>
                    </a:ext>
                  </a:extLst>
                </p14:cNvPr>
                <p14:cNvContentPartPr/>
                <p14:nvPr/>
              </p14:nvContentPartPr>
              <p14:xfrm>
                <a:off x="4232809" y="3851539"/>
                <a:ext cx="43200" cy="148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85DA803-4D03-4252-8E43-092B720BB8D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23809" y="3842899"/>
                  <a:ext cx="60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16DA483-AA51-43ED-ABA4-68900A1CB4CC}"/>
                    </a:ext>
                  </a:extLst>
                </p14:cNvPr>
                <p14:cNvContentPartPr/>
                <p14:nvPr/>
              </p14:nvContentPartPr>
              <p14:xfrm>
                <a:off x="4313809" y="3809419"/>
                <a:ext cx="106560" cy="188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16DA483-AA51-43ED-ABA4-68900A1CB4C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04809" y="3800779"/>
                  <a:ext cx="12420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B650F1-4B63-4D24-B1E5-381CE4DCCFCE}"/>
              </a:ext>
            </a:extLst>
          </p:cNvPr>
          <p:cNvGrpSpPr/>
          <p:nvPr/>
        </p:nvGrpSpPr>
        <p:grpSpPr>
          <a:xfrm>
            <a:off x="4156849" y="4119379"/>
            <a:ext cx="375480" cy="799560"/>
            <a:chOff x="4156849" y="4119379"/>
            <a:chExt cx="375480" cy="79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B2EACA8-A8E6-48DE-97CF-7805DC1A82F9}"/>
                    </a:ext>
                  </a:extLst>
                </p14:cNvPr>
                <p14:cNvContentPartPr/>
                <p14:nvPr/>
              </p14:nvContentPartPr>
              <p14:xfrm>
                <a:off x="4156849" y="4191739"/>
                <a:ext cx="43200" cy="135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B2EACA8-A8E6-48DE-97CF-7805DC1A82F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47849" y="4182739"/>
                  <a:ext cx="60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E727E1F-7E6F-4063-818C-224E931ED274}"/>
                    </a:ext>
                  </a:extLst>
                </p14:cNvPr>
                <p14:cNvContentPartPr/>
                <p14:nvPr/>
              </p14:nvContentPartPr>
              <p14:xfrm>
                <a:off x="4295809" y="4119379"/>
                <a:ext cx="124920" cy="187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E727E1F-7E6F-4063-818C-224E931ED27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286809" y="4110739"/>
                  <a:ext cx="1425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AF53BF5-CED8-4F71-9137-B5B5817A8EDA}"/>
                    </a:ext>
                  </a:extLst>
                </p14:cNvPr>
                <p14:cNvContentPartPr/>
                <p14:nvPr/>
              </p14:nvContentPartPr>
              <p14:xfrm>
                <a:off x="4193569" y="4432219"/>
                <a:ext cx="26280" cy="155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AF53BF5-CED8-4F71-9137-B5B5817A8ED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84929" y="4423579"/>
                  <a:ext cx="439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B9ACC9C-DF0C-42AC-B18D-F1D3BF34542D}"/>
                    </a:ext>
                  </a:extLst>
                </p14:cNvPr>
                <p14:cNvContentPartPr/>
                <p14:nvPr/>
              </p14:nvContentPartPr>
              <p14:xfrm>
                <a:off x="4318849" y="4389379"/>
                <a:ext cx="119160" cy="65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B9ACC9C-DF0C-42AC-B18D-F1D3BF34542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10209" y="4380379"/>
                  <a:ext cx="1368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6E97E23-151F-458E-A936-BE78A5EAAEA4}"/>
                    </a:ext>
                  </a:extLst>
                </p14:cNvPr>
                <p14:cNvContentPartPr/>
                <p14:nvPr/>
              </p14:nvContentPartPr>
              <p14:xfrm>
                <a:off x="4311289" y="4429339"/>
                <a:ext cx="122400" cy="142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6E97E23-151F-458E-A936-BE78A5EAAEA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302289" y="4420699"/>
                  <a:ext cx="140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CAD2526-DAAB-4E84-8E19-265A0976273F}"/>
                    </a:ext>
                  </a:extLst>
                </p14:cNvPr>
                <p14:cNvContentPartPr/>
                <p14:nvPr/>
              </p14:nvContentPartPr>
              <p14:xfrm>
                <a:off x="4253329" y="4732459"/>
                <a:ext cx="38880" cy="186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CAD2526-DAAB-4E84-8E19-265A0976273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244329" y="4723819"/>
                  <a:ext cx="565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A8D7007-9AAC-4898-88F4-81E8F667DDB4}"/>
                    </a:ext>
                  </a:extLst>
                </p14:cNvPr>
                <p14:cNvContentPartPr/>
                <p14:nvPr/>
              </p14:nvContentPartPr>
              <p14:xfrm>
                <a:off x="4382929" y="4676659"/>
                <a:ext cx="149400" cy="201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A8D7007-9AAC-4898-88F4-81E8F667DDB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374289" y="4668019"/>
                  <a:ext cx="16704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19A1AE-B2CD-417C-8343-EAF222D95773}"/>
              </a:ext>
            </a:extLst>
          </p:cNvPr>
          <p:cNvGrpSpPr/>
          <p:nvPr/>
        </p:nvGrpSpPr>
        <p:grpSpPr>
          <a:xfrm>
            <a:off x="4496689" y="1482739"/>
            <a:ext cx="557280" cy="195840"/>
            <a:chOff x="4496689" y="1482739"/>
            <a:chExt cx="557280" cy="19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3390AA2-3523-4D6E-A71F-5AA914EC2371}"/>
                    </a:ext>
                  </a:extLst>
                </p14:cNvPr>
                <p14:cNvContentPartPr/>
                <p14:nvPr/>
              </p14:nvContentPartPr>
              <p14:xfrm>
                <a:off x="4496689" y="1482739"/>
                <a:ext cx="86400" cy="195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3390AA2-3523-4D6E-A71F-5AA914EC237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487689" y="1473739"/>
                  <a:ext cx="1040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E427EF1-4EF3-455A-B6E8-16ED84F1FC79}"/>
                    </a:ext>
                  </a:extLst>
                </p14:cNvPr>
                <p14:cNvContentPartPr/>
                <p14:nvPr/>
              </p14:nvContentPartPr>
              <p14:xfrm>
                <a:off x="4668049" y="1485979"/>
                <a:ext cx="145080" cy="156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E427EF1-4EF3-455A-B6E8-16ED84F1FC7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659409" y="1477339"/>
                  <a:ext cx="162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A2ED81B-4E78-4C57-810B-DF8B0B0507E8}"/>
                    </a:ext>
                  </a:extLst>
                </p14:cNvPr>
                <p14:cNvContentPartPr/>
                <p14:nvPr/>
              </p14:nvContentPartPr>
              <p14:xfrm>
                <a:off x="4901329" y="1511179"/>
                <a:ext cx="152640" cy="101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A2ED81B-4E78-4C57-810B-DF8B0B0507E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92329" y="1502539"/>
                  <a:ext cx="17028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561F734-B126-4FAB-90F5-8FD3EECC43E6}"/>
              </a:ext>
            </a:extLst>
          </p:cNvPr>
          <p:cNvGrpSpPr/>
          <p:nvPr/>
        </p:nvGrpSpPr>
        <p:grpSpPr>
          <a:xfrm>
            <a:off x="43489" y="4082659"/>
            <a:ext cx="468360" cy="886320"/>
            <a:chOff x="43489" y="4082659"/>
            <a:chExt cx="468360" cy="88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FB0048D-BD1B-4F35-B56B-B333836BF068}"/>
                    </a:ext>
                  </a:extLst>
                </p14:cNvPr>
                <p14:cNvContentPartPr/>
                <p14:nvPr/>
              </p14:nvContentPartPr>
              <p14:xfrm>
                <a:off x="52489" y="4713739"/>
                <a:ext cx="362520" cy="255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FB0048D-BD1B-4F35-B56B-B333836BF06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3489" y="4704739"/>
                  <a:ext cx="3801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E9FFBF-5642-43B4-9DA9-8A66F8CF72D4}"/>
                    </a:ext>
                  </a:extLst>
                </p14:cNvPr>
                <p14:cNvContentPartPr/>
                <p14:nvPr/>
              </p14:nvContentPartPr>
              <p14:xfrm>
                <a:off x="43489" y="4082659"/>
                <a:ext cx="420120" cy="307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E9FFBF-5642-43B4-9DA9-8A66F8CF72D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4489" y="4074019"/>
                  <a:ext cx="4377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F9D8386-E2F8-41A9-95AF-20D243D6F3E7}"/>
                    </a:ext>
                  </a:extLst>
                </p14:cNvPr>
                <p14:cNvContentPartPr/>
                <p14:nvPr/>
              </p14:nvContentPartPr>
              <p14:xfrm>
                <a:off x="164449" y="4328899"/>
                <a:ext cx="347400" cy="361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F9D8386-E2F8-41A9-95AF-20D243D6F3E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5809" y="4319899"/>
                  <a:ext cx="365040" cy="37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B6DECA8-6B3A-45B7-82FB-D8897F9F3B5A}"/>
                  </a:ext>
                </a:extLst>
              </p14:cNvPr>
              <p14:cNvContentPartPr/>
              <p14:nvPr/>
            </p14:nvContentPartPr>
            <p14:xfrm>
              <a:off x="6283009" y="1090339"/>
              <a:ext cx="32040" cy="439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B6DECA8-6B3A-45B7-82FB-D8897F9F3B5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274369" y="1081699"/>
                <a:ext cx="4968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5DAA07B-D5AF-4237-BF1A-CD0248BCAE7D}"/>
                  </a:ext>
                </a:extLst>
              </p14:cNvPr>
              <p14:cNvContentPartPr/>
              <p14:nvPr/>
            </p14:nvContentPartPr>
            <p14:xfrm>
              <a:off x="5068369" y="1583539"/>
              <a:ext cx="88920" cy="734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5DAA07B-D5AF-4237-BF1A-CD0248BCAE7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059369" y="1574899"/>
                <a:ext cx="1065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A26C0B9-4726-423C-BD9A-F993204B5CF6}"/>
                  </a:ext>
                </a:extLst>
              </p14:cNvPr>
              <p14:cNvContentPartPr/>
              <p14:nvPr/>
            </p14:nvContentPartPr>
            <p14:xfrm>
              <a:off x="6325849" y="1068379"/>
              <a:ext cx="374040" cy="1026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A26C0B9-4726-423C-BD9A-F993204B5CF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316849" y="1059379"/>
                <a:ext cx="3916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9E6851C-EAB3-47A3-B7EA-F6EE68EE90DF}"/>
                  </a:ext>
                </a:extLst>
              </p14:cNvPr>
              <p14:cNvContentPartPr/>
              <p14:nvPr/>
            </p14:nvContentPartPr>
            <p14:xfrm>
              <a:off x="93529" y="3674419"/>
              <a:ext cx="284400" cy="3726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9E6851C-EAB3-47A3-B7EA-F6EE68EE90D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4889" y="3665419"/>
                <a:ext cx="302040" cy="39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35F189D7-F17D-400F-803D-F30996681C72}"/>
              </a:ext>
            </a:extLst>
          </p:cNvPr>
          <p:cNvGrpSpPr/>
          <p:nvPr/>
        </p:nvGrpSpPr>
        <p:grpSpPr>
          <a:xfrm>
            <a:off x="6753529" y="925819"/>
            <a:ext cx="566280" cy="323640"/>
            <a:chOff x="6753529" y="925819"/>
            <a:chExt cx="566280" cy="32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B58C908-2DD6-49D1-B87F-3C9023A49563}"/>
                    </a:ext>
                  </a:extLst>
                </p14:cNvPr>
                <p14:cNvContentPartPr/>
                <p14:nvPr/>
              </p14:nvContentPartPr>
              <p14:xfrm>
                <a:off x="6753529" y="1024459"/>
                <a:ext cx="221040" cy="225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B58C908-2DD6-49D1-B87F-3C9023A4956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744889" y="1015459"/>
                  <a:ext cx="238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C94FC62-24D9-4120-B184-2FF4F422EE93}"/>
                    </a:ext>
                  </a:extLst>
                </p14:cNvPr>
                <p14:cNvContentPartPr/>
                <p14:nvPr/>
              </p14:nvContentPartPr>
              <p14:xfrm>
                <a:off x="7015609" y="1061179"/>
                <a:ext cx="118800" cy="95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C94FC62-24D9-4120-B184-2FF4F422EE9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006969" y="1052179"/>
                  <a:ext cx="136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BD34FED-C4F0-4D79-B5C6-47B320C8AEE4}"/>
                    </a:ext>
                  </a:extLst>
                </p14:cNvPr>
                <p14:cNvContentPartPr/>
                <p14:nvPr/>
              </p14:nvContentPartPr>
              <p14:xfrm>
                <a:off x="7181929" y="971899"/>
                <a:ext cx="33840" cy="206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BD34FED-C4F0-4D79-B5C6-47B320C8AEE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172929" y="962899"/>
                  <a:ext cx="51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6ED736A-3AE5-42B9-A7AE-E6351132E3F9}"/>
                    </a:ext>
                  </a:extLst>
                </p14:cNvPr>
                <p14:cNvContentPartPr/>
                <p14:nvPr/>
              </p14:nvContentPartPr>
              <p14:xfrm>
                <a:off x="7266529" y="925819"/>
                <a:ext cx="53280" cy="253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6ED736A-3AE5-42B9-A7AE-E6351132E3F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257889" y="916819"/>
                  <a:ext cx="70920" cy="27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27737717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LinkedStringList</a:t>
            </a:r>
            <a:r>
              <a:rPr lang="en-US" dirty="0"/>
              <a:t>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8196461" cy="3263504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LinkedStringList</a:t>
            </a:r>
            <a:r>
              <a:rPr lang="en-US" dirty="0"/>
              <a:t> remove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LinkedStringList</a:t>
            </a:r>
            <a:r>
              <a:rPr lang="en-US" dirty="0"/>
              <a:t> remove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5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2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tonight @11:59pm</a:t>
            </a:r>
          </a:p>
          <a:p>
            <a:r>
              <a:rPr lang="en-US" dirty="0" err="1"/>
              <a:t>PA2</a:t>
            </a:r>
            <a:r>
              <a:rPr lang="en-US" dirty="0"/>
              <a:t> released tomorrow (closed PA)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8A9FC8-AEFA-4941-8ED2-EF4FBCA21108}"/>
                  </a:ext>
                </a:extLst>
              </p14:cNvPr>
              <p14:cNvContentPartPr/>
              <p14:nvPr/>
            </p14:nvContentPartPr>
            <p14:xfrm>
              <a:off x="899209" y="1717819"/>
              <a:ext cx="612000" cy="3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8A9FC8-AEFA-4941-8ED2-EF4FBCA211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569" y="1708819"/>
                <a:ext cx="6296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6AE4DB-66FF-473E-A959-D2D4FFB12F91}"/>
                  </a:ext>
                </a:extLst>
              </p14:cNvPr>
              <p14:cNvContentPartPr/>
              <p14:nvPr/>
            </p14:nvContentPartPr>
            <p14:xfrm>
              <a:off x="797689" y="2113459"/>
              <a:ext cx="962280" cy="72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6AE4DB-66FF-473E-A959-D2D4FFB12F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049" y="2104459"/>
                <a:ext cx="9799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95DCF9-37A1-4B08-9A51-E80E3A70FFF0}"/>
                  </a:ext>
                </a:extLst>
              </p14:cNvPr>
              <p14:cNvContentPartPr/>
              <p14:nvPr/>
            </p14:nvContentPartPr>
            <p14:xfrm>
              <a:off x="821449" y="2560219"/>
              <a:ext cx="465840" cy="64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95DCF9-37A1-4B08-9A51-E80E3A70FF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2449" y="2551219"/>
                <a:ext cx="4834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B51D79-A7AE-43E2-B4CC-D73BFD984C99}"/>
                  </a:ext>
                </a:extLst>
              </p14:cNvPr>
              <p14:cNvContentPartPr/>
              <p14:nvPr/>
            </p14:nvContentPartPr>
            <p14:xfrm>
              <a:off x="2712889" y="2573179"/>
              <a:ext cx="1201320" cy="58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B51D79-A7AE-43E2-B4CC-D73BFD984C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4249" y="2564539"/>
                <a:ext cx="1218960" cy="7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ABC797E-3B73-4446-B356-15534BB09FB6}"/>
              </a:ext>
            </a:extLst>
          </p:cNvPr>
          <p:cNvGrpSpPr/>
          <p:nvPr/>
        </p:nvGrpSpPr>
        <p:grpSpPr>
          <a:xfrm>
            <a:off x="4007809" y="2308939"/>
            <a:ext cx="230400" cy="195120"/>
            <a:chOff x="4007809" y="2308939"/>
            <a:chExt cx="230400" cy="1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4D5F26B-A0DD-4B05-9F98-BF2538BDC88F}"/>
                    </a:ext>
                  </a:extLst>
                </p14:cNvPr>
                <p14:cNvContentPartPr/>
                <p14:nvPr/>
              </p14:nvContentPartPr>
              <p14:xfrm>
                <a:off x="4007809" y="2394979"/>
                <a:ext cx="230400" cy="41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4D5F26B-A0DD-4B05-9F98-BF2538BDC8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99169" y="2385979"/>
                  <a:ext cx="2480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B8613B7-B015-4857-BC77-B3684D115E7C}"/>
                    </a:ext>
                  </a:extLst>
                </p14:cNvPr>
                <p14:cNvContentPartPr/>
                <p14:nvPr/>
              </p14:nvContentPartPr>
              <p14:xfrm>
                <a:off x="4015729" y="2308939"/>
                <a:ext cx="139320" cy="195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B8613B7-B015-4857-BC77-B3684D115E7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07089" y="2300299"/>
                  <a:ext cx="156960" cy="21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D380E86-88C4-4509-8348-492768B6F076}"/>
                  </a:ext>
                </a:extLst>
              </p14:cNvPr>
              <p14:cNvContentPartPr/>
              <p14:nvPr/>
            </p14:nvContentPartPr>
            <p14:xfrm>
              <a:off x="2634049" y="2635099"/>
              <a:ext cx="1262520" cy="48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D380E86-88C4-4509-8348-492768B6F0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25049" y="2626459"/>
                <a:ext cx="12801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8E07435-D719-48DE-A139-AE308FF86B9E}"/>
                  </a:ext>
                </a:extLst>
              </p14:cNvPr>
              <p14:cNvContentPartPr/>
              <p14:nvPr/>
            </p14:nvContentPartPr>
            <p14:xfrm>
              <a:off x="828289" y="3036499"/>
              <a:ext cx="504000" cy="66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8E07435-D719-48DE-A139-AE308FF86B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9289" y="3027859"/>
                <a:ext cx="52164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6C5C9-8855-4E6A-8F81-279DE0CFF994}"/>
              </a:ext>
            </a:extLst>
          </p:cNvPr>
          <p:cNvGrpSpPr/>
          <p:nvPr/>
        </p:nvGrpSpPr>
        <p:grpSpPr>
          <a:xfrm>
            <a:off x="3963529" y="3008779"/>
            <a:ext cx="241560" cy="372240"/>
            <a:chOff x="3963529" y="3008779"/>
            <a:chExt cx="241560" cy="3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2B89611-7493-4902-912F-8F18409CD0F9}"/>
                    </a:ext>
                  </a:extLst>
                </p14:cNvPr>
                <p14:cNvContentPartPr/>
                <p14:nvPr/>
              </p14:nvContentPartPr>
              <p14:xfrm>
                <a:off x="3999889" y="3062419"/>
                <a:ext cx="76320" cy="318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2B89611-7493-4902-912F-8F18409CD0F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90889" y="3053779"/>
                  <a:ext cx="939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2DB8A11-6B5C-4007-8335-103834AD429C}"/>
                    </a:ext>
                  </a:extLst>
                </p14:cNvPr>
                <p14:cNvContentPartPr/>
                <p14:nvPr/>
              </p14:nvContentPartPr>
              <p14:xfrm>
                <a:off x="3963529" y="3008779"/>
                <a:ext cx="241560" cy="142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2DB8A11-6B5C-4007-8335-103834AD429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54529" y="2999779"/>
                  <a:ext cx="25920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Implementations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6254D4-861B-43C6-A84B-6EE1DB279D6D}"/>
                  </a:ext>
                </a:extLst>
              </p14:cNvPr>
              <p14:cNvContentPartPr/>
              <p14:nvPr/>
            </p14:nvContentPartPr>
            <p14:xfrm>
              <a:off x="859609" y="1744819"/>
              <a:ext cx="1313640" cy="5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6254D4-861B-43C6-A84B-6EE1DB279D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0609" y="1735819"/>
                <a:ext cx="1331280" cy="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D7AB-11DB-4349-9FBC-8595591B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So what is a Linked List?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1CEFE-65BB-4EEA-BE22-A9399EDD102D}"/>
              </a:ext>
            </a:extLst>
          </p:cNvPr>
          <p:cNvSpPr txBox="1"/>
          <p:nvPr/>
        </p:nvSpPr>
        <p:spPr>
          <a:xfrm>
            <a:off x="628650" y="1143001"/>
            <a:ext cx="74866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 Linked List is a data structure that implements a List ADT, where elements in the list may appear anywhere in memory, but are "linked" together in a particular order using references or pointers.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CFC3477-51B7-4B3D-A6EE-4CF4479B8465}"/>
                  </a:ext>
                </a:extLst>
              </p14:cNvPr>
              <p14:cNvContentPartPr/>
              <p14:nvPr/>
            </p14:nvContentPartPr>
            <p14:xfrm>
              <a:off x="4160449" y="1385539"/>
              <a:ext cx="261360" cy="24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CFC3477-51B7-4B3D-A6EE-4CF4479B84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1809" y="1376539"/>
                <a:ext cx="27900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B36094E-89EF-480D-BBA5-280B84574D17}"/>
              </a:ext>
            </a:extLst>
          </p:cNvPr>
          <p:cNvGrpSpPr/>
          <p:nvPr/>
        </p:nvGrpSpPr>
        <p:grpSpPr>
          <a:xfrm>
            <a:off x="689329" y="1632859"/>
            <a:ext cx="2694960" cy="59040"/>
            <a:chOff x="689329" y="1632859"/>
            <a:chExt cx="2694960" cy="5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83DA2CD-6814-495D-8640-61765E1AC3ED}"/>
                    </a:ext>
                  </a:extLst>
                </p14:cNvPr>
                <p14:cNvContentPartPr/>
                <p14:nvPr/>
              </p14:nvContentPartPr>
              <p14:xfrm>
                <a:off x="689329" y="1632859"/>
                <a:ext cx="1509840" cy="42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83DA2CD-6814-495D-8640-61765E1AC3E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0689" y="1623859"/>
                  <a:ext cx="15274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12206F9-6DD8-4434-8C22-687E90C33ADA}"/>
                    </a:ext>
                  </a:extLst>
                </p14:cNvPr>
                <p14:cNvContentPartPr/>
                <p14:nvPr/>
              </p14:nvContentPartPr>
              <p14:xfrm>
                <a:off x="2836369" y="1648339"/>
                <a:ext cx="547920" cy="43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12206F9-6DD8-4434-8C22-687E90C33AD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27729" y="1639339"/>
                  <a:ext cx="56556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B07427-9194-41E5-B182-86FE8675EFFD}"/>
              </a:ext>
            </a:extLst>
          </p:cNvPr>
          <p:cNvGrpSpPr/>
          <p:nvPr/>
        </p:nvGrpSpPr>
        <p:grpSpPr>
          <a:xfrm>
            <a:off x="5855689" y="1622059"/>
            <a:ext cx="745560" cy="435960"/>
            <a:chOff x="5855689" y="1622059"/>
            <a:chExt cx="745560" cy="43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093B400-A982-49EF-A5E1-2FB3F0A127E7}"/>
                    </a:ext>
                  </a:extLst>
                </p14:cNvPr>
                <p14:cNvContentPartPr/>
                <p14:nvPr/>
              </p14:nvContentPartPr>
              <p14:xfrm>
                <a:off x="5855689" y="1622059"/>
                <a:ext cx="745560" cy="56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093B400-A982-49EF-A5E1-2FB3F0A127E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47049" y="1613419"/>
                  <a:ext cx="763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900D616-0679-4699-BE35-2D2A0CC8A709}"/>
                    </a:ext>
                  </a:extLst>
                </p14:cNvPr>
                <p14:cNvContentPartPr/>
                <p14:nvPr/>
              </p14:nvContentPartPr>
              <p14:xfrm>
                <a:off x="6197329" y="1804939"/>
                <a:ext cx="36360" cy="253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900D616-0679-4699-BE35-2D2A0CC8A70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88689" y="1795939"/>
                  <a:ext cx="540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5B25B6-54F7-457D-AF8C-8BE3502ED181}"/>
                    </a:ext>
                  </a:extLst>
                </p14:cNvPr>
                <p14:cNvContentPartPr/>
                <p14:nvPr/>
              </p14:nvContentPartPr>
              <p14:xfrm>
                <a:off x="6156289" y="1739059"/>
                <a:ext cx="212040" cy="150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5B25B6-54F7-457D-AF8C-8BE3502ED18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47649" y="1730419"/>
                  <a:ext cx="229680" cy="16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678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142" y="273844"/>
            <a:ext cx="8717558" cy="994172"/>
          </a:xfrm>
        </p:spPr>
        <p:txBody>
          <a:bodyPr/>
          <a:lstStyle/>
          <a:p>
            <a:r>
              <a:rPr lang="en-US" dirty="0"/>
              <a:t>Memory Model Diagrams and </a:t>
            </a:r>
            <a:r>
              <a:rPr lang="en-US" dirty="0" err="1"/>
              <a:t>LinkedLists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143" y="857250"/>
            <a:ext cx="7686720" cy="285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// Somewhere else in the code… still inside Node class (can access next)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Node n1 = new Node(“paul”, null);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Node n2 = new Node(“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greg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”, null);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n2.next = n1;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8209" y="4629150"/>
            <a:ext cx="60231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Draw the memory model diagram for this code.  Answer choices next slide.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934590-5D39-4656-9B3A-F14EC54AB88F}"/>
              </a:ext>
            </a:extLst>
          </p:cNvPr>
          <p:cNvGrpSpPr/>
          <p:nvPr/>
        </p:nvGrpSpPr>
        <p:grpSpPr>
          <a:xfrm>
            <a:off x="126289" y="2889259"/>
            <a:ext cx="965520" cy="955800"/>
            <a:chOff x="126289" y="2889259"/>
            <a:chExt cx="965520" cy="95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AC56A0-31C0-4885-9C07-3F1C83D5CD03}"/>
                    </a:ext>
                  </a:extLst>
                </p14:cNvPr>
                <p14:cNvContentPartPr/>
                <p14:nvPr/>
              </p14:nvContentPartPr>
              <p14:xfrm>
                <a:off x="376849" y="3682699"/>
                <a:ext cx="714960" cy="29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AC56A0-31C0-4885-9C07-3F1C83D5CD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8209" y="3673699"/>
                  <a:ext cx="732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380C87B-129A-45B2-8BA5-044D494BA7E2}"/>
                    </a:ext>
                  </a:extLst>
                </p14:cNvPr>
                <p14:cNvContentPartPr/>
                <p14:nvPr/>
              </p14:nvContentPartPr>
              <p14:xfrm>
                <a:off x="177049" y="2889259"/>
                <a:ext cx="104760" cy="59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380C87B-129A-45B2-8BA5-044D494BA7E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8409" y="2880619"/>
                  <a:ext cx="1224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54474B-583D-435B-B444-F5A952FE0607}"/>
                    </a:ext>
                  </a:extLst>
                </p14:cNvPr>
                <p14:cNvContentPartPr/>
                <p14:nvPr/>
              </p14:nvContentPartPr>
              <p14:xfrm>
                <a:off x="126289" y="2931739"/>
                <a:ext cx="100080" cy="913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54474B-583D-435B-B444-F5A952FE06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7289" y="2922739"/>
                  <a:ext cx="117720" cy="9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14DB23-6CA8-4169-93A6-8A211C6B1D87}"/>
              </a:ext>
            </a:extLst>
          </p:cNvPr>
          <p:cNvGrpSpPr/>
          <p:nvPr/>
        </p:nvGrpSpPr>
        <p:grpSpPr>
          <a:xfrm>
            <a:off x="116209" y="506059"/>
            <a:ext cx="230760" cy="2092680"/>
            <a:chOff x="116209" y="506059"/>
            <a:chExt cx="230760" cy="20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04EF0AD-BBE2-44C8-8966-7E4505E4CBC3}"/>
                    </a:ext>
                  </a:extLst>
                </p14:cNvPr>
                <p14:cNvContentPartPr/>
                <p14:nvPr/>
              </p14:nvContentPartPr>
              <p14:xfrm>
                <a:off x="157969" y="937699"/>
                <a:ext cx="100800" cy="16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04EF0AD-BBE2-44C8-8966-7E4505E4CB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9329" y="928699"/>
                  <a:ext cx="118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97FF52-85FD-46E6-9FEC-C7D102F1DA2E}"/>
                    </a:ext>
                  </a:extLst>
                </p14:cNvPr>
                <p14:cNvContentPartPr/>
                <p14:nvPr/>
              </p14:nvContentPartPr>
              <p14:xfrm>
                <a:off x="116209" y="965419"/>
                <a:ext cx="130320" cy="1633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97FF52-85FD-46E6-9FEC-C7D102F1DA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569" y="956779"/>
                  <a:ext cx="147960" cy="16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29F04D7-621D-4C0C-8CFD-09C0356420B1}"/>
                    </a:ext>
                  </a:extLst>
                </p14:cNvPr>
                <p14:cNvContentPartPr/>
                <p14:nvPr/>
              </p14:nvContentPartPr>
              <p14:xfrm>
                <a:off x="298369" y="506059"/>
                <a:ext cx="48600" cy="190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29F04D7-621D-4C0C-8CFD-09C0356420B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9369" y="497419"/>
                  <a:ext cx="6624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18850B1-40A3-4C61-BA71-70E4B286C930}"/>
                  </a:ext>
                </a:extLst>
              </p14:cNvPr>
              <p14:cNvContentPartPr/>
              <p14:nvPr/>
            </p14:nvContentPartPr>
            <p14:xfrm>
              <a:off x="4772089" y="4933699"/>
              <a:ext cx="874800" cy="79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18850B1-40A3-4C61-BA71-70E4B286C93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63089" y="4924699"/>
                <a:ext cx="892440" cy="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241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857250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7" name="Rectangle 6"/>
          <p:cNvSpPr/>
          <p:nvPr/>
        </p:nvSpPr>
        <p:spPr>
          <a:xfrm>
            <a:off x="742950" y="857250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ounded Rectangle 7"/>
          <p:cNvSpPr/>
          <p:nvPr/>
        </p:nvSpPr>
        <p:spPr>
          <a:xfrm>
            <a:off x="1600200" y="400050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36540" y="857250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14501" y="580251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63859" y="580251"/>
            <a:ext cx="747409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4500" y="951726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63860" y="951726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96153" y="674727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18481" y="685426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ounded Rectangle 17"/>
          <p:cNvSpPr/>
          <p:nvPr/>
        </p:nvSpPr>
        <p:spPr>
          <a:xfrm>
            <a:off x="3728980" y="413657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H="1">
            <a:off x="5157730" y="813227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43280" y="593858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92639" y="593858"/>
            <a:ext cx="74741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43280" y="965333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92639" y="965333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92460" y="1066026"/>
            <a:ext cx="1333774" cy="24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" y="2015511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2950" y="2015511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ounded Rectangle 29"/>
          <p:cNvSpPr/>
          <p:nvPr/>
        </p:nvSpPr>
        <p:spPr>
          <a:xfrm>
            <a:off x="1600200" y="1558311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036540" y="2015511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14501" y="1738512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63860" y="1738512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14500" y="210998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163860" y="2109987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19842" y="1858546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42170" y="1869245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Rounded Rectangle 37"/>
          <p:cNvSpPr/>
          <p:nvPr/>
        </p:nvSpPr>
        <p:spPr>
          <a:xfrm>
            <a:off x="4052669" y="1597476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9" name="Straight Arrow Connector 38"/>
          <p:cNvCxnSpPr>
            <a:endCxn id="38" idx="3"/>
          </p:cNvCxnSpPr>
          <p:nvPr/>
        </p:nvCxnSpPr>
        <p:spPr>
          <a:xfrm flipH="1">
            <a:off x="5481419" y="1997046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66969" y="1777677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616328" y="1777677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6969" y="214915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616328" y="2149152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2392460" y="2211320"/>
            <a:ext cx="1614546" cy="12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140471" y="1475120"/>
            <a:ext cx="684116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46" name="Straight Arrow Connector 45"/>
          <p:cNvCxnSpPr>
            <a:cxnSpLocks/>
            <a:endCxn id="45" idx="1"/>
          </p:cNvCxnSpPr>
          <p:nvPr/>
        </p:nvCxnSpPr>
        <p:spPr>
          <a:xfrm flipV="1">
            <a:off x="2403578" y="1613620"/>
            <a:ext cx="736893" cy="245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663513" y="1491072"/>
            <a:ext cx="760529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cxnSp>
        <p:nvCxnSpPr>
          <p:cNvPr id="50" name="Straight Arrow Connector 49"/>
          <p:cNvCxnSpPr>
            <a:cxnSpLocks/>
            <a:endCxn id="49" idx="1"/>
          </p:cNvCxnSpPr>
          <p:nvPr/>
        </p:nvCxnSpPr>
        <p:spPr>
          <a:xfrm flipV="1">
            <a:off x="4770173" y="1629572"/>
            <a:ext cx="893340" cy="283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34989" y="142875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4453" y="3141514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40204" y="3141515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Rounded Rectangle 55"/>
          <p:cNvSpPr/>
          <p:nvPr/>
        </p:nvSpPr>
        <p:spPr>
          <a:xfrm>
            <a:off x="1597454" y="2684315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033794" y="3141515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11754" y="2864515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61113" y="2864516"/>
            <a:ext cx="800374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11754" y="3235990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161113" y="3235991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93407" y="2958991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15734" y="2969690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Rounded Rectangle 63"/>
          <p:cNvSpPr/>
          <p:nvPr/>
        </p:nvSpPr>
        <p:spPr>
          <a:xfrm>
            <a:off x="3726233" y="2697922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5" name="Straight Arrow Connector 64"/>
          <p:cNvCxnSpPr>
            <a:endCxn id="64" idx="3"/>
          </p:cNvCxnSpPr>
          <p:nvPr/>
        </p:nvCxnSpPr>
        <p:spPr>
          <a:xfrm flipH="1">
            <a:off x="5154984" y="3097491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40534" y="2878123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289892" y="2878123"/>
            <a:ext cx="783635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40534" y="3249598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289893" y="3249598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75" name="Freeform 74"/>
          <p:cNvSpPr/>
          <p:nvPr/>
        </p:nvSpPr>
        <p:spPr>
          <a:xfrm>
            <a:off x="2362200" y="3254829"/>
            <a:ext cx="3439886" cy="581792"/>
          </a:xfrm>
          <a:custGeom>
            <a:avLst/>
            <a:gdLst>
              <a:gd name="connsiteX0" fmla="*/ 0 w 4586514"/>
              <a:gd name="connsiteY0" fmla="*/ 174172 h 775723"/>
              <a:gd name="connsiteX1" fmla="*/ 1277257 w 4586514"/>
              <a:gd name="connsiteY1" fmla="*/ 653143 h 775723"/>
              <a:gd name="connsiteX2" fmla="*/ 3904343 w 4586514"/>
              <a:gd name="connsiteY2" fmla="*/ 725715 h 775723"/>
              <a:gd name="connsiteX3" fmla="*/ 4586514 w 4586514"/>
              <a:gd name="connsiteY3" fmla="*/ 0 h 77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514" h="775723">
                <a:moveTo>
                  <a:pt x="0" y="174172"/>
                </a:moveTo>
                <a:cubicBezTo>
                  <a:pt x="313266" y="367695"/>
                  <a:pt x="626533" y="561219"/>
                  <a:pt x="1277257" y="653143"/>
                </a:cubicBezTo>
                <a:cubicBezTo>
                  <a:pt x="1927981" y="745067"/>
                  <a:pt x="3352800" y="834572"/>
                  <a:pt x="3904343" y="725715"/>
                </a:cubicBezTo>
                <a:cubicBezTo>
                  <a:pt x="4455886" y="616858"/>
                  <a:pt x="4521200" y="308429"/>
                  <a:pt x="4586514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6" name="Straight Connector 75"/>
          <p:cNvCxnSpPr/>
          <p:nvPr/>
        </p:nvCxnSpPr>
        <p:spPr>
          <a:xfrm>
            <a:off x="342900" y="257175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00050" y="394335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42900" y="514350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42900" y="1665328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8316" y="2791331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90981" y="4131422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486650" y="3943350"/>
            <a:ext cx="13436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E. None of these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4825" y="4519698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90575" y="4519698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Rounded Rectangle 100"/>
          <p:cNvSpPr/>
          <p:nvPr/>
        </p:nvSpPr>
        <p:spPr>
          <a:xfrm>
            <a:off x="1647825" y="4062498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1084165" y="4519698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762126" y="4242699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211485" y="4242699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62125" y="4614174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211485" y="4614174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402681" y="4330591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925009" y="4341290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Rounded Rectangle 108"/>
          <p:cNvSpPr/>
          <p:nvPr/>
        </p:nvSpPr>
        <p:spPr>
          <a:xfrm>
            <a:off x="4135508" y="4069521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0" name="Straight Arrow Connector 109"/>
          <p:cNvCxnSpPr>
            <a:endCxn id="109" idx="3"/>
          </p:cNvCxnSpPr>
          <p:nvPr/>
        </p:nvCxnSpPr>
        <p:spPr>
          <a:xfrm flipH="1">
            <a:off x="5564258" y="4469091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249808" y="4249722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699167" y="4249722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49808" y="46211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699167" y="4621197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115" name="Straight Arrow Connector 114"/>
          <p:cNvCxnSpPr>
            <a:cxnSpLocks/>
          </p:cNvCxnSpPr>
          <p:nvPr/>
        </p:nvCxnSpPr>
        <p:spPr>
          <a:xfrm>
            <a:off x="2440085" y="4728474"/>
            <a:ext cx="1612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4B7C4679-EF7F-4072-85A9-839ADED820CD}"/>
              </a:ext>
            </a:extLst>
          </p:cNvPr>
          <p:cNvSpPr/>
          <p:nvPr/>
        </p:nvSpPr>
        <p:spPr>
          <a:xfrm>
            <a:off x="3118044" y="3953755"/>
            <a:ext cx="684116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92CC0A6-E031-4D3C-BFD5-0D30DA42984A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2381151" y="4092255"/>
            <a:ext cx="736893" cy="245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999F68DF-EAC3-4F76-8257-DEC08A913EA5}"/>
              </a:ext>
            </a:extLst>
          </p:cNvPr>
          <p:cNvSpPr/>
          <p:nvPr/>
        </p:nvSpPr>
        <p:spPr>
          <a:xfrm>
            <a:off x="5834609" y="3999816"/>
            <a:ext cx="760529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73E6B37-3584-4ADF-8727-BB65C313319D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4941269" y="4138316"/>
            <a:ext cx="893340" cy="283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813D6-F9FC-4085-BCB2-E946A19B5146}"/>
              </a:ext>
            </a:extLst>
          </p:cNvPr>
          <p:cNvSpPr/>
          <p:nvPr/>
        </p:nvSpPr>
        <p:spPr>
          <a:xfrm>
            <a:off x="6299370" y="39860"/>
            <a:ext cx="28446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Node n1 = new Node(“paul”, null);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Node n2 = new Node(“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”, null);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n2.next = n1;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AAE5E0-F532-4C70-9951-3E3E86DCFDC2}"/>
              </a:ext>
            </a:extLst>
          </p:cNvPr>
          <p:cNvGrpSpPr/>
          <p:nvPr/>
        </p:nvGrpSpPr>
        <p:grpSpPr>
          <a:xfrm>
            <a:off x="6131809" y="12499"/>
            <a:ext cx="233640" cy="604440"/>
            <a:chOff x="6131809" y="12499"/>
            <a:chExt cx="233640" cy="60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F92C-A709-42E5-8ADA-45B9BE01AEDF}"/>
                    </a:ext>
                  </a:extLst>
                </p14:cNvPr>
                <p14:cNvContentPartPr/>
                <p14:nvPr/>
              </p14:nvContentPartPr>
              <p14:xfrm>
                <a:off x="6164209" y="12499"/>
                <a:ext cx="130680" cy="66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F92C-A709-42E5-8ADA-45B9BE01AE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55209" y="3859"/>
                  <a:ext cx="1483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BC2F315-86F2-4207-8661-A03419B54E65}"/>
                    </a:ext>
                  </a:extLst>
                </p14:cNvPr>
                <p14:cNvContentPartPr/>
                <p14:nvPr/>
              </p14:nvContentPartPr>
              <p14:xfrm>
                <a:off x="6131809" y="138859"/>
                <a:ext cx="233640" cy="478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BC2F315-86F2-4207-8661-A03419B54E6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22809" y="130219"/>
                  <a:ext cx="251280" cy="49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EB7AAA-FDF4-49A7-A185-9A00779662E1}"/>
                  </a:ext>
                </a:extLst>
              </p14:cNvPr>
              <p14:cNvContentPartPr/>
              <p14:nvPr/>
            </p14:nvContentPartPr>
            <p14:xfrm>
              <a:off x="586369" y="363499"/>
              <a:ext cx="178200" cy="175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EB7AAA-FDF4-49A7-A185-9A00779662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7729" y="354499"/>
                <a:ext cx="1958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9ADE59C-3B5D-4FDB-985D-1373F78DF541}"/>
                  </a:ext>
                </a:extLst>
              </p14:cNvPr>
              <p14:cNvContentPartPr/>
              <p14:nvPr/>
            </p14:nvContentPartPr>
            <p14:xfrm>
              <a:off x="655489" y="2744539"/>
              <a:ext cx="102240" cy="226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9ADE59C-3B5D-4FDB-985D-1373F78DF54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6489" y="2735899"/>
                <a:ext cx="119880" cy="2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A36EC53D-2108-4C6C-9051-134DD3F71ACE}"/>
              </a:ext>
            </a:extLst>
          </p:cNvPr>
          <p:cNvGrpSpPr/>
          <p:nvPr/>
        </p:nvGrpSpPr>
        <p:grpSpPr>
          <a:xfrm>
            <a:off x="480169" y="4040539"/>
            <a:ext cx="117000" cy="200520"/>
            <a:chOff x="480169" y="4040539"/>
            <a:chExt cx="117000" cy="20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4505D9C-70FB-476F-8FC3-C477A36D549C}"/>
                    </a:ext>
                  </a:extLst>
                </p14:cNvPr>
                <p14:cNvContentPartPr/>
                <p14:nvPr/>
              </p14:nvContentPartPr>
              <p14:xfrm>
                <a:off x="526249" y="4040539"/>
                <a:ext cx="57240" cy="53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4505D9C-70FB-476F-8FC3-C477A36D549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7249" y="4031539"/>
                  <a:ext cx="748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8F5D4FC-A69D-47AC-B28D-A888DBEA8F20}"/>
                    </a:ext>
                  </a:extLst>
                </p14:cNvPr>
                <p14:cNvContentPartPr/>
                <p14:nvPr/>
              </p14:nvContentPartPr>
              <p14:xfrm>
                <a:off x="480169" y="4077259"/>
                <a:ext cx="117000" cy="163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8F5D4FC-A69D-47AC-B28D-A888DBEA8F2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1529" y="4068259"/>
                  <a:ext cx="13464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4C79650-5F20-4437-B7C0-DD370C83D830}"/>
              </a:ext>
            </a:extLst>
          </p:cNvPr>
          <p:cNvGrpSpPr/>
          <p:nvPr/>
        </p:nvGrpSpPr>
        <p:grpSpPr>
          <a:xfrm>
            <a:off x="7498009" y="3771979"/>
            <a:ext cx="307080" cy="456120"/>
            <a:chOff x="7498009" y="3771979"/>
            <a:chExt cx="307080" cy="45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F1BFD47-695E-477A-92A3-1A7BF7BEFE3E}"/>
                    </a:ext>
                  </a:extLst>
                </p14:cNvPr>
                <p14:cNvContentPartPr/>
                <p14:nvPr/>
              </p14:nvContentPartPr>
              <p14:xfrm>
                <a:off x="7551289" y="3771979"/>
                <a:ext cx="150480" cy="97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F1BFD47-695E-477A-92A3-1A7BF7BEFE3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42649" y="3762979"/>
                  <a:ext cx="168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2EDA325-FFEB-4C53-9BFC-9D115ED98D80}"/>
                    </a:ext>
                  </a:extLst>
                </p14:cNvPr>
                <p14:cNvContentPartPr/>
                <p14:nvPr/>
              </p14:nvContentPartPr>
              <p14:xfrm>
                <a:off x="7498009" y="3929659"/>
                <a:ext cx="307080" cy="298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2EDA325-FFEB-4C53-9BFC-9D115ED98D8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89369" y="3920659"/>
                  <a:ext cx="324720" cy="31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4444471-546E-42EE-9D78-FBFBA7AABDE0}"/>
                  </a:ext>
                </a:extLst>
              </p14:cNvPr>
              <p14:cNvContentPartPr/>
              <p14:nvPr/>
            </p14:nvContentPartPr>
            <p14:xfrm>
              <a:off x="346609" y="594979"/>
              <a:ext cx="220320" cy="1908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4444471-546E-42EE-9D78-FBFBA7AABDE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7969" y="585979"/>
                <a:ext cx="2379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CE9F1B1-190E-4425-8FD2-5132CE2C2E9A}"/>
                  </a:ext>
                </a:extLst>
              </p14:cNvPr>
              <p14:cNvContentPartPr/>
              <p14:nvPr/>
            </p14:nvContentPartPr>
            <p14:xfrm>
              <a:off x="376129" y="2837419"/>
              <a:ext cx="197280" cy="1951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CE9F1B1-190E-4425-8FD2-5132CE2C2E9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7129" y="2828419"/>
                <a:ext cx="2149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BF1FA6D-4F9C-4C29-A932-E5D52138EED5}"/>
                  </a:ext>
                </a:extLst>
              </p14:cNvPr>
              <p14:cNvContentPartPr/>
              <p14:nvPr/>
            </p14:nvContentPartPr>
            <p14:xfrm>
              <a:off x="6519529" y="554299"/>
              <a:ext cx="825840" cy="568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BF1FA6D-4F9C-4C29-A932-E5D52138EED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10529" y="545659"/>
                <a:ext cx="843480" cy="7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18466CD3-D2BC-41B2-BFE6-A8A0C48ECEE7}"/>
              </a:ext>
            </a:extLst>
          </p:cNvPr>
          <p:cNvGrpSpPr/>
          <p:nvPr/>
        </p:nvGrpSpPr>
        <p:grpSpPr>
          <a:xfrm>
            <a:off x="2380249" y="2148019"/>
            <a:ext cx="1637280" cy="208080"/>
            <a:chOff x="2380249" y="2148019"/>
            <a:chExt cx="1637280" cy="2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EDAAF98-C906-471D-8B00-CB671A520451}"/>
                    </a:ext>
                  </a:extLst>
                </p14:cNvPr>
                <p14:cNvContentPartPr/>
                <p14:nvPr/>
              </p14:nvContentPartPr>
              <p14:xfrm>
                <a:off x="2380249" y="2181139"/>
                <a:ext cx="80280" cy="58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EDAAF98-C906-471D-8B00-CB671A52045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71609" y="2172499"/>
                  <a:ext cx="979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76B4F98-8AB3-4391-BB62-2AB9D973BEB2}"/>
                    </a:ext>
                  </a:extLst>
                </p14:cNvPr>
                <p14:cNvContentPartPr/>
                <p14:nvPr/>
              </p14:nvContentPartPr>
              <p14:xfrm>
                <a:off x="2430289" y="2148019"/>
                <a:ext cx="1587240" cy="208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76B4F98-8AB3-4391-BB62-2AB9D973BEB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21289" y="2139379"/>
                  <a:ext cx="160488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0F0D3AB-D321-41F1-BA8B-31AD0B36F0A5}"/>
                  </a:ext>
                </a:extLst>
              </p14:cNvPr>
              <p14:cNvContentPartPr/>
              <p14:nvPr/>
            </p14:nvContentPartPr>
            <p14:xfrm>
              <a:off x="192529" y="4234219"/>
              <a:ext cx="170640" cy="181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0F0D3AB-D321-41F1-BA8B-31AD0B36F0A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83889" y="4225219"/>
                <a:ext cx="18828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6FD6E17-2C0A-4118-A04F-46F3B023BEDC}"/>
              </a:ext>
            </a:extLst>
          </p:cNvPr>
          <p:cNvGrpSpPr/>
          <p:nvPr/>
        </p:nvGrpSpPr>
        <p:grpSpPr>
          <a:xfrm>
            <a:off x="371809" y="1608739"/>
            <a:ext cx="403920" cy="317520"/>
            <a:chOff x="371809" y="1608739"/>
            <a:chExt cx="403920" cy="31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5C8F469-4FDF-4972-A741-B7D137EF28BA}"/>
                    </a:ext>
                  </a:extLst>
                </p14:cNvPr>
                <p14:cNvContentPartPr/>
                <p14:nvPr/>
              </p14:nvContentPartPr>
              <p14:xfrm>
                <a:off x="576649" y="1645819"/>
                <a:ext cx="68040" cy="122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5C8F469-4FDF-4972-A741-B7D137EF28B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7649" y="1637179"/>
                  <a:ext cx="85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ADFCB32-5305-4E1B-A7A2-05F95E12CF55}"/>
                    </a:ext>
                  </a:extLst>
                </p14:cNvPr>
                <p14:cNvContentPartPr/>
                <p14:nvPr/>
              </p14:nvContentPartPr>
              <p14:xfrm>
                <a:off x="700489" y="1608739"/>
                <a:ext cx="75240" cy="141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ADFCB32-5305-4E1B-A7A2-05F95E12CF5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1849" y="1600099"/>
                  <a:ext cx="92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CE740DD-499C-43C5-9639-2AE1DB665ABF}"/>
                    </a:ext>
                  </a:extLst>
                </p14:cNvPr>
                <p14:cNvContentPartPr/>
                <p14:nvPr/>
              </p14:nvContentPartPr>
              <p14:xfrm>
                <a:off x="371809" y="1716379"/>
                <a:ext cx="221760" cy="209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CE740DD-499C-43C5-9639-2AE1DB665AB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2809" y="1707379"/>
                  <a:ext cx="239400" cy="22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087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Linked List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Lists are implemented with a Node class.  </a:t>
            </a:r>
          </a:p>
          <a:p>
            <a:r>
              <a:rPr lang="en-US" dirty="0"/>
              <a:t>The Node forms the structure of the list.  It contains:</a:t>
            </a:r>
          </a:p>
          <a:p>
            <a:pPr lvl="1"/>
            <a:r>
              <a:rPr lang="en-US" dirty="0"/>
              <a:t>A reference to the data stored at that position in the list</a:t>
            </a:r>
          </a:p>
          <a:p>
            <a:pPr lvl="1"/>
            <a:r>
              <a:rPr lang="en-US" dirty="0"/>
              <a:t>A reference to the next node in the list</a:t>
            </a:r>
          </a:p>
          <a:p>
            <a:pPr lvl="1"/>
            <a:r>
              <a:rPr lang="en-US" dirty="0"/>
              <a:t>Optionally (for a doubly linked list) a reference to the previous node in the list.</a:t>
            </a:r>
          </a:p>
          <a:p>
            <a:r>
              <a:rPr lang="en-US" dirty="0"/>
              <a:t>The Linked List itself usually contains only a reference to the first node in the list (head), and sometimes a reference to the last node (tail).  It also might store the list’s size.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3B9C0A-2BB3-45EA-8973-39890470898C}"/>
                  </a:ext>
                </a:extLst>
              </p14:cNvPr>
              <p14:cNvContentPartPr/>
              <p14:nvPr/>
            </p14:nvContentPartPr>
            <p14:xfrm>
              <a:off x="4783609" y="1717819"/>
              <a:ext cx="1426320" cy="7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3B9C0A-2BB3-45EA-8973-3989047089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4609" y="1708819"/>
                <a:ext cx="14439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E5F141-776D-43AD-B3CA-86AD5439BC6E}"/>
                  </a:ext>
                </a:extLst>
              </p14:cNvPr>
              <p14:cNvContentPartPr/>
              <p14:nvPr/>
            </p14:nvContentPartPr>
            <p14:xfrm>
              <a:off x="2923489" y="2478139"/>
              <a:ext cx="502560" cy="28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E5F141-776D-43AD-B3CA-86AD5439BC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4849" y="2469139"/>
                <a:ext cx="5202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26516C4-DEF4-48C8-AAFF-C5FD4FFDA178}"/>
                  </a:ext>
                </a:extLst>
              </p14:cNvPr>
              <p14:cNvContentPartPr/>
              <p14:nvPr/>
            </p14:nvContentPartPr>
            <p14:xfrm>
              <a:off x="2952649" y="2811859"/>
              <a:ext cx="623880" cy="20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26516C4-DEF4-48C8-AAFF-C5FD4FFDA1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3649" y="2802859"/>
                <a:ext cx="6415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765ACC9-7D2D-4C7A-BD53-2FBF7DD04C14}"/>
                  </a:ext>
                </a:extLst>
              </p14:cNvPr>
              <p14:cNvContentPartPr/>
              <p14:nvPr/>
            </p14:nvContentPartPr>
            <p14:xfrm>
              <a:off x="2343169" y="3172579"/>
              <a:ext cx="1821240" cy="51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765ACC9-7D2D-4C7A-BD53-2FBF7DD04C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4169" y="3163579"/>
                <a:ext cx="18388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3A5E12-6CBA-4E9C-9A57-F79A76A50DFE}"/>
                  </a:ext>
                </a:extLst>
              </p14:cNvPr>
              <p14:cNvContentPartPr/>
              <p14:nvPr/>
            </p14:nvContentPartPr>
            <p14:xfrm>
              <a:off x="1321129" y="2162779"/>
              <a:ext cx="437400" cy="32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3A5E12-6CBA-4E9C-9A57-F79A76A50D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2129" y="2153779"/>
                <a:ext cx="4550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C52418-CC2A-429F-B930-48DFAF2337DD}"/>
                  </a:ext>
                </a:extLst>
              </p14:cNvPr>
              <p14:cNvContentPartPr/>
              <p14:nvPr/>
            </p14:nvContentPartPr>
            <p14:xfrm>
              <a:off x="1393129" y="3782779"/>
              <a:ext cx="980640" cy="62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C52418-CC2A-429F-B930-48DFAF2337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84489" y="3773779"/>
                <a:ext cx="9982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1571AA2-97C6-452C-B7A4-AA9C8225AEF2}"/>
                  </a:ext>
                </a:extLst>
              </p14:cNvPr>
              <p14:cNvContentPartPr/>
              <p14:nvPr/>
            </p14:nvContentPartPr>
            <p14:xfrm>
              <a:off x="7350769" y="3757219"/>
              <a:ext cx="659520" cy="99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1571AA2-97C6-452C-B7A4-AA9C8225AEF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41769" y="3748219"/>
                <a:ext cx="677160" cy="11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E9B1CBD-FB0A-449D-8A3D-DEB18E95ECC1}"/>
              </a:ext>
            </a:extLst>
          </p:cNvPr>
          <p:cNvGrpSpPr/>
          <p:nvPr/>
        </p:nvGrpSpPr>
        <p:grpSpPr>
          <a:xfrm>
            <a:off x="52489" y="4100659"/>
            <a:ext cx="3116160" cy="880920"/>
            <a:chOff x="52489" y="4100659"/>
            <a:chExt cx="3116160" cy="88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8731017-53B4-4F0A-8CAC-54CFCA327338}"/>
                    </a:ext>
                  </a:extLst>
                </p14:cNvPr>
                <p14:cNvContentPartPr/>
                <p14:nvPr/>
              </p14:nvContentPartPr>
              <p14:xfrm>
                <a:off x="2628649" y="4108939"/>
                <a:ext cx="540000" cy="36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8731017-53B4-4F0A-8CAC-54CFCA3273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20009" y="4100299"/>
                  <a:ext cx="557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636222-13C5-4D4A-A3F0-A2B8477F7E69}"/>
                    </a:ext>
                  </a:extLst>
                </p14:cNvPr>
                <p14:cNvContentPartPr/>
                <p14:nvPr/>
              </p14:nvContentPartPr>
              <p14:xfrm>
                <a:off x="52489" y="4100659"/>
                <a:ext cx="2523960" cy="763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636222-13C5-4D4A-A3F0-A2B8477F7E6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849" y="4091659"/>
                  <a:ext cx="254160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A8AF672-A47A-4C8E-A6B9-21BD31DD5D57}"/>
                    </a:ext>
                  </a:extLst>
                </p14:cNvPr>
                <p14:cNvContentPartPr/>
                <p14:nvPr/>
              </p14:nvContentPartPr>
              <p14:xfrm>
                <a:off x="816769" y="4629499"/>
                <a:ext cx="100800" cy="352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A8AF672-A47A-4C8E-A6B9-21BD31DD5D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7769" y="4620499"/>
                  <a:ext cx="118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5398B6-D236-40ED-AC1D-DCF62FE9BA93}"/>
                    </a:ext>
                  </a:extLst>
                </p14:cNvPr>
                <p14:cNvContentPartPr/>
                <p14:nvPr/>
              </p14:nvContentPartPr>
              <p14:xfrm>
                <a:off x="798769" y="4815259"/>
                <a:ext cx="158400" cy="21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5398B6-D236-40ED-AC1D-DCF62FE9BA9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0129" y="4806259"/>
                  <a:ext cx="176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4EAFFC-E9C7-4CD3-BA09-5EAB6073CC3E}"/>
                    </a:ext>
                  </a:extLst>
                </p14:cNvPr>
                <p14:cNvContentPartPr/>
                <p14:nvPr/>
              </p14:nvContentPartPr>
              <p14:xfrm>
                <a:off x="979129" y="4820299"/>
                <a:ext cx="217440" cy="98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4EAFFC-E9C7-4CD3-BA09-5EAB6073CC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0489" y="4811659"/>
                  <a:ext cx="235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A196B3B-EDE0-4EBF-BC27-32D131EA996A}"/>
                    </a:ext>
                  </a:extLst>
                </p14:cNvPr>
                <p14:cNvContentPartPr/>
                <p14:nvPr/>
              </p14:nvContentPartPr>
              <p14:xfrm>
                <a:off x="1232569" y="4842619"/>
                <a:ext cx="155520" cy="92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A196B3B-EDE0-4EBF-BC27-32D131EA996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23929" y="4833619"/>
                  <a:ext cx="1731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067D68-65FC-4D22-B1F7-8B9E71BDB43B}"/>
                    </a:ext>
                  </a:extLst>
                </p14:cNvPr>
                <p14:cNvContentPartPr/>
                <p14:nvPr/>
              </p14:nvContentPartPr>
              <p14:xfrm>
                <a:off x="1356409" y="4716259"/>
                <a:ext cx="186120" cy="231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067D68-65FC-4D22-B1F7-8B9E71BDB4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47409" y="4707619"/>
                  <a:ext cx="203760" cy="24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E8E6C85-A233-494A-899A-C417F223075D}"/>
                  </a:ext>
                </a:extLst>
              </p14:cNvPr>
              <p14:cNvContentPartPr/>
              <p14:nvPr/>
            </p14:nvContentPartPr>
            <p14:xfrm>
              <a:off x="7111369" y="4144939"/>
              <a:ext cx="866160" cy="37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E8E6C85-A233-494A-899A-C417F223075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02729" y="4135939"/>
                <a:ext cx="8838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15587C2-FE27-4553-8CDD-E700C3AE9E87}"/>
                  </a:ext>
                </a:extLst>
              </p14:cNvPr>
              <p14:cNvContentPartPr/>
              <p14:nvPr/>
            </p14:nvContentPartPr>
            <p14:xfrm>
              <a:off x="4575529" y="4459219"/>
              <a:ext cx="363240" cy="51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15587C2-FE27-4553-8CDD-E700C3AE9E8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66889" y="4450579"/>
                <a:ext cx="380880" cy="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845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51535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0" name="TextBox 99"/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2" name="TextBox 101"/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TextBox 108"/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5" name="Rectangle 114"/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50289" y="3004750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975600" y="2575657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5" name="TextBox 124"/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7" name="TextBox 126"/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2" name="TextBox 131"/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4171951" y="2663514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31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701015" y="982696"/>
            <a:ext cx="2226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Dummy (sentinel) head node</a:t>
            </a:r>
          </a:p>
        </p:txBody>
      </p:sp>
      <p:cxnSp>
        <p:nvCxnSpPr>
          <p:cNvPr id="141" name="Straight Arrow Connector 140"/>
          <p:cNvCxnSpPr>
            <a:cxnSpLocks/>
            <a:stCxn id="2" idx="2"/>
          </p:cNvCxnSpPr>
          <p:nvPr/>
        </p:nvCxnSpPr>
        <p:spPr>
          <a:xfrm flipH="1">
            <a:off x="4144465" y="1268016"/>
            <a:ext cx="741860" cy="5098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7" name="Straight Arrow Connector 146"/>
          <p:cNvCxnSpPr>
            <a:endCxn id="146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5DED1E-9838-4B0C-AE8E-1FE3AF8B53F0}"/>
                  </a:ext>
                </a:extLst>
              </p14:cNvPr>
              <p14:cNvContentPartPr/>
              <p14:nvPr/>
            </p14:nvContentPartPr>
            <p14:xfrm>
              <a:off x="4735729" y="1254499"/>
              <a:ext cx="559080" cy="51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5DED1E-9838-4B0C-AE8E-1FE3AF8B53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7089" y="1245859"/>
                <a:ext cx="5767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F2570F-8496-4117-9762-99D8DC25315F}"/>
                  </a:ext>
                </a:extLst>
              </p14:cNvPr>
              <p14:cNvContentPartPr/>
              <p14:nvPr/>
            </p14:nvContentPartPr>
            <p14:xfrm>
              <a:off x="4095649" y="810979"/>
              <a:ext cx="1132200" cy="2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F2570F-8496-4117-9762-99D8DC2531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6649" y="802339"/>
                <a:ext cx="11498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08E889-C50A-41A9-98E7-D1BAC925D6CF}"/>
                  </a:ext>
                </a:extLst>
              </p14:cNvPr>
              <p14:cNvContentPartPr/>
              <p14:nvPr/>
            </p14:nvContentPartPr>
            <p14:xfrm>
              <a:off x="5366809" y="1531699"/>
              <a:ext cx="214200" cy="218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08E889-C50A-41A9-98E7-D1BAC925D6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7809" y="1522699"/>
                <a:ext cx="2318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268052-BCC0-4FEF-8811-ED2CCC798C7E}"/>
                  </a:ext>
                </a:extLst>
              </p14:cNvPr>
              <p14:cNvContentPartPr/>
              <p14:nvPr/>
            </p14:nvContentPartPr>
            <p14:xfrm>
              <a:off x="6956209" y="1466899"/>
              <a:ext cx="36720" cy="254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268052-BCC0-4FEF-8811-ED2CCC798C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47569" y="1458259"/>
                <a:ext cx="54360" cy="27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718B42F2-BA97-4591-B12A-6B6B74CC490F}"/>
              </a:ext>
            </a:extLst>
          </p:cNvPr>
          <p:cNvGrpSpPr/>
          <p:nvPr/>
        </p:nvGrpSpPr>
        <p:grpSpPr>
          <a:xfrm>
            <a:off x="2019529" y="2031379"/>
            <a:ext cx="1383120" cy="447480"/>
            <a:chOff x="2019529" y="2031379"/>
            <a:chExt cx="1383120" cy="44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27C43EE-64BC-471D-8C3C-96020D241D93}"/>
                    </a:ext>
                  </a:extLst>
                </p14:cNvPr>
                <p14:cNvContentPartPr/>
                <p14:nvPr/>
              </p14:nvContentPartPr>
              <p14:xfrm>
                <a:off x="2685889" y="2031379"/>
                <a:ext cx="716760" cy="447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27C43EE-64BC-471D-8C3C-96020D241D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76889" y="2022379"/>
                  <a:ext cx="73440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623196B-16F6-462E-95E6-EA9D3DC0D373}"/>
                    </a:ext>
                  </a:extLst>
                </p14:cNvPr>
                <p14:cNvContentPartPr/>
                <p14:nvPr/>
              </p14:nvContentPartPr>
              <p14:xfrm>
                <a:off x="2019529" y="2160259"/>
                <a:ext cx="198360" cy="172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623196B-16F6-462E-95E6-EA9D3DC0D3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0529" y="2151619"/>
                  <a:ext cx="216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C96FD06-FD4D-474A-8402-67A15917916F}"/>
                    </a:ext>
                  </a:extLst>
                </p14:cNvPr>
                <p14:cNvContentPartPr/>
                <p14:nvPr/>
              </p14:nvContentPartPr>
              <p14:xfrm>
                <a:off x="2231569" y="2248819"/>
                <a:ext cx="85320" cy="66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C96FD06-FD4D-474A-8402-67A1591791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22929" y="2239819"/>
                  <a:ext cx="1029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3188C49-F4E1-42DE-A836-722D199CD5FC}"/>
                    </a:ext>
                  </a:extLst>
                </p14:cNvPr>
                <p14:cNvContentPartPr/>
                <p14:nvPr/>
              </p14:nvContentPartPr>
              <p14:xfrm>
                <a:off x="2325169" y="2148019"/>
                <a:ext cx="69120" cy="153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3188C49-F4E1-42DE-A836-722D199CD5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16169" y="2139019"/>
                  <a:ext cx="86760" cy="17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7978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97" y="181787"/>
            <a:ext cx="851535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6197" y="3482913"/>
            <a:ext cx="2807611" cy="15465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What type is head in the </a:t>
            </a:r>
            <a:r>
              <a:rPr lang="en-US" sz="1350" dirty="0" err="1"/>
              <a:t>LinkedStringList</a:t>
            </a:r>
            <a:r>
              <a:rPr lang="en-US" sz="1350" dirty="0"/>
              <a:t> class?</a:t>
            </a:r>
          </a:p>
          <a:p>
            <a:pPr marL="257175" indent="-257175">
              <a:buAutoNum type="alphaUcPeriod"/>
            </a:pPr>
            <a:r>
              <a:rPr lang="en-US" sz="1350" dirty="0"/>
              <a:t>Node</a:t>
            </a:r>
          </a:p>
          <a:p>
            <a:pPr marL="257175" indent="-257175">
              <a:buAutoNum type="alphaUcPeriod"/>
            </a:pPr>
            <a:r>
              <a:rPr lang="en-US" sz="1350" dirty="0"/>
              <a:t>String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LinkedStringList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StringList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More than one is correct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7D75A5-0C75-4055-9DED-F960D43C1C70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88A7C5-46BD-48D5-B2C5-C9DE76E0661C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AB90C3-BDBF-47CC-ADAF-A112454FE0E4}"/>
              </a:ext>
            </a:extLst>
          </p:cNvPr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646032-D11F-4DDE-82F3-76B7C938F630}"/>
              </a:ext>
            </a:extLst>
          </p:cNvPr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F01804-3C79-4326-8963-B06C96AB1BA1}"/>
              </a:ext>
            </a:extLst>
          </p:cNvPr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4236E2-4F20-4E55-955F-70DDB5D658CE}"/>
              </a:ext>
            </a:extLst>
          </p:cNvPr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8E6691-F4C3-4B29-A0B4-A83979F9270E}"/>
              </a:ext>
            </a:extLst>
          </p:cNvPr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A803B6-F404-450A-837D-DF9E91213CEC}"/>
              </a:ext>
            </a:extLst>
          </p:cNvPr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35FC65-F562-42A7-AE21-4A0798B8FEA9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D8A80-5DFA-413A-B0D6-7ED53319951A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C56CBC-1B4B-49A9-AF54-3D7D7B1ED384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D26AAD-C93A-4FE0-A38C-248E759ECEF2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591805-F9F2-4E78-AE17-EA256EE3C38E}"/>
              </a:ext>
            </a:extLst>
          </p:cNvPr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8BBBE0-FDC5-497D-AE88-499337B61042}"/>
              </a:ext>
            </a:extLst>
          </p:cNvPr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1F0F41-F9F2-4218-800D-27C79C8B467D}"/>
              </a:ext>
            </a:extLst>
          </p:cNvPr>
          <p:cNvSpPr txBox="1"/>
          <p:nvPr/>
        </p:nvSpPr>
        <p:spPr>
          <a:xfrm>
            <a:off x="3450289" y="3004750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9B9422-6DCC-4811-AB78-25092E66F13C}"/>
              </a:ext>
            </a:extLst>
          </p:cNvPr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627C30-0F5F-46CF-BFF6-9EC549582A87}"/>
              </a:ext>
            </a:extLst>
          </p:cNvPr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BA584D-D37F-490F-8955-9D7E5726200F}"/>
              </a:ext>
            </a:extLst>
          </p:cNvPr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FA8216-3678-40F6-B977-EFCFEA746C85}"/>
              </a:ext>
            </a:extLst>
          </p:cNvPr>
          <p:cNvSpPr/>
          <p:nvPr/>
        </p:nvSpPr>
        <p:spPr>
          <a:xfrm>
            <a:off x="3975600" y="2575657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95F035-4E60-4FCA-9A79-2AAEFE4F317B}"/>
              </a:ext>
            </a:extLst>
          </p:cNvPr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799F357-1323-48D9-B23A-337BD63D1C54}"/>
              </a:ext>
            </a:extLst>
          </p:cNvPr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68087-8AE2-43A7-8BCF-508F1A37FDB0}"/>
              </a:ext>
            </a:extLst>
          </p:cNvPr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6CAFA2-F78C-4F45-9975-A6B1DA6C1AFB}"/>
              </a:ext>
            </a:extLst>
          </p:cNvPr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12A2F3-9CEC-4BCD-905D-841784B7F928}"/>
              </a:ext>
            </a:extLst>
          </p:cNvPr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0639A01-91DF-4D82-89FF-19273D7F0360}"/>
              </a:ext>
            </a:extLst>
          </p:cNvPr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86F4B8-3E9B-4559-B999-ACA3EE3F8C13}"/>
              </a:ext>
            </a:extLst>
          </p:cNvPr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B4B0AA-6CEE-42BB-963F-E7EC254EEE1F}"/>
              </a:ext>
            </a:extLst>
          </p:cNvPr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2D158EC-80E4-4A43-BC24-6BEE6845F533}"/>
              </a:ext>
            </a:extLst>
          </p:cNvPr>
          <p:cNvCxnSpPr/>
          <p:nvPr/>
        </p:nvCxnSpPr>
        <p:spPr>
          <a:xfrm>
            <a:off x="4171951" y="2663514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C413A59-5BBF-4B9D-85A9-574A658178E3}"/>
              </a:ext>
            </a:extLst>
          </p:cNvPr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902A5BA-7E2F-4136-B283-762CEE763F9B}"/>
              </a:ext>
            </a:extLst>
          </p:cNvPr>
          <p:cNvCxnSpPr>
            <a:endCxn id="64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320E4E9-3E31-4420-92E5-1EB0643E7A47}"/>
              </a:ext>
            </a:extLst>
          </p:cNvPr>
          <p:cNvSpPr txBox="1"/>
          <p:nvPr/>
        </p:nvSpPr>
        <p:spPr>
          <a:xfrm>
            <a:off x="4701015" y="982696"/>
            <a:ext cx="2226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Dummy (sentinel) head node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13AE11-0E95-4F4E-B975-AB0FDE8E8660}"/>
              </a:ext>
            </a:extLst>
          </p:cNvPr>
          <p:cNvCxnSpPr>
            <a:cxnSpLocks/>
          </p:cNvCxnSpPr>
          <p:nvPr/>
        </p:nvCxnSpPr>
        <p:spPr>
          <a:xfrm flipH="1">
            <a:off x="4144465" y="1268016"/>
            <a:ext cx="741860" cy="5098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B2E651C-862C-42BE-BAB1-C6220CE5208C}"/>
              </a:ext>
            </a:extLst>
          </p:cNvPr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71A7466-C586-40B9-B005-E332A5797E30}"/>
              </a:ext>
            </a:extLst>
          </p:cNvPr>
          <p:cNvCxnSpPr>
            <a:endCxn id="71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360C2A-BF5D-42FE-97D1-CB9990C9DE76}"/>
              </a:ext>
            </a:extLst>
          </p:cNvPr>
          <p:cNvGrpSpPr/>
          <p:nvPr/>
        </p:nvGrpSpPr>
        <p:grpSpPr>
          <a:xfrm>
            <a:off x="2009449" y="2195539"/>
            <a:ext cx="399600" cy="161280"/>
            <a:chOff x="2009449" y="2195539"/>
            <a:chExt cx="399600" cy="16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B88EE06-C725-47DC-8784-72E596ADBB4C}"/>
                    </a:ext>
                  </a:extLst>
                </p14:cNvPr>
                <p14:cNvContentPartPr/>
                <p14:nvPr/>
              </p14:nvContentPartPr>
              <p14:xfrm>
                <a:off x="2009449" y="2198059"/>
                <a:ext cx="129960" cy="152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B88EE06-C725-47DC-8784-72E596ADBB4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0449" y="2189419"/>
                  <a:ext cx="147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1388E73-372C-4D37-813B-309EA444A80E}"/>
                    </a:ext>
                  </a:extLst>
                </p14:cNvPr>
                <p14:cNvContentPartPr/>
                <p14:nvPr/>
              </p14:nvContentPartPr>
              <p14:xfrm>
                <a:off x="2135449" y="2264659"/>
                <a:ext cx="63000" cy="75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1388E73-372C-4D37-813B-309EA444A80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26449" y="2256019"/>
                  <a:ext cx="80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D84D2B3-BABA-44A5-90AD-31BF1FAA68DC}"/>
                    </a:ext>
                  </a:extLst>
                </p14:cNvPr>
                <p14:cNvContentPartPr/>
                <p14:nvPr/>
              </p14:nvContentPartPr>
              <p14:xfrm>
                <a:off x="2241649" y="2264299"/>
                <a:ext cx="78120" cy="92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D84D2B3-BABA-44A5-90AD-31BF1FAA68D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33009" y="2255659"/>
                  <a:ext cx="95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22F9C4E-34ED-462F-8D5C-E15E307A4978}"/>
                    </a:ext>
                  </a:extLst>
                </p14:cNvPr>
                <p14:cNvContentPartPr/>
                <p14:nvPr/>
              </p14:nvContentPartPr>
              <p14:xfrm>
                <a:off x="2340289" y="2195539"/>
                <a:ext cx="68760" cy="150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22F9C4E-34ED-462F-8D5C-E15E307A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31289" y="2186539"/>
                  <a:ext cx="8640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936716-0C97-4F3F-83AF-5576CE728FD2}"/>
              </a:ext>
            </a:extLst>
          </p:cNvPr>
          <p:cNvGrpSpPr/>
          <p:nvPr/>
        </p:nvGrpSpPr>
        <p:grpSpPr>
          <a:xfrm>
            <a:off x="1290169" y="3285619"/>
            <a:ext cx="459000" cy="212040"/>
            <a:chOff x="1290169" y="3285619"/>
            <a:chExt cx="459000" cy="2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9DB3E6A-D1FC-4F69-83DE-189BF556A396}"/>
                    </a:ext>
                  </a:extLst>
                </p14:cNvPr>
                <p14:cNvContentPartPr/>
                <p14:nvPr/>
              </p14:nvContentPartPr>
              <p14:xfrm>
                <a:off x="1290169" y="3285619"/>
                <a:ext cx="105120" cy="212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9DB3E6A-D1FC-4F69-83DE-189BF556A39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81169" y="3276619"/>
                  <a:ext cx="1227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4B1C25B-5A09-45BF-96F3-CB0A7853FDE2}"/>
                    </a:ext>
                  </a:extLst>
                </p14:cNvPr>
                <p14:cNvContentPartPr/>
                <p14:nvPr/>
              </p14:nvContentPartPr>
              <p14:xfrm>
                <a:off x="1297729" y="3404779"/>
                <a:ext cx="107640" cy="53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4B1C25B-5A09-45BF-96F3-CB0A7853FDE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89089" y="3396139"/>
                  <a:ext cx="125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B50EFFE-CCE5-4E4B-ADC2-ED1EAFCBC719}"/>
                    </a:ext>
                  </a:extLst>
                </p14:cNvPr>
                <p14:cNvContentPartPr/>
                <p14:nvPr/>
              </p14:nvContentPartPr>
              <p14:xfrm>
                <a:off x="1430929" y="3406939"/>
                <a:ext cx="193680" cy="87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B50EFFE-CCE5-4E4B-ADC2-ED1EAFCBC71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21929" y="3397939"/>
                  <a:ext cx="2113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C5ADADC-2B95-466F-B0EA-4211A531AB60}"/>
                    </a:ext>
                  </a:extLst>
                </p14:cNvPr>
                <p14:cNvContentPartPr/>
                <p14:nvPr/>
              </p14:nvContentPartPr>
              <p14:xfrm>
                <a:off x="1626049" y="3317299"/>
                <a:ext cx="123120" cy="178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C5ADADC-2B95-466F-B0EA-4211A531AB6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17409" y="3308299"/>
                  <a:ext cx="14076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84034A-D76C-4F61-9B9D-F20F51EF6844}"/>
              </a:ext>
            </a:extLst>
          </p:cNvPr>
          <p:cNvGrpSpPr/>
          <p:nvPr/>
        </p:nvGrpSpPr>
        <p:grpSpPr>
          <a:xfrm>
            <a:off x="1388809" y="3938299"/>
            <a:ext cx="255960" cy="363600"/>
            <a:chOff x="1388809" y="3938299"/>
            <a:chExt cx="255960" cy="3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AA1A7FF-D6FC-43DA-AF80-5231DD618F27}"/>
                    </a:ext>
                  </a:extLst>
                </p14:cNvPr>
                <p14:cNvContentPartPr/>
                <p14:nvPr/>
              </p14:nvContentPartPr>
              <p14:xfrm>
                <a:off x="1388809" y="3951619"/>
                <a:ext cx="52200" cy="70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AA1A7FF-D6FC-43DA-AF80-5231DD618F2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79809" y="3942979"/>
                  <a:ext cx="69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15D97B7-DC85-4ED3-9CA2-3A40B5AF5D0F}"/>
                    </a:ext>
                  </a:extLst>
                </p14:cNvPr>
                <p14:cNvContentPartPr/>
                <p14:nvPr/>
              </p14:nvContentPartPr>
              <p14:xfrm>
                <a:off x="1465129" y="3938299"/>
                <a:ext cx="34560" cy="149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15D97B7-DC85-4ED3-9CA2-3A40B5AF5D0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56489" y="3929659"/>
                  <a:ext cx="522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CEF01A-9D83-49E4-B180-4A9DA8D4CCA7}"/>
                    </a:ext>
                  </a:extLst>
                </p14:cNvPr>
                <p14:cNvContentPartPr/>
                <p14:nvPr/>
              </p14:nvContentPartPr>
              <p14:xfrm>
                <a:off x="1547929" y="3945499"/>
                <a:ext cx="96840" cy="160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CEF01A-9D83-49E4-B180-4A9DA8D4CCA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39289" y="3936859"/>
                  <a:ext cx="1144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2FA89CE-D1DF-4F71-BEEE-2E50A3711FCA}"/>
                    </a:ext>
                  </a:extLst>
                </p14:cNvPr>
                <p14:cNvContentPartPr/>
                <p14:nvPr/>
              </p14:nvContentPartPr>
              <p14:xfrm>
                <a:off x="1498249" y="4150339"/>
                <a:ext cx="62280" cy="33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2FA89CE-D1DF-4F71-BEEE-2E50A3711FC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489609" y="4141339"/>
                  <a:ext cx="79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2A31DF6-543B-46CB-9316-737A723A2213}"/>
                    </a:ext>
                  </a:extLst>
                </p14:cNvPr>
                <p14:cNvContentPartPr/>
                <p14:nvPr/>
              </p14:nvContentPartPr>
              <p14:xfrm>
                <a:off x="1483489" y="4166539"/>
                <a:ext cx="96480" cy="135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2A31DF6-543B-46CB-9316-737A723A221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474489" y="4157899"/>
                  <a:ext cx="114120" cy="1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85CD640-432D-4F18-AAFB-C94C9EB2B7C6}"/>
                  </a:ext>
                </a:extLst>
              </p14:cNvPr>
              <p14:cNvContentPartPr/>
              <p14:nvPr/>
            </p14:nvContentPartPr>
            <p14:xfrm>
              <a:off x="1870489" y="4284259"/>
              <a:ext cx="62640" cy="174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85CD640-432D-4F18-AAFB-C94C9EB2B7C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861489" y="4275619"/>
                <a:ext cx="802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3F1DC21-B691-42C5-A575-ED611DE0603C}"/>
                  </a:ext>
                </a:extLst>
              </p14:cNvPr>
              <p14:cNvContentPartPr/>
              <p14:nvPr/>
            </p14:nvContentPartPr>
            <p14:xfrm>
              <a:off x="1714609" y="4620859"/>
              <a:ext cx="32400" cy="131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3F1DC21-B691-42C5-A575-ED611DE0603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705969" y="4611859"/>
                <a:ext cx="500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514DF53-9A35-479F-9B00-1410324E3B2C}"/>
                  </a:ext>
                </a:extLst>
              </p14:cNvPr>
              <p14:cNvContentPartPr/>
              <p14:nvPr/>
            </p14:nvContentPartPr>
            <p14:xfrm>
              <a:off x="2401489" y="4761259"/>
              <a:ext cx="93960" cy="168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514DF53-9A35-479F-9B00-1410324E3B2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392849" y="4752619"/>
                <a:ext cx="1116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EB56A77-1443-42E6-B9FD-F0DB2C59A4F7}"/>
                  </a:ext>
                </a:extLst>
              </p14:cNvPr>
              <p14:cNvContentPartPr/>
              <p14:nvPr/>
            </p14:nvContentPartPr>
            <p14:xfrm>
              <a:off x="191449" y="4123339"/>
              <a:ext cx="381240" cy="268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EB56A77-1443-42E6-B9FD-F0DB2C59A4F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2449" y="4114699"/>
                <a:ext cx="3988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013E67D-0BDB-4382-ADFA-69EF2CF51CFA}"/>
                  </a:ext>
                </a:extLst>
              </p14:cNvPr>
              <p14:cNvContentPartPr/>
              <p14:nvPr/>
            </p14:nvContentPartPr>
            <p14:xfrm>
              <a:off x="277129" y="4519699"/>
              <a:ext cx="366840" cy="277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013E67D-0BDB-4382-ADFA-69EF2CF51CF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68129" y="4510699"/>
                <a:ext cx="38448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EF451CB-BE47-4429-BFF7-91903B8357D5}"/>
                  </a:ext>
                </a:extLst>
              </p14:cNvPr>
              <p14:cNvContentPartPr/>
              <p14:nvPr/>
            </p14:nvContentPartPr>
            <p14:xfrm>
              <a:off x="249049" y="4303339"/>
              <a:ext cx="266040" cy="319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EF451CB-BE47-4429-BFF7-91903B8357D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40409" y="4294699"/>
                <a:ext cx="28368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B3F4D26-6D2A-4EE5-B1A6-82ACB377D347}"/>
                  </a:ext>
                </a:extLst>
              </p14:cNvPr>
              <p14:cNvContentPartPr/>
              <p14:nvPr/>
            </p14:nvContentPartPr>
            <p14:xfrm>
              <a:off x="224209" y="4703659"/>
              <a:ext cx="307440" cy="269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B3F4D26-6D2A-4EE5-B1A6-82ACB377D34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15209" y="4694659"/>
                <a:ext cx="32508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6C15819-60CF-4084-BB6E-72A4DAB8E078}"/>
                  </a:ext>
                </a:extLst>
              </p14:cNvPr>
              <p14:cNvContentPartPr/>
              <p14:nvPr/>
            </p14:nvContentPartPr>
            <p14:xfrm>
              <a:off x="226729" y="3912379"/>
              <a:ext cx="298440" cy="238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6C15819-60CF-4084-BB6E-72A4DAB8E07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17729" y="3903739"/>
                <a:ext cx="31608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CF578F4-B4C5-496C-BE9F-22E21EF3688B}"/>
                  </a:ext>
                </a:extLst>
              </p14:cNvPr>
              <p14:cNvContentPartPr/>
              <p14:nvPr/>
            </p14:nvContentPartPr>
            <p14:xfrm>
              <a:off x="2682649" y="2018059"/>
              <a:ext cx="743040" cy="5220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CF578F4-B4C5-496C-BE9F-22E21EF3688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674009" y="2009059"/>
                <a:ext cx="76068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2E35978-64B9-4387-80AE-5FBD649C8715}"/>
                  </a:ext>
                </a:extLst>
              </p14:cNvPr>
              <p14:cNvContentPartPr/>
              <p14:nvPr/>
            </p14:nvContentPartPr>
            <p14:xfrm>
              <a:off x="3775969" y="2095459"/>
              <a:ext cx="448560" cy="482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2E35978-64B9-4387-80AE-5FBD649C871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767329" y="2086459"/>
                <a:ext cx="466200" cy="6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3287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2058</TotalTime>
  <Words>1219</Words>
  <Application>Microsoft Office PowerPoint</Application>
  <PresentationFormat>On-screen Show (16:9)</PresentationFormat>
  <Paragraphs>312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Consolas</vt:lpstr>
      <vt:lpstr>Arial</vt:lpstr>
      <vt:lpstr>Calibri</vt:lpstr>
      <vt:lpstr>Calibri Light</vt:lpstr>
      <vt:lpstr>Courier New</vt:lpstr>
      <vt:lpstr>Office Theme</vt:lpstr>
      <vt:lpstr>CSE 12 – Basic Data Structures and Object-Oriented Design Lecture 5</vt:lpstr>
      <vt:lpstr>Announcements</vt:lpstr>
      <vt:lpstr>Topics</vt:lpstr>
      <vt:lpstr>So what is a Linked List?</vt:lpstr>
      <vt:lpstr>Memory Model Diagrams and LinkedLists</vt:lpstr>
      <vt:lpstr>PowerPoint Presentation</vt:lpstr>
      <vt:lpstr>Toward Linked List Implementation</vt:lpstr>
      <vt:lpstr>Singly Linked List with sentinel Node: Picture </vt:lpstr>
      <vt:lpstr>Singly Linked List with sentinel Node: Picture </vt:lpstr>
      <vt:lpstr>Empty Singly Linked List with sentinel node</vt:lpstr>
      <vt:lpstr>Singly Linked List with sentinel Node: Picture </vt:lpstr>
      <vt:lpstr>Singly Linked List without sentinel Node: Picture </vt:lpstr>
      <vt:lpstr>Empty Single Linked List without sentinel node</vt:lpstr>
      <vt:lpstr>Singly Linked List: Abstracted Picture </vt:lpstr>
      <vt:lpstr>PowerPoint Presentation</vt:lpstr>
      <vt:lpstr>PowerPoint Presentation</vt:lpstr>
      <vt:lpstr>PowerPoint Presentation</vt:lpstr>
      <vt:lpstr>PowerPoint Presentation</vt:lpstr>
      <vt:lpstr>LinkedStringList 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120</cp:revision>
  <dcterms:modified xsi:type="dcterms:W3CDTF">2021-01-13T20:38:34Z</dcterms:modified>
</cp:coreProperties>
</file>