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2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notesSlides/notesSlide3.xml" ContentType="application/vnd.openxmlformats-officedocument.presentationml.notesSlide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notesSlides/notesSlide4.xml" ContentType="application/vnd.openxmlformats-officedocument.presentationml.notesSlide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1" r:id="rId4"/>
    <p:sldId id="266" r:id="rId5"/>
    <p:sldId id="416" r:id="rId6"/>
    <p:sldId id="435" r:id="rId7"/>
    <p:sldId id="440" r:id="rId8"/>
    <p:sldId id="418" r:id="rId9"/>
    <p:sldId id="436" r:id="rId10"/>
    <p:sldId id="433" r:id="rId11"/>
    <p:sldId id="437" r:id="rId12"/>
    <p:sldId id="444" r:id="rId13"/>
    <p:sldId id="466" r:id="rId14"/>
    <p:sldId id="467" r:id="rId15"/>
    <p:sldId id="267" r:id="rId16"/>
    <p:sldId id="269" r:id="rId17"/>
    <p:sldId id="268" r:id="rId18"/>
    <p:sldId id="270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Roboto Mono" panose="020B060402020202020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245" autoAdjust="0"/>
    <p:restoredTop sz="95984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0:28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53 9072 0 0,'0'0'816'0'0,"-10"8"6341"0"0,27-4-6573 0 0,1 0 0 0 0,-1-1 0 0 0,1-1 0 0 0,24 0 0 0 0,211 16 1866 0 0,-65-7-1018 0 0,-67-5-750 0 0,107-6 196 0 0,1-17 45 0 0,-190 14-830 0 0,181-21 439 0 0,57-5 617 0 0,-238 26-1047 0 0,2 0 44 0 0,0 0 1 0 0,0 3-1 0 0,60 7 0 0 0,-31 10 206 0 0,-69-17-140 0 0,-7-13-261 0 0,-7-16-77 0 0,9 19-2949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0:52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6448 0 0,'0'0'297'0'0,"-33"4"9634"0"0,58 3-7543 0 0,-16-5-2549 0 0,36 5 706 0 0,-15-4-460 0 0,32 7 872 0 0,121 2 0 0 0,31-3 184 0 0,-138-5-810 0 0,8 3 89 0 0,-40-2-208 0 0,62-2-1 0 0,71-4 32 0 0,-84 2 213 0 0,297-6 650 0 0,-84 0 502 0 0,41 4-1435 0 0,-182 2-162 0 0,142 15 238 0 0,-259-12-175 0 0,73 9 242 0 0,32 2 221 0 0,-109-12-460 0 0,0 0 69 0 0,51-4-1 0 0,-62 0-32 0 0,-23 2-25 0 0,1-2-1 0 0,-1 1 0 0 0,14-4 1 0 0,-22 4 57 0 0,10 0-428 0 0,-9 0 264 0 0,-2 0 17 0 0,-1 0 1 0 0,1 0-1 0 0,-1 0 1 0 0,1 0-1 0 0,-1 0 1 0 0,1 0-1 0 0,-1 0 1 0 0,1 0-1 0 0,-1 0 1 0 0,0 0-1 0 0,1 0 1 0 0,-1 0-1 0 0,1-1 1 0 0,-1 1-1 0 0,1 0 1 0 0,-1 0-1 0 0,1 0 1 0 0,-1-1-1 0 0,0 1 1 0 0,1 0-1 0 0,-1 0 1 0 0,0-1-1 0 0,1 1 1 0 0,-1 0-1 0 0,0-1 1 0 0,1 1-1 0 0,-1-1 1 0 0,0 1-1 0 0,0 0 1 0 0,1-1-1 0 0,-1 0 1 0 0,3-3-88 0 0,1-11-1441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4:53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340 10 16783 0 0,'-1'-1'154'0'0,"1"0"0"0"0,-1 0 0 0 0,1 1 0 0 0,-1-1 0 0 0,1 0 0 0 0,-1 0 0 0 0,1 1 0 0 0,-1-1 0 0 0,0 1 0 0 0,1-1 0 0 0,-2 0 0 0 0,-1 0-91 0 0,1 1 0 0 0,0 0 0 0 0,0 1 0 0 0,0-1 0 0 0,0 0 0 0 0,0 0 0 0 0,0 1 0 0 0,0-1 0 0 0,0 1 0 0 0,0 0 0 0 0,0 0 0 0 0,-3 1 0 0 0,-22 16 720 0 0,15-10-513 0 0,-19 13 362 0 0,1 2 0 0 0,1 1 0 0 0,1 1 0 0 0,2 1 0 0 0,0 2 0 0 0,-36 50 0 0 0,57-71-506 0 0,0 0-1 0 0,1 1 0 0 0,0-1 1 0 0,-3 10-1 0 0,6-15-124 0 0,0 1 0 0 0,0 0 0 0 0,1 0-1 0 0,-1 0 1 0 0,0-1 0 0 0,1 1 0 0 0,0 0 0 0 0,0 0 0 0 0,0 0-1 0 0,0 0 1 0 0,0 0 0 0 0,1 0 0 0 0,-1-1 0 0 0,1 1-1 0 0,1 5 1 0 0,-1-7-1 0 0,0 0 0 0 0,0 1 0 0 0,0-1 0 0 0,0 0 0 0 0,0 0 0 0 0,0 0 0 0 0,0 0 0 0 0,0 0 0 0 0,1 0 0 0 0,-1 0 0 0 0,0-1 0 0 0,0 1 0 0 0,1 0 0 0 0,-1-1 0 0 0,1 1 0 0 0,-1-1 0 0 0,0 1 0 0 0,1-1 0 0 0,2 1 0 0 0,30 1 0 0 0,-30-2 0 0 0,44-2 28 0 0,-31 1 153 0 0,0 0-1 0 0,1 1 1 0 0,-1 1-1 0 0,31 5 1 0 0,-47-6-149 0 0,1 1 1 0 0,-1-1 0 0 0,1 0-1 0 0,-1 1 1 0 0,1-1-1 0 0,-1 1 1 0 0,1 0 0 0 0,-1 0-1 0 0,0-1 1 0 0,1 1-1 0 0,-1 0 1 0 0,0 0 0 0 0,1 0-1 0 0,-1 0 1 0 0,0 0 0 0 0,0 0-1 0 0,0 1 1 0 0,0-1-1 0 0,0 0 1 0 0,1 3-1 0 0,-2-2-1 0 0,1 0 0 0 0,-1 1 0 0 0,0-1 0 0 0,0 1 0 0 0,0-1 0 0 0,0 0 0 0 0,0 1 0 0 0,0-1 0 0 0,-1 1 0 0 0,1-1-1 0 0,-1 0 1 0 0,0 1 0 0 0,0 1 0 0 0,-4 8-102 0 0,0-1-1 0 0,0 1 0 0 0,-1-1 1 0 0,-1-1-1 0 0,0 1 0 0 0,0-1 1 0 0,-13 13-1 0 0,8-9-150 0 0,-1-2 0 0 0,-1 1 0 0 0,0-2-1 0 0,-25 16 1 0 0,-6-5-3498 0 0,25-14-4451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4:53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1 18919 0 0,'0'16'2015'0'0,"6"62"-1030"0"0,-1-24 471 0 0,-2-5-448 0 0,26 246 176 0 0,-26-283-1674 0 0,0 0 0 0 0,6 11 0 0 0,-4-9-833 0 0,-5-13 1190 0 0,0-1 1 0 0,0 1-1 0 0,0-1 1 0 0,1 1-1 0 0,-1 0 1 0 0,0-1-1 0 0,1 1 1 0 0,-1-1-1 0 0,0 1 0 0 0,1-1 1 0 0,-1 1-1 0 0,0-1 1 0 0,1 0-1 0 0,-1 1 1 0 0,1-1-1 0 0,-1 1 1 0 0,1-1-1 0 0,0 1 0 0 0</inkml:trace>
  <inkml:trace contextRef="#ctx0" brushRef="#br0" timeOffset="1">1 341 16352 0 0,'0'0'1483'0'0,"1"-7"-485"0"0,1 5-768 0 0,-1 0 0 0 0,1 1 0 0 0,0 0 0 0 0,0-1 0 0 0,0 1 0 0 0,0 0 0 0 0,0 0 0 0 0,0 0 0 0 0,1 0 0 0 0,1 0 0 0 0,25-7 149 0 0,2 0-486 0 0,0-1-1 0 0,32-14 1 0 0,-41 13-1655 0 0,33-21 1 0 0,-36 19 238 0 0,-1 2-11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4:54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5528 0 0,'4'3'535'0'0,"0"0"0"0"0,0 1 0 0 0,-1-1 0 0 0,1 1 0 0 0,-1-1 0 0 0,0 1 0 0 0,0 0 0 0 0,-1 0 1 0 0,1 0-1 0 0,-1 1 0 0 0,0-1 0 0 0,0 1 0 0 0,0-1 0 0 0,2 9 0 0 0,0 7 2571 0 0,0-1 0 0 0,1 27 1 0 0,-4-31-2937 0 0,0 3 652 0 0,-2-1-1 0 0,0 1 0 0 0,-6 32 0 0 0,4-27-247 0 0,-5-1-21 0 0,7-20-414 0 0,5-14-150 0 0,3-7-569 0 0,1 1 0 0 0,1 0 0 0 0,1 1 0 0 0,1-1 0 0 0,17-20 0 0 0,-12 16-1076 0 0</inkml:trace>
  <inkml:trace contextRef="#ctx0" brushRef="#br0" timeOffset="1">388 160 18631 0 0,'-2'8'408'0'0,"-4"1"80"0"0,1 4 24 0 0,-1 2 16 0 0,0 3-424 0 0,-2 0-104 0 0,0 1 0 0 0,-1-1 0 0 0,3-5 120 0 0,1-1 0 0 0,2-3 0 0 0,0 0 0 0 0,9-20-3288 0 0,2-6 2016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4:54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8288 0 0,'0'0'888'0'0,"-6"0"776"0"0,3 7 296 0 0,-3 3 64 0 0,4 5 15 0 0,-4 1-2630 0 0,4 3-529 0 0</inkml:trace>
  <inkml:trace contextRef="#ctx0" brushRef="#br0" timeOffset="1">1 529 8752 0 0,'0'0'673'0'0,"1"-17"3071"0"0,9-33 2724 0 0,-3 24-4801 0 0,1 1 1 0 0,16-37-1 0 0,-23 59-1515 0 0,1 0-1 0 0,-1 1 1 0 0,1-1-1 0 0,0 0 1 0 0,0 0-1 0 0,0 1 1 0 0,0 0-1 0 0,3-3 1 0 0,-5 4-134 0 0,1 1 0 0 0,0-1 0 0 0,-1 1 0 0 0,1 0 0 0 0,-1-1 0 0 0,1 1 1 0 0,0 0-1 0 0,-1 0 0 0 0,1-1 0 0 0,0 1 0 0 0,-1 0 0 0 0,1 0 0 0 0,0 0 0 0 0,-1 0 1 0 0,1-1-1 0 0,0 1 0 0 0,0 0 0 0 0,-1 1 0 0 0,1-1 0 0 0,0 0 0 0 0,-1 0 1 0 0,1 0-1 0 0,0 0 0 0 0,-1 0 0 0 0,1 1 0 0 0,0-1 0 0 0,-1 0 0 0 0,1 1 0 0 0,0-1 1 0 0,-1 0-1 0 0,1 1 0 0 0,-1-1 0 0 0,1 1 0 0 0,-1-1 0 0 0,1 1 0 0 0,-1-1 1 0 0,1 1-1 0 0,-1-1 0 0 0,1 1 0 0 0,-1-1 0 0 0,0 1 0 0 0,1 0 0 0 0,-1 0 1 0 0,8 13 55 0 0,-1 0 0 0 0,0 1 1 0 0,5 16-1 0 0,-7-16 116 0 0,1 1 0 0 0,13 21-1 0 0,-18-35-166 0 0,0 0 0 0 0,1 1-1 0 0,-1-1 1 0 0,1 0 0 0 0,-1 0-1 0 0,1 0 1 0 0,0 0 0 0 0,0 0 0 0 0,0 0-1 0 0,0-1 1 0 0,0 1 0 0 0,0-1 0 0 0,0 1-1 0 0,1-1 1 0 0,-1 0 0 0 0,0 0-1 0 0,1 0 1 0 0,-1 0 0 0 0,1 0 0 0 0,-1-1-1 0 0,1 1 1 0 0,0-1 0 0 0,4 1-1 0 0,-3-1-15 0 0,-1-1-1 0 0,0 1 0 0 0,1-1 1 0 0,-1 0-1 0 0,0 0 0 0 0,0 0 0 0 0,0 0 1 0 0,0-1-1 0 0,0 1 0 0 0,0-1 0 0 0,5-3 1 0 0,29-27-244 0 0,35-48-2695 0 0,-54 59 1516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4: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 0 2760 0 0,'-7'4'248'0'0,"-15"8"2358"0"0,8-4 2827 0 0,2 1-1 0 0,-15 13 0 0 0,11-7-5482 0 0,9-8 443 0 0,1 0 1 0 0,0 1-1 0 0,1 0 1 0 0,0 0 0 0 0,0 0-1 0 0,1 0 1 0 0,-3 10-1 0 0,4-13-278 0 0,1 0-1 0 0,1 1 1 0 0,-1-1-1 0 0,1 1 1 0 0,0-1-1 0 0,0 1 1 0 0,0 0-1 0 0,1-1 1 0 0,0 1-1 0 0,0 0 1 0 0,1-1-1 0 0,1 12 1 0 0,7-2 837 0 0,-9-15-948 0 0,0 1 1 0 0,0-1 0 0 0,1 0-1 0 0,-1 1 1 0 0,0-1 0 0 0,1 1-1 0 0,-1-1 1 0 0,1 0-1 0 0,-1 0 1 0 0,0 1 0 0 0,1-1-1 0 0,-1 0 1 0 0,1 0 0 0 0,-1 1-1 0 0,1-1 1 0 0,-1 0 0 0 0,0 0-1 0 0,1 0 1 0 0,-1 0-1 0 0,1 1 1 0 0,-1-1 0 0 0,1 0-1 0 0,-1 0 1 0 0,1 0 0 0 0,-1 0-1 0 0,1 0 1 0 0,-1-1-1 0 0,1 1 1 0 0,-1 0 0 0 0,1 0-1 0 0,-1 0 1 0 0,1 0 0 0 0,-1 0-1 0 0,1-1 1 0 0,0 1-1 0 0,0-1-5 0 0,7-2 70 0 0,-1-1 0 0 0,1-1 0 0 0,-1 1-1 0 0,1-2 1 0 0,-1 1 0 0 0,-1-1 0 0 0,1 0 0 0 0,-1 0-1 0 0,8-10 1 0 0,-5 3 116 0 0,-1 0 1 0 0,13-27-1 0 0,0 0 739 0 0,-20 39-709 0 0,0 20 129 0 0,0 6-240 0 0,-6 12-86 0 0,-2 0 0 0 0,-19 57 1 0 0,-34 69 73 0 0,57-155-86 0 0,-50 113-87 0 0,43-103-115 0 0,0 0-1 0 0,-2-1 0 0 0,0-1 0 0 0,-21 23 0 0 0,28-34-104 0 0,-1 0 1 0 0,1 0 0 0 0,-1-1 0 0 0,0 0-1 0 0,0 0 1 0 0,0 0 0 0 0,0-1-1 0 0,-14 5 1 0 0,5-6-692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4:55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203 180 3680 0 0,'-1'0'-13'0'0,"0"0"0"0"0,-1 0-1 0 0,1 0 1 0 0,0 0 0 0 0,0-1 0 0 0,0 1 0 0 0,-1 0 0 0 0,1-1 0 0 0,0 1-1 0 0,-2-2 1 0 0,1 1 338 0 0,1 0 0 0 0,0 0 0 0 0,0 0 0 0 0,-1 0 0 0 0,1-1 0 0 0,0 1 0 0 0,0 0 0 0 0,0-1 0 0 0,0 1 0 0 0,1 0 0 0 0,-2-4 0 0 0,0 1 404 0 0,1 0 1 0 0,0-1 0 0 0,0 1-1 0 0,0 0 1 0 0,0-1 0 0 0,1-7-1 0 0,0 5-304 0 0,1 0 1 0 0,0 1-1 0 0,1-1 0 0 0,0 0 0 0 0,3-9 0 0 0,-3 11-59 0 0,0 0 0 0 0,0 0 0 0 0,-1 0 0 0 0,0 0 0 0 0,0 0 0 0 0,0 0 0 0 0,0 0 0 0 0,-1-1 0 0 0,0 1 0 0 0,-1-6 0 0 0,1 11-306 0 0,0-1 0 0 0,-1 1 0 0 0,1-1 0 0 0,0 1 0 0 0,-1-1 0 0 0,1 1 0 0 0,0-1 0 0 0,-1 1 0 0 0,1 0 0 0 0,-1-1 0 0 0,1 1 0 0 0,-1 0 0 0 0,1-1-1 0 0,-1 1 1 0 0,1 0 0 0 0,-1 0 0 0 0,1-1 0 0 0,-1 1 0 0 0,1 0 0 0 0,-1 0 0 0 0,1 0 0 0 0,-1 0 0 0 0,0 0 0 0 0,1 0 0 0 0,-1 0 0 0 0,1 0 0 0 0,-1 0-1 0 0,1 0 1 0 0,-1 0 0 0 0,0 0 0 0 0,1 0 0 0 0,-1 0 0 0 0,1 0 0 0 0,-1 1 0 0 0,1-1 0 0 0,-1 0 0 0 0,0 1 0 0 0,-21 9 1040 0 0,10-2-957 0 0,0 2 0 0 0,0-1 1 0 0,1 2-1 0 0,0 0 1 0 0,1 0-1 0 0,0 0 1 0 0,1 2-1 0 0,1-1 0 0 0,0 1 1 0 0,0 0-1 0 0,1 0 1 0 0,1 1-1 0 0,0 0 0 0 0,1 1 1 0 0,-3 14-1 0 0,7-26-134 0 0,0 1 0 0 0,0-1 1 0 0,1 1-1 0 0,0 0 0 0 0,0-1 0 0 0,0 1 0 0 0,0 0 0 0 0,0-1 0 0 0,1 1 0 0 0,-1 0 0 0 0,1-1 1 0 0,0 1-1 0 0,0-1 0 0 0,0 1 0 0 0,1-1 0 0 0,-1 0 0 0 0,5 7 0 0 0,-3-6-4 0 0,1 0 0 0 0,-1 0 0 0 0,1-1-1 0 0,0 1 1 0 0,0-1 0 0 0,1 0 0 0 0,-1 0-1 0 0,1 0 1 0 0,-1 0 0 0 0,1-1 0 0 0,9 4 0 0 0,6 1 27 0 0,61 27 162 0 0,-79-33-183 0 0,1 0 1 0 0,-1 1-1 0 0,0-1 0 0 0,1 1 0 0 0,-1-1 0 0 0,0 1 1 0 0,0 0-1 0 0,0 0 0 0 0,0 0 0 0 0,-1 0 0 0 0,1 0 1 0 0,0 0-1 0 0,-1 1 0 0 0,0-1 0 0 0,1 0 0 0 0,-1 1 1 0 0,0-1-1 0 0,0 1 0 0 0,-1-1 0 0 0,1 1 0 0 0,0 0 1 0 0,-1-1-1 0 0,0 1 0 0 0,1 4 0 0 0,-2-2 15 0 0,1 0 0 0 0,-1 1 0 0 0,0-1 0 0 0,0 0 0 0 0,-1 1 0 0 0,0-1 0 0 0,0 0 0 0 0,0 0 0 0 0,0 0 0 0 0,-1 0 0 0 0,-4 6 0 0 0,-2 3-239 0 0,-1-1 0 0 0,0-1 1 0 0,-1 0-1 0 0,0 0 0 0 0,-1-1 0 0 0,0 0 0 0 0,-1-1 0 0 0,-20 12 0 0 0,11-9-727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4:56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 15664 0 0,'-1'6'196'0'0,"1"1"0"0"0,-1-1 1 0 0,1 0-1 0 0,1 1 1 0 0,-1-1-1 0 0,1 0 0 0 0,0 1 1 0 0,2 5-1 0 0,1 11-268 0 0,6 42 1779 0 0,0 112 0 0 0,-9-135-1622 0 0,0 13-91 0 0,-3-19-5726 0 0,-1-24-764 0 0</inkml:trace>
  <inkml:trace contextRef="#ctx0" brushRef="#br0" timeOffset="1">0 234 10592 0 0,'0'0'964'0'0,"6"-1"-776"0"0,65-22 3762 0 0,17-8 1554 0 0,-53 17-5317 0 0,32-15-1422 0 0,-55 22-172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4:5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68 8752 0 0,'-2'10'-48'0'0,"1"1"1"0"0,-1 18 0 0 0,7 45 4259 0 0,-3-57-3011 0 0,0-1 0 0 0,-2 0 0 0 0,1 1 0 0 0,-2-1 0 0 0,-3 20-1 0 0,1-25-692 0 0,2-10-449 0 0,1-1 1 0 0,-1 1 0 0 0,1 0 0 0 0,0-1 0 0 0,0 1-1 0 0,-1 0 1 0 0,1-1 0 0 0,0 1 0 0 0,0 0 0 0 0,0 0-1 0 0,0-1 1 0 0,0 1 0 0 0,0 0 0 0 0,0 0 0 0 0,0 0 0 0 0,1 2 1310 0 0,1-11-645 0 0,-4-13-326 0 0,2 17-345 0 0,-1-1-1 0 0,1 0 1 0 0,0 0-1 0 0,0 1 1 0 0,1-9-1 0 0,5-11 31 0 0,0 0 0 0 0,2 0 0 0 0,18-40 0 0 0,-17 48-416 0 0,0 0 1 0 0,11-14-1 0 0,-11 18-1100 0 0,1 0 0 0 0,21-18-1 0 0,-7 12-5742 0 0</inkml:trace>
  <inkml:trace contextRef="#ctx0" brushRef="#br0" timeOffset="1">362 126 4608 0 0,'-2'10'408'0'0,"-4"0"-328"0"0,0 5-80 0 0,0 1 0 0 0,-2-4 2240 0 0,0 3 424 0 0,2-5 88 0 0,-2-1 24 0 0,0-3-1888 0 0,1-1-377 0 0,2-3-79 0 0,-1-4-16 0 0,1-1-896 0 0,2-5-192 0 0,1-6-31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4:56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1 269 6912 0 0,'0'0'1042'0'0,"13"-11"7605"0"0,-12 9-8296 0 0,0 0 1 0 0,0-1 0 0 0,-1 1-1 0 0,1 0 1 0 0,-1-1-1 0 0,0 1 1 0 0,0-3 0 0 0,3-12 1127 0 0,45-177 4059 0 0,-42 179-5044 0 0,-3 13-257 0 0,-2 9-189 0 0,-1 6-9 0 0,0-1-34 0 0,0 0 0 0 0,3 21-1 0 0,2 2 13 0 0,-4-20-4 0 0,1-1 0 0 0,4 16 0 0 0,-5-26-6 0 0,0-1 1 0 0,1 1 0 0 0,-1 0 0 0 0,1-1 0 0 0,0 1 0 0 0,-1-1-1 0 0,2 0 1 0 0,-1 0 0 0 0,0 1 0 0 0,1-1 0 0 0,-1-1 0 0 0,5 5-1 0 0,-5-5 0 0 0,0-1-1 0 0,0 0 1 0 0,0 1-1 0 0,0-1 1 0 0,0 0-1 0 0,0 0 1 0 0,0-1-1 0 0,0 1 1 0 0,0 0-1 0 0,1-1 1 0 0,-1 1-1 0 0,0-1 1 0 0,0 0-1 0 0,1 1 1 0 0,-1-1-1 0 0,0 0 1 0 0,4-1-1 0 0,-3 0 1 0 0,1 0 0 0 0,0 0-1 0 0,0 0 1 0 0,-1-1 0 0 0,1 1-1 0 0,-1-1 1 0 0,1 0 0 0 0,-1 0 0 0 0,5-4-1 0 0,3-4-18 0 0,0 0 0 0 0,0-1 0 0 0,18-25 0 0 0,53-66-4487 0 0,-60 76-1351 0 0,0 1-1581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4:57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315 1 15664 0 0,'-16'8'666'0'0,"1"1"0"0"0,-1 1 1 0 0,1 1-1 0 0,1 0 1 0 0,0 1-1 0 0,-17 18 1 0 0,20-19 24 0 0,0 1 0 0 0,1 0 0 0 0,0 0 1 0 0,-8 15-1 0 0,15-23-534 0 0,1 1 0 0 0,0-1-1 0 0,0 0 1 0 0,0 0 0 0 0,0 1 0 0 0,1-1 0 0 0,0 1 0 0 0,0-1 0 0 0,0 1 0 0 0,1 0 0 0 0,-1-1 0 0 0,1 1-1 0 0,0 0 1 0 0,0 0 0 0 0,1-1 0 0 0,0 1 0 0 0,-1-1 0 0 0,3 8 0 0 0,-2-11-126 0 0,0 1 0 0 0,-1-1 0 0 0,1 0 0 0 0,0 1 0 0 0,0-1 0 0 0,0 0 0 0 0,0 1 0 0 0,0-1 0 0 0,0 0-1 0 0,0 0 1 0 0,0 0 0 0 0,0 0 0 0 0,1 0 0 0 0,-1 0 0 0 0,0 0 0 0 0,1 0 0 0 0,-1-1 0 0 0,1 1 0 0 0,-1-1 0 0 0,1 1 0 0 0,-1-1 0 0 0,1 1 0 0 0,-1-1 0 0 0,1 0 0 0 0,-1 1 0 0 0,1-1 0 0 0,-1 0 0 0 0,1 0 0 0 0,0 0 0 0 0,-1-1 0 0 0,1 1 0 0 0,-1 0 0 0 0,1 0 0 0 0,-1-1 0 0 0,3 0 0 0 0,4-2 34 0 0,0 1 0 0 0,-1-2 0 0 0,1 1 0 0 0,-1-1 0 0 0,11-7 0 0 0,2-4 104 0 0,-1-1-1 0 0,25-26 0 0 0,-30 27-73 0 0,21-25 126 0 0,-26 29-102 0 0,0 0 0 0 0,1 0-1 0 0,18-14 1 0 0,-27 24-109 0 0,-1 1 0 0 0,1-1 0 0 0,-1 1-1 0 0,1-1 1 0 0,0 1 0 0 0,-1 0 0 0 0,1-1 0 0 0,0 1 0 0 0,-1 0 0 0 0,1-1-1 0 0,0 1 1 0 0,0 0 0 0 0,-1 0 0 0 0,1 0 0 0 0,0 0 0 0 0,-1-1-1 0 0,1 1 1 0 0,0 0 0 0 0,0 0 0 0 0,-1 1 0 0 0,1-1 0 0 0,0 0 0 0 0,0 0-1 0 0,-1 0 1 0 0,1 0 0 0 0,0 1 0 0 0,-1-1 0 0 0,1 0 0 0 0,0 1-1 0 0,-1-1 1 0 0,1 0 0 0 0,0 1 0 0 0,-1-1 0 0 0,1 1 0 0 0,-1-1-1 0 0,1 1 1 0 0,-1-1 0 0 0,1 1 0 0 0,-1-1 0 0 0,1 1 0 0 0,-1 0 0 0 0,1-1-1 0 0,-1 1 1 0 0,0 0 0 0 0,1-1 0 0 0,-1 1 0 0 0,0 0 0 0 0,0 1-1 0 0,3 4 6 0 0,-1 0 0 0 0,-1 1 0 0 0,1-1 0 0 0,0 8 0 0 0,-2-12-9 0 0,0 10 10 0 0,0 1 1 0 0,-1 0 0 0 0,-1 0-1 0 0,0-1 1 0 0,0 1-1 0 0,-9 22 1 0 0,6-16-3 0 0,-6 17 21 0 0,-2-1 0 0 0,-1 0-1 0 0,-28 50 1 0 0,11-33-31 0 0,-55 70 0 0 0,63-93-37 0 0,-39 38 1 0 0,50-55-267 0 0,-2-1 1 0 0,1 0-1 0 0,-2-1 1 0 0,1 0 0 0 0,-21 9-1 0 0,-10 0-765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0:59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69 9672 0 0,'-28'3'1243'0'0,"2"-1"2754"0"0,73-4 2289 0 0,45-1-5171 0 0,338 9 2355 0 0,8 1-2278 0 0,-183-4-707 0 0,46 1-383 0 0,0-18 882 0 0,-155-2 22 0 0,214-16 149 0 0,-324 32-772 0 0,47 5 0 0 0,-26 0-177 0 0,-40-4-226 0 0,28 1-112 0 0,-42-2 124 0 0,1-1-1 0 0,-1 1 0 0 0,1-1 0 0 0,-1 1 0 0 0,1-1 0 0 0,-1 0 1 0 0,0 0-1 0 0,1-1 0 0 0,4-2 0 0 0,-7 4-40 0 0,-1-1 1 0 0,1 1-1 0 0,0-1 0 0 0,-1 0 1 0 0,1 0-1 0 0,-1 1 0 0 0,1-1 1 0 0,-1 0-1 0 0,1 0 0 0 0,-1 0 0 0 0,1 0 1 0 0,-1 0-1 0 0,0 0 0 0 0,0 1 1 0 0,1-1-1 0 0,-1 0 0 0 0,0 0 1 0 0,0 0-1 0 0,0 0 0 0 0,0 0 1 0 0,0 0-1 0 0,0 0 0 0 0,0 0 1 0 0,0 0-1 0 0,0 0 0 0 0,-1 0 1 0 0,1 0-1 0 0,0 0 0 0 0,-1 0 0 0 0,0-1 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5:01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40 221 17447 0 0,'-33'-37'1323'0'0,"32"36"-1300"0"0,1 0-1 0 0,-1 1 1 0 0,1-1 0 0 0,-1 1-1 0 0,1-1 1 0 0,-1 0 0 0 0,1 1-1 0 0,0-1 1 0 0,-1 0-1 0 0,1 0 1 0 0,0 1 0 0 0,-1-1-1 0 0,1 0 1 0 0,0 0 0 0 0,0 0-1 0 0,0 1 1 0 0,0-1 0 0 0,0 0-1 0 0,0 0 1 0 0,0 0-1 0 0,0 1 1 0 0,0-1 0 0 0,0 0-1 0 0,0 0 1 0 0,1 1 0 0 0,-1-1-1 0 0,0 0 1 0 0,0 0-1 0 0,1 1 1 0 0,-1-1 0 0 0,1 0-1 0 0,-1 0 1 0 0,0 1 0 0 0,1-1-1 0 0,0 1 1 0 0,-1-1 0 0 0,2 0-1 0 0,2-3 216 0 0,0 1 0 0 0,0-1 0 0 0,1 1 1 0 0,7-4-1 0 0,-3 2 334 0 0,12-7 111 0 0,1 1 1 0 0,0 0 0 0 0,0 2 0 0 0,47-13-1 0 0,97-11 92 0 0,-157 32-772 0 0,127-13 107 0 0,-26 5-2503 0 0,-91 6-52 0 0,-5-2-5232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5:02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367 1 13792 0 0,'-4'3'118'0'0,"0"0"1"0"0,-1 0 0 0 0,1 0-1 0 0,1 1 1 0 0,-1-1 0 0 0,0 1 0 0 0,1 0-1 0 0,0 0 1 0 0,0 1 0 0 0,0-1 0 0 0,0 1-1 0 0,1-1 1 0 0,0 1 0 0 0,0 0 0 0 0,0 0-1 0 0,1 0 1 0 0,-1 0 0 0 0,1 0-1 0 0,-1 9 1 0 0,-5 13 1222 0 0,5-21-937 0 0,0 1-1 0 0,1-1 1 0 0,-2 11 0 0 0,1 15 312 0 0,-13 159 2349 0 0,10-74-2422 0 0,1-16-683 0 0,2-76-136 0 0,-2 20 121 0 0,4-41-354 0 0,-1 0-1 0 0,0 0 1 0 0,-1 0 0 0 0,1-1 0 0 0,0 1-1 0 0,-1 0 1 0 0,0-1 0 0 0,0 1-1 0 0,-3 3 1 0 0</inkml:trace>
  <inkml:trace contextRef="#ctx0" brushRef="#br0" timeOffset="1">4 662 15376 0 0,'0'0'704'0'0,"-3"7"229"0"0,3-6-930 0 0,0-1 0 0 0,0 0 0 0 0,0 1 0 0 0,0-1 1 0 0,0 0-1 0 0,0 1 0 0 0,0-1 0 0 0,0 0 0 0 0,0 0 0 0 0,0 1 1 0 0,0-1-1 0 0,0 0 0 0 0,0 1 0 0 0,0-1 0 0 0,0 0 0 0 0,0 1 1 0 0,0-1-1 0 0,1 0 0 0 0,-1 1 0 0 0,0-1 0 0 0,0 0 0 0 0,0 0 1 0 0,0 1-1 0 0,1-1 0 0 0,-1 0 0 0 0,0 0 0 0 0,0 1 0 0 0,0-1 1 0 0,1 0-1 0 0,-1 0 0 0 0,0 0 0 0 0,1 0 0 0 0,-1 1 0 0 0,0-1 0 0 0,0 0 1 0 0,1 0-1 0 0,-1 0 0 0 0,0 0 0 0 0,1 0 0 0 0,-1 0 0 0 0,0 0 32 0 0,5 3 311 0 0,0 0 1 0 0,0-1 0 0 0,1 0-1 0 0,-1 0 1 0 0,0-1 0 0 0,1 1-1 0 0,-1-1 1 0 0,1 0 0 0 0,-1-1-1 0 0,1 1 1 0 0,0-1 0 0 0,-1 0-1 0 0,6-1 1 0 0,10-2 220 0 0,0 0-1 0 0,22-8 1 0 0,-34 9-426 0 0,57-19 539 0 0,12-2-254 0 0,-6 4-375 0 0,69-13-3234 0 0,-110 27-4750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5:02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0 344 3680 0 0,'1'-1'13717'0'0,"4"-8"-11539"0"0,24-43 806 0 0,56-92-224 0 0,-5 10-2032 0 0,-80 133-728 0 0,0 1-1 0 0,0 0 1 0 0,0 0 0 0 0,0 0-1 0 0,0 0 1 0 0,0-1-1 0 0,0 1 1 0 0,0 0 0 0 0,0 0-1 0 0,0 0 1 0 0,0 0-1 0 0,0-1 1 0 0,1 1 0 0 0,-1 0-1 0 0,0 0 1 0 0,0 0-1 0 0,0 0 1 0 0,0 0 0 0 0,0 0-1 0 0,1 0 1 0 0,-1 0-1 0 0,0-1 1 0 0,0 1 0 0 0,0 0-1 0 0,0 0 1 0 0,1 0-1 0 0,-1 0 1 0 0,0 0-1 0 0,0 0 1 0 0,0 0 0 0 0,0 0-1 0 0,1 0 1 0 0,-1 0-1 0 0,0 0 1 0 0,0 0 0 0 0,0 0-1 0 0,0 0 1 0 0,1 0-1 0 0,-1 0 1 0 0,0 0 0 0 0,0 0-1 0 0,0 0 1 0 0,0 1-1 0 0,1-1 1 0 0,-1 0 0 0 0,0 0-1 0 0,0 0 1 0 0,0 0-1 0 0,0 0 1 0 0,0 0 0 0 0,0 0-1 0 0,1 1 1 0 0,-1-1-1 0 0,0 0 1 0 0,0 0 0 0 0,0 0-1 0 0,0 0 1 0 0,0 0-1 0 0,0 1 1 0 0,0-1 0 0 0,0 0-1 0 0,0 0 1 0 0,0 0-1 0 0,0 0 1 0 0,0 1 0 0 0,0-1-1 0 0,0 0 1 0 0,0 0-1 0 0,4 14-79 0 0,-3-13 64 0 0,1 13-59 0 0,0 1 0 0 0,0 0 0 0 0,-1 20 0 0 0,0 8 75 0 0,0-29 52 0 0,6 28 0 0 0,-6-39-32 0 0,0 0 0 0 0,0 0 0 0 0,0 0 1 0 0,0 1-1 0 0,0-1 0 0 0,1-1 0 0 0,-1 1 0 0 0,1 0 1 0 0,0 0-1 0 0,0 0 0 0 0,0-1 0 0 0,0 1 0 0 0,0-1 1 0 0,5 4-1 0 0,-5-5-13 0 0,-1 0-1 0 0,1-1 1 0 0,-1 1 0 0 0,1-1-1 0 0,0 1 1 0 0,-1-1 0 0 0,1 1 0 0 0,0-1-1 0 0,0 0 1 0 0,-1 0 0 0 0,1 0 0 0 0,0 0-1 0 0,-1 0 1 0 0,1 0 0 0 0,0-1-1 0 0,0 1 1 0 0,-1-1 0 0 0,1 1 0 0 0,-1-1-1 0 0,1 1 1 0 0,0-1 0 0 0,-1 0 0 0 0,1 0-1 0 0,-1 0 1 0 0,3-1 0 0 0,2-3 3 0 0,1 0 1 0 0,-1-1 0 0 0,10-12-1 0 0,41-56-750 0 0,-22 21-3049 0 0,-17 26-4193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5:02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15752 0 0,'-2'3'160'0'0,"1"-1"0"0"0,-1 1 0 0 0,1-1 1 0 0,0 1-1 0 0,0 0 0 0 0,0 0 1 0 0,0 0-1 0 0,0 0 0 0 0,0-1 0 0 0,0 6 1 0 0,0 32-279 0 0,2-27 294 0 0,-1 15 557 0 0,14 379 4979 0 0,-11-375-6254 0 0,10 77 1520 0 0,1-38-8303 0 0,-11-60-44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5:03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17503 0 0,'0'0'399'0'0,"6"0"540"0"0,21-5-409 0 0,0-1-1 0 0,34-13 1 0 0,21-5 1691 0 0,-50 18-2529 0 0,-1 1 0 0 0,0 1 0 0 0,41 2 0 0 0,-60 1-643 0 0,1 1-1 0 0,0 1 1 0 0,-1 0-1 0 0,1 0 1 0 0,-1 1-1 0 0,0 1 1 0 0,0 0-1 0 0,0 1 1 0 0,0 1-1 0 0,17 7 1 0 0,-24-9 633 0 0,31 16-145 0 0,-34-18 859 0 0,1 0 0 0 0,0 0 0 0 0,0 0 0 0 0,-1 0 0 0 0,1-1 0 0 0,4 1 0 0 0,-6-1-76 0 0,-1 0 0 0 0,1 0 0 0 0,0 0 0 0 0,-1 0 0 0 0,1 0 0 0 0,0 0 0 0 0,-1 0 0 0 0,1-1 0 0 0,-1 1 0 0 0,1 0 0 0 0,0 0 0 0 0,-1 0 0 0 0,1-1 0 0 0,-1 1 0 0 0,1 0 0 0 0,0-1 0 0 0,-1 1-241 0 0,0-1 0 0 0,1 1 1 0 0,-1 0-1 0 0,0 0 0 0 0,0-1 0 0 0,0 1 0 0 0,0 0 0 0 0,0 0 0 0 0,0-1 0 0 0,0 1 0 0 0,0 0 1 0 0,0 0-1 0 0,0-1 0 0 0,0 1 0 0 0,0 0 0 0 0,0 0 0 0 0,0-1 0 0 0,0 1 0 0 0,0 0 0 0 0,0 0 1 0 0,0-1-1 0 0,0 1 0 0 0,0 0 0 0 0,0 0 0 0 0,0-1 0 0 0,-1 0 48 0 0,0 0-1 0 0,1 0 1 0 0,-1 0-1 0 0,0 0 1 0 0,1 0-1 0 0,-1 1 1 0 0,0-1-1 0 0,0 0 1 0 0,0 0 0 0 0,1 1-1 0 0,-1-1 1 0 0,0 1-1 0 0,0-1 1 0 0,-2 0-1 0 0,-2 0 61 0 0,0 0-1 0 0,-1 0 0 0 0,1 1 0 0 0,0-1 1 0 0,-1 1-1 0 0,1 1 0 0 0,0-1 1 0 0,-1 1-1 0 0,1 0 0 0 0,0 0 0 0 0,0 0 1 0 0,0 1-1 0 0,-6 2 0 0 0,3-1-116 0 0,0 1-1 0 0,0 0 1 0 0,0 1-1 0 0,1-1 1 0 0,-1 1-1 0 0,1 1 1 0 0,-7 6-1 0 0,11-8-62 0 0,0 0 0 0 0,0 0 0 0 0,0 0 0 0 0,0 0 0 0 0,1 0-1 0 0,0 1 1 0 0,-1-1 0 0 0,2 1 0 0 0,-1 0 0 0 0,0-1 0 0 0,1 1 0 0 0,0 0-1 0 0,0 0 1 0 0,1 0 0 0 0,-1 8 0 0 0,1-11-6 0 0,0 1-1 0 0,0-1 1 0 0,1 1 0 0 0,-1-1 0 0 0,1 1-1 0 0,-1-1 1 0 0,1 1 0 0 0,0-1-1 0 0,0 0 1 0 0,0 1 0 0 0,0-1 0 0 0,0 0-1 0 0,0 0 1 0 0,1 0 0 0 0,-1 0-1 0 0,1 0 1 0 0,0 0 0 0 0,-1 0 0 0 0,1 0-1 0 0,0 0 1 0 0,0-1 0 0 0,0 1-1 0 0,0-1 1 0 0,0 0 0 0 0,1 1 0 0 0,-1-1-1 0 0,0 0 1 0 0,1 0 0 0 0,-1-1-1 0 0,1 1 1 0 0,-1 0 0 0 0,4 0 0 0 0,2-1-504 0 0,1 1 1 0 0,0-1 0 0 0,0-1 0 0 0,0 0-1 0 0,0 0 1 0 0,12-3 0 0 0,-13 2-472 0 0,16-2-6797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5:0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8 17047 0 0,'-9'2'828'0'0,"-4"1"-478"0"0,0 1 0 0 0,0 0-1 0 0,1 0 1 0 0,-1 2-1 0 0,1-1 1 0 0,0 1-1 0 0,0 1 1 0 0,1 0 0 0 0,0 1-1 0 0,-15 13 1 0 0,22-17-186 0 0,1 0 1 0 0,-1 0-1 0 0,1 1 1 0 0,0-1-1 0 0,0 1 1 0 0,1-1 0 0 0,-1 1-1 0 0,1 0 1 0 0,0 0-1 0 0,1 0 1 0 0,-3 10-1 0 0,4-14-151 0 0,-1 0 0 0 0,1 0 0 0 0,0 0 0 0 0,0 0-1 0 0,0-1 1 0 0,0 1 0 0 0,0 0 0 0 0,0 0 0 0 0,0 0-1 0 0,0 0 1 0 0,0 0 0 0 0,0-1 0 0 0,0 1 0 0 0,1 0-1 0 0,-1 0 1 0 0,0 0 0 0 0,0 0 0 0 0,1-1 0 0 0,-1 1 0 0 0,1 0-1 0 0,-1 0 1 0 0,1-1 0 0 0,-1 1 0 0 0,1 0 0 0 0,-1-1-1 0 0,1 1 1 0 0,0-1 0 0 0,-1 1 0 0 0,1 0 0 0 0,0-1-1 0 0,0 1 1 0 0,-1-1 0 0 0,1 0 0 0 0,0 1 0 0 0,0-1 0 0 0,0 0-1 0 0,-1 1 1 0 0,1-1 0 0 0,0 0 0 0 0,0 0 0 0 0,0 0-1 0 0,0 0 1 0 0,0 0 0 0 0,0 0 0 0 0,-1 0 0 0 0,2 0-1 0 0,3 0 39 0 0,-1-1-1 0 0,0 0 0 0 0,0 1 0 0 0,1-1 0 0 0,-1-1 0 0 0,0 1 0 0 0,0-1 0 0 0,5-2 1 0 0,15-11 207 0 0,-1-1 1 0 0,28-25 0 0 0,-20 15-257 0 0,-26 23-16 0 0,0 0-1 0 0,-1 0 1 0 0,1 0-1 0 0,0 1 1 0 0,0 0-1 0 0,9-3 1 0 0,-12 5 35 0 0,-1-1 0 0 0,1 1 0 0 0,0 0 0 0 0,-1-1 0 0 0,1 1-1 0 0,0 0 1 0 0,-1 0 0 0 0,1 1 0 0 0,0-1 0 0 0,-1 0 0 0 0,4 1 0 0 0,-4 0 34 0 0,0-1 1 0 0,0 0-1 0 0,-1 1 1 0 0,1-1-1 0 0,0 1 1 0 0,-1 0-1 0 0,1-1 0 0 0,0 1 1 0 0,-1 0-1 0 0,1-1 1 0 0,0 1-1 0 0,-1 0 1 0 0,1 0-1 0 0,-1-1 0 0 0,0 1 1 0 0,1 0-1 0 0,-1 0 1 0 0,0 0-1 0 0,1 0 1 0 0,-1-1-1 0 0,0 1 0 0 0,0 0 1 0 0,0 1-1 0 0,1 6-13 0 0,-1-1 1 0 0,0 0-1 0 0,-1 0 0 0 0,0 1 0 0 0,0-1 0 0 0,0 0 0 0 0,-1 0 1 0 0,0 0-1 0 0,-4 9 0 0 0,-33 61 143 0 0,37-72-184 0 0,-27 42 152 0 0,-3-1 1 0 0,-47 52-1 0 0,75-93-170 0 0,-61 68 80 0 0,57-66-219 0 0,0 0 1 0 0,0-1 0 0 0,0 0-1 0 0,0 0 1 0 0,-1 0 0 0 0,0-1-1 0 0,-13 5 1 0 0,20-9-54 0 0,0 0 1 0 0,0-1 0 0 0,0 1-1 0 0,0 0 1 0 0,0-1 0 0 0,-1 0-1 0 0,1 1 1 0 0,0-1 0 0 0,0 0-1 0 0,0 0 1 0 0,-1 0-1 0 0,1 0 1 0 0,0-1 0 0 0,0 1-1 0 0,0 0 1 0 0,-1-1 0 0 0,-1-1-1 0 0,-2-4-1575 0 0</inkml:trace>
  <inkml:trace contextRef="#ctx0" brushRef="#br0" timeOffset="1">476 256 16128 0 0,'12'-11'1234'0'0,"-5"6"-837"0"0,-1 0 1 0 0,0-1-1 0 0,0 0 0 0 0,0 0 0 0 0,-1-1 0 0 0,9-12 0 0 0,-6 4 314 0 0,0-1-1 0 0,-1 0 1 0 0,0-1 0 0 0,-2 1-1 0 0,0-1 1 0 0,5-29 0 0 0,-10 44-696 0 0,1 0 0 0 0,-1-1 0 0 0,0 1 0 0 0,0 0 0 0 0,0-1 0 0 0,-1 1 0 0 0,1 0 0 0 0,-1-1 0 0 0,1 1 0 0 0,-1 0 0 0 0,0-1 0 0 0,0 1 0 0 0,-2-4 0 0 0,2 5-9 0 0,1 0-1 0 0,-1 0 0 0 0,0 1 0 0 0,0-1 0 0 0,1 0 1 0 0,-1 0-1 0 0,0 1 0 0 0,0-1 0 0 0,0 0 0 0 0,0 1 1 0 0,0-1-1 0 0,0 1 0 0 0,0-1 0 0 0,0 1 0 0 0,0 0 1 0 0,0-1-1 0 0,0 1 0 0 0,-1 0 0 0 0,1 0 0 0 0,0 0 0 0 0,0-1 1 0 0,0 1-1 0 0,0 0 0 0 0,0 1 0 0 0,-1-1 0 0 0,1 0 1 0 0,0 0-1 0 0,0 0 0 0 0,-2 2 0 0 0,-2 0 3 0 0,0 0-1 0 0,0 1 0 0 0,0 0 1 0 0,0 0-1 0 0,0 0 1 0 0,1 1-1 0 0,-1-1 0 0 0,1 1 1 0 0,0 0-1 0 0,0 0 1 0 0,1 1-1 0 0,-1-1 0 0 0,1 1 1 0 0,-5 8-1 0 0,2-1 5 0 0,0 0 1 0 0,0 1-1 0 0,1 0 0 0 0,-6 26 0 0 0,9-30-12 0 0,0 1 0 0 0,1-1 0 0 0,1 1 0 0 0,-1 0 0 0 0,1 0 0 0 0,1-1 0 0 0,2 14 0 0 0,-2-18 0 0 0,0-1 0 0 0,0 1 0 0 0,0 0 0 0 0,1 0 0 0 0,0 0 0 0 0,0-1 0 0 0,0 1 0 0 0,1-1 0 0 0,0 0 0 0 0,-1 0 0 0 0,1 0 0 0 0,1 0 0 0 0,-1 0 0 0 0,1 0 0 0 0,6 4 0 0 0,-7-6-171 0 0,1 0-1 0 0,-1 0 0 0 0,1-1 1 0 0,0 1-1 0 0,0-1 0 0 0,0 0 1 0 0,0 0-1 0 0,0 0 0 0 0,0-1 1 0 0,0 1-1 0 0,0-1 1 0 0,0 0-1 0 0,5-1 0 0 0,3 0-1312 0 0,0-1 0 0 0,0 0 0 0 0,14-5-1 0 0,2-1-5974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5:04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17 17359 0 0,'0'0'1743'0'0,"-3"13"-411"0"0,0 1-631 0 0,2 0 0 0 0,0 0-1 0 0,0 1 1 0 0,2 14 0 0 0,1-1 256 0 0,4 93-213 0 0,-6-111-403 0 0,1-14 289 0 0,0-20 375 0 0,17-93-1005 0 0,-16 106 63 0 0,1 1-1 0 0,0-1 1 0 0,0 1 0 0 0,1 0-1 0 0,5-11 1 0 0,-6 17-34 0 0,0-1 0 0 0,0 1 0 0 0,0 0 0 0 0,0 0 0 0 0,0 0 0 0 0,1 0 0 0 0,0 1 0 0 0,0-1-1 0 0,0 1 1 0 0,0 0 0 0 0,0 0 0 0 0,8-3 0 0 0,-9 4-140 0 0,0 2 0 0 0,0-1 0 0 0,0 0 0 0 0,-1 0-1 0 0,1 1 1 0 0,0 0 0 0 0,0 0 0 0 0,0-1 0 0 0,0 2 0 0 0,0-1 0 0 0,0 0-1 0 0,0 1 1 0 0,0-1 0 0 0,0 1 0 0 0,0 0 0 0 0,2 1 0 0 0,7 3-1602 0 0,0 0 1 0 0,15 10-1 0 0,-16-8-1 0 0,5 2-6728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5:17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80 9760 0 0,'0'0'222'0'0,"-9"-6"572"0"0,9 6-758 0 0,0 0 1 0 0,-1-1 0 0 0,1 1 0 0 0,0-1-1 0 0,0 1 1 0 0,0-1 0 0 0,-1 1-1 0 0,1-1 1 0 0,0 1 0 0 0,0-1 0 0 0,0 1-1 0 0,0-1 1 0 0,0 1 0 0 0,0-1-1 0 0,0 1 1 0 0,0-1 0 0 0,0 1 0 0 0,0-1-1 0 0,0 1 1 0 0,0-1 0 0 0,1 1-1 0 0,-1 0 1 0 0,0-1 0 0 0,0 1 0 0 0,0-1-1 0 0,1 1 1 0 0,-1-1 0 0 0,0 1-1 0 0,1 0 1 0 0,-1-1 0 0 0,0 1 0 0 0,1-1-1 0 0,-1 1 1 0 0,0 0 0 0 0,1-1-1 0 0,15-8 1917 0 0,-14 8-1739 0 0,16-8 93 0 0,0 2 0 0 0,1 0 0 0 0,0 1 0 0 0,0 1 0 0 0,1 0 1 0 0,-1 2-1 0 0,1 0 0 0 0,25 0 0 0 0,16 4-289 0 0,83 10-1 0 0,84 25-17 0 0,-144-21 0 0 0,-37-7-14 0 0,26 5-65 0 0,148 8 0 0 0,-182-21-28 0 0,1 1-741 0 0,0-2 0 0 0,69-11 1 0 0,-42-3-1056 0 0,-8-3-2747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5:18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1 216 3224 0 0,'0'0'4920'0'0,"12"-10"-4140"0"0,-6 8-655 0 0,-1 0 1 0 0,1 0 0 0 0,0 1-1 0 0,0 0 1 0 0,0 0-1 0 0,0 1 1 0 0,9-1 0 0 0,5 0 113 0 0,319-11 2805 0 0,-61 5-2232 0 0,-59-2-489 0 0,32-3-62 0 0,198-12 451 0 0,-309 21-712 0 0,46-2 0 0 0,42-2 0 0 0,-89 4 0 0 0,258 8 2145 0 0,-373-5-2235 0 0,178 10 90 0 0,-54 3 0 0 0,18 1 0 0 0,-47-11 0 0 0,217 0 0 0 0,161-21 1682 0 0,-222 14-566 0 0,69 10-359 0 0,-68 0-432 0 0,141-19 58 0 0,-367 9-304 0 0,288-37 302 0 0,-267 28-321 0 0,87-19 41 0 0,-55 4-27 0 0,-86 21-98 0 0,-14 5-63 0 0,0 1 0 0 0,0-1 0 0 0,-1 1 0 0 0,1 0 0 0 0,1 0 0 0 0,-1 1 0 0 0,0-1 0 0 0,0 0 0 0 0,0 1 0 0 0,0 0 0 0 0,6 0 0 0 0,-2 0-1032 0 0,-2-3-52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5:19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248 180 6272 0 0,'-8'5'230'0'0,"0"-1"0"0"0,-18 7 0 0 0,17-8-224 0 0,0 0 0 0 0,1 1-1 0 0,-11 7 1 0 0,-91 54 913 0 0,59-44 1179 0 0,73-23 2862 0 0,11-1-4258 0 0,112-31 1690 0 0,17-4-926 0 0,-131 32-1311 0 0,303-53 1011 0 0,-246 46-988 0 0,171-22 312 0 0,-146 23-252 0 0,660-55-300 0 0,-430 44-90 0 0,-281 18 152 0 0,28 0 0 0 0,-79 4 0 0 0,0 1 0 0 0,13-3 0 0 0,-50 13-490 0 0,13-3-4967 0 0,2 0-1243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1:07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2760 0 0,'-15'10'2493'0'0,"14"-10"-2184"0"0,-1 0-1 0 0,1 0 0 0 0,0 1 1 0 0,0-1-1 0 0,-1 0 1 0 0,1 0-1 0 0,-13-10 11716 0 0,38 15-11573 0 0,94 20 1581 0 0,198 9 348 0 0,-222-27-1892 0 0,167-4 691 0 0,80-28-65 0 0,-77 4-366 0 0,0 20 175 0 0,-129 20-462 0 0,-112-15-366 0 0,8 2 25 0 0,14 2 52 0 0,37 5 284 0 0,-60-11-301 0 0,-1-2-1 0 0,0 0 1 0 0,1-2 0 0 0,-1 0-1 0 0,27-7 1 0 0,-28 4-40 0 0,86-19 621 0 0,-73 16-284 0 0,-32 8-574 0 0,0 0-96 0 0,3 0 210 0 0,-17-13 49 0 0,-2 9-344 0 0,11 3-121 0 0,1 0 1 0 0,-1 0-1 0 0,1 0 1 0 0,-1 0-1 0 0,1 1 1 0 0,-1 0-1 0 0,0-1 1 0 0,1 1 0 0 0,-1 0-1 0 0,0 1 1 0 0,1-1-1 0 0,-1 1 1 0 0,-4 1-1 0 0,2 2-1132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5:23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316 35 9216 0 0,'0'0'706'0'0,"-1"-3"743"0"0,-1-6 1997 0 0,2 2-2142 0 0,-4-9 8009 0 0,0 26-8546 0 0,-10 45-691 0 0,3 0 1 0 0,-4 77 0 0 0,3-31-15 0 0,-7 59 113 0 0,-23 148 372 0 0,22-190-329 0 0,-35 164 143 0 0,51-263-323 0 0,2-9 15 0 0,-1 0 0 0 0,-5 15 0 0 0,8-25-48 0 0,-1 0-1 0 0,1 0 0 0 0,0 0 1 0 0,0 0-1 0 0,0 0 1 0 0,0 1-1 0 0,-1-1 0 0 0,1 0 1 0 0,0 0-1 0 0,0 0 1 0 0,0 0-1 0 0,-1 0 0 0 0,1 0 1 0 0,0 0-1 0 0,0-1 1 0 0,0 1-1 0 0,-1 0 0 0 0,1 0 1 0 0,0 0-1 0 0,0 0 1 0 0,0 0-1 0 0,0 0 0 0 0,-1 0 1 0 0,1 0-1 0 0,0 0 1 0 0,0 0-1 0 0,0-1 1 0 0,0 1-1 0 0,-1 0 0 0 0,1 0 1 0 0,0 0-1 0 0,0 0 1 0 0,0-1-1 0 0,0 1 0 0 0,0 0 1 0 0,0 0-1 0 0,0 0 1 0 0,-6-7 51 0 0,0-4-14 0 0,2 1 0 0 0,-1-1 0 0 0,1-1-1 0 0,1 1 1 0 0,0 0 0 0 0,0-1 0 0 0,0-12 0 0 0,-6-19 39 0 0,-2-10 103 0 0,5 20 268 0 0,-16-43 0 0 0,20 68-409 0 0,-2-4-56 0 0,2 12-7 0 0,2 7 10 0 0,1 8 89 0 0,1-1-1 0 0,0 0 1 0 0,1 1-1 0 0,9 24 1 0 0,-4-13 32 0 0,-2-8-77 0 0,0 0 0 0 0,1 0-1 0 0,1-1 1 0 0,0 1 0 0 0,13 17 0 0 0,-19-32-25 0 0,0 0 0 0 0,0-1 1 0 0,0 1-1 0 0,1-1 1 0 0,-1 1-1 0 0,1-1 0 0 0,-1 0 1 0 0,1 0-1 0 0,0 0 1 0 0,-1 0-1 0 0,1 0 0 0 0,5 1 1 0 0,-6-2 7 0 0,0-1 0 0 0,0 0 1 0 0,0 1-1 0 0,0-1 0 0 0,1 0 1 0 0,-1 0-1 0 0,0 0 1 0 0,0 0-1 0 0,0 0 0 0 0,1-1 1 0 0,-1 1-1 0 0,0-1 0 0 0,0 0 1 0 0,0 1-1 0 0,0-1 1 0 0,0 0-1 0 0,0 0 0 0 0,0 0 1 0 0,2-2-1 0 0,6-3 60 0 0,-1-1 0 0 0,-1 0 0 0 0,1-1-1 0 0,-1 0 1 0 0,-1 0 0 0 0,1-1 0 0 0,-2 0 0 0 0,1 0 0 0 0,-1 0-1 0 0,5-11 1 0 0,5-15-89 0 0,20-60-1 0 0,6-13-166 0 0,-13 46-4338 0 0,-18 44-5335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5:37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11976 0 0,'0'0'1082'0'0,"10"-7"-659"0"0,3 1 303 0 0,1 1 0 0 0,0 1 1 0 0,1 0-1 0 0,17-2 0 0 0,63-3 4400 0 0,-52 6-4229 0 0,-31 2-932 0 0,-10 1-20 0 0,0 1-1 0 0,-1-1 0 0 0,1-1 1 0 0,0 1-1 0 0,0 0 0 0 0,0 0 1 0 0,-1-1-1 0 0,4 0 0 0 0,-7-5-4344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5:38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0 2304 0 0,'-14'19'269'0'0,"-12"21"0"0"0,14-20 3148 0 0,2 1-1 0 0,1 0 0 0 0,-8 22 1 0 0,4 6-1550 0 0,-1 24-694 0 0,-10 145-1 0 0,19 77-610 0 0,5-231-411 0 0,2 171 704 0 0,-7 318 1426 0 0,3-495-2104 0 0,-11 308 823 0 0,20 0-624 0 0,27 112 156 0 0,-34-158 573 0 0,-9-234-833 0 0,-29 133 0 0 0,23-151-196 0 0,4-14-7 0 0,1-7 25 0 0,-5 56 0 0 0,14-93-80 0 0,-16 252 163 0 0,12-142-163 0 0,0 163 44 0 0,4-189 91 0 0,-1-56 37 0 0,2-1-1 0 0,8 58 0 0 0,-5-72-102 0 0,-2-15-43 0 0,0 1 1 0 0,0 0 0 0 0,1 0-1 0 0,0-1 1 0 0,1 0 0 0 0,0 1-1 0 0,0-1 1 0 0,6 9-1 0 0,-7-14-25 0 0,-1-1-1 0 0,1 1 1 0 0,1-1 0 0 0,-1 0-1 0 0,0 1 1 0 0,0-1-1 0 0,1-1 1 0 0,-1 1-1 0 0,1 0 1 0 0,-1 0-1 0 0,1-1 1 0 0,0 0-1 0 0,4 2 1 0 0,-2-1 15 0 0,1-1 1 0 0,0 1-1 0 0,0-1 1 0 0,1-1 0 0 0,10 1-1 0 0,135-3-770 0 0,-125 2 89 0 0,8 0-1364 0 0,-11-1-4615 0 0,3-1-2149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6:20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13680 0 0,'0'0'1238'0'0,"1"0"-1020"0"0,71-15 4880 0 0,-21 9-1869 0 0,-50 5-3218 0 0,1 1 0 0 0,-1 0 0 0 0,1 0-1 0 0,-1 0 1 0 0,1 0 0 0 0,-1 0 0 0 0,1 0 0 0 0,-1 0-1 0 0,1 1 1 0 0,-1-1 0 0 0,1 1 0 0 0,-1-1 0 0 0,1 1-1 0 0,-1-1 1 0 0,0 1 0 0 0,1 0 0 0 0,-1 0 0 0 0,0-1-1 0 0,1 1 1 0 0,-1 0 0 0 0,0 0 0 0 0,0 0 0 0 0,0 1-1 0 0,0-1 1 0 0,0 0 0 0 0,0 0 0 0 0,0 0 0 0 0,0 1-1 0 0,-1-1 1 0 0,1 0 0 0 0,0 1 0 0 0,-1-1 0 0 0,1 1 0 0 0,-1-1-1 0 0,0 1 1 0 0,1-1 0 0 0,-1 1 0 0 0,0-1 0 0 0,0 3-1 0 0,1 4 64 0 0,0 0-1 0 0,-1 0 1 0 0,0 0-1 0 0,-1 0 1 0 0,1 0-1 0 0,-2 0 1 0 0,1 0 0 0 0,-1 0-1 0 0,0 0 1 0 0,-6 13-1 0 0,1-5 189 0 0,-1 0 0 0 0,-1-1-1 0 0,-21 29 1 0 0,28-41-250 0 0,-1 0-1 0 0,0-1 1 0 0,0 1-1 0 0,0-1 0 0 0,0 1 1 0 0,-4 2-1 0 0,6-5 55 0 0,1 1 0 0 0,-1-1 0 0 0,0 0 1 0 0,1 1-1 0 0,-1-1 0 0 0,1 1 0 0 0,-1-1 0 0 0,0 0 0 0 0,1 0 0 0 0,-1 1 0 0 0,0-1 0 0 0,1 0 0 0 0,-1 0 1 0 0,0 0-1 0 0,1 0 0 0 0,-1 0 0 0 0,0 0 0 0 0,1 0 0 0 0,-1 0 0 0 0,0 0 0 0 0,0 0 0 0 0,1 0 0 0 0,-1 0 0 0 0,0 0 1 0 0,1-1-1 0 0,-1 1 0 0 0,0 0 0 0 0,1 0 0 0 0,-1-1 0 0 0,1 1 0 0 0,-1-1 0 0 0,0 1 0 0 0,1 0 0 0 0,-1-1 0 0 0,1 1 1 0 0,-1-1-1 0 0,1 1 0 0 0,0-1 0 0 0,-1 1 0 0 0,1-1 0 0 0,-1 0 0 0 0,1 0-22 0 0,0 0 1 0 0,0-1-1 0 0,0 1 1 0 0,0 0-1 0 0,0 0 0 0 0,0 0 1 0 0,0 0-1 0 0,0 0 0 0 0,1 0 1 0 0,-1 0-1 0 0,0 0 0 0 0,1 0 1 0 0,-1 0-1 0 0,1 0 0 0 0,-1 0 1 0 0,1 0-1 0 0,-1 1 0 0 0,1-1 1 0 0,0 0-1 0 0,-1 0 1 0 0,1 0-1 0 0,0 1 0 0 0,0-1 1 0 0,1-1-1 0 0,22-15-82 0 0,-15 12 69 0 0,1 0 0 0 0,0 0 0 0 0,0 1 0 0 0,0 1 0 0 0,0-1 0 0 0,1 2 0 0 0,-1-1 0 0 0,1 2 0 0 0,-1-1 0 0 0,1 1 0 0 0,0 1 0 0 0,0 0 0 0 0,0 1 0 0 0,19 3 0 0 0,-24-3-535 0 0,-1 0 1 0 0,1 0-1 0 0,-1-1 1 0 0,1 0-1 0 0,-1 0 0 0 0,1 0 1 0 0,0 0-1 0 0,-1-1 0 0 0,1 0 1 0 0,-1 0-1 0 0,0-1 1 0 0,1 1-1 0 0,-1-1 0 0 0,7-4 1 0 0,2-1-7806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6:21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15664 0 0,'0'0'2945'0'0,"9"0"-97"0"0,-8 1-2703 0 0,1 0 1 0 0,-1-1 0 0 0,1 1 0 0 0,-1 0-1 0 0,1 0 1 0 0,-1 0 0 0 0,0 0 0 0 0,0 0-1 0 0,1 1 1 0 0,-1-1 0 0 0,0 0 0 0 0,0 1-1 0 0,0-1 1 0 0,0 0 0 0 0,0 1-1 0 0,-1-1 1 0 0,1 1 0 0 0,0-1 0 0 0,-1 1-1 0 0,1 0 1 0 0,-1-1 0 0 0,1 1 0 0 0,-1 0-1 0 0,0-1 1 0 0,0 4 0 0 0,1 6 314 0 0,0 1 1 0 0,-2 19 0 0 0,0-22-90 0 0,-7 76 1134 0 0,4-60-1397 0 0,1-1 0 0 0,1 1 0 0 0,2-1 0 0 0,0 1 0 0 0,5 28 0 0 0,2-24-1108 0 0,-1-10-2630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6:22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6912 0 0,'1'-2'12130'0'0,"10"-4"-10542"0"0,7-4-872 0 0,2 0 1 0 0,-1 2-1 0 0,30-9 0 0 0,-18 4-646 0 0,-18 6-4137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6:22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0 11976 0 0,'-6'6'1082'0'0,"-10"11"-91"0"0,12-13-332 0 0,0-1-1 0 0,0 1 0 0 0,1 0 0 0 0,0 0 1 0 0,0 0-1 0 0,0 0 0 0 0,0 1 0 0 0,1-1 1 0 0,-1 1-1 0 0,-2 7 0 0 0,5-11-569 0 0,0-1 0 0 0,0 1 0 0 0,0 0 0 0 0,0 0 0 0 0,0 0-1 0 0,0 0 1 0 0,0 0 0 0 0,0-1 0 0 0,0 1 0 0 0,0 0 0 0 0,0 0 0 0 0,0 0 0 0 0,1 0 0 0 0,-1 0 0 0 0,0-1-1 0 0,1 1 1 0 0,-1 0 0 0 0,1 0 0 0 0,-1-1 0 0 0,1 1 0 0 0,-1 0 0 0 0,1-1 0 0 0,-1 1 0 0 0,1 0 0 0 0,-1-1-1 0 0,1 1 1 0 0,0-1 0 0 0,0 1 0 0 0,-1-1 0 0 0,1 1 0 0 0,0-1 0 0 0,0 1 0 0 0,-1-1 0 0 0,1 0 0 0 0,2 1-1 0 0,1 0 89 0 0,0 0 0 0 0,0 0-1 0 0,0 0 1 0 0,1-1-1 0 0,6 1 1 0 0,92 2 1717 0 0,-102-3-1888 0 0,1 0-1 0 0,-1 0 1 0 0,1 0-1 0 0,-1 1 0 0 0,1-1 1 0 0,-1 0-1 0 0,1 1 0 0 0,-1-1 1 0 0,0 1-1 0 0,1 0 0 0 0,-1-1 1 0 0,0 1-1 0 0,0 0 0 0 0,1 0 1 0 0,-1 0-1 0 0,0 0 0 0 0,0 0 1 0 0,0 0-1 0 0,0 0 0 0 0,0 0 1 0 0,0 0-1 0 0,1 2 0 0 0,-2-1 7 0 0,1-1 0 0 0,-1 1 0 0 0,1 0 0 0 0,-1 0 0 0 0,0 0 0 0 0,1 0 0 0 0,-1 0 0 0 0,0 0 0 0 0,0-1 0 0 0,0 1-1 0 0,-1 0 1 0 0,1 0 0 0 0,0 0 0 0 0,-1 0 0 0 0,0-1 0 0 0,1 1 0 0 0,-2 2 0 0 0,-3 8 29 0 0,-1-1 1 0 0,-1 0-1 0 0,0 0 1 0 0,0 0 0 0 0,-12 12-1 0 0,-49 46-477 0 0,59-59 327 0 0,4-5-342 0 0,-1 0 0 0 0,1-1 0 0 0,-1 1 0 0 0,0-1 1 0 0,0 0-1 0 0,-13 6 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6:22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1 106 12896 0 0,'0'0'997'0'0,"14"-4"572"0"0,32-19 3838 0 0,16-8-3894 0 0,30-11-2060 0 0,-84 37-1345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6:23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0 11056 0 0,'-21'19'923'0'0,"-5"5"-336"0"0,26-24-300 0 0,0 0 1 0 0,-1 1-1 0 0,0 0 574 0 0,1-1-574 0 0,0 0 0 0 0,-1 1 1 0 0,1-1-1 0 0,0 0 0 0 0,0 1 0 0 0,0-1 0 0 0,-1 1 0 0 0,1-1 0 0 0,0 0 0 0 0,0 1 1 0 0,0-1-1 0 0,0 1 0 0 0,0-1 0 0 0,0 1 0 0 0,-1-1 0 0 0,1 0 0 0 0,0 1 1 0 0,0-1-1 0 0,1 1 0 0 0,-1-1 0 0 0,0 1 0 0 0,0-1 0 0 0,0 1 0 0 0,0-1 0 0 0,0 0 1 0 0,0 1-1 0 0,1 0 0 0 0,0-1-121 0 0,0 1 0 0 0,0-1 1 0 0,-1 0-1 0 0,1 1 0 0 0,0-1 0 0 0,0 0 1 0 0,0 0-1 0 0,0 0 0 0 0,0 0 0 0 0,0 0 0 0 0,0 0 1 0 0,0 0-1 0 0,0 0 0 0 0,1 0 0 0 0,34-9 234 0 0,-2-7-16 0 0,-27 12-384 0 0,0 0-1 0 0,0 1 0 0 0,0 0 0 0 0,0 0 1 0 0,1 1-1 0 0,-1 0 0 0 0,1 0 1 0 0,0 0-1 0 0,8 1 0 0 0,-15 0 2 0 0,0 1-1 0 0,-1 0 1 0 0,1 0-1 0 0,0 1 1 0 0,0-1-1 0 0,-1 0 0 0 0,1 0 1 0 0,0 0-1 0 0,0 0 1 0 0,-1 1-1 0 0,1-1 1 0 0,0 0-1 0 0,0 1 1 0 0,-1-1-1 0 0,1 0 1 0 0,0 1-1 0 0,-1-1 0 0 0,1 1 1 0 0,-1-1-1 0 0,1 1 1 0 0,-1-1-1 0 0,1 1 1 0 0,-1 0-1 0 0,1-1 1 0 0,-1 1-1 0 0,1 0 1 0 0,-1-1-1 0 0,0 1 1 0 0,1 0-1 0 0,-1-1 0 0 0,0 1 1 0 0,0 0-1 0 0,0 0 1 0 0,1-1-1 0 0,-1 1 1 0 0,0 0-1 0 0,0 0 1 0 0,0-1-1 0 0,0 1 1 0 0,0 0-1 0 0,0 0 0 0 0,0-1 1 0 0,-1 1-1 0 0,1 0 1 0 0,0 0-1 0 0,0-1 1 0 0,-1 2-1 0 0,-1 5 107 0 0,0 1 0 0 0,-1-1-1 0 0,-6 12 1 0 0,5-12 87 0 0,-3 7-106 0 0,0 0 1 0 0,-2 0-1 0 0,1-1 1 0 0,-2 0 0 0 0,0-1-1 0 0,0 0 1 0 0,-1 0-1 0 0,-1-1 1 0 0,-22 16-1 0 0,-28 13-1603 0 0,29-20-1874 0 0,29-18 1485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6:2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704 173 14832 0 0,'0'0'678'0'0,"-4"-7"251"0"0,3 4-579 0 0,-1 1-1 0 0,0 0 0 0 0,0 0 0 0 0,0-1 0 0 0,0 1 0 0 0,-4-2 0 0 0,-4-5 1007 0 0,6 3-483 0 0,-1 1 1 0 0,0 0-1 0 0,-10-7 0 0 0,-7-7 346 0 0,12 7-903 0 0,-1 2 1 0 0,0-1-1 0 0,0 2 0 0 0,-2-1 0 0 0,-23-13 1 0 0,27 20-161 0 0,0 0 0 0 0,0 0 0 0 0,0 1 0 0 0,0 1 1 0 0,0-1-1 0 0,-16 1 0 0 0,13 0-32 0 0,1 1-109 0 0,0 0 1 0 0,1 0-1 0 0,-1 1 0 0 0,0 1 1 0 0,0 0-1 0 0,1 0 1 0 0,-18 7-1 0 0,-3 3-122 0 0,-33 19 0 0 0,51-25 212 0 0,-6 6 388 0 0,0 0-1 0 0,-27 23 0 0 0,32-24-510 0 0,1-1-26 0 0,2 1 0 0 0,-1 0 0 0 0,1 0 0 0 0,1 1 0 0 0,0 0 1 0 0,0 1-1 0 0,-14 27 0 0 0,19-30 69 0 0,1 0 1 0 0,0 0 0 0 0,1 0-1 0 0,-1 0 1 0 0,2 1 0 0 0,0-1 0 0 0,0 1-1 0 0,1-1 1 0 0,0 1 0 0 0,1 0-1 0 0,0 0 1 0 0,3 17 0 0 0,0-15 2 0 0,0 1 0 0 0,1 0 1 0 0,1-1-1 0 0,0 0 0 0 0,1 0 1 0 0,1 0-1 0 0,0-1 0 0 0,1 1 0 0 0,0-2 1 0 0,0 1-1 0 0,1-1 0 0 0,1-1 1 0 0,0 0-1 0 0,0 0 0 0 0,1-1 1 0 0,0 0-1 0 0,24 13 0 0 0,-19-14-10 0 0,0-1 0 0 0,1 0-1 0 0,0-2 1 0 0,1 0 0 0 0,-1-1-1 0 0,25 3 1 0 0,-28-6 4 0 0,1-1 0 0 0,-1 0 0 0 0,1-1 0 0 0,-1-1 0 0 0,0 0 0 0 0,0-1 0 0 0,0-1-1 0 0,0 0 1 0 0,16-7 0 0 0,-4-1 108 0 0,0-1-1 0 0,0-2 1 0 0,37-27-1 0 0,-52 33-21 0 0,1-1 0 0 0,-1-1 0 0 0,-1 0-1 0 0,0 0 1 0 0,0-1 0 0 0,13-23 0 0 0,-9 11-69 0 0,-1-1 1 0 0,16-46 0 0 0,-22 50 22 0 0,-2 0 0 0 0,0-1 1 0 0,3-38-1 0 0,-8 57-58 0 0,1-1 0 0 0,-1 0 1 0 0,-1 0-1 0 0,1 0 0 0 0,0 0 0 0 0,-1 0 0 0 0,0 1 1 0 0,0-1-1 0 0,0 0 0 0 0,0 1 0 0 0,0-1 0 0 0,-1 0 1 0 0,-2-3-1 0 0,2 4-90 0 0,1 1 1 0 0,-1 0 0 0 0,0 0-1 0 0,0 0 1 0 0,0 0 0 0 0,0 1-1 0 0,0-1 1 0 0,0 1 0 0 0,0-1-1 0 0,-1 1 1 0 0,1 0 0 0 0,-1-1-1 0 0,1 1 1 0 0,-1 1 0 0 0,1-1-1 0 0,-1 0 1 0 0,1 0 0 0 0,-1 1-1 0 0,-4-1 1 0 0,-74-2-5236 0 0,52 1 3634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1:08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80 1376 0 0,'-23'-3'53'0'0,"12"-1"2512"0"0,0-1 1 0 0,1 0-1 0 0,-12-7 0 0 0,4 2-1055 0 0,12 6-717 0 0,0 0 1 0 0,0 0 0 0 0,-5-7 0 0 0,6 7-87 0 0,-4-6 1371 0 0,9 10-2034 0 0,0 0 1 0 0,0 0-1 0 0,0 0 1 0 0,0 0 0 0 0,0-1-1 0 0,0 1 1 0 0,0 0-1 0 0,0 0 1 0 0,0 0-1 0 0,0 0 1 0 0,0 0-1 0 0,0 0 1 0 0,0 0-1 0 0,0 0 1 0 0,0-1-1 0 0,0 1 1 0 0,0 0-1 0 0,0 0 1 0 0,0 0-1 0 0,0 0 1 0 0,0 0-1 0 0,0 0 1 0 0,0 0-1 0 0,0 0 1 0 0,0-1-1 0 0,0 1 1 0 0,0 0-1 0 0,0 0 1 0 0,0 0-1 0 0,0 0 1 0 0,0 0-1 0 0,1 0 1 0 0,-1 0 0 0 0,0 0-1 0 0,0 0 1 0 0,0 0-1 0 0,0 0 1 0 0,0 0-1 0 0,0 0 1 0 0,0 0-1 0 0,0 0 1 0 0,1-1-1 0 0,-1 1 1 0 0,0 0-1 0 0,0 0 1 0 0,0 0-1 0 0,0 0 1 0 0,0 0-1 0 0,23 4 2480 0 0,-13-2-2856 0 0,58 15 1132 0 0,-42-10-451 0 0,31 6 0 0 0,110 8 815 0 0,221-2 0 0 0,-8-24-157 0 0,-28 7-181 0 0,-324-1-763 0 0,94 2 194 0 0,213 2 334 0 0,-305-6-530 0 0,463-16 577 0 0,-267-3-297 0 0,-206 20-306 0 0,64-8 90 0 0,-76 7-27 0 0,-1 0 1 0 0,0-1-1 0 0,0 1 1 0 0,11-6-1 0 0,11-8 282 0 0,-25 10-377 0 0,2 0-17 0 0,-5 4-39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6:26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614 81 8464 0 0,'0'0'765'0'0,"9"-8"271"0"0,-9 1 1307 0 0,0 6-2221 0 0,0 0 0 0 0,0 0-1 0 0,0 0 1 0 0,0 0-1 0 0,0 0 1 0 0,0 0-1 0 0,0 0 1 0 0,0 0-1 0 0,-1-1 1 0 0,1 1 0 0 0,0 0-1 0 0,-1 0 1 0 0,1 1-1 0 0,-1-1 1 0 0,1 0-1 0 0,-1 0 1 0 0,1 0-1 0 0,-1 0 1 0 0,0 0 0 0 0,1 0-1 0 0,-1 1 1 0 0,0-1-1 0 0,0 0 1 0 0,1 1-1 0 0,-3-2 1 0 0,0 0 240 0 0,-1 0-1 0 0,0 0 1 0 0,0 0 0 0 0,0 1 0 0 0,0-1-1 0 0,0 1 1 0 0,-7-1 0 0 0,-2-1 172 0 0,-38-12-348 0 0,40 12 188 0 0,-1 1-1 0 0,0 1 0 0 0,0 0 1 0 0,-14 0-1 0 0,5 2 5 0 0,0 1 0 0 0,0 1 1 0 0,0 1-1 0 0,1 1 0 0 0,-30 11 0 0 0,37-11-378 0 0,-22 14 0 0 0,12-6 0 0 0,-50 33 755 0 0,66-43-700 0 0,-1 2 1 0 0,1-1-1 0 0,0 1 0 0 0,1 0 1 0 0,-1 0-1 0 0,1 1 0 0 0,0 0 1 0 0,0 0-1 0 0,-5 7 0 0 0,-5 8 36 0 0,12-17-78 0 0,1 1-1 0 0,-1-1 1 0 0,1 0-1 0 0,0 1 1 0 0,0-1-1 0 0,1 1 1 0 0,0 0 0 0 0,-3 7-1 0 0,-1 10 34 0 0,2-9 40 0 0,0 0-1 0 0,2 0 0 0 0,-1 0 0 0 0,0 21 0 0 0,4 30 33 0 0,9 73 0 0 0,50 171-73 0 0,-47-248-188 0 0,-5-20 127 0 0,-2-10 15 0 0,1-1 1 0 0,15 41-1 0 0,-5-26 1 0 0,-10-24 0 0 0,1 0 0 0 0,1 0 0 0 0,0 0 0 0 0,25 35 0 0 0,-20-36 0 0 0,-8-11 0 0 0,1 0 0 0 0,-1 0 0 0 0,1 0 0 0 0,1-1 0 0 0,9 8 0 0 0,-11-10 0 0 0,1 0 0 0 0,-1 0 0 0 0,1-1 0 0 0,0 0 0 0 0,0 0 0 0 0,1-1 0 0 0,-1 0 0 0 0,1 0 0 0 0,0-1 0 0 0,8 2 0 0 0,-6-3 60 0 0,0 0 0 0 0,-1-1-1 0 0,1 0 1 0 0,0 0 0 0 0,-1-1 0 0 0,1-1-1 0 0,0 1 1 0 0,-1-2 0 0 0,0 1 0 0 0,18-8-1 0 0,0-3 210 0 0,0-2-1 0 0,28-19 1 0 0,-39 23-212 0 0,16-12 121 0 0,-2-2-1 0 0,0-1 1 0 0,-2-1 0 0 0,49-61-1 0 0,-55 59-91 0 0,-1-1-1 0 0,-1-1 1 0 0,-2 0-1 0 0,-1-2 1 0 0,-2 0-1 0 0,-1 0 1 0 0,-2-2-1 0 0,-1 0 1 0 0,-1 0 0 0 0,-2 0-1 0 0,-2-1 1 0 0,2-47-1 0 0,-7 62-17 0 0,-2 0 1 0 0,-1 0-1 0 0,0 0 0 0 0,-2 0 1 0 0,0 0-1 0 0,-1 0 0 0 0,-11-26 1 0 0,-10-4-54 0 0,16 31-17 0 0,1 8 87 0 0,0 0 0 0 0,0 0 0 0 0,-1 1 0 0 0,-1 0 0 0 0,0 0 0 0 0,0 2 0 0 0,-15-11 0 0 0,3 3-61 0 0,0 1 0 0 0,-2 1 0 0 0,-44-21 0 0 0,40 22-25 0 0,18 8-65 0 0,-1 1 0 0 0,-16-6-1 0 0,-1 4-132 0 0,-15-6-3891 0 0,33 8-5357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6:28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87 4144 0 0,'0'14'5305'0'0,"0"-1"-2489"0"0,1 7-2079 0 0,1-1 0 0 0,7 33 1 0 0,1 8-455 0 0,-2-17-40 0 0,25 82 0 0 0,-12-53 39 0 0,71 222 1297 0 0,-57-182-1285 0 0,-17-52 237 0 0,28 64 0 0 0,-27-83-336 0 0,2-2 0 0 0,32 48-1 0 0,-5-13-17 0 0,14 21-162 0 0,-46-73 29 0 0,1-1 0 0 0,1 0 0 0 0,35 30 0 0 0,-40-41-15 0 0,0 0-1 0 0,16 9 0 0 0,-22-16 85 0 0,-1 0 0 0 0,0-1 0 0 0,1 1 0 0 0,0-1 0 0 0,0 0 0 0 0,-1-1-1 0 0,12 2 1 0 0,-12-3-36 0 0,0 0 0 0 0,-1 0-1 0 0,1 0 1 0 0,0-1 0 0 0,-1 1-1 0 0,1-1 1 0 0,0-1 0 0 0,-1 1-1 0 0,1-1 1 0 0,-1 0-1 0 0,7-3 1 0 0,-5 0 24 0 0,0 1 1 0 0,0-1-1 0 0,-1 0 1 0 0,1 0-1 0 0,-1 0 0 0 0,-1-1 1 0 0,7-7-1 0 0,4-10 186 0 0,-1 0 1 0 0,-1-1-1 0 0,19-43 0 0 0,-20 40-147 0 0,16-45 217 0 0,-11 22-146 0 0,25-68 349 0 0,2-27 133 0 0,-39 122-652 0 0,16-75 153 0 0,-19 83-155 0 0,0 1 0 0 0,-2-1-1 0 0,1 0 1 0 0,-2-21 0 0 0,0 32-41 0 0,-1-15 22 0 0,-1 0 0 0 0,-1 0 0 0 0,0 0 0 0 0,-1 0 0 0 0,-1 1 0 0 0,-11-26 1 0 0,-3-1 95 0 0,-32-54 1 0 0,13 36-112 0 0,-57-72 0 0 0,83 121-5 0 0,-1-1 0 0 0,-1 2 0 0 0,0 0 0 0 0,0 0 0 0 0,-31-18 0 0 0,11 9 18 0 0,16 9 10 0 0,-21-10 1 0 0,-104-43 96 0 0,113 55-118 0 0,-1 1-1 0 0,0 2 0 0 0,0 1 1 0 0,-1 1-1 0 0,0 2 1 0 0,0 1-1 0 0,0 2 0 0 0,0 0 1 0 0,-34 6-1 0 0,50-3 19 0 0,0 1-1 0 0,0 0 0 0 0,0 1 1 0 0,0 1-1 0 0,1 1 0 0 0,0 0 1 0 0,-19 11-1 0 0,24-11-252 0 0,1 0 0 0 0,0 0-1 0 0,0 1 1 0 0,1 0 0 0 0,0 1 0 0 0,0-1-1 0 0,1 2 1 0 0,0-1 0 0 0,0 1 0 0 0,1 0 0 0 0,-9 17-1 0 0,9-10-5632 0 0,3 1-1853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6:32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12 7368 0 0,'-14'-11'13062'0'0,"16"34"-12532"0"0,0 0 1 0 0,6 24-1 0 0,2 24-752 0 0,-1 5 12 0 0,2 31 494 0 0,-10-66-182 0 0,-2 123 48 0 0,0-147-130 0 0,0 2 65 0 0,-1-1-1 0 0,0 1 1 0 0,-2-1 0 0 0,0 0 0 0 0,-1 0-1 0 0,-7 19 1 0 0,11-36-68 0 0,1 0 1 0 0,-1 0-1 0 0,1 0 1 0 0,-1 0-1 0 0,1 0 1 0 0,-1-1-1 0 0,1 1 1 0 0,-1 0-1 0 0,0 0 0 0 0,1-1 1 0 0,-1 1-1 0 0,0 0 1 0 0,0-1-1 0 0,0 1 1 0 0,1-1-1 0 0,-1 1 1 0 0,0-1-1 0 0,0 1 0 0 0,0-1 1 0 0,0 0-1 0 0,0 1 1 0 0,0-1-1 0 0,0 0 1 0 0,0 0-1 0 0,0 0 1 0 0,0 0-1 0 0,0 0 0 0 0,0 0 1 0 0,0 0-1 0 0,0 0 1 0 0,1 0-1 0 0,-1 0 1 0 0,0 0-1 0 0,0-1 1 0 0,0 1-1 0 0,0 0 0 0 0,0-1 1 0 0,0 1-1 0 0,0-1 1 0 0,0 1-1 0 0,1-1 1 0 0,-2 0-1 0 0,-4-3 65 0 0,1 0-1 0 0,0 0 0 0 0,0 0 1 0 0,-8-9-1 0 0,-45-60 386 0 0,50 62-370 0 0,1 0 0 0 0,0-1 0 0 0,1 0 0 0 0,-9-24 0 0 0,15 34-58 0 0,-1 1-1 0 0,1-1 0 0 0,0 0 0 0 0,0 0 1 0 0,0 1-1 0 0,0-1 0 0 0,0 0 1 0 0,0 0-1 0 0,0 1 0 0 0,0-1 0 0 0,1 0 1 0 0,-1 0-1 0 0,2-1 0 0 0,-1 3-19 0 0,0 0 0 0 0,1 0-1 0 0,-1 0 1 0 0,1 0 0 0 0,-1 0-1 0 0,0 1 1 0 0,1-1 0 0 0,-1 1-1 0 0,0-1 1 0 0,0 1 0 0 0,2 0-1 0 0,2 2 21 0 0,0 0 0 0 0,0 1 0 0 0,0 0 0 0 0,0-1 0 0 0,-1 1 0 0 0,0 1 0 0 0,1-1 0 0 0,4 8 0 0 0,3 6 22 0 0,11 21-1 0 0,-7-11-46 0 0,-7-14-66 0 0,-3-3-25 0 0,1-1 1 0 0,0 1-1 0 0,15 16 0 0 0,-13-17 209 0 0,-8-8-98 0 0,1-1-1 0 0,-1 1 0 0 0,1 0 0 0 0,-1-1 0 0 0,1 0 0 0 0,-1 1 0 0 0,1-1 0 0 0,0 0 0 0 0,-1 0 0 0 0,1 0 0 0 0,3 2 0 0 0,-4-3-15 0 0,0 0-1 0 0,0 0 1 0 0,0 0 0 0 0,0 0-1 0 0,0 0 1 0 0,0 0 0 0 0,0 0-1 0 0,0 0 1 0 0,0 0 0 0 0,-1 0-1 0 0,1 0 1 0 0,0 0 0 0 0,0-1-1 0 0,0 1 1 0 0,0 0 0 0 0,0-1-1 0 0,0 1 1 0 0,-1-1 0 0 0,1 1-1 0 0,0-1 1 0 0,0 1-1 0 0,-1-1 1 0 0,1 0 0 0 0,0 1-1 0 0,-1-1 1 0 0,1 0 0 0 0,-1 1-1 0 0,1-1 1 0 0,0-1 0 0 0,2-3 47 0 0,0-1 1 0 0,0 1-1 0 0,3-9 1 0 0,-3 7-28 0 0,34-63 77 0 0,-23 47-225 0 0,17-42 1 0 0,-22 43-941 0 0,2-1-346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7:25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1 13680 0 0,'-9'2'493'0'0,"0"-1"0"0"0,-18 0 1 0 0,15 0-218 0 0,1 0 0 0 0,0 0 1 0 0,0 2-1 0 0,0-1 0 0 0,0 1 1 0 0,-18 8-1 0 0,2 1 1079 0 0,-36 22-1 0 0,55-28-1194 0 0,1-1 0 0 0,-1 1-1 0 0,1 0 1 0 0,0 1-1 0 0,0 0 1 0 0,0 0 0 0 0,1 0-1 0 0,0 1 1 0 0,-7 13-1 0 0,12-20-121 0 0,1 0 0 0 0,-1 0 0 0 0,1 0 0 0 0,-1 0 0 0 0,1 0 0 0 0,-1 1 0 0 0,1-1 0 0 0,0 0 0 0 0,0 0 0 0 0,-1 0 0 0 0,1 0 0 0 0,0 1 0 0 0,0-1 0 0 0,0 0 0 0 0,0 0 0 0 0,0 0 0 0 0,1 0 0 0 0,-1 1 0 0 0,0-1 0 0 0,0 0 0 0 0,2 2 0 0 0,-1-1 7 0 0,0-1 1 0 0,0 1 0 0 0,0 0-1 0 0,0-1 1 0 0,1 1-1 0 0,-1-1 1 0 0,1 0-1 0 0,-1 0 1 0 0,1 1 0 0 0,0-1-1 0 0,-1 0 1 0 0,3 1-1 0 0,4 1 143 0 0,0 0-1 0 0,0 0 1 0 0,0-1 0 0 0,0 0-1 0 0,10 2 1 0 0,7-1 161 0 0,27 8 0 0 0,-44-9-298 0 0,-1 1 0 0 0,0-1 0 0 0,0 1 1 0 0,0 1-1 0 0,0-1 0 0 0,-1 1 0 0 0,1 0 0 0 0,6 6 0 0 0,-11-8-47 0 0,0 0-1 0 0,-1-1 0 0 0,1 1 0 0 0,0 0 1 0 0,-1 0-1 0 0,0 1 0 0 0,1-1 1 0 0,-1 0-1 0 0,0 0 0 0 0,0 1 1 0 0,0-1-1 0 0,-1 0 0 0 0,1 1 1 0 0,0-1-1 0 0,-1 1 0 0 0,0-1 1 0 0,1 1-1 0 0,-1-1 0 0 0,0 1 0 0 0,0-1 1 0 0,-1 1-1 0 0,1-1 0 0 0,0 1 1 0 0,-1-1-1 0 0,0 1 0 0 0,1-1 1 0 0,-1 1-1 0 0,0-1 0 0 0,-1 2 1 0 0,-1 2 6 0 0,0 0 1 0 0,-1-1 0 0 0,1 1 0 0 0,-1-1 0 0 0,0 0 0 0 0,-1 0 0 0 0,1-1-1 0 0,-1 1 1 0 0,0-1 0 0 0,-7 5 0 0 0,-3 1 27 0 0,8-5-14 0 0,1 0 0 0 0,-1-1 0 0 0,0 0 0 0 0,-1 0 0 0 0,-9 3 0 0 0,14-6-18 0 0,1-1 0 0 0,-1 1 1 0 0,1-1-1 0 0,-1 1 0 0 0,0-1 0 0 0,1 0 1 0 0,-1 0-1 0 0,1-1 0 0 0,-1 1 1 0 0,0 0-1 0 0,1-1 0 0 0,-1 0 0 0 0,1 1 1 0 0,-1-1-1 0 0,1 0 0 0 0,-1 0 1 0 0,1-1-1 0 0,0 1 0 0 0,0 0 0 0 0,-1-1 1 0 0,-1-1-1 0 0,1 0 3 0 0,-1 0-1 0 0,1-1 1 0 0,0 1-1 0 0,0-1 1 0 0,0 0 0 0 0,0 0-1 0 0,1 0 1 0 0,0 0 0 0 0,-1 0-1 0 0,2 0 1 0 0,-1-1-1 0 0,0 1 1 0 0,1-1 0 0 0,0 1-1 0 0,0-1 1 0 0,-1-7 0 0 0,1 0 12 0 0,1-1 1 0 0,0 1 0 0 0,1 0 0 0 0,0 0-1 0 0,5-16 1 0 0,-3 16-22 0 0,1 1 0 0 0,1-1 0 0 0,-1 1 0 0 0,11-16 0 0 0,6-14 0 0 0,-12 26-199 0 0,-1 0-1 0 0,2 1 1 0 0,0 0 0 0 0,1 0-1 0 0,0 1 1 0 0,20-18-1 0 0,-12 13-572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7:24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81 11888 0 0,'-4'5'-27'0'0,"-13"15"814"0"0,17-19-758 0 0,-1-1-1 0 0,0 1 1 0 0,0-1-1 0 0,0 1 1 0 0,1-1-1 0 0,-1 1 1 0 0,0-1-1 0 0,0 0 1 0 0,0 1-1 0 0,0-1 1 0 0,0 0-1 0 0,0 0 1 0 0,0 1 0 0 0,1-1-1 0 0,-1 0 1 0 0,0 0-1 0 0,0 0 1 0 0,0 0-1 0 0,0 0 1 0 0,0 0-1 0 0,0-1 1 0 0,0 1-1 0 0,-2-1 1 0 0,3 1 86 0 0,0 0 1 0 0,0 0 0 0 0,0 0-1 0 0,0 0 1 0 0,-1 0-1 0 0,1 0 1 0 0,0 0-1 0 0,0 0 1 0 0,0 0-1 0 0,0 0 1 0 0,-2-1 1154 0 0,2 1-1154 0 0,0 0 0 0 0,0-1-1 0 0,0 1 1 0 0,0 0-1 0 0,0 0 1 0 0,0 0-1 0 0,0 0 1 0 0,-1 0-1 0 0,1-1 1 0 0,0 1-1 0 0,0 0 1 0 0,0 0-1 0 0,0 0 1 0 0,0 0-1 0 0,0-1 1 0 0,0 1-1 0 0,0 0 1 0 0,0 0-1 0 0,0 0 1 0 0,0 0 0 0 0,1-1-1 0 0,7-4 2200 0 0,21-4-1060 0 0,-24 7-643 0 0,171-40 2064 0 0,-120 31-2408 0 0,-13 0 17 0 0,-17 5-122 0 0,53-8 1 0 0,-64 12-249 0 0,-13 1 46 0 0,1 0 0 0 0,-1 1 0 0 0,1 0 0 0 0,-1-1 0 0 0,1 1 0 0 0,0 0 0 0 0,-1 0 0 0 0,5 1 0 0 0,-6-1 38 0 0,-1 0 1 0 0,0 0 0 0 0,0 0-1 0 0,1 0 1 0 0,-1 0-1 0 0,0 1 1 0 0,0-1-1 0 0,0 0 1 0 0,1 0-1 0 0,-1 0 1 0 0,0 0 0 0 0,0 0-1 0 0,0 1 1 0 0,0-1-1 0 0,1 0 1 0 0,-1 0-1 0 0,0 0 1 0 0,0 1-1 0 0,0-1 1 0 0,0 0 0 0 0,0 0-1 0 0,0 1 1 0 0,0-1-1 0 0,1 0 1 0 0,-1 0-1 0 0,0 0 1 0 0,0 1-1 0 0,0-1 1 0 0,0 0 0 0 0,0 0-1 0 0,0 1 1 0 0,0-1-1 0 0,0 0 1 0 0,0 0-1 0 0,0 1 1 0 0,-1-1-1 0 0,1 0 1 0 0,0 0 0 0 0,0 1-1 0 0,0-1 1 0 0,0 0-1 0 0,0 0 1 0 0,0 0-1 0 0,0 1 1 0 0,-1-1-1 0 0,1 0 1 0 0,0 0 0 0 0,0 0-1 0 0,0 0 1 0 0,-1 1-1 0 0,-6 10 17 0 0,-1-1 0 0 0,0 1-1 0 0,-13 12 1 0 0,9-10 121 0 0,-13 17 1 0 0,-56 70-198 0 0,-6 10 449 0 0,45-58 60 0 0,10-14-159 0 0,9-9-160 0 0,14-17-110 0 0,7-9-66 0 0,3-5-56 0 0,3-2-245 0 0,-1 0-1 0 0,1 0 0 0 0,0 1 1 0 0,5-5-1 0 0,3-2-808 0 0,5-7-406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7:24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3 9216 0 0,'0'0'706'0'0,"-1"0"-463"0"0,1-1-64 0 0,-1 1-1 0 0,1 0 0 0 0,-1-1 1 0 0,1 1-1 0 0,-1 0 1 0 0,1 0-1 0 0,-1 0 1 0 0,1 0-1 0 0,-1-1 1 0 0,1 1-1 0 0,-1 0 1 0 0,1 0-1 0 0,-1 0 1 0 0,1 0-1 0 0,-1 0 1 0 0,0 0-1 0 0,1 0 1 0 0,-1 1-1 0 0,-2 3 3721 0 0,2-1-4055 0 0,-4 3 731 0 0,1 0-1 0 0,1 1 0 0 0,-1 0 1 0 0,1 0-1 0 0,1 0 0 0 0,-1 0 0 0 0,1 1 1 0 0,0-1-1 0 0,-1 11 0 0 0,-5 17 365 0 0,-14 59-38 0 0,7-25-640 0 0,14-62-299 0 0,0-1-1 0 0,0 1 0 0 0,1-1 1 0 0,0 1-1 0 0,0 0 0 0 0,0-1 1 0 0,1 1-1 0 0,0-1 0 0 0,0 1 1 0 0,0-1-1 0 0,1 1 0 0 0,3 6 1 0 0,-4-9-1364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7:26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571 151 8520 0 0,'0'0'772'0'0,"3"-8"-616"0"0,-4 3 168 0 0,1 1 0 0 0,-1 0 0 0 0,0 0 0 0 0,-1-1 0 0 0,1 1 0 0 0,-1 0 0 0 0,1 0 0 0 0,-1 0 1 0 0,-1 1-1 0 0,1-1 0 0 0,0 0 0 0 0,-1 1 0 0 0,0 0 0 0 0,0-1 0 0 0,-5-4 0 0 0,2 2 442 0 0,-1 0 0 0 0,0 1-1 0 0,-1-1 1 0 0,1 1-1 0 0,-1 1 1 0 0,-13-6 0 0 0,-2 2-373 0 0,0 1 1 0 0,-1 1-1 0 0,0 2 1 0 0,0 0-1 0 0,-1 2 0 0 0,1 0 1 0 0,0 2-1 0 0,-1 0 1 0 0,-46 8-1 0 0,66-7-343 0 0,-1 1 0 0 0,1 0 0 0 0,0 0 0 0 0,0 0 0 0 0,0 0 1 0 0,0 1-1 0 0,0 0 0 0 0,1 0 0 0 0,-1 0 0 0 0,1 1 0 0 0,0-1 0 0 0,0 1 0 0 0,0 0 0 0 0,0 0 0 0 0,1 0 0 0 0,-4 6 0 0 0,-5 9-29 0 0,0 0 0 0 0,-13 35-1 0 0,16-35-5 0 0,2-1-15 0 0,0-1 0 0 0,2 1 0 0 0,-5 23 0 0 0,-5 57 0 0 0,14-91 0 0 0,-1 7 27 0 0,0 0 0 0 0,1-1-1 0 0,1 1 1 0 0,1 0 0 0 0,0-1-1 0 0,0 1 1 0 0,1-1 0 0 0,5 17-1 0 0,-4-20 85 0 0,1 0-1 0 0,0 0 0 0 0,0-1 1 0 0,1 0-1 0 0,0 0 1 0 0,0 0-1 0 0,1 0 1 0 0,0-1-1 0 0,1 0 0 0 0,8 8 1 0 0,-7-9 0 0 0,0 0 1 0 0,1-1 0 0 0,0-1-1 0 0,0 1 1 0 0,1-2-1 0 0,0 1 1 0 0,0-1-1 0 0,0-1 1 0 0,0 1 0 0 0,0-2-1 0 0,1 1 1 0 0,19 0-1 0 0,9 0 174 0 0,0-3-1 0 0,45-4 0 0 0,-54 1-297 0 0,-6 2 142 0 0,0-2-1 0 0,0-1 1 0 0,-1 0-1 0 0,28-11 1 0 0,-42 13-75 0 0,0-2 1 0 0,-1 1-1 0 0,1-2 1 0 0,-1 1 0 0 0,0-1-1 0 0,0 0 1 0 0,0 0-1 0 0,-1-1 1 0 0,0 0 0 0 0,0-1-1 0 0,0 1 1 0 0,-1-1-1 0 0,9-13 1 0 0,-9 9-28 0 0,-1 1 1 0 0,-1 0-1 0 0,0-1 1 0 0,0 0-1 0 0,-1 0 0 0 0,0 0 1 0 0,-1 0-1 0 0,-1-1 1 0 0,1-22-1 0 0,-2 9 31 0 0,-1-1-1 0 0,-2 1 1 0 0,-7-35-1 0 0,-12-15-9 0 0,10 41-32 0 0,-21-53-16 0 0,33 85 0 0 0,-1 0-14 0 0,0 0 0 0 0,0 0-1 0 0,0 0 1 0 0,0 0 0 0 0,0 0 0 0 0,-1 0-1 0 0,1 0 1 0 0,-1 1 0 0 0,1-1 0 0 0,-1 0 0 0 0,1 1-1 0 0,-1-1 1 0 0,0 1 0 0 0,0 0 0 0 0,0 0-1 0 0,0 0 1 0 0,0 0 0 0 0,0 0 0 0 0,0 0-1 0 0,0 0 1 0 0,0 0 0 0 0,0 1 0 0 0,-1-1 0 0 0,-3 0-1 0 0,4 1-199 0 0,-1 1 0 0 0,0-1 0 0 0,1 0 0 0 0,-1 1 0 0 0,0-1 0 0 0,1 1 0 0 0,-1 0 0 0 0,1 0 0 0 0,-1 0 0 0 0,1 0 0 0 0,-1 0 0 0 0,1 0 0 0 0,-3 3 0 0 0,-10 3-3576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7:29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 7280 0 0,'0'0'1493'0'0,"-9"-3"4196"0"0,7 1-4543 0 0,10 2-678 0 0,3 0-217 0 0,-1 1 0 0 0,13 3 1 0 0,12 2 240 0 0,259 1 1208 0 0,-278-7-1643 0 0,105 5 305 0 0,-83-5 135 0 0,-37 0-572 0 0,0-1 26 0 0,3 0 92 0 0,-3 1 31 0 0,7-11-1322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7:30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89 1840 0 0,'0'0'7334'0'0,"0"-1"-7259"0"0,-1 1 0 0 0,1-1-1 0 0,0 1 1 0 0,-1-1-1 0 0,1 0 1 0 0,0 1-1 0 0,0-1 1 0 0,0 1 0 0 0,0-1-1 0 0,0 1 1 0 0,0-1-1 0 0,-1 1 1 0 0,1-1 0 0 0,0 0-1 0 0,1 0 1 0 0,1-1 82 0 0,0-1 1 0 0,0 1-1 0 0,0 0 1 0 0,0 0-1 0 0,1 0 0 0 0,-1 0 1 0 0,1 0-1 0 0,4-2 1 0 0,23-10 1779 0 0,-24 12-1589 0 0,0 0 0 0 0,0 1 0 0 0,1 0 0 0 0,-1 0 0 0 0,11 0 0 0 0,327 4 809 0 0,-250 4-985 0 0,-33-2-24 0 0,17 5-156 0 0,-48-6 345 0 0,42 2 1 0 0,36-1 339 0 0,97-10-129 0 0,-73-1 125 0 0,77-6-283 0 0,69-10-283 0 0,29-3-14 0 0,-218 20 69 0 0,-1 5 0 0 0,90 10-1 0 0,-153-7-11 0 0,88 7 1283 0 0,-91-12-645 0 0,-9 1-2303 0 0,-3 1-3695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7:31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63 5528 0 0,'0'0'422'0'0,"-5"-21"3669"0"0,3 20-3875 0 0,1-1 0 0 0,0 1 1 0 0,-1 0-1 0 0,1 0 0 0 0,0-1 0 0 0,0 1 1 0 0,0-1-1 0 0,0 1 0 0 0,0-1 0 0 0,0 1 1 0 0,0-1-1 0 0,1 0 0 0 0,-1 1 0 0 0,1-1 0 0 0,-1 0 1 0 0,0-3 955 0 0,5-7 1678 0 0,26 14-2143 0 0,0 1-1 0 0,-1 2 0 0 0,51 13 0 0 0,32 7-39 0 0,-34-14-367 0 0,114 15 416 0 0,-55-6-671 0 0,-1 0-26 0 0,20-2-7 0 0,93 9 94 0 0,138 14 480 0 0,-71-5-110 0 0,-165-36-288 0 0,-55-4 4 0 0,-61-1-125 0 0,-25 3-35 0 0,0 1 1 0 0,16-1-1 0 0,-24 2 16 0 0,-2 0-67 0 0,0 0 1 0 0,0 0-1 0 0,-1 0 0 0 0,1 0 0 0 0,0 0 0 0 0,0 0 0 0 0,0 0 1 0 0,0 0-1 0 0,-1 0 0 0 0,1-1 0 0 0,0 1 0 0 0,0 0 0 0 0,0 0 1 0 0,0 0-1 0 0,0 0 0 0 0,-1 0 0 0 0,1 0 0 0 0,0 0 1 0 0,0 0-1 0 0,0-1 0 0 0,0 1 0 0 0,0 0 0 0 0,0 0 0 0 0,0 0 1 0 0,-1 0-1 0 0,1 0 0 0 0,0 0 0 0 0,0-1 0 0 0,0 1 0 0 0,0 0 1 0 0,0 0-1 0 0,0 0 0 0 0,0 0 0 0 0,0-1 0 0 0,0 1 0 0 0,0 0 1 0 0,0 0-1 0 0,0 0 0 0 0,0 0 0 0 0,0-1 0 0 0,0 1 0 0 0,0 0 1 0 0,0 0-1 0 0,0 0 0 0 0,0 0 0 0 0,0-1 0 0 0,0 1 0 0 0,0 0 1 0 0,0 0-1 0 0,1 0 0 0 0,-1 0 0 0 0,0 0 0 0 0,0-1 0 0 0,0 1 1 0 0,0 0-1 0 0,0 0 0 0 0,0 0 0 0 0,0 0 0 0 0,1 0 1 0 0,-1 0-1 0 0,0 0 0 0 0,0 0 0 0 0,0-1 0 0 0,0 1 0 0 0,0 0 1 0 0,1 0-1 0 0,-1 0 0 0 0,0 0 0 0 0,0 0 0 0 0,-10-2-6385 0 0,2 2-549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1:27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37 1840 0 0,'-12'7'160'0'0,"11"-6"178"0"0,-1 0-1 0 0,1 0 1 0 0,-1 0-1 0 0,1-1 1 0 0,-1 1 0 0 0,1-1-1 0 0,-1 1 1 0 0,-2 0 0 0 0,-14 0 14198 0 0,33-11-13184 0 0,1 4-767 0 0,-1 0 0 0 0,2 1-1 0 0,-1 1 1 0 0,25-4 0 0 0,-36 7-469 0 0,28-4 566 0 0,1 2 0 0 0,41 0 0 0 0,71 9 532 0 0,-102-3-858 0 0,250 29 1408 0 0,-279-30-1672 0 0,4 0 30 0 0,-1 0-1 0 0,1-1 1 0 0,-1-1-1 0 0,1 0 1 0 0,0-2-1 0 0,32-6 1 0 0,-48 7-69 0 0,-3 0 11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7:33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24 293 6560 0 0,'0'0'593'0'0,"-10"2"1844"0"0,9-2-2145 0 0,0-1 0 0 0,1 1 0 0 0,-1-1 0 0 0,0 0 0 0 0,0 1 0 0 0,0-1 0 0 0,0 0 0 0 0,1 0 0 0 0,-1 0 0 0 0,0 1 0 0 0,1-1 0 0 0,-1 0 0 0 0,0 0 0 0 0,1 0 0 0 0,0 0 0 0 0,-1 0 0 0 0,1 0 0 0 0,-1 0 0 0 0,1 0 0 0 0,0 0 0 0 0,0 0 0 0 0,-1-3 0 0 0,2 2-8 0 0,-1 0 0 0 0,0 0 0 0 0,1 0 0 0 0,-1 0 0 0 0,1 0-1 0 0,0 0 1 0 0,-1-1 0 0 0,1 2 0 0 0,0-1 0 0 0,0 0 0 0 0,2-2 0 0 0,2-3 229 0 0,0 1 0 0 0,1-1 0 0 0,0 1 0 0 0,0 0 0 0 0,9-6 0 0 0,91-54 2485 0 0,-52 34-2252 0 0,-29 17-886 0 0,1 0-1 0 0,0 2 0 0 0,1 0 1 0 0,0 2-1 0 0,1 1 1 0 0,45-10-1 0 0,-61 18-1552 0 0,-8 1-291 0 0,-16-4-5986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7:33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0 14600 0 0,'0'0'664'0'0,"-1"2"-8"0"0,-1 1-539 0 0,0 1 1 0 0,-1-1 0 0 0,1 1 0 0 0,1 0 0 0 0,-1 0 0 0 0,0 0 0 0 0,1 0 0 0 0,0 0-1 0 0,0 1 1 0 0,0-1 0 0 0,1 0 0 0 0,-1 0 0 0 0,1 1 0 0 0,0 5 0 0 0,2 10 1559 0 0,6 36 0 0 0,-4-34-1329 0 0,20 110 1133 0 0,48 146-1 0 0,-66-258-1515 0 0,-2-10-101 0 0,-1 0 0 0 0,0 0 0 0 0,0 0 0 0 0,1 20 1 0 0,-4-28-68 0 0,0-1 1 0 0,0 1 0 0 0,0-1 0 0 0,0 0 0 0 0,-1 1 0 0 0,1-1 0 0 0,0 0 0 0 0,-1 1-1 0 0,1-1 1 0 0,-1 0 0 0 0,1 1 0 0 0,-1-1 0 0 0,0 0 0 0 0,0 2 0 0 0</inkml:trace>
  <inkml:trace contextRef="#ctx0" brushRef="#br0" timeOffset="1">17 644 6912 0 0,'-2'0'-1202'0'0,"-13"5"12001"0"0,24-6-7858 0 0,21-4-1271 0 0,0-2 0 0 0,0 0 0 0 0,48-21 0 0 0,-45 15-1440 0 0,0 2 0 0 0,48-10 1 0 0,-56 18-957 0 0,-1 0 0 0 0,1 1 0 0 0,0 2 0 0 0,36 3 0 0 0,-44-1-1194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7:33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17 407 7368 0 0,'-1'-1'342'0'0,"0"0"1"0"0,0 0-1 0 0,0 0 1 0 0,0 0-1 0 0,0 0 1 0 0,0 0-1 0 0,0 0 1 0 0,0 0-1 0 0,0 0 1 0 0,0 0-1 0 0,0 0 1 0 0,1-1-1 0 0,-1 1 1 0 0,0 0-1 0 0,1 0 0 0 0,-1-1 1 0 0,1 1-1 0 0,0-1 1 0 0,-1 1-1 0 0,1 0 1 0 0,0-3-1 0 0,-1-4 1259 0 0,1 1 1 0 0,1-1-1 0 0,0-8 0 0 0,0 6-2071 0 0,27-153 5106 0 0,-20 117-4482 0 0,-8 42-131 0 0,1 8-14 0 0,0-1 0 0 0,0 1 0 0 0,0-1-1 0 0,0 1 1 0 0,3 5 0 0 0,2 5-9 0 0,1 8-7 0 0,10 28 60 0 0,-15-46-22 0 0,0 0 0 0 0,0 0-1 0 0,0 0 1 0 0,1 0-1 0 0,-1-1 1 0 0,1 1-1 0 0,0-1 1 0 0,0 0 0 0 0,4 4-1 0 0,-5-6-15 0 0,-1 0-1 0 0,0-1 1 0 0,0 1-1 0 0,1-1 1 0 0,-1 1-1 0 0,0-1 1 0 0,1 1-1 0 0,-1-1 1 0 0,1 0 0 0 0,-1 0-1 0 0,0 0 1 0 0,1 0-1 0 0,-1 0 1 0 0,1 0-1 0 0,-1 0 1 0 0,0 0-1 0 0,1 0 1 0 0,-1-1-1 0 0,0 1 1 0 0,1-1-1 0 0,-1 1 1 0 0,0-1 0 0 0,1 1-1 0 0,-1-1 1 0 0,2-1-1 0 0,4-2 70 0 0,0-1-1 0 0,-1 0 1 0 0,7-7-1 0 0,-10 10-68 0 0,11-11 82 0 0,-1 1 1 0 0,-1-2-1 0 0,0 0 0 0 0,-1 0 1 0 0,0-1-1 0 0,12-23 0 0 0,24-50-3235 0 0,-32 56 1284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7:34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1 11976 0 0,'0'0'922'0'0,"-1"7"-564"0"0,-5 46 2940 0 0,2 1 0 0 0,3 57 0 0 0,1-66-2297 0 0,15 179 407 0 0,6-105-1408 0 0,-9-60 0 0 0,-5-39-1832 0 0,-6-14-256 0 0</inkml:trace>
  <inkml:trace contextRef="#ctx0" brushRef="#br0" timeOffset="1">0 436 14280 0 0,'1'-1'78'0'0,"-1"1"0"0"0,0 0 0 0 0,0 0 0 0 0,0-1 0 0 0,0 1 0 0 0,0 0 0 0 0,0 0 0 0 0,0 0 0 0 0,1-1 0 0 0,-1 1 0 0 0,0 0 1 0 0,0 0-1 0 0,0 0 0 0 0,0-1 0 0 0,1 1 0 0 0,-1 0 0 0 0,0 0 0 0 0,0 0 0 0 0,1 0 0 0 0,-1-1 0 0 0,0 1 0 0 0,0 0 0 0 0,1 0 0 0 0,-1 0 1 0 0,0 0-1 0 0,0 0 0 0 0,1 0 0 0 0,-1 0 0 0 0,0 0 0 0 0,0 0 0 0 0,1 0 0 0 0,-1 0 0 0 0,0 0 0 0 0,0 0 0 0 0,1 0 0 0 0,-1 0 0 0 0,19-2 1833 0 0,-9 1-148 0 0,4-1-828 0 0,100-16 3839 0 0,-56 15-6676 0 0,-43 4-1545 0 0,26 3 0 0 0,-19 0-4196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7:34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7 166 17103 0 0,'-7'14'1551'0'0,"8"-13"-1516"0"0,-1-1-1 0 0,1 1 1 0 0,-1-1 0 0 0,1 0-1 0 0,-1 1 1 0 0,1-1-1 0 0,0 1 1 0 0,-1-1 0 0 0,1 0-1 0 0,-1 0 1 0 0,1 1-1 0 0,0-1 1 0 0,-1 0 0 0 0,1 0-1 0 0,0 0 1 0 0,-1 0-1 0 0,1 0 1 0 0,0 0 0 0 0,-1 0-1 0 0,1 0 1 0 0,0 0-1 0 0,-1 0 1 0 0,1 0 0 0 0,-1 0-1 0 0,1 0 1 0 0,0-1-1 0 0,0 1 1 0 0,19-9 860 0 0,-8 0-340 0 0,0-1 0 0 0,-1 0 1 0 0,16-18-1 0 0,-23 22-472 0 0,1 0 0 0 0,0-1 0 0 0,-1 1 0 0 0,0-1 1 0 0,-1 0-1 0 0,0 0 0 0 0,0 0 0 0 0,4-15 0 0 0,-6 19-87 0 0,-1-1 0 0 0,0 1 0 0 0,1-1 0 0 0,-1 1-1 0 0,0 0 1 0 0,-2-7 0 0 0,2 9 7 0 0,0 1 1 0 0,0-1-1 0 0,0 1 1 0 0,0-1-1 0 0,0 1 0 0 0,0-1 1 0 0,0 1-1 0 0,0-1 1 0 0,0 1-1 0 0,0 0 1 0 0,0-1-1 0 0,0 1 0 0 0,-1-1 1 0 0,1 1-1 0 0,0-1 1 0 0,0 1-1 0 0,-1 0 1 0 0,1-1-1 0 0,0 1 0 0 0,-1-1 1 0 0,1 1-1 0 0,0 0 1 0 0,-1-1-1 0 0,1 1 0 0 0,0 0 1 0 0,-1 0-1 0 0,1-1 1 0 0,-1 1-1 0 0,1 0 1 0 0,-1 0-1 0 0,1 0 0 0 0,-1-1 1 0 0,1 1-1 0 0,0 0 1 0 0,-1 0-1 0 0,1 0 1 0 0,-1 0-1 0 0,1 0 0 0 0,-1 0 1 0 0,1 0-1 0 0,-1 0 1 0 0,0 0-1 0 0,-10 8 842 0 0,2 2-555 0 0,2-1 0 0 0,-1 1 0 0 0,1 1 0 0 0,1-1 0 0 0,0 1 0 0 0,0 0 0 0 0,1 1 0 0 0,-3 11 0 0 0,5-14-256 0 0,1 0 0 0 0,0 0 0 0 0,0 0 0 0 0,1 0 0 0 0,0 0 0 0 0,1 1 0 0 0,0-1 0 0 0,1 0 0 0 0,0 0 0 0 0,0 0 0 0 0,4 14 0 0 0,-4-21-37 0 0,-1 0 0 0 0,1 0 0 0 0,0 0 0 0 0,0 0 0 0 0,0 0 0 0 0,1-1 0 0 0,-1 1 0 0 0,0 0 0 0 0,1-1 0 0 0,-1 1 0 0 0,1-1 0 0 0,-1 1 0 0 0,1-1 0 0 0,2 2 0 0 0,-3-3-59 0 0,1 0 1 0 0,-1 0-1 0 0,1 0 0 0 0,-1 1 1 0 0,1-2-1 0 0,-1 1 0 0 0,1 0 1 0 0,-1 0-1 0 0,1 0 0 0 0,-1-1 1 0 0,0 1-1 0 0,1-1 0 0 0,-1 1 1 0 0,1-1-1 0 0,0 0 0 0 0,3-1-168 0 0,7-2-811 0 0,-1 0-1 0 0,0-1 1 0 0,0-1 0 0 0,0 1-1 0 0,13-11 1 0 0,9-7-1006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7: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3 15120 0 0,'0'0'693'0'0,"-1"0"-21"0"0,-1-1-636 0 0,1 1 1 0 0,-1-1-1 0 0,1 1 0 0 0,-1 0 1 0 0,1 0-1 0 0,-1 0 0 0 0,1 0 1 0 0,-1 0-1 0 0,1 0 0 0 0,-1 0 1 0 0,1 1-1 0 0,-1-1 1 0 0,1 0-1 0 0,-1 1 0 0 0,1-1 1 0 0,-1 1-1 0 0,-1 1 0 0 0,-2 0 422 0 0,-8 3 808 0 0,-1 0 1 0 0,1 1 0 0 0,-19 12-1 0 0,27-14-905 0 0,0 1 0 0 0,-1 0 0 0 0,2 0 0 0 0,-1 0-1 0 0,1 0 1 0 0,0 1 0 0 0,-5 8 0 0 0,8-13-347 0 0,1-1 1 0 0,0 1-1 0 0,-1 0 0 0 0,1 0 1 0 0,0-1-1 0 0,-1 1 1 0 0,1 0-1 0 0,0-1 0 0 0,0 1 1 0 0,0 0-1 0 0,0 0 1 0 0,-1 0-1 0 0,1-1 0 0 0,0 1 1 0 0,1 0-1 0 0,-1 1 1 0 0,0-2 9 0 0,0 1 1 0 0,0-1 0 0 0,1 0 0 0 0,-1 1 0 0 0,0-1-1 0 0,0 0 1 0 0,1 1 0 0 0,-1-1 0 0 0,0 0 0 0 0,1 1-1 0 0,-1-1 1 0 0,0 0 0 0 0,1 0 0 0 0,-1 0 0 0 0,0 1-1 0 0,1-1 1 0 0,-1 0 0 0 0,1 0 0 0 0,-1 0 0 0 0,0 0-1 0 0,1 1 1 0 0,3-1 162 0 0,-1 0 0 0 0,1 0 1 0 0,-1 0-1 0 0,0 0 0 0 0,6-1 0 0 0,-2 0-35 0 0,6 1-147 0 0,3-1 36 0 0,-1 2 1 0 0,1 0 0 0 0,-1 0 0 0 0,21 5 0 0 0,-32-5-28 0 0,0 1 0 0 0,0-1 0 0 0,0 1 0 0 0,0-1 0 0 0,-1 1 0 0 0,1 0 0 0 0,0 1 0 0 0,-1-1 0 0 0,0 0 0 0 0,1 1 0 0 0,-1 0 0 0 0,0 0 0 0 0,0 0 0 0 0,-1 0 0 0 0,1 0 0 0 0,-1 1 0 0 0,1-1 0 0 0,-1 1 0 0 0,0 0-1 0 0,0-1 1 0 0,1 6 0 0 0,0 1 46 0 0,-1 0-1 0 0,0 1 1 0 0,0-1-1 0 0,-1 1 0 0 0,0-1 1 0 0,-1 1-1 0 0,0-1 0 0 0,-1 1 1 0 0,0-1-1 0 0,-1 1 0 0 0,0-1 1 0 0,0 1-1 0 0,-1-1 1 0 0,-1 0-1 0 0,1 0 0 0 0,-7 9 1 0 0,1 0 1 0 0,-2-1 1 0 0,0 0 0 0 0,-1 0-1 0 0,-1-1 1 0 0,0-1 0 0 0,-1 0-1 0 0,-19 16 1 0 0,28-28-358 0 0,0-1 0 0 0,0 1 0 0 0,0-1 0 0 0,-1 0 0 0 0,1 0 0 0 0,-1 0 0 0 0,1-1 0 0 0,-9 2 0 0 0,-4-1-1216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7:35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56 157 12896 0 0,'0'0'997'0'0,"9"-8"662"0"0,-5 5-971 0 0,0 0 0 0 0,-1 0 1 0 0,1-1-1 0 0,-1 1 1 0 0,0-1-1 0 0,0 1 1 0 0,0-1-1 0 0,3-6 1 0 0,-4 5-402 0 0,1 0 1 0 0,-1 1-1 0 0,0-1 1 0 0,-1 0-1 0 0,1-1 0 0 0,-1 1 1 0 0,0 0-1 0 0,0 0 1 0 0,-1 0-1 0 0,1-1 1 0 0,-1 1-1 0 0,-1-7 1 0 0,1 10-274 0 0,-1 0 1 0 0,1 0 0 0 0,-1-1-1 0 0,1 1 1 0 0,-1 0 0 0 0,0 0-1 0 0,0 0 1 0 0,0 0-1 0 0,0 0 1 0 0,0 0 0 0 0,-3-3-1 0 0,4 4-14 0 0,-1 0-1 0 0,0 1 1 0 0,0-1-1 0 0,0 0 1 0 0,0 0-1 0 0,0 0 0 0 0,0 1 1 0 0,0-1-1 0 0,-1 1 1 0 0,1-1-1 0 0,0 1 1 0 0,0-1-1 0 0,0 1 0 0 0,-1 0 1 0 0,1-1-1 0 0,0 1 1 0 0,0 0-1 0 0,-1 0 1 0 0,1 0-1 0 0,0 0 0 0 0,-1 0 1 0 0,0 0-1 0 0,-1 1 67 0 0,0 0-1 0 0,1 0 1 0 0,-1 0-1 0 0,1 1 1 0 0,-1-1-1 0 0,1 0 1 0 0,0 1-1 0 0,-1 0 1 0 0,1-1-1 0 0,0 1 1 0 0,0 0-1 0 0,0 0 1 0 0,0 0-1 0 0,1 1 1 0 0,-1-1-1 0 0,0 0 1 0 0,-1 5-1 0 0,-2 1 64 0 0,1 1 0 0 0,0 0 0 0 0,-4 15 0 0 0,5-12-90 0 0,0-1 0 0 0,1 1 0 0 0,0-1 0 0 0,1 13 0 0 0,1-18-25 0 0,0 0 0 0 0,0 0-1 0 0,1-1 1 0 0,-1 1 0 0 0,2 0-1 0 0,-1-1 1 0 0,0 1-1 0 0,1-1 1 0 0,0 1 0 0 0,3 5-1 0 0,-4-9-93 0 0,1 0 1 0 0,0 0-1 0 0,-1 0 0 0 0,1 0 1 0 0,0 0-1 0 0,0 0 0 0 0,0 0 0 0 0,0 0 1 0 0,0-1-1 0 0,0 1 0 0 0,0-1 1 0 0,1 1-1 0 0,-1-1 0 0 0,1 0 1 0 0,-1 0-1 0 0,1 0 0 0 0,-1 0 0 0 0,1-1 1 0 0,0 1-1 0 0,-1-1 0 0 0,5 1 1 0 0,-3-1-101 0 0,-1 0 0 0 0,1-1 0 0 0,0 1 0 0 0,0-1 0 0 0,0 1 0 0 0,0-1 0 0 0,0 0 0 0 0,-1-1 0 0 0,1 1 0 0 0,0-1 0 0 0,-1 1 0 0 0,1-1 0 0 0,4-4 0 0 0,7-4-1355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7:35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19351 0 0,'0'0'439'0'0,"5"36"3194"0"0,6 24-1749 0 0,-6-37-1797 0 0,-1 1 0 0 0,1 36-1 0 0,-2 107 1962 0 0,4-207-2048 0 0,-5 14 0 0 0,1-1 0 0 0,1 1 0 0 0,10-34 0 0 0,-11 50 0 0 0,0 1 0 0 0,0-1 0 0 0,1 1 0 0 0,1 0 0 0 0,0 0 0 0 0,0 0 0 0 0,0 1 0 0 0,1 0 0 0 0,1 0 0 0 0,-1 0 0 0 0,1 1 0 0 0,8-7 0 0 0,-12 12-195 0 0,0 0 0 0 0,1 1 0 0 0,-1-1-1 0 0,0 0 1 0 0,1 1 0 0 0,-1 0 0 0 0,1 0 0 0 0,-1 0-1 0 0,1 0 1 0 0,0 1 0 0 0,-1-1 0 0 0,1 1-1 0 0,0 0 1 0 0,-1 0 0 0 0,1 0 0 0 0,0 1 0 0 0,-1-1-1 0 0,1 1 1 0 0,-1 0 0 0 0,1 0 0 0 0,6 3 0 0 0,2 3-8334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7:37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9 161 5528 0 0,'0'0'422'0'0,"-8"-8"3832"0"0,8 7-3599 0 0,-1-1 1 0 0,1 1 0 0 0,0-1-1 0 0,0 1 1 0 0,0-1 0 0 0,0 1-1 0 0,1-1 1 0 0,-1 1 0 0 0,0-1 0 0 0,0 1-1 0 0,2-3 1 0 0,10-15 2749 0 0,-5 12-2908 0 0,1 0 1 0 0,14-9-1 0 0,-11 8 540 0 0,4-4-554 0 0,37-26 569 0 0,-46 34-990 0 0,1 0 1 0 0,0 1-1 0 0,-1-1 1 0 0,1 1-1 0 0,1 1 0 0 0,7-3 1 0 0,-12 5-40 0 0,-1 0 1 0 0,1 0-1 0 0,0 0 1 0 0,0 0 0 0 0,0 1-1 0 0,0-1 1 0 0,0 1-1 0 0,0-1 1 0 0,0 1-1 0 0,0 0 1 0 0,4 3-1 0 0,-4-3-279 0 0,-1 0-1 0 0,0 0 1 0 0,0 0 0 0 0,0 1-1 0 0,-1-1 1 0 0,1 1-1 0 0,2 1 1 0 0,-4-2-260 0 0,1 0 1 0 0,0 0-1 0 0,-1 0 1 0 0,1 0-1 0 0,0 0 0 0 0,-1 0 1 0 0,1 0-1 0 0,-1 0 1 0 0,0 1-1 0 0,1-1 1 0 0,-1 0-1 0 0,0 0 1 0 0,0 0-1 0 0,1 2 0 0 0,-3 7-6599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7:37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 15632 0 0,'-3'0'223'0'0,"0"1"1"0"0,0 0 0 0 0,0 0-1 0 0,1 0 1 0 0,-1 0 0 0 0,0 1 0 0 0,1-1-1 0 0,-1 1 1 0 0,-4 3 0 0 0,6-4-62 0 0,0 1 0 0 0,0 0 0 0 0,0-1 1 0 0,0 1-1 0 0,0-1 0 0 0,0 1 0 0 0,0 0 0 0 0,1 0 1 0 0,-1 0-1 0 0,0-1 0 0 0,1 1 0 0 0,0 0 0 0 0,-1 0 0 0 0,1 0 1 0 0,0 0-1 0 0,0 3 0 0 0,-5 113 1729 0 0,-21 127-1 0 0,18-197-1338 0 0,-6 71 767 0 0,13-102-1120 0 0,1-1 0 0 0,1 1 0 0 0,0-1 0 0 0,1 0 0 0 0,6 22 0 0 0,-7-34-151 0 0,1-1-1 0 0,-1 1 0 0 0,1 0 0 0 0,-1-1 0 0 0,1 1 0 0 0,0-1 0 0 0,1 0 1 0 0,-1 0-1 0 0,0 0 0 0 0,1 0 0 0 0,0 0 0 0 0,0 0 0 0 0,0-1 0 0 0,0 1 0 0 0,0-1 1 0 0,0 0-1 0 0,1 0 0 0 0,-1 0 0 0 0,0-1 0 0 0,1 1 0 0 0,0-1 0 0 0,-1 1 0 0 0,1-1 1 0 0,0 0-1 0 0,0-1 0 0 0,0 1 0 0 0,0-1 0 0 0,6 0 0 0 0,13 1 63 0 0,1 0-1 0 0,-1 2 1 0 0,46 10 0 0 0,-46-6-1729 0 0,32 14 1 0 0,-36-11 88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1:28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10104 0 0,'0'0'10214'0'0,"14"-3"-9177"0"0,105 22 2543 0 0,-90-14-3139 0 0,1-1 0 0 0,38-1 0 0 0,61-6 485 0 0,-56 0-607 0 0,347 3 441 0 0,-354 7-627 0 0,-39-4-75 0 0,0-1 0 0 0,53-2 0 0 0,-76-1-37 0 0,1 0 1 0 0,-1 0 0 0 0,0 0-1 0 0,1-1 1 0 0,-1 0-1 0 0,0 0 1 0 0,0 0-1 0 0,0 0 1 0 0,4-4 0 0 0,13-6-1286 0 0,-18 10 557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7:47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6992 0 0,'0'0'772'0'0,"13"5"-107"0"0,20 0-574 0 0,-24-1 348 0 0,0 0 1 0 0,0-1 0 0 0,0-1-1 0 0,1 1 1 0 0,12 1 0 0 0,52 1 238 0 0,-34-3-642 0 0,14-2 141 0 0,-21-1-101 0 0,17-1-40 0 0,-21 1-17 0 0,37 3 1 0 0,55 5-20 0 0,17-4 287 0 0,3 0 1043 0 0,-119-3-1438 0 0,28-1 0 0 0,-5-1 67 0 0,91-4 367 0 0,-83 3-468 0 0,126-13 294 0 0,-111 10-40 0 0,116 4 0 0 0,-96 3-80 0 0,98-4 234 0 0,277 14 332 0 0,-346-7-654 0 0,-81-3 56 0 0,170 8 0 0 0,394 4 224 0 0,-339-26 765 0 0,-211 9-994 0 0,16-1 76 0 0,-23 4-4512 0 0,-26 1-637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7:52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1 332 5528 0 0,'0'0'2982'0'0,"8"-4"-464"0"0,14-4-2231 0 0,0 1 1 0 0,0 2-1 0 0,0 0 1 0 0,37-3-1 0 0,11-2-279 0 0,34-5-111 0 0,-33 5 202 0 0,26 4 364 0 0,-44 4-19 0 0,740-10 4109 0 0,-496 14-4311 0 0,50 0 202 0 0,-82-3 178 0 0,391-18 1748 0 0,-443 4-1712 0 0,91-9 36 0 0,-198 13-538 0 0,235-31 51 0 0,-246 29-119 0 0,53-9-11 0 0,76-19 555 0 0,-133 14-632 0 0,-89 26 0 0 0,1 1-4 0 0,0-1 0 0 0,-1 0-1 0 0,1 0 1 0 0,0-1 0 0 0,-1 1-1 0 0,1 0 1 0 0,-1-1 0 0 0,0 0-1 0 0,1 1 1 0 0,-1-1 0 0 0,4-4-1 0 0,-6 6-78 0 0,0 0 0 0 0,0 0 0 0 0,0 0 0 0 0,1 0 0 0 0,-1-1 0 0 0,0 1 0 0 0,0 0 1 0 0,0 0-1 0 0,0 0 0 0 0,1 0 0 0 0,-1 0 0 0 0,0 0 0 0 0,0 0 0 0 0,0 0 0 0 0,0-1 0 0 0,0 1 0 0 0,0 0 0 0 0,1 0 0 0 0,-1 0 0 0 0,0 0 0 0 0,0 0 0 0 0,0-1 0 0 0,0 1 0 0 0,0 0 0 0 0,0 0 0 0 0,0 0 0 0 0,0 0 0 0 0,0-1 0 0 0,0 1 0 0 0,0 0 0 0 0,0 0 0 0 0,0 0 0 0 0,0 0 0 0 0,0-1 0 0 0,0 1 0 0 0,0 0 0 0 0,0 0 0 0 0,0 0 1 0 0,0-1-1 0 0,0 1 0 0 0,0 0 0 0 0,0 0 0 0 0,0 0 0 0 0,0 0 0 0 0,-1 0 0 0 0,1-1 0 0 0,0 1 0 0 0,0 0 0 0 0,-1-1 18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7:53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2304 0 0,'2'0'5866'0'0,"15"-1"-3612"0"0,-3 1-1592 0 0,0 0-1 0 0,0 1 1 0 0,18 3-1 0 0,-8 0-939 0 0,-12-2-178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7:58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61 7544 0 0,'0'0'361'0'0,"-3"-8"62"0"0,-15-15 16534 0 0,32 25-14705 0 0,32 2-2566 0 0,-23-5 647 0 0,32-5 0 0 0,-20 1-180 0 0,-5 3-165 0 0,1 2 1 0 0,-1 1-1 0 0,33 6 0 0 0,-50-6 232 0 0,67 13 226 0 0,-52-8-326 0 0,0-2 0 0 0,42 2-1 0 0,36 0 95 0 0,159 10 231 0 0,-101-11-138 0 0,-49-2-142 0 0,333-13 1067 0 0,-252-11-1084 0 0,117-5-104 0 0,-173 28 25 0 0,2 0 17 0 0,-141-2-76 0 0,6-2 45 0 0,-6 2 6 0 0,-1-1-55 0 0,-1 0-1 0 0,1-1 1 0 0,0 1-1 0 0,-1 0 0 0 0,1 0 1 0 0,-1 0-1 0 0,1 0 1 0 0,-1 0-1 0 0,0 0 1 0 0,1 0-1 0 0,-1 0 0 0 0,0 0 1 0 0,0 0-1 0 0,0 0 1 0 0,1 0-1 0 0,-1 0 1 0 0,0 1-1 0 0,0-1 0 0 0,-2-1 1 0 0,1 1-9 0 0,-1-1 0 0 0,1 1 0 0 0,-1 0 0 0 0,1 0 0 0 0,-1 0 0 0 0,1 0 1 0 0,-4 0-1 0 0,0-2-233 0 0,-1 1-3647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7:59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385 4 15664 0 0,'0'0'1417'0'0,"-8"0"-301"0"0,6-1-834 0 0,-1 0 0 0 0,1 1 1 0 0,-1-1-1 0 0,0 1 0 0 0,1-1 1 0 0,-1 1-1 0 0,0 0 0 0 0,1 0 0 0 0,-1 0 1 0 0,0 1-1 0 0,1-1 0 0 0,-1 1 1 0 0,0-1-1 0 0,1 1 0 0 0,-1 0 1 0 0,1 0-1 0 0,-1 0 0 0 0,1 0 0 0 0,-3 2 1 0 0,-7 4 159 0 0,1 0 1 0 0,-17 15 0 0 0,12-9-272 0 0,-39 28 227 0 0,-95 78-372 0 0,143-112-60 0 0,0 0 1 0 0,-11 16 0 0 0,16-20 29 0 0,0 0 1 0 0,0 1 0 0 0,0-1 0 0 0,0 0 0 0 0,0 1 0 0 0,1 0 0 0 0,0-1 0 0 0,0 1-1 0 0,0 0 1 0 0,-1 6 0 0 0,2-9 7 0 0,0 0 0 0 0,0 0 0 0 0,0 0 0 0 0,0 0-1 0 0,1 0 1 0 0,-1 0 0 0 0,0 0 0 0 0,1 0 0 0 0,-1-1 0 0 0,0 1-1 0 0,1 0 1 0 0,-1 0 0 0 0,1 0 0 0 0,-1-1 0 0 0,1 1 0 0 0,0 0-1 0 0,-1 0 1 0 0,1-1 0 0 0,0 1 0 0 0,-1-1 0 0 0,1 1 0 0 0,0-1-1 0 0,0 1 1 0 0,0-1 0 0 0,-1 1 0 0 0,1-1 0 0 0,0 0 0 0 0,0 1-1 0 0,1-1 1 0 0,3 2 41 0 0,0-1 0 0 0,0-1 0 0 0,1 1-1 0 0,5 0 1 0 0,-6-1-6 0 0,20-1 133 0 0,0 0 1 0 0,0-2 0 0 0,0 0-1 0 0,41-12 1 0 0,26-5 242 0 0,-61 15-247 0 0,-15 2-117 0 0,1 0-1 0 0,19 0 1 0 0,-35 3-51 0 0,0 0 0 0 0,0 0 0 0 0,0 0 0 0 0,0 0 0 0 0,0 0 0 0 0,0 0 0 0 0,0 0 0 0 0,0 0 0 0 0,0 1 0 0 0,0-1 0 0 0,0 0 0 0 0,0 1 0 0 0,0-1 0 0 0,0 1 0 0 0,0-1 0 0 0,0 1 0 0 0,0-1 0 0 0,0 1 0 0 0,-1 0 0 0 0,1-1 0 0 0,0 1 0 0 0,0 0 0 0 0,-1 0 0 0 0,1 0 0 0 0,0-1 0 0 0,-1 1 0 0 0,1 0 0 0 0,-1 0 0 0 0,1 0 0 0 0,-1 0 0 0 0,1 0 0 0 0,-1 0 0 0 0,0 0 0 0 0,0 0 0 0 0,1 0 0 0 0,-1 0 0 0 0,0 0 0 0 0,0 0 0 0 0,0 0 0 0 0,0 1 0 0 0,0-1 0 0 0,0 0 0 0 0,-1 1 0 0 0,0 5 0 0 0,0-1 0 0 0,-1 0 0 0 0,0 0 0 0 0,0 0 0 0 0,-6 10 0 0 0,0 0 36 0 0,-1-1 0 0 0,-1 0 0 0 0,-1-1 0 0 0,-22 25 0 0 0,9-15-25 0 0,-43 32 1 0 0,55-47-445 0 0,-1-1 1 0 0,1-1-1 0 0,-1 0 1 0 0,-15 5-1 0 0,16-10-874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8:00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10592 0 0,'-2'3'121'0'0,"0"1"1"0"0,0-1-1 0 0,0 1 0 0 0,1 0 1 0 0,0-1-1 0 0,0 1 1 0 0,0 0-1 0 0,0 0 1 0 0,-1 7-1 0 0,2 39 162 0 0,1-25 980 0 0,-6 90 4392 0 0,1-38-3435 0 0,-5 170 1751 0 0,2-74-3464 0 0,8-96-230 0 0,0-24-1529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8:00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0 232 9672 0 0,'0'0'5549'0'0,"10"2"625"0"0,-4-1-5751 0 0,0 0 0 0 0,0 0 0 0 0,-1-1 0 0 0,1 0 0 0 0,0 0 0 0 0,0 0 0 0 0,0-1 0 0 0,6-1-1 0 0,48-15 652 0 0,-42 11-898 0 0,21-7-516 0 0,48-23 0 0 0,-46 14-2593 0 0,-3-2-3729 0 0,-20 12-330 0 0</inkml:trace>
  <inkml:trace contextRef="#ctx0" brushRef="#br0" timeOffset="1">573 41 12096 0 0,'4'33'2059'0'0,"0"-1"-1"0"0,-3 1 1 0 0,0 0 0 0 0,-6 41 0 0 0,1-26 222 0 0,0-40-1490 0 0,2-8-227 0 0,4-6-323 0 0,4-21 84 0 0,1-3-160 0 0,6-5-56 0 0,-9 22-104 0 0,1 1 1 0 0,10-21-1 0 0,4-1-288 0 0,19-29-1249 0 0,-32 54-1296 0 0,1 0 0 0 0,10-10 0 0 0,-6 8-4339 0 0</inkml:trace>
  <inkml:trace contextRef="#ctx0" brushRef="#br0" timeOffset="2">882 147 6448 0 0,'-2'17'288'0'0,"2"-4"56"0"0,-3-1-280 0 0,0 1-64 0 0,-1 1 0 0 0,2 2 0 0 0,-1-4 1656 0 0,0 1 312 0 0,1-4 64 0 0,-1-4 1192 0 0,3-10-2817 0 0,0-4-15 0 0,3-4-1255 0 0,-1-7-249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8:00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2 255 4608 0 0,'-2'18'458'0'0,"7"23"12074"0"0,1-40-9735 0 0,-5-1-2740 0 0,0 1 1 0 0,0-1 0 0 0,0 0 0 0 0,0 0-1 0 0,0 0 1 0 0,0 0 0 0 0,0 0-1 0 0,0 0 1 0 0,0 0 0 0 0,1 0-1 0 0,-1-1 1 0 0,0 1 0 0 0,0 0 0 0 0,0 0-1 0 0,1-2 1 0 0,7-2 377 0 0,0-2 0 0 0,-1 1 0 0 0,0-1 0 0 0,0 0-1 0 0,7-8 1 0 0,1-4-17 0 0,0-2 1 0 0,-1 0-1 0 0,12-23 0 0 0,17-22-451 0 0,-38 58 33 0 0,-6 7 0 0 0,0-1 0 0 0,1 1 0 0 0,-1 0 0 0 0,0 0 0 0 0,0 0 0 0 0,0-1 0 0 0,1 1 0 0 0,-1 0 0 0 0,0 0 0 0 0,0 0 0 0 0,0 0 0 0 0,1 0 0 0 0,-1-1 0 0 0,0 1 0 0 0,0 0 0 0 0,1 0 0 0 0,-1 0 0 0 0,0 0 0 0 0,1 0 0 0 0,-1 0 0 0 0,0 0 0 0 0,0 0 0 0 0,1 0 0 0 0,-1 0 0 0 0,0 0 0 0 0,0 0 0 0 0,1 0 0 0 0,-1 0 0 0 0,0 0 0 0 0,0 0 0 0 0,1 0 0 0 0,-1 0 0 0 0,0 1 0 0 0,0-1 0 0 0,1 0 0 0 0,-1 0 0 0 0,0 0 0 0 0,0 0 0 0 0,1 0 0 0 0,-1 1 0 0 0,0-1 0 0 0,0 0 0 0 0,0 0 0 0 0,0 0 0 0 0,1 1 0 0 0,-1-1 0 0 0,0 0 0 0 0,0 0 0 0 0,0 1 0 0 0,0-1 0 0 0,0 1 0 0 0,3 2 105 0 0,-1 1 1 0 0,0 0-1 0 0,0 1 0 0 0,0-1 0 0 0,0 0 0 0 0,-1 0 0 0 0,0 1 0 0 0,0-1 1 0 0,0 1-1 0 0,0-1 0 0 0,-1 1 0 0 0,0 5 0 0 0,1-2 65 0 0,0 0 1 0 0,0-1-1 0 0,3 11 0 0 0,0-6-170 0 0,-4-12 1 0 0,-1 1 0 0 0,1-1-1 0 0,0 0 1 0 0,1 1 0 0 0,-1-1-1 0 0,0 0 1 0 0,0 1 0 0 0,0-1-1 0 0,0 0 1 0 0,0 1 0 0 0,0-1-1 0 0,0 0 1 0 0,0 1 0 0 0,1-1-1 0 0,-1 0 1 0 0,0 1 0 0 0,0-1 0 0 0,0 0-1 0 0,1 0 1 0 0,-1 1 0 0 0,0-1-1 0 0,0 0 1 0 0,1 0 0 0 0,-1 1-1 0 0,0-1 1 0 0,1 0 0 0 0,-1 0-1 0 0,0 0 1 0 0,1 0 0 0 0,-1 1 0 0 0,0-1-1 0 0,1 0 1 0 0,-1 0 0 0 0,0 0-1 0 0,1 0 1 0 0,-1 0 0 0 0,0 0-1 0 0,1 0 1 0 0,-1 0 0 0 0,0 0-1 0 0,1 0 1 0 0,-1 0 0 0 0,0 0-1 0 0,1 0 1 0 0,0 0 0 0 0,-1-1 39 0 0,1 2 33 0 0,1-1-1 0 0,-1 0 0 0 0,0 0 1 0 0,1 0-1 0 0,-1 0 0 0 0,0 0 1 0 0,1 0-1 0 0,-1 0 0 0 0,0-1 1 0 0,1 1-1 0 0,-1 0 1 0 0,0-1-1 0 0,1 1 0 0 0,-1-1 1 0 0,0 1-1 0 0,0-1 0 0 0,0 0 1 0 0,0 1-1 0 0,1-1 1 0 0,0-1-1 0 0,0-1 9 0 0,1 0 0 0 0,-1-1 0 0 0,0 1-1 0 0,0 0 1 0 0,-1-1 0 0 0,2-3 0 0 0,-1 3-106 0 0,12-29-981 0 0,2 1 0 0 0,33-50 0 0 0,-31 63-2011 0 0,-5 8-3269 0 0,-1 3-1245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8:01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0 17047 0 0,'0'0'1298'0'0,"-17"3"-724"0"0,7 0-139 0 0,1 0 0 0 0,-1 0 0 0 0,1 1 0 0 0,0 1 0 0 0,0-1 0 0 0,0 1 0 0 0,1 1 0 0 0,-1 0 0 0 0,2 0 0 0 0,-1 1 0 0 0,0-1-1 0 0,1 2 1 0 0,1-1 0 0 0,-11 15 0 0 0,-11 7 1997 0 0,37-41-2155 0 0,-4 7-339 0 0,11-13-74 0 0,1 0 1 0 0,27-22 0 0 0,-34 31 130 0 0,-7 7 57 0 0,-1 0 0 0 0,1 0 1 0 0,0 0-1 0 0,0 0 0 0 0,0 0 0 0 0,0 0 0 0 0,0 1 0 0 0,0-1 0 0 0,1 1 0 0 0,-1 0 1 0 0,0 0-1 0 0,1 0 0 0 0,-1 1 0 0 0,8-1 0 0 0,-9 1-5 0 0,0 0 0 0 0,0 0 0 0 0,1 1 0 0 0,-1 0 0 0 0,0-1 0 0 0,0 1 0 0 0,0 0 0 0 0,1 0 0 0 0,-1 0 0 0 0,0 0 0 0 0,-1 0 0 0 0,1 1 0 0 0,0-1 0 0 0,0 1 1 0 0,0-1-1 0 0,-1 1 0 0 0,1 0 0 0 0,-1-1 0 0 0,1 1 0 0 0,-1 0 0 0 0,0 0 0 0 0,0 0 0 0 0,2 3 0 0 0,2 7-35 0 0,-1 0 0 0 0,-1 1 0 0 0,0-1 0 0 0,0 1 0 0 0,-1-1 0 0 0,-1 1 0 0 0,0 0 0 0 0,-1 15 0 0 0,0-7 25 0 0,-1-1-1 0 0,-1 1 1 0 0,-1-1 0 0 0,-1 1 0 0 0,-1-1 0 0 0,0 0-1 0 0,-2-1 1 0 0,0 1 0 0 0,-12 23 0 0 0,8-24-36 0 0,-2 6-129 0 0,-1-2-1 0 0,0 0 1 0 0,-22 26-1 0 0,31-44-52 0 0,0 1 1 0 0,1-1-1 0 0,-1-1 0 0 0,-1 1 1 0 0,1-1-1 0 0,-1 0 0 0 0,0 0 1 0 0,0 0-1 0 0,0-1 0 0 0,0 0 0 0 0,-1 0 1 0 0,1-1-1 0 0,-1 0 0 0 0,1 0 1 0 0,-1 0-1 0 0,0-1 0 0 0,-13 1 1 0 0,0-4-9330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8:03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 13824 0 0,'-1'8'458'0'0,"5"0"1138"0"0,5-4-260 0 0,-1-2-1340 0 0,12 2 322 0 0,1 0-1 0 0,-1-2 0 0 0,37-1 1 0 0,62-9 2016 0 0,-88 5-1869 0 0,351-46 1122 0 0,-104 10-1646 0 0,1 18 94 0 0,-190 19 646 0 0,1 4 0 0 0,124 20 0 0 0,-197-20 240 0 0,22 0 0 0 0,-37-2-733 0 0,0 0-17 0 0,17-2 321 0 0,-13 1-595 0 0,21-7 2016 0 0,-7 0-1638 0 0,-9 6-275 0 0,0 1 0 0 0,0-1 0 0 0,0 2 0 0 0,-2 2 0 0 0,-9-2 0 0 0,1 0 0 0 0,0 1 0 0 0,0-1 0 0 0,-1 0 0 0 0,1 0 0 0 0,0 0 0 0 0,0 1 0 0 0,-1-1 0 0 0,1 0 0 0 0,0 0 0 0 0,-1 1 0 0 0,1-1 0 0 0,0 1 0 0 0,-1-1 0 0 0,1 1 0 0 0,-1-1 0 0 0,1 1 0 0 0,-1-1 0 0 0,1 1 0 0 0,-1-1 0 0 0,1 1 0 0 0,-1 0 0 0 0,1-1 0 0 0,-1 1 0 0 0,0 0 0 0 0,0-1 0 0 0,1 1 0 0 0,-1 0 0 0 0,0-1 0 0 0,0 1 0 0 0,0 0 0 0 0,1 0 0 0 0,-1-1 0 0 0,0 2 0 0 0,-1-1 0 0 0,1-1 2 0 0,6 6-29 0 0,-5-5-108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1:29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10680 0 0,'-11'7'810'0'0,"10"-6"-719"0"0,-2-1-23 0 0,-4 9 5412 0 0,75-10-559 0 0,35-5-3042 0 0,-37 1-1242 0 0,-23 5-357 0 0,65 8 1 0 0,-20-1-257 0 0,233 28 960 0 0,-293-32-1101 0 0,46 0 0 0 0,4 0-21 0 0,-43 1 376 0 0,-13-2-3338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8:04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6 183 17191 0 0,'0'0'388'0'0,"-1"-1"183"0"0,-4 1 610 0 0,11 3-971 0 0,-1 1 0 0 0,1 0 1 0 0,0-1-1 0 0,0 0 0 0 0,0-1 0 0 0,0 1 0 0 0,0-1 0 0 0,8 2 0 0 0,54 7 843 0 0,-48-8-801 0 0,25 1 267 0 0,0-1-1 0 0,50-4 1 0 0,89-14 353 0 0,-114 8-618 0 0,174-23 300 0 0,-60 6-38 0 0,-169 22-428 0 0,28-3-353 0 0,54-12 0 0 0,-96 16 329 0 0,1 1 1 0 0,0 0-1 0 0,-1-1 1 0 0,1 0-1 0 0,-1 1 1 0 0,1-1-1 0 0,-1 0 1 0 0,0 0 0 0 0,1 0-1 0 0,-1 0 1 0 0,3-2-1 0 0,-4 2 187 0 0,-4-2 230 0 0,-8-4-494 0 0,0 0-1 0 0,-1 1 1 0 0,0 1-1 0 0,-15-5 0 0 0,-57-11-10 0 0,24 7 39 0 0,-24-8 110 0 0,60 17 147 0 0,25 5 73 0 0,7-3-58 0 0,14-2-146 0 0,1 2 0 0 0,39-3 0 0 0,47 5 190 0 0,-56 2-125 0 0,13 1 26 0 0,-58-1-209 0 0,0 0 0 0 0,0 0 0 0 0,0 0 0 0 0,0 1 0 0 0,-1 0 0 0 0,1 1 0 0 0,8 3 0 0 0,-15-5-19 0 0,1-1 1 0 0,0 1-1 0 0,-1-1 1 0 0,1 0-1 0 0,0 1 0 0 0,-1 0 1 0 0,1-1-1 0 0,-1 1 1 0 0,1-1-1 0 0,-1 1 0 0 0,1 0 1 0 0,-1-1-1 0 0,1 1 1 0 0,-1 0-1 0 0,1-1 0 0 0,-1 1 1 0 0,0 0-1 0 0,0 0 1 0 0,1-1-1 0 0,-1 1 1 0 0,0 0-1 0 0,0 0 0 0 0,0 0 1 0 0,0 0-1 0 0,0 1 18 0 0,0 0 1 0 0,-1 0-1 0 0,1-1 1 0 0,-1 1-1 0 0,1-1 0 0 0,-1 1 1 0 0,0 0-1 0 0,1-1 0 0 0,-1 1 1 0 0,-2 2-1 0 0,-2 2 77 0 0,0 0 0 0 0,0-1 0 0 0,-12 10 0 0 0,-7 3 315 0 0,-28 14 1 0 0,27-17-428 0 0,-29 23 1 0 0,33-21-676 0 0,-25 26 0 0 0,39-35 221 0 0,0 0 0 0 0,1 0 0 0 0,0 1-1 0 0,1 0 1 0 0,0 0 0 0 0,-7 15 0 0 0,3 1-1339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8:08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25 5928 0 0,'0'0'266'0'0,"-1"0"1"0"0,-3 0-171 0 0,3 0 81 0 0,1 1 1 0 0,-1-1-1 0 0,0 0 0 0 0,1 0 0 0 0,-1 0 0 0 0,1 0 1 0 0,-1 1-1 0 0,0-1 0 0 0,1 0 0 0 0,-1 0 1 0 0,0 0-1 0 0,1-1 0 0 0,-1 1 0 0 0,0 0 1 0 0,1 0-1 0 0,-1 0 0 0 0,1 0 0 0 0,-1 0 0 0 0,0-1 1 0 0,1 1-1 0 0,-1 0 0 0 0,1-1 0 0 0,-1 1 1 0 0,1 0-1 0 0,-1-1 0 0 0,0 0-77 0 0,1 1 0 0 0,0 0 0 0 0,0 0 0 0 0,0-1 0 0 0,0 1 0 0 0,0 0 1 0 0,0-1-1 0 0,0 1 0 0 0,0 0 0 0 0,0-1 0 0 0,0 1 0 0 0,0 0 0 0 0,0-1 0 0 0,0 1 0 0 0,0 0 0 0 0,0-1 0 0 0,0 1 0 0 0,1 0 0 0 0,-1-1 0 0 0,0 1 1 0 0,0 0-1 0 0,0-1 0 0 0,0 1 0 0 0,1 0 0 0 0,-1 0 0 0 0,0-1 0 0 0,0 1 0 0 0,1 0 0 0 0,-1 0 0 0 0,0 0 0 0 0,0-1 0 0 0,1 1 0 0 0,-1 0 0 0 0,1 0 1 0 0,-1-1 372 0 0,12-8 2708 0 0,-6 7-1549 0 0,-6 2-1601 0 0,0 0 0 0 0,0 0 1 0 0,0 0-1 0 0,1 0 0 0 0,-1 0 1 0 0,0 0-1 0 0,0 0 0 0 0,0 0 1 0 0,0 0-1 0 0,0 0 1 0 0,0 0-1 0 0,0 1 0 0 0,0-1 1 0 0,1 0-1 0 0,-1 0 0 0 0,0 0 1 0 0,0 0-1 0 0,0 0 0 0 0,0 0 1 0 0,0 0-1 0 0,0 1 1 0 0,0-1-1 0 0,0 0 0 0 0,0 0 1 0 0,0 0-1 0 0,0 0 0 0 0,0 0 1 0 0,0 0-1 0 0,0 1 0 0 0,0-1 1 0 0,0 0-1 0 0,0 0 1 0 0,0 0-1 0 0,0 0 0 0 0,0 0 1 0 0,0 1-1 0 0,0-1 0 0 0,0 0 1 0 0,17 6 974 0 0,0-1-659 0 0,2-2 0 0 0,-1 0-1 0 0,0-1 1 0 0,0-1-1 0 0,32-3 1 0 0,-7 2 53 0 0,-34 0-371 0 0,-1 2-1 0 0,1-1 1 0 0,-1 1-1 0 0,1 0 1 0 0,-1 1-1 0 0,10 4 1 0 0,-6-2 7 0 0,22 5 0 0 0,-5-4-36 0 0,-11-2 0 0 0,1 0 0 0 0,0-1 0 0 0,20 0 0 0 0,176-3 1346 0 0,-137-8-689 0 0,-51 7-530 0 0,36-7 1 0 0,-40 4-114 0 0,-8 3-6 0 0,-1 1 0 0 0,1 0 0 0 0,21 3 0 0 0,-21-1 0 0 0,0-1 0 0 0,0-1 0 0 0,20-1 0 0 0,5-1 8 0 0,-30 2-4 0 0,0-1 1 0 0,18-2 0 0 0,-11 1-12 0 0,0 1 1 0 0,0 0 0 0 0,-1 1 0 0 0,32 5 0 0 0,-20-3-1 0 0,8 5-1 0 0,74 1 160 0 0,-63-8-160 0 0,81-2 0 0 0,-112 1 0 0 0,0 2-1 0 0,22 2 0 0 0,-1 1 14 0 0,15 0 249 0 0,63 14 1 0 0,-97-14-170 0 0,-1-2 0 0 0,1 0 0 0 0,33-1 0 0 0,-41-2-57 0 0,0 0 0 0 0,1 0 0 0 0,-1-1 0 0 0,0 0 0 0 0,0-1 0 0 0,-1 0 0 0 0,1-1 0 0 0,11-5 0 0 0,4-1-56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8:16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329 8 17967 0 0,'0'0'1632'0'0,"-13"-3"-1312"0"0,3 1-32 0 0,9 1-212 0 0,0 1 0 0 0,0 0 0 0 0,0-1 0 0 0,0 1 0 0 0,0 0 0 0 0,0 0-1 0 0,0 0 1 0 0,0 0 0 0 0,1 0 0 0 0,-1 0 0 0 0,0 0 0 0 0,0 0 0 0 0,0 0 0 0 0,0 1-1 0 0,0-1 1 0 0,0 0 0 0 0,0 1 0 0 0,1-1 0 0 0,-1 0 0 0 0,0 1 0 0 0,0-1 0 0 0,0 1 0 0 0,1-1-1 0 0,-1 1 1 0 0,0-1 0 0 0,1 1 0 0 0,-1 0 0 0 0,0-1 0 0 0,1 1 0 0 0,-1 0 0 0 0,1 0-1 0 0,-1 1 1 0 0,-5 6 127 0 0,1 1-1 0 0,0 0 1 0 0,1 0-1 0 0,0 0 1 0 0,-4 13-1 0 0,-2 5-122 0 0,-9 26-23 0 0,-24 111 1 0 0,21-69-293 0 0,-33 120 332 0 0,54-209 62 0 0,-1 0-1 0 0,0 0 0 0 0,0 0 1 0 0,0 0-1 0 0,-1-1 1 0 0,0 1-1 0 0,0-1 0 0 0,0 1 1 0 0,-6 5-1 0 0,8-11-134 0 0,1 0 0 0 0,0 1 0 0 0,-1-1 0 0 0,1 0 0 0 0,-1 0 0 0 0,1 0 0 0 0,-1 0 0 0 0,1 0 0 0 0,0 0 0 0 0,-1 0 0 0 0,1 0-1 0 0,-1 0 1 0 0,1 0 0 0 0,-1 0 0 0 0,1 0 0 0 0,-1 0 0 0 0,1 0 0 0 0,0 0 0 0 0,-1 0 0 0 0,1 0 0 0 0,-1-1 0 0 0,1 1 0 0 0,0 0 0 0 0,-1 0 0 0 0,1-1 0 0 0,0 1 0 0 0,-1 0-1 0 0,1 0 1 0 0,0-1 0 0 0,-1 1 0 0 0,1 0 0 0 0,0-1 0 0 0,-1 1 0 0 0,1-1 0 0 0,0 1 0 0 0,0 0 0 0 0,0-1 0 0 0,-1 1 0 0 0,1-1 0 0 0,0 0 0 0 0,-8-17 778 0 0,7 16-774 0 0,-9-31 317 0 0,-12-66-1 0 0,17 69-328 0 0,2 14-145 0 0,1 0 0 0 0,0-20-1 0 0,2 35 265 0 0,1 9 273 0 0,3 90-491 0 0,-4-70-11 0 0,1-1 0 0 0,1 1 1 0 0,1 0-1 0 0,14 51 0 0 0,-17-78 122 0 0,1 1 0 0 0,0-1 0 0 0,-1 1 0 0 0,1 0 0 0 0,0-1-1 0 0,0 0 1 0 0,0 1 0 0 0,0-1 0 0 0,0 1 0 0 0,3 1 0 0 0,-4-3-9 0 0,1 1 0 0 0,0-1 0 0 0,-1 1 0 0 0,1-1 0 0 0,0 0 1 0 0,0 1-1 0 0,-1-1 0 0 0,1 0 0 0 0,0 0 0 0 0,-1 1 0 0 0,1-1 0 0 0,0 0 0 0 0,0 0 1 0 0,0 0-1 0 0,-1 0 0 0 0,1 0 0 0 0,0 0 0 0 0,0 0 0 0 0,-1 0 0 0 0,1 0 0 0 0,0-1 1 0 0,0 1-1 0 0,-1 0 0 0 0,1 0 0 0 0,0-1 0 0 0,0 1 0 0 0,-1 0 0 0 0,2-1 0 0 0,10-9 157 0 0,0 0-1 0 0,0-1 0 0 0,-1 0 0 0 0,-1-1 0 0 0,13-17 0 0 0,-8 10-58 0 0,58-63-230 0 0,-38 49-8593 0 0,-24 22-279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8:09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59 19839 0 0,'-5'-15'1991'0'0,"4"13"-1934"0"0,0 1 1 0 0,0-1-1 0 0,1 0 0 0 0,-1 0 1 0 0,1 0-1 0 0,-1-1 0 0 0,1 1 1 0 0,0 0-1 0 0,0 0 0 0 0,-1 0 1 0 0,2 0-1 0 0,-1 0 0 0 0,0 0 1 0 0,0 0-1 0 0,1 0 0 0 0,-1 0 1 0 0,1 0-1 0 0,-1 0 0 0 0,2-3 1 0 0,-1 4 849 0 0,0 4-390 0 0,-2 12-281 0 0,-2 19-362 0 0,0 49 126 0 0,-8 2 0 0 0,-20 124 0 0 0,26-185-38 0 0,1 0-1 0 0,1 1 0 0 0,1 34 1 0 0,2-58-762 0 0,0-9-2640 0 0,3-7-3973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8:10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19 224 10592 0 0,'-3'0'159'0'0,"2"0"-110"0"0,1 0-1 0 0,-1 0 1 0 0,0 0 0 0 0,1 0-1 0 0,-1-1 1 0 0,1 1 0 0 0,-1 0-1 0 0,1 0 1 0 0,-1-1 0 0 0,0 1 0 0 0,1 0-1 0 0,-1-1 1 0 0,1 1 0 0 0,-1 0-1 0 0,1-1 1 0 0,0 1 0 0 0,-1-1 0 0 0,1 1-1 0 0,-1-1 1 0 0,-4-2 234 0 0,10-10 4855 0 0,-3 11-4811 0 0,-1 0 0 0 0,1-1 0 0 0,-1 1 0 0 0,1 0 0 0 0,0 0-1 0 0,-1 0 1 0 0,1 0 0 0 0,0 0 0 0 0,3-2 0 0 0,24-17 402 0 0,-24 18-448 0 0,48-34 1177 0 0,2 2 0 0 0,84-39 0 0 0,-135 72-1426 0 0,0 1 1 0 0,-1 0-1 0 0,1-1 0 0 0,0 1 0 0 0,0 1 0 0 0,1-1 1 0 0,-1 0-1 0 0,0 1 0 0 0,4 0 0 0 0,-6 0-37 0 0,-1 0 1 0 0,1 1-1 0 0,-1-1 1 0 0,1 0-1 0 0,-1 1 0 0 0,1-1 1 0 0,-1 1-1 0 0,1 0 0 0 0,-1-1 1 0 0,0 1-1 0 0,0 0 0 0 0,1 0 1 0 0,-1 0-1 0 0,0 0 1 0 0,0 0-1 0 0,0 0 0 0 0,0 0 1 0 0,0 0-1 0 0,0 0 0 0 0,0 0 1 0 0,0 1-1 0 0,0-1 0 0 0,-1 0 1 0 0,1 1-1 0 0,0-1 1 0 0,-1 1-1 0 0,1 1 0 0 0,1 3-1 0 0,-1 1 1 0 0,0-1-1 0 0,0 0 0 0 0,-1 1 0 0 0,0-1 0 0 0,-1 11 0 0 0,-8 40-290 0 0,1-9-1372 0 0,5-23 649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8:17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 11976 0 0,'-3'-1'5537'0'0,"28"73"-2419"0"0,53 79-876 0 0,-49-98-1932 0 0,-11-22-170 0 0,39 53 0 0 0,-55-82-171 0 0,-1 1 1 0 0,1-1-1 0 0,0 0 0 0 0,0 0 0 0 0,0 0 0 0 0,1 0 0 0 0,-1 0 0 0 0,0 0 0 0 0,1-1 0 0 0,-1 1 1 0 0,1-1-1 0 0,-1 0 0 0 0,1 1 0 0 0,0-1 0 0 0,-1 0 0 0 0,1-1 0 0 0,0 1 0 0 0,0 0 0 0 0,0-1 1 0 0,0 0-1 0 0,-1 1 0 0 0,1-1 0 0 0,4-1 0 0 0,-3-1-1330 0 0,-3-6-417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8:17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88 149 8752 0 0,'0'0'673'0'0,"-1"0"-437"0"0,-56-14 8294 0 0,55 13-8333 0 0,0 0 0 0 0,1 0 0 0 0,-1 0 0 0 0,0 0 0 0 0,1 0 0 0 0,-1 0 0 0 0,1 0 0 0 0,-1-1 0 0 0,1 1 0 0 0,0 0 0 0 0,0-1 0 0 0,-1 1 0 0 0,1-1-1 0 0,0 1 1 0 0,0-1 0 0 0,1 0 0 0 0,-1 1 0 0 0,0-1 0 0 0,0 0 0 0 0,1 0 0 0 0,-1 0 0 0 0,1-2 0 0 0,-1 0-29 0 0,0 0 1 0 0,1 1 0 0 0,-1-1-1 0 0,1 0 1 0 0,0-1 0 0 0,0 1-1 0 0,1 1 1 0 0,-1-1 0 0 0,3-6-1 0 0,0 0-38 0 0,-2 6-31 0 0,0 0 1 0 0,0 0-1 0 0,0 0 0 0 0,1 0 1 0 0,0 1-1 0 0,4-7 1 0 0,-5 9-84 0 0,0 0 0 0 0,0 0 0 0 0,0 0 1 0 0,0 0-1 0 0,0 0 0 0 0,0 0 0 0 0,1 0 1 0 0,-1 1-1 0 0,0-1 0 0 0,1 0 1 0 0,-1 1-1 0 0,0 0 0 0 0,1-1 0 0 0,-1 1 1 0 0,0 0-1 0 0,1-1 0 0 0,-1 1 0 0 0,1 0 1 0 0,-1 0-1 0 0,1 0 0 0 0,-1 0 0 0 0,0 0 1 0 0,1 1-1 0 0,2 0 0 0 0,10 3-39 0 0,0 1 0 0 0,0 0 0 0 0,0 1 0 0 0,0 1-1 0 0,16 11 1 0 0,-8-5 0 0 0,36 23-98 0 0,14 9 321 0 0,-63-40-494 0 0,0-1-1 0 0,0-1 0 0 0,0 1 1 0 0,0-1-1 0 0,1-1 1 0 0,14 3-1 0 0,-11-5-8119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8:38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0 2760 0 0,'-2'0'337'0'0,"-17"2"1560"0"0,13-1-1326 0 0,1 0-1 0 0,0-1 1 0 0,0 0-1 0 0,-10 0 0 0 0,11 0-366 0 0,0 0-1 0 0,-1 1 0 0 0,1-1 0 0 0,0 1 0 0 0,-1 0 0 0 0,1 0 1 0 0,0 1-1 0 0,0 0 0 0 0,0-1 0 0 0,0 1 0 0 0,0 0 1 0 0,-3 3-1 0 0,-15 6 4299 0 0,22-10-4242 0 0,-1 0-1 0 0,1-1 1 0 0,-1 1-1 0 0,1 0 1 0 0,-1-1 0 0 0,1 1-1 0 0,-1 0 1 0 0,1 0-1 0 0,0-1 1 0 0,-1 1-1 0 0,1 0 1 0 0,0 0-1 0 0,0 0 1 0 0,0-1 0 0 0,-1 1-1 0 0,1 0 1 0 0,0 0-1 0 0,0 0 1 0 0,0 0-1 0 0,0-1 1 0 0,0 1-1 0 0,1 1 1 0 0,-1-1-190 0 0,1 0 0 0 0,-1 0 0 0 0,1 0 0 0 0,0 0-1 0 0,-1 0 1 0 0,1-1 0 0 0,0 1 0 0 0,-1 0 0 0 0,1-1 0 0 0,0 1 0 0 0,0 0 0 0 0,0-1-1 0 0,0 1 1 0 0,0-1 0 0 0,-1 0 0 0 0,1 1 0 0 0,0-1 0 0 0,0 1 0 0 0,0-1 0 0 0,0 0 0 0 0,0 0-1 0 0,2 0 1 0 0,5 2 112 0 0,1 0 0 0 0,0-1-1 0 0,0-1 1 0 0,0 1 0 0 0,0-2 0 0 0,14-1-1 0 0,-14 1-27 0 0,1 1 0 0 0,12 0 0 0 0,10-1-30 0 0,4 2 44 0 0,-29 0-94 0 0,1 0-1 0 0,-1-1 1 0 0,11-1-1 0 0,-10 1-42 0 0,0 1-1 0 0,0-1 1 0 0,0 1-1 0 0,0 0 1 0 0,-1 1-1 0 0,1 0 1 0 0,0 0-1 0 0,8 5 1 0 0,15 3 318 0 0,-29-10-331 0 0,8 3 81 0 0,0 0 0 0 0,0-1 0 0 0,0 0 1 0 0,0-1-1 0 0,0 0 0 0 0,15-1 0 0 0,26 0 77 0 0,-28-1-153 0 0,1 1-1 0 0,-1 1 1 0 0,0 1-1 0 0,25 6 0 0 0,2 0 2 0 0,-22-5-4 0 0,-11 0 24 0 0,0-1 0 0 0,1 0 0 0 0,18-2 0 0 0,-2-1 44 0 0,37 4 1 0 0,-2 0 37 0 0,13 2-19 0 0,-20-3 17 0 0,-38 0-42 0 0,1-1 0 0 0,36-4 0 0 0,102-17 494 0 0,-124 16-541 0 0,0 3-1 0 0,61 4 1 0 0,-10 8-78 0 0,-34-2 22 0 0,296 5 589 0 0,-336-14-545 0 0,69 0 117 0 0,149 5 118 0 0,-214-2-178 0 0,0-2 0 0 0,1 0 0 0 0,-1-2 0 0 0,0 0 0 0 0,1-1 0 0 0,-1-1 0 0 0,0-1 0 0 0,0 0 0 0 0,32-13 0 0 0,-49 15-52 0 0,0 1 0 0 0,0-1 0 0 0,0 0 0 0 0,0 1 0 0 0,0-1 0 0 0,-1 0 0 0 0,1-1 0 0 0,-1 1-1 0 0,0 0 1 0 0,1-1 0 0 0,-1 0 0 0 0,3-5 0 0 0,-3 3 25 0 0,-1 1-155 0 0,-1 3-478 0 0,-6 6-2696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8:44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53 2760 0 0,'-3'0'300'0'0,"-6"0"137"0"0,-15-2 1574 0 0,20 1-1493 0 0,0 0 0 0 0,1 1 0 0 0,-1-1 0 0 0,0 1 1 0 0,1 0-1 0 0,-1 0 0 0 0,0 0 0 0 0,1 1 0 0 0,-7 1 0 0 0,10-2-457 0 0,0 0 1 0 0,0 0-1 0 0,-1 0 1 0 0,1 0-1 0 0,0-1 1 0 0,0 1-1 0 0,0 0 1 0 0,0 0-1 0 0,0 0 0 0 0,0 0 1 0 0,0 0-1 0 0,0 0 1 0 0,0 0-1 0 0,-1 0 1 0 0,1 0-1 0 0,0 1 1 0 0,0-1-1 0 0,0 0 1 0 0,0 0-1 0 0,0 0 0 0 0,0 0 1 0 0,-1 0 491 0 0,1 0-492 0 0,0 0 1 0 0,0 0-1 0 0,0 0 1 0 0,0 1-1 0 0,0-1 1 0 0,0 0-1 0 0,0 0 0 0 0,0 0 1 0 0,0 0-1 0 0,0 0 1 0 0,0 0-1 0 0,0 0 1 0 0,0 0-1 0 0,0 0 1 0 0,0 0-1 0 0,0 1 1 0 0,0-1-1 0 0,0 0 0 0 0,0 0 1 0 0,0 0-1 0 0,0 0 1 0 0,0 0-1 0 0,0 0 1 0 0,0 0-1 0 0,0 0 1 0 0,0 0-1 0 0,0 1 0 0 0,0-1 1 0 0,0 0-1 0 0,0 0 185 0 0,1 0-184 0 0,8 3 743 0 0,15-2-851 0 0,57-4 674 0 0,34 1 125 0 0,-24 0-564 0 0,77-1 215 0 0,-101 4-127 0 0,-28 1-57 0 0,0-2 0 0 0,73-11-1 0 0,-58 0-27 0 0,70-9 313 0 0,-91 16-357 0 0,-3 1-44 0 0,1 1-1 0 0,40 3 1 0 0,18 1 30 0 0,-56-3-110 0 0,40 5-1 0 0,-3 2 42 0 0,15 1 221 0 0,-43 1-196 0 0,1 0 50 0 0,1-2 0 0 0,47 1-1 0 0,-10-6-63 0 0,87-3 145 0 0,-20 1-71 0 0,-65-4 243 0 0,-17 0-192 0 0,0 3 1 0 0,67 7-1 0 0,40-2-162 0 0,-35-2 210 0 0,340 8 385 0 0,-348-10-265 0 0,-123 1-343 0 0,1 0 1 0 0,-1-1-1 0 0,1 0 0 0 0,-1-1 1 0 0,0 0-1 0 0,1 0 0 0 0,10-5 1 0 0,-2 1 49 0 0,-13 6-54 0 0,-1-1 1 0 0,1-1 0 0 0,0 1-1 0 0,0 0 1 0 0,-1-1 0 0 0,1 1-1 0 0,0-1 1 0 0,2-2 0 0 0,-5 4-39 0 0,0 0-71 0 0,1 0 1 0 0,-1-1 0 0 0,0 1 0 0 0,1 0 0 0 0,-1-1 0 0 0,1 1-1 0 0,-1 0 1 0 0,0-1 0 0 0,1 1 0 0 0,-1-1 0 0 0,0 1 0 0 0,0-1-1 0 0,1 1 1 0 0,-1-1 0 0 0,0 1 0 0 0,0-1 0 0 0,0 1 0 0 0,0-1-1 0 0,0 1 1 0 0,0-1 0 0 0,0 1 0 0 0,1-1 0 0 0,-1 1 0 0 0,-1-1-1 0 0,1 1 1 0 0,0-2 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8:48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23 125 3224 0 0,'0'0'295'0'0,"-23"6"415"0"0,33-7 7267 0 0,20 1-5436 0 0,18-1-2480 0 0,157-5 1509 0 0,-66 4-1524 0 0,180-6 581 0 0,-178 2 204 0 0,154-10-370 0 0,42-2 233 0 0,-181 13-568 0 0,224-2 1270 0 0,-157 14-865 0 0,-184-7-340 0 0,145-5 285 0 0,-130 3-335 0 0,61 5 1 0 0,-12 1 161 0 0,100-9 5 0 0,0 5-168 0 0,-88 6-82 0 0,57 3-41 0 0,74 16-36 0 0,-57-17 67 0 0,-57-4-104 0 0,48-8 155 0 0,-48-2 10 0 0,-60 5-87 0 0,42 0 20 0 0,49 3 353 0 0,49 3 208 0 0,3-1-591 0 0,-125-5-14 0 0,-7 1 34 0 0,173-5 192 0 0,-134-2-144 0 0,-24 1 41 0 0,77-8 150 0 0,7 0-171 0 0,-52 5-56 0 0,73-5 302 0 0,-91 7-204 0 0,-101 7-99 0 0,0-2 0 0 0,-1 1 0 0 0,18-6 0 0 0,4-2 281 0 0,-29 8-257 0 0,2-1-54 0 0,2 0-13 0 0,-1 1 0 0 0,0 0 0 0 0,-3-1-128 0 0,0 1 0 0 0,0 0 0 0 0,0 0 0 0 0,0 1 0 0 0,0-1 0 0 0,0 1-1 0 0,6-1 1 0 0,3 0-929 0 0,2-2-2785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2:19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75 3680 0 0,'0'0'284'0'0,"-18"5"12834"0"0,18-6-12990 0 0,0 0 0 0 0,0 0-1 0 0,1 0 1 0 0,-1 0 0 0 0,0 1 0 0 0,1-1-1 0 0,-1 0 1 0 0,1 0 0 0 0,-1 1-1 0 0,1-1 1 0 0,-1 0 0 0 0,1 1 0 0 0,0-1-1 0 0,-1 0 1 0 0,1 1 0 0 0,0-1 0 0 0,-1 1-1 0 0,1-1 1 0 0,0 1 0 0 0,1-1 0 0 0,22-10 1375 0 0,-10 5-540 0 0,-1-1-635 0 0,1 0 0 0 0,0 0 0 0 0,0 2 0 0 0,0 0 0 0 0,1 1 0 0 0,0 0 0 0 0,0 1 0 0 0,0 0 0 0 0,19 0 0 0 0,-33 3-326 0 0,1 0-1 0 0,-1 0 0 0 0,1 0 1 0 0,-1 0-1 0 0,1 1 0 0 0,-1-1 1 0 0,0 0-1 0 0,1 1 0 0 0,-1-1 1 0 0,1 0-1 0 0,-1 1 0 0 0,1 0 1 0 0,-1-1-1 0 0,0 1 0 0 0,0 0 1 0 0,1 0-1 0 0,-1 0 0 0 0,0 0 1 0 0,0 0-1 0 0,0 0 0 0 0,0 0 1 0 0,0 0-1 0 0,0 0 0 0 0,0 0 1 0 0,0 1-1 0 0,0-1 0 0 0,-1 0 1 0 0,1 0-1 0 0,-1 1 0 0 0,1-1 1 0 0,-1 1-1 0 0,1-1 0 0 0,-1 1 1 0 0,0-1-1 0 0,1 1 0 0 0,-1 2 1 0 0,0 5 10 0 0,0-1 1 0 0,-1 1-1 0 0,0 0 1 0 0,-1 0-1 0 0,-2 9 0 0 0,2-9-4 0 0,-4 9 3 0 0,-1 1 0 0 0,0-1 0 0 0,-1-1 0 0 0,-1 0-1 0 0,-1 0 1 0 0,-12 17 0 0 0,21-34-11 0 0,1 0 0 0 0,0 0 0 0 0,0 0 0 0 0,0 1 0 0 0,0-1 0 0 0,0 0 0 0 0,0 0 0 0 0,-1 1 0 0 0,1-1 0 0 0,0 0 0 0 0,0 0 0 0 0,0 1 0 0 0,0-1 0 0 0,0 0 0 0 0,0 0-1 0 0,0 0 1 0 0,0 1 0 0 0,0-1 0 0 0,0 0 0 0 0,0 0 0 0 0,0 1 0 0 0,0-1 0 0 0,0 0 0 0 0,0 0 0 0 0,0 1 0 0 0,0-1 0 0 0,1 0 0 0 0,-1 0 0 0 0,0 1 0 0 0,0-1 0 0 0,0 0 0 0 0,0 0 0 0 0,0 0 0 0 0,0 1 0 0 0,1-1 0 0 0,-1 0 0 0 0,0 0 0 0 0,0 0-1 0 0,0 0 1 0 0,1 1 0 0 0,-1-1 0 0 0,0 0 0 0 0,0 0 0 0 0,1 0 0 0 0,-1 0 0 0 0,0 0 0 0 0,0 0 0 0 0,0 0 0 0 0,1 0 0 0 0,-1 0 0 0 0,0 0 0 0 0,0 0 0 0 0,1 0 0 0 0,-1 0 0 0 0,0 0 0 0 0,0 0 0 0 0,1 0 0 0 0,-1 0 0 0 0,1 0 0 0 0,19-1 83 0 0,-16 1-9 0 0,20-3 427 0 0,0-1 0 0 0,0-1 0 0 0,45-16 0 0 0,-67 21-465 0 0,0-1 0 0 0,0 0 1 0 0,0 1-1 0 0,0 0 0 0 0,0-1 0 0 0,0 1 1 0 0,0 0-1 0 0,0 0 0 0 0,0 0 1 0 0,0 0-1 0 0,0 0 0 0 0,0 0 0 0 0,0 1 1 0 0,0-1-1 0 0,0 1 0 0 0,-1-1 1 0 0,1 1-1 0 0,2 1 0 0 0,-4-1-21 0 0,1 1-1 0 0,-1 0 1 0 0,0 0 0 0 0,0-1-1 0 0,0 1 1 0 0,0 0 0 0 0,0 0-1 0 0,0-1 1 0 0,-1 3 0 0 0,1-3-2 0 0,-1 5 3 0 0,-1 0 0 0 0,1-1 0 0 0,-1 1 0 0 0,-1-1 0 0 0,1 1 0 0 0,-1-1 0 0 0,0 0 1 0 0,-6 9-1 0 0,-4 3 26 0 0,-16 16 0 0 0,-8 4-182 0 0,-3-3-1 0 0,0-1 0 0 0,-51 31 0 0 0,33-24-2714 0 0,40-26-3497 0 0,4-1-1914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8:59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 6448 0 0,'0'0'7730'0'0,"8"0"-6052"0"0,30 2 963 0 0,-24 0-1919 0 0,0-1 0 0 0,17-2 0 0 0,36 3 341 0 0,95-5 268 0 0,3-1-79 0 0,418-18 53 0 0,-438 22-875 0 0,37-1-283 0 0,-175 1-107 0 0,56-5 322 0 0,-56 4-298 0 0,0 0 0 0 0,-1-1 0 0 0,1 1-1 0 0,0-1 1 0 0,-1-1 0 0 0,0 0-1 0 0,7-3 1 0 0,-11 4-48 0 0,0 1-1 0 0,0-1 1 0 0,0 1-1 0 0,0-1 1 0 0,-1 0-1 0 0,1 0 1 0 0,-1 0-1 0 0,1 0 1 0 0,-1 0-1 0 0,2-3 1 0 0,-3 4-36 0 0,0 1 0 0 0,0-1 1 0 0,1 1-1 0 0,-1-1 0 0 0,0 1 1 0 0,0-1-1 0 0,0 1 0 0 0,0-1 0 0 0,0 0 1 0 0,0 1-1 0 0,0-1 0 0 0,0 1 1 0 0,0-1-1 0 0,0 1 0 0 0,0-1 1 0 0,0 0-1 0 0,0 1 0 0 0,0-1 0 0 0,-1 1 1 0 0,1-1-1 0 0,0 1 0 0 0,0-1 1 0 0,-1 1-1 0 0,1-1 0 0 0,0 1 1 0 0,-1-1-1 0 0,1 1 0 0 0,0-1 0 0 0,-1 1 1 0 0,1 0-1 0 0,-1-1 0 0 0,1 1 1 0 0,-1 0-1 0 0,0-1 0 0 0,-7-1-6495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9:06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40 5528 0 0,'-12'-4'254'0'0,"6"2"75"0"0,0 0 1 0 0,1 0-1 0 0,-1-1 0 0 0,0 0 0 0 0,1 0 0 0 0,0 0 1 0 0,-6-5-1 0 0,-3-1 3401 0 0,20 12-2373 0 0,-3-2-1340 0 0,9 3 177 0 0,-1 0 0 0 0,1-1 0 0 0,0-1 1 0 0,0 0-1 0 0,0-1 0 0 0,1 0 0 0 0,12-1 0 0 0,-12 1-26 0 0,201-1 1397 0 0,-101-1-958 0 0,250-4 545 0 0,-132 0-850 0 0,341 3-110 0 0,-539 3-186 0 0,653 34 1160 0 0,-546-20-892 0 0,168 9 108 0 0,-294-24-306 0 0,0 0-1 0 0,0-1 1 0 0,0-1 0 0 0,0 0-1 0 0,26-8 1 0 0,-38 10-70 0 0,-2 0-5 0 0,0-1-1 0 0,1 1 1 0 0,-1 0 0 0 0,1 0-1 0 0,-1 0 1 0 0,0 0 0 0 0,1-1-1 0 0,-1 1 1 0 0,0 0-1 0 0,1 0 1 0 0,-1-1 0 0 0,0 1-1 0 0,0 0 1 0 0,1-1-1 0 0,-1 1 1 0 0,0 0 0 0 0,0-1-1 0 0,1 1 1 0 0,-1 0 0 0 0,0-1-1 0 0,0 1 1 0 0,0 0-1 0 0,0-1 1 0 0,1 0-156 0 0,-27-8-4666 0 0,9 3-1325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9:08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1 133 4144 0 0,'0'0'191'0'0,"0"-21"3214"0"0,0 21-3312 0 0,0 0 0 0 0,0-1 1 0 0,0 1-1 0 0,0-1 0 0 0,0 1 0 0 0,0-1 1 0 0,0 1-1 0 0,0-1 0 0 0,0 1 1 0 0,0 0-1 0 0,0-1 0 0 0,0 1 0 0 0,0-1 1 0 0,0 1-1 0 0,0-1 0 0 0,1 1 1 0 0,-1 0-1 0 0,0-1 0 0 0,0 1 0 0 0,0-1 1 0 0,1 1-1 0 0,-1 0 0 0 0,0-1 1 0 0,1 1-1 0 0,-1-1 0 0 0,10 6 3493 0 0,2 2-3865 0 0,-1-3 377 0 0,1-1 0 0 0,0-1 1 0 0,-1 1-1 0 0,1-2 0 0 0,0 1 1 0 0,21-2-1 0 0,16 3 70 0 0,212 14 82 0 0,1-14 368 0 0,-261-3-612 0 0,157-6 674 0 0,0-1-242 0 0,44-8 1528 0 0,57-27 118 0 0,-228 36-1881 0 0,1-1-1 0 0,-1-1 1 0 0,32-14-1 0 0,-2 1 289 0 0,20 4-175 0 0,-80 17-379 0 0,1 0 0 0 0,0 0 0 0 0,-1 0 0 0 0,1 0 0 0 0,-1 1 0 0 0,1-1 0 0 0,-1 0 0 0 0,1 1 0 0 0,-1-1 0 0 0,1 1 0 0 0,-1-1 0 0 0,1 1 0 0 0,-1 0 0 0 0,0-1 0 0 0,1 1-1 0 0,-1 0 1 0 0,0 0 0 0 0,0 0 0 0 0,1 0 0 0 0,-1 0 0 0 0,0 1 0 0 0,1 1 0 0 0,-1-3 36 0 0,4 10-540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9:10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55 613 13560 0 0,'-3'0'139'0'0,"1"0"1"0"0,0-1-1 0 0,0 1 1 0 0,0 0 0 0 0,-1 0-1 0 0,1 0 1 0 0,0 0 0 0 0,-5 2-1 0 0,-8-1 93 0 0,10-1 319 0 0,-3-1 2623 0 0,7-11-1451 0 0,1 11-1756 0 0,1-14 478 0 0,1 1-1 0 0,1 0 1 0 0,1 1-1 0 0,0-1 1 0 0,0 0-1 0 0,11-20 0 0 0,-2 4 37 0 0,13-38 106 0 0,4 1 0 0 0,42-71 1 0 0,-53 105-375 0 0,-11 18-87 0 0,1 0 0 0 0,0 1 0 0 0,1 0 0 0 0,0 1 0 0 0,15-15 0 0 0,-24 27-122 0 0,0 0 0 0 0,0 0 0 0 0,-1 1 0 0 0,1-1 0 0 0,0 0 1 0 0,0 1-1 0 0,0-1 0 0 0,0 1 0 0 0,0-1 0 0 0,0 1 0 0 0,-1-1 0 0 0,1 1 0 0 0,0 0 0 0 0,0-1 1 0 0,1 1-1 0 0,-1 0 0 0 0,0 0 0 0 0,0 0 0 0 0,0 0 0 0 0,0 0 0 0 0,0 0 0 0 0,0 0 0 0 0,1 0 1 0 0,-1 1-2 0 0,0 0 1 0 0,0-1-1 0 0,0 1 1 0 0,0 0-1 0 0,0 0 1 0 0,0 0-1 0 0,0 0 1 0 0,0 0-1 0 0,0 0 1 0 0,0 0-1 0 0,-1 0 1 0 0,1 0-1 0 0,0 1 1 0 0,-1-1-1 0 0,1 0 1 0 0,-1 0-1 0 0,0 1 1 0 0,1 1-1 0 0,1 9 67 0 0,0 0 0 0 0,-1 0 0 0 0,0 0 0 0 0,-3 21 0 0 0,2-5 60 0 0,-2 32 38 0 0,0-38-168 0 0,1-1 0 0 0,2 1 0 0 0,0-1 0 0 0,8 42 0 0 0,-9-62 0 0 0,0 0 0 0 0,0 0 0 0 0,1 0 0 0 0,-1 0 0 0 0,0 0 0 0 0,1-1 0 0 0,-1 1 0 0 0,0 0 0 0 0,1 0 0 0 0,-1-1 0 0 0,1 1 0 0 0,0 0 0 0 0,-1 0 0 0 0,1-1 0 0 0,0 1 0 0 0,-1-1 0 0 0,1 1 0 0 0,0-1 0 0 0,-1 1 0 0 0,1-1 0 0 0,0 1 0 0 0,0-1 0 0 0,0 0 0 0 0,0 1 0 0 0,-1-1 0 0 0,1 0 0 0 0,2 1 0 0 0,-2-1 0 0 0,0 0 0 0 0,0 0 0 0 0,0 0 0 0 0,1 0 0 0 0,-1 0 0 0 0,0 0-1 0 0,0 0 1 0 0,0-1 0 0 0,0 1 0 0 0,0 0 0 0 0,1-1 0 0 0,-1 1 0 0 0,0 0 0 0 0,0-1-1 0 0,0 0 1 0 0,0 1 0 0 0,1-2 0 0 0,15-12-71 0 0,-4-6-56 0 0,0 0-1 0 0,10-24 1 0 0,-16 31 142 0 0,31-68 6 0 0,-23 46 1 0 0,36-59-1 0 0,-45 85-6 0 0,0-1 66 0 0,1 1 0 0 0,9-12 0 0 0,-14 19-69 0 0,0 0 1 0 0,-1 1-1 0 0,1-1 1 0 0,0 0-1 0 0,0 1 0 0 0,0-1 1 0 0,0 1-1 0 0,0 0 1 0 0,1 0-1 0 0,-1 0 1 0 0,0 0-1 0 0,1 0 1 0 0,-1 0-1 0 0,0 1 1 0 0,1-1-1 0 0,3 0 0 0 0,-4 1-9 0 0,-1 1 0 0 0,1-1 0 0 0,0 0-1 0 0,-1 1 1 0 0,1-1 0 0 0,-1 1 0 0 0,1 0-1 0 0,-1-1 1 0 0,0 1 0 0 0,1 0 0 0 0,-1 0-1 0 0,0 0 1 0 0,1 0 0 0 0,-1 0-1 0 0,0 0 1 0 0,0 0 0 0 0,0 0 0 0 0,1 2-1 0 0,15 23 29 0 0,-9-5-14 0 0,0-1 0 0 0,-2 1-1 0 0,0 0 1 0 0,-1 1 0 0 0,-2-1 0 0 0,3 32-1 0 0,-1 16-34 0 0,6 56-104 0 0,-7-96 95 0 0,2 0 0 0 0,10 35 0 0 0,-15-60-222 0 0,1 1 1 0 0,-1-1-1 0 0,1 0 0 0 0,0 1 1 0 0,0-1-1 0 0,0 0 0 0 0,1 0 0 0 0,-1 0 1 0 0,1-1-1 0 0,5 7 0 0 0,-2-8-1271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9:10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23 7368 0 0,'0'1'8643'0'0,"5"6"-7152"0"0,4 11-487 0 0,0 1 1 0 0,-2 1-1 0 0,9 30 0 0 0,-15-47-985 0 0,0 0-1 0 0,1 0 1 0 0,-1-1-1 0 0,1 1 1 0 0,0-1-1 0 0,-1 1 0 0 0,1-1 1 0 0,1 1-1 0 0,-1-1 1 0 0,0 0-1 0 0,0 0 1 0 0,1 0-1 0 0,-1 0 1 0 0,1-1-1 0 0,0 1 1 0 0,3 1-1 0 0,24 8-1135 0 0,-3-8-4374 0 0,-5-6-1054 0 0</inkml:trace>
  <inkml:trace contextRef="#ctx0" brushRef="#br0" timeOffset="1">510 0 15664 0 0,'-24'17'462'0'0,"0"1"1"0"0,2 0 0 0 0,-34 37 0 0 0,-53 72 259 0 0,28-28 615 0 0,28-35-2964 0 0,-62 100 0 0 0,89-117 219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9:11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2760 0 0,'0'0'896'0'0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9:11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48 8520 0 0,'0'0'772'0'0,"3"-18"173"0"0,-3 17-750 0 0,0 0-1 0 0,0-1 1 0 0,0 1-1 0 0,0 0 1 0 0,0 0 0 0 0,0 0-1 0 0,0-1 1 0 0,-1 1-1 0 0,1 0 1 0 0,0 0 0 0 0,-1 0-1 0 0,1 0 1 0 0,-1 0-1 0 0,1 0 1 0 0,-1 0 0 0 0,0 0-1 0 0,1 0 1 0 0,-1 0-1 0 0,0 0 1 0 0,0 0 0 0 0,0 0-1 0 0,0 0 1 0 0,0 1 0 0 0,1-1-1 0 0,-1 0 1 0 0,0 1-1 0 0,-2-1 1 0 0,1 0-81 0 0,1 1 0 0 0,-1-1-1 0 0,0 1 1 0 0,0 0 0 0 0,0 0 0 0 0,1 0 0 0 0,-1 0 0 0 0,0 0-1 0 0,0 1 1 0 0,0-1 0 0 0,1 0 0 0 0,-1 1 0 0 0,0-1 0 0 0,0 1-1 0 0,1 0 1 0 0,-1 0 0 0 0,0-1 0 0 0,-1 3 0 0 0,-5 3-4 0 0,0 0-1 0 0,0 1 1 0 0,1 0 0 0 0,0 1 0 0 0,0 0-1 0 0,1 0 1 0 0,-6 10 0 0 0,-6 6 66 0 0,3-4-22 0 0,2 1 0 0 0,0 0 0 0 0,-14 34 0 0 0,-21 74 798 0 0,38-93-469 0 0,2 0 0 0 0,-9 72 0 0 0,16-89-357 0 0,0 0 0 0 0,2 0 0 0 0,0 0 0 0 0,0 0 0 0 0,2-1-1 0 0,1 1 1 0 0,9 31 0 0 0,-10-44-95 0 0,-1 0 0 0 0,1 0-1 0 0,0-1 1 0 0,0 1 0 0 0,0-1 0 0 0,1 1-1 0 0,0-1 1 0 0,0 0 0 0 0,0-1-1 0 0,10 9 1 0 0,-10-10-13 0 0,0 0-1 0 0,0-1 1 0 0,1 1-1 0 0,0-1 1 0 0,-1 0-1 0 0,1-1 1 0 0,0 1-1 0 0,0-1 0 0 0,0 1 1 0 0,0-2-1 0 0,0 1 1 0 0,0 0-1 0 0,0-1 1 0 0,7 0-1 0 0,4-1 26 0 0,1-1 0 0 0,0-1 0 0 0,-1 0-1 0 0,0-1 1 0 0,0-1 0 0 0,0 0 0 0 0,17-9 0 0 0,-22 9 29 0 0,0-1 0 0 0,0-1 0 0 0,-1 0 1 0 0,0 0-1 0 0,0 0 0 0 0,-1-2 1 0 0,0 1-1 0 0,0-1 0 0 0,-1 0 0 0 0,11-15 1 0 0,-18 22-33 0 0,1 0 1 0 0,-1-1 0 0 0,0 1-1 0 0,0 0 1 0 0,0-1 0 0 0,0 1 0 0 0,0 0-1 0 0,0-1 1 0 0,-1 1 0 0 0,1-1-1 0 0,-1 0 1 0 0,0 1 0 0 0,1-1 0 0 0,-1 1-1 0 0,0-1 1 0 0,-1 1 0 0 0,1-1-1 0 0,0 0 1 0 0,-1 1 0 0 0,0-1 0 0 0,1 1-1 0 0,-1-1 1 0 0,0 1 0 0 0,0 0-1 0 0,0-1 1 0 0,-1 1 0 0 0,0-2 0 0 0,-1 0 10 0 0,0 1 1 0 0,0 0 0 0 0,0 0 0 0 0,0 1-1 0 0,0-1 1 0 0,-1 1 0 0 0,1-1 0 0 0,-1 1-1 0 0,1 0 1 0 0,-1 1 0 0 0,0-1 0 0 0,0 0-1 0 0,0 1 1 0 0,0 0 0 0 0,0 0 0 0 0,-6-1 0 0 0,-8 0-4 0 0,0 1 0 0 0,-19 1 1 0 0,32 0-57 0 0,0 0 0 0 0,1 0 0 0 0,-1 1 0 0 0,0 0 0 0 0,1 0 0 0 0,-1 0 0 0 0,0 1 1 0 0,1-1-1 0 0,0 1 0 0 0,-1 0 0 0 0,1 1 0 0 0,0-1 0 0 0,-4 4 0 0 0,-2 8-1182 0 0,9-7-862 0 0,4 0-3710 0 0,7 1-1873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9:12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106 133 11976 0 0,'0'0'1082'0'0,"19"-2"70"0"0,-13 0-815 0 0,0 0 0 0 0,-1 0 0 0 0,1-1 0 0 0,-1 0 0 0 0,0 0 0 0 0,0 0 0 0 0,0-1 0 0 0,0 0 0 0 0,-1 0 0 0 0,6-6 0 0 0,1 0 233 0 0,-7 7-498 0 0,0 0 0 0 0,-1-1 0 0 0,1 1 0 0 0,-1-1 0 0 0,0 1 0 0 0,0-1 0 0 0,0 0 0 0 0,-1 0 0 0 0,1-1 0 0 0,-1 1 0 0 0,0 0 0 0 0,1-6 0 0 0,-2 9-48 0 0,-1 1 0 0 0,0-1 0 0 0,0 0 0 0 0,0 0 0 0 0,0 1 0 0 0,0-1 0 0 0,0 0 0 0 0,0 1 0 0 0,0-1 0 0 0,0 0-1 0 0,0 0 1 0 0,0 1 0 0 0,0-1 0 0 0,0 0 0 0 0,-1 1 0 0 0,1-1 0 0 0,0 0 0 0 0,-1 1 0 0 0,1-1 0 0 0,0 0 0 0 0,-1 1 0 0 0,1-1-1 0 0,-1 0 1 0 0,0 0 51 0 0,-1 0 1 0 0,1 0-1 0 0,0 0 0 0 0,0 1 0 0 0,-1-1 0 0 0,1 1 0 0 0,0-1 0 0 0,0 1 1 0 0,-1-1-1 0 0,1 1 0 0 0,-3-1 0 0 0,-1 1 135 0 0,0 0 0 0 0,0 0-1 0 0,-1 0 1 0 0,1 0 0 0 0,-9 2 0 0 0,6 1-11 0 0,0 0 0 0 0,0 0 0 0 0,0 0 0 0 0,1 1 0 0 0,-1 0 0 0 0,1 1 0 0 0,0-1 1 0 0,-11 10-1 0 0,5-2 203 0 0,0 1 0 0 0,1 0 1 0 0,-11 16-1 0 0,18-22-297 0 0,0 0 0 0 0,0 1 0 0 0,1-1 0 0 0,0 1 0 0 0,-3 10 1 0 0,6-14-53 0 0,0-1 0 0 0,0 1 0 0 0,0 0 0 0 0,0 0 0 0 0,1 0 1 0 0,-1 0-1 0 0,1 0 0 0 0,0 0 0 0 0,0 0 0 0 0,1 0 0 0 0,-1-1 1 0 0,1 1-1 0 0,2 6 0 0 0,-2-8-23 0 0,0 1 0 0 0,0-1 0 0 0,1 0 0 0 0,-1 0 0 0 0,1 0 0 0 0,-1-1 0 0 0,1 1 0 0 0,0 0 0 0 0,0-1 0 0 0,0 1 0 0 0,0-1 0 0 0,0 1 0 0 0,0-1 0 0 0,0 0 0 0 0,0 0 0 0 0,0 0 0 0 0,1 0 0 0 0,-1 0 0 0 0,0 0 0 0 0,1-1 0 0 0,-1 1 0 0 0,5-1 0 0 0,4 2-88 0 0,1-2 1 0 0,-1 0-1 0 0,17-1 1 0 0,-13 0-1176 0 0,23-6-1 0 0,-10 0-278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9:12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1 323 13536 0 0,'0'0'1224'0'0,"0"-9"-468"0"0,1 2-415 0 0,0 0 1 0 0,1 1 0 0 0,0-1 0 0 0,1 0 0 0 0,-1 1 0 0 0,1 0 0 0 0,0 0 0 0 0,5-7 0 0 0,-5 7-128 0 0,27-44 2063 0 0,11-20 101 0 0,-28 43-2413 0 0,-5 9 566 0 0,0 0 0 0 0,2 1 0 0 0,18-25 0 0 0,-28 42-531 0 0,0 0 1 0 0,0 0-1 0 0,0 0 0 0 0,0-1 0 0 0,0 1 1 0 0,0 0-1 0 0,0 0 0 0 0,0 0 0 0 0,0 0 1 0 0,0 0-1 0 0,0 0 0 0 0,0 0 0 0 0,0 0 0 0 0,0 0 1 0 0,0 0-1 0 0,0 0 0 0 0,1 0 0 0 0,-1 0 1 0 0,0 0-1 0 0,0 0 0 0 0,0 0 0 0 0,0 0 1 0 0,0 0-1 0 0,0 0 0 0 0,0 0 0 0 0,0 0 1 0 0,0 0-1 0 0,0 0 0 0 0,0 0 0 0 0,0 0 0 0 0,0 0 1 0 0,0 0-1 0 0,0 0 0 0 0,0 0 0 0 0,0 0 1 0 0,1 1-1 0 0,-1-1 0 0 0,0 0 0 0 0,0 0 1 0 0,0 0-1 0 0,0 0 0 0 0,0 0 0 0 0,0 0 1 0 0,0 0-1 0 0,0 0 0 0 0,0 0 0 0 0,0 0 0 0 0,0 0 1 0 0,0 0-1 0 0,0 0 0 0 0,0 0 0 0 0,0 0 1 0 0,0 0-1 0 0,0 0 0 0 0,0 0 0 0 0,0 1 1 0 0,0-1-1 0 0,0 0 0 0 0,0 0 0 0 0,0 0 1 0 0,0 0-1 0 0,0 0 0 0 0,0 0 0 0 0,1 8 3 0 0,-1 9-5 0 0,-2 2 2 0 0,1 0 0 0 0,1 0 0 0 0,1 0 0 0 0,0 0 0 0 0,6 27 0 0 0,-6-43 1 0 0,0 1-1 0 0,0-1 1 0 0,0 1-1 0 0,1-1 0 0 0,-1 0 1 0 0,1 1-1 0 0,0-1 1 0 0,0 0-1 0 0,0 0 1 0 0,0 0-1 0 0,1-1 1 0 0,-1 1-1 0 0,5 4 1 0 0,-5-6 39 0 0,-1 0 1 0 0,1 0 0 0 0,0 0-1 0 0,0-1 1 0 0,-1 1 0 0 0,1 0-1 0 0,0-1 1 0 0,0 1 0 0 0,0-1 0 0 0,0 1-1 0 0,0-1 1 0 0,0 0 0 0 0,0 0-1 0 0,0 0 1 0 0,-1 0 0 0 0,1 0-1 0 0,0-1 1 0 0,0 1 0 0 0,0 0 0 0 0,0-1-1 0 0,0 1 1 0 0,0-1 0 0 0,-1 0-1 0 0,1 0 1 0 0,0 0 0 0 0,2-1 0 0 0,6-6 115 0 0,1 0 1 0 0,-1-1 0 0 0,0 0 0 0 0,-1-1 0 0 0,0 0 0 0 0,0-1 0 0 0,6-11 0 0 0,14-16 98 0 0,-19 27-1187 0 0,0 0-1 0 0,1 0 1 0 0,0 1-1 0 0,20-14 1 0 0,-13 13-7701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9:12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88 326 19351 0 0,'0'0'439'0'0,"4"-11"1065"0"0,9-12-1058 0 0,-1 0 0 0 0,-1-1 0 0 0,10-33 0 0 0,2-19 91 0 0,-21 66-506 0 0,0-1 1 0 0,0 1 0 0 0,-1-1-1 0 0,-1 1 1 0 0,-1-16 0 0 0,1 23-17 0 0,-1-1 1 0 0,1 1 0 0 0,-1 0 0 0 0,0 0 0 0 0,-2-5-1 0 0,3 8-14 0 0,-1-1-1 0 0,1 1 1 0 0,0-1 0 0 0,0 0-1 0 0,-1 1 1 0 0,1-1-1 0 0,0 1 1 0 0,-1-1-1 0 0,1 1 1 0 0,0 0 0 0 0,-1-1-1 0 0,1 1 1 0 0,-1-1-1 0 0,1 1 1 0 0,-1 0 0 0 0,1-1-1 0 0,-1 1 1 0 0,1 0-1 0 0,-1-1 1 0 0,1 1-1 0 0,-1 0 1 0 0,1 0 0 0 0,-1 0-1 0 0,1-1 1 0 0,-1 1-1 0 0,1 0 1 0 0,-1 0 0 0 0,0 0-1 0 0,1 0 1 0 0,-1 0-1 0 0,1 0 1 0 0,-1 0-1 0 0,0 0 1 0 0,1 0 0 0 0,-1 1-1 0 0,1-1 1 0 0,-1 0-1 0 0,0 1 1 0 0,-5 2 10 0 0,1 1 1 0 0,-1 0-1 0 0,1 0 0 0 0,0 0 1 0 0,0 1-1 0 0,1 0 0 0 0,-1 0 1 0 0,-3 6-1 0 0,-31 48 1255 0 0,34-51-1154 0 0,-4 8-94 0 0,1 1 1 0 0,0 0-1 0 0,1 1 0 0 0,0 0 1 0 0,2 0-1 0 0,0 0 0 0 0,1 1 1 0 0,-2 24-1 0 0,6-39-14 0 0,0 0 0 0 0,0 0 0 0 0,0-1 0 0 0,0 1 0 0 0,0 0 0 0 0,1-1 0 0 0,-1 1-1 0 0,1 0 1 0 0,0-1 0 0 0,1 1 0 0 0,-1-1 0 0 0,0 1 0 0 0,1-1 0 0 0,0 1 0 0 0,0-1 0 0 0,2 3 0 0 0,-1-3-121 0 0,-1-1 0 0 0,0-1 0 0 0,1 1 1 0 0,-1 0-1 0 0,1 0 0 0 0,-1-1 0 0 0,1 1 1 0 0,0-1-1 0 0,-1 0 0 0 0,1 0 0 0 0,0 0 1 0 0,0 0-1 0 0,0-1 0 0 0,0 1 0 0 0,0-1 1 0 0,0 0-1 0 0,0 1 0 0 0,0-1 0 0 0,0-1 1 0 0,4 0-1 0 0,14-3-5602 0 0,0-3-1800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2:19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3 9216 0 0,'0'0'1096'0'0,"-16"-2"2761"0"0,14 2-3670 0 0,0 0-1 0 0,1 0 1 0 0,-1 0 0 0 0,1 1 0 0 0,-1-1 0 0 0,1 0-1 0 0,-1 1 1 0 0,1-1 0 0 0,-1 1 0 0 0,1 0-1 0 0,-1-1 1 0 0,1 1 0 0 0,0 0 0 0 0,-1 0-1 0 0,1 0 1 0 0,0 0 0 0 0,0 0 0 0 0,0 0 0 0 0,0 0-1 0 0,-2 3 1 0 0,-18 26 671 0 0,21-30-853 0 0,-14 25 202 0 0,1 1 0 0 0,1 1 0 0 0,2-1 0 0 0,0 2 0 0 0,-5 30 0 0 0,10-35 16 0 0,1 0 0 0 0,1 1 0 0 0,1-1 0 0 0,1 1 0 0 0,1 0 0 0 0,6 38 0 0 0,-5-54-121 0 0,1 0 1 0 0,0 0-1 0 0,1 0 1 0 0,0 0 0 0 0,0 0-1 0 0,0 0 1 0 0,1-1-1 0 0,0 0 1 0 0,9 12 0 0 0,-10-16-48 0 0,-1 0 1 0 0,1 0 0 0 0,-1-1-1 0 0,1 1 1 0 0,0-1 0 0 0,0 0-1 0 0,0 1 1 0 0,0-1 0 0 0,0-1 0 0 0,1 1-1 0 0,-1 0 1 0 0,1-1 0 0 0,-1 0-1 0 0,1 1 1 0 0,-1-1 0 0 0,1-1-1 0 0,0 1 1 0 0,0 0 0 0 0,-1-1-1 0 0,1 0 1 0 0,0 0 0 0 0,0 0 0 0 0,5-1-1 0 0,-5-1 14 0 0,0 1 1 0 0,1 0-1 0 0,-1-1 0 0 0,0 0 0 0 0,-1 0 0 0 0,1 0 0 0 0,0 0 0 0 0,-1-1 1 0 0,1 0-1 0 0,-1 1 0 0 0,6-7 0 0 0,-7 7-28 0 0,0 0 1 0 0,0 0-1 0 0,-1 0 1 0 0,1 0-1 0 0,-1-1 1 0 0,1 1-1 0 0,-1 0 0 0 0,0-1 1 0 0,0 1-1 0 0,0-1 1 0 0,0 1-1 0 0,0-1 1 0 0,-1 1-1 0 0,1-1 1 0 0,-1 1-1 0 0,1-1 0 0 0,-1 0 1 0 0,0 1-1 0 0,0-1 1 0 0,-1-3-1 0 0,0 3 3 0 0,0-1 0 0 0,0 1 0 0 0,0 0 0 0 0,-1 0 0 0 0,0 0 0 0 0,1 0 0 0 0,-1 0 0 0 0,0 0 0 0 0,0 0 0 0 0,-1 1 0 0 0,1-1 0 0 0,-1 1 0 0 0,1-1 0 0 0,-1 1-1 0 0,0 0 1 0 0,1 0 0 0 0,-1 0 0 0 0,0 1 0 0 0,-1-1 0 0 0,1 1 0 0 0,0-1 0 0 0,0 1 0 0 0,-1 0 0 0 0,1 0 0 0 0,0 1 0 0 0,-1-1 0 0 0,-3 0 0 0 0,4 1-37 0 0,0 0-1 0 0,-1 0 1 0 0,1 0 0 0 0,0 1-1 0 0,-1-1 1 0 0,1 1 0 0 0,0 0-1 0 0,0 0 1 0 0,0 0 0 0 0,0 0-1 0 0,0 1 1 0 0,0-1 0 0 0,0 1 0 0 0,0-1-1 0 0,-4 5 1 0 0,-1 1-28 0 0,0 0 1 0 0,0 0 0 0 0,-10 14-1 0 0,18-21-56 0 0,-1 1 0 0 0,1-1-1 0 0,0 0 1 0 0,0 0 0 0 0,-1 1 0 0 0,1-1-1 0 0,0 0 1 0 0,0 0 0 0 0,0 1 0 0 0,-1-1-1 0 0,1 0 1 0 0,0 1 0 0 0,0-1 0 0 0,0 0-1 0 0,0 1 1 0 0,0-1 0 0 0,0 0 0 0 0,-1 1-1 0 0,1-1 1 0 0,0 0 0 0 0,0 1-1 0 0,0-1 1 0 0,0 0 0 0 0,0 1 0 0 0,0-1-1 0 0,1 1 1 0 0,-1-1-91 0 0,1 0 0 0 0,0 0 0 0 0,0 0-1 0 0,-1 1 1 0 0,1-1 0 0 0,0 0 0 0 0,-1-1 0 0 0,1 1-1 0 0,0 0 1 0 0,0 0 0 0 0,-1 0 0 0 0,1 0 0 0 0,0 0 0 0 0,-1-1-1 0 0,1 1 1 0 0,1-1 0 0 0,11-4-1523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9:13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6912 0 0,'1'2'12395'0'0,"3"11"-11395"0"0,-3 8-541 0 0,0 0 0 0 0,-2 0 0 0 0,0-1 0 0 0,-2 1 0 0 0,0 0-1 0 0,-7 21 1 0 0,6-19-459 0 0,2-16 0 0 0,1 1 0 0 0,-1-1 0 0 0,0 1 0 0 0,-4 6 0 0 0,24-50 408 0 0,2 1-1 0 0,32-46 1 0 0,-38 64-1342 0 0,29-26 0 0 0,-30 31-965 0 0</inkml:trace>
  <inkml:trace contextRef="#ctx0" brushRef="#br0" timeOffset="1">344 68 11056 0 0,'-4'8'984'0'0,"2"4"-792"0"0,-4 6-192 0 0,-2 2 0 0 0,5-1 1728 0 0,-2 4 312 0 0,-4 0 55 0 0,6-3 17 0 0,-2 0-1304 0 0,-1 0-256 0 0,4 2-48 0 0,-2-4-16 0 0,1-5-352 0 0,3-1-72 0 0,0-5-64 0 0,7-1 96 0 0,1-12-2144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9:13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13824 0 0,'0'0'1344'0'0,"-9"0"-1192"0"0,12 7 288 0 0,-3 6 56 0 0,4-3 15 0 0,1 5 1 0 0,3 0-888 0 0,0 2-167 0 0,2 1-41 0 0,0-1-8 0 0,5-2-752 0 0,-2-3-144 0 0</inkml:trace>
  <inkml:trace contextRef="#ctx0" brushRef="#br0" timeOffset="1">271 279 4608 0 0,'-9'8'396'0'0,"0"0"1"0"0,-15 10-1 0 0,-10 10 4287 0 0,16-10-99 0 0,-28 36 1 0 0,35-38-3702 0 0,0 0 1 0 0,1 1-1 0 0,1 0 1 0 0,0 0-1 0 0,-9 28 1 0 0,17-40-751 0 0,0-1 0 0 0,0 1 0 0 0,0 0-1 0 0,0 0 1 0 0,1 0 0 0 0,0 0 0 0 0,0 0 0 0 0,0 0 0 0 0,1 0 0 0 0,1 6 0 0 0,-2-9-85 0 0,1 0 0 0 0,-1 1 0 0 0,1-1 0 0 0,0 0 0 0 0,0 0 0 0 0,0 0 1 0 0,0 0-1 0 0,0 0 0 0 0,0-1 0 0 0,1 1 0 0 0,-1 0 0 0 0,1 0 0 0 0,-1-1 1 0 0,1 1-1 0 0,-1-1 0 0 0,1 1 0 0 0,0-1 0 0 0,0 0 0 0 0,0 0 0 0 0,0 0 1 0 0,0 0-1 0 0,0 0 0 0 0,0 0 0 0 0,3 0 0 0 0,5 1-417 0 0,-1-2 0 0 0,0 1 0 0 0,1-1 0 0 0,-1-1 0 0 0,1 0 0 0 0,-1 0 0 0 0,0 0 0 0 0,1-2 0 0 0,16-5 0 0 0,-5-2-8332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9:13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0 16903 0 0,'-40'6'1832'0'0,"33"-5"-1345"0"0,0 1-1 0 0,0 0 0 0 0,1 1 0 0 0,-1-1 0 0 0,1 1 0 0 0,-1 1 0 0 0,1-1 0 0 0,0 1 0 0 0,0 0 0 0 0,1 0 1 0 0,-1 1-1 0 0,1 0 0 0 0,0 0 0 0 0,0 0 0 0 0,1 1 0 0 0,-5 5 0 0 0,9-10-413 0 0,-1 1 0 0 0,1-1 0 0 0,-1 0 0 0 0,1 0 0 0 0,0 1 0 0 0,-1-1 0 0 0,1 0 0 0 0,0 1 0 0 0,0-1-1 0 0,0 0 1 0 0,0 1 0 0 0,0-1 0 0 0,0 0 0 0 0,0 1 0 0 0,0-1 0 0 0,1 0 0 0 0,-1 1 0 0 0,1-1 0 0 0,-1 0 0 0 0,1 1 0 0 0,-1-1 0 0 0,1 0 0 0 0,-1 0-1 0 0,1 0 1 0 0,0 0 0 0 0,0 0 0 0 0,0 0 0 0 0,0 0 0 0 0,0 0 0 0 0,0 0 0 0 0,0 0 0 0 0,0 0 0 0 0,1 1 0 0 0,6 3 15 0 0,0 0 0 0 0,0 0 0 0 0,15 7 0 0 0,-13-8 96 0 0,-2 0-102 0 0,-1-1 0 0 0,0 1 0 0 0,0 1 0 0 0,-1-1 0 0 0,1 1-1 0 0,-1 0 1 0 0,6 7 0 0 0,-10-10-75 0 0,0 1 1 0 0,-1-1-1 0 0,1 1 0 0 0,0 0 0 0 0,-1-1 0 0 0,0 1 0 0 0,0 0 0 0 0,0 0 0 0 0,0 0 1 0 0,0 0-1 0 0,0 0 0 0 0,-1 0 0 0 0,1 0 0 0 0,-1 0 0 0 0,0 0 0 0 0,0 1 0 0 0,0-1 1 0 0,0 0-1 0 0,-1 0 0 0 0,1 0 0 0 0,-2 4 0 0 0,-1 1 55 0 0,1-1 0 0 0,-2 1 0 0 0,1-1 1 0 0,-1 1-1 0 0,0-1 0 0 0,-1 0 0 0 0,1-1 0 0 0,-1 1 0 0 0,-1-1 0 0 0,-8 8 1 0 0,-1 0-1519 0 0,-2 0 0 0 0,-32 20 0 0 0,24-18-8440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9:14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451 27 21191 0 0,'14'-27'2308'0'0,"-45"53"-1357"0"0,-177 188 1118 0 0,108-129-1556 0 0,11-10 195 0 0,76-64-584 0 0,11-9-96 0 0,-1 0 0 0 0,0 0 0 0 0,1 1-1 0 0,0-1 1 0 0,-1 1 0 0 0,1-1 0 0 0,0 1 0 0 0,-1 3 0 0 0,2-6-36 0 0,1 1 0 0 0,0 0 0 0 0,0-1 0 0 0,0 1 0 0 0,0 0 0 0 0,0-1 0 0 0,0 1-1 0 0,0 0 1 0 0,0 0 0 0 0,0-1 0 0 0,0 1 0 0 0,0 0 0 0 0,0-1 0 0 0,1 1 0 0 0,-1 0 0 0 0,0-1 0 0 0,0 1 0 0 0,1-1-1 0 0,-1 1 1 0 0,1 0 0 0 0,-1-1 0 0 0,0 1 0 0 0,1-1 0 0 0,-1 1 0 0 0,1-1 0 0 0,-1 1 0 0 0,1-1 0 0 0,-1 1 0 0 0,1-1-1 0 0,0 0 1 0 0,-1 1 0 0 0,1-1 0 0 0,-1 0 0 0 0,1 1 0 0 0,0-1 0 0 0,-1 0 0 0 0,1 0 0 0 0,0 0 0 0 0,1 1 0 0 0,2 0-15 0 0,1 0 1 0 0,0 1-1 0 0,-1-2 1 0 0,8 2-1 0 0,217-11 569 0 0,-121 1-2474 0 0,-59 5 716 0 0,1-2-18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9:16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67 2304 0 0,'-18'-2'-43'0'0,"2"1"9544"0"0,16 0-9226 0 0,0 0 0 0 0,0 1 0 0 0,0-1 0 0 0,-1 0 0 0 0,1 1 0 0 0,0-1 0 0 0,-1 0 0 0 0,1 1 0 0 0,0-1 0 0 0,-1 0-1 0 0,1 1 1 0 0,-1-1 0 0 0,1 1 0 0 0,-2-2 0 0 0,2 2-269 0 0,-1 0 0 0 0,1-1 0 0 0,-1 1 0 0 0,1 0-1 0 0,0-1 1 0 0,-1 1 0 0 0,1-1 0 0 0,0 1 0 0 0,-1-1 0 0 0,1 1-1 0 0,0-1 1 0 0,-1 1 0 0 0,1-1 0 0 0,0 1 0 0 0,0-1 0 0 0,0 1 0 0 0,-1-1-1 0 0,1 1 1 0 0,0-1 0 0 0,0 1 0 0 0,0-1 0 0 0,0 1 0 0 0,0-1-1 0 0,0 0 1 0 0,0 1 0 0 0,0-1 0 0 0,0 1 0 0 0,1-1 0 0 0,-1 1 0 0 0,0-1-1 0 0,0 1 1 0 0,0-1 0 0 0,0 1 0 0 0,1-1 0 0 0,-1 1 0 0 0,0-1-1 0 0,1 1 1 0 0,0-1 0 0 0,9-14 1623 0 0,-5 2 6278 0 0,-3 8-9718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9:19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0 13824 0 0,'0'0'4549'0'0,"-4"6"-3060"0"0,-28 26 772 0 0,17-18-1442 0 0,-22 27 0 0 0,33-35-743 0 0,-48 68 760 0 0,45-62-687 0 0,1-1-1 0 0,0 1 0 0 0,0 1 1 0 0,-6 21-1 0 0,12-33-144 0 0,-1 0 1 0 0,1 0-1 0 0,0 0 0 0 0,0 0 0 0 0,0-1 1 0 0,0 1-1 0 0,-1 0 0 0 0,1 0 0 0 0,0 0 0 0 0,0 0 1 0 0,0 0-1 0 0,1 0 0 0 0,-1-1 0 0 0,0 1 0 0 0,0 0 1 0 0,0 0-1 0 0,1 0 0 0 0,-1 0 0 0 0,0-1 1 0 0,1 1-1 0 0,-1 0 0 0 0,1 0 0 0 0,-1-1 0 0 0,1 1 1 0 0,-1 0-1 0 0,1-1 0 0 0,0 1 0 0 0,-1 0 1 0 0,1-1-1 0 0,0 1 0 0 0,-1-1 0 0 0,1 1 0 0 0,0-1 1 0 0,0 0-1 0 0,-1 1 0 0 0,1-1 0 0 0,0 0 0 0 0,0 1 1 0 0,0-1-1 0 0,-1 0 0 0 0,1 0 0 0 0,0 0 1 0 0,0 1-1 0 0,0-1 0 0 0,1 0 0 0 0,6 0 39 0 0,0 0-1 0 0,0-1 1 0 0,-1 0-1 0 0,11-2 1 0 0,-7 2 46 0 0,49-11 244 0 0,-45 8-147 0 0,0 1-1 0 0,1 0 1 0 0,-1 1-1 0 0,1 0 1 0 0,0 2 0 0 0,27 1-1 0 0,-42 0-187 0 0,6 0-36 0 0,0 0 1 0 0,-1 0-1 0 0,1 1 1 0 0,0 0-1 0 0,6 4 1 0 0,-11-5 34 0 0,0 0 0 0 0,0 0-1 0 0,0 1 1 0 0,0-1 0 0 0,0 1 0 0 0,-1-1 0 0 0,1 1 0 0 0,-1 0 0 0 0,1-1 0 0 0,-1 1 0 0 0,0 0 0 0 0,0 0 0 0 0,0 0 0 0 0,0 0 0 0 0,0 0 0 0 0,0 0 0 0 0,0 0 0 0 0,0 1 0 0 0,0 3 0 0 0,0 1 7 0 0,-1 0-1 0 0,0 0 0 0 0,0 0 1 0 0,0-1-1 0 0,-1 1 1 0 0,1 0-1 0 0,-2 0 1 0 0,1 0-1 0 0,-1 0 0 0 0,0-1 1 0 0,-1 1-1 0 0,1-1 1 0 0,-1 1-1 0 0,-6 8 0 0 0,-5 7 37 0 0,-1 0 0 0 0,-27 27 0 0 0,31-35-12 0 0,-2 1 37 0 0,-18 16 0 0 0,27-27-564 0 0,0-1 0 0 0,0 1 0 0 0,-1-1 0 0 0,1 0 0 0 0,-1-1 0 0 0,0 1 0 0 0,0-1 0 0 0,1 0 0 0 0,-11 3 0 0 0,4-5-5292 0 0,2-4-1476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9:19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10136 0 0,'3'-3'213'0'0,"-1"0"0"0"0,0 0-1 0 0,1 0 1 0 0,-1 0 0 0 0,1 0 0 0 0,0 1 0 0 0,0-1 0 0 0,0 1 0 0 0,0 0 0 0 0,0 0 0 0 0,0 0 0 0 0,1 0 0 0 0,-1 0-1 0 0,1 1 1 0 0,5-2 0 0 0,-7 2 0 0 0,0 1-1 0 0,0-1 1 0 0,0 1-1 0 0,0-1 0 0 0,0 1 1 0 0,0 0-1 0 0,0 0 1 0 0,0 0-1 0 0,0 0 1 0 0,0 1-1 0 0,0-1 0 0 0,0 0 1 0 0,0 1-1 0 0,0 0 1 0 0,0-1-1 0 0,0 1 0 0 0,0 0 1 0 0,0 0-1 0 0,-1 0 1 0 0,1 0-1 0 0,0 0 1 0 0,-1 0-1 0 0,1 1 0 0 0,0-1 1 0 0,-1 1-1 0 0,0-1 1 0 0,1 1-1 0 0,-1-1 1 0 0,0 1-1 0 0,2 2 0 0 0,3 11 220 0 0,0 0-1 0 0,0 1 1 0 0,-2-1-1 0 0,0 1 1 0 0,3 27-1 0 0,2 7 259 0 0,28 157 775 0 0,-17-89-953 0 0,-18-105-542 0 0,1 8-399 0 0,2 1 1 0 0,9 28-1 0 0,-11-41-1787 0 0</inkml:trace>
  <inkml:trace contextRef="#ctx0" brushRef="#br0" timeOffset="1">14 393 19351 0 0,'0'0'59'0'0,"-1"0"-1"0"0,1-1 1 0 0,-1 1-1 0 0,1 0 1 0 0,-1-1-1 0 0,1 1 1 0 0,-1 0-1 0 0,1-1 1 0 0,0 1-1 0 0,-1-1 1 0 0,1 1-1 0 0,0-1 1 0 0,-1 1-1 0 0,1-1 1 0 0,0 1-1 0 0,0 0 1 0 0,0-1-1 0 0,-1 0 1 0 0,1 1-1 0 0,0-1 1 0 0,0 1-1 0 0,0-1 1 0 0,0 1-1 0 0,0-1 1 0 0,0 1-1 0 0,0-1 1 0 0,0 1-1 0 0,0-2 1 0 0,1 1-21 0 0,0 0 1 0 0,0 0-1 0 0,0 0 1 0 0,1 0-1 0 0,-1 0 1 0 0,0 0-1 0 0,0 0 1 0 0,1 0-1 0 0,-1 0 1 0 0,3 0-1 0 0,10-6 167 0 0,1 1 0 0 0,-1 1 0 0 0,1 1 0 0 0,0 0-1 0 0,0 1 1 0 0,0 0 0 0 0,1 1 0 0 0,-1 1-1 0 0,17 1 1 0 0,69-2-3391 0 0,-75 2 2020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9:19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 13824 0 0,'0'0'1388'0'0,"5"15"-1264"0"0,21 68 1907 0 0,-23-73-1833 0 0,0-1-1 0 0,-1 1 0 0 0,-1 0 1 0 0,0 0-1 0 0,0 0 0 0 0,-1 0 0 0 0,0 0 1 0 0,-1 11-1 0 0,0 10 1011 0 0,0-18 132 0 0,0-21 675 0 0,0-21-250 0 0,1 18-1631 0 0,1 1-1 0 0,1 0 0 0 0,0-1 1 0 0,0 1-1 0 0,1 0 0 0 0,0 0 1 0 0,1 0-1 0 0,8-14 0 0 0,-4 8 56 0 0,2 1 0 0 0,-1 0 0 0 0,2 0-1 0 0,14-15 1 0 0,-19 25-917 0 0,0-1 1 0 0,11-7-1 0 0,-9 8-860 0 0,0 0-1 0 0,0 0 1 0 0,0 1-1 0 0,11-3 1 0 0,0 1-5966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9:20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65 295 7368 0 0,'-3'4'181'0'0,"1"-1"0"0"0,-1 1 0 0 0,1 0 0 0 0,0 0 1 0 0,-2 6-1 0 0,0 4 3382 0 0,-4 22 1 0 0,-1 0 40 0 0,0-5-2172 0 0,-5 33 0 0 0,12-51-1200 0 0,0 0 1 0 0,1 1 0 0 0,1-1 0 0 0,0 0 0 0 0,3 16 0 0 0,-3-28-346 0 0,0 0 0 0 0,0 0 0 0 0,1-1 0 0 0,-1 1 0 0 0,0 0 0 0 0,1 0 0 0 0,-1-1 0 0 0,0 1 0 0 0,1 0 0 0 0,-1-1 0 0 0,1 1 0 0 0,-1 0 0 0 0,1-1 0 0 0,-1 1 0 0 0,1 0 0 0 0,0-1 0 0 0,-1 1 0 0 0,1-1 0 0 0,0 0 0 0 0,-1 1 0 0 0,1-1 0 0 0,0 1 0 0 0,1-1 0 0 0,0-2-1457 0 0,5-13-20 0 0</inkml:trace>
  <inkml:trace contextRef="#ctx0" brushRef="#br0" timeOffset="1">180 78 8752 0 0,'1'-4'163'0'0,"0"0"1"0"0,-1 0 0 0 0,0 0 0 0 0,0 0 0 0 0,0 0-1 0 0,0 0 1 0 0,-1 0 0 0 0,0-5 0 0 0,-2-15 6667 0 0,-1 14-3465 0 0,2 7-3650 0 0,3 6-533 0 0,4 4-242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9:20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16 312 15864 0 0,'-12'-4'1691'0'0,"11"3"-1562"0"0,1 0-1 0 0,-1-1 0 0 0,1 1 1 0 0,-1 0-1 0 0,1-1 0 0 0,0 1 0 0 0,-1 0 1 0 0,1-1-1 0 0,0 1 0 0 0,0-1 1 0 0,0 1-1 0 0,0-1 0 0 0,0 1 0 0 0,0 0 1 0 0,1-1-1 0 0,0-1 0 0 0,-1 2 9 0 0,2-11 503 0 0,1 1 1 0 0,1 0 0 0 0,0-1 0 0 0,1 1 0 0 0,0 1-1 0 0,10-17 1 0 0,-6 10-154 0 0,9-21 1 0 0,-9 19-120 0 0,19-30 1 0 0,-20 35 192 0 0,5-3 312 0 0,-10 39-1280 0 0,-2-16 411 0 0,-1 1 0 0 0,1-1 0 0 0,0 0 0 0 0,0 0 0 0 0,1 0 0 0 0,0 0 0 0 0,3 8 0 0 0,24 39 385 0 0,-22-42-300 0 0,-6-9-91 0 0,0 0 0 0 0,0 0 0 0 0,1 0-1 0 0,-1 0 1 0 0,1 0 0 0 0,0 0 0 0 0,-1-1 0 0 0,1 1-1 0 0,0-1 1 0 0,0 1 0 0 0,0-1 0 0 0,0 1 0 0 0,0-1-1 0 0,1 0 1 0 0,-1 0 0 0 0,0 0 0 0 0,0-1 0 0 0,1 1-1 0 0,-1 0 1 0 0,4 0 0 0 0,-2-1 95 0 0,-1 0 1 0 0,0-1-1 0 0,1 1 0 0 0,-1 0 1 0 0,0-1-1 0 0,0 0 1 0 0,1 0-1 0 0,-1 0 0 0 0,0 0 1 0 0,0-1-1 0 0,0 1 1 0 0,0-1-1 0 0,0 1 0 0 0,0-1 1 0 0,2-3-1 0 0,10-8 231 0 0,20-22 1 0 0,4-3-1242 0 0,-23 24 284 0 0,-7 5-264 0 0,1 0 0 0 0,0 1 1 0 0,1 0-1 0 0,0 1 1 0 0,12-7-1 0 0,-15 10-57 0 0,1 0 1 0 0,0 1-1 0 0,-1 0 1 0 0,1 0 0 0 0,0 1-1 0 0,13-2 1 0 0,7-2-925 0 0,-5 3-8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2:20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70 15120 0 0,'-4'7'1605'0'0,"-7"0"-1124"0"0,-19 13-1 0 0,18-13 242 0 0,1 1 0 0 0,-11 9-1 0 0,12-8-553 0 0,0 0-1 0 0,1 1 1 0 0,1 0-1 0 0,-1 0 1 0 0,2 1-1 0 0,-1 0 1 0 0,1 0-1 0 0,1 1 1 0 0,0 0-1 0 0,1 0 1 0 0,1 1-1 0 0,-1-1 1 0 0,2 1-1 0 0,0 0 0 0 0,0 0 1 0 0,1 0-1 0 0,1 1 1 0 0,0-1-1 0 0,1 0 1 0 0,1 1-1 0 0,0-1 1 0 0,5 26-1 0 0,-5-35-116 0 0,0 1 0 0 0,1-1 0 0 0,-1 1-1 0 0,1-1 1 0 0,0 0 0 0 0,1 0 0 0 0,-1 0 0 0 0,1 0-1 0 0,-1 0 1 0 0,1 0 0 0 0,0-1 0 0 0,1 1-1 0 0,-1-1 1 0 0,1 0 0 0 0,7 5 0 0 0,-8-6 3 0 0,0 0 0 0 0,0-1 0 0 0,0 1 0 0 0,0-1 0 0 0,1 0 0 0 0,-1 0 0 0 0,1-1 0 0 0,-1 1 0 0 0,0-1 0 0 0,1 1 0 0 0,-1-1 1 0 0,1 0-1 0 0,-1 0 0 0 0,1-1 0 0 0,-1 1 0 0 0,1-1 0 0 0,-1 1 0 0 0,0-1 0 0 0,1 0 0 0 0,-1-1 0 0 0,0 1 0 0 0,4-2 0 0 0,5-4 32 0 0,0 0 0 0 0,-1-1 1 0 0,1 0-1 0 0,-2-1 0 0 0,1 0 0 0 0,-1-1 0 0 0,-1 0 0 0 0,1-1 0 0 0,-2 0 1 0 0,0 0-1 0 0,0 0 0 0 0,-1-1 0 0 0,0-1 0 0 0,-1 1 0 0 0,-1-1 0 0 0,0 0 0 0 0,0 0 1 0 0,-1 0-1 0 0,-1-1 0 0 0,0 0 0 0 0,-1 1 0 0 0,-1-1 0 0 0,0 0 0 0 0,-2-23 0 0 0,-1 13-23 0 0,-1 0 0 0 0,-8-25-1 0 0,9 41-197 0 0,-1-1 0 0 0,0 0 0 0 0,0 1-1 0 0,-1-1 1 0 0,0 1 0 0 0,0 0 0 0 0,-1 1-1 0 0,-9-13 1 0 0,2 11-1990 0 0,1 4-3688 0 0,-1 4-2348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9:20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25 13104 0 0,'0'0'1185'0'0,"-9"-15"1243"0"0,7 14-2212 0 0,0-1 0 0 0,-1 1 0 0 0,1 0 0 0 0,0 0 0 0 0,0 0 0 0 0,0 1 0 0 0,-1-1 0 0 0,1 0 0 0 0,0 1 0 0 0,-1 0 0 0 0,1-1 0 0 0,-1 1 0 0 0,1 0 1 0 0,0 0-1 0 0,-1 0 0 0 0,1 1 0 0 0,-1-1 0 0 0,1 1 0 0 0,0-1 0 0 0,-1 1 0 0 0,1 0 0 0 0,0 0 0 0 0,0 0 0 0 0,0 0 0 0 0,-1 0 0 0 0,-1 2 0 0 0,-3 1 220 0 0,1 1 1 0 0,0-1-1 0 0,0 1 0 0 0,0 1 1 0 0,1-1-1 0 0,0 1 0 0 0,-5 6 1 0 0,7-9-359 0 0,1 0 0 0 0,0 1 1 0 0,-1-1-1 0 0,2 0 0 0 0,-1 1 1 0 0,0 0-1 0 0,1-1 0 0 0,-1 1 1 0 0,1 0-1 0 0,0 0 0 0 0,0 0 1 0 0,1-1-1 0 0,-1 1 0 0 0,1 0 1 0 0,0 0-1 0 0,0 0 0 0 0,0 0 1 0 0,0 0-1 0 0,2 5 0 0 0,-2-7-78 0 0,0-1 0 0 0,1 0 0 0 0,-1 1 0 0 0,1-1 0 0 0,-1 1 0 0 0,1-1 0 0 0,0 0 0 0 0,-1 1 0 0 0,1-1 0 0 0,0 0 0 0 0,0 1 0 0 0,0-1 0 0 0,0 0 0 0 0,0 0 0 0 0,0 0 0 0 0,0 0 0 0 0,0 0 0 0 0,0 0 0 0 0,1 0 0 0 0,-1-1 0 0 0,0 1 0 0 0,1 0 0 0 0,-1-1 0 0 0,1 1 0 0 0,-1 0 0 0 0,0-1 0 0 0,1 0 0 0 0,-1 1 0 0 0,1-1 0 0 0,-1 0 0 0 0,1 0 0 0 0,2 0 0 0 0,3-1 33 0 0,1 0 0 0 0,-1 0 1 0 0,1 0-1 0 0,-1-1 0 0 0,13-5 0 0 0,-13 4 274 0 0,0 0 0 0 0,0 1 0 0 0,1 0-1 0 0,-1 1 1 0 0,15-2 0 0 0,-21 3-306 0 0,1 0-1 0 0,-1 0 1 0 0,0 0-1 0 0,0 0 0 0 0,1 0 1 0 0,-1 0-1 0 0,0 1 1 0 0,1-1-1 0 0,-1 1 1 0 0,0-1-1 0 0,0 1 1 0 0,1-1-1 0 0,-1 1 1 0 0,0-1-1 0 0,0 1 1 0 0,0 0-1 0 0,0 0 1 0 0,0 0-1 0 0,0-1 1 0 0,0 1-1 0 0,0 0 0 0 0,0 0 1 0 0,0 1-1 0 0,-1-1 1 0 0,1 0-1 0 0,0 0 1 0 0,-1 0-1 0 0,1 0 1 0 0,-1 1-1 0 0,1-1 1 0 0,-1 0-1 0 0,0 0 1 0 0,1 1-1 0 0,-1-1 1 0 0,0 0-1 0 0,0 2 0 0 0,0 2 0 0 0,0-1 0 0 0,0 0 0 0 0,0 1 0 0 0,-1-1 0 0 0,0 1 0 0 0,0-1 0 0 0,0 0-1 0 0,-1 1 1 0 0,-2 6 0 0 0,-20 47 0 0 0,17-39 0 0 0,0-1 0 0 0,-18 31 0 0 0,3-17-655 0 0,-1-2-1 0 0,-43 43 0 0 0,48-55-6098 0 0,-1-1-2244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9:21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20 22575 0 0,'-9'-17'2047'0'0,"9"16"-2024"0"0,1 1 0 0 0,-1 0 0 0 0,0 0 0 0 0,0 0 1 0 0,1 0-1 0 0,-1-1 0 0 0,0 1 0 0 0,0 0 0 0 0,1 0 0 0 0,-1 0 0 0 0,0 0 0 0 0,1 0 1 0 0,-1 0-1 0 0,0 0 0 0 0,0 0 0 0 0,1 0 0 0 0,-1 0 0 0 0,0 0 0 0 0,1 0 1 0 0,-1 0-1 0 0,0 0 0 0 0,1 0 0 0 0,-1 0 0 0 0,0 0 0 0 0,0 0 0 0 0,1 0 0 0 0,-1 0 1 0 0,0 0-1 0 0,1 0 0 0 0,-1 1 0 0 0,0-1 0 0 0,0 0 0 0 0,1 0 0 0 0,-1 1 0 0 0,14 3 515 0 0,56 21 1380 0 0,-55-21-1610 0 0,1 0 0 0 0,30 2 0 0 0,-13-2-16 0 0,-4-2-156 0 0,0-1-1 0 0,1-1 1 0 0,39-6 0 0 0,-16 2-7 0 0,-33 0 2 0 0,3 0 503 0 0,-26 10-270 0 0,1-3-311 0 0,0 0-1 0 0,-1-1 0 0 0,1 1 0 0 0,-1 0 0 0 0,1-1 0 0 0,-1 0 1 0 0,0 1-1 0 0,0-1 0 0 0,-4 2 0 0 0,-33 16 116 0 0,12-6-56 0 0,-12 8-64 0 0,-53 32 149 0 0,81-45-177 0 0,0 0 0 0 0,0 0 0 0 0,1 1 0 0 0,1 1 0 0 0,-12 13 0 0 0,8-5-89 0 0,-21 41-1 0 0,8-13-23 0 0,8-5-2716 0 0,15-32 1290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9:23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32 617 7368 0 0,'-8'4'784'0'0,"7"-3"-1188"0"0,-16 9 4642 0 0,16-10-4123 0 0,1 0 1 0 0,0 0-1 0 0,0 0 1 0 0,0 0-1 0 0,0 1 1 0 0,-1-1-1 0 0,1 0 1 0 0,0 0-1 0 0,0 0 1 0 0,0 0-1 0 0,0 0 1 0 0,-1 0-1 0 0,1 0 1 0 0,0 0-1 0 0,0 0 0 0 0,0 0 1 0 0,0-1-1 0 0,-1 1 1 0 0,1 0-1 0 0,0 0 1 0 0,0 0-1 0 0,0 0 1 0 0,-1-1 808 0 0,1 1-809 0 0,-1 0 1 0 0,2-11 1258 0 0,9-16-687 0 0,1 0 0 0 0,1 1-1 0 0,26-43 1 0 0,35-45 705 0 0,-44 68-1014 0 0,60-92 464 0 0,-67 108-644 0 0,0 1 0 0 0,41-38 1 0 0,-52 56-142 0 0,14-13 70 0 0,-23 23-118 0 0,-1-1 1 0 0,1 1 0 0 0,0 0-1 0 0,0 0 1 0 0,0 0 0 0 0,0 0-1 0 0,0 0 1 0 0,0 1-1 0 0,0-1 1 0 0,0 0 0 0 0,0 1-1 0 0,4-1 1 0 0,-5 1-8 0 0,0 1 0 0 0,-1-1 0 0 0,1 0-1 0 0,0 1 1 0 0,0-1 0 0 0,0 0 0 0 0,0 1 0 0 0,0-1 0 0 0,-1 1 0 0 0,1-1 0 0 0,0 1-1 0 0,0 0 1 0 0,-1-1 0 0 0,1 1 0 0 0,-1 0 0 0 0,1-1 0 0 0,0 1 0 0 0,-1 0 0 0 0,1 0-1 0 0,-1 0 1 0 0,0 0 0 0 0,1-1 0 0 0,-1 1 0 0 0,0 0 0 0 0,1 0 0 0 0,-1 0 0 0 0,0 0-1 0 0,0 0 1 0 0,0 1 0 0 0,3 29 35 0 0,-3-31-37 0 0,-2 40 37 0 0,-2 0 0 0 0,-16 68 0 0 0,4-26-4 0 0,-1-5-129 0 0,17-76 98 0 0,0-1-1 0 0,0 0 0 0 0,0 0 0 0 0,0 0 1 0 0,0 0-1 0 0,0 0 0 0 0,0 1 1 0 0,0-1-1 0 0,0 0 0 0 0,0 0 0 0 0,0 0 1 0 0,0 0-1 0 0,0 0 0 0 0,0 0 0 0 0,0 1 1 0 0,0-1-1 0 0,0 0 0 0 0,0 0 1 0 0,0 0-1 0 0,1 0 0 0 0,-1 0 0 0 0,0 0 1 0 0,0 1-1 0 0,0-1 0 0 0,0 0 0 0 0,0 0 1 0 0,0 0-1 0 0,0 0 0 0 0,0 0 1 0 0,1 0-1 0 0,-1 0 0 0 0,0 0 0 0 0,0 0 1 0 0,0 0-1 0 0,0 0 0 0 0,0 0 1 0 0,0 0-1 0 0,1 1 0 0 0,-1-1 0 0 0,0 0 1 0 0,0 0-1 0 0,0 0 0 0 0,0 0 0 0 0,0 0 1 0 0,1 0-1 0 0,-1 0 0 0 0,0-1 1 0 0,0 1-1 0 0,0 0 0 0 0,0 0 0 0 0,0 0 1 0 0,0 0-1 0 0,1 0 0 0 0,-1 0 1 0 0,0 0-1 0 0,0 0 0 0 0,0 0 0 0 0,0 0 1 0 0,0 0-1 0 0,0 0 0 0 0,0 0 0 0 0,1-1 1 0 0,-1 1-1 0 0,0 0 0 0 0,0 0 1 0 0,8-5 128 0 0,1-6-82 0 0,-1 0 1 0 0,-1 0-1 0 0,0 0 1 0 0,9-19-1 0 0,-4 7-110 0 0,14-28-234 0 0,-16 30 592 0 0,0 1-1 0 0,1 0 0 0 0,2 1 0 0 0,15-20 0 0 0,-26 36-267 0 0,1 1-1 0 0,-1-1 1 0 0,1 1 0 0 0,0-1 0 0 0,0 1 0 0 0,0 0-1 0 0,0 0 1 0 0,0 0 0 0 0,0 0 0 0 0,0 1-1 0 0,1-1 1 0 0,-1 1 0 0 0,1 0 0 0 0,-1 0 0 0 0,7-1-1 0 0,-7 2 3 0 0,-1 0 0 0 0,0 1 0 0 0,1-1 0 0 0,-1 0 0 0 0,1 1 0 0 0,-1-1 0 0 0,0 1 0 0 0,1 0 0 0 0,-1 0 0 0 0,0 0 0 0 0,0 0 0 0 0,1 0 0 0 0,-1 0 0 0 0,0 1 0 0 0,0-1 0 0 0,0 1 0 0 0,-1-1 0 0 0,1 1-1 0 0,0 0 1 0 0,-1 0 0 0 0,1 0 0 0 0,-1 0 0 0 0,1 0 0 0 0,0 2 0 0 0,6 10 67 0 0,-1 1 1 0 0,0 0-1 0 0,-1 0 0 0 0,-1 1 1 0 0,0-1-1 0 0,-1 1 0 0 0,2 23 1 0 0,4 118 276 0 0,-8-72-252 0 0,-1-70-102 0 0,1-1 1 0 0,4 21-1 0 0,-4-30-25 0 0,-1 0-1 0 0,1 0 1 0 0,-1 0-1 0 0,1-1 0 0 0,1 1 1 0 0,-1-1-1 0 0,1 0 1 0 0,-1 0-1 0 0,1 0 0 0 0,7 7 1 0 0,-9-10-64 0 0,0 0 0 0 0,0 0 0 0 0,0-1 0 0 0,0 1 0 0 0,0 0 0 0 0,0-1 0 0 0,0 1 0 0 0,0-1 0 0 0,0 0 0 0 0,0 1-1 0 0,0-1 1 0 0,0 0 0 0 0,0 0 0 0 0,1 1 0 0 0,-1-1 0 0 0,0 0 0 0 0,0 0 0 0 0,0 0 0 0 0,0 0 0 0 0,1-1 0 0 0,-1 1 0 0 0,0 0 0 0 0,0 0 0 0 0,0-1 0 0 0,0 1 0 0 0,0-1 0 0 0,0 1 0 0 0,0-1 0 0 0,0 1 0 0 0,0-1 0 0 0,0 0 0 0 0,0 1 0 0 0,0-1 0 0 0,0 0 0 0 0,0 0 0 0 0,1-1 0 0 0,4-4-772 0 0,-1-1 0 0 0,1 0 1 0 0,7-14-1 0 0,-8 13 179 0 0,113-169-9977 0 0,-118 176 10659 0 0,0 1 0 0 0,1 0 0 0 0,-1 0 0 0 0,0 0 0 0 0,0 0 0 0 0,0 0 0 0 0,0 0 0 0 0,0-1 1 0 0,0 1-1 0 0,0 0 0 0 0,1 0 0 0 0,-1 0 0 0 0,0 0 0 0 0,0 0 0 0 0,0 0 0 0 0,0 0 0 0 0,0 0 0 0 0,1 0 0 0 0,-1 0 1 0 0,0 0-1 0 0,0 0 0 0 0,0-1 0 0 0,0 1 0 0 0,1 0 0 0 0,-1 0 0 0 0,0 0 0 0 0,0 0 0 0 0,0 0 0 0 0,0 1 0 0 0,0-1 1 0 0,1 0-1 0 0,-1 0 0 0 0,0 0 0 0 0,0 0 0 0 0,0 0 0 0 0,0 0 0 0 0,1 0 0 0 0,-1 0 0 0 0,6 7 1727 0 0,-4-5-1352 0 0,-1 0 0 0 0,0 0-1 0 0,0 0 1 0 0,0 0 0 0 0,0 1-1 0 0,1 3 1 0 0,-2-4-313 0 0,1 0 0 0 0,-1 0 0 0 0,1 0 0 0 0,-1 0 1 0 0,1 0-1 0 0,0 0 0 0 0,-1 0 0 0 0,1 0 0 0 0,0 0 0 0 0,0 0 0 0 0,1-1 1 0 0,-1 1-1 0 0,0 0 0 0 0,0-1 0 0 0,1 1 0 0 0,-1-1 0 0 0,4 3 0 0 0,-2-2-48 0 0,0-1 0 0 0,0 1 0 0 0,0-1 0 0 0,1 0 0 0 0,-1 0 0 0 0,0 0 0 0 0,0 0 0 0 0,1 0 0 0 0,6 0 0 0 0,4-1 97 0 0,-1-1-1 0 0,1 0 1 0 0,0-1 0 0 0,15-4 0 0 0,-11 2-514 0 0,0-1 0 0 0,0-1 1 0 0,0-1-1 0 0,-1-1 1 0 0,19-11-1 0 0,-35 19 683 0 0,-2 8 530 0 0,-4 1-280 0 0,0-1 0 0 0,-1 1 0 0 0,0-1 0 0 0,-11 11 0 0 0,-8 11 428 0 0,-101 139 1470 0 0,100-133-2681 0 0,2 1 0 0 0,1 1 0 0 0,-22 49 0 0 0,34-61-1235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9:24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379 8 13272 0 0,'0'-1'32'0'0,"0"1"0"0"0,0-1 1 0 0,-1 1-1 0 0,1 0 0 0 0,0-1 1 0 0,-1 1-1 0 0,1-1 0 0 0,0 1 1 0 0,-1 0-1 0 0,1-1 0 0 0,0 1 1 0 0,-1 0-1 0 0,1 0 0 0 0,-1-1 1 0 0,1 1-1 0 0,-1 0 0 0 0,1 0 1 0 0,0-1-1 0 0,-1 1 0 0 0,1 0 1 0 0,-1 0-1 0 0,1 0 0 0 0,-1 0 1 0 0,1 0-1 0 0,-1 0 0 0 0,1 0 1 0 0,-1 0-1 0 0,1 0 0 0 0,-1 0 0 0 0,1 0 1 0 0,-1 0-1 0 0,1 0 0 0 0,-1 0 1 0 0,1 1-1 0 0,-1-1 0 0 0,1 0 1 0 0,-1 0-1 0 0,1 0 0 0 0,-1 1 1 0 0,1-1-1 0 0,0 0 0 0 0,-1 1 1 0 0,1-1-1 0 0,-1 0 0 0 0,1 1 1 0 0,0-1-1 0 0,-1 1 0 0 0,-22 25-193 0 0,16-17 365 0 0,-40 43 893 0 0,3 2 0 0 0,2 2 0 0 0,3 2 0 0 0,-53 103 0 0 0,78-128-727 0 0,2 1 0 0 0,1 0-1 0 0,2 1 1 0 0,-5 38-1 0 0,12-51-202 0 0,0 0-1 0 0,2 0 1 0 0,0-1-1 0 0,5 30 0 0 0,-5-47-153 0 0,0 1 0 0 0,1 0 0 0 0,0-1 1 0 0,0 1-1 0 0,1-1 0 0 0,-1 1 0 0 0,1-1 0 0 0,0 0 0 0 0,0 0 0 0 0,0 0 0 0 0,0 0 0 0 0,1 0 0 0 0,0 0 0 0 0,0-1 0 0 0,0 1 0 0 0,0-1 0 0 0,0 0 0 0 0,1 1 0 0 0,-1-2 0 0 0,1 1 0 0 0,0 0 0 0 0,0-1 1 0 0,0 0-1 0 0,0 0 0 0 0,1 0 0 0 0,-1 0 0 0 0,0-1 0 0 0,1 1 0 0 0,-1-1 0 0 0,1 0 0 0 0,-1-1 0 0 0,1 1 0 0 0,0-1 0 0 0,-1 0 0 0 0,1 0 0 0 0,0 0 0 0 0,5-2 0 0 0,-1 1-13 0 0,-1-1 0 0 0,1-1 0 0 0,-1 0 0 0 0,1 0 0 0 0,-1-1 0 0 0,0 1 0 0 0,9-7 0 0 0,51-39 0 0 0,-54 38 0 0 0,-1 0 132 0 0,-1 0 0 0 0,1-1 0 0 0,-2 0 0 0 0,0-1 0 0 0,0 0 0 0 0,-1-1 0 0 0,14-27 0 0 0,-22 38-58 0 0,0-1 0 0 0,0 0 0 0 0,-1 0 0 0 0,0 0-1 0 0,0 0 1 0 0,0-1 0 0 0,0 1 0 0 0,-1 0 0 0 0,1-8 0 0 0,-1 10-68 0 0,0 1-1 0 0,0 0 1 0 0,0-1 0 0 0,-1 1 0 0 0,1 0 0 0 0,0-1 0 0 0,-1 1 0 0 0,1 0 0 0 0,-1 0-1 0 0,1-1 1 0 0,-1 1 0 0 0,0 0 0 0 0,1 0 0 0 0,-1 0 0 0 0,0 0 0 0 0,0 0 0 0 0,0 0-1 0 0,0 0 1 0 0,0 0 0 0 0,0 0 0 0 0,0 0 0 0 0,0 0 0 0 0,0 1 0 0 0,0-1 0 0 0,0 0-1 0 0,0 1 1 0 0,-1-1 0 0 0,1 1 0 0 0,0-1 0 0 0,-1 1 0 0 0,1 0 0 0 0,0 0-1 0 0,-1-1 1 0 0,-1 1 0 0 0,-4 0-6 0 0,-1 1 0 0 0,0 0 0 0 0,0 0 0 0 0,0 1 0 0 0,1 0 0 0 0,-1 0 0 0 0,0 0 0 0 0,1 1 0 0 0,0 0 0 0 0,0 1 0 0 0,-7 4 0 0 0,12-7-104 0 0,0 1-1 0 0,1-1 0 0 0,-1 0 1 0 0,1 1-1 0 0,-1-1 0 0 0,1 1 1 0 0,-3 3-1 0 0,4-4-402 0 0,21 6-3734 0 0,-5-3 2209 0 0,1-3-14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9:24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8 115 7368 0 0,'0'0'568'0'0,"0"3"393"0"0,1-1 0 0 0,-1 1 0 0 0,1 0-1 0 0,-1 0 1 0 0,1-1 0 0 0,2 5 0 0 0,-1-5-737 0 0,1-1 1 0 0,-1 1-1 0 0,1 0 0 0 0,0-1 0 0 0,-1 0 1 0 0,1 1-1 0 0,0-1 0 0 0,0 0 0 0 0,0-1 1 0 0,0 1-1 0 0,0 0 0 0 0,0-1 0 0 0,5 1 1 0 0,-3-1-49 0 0,0-1 0 0 0,1 1 0 0 0,-1-1 1 0 0,0 0-1 0 0,1-1 0 0 0,-1 1 0 0 0,5-3 1 0 0,5-3 269 0 0,-1 0 0 0 0,-1-1 0 0 0,1 0 0 0 0,14-13 0 0 0,-23 17-330 0 0,4-3 128 0 0,16-16-1 0 0,-23 22-220 0 0,-1-1 1 0 0,0 1-1 0 0,1-1 0 0 0,-1 1 1 0 0,0-1-1 0 0,0 1 0 0 0,0-1 0 0 0,0 0 1 0 0,0 0-1 0 0,0 1 0 0 0,-1-1 1 0 0,1 0-1 0 0,-1 0 0 0 0,1 0 1 0 0,-1 0-1 0 0,0 0 0 0 0,1 1 1 0 0,-1-1-1 0 0,0-3 0 0 0,-1 4 14 0 0,1 0-1 0 0,-1 0 1 0 0,1 0 0 0 0,-1-1-1 0 0,0 1 1 0 0,1 0-1 0 0,-1 0 1 0 0,0 0 0 0 0,0 0-1 0 0,1 0 1 0 0,-1 0-1 0 0,0 1 1 0 0,0-1-1 0 0,0 0 1 0 0,0 0 0 0 0,0 1-1 0 0,-1-1 1 0 0,1 0-1 0 0,0 1 1 0 0,0-1 0 0 0,0 1-1 0 0,0 0 1 0 0,-1-1-1 0 0,1 1 1 0 0,-2 0 0 0 0,-1-1 79 0 0,0 1 0 0 0,0-1 0 0 0,1 1 0 0 0,-1 0 0 0 0,0 1 0 0 0,0-1 0 0 0,-6 2 0 0 0,1 1 24 0 0,0 0-1 0 0,0 1 0 0 0,1 0 0 0 0,-1 1 1 0 0,1 0-1 0 0,0 0 0 0 0,0 1 0 0 0,1-1 1 0 0,0 2-1 0 0,0-1 0 0 0,-7 9 0 0 0,3-1 2 0 0,-1 0 0 0 0,2 1 0 0 0,0 0 0 0 0,-15 31 0 0 0,24-42-130 0 0,-1 1-1 0 0,0-1 0 0 0,1 1 1 0 0,0-1-1 0 0,0 1 0 0 0,0 0 1 0 0,1-1-1 0 0,-1 1 0 0 0,1 0 1 0 0,0 0-1 0 0,1-1 0 0 0,-1 1 1 0 0,1 0-1 0 0,0-1 0 0 0,0 1 1 0 0,2 6-1 0 0,-2-10-14 0 0,0 1-1 0 0,0-1 0 0 0,0 0 1 0 0,0 1-1 0 0,1-1 1 0 0,-1 0-1 0 0,0 0 0 0 0,0 0 1 0 0,1 0-1 0 0,-1 0 0 0 0,1 0 1 0 0,-1 0-1 0 0,1 0 1 0 0,0-1-1 0 0,-1 1 0 0 0,1 0 1 0 0,-1-1-1 0 0,4 1 1 0 0,34 5-273 0 0,-32-6 192 0 0,13 1-578 0 0,0 0 1 0 0,1-2 0 0 0,-1-1-1 0 0,26-5 1 0 0,-11 0-1305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9:25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20 377 13104 0 0,'-3'0'200'0'0,"-14"2"3694"0"0,19-2-3747 0 0,0-1 0 0 0,-1 0 0 0 0,1 0 0 0 0,-1 0-1 0 0,1-1 1 0 0,-1 1 0 0 0,1 0 0 0 0,-1 0 0 0 0,0-1 0 0 0,0 1 0 0 0,0-1-1 0 0,0 1 1 0 0,2-3 0 0 0,52-80 2831 0 0,38-59-1748 0 0,-88 135-1217 0 0,58-90 7 0 0,-52 71-20 0 0,-9 34 0 0 0,-1 6 0 0 0,8 168 458 0 0,-8-178-289 0 0,-1-1 0 0 0,1 1-1 0 0,0 0 1 0 0,0-1 0 0 0,3 6 0 0 0,-1-2 267 0 0,-2-4-287 0 0,0-2-148 0 0,0 1-1 0 0,0-1 1 0 0,0 0 0 0 0,0 0-1 0 0,0 0 1 0 0,0 0 0 0 0,0 0-1 0 0,0 0 1 0 0,0 0 0 0 0,0 0-1 0 0,0 0 1 0 0,0 0-1 0 0,0-1 1 0 0,0 1 0 0 0,0 0-1 0 0,0-1 1 0 0,0 1 0 0 0,-1 0-1 0 0,1-1 1 0 0,0 1 0 0 0,0-1-1 0 0,0 0 1 0 0,1 0-1 0 0,14-18 14 0 0,-12 15 19 0 0,10-13 351 0 0,4-5 18 0 0,1 1 1 0 0,24-21 0 0 0,-38 37-566 0 0,1 1 0 0 0,1 1 0 0 0,-1-1 0 0 0,0 1 0 0 0,1 0 0 0 0,0 0 0 0 0,0 1 0 0 0,0 0 0 0 0,0 0 0 0 0,14-2 1 0 0,-13 5 153 0 0,-1 0 0 0 0,0 1 1 0 0,1-1-1 0 0,-1 2 0 0 0,0-1 1 0 0,0 1-1 0 0,0 0 0 0 0,0 0 1 0 0,10 7-1 0 0,11 5-1134 0 0,-19-10 1200 0 0,-4-3 86 0 0,-1 1 0 0 0,1-1 0 0 0,0 0-1 0 0,0-1 1 0 0,1 1 0 0 0,7 1 0 0 0,-12-3-133 0 0,1 0 0 0 0,-1 0 0 0 0,1 0 1 0 0,0-1-1 0 0,-1 1 0 0 0,1 0 0 0 0,-1-1 1 0 0,1 1-1 0 0,-1-1 0 0 0,0 1 1 0 0,1-1-1 0 0,-1 0 0 0 0,1 1 0 0 0,-1-1 1 0 0,0 0-1 0 0,0 0 0 0 0,1 0 1 0 0,-1 0-1 0 0,0 0 0 0 0,0 0 0 0 0,0-1 1 0 0,0 1-1 0 0,0 0 0 0 0,0 0 0 0 0,-1-1 1 0 0,1 1-1 0 0,1-3 0 0 0,-2 3 26 0 0,1 0 0 0 0,0-1 0 0 0,-1 1 0 0 0,1 0 0 0 0,-1-1 0 0 0,0 1 0 0 0,1 0 0 0 0,-1-1 0 0 0,0 1 0 0 0,0-1 0 0 0,0 1 0 0 0,0-1 0 0 0,0 1 0 0 0,0 0 0 0 0,0-1 0 0 0,-1 1 0 0 0,1-1 0 0 0,0 1 0 0 0,-1 0 0 0 0,1-1 0 0 0,-1 1 0 0 0,1 0 0 0 0,-1 0 0 0 0,0-1 0 0 0,0 1 0 0 0,1 0 0 0 0,-1 0 0 0 0,0 0 0 0 0,0 0 0 0 0,0 0 0 0 0,0 0 0 0 0,0 0 0 0 0,0 0 0 0 0,-1 0 0 0 0,1 1 0 0 0,0-1 0 0 0,0 0 0 0 0,-1 1 0 0 0,1-1 0 0 0,0 1 0 0 0,-1-1 0 0 0,1 1 0 0 0,0 0 0 0 0,-1-1 0 0 0,1 1 0 0 0,-1 0 0 0 0,1 0 0 0 0,0 0 0 0 0,-1 0 0 0 0,1 0 0 0 0,-1 1 0 0 0,1-1 0 0 0,0 0 0 0 0,-1 1 0 0 0,1-1 0 0 0,0 0 0 0 0,-3 2 0 0 0,-2 2-36 0 0,-1 1 0 0 0,1-1 0 0 0,-1 1 0 0 0,1 1 0 0 0,1-1 0 0 0,-1 1 0 0 0,1 0 0 0 0,0 0 0 0 0,0 1 0 0 0,1 0 0 0 0,-6 10 0 0 0,1 3 0 0 0,0 0 0 0 0,1 0 0 0 0,-5 24 0 0 0,10-32 0 0 0,1 0 0 0 0,0 0 0 0 0,0 0 0 0 0,1 0 0 0 0,1 1 0 0 0,0-1 0 0 0,2 13 0 0 0,-1-23-6 0 0,-1 1 0 0 0,1-1-1 0 0,-1 1 1 0 0,1-1 0 0 0,0 1-1 0 0,0-1 1 0 0,0 0 0 0 0,1 0 0 0 0,-1 1-1 0 0,0-1 1 0 0,1 0 0 0 0,0 0-1 0 0,-1 0 1 0 0,1-1 0 0 0,0 1 0 0 0,2 2-1 0 0,0-2-20 0 0,-1 0 0 0 0,1 0 0 0 0,-1 0 0 0 0,1-1 0 0 0,0 1 0 0 0,0-1 0 0 0,0 0 0 0 0,0 0 0 0 0,5 1 0 0 0,-1-1-39 0 0,0-1-1 0 0,-1 1 1 0 0,1-2 0 0 0,0 1-1 0 0,-1-1 1 0 0,1 0 0 0 0,-1 0-1 0 0,1-1 1 0 0,-1 0 0 0 0,10-5 0 0 0,-4 0-761 0 0,-1-1 0 0 0,0 0 0 0 0,-1-1 0 0 0,0 0 0 0 0,10-12 1 0 0,4-1-1205 0 0,-2 2-15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9:25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6912 0 0,'0'0'11511'0'0,"8"13"-9993"0"0,-3 0-1053 0 0,0-1 0 0 0,-1 1 1 0 0,-1 0-1 0 0,0 0 0 0 0,2 22 1 0 0,-2 68 1240 0 0,-3-102-1200 0 0,5-9-156 0 0,27-55 288 0 0,-20 36-603 0 0,2 0 1 0 0,0 2-1 0 0,2 0 1 0 0,23-30-1 0 0,-34 49-261 0 0,1 1 0 0 0,-1-1 0 0 0,1 1 0 0 0,0 0 0 0 0,1 0 0 0 0,-1 1 0 0 0,1 0 0 0 0,7-4 0 0 0,-9 6-426 0 0,1 0-1 0 0,-1 0 1 0 0,0 1-1 0 0,1 0 1 0 0,-1 0-1 0 0,1 0 1 0 0,-1 1-1 0 0,1 0 1 0 0,0 0 0 0 0,-1 0-1 0 0,1 1 1 0 0,5 0-1 0 0,2 2-5277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9:26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85 385 16847 0 0,'-1'2'382'0'0,"-54"101"1142"0"0,30-47-76 0 0,24-55-1426 0 0,1 1 1 0 0,-1 0 0 0 0,1 0-1 0 0,-1 0 1 0 0,1 0 0 0 0,0 0-1 0 0,-1-1 1 0 0,1 1 0 0 0,0 0-1 0 0,1 4 1 0 0,14-21-2204 0 0,-5 0-4416 0 0</inkml:trace>
  <inkml:trace contextRef="#ctx0" brushRef="#br0" timeOffset="1">184 22 8752 0 0,'-3'-4'776'0'0,"1"-4"-616"0"0,-5-2 5712 0 0,11 12-5872 0 0,4 3-96 0 0,3 6 8 0 0,3-4-816 0 0,-3 2-168 0 0,6 2-32 0 0,1-4-8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9:26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45 7832 0 0,'-28'49'308'0'0,"8"-14"3121"0"0,-23 54 1 0 0,39-79-2953 0 0,0 1 0 0 0,0 0 0 0 0,2-1 0 0 0,-1 2 0 0 0,1-1 0 0 0,1 0 1 0 0,0 0-1 0 0,1 0 0 0 0,1 22 0 0 0,0-30-437 0 0,-1-1-1 0 0,1 0 0 0 0,-1 1 1 0 0,1-1-1 0 0,0 0 1 0 0,0 0-1 0 0,0 0 1 0 0,0 1-1 0 0,0-1 1 0 0,0 0-1 0 0,1-1 1 0 0,-1 1-1 0 0,1 0 1 0 0,-1 0-1 0 0,1-1 0 0 0,0 1 1 0 0,0 0-1 0 0,0-1 1 0 0,0 0-1 0 0,0 1 1 0 0,0-1-1 0 0,0 0 1 0 0,0 0-1 0 0,0 0 1 0 0,0-1-1 0 0,1 1 1 0 0,-1 0-1 0 0,0-1 1 0 0,0 1-1 0 0,3-1 0 0 0,3 1-267 0 0,-1-1-1 0 0,0 0 0 0 0,0-1 0 0 0,0 1 0 0 0,1-1 1 0 0,-1-1-1 0 0,0 1 0 0 0,11-5 0 0 0,10-6-1434 0 0</inkml:trace>
  <inkml:trace contextRef="#ctx0" brushRef="#br0" timeOffset="1">552 0 14280 0 0,'-5'1'345'0'0,"-1"-1"1"0"0,1 1-1 0 0,0 0 1 0 0,0 1-1 0 0,0-1 1 0 0,0 1-1 0 0,0 0 1 0 0,1 0-1 0 0,-1 0 1 0 0,-5 4-1 0 0,0 1 1153 0 0,0 0 0 0 0,1 0 0 0 0,-12 12 1 0 0,16-13-778 0 0,0-1 0 0 0,0 2 0 0 0,-5 7 0 0 0,10-13-298 0 0,8 16 827 0 0,1-13-982 0 0,-5-2-143 0 0,-1 0 1 0 0,1 0-1 0 0,0 0 1 0 0,-1 0 0 0 0,0 1-1 0 0,6 4 1 0 0,-8-5-115 0 0,0-1-1 0 0,0 0 1 0 0,-1 0 0 0 0,1 0-1 0 0,0 1 1 0 0,-1-1 0 0 0,1 0 0 0 0,-1 1-1 0 0,0-1 1 0 0,1 0 0 0 0,-1 1-1 0 0,0-1 1 0 0,0 0 0 0 0,0 1-1 0 0,0-1 1 0 0,0 1 0 0 0,0-1 0 0 0,0 0-1 0 0,0 1 1 0 0,-1-1 0 0 0,1 1-1 0 0,0-1 1 0 0,-1 0 0 0 0,1 1-1 0 0,-2 1 1 0 0,-8 17-117 0 0,-2 0 0 0 0,0-1-1 0 0,-20 24 1 0 0,14-18-189 0 0,-1-2-982 0 0,1-6-406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9:26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368 0 7368 0 0,'-3'5'226'0'0,"-1"-1"-1"0"0,1 0 1 0 0,-1 0 0 0 0,0 0 0 0 0,0 0 0 0 0,0-1 0 0 0,-1 0 0 0 0,-6 5-1 0 0,-23 10 17889 0 0,45-35-16853 0 0,-11 16-1217 0 0,0 1 0 0 0,1-1 0 0 0,-1 1 0 0 0,0-1 0 0 0,1 1 0 0 0,-1-1 0 0 0,0 1 0 0 0,0-1 0 0 0,1 0 0 0 0,-1 1-1 0 0,0-1 1 0 0,0 1 0 0 0,0-1 0 0 0,0 1 0 0 0,0-1 0 0 0,0 0 0 0 0,0 1 0 0 0,0-1 0 0 0,0 1 0 0 0,0-1 0 0 0,0 0 0 0 0,0 1 0 0 0,0-1 0 0 0,-1 1 0 0 0,1-1 0 0 0,0 1 0 0 0,0-1 0 0 0,-1 1-1 0 0,1-1 1 0 0,0 1 0 0 0,-1-1 0 0 0,1 1 0 0 0,0-1 0 0 0,-2 0 0 0 0,1 1 23 0 0,0 0-1 0 0,0 0 1 0 0,0 0-1 0 0,0 0 1 0 0,0 0 0 0 0,0 0-1 0 0,0 0 1 0 0,0 1-1 0 0,0-1 1 0 0,0 0-1 0 0,-1 1 1 0 0,1-1-1 0 0,1 1 1 0 0,-1-1 0 0 0,0 1-1 0 0,0-1 1 0 0,0 1-1 0 0,0-1 1 0 0,0 1-1 0 0,-1 1 1 0 0,-88 84-67 0 0,38-34 0 0 0,-72 75 0 0 0,123-126 0 0 0,-1 1 0 0 0,1-1 0 0 0,0 1 0 0 0,0 0 0 0 0,0-1 0 0 0,0 1 0 0 0,0 0 0 0 0,1 0 0 0 0,-2 3 0 0 0,2-5 0 0 0,0 1 0 0 0,-1-1 0 0 0,1 1 0 0 0,0-1 0 0 0,0 1 0 0 0,0-1 0 0 0,0 1 0 0 0,0 0 0 0 0,0-1 0 0 0,0 1 0 0 0,0-1 0 0 0,0 1 0 0 0,0-1 0 0 0,0 1 0 0 0,0-1 0 0 0,0 1 0 0 0,1-1 0 0 0,-1 1 0 0 0,0-1 0 0 0,0 0 0 0 0,0 1 0 0 0,1-1 0 0 0,-1 1 0 0 0,0-1 0 0 0,1 1 0 0 0,-1-1 0 0 0,0 0 0 0 0,1 1 0 0 0,-1-1 0 0 0,1 0 0 0 0,-1 1 0 0 0,0-1 0 0 0,1 0 0 0 0,-1 0 0 0 0,1 1 0 0 0,-1-1 0 0 0,1 0 0 0 0,-1 0 0 0 0,1 0 0 0 0,-1 1 0 0 0,2-1 0 0 0,-1 0 0 0 0,1 1 0 0 0,1 0 0 0 0,-1 0 0 0 0,1 0 0 0 0,0 0 0 0 0,-1-1 0 0 0,1 1 0 0 0,0-1 0 0 0,0 1 0 0 0,-1-1 0 0 0,1 0 0 0 0,4-1 0 0 0,-2 0 0 0 0,0 0 0 0 0,-1-1 0 0 0,1 0 0 0 0,8-3 0 0 0,-7 1 0 0 0,2 1-194 0 0,0 0 0 0 0,0 1 0 0 0,0 0 0 0 0,0 0 0 0 0,0 0-1 0 0,0 1 1 0 0,1 0 0 0 0,-1 1 0 0 0,1 0 0 0 0,-1 0 0 0 0,0 1 0 0 0,1 0 0 0 0,-1 1 0 0 0,0-1 0 0 0,0 2-1 0 0,0-1 1 0 0,0 1 0 0 0,0 0 0 0 0,-1 1 0 0 0,1-1 0 0 0,-1 2 0 0 0,0-1 0 0 0,0 1 0 0 0,0 0 0 0 0,10 11 0 0 0,-2-1-1512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0:33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0 10136 0 0,'-31'10'621'0'0,"0"-2"0"0"0,-35 5-1 0 0,42-9 687 0 0,-43 6 2386 0 0,67-10-3620 0 0,0 0 0 0 0,-1 0 0 0 0,1 0 1 0 0,0 1-1 0 0,0-1 0 0 0,0 0 0 0 0,-1 0 0 0 0,1 0 0 0 0,0 0 0 0 0,0 0 0 0 0,0 0 0 0 0,0 0 1 0 0,-1 0-1 0 0,1 0 0 0 0,0 0 0 0 0,0 0 0 0 0,0 1 0 0 0,0-1 0 0 0,-1 0 0 0 0,1 0 0 0 0,0 0 1 0 0,0 0-1 0 0,0 0 0 0 0,0 1 0 0 0,0-1 0 0 0,0 0 0 0 0,-1 0 0 0 0,1 0 0 0 0,0 1 0 0 0,0-1 1 0 0,0 0-1 0 0,0 0 0 0 0,0 0 0 0 0,0 1 0 0 0,5 5 644 0 0,9 4-494 0 0,-1-3-14 0 0,0-1 0 0 0,0-1 0 0 0,0 0 0 0 0,28 5 0 0 0,59 6 648 0 0,-57-11-586 0 0,103 7 446 0 0,-88-9-627 0 0,604 5 1440 0 0,-492-12-952 0 0,198-12 820 0 0,130-16 1299 0 0,-422 33-2255 0 0,-27 0-72 0 0,-46-1-344 0 0,-1 0 1 0 0,0-1-1 0 0,1 1 0 0 0,-1 0 0 0 0,0-1 0 0 0,0 1 0 0 0,0-1 0 0 0,3-1 0 0 0,-4 2 38 0 0,13-9 64 0 0,-14 8-128 0 0,0 0 0 0 0,1 0 0 0 0,-1-1 0 0 0,0 1 0 0 0,0 0 0 0 0,0 0 0 0 0,0 0 0 0 0,0 0 0 0 0,0 0 0 0 0,0 0 0 0 0,0 0 0 0 0,0 0 0 0 0,-1 0 0 0 0,1 0 0 0 0,0 0 0 0 0,-1 0 0 0 0,1 0 0 0 0,-1-1 0 0 0,-6-8-2717 0 0,-3 3-4312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2:21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81 7832 0 0,'-1'-4'281'0'0,"0"0"-1"0"0,0-1 1 0 0,0 1 0 0 0,1 0 0 0 0,-1-7 0 0 0,2-10 3654 0 0,0-6 6075 0 0,5 49-9884 0 0,-1-3-5 0 0,8 100 172 0 0,0 10 193 0 0,-8-98-401 0 0,1-1 0 0 0,11 33 0 0 0,-15-56-692 0 0,1-1 0 0 0,0 1 0 0 0,4 6 0 0 0,-6-11 244 0 0,0 0 1 0 0,0 0-1 0 0,1 0 0 0 0,-1-1 1 0 0,0 1-1 0 0,1 0 1 0 0,-1-1-1 0 0,1 0 0 0 0,0 1 1 0 0,-1-1-1 0 0,1 0 0 0 0,0 0 1 0 0,0 0-1 0 0,0 0 0 0 0,3 1 1 0 0,8-1-6751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9:27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63 11976 0 0,'0'-6'450'0'0,"0"0"1"0"0,1 1-1 0 0,0-1 1 0 0,0 0-1 0 0,0 1 1 0 0,0-1-1 0 0,1 1 1 0 0,0-1-1 0 0,4-6 2246 0 0,-11 13-2549 0 0,1 0-1 0 0,0 0 1 0 0,-1 1-1 0 0,1 0 1 0 0,0-1-1 0 0,0 1 1 0 0,0 0 0 0 0,-7 6-1 0 0,9-7-81 0 0,-23 17 770 0 0,-27 24 0 0 0,31-25-360 0 0,-8 8 921 0 0,-36 40 0 0 0,64-64-1382 0 0,0-1 0 0 0,1 1 0 0 0,-1 0 0 0 0,0 0 0 0 0,1 0 0 0 0,-1 0 0 0 0,0 0 0 0 0,1 0 0 0 0,0 0 0 0 0,-1 0 0 0 0,1 0 0 0 0,-1 0 0 0 0,1 1 0 0 0,0-1 0 0 0,0 0 0 0 0,0 0 0 0 0,-1 0 0 0 0,1 0 0 0 0,0 0 0 0 0,1 1 0 0 0,-1-1 0 0 0,0 0 0 0 0,0 0 0 0 0,0 0 0 0 0,1 0 0 0 0,-1 0 0 0 0,0 0 0 0 0,1 0 0 0 0,-1 0 0 0 0,1 0 0 0 0,0 0 0 0 0,-1 0 0 0 0,1 0 0 0 0,0 0 0 0 0,-1 0 0 0 0,1 0 0 0 0,0 0 0 0 0,0 0 0 0 0,0-1 0 0 0,1 2 0 0 0,1 1-19 0 0,1-1 0 0 0,1 1 0 0 0,-1-1 0 0 0,0 1 0 0 0,0-1 0 0 0,1 0-1 0 0,0-1 1 0 0,4 2 0 0 0,69 12 542 0 0,-46-10-64 0 0,0 2 0 0 0,33 11 0 0 0,-62-17-471 0 0,0 0-1 0 0,-1 0 1 0 0,1 0-1 0 0,-1 1 0 0 0,1-1 1 0 0,-1 1-1 0 0,0-1 1 0 0,1 1-1 0 0,-1 0 1 0 0,0 0-1 0 0,0 0 1 0 0,0 0-1 0 0,-1 0 0 0 0,1 0 1 0 0,0 1-1 0 0,-1-1 1 0 0,1 1-1 0 0,-1-1 1 0 0,0 1-1 0 0,0-1 1 0 0,0 1-1 0 0,0 0 0 0 0,0-1 1 0 0,-1 1-1 0 0,1 0 1 0 0,-1 0-1 0 0,0-1 1 0 0,0 1-1 0 0,0 0 1 0 0,0 0-1 0 0,0 0 1 0 0,-1 3-1 0 0,-2 8-2 0 0,-1 0 1 0 0,0-1-1 0 0,0 1 0 0 0,-2-1 1 0 0,-6 13-1 0 0,-3 2-67 0 0,-1 0 0 0 0,-2-1-1 0 0,-1-1 1 0 0,-24 27 0 0 0,38-47-231 0 0,0-1-1 0 0,0 0 1 0 0,-1 0 0 0 0,1 0 0 0 0,-1-1-1 0 0,-8 6 1 0 0,14-10 225 0 0,-1 0 0 0 0,1 0-1 0 0,0 0 1 0 0,0 0 0 0 0,0 0-1 0 0,-1 1 1 0 0,1-1 0 0 0,0 0 0 0 0,0 0-1 0 0,-1 0 1 0 0,1 0 0 0 0,0 0-1 0 0,0 0 1 0 0,0 0 0 0 0,-1 0 0 0 0,1 0-1 0 0,0 0 1 0 0,0 0 0 0 0,-1 0-1 0 0,1 0 1 0 0,0 0 0 0 0,0 0 0 0 0,-1 0-1 0 0,1 0 1 0 0,0 0 0 0 0,0 0-1 0 0,0-1 1 0 0,-1 1 0 0 0,1 0-1 0 0,0 0 1 0 0,0 0 0 0 0,-1 0 0 0 0,2-8-1243 0 0,6-9-371 0 0,95-124-4814 0 0,-85 119 5993 0 0,10-14-259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9:27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2760 0 0,'9'16'4540'0'0,"-4"18"2794"0"0,-4 3-3955 0 0,1 16-657 0 0,5 2-938 0 0,7 50 323 0 0,-11-88-2019 0 0,1-2 0 0 0,1 1 1 0 0,0 0-1 0 0,11 21 0 0 0,-13-31-178 0 0,1-1 0 0 0,-1 1 0 0 0,1-1 0 0 0,0 0 0 0 0,0 0 0 0 0,6 5 0 0 0,-9-9-139 0 0,0 1 0 0 0,1-1-1 0 0,0 0 1 0 0,-1 0 0 0 0,1 1 0 0 0,0-1-1 0 0,-1 0 1 0 0,1-1 0 0 0,0 1 0 0 0,0 0 0 0 0,0 0-1 0 0,0-1 1 0 0,-1 1 0 0 0,1-1 0 0 0,0 0-1 0 0,0 0 1 0 0,0 1 0 0 0,0-1 0 0 0,0-1-1 0 0,0 1 1 0 0,0 0 0 0 0,3-1 0 0 0,-3 0-1721 0 0</inkml:trace>
  <inkml:trace contextRef="#ctx0" brushRef="#br0" timeOffset="1">20 316 13360 0 0,'-4'-2'654'0'0,"-11"0"1645"0"0,27-9 2771 0 0,-2 6-4850 0 0,-1 1-1 0 0,2 0 0 0 0,-1 0 1 0 0,0 1-1 0 0,1 0 0 0 0,18-2 1 0 0,67-1-387 0 0,-66 5 122 0 0,101-1-3447 0 0,-82 2 2148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9:28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34 116 10336 0 0,'1'0'11'0'0,"-1"0"1"0"0,0-1-1 0 0,1 1 1 0 0,-1-1-1 0 0,0 1 0 0 0,1-1 1 0 0,-1 1-1 0 0,0-1 1 0 0,1 1-1 0 0,-1-1 1 0 0,0 1-1 0 0,0-1 1 0 0,0 1-1 0 0,0-1 1 0 0,0 1-1 0 0,1-1 1 0 0,-1 0-1 0 0,0 1 1 0 0,0-1-1 0 0,0 0 0 0 0,0-7 5119 0 0,0 8-5038 0 0,-1 0 0 0 0,0 0 0 0 0,1 0 0 0 0,-1 0 1 0 0,0 0-1 0 0,1 0 0 0 0,-1 1 0 0 0,0-1 0 0 0,1 0 0 0 0,-1 1 0 0 0,1-1 0 0 0,-1 0 0 0 0,0 1 0 0 0,1-1 0 0 0,-1 0 0 0 0,0 2 0 0 0,-2 1 83 0 0,0 1-1 0 0,0 0 0 0 0,1 0 1 0 0,-1 0-1 0 0,1 0 0 0 0,0 0 0 0 0,0 0 1 0 0,1 1-1 0 0,-1-1 0 0 0,1 1 0 0 0,0 0 1 0 0,-1 7-1 0 0,2-4-188 0 0,-1 0-1 0 0,2-1 1 0 0,-1 1 0 0 0,1 0 0 0 0,0-1 0 0 0,1 1 0 0 0,2 8-1 0 0,-3-14 27 0 0,-1 1-1 0 0,1 0 0 0 0,0-1 1 0 0,1 1-1 0 0,-1-1 0 0 0,0 1 1 0 0,1-1-1 0 0,-1 0 0 0 0,1 1 1 0 0,0-1-1 0 0,0 0 0 0 0,0 0 1 0 0,0 0-1 0 0,0-1 0 0 0,0 1 1 0 0,1 0-1 0 0,-1-1 0 0 0,0 1 1 0 0,1-1-1 0 0,-1 0 0 0 0,1 0 1 0 0,0 0-1 0 0,-1 0 0 0 0,1 0 1 0 0,0-1-1 0 0,0 1 0 0 0,-1-1 1 0 0,1 0-1 0 0,0 0 0 0 0,0 0 1 0 0,4 0-1 0 0,0-1 72 0 0,0 0 0 0 0,0-1-1 0 0,0 0 1 0 0,-1 0 0 0 0,1 0 0 0 0,0-1 0 0 0,-1 0-1 0 0,0 0 1 0 0,1 0 0 0 0,-1-1 0 0 0,7-6-1 0 0,32-25 313 0 0,-17 14-258 0 0,46-46-1 0 0,-30 14 223 0 0,-19 20 194 0 0,-10 19-203 0 0,-13 11-252 0 0,1 1-1 0 0,-1-1 1 0 0,1 0 0 0 0,-1 0 0 0 0,3-4-1 0 0,-3 6 452 0 0,-1 4-179 0 0,-1 10-7 0 0,-3 19-79 0 0,-13 37 250 0 0,-2 15-346 0 0,13-59-155 0 0,3-20-62 0 0,1 0 1 0 0,0 1-1 0 0,0-1 0 0 0,0 0 0 0 0,0 1 0 0 0,1-1 0 0 0,0 1 1 0 0,0-1-1 0 0,1 1 0 0 0,-1-1 0 0 0,1 0 0 0 0,0 1 0 0 0,3 6 1 0 0,-3-11-52 0 0,-1 1 0 0 0,1-1 0 0 0,0 0 0 0 0,-1 0 1 0 0,1 0-1 0 0,0 0 0 0 0,0 0 0 0 0,0 0 0 0 0,0 0 1 0 0,0 0-1 0 0,0-1 0 0 0,0 1 0 0 0,1 0 1 0 0,-1-1-1 0 0,0 1 0 0 0,0 0 0 0 0,0-1 0 0 0,1 1 1 0 0,-1-1-1 0 0,0 0 0 0 0,1 0 0 0 0,-1 1 1 0 0,0-1-1 0 0,1 0 0 0 0,-1 0 0 0 0,0 0 0 0 0,1 0 1 0 0,-1 0-1 0 0,0 0 0 0 0,1-1 0 0 0,-1 1 0 0 0,0 0 1 0 0,2-2-1 0 0,4 0-552 0 0,-1 0 1 0 0,0-1-1 0 0,0 0 0 0 0,0-1 1 0 0,8-5-1 0 0,11-8-1079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9:28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237 309 1840 0 0,'-8'-5'176'0'0,"1"6"1170"0"0,1 0 1 0 0,0 1-1 0 0,0 0 1 0 0,0 0-1 0 0,0 1 1 0 0,0-1-1 0 0,-6 4 1 0 0,10-5-971 0 0,-19 12 3832 0 0,-12 9-2593 0 0,16-9-1111 0 0,9-8-365 0 0,1 1 0 0 0,1 0 0 0 0,-1 0 0 0 0,1 1 0 0 0,0 0-1 0 0,1 0 1 0 0,-1 0 0 0 0,-6 13 0 0 0,5-6-35 0 0,1-1 1 0 0,0 1-1 0 0,1 1 1 0 0,-4 18-1 0 0,7-28-64 0 0,2 0 0 0 0,-1 0-1 0 0,0 0 1 0 0,1 0 0 0 0,0 0-1 0 0,0 0 1 0 0,0 0 0 0 0,1 0 0 0 0,0 0-1 0 0,2 7 1 0 0,-2-9-15 0 0,0-1 1 0 0,0 1-1 0 0,0-1 0 0 0,1 1 0 0 0,-1-1 1 0 0,0 0-1 0 0,1 1 0 0 0,0-1 1 0 0,0 0-1 0 0,0 0 0 0 0,0 0 1 0 0,0 0-1 0 0,0-1 0 0 0,0 1 0 0 0,0-1 1 0 0,1 1-1 0 0,-1-1 0 0 0,1 0 1 0 0,-1 0-1 0 0,5 2 0 0 0,-3-2 5 0 0,-1 0 0 0 0,0-1 0 0 0,1 1 0 0 0,-1-1-1 0 0,0 0 1 0 0,1 0 0 0 0,-1 0 0 0 0,1 0-1 0 0,-1 0 1 0 0,0-1 0 0 0,1 0 0 0 0,-1 0 0 0 0,0 1-1 0 0,0-2 1 0 0,5-1 0 0 0,2-3 79 0 0,0 0 1 0 0,-1 0-1 0 0,13-12 0 0 0,-19 16-88 0 0,6-7 46 0 0,0 0 1 0 0,-1 0-1 0 0,0 0 0 0 0,8-14 0 0 0,5-6 6 0 0,-7 9-73 0 0,0-2 0 0 0,-2 1 0 0 0,15-37 0 0 0,-12 15 249 0 0,-1-1 0 0 0,-2 0 0 0 0,6-49 0 0 0,-17 89-237 0 0,4-28 690 0 0,4-63-1 0 0,-15 67-242 0 0,-6 48 87 0 0,5-1-483 0 0,1 0 0 0 0,0 0 1 0 0,1 0-1 0 0,1 1 0 0 0,1 0 0 0 0,1 0 0 0 0,0 0 0 0 0,3 36 0 0 0,1-39-63 0 0,1 0 0 0 0,0-1 0 0 0,1 1 0 0 0,1-1 0 0 0,1 0 0 0 0,0 0 0 0 0,1-1 0 0 0,12 20 0 0 0,-14-28 4 0 0,0 0-1 0 0,0-1 0 0 0,0 1 1 0 0,1-1-1 0 0,0-1 1 0 0,0 1-1 0 0,1-1 0 0 0,-1 0 1 0 0,1 0-1 0 0,0-1 1 0 0,0 0-1 0 0,1 0 1 0 0,-1-1-1 0 0,1 0 0 0 0,14 3 1 0 0,-12-3 11 0 0,0-1 0 0 0,0 0 0 0 0,1-1 1 0 0,-1 0-1 0 0,1-1 0 0 0,-1 0 0 0 0,1 0 0 0 0,-1-1 0 0 0,1-1 1 0 0,-1 0-1 0 0,0 0 0 0 0,11-5 0 0 0,-11 4 23 0 0,1-2 1 0 0,17-9-1 0 0,-25 12-19 0 0,0-1 0 0 0,0 1 0 0 0,0 0 0 0 0,0-1 0 0 0,0 0 0 0 0,-1 0 0 0 0,1 0 0 0 0,-1 0 0 0 0,0 0 0 0 0,0 0 0 0 0,3-7 0 0 0,-4 9-13 0 0,-1 1-1 0 0,0-1 1 0 0,0 0 0 0 0,0 0 0 0 0,1 0 0 0 0,-1 1-1 0 0,0-1 1 0 0,0 0 0 0 0,0 0 0 0 0,0 0 0 0 0,-1 1-1 0 0,1-1 1 0 0,0 0 0 0 0,0 0 0 0 0,0 1 0 0 0,0-1-1 0 0,-1 0 1 0 0,1 0 0 0 0,0 1 0 0 0,-1-1 0 0 0,1 0-1 0 0,-1 1 1 0 0,1-1 0 0 0,-1 0 0 0 0,1 1 0 0 0,-1-1-1 0 0,1 1 1 0 0,-1-1 0 0 0,0 1 0 0 0,1-1 0 0 0,-1 1-1 0 0,0-1 1 0 0,1 1 0 0 0,-2-1 0 0 0,-1 0 28 0 0,1 0 0 0 0,-1 0 0 0 0,0 0 0 0 0,1 0 0 0 0,-1 0 0 0 0,0 1 0 0 0,0-1 0 0 0,-3 0 0 0 0,1 2-15 0 0,1 0 1 0 0,0-1-1 0 0,-1 1 0 0 0,1 1 1 0 0,0-1-1 0 0,0 1 0 0 0,-1-1 0 0 0,1 1 1 0 0,0 0-1 0 0,1 1 0 0 0,-1-1 1 0 0,0 1-1 0 0,-4 4 0 0 0,-2 2 36 0 0,1 0-1 0 0,0 0 1 0 0,-11 16-1 0 0,17-21-113 0 0,1 0 0 0 0,0-1 0 0 0,-1 1 0 0 0,1 0 0 0 0,1 0 0 0 0,-1 1-1 0 0,1-1 1 0 0,-1 0 0 0 0,0 5 0 0 0,2-7 17 0 0,0 0 0 0 0,0 0 1 0 0,0-1-1 0 0,0 1 0 0 0,0 0 0 0 0,0 0 0 0 0,0 0 0 0 0,1 0 0 0 0,-1-1 0 0 0,1 1 1 0 0,-1 0-1 0 0,1 0 0 0 0,0-1 0 0 0,-1 1 0 0 0,1 0 0 0 0,0-1 0 0 0,0 1 0 0 0,0-1 1 0 0,0 1-1 0 0,1-1 0 0 0,-1 1 0 0 0,0-1 0 0 0,4 2 0 0 0,1 1-611 0 0,1 0 1 0 0,0 0-1 0 0,0-1 0 0 0,0 0 0 0 0,0 0 0 0 0,0-1 0 0 0,1 0 1 0 0,-1-1-1 0 0,1 1 0 0 0,15 0 0 0 0,11-2-1266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9:29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11 263 12440 0 0,'-10'9'4455'0'0,"13"-36"716"0"0,5-1-3420 0 0,15-28-1009 0 0,-20 50-350 0 0,8-16 454 0 0,14-23-1 0 0,0 3 307 0 0,-8 16-1052 0 0,-16 24-95 0 0,0 0-1 0 0,1 1 0 0 0,-1-1 0 0 0,1 0 0 0 0,0 0 0 0 0,-1 1 0 0 0,1-1 0 0 0,0 1 0 0 0,0 0 0 0 0,0 0 0 0 0,2-2 0 0 0,-3 3-4 0 0,0 0 0 0 0,0 0 0 0 0,0 0 0 0 0,0 0 0 0 0,0 0 0 0 0,-1 0 0 0 0,1 0 0 0 0,0 1 0 0 0,0-1 0 0 0,0 0 0 0 0,0 0 0 0 0,0 1 0 0 0,0-1 0 0 0,-1 0 0 0 0,1 1 0 0 0,0-1 0 0 0,0 1 0 0 0,-1-1 0 0 0,1 1 0 0 0,0-1 0 0 0,-1 1 0 0 0,1 0 0 0 0,0-1 0 0 0,-1 1 0 0 0,1 0 0 0 0,-1 0 0 0 0,1-1 0 0 0,0 2 0 0 0,12 26 0 0 0,-9-18 0 0 0,5 10 2 0 0,21 42 6 0 0,-26-56-14 0 0,-1 0-1 0 0,1 0 0 0 0,1-1 1 0 0,-1 1-1 0 0,1-1 1 0 0,0 0-1 0 0,8 7 0 0 0,-10-11-52 0 0,-1 0 0 0 0,0 0 0 0 0,1 0 0 0 0,0 0 0 0 0,-1 0 0 0 0,1 0 0 0 0,-1 0 0 0 0,1-1 0 0 0,0 0 0 0 0,0 1 0 0 0,-1-1 0 0 0,1 0 0 0 0,0 0-1 0 0,0-1 1 0 0,-1 1 0 0 0,1 0 0 0 0,0-1 0 0 0,-1 0 0 0 0,1 1 0 0 0,-1-1 0 0 0,1 0 0 0 0,-1-1 0 0 0,5-1 0 0 0,4-4-982 0 0,0 0 1 0 0,-1 0-1 0 0,16-15 1 0 0,-7 5-4642 0 0,0-2-1509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9:29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46 6912 0 0,'0'-2'70'0'0,"1"-1"0"0"0,0 1 0 0 0,-1-1 0 0 0,1 1 0 0 0,-1-1 0 0 0,0 0-1 0 0,0 1 1 0 0,0-1 0 0 0,0 1 0 0 0,-6-19 16242 0 0,-4 28-14860 0 0,3-2-705 0 0,2 1-542 0 0,1 0 1 0 0,-1 0-1 0 0,1 0 0 0 0,1 1 1 0 0,-1-1-1 0 0,1 1 0 0 0,-3 9 1 0 0,3-8-52 0 0,-18 48 182 0 0,3 1 0 0 0,3 0 0 0 0,-14 96 0 0 0,24-119-2498 0 0,1 41-1 0 0,6-60 640 0 0</inkml:trace>
  <inkml:trace contextRef="#ctx0" brushRef="#br0" timeOffset="1">3 324 20359 0 0,'0'0'2208'0'0,"6"-2"-2208"0"0,5-3 0 0 0,-2 5 0 0 0,5 0 208 0 0,0 0 0 0 0,0 0 0 0 0,0 0 0 0 0,3 2-208 0 0,-1 1 0 0 0,1-1-72 0 0,6 3 72 0 0,0 3-472 0 0,-1-6-40 0 0,4 1 0 0 0,2-3-8279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9:29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19351 0 0,'0'0'1943'0'0,"1"0"-1643"0"0,4 3 372 0 0,0-1 1 0 0,0 0-1 0 0,0-1 1 0 0,7 2-1 0 0,17 6 503 0 0,55 35 580 0 0,-7-3-402 0 0,58 26-825 0 0,-119-58 444 0 0,-12-6-304 0 0,-11-5-364 0 0,-1-1-304 0 0,0 1 0 0 0,-1 0 0 0 0,0 0 0 0 0,0 1 0 0 0,1 0 0 0 0,-1 0 0 0 0,0 1 0 0 0,-12 2 0 0 0,2-1 0 0 0,0 2 0 0 0,-32 9 0 0 0,33-5 106 0 0,0 0-1 0 0,1 1 1 0 0,0 1-1 0 0,0 1 1 0 0,1 0 0 0 0,1 1-1 0 0,0 1 1 0 0,0 0-1 0 0,-17 19 1 0 0,29-28-290 0 0,1-1 1 0 0,-1 1-1 0 0,1 0 1 0 0,0 0-1 0 0,0 0 1 0 0,0 0-1 0 0,0 0 1 0 0,1 0-1 0 0,-1 0 1 0 0,-1 6-1 0 0,5-7-1536 0 0,-1-2 859 0 0,0 1 1 0 0,0 0-1 0 0,1-1 1 0 0,-1 1-1 0 0,0-1 1 0 0,0 1 0 0 0,0-1-1 0 0,1 0 1 0 0,0 1-1 0 0,9-1-7954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9:40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0 298 13560 0 0,'4'-13'1033'0'0,"4"-3"-594"0"0,-4 10-362 0 0,-1-1 0 0 0,1 1 0 0 0,0-1 0 0 0,9-8 0 0 0,-7 8 195 0 0,-3 3-121 0 0,1 1 0 0 0,-1-1 0 0 0,1 1-1 0 0,0-1 1 0 0,0 1 0 0 0,0 0 0 0 0,7-3-1 0 0,-7 4-100 0 0,8-4 110 0 0,1 0-1 0 0,-1 1 1 0 0,1 1 0 0 0,25-6-1 0 0,1 6 173 0 0,1 1-1 0 0,-1 3 0 0 0,0 0 0 0 0,41 8 0 0 0,164 13 458 0 0,-157-14-546 0 0,72 1 221 0 0,-140-6-391 0 0,0-2 0 0 0,0-1 0 0 0,0 0 0 0 0,0-1 0 0 0,0-1 0 0 0,-1-1 0 0 0,27-9 0 0 0,-43 12-44 0 0,0 0-1 0 0,0 0 0 0 0,1 0 1 0 0,-1 0-1 0 0,0 0 0 0 0,0 0 1 0 0,-1-1-1 0 0,1 1 1 0 0,0-1-1 0 0,0 1 0 0 0,-1-1 1 0 0,1 0-1 0 0,-1 0 0 0 0,1 1 1 0 0,1-4-1 0 0,-3 4 3 0 0,0-1 0 0 0,1 1 0 0 0,-1-1 0 0 0,0 1-1 0 0,0 0 1 0 0,0-1 0 0 0,0 1 0 0 0,0 0 0 0 0,0-1 0 0 0,-1 1 0 0 0,1-1 0 0 0,0 1 0 0 0,-1 0 0 0 0,1-1-1 0 0,0 1 1 0 0,-1 0 0 0 0,0 0 0 0 0,1-1 0 0 0,-1 1 0 0 0,0 0 0 0 0,0 0 0 0 0,0 0 0 0 0,1 0 0 0 0,-1 0-1 0 0,0 0 1 0 0,-2-1 0 0 0,-4-6 110 0 0,0 2-1 0 0,-1-1 0 0 0,0 1 0 0 0,-12-8 1 0 0,-16-9 51 0 0,22 13-78 0 0,-1 1 1 0 0,1 1 0 0 0,-28-11-1 0 0,58 16 42 0 0,14 4-157 0 0,-11 2 74 0 0,0 0 0 0 0,0 1 0 0 0,0 1-1 0 0,-1 0 1 0 0,34 16 0 0 0,-44-17-30 0 0,-1 1 0 0 0,1-1 0 0 0,0 2 0 0 0,11 10 0 0 0,-17-14-38 0 0,0 0 0 0 0,0 0 0 0 0,0 0 0 0 0,-1 0 0 0 0,1 1 0 0 0,-1-1 0 0 0,0 1 0 0 0,0-1 0 0 0,1 1 0 0 0,-2-1 0 0 0,1 1 0 0 0,0 0 0 0 0,0 0 0 0 0,-1-1 0 0 0,0 1 0 0 0,1 0 0 0 0,-1 0 0 0 0,0 0 0 0 0,0-1 0 0 0,-1 4 0 0 0,-1 5 9 0 0,-1 0 0 0 0,0 0-1 0 0,0-1 1 0 0,-1 0-1 0 0,0 1 1 0 0,-1-1 0 0 0,0-1-1 0 0,-1 1 1 0 0,-8 10 0 0 0,-10 10 128 0 0,-37 36 0 0 0,13-14-260 0 0,34-36-1658 0 0,0 0-6662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9:41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12 526 15288 0 0,'0'0'348'0'0,"-7"0"969"0"0,5 0-1236 0 0,2 0 263 0 0,-1 0-297 0 0,1 0 1 0 0,0 1-1 0 0,0-1 0 0 0,0 0 0 0 0,-1 0 1 0 0,1 1-1 0 0,0-1 0 0 0,0 0 1 0 0,0 1-1 0 0,0-1 0 0 0,0 0 0 0 0,-1 1 1 0 0,1-1-1 0 0,0 0 0 0 0,0 1 0 0 0,0-1 1 0 0,0 1-1 0 0,0-1 0 0 0,0 0 1 0 0,0 1-1 0 0,0-1 0 0 0,0 0 0 0 0,0 1 1 0 0,1-1-1 0 0,-1 0 0 0 0,0 1 0 0 0,2 10 448 0 0,1 3-64 0 0,-1-1 0 0 0,0 17 0 0 0,-1-19-310 0 0,0 0 0 0 0,0 0 0 0 0,1 0 0 0 0,6 18 0 0 0,-6-21-399 0 0,1-1-1 0 0,1 1 1 0 0,-1-1-1 0 0,1 0 1 0 0,1 0 0 0 0,8 11-1 0 0</inkml:trace>
  <inkml:trace contextRef="#ctx0" brushRef="#br0" timeOffset="1">138 123 13360 0 0,'-11'-18'1184'0'0,"9"11"-944"0"0,-7-1-240 0 0,1 4 0 0 0,5-2 1152 0 0,-4 3 3191 0 0,14 12-5271 0 0,-2-2-128 0 0,1 5-32 0 0</inkml:trace>
  <inkml:trace contextRef="#ctx0" brushRef="#br0" timeOffset="2">214 688 9184 0 0,'0'0'1978'0'0,"8"-14"76"0"0,-6 9-1716 0 0,-1 0 0 0 0,1 1 0 0 0,1-1 1 0 0,-1 1-1 0 0,1 0 0 0 0,-1 0 1 0 0,1 0-1 0 0,5-5 0 0 0,11-20 547 0 0,-15 20-805 0 0,1 0 0 0 0,-1 0-1 0 0,1 0 1 0 0,1 1 0 0 0,-1-1 0 0 0,1 1 0 0 0,1 1 0 0 0,0-1 0 0 0,10-8-1 0 0,-17 15-79 0 0,0 1 0 0 0,0 0 0 0 0,1 0 0 0 0,-1 0 0 0 0,0 0 0 0 0,0 0 0 0 0,0 0 0 0 0,0-1 0 0 0,1 1 0 0 0,-1 0 0 0 0,0 0 0 0 0,0 0 0 0 0,0 0 0 0 0,1 0 0 0 0,-1 0 0 0 0,0 0 0 0 0,0 0 0 0 0,0 0 0 0 0,1 0 0 0 0,-1 0 0 0 0,0 0 0 0 0,0 0 0 0 0,0 0 0 0 0,1 0 0 0 0,-1 0 0 0 0,0 0 0 0 0,0 0 0 0 0,0 0 0 0 0,1 0 0 0 0,-1 0 0 0 0,0 0 0 0 0,0 0 0 0 0,0 1 0 0 0,1-1 0 0 0,-1 0 0 0 0,0 0 0 0 0,0 0 0 0 0,0 0 0 0 0,0 0 0 0 0,0 1 0 0 0,1-1 0 0 0,-1 0 0 0 0,0 0 0 0 0,0 0 0 0 0,0 0 0 0 0,0 1 0 0 0,0-1 0 0 0,0 0 0 0 0,0 0 0 0 0,0 0 0 0 0,1 1 0 0 0,0 1 4 0 0,0 0 0 0 0,0 0 0 0 0,0 0-1 0 0,0 0 1 0 0,0 0 0 0 0,-1 1 0 0 0,1-1-1 0 0,-1 0 1 0 0,1 0 0 0 0,-1 1 0 0 0,0 2-1 0 0,-1 30 197 0 0,-1-11-141 0 0,2-24-59 0 0,0 0 0 0 0,0 1 0 0 0,0-1 0 0 0,0 0 0 0 0,0 0 0 0 0,0 0 0 0 0,0 0 0 0 0,0 1 0 0 0,0-1 0 0 0,-1 0 0 0 0,1 0 0 0 0,0 0 0 0 0,0 0 0 0 0,0 1 0 0 0,0-1 0 0 0,0 0 0 0 0,1 0 0 0 0,-1 0 0 0 0,0 1 0 0 0,0-1 0 0 0,0 0 0 0 0,0 0 0 0 0,0 0 0 0 0,0 0 0 0 0,0 1 0 0 0,0-1 0 0 0,0 0 0 0 0,0 0 0 0 0,0 0 0 0 0,1 0 0 0 0,-1 0 0 0 0,0 1 0 0 0,0-1 0 0 0,0 0 0 0 0,0 0 0 0 0,0 0 0 0 0,1 0 0 0 0,-1 0 0 0 0,0 0 0 0 0,0 0 0 0 0,0 0 0 0 0,0 1 0 0 0,1-1 0 0 0,-1 0 0 0 0,0 0 0 0 0,0 0 0 0 0,0 0 0 0 0,0 0 0 0 0,1 0 0 0 0,-1 0 0 0 0,0 0 0 0 0,0 0 0 0 0,0 0 0 0 0,1 0 0 0 0,-1 0 0 0 0,0-1 0 0 0,6-3 0 0 0,-6 3 0 0 0,85-83 903 0 0,-84 83-903 0 0,0 0 0 0 0,0 0 0 0 0,0 0 0 0 0,1 0 0 0 0,-1 0 0 0 0,0 0 1 0 0,0 0-1 0 0,1 0 0 0 0,-1 0 0 0 0,1 1 0 0 0,-1-1 0 0 0,1 1 0 0 0,-1-1 0 0 0,1 1 0 0 0,-1-1 0 0 0,1 1 0 0 0,0 0 0 0 0,-1 0 0 0 0,1 0 0 0 0,-1 0 0 0 0,1 0 0 0 0,0 0 1 0 0,-1 0-1 0 0,1 1 0 0 0,-1-1 0 0 0,1 0 0 0 0,-1 1 0 0 0,1-1 0 0 0,-1 1 0 0 0,1 0 0 0 0,-1-1 0 0 0,1 1 0 0 0,-1 0 0 0 0,0 0 0 0 0,1 0 0 0 0,-1 0 0 0 0,0 0 0 0 0,0 0 1 0 0,0 1-1 0 0,0-1 0 0 0,0 0 0 0 0,0 0 0 0 0,1 2 0 0 0,3 5-9 0 0,-1 0 1 0 0,0 0-1 0 0,0 0 1 0 0,-1 0-1 0 0,0 1 0 0 0,2 10 1 0 0,-2-4 3 0 0,-1 0 1 0 0,0 0-1 0 0,-2 0 1 0 0,0 0 0 0 0,0 0-1 0 0,-1 0 1 0 0,-1-1-1 0 0,-1 1 1 0 0,0 0-1 0 0,-1-1 1 0 0,-9 24-1 0 0,9-25 21 0 0,3-9 4 0 0,0 0 0 0 0,-1 0 0 0 0,0 0-1 0 0,1 0 1 0 0,-4 5 0 0 0,4-8 47 0 0,9-17 70 0 0,7-11-40 0 0,11-33 0 0 0,-15 33 22 0 0,22-38-1 0 0,-17 38-81 0 0,0 0 616 0 0,23-30-1 0 0,-33 49-486 0 0,1 1 1 0 0,0-1-1 0 0,0 2 0 0 0,0-1 0 0 0,1 1 1 0 0,0 0-1 0 0,0 0 0 0 0,9-4 0 0 0,-13 8-148 0 0,0 1 0 0 0,-1 0 0 0 0,1 0 0 0 0,0 0 1 0 0,-1 0-1 0 0,1 0 0 0 0,0 1 0 0 0,0 0 0 0 0,0-1 0 0 0,0 1 0 0 0,-1 1 0 0 0,1-1 0 0 0,0 1 0 0 0,4 0 0 0 0,-6 0-18 0 0,-1-1 1 0 0,1 1-1 0 0,0-1 1 0 0,-1 1-1 0 0,1 0 1 0 0,-1 0-1 0 0,1 0 1 0 0,-1 0-1 0 0,1 0 0 0 0,-1 0 1 0 0,1 0-1 0 0,-1 0 1 0 0,0 0-1 0 0,0 1 1 0 0,0-1-1 0 0,1 1 1 0 0,-1-1-1 0 0,-1 1 0 0 0,1-1 1 0 0,0 1-1 0 0,0-1 1 0 0,0 1-1 0 0,-1 0 1 0 0,1-1-1 0 0,-1 1 1 0 0,0 0-1 0 0,1 0 0 0 0,-1-1 1 0 0,0 1-1 0 0,0 0 1 0 0,0 0-1 0 0,0 1 1 0 0,-1 5 21 0 0,0-1 0 0 0,-1 0 0 0 0,0 1 0 0 0,0-1 0 0 0,0 0 0 0 0,-1 0 1 0 0,0-1-1 0 0,-4 7 0 0 0,-6 8 32 0 0,-16 20 1 0 0,25-36-57 0 0,2-2-186 0 0,-1 1 1 0 0,1-2-1 0 0,-1 1 0 0 0,0 0 0 0 0,1 0 0 0 0,-1-1 0 0 0,0 0 0 0 0,0 1 0 0 0,-1-1 0 0 0,1 0 1 0 0,-6 2-1 0 0,-3-1-1094 0 0</inkml:trace>
  <inkml:trace contextRef="#ctx0" brushRef="#br0" timeOffset="3">1096 0 9672 0 0,'0'0'440'0'0,"-1"8"150"0"0,0 0-546 0 0,-1-1-1 0 0,-5 14 1 0 0,1-4 467 0 0,-8 29 982 0 0,-31 93 771 0 0,-23 25-71 0 0,64-154-2105 0 0,1 1-1 0 0,0-1 0 0 0,0 1 1 0 0,1 0-1 0 0,0 0 1 0 0,0 12-1 0 0,2-21-84 0 0,0-1 0 0 0,0 1 0 0 0,0-1 0 0 0,1 1 0 0 0,-1 0 0 0 0,0-1 0 0 0,1 1 0 0 0,-1-1 0 0 0,1 1 0 0 0,-1-1 0 0 0,1 1 0 0 0,0-1 0 0 0,0 1 0 0 0,0-1 0 0 0,0 0 0 0 0,0 1 0 0 0,0-1 0 0 0,0 0 0 0 0,2 2 0 0 0,0-1 0 0 0,-1-1 1 0 0,1 1 0 0 0,-1-1-1 0 0,1 0 1 0 0,0 0 0 0 0,-1 0 0 0 0,1 0-1 0 0,0-1 1 0 0,0 1 0 0 0,4 0-1 0 0,1-1 3 0 0,1 0 0 0 0,-1 0 0 0 0,0-1 0 0 0,1 0 0 0 0,-1 0 0 0 0,15-5-1 0 0,-4-1 107 0 0,-1-1-1 0 0,0 0 0 0 0,-1-1 1 0 0,0-1-1 0 0,-1-1 0 0 0,0 0 0 0 0,0-1 1 0 0,-1-1-1 0 0,-1 0 0 0 0,17-20 0 0 0,-30 31-81 0 0,0 1-1 0 0,0-1 0 0 0,0 1 0 0 0,0-1 0 0 0,0 1 1 0 0,0-1-1 0 0,0 0 0 0 0,1-3 0 0 0,-2 4-14 0 0,0 1-1 0 0,0-1 0 0 0,0 0 1 0 0,0 0-1 0 0,0 1 0 0 0,0-1 0 0 0,0 0 1 0 0,0 0-1 0 0,-1 1 0 0 0,1-1 1 0 0,0 0-1 0 0,0 0 0 0 0,-1 1 1 0 0,1-1-1 0 0,0 0 0 0 0,-1 0 1 0 0,1 1-1 0 0,-1-1 0 0 0,1 1 0 0 0,-1-1 1 0 0,1 0-1 0 0,-1 0 0 0 0,0 1 9 0 0,0 0-1 0 0,0 0 0 0 0,0-1 0 0 0,0 1 0 0 0,0 0 1 0 0,0 0-1 0 0,1 0 0 0 0,-1 0 0 0 0,0 0 0 0 0,0 1 1 0 0,0-1-1 0 0,0 0 0 0 0,0 0 0 0 0,0 0 0 0 0,1 1 1 0 0,-1-1-1 0 0,0 0 0 0 0,0 1 0 0 0,0-1 0 0 0,0 1 1 0 0,-2 1 48 0 0,-3 1 23 0 0,-1 0 0 0 0,1 0 1 0 0,0 1-1 0 0,0 0 1 0 0,0 1-1 0 0,1-1 0 0 0,-1 1 1 0 0,1 0-1 0 0,0 1 1 0 0,0-1-1 0 0,-7 13 0 0 0,6-10-54 0 0,1 1 0 0 0,1 1-1 0 0,0-1 1 0 0,0 0-1 0 0,1 1 1 0 0,0 0-1 0 0,-4 19 1 0 0,7-24-25 0 0,-1 0 1 0 0,1 0-1 0 0,-1 0 0 0 0,1 0 0 0 0,0-1 1 0 0,1 1-1 0 0,0 0 0 0 0,0 5 0 0 0,0-8-28 0 0,0 0-1 0 0,0-1 0 0 0,0 1 1 0 0,-1-1-1 0 0,1 1 0 0 0,1 0 1 0 0,-1-1-1 0 0,0 0 0 0 0,0 1 1 0 0,0-1-1 0 0,1 0 0 0 0,-1 1 1 0 0,1-1-1 0 0,-1 0 0 0 0,1 0 1 0 0,-1 0-1 0 0,1 0 0 0 0,0-1 1 0 0,0 1-1 0 0,-1 0 0 0 0,1-1 1 0 0,0 1-1 0 0,3 0 0 0 0,14 1-659 0 0,3-1-202 0 0</inkml:trace>
  <inkml:trace contextRef="#ctx0" brushRef="#br0" timeOffset="4">1439 581 9848 0 0,'-8'12'5816'0'0,"9"-14"-5531"0"0,1 0 1 0 0,-1-1 0 0 0,1 1 0 0 0,-1-1-1 0 0,0 1 1 0 0,1-5 0 0 0,3-4 552 0 0,31-57 2186 0 0,-32 59-2690 0 0,1-1 0 0 0,0 1 0 0 0,1 0 0 0 0,-1 0 0 0 0,2 0 0 0 0,-1 1 0 0 0,9-8 0 0 0,-8 9-212 0 0,-7 6-113 0 0,1 0-1 0 0,-1 0 0 0 0,1 1 1 0 0,0-1-1 0 0,-1 0 0 0 0,1 1 1 0 0,0-1-1 0 0,-1 1 0 0 0,1-1 1 0 0,0 1-1 0 0,0-1 0 0 0,-1 1 1 0 0,1-1-1 0 0,0 1 0 0 0,0 0 1 0 0,0-1-1 0 0,0 1 1 0 0,0 0-1 0 0,1-1 0 0 0,-2 1-8 0 0,0 0 0 0 0,1 0 0 0 0,-1 0 0 0 0,0 0 0 0 0,1 0 0 0 0,-1 0 0 0 0,0 0 0 0 0,1 0 0 0 0,-1 0 0 0 0,0 0 0 0 0,0 0 0 0 0,1 1 0 0 0,-1-1 0 0 0,0 0 0 0 0,1 0 0 0 0,-1 0 0 0 0,0 0 0 0 0,0 0 0 0 0,1 0 0 0 0,-1 1 0 0 0,0-1 0 0 0,0 0 0 0 0,1 0 0 0 0,-1 1 0 0 0,0-1 0 0 0,0 0 0 0 0,0 0 0 0 0,1 0 0 0 0,-1 1 0 0 0,0-1 0 0 0,0 0 0 0 0,0 1 0 0 0,0-1 0 0 0,0 0 0 0 0,0 0 0 0 0,1 1 0 0 0,-1-1 0 0 0,0 0 0 0 0,0 1 0 0 0,1 1 0 0 0,0 1 0 0 0,1-1 0 0 0,-1 0 0 0 0,0 1 0 0 0,0 0 0 0 0,-1-1 0 0 0,1 1 0 0 0,0-1 0 0 0,-1 1 0 0 0,0 0 0 0 0,1-1 0 0 0,-1 4 0 0 0,-3 37 0 0 0,2-29 0 0 0,-6 25 0 0 0,7-39 0 0 0,0 1 0 0 0,0-1 0 0 0,0 0 0 0 0,0 0 0 0 0,0 0 0 0 0,0 1 0 0 0,0-1 0 0 0,0 0 0 0 0,0 0 0 0 0,0 0 0 0 0,0 0 0 0 0,0 1 0 0 0,0-1 0 0 0,0 0 0 0 0,0 0 0 0 0,0 0 0 0 0,1 1 0 0 0,-1-1 0 0 0,0 0 0 0 0,0 0 0 0 0,0 0 0 0 0,0 0 0 0 0,0 0 0 0 0,1 0 0 0 0,-1 1 0 0 0,0-1 0 0 0,0 0 0 0 0,0 0 0 0 0,0 0 0 0 0,1 0 0 0 0,-1 0 0 0 0,0 0 0 0 0,0 0 0 0 0,0 0 0 0 0,1 0 0 0 0,-1 0 0 0 0,0 0 0 0 0,0 0 0 0 0,0 0 0 0 0,0 0 0 0 0,1 0 0 0 0,-1 0 0 0 0,0 0 0 0 0,0 0 0 0 0,0 0 0 0 0,1 0 0 0 0,-1 0 0 0 0,0 0 0 0 0,0 0 0 0 0,0 0 0 0 0,1 0 0 0 0,-1-1 0 0 0,0 1 0 0 0,0 0 0 0 0,0 0 0 0 0,0 0 0 0 0,0 0 0 0 0,1 0 0 0 0,-1-1 0 0 0,10-4 0 0 0,17-15 0 0 0,35-23 0 0 0,-56 39 0 0 0,1 1 0 0 0,0 0 0 0 0,0 0 0 0 0,0 0 0 0 0,0 1 0 0 0,0 0 0 0 0,12-2 0 0 0,-14 3-4 0 0,-1 1 0 0 0,0 0 0 0 0,0 0 0 0 0,1 0 0 0 0,-1 1 0 0 0,0-1 0 0 0,0 1 0 0 0,0 0 0 0 0,1 0 0 0 0,-1 0 0 0 0,0 1 0 0 0,0-1 0 0 0,-1 1 0 0 0,1 0 0 0 0,0 0 0 0 0,-1 1 0 0 0,1-1 0 0 0,-1 1 0 0 0,1-1 0 0 0,-1 1 0 0 0,5 6 0 0 0,-6-5 22 0 0,-2-4 588 0 0,9-9-154 0 0,-9 6-413 0 0,1 1 1 0 0,-1 0-1 0 0,0 0 0 0 0,0 0 0 0 0,0 0 0 0 0,0 0 1 0 0,0 0-1 0 0,-1 0 0 0 0,1-1 0 0 0,0 1 0 0 0,-1 0 0 0 0,0 0 1 0 0,1 0-1 0 0,-1 0 0 0 0,0 0 0 0 0,0 1 0 0 0,0-1 1 0 0,-1 0-1 0 0,1 0 0 0 0,0 1 0 0 0,0-1 0 0 0,-3-1 0 0 0,1 0-29 0 0,1 0-1 0 0,-1 0 1 0 0,0 0-1 0 0,0 0 1 0 0,-1 1-1 0 0,1-1 1 0 0,-1 1-1 0 0,1 0 1 0 0,-1 0-1 0 0,0 0 0 0 0,-4-1 1 0 0,7 3-5 0 0,-1 0 0 0 0,1-1 1 0 0,0 1-1 0 0,-1 0 0 0 0,1 0 0 0 0,0 0 0 0 0,-1 0 1 0 0,1 0-1 0 0,-1 0 0 0 0,1 0 0 0 0,0 0 1 0 0,-1 1-1 0 0,1-1 0 0 0,0 0 0 0 0,-1 1 0 0 0,1 0 1 0 0,0-1-1 0 0,0 1 0 0 0,-1-1 0 0 0,1 1 1 0 0,0 0-1 0 0,0 0 0 0 0,0 0 0 0 0,0 0 1 0 0,0 0-1 0 0,0 0 0 0 0,0 0 0 0 0,-1 2 0 0 0,0 1 10 0 0,-1 1 0 0 0,1 0-1 0 0,0 0 1 0 0,1 0 0 0 0,-3 10-1 0 0,2-8-32 0 0,2-4-5 0 0,-1 0 1 0 0,1-1-1 0 0,-1 1 0 0 0,1 0 0 0 0,0 0 1 0 0,0-1-1 0 0,0 1 0 0 0,0 0 0 0 0,1 0 0 0 0,-1 0 1 0 0,1-1-1 0 0,-1 1 0 0 0,1 0 0 0 0,0-1 0 0 0,0 1 1 0 0,2 2-1 0 0,-1-2 99 0 0,0 0 0 0 0,1 0 1 0 0,-1 0-1 0 0,1 0 0 0 0,-1 0 1 0 0,1-1-1 0 0,0 1 0 0 0,0-1 0 0 0,1 0 1 0 0,4 3-1 0 0,-1-1-377 0 0,1 0 0 0 0,0-1 0 0 0,0 0 0 0 0,10 2 0 0 0,-6-3-2173 0 0,0 0 0 0 0,12 1 1 0 0,-4-3-5380 0 0</inkml:trace>
  <inkml:trace contextRef="#ctx0" brushRef="#br0" timeOffset="5">2129 641 16208 0 0,'0'0'743'0'0,"0"-8"244"0"0,-1-2-662 0 0,1 0-1 0 0,0 0 1 0 0,1 0-1 0 0,0 0 0 0 0,1 0 1 0 0,4-17-1 0 0,2 2 985 0 0,15-33 0 0 0,-17 47-1209 0 0,0-1 0 0 0,10-12 0 0 0,-16 24-100 0 0,0 0 0 0 0,0-1 0 0 0,0 1 0 0 0,1 0 0 0 0,-1 0 0 0 0,0-1 0 0 0,0 1 0 0 0,1 0 0 0 0,-1-1 0 0 0,0 1 0 0 0,0 0 0 0 0,1 0 0 0 0,-1 0 0 0 0,0-1 0 0 0,0 1 0 0 0,1 0 0 0 0,-1 0 0 0 0,0 0 0 0 0,1 0 0 0 0,-1-1 0 0 0,0 1 0 0 0,1 0 0 0 0,-1 0 0 0 0,0 0 0 0 0,1 0 0 0 0,-1 0 0 0 0,1 0 0 0 0,-1 0 0 0 0,0 0 0 0 0,1 0 0 0 0,2 3 0 0 0,-1-1 0 0 0,1 1 0 0 0,-1-1 0 0 0,0 0-1 0 0,0 1 1 0 0,0 0 0 0 0,0-1 0 0 0,0 1-1 0 0,-1 0 1 0 0,1 0 0 0 0,-1 0 0 0 0,0 0 0 0 0,2 6-1 0 0,0 4 4 0 0,2 25-1 0 0,-2-13 10 0 0,1-14 37 0 0,3 2 64 0 0,-6-12-69 0 0,1-1 0 0 0,0 0 0 0 0,-1 0 0 0 0,1 0 0 0 0,0 0 0 0 0,-1 0 0 0 0,1 0 0 0 0,0 0 0 0 0,2-1 0 0 0,0 0-19 0 0,-1 0 0 0 0,1-1 0 0 0,-1 1 0 0 0,0-1 0 0 0,0 0 0 0 0,0 0-1 0 0,0 0 1 0 0,0 0 0 0 0,5-6 0 0 0,21-27-578 0 0,-18 21 252 0 0,11-17-2002 0 0,-2 0 0 0 0,30-61 0 0 0,-4 4 579 0 0,-46 88 1723 0 0,8-14 110 0 0,0 0 1 0 0,1 1-1 0 0,1 0 1 0 0,0 0-1 0 0,13-12 1 0 0,-22 24-62 0 0,-1 0 1 0 0,1 0-1 0 0,0 0 0 0 0,0 1 1 0 0,0-1-1 0 0,0 0 0 0 0,0 1 1 0 0,0-1-1 0 0,0 1 1 0 0,0-1-1 0 0,0 1 0 0 0,0-1 1 0 0,0 1-1 0 0,1 0 0 0 0,-1 0 1 0 0,0 0-1 0 0,0-1 1 0 0,0 1-1 0 0,0 0 0 0 0,1 0 1 0 0,1 1-1 0 0,-2-1 45 0 0,0 1 0 0 0,0-1 1 0 0,0 1-1 0 0,1 0 0 0 0,-1 0 0 0 0,0 0 0 0 0,-1-1 0 0 0,1 1 0 0 0,0 0 1 0 0,0 0-1 0 0,0 0 0 0 0,0 0 0 0 0,-1 0 0 0 0,1 0 0 0 0,0 1 1 0 0,0 1-1 0 0,1 4 246 0 0,1 0 0 0 0,-1 0 0 0 0,-1 0 0 0 0,1 1 0 0 0,0 12 0 0 0,0 14-198 0 0,3 174-512 0 0,-7-188-52 0 0,-3-5-8 0 0</inkml:trace>
  <inkml:trace contextRef="#ctx0" brushRef="#br0" timeOffset="6">2321 328 22775 0 0,'-3'-13'1739'0'0,"4"12"-1705"0"0,-1-1 0 0 0,0 0 0 0 0,1 1 0 0 0,-1-1 0 0 0,1 0 0 0 0,0 1 0 0 0,-1-1 0 0 0,1 1 0 0 0,0-1 0 0 0,0 1 0 0 0,0-1 0 0 0,0 1 0 0 0,0 0 0 0 0,0-1 0 0 0,0 1 0 0 0,1 0 0 0 0,-1 0-1 0 0,0 0 1 0 0,1 0 0 0 0,-1 0 0 0 0,1 0 0 0 0,-1 0 0 0 0,1 0 0 0 0,-1 1 0 0 0,4-2 0 0 0,6-2 3 0 0,0 1 0 0 0,21-3 0 0 0,-21 4 94 0 0,38-5-337 0 0,0 3-1 0 0,70 2 1 0 0,-84 2-1063 0 0,5 0-67 0 0</inkml:trace>
  <inkml:trace contextRef="#ctx0" brushRef="#br0" timeOffset="7">1947 877 12464 0 0,'0'0'572'0'0,"-7"0"186"0"0,-5 0-334 0 0,0 1 0 0 0,0 1 0 0 0,0 0 0 0 0,0 1 1 0 0,0 0-1 0 0,1 1 0 0 0,0 0 0 0 0,0 0 0 0 0,0 2 0 0 0,0-1 0 0 0,0 1 0 0 0,-15 13 0 0 0,10-6 147 0 0,0 0 0 0 0,2 1 1 0 0,0 1-1 0 0,0 0 0 0 0,1 1 1 0 0,-19 31-1 0 0,27-38-479 0 0,0 0 0 0 0,1-1 1 0 0,0 2-1 0 0,1-1 0 0 0,0 0 0 0 0,0 1 1 0 0,1-1-1 0 0,1 1 0 0 0,-1 0 0 0 0,1 12 1 0 0,1-15-74 0 0,0 0-1 0 0,1 0 1 0 0,0 0 0 0 0,0 0 0 0 0,1 0 0 0 0,0 0-1 0 0,0-1 1 0 0,0 1 0 0 0,1-1 0 0 0,0 1 0 0 0,0-1 0 0 0,1 0-1 0 0,0 0 1 0 0,0 0 0 0 0,5 5 0 0 0,-3-5-28 0 0,-1-1 1 0 0,1 0-1 0 0,0 0 1 0 0,1 0-1 0 0,-1-1 0 0 0,1 0 1 0 0,0 0-1 0 0,0-1 1 0 0,0 1-1 0 0,0-2 1 0 0,0 1-1 0 0,1-1 0 0 0,0 0 1 0 0,-1-1-1 0 0,11 2 1 0 0,-4-2-344 0 0,-1 0 0 0 0,1-1 0 0 0,0 0 0 0 0,-1-1 0 0 0,20-4 0 0 0,3-3-1614 0 0</inkml:trace>
  <inkml:trace contextRef="#ctx0" brushRef="#br0" timeOffset="8">2350 1074 8752 0 0,'-63'18'1203'0'0,"39"-11"1087"0"0,0 1 0 0 0,0 1 0 0 0,-41 24 0 0 0,52-25-1575 0 0,0 1-1 0 0,0 0 0 0 0,1 1 1 0 0,-15 16-1 0 0,21-20-485 0 0,0 1 1 0 0,1 0-1 0 0,0-1 1 0 0,1 2-1 0 0,0-1 1 0 0,0 0-1 0 0,0 1 1 0 0,1 0-1 0 0,-4 14 1 0 0,6-20-147 0 0,1 0-1 0 0,0 0 1 0 0,0 1 0 0 0,0-1-1 0 0,0 0 1 0 0,0 0 0 0 0,0 1-1 0 0,2 3 1 0 0,-2-6-63 0 0,0 0 0 0 0,1 1 0 0 0,-1-1 0 0 0,0 0 0 0 0,0 0 0 0 0,1 0 0 0 0,-1 0 0 0 0,1 1 0 0 0,-1-1 0 0 0,0 0 0 0 0,1 0 0 0 0,-1 0 0 0 0,0 0 0 0 0,1 0 0 0 0,-1 0 0 0 0,1 0 0 0 0,-1 0 0 0 0,0 0 0 0 0,1 0 0 0 0,-1 0 0 0 0,0 0 0 0 0,1 0 0 0 0,-1 0 0 0 0,1 0 0 0 0,-1 0 0 0 0,0-1 0 0 0,1 1 0 0 0,-1 0 0 0 0,0 0 0 0 0,1 0 0 0 0,-1-1 0 0 0,0 1 0 0 0,1 0 0 0 0,10-6 172 0 0,64-56 704 0 0,-40 31-527 0 0,-20 19-374 0 0,4-5-1881 0 0,43-27 0 0 0,-37 29-6896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9:42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40 269 1376 0 0,'-20'-1'699'0'0,"7"-3"7900"0"0,7-4-5623 0 0,20-34-698 0 0,-2 22-2005 0 0,1 0 0 0 0,1 1 1 0 0,1 0-1 0 0,1 1 1 0 0,18-17-1 0 0,-3 3-167 0 0,-23 24-55 0 0,1 1 0 0 0,0-1-1 0 0,0 2 1 0 0,17-10 0 0 0,-18 11-118 0 0,-7 5-41 0 0,0 1-60 0 0,0 1 149 0 0,1 0 0 0 0,-1 0 0 0 0,0 0 0 0 0,0 1 0 0 0,-1-1 0 0 0,1 0 0 0 0,0 0 0 0 0,-1 1 0 0 0,1-1 0 0 0,-1 0 0 0 0,0 1-1 0 0,0-1 1 0 0,0 0 0 0 0,0 1 0 0 0,0-1 0 0 0,-1 1 0 0 0,1-1 0 0 0,-1 0 0 0 0,-1 5 0 0 0,-2 4-13 0 0,0 0 1 0 0,-12 20-1 0 0,4-9 258 0 0,8-15-209 0 0,0 1-18 0 0,6-11 1 0 0,1-2 1 0 0,1 1-1 0 0,-1-1 0 0 0,1 1 0 0 0,0 0 0 0 0,0 0 0 0 0,0 1 0 0 0,1-1 0 0 0,-1 1 1 0 0,1 0-1 0 0,9-5 0 0 0,-2 3-4 0 0,0 0 0 0 0,0 1 0 0 0,21-5 0 0 0,-28 8-17 0 0,-1 0 0 0 0,1 1-1 0 0,-1-1 1 0 0,1 1 0 0 0,-1 0 0 0 0,1 1 0 0 0,-1-1 0 0 0,0 1 0 0 0,1 0 0 0 0,-1 0 0 0 0,1 0-1 0 0,-1 0 1 0 0,0 1 0 0 0,0 0 0 0 0,0-1 0 0 0,0 2 0 0 0,0-1 0 0 0,0 0 0 0 0,-1 1-1 0 0,1 0 1 0 0,-1 0 0 0 0,0 0 0 0 0,0 0 0 0 0,6 7 0 0 0,-4-2-1 0 0,1 0 0 0 0,-1 0 0 0 0,-1 1 0 0 0,0 0 0 0 0,0-1 0 0 0,0 1 0 0 0,-1 1 0 0 0,-1-1 0 0 0,0 0 0 0 0,2 17 0 0 0,-2-2 20 0 0,-1 0 0 0 0,-2 0-1 0 0,0-1 1 0 0,-7 34 0 0 0,5-39 64 0 0,-2 0 1 0 0,0 0 0 0 0,-1-1 0 0 0,0 1 0 0 0,-2-1 0 0 0,-11 20-1 0 0,15-31 79 0 0,0 0 0 0 0,0 0 0 0 0,-1 0 0 0 0,0 0 0 0 0,0-1-1 0 0,-8 7 1 0 0,12-12-97 0 0,0 1 0 0 0,0 0-1 0 0,0 0 1 0 0,0 0 0 0 0,0-1 0 0 0,0 1 0 0 0,-1 0-1 0 0,1-1 1 0 0,0 1 0 0 0,0-1 0 0 0,-1 0-1 0 0,1 1 1 0 0,0-1 0 0 0,-1 0 0 0 0,1 0 0 0 0,0 0-1 0 0,-1 0 1 0 0,1 0 0 0 0,0 0 0 0 0,-1 0-1 0 0,1 0 1 0 0,0-1 0 0 0,-1 1 0 0 0,1 0-1 0 0,0-1 1 0 0,-1 1 0 0 0,1-1 0 0 0,0 1 0 0 0,0-1-1 0 0,0 0 1 0 0,0 0 0 0 0,-1 1 0 0 0,1-1-1 0 0,0 0 1 0 0,0 0 0 0 0,1 0 0 0 0,-1 0 0 0 0,0 0-1 0 0,0 0 1 0 0,0 0 0 0 0,1-1 0 0 0,-2-1-1 0 0,-1-2 31 0 0,1-1-1 0 0,0 1 0 0 0,0-1 0 0 0,0 1 0 0 0,1-1 0 0 0,0 0 0 0 0,0 0 1 0 0,0 0-1 0 0,1 0 0 0 0,-1 1 0 0 0,2-1 0 0 0,0-9 0 0 0,2-8-7 0 0,11-40 0 0 0,-6 35 74 0 0,1 0 0 0 0,1 1-1 0 0,1 0 1 0 0,2 1 0 0 0,25-41 0 0 0,-30 56-97 0 0,0 0 0 0 0,0 0 0 0 0,1 1 0 0 0,0 0 0 0 0,1 1 0 0 0,0 0 0 0 0,1 1 1 0 0,0 0-1 0 0,0 0 0 0 0,1 1 0 0 0,-1 1 0 0 0,1 0 0 0 0,1 0 0 0 0,17-4 0 0 0,-25 8-42 0 0,1 1 0 0 0,0 0 0 0 0,-1 0-1 0 0,1 0 1 0 0,0 1 0 0 0,0 0 0 0 0,8 0 0 0 0,-13 1 3 0 0,0-1 0 0 0,0 0 0 0 0,0 0-1 0 0,0 1 1 0 0,1-1 0 0 0,-1 1 0 0 0,0-1 0 0 0,0 1 0 0 0,0-1 0 0 0,-1 1 0 0 0,1-1 0 0 0,0 1 0 0 0,0 0 0 0 0,0 0 0 0 0,0-1 0 0 0,-1 1 0 0 0,1 0 0 0 0,1 1 0 0 0,-2 0 7 0 0,1-1 1 0 0,-1 1-1 0 0,1-1 0 0 0,-1 1 0 0 0,0-1 1 0 0,0 1-1 0 0,0 0 0 0 0,1-1 1 0 0,-2 1-1 0 0,1-1 0 0 0,0 1 0 0 0,0 0 1 0 0,0-1-1 0 0,-1 1 0 0 0,1-1 0 0 0,-2 4 1 0 0,-2 6 52 0 0,-1 0 0 0 0,0 0 1 0 0,-1 0-1 0 0,0-1 0 0 0,0 0 1 0 0,-16 19-1 0 0,7-13-56 0 0,-1-1 0 0 0,-34 27 0 0 0,19-24-475 0 0,9-7-2195 0 0,13-6-4620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2:21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0 167 10592 0 0,'1'-3'259'0'0,"0"-1"1"0"0,-1 1-1 0 0,2 0 1 0 0,-1 0 0 0 0,0 0-1 0 0,0 0 1 0 0,1 1-1 0 0,0-1 1 0 0,-1 0-1 0 0,1 1 1 0 0,0-1-1 0 0,0 1 1 0 0,1-1 0 0 0,2-2-1 0 0,9-11 2689 0 0,-5 4-2084 0 0,1 0 1 0 0,0 0 0 0 0,0 1-1 0 0,2 1 1 0 0,-1 0 0 0 0,1 0-1 0 0,13-7 1 0 0,-22 15-798 0 0,0 1-1 0 0,0-1 1 0 0,0 1-1 0 0,0 0 1 0 0,0 0 0 0 0,0 0-1 0 0,1 0 1 0 0,-1 1 0 0 0,0-1-1 0 0,1 1 1 0 0,-1 0-1 0 0,0 0 1 0 0,1 0 0 0 0,-1 0-1 0 0,0 1 1 0 0,4 0-1 0 0,-5 0-59 0 0,1 0 0 0 0,-1 0-1 0 0,0 0 1 0 0,0 0 0 0 0,1 0-1 0 0,-1 1 1 0 0,0-1 0 0 0,0 1-1 0 0,0-1 1 0 0,0 1 0 0 0,-1 0-1 0 0,1 0 1 0 0,0 0-1 0 0,-1 0 1 0 0,1 0 0 0 0,-1 0-1 0 0,0 0 1 0 0,1 0 0 0 0,-1 0-1 0 0,0 1 1 0 0,1 3 0 0 0,2 15 14 0 0,0 0-1 0 0,-2 0 1 0 0,0 0 0 0 0,-1 0 0 0 0,-1 0 0 0 0,-5 39 0 0 0,-14 77-58 0 0,14-106 173 0 0,3-18-86 0 0,0 0-1 0 0,0 15 1 0 0,18-29 1361 0 0,-9-2-1448 0 0,-1 0-1 0 0,0 0 1 0 0,0 0 0 0 0,9-8-1 0 0,2-1-38 0 0,-9 7 37 0 0,28-18-391 0 0,50-23-1 0 0,-53 31-1097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9:43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0 9216 0 0,'-2'1'115'0'0,"-1"-1"1"0"0,1 1 0 0 0,0-1 0 0 0,-1 1 0 0 0,1 0-1 0 0,0 0 1 0 0,-1 0 0 0 0,1 0 0 0 0,0 0-1 0 0,0 0 1 0 0,0 1 0 0 0,0-1 0 0 0,-3 3-1 0 0,-23 24 1818 0 0,23-22-1440 0 0,-13 14 436 0 0,-21 31 0 0 0,31-39-534 0 0,0 0 1 0 0,-7 17 0 0 0,13-26-312 0 0,1 0 0 0 0,0 0 0 0 0,0 0 0 0 0,0 1 0 0 0,0-1 0 0 0,0 0 0 0 0,0 0 0 0 0,1 1-1 0 0,0-1 1 0 0,0 0 0 0 0,0 1 0 0 0,0-1 0 0 0,0 0 0 0 0,1 1 0 0 0,-1-1 0 0 0,2 4 0 0 0,-2-6-62 0 0,1 0 1 0 0,-1-1-1 0 0,0 1 0 0 0,1 0 1 0 0,-1-1-1 0 0,1 1 0 0 0,-1 0 0 0 0,1-1 1 0 0,-1 1-1 0 0,1-1 0 0 0,-1 1 0 0 0,1 0 1 0 0,-1-1-1 0 0,1 0 0 0 0,0 1 1 0 0,-1-1-1 0 0,1 1 0 0 0,0-1 0 0 0,-1 0 1 0 0,1 1-1 0 0,0-1 0 0 0,0 0 1 0 0,-1 0-1 0 0,3 1 0 0 0,-2-1-1 0 0,1-1 1 0 0,0 1-1 0 0,0 0 0 0 0,0 0 1 0 0,0-1-1 0 0,-1 1 1 0 0,1-1-1 0 0,0 1 0 0 0,0-1 1 0 0,2-1-1 0 0,2-2 43 0 0,0 0 1 0 0,0 0 0 0 0,0-1-1 0 0,8-7 1 0 0,-1-4 325 0 0,-11 13-304 0 0,0 0-1 0 0,0 1 1 0 0,0-1 0 0 0,0 1 0 0 0,1-1 0 0 0,-1 1 0 0 0,1 0 0 0 0,-1 0 0 0 0,1 0 0 0 0,5-3-1 0 0,-7 5-64 0 0,1 0 0 0 0,-1 0-1 0 0,0 0 1 0 0,0 0-1 0 0,0 0 1 0 0,0 1 0 0 0,0-1-1 0 0,0 0 1 0 0,1 1-1 0 0,-1-1 1 0 0,0 0 0 0 0,0 1-1 0 0,0-1 1 0 0,0 1 0 0 0,0 0-1 0 0,0-1 1 0 0,-1 1-1 0 0,1 0 1 0 0,0 0 0 0 0,0-1-1 0 0,0 1 1 0 0,-1 0-1 0 0,1 0 1 0 0,0 0 0 0 0,-1 0-1 0 0,1 0 1 0 0,0 2-1 0 0,2 2 46 0 0,0 1 0 0 0,-1-1 0 0 0,4 10-1 0 0,-1 3-3 0 0,1 0 0 0 0,13 24 0 0 0,-17-37-81 0 0,0-1 0 0 0,1 0 0 0 0,0 0 0 0 0,-1 0 0 0 0,2 0 0 0 0,-1 0 0 0 0,0-1 0 0 0,1 1 1 0 0,-1-1-1 0 0,1 0 0 0 0,0 0 0 0 0,0 0 0 0 0,1 0 0 0 0,6 2 0 0 0,-9-4-77 0 0,-1-1 0 0 0,0 0 0 0 0,1 1 0 0 0,-1-1 0 0 0,1 0 0 0 0,-1 0 0 0 0,1 0 0 0 0,-1-1 1 0 0,0 1-1 0 0,1 0 0 0 0,-1 0 0 0 0,1-1 0 0 0,-1 1 0 0 0,0-1 0 0 0,1 1 0 0 0,-1-1 0 0 0,0 0 0 0 0,0 1 0 0 0,1-1 1 0 0,-1 0-1 0 0,0 0 0 0 0,0 0 0 0 0,0 0 0 0 0,0 0 0 0 0,0 0 0 0 0,0 0 0 0 0,0 0 0 0 0,0 0 0 0 0,1-3 0 0 0,3-4-646 0 0,-1 0 0 0 0,1-1 0 0 0,4-12 0 0 0,-6 13 167 0 0,-1 2 61 0 0,0 0 1 0 0,0 1-1 0 0,2-13 1 0 0,-3 17 479 0 0,-1 0 1 0 0,0-1 0 0 0,0 1-1 0 0,0 0 1 0 0,0-1 0 0 0,0 1-1 0 0,0 0 1 0 0,0 0 0 0 0,0-1 0 0 0,0 1-1 0 0,-1 0 1 0 0,1 0 0 0 0,0-1-1 0 0,-1 1 1 0 0,1 0 0 0 0,-1 0-1 0 0,0 0 1 0 0,1-1 0 0 0,-1 1-1 0 0,0 0 1 0 0,0 0 0 0 0,0 0 0 0 0,1 0-1 0 0,-1 1 1 0 0,-2-2 0 0 0,3 1 118 0 0,-1 1-1 0 0,1 0 1 0 0,-1 0 0 0 0,0 0 0 0 0,1 0 0 0 0,-1-1 0 0 0,1 1-1 0 0,-1 0 1 0 0,0 0 0 0 0,1 0 0 0 0,-1 0 0 0 0,0 0 0 0 0,1 0 0 0 0,-1 1-1 0 0,1-1 1 0 0,-1 0 0 0 0,0 0 0 0 0,1 0 0 0 0,-1 1 0 0 0,1-1 0 0 0,-1 0-1 0 0,0 0 1 0 0,1 1 0 0 0,-2 0 0 0 0,-14 13 1417 0 0,7-6-455 0 0,9-7-640 0 0,-2-1 562 0 0,2 0-928 0 0,0 0-1 0 0,0 0 1 0 0,0 0-1 0 0,0 0 1 0 0,-1 1-1 0 0,1-1 1 0 0,0 0-1 0 0,0 0 1 0 0,0 0-1 0 0,0 0 1 0 0,0 0-1 0 0,-1 0 1 0 0,1 0-1 0 0,0 0 1 0 0,0 0-1 0 0,0 0 1 0 0,0 0-1 0 0,-1 0 1 0 0,1 0-1 0 0,0 0 1 0 0,0 0-1 0 0,0 0 1 0 0,0 0-1 0 0,-1 0 1 0 0,1 0-1 0 0,0 0 1 0 0,0 0-1 0 0,0 0 1 0 0,0-1-1 0 0,-1 1 1 0 0,1 0-1 0 0,0 0 1 0 0,0 0-1 0 0,0 0 1 0 0,0 0-1 0 0,0 0 1 0 0,0 0-1 0 0,-1-1 1 0 0,1 1-1 0 0,0 0 1 0 0,0 0 0 0 0,0 0-1 0 0,0 0 1 0 0,0 0-1 0 0,0-1 1 0 0,0 1-1 0 0,0 0 1 0 0,0 0-1 0 0,0 0 1 0 0,0 0-1 0 0,0-1 1 0 0,0 1-1 0 0,0 0 1 0 0,0 0-1 0 0,0-3 18 0 0,0-1 0 0 0,0 1 0 0 0,0 0 0 0 0,1 0 1 0 0,-1 0-1 0 0,1 0 0 0 0,0 0 0 0 0,0 1 0 0 0,0-1 0 0 0,0 0 0 0 0,1 0 0 0 0,2-3 0 0 0,5-14 55 0 0,-6 12-94 0 0,0 0 0 0 0,1 0 0 0 0,0 1 0 0 0,0-1 0 0 0,1 1 0 0 0,0 1 0 0 0,0-1 0 0 0,0 0 0 0 0,1 1 0 0 0,0 0 0 0 0,0 1 0 0 0,10-7 0 0 0,-7 5-289 0 0,1 1 0 0 0,0 0-1 0 0,0 1 1 0 0,1 0 0 0 0,-1 1 0 0 0,1 0-1 0 0,0 0 1 0 0,19-2 0 0 0,-8 2-1656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9:43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0 10592 0 0,'-7'4'431'0'0,"-1"0"1"0"0,1 1 0 0 0,0 0 0 0 0,0 0-1 0 0,1 0 1 0 0,-1 1 0 0 0,1-1 0 0 0,1 2 0 0 0,-1-1-1 0 0,-5 8 1 0 0,7-9 13 0 0,2-2-386 0 0,0-1 1 0 0,1 1-1 0 0,-1 0 0 0 0,0 0 0 0 0,1 0 1 0 0,0 0-1 0 0,0-1 0 0 0,0 2 0 0 0,0-1 1 0 0,0 0-1 0 0,0 0 0 0 0,1 0 0 0 0,-1 5 0 0 0,1-7 133 0 0,15 1 224 0 0,-7-4-259 0 0,0-1-1 0 0,-1-1 0 0 0,1 1 0 0 0,-1-1 0 0 0,1 0 0 0 0,10-9 0 0 0,-10 7-94 0 0,0 1-1 0 0,0 0 1 0 0,1 0-1 0 0,17-7 0 0 0,-18 12-61 0 0,-8-1 0 0 0,0 1 0 0 0,1 0 0 0 0,-1 0 0 0 0,0 0 0 0 0,1 0 0 0 0,-1 0 0 0 0,0 0 0 0 0,1 1 0 0 0,-1-1 0 0 0,0 0 0 0 0,1 0 0 0 0,-1 0 0 0 0,0 0 0 0 0,1 0 0 0 0,-1 0 0 0 0,0 1 0 0 0,0-1 0 0 0,1 0 0 0 0,-1 0 0 0 0,0 0 0 0 0,1 1 0 0 0,-1-1 0 0 0,0 0 0 0 0,0 0 0 0 0,0 1 0 0 0,1-1 0 0 0,-1 0 0 0 0,0 1 0 0 0,0-1 0 0 0,0 0 0 0 0,0 0 0 0 0,1 1 0 0 0,-1-1 0 0 0,0 0 0 0 0,0 1 0 0 0,0-1 0 0 0,0 0 0 0 0,0 1 0 0 0,0-1 0 0 0,0 1 0 0 0,-3 10 0 0 0,3-11 0 0 0,-1 3-4 0 0,0 0 10 0 0,0 0-1 0 0,0 0 1 0 0,0 0 0 0 0,0 0 0 0 0,-1 0-1 0 0,1 0 1 0 0,-1-1 0 0 0,1 1 0 0 0,-1-1-1 0 0,0 1 1 0 0,0-1 0 0 0,-1 0 0 0 0,-1 3-1 0 0,1-18-477 0 0,6-9-1154 0 0,2 6-2694 0 0,-1 1-977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9:43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23 5064 0 0,'8'-22'2733'0'0,"-10"23"-2268"0"0,-1 0 0 0 0,0 0 0 0 0,1 1 0 0 0,-1 0 0 0 0,1-1 0 0 0,-1 1 0 0 0,1 0-1 0 0,0 0 1 0 0,-4 4 0 0 0,1 0-12 0 0,1 1-1 0 0,-1-1 0 0 0,1 1 0 0 0,0 0 1 0 0,0 0-1 0 0,-3 10 0 0 0,-9 18 975 0 0,14-31-1265 0 0,0 0-1 0 0,1 0 0 0 0,-1 0 0 0 0,1 0 1 0 0,0 0-1 0 0,0 0 0 0 0,1 0 0 0 0,-1 1 1 0 0,1-1-1 0 0,0 0 0 0 0,0 0 0 0 0,0 1 1 0 0,1-1-1 0 0,-1 0 0 0 0,3 6 0 0 0,-2-10-137 0 0,-1 1 1 0 0,1-1-1 0 0,0 1 0 0 0,0-1 0 0 0,0 0 0 0 0,0 1 0 0 0,0-1 0 0 0,0 0 0 0 0,0 0 0 0 0,0 0 0 0 0,0 1 0 0 0,0-1 0 0 0,0 0 1 0 0,1 0-1 0 0,-1-1 0 0 0,0 1 0 0 0,1 0 0 0 0,-1 0 4 0 0,17-3 253 0 0,32-9 0 0 0,-40 9-139 0 0,0 0 0 0 0,1 1-1 0 0,0 0 1 0 0,-1 0 0 0 0,1 1 0 0 0,0 0 0 0 0,0 1 0 0 0,16 2-1 0 0,-24-2-97 0 0,1 1-1 0 0,0 0 0 0 0,-1 0 1 0 0,1 1-1 0 0,-1-1 0 0 0,1 1 1 0 0,-1-1-1 0 0,7 5 1 0 0,-9-5-34 0 0,0 0 0 0 0,0 0 0 0 0,0 0 1 0 0,0 1-1 0 0,0-1 0 0 0,0 0 1 0 0,-1 1-1 0 0,1-1 0 0 0,0 0 1 0 0,-1 1-1 0 0,1-1 0 0 0,-1 1 1 0 0,1-1-1 0 0,-1 1 0 0 0,0-1 1 0 0,0 1-1 0 0,1-1 0 0 0,-1 1 0 0 0,0-1 1 0 0,0 1-1 0 0,-1-1 0 0 0,1 1 1 0 0,0-1-1 0 0,-1 3 0 0 0,0 1-13 0 0,0 0 1 0 0,-1 0-1 0 0,1 0 0 0 0,-1 0 0 0 0,0-1 0 0 0,0 1 0 0 0,-1-1 0 0 0,1 1 0 0 0,-1-1 1 0 0,0 0-1 0 0,0 0 0 0 0,-1 0 0 0 0,1 0 0 0 0,-1-1 0 0 0,0 1 0 0 0,0-1 0 0 0,0 0 1 0 0,-7 4-1 0 0,5-5-1271 0 0,1-4-406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9:44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0 13248 0 0,'-8'5'1194'0'0,"3"2"-1133"0"0,0-1-1 0 0,0 1 1 0 0,1 0-1 0 0,0 0 1 0 0,0 0-1 0 0,0 0 1 0 0,-4 16 0 0 0,-4 4 236 0 0,-13 36 679 0 0,-23 82 1 0 0,28-78-931 0 0,16-53-32 0 0,0 1-1 0 0,1-1 0 0 0,0 1 1 0 0,0 22-1 0 0,2-32-47 0 0,1 0 0 0 0,0 0 0 0 0,1 1-1 0 0,0-1 1 0 0,-1 0 0 0 0,2 0 0 0 0,-1 0 0 0 0,0 0 0 0 0,1 0-1 0 0,0 0 1 0 0,0 0 0 0 0,1 0 0 0 0,0-1 0 0 0,-1 1 0 0 0,8 7-1 0 0,-9-10-91 0 0,1-1 0 0 0,0 1 0 0 0,-1-1-1 0 0,1 0 1 0 0,0 1 0 0 0,0-1-1 0 0,0 0 1 0 0,0 0 0 0 0,0 0 0 0 0,0-1-1 0 0,0 1 1 0 0,1 0 0 0 0,-1-1-1 0 0,0 1 1 0 0,0-1 0 0 0,0 0 0 0 0,1 0-1 0 0,2 0 1 0 0,3-1-575 0 0,0 0 1 0 0,0 0-1 0 0,13-6 1 0 0,-9 4 126 0 0,-4 0 495 0 0,0-1 0 0 0,-1 0 0 0 0,1 0 0 0 0,-1-1 1 0 0,0 0-1 0 0,0 0 0 0 0,6-7 0 0 0,-8 7 518 0 0,-1 0 1 0 0,0-1-1 0 0,0 1 1 0 0,0-1-1 0 0,0 0 1 0 0,-1 0-1 0 0,0 0 1 0 0,-1 0-1 0 0,1-1 0 0 0,-1 1 1 0 0,0-1-1 0 0,-1 1 1 0 0,1-1-1 0 0,-1 0 1 0 0,-1 0-1 0 0,1-12 0 0 0,-2 17-373 0 0,1 1-1 0 0,0-1 1 0 0,0 0 0 0 0,0 1-1 0 0,-1-1 1 0 0,1 1-1 0 0,-1 0 1 0 0,1-1-1 0 0,-1 1 1 0 0,0-1-1 0 0,0 1 1 0 0,1 0-1 0 0,-1-1 1 0 0,0 1-1 0 0,0 0 1 0 0,0 0-1 0 0,0 0 1 0 0,0 0-1 0 0,-1 0 1 0 0,1 0-1 0 0,0 0 1 0 0,0 0-1 0 0,-1 0 1 0 0,1 1-1 0 0,0-1 1 0 0,-1 0 0 0 0,1 1-1 0 0,-1-1 1 0 0,1 1-1 0 0,-1-1 1 0 0,1 1-1 0 0,-1 0 1 0 0,1 0-1 0 0,-1 0 1 0 0,1 0-1 0 0,-1 0 1 0 0,0 0-1 0 0,1 0 1 0 0,-1 0-1 0 0,1 1 1 0 0,-3 0-1 0 0,-2 1 39 0 0,1 1 0 0 0,-1 0 0 0 0,1 1 0 0 0,0-1 0 0 0,0 1-1 0 0,0 0 1 0 0,0 0 0 0 0,0 1 0 0 0,1-1 0 0 0,0 1 0 0 0,0 0-1 0 0,-6 9 1 0 0,8-10-40 0 0,0 1 1 0 0,0-1-1 0 0,0 0 0 0 0,1 1 0 0 0,-1-1 0 0 0,1 1 0 0 0,0 0 0 0 0,1-1 0 0 0,-1 1 0 0 0,1 0 1 0 0,-1-1-1 0 0,2 1 0 0 0,-1 0 0 0 0,0 0 0 0 0,1-1 0 0 0,0 1 0 0 0,2 7 0 0 0,0-4-73 0 0,0 0-1 0 0,0-1 1 0 0,1 1-1 0 0,0-1 1 0 0,0 0 0 0 0,0 0-1 0 0,1 0 1 0 0,0-1-1 0 0,8 8 1 0 0,7 2-81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9:49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1 5064 0 0,'-14'4'495'0'0,"-1"0"0"0"0,0-1 0 0 0,-29 2 0 0 0,-9 1 1183 0 0,11-1 1910 0 0,65 3-2822 0 0,0-1-462 0 0,1-2 0 0 0,0 0 0 0 0,37 1 0 0 0,76-4 31 0 0,-96-2-186 0 0,56 0 123 0 0,253-3 606 0 0,135-18 282 0 0,-477 20-1135 0 0,242-5 678 0 0,258 26 0 0 0,-94 21-595 0 0,-93-9 144 0 0,-235-25-416 0 0,0-4 0 0 0,0-4 1 0 0,89-13-1 0 0,-122 7-4230 0 0,-4 2-1546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10:06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19 11544 0 0,'0'0'880'0'0,"-1"0"-603"0"0,-4-3 2490 0 0,22 14-669 0 0,-9-6-1682 0 0,0 0 0 0 0,0-1 0 0 0,1 1 0 0 0,-1-2 0 0 0,1 1 0 0 0,0-1 0 0 0,0 0 0 0 0,0-1 0 0 0,0 0 0 0 0,18 1 0 0 0,8-1 28 0 0,56-5-1 0 0,-40 0-85 0 0,164-11 812 0 0,-21 0-1000 0 0,40-1 16 0 0,-1 0-4 0 0,453 12 5 0 0,0 29-9 0 0,-651-24-159 0 0,462 23-19 0 0,-78-13 16 0 0,-183-9 544 0 0,162-2 306 0 0,-373-1-760 0 0,40 5 0 0 0,-58-4-85 0 0,-5 0 22 0 0,-1-1-62 0 0,-1 0 1 0 0,1 0 0 0 0,0 0 0 0 0,-1 0 0 0 0,1 0 0 0 0,-1 0 0 0 0,1 0 0 0 0,-1 1 0 0 0,1-1-1 0 0,-1 0 1 0 0,0 0 0 0 0,1 1 0 0 0,-1-1 0 0 0,1 0 0 0 0,-1 0 0 0 0,1 1 0 0 0,-1-1 0 0 0,0 1 0 0 0,1-1-1 0 0,-1 0 1 0 0,0 1 0 0 0,1-1 0 0 0,-1 1 0 0 0,0-1 0 0 0,0 1 0 0 0,1-1 0 0 0,-1 1 0 0 0,0-1 0 0 0,0 1-1 0 0,0-1 1 0 0,1 1 0 0 0,-1-1 0 0 0,0 1 0 0 0,0-1 0 0 0,0 1 0 0 0,-9 10-5567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10:10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40 4144 0 0,'-4'0'-428'0'0,"2"1"952"0"0,0-1-1 0 0,0 0 0 0 0,0 0 1 0 0,0 0-1 0 0,0 0 1 0 0,0 0-1 0 0,0-1 1 0 0,0 1-1 0 0,0-1 0 0 0,0 1 1 0 0,1-1-1 0 0,-1 1 1 0 0,0-1-1 0 0,-3-2 1 0 0,9-6 6002 0 0,-13 14-5958 0 0,14-1 665 0 0,17-1-297 0 0,-11-3-651 0 0,0-1-1 0 0,0-1 0 0 0,14-3 1 0 0,15-3 12 0 0,-33 8-247 0 0,1 0 1 0 0,-1 0-1 0 0,0 1 1 0 0,0 0-1 0 0,12 4 1 0 0,17 2 211 0 0,-23-6-189 0 0,5 1 63 0 0,0-1 0 0 0,0 0-1 0 0,19-3 1 0 0,42-11 538 0 0,-48 7-545 0 0,1 1 0 0 0,40-1-1 0 0,76 17 155 0 0,-115-8-154 0 0,-17-2-41 0 0,26-2-1 0 0,-5 0-78 0 0,-18 0 120 0 0,-1-1-1 0 0,25-6 1 0 0,-27 5-17 0 0,-1 0-1 0 0,1 1 1 0 0,0 1 0 0 0,21 0-1 0 0,62 15-37 0 0,-9-1-220 0 0,25-10 493 0 0,-39-3-203 0 0,106-5-75 0 0,-85 1-69 0 0,26-2 2 0 0,47-1 135 0 0,145 25 427 0 0,-171-6-435 0 0,-85-6 77 0 0,18 2-107 0 0,-66-8-55 0 0,1 0 0 0 0,-1-1 0 0 0,0 0 0 0 0,19-4 0 0 0,27-15 298 0 0,-56 20-332 0 0,0 0-8 0 0,-1 0 0 0 0,0 0 0 0 0,1 0 0 0 0,-1 0 0 0 0,1 0 0 0 0,-1 0 0 0 0,0-1 0 0 0,1 1 0 0 0,-1 0 0 0 0,1 0 0 0 0,-1 0 0 0 0,0 0-1 0 0,1-1 1 0 0,-1 1 0 0 0,0 0 0 0 0,1 0 0 0 0,-1-1 0 0 0,0 1 0 0 0,1 0 0 0 0,-1-1 0 0 0,0 1 0 0 0,0 0 0 0 0,1-1 0 0 0,-1 1 0 0 0,0 0 0 0 0,0-1 0 0 0,1 0 0 0 0,-1 1 57 0 0,4-5 137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10:13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91 19087 0 0,'0'0'432'0'0,"-5"1"3418"0"0,26-10-2109 0 0,-15 7-1450 0 0,0-1 0 0 0,0 1 0 0 0,13-4 0 0 0,369-44 2566 0 0,-258 34-2921 0 0,-117 14-120 0 0,-7 1 15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10:23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48 304 3680 0 0,'-19'-18'-397'0'0,"15"14"1092"0"0,0 0 0 0 0,1 0-1 0 0,0-1 1 0 0,0 1-1 0 0,-3-7 1 0 0,5 9-488 0 0,0 0 1 0 0,0 0-1 0 0,1 0 1 0 0,-1 0-1 0 0,0 0 1 0 0,1 0-1 0 0,0 0 1 0 0,-1-1-1 0 0,1 1 1 0 0,0 0-1 0 0,0 0 1 0 0,0-1-1 0 0,0 1 1 0 0,1 0-1 0 0,-1 0 1 0 0,1 0-1 0 0,-1 0 1 0 0,1-1-1 0 0,0 1 1 0 0,0 0-1 0 0,-1 0 1 0 0,2 0-1 0 0,-1 0 0 0 0,0 0 1 0 0,0 1-1 0 0,2-3 1 0 0,0 0-158 0 0,0 1 0 0 0,1 0 0 0 0,-1 0 1 0 0,1 0-1 0 0,0 0 0 0 0,-1 1 0 0 0,1-1 0 0 0,0 1 0 0 0,0 0 1 0 0,1 0-1 0 0,-1 0 0 0 0,0 1 0 0 0,1 0 0 0 0,-1-1 0 0 0,6 1 1 0 0,7-2 59 0 0,0 1 1 0 0,0 0 0 0 0,0 1 0 0 0,18 2 0 0 0,1 0-9 0 0,803-22 3369 0 0,-589 17-2936 0 0,-108 2-262 0 0,730 11 1317 0 0,-538-9-1441 0 0,379-50 0 0 0,-487 24-125 0 0,250-26-1320 0 0,-409 46-5647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10:29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1 114 4608 0 0,'0'0'7872'0'0,"15"-12"-6535"0"0,-4 9-1213 0 0,0 1 1 0 0,0 0-1 0 0,1 1 0 0 0,-1 0 1 0 0,0 0-1 0 0,1 1 1 0 0,15 3-1 0 0,13-2 112 0 0,7 0-25 0 0,42-1 95 0 0,34-3 163 0 0,23-2-24 0 0,86-12 987 0 0,-125 12-1383 0 0,174-16 150 0 0,-9 1 875 0 0,-172 16-918 0 0,239-14 238 0 0,-263 14 54 0 0,137 11 0 0 0,-123 5-442 0 0,37 3 132 0 0,-38-8-73 0 0,166 10 526 0 0,-98-11 105 0 0,34 7-160 0 0,-152-11-424 0 0,2 0 96 0 0,68-4 0 0 0,-94 0-206 0 0,22-1 211 0 0,0-2 0 0 0,0-1 0 0 0,40-13 0 0 0,-55 13-184 0 0,-15 4-29 0 0,1 0-1 0 0,-1-1 0 0 0,0 1 1 0 0,12-8-1 0 0,-5 4 4 0 0,2-3-16 0 0,-15 9 12 0 0,0 0 1 0 0,-1 0-1 0 0,1-1 1 0 0,-1 1-1 0 0,1 0 1 0 0,0 0 0 0 0,-1 0-1 0 0,1-1 1 0 0,-1 1-1 0 0,1 0 1 0 0,0 0 0 0 0,-1 0-1 0 0,1 0 1 0 0,0 0-1 0 0,-1 1 1 0 0,1-1-1 0 0,0 0 1 0 0,-1 0 0 0 0,1 0-1 0 0,-1 0 1 0 0,1 1-1 0 0,1-1 1 0 0,6 4-1424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2:23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63 840 15664 0 0,'-32'11'908'0'0,"2"0"3865"0"0,31-12-4536 0 0,1 1 1 0 0,0-1-1 0 0,-1 0 0 0 0,1 1 1 0 0,-1-1-1 0 0,1 0 1 0 0,-1 0-1 0 0,0 0 1 0 0,1 0-1 0 0,-1 0 0 0 0,0 0 1 0 0,0 0-1 0 0,2-3 1 0 0,3-1 227 0 0,146-139 2999 0 0,73-81-1447 0 0,-26 26-1577 0 0,-5 14-727 0 0,-104 115-9434 0 0,-64 52 650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10:31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200 214 3224 0 0,'-31'-5'438'0'0,"16"3"914"0"0,-30-8-1 0 0,-22-11-204 0 0,61 20-837 0 0,1-2-1 0 0,0 1 1 0 0,-1 0 0 0 0,1-1 0 0 0,-8-6 829 0 0,13 9-1090 0 0,0 0 1 0 0,-1-1 0 0 0,1 1-1 0 0,0-1 1 0 0,0 1 0 0 0,0-1 0 0 0,-1 1-1 0 0,1-1 1 0 0,0 1 0 0 0,0-1-1 0 0,0 1 1 0 0,0-1 0 0 0,0 1-1 0 0,0-1 1 0 0,0 0 0 0 0,0 1 0 0 0,0-1-1 0 0,0 1 1 0 0,0-1 0 0 0,1 1-1 0 0,-1-1 1 0 0,0 1 0 0 0,0-1-1 0 0,0 1 1 0 0,1 0 0 0 0,-1-1 0 0 0,0 1-1 0 0,1-1 1 0 0,4-2 113 0 0,0 1 0 0 0,0-1 1 0 0,0 1-1 0 0,0 0 0 0 0,1 1 0 0 0,-1 0 1 0 0,1 0-1 0 0,-1 0 0 0 0,1 0 0 0 0,-1 1 1 0 0,9 0-1 0 0,7 1 14 0 0,36 8 0 0 0,-21-2 26 0 0,34 0 436 0 0,1-2-1 0 0,94-7 1 0 0,249-24 975 0 0,461-16-550 0 0,-500 38-965 0 0,12-12 532 0 0,274-36 693 0 0,-603 46-1339 0 0,-24 2-721 0 0,1 2 0 0 0,58 3 0 0 0,-73 1-5990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10:34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36 210 7544 0 0,'-8'-8'539'0'0,"6"6"-319"0"0,0 0-1 0 0,0 0 0 0 0,0-1 0 0 0,0 1 0 0 0,0 0 0 0 0,0-1 1 0 0,1 1-1 0 0,-1-1 0 0 0,1 0 0 0 0,-1 1 0 0 0,1-1 0 0 0,0 0 0 0 0,0 0 1 0 0,1 0-1 0 0,-1 0 0 0 0,0-5 0 0 0,-1-1 1546 0 0,2 8-1601 0 0,0 0 0 0 0,0 0-1 0 0,0 1 1 0 0,-1-1 0 0 0,1 0 0 0 0,0 0 0 0 0,0 1-1 0 0,0-1 1 0 0,0 0 0 0 0,0 0 0 0 0,0 0-1 0 0,1 1 1 0 0,-1-1 0 0 0,0 0 0 0 0,0 0 0 0 0,0 1-1 0 0,1-2 1 0 0,4-6 2155 0 0,-5 6-2181 0 0,1 1 0 0 0,0 0 0 0 0,-1 0 0 0 0,1-1 1 0 0,0 1-1 0 0,-1 0 0 0 0,1 0 0 0 0,0 0 0 0 0,0 0 0 0 0,0 0 0 0 0,0 0 0 0 0,0 1 0 0 0,0-1 0 0 0,0 0 0 0 0,1 0 0 0 0,-1 1 0 0 0,0-1 0 0 0,0 0 0 0 0,3 0 0 0 0,34-9 1585 0 0,52-8-1 0 0,35 4-485 0 0,-68 8-1084 0 0,733-46 1110 0 0,-285 64-1272 0 0,-319 7-839 0 0,-108-5-7686 0 0,-57-10 641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10:38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28 217 8952 0 0,'-17'0'893'0'0,"6"-2"376"0"0,20-9 497 0 0,-3 8-1545 0 0,-1 0 0 0 0,1 0 0 0 0,0 1 0 0 0,0-1 0 0 0,0 1 0 0 0,9-1 0 0 0,3-3-40 0 0,21-3 286 0 0,0 1 1 0 0,1 2 0 0 0,45-1 0 0 0,-7 0 12 0 0,393-19 1362 0 0,-230 37-1350 0 0,-186-9-196 0 0,-54-2-14 0 0,-1-1-255 0 0,0 0-1 0 0,0 0 0 0 0,-1 0 1 0 0,1 0-1 0 0,-1 0 0 0 0,1 0 1 0 0,-1 0-1 0 0,1 0 0 0 0,-1 0 1 0 0,0 0-1 0 0,1 0 1 0 0,-1 0-1 0 0,0 0 0 0 0,0 0 1 0 0,0 0-1 0 0,0 1 0 0 0,1-1 1 0 0,-1 0-1 0 0,0 1 0 0 0,-2-2 1 0 0,-25-11 131 0 0,23 11-127 0 0,-29-11 93 0 0,-69-16 0 0 0,-40 3-110 0 0,95 17-11 0 0,-45-6-3 0 0,89 14 0 0 0,0 1 0 0 0,0-1 0 0 0,0 1 0 0 0,0 0 0 0 0,0 1 0 0 0,-6 0 0 0 0,5 1-10 0 0,22 13-124 0 0,-10-11 139 0 0,1 0-1 0 0,0-1 1 0 0,0 0-1 0 0,0 0 1 0 0,1 0-1 0 0,-1-1 1 0 0,1-1-1 0 0,-1 1 0 0 0,15-1 1 0 0,9 0 114 0 0,40-6 1 0 0,-50 3-76 0 0,184-3 234 0 0,-148 6-268 0 0,-53-1-10 0 0,58 2 64 0 0,-63-2-63 0 0,1 0 0 0 0,-1 0-1 0 0,1 0 1 0 0,0 0 0 0 0,-1 0-1 0 0,1 0 1 0 0,-1 0 0 0 0,1 0-1 0 0,-1 1 1 0 0,1-1-1 0 0,-1 0 1 0 0,1 0 0 0 0,-1 1-1 0 0,1-1 1 0 0,-1 0 0 0 0,1 0-1 0 0,-1 1 1 0 0,1-1 0 0 0,-1 0-1 0 0,1 1 1 0 0,-1-1 0 0 0,0 1-1 0 0,1-1 1 0 0,-1 1 0 0 0,0-1-1 0 0,1 0 1 0 0,-1 1 0 0 0,0-1-1 0 0,0 1 1 0 0,1 0-1 0 0,-1-1 1 0 0,0 1 0 0 0,0-1-1 0 0,0 1 1 0 0,0-1 0 0 0,0 1-1 0 0,0-1 1 0 0,0 1 0 0 0,0-1-1 0 0,0 1 1 0 0,0 0 0 0 0,0-1-1 0 0,0 1 1 0 0,0-1 0 0 0,0 1-1 0 0,-1-1 1 0 0,1 1-1 0 0,0-1 1 0 0,0 1 0 0 0,0-1-1 0 0,-1 2 1 0 0,-1 1 13 0 0,0 0 0 0 0,0 0 0 0 0,0 1 0 0 0,-1-1 0 0 0,-2 2 0 0 0,-5 6 31 0 0,-1-2 1 0 0,-1 1 0 0 0,-20 12-1 0 0,-44 20 63 0 0,33-18-14 0 0,-48 24 211 0 0,75-41-503 0 0,0 0-1 0 0,0-1 1 0 0,-31 6 0 0 0,38-10-320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10:56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3 523 3224 0 0,'0'20'4626'0'0,"-2"-4"-646"0"0,1 5-209 0 0,1-21-3391 0 0,3 4 346 0 0,-2-2 786 0 0,5-5-702 0 0,-3 0-694 0 0,1 0 1 0 0,-1-1 0 0 0,0 0-1 0 0,-1 0 1 0 0,1 0 0 0 0,-1 0 0 0 0,0 0-1 0 0,0 0 1 0 0,0-1 0 0 0,2-8-1 0 0,2-1 83 0 0,20-64 563 0 0,-8 22-448 0 0,1 9 58 0 0,2 1 0 0 0,39-62 0 0 0,-43 78-170 0 0,-4 7-37 0 0,1 0-1 0 0,1 0 1 0 0,1 1-1 0 0,26-27 0 0 0,-41 48-156 0 0,0 0 1 0 0,0 0-1 0 0,1 0 0 0 0,-1 0 0 0 0,0 0 1 0 0,1 0-1 0 0,-1 0 0 0 0,0 0 0 0 0,1 1 0 0 0,-1-1 1 0 0,3 0-1 0 0,-4 1-6 0 0,1 0 1 0 0,-1 0 0 0 0,0 0-1 0 0,1 0 1 0 0,-1 0-1 0 0,0 0 1 0 0,1 0-1 0 0,-1 0 1 0 0,0 0-1 0 0,1 0 1 0 0,-1 0-1 0 0,0 1 1 0 0,1-1-1 0 0,-1 0 1 0 0,0 0 0 0 0,1 0-1 0 0,-1 0 1 0 0,0 1-1 0 0,1-1 1 0 0,-1 1-1 0 0,2 2 10 0 0,-1 1 0 0 0,0-1 0 0 0,0 1 0 0 0,0-1 0 0 0,0 1 0 0 0,0 0-1 0 0,-1-1 1 0 0,0 1 0 0 0,0 0 0 0 0,0-1 0 0 0,0 1 0 0 0,-1 4 0 0 0,1 5 9 0 0,-2 27-145 0 0,-9 50 0 0 0,-1 24-100 0 0,10-80 337 0 0,0-22-10 0 0,2 1-1 0 0,-1-1 1 0 0,1 0-1 0 0,4 23 1 0 0,-3-30-88 0 0,0-2-14 0 0,-1 1 1 0 0,1-1-1 0 0,0 0 0 0 0,0 0 1 0 0,0 0-1 0 0,1 1 1 0 0,-1-1-1 0 0,1 0 0 0 0,0-1 1 0 0,2 5-1 0 0,-4-7-1 0 0,1 0 0 0 0,-1 1 0 0 0,0-1 0 0 0,0 0 0 0 0,1 0 0 0 0,-1 1 0 0 0,0-1 0 0 0,0 0 0 0 0,1 0 0 0 0,-1 1 0 0 0,0-1 0 0 0,1 0 0 0 0,-1 0 0 0 0,0 0 0 0 0,1 0 0 0 0,-1 0 0 0 0,0 1 0 0 0,1-1 0 0 0,-1 0 0 0 0,0 0 0 0 0,1 0 0 0 0,-1 0 0 0 0,0 0 0 0 0,1 0 0 0 0,-1 0 0 0 0,0 0 0 0 0,1 0 0 0 0,-1 0 0 0 0,1 0 0 0 0,-1-1 0 0 0,0 1 0 0 0,1 0 0 0 0,-1 0 0 0 0,0 0 0 0 0,1 0 0 0 0,-1 0 0 0 0,0-1 0 0 0,0 1 0 0 0,1 0 0 0 0,-1 0 0 0 0,0-1 0 0 0,1 1 0 0 0,-1 0 0 0 0,0 0 0 0 0,0-1 0 0 0,1 0 0 0 0,-1 1 0 0 0,4-3 5 0 0,-1-1 0 0 0,1 0 0 0 0,-1 0 0 0 0,1 0-1 0 0,-1 0 1 0 0,-1 0 0 0 0,5-8 0 0 0,13-37 48 0 0,-12 28-21 0 0,23-63 10 0 0,-20 52 209 0 0,1 1 0 0 0,1 0 0 0 0,27-45 0 0 0,-39 73-197 0 0,1 0 0 0 0,0 1 0 0 0,0 0 0 0 0,0-1 1 0 0,0 1-1 0 0,0 0 0 0 0,0 0 0 0 0,1 0 0 0 0,-1 0 1 0 0,1 1-1 0 0,-1-1 0 0 0,1 1 0 0 0,4-2 0 0 0,-6 2-64 0 0,1 1-1 0 0,-1 0 0 0 0,1 0 0 0 0,-1 0 0 0 0,1 0 0 0 0,-1 0 1 0 0,1 0-1 0 0,-1 0 0 0 0,1 0 0 0 0,-1 0 0 0 0,1 1 1 0 0,-1-1-1 0 0,1 1 0 0 0,-1-1 0 0 0,1 1 0 0 0,-1 0 1 0 0,0-1-1 0 0,1 1 0 0 0,-1 0 0 0 0,0 0 0 0 0,0 0 1 0 0,0 0-1 0 0,0 0 0 0 0,0 0 0 0 0,0 0 0 0 0,0 1 0 0 0,0-1 1 0 0,1 2-1 0 0,3 3 61 0 0,-1 0 0 0 0,0 0 0 0 0,0 0 0 0 0,-1 0 0 0 0,0 0 1 0 0,0 1-1 0 0,0 0 0 0 0,-1-1 0 0 0,0 1 0 0 0,0 0 0 0 0,0 8 0 0 0,9 44 357 0 0,-7-38-367 0 0,3 24 0 0 0,7 55 32 0 0,-3-39-17 0 0,-9-50-33 0 0,0 0 0 0 0,0-1 0 0 0,1 1 0 0 0,1-1 0 0 0,0 0 0 0 0,0 0 0 0 0,7 9 0 0 0,-9-15-164 0 0,0-1-1 0 0,0 1 1 0 0,0-1 0 0 0,1 0 0 0 0,0 0 0 0 0,-1 0 0 0 0,1 0 0 0 0,0 0-1 0 0,1-1 1 0 0,-1 1 0 0 0,0-1 0 0 0,1 0 0 0 0,-1 0 0 0 0,1 0-1 0 0,0 0 1 0 0,-1-1 0 0 0,1 0 0 0 0,0 1 0 0 0,0-2 0 0 0,0 1 0 0 0,0 0-1 0 0,4 0 1 0 0,6-3-1322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10:57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 3224 0 0,'-4'-7'12926'0'0,"5"10"-12567"0"0,0 0-1 0 0,-1-1 0 0 0,1 1 1 0 0,0-1-1 0 0,0 1 0 0 0,1-1 1 0 0,1 4-1 0 0,-1-3-56 0 0,5 15 627 0 0,7 26 0 0 0,-10-30-855 0 0,0 0-1 0 0,1-1 1 0 0,12 24-1 0 0,-12-26-33 0 0,2-1-1 0 0,-1-1 1 0 0,1 1-1 0 0,10 9 1 0 0,-14-16-302 0 0,1 0 0 0 0,-1 0 0 0 0,1 0 1 0 0,0-1-1 0 0,6 4 0 0 0,-6-4-602 0 0,0-1-1 0 0,0 1 1 0 0,0-1 0 0 0,0 0-1 0 0,0-1 1 0 0,8 2 0 0 0,6-2-5192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10:57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1 13824 0 0,'-10'0'608'0'0,"6"2"128"0"0,-1-2-584 0 0,-4 2-152 0 0,-2 3 0 0 0,-6 6 0 0 0,3-2 936 0 0,-2 4 159 0 0,-4 4 33 0 0,2 6 8 0 0,-2 2-840 0 0,2 5-168 0 0,-2 1-32 0 0,0 3-5447 0 0,2 3-1097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10:57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1 15520 0 0,'0'0'356'0'0,"-5"5"473"0"0,-4 7-725 0 0,1 0-1 0 0,1 1 1 0 0,0 0 0 0 0,-6 16 0 0 0,-8 15-38 0 0,17-37-68 0 0,-69 140 1360 0 0,63-125-896 0 0,2 0 1 0 0,1 0 0 0 0,1 1 0 0 0,-7 46-1 0 0,13-66-408 0 0,0 0 0 0 0,0 0-1 0 0,0 0 1 0 0,0 1 0 0 0,1-1-1 0 0,-1 0 1 0 0,1 0 0 0 0,0 0-1 0 0,0 0 1 0 0,0 0 0 0 0,0 0-1 0 0,3 4 1 0 0,-4-6-50 0 0,1 1 0 0 0,0-1 1 0 0,0 0-1 0 0,0 1 0 0 0,0-1 0 0 0,1 0 0 0 0,-1 0 1 0 0,0 0-1 0 0,0 0 0 0 0,1 0 0 0 0,-1 0 0 0 0,1 0 1 0 0,-1-1-1 0 0,1 1 0 0 0,-1 0 0 0 0,1-1 0 0 0,-1 1 1 0 0,1-1-1 0 0,-1 1 0 0 0,1-1 0 0 0,0 0 0 0 0,-1 0 0 0 0,1 0 1 0 0,0 0-1 0 0,2 0 0 0 0,19-4-379 0 0,1 0 0 0 0,-1-2 0 0 0,0-1 0 0 0,35-15 0 0 0,-38 12-525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10:58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71 202 16439 0 0,'-8'18'728'0'0,"2"-9"152"0"0,0 7-704 0 0,1-2-176 0 0,2 9 0 0 0,-3 2 0 0 0,-3 0 256 0 0,7 5 24 0 0,-6 0 0 0 0,2-1 0 0 0,3 2-216 0 0,-3-3-64 0 0,3-1 0 0 0,3-2 0 0 0,0-2-128 0 0,0-4-72 0 0,3-1-24 0 0</inkml:trace>
  <inkml:trace contextRef="#ctx0" brushRef="#br0" timeOffset="1">203 4 13448 0 0,'-8'-3'1312'0'0,"5"6"-1168"0"0,1-1-144 0 0,2 3 0 0 0,0 1 0 0 0,2 1-704 0 0,1 0-160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10:58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117 256 8288 0 0,'-13'12'1512'0'0,"-21"18"0"0"0,26-24-34 0 0,0 1 0 0 0,0-1 1 0 0,0 2-1 0 0,1-1 0 0 0,0 1 0 0 0,0 1 1 0 0,-8 12-1 0 0,15-20-1401 0 0,0-1-1 0 0,-1 1 1 0 0,1-1 0 0 0,0 1 0 0 0,0 0-1 0 0,0-1 1 0 0,0 1 0 0 0,0-1 0 0 0,0 1-1 0 0,0-1 1 0 0,0 1 0 0 0,0 0 0 0 0,0-1-1 0 0,0 1 1 0 0,0-1 0 0 0,1 1 0 0 0,-1-1-1 0 0,0 1 1 0 0,0-1 0 0 0,1 1 0 0 0,-1-1-1 0 0,0 1 1 0 0,0-1 0 0 0,1 1 0 0 0,-1-1-1 0 0,1 1 1 0 0,-1-1 0 0 0,0 1 0 0 0,1-1-1 0 0,-1 0 1 0 0,1 1 0 0 0,-1-1 0 0 0,1 0-1 0 0,0 1 1 0 0,23 9 405 0 0,-16-7-71 0 0,-2 0-242 0 0,-2-1-57 0 0,1-1 1 0 0,-1 1 0 0 0,0 1 0 0 0,0-1 0 0 0,6 5 0 0 0,-9-6-103 0 0,0 0 1 0 0,0 0-1 0 0,0 0 1 0 0,-1 0-1 0 0,1 1 1 0 0,0-1-1 0 0,0 0 1 0 0,-1 1-1 0 0,1-1 1 0 0,0 0-1 0 0,-1 1 1 0 0,1-1-1 0 0,-1 1 1 0 0,0-1-1 0 0,0 0 1 0 0,1 1-1 0 0,-1-1 1 0 0,0 1-1 0 0,0-1 1 0 0,0 1-1 0 0,0-1 1 0 0,-1 3-1 0 0,0 3-250 0 0,0 1-1 0 0,-1-1 0 0 0,0 1 0 0 0,0-1 0 0 0,-6 12 0 0 0,5-16-2076 0 0</inkml:trace>
  <inkml:trace contextRef="#ctx0" brushRef="#br0" timeOffset="1">356 0 12440 0 0,'0'0'957'0'0,"6"6"919"0"0,-3-3-1211 0 0,-1 0 0 0 0,1 1-1 0 0,-1 0 1 0 0,0-1 0 0 0,0 1 0 0 0,2 5 0 0 0,1 5 249 0 0,5 26-1 0 0,-7-27-605 0 0,4 20 350 0 0,2 64 0 0 0,1 1-205 0 0,-8-88-506 0 0,24 122-1172 0 0,-23-121 423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10:59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0 113 18655 0 0,'0'0'2024'0'0,"3"-3"-2024"0"0,3 1 0 0 0,5-3 0 0 0,4-3 608 0 0,1-2 72 0 0,1 1 24 0 0,9-2 0 0 0,2-1-568 0 0,-3-1-136 0 0,3 3 0 0 0,3 2 0 0 0,1 1-192 0 0,-4 2-64 0 0,0 0-8 0 0,2 1-8887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2:28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249 214 10592 0 0,'-6'-68'950'0'0,"1"7"1662"0"0,-2 0 4189 0 0,7 53-6050 0 0,0 7-673 0 0,0 0 0 0 0,0 1 1 0 0,0-1-1 0 0,0 0 0 0 0,0 1 1 0 0,0-1-1 0 0,0 0 0 0 0,0 1 1 0 0,0-1-1 0 0,0 0 0 0 0,0 1 1 0 0,-1-1-1 0 0,1 1 0 0 0,0-1 1 0 0,0 0-1 0 0,-1 1 0 0 0,1-1 1 0 0,0 1-1 0 0,-1-1 0 0 0,1 1 1 0 0,-2-2 1683 0 0,-10 140-932 0 0,6-12-1043 0 0,0-19 106 0 0,-28 521 598 0 0,32-606-406 0 0,2-15-60 0 0,-1 14 105 0 0,-1 0-1 0 0,-1 0 1 0 0,-8 27 0 0 0,11-45-76 0 0,-1-1 0 0 0,0 0 1 0 0,0 0-1 0 0,0 0 0 0 0,0 1 0 0 0,0-1 0 0 0,-3 3 0 0 0,4-5-36 0 0,0 0-1 0 0,0 1 0 0 0,-1-1 1 0 0,1 0-1 0 0,0 0 0 0 0,-1 0 1 0 0,1 1-1 0 0,0-1 0 0 0,0 0 1 0 0,-1 0-1 0 0,1 0 0 0 0,0 0 1 0 0,-1 0-1 0 0,1 0 0 0 0,0 0 1 0 0,-1 0-1 0 0,1 0 0 0 0,0 0 1 0 0,-1 0-1 0 0,1 0 0 0 0,0 0 1 0 0,-1 0-1 0 0,1 0 0 0 0,-11-8 351 0 0,4-2-214 0 0,1-1 0 0 0,1 1 0 0 0,-1-1 0 0 0,-6-20 0 0 0,4 9-57 0 0,-38-100 77 0 0,39 96-68 0 0,1 1 0 0 0,-7-52 0 0 0,11 63-42 0 0,0-14 96 0 0,2 29-153 0 0,1 1-1 0 0,-1 0 0 0 0,1 0 1 0 0,0 0-1 0 0,0 0 1 0 0,0-1-1 0 0,0 1 1 0 0,0 0-1 0 0,1 1 1 0 0,5 8-8 0 0,10 33 1 0 0,-1 1 0 0 0,12 58 0 0 0,-16-54 0 0 0,33 84 0 0 0,-41-123 0 0 0,0 0 0 0 0,1 0 0 0 0,1-1 0 0 0,-1 1-1 0 0,2-1 1 0 0,7 9 0 0 0,-12-16 1 0 0,-1-1-1 0 0,1 1 0 0 0,0 0 1 0 0,0-1-1 0 0,0 0 0 0 0,0 1 1 0 0,0-1-1 0 0,0 0 0 0 0,1 0 1 0 0,-1 0-1 0 0,0 0 0 0 0,1 0 1 0 0,-1-1-1 0 0,0 1 0 0 0,1-1 1 0 0,-1 1-1 0 0,1-1 0 0 0,-1 0 1 0 0,1 0-1 0 0,-1 0 1 0 0,0 0-1 0 0,1-1 0 0 0,-1 1 1 0 0,1-1-1 0 0,-1 1 0 0 0,0-1 1 0 0,1 0-1 0 0,-1 0 0 0 0,0 0 1 0 0,0 0-1 0 0,1 0 0 0 0,2-3 1 0 0,2-1 19 0 0,0 0 0 0 0,-1-1 0 0 0,1 0 0 0 0,-1 0 0 0 0,-1 0 1 0 0,1-1-1 0 0,5-9 0 0 0,30-56 145 0 0,-22 36-150 0 0,19-35 1 0 0,39-63-1240 0 0,-37 61-3329 0 0,-36 65 4160 0 0,9-19-1453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10:59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423 25 10136 0 0,'6'-14'1288'0'0,"-3"3"4456"0"0,-9 12-3468 0 0,-17 15-2227 0 0,14-10 664 0 0,-74 49 1124 0 0,-140 122-1 0 0,193-153-1666 0 0,23-19-100 0 0,0 1 1 0 0,1-1 0 0 0,-1 1-1 0 0,1 0 1 0 0,0 1 0 0 0,-9 12-1 0 0,15-18-63 0 0,-1-1 0 0 0,1 1-1 0 0,0-1 1 0 0,-1 1 0 0 0,1-1 0 0 0,0 1-1 0 0,0-1 1 0 0,-1 1 0 0 0,1 0-1 0 0,0-1 1 0 0,0 1 0 0 0,0-1 0 0 0,0 1-1 0 0,0 0 1 0 0,0-1 0 0 0,0 1-1 0 0,0-1 1 0 0,0 1 0 0 0,0-1 0 0 0,0 1-1 0 0,1 0 1 0 0,-1-1 0 0 0,0 1 0 0 0,0-1-1 0 0,0 1 1 0 0,1-1 0 0 0,-1 1-1 0 0,0-1 1 0 0,1 1 0 0 0,-1-1 0 0 0,0 1-1 0 0,1-1 1 0 0,-1 1 0 0 0,1-1-1 0 0,-1 0 1 0 0,1 1 0 0 0,-1-1 0 0 0,1 0-1 0 0,0 1 1 0 0,18 5 10 0 0,-18-5-15 0 0,35 3 91 0 0,1-1-1 0 0,0-2 1 0 0,39-3-1 0 0,-40 0-740 0 0,24-1-2133 0 0,-21-1-3071 0 0,-8-1-1028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10:59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329 34 8752 0 0,'-2'-2'148'0'0,"1"-1"0"0"0,0 1 0 0 0,0 0 0 0 0,-1 0 0 0 0,0-1 0 0 0,1 1 1 0 0,-1 0-1 0 0,0 1 0 0 0,0-1 0 0 0,0 0 0 0 0,0 0 0 0 0,-3-1 0 0 0,4 2 238 0 0,-1 1-1 0 0,0-1 1 0 0,1 0 0 0 0,-1 1-1 0 0,0-1 1 0 0,0 1-1 0 0,0-1 1 0 0,1 1 0 0 0,-1 0-1 0 0,0 0 1 0 0,0 0 0 0 0,-3 0-1 0 0,-6 2 286 0 0,0 1 1 0 0,1-1-1 0 0,-1 2 0 0 0,1-1 0 0 0,0 2 0 0 0,-15 7 1 0 0,-56 41 940 0 0,57-36-814 0 0,6-4-187 0 0,1 0 0 0 0,-19 20-1 0 0,35-32-578 0 0,0 0 0 0 0,-1 0 0 0 0,1 0 0 0 0,0 0 0 0 0,1 0-1 0 0,-1 0 1 0 0,0 0 0 0 0,0 1 0 0 0,0-1 0 0 0,1 0 0 0 0,-1 0 0 0 0,1 1 0 0 0,-1-1-1 0 0,1 0 1 0 0,-1 1 0 0 0,1-1 0 0 0,0 0 0 0 0,-1 1 0 0 0,1-1 0 0 0,0 0 0 0 0,0 1-1 0 0,0-1 1 0 0,0 1 0 0 0,1-1 0 0 0,-1 1 0 0 0,0-1 0 0 0,0 0 0 0 0,1 1 0 0 0,-1-1-1 0 0,1 0 1 0 0,-1 1 0 0 0,1-1 0 0 0,1 2 0 0 0,0 0-9 0 0,1-1-1 0 0,-1 0 1 0 0,0 0-1 0 0,1 0 1 0 0,-1 0 0 0 0,1 0-1 0 0,0 0 1 0 0,0-1-1 0 0,0 1 1 0 0,0-1-1 0 0,0 0 1 0 0,0 0 0 0 0,6 1-1 0 0,81 9 276 0 0,-67-8-169 0 0,-18-3-93 0 0,1 1 0 0 0,0 0-1 0 0,0 0 1 0 0,-1 0 0 0 0,1 1 0 0 0,0 0-1 0 0,-1 0 1 0 0,0 0 0 0 0,1 1 0 0 0,-1-1-1 0 0,6 6 1 0 0,-9-7-22 0 0,-1 1 0 0 0,0 0 1 0 0,0-1-1 0 0,0 1 0 0 0,0 0 0 0 0,0 0 0 0 0,0 0 0 0 0,-1 0 1 0 0,1 0-1 0 0,0 0 0 0 0,-1 0 0 0 0,0 0 0 0 0,1 0 0 0 0,-1 0 0 0 0,0 0 1 0 0,0 0-1 0 0,0 0 0 0 0,-1 0 0 0 0,1 0 0 0 0,0 0 0 0 0,-1 0 0 0 0,1 0 1 0 0,-2 3-1 0 0,-2 7 72 0 0,0-1 0 0 0,-10 19 1 0 0,0-4-62 0 0,-1 0 0 0 0,-1-1 0 0 0,-2 0 0 0 0,-39 43 0 0 0,18-37-1829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11:00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 1 8288 0 0,'2'8'862'0'0,"1"51"4514"0"0,-4 70-1 0 0,-1-93-4722 0 0,0 26 6 0 0,-18 106 1 0 0,19-164-959 0 0,0 0 1 0 0,0 0 0 0 0,0 0 0 0 0,-1 0-1 0 0,1 0 1 0 0,-4 5 0 0 0,-5 2-976 0 0</inkml:trace>
  <inkml:trace contextRef="#ctx0" brushRef="#br0" timeOffset="1">23 409 11520 0 0,'-22'-37'1610'0'0,"22"36"-1362"0"0,0 0 0 0 0,0 0 0 0 0,0 0 0 0 0,0 1 0 0 0,0-1 0 0 0,0 0 0 0 0,0 0 0 0 0,0 0 0 0 0,0 0 0 0 0,0 0-1 0 0,1 1 1 0 0,-1-1 0 0 0,0 0 0 0 0,1 0 0 0 0,-1 0 0 0 0,0 1 0 0 0,1-1 0 0 0,-1 0 0 0 0,1 1 0 0 0,-1-1 0 0 0,1 0 0 0 0,-1 1 0 0 0,1-1-1 0 0,0 0 1 0 0,-1 1 0 0 0,1-1 0 0 0,0 1 0 0 0,0 0 0 0 0,-1-1 0 0 0,2 0 0 0 0,29-15 2503 0 0,-26 14-2659 0 0,-3 1-79 0 0,25-13 335 0 0,1 1 0 0 0,1 2 0 0 0,54-14-1 0 0,-13 14-4389 0 0,74 0-1 0 0,-134 10 3361 0 0,50-2-6342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11:00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18 11976 0 0,'0'-2'6581'0'0,"0"8"-5797"0"0,2 8-538 0 0,-2 0-1 0 0,1 0 1 0 0,-2 1 0 0 0,0-1 0 0 0,0 0 0 0 0,-2 0-1 0 0,-3 14 1 0 0,-2 14-108 0 0,-1-8-40 0 0,6-26 184 0 0,1-1 0 0 0,0 1 1 0 0,1 0-1 0 0,-2 9 0 0 0,3-16 105 0 0,1-3-323 0 0,2-7-46 0 0,1-1 0 0 0,1 1 0 0 0,0-1 0 0 0,10-13 0 0 0,29-36-30 0 0,-39 53 16 0 0,10-13-627 0 0,2 1-1 0 0,33-31 1 0 0,-40 42-186 0 0,0-1 0 0 0,1 1 1 0 0,-1 0-1 0 0,1 1 0 0 0,0 1 1 0 0,1 0-1 0 0,16-6 1 0 0,-25 10 585 0 0,0 0 1 0 0,0 1 0 0 0,0-1-1 0 0,0 1 1 0 0,0-1 0 0 0,0 1 0 0 0,0 0-1 0 0,1 0 1 0 0,-1 0 0 0 0,0 1-1 0 0,0-1 1 0 0,0 1 0 0 0,0 0 0 0 0,0 0-1 0 0,0 0 1 0 0,4 2 0 0 0,-4-2 166 0 0,-1 1 0 0 0,0 0 0 0 0,0-1 0 0 0,0 1 0 0 0,0 0 0 0 0,0 0 0 0 0,-1 1 0 0 0,1-1 0 0 0,0 0 1 0 0,-1 1-1 0 0,0-1 0 0 0,1 1 0 0 0,-1-1 0 0 0,0 1 0 0 0,0-1 0 0 0,-1 1 0 0 0,1 0 0 0 0,0 3 0 0 0,1 8 591 0 0,-1-1-1 0 0,0 1 0 0 0,-1-1 1 0 0,-2 16-1 0 0,-10 55 3114 0 0,3-24-2124 0 0,8-41-2475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11:00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0 205 8288 0 0,'0'0'1140'0'0,"7"-10"4282"0"0,1-1-4256 0 0,-2 0 0 0 0,0-1 0 0 0,0 0-1 0 0,-1 0 1 0 0,5-17 0 0 0,13-28 911 0 0,0 12-432 0 0,-21 79-1645 0 0,-2-26 0 0 0,0 0 1 0 0,1 1-1 0 0,0-1 0 0 0,0-1 0 0 0,5 17 0 0 0,-6-23 0 0 0,1 1-1 0 0,0 0 1 0 0,0 0 0 0 0,-1-1-1 0 0,1 1 1 0 0,0 0 0 0 0,0-1-1 0 0,0 1 1 0 0,1-1 0 0 0,-1 1-1 0 0,0-1 1 0 0,1 0-1 0 0,-1 1 1 0 0,0-1 0 0 0,1 0-1 0 0,0 0 1 0 0,-1 0 0 0 0,1 0-1 0 0,0 0 1 0 0,-1-1 0 0 0,1 1-1 0 0,0 0 1 0 0,0-1-1 0 0,-1 1 1 0 0,1-1 0 0 0,0 0-1 0 0,0 0 1 0 0,0 1 0 0 0,0-1-1 0 0,0 0 1 0 0,2-1 0 0 0,5 0-47 0 0,0-1 0 0 0,0-1 0 0 0,0 1 0 0 0,0-1 0 0 0,0-1 1 0 0,-1 1-1 0 0,15-10 0 0 0,53-42-1476 0 0,-31 21-2825 0 0,-23 19-2859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11:01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1 13824 0 0,'-20'12'1655'0'0,"-29"24"0"0"0,43-31-929 0 0,1 0 0 0 0,-1 1 0 0 0,1-1 1 0 0,0 1-1 0 0,1 1 0 0 0,-1-1 0 0 0,1 0 1 0 0,-6 14-1 0 0,10-18-673 0 0,-1-1 0 0 0,1 0-1 0 0,-1 0 1 0 0,1 1 0 0 0,0-1 0 0 0,0 0 0 0 0,-1 0-1 0 0,1 1 1 0 0,0-1 0 0 0,0 0 0 0 0,1 1 0 0 0,-1-1 0 0 0,0 0-1 0 0,0 0 1 0 0,0 1 0 0 0,1-1 0 0 0,-1 0 0 0 0,1 0-1 0 0,-1 1 1 0 0,1-1 0 0 0,-1 0 0 0 0,1 0 0 0 0,0 0 0 0 0,0 0-1 0 0,-1 0 1 0 0,1 0 0 0 0,0 0 0 0 0,0 0 0 0 0,0 0-1 0 0,0 0 1 0 0,0-1 0 0 0,0 1 0 0 0,0 0 0 0 0,1-1 0 0 0,-1 1-1 0 0,0-1 1 0 0,0 1 0 0 0,2 0 0 0 0,5 2-104 0 0,1 0 0 0 0,0-1 0 0 0,-1 0 0 0 0,13 1 0 0 0,-16-2 143 0 0,5 0-101 0 0,7 1 519 0 0,-1 1 1 0 0,0 0-1 0 0,25 9 0 0 0,-39-11-509 0 0,-1-1 0 0 0,1 1 0 0 0,0 0 0 0 0,0 0-1 0 0,-1 0 1 0 0,1 1 0 0 0,-1-1 0 0 0,1 0 0 0 0,-1 0 0 0 0,0 1-1 0 0,1-1 1 0 0,-1 1 0 0 0,0-1 0 0 0,0 1 0 0 0,0 0 0 0 0,0-1-1 0 0,0 1 1 0 0,1 3 0 0 0,-2-2 0 0 0,1 1-1 0 0,0 0 0 0 0,-1-1 1 0 0,0 1-1 0 0,1-1 1 0 0,-2 1-1 0 0,1-1 0 0 0,0 1 1 0 0,-2 5-1 0 0,0 1 0 0 0,-1 0-1 0 0,-1 0 0 0 0,0 0 1 0 0,0 0-1 0 0,-1-1 1 0 0,-6 10-1 0 0,-14 14-52 0 0,-2 0-1 0 0,-1-2 1 0 0,-38 32-1 0 0,64-61 38 0 0,-25 22-1184 0 0,-3-3-418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11:01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22543 0 0,'0'0'514'0'0,"6"3"688"0"0,84 5-416 0 0,-70-5-676 0 0,1 0 0 0 0,-1-1 0 0 0,1-2 0 0 0,-1 0 0 0 0,1-1 0 0 0,25-4 0 0 0,71-14 549 0 0,-84 18 154 0 0,-35 7-660 0 0,-9 5-188 0 0,1 0 0 0 0,-2 0-1 0 0,-20 14 1 0 0,-13 12 186 0 0,12-6-329 0 0,-2-1 1 0 0,-1-2-1 0 0,-39 24 0 0 0,43-34-330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11:02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7 189 19351 0 0,'-6'12'2096'0'0,"15"-9"-2096"0"0,-1-3 0 0 0,6-3 0 0 0,0 0-5695 0 0,0-1-1177 0 0</inkml:trace>
  <inkml:trace contextRef="#ctx0" brushRef="#br0" timeOffset="1">604 116 22087 0 0,'-3'-45'976'0'0,"3"30"208"0"0,-3-5-952 0 0,3 5-232 0 0,0 0 0 0 0,3 10 0 0 0,2 8 256 0 0,7 6 8 0 0,-1 7 0 0 0,3-2 0 0 0,4-3-1216 0 0,-2-6-240 0 0,4 2-56 0 0,8-2-7735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11:02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21 9672 0 0,'8'-10'424'0'0,"-8"5"96"0"0,-6 0 4920 0 0,0 12 559 0 0,3-2-5215 0 0,0-2-448 0 0,3 2-88 0 0,-2 3-24 0 0,2-1-1208 0 0,2 3-240 0 0,1-2-56 0 0</inkml:trace>
  <inkml:trace contextRef="#ctx0" brushRef="#br0" timeOffset="1">512 168 16128 0 0,'0'0'711'0'0,"0"-5"153"0"0,3-2-696 0 0,0-2-168 0 0,-1-4 0 0 0,5 3 0 0 0,-2 4 1160 0 0,3 6 200 0 0,4 8 40 0 0,2-5 8 0 0,0 2-1648 0 0,0-3-328 0 0,6 3-64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11:04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3 659 1840 0 0,'-3'-3'13256'0'0,"15"-12"-8558"0"0,21-61-1589 0 0,5-7-1821 0 0,-19 41-916 0 0,5-12-163 0 0,2 2 0 0 0,2 0 0 0 0,3 2 0 0 0,68-84 1 0 0,-80 111-177 0 0,-8 8 12 0 0,17-15 0 0 0,-25 27-40 0 0,1-1 0 0 0,-1 1 1 0 0,1 0-1 0 0,0 1 0 0 0,0-1 0 0 0,0 0 0 0 0,1 1 0 0 0,-1 0 0 0 0,8-2 0 0 0,-11 4-5 0 0,0 0 0 0 0,0 0 0 0 0,-1-1 0 0 0,1 1 0 0 0,0 1 0 0 0,0-1 0 0 0,0 0 0 0 0,0 0 0 0 0,0 0 0 0 0,0 0 0 0 0,0 1 0 0 0,-1-1 0 0 0,1 0 0 0 0,0 1 0 0 0,0-1 0 0 0,0 1 0 0 0,0-1 0 0 0,-1 1 0 0 0,1-1 0 0 0,0 1 0 0 0,-1-1 0 0 0,1 1 0 0 0,0 0 0 0 0,-1-1 0 0 0,1 1 0 0 0,-1 0 0 0 0,1 0 0 0 0,-1-1 0 0 0,1 1 0 0 0,-1 0 0 0 0,0 0 0 0 0,1 0 0 0 0,-1-1 0 0 0,0 1 0 0 0,1 2 0 0 0,0 1 0 0 0,0 1 0 0 0,0 0 0 0 0,0 0 0 0 0,-1 0 0 0 0,1 5 0 0 0,-1 5-4 0 0,0 3-21 0 0,0 0-1 0 0,-5 31 1 0 0,-15 94 25 0 0,19-132-8 0 0,0 0 0 0 0,0 1 0 0 0,1 0 0 0 0,1-1 0 0 0,0 1 0 0 0,0-1 0 0 0,4 14 0 0 0,-5-24 8 0 0,1-1 0 0 0,-1 1 0 0 0,0 0 0 0 0,0 0 0 0 0,0 0 0 0 0,1-1 0 0 0,-1 1 0 0 0,1 0 0 0 0,-1-1 0 0 0,0 1 0 0 0,1 0 0 0 0,-1 0 0 0 0,1-1 0 0 0,0 1 0 0 0,-1-1 0 0 0,1 1 0 0 0,-1-1 0 0 0,1 1 0 0 0,0-1 0 0 0,-1 1 0 0 0,1-1 0 0 0,0 1 0 0 0,0-1 0 0 0,-1 0 0 0 0,1 1 0 0 0,0-1 0 0 0,0 0 0 0 0,0 0 0 0 0,-1 0 0 0 0,1 0 0 0 0,0 1 0 0 0,1-1 0 0 0,1-2 0 0 0,0 1 0 0 0,0-1 0 0 0,0 0 0 0 0,0 0 0 0 0,0 0 0 0 0,0 0 0 0 0,-1 0 0 0 0,1 0 0 0 0,-1-1 0 0 0,1 1 0 0 0,-1-1 0 0 0,2-3 0 0 0,6-8 0 0 0,8-19 0 0 0,-7 13 0 0 0,2-3 79 0 0,18-29 438 0 0,-27 46-442 0 0,0 1 0 0 0,1-1 0 0 0,0 1 0 0 0,-1 0 0 0 0,2 1 0 0 0,7-7 1 0 0,-11 10-62 0 0,-1 0 1 0 0,1 0 0 0 0,0 0 0 0 0,0 0 0 0 0,-1 1 0 0 0,1-1 0 0 0,0 0 0 0 0,0 1-1 0 0,0 0 1 0 0,0-1 0 0 0,0 1 0 0 0,0 0 0 0 0,0 0 0 0 0,0 0 0 0 0,0 0 0 0 0,3 1-1 0 0,-2 0 18 0 0,0 0-1 0 0,1 0 1 0 0,-1 0-1 0 0,0 1 1 0 0,0-1-1 0 0,0 1 1 0 0,0 0-1 0 0,5 4 1 0 0,0 1 22 0 0,-1 0 1 0 0,1 1-1 0 0,-2 0 0 0 0,1 0 1 0 0,7 12-1 0 0,1 8 55 0 0,-2 1 0 0 0,-1 0 0 0 0,15 54 0 0 0,-10-24 981 0 0,-10-31-1370 0 0,1 1 0 0 0,1-1 0 0 0,19 36-1 0 0,-28-63 197 0 0,0 0-1 0 0,1 0 0 0 0,-1-1 0 0 0,1 1 0 0 0,-1 0 0 0 0,1 0 0 0 0,-1 0 0 0 0,1 0 0 0 0,0-1 0 0 0,-1 1 0 0 0,1 0 0 0 0,0-1 0 0 0,0 1 0 0 0,-1 0 0 0 0,1-1 0 0 0,0 1 1 0 0,0-1-1 0 0,0 1 0 0 0,0-1 0 0 0,0 0 0 0 0,0 1 0 0 0,-1-1 0 0 0,1 0 0 0 0,0 0 0 0 0,0 1 0 0 0,0-1 0 0 0,0 0 0 0 0,0 0 0 0 0,0 0 0 0 0,0 0 0 0 0,0 0 0 0 0,0-1 0 0 0,2 1 1 0 0,8-4-1890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2:30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18 972 8288 0 0,'-18'3'12455'0'0,"23"-14"-9252"0"0,70-99 64 0 0,-8 15-2072 0 0,40-83-80 0 0,152-223-538 0 0,-257 398-620 0 0,69-85-663 0 0,-58 74-208 0 0,1 0 0 0 0,1 1 0 0 0,26-19 0 0 0,-18 17-758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11:04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1 19087 0 0,'0'13'1452'0'0,"0"5"-1075"0"0,0-5-217 0 0,0-1-1 0 0,3 24 0 0 0,-3-33-153 0 0,1 1 0 0 0,0-1 0 0 0,0 0 1 0 0,0 0-1 0 0,0 0 0 0 0,1 1 0 0 0,-1-1 0 0 0,1 0 0 0 0,0-1 0 0 0,0 1 0 0 0,0 0 0 0 0,0 0 0 0 0,0-1 0 0 0,1 1 0 0 0,3 2 0 0 0,-4-4 9 0 0,1 1 0 0 0,-1-1 0 0 0,1 0 0 0 0,0 0 0 0 0,0 0 0 0 0,0 0 0 0 0,0-1 0 0 0,-1 1 0 0 0,1-1 0 0 0,0 0 0 0 0,0 1 0 0 0,0-1 0 0 0,0-1 0 0 0,0 1 0 0 0,4-1 0 0 0,6-1-61 0 0,-1-1 0 0 0,14-5 0 0 0,-12 2-312 0 0,-1 0 0 0 0,0 0 0 0 0,-1-2 1 0 0,1 1-1 0 0,13-13 0 0 0,5-1-450 0 0,-31 20 1036 0 0,-1 2 27 0 0,-12 9 466 0 0,0 1 0 0 0,1 1 1 0 0,0 0-1 0 0,1 0 0 0 0,-18 26 1 0 0,-127 155 965 0 0,48-61-1120 0 0,27-10-207 0 0,38-53-1396 0 0,29-50 384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11:04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5 7368 0 0,'0'0'333'0'0,"0"-1"0"0"0,0-3 166 0 0,-1 15 2692 0 0,1 0-1 0 0,-5 19 1 0 0,-10 22-914 0 0,-28 47-4027 0 0,34-80 2541 0 0,-43 103-496 0 0,13-30 474 0 0,8-19 1316 0 0,-38 128 0 0 0,68-199-2036 0 0,1 0 1 0 0,-1 0 0 0 0,1 0 0 0 0,0 0 0 0 0,0 0 0 0 0,0 0 0 0 0,0 0 0 0 0,0 0-1 0 0,0 0 1 0 0,0 0 0 0 0,1 0 0 0 0,-1 0 0 0 0,1 0 0 0 0,-1 0 0 0 0,1 0 0 0 0,0-1-1 0 0,0 1 1 0 0,0 0 0 0 0,0 0 0 0 0,0-1 0 0 0,2 4 0 0 0,-2-5-45 0 0,-1 0 1 0 0,1 1-1 0 0,0-1 0 0 0,-1 0 1 0 0,1 0-1 0 0,-1 1 1 0 0,1-1-1 0 0,-1 0 0 0 0,1 0 1 0 0,0 0-1 0 0,-1 0 1 0 0,1 0-1 0 0,0 0 0 0 0,-1 0 1 0 0,1 0-1 0 0,-1 0 0 0 0,1 0 1 0 0,0 0-1 0 0,0-1 1 0 0,2 1 6 0 0,4 0-3 0 0,1-1 0 0 0,-1 0 0 0 0,1-1 0 0 0,-1 1 1 0 0,0-1-1 0 0,0-1 0 0 0,0 0 0 0 0,0 0 0 0 0,9-5 0 0 0,9-7-261 0 0,25-20-1 0 0,-7 4-1238 0 0,25-12-6018 0 0,-34 18 401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11:05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97 306 12896 0 0,'-5'8'420'0'0,"0"0"1"0"0,1 0 0 0 0,0 1-1 0 0,1-1 1 0 0,-1 1 0 0 0,-3 17-1 0 0,2-9 1075 0 0,-20 95 2940 0 0,23-106-4414 0 0,-23 101 651 0 0,22-90-581 0 0,1 1 1 0 0,0 0-1 0 0,2 0 0 0 0,1 20 0 0 0,-1-37-194 0 0,0 0 1 0 0,0 0-1 0 0,0 0 0 0 0,0-1 0 0 0,0 1 0 0 0,0 0 0 0 0,1 0 0 0 0,-1-1 0 0 0,0 1 0 0 0,0 0 1 0 0,1 0-1 0 0,-1-1 0 0 0,1 1 0 0 0,0 0 0 0 0,-1-1 33 0 0,0 0 0 0 0,1 0 0 0 0,-1 0 1 0 0,0 0-1 0 0,1 1 0 0 0,-1-2 0 0 0,0 1 0 0 0,1 0 0 0 0,-1 0 1 0 0,0 0-1 0 0,1 0 0 0 0,-1 0 0 0 0,0 0 0 0 0,1 0 0 0 0,-1 0 0 0 0,0 0 1 0 0,1-1-1 0 0,-1 1 0 0 0,0 0 0 0 0,0 0 0 0 0,1 0 0 0 0,-1-1 0 0 0,0 1 1 0 0,0 0-1 0 0,1 0 0 0 0,-1-1 0 0 0,0 1 0 0 0,0 0 0 0 0,0 0 0 0 0,1-1 1 0 0,-1 0-1 0 0,8-10-1320 0 0</inkml:trace>
  <inkml:trace contextRef="#ctx0" brushRef="#br0" timeOffset="0.99">99 28 7832 0 0,'-11'-15'344'0'0,"6"13"72"0"0,-1-4-328 0 0,0 3-88 0 0,-2 1 0 0 0,5 4 1760 0 0,1 3 328 0 0,-1 6 72 0 0,3-1-7824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11:05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0 6448 0 0,'-41'17'-397'0'0,"27"-9"2786"0"0,1 0 0 0 0,-17 13-1 0 0,13-7 2053 0 0,-17 18-1 0 0,5 1-1787 0 0,28-33-2598 0 0,0 1 0 0 0,0 0 0 0 0,1-1 0 0 0,-1 1 0 0 0,0 0 0 0 0,1 0-1 0 0,-1 0 1 0 0,1 0 0 0 0,-1-1 0 0 0,1 1 0 0 0,-1 0 0 0 0,1 0 0 0 0,-1 0 0 0 0,1 0-1 0 0,0 0 1 0 0,0 0 0 0 0,-1 0 0 0 0,1 0 0 0 0,0 0 0 0 0,0 0 0 0 0,0 0 0 0 0,0 0 0 0 0,0 0-1 0 0,0 0 1 0 0,1 0 0 0 0,-1 0 0 0 0,0 0 0 0 0,0 0 0 0 0,1 0 0 0 0,-1 0 0 0 0,1 0-1 0 0,-1 0 1 0 0,1 0 0 0 0,-1 0 0 0 0,1 0 0 0 0,0 0 0 0 0,-1-1 0 0 0,1 1 0 0 0,0 0 0 0 0,-1 0-1 0 0,1-1 1 0 0,0 1 0 0 0,0 0 0 0 0,0-1 0 0 0,1 1 0 0 0,5 3 162 0 0,0-1 0 0 0,1 0 1 0 0,-1-1-1 0 0,15 4 0 0 0,-15-5-164 0 0,-1 1 20 0 0,0-1-1 0 0,1 1 1 0 0,-1 1 0 0 0,0-1-1 0 0,0 1 1 0 0,-1 0-1 0 0,1 0 1 0 0,-1 1 0 0 0,1 0-1 0 0,4 4 1 0 0,-7-5-67 0 0,0 0 1 0 0,0 1 0 0 0,0-1-1 0 0,-1 1 1 0 0,0-1-1 0 0,0 1 1 0 0,0 0-1 0 0,0 0 1 0 0,0 0 0 0 0,-1 0-1 0 0,1 0 1 0 0,-1 1-1 0 0,0-1 1 0 0,-1 0 0 0 0,1 8-1 0 0,0-5-26 0 0,-1 0-1 0 0,-1 1 0 0 0,1-1 1 0 0,-1 0-1 0 0,-1 1 1 0 0,1-1-1 0 0,-1 0 0 0 0,-1 0 1 0 0,-2 7-1 0 0,2-9-390 0 0,1 0-1 0 0,-1-1 0 0 0,0 1 1 0 0,0-1-1 0 0,0 0 1 0 0,-1 0-1 0 0,-5 6 1 0 0,7-8-589 0 0</inkml:trace>
  <inkml:trace contextRef="#ctx0" brushRef="#br0" timeOffset="1">334 55 9672 0 0,'2'-1'231'0'0,"26"-22"240"0"0,-27 22-349 0 0,0 1-1 0 0,0-1 0 0 0,1 0 1 0 0,-1 0-1 0 0,0 1 0 0 0,0-1 1 0 0,0 1-1 0 0,1-1 0 0 0,-1 1 1 0 0,0 0-1 0 0,1-1 0 0 0,-1 1 1 0 0,0 0-1 0 0,1 0 0 0 0,-1 0 1 0 0,0 0-1 0 0,1 0 0 0 0,-1 0 1 0 0,0 0-1 0 0,1 0 0 0 0,-1 1 1 0 0,0-1-1 0 0,2 1 0 0 0,0 1 722 0 0,0 0-1 0 0,0 0 1 0 0,0 1-1 0 0,0-1 1 0 0,-1 1-1 0 0,1 0 1 0 0,-1 0 0 0 0,0 0-1 0 0,0 0 1 0 0,3 4-1 0 0,-1 3-358 0 0,0 0-1 0 0,4 14 0 0 0,-8-24-482 0 0,8 30 467 0 0,-2 1 0 0 0,4 52 0 0 0,-5-35-255 0 0,9 82-322 0 0,-14-117-1014 0 0,-3-5-364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11:05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17999 0 0,'0'0'800'0'0,"3"-3"160"0"0,0-1-768 0 0,2-1-192 0 0,4-1 0 0 0,5-1 0 0 0,3 2 448 0 0,3-2 64 0 0,2 1 0 0 0,-3 3 8 0 0,4 1-672 0 0,2 0-136 0 0,1 2-24 0 0,2 0-8199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11:06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41 18543 0 0,'0'0'422'0'0,"8"-8"1015"0"0,-5 5-1310 0 0,-1 0 0 0 0,1 0 0 0 0,-1 1 0 0 0,1-1-1 0 0,0 1 1 0 0,0 0 0 0 0,0 0 0 0 0,0 0 0 0 0,1 0 0 0 0,-1 1 0 0 0,0-1 0 0 0,1 1 0 0 0,3-2 0 0 0,-3 2 325 0 0,-3 1 254 0 0,0 0-582 0 0,0 1 0 0 0,-1 0 0 0 0,1 0 0 0 0,0 0 1 0 0,-1 0-1 0 0,1 0 0 0 0,-1 0 0 0 0,1 0 0 0 0,-1-1 1 0 0,0 1-1 0 0,1 1 0 0 0,-1 0 0 0 0,0 2 36 0 0,-1 0 0 0 0,-1 1-1 0 0,1-1 1 0 0,0 0 0 0 0,-1 0 0 0 0,0 0-1 0 0,0 0 1 0 0,-4 6 0 0 0,-4 9 258 0 0,-1 4-144 0 0,-2 0 0 0 0,-23 32-1 0 0,-36 39 807 0 0,44-59-290 0 0,9-13-654 0 0,-15 22-102 0 0,30-39-35 0 0,1 0 1 0 0,0 0-1 0 0,1 0 0 0 0,-1 1 1 0 0,1-1-1 0 0,0 1 1 0 0,-1 6-1 0 0,3-10 1 0 0,-1-1 0 0 0,1 1 0 0 0,0 0 0 0 0,0 0 0 0 0,0-1 0 0 0,0 1 0 0 0,0 0 0 0 0,0 0 0 0 0,1 0 0 0 0,-1-1 0 0 0,0 1 0 0 0,1 0 0 0 0,0-1 0 0 0,-1 1 0 0 0,1 0 0 0 0,0-1 0 0 0,0 1 0 0 0,1 1 0 0 0,0-1 0 0 0,0 0 0 0 0,0 0 0 0 0,0 0 0 0 0,0 0 0 0 0,1 0 0 0 0,-1-1 0 0 0,1 1 0 0 0,-1-1 0 0 0,1 1 0 0 0,3 0 0 0 0,5 2 0 0 0,1-1 0 0 0,0-1 0 0 0,0 0 0 0 0,15 1 0 0 0,121-1-4753 0 0,-103-4 3026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11:06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550 193 6912 0 0,'-2'-5'274'0'0,"0"0"-1"0"0,-1 1 1 0 0,1-1 0 0 0,-1 1 0 0 0,0-1 0 0 0,0 1 0 0 0,0 0-1 0 0,-7-5 1 0 0,-12-19 5536 0 0,16 19-5144 0 0,0 1 0 0 0,0 0 0 0 0,-1 0 0 0 0,0 0 0 0 0,-1 1 0 0 0,1 0 0 0 0,-1 1 0 0 0,-1 0 0 0 0,1 0 0 0 0,-13-6 0 0 0,9 6-374 0 0,-1 1 0 0 0,1 0 0 0 0,-1 1 0 0 0,0 0 0 0 0,0 1 0 0 0,0 0 0 0 0,-23-1 0 0 0,23 4-275 0 0,0 0 0 0 0,-1 0-1 0 0,1 1 1 0 0,-1 1 0 0 0,1 0 0 0 0,0 1-1 0 0,-21 8 1 0 0,24-7 49 0 0,1 0-1 0 0,0 0 1 0 0,0 1-1 0 0,0 1 1 0 0,1-1-1 0 0,-1 1 1 0 0,1 1 0 0 0,1 0-1 0 0,-1 0 1 0 0,-8 11-1 0 0,9-8-3 0 0,1-1 0 0 0,1 1-1 0 0,0 0 1 0 0,0 0 0 0 0,1 0-1 0 0,0 1 1 0 0,1-1 0 0 0,0 1 0 0 0,0 0-1 0 0,1 0 1 0 0,1 0 0 0 0,0 0-1 0 0,1 0 1 0 0,0 0 0 0 0,0 0 0 0 0,1 1-1 0 0,3 11 1 0 0,-2-11 29 0 0,1 0 1 0 0,0 0 0 0 0,1 0-1 0 0,0 0 1 0 0,1-1-1 0 0,0 0 1 0 0,1 0 0 0 0,0 0-1 0 0,1 0 1 0 0,0-1-1 0 0,1 0 1 0 0,0-1-1 0 0,0 0 1 0 0,1 0 0 0 0,12 8-1 0 0,-17-13-45 0 0,1-1 0 0 0,0 1 0 0 0,0-1 0 0 0,0-1-1 0 0,0 1 1 0 0,1-1 0 0 0,-1 0 0 0 0,1 0 0 0 0,0 0 0 0 0,-1-1 0 0 0,1 0-1 0 0,0 0 1 0 0,0-1 0 0 0,0 1 0 0 0,0-1 0 0 0,-1-1 0 0 0,1 1 0 0 0,0-1-1 0 0,0 0 1 0 0,0 0 0 0 0,-1 0 0 0 0,11-5 0 0 0,4-4 38 0 0,0-2 0 0 0,-1 0 0 0 0,0-1 0 0 0,-1-1 0 0 0,0 0 0 0 0,-1-1 0 0 0,-1-1 0 0 0,-1-1 0 0 0,0 0 0 0 0,15-24 0 0 0,-9 9-442 0 0,28-58-1 0 0,3-39-3925 0 0,-41 94-4941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11:06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61 7368 0 0,'0'0'568'0'0,"-5"-12"-56"0"0,-7-13 7466 0 0,-2 1-3405 0 0,13 25-4471 0 0,0-1-1 0 0,0 0 0 0 0,0 1 1 0 0,0-1-1 0 0,0 1 0 0 0,0-1 1 0 0,0 1-1 0 0,0-1 0 0 0,0 1 1 0 0,0 0-1 0 0,0 0 0 0 0,0-1 1 0 0,0 1-1 0 0,1 0 0 0 0,-1 0 1 0 0,0 0-1 0 0,1 0 0 0 0,-1 0 1 0 0,1 0-1 0 0,-1 0 0 0 0,1 0 1 0 0,-1 0-1 0 0,0 2 0 0 0,-9 30-514 0 0,9-28 650 0 0,-7 29-130 0 0,-5 54-1 0 0,12-74-101 0 0,0-1 0 0 0,1 1 0 0 0,1 0 0 0 0,0-1 0 0 0,0 1 0 0 0,2-1 1 0 0,4 15-1 0 0,-6-24 12 0 0,1 0 0 0 0,0 0 0 0 0,0 0 0 0 0,0 0 0 0 0,0-1 0 0 0,1 1-1 0 0,-1-1 1 0 0,5 5 0 0 0,-6-7-17 0 0,1 1 1 0 0,0 0-1 0 0,0-1 0 0 0,0 0 0 0 0,0 1 0 0 0,0-1 0 0 0,0 0 0 0 0,0 0 0 0 0,0 0 0 0 0,1 0 0 0 0,-1 0 0 0 0,0 0 0 0 0,1-1 0 0 0,-1 1 0 0 0,0-1 0 0 0,3 0 0 0 0,11 1-13 0 0,-8-1 235 0 0,0 0 0 0 0,0 0 0 0 0,15-3 0 0 0,58-12 976 0 0,-69 12-1008 0 0,0 0-1 0 0,-1 1 0 0 0,1 1 1 0 0,0 0-1 0 0,0 1 0 0 0,0 0 1 0 0,1 1-1 0 0,13 2 0 0 0,-25-3-74 0 0,3 14 266 0 0,-5-12-348 0 0,1-1 0 0 0,-1 1 0 0 0,1 0 0 0 0,-1 0 0 0 0,0 0 0 0 0,0 0 0 0 0,0-1 0 0 0,0 1 0 0 0,0 0 0 0 0,0-1 0 0 0,0 1 0 0 0,0-1 0 0 0,0 1 0 0 0,-1-1 0 0 0,1 0 0 0 0,-1 0 0 0 0,1 1 0 0 0,-1-1 0 0 0,0 0 0 0 0,1 0 0 0 0,-4 1 0 0 0,-3 2 17 0 0,-1 0 0 0 0,1 0 0 0 0,-11 2-1 0 0,-42 10-694 0 0,-2-2 0 0 0,-79 6 0 0 0,109-15-1718 0 0,20-5 1024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11:07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1 10944 0 0,'0'0'3061'0'0,"17"5"605"0"0,-14-3-3397 0 0,0-1-1 0 0,0 1 0 0 0,-1 0 0 0 0,1 1 1 0 0,0-1-1 0 0,-1 0 0 0 0,0 1 0 0 0,1-1 0 0 0,-1 1 1 0 0,0 0-1 0 0,0 0 0 0 0,-1 0 0 0 0,1 0 1 0 0,-1 0-1 0 0,1 0 0 0 0,-1 0 0 0 0,0 1 0 0 0,0-1 1 0 0,1 7-1 0 0,0 2 21 0 0,-1 0-1 0 0,0 1 1 0 0,-1-1 0 0 0,-1 15-1 0 0,-1-9-144 0 0,0 0-1 0 0,-2 1 1 0 0,0-2-1 0 0,-1 1 0 0 0,-1 0 1 0 0,-11 22-1 0 0,-58 95-51 0 0,67-122-85 0 0,1-1 72 0 0,-1-1 0 0 0,0-1 0 0 0,-17 18 1 0 0,21-23-268 0 0,-1-1 1 0 0,1 0 0 0 0,-1-1 0 0 0,0 1 0 0 0,0-1-1 0 0,-1 0 1 0 0,1 0 0 0 0,-1 0 0 0 0,1-1-1 0 0,-9 3 1 0 0,-3-4-973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11:07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16 16128 0 0,'-3'-13'1719'0'0,"-2"10"-1719"0"0,-1 6 664 0 0,0-1 72 0 0,-2 3 24 0 0,5 5-5999 0 0,-2 2-1193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2:35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827 203 12032 0 0,'0'0'553'0'0,"-11"-10"198"0"0,6 2-455 0 0,-49-67 3664 0 0,47 67-3600 0 0,-1-1 0 0 0,0 2-1 0 0,0-1 1 0 0,0 1 0 0 0,-1 1-1 0 0,-14-9 1 0 0,9 7-101 0 0,-1 1 0 0 0,-1 0 0 0 0,1 2 0 0 0,-1-1 1 0 0,0 2-1 0 0,0 0 0 0 0,-31-3 0 0 0,36 6-162 0 0,-1 1 0 0 0,1 0 0 0 0,-1 1 0 0 0,1 0 0 0 0,0 1 0 0 0,0 1 0 0 0,0 0 0 0 0,0 0 0 0 0,0 1 0 0 0,0 0 0 0 0,1 1 1 0 0,-13 7-1 0 0,5 0-76 0 0,0 1 1 0 0,0 0-1 0 0,2 1 0 0 0,-29 32 1 0 0,15-10-26 0 0,-31 48-1 0 0,36-46-10 0 0,3 1-1 0 0,0 0 0 0 0,3 2 1 0 0,-25 74-1 0 0,34-79 18 0 0,1 0 1 0 0,2 1-1 0 0,2 0 1 0 0,1 0-1 0 0,2 0 1 0 0,3 43-1 0 0,2-43 302 0 0,1-1-1 0 0,2-1 1 0 0,1 1 0 0 0,2-1 0 0 0,20 48-1 0 0,-19-58-105 0 0,1-1 0 0 0,1-1 1 0 0,1 0-1 0 0,2-1 0 0 0,0 0 0 0 0,1-1 0 0 0,1-1 0 0 0,22 21 0 0 0,-30-34-126 0 0,0 0 0 0 0,0 0 0 0 0,1-1 1 0 0,0 0-1 0 0,0-1 0 0 0,1 0 0 0 0,-1 0 0 0 0,1-1 0 0 0,0-1 0 0 0,0 0 0 0 0,0 0 0 0 0,1-1 0 0 0,-1 0 0 0 0,1-1 0 0 0,-1-1 1 0 0,1 0-1 0 0,19-2 0 0 0,-13-1 44 0 0,0 0 0 0 0,-1-1 0 0 0,0-1 1 0 0,0 0-1 0 0,0-1 0 0 0,0-1 0 0 0,-1-1 0 0 0,0 0 1 0 0,-1-1-1 0 0,26-20 0 0 0,-19 10-31 0 0,0-1 0 0 0,-2-1-1 0 0,-1-1 1 0 0,0 0 0 0 0,-2-2-1 0 0,0 0 1 0 0,-2-1 0 0 0,0 0-1 0 0,-2-1 1 0 0,-1-1 0 0 0,-1 0 0 0 0,-2 0-1 0 0,0-1 1 0 0,-2 0 0 0 0,-1-1-1 0 0,3-42 1 0 0,-7 41-21 0 0,-2 0-1 0 0,-2 0 1 0 0,0 0-1 0 0,-2 0 1 0 0,-1 0-1 0 0,-1 1 1 0 0,-2 0 0 0 0,-1 0-1 0 0,-1 1 1 0 0,-2 0-1 0 0,-17-31 1 0 0,18 38-362 0 0,-2 0 0 0 0,-1 1 0 0 0,0 1 0 0 0,-2 0 0 0 0,0 1 0 0 0,-1 0 0 0 0,0 2 0 0 0,-2 0-1 0 0,0 1 1 0 0,0 1 0 0 0,-2 0 0 0 0,1 2 0 0 0,-2 0 0 0 0,-29-11 0 0 0,3 7-1154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11:08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62 257 20959 0 0,'11'-11'1602'0'0,"2"-3"-1298"0"0,-1-1 0 0 0,-1-1 1 0 0,0 0-1 0 0,15-31 1 0 0,-21 38-180 0 0,-1 0 0 0 0,-1-1 0 0 0,1 1 0 0 0,-2-1 0 0 0,1 0 0 0 0,-1 0 1 0 0,-1 0-1 0 0,0 0 0 0 0,0 0 0 0 0,-2-19 0 0 0,1 29-114 0 0,0-1 1 0 0,0 1-1 0 0,0-1 0 0 0,0 1 1 0 0,0-1-1 0 0,-1 1 0 0 0,1-1 0 0 0,0 1 1 0 0,0-1-1 0 0,0 1 0 0 0,-1-1 0 0 0,1 1 1 0 0,0 0-1 0 0,0-1 0 0 0,-1 1 1 0 0,1-1-1 0 0,0 1 0 0 0,-1 0 0 0 0,1-1 1 0 0,0 1-1 0 0,-1 0 0 0 0,1-1 0 0 0,-1 1 1 0 0,1 0-1 0 0,-1 0 0 0 0,1-1 0 0 0,0 1 1 0 0,-2 0-1 0 0,1 0 51 0 0,0 0 0 0 0,0 0 0 0 0,-1 0-1 0 0,1 0 1 0 0,0 0 0 0 0,0 0 0 0 0,0 1 0 0 0,-1-1 0 0 0,1 0-1 0 0,0 1 1 0 0,-2 0 0 0 0,-25 17 1025 0 0,16-8-1086 0 0,1 1 0 0 0,0 0 0 0 0,1 0 0 0 0,0 1 0 0 0,1 0 0 0 0,0 1 0 0 0,1 0 0 0 0,0 1 0 0 0,2-1 0 0 0,-1 1 0 0 0,-7 26 0 0 0,13-38 3 0 0,1 0-1 0 0,-1 0 1 0 0,1 1 0 0 0,-1-1-1 0 0,1 0 1 0 0,0 0 0 0 0,0 0-1 0 0,0 1 1 0 0,0-1 0 0 0,1 0-1 0 0,-1 0 1 0 0,0 0-1 0 0,1 0 1 0 0,0 1 0 0 0,1 2-1 0 0,-1-4-92 0 0,-1 0-1 0 0,1 0 0 0 0,0 0 0 0 0,0-1 0 0 0,0 1 1 0 0,0 0-1 0 0,0-1 0 0 0,0 1 0 0 0,0 0 0 0 0,0-1 1 0 0,0 1-1 0 0,1-1 0 0 0,-1 0 0 0 0,0 1 1 0 0,0-1-1 0 0,0 0 0 0 0,0 0 0 0 0,1 0 0 0 0,-1 0 1 0 0,0 0-1 0 0,0 0 0 0 0,1 0 0 0 0,-1 0 0 0 0,0 0 1 0 0,0 0-1 0 0,0-1 0 0 0,0 1 0 0 0,1 0 0 0 0,-1-1 1 0 0,1 0-1 0 0,7-3-775 0 0,0 0-1 0 0,12-7 1 0 0,1-2-698 0 0</inkml:trace>
  <inkml:trace contextRef="#ctx0" brushRef="#br0" timeOffset="1">422 17 16903 0 0,'-3'0'131'0'0,"0"1"-1"0"0,1 0 0 0 0,-1 0 0 0 0,0 0 0 0 0,1 1 0 0 0,-1-1 0 0 0,1 1 1 0 0,0-1-1 0 0,-1 1 0 0 0,1 0 0 0 0,0 0 0 0 0,0 0 0 0 0,0 0 0 0 0,-3 4 0 0 0,-3 5 218 0 0,-12 22 0 0 0,11-18 986 0 0,3-5-779 0 0,1 0 1 0 0,0 1 0 0 0,1-1 0 0 0,0 1 0 0 0,1 0-1 0 0,-3 16 1 0 0,5-23-476 0 0,1 1-1 0 0,-1 0 0 0 0,1 0 1 0 0,0-1-1 0 0,0 1 1 0 0,1 0-1 0 0,0 0 0 0 0,1 5 1 0 0,-1-8-81 0 0,-1 0 1 0 0,1 0-1 0 0,0 1 1 0 0,1-1 0 0 0,-1 0-1 0 0,0 0 1 0 0,0 0-1 0 0,1 0 1 0 0,-1 0-1 0 0,1-1 1 0 0,0 1-1 0 0,0 0 1 0 0,-1-1-1 0 0,1 1 1 0 0,0-1-1 0 0,4 3 1 0 0,-3-3-126 0 0,0 0 1 0 0,0 0-1 0 0,0 0 0 0 0,1 0 1 0 0,-1 0-1 0 0,0-1 1 0 0,0 1-1 0 0,1-1 0 0 0,-1 0 1 0 0,0 0-1 0 0,1 0 1 0 0,5-1-1 0 0,22-8-6260 0 0,-5-3-1133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11:08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1 24879 0 0,'0'0'564'0'0,"-3"6"764"0"0,-4 6-1118 0 0,2 0-1 0 0,-1 0 0 0 0,2 1 1 0 0,-5 17-1 0 0,-7 56 281 0 0,6-30-119 0 0,-1 10-25 0 0,-4 132 0 0 0,14-84-3614 0 0,1-106 1604 0 0</inkml:trace>
  <inkml:trace contextRef="#ctx0" brushRef="#br0" timeOffset="1">1 302 10136 0 0,'0'0'777'0'0,"12"-9"5895"0"0,-9 8-5534 0 0,1 0 0 0 0,0 1 0 0 0,-1-1 0 0 0,1 1 0 0 0,0-1 1 0 0,5 1-1 0 0,5 1-1171 0 0,23 5 1 0 0,-22-3 163 0 0,21 3-1477 0 0,67 11-1223 0 0,-33-12-4225 0 0,-33-5 357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11:08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 22319 0 0,'0'0'506'0'0,"-10"-2"2719"0"0,54 15-1588 0 0,-26-7-1351 0 0,-1-1 0 0 0,29 5 1 0 0,128 15 845 0 0,-75-10-1147 0 0,-98-15 15 0 0,1 0 0 0 0,-1 0 0 0 0,0 1-1 0 0,0-1 1 0 0,1 0 0 0 0,-1 1 0 0 0,0-1 0 0 0,0 1 0 0 0,0-1-1 0 0,0 1 1 0 0,1-1 0 0 0,0 2 0 0 0,-2-1 0 0 0,1-1 0 0 0,-1 0 1 0 0,0 1-1 0 0,0-1 0 0 0,0 0 0 0 0,1 0 1 0 0,-1 1-1 0 0,0-1 0 0 0,0 0 0 0 0,0 1 1 0 0,0-1-1 0 0,0 1 0 0 0,0-1 0 0 0,0 0 1 0 0,0 1-1 0 0,0-1 0 0 0,0 0 0 0 0,0 1 1 0 0,0-1-1 0 0,0 0 0 0 0,0 1 0 0 0,0-1 1 0 0,0 0-1 0 0,0 1 0 0 0,0 0 0 0 0,-1 0 49 0 0,0 1 0 0 0,-1 0-1 0 0,1-1 1 0 0,0 1 0 0 0,0-1 0 0 0,-1 1-1 0 0,1-1 1 0 0,-3 2 0 0 0,-66 46 1540 0 0,50-36-1579 0 0,-36 17 0 0 0,35-19-12 0 0,-33 21 0 0 0,11 0-376 0 0,-30 20-1027 0 0,72-51 1276 0 0,-6 4-2275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12:00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15 126 12440 0 0,'-3'-5'349'0'0,"1"0"-1"0"0,0-1 1 0 0,0 1 0 0 0,0 0 0 0 0,1-1 0 0 0,0 1 0 0 0,0-1 0 0 0,1 1 0 0 0,-1-1 0 0 0,2-10 0 0 0,-1 13-74 0 0,1 1-1 0 0,-1-1 1 0 0,1 1-1 0 0,0-1 1 0 0,0 1 0 0 0,0-1-1 0 0,0 1 1 0 0,0 0-1 0 0,1-1 1 0 0,-1 1 0 0 0,1 0-1 0 0,-1 0 1 0 0,1 0 0 0 0,0 0-1 0 0,0 0 1 0 0,0 1-1 0 0,0-1 1 0 0,0 0 0 0 0,0 1-1 0 0,1 0 1 0 0,-1-1 0 0 0,0 1-1 0 0,1 0 1 0 0,-1 0-1 0 0,4 0 1 0 0,1-1 34 0 0,1 1-1 0 0,0 0 1 0 0,1 0-1 0 0,-1 1 1 0 0,0 0 0 0 0,11 1-1 0 0,-5 0-44 0 0,81 7 738 0 0,35 2-447 0 0,-111-10-506 0 0,72 2 222 0 0,-85-1-241 0 0,-3-1-28 0 0,0 0 1 0 0,-1 0-1 0 0,1 1 1 0 0,0-1-1 0 0,-1 1 1 0 0,1-1-1 0 0,0 1 1 0 0,-1 0-1 0 0,1 0 1 0 0,3 3-1 0 0,-6-3 113 0 0,0 0 0 0 0,0 1 0 0 0,0-1 0 0 0,0 1-1 0 0,0-1 1 0 0,-1 1 0 0 0,1-1 0 0 0,0 1-1 0 0,-1-1 1 0 0,1 0 0 0 0,-1 1 0 0 0,1-1-1 0 0,-1 1 1 0 0,-1 0 0 0 0,-22 37 66 0 0,14-25-189 0 0,-9 19 0 0 0,12-17 54 0 0,0 1-1 0 0,0 0 1 0 0,2 1-1 0 0,0 0 1 0 0,1-1-1 0 0,1 1 1 0 0,0 1-1 0 0,1 22 1 0 0,2-26-34 0 0,1 0 1 0 0,0 1 0 0 0,2-1-1 0 0,-1 0 1 0 0,2-1 0 0 0,0 1 0 0 0,1 0-1 0 0,0-1 1 0 0,1 0 0 0 0,10 17-1 0 0,-12-25-43 0 0,1 0-1 0 0,-1 0 0 0 0,1 0 1 0 0,1-1-1 0 0,-1 0 0 0 0,1 0 1 0 0,0 0-1 0 0,0-1 0 0 0,10 5 1 0 0,-7-3 107 0 0,0-2 0 0 0,1 1-1 0 0,-1-1 1 0 0,1-1 0 0 0,0 0 0 0 0,12 2 0 0 0,58 10 116 0 0,-80-15-190 0 0,0 0 1 0 0,0 0-1 0 0,0 0 1 0 0,1 0-1 0 0,-1 0 1 0 0,0 0-1 0 0,0 0 0 0 0,0 0 1 0 0,0 0-1 0 0,0 0 1 0 0,0 0-1 0 0,0 0 0 0 0,1 0 1 0 0,-1 0-1 0 0,0 0 1 0 0,0 0-1 0 0,0 0 0 0 0,0 0 1 0 0,0 0-1 0 0,0 1 1 0 0,0-1-1 0 0,0 0 0 0 0,1 0 1 0 0,-1 0-1 0 0,0 0 1 0 0,0 0-1 0 0,0 0 0 0 0,0 0 1 0 0,0 0-1 0 0,0 0 1 0 0,0 1-1 0 0,0-1 1 0 0,0 0-1 0 0,0 0 0 0 0,0 0 1 0 0,0 0-1 0 0,0 0 1 0 0,0 0-1 0 0,0 0 0 0 0,0 1 1 0 0,0-1-1 0 0,0 0 1 0 0,0 0-1 0 0,0 0 0 0 0,0 0 1 0 0,0 0-1 0 0,0 0 1 0 0,0 1-1 0 0,0-1 0 0 0,0 0 1 0 0,0 0-1 0 0,0 0 1 0 0,0 0-1 0 0,0 0 1 0 0,0 0-1 0 0,-8 8 90 0 0,-13 4 34 0 0,-6 0 13 0 0,-41 12-1 0 0,-23 10 276 0 0,78-28-580 0 0,-15 7-56 0 0,-46 29-1 0 0,68-38-218 0 0,0 0 0 0 0,0 1 0 0 0,0 0 0 0 0,1 0 0 0 0,-1 0 0 0 0,1 1 0 0 0,0 0 0 0 0,1 0 0 0 0,-1 0 0 0 0,1 1 0 0 0,0-1 0 0 0,-4 13 0 0 0,5-6-5905 0 0,6 1-1835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4:37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5 108 1840 0 0,'-3'4'12037'0'0,"3"-4"-11959"0"0,0-1 1 0 0,0 1-1 0 0,0 0 0 0 0,0-1 1 0 0,-1 1-1 0 0,1-1 0 0 0,0 1 1 0 0,0 0-1 0 0,0-1 0 0 0,0 1 1 0 0,0-1-1 0 0,0 1 0 0 0,0-1 1 0 0,0 1-1 0 0,0 0 0 0 0,0-1 1 0 0,0 1-1 0 0,0-1 0 0 0,0 1 1 0 0,1 0-1 0 0,-1-1 0 0 0,0 1 1 0 0,0-1-1 0 0,0 1 0 0 0,1 0 1 0 0,-1-1-1 0 0,1 0 0 0 0,12-9 1023 0 0,18-2 126 0 0,-23 10-933 0 0,1 0 0 0 0,0 0 0 0 0,0 1 0 0 0,0 0 0 0 0,13 1 0 0 0,46 6 620 0 0,-31-2-359 0 0,20-2-82 0 0,0-3-1 0 0,96-13 0 0 0,-56 3 41 0 0,57-6 228 0 0,89-7-244 0 0,53 22-78 0 0,-278 2-392 0 0,-3 1-16 0 0,-1 0-1 0 0,0 0 1 0 0,21 5-1 0 0,17 5-41 0 0,-33-8 26 0 0,24 8-1 0 0,-39-10 270 0 0,-3 0-213 0 0,0-1-1 0 0,0 1 1 0 0,0-1-1 0 0,0 0 1 0 0,0 1 0 0 0,1-1-1 0 0,-1 0 1 0 0,0 0-1 0 0,0 0 1 0 0,0 0-1 0 0,2 0 1 0 0,0-1-48 0 0,0 0 0 0 0,-1 0 0 0 0,1 0 0 0 0,0 0 0 0 0,0-1 0 0 0,-1 1 0 0 0,1-1 0 0 0,2-1 0 0 0,-4 2-4 0 0,0 1 0 0 0,-1-1 1 0 0,1 0-1 0 0,0 1 0 0 0,0-1 0 0 0,0 0 0 0 0,-1 1 0 0 0,1-1 0 0 0,0 0 0 0 0,-1 0 1 0 0,1 0-1 0 0,-1 1 0 0 0,1-1 0 0 0,0-2 0 0 0,5-2-290 0 0,25-12-4974 0 0,-26 15 3826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5:07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308 130 7832 0 0,'-1'-8'661'0'0,"0"1"0"0"0,1-1 0 0 0,0 1 0 0 0,1-11 1 0 0,0 11 289 0 0,-1 0 1 0 0,1 0 0 0 0,-1 1-1 0 0,-1-1 1 0 0,-2-12-1 0 0,3 17-860 0 0,-1 1-1 0 0,1-1 1 0 0,-1 1-1 0 0,0-1 1 0 0,1 1-1 0 0,-1-1 1 0 0,0 1-1 0 0,0-1 0 0 0,0 1 1 0 0,-1 0-1 0 0,1 0 1 0 0,0-1-1 0 0,0 1 1 0 0,-1 0-1 0 0,1 0 0 0 0,0 0 1 0 0,-1 0-1 0 0,1 1 1 0 0,-1-1-1 0 0,0 0 1 0 0,1 1-1 0 0,-1-1 0 0 0,1 1 1 0 0,-1-1-1 0 0,0 1 1 0 0,1 0-1 0 0,-1-1 1 0 0,0 1-1 0 0,0 0 1 0 0,1 0-1 0 0,-1 1 0 0 0,0-1 1 0 0,1 0-1 0 0,-3 1 1 0 0,-2 0 69 0 0,0 0 0 0 0,0 1 1 0 0,0 0-1 0 0,0 0 0 0 0,0 0 0 0 0,0 1 1 0 0,1 0-1 0 0,-7 3 0 0 0,-9 9-149 0 0,1 1-1 0 0,0 1 1 0 0,-21 25-1 0 0,29-29 242 0 0,1 1 0 0 0,0 0-1 0 0,1 1 1 0 0,1 0 0 0 0,-13 27-1 0 0,22-41-238 0 0,-1 0-1 0 0,1 0 0 0 0,-1 0 1 0 0,1 0-1 0 0,-1 0 0 0 0,1 1 1 0 0,0-1-1 0 0,0 0 0 0 0,0 0 1 0 0,-1 1-1 0 0,1-1 0 0 0,0 0 1 0 0,1 0-1 0 0,-1 0 0 0 0,0 1 1 0 0,0-1-1 0 0,0 0 0 0 0,1 0 1 0 0,-1 0-1 0 0,1 1 0 0 0,-1-1 1 0 0,1 0-1 0 0,-1 0 1 0 0,1 0-1 0 0,0 0 0 0 0,-1 0 1 0 0,1 0-1 0 0,0 0 0 0 0,1 1 1 0 0,-1-2-11 0 0,0 1 1 0 0,0 0 0 0 0,1-1-1 0 0,-1 1 1 0 0,0-1 0 0 0,1 1 0 0 0,-1-1-1 0 0,1 0 1 0 0,-1 1 0 0 0,1-1 0 0 0,-1 0-1 0 0,0 0 1 0 0,1 0 0 0 0,-1 0 0 0 0,1 0-1 0 0,-1 0 1 0 0,1-1 0 0 0,-1 1 0 0 0,0 0-1 0 0,1-1 1 0 0,-1 1 0 0 0,0-1-1 0 0,1 1 1 0 0,1-2 0 0 0,9-6 40 0 0,0 1 1 0 0,-1-1-1 0 0,0-1 0 0 0,-1 0 0 0 0,0 0 1 0 0,0-1-1 0 0,-1-1 0 0 0,0 0 0 0 0,-1 0 1 0 0,0 0-1 0 0,-1-1 0 0 0,11-25 1 0 0,-11 25 142 0 0,-1 0 1 0 0,1 1-1 0 0,9-12 1 0 0,-1 2 9 0 0,-14 19-178 0 0,0 1 0 0 0,0-1-1 0 0,0 0 1 0 0,0 1 0 0 0,1-1 0 0 0,-1 1-1 0 0,0 0 1 0 0,0-1 0 0 0,1 1 0 0 0,-1 0-1 0 0,1 0 1 0 0,-1 0 0 0 0,1 0 0 0 0,0 0-1 0 0,-1 0 1 0 0,1 1 0 0 0,0-1 0 0 0,0 0-1 0 0,-1 1 1 0 0,1-1 0 0 0,0 1 0 0 0,0 0-1 0 0,0 0 1 0 0,0 0 0 0 0,-1 0 0 0 0,1 0-1 0 0,0 0 1 0 0,0 0 0 0 0,0 0 0 0 0,0 1-1 0 0,0-1 1 0 0,-1 1 0 0 0,1-1 0 0 0,0 1-1 0 0,0 0 1 0 0,1 1 0 0 0,2 1-8 0 0,0 0 0 0 0,-1 0 0 0 0,0 1 1 0 0,0 0-1 0 0,0 0 0 0 0,0 0 0 0 0,-1 0 0 0 0,0 0 0 0 0,1 1 1 0 0,-1-1-1 0 0,2 7 0 0 0,1 0 33 0 0,-1 0 0 0 0,-1 0-1 0 0,0 0 1 0 0,-1 1 0 0 0,0-1 0 0 0,0 1 0 0 0,-1 0-1 0 0,-1 0 1 0 0,0 0 0 0 0,-1 0 0 0 0,0 0 0 0 0,0 0-1 0 0,-2-1 1 0 0,1 1 0 0 0,-1 0 0 0 0,-1 0 0 0 0,-7 17 0 0 0,-7 11-19 0 0,-1-1 1 0 0,-3-1-1 0 0,-1 0 1 0 0,-29 36-1 0 0,44-65-153 0 0,0-1 0 0 0,-1 0 0 0 0,0 0-1 0 0,0-1 1 0 0,0 0 0 0 0,-1 0 0 0 0,0-1 0 0 0,-18 9 0 0 0,22-12 31 0 0,-1 0-1 0 0,0-1 1 0 0,0 0 0 0 0,1 0 0 0 0,-1-1 0 0 0,-1 0 0 0 0,1 0 0 0 0,0 0 0 0 0,0-1 0 0 0,0 1 0 0 0,0-1 0 0 0,-1-1 0 0 0,1 0 0 0 0,0 1 0 0 0,0-2 0 0 0,-11-3 0 0 0,-2-6-2266 0 0,9 0-2673 0 0,1-1-2044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5:08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41 176 17503 0 0,'0'0'858'0'0,"11"-6"188"0"0,-8 4-975 0 0,0-1 0 0 0,0 0-1 0 0,0 0 1 0 0,-1-1 0 0 0,1 1-1 0 0,-1-1 1 0 0,0 1 0 0 0,0-1-1 0 0,3-7 1 0 0,-3 5 197 0 0,1-1 1 0 0,-1 0-1 0 0,0 0 0 0 0,1-13 0 0 0,-3 13-397 0 0,1 0 314 0 0,0 0-1 0 0,-1-1 0 0 0,-2-13 1 0 0,2 20-129 0 0,0-1 1 0 0,0 1 0 0 0,-1-1-1 0 0,1 0 1 0 0,-1 1-1 0 0,1-1 1 0 0,-1 1 0 0 0,0-1-1 0 0,1 1 1 0 0,-1-1 0 0 0,0 1-1 0 0,0 0 1 0 0,0-1 0 0 0,0 1-1 0 0,0 0 1 0 0,-1 0 0 0 0,1 0-1 0 0,0 0 1 0 0,0 0 0 0 0,-1 0-1 0 0,1 0 1 0 0,-1 0 0 0 0,-1 0-1 0 0,2 0-58 0 0,0 1-1 0 0,0 0 1 0 0,1 0-1 0 0,-1 0 1 0 0,0 0-1 0 0,0 0 1 0 0,0 0-1 0 0,0 0 1 0 0,0 0 0 0 0,1 0-1 0 0,-1 0 1 0 0,0 1-1 0 0,0-1 1 0 0,0 0-1 0 0,1 0 1 0 0,-1 1-1 0 0,0-1 1 0 0,0 1-1 0 0,1-1 1 0 0,-1 1-1 0 0,0-1 1 0 0,1 1-1 0 0,-1-1 1 0 0,0 1-1 0 0,1-1 1 0 0,-1 1-1 0 0,1 0 1 0 0,-1-1 0 0 0,1 1-1 0 0,-1 1 1 0 0,-13 27 151 0 0,9-17-71 0 0,2-6 44 0 0,0 0 0 0 0,1-1 0 0 0,-1 1 0 0 0,2 0 0 0 0,-1 0-1 0 0,1 0 1 0 0,0 0 0 0 0,-1 12 0 0 0,-2 11 360 0 0,3-25-430 0 0,0 0 0 0 0,0 0-1 0 0,0 0 1 0 0,1 0 0 0 0,0 0 0 0 0,0 0 0 0 0,0 0 0 0 0,0 0 0 0 0,1 0-1 0 0,-1-1 1 0 0,2 5 0 0 0,-1-5-42 0 0,0 1-1 0 0,0-1 1 0 0,0 0-1 0 0,1 0 1 0 0,-1 0 0 0 0,1 0-1 0 0,0 0 1 0 0,0-1-1 0 0,0 1 1 0 0,0 0-1 0 0,0-1 1 0 0,1 1-1 0 0,-1-1 1 0 0,1 0 0 0 0,-1 0-1 0 0,1 0 1 0 0,0 0-1 0 0,0-1 1 0 0,0 1-1 0 0,0-1 1 0 0,0 1-1 0 0,0-1 1 0 0,0 0 0 0 0,1 0-1 0 0,-1-1 1 0 0,0 1-1 0 0,1-1 1 0 0,-1 1-1 0 0,0-1 1 0 0,1 0-1 0 0,-1 0 1 0 0,1-1 0 0 0,-1 1-1 0 0,0-1 1 0 0,4 0-1 0 0,1-2-446 0 0,-1 1-1 0 0,1-1 1 0 0,-1 0-1 0 0,1-1 0 0 0,-1 0 1 0 0,0 0-1 0 0,0-1 1 0 0,-1 1-1 0 0,0-1 1 0 0,12-12-1 0 0,4-7-7420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5:08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0 13824 0 0,'-13'64'2112'0'0,"-10"54"3743"0"0,9-38-4744 0 0,-21 92 882 0 0,26-128-1554 0 0,4-1-236 0 0,5-35-386 0 0,-1 0 0 0 0,0 0 0 0 0,0 0 0 0 0,0 0 0 0 0,-5 12 0 0 0</inkml:trace>
  <inkml:trace contextRef="#ctx0" brushRef="#br0" timeOffset="1">1 276 11520 0 0,'0'0'1224'0'0,"5"-2"-1224"0"0,3 2 0 0 0,-1 0 1760 0 0,1 0 319 0 0,5 0 57 0 0,2 0 8 0 0,2 2-1440 0 0,-1 0-296 0 0,2-2-56 0 0,-1 5-16 0 0,2 1-112 0 0,4 1-16 0 0,-4-2-8 0 0,1 2 0 0 0,6 2-1744 0 0,-1-5-352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5:08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1 16384 0 0,'-30'65'1919'0'0,"13"-28"-1199"0"0,-14 44 0 0 0,14-22 91 0 0,3 1-1 0 0,-6 66 0 0 0,5 123 29 0 0,15-245-838 0 0,3 87 74 0 0,-2-81-60 0 0,1 0-1 0 0,0-1 1 0 0,0 1-1 0 0,1-1 0 0 0,0 1 1 0 0,1-1-1 0 0,4 9 1 0 0,-7-16-119 0 0,1 1 0 0 0,0 0 1 0 0,0-1-1 0 0,0 1 0 0 0,1-1 1 0 0,-1 0-1 0 0,5 4 1 0 0,-6-5-58 0 0,0 0 0 0 0,0-1 1 0 0,1 1-1 0 0,-1 0 1 0 0,1 0-1 0 0,-1-1 1 0 0,1 1-1 0 0,-1-1 1 0 0,1 1-1 0 0,-1-1 0 0 0,1 0 1 0 0,-1 1-1 0 0,1-1 1 0 0,0 0-1 0 0,-1 0 1 0 0,4 0-1 0 0,8-5-1150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5:09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1 293 19319 0 0,'0'0'940'0'0,"11"-1"223"0"0,-6-1-1013 0 0,0 1 0 0 0,1-1-1 0 0,-1 0 1 0 0,0 0 0 0 0,6-4 0 0 0,-7 4 98 0 0,0 0-1 0 0,0 0 1 0 0,1 0 0 0 0,-1 0-1 0 0,1 1 1 0 0,-1 0 0 0 0,1 0-1 0 0,8-1 1 0 0,-12 2-241 0 0,-1 0-1 0 0,1 0 1 0 0,0 0 0 0 0,0 0-1 0 0,0 0 1 0 0,0 0 0 0 0,0 0 0 0 0,0 0-1 0 0,-1 1 1 0 0,1-1 0 0 0,0 0-1 0 0,0 1 1 0 0,0-1 0 0 0,0 1 0 0 0,-1-1-1 0 0,1 1 1 0 0,0-1 0 0 0,-1 1-1 0 0,1-1 1 0 0,0 1 0 0 0,-1 0 0 0 0,1-1-1 0 0,-1 1 1 0 0,1 0 0 0 0,-1-1-1 0 0,1 2 1 0 0,0 0 2 0 0,0 0 0 0 0,-1 0-1 0 0,0 0 1 0 0,1 0 0 0 0,-1 0-1 0 0,0 0 1 0 0,0 0 0 0 0,0 0-1 0 0,0 0 1 0 0,0 0 0 0 0,-1 2 0 0 0,-1 6 4 0 0,-1-1-1 0 0,0 0 1 0 0,-6 14 0 0 0,-13 11-93 0 0,21-28 64 0 0,2-5 5 0 0,0 0-1 0 0,0 0 0 0 0,0 0 0 0 0,0 0 1 0 0,0 0-1 0 0,0 0 0 0 0,0 0 0 0 0,1 0 1 0 0,-1-1-1 0 0,0 1 0 0 0,0 0 0 0 0,1-1 1 0 0,-1 1-1 0 0,2 0 0 0 0,43 8 230 0 0,-30-6 8 0 0,-1 0 0 0 0,1 1 0 0 0,20 8 0 0 0,-32-10-194 0 0,-1 0 1 0 0,1-1-1 0 0,0 1 0 0 0,-1 1 1 0 0,0-1-1 0 0,1 1 0 0 0,-1-1 1 0 0,0 1-1 0 0,0 0 0 0 0,-1 0 1 0 0,1 0-1 0 0,0 0 0 0 0,-1 1 1 0 0,0-1-1 0 0,0 1 0 0 0,0-1 1 0 0,3 8-1 0 0,-5-8-26 0 0,0-1 0 0 0,1 1 0 0 0,-1-1-1 0 0,0 1 1 0 0,0-1 0 0 0,0 1 0 0 0,-1-1 0 0 0,1 1-1 0 0,-1-1 1 0 0,1 1 0 0 0,-1-1 0 0 0,0 1 0 0 0,0-1-1 0 0,0 0 1 0 0,0 1 0 0 0,0-1 0 0 0,0 0 0 0 0,-1 0-1 0 0,-1 2 1 0 0,0 1 4 0 0,-1-1 1 0 0,1 0-1 0 0,-1 0 0 0 0,0-1 0 0 0,0 1 1 0 0,0-1-1 0 0,0 1 0 0 0,-6 2 0 0 0,6-4-105 0 0,0 0 0 0 0,0-1 0 0 0,0 1 0 0 0,0-1 0 0 0,0 0 0 0 0,0 0 0 0 0,0 0 0 0 0,-1 0 0 0 0,1-1 0 0 0,0 1 0 0 0,-7-2 0 0 0,9 1 20 0 0,0 0-1 0 0,0-1 0 0 0,0 1 1 0 0,0-1-1 0 0,0 0 0 0 0,0 1 0 0 0,0-1 1 0 0,0 0-1 0 0,1 0 0 0 0,-1-1 1 0 0,0 1-1 0 0,1 0 0 0 0,-1 0 1 0 0,0-1-1 0 0,1 1 0 0 0,0-1 1 0 0,-1 1-1 0 0,1-1 0 0 0,0 0 1 0 0,0 0-1 0 0,0 1 0 0 0,0-1 1 0 0,0 0-1 0 0,-1-4 0 0 0,-3-12-2680 0 0,2-4-4951 0 0</inkml:trace>
  <inkml:trace contextRef="#ctx0" brushRef="#br0" timeOffset="1">485 1 19319 0 0,'8'4'940'0'0,"0"2"-721"0"0,1-1 0 0 0,-1 1 0 0 0,-1 1-1 0 0,1 0 1 0 0,-1 0 0 0 0,0 0 0 0 0,-1 1-1 0 0,0 0 1 0 0,0 0 0 0 0,-1 0 0 0 0,0 1-1 0 0,0 0 1 0 0,-1 0 0 0 0,0 0 0 0 0,3 12-1 0 0,-3-7 50 0 0,-1-1 0 0 0,0 1 0 0 0,-1 0-1 0 0,-1 0 1 0 0,0 1 0 0 0,-1-1-1 0 0,-3 23 1 0 0,0-14-63 0 0,-2 0-1 0 0,-1-1 1 0 0,-16 42-1 0 0,-10 19 48 0 0,13-29-557 0 0,-3-1 0 0 0,-35 62 1 0 0,37-85-6008 0 0,-3-2-2169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2:3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0 10424 0 0,'-8'1'634'0'0,"0"-1"1"0"0,0 2 0 0 0,1-1-1 0 0,-1 1 1 0 0,0 0 0 0 0,-9 4-1 0 0,16-5 20 0 0,-6 0 2713 0 0,13 4-3216 0 0,1 0-1 0 0,0 1 1 0 0,0-2-1 0 0,0 1 1 0 0,12 4-1 0 0,42 16 147 0 0,-11-8-82 0 0,0-3 0 0 0,2-2-1 0 0,0-2 1 0 0,0-2 0 0 0,0-3-1 0 0,60-1 1 0 0,125-10 502 0 0,-1-1-162 0 0,-88 5-444 0 0,90 2-2 0 0,-82 2 132 0 0,48 1 99 0 0,340-3 504 0 0,-375-4-557 0 0,154-8 442 0 0,-4 0-93 0 0,-289 11-636 0 0,358 2-16 0 0,-113 5 212 0 0,-45-2 264 0 0,-152-1-216 0 0,142 7 847 0 0,-184-7-1056 0 0,1-1 1 0 0,38-4-1 0 0,-15-5 127 0 0,-53 6-177 0 0,1-1-6 0 0,1 0 0 0 0,-1 1 0 0 0,0 0 0 0 0,1 0 0 0 0,-1 1 0 0 0,0 0 0 0 0,13 2 0 0 0,-14 1-603 0 0,-4-1-1403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5:11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135 405 5984 0 0,'-28'-14'764'0'0,"-28"-21"0"0"0,44 27 32 0 0,8 6-292 0 0,-1-1 1 0 0,0-1-1 0 0,1 1 0 0 0,0-1 0 0 0,-8-7 1 0 0,12 11-410 0 0,-1-1 0 0 0,1 0 0 0 0,-1 0 0 0 0,1 0 0 0 0,-1 0 1 0 0,1 0-1 0 0,-1 0 0 0 0,1 0 0 0 0,0 0 0 0 0,0 0 0 0 0,-1 0 0 0 0,1 0 0 0 0,0 0 1 0 0,0 0-1 0 0,0 0 0 0 0,0 0 0 0 0,0 0 0 0 0,0 0 0 0 0,1 0 0 0 0,-1 0 1 0 0,0 0-1 0 0,0 0 0 0 0,1 0 0 0 0,-1 0 0 0 0,0 0 0 0 0,1 0 0 0 0,-1 0 1 0 0,1 0-1 0 0,0 1 0 0 0,-1-1 0 0 0,1 0 0 0 0,0 0 0 0 0,-1 0 0 0 0,1 1 0 0 0,0-1 1 0 0,0 0-1 0 0,1 0 0 0 0,1-1 50 0 0,0 0 1 0 0,0 0-1 0 0,1 0 1 0 0,-1 0-1 0 0,1 0 1 0 0,-1 1-1 0 0,1 0 1 0 0,6-2-1 0 0,34-5 567 0 0,-31 6-500 0 0,220-22 1896 0 0,-153 17-1567 0 0,464-23 2345 0 0,1 19-1990 0 0,-47 2-990 0 0,3-20 152 0 0,-1-18 1272 0 0,-227 20-670 0 0,35-25-660 0 0,-216 30-2793 0 0,-88 22 1770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4:51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37 113 8288 0 0,'0'0'638'0'0,"-1"-3"389"0"0,-3-7-104 0 0,2 5-100 0 0,1 0 0 0 0,-1 0 0 0 0,1 0 1 0 0,0-1-1 0 0,0-7 0 0 0,0 7-351 0 0,1 0 0 0 0,0 0 0 0 0,1 0 0 0 0,-1 0 0 0 0,1 0 0 0 0,1 0 0 0 0,-1 1 0 0 0,3-9 1415 0 0,4 35-454 0 0,-5-5-1254 0 0,0 1 0 0 0,-1-1-1 0 0,-1 29 1 0 0,-1-12-83 0 0,-3 220 136 0 0,-17-1-48 0 0,1-26 461 0 0,16-193-647 0 0,1-14-4 0 0,1 0 0 0 0,0 0 0 0 0,2 0 0 0 0,3 24 0 0 0,-1-29-320 0 0,0 2-373 0 0,-1-5-6397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4:53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437 1 11288 0 0,'0'0'514'0'0,"0"1"-6"0"0,0 5 4076 0 0,0-5-4302 0 0,0-1 0 0 0,0 1 0 0 0,0 0 0 0 0,1 0 0 0 0,-1-1 0 0 0,0 1 0 0 0,1 0 0 0 0,-1 0 0 0 0,1-1-1 0 0,-1 1 1 0 0,1 0 0 0 0,-1-1 0 0 0,1 1 0 0 0,0 0 0 0 0,19 15 934 0 0,-16-13-996 0 0,2 1-117 0 0,-1-1 0 0 0,1 1 0 0 0,0-1 0 0 0,0-1 1 0 0,0 1-1 0 0,0-1 0 0 0,0 0 0 0 0,1 0 0 0 0,11 1 0 0 0,4-1-188 0 0,36-1 0 0 0,-9 0-74 0 0,-7 0 42 0 0,53 6-84 0 0,61 10 255 0 0,-18 4 57 0 0,67 7 171 0 0,398 19 709 0 0,535-47-130 0 0,-60-63-506 0 0,-526 13-73 0 0,-425 36 2 0 0,33-2-268 0 0,0 16 438 0 0,-159 0-450 0 0,11 1 90 0 0,1 0 0 0 0,-1 0-1 0 0,0 1 1 0 0,0 1 0 0 0,19 7-1 0 0,-29-9-73 0 0,1 0 1 0 0,-1 0-1 0 0,0 1 0 0 0,0-1 0 0 0,1 1 0 0 0,-1 0 1 0 0,-1-1-1 0 0,1 1 0 0 0,0 0 0 0 0,0 0 0 0 0,-1 0 1 0 0,1 1-1 0 0,-1-1 0 0 0,1 0 0 0 0,-1 1 0 0 0,0-1 1 0 0,0 0-1 0 0,0 1 0 0 0,-1-1 0 0 0,1 1 0 0 0,0 0 0 0 0,-1-1 1 0 0,1 4-1 0 0,-1 7-3 0 0,0 0 0 0 0,0 1 0 0 0,-5 21 0 0 0,1 10-10 0 0,-6 132-7 0 0,0 2 0 0 0,7-9 0 0 0,-2-3 131 0 0,4-150 36 0 0,-1-1 1 0 0,-4 19-1 0 0,5-33-136 0 0,1-1-1 0 0,-1 1 1 0 0,0-1-1 0 0,0 1 1 0 0,0-1-1 0 0,0 1 0 0 0,0-1 1 0 0,0 0-1 0 0,0 0 1 0 0,0 1-1 0 0,-1-1 0 0 0,1 0 1 0 0,0 0-1 0 0,-1 0 1 0 0,1 0-1 0 0,-1 0 0 0 0,1 0 1 0 0,-1-1-1 0 0,1 1 1 0 0,-1-1-1 0 0,0 1 1 0 0,1-1-1 0 0,-1 1 0 0 0,0-1 1 0 0,1 0-1 0 0,-3 0 1 0 0,-6 1 3 0 0,0 0 1 0 0,0-2 0 0 0,-13 0-1 0 0,17 0-7 0 0,-379-22 113 0 0,307 21-129 0 0,-129-3 42 0 0,199 5-53 0 0,-581 8 0 0 0,65 17 0 0 0,83-3 0 0 0,62-13 0 0 0,230-6 0 0 0,-29 0 0 0 0,-257-16 0 0 0,-191-1 0 0 0,-5-16 0 0 0,577 24 4 0 0,-266-20 56 0 0,314 26-79 0 0,-5-1-295 0 0,0 1-1 0 0,1 0 0 0 0,-1 0 1 0 0,0 1-1 0 0,0 1 0 0 0,-11 2 1 0 0,10-1-865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4:53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25 124 2760 0 0,'-1'-2'202'0'0,"-15"-17"-443"0"0,15 18 423 0 0,0 0 0 0 0,0 0-1 0 0,1 0 1 0 0,-1 0 0 0 0,0 0 0 0 0,1 0 0 0 0,0 0 0 0 0,-1-1 0 0 0,1 1 0 0 0,-1 0-1 0 0,1 0 1 0 0,0 0 0 0 0,0 0 0 0 0,0-1 0 0 0,0 1 0 0 0,0 0 0 0 0,0-2-1 0 0,4-16 10267 0 0,-4 15-9793 0 0,1 1 0 0 0,-1-1 0 0 0,1 0-1 0 0,0 1 1 0 0,0 0 0 0 0,1-1 0 0 0,-1 1 0 0 0,4-5-1 0 0,-4 5-394 0 0,1 0 0 0 0,-1 0 0 0 0,0-1-1 0 0,0 1 1 0 0,1-6 824 0 0,5 15-615 0 0,-5-4-455 0 0,0 1 0 0 0,0-1 0 0 0,0 1 0 0 0,-1 0 0 0 0,1-1-1 0 0,-1 1 1 0 0,1 0 0 0 0,-1 0 0 0 0,0 0 0 0 0,0 1 0 0 0,0-1 0 0 0,0 5 0 0 0,4 42 80 0 0,-5-49-90 0 0,0 105 242 0 0,-13 109 0 0 0,-2 40 75 0 0,15-223-561 0 0,6 47-1 0 0,-4-70 157 0 0,-1 0 0 0 0,2 1-1 0 0,-1-1 1 0 0,1 0 0 0 0,0 0-1 0 0,1 0 1 0 0,0-1 0 0 0,1 1 0 0 0,7 10-1 0 0,-11-17-69 0 0,1 0-1 0 0,-1-1 1 0 0,1 1-1 0 0,0 0 1 0 0,0-1-1 0 0,-1 1 0 0 0,1-1 1 0 0,0 0-1 0 0,0 0 1 0 0,0 0-1 0 0,0 0 1 0 0,1 0-1 0 0,-1 0 1 0 0,0 0-1 0 0,0 0 1 0 0,1-1-1 0 0,-1 1 1 0 0,0-1-1 0 0,0 0 1 0 0,5 0-1 0 0,13-4-1748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4:54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84 7368 0 0,'2'-24'646'0'0,"-1"19"-592"0"0,-1 0-1 0 0,1-1 1 0 0,0 1 0 0 0,2-6-1 0 0,-3 9 331 0 0,1-1 0 0 0,1 1-1 0 0,-1 0 1 0 0,0 0 0 0 0,0-1-1 0 0,1 1 1 0 0,1-2 0 0 0,-2 4-111 0 0,-1-1 1 0 0,1 0 0 0 0,-1 1-1 0 0,1-1 1 0 0,-1 1 0 0 0,1 0-1 0 0,-1-1 1 0 0,1 1 0 0 0,-1-1-1 0 0,1 1 1 0 0,-1 0 0 0 0,1-1-1 0 0,0 1 1 0 0,-1 0 0 0 0,1 0-1 0 0,0-1 1 0 0,-1 1 0 0 0,1 0-1 0 0,0 0 1 0 0,-1 0 0 0 0,1 0-1 0 0,1 0 1 0 0,-1 0-173 0 0,0 1 1 0 0,0-1-1 0 0,0 1 0 0 0,0-1 1 0 0,-1 1-1 0 0,1-1 0 0 0,0 1 1 0 0,0 0-1 0 0,-1-1 0 0 0,1 1 1 0 0,0 0-1 0 0,-1 0 0 0 0,1-1 1 0 0,0 1-1 0 0,-1 0 0 0 0,1 0 1 0 0,-1 1-1 0 0,3 4 141 0 0,-1 0 1 0 0,1 0-1 0 0,-2 1 0 0 0,1-1 0 0 0,-1 1 1 0 0,0-1-1 0 0,0 1 0 0 0,-1-1 0 0 0,0 12 1 0 0,-2 7 396 0 0,-5 27 1 0 0,6-47-542 0 0,-36 156 2031 0 0,-2 16-1961 0 0,37-165-314 0 0,1 0 0 0 0,0 1 0 0 0,1-1 0 0 0,1 0 0 0 0,2 20 0 0 0,0-17-362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4:54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14 124 9216 0 0,'-2'-6'268'0'0,"0"1"0"0"0,0 0 0 0 0,0-1 0 0 0,1 0 0 0 0,0 1 0 0 0,0-1 0 0 0,0-9 0 0 0,0-8 4357 0 0,3-23 3441 0 0,10 58-7151 0 0,-8-1-765 0 0,0 0 0 0 0,-1 1 0 0 0,-1-1 0 0 0,1 1 0 0 0,0 13 0 0 0,-3-23-129 0 0,5 49 328 0 0,-3 0 0 0 0,-5 71 0 0 0,-20 100 92 0 0,15-170-316 0 0,3-1 1 0 0,3 102-1 0 0,3-149-56 0 0,-1 0 0 0 0,1-1-1 0 0,0 1 1 0 0,-1-1 0 0 0,2 1-1 0 0,-1-1 1 0 0,0 1 0 0 0,3 4 0 0 0,-3-6-194 0 0,0-1 1 0 0,0 0-1 0 0,0 0 1 0 0,0 0-1 0 0,0 0 1 0 0,0 0-1 0 0,0 0 1 0 0,0 0-1 0 0,3 2 1 0 0,-3-3-482 0 0,1 1 0 0 0,-1-1 0 0 0,0 1 1 0 0,1-1-1 0 0,-1 0 0 0 0,0 1 0 0 0,1-1 1 0 0,-1 0-1 0 0,1 0 0 0 0,-1 0 0 0 0,3 0 0 0 0,7-2-7929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4:56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9672 0 0,'0'0'4025'0'0,"1"8"-813"0"0,0 10-2183 0 0,0 1 1 0 0,-1-1 0 0 0,-1 1-1 0 0,0-1 1 0 0,-7 30 0 0 0,7-41-823 0 0,-2 6-226 0 0,-1 7-265 0 0,1 1 0 0 0,0 0 0 0 0,2 0 0 0 0,0 0 0 0 0,4 36 0 0 0,1-41-7455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4:56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8 2760 0 0,'-16'7'8130'0'0,"21"-7"-4346"0"0,35-7-1968 0 0,-31 5-1504 0 0,0 0 0 0 0,0 0 0 0 0,1 1 0 0 0,-1 0 0 0 0,0 1 0 0 0,17 1 0 0 0,-24 0-296 0 0,0-1 0 0 0,0 1-1 0 0,0 0 1 0 0,0-1 0 0 0,0 1-1 0 0,0 0 1 0 0,-1 0 0 0 0,1 0 0 0 0,0 0-1 0 0,-1 1 1 0 0,1-1 0 0 0,-1 0 0 0 0,1 1-1 0 0,-1-1 1 0 0,0 1 0 0 0,1-1-1 0 0,-1 1 1 0 0,0 0 0 0 0,0-1 0 0 0,0 1-1 0 0,0 0 1 0 0,0 0 0 0 0,-1 0 0 0 0,1 0-1 0 0,-1 0 1 0 0,1 0 0 0 0,-1 0 0 0 0,0 0-1 0 0,1 0 1 0 0,-1 0 0 0 0,0 3-1 0 0,-1 7 17 0 0,1 0 0 0 0,-2 0-1 0 0,1 0 1 0 0,-5 13 0 0 0,3-13 78 0 0,-13 67 1173 0 0,16-78-1257 0 0,0 0-1 0 0,0 0 1 0 0,0 0 0 0 0,0-1 0 0 0,0 1 0 0 0,0 0 0 0 0,0 0 0 0 0,0 0 0 0 0,0-1-1 0 0,0 1 1 0 0,1 0 0 0 0,-1 0 0 0 0,0-1 0 0 0,1 1 0 0 0,-1 0 0 0 0,0 0 0 0 0,1-1 0 0 0,-1 1-1 0 0,1 0 1 0 0,-1-1 0 0 0,1 1 0 0 0,-1-1 0 0 0,1 1 0 0 0,0 0 0 0 0,0 0 20 0 0,1 0 0 0 0,-1-1 1 0 0,1 1-1 0 0,-1-1 1 0 0,1 1-1 0 0,-1-1 0 0 0,1 1 1 0 0,0-1-1 0 0,-1 0 1 0 0,1 0-1 0 0,2 0 0 0 0,2 0 152 0 0,-1 0-1 0 0,1-1 1 0 0,-1 0 0 0 0,1 0-1 0 0,0-1 1 0 0,5-2-1 0 0,82-38-2369 0 0,-71 31 748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4:57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86 8288 0 0,'0'0'2181'0'0,"6"-3"791"0"0,15-20 568 0 0,-17 18-3145 0 0,1-1 0 0 0,0 1 0 0 0,1 0 1 0 0,7-6-1 0 0,-3 5 203 0 0,1 0 1 0 0,22-9 0 0 0,-32 15-596 0 0,-1 0 0 0 0,0 0 1 0 0,0 0-1 0 0,1 0 0 0 0,-1 0 1 0 0,0 0-1 0 0,0 0 1 0 0,1 0-1 0 0,-1 0 0 0 0,0 0 1 0 0,0 0-1 0 0,0 0 0 0 0,1 0 1 0 0,-1 0-1 0 0,0 0 0 0 0,0 1 1 0 0,1-1-1 0 0,-1 0 0 0 0,0 0 1 0 0,0 0-1 0 0,0 0 0 0 0,0 0 1 0 0,1 1-1 0 0,-1-1 0 0 0,0 0 1 0 0,0 0-1 0 0,0 0 1 0 0,0 1-1 0 0,0-1 0 0 0,1 0 1 0 0,-1 0-1 0 0,0 0 0 0 0,0 1 1 0 0,0-1-1 0 0,0 0 0 0 0,0 0 1 0 0,0 1-1 0 0,0-1 0 0 0,0 0 1 0 0,0 1-1 0 0,1 7-14 0 0,-1-3 23 0 0,-1 0-1 0 0,0 0 0 0 0,0 0 0 0 0,0-1 1 0 0,-1 1-1 0 0,1 0 0 0 0,-1-1 0 0 0,0 1 0 0 0,-1-1 1 0 0,-2 5-1 0 0,0-2 79 0 0,0 0 0 0 0,0 0 1 0 0,-1 0-1 0 0,-10 9 0 0 0,16-13-110 0 0,6-1 4 0 0,4-1-12 0 0,7-2 149 0 0,-1-1 1 0 0,32-7-1 0 0,-8 0 356 0 0,-36 9-417 0 0,0-1-5 0 0,0 0 1 0 0,0 0 0 0 0,0 0-1 0 0,0 1 1 0 0,0 0 0 0 0,0 0-1 0 0,0 0 1 0 0,0 0 0 0 0,0 0-1 0 0,0 1 1 0 0,0 0 0 0 0,0 0-1 0 0,7 3 1 0 0,-11-4-47 0 0,1 1 0 0 0,-1 0 1 0 0,1-1-1 0 0,-1 1 0 0 0,1 0 0 0 0,-1-1 0 0 0,0 1 0 0 0,1 0 1 0 0,-1-1-1 0 0,0 1 0 0 0,0 0 0 0 0,1 0 0 0 0,-1-1 1 0 0,0 1-1 0 0,0 0 0 0 0,0 0 0 0 0,0 0 0 0 0,0-1 0 0 0,0 1 1 0 0,0 0-1 0 0,0 0 0 0 0,0-1 0 0 0,-1 1 0 0 0,1 0 1 0 0,0 0-1 0 0,-1 1 0 0 0,-3 7 32 0 0,0 0 0 0 0,-1-1 0 0 0,1 1 0 0 0,-2-1 1 0 0,1 0-1 0 0,-1 0 0 0 0,-1 0 0 0 0,-6 6 0 0 0,-65 52-147 0 0,48-41-166 0 0,23-20 44 0 0,3-1-57 0 0,0-1 0 0 0,0 0 0 0 0,-1 0-1 0 0,1-1 1 0 0,-1 1 0 0 0,0-1 0 0 0,-4 2 0 0 0,-42 16-1215 0 0,8-1-18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4:57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21 156 10136 0 0,'-7'6'588'0'0,"-6"4"4951"0"0,13-30-3883 0 0,3 12-1412 0 0,0 1 0 0 0,0-1 0 0 0,1 0 0 0 0,0 1-1 0 0,5-7 1 0 0,12-25 1083 0 0,-18 34-1117 0 0,0-1 1 0 0,0 1-1 0 0,1-1 0 0 0,-1 1 1 0 0,7-6-1 0 0,-9 10-6 0 0,-1 4-200 0 0,0 1 0 0 0,0-1 0 0 0,0 1 0 0 0,0-1 0 0 0,1 0 0 0 0,0 1 0 0 0,2 5 0 0 0,0 7-14 0 0,-2-12 10 0 0,-1 0 0 0 0,1 0 0 0 0,0 0 0 0 0,0-1 0 0 0,0 1 0 0 0,1 0 0 0 0,-1-1 0 0 0,5 7 930 0 0,-5-10-927 0 0,1 0-1 0 0,0 0 1 0 0,0 0-1 0 0,0-1 1 0 0,-1 1-1 0 0,1-1 1 0 0,0 1 0 0 0,-1-1-1 0 0,4-1 1 0 0,1-2 61 0 0,-1-1 0 0 0,0 1 0 0 0,1-1 0 0 0,-2 0 0 0 0,1 0 0 0 0,6-8 1 0 0,21-38-2514 0 0,-28 45 1437 0 0,-1-1-4036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2:39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13 3224 0 0,'0'0'7329'0'0,"-15"-10"1609"0"0,11 7-8590 0 0,3 3-172 0 0,-8 6 215 0 0,8-6-329 0 0,1 0-1 0 0,0 0 1 0 0,-1 0 0 0 0,1 0 0 0 0,0 1 0 0 0,-1-1 0 0 0,1 0 0 0 0,0 0 0 0 0,0 0 0 0 0,-1 1 0 0 0,1-1 0 0 0,0 0 0 0 0,0 0 0 0 0,-1 1 0 0 0,1-1 0 0 0,0 0 0 0 0,0 1 0 0 0,0-1 0 0 0,-1 0 0 0 0,1 0 0 0 0,0 1 0 0 0,0-1 0 0 0,0 0 0 0 0,0 1 0 0 0,0-1 0 0 0,0 0 0 0 0,0 1 0 0 0,8 5 85 0 0,0-1-1364 0 0,-2-1-3732 0 0,2-1-1965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4:58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0 10136 0 0,'-11'11'1220'0'0,"5"-5"-392"0"0,2 1 1 0 0,-1 0 0 0 0,1 0-1 0 0,0 1 1 0 0,0-1-1 0 0,-3 10 1 0 0,3-6-267 0 0,3-9-516 0 0,1-1 11 0 0,-1 0 1 0 0,1 0 0 0 0,-1 0-1 0 0,1 1 1 0 0,0-1 0 0 0,-1 0-1 0 0,1 0 1 0 0,0 1 0 0 0,0-1-1 0 0,0 0 1 0 0,0 0 0 0 0,0 1-1 0 0,0-1 1 0 0,1 0 0 0 0,-1 0-1 0 0,0 1 1 0 0,1-1 0 0 0,-1 0-1 0 0,1 0 1 0 0,-1 0 0 0 0,1 1-1 0 0,1 1 1 0 0,-2-3-53 0 0,0 1-1 0 0,0-1 1 0 0,1 0-1 0 0,-1 1 1 0 0,0-1 0 0 0,1 1-1 0 0,-1-1 1 0 0,0 0-1 0 0,1 1 1 0 0,-1-1 0 0 0,0 0-1 0 0,1 0 1 0 0,-1 1-1 0 0,1-1 1 0 0,-1 0 0 0 0,1 0-1 0 0,-1 0 1 0 0,1 1-1 0 0,-1-1 1 0 0,0 0 0 0 0,1 0-1 0 0,-1 0 1 0 0,1 0-1 0 0,0 0 1 0 0,15-4 124 0 0,11-13-64 0 0,-21 11-65 0 0,0 1 0 0 0,0-2 0 0 0,5-6 0 0 0,8-9 0 0 0,-15 18-2 0 0,2-2-92 0 0,1-1 1 0 0,9-14 0 0 0,-16 21 89 0 0,0-1 1 0 0,1 1-1 0 0,-1 0 1 0 0,0 0-1 0 0,0 0 1 0 0,1 0-1 0 0,-1-1 0 0 0,0 1 1 0 0,0 0-1 0 0,1 0 1 0 0,-1 0-1 0 0,0 0 1 0 0,0 0-1 0 0,1 0 1 0 0,-1 0-1 0 0,0 0 1 0 0,1 0-1 0 0,-1 0 1 0 0,0 0-1 0 0,0 0 0 0 0,1 0 1 0 0,-1 0-1 0 0,0 0 1 0 0,1 0-1 0 0,-1 0 1 0 0,0 0-1 0 0,0 0 1 0 0,1 0-1 0 0,-1 1 1 0 0,0-1-1 0 0,0 0 1 0 0,1 0-1 0 0,-1 0 0 0 0,0 0 1 0 0,0 1-1 0 0,1-1 1 0 0,-1 0-1 0 0,0 0 1 0 0,0 1-1 0 0,0-1 1 0 0,0 0-1 0 0,1 0 1 0 0,-1 1-1 0 0,0-1 1 0 0,0 0-1 0 0,0 0 0 0 0,0 1 1 0 0,0-1-1 0 0,0 0 1 0 0,0 0-1 0 0,0 1 1 0 0,1 2-11 0 0,-1 1 1 0 0,1-1-1 0 0,-1 0 1 0 0,0 0-1 0 0,0 1 1 0 0,0-1-1 0 0,-1 0 1 0 0,1 0-1 0 0,-2 5 1 0 0,-1 14 14 0 0,2-6-1 0 0,1-7 56 0 0,3-7-1134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4:58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38 4144 0 0,'0'0'191'0'0,"0"15"26"0"0,-31 112 8463 0 0,19-87-7224 0 0,11-37-1505 0 0,1 0 0 0 0,-1 0 1 0 0,1 0-1 0 0,0 0 1 0 0,-1 0-1 0 0,2 4 1 0 0,0 5-3608 0 0,1-3-932 0 0</inkml:trace>
  <inkml:trace contextRef="#ctx0" brushRef="#br0" timeOffset="1">203 0 6912 0 0,'3'13'304'0'0,"-6"-6"64"0"0,1 3-296 0 0,-6 3-72 0 0,2 1 0 0 0,0 2 0 0 0,3-1 1696 0 0,0 2 328 0 0,1-2 64 0 0,-4 3 16 0 0,6-4-1592 0 0,-5 4-320 0 0,2-2-64 0 0,-1 1-4488 0 0,4 3-896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4:59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39 10136 0 0,'0'-2'151'0'0,"-1"-1"0"0"0,1 1-1 0 0,-1 0 1 0 0,0 0 0 0 0,0 0 0 0 0,0-1 0 0 0,0 1 0 0 0,0 0 0 0 0,-1 0 0 0 0,1 0 0 0 0,-1 1 0 0 0,1-1 0 0 0,-1 0 0 0 0,-3-2 0 0 0,4 3 60 0 0,-1 0 0 0 0,0 0 1 0 0,1 1-1 0 0,-1-1 0 0 0,0 1 1 0 0,0-1-1 0 0,1 1 1 0 0,-1-1-1 0 0,0 1 0 0 0,0 0 1 0 0,0 0-1 0 0,1 0 0 0 0,-1 0 1 0 0,0 0-1 0 0,0 1 0 0 0,0-1 1 0 0,1 0-1 0 0,-1 1 0 0 0,0 0 1 0 0,-2 0-1 0 0,-11 6 390 0 0,0 0 0 0 0,0 1 0 0 0,-24 18 0 0 0,29-19-417 0 0,-10 6 112 0 0,4-2 147 0 0,-22 17-1 0 0,34-24-380 0 0,0-1-1 0 0,1 1 0 0 0,-1-1 1 0 0,1 1-1 0 0,0 0 0 0 0,0 0 1 0 0,1 1-1 0 0,-1-1 0 0 0,1 0 1 0 0,-3 9-1 0 0,5-12-59 0 0,-1 0 0 0 0,1-1 1 0 0,0 1-1 0 0,0 0 0 0 0,0-1 0 0 0,0 1 0 0 0,0 0 0 0 0,0-1 1 0 0,0 1-1 0 0,1 0 0 0 0,-1-1 0 0 0,0 1 0 0 0,0 0 0 0 0,0-1 1 0 0,1 1-1 0 0,-1 0 0 0 0,0-1 0 0 0,1 1 0 0 0,-1-1 0 0 0,0 1 1 0 0,1-1-1 0 0,-1 1 0 0 0,1-1 0 0 0,-1 1 0 0 0,1-1 0 0 0,-1 1 1 0 0,1-1-1 0 0,-1 0 0 0 0,1 1 0 0 0,0-1 0 0 0,-1 0 0 0 0,1 1 1 0 0,-1-1-1 0 0,1 0 0 0 0,1 1 0 0 0,25 5 57 0 0,-24-6-52 0 0,86 5 423 0 0,7 1 681 0 0,-93-6-1096 0 0,0 1 0 0 0,0-1 0 0 0,0 1 0 0 0,0 0 0 0 0,0 0-1 0 0,0 0 1 0 0,0 0 0 0 0,0 1 0 0 0,-1-1 0 0 0,1 1 0 0 0,0 0-1 0 0,-1-1 1 0 0,0 1 0 0 0,1 0 0 0 0,-1 1 0 0 0,0-1 0 0 0,3 4-1 0 0,-4-4-8 0 0,1 0-1 0 0,-1 1 1 0 0,0-1-1 0 0,0 1 0 0 0,0-1 1 0 0,-1 1-1 0 0,1-1 0 0 0,0 1 1 0 0,-1 0-1 0 0,0-1 1 0 0,0 1-1 0 0,0 0 0 0 0,0-1 1 0 0,0 1-1 0 0,0 0 0 0 0,-1-1 1 0 0,1 1-1 0 0,-1 0 1 0 0,1-1-1 0 0,-3 4 0 0 0,-2 9 35 0 0,-2-1-1 0 0,-7 13 0 0 0,11-22-429 0 0,0 0 0 0 0,0-1 0 0 0,-1 1 0 0 0,1-1 0 0 0,-1 0-1 0 0,0 0 1 0 0,-1 0 0 0 0,-5 5 0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5:00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75 211 5064 0 0,'-5'8'1086'0'0,"1"0"1"0"0,1 0 0 0 0,-1 0-1 0 0,1 0 1 0 0,0 1 0 0 0,-2 13-1 0 0,-3 9 837 0 0,-28 86-179 0 0,33-109-3787 0 0</inkml:trace>
  <inkml:trace contextRef="#ctx0" brushRef="#br0" timeOffset="1">63 1 14912 0 0,'0'0'1639'0'0,"0"7"-1639"0"0,-3-2 0 0 0,3 5 0 0 0,-3-3 0 0 0,3 1-128 0 0,0 2 33 0 0,0 0-6449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5:00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13536 0 0,'0'0'1224'0'0,"12"4"-984"0"0,-7-4 331 0 0,1 0 1 0 0,0 0 0 0 0,0 0 0 0 0,-1-1 0 0 0,1 0-1 0 0,7-2 1 0 0,-9 2-293 0 0,1 0-1 0 0,-1 0 1 0 0,0 0 0 0 0,0 1-1 0 0,1-1 1 0 0,-1 1 0 0 0,0 0-1 0 0,1 0 1 0 0,-1 1 0 0 0,0-1-1 0 0,1 1 1 0 0,-1 0 0 0 0,5 1-1 0 0,-8-1-249 0 0,0-1-1 0 0,0 1 1 0 0,0-1-1 0 0,-1 1 1 0 0,1 0 0 0 0,0 0-1 0 0,0-1 1 0 0,0 1-1 0 0,0 0 1 0 0,-1 0-1 0 0,1 0 1 0 0,0 0-1 0 0,-1 0 1 0 0,1 0-1 0 0,-1 0 1 0 0,1 0-1 0 0,-1 0 1 0 0,1 0 0 0 0,-1 2-1 0 0,1-1-14 0 0,-1 1 0 0 0,0 0 0 0 0,0 0 0 0 0,0 0 0 0 0,0 0 0 0 0,0-1 0 0 0,-1 6 0 0 0,-1 0-49 0 0,0-1-1 0 0,-1 0 1 0 0,0 0 0 0 0,0 0-1 0 0,-5 9 1 0 0,-11 12-292 0 0,-42 48-1 0 0,61-76 328 0 0,0 0 0 0 0,0 1 0 0 0,0-1 0 0 0,0 0 0 0 0,0 0 0 0 0,0 0 0 0 0,0 0 0 0 0,-1 0 0 0 0,1 0 0 0 0,0 1 0 0 0,0-1 0 0 0,0 0 0 0 0,0 0 0 0 0,0 0 0 0 0,0 0 0 0 0,0 1 0 0 0,0-1 0 0 0,0 0 0 0 0,0 0 0 0 0,0 0 0 0 0,0 0 0 0 0,0 1 0 0 0,0-1 0 0 0,0 0 1 0 0,0 0-1 0 0,0 0 0 0 0,0 0 0 0 0,0 1 0 0 0,0-1 0 0 0,1 0 0 0 0,-1 0 0 0 0,0 0 0 0 0,0 0 0 0 0,0 0 0 0 0,0 0 0 0 0,0 1 0 0 0,0-1 0 0 0,0 0 0 0 0,0 0 0 0 0,1 0 0 0 0,-1 0 0 0 0,0 0 0 0 0,0 0 0 0 0,0 0 0 0 0,0 0 0 0 0,0 1 0 0 0,1-1 0 0 0,-1 0 0 0 0,0 0 0 0 0,0 0 0 0 0,0 0 0 0 0,0 0 0 0 0,1 0 0 0 0,-1 0 0 0 0,0 0 0 0 0,0 0 0 0 0,0 0 0 0 0,0 0 0 0 0,1 0 0 0 0,-1 0 0 0 0,0 0 0 0 0,11 0-11 0 0,21-10-525 0 0,1-1 0 0 0,32-16 1 0 0,-30 13-1277 0 0,-15 4 569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5:01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3224 0 0,'-1'1'6345'0'0,"-7"0"-3512"0"0,-25 1 1633 0 0,28-1-4146 0 0,0 0-1 0 0,0 0 1 0 0,0 1-1 0 0,0-1 1 0 0,0 1 0 0 0,0 0-1 0 0,0 1 1 0 0,1-1-1 0 0,-1 1 1 0 0,1 0-1 0 0,0 0 1 0 0,0 0-1 0 0,-4 4 1 0 0,6-5-257 0 0,0 0-1 0 0,0 1 1 0 0,0-1 0 0 0,0 0 0 0 0,1 1-1 0 0,-1-1 1 0 0,1 1 0 0 0,-1-1-1 0 0,1 1 1 0 0,0 0 0 0 0,0 0-1 0 0,0-1 1 0 0,1 1 0 0 0,-1 0-1 0 0,1 0 1 0 0,0 0 0 0 0,-1 0 0 0 0,1 0-1 0 0,0 0 1 0 0,1 0 0 0 0,-1-1-1 0 0,0 1 1 0 0,1 0 0 0 0,0 0-1 0 0,0 0 1 0 0,0 0 0 0 0,0-1 0 0 0,0 1-1 0 0,0 0 1 0 0,1-1 0 0 0,-1 1-1 0 0,1-1 1 0 0,-1 0 0 0 0,1 1-1 0 0,0-1 1 0 0,0 0 0 0 0,0 0 0 0 0,1 0-1 0 0,-1 0 1 0 0,0-1 0 0 0,4 3-1 0 0,0-1-215 0 0,0 0-1 0 0,1-1 0 0 0,-1 0 1 0 0,1 0-1 0 0,0 0 1 0 0,0-1-1 0 0,-1 0 0 0 0,1 0 1 0 0,10 0-1 0 0,-1-2-675 0 0,1 0 0 0 0,30-6 1 0 0,-14 0-1150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5:01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13824 0 0,'-1'0'37'0'0,"1"0"1"0"0,0 1 0 0 0,0-1 0 0 0,0 0-1 0 0,0 0 1 0 0,-1 0 0 0 0,1 0 0 0 0,0 0-1 0 0,0 0 1 0 0,0 1 0 0 0,0-1 0 0 0,-1 0-1 0 0,1 0 1 0 0,0 0 0 0 0,0 1 0 0 0,0-1-1 0 0,0 0 1 0 0,0 0 0 0 0,0 0 0 0 0,0 1-1 0 0,0-1 1 0 0,0 0 0 0 0,-1 0 0 0 0,1 0-1 0 0,0 1 1 0 0,0-1 0 0 0,0 0-1 0 0,0 0 1 0 0,0 0 0 0 0,0 1 0 0 0,0-1-1 0 0,1 0 1 0 0,-1 0 0 0 0,0 1 0 0 0,0-1-1 0 0,0 0 1 0 0,0 0 0 0 0,0 0 0 0 0,0 1-1 0 0,0-1 1 0 0,0 0 0 0 0,1 0 0 0 0,10 5 1349 0 0,24-1 875 0 0,-31-3-1843 0 0,28-4 810 0 0,-29 2-1294 0 0,1 0-1 0 0,0 1 1 0 0,-1-1 0 0 0,1 1 0 0 0,-1 0-1 0 0,1 0 1 0 0,0 0 0 0 0,-1 0-1 0 0,1 0 1 0 0,0 1 0 0 0,-1 0 0 0 0,1 0-1 0 0,-1 0 1 0 0,4 2 0 0 0,-1 1-1637 0 0</inkml:trace>
  <inkml:trace contextRef="#ctx0" brushRef="#br0" timeOffset="1">48 116 15864 0 0,'0'0'1595'0'0,"3"0"-1461"0"0,5 1-18 0 0,0-1 0 0 0,1 0 0 0 0,-1 0 0 0 0,0-1 0 0 0,0 0 0 0 0,1 0 0 0 0,12-5 0 0 0,59-23 314 0 0,-53 18-460 0 0,27-10-608 0 0,-26 12 234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5:01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37 7832 0 0,'0'0'705'0'0,"4"-5"-201"0"0,1-3 2110 0 0,-3 6-1613 0 0,-1 0 0 0 0,0 0 0 0 0,1 0 0 0 0,-1 1-1 0 0,1-1 1 0 0,-1 0 0 0 0,1 1 0 0 0,2-2 0 0 0,-3 2-777 0 0,1 0 1 0 0,-1 1-1 0 0,0-1 1 0 0,1 1-1 0 0,-1 0 1 0 0,1-1 0 0 0,-1 1-1 0 0,0 0 1 0 0,1 0-1 0 0,1 0 1 0 0,4-2-92 0 0,-7 2-138 0 0,1 0 0 0 0,-1 0 0 0 0,0 0 0 0 0,0 0 0 0 0,0 0 0 0 0,1 0 0 0 0,-1 0-1 0 0,0 0 1 0 0,0 0 0 0 0,1 0 0 0 0,-1 0 0 0 0,0 0 0 0 0,0 0 0 0 0,1 0 0 0 0,-1 0 0 0 0,0 0 0 0 0,0 0 0 0 0,1 0 0 0 0,-1 0 0 0 0,0 0 0 0 0,0 0-1 0 0,0 0 1 0 0,1 0 0 0 0,-1 1 0 0 0,0-1 0 0 0,0 0 0 0 0,0 0 0 0 0,1 0 0 0 0,-1 0 0 0 0,0 0 0 0 0,0 1 0 0 0,0-1 0 0 0,0 0 0 0 0,0 0-1 0 0,1 0 1 0 0,-1 1 0 0 0,0-1 0 0 0,0 0 0 0 0,0 0 0 0 0,0 0 0 0 0,0 1 0 0 0,0-1 0 0 0,0 0 0 0 0,0 0 0 0 0,0 1 0 0 0,0-1 0 0 0,0 0 0 0 0,0 0-1 0 0,0 1 1 0 0,0-1 0 0 0,1 3 5 0 0,-1 1 0 0 0,0-1 0 0 0,0 0 0 0 0,0 1 0 0 0,-1-1 0 0 0,1 0 0 0 0,-1 1 0 0 0,1-1 0 0 0,-1 0 0 0 0,0 0 0 0 0,0 0 0 0 0,-1 0 0 0 0,1 0 0 0 0,-1 0 0 0 0,-2 5 0 0 0,-6 11 0 0 0,2-2 0 0 0,-3 7 0 0 0,11-24 0 0 0,0 1 0 0 0,0-1 0 0 0,0 0 0 0 0,0 1 0 0 0,0-1 0 0 0,0 1 0 0 0,0-1 0 0 0,0 0 0 0 0,0 1 0 0 0,0-1 0 0 0,0 1 0 0 0,0-1 0 0 0,0 0 0 0 0,0 1 0 0 0,0-1 0 0 0,0 1 0 0 0,1-1 0 0 0,-1 0 0 0 0,0 1 0 0 0,0-1 0 0 0,0 0 0 0 0,1 1 0 0 0,-1-1 0 0 0,0 0 0 0 0,0 1 0 0 0,1-1 0 0 0,-1 0 0 0 0,0 0 0 0 0,1 1 0 0 0,-1-1 0 0 0,0 0 0 0 0,1 0 0 0 0,-1 0 0 0 0,1 1 0 0 0,-1-1 0 0 0,0 0 0 0 0,1 0 0 0 0,-1 0 0 0 0,0 0 0 0 0,1 0 0 0 0,-1 0 0 0 0,1 0 0 0 0,-1 0 0 0 0,1 0 0 0 0,-1 0 0 0 0,0 0 0 0 0,1 0 0 0 0,8 1 16 0 0,0 0-1 0 0,0-1 0 0 0,0 0 0 0 0,0-1 1 0 0,0 0-1 0 0,0 0 0 0 0,15-5 0 0 0,2 1 41 0 0,-10 3 151 0 0,0 0-1 0 0,-1 1 1 0 0,1 1 0 0 0,0 1 0 0 0,30 4 0 0 0,-45-4-182 0 0,0 0 0 0 0,0 1 0 0 0,-1-1 0 0 0,1 0 0 0 0,0 0 1 0 0,0 0-1 0 0,-1 1 0 0 0,1-1 0 0 0,0 0 0 0 0,-1 1 0 0 0,1 1 0 0 0,-1-2-6 0 0,0 1 0 0 0,1 0 1 0 0,-1 0-1 0 0,0 0 0 0 0,0 0 0 0 0,-1-1 0 0 0,1 1 0 0 0,0 0 0 0 0,-1 0 0 0 0,1 0 0 0 0,-1-1 0 0 0,1 1 1 0 0,-1 0-1 0 0,0-1 0 0 0,0 1 0 0 0,0 0 0 0 0,0-1 0 0 0,0 1 0 0 0,-2 2 0 0 0,-4 3 63 0 0,0 1-1 0 0,-10 8 0 0 0,11-12-52 0 0,-15 14-13 0 0,0-1 1 0 0,-2-2-1 0 0,0 0 0 0 0,-32 14 1 0 0,-12 0-3636 0 0,47-20-4346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5:04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1 8864 0 0,'-1'1'110'0'0,"1"0"0"0"0,-1 0 0 0 0,0 0 1 0 0,0 1-1 0 0,0-1 0 0 0,-1-1 0 0 0,1 1 0 0 0,0 0 1 0 0,0 0-1 0 0,0 0 0 0 0,-1 0 0 0 0,1-1 1 0 0,0 1-1 0 0,-1-1 0 0 0,1 1 0 0 0,0-1 0 0 0,-3 1 1 0 0,-27 1 2648 0 0,9-2-1236 0 0,18 1-1346 0 0,0-1-1 0 0,-1 1 0 0 0,1 0 1 0 0,0 1-1 0 0,0-1 0 0 0,0 1 1 0 0,0-1-1 0 0,0 1 0 0 0,1 0 1 0 0,-1 1-1 0 0,1-1 1 0 0,-1 1-1 0 0,1-1 0 0 0,0 1 1 0 0,0 0-1 0 0,0 0 0 0 0,-5 7 1 0 0,-6 9 463 0 0,1 0 0 0 0,0 2 1 0 0,-14 32-1 0 0,22-43-435 0 0,1 1-1 0 0,1 0 1 0 0,0-1-1 0 0,0 2 1 0 0,1-1-1 0 0,0 0 1 0 0,1 0-1 0 0,1 1 1 0 0,0 19-1 0 0,1-28-163 0 0,-1 1-1 0 0,1-1 0 0 0,-1 1 1 0 0,1-1-1 0 0,0 0 0 0 0,0 1 1 0 0,1-1-1 0 0,-1 0 0 0 0,1 0 1 0 0,-1 0-1 0 0,1 0 0 0 0,0 0 1 0 0,0 0-1 0 0,0 0 0 0 0,1-1 1 0 0,-1 1-1 0 0,1-1 0 0 0,-1 0 0 0 0,1 0 1 0 0,0 0-1 0 0,0 0 0 0 0,0 0 1 0 0,0 0-1 0 0,0-1 0 0 0,0 1 1 0 0,0-1-1 0 0,1 0 0 0 0,-1 0 1 0 0,4 0-1 0 0,-2 0 23 0 0,1 0 1 0 0,-1 0-1 0 0,1-1 1 0 0,0 0-1 0 0,-1 0 0 0 0,1-1 1 0 0,-1 1-1 0 0,1-1 0 0 0,-1 0 1 0 0,1-1-1 0 0,-1 0 1 0 0,0 1-1 0 0,0-2 0 0 0,0 1 1 0 0,0 0-1 0 0,0-1 1 0 0,6-5-1 0 0,-3 1-35 0 0,0 0 0 0 0,0 0-1 0 0,-1-1 1 0 0,-1 0 0 0 0,1-1 0 0 0,-1 1 0 0 0,-1-1 0 0 0,1-1-1 0 0,-2 1 1 0 0,1-1 0 0 0,5-18 0 0 0,-6 13-119 0 0,0-1 0 0 0,-1 0 0 0 0,-1 0 0 0 0,0 0 0 0 0,-2 0 0 0 0,1-1 0 0 0,-3-16 1 0 0,1 6-2122 0 0,-2 17 906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5:04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17623 0 0,'-1'8'1066'0'0,"0"1"0"0"0,-1 0 0 0 0,1 0 0 0 0,-5 9 0 0 0,-17 49-526 0 0,-2 9-507 0 0,19-53-859 0 0,-2 8-4911 0 0,0-6-1554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2:42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14832 0 0,'0'0'332'0'0,"9"-17"960"0"0,-5 14-1158 0 0,0 1 1 0 0,1 0 0 0 0,-1 0 0 0 0,1 0 0 0 0,-1 0 0 0 0,1 0 0 0 0,0 1 0 0 0,0 0 0 0 0,0 0 0 0 0,7 0 0 0 0,3-1 56 0 0,41-5 179 0 0,1 2 1 0 0,85 4-1 0 0,-70 2-269 0 0,209 12 453 0 0,-50-1 1116 0 0,109 5 81 0 0,-105-4-1006 0 0,-17-2-646 0 0,150 5 248 0 0,322 7 435 0 0,-321-5 78 0 0,-103-12-468 0 0,13 0-252 0 0,177-7 170 0 0,-188-3-240 0 0,227-19 1207 0 0,-426 18-1259 0 0,118-3 80 0 0,-64 4-67 0 0,313 0 193 0 0,-248 5-149 0 0,95 10 188 0 0,-151-4-185 0 0,499 12 694 0 0,-339-27-429 0 0,-185 3-18 0 0,-1-4-309 0 0,-101 8-25 0 0,-1 0 0 0 0,1 0 1 0 0,-1 0-1 0 0,0-1 0 0 0,1 1 0 0 0,-1-1 0 0 0,0 0 1 0 0,0 0-1 0 0,6-4 0 0 0,-9 5-167 0 0,-4-9-3769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5:05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13824 0 0,'0'0'1246'0'0,"5"-1"-996"0"0,8-2 676 0 0,-1-1 1 0 0,15-8 0 0 0,21-6 1066 0 0,-28 12-1446 0 0,47-11 1011 0 0,-60 16-1382 0 0,0 0 0 0 0,0 1 0 0 0,0-1 0 0 0,0 1-1 0 0,0 1 1 0 0,0-1 0 0 0,11 3 0 0 0,-16-2-157 0 0,0-1 1 0 0,0 1-1 0 0,0 0 1 0 0,1-1-1 0 0,-1 1 1 0 0,0 1-1 0 0,0-1 1 0 0,0 0-1 0 0,-1 0 1 0 0,1 1-1 0 0,0-1 1 0 0,0 1-1 0 0,-1-1 1 0 0,1 1-1 0 0,-1 0 1 0 0,1-1-1 0 0,-1 1 1 0 0,2 3-1 0 0,-2-2-14 0 0,0 1-1 0 0,0-1 0 0 0,0 0 1 0 0,0 0-1 0 0,0 1 1 0 0,-1-1-1 0 0,0 0 0 0 0,0 1 1 0 0,0-1-1 0 0,0 1 1 0 0,-1 3-1 0 0,-1 5 1 0 0,-1-1 0 0 0,0 0 0 0 0,-1 1 0 0 0,0-1 0 0 0,-1-1 0 0 0,-6 12 0 0 0,0-5 12 0 0,-23 29 0 0 0,19-27-213 0 0,11-11 38 0 0,4-1 25 0 0,1-6 133 0 0,0 0-1 0 0,1 0 1 0 0,-1 0 0 0 0,0-1 0 0 0,1 1 0 0 0,-1 0-1 0 0,0-1 1 0 0,1 0 0 0 0,-1 1 0 0 0,0-1-1 0 0,1 0 1 0 0,-1 1 0 0 0,1-1 0 0 0,-1 0 0 0 0,1 0-1 0 0,-1 0 1 0 0,1 0 0 0 0,1-1 0 0 0,30-4 137 0 0,6-7-1489 0 0,-16 5-264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5:05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18 3680 0 0,'0'0'284'0'0,"7"-8"65"0"0,-2 7 1412 0 0,-5 1-1455 0 0,0 0 0 0 0,1 0 0 0 0,-1 0 0 0 0,1 0 0 0 0,-1 0-1 0 0,1 0 1 0 0,-1 0 0 0 0,1 0 0 0 0,-1 0 0 0 0,1-1 0 0 0,-1 1 0 0 0,0 0 0 0 0,1 0 0 0 0,1-2 1836 0 0,-1 1-1836 0 0,-1 1 0 0 0,0 0 0 0 0,0-1 0 0 0,1 1-1 0 0,-1-1 1 0 0,0 1 0 0 0,0 0 0 0 0,0-1 0 0 0,1 0 0 0 0,-1 0 438 0 0,-17 4-5 0 0,16-3-634 0 0,0 0 0 0 0,0 0 0 0 0,1 0 0 0 0,-1 0 0 0 0,0 1 0 0 0,0-1 0 0 0,1 0 0 0 0,-1 0 0 0 0,0 1 0 0 0,0-1 1 0 0,1 1-1 0 0,-1-1 0 0 0,0 0 0 0 0,1 1 0 0 0,-1 0 0 0 0,1-1 0 0 0,-1 1 0 0 0,0-1 0 0 0,0 1 0 0 0,24 7 1107 0 0,-19-7-982 0 0,0 0 0 0 0,0-1-1 0 0,0 0 1 0 0,0 1 0 0 0,0-1 0 0 0,1-1-1 0 0,-1 1 1 0 0,0 0 0 0 0,0-1 0 0 0,0 0 0 0 0,5-2-1 0 0,14-2 595 0 0,29-2 792 0 0,-52 7-1615 0 0,1 0-1 0 0,0 0 0 0 0,-1 0 1 0 0,1 0-1 0 0,-1 0 1 0 0,1 0-1 0 0,-1 0 1 0 0,1 0-1 0 0,0 0 0 0 0,-1 0 1 0 0,1 0-1 0 0,-1 1 1 0 0,1-1-1 0 0,-1 0 1 0 0,1 0-1 0 0,-1 1 0 0 0,1-1 1 0 0,-1 0-1 0 0,1 1 1 0 0,-1-1-1 0 0,1 0 1 0 0,-1 1-1 0 0,0-1 0 0 0,1 1 1 0 0,-1-1-1 0 0,1 0 1 0 0,-1 1-1 0 0,0-1 1 0 0,0 1-1 0 0,1-1 0 0 0,-1 1 1 0 0,0-1-1 0 0,0 1 1 0 0,1 0-1 0 0,-1-1 0 0 0,0 1 1 0 0,0-1-1 0 0,0 1 1 0 0,0-1-1 0 0,0 2 1 0 0,0 0-2 0 0,0-1 1 0 0,-1 1 0 0 0,1 0 0 0 0,-1 0 0 0 0,1 0 0 0 0,-1-1-1 0 0,-1 4 1 0 0,-3 3 0 0 0,0-1 0 0 0,0 0 0 0 0,-1 0 0 0 0,0 0 0 0 0,-11 10 0 0 0,-39 26 0 0 0,53-42 0 0 0,3-1 0 0 0,-1 0 0 0 0,0 1 0 0 0,1-1 0 0 0,-1 0 0 0 0,1 0 0 0 0,-1 1 0 0 0,1-1 0 0 0,0 0 0 0 0,-1 1 0 0 0,1-1 0 0 0,-1 1 0 0 0,1-1 0 0 0,0 1 0 0 0,-1-1 0 0 0,1 1 0 0 0,0-1 0 0 0,-1 1 0 0 0,1-1 0 0 0,0 1 0 0 0,0-1 0 0 0,-1 2 0 0 0,1-2 0 0 0,0 0 0 0 0,0 0 0 0 0,0 0 0 0 0,0 0 0 0 0,0 0 0 0 0,0 0 0 0 0,0 0 0 0 0,0 0 0 0 0,0 1 0 0 0,0-1 0 0 0,0 0 0 0 0,-1 0 0 0 0,1 0 0 0 0,0 0 0 0 0,0 0 0 0 0,0 0 0 0 0,0 1 0 0 0,0-1 0 0 0,0 0 0 0 0,0 0 0 0 0,0 0 0 0 0,0 0 0 0 0,0 0 0 0 0,1 0 0 0 0,-1 1 0 0 0,0-1 0 0 0,0 0 0 0 0,0 0 0 0 0,0 0 0 0 0,0 0 0 0 0,0 0 0 0 0,0 0 0 0 0,0 0 0 0 0,0 0 0 0 0,0 1 0 0 0,0-1 0 0 0,0 0 0 0 0,0 0 0 0 0,1 0 0 0 0,-1 0 0 0 0,0 0 0 0 0,0 0 0 0 0,0 0 0 0 0,0 0 0 0 0,0 0 0 0 0,0 0 0 0 0,0 0 0 0 0,1 0 0 0 0,-1 0 0 0 0,0 0 0 0 0,0 0 0 0 0,0 0 0 0 0,0 0 0 0 0,0 0 0 0 0,0 0 0 0 0,0 0 0 0 0,1 0 0 0 0,-1 0 0 0 0,0 0 0 0 0,0 0 0 0 0,0 0 0 0 0,0 0 0 0 0,8-2 0 0 0,-7 2 0 0 0,111-22 0 0 0,-106 21 7 0 0,8-1-9 0 0,1 0-1 0 0,0 1 0 0 0,18 2 1 0 0,-29-1 24 0 0,-1 0 1 0 0,0 1 0 0 0,1-1 0 0 0,-1 1 0 0 0,0 0 0 0 0,0 0 0 0 0,1 0 0 0 0,-1 0 0 0 0,0 1 0 0 0,0-1 0 0 0,0 1-1 0 0,0 0 1 0 0,-1-1 0 0 0,1 2 0 0 0,0-1 0 0 0,-1 0 0 0 0,1 0 0 0 0,-1 1 0 0 0,0-1 0 0 0,3 5 0 0 0,-4-5-38 0 0,0 0 1 0 0,0 1-1 0 0,-1-1 1 0 0,1 1-1 0 0,-1-1 1 0 0,1 1-1 0 0,-1-1 1 0 0,0 1-1 0 0,0-1 1 0 0,0 1-1 0 0,0-1 1 0 0,0 1-1 0 0,0 0 1 0 0,-1-1-1 0 0,0 0 1 0 0,1 1 0 0 0,-1-1-1 0 0,0 1 1 0 0,-1 1-1 0 0,-3 7 155 0 0,-1 0 0 0 0,-11 16 0 0 0,12-20 6 0 0,-5 7-362 0 0,0-1 0 0 0,-1-1 0 0 0,-1 1 1 0 0,0-2-1 0 0,0 0 0 0 0,-1 0 0 0 0,-1-1 1 0 0,0-1-1 0 0,0 0 0 0 0,-16 7 0 0 0,7-4-8363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5:18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 4144 0 0,'0'0'4077'0'0,"-20"0"-2657"0"0,13 0-524 0 0,-11-2 7626 0 0,25-3-8178 0 0,0 1-1 0 0,1 1 0 0 0,-1-1 0 0 0,1 1 0 0 0,0 0 0 0 0,0 1 1 0 0,0 0-1 0 0,0 0 0 0 0,0 1 0 0 0,12-1 0 0 0,11 1 200 0 0,45 5 0 0 0,-40-1-33 0 0,219-3 835 0 0,-212-2-1117 0 0,26-1 134 0 0,82-13 0 0 0,-137 14-347 0 0,21-5 93 0 0,1 1 1 0 0,0 3-1 0 0,62 0 0 0 0,-91 3-100 0 0,-1 1 0 0 0,1 0 0 0 0,0 1 0 0 0,-1-1 0 0 0,1 1 0 0 0,-1 0 0 0 0,10 5 0 0 0,-11-4-22 0 0,-4-3-159 0 0,0 1 0 0 0,0 0 1 0 0,0-1-1 0 0,1 1 1 0 0,-1-1-1 0 0,0 0 1 0 0,0 1-1 0 0,0-1 1 0 0,1 0-1 0 0,-1 0 1 0 0,0 0-1 0 0,1 0 1 0 0,-1 0-1 0 0,0 0 1 0 0,0 0-1 0 0,1 0 1 0 0,-1 0-1 0 0,0-1 0 0 0,2 1 1 0 0,3-3-1491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5:25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7 229 8752 0 0,'-5'-21'398'0'0,"4"17"432"0"0,2 2-295 0 0,0 1 0 0 0,0-1 1 0 0,0 1-1 0 0,0 0 0 0 0,0 0 1 0 0,0-1-1 0 0,1 1 1 0 0,1-1-1 0 0,0 0 357 0 0,6-6 633 0 0,1 0 0 0 0,15-8 0 0 0,51-22 508 0 0,-39 21-1381 0 0,25-15-165 0 0,66-29-3187 0 0,-109 53-4805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5:26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9672 0 0,'-4'3'113'0'0,"1"-1"0"0"0,-1 1 0 0 0,1 0 0 0 0,0 1-1 0 0,0-1 1 0 0,0 1 0 0 0,0-1 0 0 0,1 1 0 0 0,0 0 0 0 0,-1 0 0 0 0,1 0 0 0 0,0 0 0 0 0,1 0 0 0 0,-1 0 0 0 0,1 0 0 0 0,0 1 0 0 0,-1 7 0 0 0,0 7 1141 0 0,1 0 0 0 0,0 0 0 0 0,3 19 1 0 0,-1-16 97 0 0,4 91 306 0 0,12 206 81 0 0,0-91-1739 0 0,-11-164-19 0 0,31 232 526 0 0,-1-30 13 0 0,66 563 1592 0 0,-86-368-1560 0 0,-16-393-484 0 0,-16 487 392 0 0,-23-201-200 0 0,-23-7 272 0 0,50-295-413 0 0,-72 342 1378 0 0,83-393-1488 0 0,-6 54 331 0 0,7-50-310 0 0,0 0-1 0 0,0 0 1 0 0,0 0 0 0 0,1 0-1 0 0,-1-1 1 0 0,1 1-1 0 0,0 0 1 0 0,0 0 0 0 0,3 5-1 0 0,-3-9-20 0 0,0 1-1 0 0,0-1 0 0 0,1 1 0 0 0,-1-1 0 0 0,0 0 0 0 0,1 1 0 0 0,-1-1 0 0 0,1 0 1 0 0,-1 0-1 0 0,1 0 0 0 0,0 0 0 0 0,-1 0 0 0 0,1-1 0 0 0,0 1 0 0 0,0 0 0 0 0,-1-1 0 0 0,5 1 1 0 0,34 4 11 0 0,-29-4 13 0 0,24 1-412 0 0,0 3 0 0 0,1 1-1 0 0,-2 1 1 0 0,45 16-1 0 0,29 23-4290 0 0,-73-28-3551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5:42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4 8288 0 0,'-5'-2'671'0'0,"0"2"0"0"0,0-1 1 0 0,0 1-1 0 0,0-1 0 0 0,0 2 1 0 0,0-1-1 0 0,-1 0 0 0 0,1 1 0 0 0,0 0 1 0 0,1 0-1 0 0,-1 0 0 0 0,0 1 1 0 0,0 0-1 0 0,0 0 0 0 0,-4 3 0 0 0,-4 1 2 0 0,1 1 0 0 0,0 1-1 0 0,0 0 1 0 0,-13 13-1 0 0,12-9-346 0 0,1 0-1 0 0,1 1 0 0 0,0 1 1 0 0,0 0-1 0 0,-10 19 0 0 0,20-32-311 0 0,0 1 0 0 0,0-1 0 0 0,1 1 0 0 0,-1 0 0 0 0,0 0-1 0 0,1-1 1 0 0,-1 1 0 0 0,1 0 0 0 0,-1 0 0 0 0,1-1 0 0 0,0 1 0 0 0,0 0 0 0 0,0 0-1 0 0,0 0 1 0 0,0-1 0 0 0,0 1 0 0 0,0 0 0 0 0,1 0 0 0 0,-1 0 0 0 0,1 2 0 0 0,1-2 17 0 0,-1 1 0 0 0,1-1 0 0 0,-1 0 1 0 0,1 0-1 0 0,0 0 0 0 0,0 0 1 0 0,-1 0-1 0 0,1 0 0 0 0,1 0 0 0 0,-1-1 1 0 0,0 1-1 0 0,4 1 0 0 0,3 2 43 0 0,0-1 0 0 0,1-1 0 0 0,0 0 0 0 0,-1 0 0 0 0,1 0 0 0 0,11 0 0 0 0,23 2 79 0 0,44 8 438 0 0,-84-13-538 0 0,0 1-1 0 0,0 1 1 0 0,0-1-1 0 0,0 0 1 0 0,0 1 0 0 0,0 0-1 0 0,-1 0 1 0 0,1 0-1 0 0,-1 0 1 0 0,5 5-1 0 0,-6-6-34 0 0,-1 0-1 0 0,0 1 0 0 0,1-1 0 0 0,-1 1 1 0 0,0 0-1 0 0,0-1 0 0 0,0 1 0 0 0,0 0 1 0 0,0 0-1 0 0,0-1 0 0 0,-1 1 0 0 0,1 0 0 0 0,-1 0 1 0 0,1 0-1 0 0,-1 0 0 0 0,0 0 0 0 0,0 0 1 0 0,1 0-1 0 0,-1 0 0 0 0,-1 0 0 0 0,1 0 1 0 0,0 0-1 0 0,-1 3 0 0 0,-1 2 25 0 0,-1 0-1 0 0,0 0 1 0 0,0 0-1 0 0,-1 0 1 0 0,0 0-1 0 0,0-1 1 0 0,0 0 0 0 0,-1 0-1 0 0,-6 7 1 0 0,6-8-104 0 0,1-1 0 0 0,-1 1-1 0 0,0-1 1 0 0,-1 0 0 0 0,1 0 0 0 0,-1 0 0 0 0,1-1 0 0 0,-1 0 0 0 0,0 0 0 0 0,-1-1 0 0 0,-6 3 0 0 0,-5-5-1983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5:43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31 178 17503 0 0,'0'0'399'0'0,"5"13"961"0"0,-4-1-1149 0 0,-1 1 0 0 0,0-1-1 0 0,-1 0 1 0 0,0 0 0 0 0,-1 0 0 0 0,-1 0 0 0 0,-5 16-1 0 0,0 7 416 0 0,-6 47-401 0 0,15-73-1291 0 0</inkml:trace>
  <inkml:trace contextRef="#ctx0" brushRef="#br0" timeOffset="1">144 11 12440 0 0,'-9'-5'544'0'0,"9"3"128"0"0,-3-2 1576 0 0,3 8-1073 0 0,-3 3 9 0 0,6-2-1608 0 0,0-1-320 0 0,0 4-63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5:43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9216 0 0,'0'0'2533'0'0,"8"0"1040"0"0,4-1-1860 0 0,0 0 1 0 0,21-4-1 0 0,51-19 909 0 0,-70 19-2221 0 0,-14 5-402 0 0,66-18 152 0 0,-59 16-54 0 0,0 1 1 0 0,1 1-1 0 0,-1-1 0 0 0,0 1 0 0 0,0 0 0 0 0,0 1 0 0 0,12 2 1 0 0,-18-3-96 0 0,0 0 1 0 0,0 0 0 0 0,0 0-1 0 0,0 1 1 0 0,0-1 0 0 0,0 1-1 0 0,0-1 1 0 0,0 1 0 0 0,0-1-1 0 0,0 1 1 0 0,0-1 0 0 0,0 1-1 0 0,0 0 1 0 0,0 0-1 0 0,-1-1 1 0 0,1 1 0 0 0,0 0-1 0 0,0 0 1 0 0,-1 0 0 0 0,1 0-1 0 0,-1 0 1 0 0,1 0 0 0 0,0 2-1 0 0,-1-1 8 0 0,1-1-1 0 0,-1 1 0 0 0,0 0 0 0 0,0 0 0 0 0,0 0 1 0 0,0 0-1 0 0,-1 0 0 0 0,1 0 0 0 0,0 0 1 0 0,-1-1-1 0 0,1 1 0 0 0,-3 3 0 0 0,-1 5 55 0 0,-1-1 1 0 0,-1 0-1 0 0,-12 16 0 0 0,16-23-54 0 0,-16 20 228 0 0,-25 22-1 0 0,27-29-168 0 0,0 2-1 0 0,1-1 1 0 0,-14 22 0 0 0,19-26 28 0 0,10-12-85 0 0,0 1 0 0 0,0-1 0 0 0,0 0 1 0 0,0 1-1 0 0,0-1 0 0 0,0 0 0 0 0,0 0 0 0 0,0 1 1 0 0,0-1-1 0 0,1 0 0 0 0,-1 1 0 0 0,0-1 0 0 0,0 0 0 0 0,0 0 1 0 0,0 1-1 0 0,1-1 0 0 0,-1 0 0 0 0,0 0 0 0 0,0 0 0 0 0,0 1 1 0 0,1-1-1 0 0,-1 0 0 0 0,0 0 0 0 0,0 0 0 0 0,1 0 1 0 0,-1 0-1 0 0,0 1 0 0 0,1-1 0 0 0,-1 0 0 0 0,0 0 0 0 0,0 0 1 0 0,1 0-1 0 0,9 4 163 0 0,-4-4-122 0 0,1 0 0 0 0,-1 0-1 0 0,1-1 1 0 0,-1 0 0 0 0,1 0-1 0 0,11-5 1 0 0,-5 3 18 0 0,161-47 345 0 0,-120 35-475 0 0,15-4-127 0 0,-60 16 160 0 0,-1-1 0 0 0,0 0 0 0 0,-1 0 0 0 0,1 0 0 0 0,-1-1 0 0 0,9-8 1 0 0,-14 11-31 0 0,0-1 1 0 0,-1 1 0 0 0,1-1-1 0 0,-1 1 1 0 0,0-1 0 0 0,0 0-1 0 0,0 0 1 0 0,0 0 0 0 0,0 1-1 0 0,0-1 1 0 0,-1-4 0 0 0,0 6 56 0 0,0 1 0 0 0,0 0 0 0 0,-1 0 0 0 0,1 0 0 0 0,0-1 0 0 0,-1 1 0 0 0,1 0 0 0 0,0 0 0 0 0,-1 0 0 0 0,1 0 0 0 0,-1 0 0 0 0,1-1 0 0 0,0 1 0 0 0,-1 0 0 0 0,1 0 0 0 0,0 0 0 0 0,-1 0 0 0 0,1 0 0 0 0,-1 0 0 0 0,1 1 0 0 0,0-1 0 0 0,-1 0 0 0 0,1 0 0 0 0,0 0 0 0 0,-1 0 0 0 0,1 0 0 0 0,-1 0 0 0 0,1 1 1 0 0,0-1-1 0 0,-1 0 0 0 0,-2 2 83 0 0,-1 0 1 0 0,1-1 0 0 0,0 1 0 0 0,0 1-1 0 0,0-1 1 0 0,0 0 0 0 0,0 1 0 0 0,0-1 0 0 0,1 1-1 0 0,-1 0 1 0 0,1 0 0 0 0,0 0 0 0 0,0 0 0 0 0,0 1-1 0 0,0-1 1 0 0,-1 5 0 0 0,1-4 63 0 0,0 1 0 0 0,0 0 0 0 0,1 0 0 0 0,0 0 0 0 0,0 0 0 0 0,0 0 1 0 0,1 0-1 0 0,-1 0 0 0 0,1 1 0 0 0,1-1 0 0 0,0 8 0 0 0,0-10-120 0 0,-1 0-1 0 0,1 0 1 0 0,0-1-1 0 0,0 1 0 0 0,0 0 1 0 0,1-1-1 0 0,-1 1 1 0 0,0-1-1 0 0,1 0 1 0 0,0 1-1 0 0,-1-1 1 0 0,1 0-1 0 0,0 0 1 0 0,0 0-1 0 0,4 3 1 0 0,-2-3-20 0 0,0 0 0 0 0,-1 0 1 0 0,1 0-1 0 0,0-1 1 0 0,-1 1-1 0 0,1-1 0 0 0,0 0 1 0 0,0 0-1 0 0,0-1 1 0 0,5 1-1 0 0,1 0-152 0 0,0-2 1 0 0,1 1-1 0 0,-1-1 0 0 0,0-1 1 0 0,1 0-1 0 0,-1 0 0 0 0,18-8 1 0 0,-15 5-801 0 0,-1-1 1 0 0,-1-1 0 0 0,19-12 0 0 0,-10 4-875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5:43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 19351 0 0,'0'0'886'0'0,"9"-2"290"0"0,30-14-254 0 0,8-1 2008 0 0,-18 9-2093 0 0,-6 2-676 0 0,0 0 1 0 0,0 1 0 0 0,0 2-1 0 0,29-2 1 0 0,-52 5-275 0 0,1 0-1 0 0,0 0 1 0 0,0 0 0 0 0,-1 1 0 0 0,1-1-1 0 0,0 0 1 0 0,0 0 0 0 0,-1 0 0 0 0,1 0-1 0 0,0 1 1 0 0,-1-1 0 0 0,1 0 0 0 0,0 1-1 0 0,-1-1 1 0 0,1 0 0 0 0,0 2 0 0 0,3 16-5225 0 0</inkml:trace>
  <inkml:trace contextRef="#ctx0" brushRef="#br0" timeOffset="1">78 264 8288 0 0,'0'0'888'0'0,"10"0"1600"0"0,-2 0 464 0 0,6-3 95 0 0,2-2 25 0 0,4-3-2272 0 0,0 1-448 0 0,3-2-88 0 0,0-2-16 0 0,1-1-248 0 0,-1-4 0 0 0,2 1 0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5:44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23039 0 0,'0'0'1126'0'0,"6"-2"63"0"0,10-5-728 0 0,19-10 0 0 0,13-6 1515 0 0,-15 16-1365 0 0,-22 6-486 0 0,-10 1-122 0 0,-1 0-1 0 0,1-1 1 0 0,0 1-1 0 0,-1 0 0 0 0,1 0 1 0 0,0 0-1 0 0,0 0 1 0 0,-1 0-1 0 0,1 0 1 0 0,0 0-1 0 0,-1 0 0 0 0,1 1 1 0 0,0-1-1 0 0,-1 0 1 0 0,1 0-1 0 0,0 0 0 0 0,-1 1 1 0 0,1-1-1 0 0,-1 0 1 0 0,1 1-1 0 0,0-1 0 0 0,-1 1 1 0 0,1-1-1 0 0,-1 1 1 0 0,1 0-1 0 0,0 0-1 0 0,-1-1 0 0 0,0 1 0 0 0,1 0 1 0 0,-1 0-1 0 0,0 0 0 0 0,0 0 0 0 0,0 0 0 0 0,1 0 0 0 0,-1 0 0 0 0,0 0 0 0 0,0 0 0 0 0,-1 0 0 0 0,1 0 1 0 0,0 0-1 0 0,0 1 0 0 0,-2 3-30 0 0,1 0 0 0 0,-1 0 0 0 0,0 0 0 0 0,0 0 0 0 0,-5 6 0 0 0,-1 2-38 0 0,0 0 0 0 0,0 0 0 0 0,2 1-1 0 0,-10 26 1 0 0,15-39 67 0 0,1 0 0 0 0,0 0 0 0 0,-1 0 0 0 0,1 0 0 0 0,0 0 0 0 0,0 0 0 0 0,0 1 0 0 0,0-1 0 0 0,0 0 0 0 0,0 0 0 0 0,0 0 0 0 0,0 0 0 0 0,1 0 0 0 0,-1 0 0 0 0,0 1 0 0 0,1-1 0 0 0,-1 0 0 0 0,1 0 0 0 0,-1 0 0 0 0,1 0 0 0 0,-1 0 0 0 0,1 0 0 0 0,0 0 0 0 0,-1-1 0 0 0,1 1 0 0 0,0 0 0 0 0,0 0 0 0 0,0 0 0 0 0,0-1 0 0 0,0 1 0 0 0,0-1 0 0 0,0 1 0 0 0,0 0 0 0 0,0-1 0 0 0,0 1 0 0 0,0-1 0 0 0,0 0 0 0 0,0 1 0 0 0,0-1 0 0 0,0 0 0 0 0,0 0 0 0 0,0 0 0 0 0,2 0 0 0 0,5 1 0 0 0,0-1 0 0 0,0 0 0 0 0,0 0 0 0 0,16-3 0 0 0,65-8 856 0 0,-89 11-850 0 0,0 0 1 0 0,0 0-1 0 0,0 0 0 0 0,0 0 1 0 0,0 0-1 0 0,0 0 0 0 0,0 0 1 0 0,0 0-1 0 0,0 0 0 0 0,0 0 0 0 0,1 0 1 0 0,-1 0-1 0 0,0 0 0 0 0,0 0 1 0 0,0 0-1 0 0,0 0 0 0 0,0 0 1 0 0,0 0-1 0 0,0 0 0 0 0,0 0 0 0 0,0 0 1 0 0,0 0-1 0 0,1 0 0 0 0,-1 0 1 0 0,0 0-1 0 0,0 1 0 0 0,0-1 1 0 0,0 0-1 0 0,0 0 0 0 0,0 0 1 0 0,0 0-1 0 0,0 0 0 0 0,0 0 0 0 0,0 0 1 0 0,0 0-1 0 0,0 0 0 0 0,0 0 1 0 0,0 0-1 0 0,0 1 0 0 0,0-1 1 0 0,0 0-1 0 0,0 0 0 0 0,0 0 1 0 0,0 0-1 0 0,0 0 0 0 0,0 0 0 0 0,0 0 1 0 0,0 0-1 0 0,0 0 0 0 0,0 1 1 0 0,0-1-1 0 0,0 0 0 0 0,0 0 1 0 0,0 0-1 0 0,0 0 0 0 0,0 0 0 0 0,0 0 1 0 0,-4 10 85 0 0,-9 8-43 0 0,-2-2-37 0 0,0-1 1 0 0,-1 0-1 0 0,0-1 1 0 0,-35 21 0 0 0,-4 5-850 0 0,32-22-999 0 0,-2-2-4749 0 0,-1 0-2326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2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422 363 8000 0 0,'8'-29'450'0'0,"2"0"1"0"0,19-38 0 0 0,-9 22 718 0 0,-7 15-443 0 0,11-25 691 0 0,-17 34-822 0 0,-4 11-72 0 0,1 0 0 0 0,-1 0 0 0 0,-1 0 0 0 0,0 0 0 0 0,0 0 0 0 0,0-12-1 0 0,-2 22-496 0 0,-1 0-1 0 0,1 1 0 0 0,0-1 1 0 0,0 0-1 0 0,0 0 0 0 0,0 0 1 0 0,0 0-1 0 0,-1 1 0 0 0,1-1 1 0 0,0 0-1 0 0,0 0 0 0 0,0 0 1 0 0,-1 0-1 0 0,1 0 0 0 0,0 0 0 0 0,0 0 1 0 0,0 0-1 0 0,-1 0 0 0 0,1 0 1 0 0,0 0-1 0 0,0 0 0 0 0,0 0 1 0 0,-1 0-1 0 0,1 0 0 0 0,0 0 1 0 0,0 0-1 0 0,0 0 0 0 0,-1 0 1 0 0,1 0-1 0 0,0 0 0 0 0,0 0 0 0 0,0 0 1 0 0,-1 0-1 0 0,1 0 0 0 0,0 0 1 0 0,0 0-1 0 0,0-1 0 0 0,-1 1 1 0 0,1 0-1 0 0,0 0 0 0 0,0 0 1 0 0,0 0-1 0 0,0-1 0 0 0,0 1 1 0 0,-1 0-1 0 0,1 0 0 0 0,0 0 0 0 0,0 0 1 0 0,0-1-1 0 0,0 1 0 0 0,0 0 1 0 0,0 0-1 0 0,0 0 0 0 0,0-1 1 0 0,0 1-1 0 0,0 0 0 0 0,0 0 1 0 0,0 0-1 0 0,0-1 0 0 0,0 1 0 0 0,0 0 1 0 0,0 0-1 0 0,0-1 0 0 0,0 1 1 0 0,0 0-1 0 0,0 0 0 0 0,-11 13 798 0 0,-5 18 19 0 0,-21 56-1 0 0,11-24-473 0 0,-193 447 1476 0 0,103-240-1687 0 0,46-104 332 0 0,25-53 1481 0 0,44-112-1448 0 0,1-3-150 0 0,3-12 41 0 0,5-19-49 0 0,43-129 279 0 0,-29 98-608 0 0,-7 18 5 0 0,24-49 0 0 0,-8 33-690 0 0,-30 62 625 0 0,0 6 46 0 0,-3 9 81 0 0,-20 64 420 0 0,10-36-514 0 0,-7 44 0 0 0,19-86-13 0 0,-18 128-541 0 0,16-97 513 0 0,1 0 0 0 0,2 33 0 0 0,7-33 623 0 0,-8-31-575 0 0,0-1 0 0 0,1 0 0 0 0,-1 0 0 0 0,0 0 0 0 0,1 0 0 0 0,-1 0 0 0 0,0 0 0 0 0,1 0 0 0 0,-1 0 0 0 0,0 0 0 0 0,1 0 0 0 0,-1 0 0 0 0,0 0 0 0 0,0-1 0 0 0,1 1 0 0 0,-1 0 0 0 0,0 0 0 0 0,1 0 0 0 0,-1 0 0 0 0,0 0 0 0 0,0-1 0 0 0,1 1 0 0 0,-1 0 0 0 0,0 0 5 0 0,17-12 105 0 0,-1-1 0 0 0,-1 0 0 0 0,0-1 0 0 0,18-22 0 0 0,-20 22-83 0 0,96-93-2052 0 0,-91 91 380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5:44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315 34 13824 0 0,'-13'-14'1392'0'0,"13"13"-1196"0"0,-2-1-1 0 0,1 1 1 0 0,0 0 0 0 0,0-1 0 0 0,0 1 0 0 0,-1 0 0 0 0,1 0 0 0 0,0 0-1 0 0,-1 0 1 0 0,1 0 0 0 0,-1 0 0 0 0,1 0 0 0 0,-1 0 0 0 0,0 1-1 0 0,1-1 1 0 0,-1 1 0 0 0,0-1 0 0 0,1 1 0 0 0,-3-1 0 0 0,-2 1 118 0 0,0 0 0 0 0,0 0 1 0 0,-1 0-1 0 0,1 1 0 0 0,0-1 1 0 0,0 1-1 0 0,0 1 0 0 0,-7 2 1 0 0,-1 1 121 0 0,1 1 0 0 0,-18 11 0 0 0,17-9-149 0 0,1 0 0 0 0,0 1-1 0 0,0 1 1 0 0,1 0 0 0 0,0 0 0 0 0,1 1 0 0 0,-16 20 0 0 0,25-27-273 0 0,0 0 1 0 0,0 1 0 0 0,0-1 0 0 0,0 0 0 0 0,1 1-1 0 0,0 0 1 0 0,-1 8 0 0 0,1-12 5 0 0,1 0-7 0 0,1 0 0 0 0,-1 0 0 0 0,0 0 0 0 0,0 0 0 0 0,0 0 0 0 0,1 0 0 0 0,-1 0 0 0 0,0-1 0 0 0,1 1 0 0 0,-1 0 0 0 0,1 0 0 0 0,-1 0 0 0 0,1 0 0 0 0,-1-1 0 0 0,1 1 0 0 0,0 0 0 0 0,-1-1 0 0 0,1 1 0 0 0,0 0 0 0 0,0-1 0 0 0,-1 1 0 0 0,1-1 0 0 0,0 1 0 0 0,0-1 1 0 0,0 1-1 0 0,0-1 0 0 0,0 0 0 0 0,-1 1 0 0 0,1-1 0 0 0,0 0 0 0 0,0 0 0 0 0,1 0 0 0 0,3 1 24 0 0,-1 0 1 0 0,1 0 0 0 0,-1 0 0 0 0,1-1-1 0 0,8 0 1 0 0,1-3 14 0 0,1 0 0 0 0,-1-1-1 0 0,0-1 1 0 0,0 0 0 0 0,14-8-1 0 0,0 1 10 0 0,-25 11-63 0 0,27-12 281 0 0,57-15 0 0 0,-78 26-254 0 0,-1 0 0 0 0,0 1 0 0 0,1 0 1 0 0,-1 0-1 0 0,1 1 0 0 0,-1 0 0 0 0,1 0 0 0 0,-1 1 0 0 0,1 0 0 0 0,-1 1 0 0 0,1 0 0 0 0,10 4 0 0 0,-16-5-5 0 0,-1 0-1 0 0,1 0 0 0 0,-1 1 0 0 0,1 0 0 0 0,-1-1 0 0 0,0 1 0 0 0,1 0 0 0 0,-1 0 0 0 0,0 0 0 0 0,0 1 1 0 0,0-1-1 0 0,-1 0 0 0 0,1 1 0 0 0,-1-1 0 0 0,1 1 0 0 0,-1-1 0 0 0,0 1 0 0 0,0 0 0 0 0,0 0 0 0 0,0-1 0 0 0,0 1 1 0 0,-1 0-1 0 0,1 0 0 0 0,-1 0 0 0 0,0 0 0 0 0,0 0 0 0 0,0 0 0 0 0,0 0 0 0 0,-1 4 0 0 0,-1 3 56 0 0,0 0-1 0 0,0 0 0 0 0,-1-1 1 0 0,-1 1-1 0 0,1-1 1 0 0,-2 1-1 0 0,-6 10 0 0 0,-11 17 106 0 0,-2-2 0 0 0,-43 51 0 0 0,47-65-91 0 0,0 0 1 0 0,-1-2-1 0 0,-1 0 1 0 0,-44 27-1 0 0,54-38-208 0 0,0-2-1 0 0,0 1 1 0 0,-1-2-1 0 0,0 0 1 0 0,0 0-1 0 0,0-1 1 0 0,-1-1 0 0 0,1 0-1 0 0,-1-1 1 0 0,0-1-1 0 0,-18 1 1 0 0,32-2 29 0 0,-1-1 0 0 0,0 1 0 0 0,0 0 0 0 0,0 0 0 0 0,1 0 0 0 0,-1 0 0 0 0,0-1 0 0 0,0 1 0 0 0,1 0 0 0 0,-1-1 0 0 0,0 1 0 0 0,1-1 0 0 0,-1 1 0 0 0,0-1 0 0 0,1 1 0 0 0,-1-1 0 0 0,1 1 1 0 0,-1-1-1 0 0,1 0 0 0 0,-1 1 0 0 0,1-1 0 0 0,-1 0 0 0 0,1 1 0 0 0,-1-1 0 0 0,1 0 0 0 0,0 1 0 0 0,0-1 0 0 0,-1 0 0 0 0,1 0 0 0 0,0 0 0 0 0,0 1 0 0 0,0-1 0 0 0,0 0 0 0 0,0 0 0 0 0,0 0 0 0 0,0-1 0 0 0,0-1-845 0 0,0 0-1 0 0,1 0 0 0 0,-1 0 1 0 0,1 0-1 0 0,0 0 1 0 0,0 0-1 0 0,0 1 0 0 0,2-5 1 0 0,7-11-6242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5:45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1 233 10136 0 0,'1'-1'464'0'0,"37"-4"219"0"0,-31 5 286 0 0,0-1 0 0 0,0 0-1 0 0,0 0 1 0 0,1-1 0 0 0,-1 1 0 0 0,9-5 0 0 0,2-3 1919 0 0,21-15-1 0 0,-22 12-2319 0 0,-1 0 0 0 0,25-26-1 0 0,-38 34-472 0 0,0 0-1 0 0,0 0 1 0 0,-1 0 0 0 0,0 0-1 0 0,0-1 1 0 0,0 1 0 0 0,0-1-1 0 0,1-5 1 0 0,4-11 517 0 0,2-7-37 0 0,-8 26-569 0 0,-1 1-1 0 0,1-1 1 0 0,-1 0 0 0 0,0 0 0 0 0,0 0 0 0 0,1 0 0 0 0,-1 1 0 0 0,-1-1-1 0 0,1 0 1 0 0,0 0 0 0 0,0 0 0 0 0,-1-2 0 0 0,0 4 26 0 0,0-1 1 0 0,1 1-1 0 0,-1 0 1 0 0,0 0 0 0 0,1 0-1 0 0,-1 0 1 0 0,1 0-1 0 0,-1 1 1 0 0,0-1-1 0 0,1 0 1 0 0,-1 0-1 0 0,1 0 1 0 0,-1 0 0 0 0,1 1-1 0 0,-1-1 1 0 0,1 0-1 0 0,-1 0 1 0 0,0 1-1 0 0,1-1 1 0 0,0 1-1 0 0,-1-1 1 0 0,1 0 0 0 0,-2 2-1 0 0,-1 2 36 0 0,-1 0-1 0 0,1 1 1 0 0,0 0 0 0 0,0-1-1 0 0,1 1 1 0 0,-1 0 0 0 0,-2 9-1 0 0,-3 5 32 0 0,2-4-57 0 0,0-1 0 0 0,1 2 0 0 0,0-1 0 0 0,-3 24 0 0 0,6-28-22 0 0,1 0 0 0 0,0 0-1 0 0,1 0 1 0 0,0 0 0 0 0,1 0 0 0 0,0 0-1 0 0,4 16 1 0 0,-4-24-56 0 0,0-1 0 0 0,-1 1-1 0 0,1-1 1 0 0,1 1 0 0 0,-1-1 0 0 0,0 1-1 0 0,1-1 1 0 0,-1 0 0 0 0,1 0 0 0 0,0 0-1 0 0,-1 0 1 0 0,1 0 0 0 0,0 0 0 0 0,0 0-1 0 0,1 0 1 0 0,-1-1 0 0 0,0 1 0 0 0,0-1-1 0 0,1 0 1 0 0,-1 0 0 0 0,1 0 0 0 0,-1 0-1 0 0,1 0 1 0 0,-1 0 0 0 0,1 0 0 0 0,0-1-1 0 0,-1 0 1 0 0,1 1 0 0 0,0-1 0 0 0,5-1-1 0 0,1 1-160 0 0,0-1-1 0 0,0-1 0 0 0,0 0 1 0 0,0 0-1 0 0,0-1 0 0 0,0 0 1 0 0,16-8-1 0 0,-10 3-729 0 0,1-1 0 0 0,20-17 0 0 0,-3 0-1059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5:45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0 23039 0 0,'0'0'1058'0'0,"0"7"339"0"0,-5 129 1099 0 0,-1 2-823 0 0,-2 42-2074 0 0,8-176 120 0 0,0 0 0 0 0,0 0 0 0 0,0 0 0 0 0,-1 0 0 0 0,1 0 0 0 0,-1-1 0 0 0,0 1 0 0 0,0 0 0 0 0,0-1 0 0 0,0 1 0 0 0,-4 5 0 0 0,-9-17-6098 0 0</inkml:trace>
  <inkml:trace contextRef="#ctx0" brushRef="#br0" timeOffset="1">7 394 22543 0 0,'0'0'232'0'0,"-1"1"0"0"0,0 0 0 0 0,1 0-1 0 0,-1-1 1 0 0,0 1 0 0 0,1 0 0 0 0,-1 0-1 0 0,1 0 1 0 0,-1 0 0 0 0,0 1 0 0 0,17-3 632 0 0,1-1 0 0 0,28-6 0 0 0,-29 4-890 0 0,0 1 0 0 0,31-2 0 0 0,-4 3-106 0 0,-21 2-528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5:45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361 6 17503 0 0,'-4'-1'100'0'0,"0"-1"-1"0"0,0 1 0 0 0,0 1 1 0 0,0-1-1 0 0,0 1 1 0 0,0-1-1 0 0,-1 1 0 0 0,1 0 1 0 0,0 1-1 0 0,0-1 0 0 0,0 1 1 0 0,0 0-1 0 0,0 0 0 0 0,-1 0 1 0 0,2 0-1 0 0,-1 1 0 0 0,0-1 1 0 0,0 1-1 0 0,0 0 0 0 0,-5 4 1 0 0,-4 3 317 0 0,-1 1 1 0 0,1 1-1 0 0,-21 22 0 0 0,10-6 196 0 0,2 1 0 0 0,1 1 0 0 0,0 1 0 0 0,3 1 0 0 0,0 1 0 0 0,-14 38 0 0 0,23-47-607 0 0,1 0 0 0 0,-9 42 1 0 0,15-50-8 0 0,0 0 1 0 0,0 0 0 0 0,2 0 0 0 0,0 0-1 0 0,3 23 1 0 0,-3-33 63 0 0,1 0-1 0 0,0 0 1 0 0,1 0-1 0 0,0 0 1 0 0,-1 0-1 0 0,1-1 1 0 0,4 7 0 0 0,-5-9-213 0 0,1 0 1 0 0,-1 0 0 0 0,1 0 0 0 0,0-1 0 0 0,-1 1 0 0 0,1 0-1 0 0,3 1 1 0 0,-4-2-440 0 0,1 0 0 0 0,-1 0-1 0 0,1 0 1 0 0,0 0 0 0 0,0-1-1 0 0,-1 1 1 0 0,1-1-1 0 0,0 1 1 0 0,0-1 0 0 0,2 1-1 0 0,14-1-7313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5:46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1 226 21023 0 0,'0'0'61'0'0,"0"0"-1"0"0,0 1 1 0 0,0-1-1 0 0,0 1 0 0 0,0-1 1 0 0,0 1-1 0 0,0-1 1 0 0,0 0-1 0 0,0 1 0 0 0,0-1 1 0 0,0 1-1 0 0,0-1 0 0 0,0 0 1 0 0,0 1-1 0 0,1-1 1 0 0,-1 1-1 0 0,0-1 0 0 0,0 0 1 0 0,0 1-1 0 0,1-1 1 0 0,-1 0-1 0 0,0 1 0 0 0,1-1 1 0 0,-1 0-1 0 0,0 1 1 0 0,0-1-1 0 0,1 0 0 0 0,-1 0 1 0 0,0 1-1 0 0,1-1 1 0 0,0 0-1 0 0,16-3 1338 0 0,-15 2-1222 0 0,0 1 0 0 0,0-1 0 0 0,0 1 0 0 0,1 0 0 0 0,-1-1 0 0 0,0 1 0 0 0,0 0 0 0 0,0 1 0 0 0,1-1 1 0 0,-1 0-1 0 0,0 1 0 0 0,0-1 0 0 0,0 1 0 0 0,0-1 0 0 0,1 1 0 0 0,-1 0 0 0 0,0 0 0 0 0,2 2 0 0 0,-2-2-158 0 0,-1-1 0 0 0,0 1 0 0 0,0 0 0 0 0,0 0 0 0 0,0 0 0 0 0,0 0 0 0 0,0 0 0 0 0,0 0 0 0 0,0 1 0 0 0,0-1 0 0 0,0 0 0 0 0,-1 0 0 0 0,1 1 0 0 0,-1-1 0 0 0,1 0 0 0 0,-1 1 0 0 0,1-1 0 0 0,-1 0 0 0 0,0 1 0 0 0,1-1 0 0 0,-1 1 0 0 0,0-1 0 0 0,0 1 0 0 0,0-1 0 0 0,0 1 0 0 0,0-1-1 0 0,-1 0 1 0 0,1 3 0 0 0,-14 38 76 0 0,8-31 8 0 0,1-1-528 0 0,5-10 419 0 0,0 1-1 0 0,0-1 0 0 0,1 1 1 0 0,-1-1-1 0 0,0 1 0 0 0,0-1 1 0 0,1 1-1 0 0,-1-1 0 0 0,0 0 1 0 0,1 1-1 0 0,-1-1 0 0 0,0 0 1 0 0,1 1-1 0 0,-1-1 0 0 0,1 0 1 0 0,-1 0-1 0 0,1 1 0 0 0,-1-1 1 0 0,1 0-1 0 0,-1 0 0 0 0,0 0 1 0 0,1 1-1 0 0,-1-1 0 0 0,1 0 1 0 0,-1 0-1 0 0,2 0 0 0 0,2 1 43 0 0,1-1 0 0 0,-1 0 0 0 0,1 1 1 0 0,0-1-1 0 0,-1-1 0 0 0,7 0 0 0 0,-6 0-93 0 0,1 0-1 0 0,-1 1 1 0 0,0 0 0 0 0,0 0-1 0 0,10 2 1 0 0,-12-2 60 0 0,-1 1 0 0 0,1 0 1 0 0,0-1-1 0 0,-1 1 0 0 0,1 1 0 0 0,-1-1 0 0 0,1 0 0 0 0,-1 1 0 0 0,0-1 0 0 0,1 1 1 0 0,-1 0-1 0 0,0-1 0 0 0,0 1 0 0 0,0 0 0 0 0,0 1 0 0 0,-1-1 0 0 0,1 0 1 0 0,0 0-1 0 0,-1 1 0 0 0,0-1 0 0 0,1 1 0 0 0,-1-1 0 0 0,0 1 0 0 0,0-1 0 0 0,-1 1 1 0 0,1 0-1 0 0,0 0 0 0 0,-1-1 0 0 0,1 5 0 0 0,-2 0 82 0 0,1 1 0 0 0,-1 0 0 0 0,0 0 0 0 0,0-1 0 0 0,-1 1 0 0 0,0-1 0 0 0,-1 1 0 0 0,1-1 0 0 0,-2 0 0 0 0,1 0 0 0 0,-1 0 0 0 0,0 0 0 0 0,0-1 0 0 0,0 1 0 0 0,-11 10 0 0 0,15-17-100 0 0,-1 1 1 0 0,1-1-1 0 0,-1 1 0 0 0,1-1 0 0 0,-1 1 1 0 0,1-1-1 0 0,-1 0 0 0 0,0 1 0 0 0,1-1 1 0 0,-1 0-1 0 0,1 1 0 0 0,-1-1 0 0 0,0 0 1 0 0,1 0-1 0 0,-1 0 0 0 0,0 1 0 0 0,1-1 1 0 0,-1 0-1 0 0,0 0 0 0 0,1 0 0 0 0,-1 0 0 0 0,0 0 1 0 0,1 0-1 0 0,-1 0 0 0 0,0-1 0 0 0,0 1 1 0 0,1 0-1 0 0,-1 0 0 0 0,1 0 0 0 0,-1-1 1 0 0,0 1-1 0 0,1 0 0 0 0,-1-1 0 0 0,1 1 1 0 0,-1 0-1 0 0,0-1 0 0 0,1 1 0 0 0,-1-1 1 0 0,1 1-1 0 0,0-1 0 0 0,-1 1 0 0 0,1-1 1 0 0,-1 0-1 0 0,1 1 0 0 0,0-1 0 0 0,-1 1 1 0 0,1-1-1 0 0,-1-1 0 0 0,-5-16-2395 0 0,3 2-4315 0 0,1-2-1540 0 0</inkml:trace>
  <inkml:trace contextRef="#ctx0" brushRef="#br0" timeOffset="1">389 1 14744 0 0,'4'4'282'0'0,"0"-1"0"0"0,0 1 1 0 0,0-1-1 0 0,1 0 0 0 0,8 5 1 0 0,-1-1-66 0 0,-2 0 1451 0 0,0 0-1 0 0,-1 1 0 0 0,0 0 1 0 0,0 0-1 0 0,10 13 0 0 0,-10-9-982 0 0,-1 0 0 0 0,1 0 0 0 0,-2 1 1 0 0,7 15-1 0 0,-8-15-578 0 0,-1 0 0 0 0,-1 0 1 0 0,0 0-1 0 0,-1 1 1 0 0,0-1-1 0 0,-1 1 0 0 0,0 0 1 0 0,-2 0-1 0 0,1 0 0 0 0,-4 25 1 0 0,-2-10-11 0 0,-1 1 0 0 0,-2-2 1 0 0,-17 44-1 0 0,7-21-408 0 0,10-27-184 0 0,-1-1 0 0 0,-18 34 0 0 0,9-28-486 0 0,-1-3-10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5:31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530 109 2760 0 0,'-4'1'4643'0'0,"-1"-9"202"0"0,3 0-3639 0 0,5-13 310 0 0,-2 16-1089 0 0,0 1 0 0 0,0 0-1 0 0,-1 0 1 0 0,0 0 0 0 0,1 0 0 0 0,-2-6 0 0 0,1 9-374 0 0,0 0 0 0 0,-1 0 0 0 0,1-1 1 0 0,-1 1-1 0 0,1 0 0 0 0,-1 0 0 0 0,1 0 1 0 0,-1 0-1 0 0,0-1 0 0 0,1 1 0 0 0,-1 0 1 0 0,0 0-1 0 0,0 0 0 0 0,0 1 0 0 0,0-1 1 0 0,0 0-1 0 0,0 0 0 0 0,0 0 0 0 0,0 1 1 0 0,0-1-1 0 0,0 1 0 0 0,-1-1 0 0 0,1 1 1 0 0,0-1-1 0 0,-2 0 0 0 0,-6-1 341 0 0,-1-1 0 0 0,1 1 0 0 0,-1 1 0 0 0,1 0 0 0 0,-11 0 0 0 0,-11-1 101 0 0,23 1-368 0 0,-1 1 1 0 0,1-1-1 0 0,-1 2 0 0 0,-9 0 1 0 0,-3 3 7 0 0,0 0 0 0 0,1 2-1 0 0,0 0 1 0 0,-19 9 0 0 0,26-9-137 0 0,0 0-1 0 0,1 2 1 0 0,0-1-1 0 0,1 1 1 0 0,-1 1 0 0 0,-18 19-1 0 0,16-13 22 0 0,1 1 0 0 0,1 0 0 0 0,0 1-1 0 0,2 1 1 0 0,0 0 0 0 0,0 0 0 0 0,2 0-1 0 0,0 1 1 0 0,1 1 0 0 0,1-1 0 0 0,1 1-1 0 0,1 0 1 0 0,1 0 0 0 0,-1 21 0 0 0,3-21 78 0 0,1 0 1 0 0,0 0-1 0 0,2 0 1 0 0,0 0-1 0 0,2 0 1 0 0,0-1-1 0 0,1 0 1 0 0,1 1-1 0 0,1-2 1 0 0,0 1-1 0 0,1-1 1 0 0,1 0-1 0 0,1-1 1 0 0,17 22-1 0 0,-22-32-30 0 0,1 0-1 0 0,0 0 1 0 0,0-1 0 0 0,1 0-1 0 0,0 0 1 0 0,0 0 0 0 0,0-1-1 0 0,1 0 1 0 0,-1-1-1 0 0,1 1 1 0 0,0-2 0 0 0,1 1-1 0 0,-1-1 1 0 0,1 0-1 0 0,-1-1 1 0 0,1 0 0 0 0,0 0-1 0 0,0-1 1 0 0,0 0 0 0 0,0-1-1 0 0,0 0 1 0 0,0 0-1 0 0,0-1 1 0 0,0 0 0 0 0,-1-1-1 0 0,13-3 1 0 0,-7 0 53 0 0,0 0 0 0 0,0-1-1 0 0,-1-1 1 0 0,1 0 0 0 0,-2-1 0 0 0,1 0 0 0 0,-1-1 0 0 0,0-1 0 0 0,-1 0-1 0 0,0 0 1 0 0,-1-1 0 0 0,0 0 0 0 0,12-19 0 0 0,6-14 153 0 0,-1 0 0 0 0,30-74 1 0 0,-51 104-267 0 0,6-15 9 0 0,-1 0 0 0 0,-2 0 0 0 0,-1-1 0 0 0,8-58 0 0 0,-15 79 33 0 0,-1-1-1 0 0,0 1 1 0 0,0 0-1 0 0,0-1 1 0 0,-1 1 0 0 0,-4-16-1 0 0,4 22-26 0 0,0 0-1 0 0,0-1 1 0 0,0 1 0 0 0,0 0-1 0 0,0 0 1 0 0,-1 0 0 0 0,1 0-1 0 0,-1 0 1 0 0,0 0-1 0 0,0 0 1 0 0,0 1 0 0 0,0-1-1 0 0,-1 1 1 0 0,1-1 0 0 0,-1 1-1 0 0,1 0 1 0 0,-1 0 0 0 0,0 0-1 0 0,0 0 1 0 0,0 0-1 0 0,-5-1 1 0 0,5 2-30 0 0,1 1-1 0 0,-1-1 1 0 0,1 1-1 0 0,-1 0 1 0 0,1 0 0 0 0,0 0-1 0 0,-1 1 1 0 0,1-1-1 0 0,-1 1 1 0 0,1-1 0 0 0,0 1-1 0 0,-1 0 1 0 0,1 0-1 0 0,0 0 1 0 0,-1 0 0 0 0,1 0-1 0 0,0 0 1 0 0,0 0-1 0 0,-2 3 1 0 0,-3 1-512 0 0,0 1-1 0 0,0 1 1 0 0,-10 12 0 0 0,3-1-1215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5:32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 5064 0 0,'0'0'389'0'0,"-15"2"-112"0"0,8 0 558 0 0,-1-1-1 0 0,1-1 0 0 0,0 0 0 0 0,-1 0 0 0 0,1 0 1 0 0,0-1-1 0 0,-1 0 0 0 0,-9-2 6580 0 0,21 10-6377 0 0,-3-5-922 0 0,1 0-1 0 0,-1-1 1 0 0,1 1-1 0 0,0 0 0 0 0,0-1 1 0 0,-1 1-1 0 0,1-1 1 0 0,0 0-1 0 0,0 0 1 0 0,0 1-1 0 0,0-1 0 0 0,3 0 1 0 0,28 10 935 0 0,-32-11-1028 0 0,45 10 783 0 0,1-2 0 0 0,1-2 0 0 0,-1-2-1 0 0,88-4 1 0 0,-72-2-668 0 0,90-6 302 0 0,-42-4-199 0 0,87-13-716 0 0,-183 23 880 0 0,0 1 1 0 0,1 0-1 0 0,20 3 0 0 0,19 0-545 0 0,-75 10 344 0 0,13-11-120 0 0,0 1 0 0 0,1-1 0 0 0,-1 0 0 0 0,0-1 0 0 0,-12 0 0 0 0,6 0-3648 0 0,0 0-4643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5:32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 63 11056 0 0,'-1'-3'643'0'0,"-1"0"0"0"0,1-1 0 0 0,0 1 0 0 0,-1 0 0 0 0,1 0 0 0 0,-1 0 0 0 0,0 0 0 0 0,-5-5 0 0 0,6 7-272 0 0,-1-1 0 0 0,1 1 0 0 0,-1 0 0 0 0,0-1 0 0 0,1 1 1 0 0,-1 0-1 0 0,0 0 0 0 0,0 0 0 0 0,0 1 0 0 0,0-1 1 0 0,0 0-1 0 0,0 1 0 0 0,0-1 0 0 0,0 1 0 0 0,0 0 0 0 0,-4 0 1 0 0,-2 0-173 0 0,0 0 0 0 0,0 1 0 0 0,0 0 1 0 0,0 1-1 0 0,0 0 0 0 0,1 0 0 0 0,-1 1 0 0 0,1 0 1 0 0,-10 5-1 0 0,7-3-44 0 0,0 2-1 0 0,0-1 1 0 0,1 2 0 0 0,0-1 0 0 0,-14 16 0 0 0,8-5-82 0 0,1 0-1 0 0,1 1 1 0 0,0 1 0 0 0,2 0 0 0 0,-18 42 0 0 0,20-38 2 0 0,1 0 1 0 0,1 0-1 0 0,1 0 0 0 0,1 1 0 0 0,2 0 0 0 0,0 0 1 0 0,1 28-1 0 0,2-39 15 0 0,1 0 0 0 0,0 0 0 0 0,1 0 0 0 0,1 0 0 0 0,0 0 0 0 0,0-1 0 0 0,2 1 0 0 0,0-1 0 0 0,0 0 0 0 0,1-1 0 0 0,1 1 0 0 0,0-1 0 0 0,0 0 0 0 0,12 13 0 0 0,-15-21-33 0 0,0 0 0 0 0,0 0 0 0 0,0-1 0 0 0,1 1 1 0 0,-1-1-1 0 0,1 0 0 0 0,0 0 0 0 0,0 0 0 0 0,0-1 0 0 0,0 0 0 0 0,0 0 0 0 0,0 0 0 0 0,7 1 0 0 0,-4-2-26 0 0,-1 0 0 0 0,1-1 1 0 0,-1 0-1 0 0,1 0 0 0 0,-1-1 0 0 0,1 1 0 0 0,-1-2 0 0 0,14-3 0 0 0,-5-1 31 0 0,0 0-1 0 0,0-1 0 0 0,-1-1 1 0 0,-1 0-1 0 0,1-1 1 0 0,-1-1-1 0 0,-1 0 1 0 0,13-13-1 0 0,-10 8 72 0 0,-2-1-1 0 0,0-1 1 0 0,-1 0-1 0 0,0-1 1 0 0,-2 0-1 0 0,13-25 1 0 0,-9 8 96 0 0,-1 1 1 0 0,18-65-1 0 0,-26 74-229 0 0,-1 0 0 0 0,-2 0 0 0 0,2-34 0 0 0,-4 46 0 0 0,-2 1 0 0 0,0-1 0 0 0,0 1 0 0 0,-1-1 0 0 0,-1 1 0 0 0,0 0 0 0 0,-1 0 0 0 0,-7-18 0 0 0,8 25-157 0 0,1 1 0 0 0,-1 1-1 0 0,1-1 1 0 0,-1 0 0 0 0,0 1 0 0 0,-1-1 0 0 0,1 1 0 0 0,0 0-1 0 0,-1 0 1 0 0,0 0 0 0 0,0 1 0 0 0,0-1 0 0 0,0 1-1 0 0,0 0 1 0 0,0 0 0 0 0,-1 0 0 0 0,1 1 0 0 0,-1-1-1 0 0,1 1 1 0 0,-6 0 0 0 0,5 0-263 0 0,0 0-1 0 0,0 1 1 0 0,-1 0 0 0 0,1 0-1 0 0,0 0 1 0 0,0 0 0 0 0,0 1-1 0 0,-1 0 1 0 0,1 0-1 0 0,0 1 1 0 0,0-1 0 0 0,0 1-1 0 0,1 0 1 0 0,-1 1-1 0 0,0-1 1 0 0,1 1 0 0 0,-8 5-1 0 0,-6 11-8566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5:33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 10592 0 0,'-3'2'167'0'0,"-1"0"1"0"0,1 0-1 0 0,-1 0 0 0 0,-7 2 1 0 0,-9 0 147 0 0,-25 2 8854 0 0,44-6-9091 0 0,1 0 1 0 0,0 0 0 0 0,0 1 0 0 0,0-1-1 0 0,-1 0 1 0 0,1 0 0 0 0,0 1-1 0 0,0-1 1 0 0,0 0 0 0 0,0 0 0 0 0,0 1-1 0 0,0-1 1 0 0,0 0 0 0 0,-1 1-1 0 0,1-1 1 0 0,0 0 0 0 0,0 1 0 0 0,0-1-1 0 0,0 0 1 0 0,0 1 0 0 0,0-1-1 0 0,0 0 1 0 0,1 1 0 0 0,-1-1 0 0 0,0 0-1 0 0,0 1 1 0 0,3 2 29 0 0,-1 0 0 0 0,1 0 1 0 0,1-1-1 0 0,-1 1 0 0 0,0-1 0 0 0,0 0 1 0 0,1 0-1 0 0,6 3 0 0 0,35 11 667 0 0,-12-5-449 0 0,4 0 36 0 0,1-1 1 0 0,75 8 0 0 0,6-7 363 0 0,121-6-1 0 0,-15-17-671 0 0,-2-1 55 0 0,-197 13-56 0 0,-12-1 7 0 0,0 1 0 0 0,0 1-1 0 0,0 0 1 0 0,20 5 0 0 0,-22-5 169 0 0,-9-1 295 0 0,-9 1-301 0 0,-50 4-135 0 0,39-1-229 0 0,14-3 66 0 0,0-1-1 0 0,-1 1 0 0 0,1 0 0 0 0,0-1 0 0 0,0 0 1 0 0,-1 0-1 0 0,1 0 0 0 0,0 0 0 0 0,-4-1 0 0 0,5 1-461 0 0,1-2-27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5:33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368 142 19351 0 0,'-8'-3'236'0'0,"0"1"0"0"0,-1 0-1 0 0,1 1 1 0 0,0-1 0 0 0,-1 2-1 0 0,1-1 1 0 0,0 1 0 0 0,-1 1-1 0 0,1-1 1 0 0,-1 1 0 0 0,1 1-1 0 0,0 0 1 0 0,0 0 0 0 0,0 0-1 0 0,0 1 1 0 0,0 1 0 0 0,0-1-1 0 0,1 1 1 0 0,-1 0 0 0 0,-11 9-1 0 0,1 1-64 0 0,1 1 0 0 0,0 1 0 0 0,1 1 1 0 0,1 0-1 0 0,0 0 0 0 0,-18 30 0 0 0,25-33-107 0 0,0 0-1 0 0,1 0 1 0 0,1 1 0 0 0,0 0-1 0 0,1 1 1 0 0,0-1 0 0 0,-2 17-1 0 0,6-20 78 0 0,0-1-1 0 0,1 1 0 0 0,0 0 1 0 0,0-1-1 0 0,2 1 0 0 0,-1-1 1 0 0,1 1-1 0 0,1-1 0 0 0,0 0 1 0 0,1 0-1 0 0,7 16 1 0 0,-4-13-46 0 0,0 1 1 0 0,1-1-1 0 0,1 0 1 0 0,0-1 0 0 0,1 0-1 0 0,0-1 1 0 0,20 19-1 0 0,-22-25-20 0 0,-1 1-1 0 0,1-2 0 0 0,0 1 0 0 0,0-1 0 0 0,1 0 0 0 0,0-1 1 0 0,-1 0-1 0 0,2 0 0 0 0,12 3 0 0 0,-15-6-39 0 0,1 0 0 0 0,-1 0 0 0 0,0 0 0 0 0,0-1 0 0 0,1 0 0 0 0,-1-1 0 0 0,0 0 0 0 0,0 0-1 0 0,1 0 1 0 0,-1-1 0 0 0,0 0 0 0 0,0-1 0 0 0,8-3 0 0 0,6-6 55 0 0,-1 0 0 0 0,0-1 0 0 0,0-1 0 0 0,-2-1 0 0 0,30-31 0 0 0,-35 32-48 0 0,-1 0 1 0 0,-1-1-1 0 0,0-1 1 0 0,-1 0-1 0 0,0 0 0 0 0,-2-1 1 0 0,0 0-1 0 0,6-20 0 0 0,1-10 54 0 0,15-90-1 0 0,-26 107-54 0 0,-2 0 0 0 0,-1-1 0 0 0,-1 1 0 0 0,-7-50 0 0 0,6 69-33 0 0,-1 1 0 0 0,0-1 0 0 0,-1 1 0 0 0,0-1 0 0 0,0 1 0 0 0,-1 0 0 0 0,-6-12 0 0 0,9 21-18 0 0,0 0-1 0 0,0 0 1 0 0,0 0-1 0 0,0 0 1 0 0,0 0-1 0 0,0 0 1 0 0,0 0-1 0 0,0 0 1 0 0,-1 0-1 0 0,1 1 1 0 0,0-1-1 0 0,0 0 1 0 0,-1 1-1 0 0,1-1 1 0 0,0 1-1 0 0,-1-1 1 0 0,1 1-1 0 0,-1 0 1 0 0,1 0-1 0 0,-1 0 1 0 0,1-1-1 0 0,0 1 1 0 0,-1 0-1 0 0,1 1 1 0 0,-1-1-1 0 0,1 0 1 0 0,-1 0-1 0 0,1 1 1 0 0,0-1-1 0 0,-1 1 1 0 0,-1 0-1 0 0,-2 1-294 0 0,0 1-1 0 0,0-1 0 0 0,1 1 1 0 0,-1 0-1 0 0,1 0 0 0 0,0 1 1 0 0,-5 4-1 0 0,-8 11-1126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0:35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11976 0 0,'5'3'5771'0'0,"0"-2"-5298"0"0,1 0-1 0 0,-1 0 0 0 0,1 0 1 0 0,-1 0-1 0 0,9-1 0 0 0,-8 0-180 0 0,0 0 1 0 0,0 1-1 0 0,0 0 1 0 0,0 0-1 0 0,8 3 0 0 0,72 25 1975 0 0,-75-25-2008 0 0,0 0 0 0 0,0-1 0 0 0,1-1 0 0 0,-1 0 0 0 0,1-1 0 0 0,-1 0 0 0 0,1 0 0 0 0,0-2 0 0 0,15-1 0 0 0,11-4 241 0 0,56-16 0 0 0,-25 4 531 0 0,17-3-502 0 0,70-13 606 0 0,-152 32-1124 0 0,9 1-1766 0 0,-18 7-630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2:48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69 6912 0 0,'-32'1'4765'0'0,"28"0"-4023"0"0,1-1 0 0 0,0 1-1 0 0,0-1 1 0 0,0 0 0 0 0,0 0 0 0 0,-1-1 0 0 0,1 1 0 0 0,0-1 0 0 0,-13-5 6642 0 0,16 6-7147 0 0,0-1 0 0 0,0 1 1 0 0,0-1-1 0 0,9-2 1142 0 0,19 0-1743 0 0,-1 2 575 0 0,-16 1-134 0 0,1-1 0 0 0,14 3-1 0 0,144 15 257 0 0,182 25 59 0 0,15-21-34 0 0,-289-19-329 0 0,1197-20 900 0 0,-1078 8-629 0 0,192-5 223 0 0,-43 6-128 0 0,72-1 210 0 0,-327 9-465 0 0,87 2 88 0 0,247 1 164 0 0,-417-3-392 0 0,-2 1 0 0 0,-1 0 0 0 0,0 0 0 0 0,0-1 0 0 0,0 0 0 0 0,0 0 0 0 0,0 0 0 0 0,0 0 0 0 0,0-1 0 0 0,0 0 0 0 0,0 0 0 0 0,5-3 0 0 0,-10 4-7 0 0,1 1 0 0 0,-1 0 1 0 0,1 0-1 0 0,-1-1 0 0 0,0 1 0 0 0,1 0 0 0 0,-1-1 1 0 0,0 1-1 0 0,1-1 0 0 0,-1 1 0 0 0,0 0 0 0 0,0-1 1 0 0,1 1-1 0 0,-1-1 0 0 0,0 1 0 0 0,0-1 0 0 0,0 1 1 0 0,0-1-1 0 0,1 1 0 0 0,-1-1 0 0 0,0 1 0 0 0,0 0 1 0 0,0-1-1 0 0,0 1 0 0 0,0-1 0 0 0,0 1 0 0 0,0-1 1 0 0,-1 0-1 0 0,1-1-47 0 0,-1 0 0 0 0,0 1 0 0 0,1-1 0 0 0,-1 0 0 0 0,0 1 0 0 0,0-1 0 0 0,0 1 0 0 0,-2-3 0 0 0,-1 0-146 0 0,0 0-1 0 0,0 1 1 0 0,0-1 0 0 0,0 1-1 0 0,-5-4 1 0 0,-3 2-851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5:34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2 263 9216 0 0,'0'0'39'0'0,"1"0"0"0"0,-1 0 1 0 0,0 0-1 0 0,0 1 0 0 0,0-1 1 0 0,0 0-1 0 0,0 0 1 0 0,0 0-1 0 0,0 0 0 0 0,0 0 1 0 0,0 0-1 0 0,0 0 0 0 0,0 0 1 0 0,0 0-1 0 0,0 0 0 0 0,0 1 1 0 0,1-1-1 0 0,-1 0 0 0 0,0 0 1 0 0,0 0-1 0 0,0 0 0 0 0,0 0 1 0 0,0 0-1 0 0,0 0 1 0 0,0 0-1 0 0,0 1 0 0 0,0-1 1 0 0,0 0-1 0 0,0 0 0 0 0,0 0 1 0 0,0 0-1 0 0,-1 0 0 0 0,1 0 1 0 0,0 0-1 0 0,0 0 0 0 0,0 1 1 0 0,0-1-1 0 0,0 0 0 0 0,0 0 1 0 0,0 0-1 0 0,0 0 1 0 0,0 0-1 0 0,0 0 0 0 0,0 0 1 0 0,0 0-1 0 0,0 0 0 0 0,0 0 1 0 0,-1 0-1 0 0,1 0 0 0 0,0 1 1 0 0,0-1-1 0 0,0 0 0 0 0,0 0 1 0 0,0 0-1 0 0,0 0 0 0 0,0 0 1 0 0,0 0-1 0 0,-1 0 1 0 0,1 0-1 0 0,0 0 0 0 0,0 0 1 0 0,0 0-1 0 0,0 0 0 0 0,0 0 1 0 0,0 0-1 0 0,0 0 0 0 0,-1 0 1 0 0,14 5 3458 0 0,19 2 1615 0 0,-6-5-4222 0 0,0-2 0 0 0,0-1 0 0 0,26-5-1 0 0,76-18 635 0 0,-73 12-1038 0 0,68-6 0 0 0,316-4-325 0 0,-248 26-162 0 0,-118 2 101 0 0,55 0 197 0 0,-127-6-260 0 0,0 1 0 0 0,0-1 0 0 0,0 0 0 0 0,0 0 0 0 0,0-1 0 0 0,0 1 0 0 0,0 0 0 0 0,0 0 0 0 0,0 0 0 0 0,0-1 0 0 0,0 1 1 0 0,0-1-1 0 0,0 1 0 0 0,0-1 0 0 0,0 1 0 0 0,0-1 0 0 0,0 1 0 0 0,0-1 0 0 0,0 0 0 0 0,0 1 0 0 0,-1-1 0 0 0,2-1 0 0 0,-2 1 4 0 0,1 0-1 0 0,-1 0 1 0 0,0 0-1 0 0,0 0 1 0 0,0 0-1 0 0,0 0 0 0 0,0 0 1 0 0,0-1-1 0 0,0 1 1 0 0,0 0-1 0 0,0 0 1 0 0,0 0-1 0 0,-1 0 1 0 0,1 0-1 0 0,0 0 1 0 0,-1 0-1 0 0,1 0 1 0 0,-1 1-1 0 0,1-1 1 0 0,-1 0-1 0 0,1 0 1 0 0,-1 0-1 0 0,-1-1 0 0 0,-10-14 144 0 0,-2 1 0 0 0,0 1 0 0 0,0 0 0 0 0,-1 1 0 0 0,-29-19 0 0 0,19 12-158 0 0,18 14-13 0 0,0 1 0 0 0,0-1-1 0 0,0 1 1 0 0,-16-7 0 0 0,14 8-5 0 0,-1 0-1 0 0,1 1 1 0 0,-1 0 0 0 0,0 0 0 0 0,0 1-1 0 0,0 1 1 0 0,-18-1 0 0 0,23 2-37 0 0,0 1 0 0 0,0-1 0 0 0,0 1 0 0 0,0 0-1 0 0,0 0 1 0 0,0 1 0 0 0,0 0 0 0 0,1 0 0 0 0,-1 0 0 0 0,0 0 0 0 0,1 1 0 0 0,-1 0-1 0 0,1-1 1 0 0,0 2 0 0 0,0-1 0 0 0,0 0 0 0 0,-3 5 0 0 0,0 1 67 0 0,0 0 0 0 0,1 0 0 0 0,0 1 0 0 0,1 0 0 0 0,0 0 0 0 0,1 0 0 0 0,0 1 0 0 0,0-1 1 0 0,1 1-1 0 0,-3 21 0 0 0,1 5-100 0 0,0 72 1 0 0,5-86 20 0 0,1 0 0 0 0,1 0 0 0 0,1 0 0 0 0,11 40 0 0 0,-11-54 75 0 0,1 0 0 0 0,-1 1 0 0 0,2-2 0 0 0,-1 1 0 0 0,12 16 0 0 0,-12-21-22 0 0,0 1 0 0 0,-1-1 1 0 0,2 0-1 0 0,-1 0 0 0 0,0 0 1 0 0,1-1-1 0 0,0 1 0 0 0,0-1 1 0 0,0 0-1 0 0,0-1 0 0 0,6 3 0 0 0,-5-4 28 0 0,0 1 0 0 0,0-1 0 0 0,0 0 0 0 0,0 0 0 0 0,0-1 0 0 0,0 0 0 0 0,0 0 0 0 0,0 0 0 0 0,0-1 0 0 0,0 0 0 0 0,0 0 0 0 0,0-1-1 0 0,0 1 1 0 0,0-1 0 0 0,10-5 0 0 0,6-4 226 0 0,-1-1 1 0 0,32-24-1 0 0,-36 24-233 0 0,-3 2 6 0 0,-1 0 0 0 0,0-1 0 0 0,0-1 0 0 0,-2 0-1 0 0,1-1 1 0 0,-2-1 0 0 0,1 1 0 0 0,-2-1 0 0 0,0-1 0 0 0,11-23 0 0 0,-11 19-14 0 0,0 0 1 0 0,-2-1-1 0 0,0 0 1 0 0,-1 0-1 0 0,-1-1 1 0 0,4-29-1 0 0,-9 44-20 0 0,0 1-1 0 0,0 0 1 0 0,0-1 0 0 0,-1 1 0 0 0,0 0-1 0 0,0 0 1 0 0,-1-1 0 0 0,1 1-1 0 0,-1 0 1 0 0,0 0 0 0 0,-4-6 0 0 0,5 9-84 0 0,0 0 1 0 0,0 1-1 0 0,0-1 1 0 0,0 1-1 0 0,-1-1 1 0 0,1 1-1 0 0,0-1 1 0 0,-1 1-1 0 0,1 0 1 0 0,-1 0 0 0 0,0 0-1 0 0,1 0 1 0 0,-1 0-1 0 0,0 0 1 0 0,1 0-1 0 0,-1 1 1 0 0,0-1-1 0 0,0 0 1 0 0,0 1-1 0 0,0 0 1 0 0,0-1-1 0 0,0 1 1 0 0,1 0-1 0 0,-1 0 1 0 0,0 0 0 0 0,0 0-1 0 0,0 0 1 0 0,0 1-1 0 0,0-1 1 0 0,0 1-1 0 0,0-1 1 0 0,1 1-1 0 0,-4 1 1 0 0,-11 6-2763 0 0,1 3-7003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5:36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0 12640 0 0,'0'0'1142'0'0,"0"11"600"0"0,-1 6-467 0 0,-1 1 1 0 0,-4 18-1 0 0,-1 10-306 0 0,-17 99 636 0 0,16-105-1388 0 0,-12 52 96 0 0,8-41-176 0 0,-6 64-1 0 0,17-70-726 0 0,1-44-161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5:37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31 8288 0 0,'0'0'633'0'0,"0"-1"-441"0"0,0-2-77 0 0,0 2 105 0 0,0-1 0 0 0,0 1 0 0 0,0 0-1 0 0,0 0 1 0 0,0-1 0 0 0,0 1 0 0 0,-1 0 0 0 0,1 0 0 0 0,0 0 0 0 0,-1 0 0 0 0,1-1 0 0 0,0 1 0 0 0,-1 0 0 0 0,0 0 0 0 0,1 0 0 0 0,-1 0 0 0 0,0-1 0 0 0,-1 1-32 0 0,1 1 1 0 0,0-1-1 0 0,0 0 1 0 0,-1 1-1 0 0,1 0 1 0 0,0-1-1 0 0,-1 1 1 0 0,1 0-1 0 0,-1-1 1 0 0,1 1-1 0 0,0 0 1 0 0,-1 0-1 0 0,1 0 1 0 0,-1 0-1 0 0,1 1 1 0 0,-2-1-1 0 0,-3 1 51 0 0,1 1-1 0 0,0-1 0 0 0,0 1 0 0 0,-1 0 0 0 0,1 0 0 0 0,0 1 0 0 0,0 0 0 0 0,1-1 0 0 0,-1 2 0 0 0,1-1 0 0 0,-6 5 0 0 0,1 1 142 0 0,-1 0 0 0 0,1 0 0 0 0,-13 19-1 0 0,13-14-112 0 0,1 0-1 0 0,0 1 1 0 0,1 0-1 0 0,-7 18 0 0 0,11-23-53 0 0,0 1-1 0 0,0-1 1 0 0,1 1-1 0 0,0 0 1 0 0,1 0-1 0 0,0-1 1 0 0,1 16-1 0 0,0-24-170 0 0,0 1-1 0 0,1-1 1 0 0,-1 0-1 0 0,1 0 1 0 0,-1 0-1 0 0,1 0 1 0 0,0 1-1 0 0,-1-1 1 0 0,1 0-1 0 0,0 0 1 0 0,1 0-1 0 0,-1-1 1 0 0,0 1-1 0 0,0 0 1 0 0,1 0-1 0 0,-1-1 1 0 0,1 1-1 0 0,0-1 1 0 0,-1 1-1 0 0,1-1 1 0 0,0 1-1 0 0,0-1 0 0 0,0 0 1 0 0,0 0-1 0 0,0 0 1 0 0,0 0-1 0 0,0-1 1 0 0,0 1-1 0 0,0 0 1 0 0,1-1-1 0 0,-1 0 1 0 0,0 1-1 0 0,0-1 1 0 0,0 0-1 0 0,1 0 1 0 0,-1 0-1 0 0,0 0 1 0 0,0-1-1 0 0,1 1 1 0 0,-1 0-1 0 0,0-1 1 0 0,3-1-1 0 0,5-3 67 0 0,1-1-1 0 0,-2 0 1 0 0,1-1 0 0 0,-1 1-1 0 0,0-2 1 0 0,0 0-1 0 0,-1 0 1 0 0,0 0 0 0 0,13-19-1 0 0,-11 14-53 0 0,-2-1-1 0 0,0 0 0 0 0,0 0 1 0 0,-1-1-1 0 0,-1 0 0 0 0,7-24 1 0 0,-11 34-192 0 0,-1 0 0 0 0,0-1 0 0 0,0 0 0 0 0,0 1 0 0 0,-1-1 0 0 0,1 0 0 0 0,-2 1 0 0 0,1-1 1 0 0,0 1-1 0 0,-1-1 0 0 0,-2-7 0 0 0,-4-2-1497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5:38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1 161 2760 0 0,'0'-11'197'0'0,"1"0"0"0"0,2-12-1 0 0,-1 10 2087 0 0,1 1 0 0 0,1 0 0 0 0,0 0 0 0 0,1 1-1 0 0,0-1 1 0 0,11-17 0 0 0,-16 28-2143 0 0,1 0 0 0 0,-1 0-1 0 0,1 1 1 0 0,-1-1 0 0 0,1 0 0 0 0,0 0-1 0 0,-1 0 1 0 0,1 0 0 0 0,0 1 0 0 0,0-1-1 0 0,0 0 1 0 0,0 0 0 0 0,0 1-1 0 0,0-1 1 0 0,0 1 0 0 0,0-1 0 0 0,0 1-1 0 0,2-1 1 0 0,-2 1-57 0 0,-1 0 1 0 0,1 0-1 0 0,0 0 0 0 0,-1 0 0 0 0,1 1 1 0 0,0-1-1 0 0,-1 0 0 0 0,1 0 0 0 0,0 1 1 0 0,-1-1-1 0 0,1 1 0 0 0,-1-1 0 0 0,1 0 1 0 0,-1 1-1 0 0,1-1 0 0 0,-1 1 1 0 0,1-1-1 0 0,-1 1 0 0 0,1-1 0 0 0,-1 1 1 0 0,1 1-1 0 0,1 2 111 0 0,1 0 0 0 0,-1 1 1 0 0,-1-1-1 0 0,1 1 0 0 0,-1 0 1 0 0,0-1-1 0 0,1 6 0 0 0,0 9 43 0 0,-1 0 0 0 0,-1-1 0 0 0,-1 1 0 0 0,-3 23 0 0 0,-19 75 333 0 0,4-24-457 0 0,17-82-145 0 0,-3 14-557 0 0,1 0 0 0 0,1 1-1 0 0,2 0 1 0 0,1 30 0 0 0,5-35-5443 0 0,1-6-1829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5:38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0 143 21191 0 0,'3'-1'188'0'0,"-1"-1"-1"0"0,0 1 0 0 0,1 0 1 0 0,-1-1-1 0 0,0 1 1 0 0,0-1-1 0 0,0 0 0 0 0,0 0 1 0 0,0 0-1 0 0,2-3 1 0 0,8-7 58 0 0,21-20-174 0 0,15-13 1337 0 0,-42 41-1148 0 0,0 0 0 0 0,0 0 0 0 0,0 0 0 0 0,0 0 0 0 0,1 1 0 0 0,12-4 0 0 0,-18 6-234 0 0,0 1 1 0 0,0 0-1 0 0,0-1 0 0 0,0 1 0 0 0,0 0 0 0 0,0 0 1 0 0,0 0-1 0 0,0 0 0 0 0,0 0 0 0 0,0 0 0 0 0,1 0 1 0 0,-1 0-1 0 0,0 0 0 0 0,0 0 0 0 0,0 1 0 0 0,0-1 1 0 0,0 0-1 0 0,0 1 0 0 0,0-1 0 0 0,0 1 1 0 0,0-1-1 0 0,0 1 0 0 0,0-1 0 0 0,0 1 0 0 0,1 1 1 0 0,-1 0-25 0 0,0-1 0 0 0,0 0 1 0 0,-1 1-1 0 0,1-1 0 0 0,-1 1 1 0 0,1-1-1 0 0,-1 1 0 0 0,1-1 1 0 0,-1 1-1 0 0,0 0 1 0 0,0-1-1 0 0,0 1 0 0 0,0-1 1 0 0,0 1-1 0 0,0 0 0 0 0,0-1 1 0 0,-1 3-1 0 0,-21 80 204 0 0,8-31-24 0 0,8-30-2 0 0,-7 41 0 0 0,12-63-171 0 0,1 1-1 0 0,0-1 0 0 0,0 1 1 0 0,0-1-1 0 0,0 0 1 0 0,0 1-1 0 0,0-1 1 0 0,0 1-1 0 0,1-1 0 0 0,-1 0 1 0 0,0 1-1 0 0,1-1 1 0 0,-1 0-1 0 0,1 0 0 0 0,-1 1 1 0 0,1-1-1 0 0,0 0 1 0 0,0 0-1 0 0,-1 0 1 0 0,1 0-1 0 0,0 0 0 0 0,0 0 1 0 0,0 0-1 0 0,0 0 1 0 0,0 0-1 0 0,0 0 1 0 0,0 0-1 0 0,1 0 0 0 0,-1-1 1 0 0,0 1-1 0 0,0-1 1 0 0,1 1-1 0 0,-1-1 0 0 0,0 1 1 0 0,1-1-1 0 0,1 1 1 0 0,5 0 6 0 0,-1-1 0 0 0,1 1 0 0 0,0-1 0 0 0,-1-1 0 0 0,10 0 0 0 0,-12 0-13 0 0,136-16-1344 0 0,-111 14 530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5:39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31 13824 0 0,'1'-26'629'0'0,"-1"26"-615"0"0,0 1 0 0 0,0-1 1 0 0,0 0-1 0 0,1 0 0 0 0,-1 0 0 0 0,0 0 1 0 0,0 0-1 0 0,0 1 0 0 0,0-1 0 0 0,0 0 1 0 0,1 0-1 0 0,-1 0 0 0 0,0 0 0 0 0,0 0 1 0 0,0 0-1 0 0,1 0 0 0 0,-1 0 0 0 0,0 0 1 0 0,0 0-1 0 0,0 0 0 0 0,1 1 0 0 0,-1-1 1 0 0,0 0-1 0 0,0 0 0 0 0,0 0 0 0 0,1-1 1 0 0,-1 1-1 0 0,0 0 0 0 0,0 0 0 0 0,0 0 1 0 0,0 0-1 0 0,1 0 0 0 0,-1 0 0 0 0,0 0 1 0 0,0 0-1 0 0,0 0 0 0 0,1 0 0 0 0,-1 0 1 0 0,0-1-1 0 0,0 1 0 0 0,0 0 0 0 0,0 0 1 0 0,0 0-1 0 0,1 0 0 0 0,-1 0 0 0 0,0-1 1 0 0,0 1-1 0 0,0 0 0 0 0,0 0 0 0 0,0 0 1 0 0,0 0-1 0 0,0-1 0 0 0,0 1 0 0 0,0 0 1 0 0,0 0-1 0 0,1 0 0 0 0,-1-1 0 0 0,0 1 1 0 0,0 0-1 0 0,0 0 0 0 0,0 0 0 0 0,0-1 1 0 0,-1 1-1 0 0,1 0 0 0 0,0 0 0 0 0,0 0 1 0 0,0-1-1 0 0,0 1 0 0 0,0 0 0 0 0,8 11 1755 0 0,-6-6-1462 0 0,-1-1 0 0 0,0 1-1 0 0,0-1 1 0 0,-1 1 0 0 0,1-1-1 0 0,-1 1 1 0 0,0-1-1 0 0,0 1 1 0 0,0 0 0 0 0,-3 8-1 0 0,-1 5-133 0 0,-10 25 1 0 0,6-18 77 0 0,-36 104 170 0 0,17-56-15 0 0,4 1 0 0 0,-15 83 0 0 0,35-138-384 0 0,-3 15 35 0 0,1 1 0 0 0,2-1 0 0 0,1 37 0 0 0,2-65-181 0 0,1-1 0 0 0,0 0 0 0 0,0 0 0 0 0,0-1 0 0 0,1 1 0 0 0,2 7 0 0 0,3 5-888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5:40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4 5984 0 0,'-5'-4'10432'0'0,"5"11"-8650"0"0,2 19-791 0 0,-1 1 0 0 0,-1-1 1 0 0,-4 30-1 0 0,-17 78-430 0 0,8-53-6 0 0,-2 4-437 0 0,6-44-200 0 0,3 1-1 0 0,1 0 1 0 0,1 66-1 0 0,5-96-531 0 0,0 0 0 0 0,0-1-1 0 0,5 14 1 0 0,-1-12-6828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5:40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7832 0 0,'0'0'705'0'0,"-12"17"5647"0"0,10-13-5718 0 0,1-1-1 0 0,0 1 1 0 0,-1 0 0 0 0,1-1 0 0 0,0 1-1 0 0,1 0 1 0 0,-1 0 0 0 0,0 6 0 0 0,2 35 437 0 0,0-21-617 0 0,-1 23 174 0 0,8 60 0 0 0,-4-70-554 0 0,-2-21-40 0 0,0-1 1 0 0,0 0 0 0 0,1 0-1 0 0,1 0 1 0 0,7 17-1 0 0,-6-21-226 0 0,4 10-6077 0 0,0-8-1109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5:51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1 299 5928 0 0,'0'0'533'0'0,"12"-10"407"0"0,76-49 115 0 0,43-25-747 0 0,-93 61-300 0 0,112-61 356 0 0,-131 77-238 0 0,0 0 0 0 0,1 1 0 0 0,29-6 0 0 0,-39 10-104 0 0,0 0 0 0 0,1 1 1 0 0,-1 0-1 0 0,0 1 0 0 0,0 0 0 0 0,0 0 1 0 0,1 1-1 0 0,-1 1 0 0 0,0 0 1 0 0,0 0-1 0 0,0 0 0 0 0,0 2 0 0 0,-1-1 1 0 0,1 1-1 0 0,-1 0 0 0 0,0 1 1 0 0,0 0-1 0 0,-1 1 0 0 0,1 0 0 0 0,11 11 1 0 0,-9-6 276 0 0,-1 1 1 0 0,-1 0-1 0 0,0 1 1 0 0,13 23-1 0 0,22 60 896 0 0,-35-71-931 0 0,2-1 1 0 0,1 0-1 0 0,1 0 0 0 0,30 41 0 0 0,-35-57-107 0 0,0 0 1 0 0,9 7 0 0 0,6 4 458 0 0,4-5 363 0 0,-17-1-776 0 0,-9-12-140 0 0,7 27 273 0 0,-8-20-256 0 0,0-3-21 0 0,0 0 0 0 0,1-1 0 0 0,-1 1 0 0 0,1 0-1 0 0,0 0 1 0 0,2 5 0 0 0,-3-8-22 0 0,8 8 250 0 0,-5-6 57 0 0,0 0-344 0 0,2-1 0 0 0,1-1 0 0 0,3 3 2 0 0,-5-4-20 0 0,2 0-39 0 0,-1 0 72 0 0,-1 0 0 0 0,1 0-1 0 0,-1-1 1 0 0,1 1 0 0 0,-1-1-1 0 0,1 0 1 0 0,0-1 0 0 0,-1 1-1 0 0,1-1 1 0 0,-1 0 0 0 0,0 0 0 0 0,1 0-1 0 0,-1 0 1 0 0,0-1 0 0 0,1 0-1 0 0,-1 0 1 0 0,0 0 0 0 0,0 0-1 0 0,-1-1 1 0 0,1 0 0 0 0,6-5 0 0 0,5-3 30 0 0,-6 4-15 0 0,5-4-23 0 0,1 1 0 0 0,0 1 0 0 0,0 0 0 0 0,1 1 0 0 0,22-8 0 0 0,3 3 25 0 0,70-13 0 0 0,49 5-32 0 0,-78 12 0 0 0,28 1 0 0 0,-51 5 0 0 0,0 0-17 0 0,90 7 0 0 0,-113-1 88 0 0,-1 2-1 0 0,1 2 1 0 0,60 20-1 0 0,-64-16 302 0 0,-1 2 0 0 0,41 23-1 0 0,2 13 638 0 0,6 4 387 0 0,-28-15 348 0 0,-52-38-1644 0 0,1 1 0 0 0,-1-1 0 0 0,1 0 0 0 0,-1 1-1 0 0,1-1 1 0 0,-1 0 0 0 0,1 1 0 0 0,-1-1 0 0 0,1 0-1 0 0,-1 0 1 0 0,1 0 0 0 0,-1 0 0 0 0,1 0 0 0 0,-1 1 0 0 0,1-1-1 0 0,-1 0 1 0 0,1 0 0 0 0,0 0 0 0 0,-1-1 0 0 0,1 1-1 0 0,0 0-56 0 0,-1 0 0 0 0,0 0 0 0 0,0-1 0 0 0,0 1 0 0 0,1 0 0 0 0,-1 0 0 0 0,0-1 0 0 0,0 1 0 0 0,0 0-1 0 0,0 0 1 0 0,1-1 0 0 0,-1 1 0 0 0,0 0 0 0 0,0-1 0 0 0,0 1 0 0 0,0 0 0 0 0,0-1 0 0 0,0 1 0 0 0,0 0-1 0 0,0 0 1 0 0,0-1 0 0 0,0 1 0 0 0,0 0 0 0 0,0-1 0 0 0,0 1 0 0 0,-1-2 5 0 0,1 1 0 0 0,0-1 1 0 0,-1 1-1 0 0,1 0 0 0 0,-1-1 1 0 0,1 1-1 0 0,-1 0 0 0 0,1 0 0 0 0,-1-1 1 0 0,0 1-1 0 0,0 0 0 0 0,0 0 1 0 0,0 0-1 0 0,-2-2 0 0 0,-5-4 132 0 0,-3-1-88 0 0,-9 1 109 0 0,-22-5 0 0 0,39 12-204 0 0,3 0 4 0 0,0 0 1 0 0,0 0 0 0 0,-1 0-1 0 0,1 0 1 0 0,0 0-1 0 0,0 0 1 0 0,-1 0 0 0 0,1 0-1 0 0,0 0 1 0 0,0 0-1 0 0,0 0 1 0 0,-1-1 0 0 0,1 1-1 0 0,0 0 1 0 0,0 0-1 0 0,0 0 1 0 0,-1 0 0 0 0,1 0-1 0 0,0 0 1 0 0,0 0-1 0 0,0-1 1 0 0,0 1 0 0 0,0 0-1 0 0,-1 0 1 0 0,1 0-1 0 0,0 0 1 0 0,0-1-1 0 0,0 1 1 0 0,0 0 0 0 0,0 0-1 0 0,0 0 1 0 0,0 0-1 0 0,-1-1 1 0 0,1 1 0 0 0,0 0-1 0 0,0 0 1 0 0,0-1-1 0 0,0 1 1 0 0,0 0 0 0 0,8-6 109 0 0,13-2 43 0 0,36-10-1646 0 0,-38 11-495 0 0,24-6 1 0 0,-37 12 1425 0 0,0-1 1 0 0,1 2-1 0 0,-1-1 1 0 0,0 1 0 0 0,0 0-1 0 0,0 0 1 0 0,0 1-1 0 0,9 1 1 0 0,-5 2-7338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5:52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6 437 7368 0 0,'0'1'568'0'0,"-6"18"5063"0"0,6-19-5466 0 0,0 0 0 0 0,1 1 0 0 0,-1-1 0 0 0,0 0 0 0 0,0 1 0 0 0,0-1 0 0 0,1 1 0 0 0,-1-1 0 0 0,0 0 1 0 0,0 0-1 0 0,1 1 0 0 0,-1-1 0 0 0,0 0 0 0 0,0 1 0 0 0,1-1 0 0 0,-1 0 0 0 0,0 0 0 0 0,1 0 0 0 0,-1 1 0 0 0,0-1 1 0 0,1 0-1 0 0,-1 0 0 0 0,1 0 0 0 0,7 5-409 0 0,-3-3 385 0 0,-1 1 1 0 0,1-1-1 0 0,0 0 1 0 0,0 0 0 0 0,1 0-1 0 0,-1-1 1 0 0,0 0-1 0 0,0 0 1 0 0,1 0-1 0 0,-1-1 1 0 0,1 0 0 0 0,6 0-1 0 0,8-2 81 0 0,-1-1 0 0 0,22-6 0 0 0,-4 1 206 0 0,102-22 266 0 0,-112 22-487 0 0,0 0 1 0 0,0-2 0 0 0,-1-1 0 0 0,39-23-1 0 0,-10 3-27 0 0,78-33 0 0 0,-58 38-188 0 0,-12 5-72 0 0,-33 12 91 0 0,1 0 0 0 0,0 2-1 0 0,0 2 1 0 0,1 0 0 0 0,53 0-1 0 0,-23 6-39 0 0,1 3 0 0 0,103 19 0 0 0,-131-17 20 0 0,165 37 745 0 0,-129-28 656 0 0,-69-14-1309 0 0,-1-1-50 0 0,0 0-1 0 0,0 1 1 0 0,0-1-1 0 0,0 0 0 0 0,0 0 1 0 0,-1 0-1 0 0,1-1 1 0 0,0 1-1 0 0,0 0 1 0 0,0 0-1 0 0,0 0 0 0 0,0 0 1 0 0,-1-1-1 0 0,1 1 1 0 0,0-1-1 0 0,0 1 0 0 0,1-1 1 0 0,0 0 7 0 0,-1 0 0 0 0,1 0 0 0 0,-1 0 0 0 0,0 0 0 0 0,1 0 0 0 0,-1 0 0 0 0,0 0 0 0 0,0-1 0 0 0,0 1 0 0 0,0 0 0 0 0,0-1 0 0 0,0 1 1 0 0,0-1-1 0 0,0 1 0 0 0,0-1 0 0 0,-1 0 0 0 0,1 1 0 0 0,-1-1 0 0 0,1 1 0 0 0,-1-1 0 0 0,1 0 0 0 0,-1 0 0 0 0,0 1 0 0 0,0-1 0 0 0,0 0 0 0 0,0 1 0 0 0,0-1 0 0 0,-1-2 0 0 0,1-2-7 0 0,-1-1-1 0 0,0 1 1 0 0,-1 0 0 0 0,1-1-1 0 0,-1 1 1 0 0,-3-7-1 0 0,-2-1-25 0 0,-1 1-1 0 0,0-1 0 0 0,-1 2 1 0 0,0-1-1 0 0,-1 1 1 0 0,0 1-1 0 0,-1 0 0 0 0,0 0 1 0 0,-24-16-1 0 0,30 23-4 0 0,-1 0 0 0 0,1-1 0 0 0,0 1-1 0 0,1-1 1 0 0,-7-9 0 0 0,16 30 51 0 0,3-6-43 0 0,1 0 0 0 0,0-1 0 0 0,0 0 0 0 0,15 11 0 0 0,3 2 4 0 0,0 3-31 0 0,-1 1-1 0 0,-1 1 0 0 0,-2 1 1 0 0,40 61-1 0 0,-50-68 54 0 0,-8-15 2 0 0,-1 0 0 0 0,-1 0 0 0 0,1 0 0 0 0,4 14 0 0 0,-7-18-31 0 0,-1 0 0 0 0,1 0 0 0 0,-1 0-1 0 0,0 0 1 0 0,1 0 0 0 0,-1 0 0 0 0,0 0 0 0 0,0 0-1 0 0,-1 0 1 0 0,1 0 0 0 0,0 0 0 0 0,-1 0 0 0 0,1 0 0 0 0,-1 0-1 0 0,0 0 1 0 0,1 0 0 0 0,-1 0 0 0 0,0 0 0 0 0,0 0 0 0 0,-1 0-1 0 0,-1 2 1 0 0,-1 0 29 0 0,0 0 0 0 0,0 0 0 0 0,-1 0 0 0 0,1-1 0 0 0,-1 0 1 0 0,0 1-1 0 0,0-2 0 0 0,-11 6 0 0 0,10-5-43 0 0,-1 0 1 0 0,0 0 0 0 0,1 1 0 0 0,-8 7 0 0 0,7-7-1578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2:56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36 7920 0 0,'0'0'7144'0'0,"-15"-8"-2806"0"0,-13 8-29 0 0,28 0-4253 0 0,0 0-1 0 0,0 0 1 0 0,0 0-1 0 0,-1 0 1 0 0,1 0-1 0 0,0 0 0 0 0,0 0 1 0 0,0 0-1 0 0,0 0 1 0 0,-1 0-1 0 0,1 0 1 0 0,0-1-1 0 0,0 1 1 0 0,0 0-1 0 0,0 0 0 0 0,-1 0 1 0 0,1 0-1 0 0,0 0 1 0 0,0 0-1 0 0,0 0 1 0 0,0-1-1 0 0,0 1 1 0 0,0 0-1 0 0,-1 0 0 0 0,1 0 1 0 0,0 0-1 0 0,0-1 1 0 0,0 1-1 0 0,3-3 39 0 0,0 1 0 0 0,1 0 0 0 0,-1-1 0 0 0,1 1 0 0 0,0 1 0 0 0,-1-1 0 0 0,1 0 0 0 0,0 1-1 0 0,0 0 1 0 0,0 0 0 0 0,0 0 0 0 0,7-1 0 0 0,8 1 136 0 0,29 1-1 0 0,-27 0-78 0 0,154 5 1114 0 0,-61-2-1117 0 0,125 19 0 0 0,-231-22-130 0 0,11 5-141 0 0,-17-4-533 0 0,1 0 1164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5:56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 8752 0 0,'-1'0'39'0'0,"-1"0"0"0"0,1 0 1 0 0,0 1-1 0 0,-1-1 0 0 0,1 1 0 0 0,-1-1 1 0 0,1 1-1 0 0,0-1 0 0 0,-1 1 0 0 0,1 0 1 0 0,0-1-1 0 0,0 1 0 0 0,-1 0 0 0 0,1 0 1 0 0,0 0-1 0 0,0 0 0 0 0,0 0 1 0 0,0 0-1 0 0,0 0 0 0 0,1 1 0 0 0,-2 1 1 0 0,-5 6 48 0 0,-2 1 642 0 0,-11 12 3831 0 0,18-21-4338 0 0,1 0 0 0 0,0 0 0 0 0,-1 0 0 0 0,1 0 0 0 0,-1 0 0 0 0,1 0 0 0 0,-1 0 0 0 0,0-1 0 0 0,1 1 0 0 0,-1-1 0 0 0,0 1 0 0 0,1-1 0 0 0,-1 0 0 0 0,-2 1-1 0 0,4-1-155 0 0,-1-1 0 0 0,1 1-1 0 0,0 0 1 0 0,-1 0 0 0 0,1 0-1 0 0,0 0 1 0 0,0 0 0 0 0,-1 0-1 0 0,1 0 1 0 0,0-1-1 0 0,0 1 1 0 0,-1 0 0 0 0,1 0-1 0 0,0 0 1 0 0,0 0 0 0 0,-1-1-1 0 0,1 1 1 0 0,0 0 0 0 0,0 0-1 0 0,0-1 1 0 0,0 1 0 0 0,-1 0-1 0 0,1 0 1 0 0,0-1-1 0 0,0 1 1 0 0,0 0 0 0 0,0-1-1 0 0,0 1 1 0 0,0 0 0 0 0,0 0-1 0 0,0-1 1 0 0,-1-10 1876 0 0,2 10-1097 0 0,-1 0-722 0 0,0 0 0 0 0,0 0 0 0 0,0 0-1 0 0,1 0 1 0 0,-1 0 0 0 0,0-1 0 0 0,1 1 0 0 0,-1 0 0 0 0,1 0 0 0 0,-1 1 0 0 0,1-1 0 0 0,0 0 0 0 0,-1 0 0 0 0,2-1 0 0 0,2-3 1253 0 0,19 7-86 0 0,7 3-971 0 0,-19-2-433 0 0,-1-1 0 0 0,20 1-1 0 0,174 3 1349 0 0,-143-3-1055 0 0,49-2-180 0 0,-9 7 7 0 0,149 6 39 0 0,135-2 42 0 0,-356-11-93 0 0,1132 21 372 0 0,-1093-24-175 0 0,-15 0 147 0 0,70 6 0 0 0,229 24 424 0 0,-322-25-734 0 0,-23-1 12 0 0,0-1 1 0 0,0-1 0 0 0,0 1-1 0 0,0-1 1 0 0,0 0-1 0 0,10-2 1 0 0,-15 2-246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5:57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95 8288 0 0,'-25'-40'2932'0'0,"23"36"-1790"0"0,0 1 0 0 0,0-1 0 0 0,0 0 0 0 0,1 0 0 0 0,-1 0 0 0 0,1 0 0 0 0,-1-8 0 0 0,-1 1-260 0 0,3 11-833 0 0,0 0 0 0 0,0 0 0 0 0,0 0 0 0 0,0 0-1 0 0,0 0 1 0 0,0 0 0 0 0,-1 0 0 0 0,1 0 0 0 0,0 0 0 0 0,0 0 0 0 0,0-1 0 0 0,0 1 0 0 0,0 0-1 0 0,0 0 1 0 0,0 0 0 0 0,0 0 0 0 0,0 0 0 0 0,0 0 0 0 0,0 0 0 0 0,0 0 0 0 0,0 0 0 0 0,0-1 0 0 0,0 1-1 0 0,0 0 1 0 0,0 0 0 0 0,0 0 0 0 0,0 0 0 0 0,0 0 0 0 0,0 0 0 0 0,0 0 0 0 0,0 0 0 0 0,0-1-1 0 0,0 1 1 0 0,0 0 0 0 0,0 0 0 0 0,0 0 0 0 0,0 0 0 0 0,0 0 0 0 0,0 0 0 0 0,0 0 0 0 0,0 0-1 0 0,0 0 1 0 0,0-1 0 0 0,1 1 0 0 0,-1 0 0 0 0,0 0 0 0 0,0 0 0 0 0,0 0 0 0 0,0 0 0 0 0,0 0-1 0 0,0 0 1 0 0,0 0 0 0 0,0 0 0 0 0,0 0 0 0 0,0 0 0 0 0,1 0 0 0 0,-1 0 0 0 0,0 0 0 0 0,0 0-1 0 0,0 0 1 0 0,0 0 0 0 0,0 0 0 0 0,0 0 0 0 0,0 0 0 0 0,0 0 0 0 0,1 0 0 0 0,7 7 698 0 0,8 16-722 0 0,-10-8 1 0 0,0 0 0 0 0,-1 1 0 0 0,0 0 0 0 0,4 28 0 0 0,2 70 91 0 0,-6-47-91 0 0,2 145 830 0 0,-7-174-776 0 0,-5 82 720 0 0,10-68-264 0 0,-5-52-522 0 0,0 1 0 0 0,0-1 0 0 0,1 1-1 0 0,-1-1 1 0 0,0 0 0 0 0,0 1 0 0 0,0-1 0 0 0,1 1 0 0 0,-1-1 0 0 0,0 0-1 0 0,1 1 1 0 0,-1-1 0 0 0,0 0 0 0 0,1 1 0 0 0,-1-1 0 0 0,0 0-1 0 0,1 1 1 0 0,-1-1 0 0 0,1 0 0 0 0,-1 0 0 0 0,0 1 0 0 0,1-1-1 0 0,-1 0 1 0 0,1 0 0 0 0,-1 0 0 0 0,1 0 0 0 0,-1 0 0 0 0,1 0-1 0 0,-1 0 1 0 0,0 0 0 0 0,1 0 0 0 0,-1 0 0 0 0,1 0 0 0 0,-1 0-1 0 0,1 0 1 0 0,-1 0 0 0 0,1 0 0 0 0,21-6 93 0 0,-16 4-21 0 0,13-3 326 0 0,165-39-83 0 0,79 18-426 0 0,-130 22-213 0 0,-130 4 309 0 0,0 0-1 0 0,0-1 1 0 0,0 1-1 0 0,0 0 0 0 0,-1-1 1 0 0,1 0-1 0 0,0 1 1 0 0,0-1-1 0 0,0 0 0 0 0,0-1 1 0 0,-1 1-1 0 0,1 0 1 0 0,0-1-1 0 0,2-1 0 0 0,-10-11 161 0 0,4 13-144 0 0,0-1-1 0 0,-1 0 1 0 0,1 1-1 0 0,0-1 1 0 0,0 0-1 0 0,-1 1 1 0 0,1 0 0 0 0,-1-1-1 0 0,1 1 1 0 0,-1 0-1 0 0,0 0 1 0 0,0 0-1 0 0,-2-2 1 0 0,-29-11 51 0 0,29 12-57 0 0,-19-5 41 0 0,0 1 1 0 0,0 0 0 0 0,-27-1-1 0 0,9 0 165 0 0,17 7 126 0 0,23 0-441 0 0,15-8-116 0 0,-6 5 319 0 0,0 0-1 0 0,0 0 0 0 0,0 0 1 0 0,0 1-1 0 0,13-2 0 0 0,14-4-20 0 0,-13 1-52 0 0,-1 1-1 0 0,1 1 0 0 0,1 1 1 0 0,44-3-1 0 0,-46 11 24 0 0,-16 1-42 0 0,-4-3-7 0 0,-1 0 0 0 0,0 0 0 0 0,1 0 1 0 0,-1 0-1 0 0,-1 0 0 0 0,1 0 0 0 0,0 0 0 0 0,0 0 0 0 0,-1 0 0 0 0,1 0 0 0 0,-1 0 1 0 0,1 0-1 0 0,-1 0 0 0 0,0 0 0 0 0,0 0 0 0 0,-1 2 0 0 0,-21 30 96 0 0,20-29-91 0 0,-15 20 35 0 0,5-7-41 0 0,0 0 0 0 0,-22 22 0 0 0,-2-5 62 0 0,-51 52-249 0 0,68-66-288 0 0,1 1 0 0 0,-19 31 0 0 0,33-45-241 0 0,0 1-1 0 0,0 0 1 0 0,1 1-1 0 0,1-1 1 0 0,-3 11-1 0 0,3-7-854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5:58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0 812 13824 0 0,'0'0'1388'0'0,"7"4"2530"0"0,-5-6-3719 0 0,-1 0-1 0 0,0 1 1 0 0,0-1 0 0 0,0 0 0 0 0,0 0-1 0 0,0-1 1 0 0,0 1 0 0 0,0 0-1 0 0,-1 0 1 0 0,1-4 0 0 0,4-10 364 0 0,-2 7-222 0 0,-1 0-1 0 0,0 0 0 0 0,2-12 0 0 0,-3 11-247 0 0,1-1 0 0 0,5-15 0 0 0,1 0 129 0 0,6-32-1 0 0,-9 37 331 0 0,9-23 1 0 0,4-14-69 0 0,10-44-466 0 0,0 6-20 0 0,34-139 1384 0 0,-46 200-1225 0 0,-16 34-156 0 0,0 1 0 0 0,0 0 0 0 0,0 0 0 0 0,0 0 0 0 0,0-1 0 0 0,1 1 0 0 0,-1 0 0 0 0,0 0-1 0 0,0 0 1 0 0,0 0 0 0 0,0-1 0 0 0,1 1 0 0 0,-1 0 0 0 0,0 0 0 0 0,0 0 0 0 0,0 0 0 0 0,1 0 0 0 0,-1 0 0 0 0,0 0 0 0 0,0 0 0 0 0,0-1 0 0 0,1 1 0 0 0,-1 0 0 0 0,0 0 0 0 0,0 0 0 0 0,1 0 0 0 0,-1 0 0 0 0,0 0 0 0 0,0 0 0 0 0,0 0 0 0 0,1 0 0 0 0,-1 1-1 0 0,0-1 1 0 0,0 0 0 0 0,1 0 0 0 0,-1 0 0 0 0,0 0 0 0 0,0 0 0 0 0,0 0 0 0 0,1 0 0 0 0,-1 0 0 0 0,0 1 0 0 0,0-1 0 0 0,0 0 0 0 0,0 0 0 0 0,1 0 0 0 0,-1 0 0 0 0,0 1 0 0 0,0-1 0 0 0,0 0 0 0 0,0 0 0 0 0,0 0 0 0 0,0 1 0 0 0,0-1 0 0 0,1 0 0 0 0,-1 1 0 0 0,7 11 13 0 0,0 10-29 0 0,0 1 1 0 0,-2-1-1 0 0,6 47 0 0 0,-7-40 10 0 0,6 46-13 0 0,4-1-1 0 0,3 0 0 0 0,34 89 1 0 0,-44-145-1 0 0,1 1 0 0 0,17 27 0 0 0,-21-40 19 0 0,0 0 0 0 0,1 0 1 0 0,0-1-1 0 0,-1 1 0 0 0,2-1 1 0 0,-1 0-1 0 0,1-1 0 0 0,0 1 1 0 0,0-1-1 0 0,7 4 0 0 0,-11-7 9 0 0,0 0-1 0 0,-1 0 0 0 0,1-1 0 0 0,-1 1 1 0 0,1-1-1 0 0,0 1 0 0 0,-1-1 1 0 0,1 0-1 0 0,0 0 0 0 0,-1 0 1 0 0,1 0-1 0 0,0 0 0 0 0,-1 0 1 0 0,1 0-1 0 0,0 0 0 0 0,-1-1 1 0 0,1 1-1 0 0,3-1 0 0 0,-3-1 20 0 0,1 1-1 0 0,-1-1 0 0 0,0 1 0 0 0,1-1 0 0 0,-1 0 0 0 0,0 0 0 0 0,0 0 1 0 0,0 0-1 0 0,0 0 0 0 0,2-3 0 0 0,1-4 100 0 0,0 0-1 0 0,0 0 1 0 0,-1 0 0 0 0,0 0 0 0 0,3-13-1 0 0,5-25 95 0 0,-2 0-1 0 0,4-55 0 0 0,-2-96 294 0 0,-6 32-995 0 0,-8 136 177 0 0,2 28-192 0 0,-1 0-1 0 0,1 0 0 0 0,0 0 1 0 0,-1 0-1 0 0,0 0 1 0 0,1 0-1 0 0,-1 0 0 0 0,0 0 1 0 0,0 0-1 0 0,-2-3 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5:59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76 10592 0 0,'3'-15'2477'0'0,"-3"9"-1186"0"0,0 1 0 0 0,0-1 0 0 0,-1 1 0 0 0,-1-8-1 0 0,1 11-1067 0 0,1 0 0 0 0,0 1-1 0 0,-1-1 1 0 0,0 0 0 0 0,1 1-1 0 0,-1-1 1 0 0,0 0 0 0 0,0 1-1 0 0,0-1 1 0 0,0 1 0 0 0,0 0-1 0 0,0-1 1 0 0,0 1 0 0 0,-2-2-1 0 0,3 3-206 0 0,-1 0 0 0 0,1 0 0 0 0,-1 0 0 0 0,1 0 0 0 0,0 0 0 0 0,-1 0 0 0 0,1 0 0 0 0,-1 0-1 0 0,1 0 1 0 0,-1 0 0 0 0,1 0 0 0 0,0 0 0 0 0,-1 0 0 0 0,1 0 0 0 0,-1 0 0 0 0,1 0 0 0 0,0 0 0 0 0,-1 0-1 0 0,1 1 1 0 0,0-1 0 0 0,-1 0 0 0 0,1 0 0 0 0,0 0 0 0 0,-1 1 0 0 0,1-1 0 0 0,0 0 0 0 0,-1 1 0 0 0,1-1-1 0 0,0 0 1 0 0,0 1 0 0 0,-1-1 0 0 0,1 0 0 0 0,0 1 0 0 0,0-1 0 0 0,0 0 0 0 0,-1 1 0 0 0,-7 17 478 0 0,7-14-441 0 0,-2 3-53 0 0,1 1 0 0 0,1-1 0 0 0,-1 1 0 0 0,1 0 0 0 0,1 0 0 0 0,-1-1 0 0 0,1 1 0 0 0,2 9 0 0 0,-2 5 0 0 0,0-18 30 0 0,1 1 0 0 0,0 0 0 0 0,-1-1-1 0 0,1 1 1 0 0,1-1 0 0 0,-1 1 0 0 0,1-1-1 0 0,0 0 1 0 0,0 1 0 0 0,0-1 0 0 0,0 0 0 0 0,1 0-1 0 0,-1-1 1 0 0,1 1 0 0 0,0 0 0 0 0,0-1-1 0 0,7 6 1 0 0,-7-7-3 0 0,0 0 0 0 0,0 0-1 0 0,0 0 1 0 0,0 0 0 0 0,0 0-1 0 0,0-1 1 0 0,0 1 0 0 0,1-1-1 0 0,-1 0 1 0 0,0 0 0 0 0,1 0-1 0 0,-1-1 1 0 0,1 1 0 0 0,-1-1-1 0 0,1 0 1 0 0,-1 0 0 0 0,1 0-1 0 0,-1 0 1 0 0,1 0 0 0 0,-1-1-1 0 0,1 0 1 0 0,-1 0 0 0 0,7-2-1 0 0,-2-1 62 0 0,1-1-1 0 0,-1 0 1 0 0,1-1-1 0 0,-1 1 1 0 0,-1-2-1 0 0,1 1 1 0 0,-1-1-1 0 0,0 0 1 0 0,6-9-1 0 0,0-3 579 0 0,0 0-1 0 0,18-37 1 0 0,-21 40-219 0 0,-9 14-46 0 0,1 4-234 0 0,1 0-160 0 0,0 1 1 0 0,0 0-1 0 0,-1 0 1 0 0,0 0-1 0 0,1 0 1 0 0,-1 0-1 0 0,0 0 1 0 0,0 1-1 0 0,-1-1 1 0 0,1 1-1 0 0,-1-1 1 0 0,1 1-1 0 0,0 6 1 0 0,2 7 20 0 0,2 29 0 0 0,-6-46-28 0 0,4 45 15 0 0,-3-26-3 0 0,0 0 1 0 0,2 0-1 0 0,5 21 0 0 0,-8-40-59 0 0,0 1 0 0 0,0-1 1 0 0,0 1-1 0 0,0-1 0 0 0,0 1 0 0 0,0-1 0 0 0,0 0 0 0 0,0 1 0 0 0,1-1 0 0 0,-1 1 1 0 0,0-1-1 0 0,0 0 0 0 0,0 1 0 0 0,1-1 0 0 0,-1 0 0 0 0,0 1 0 0 0,0-1 1 0 0,1 0-1 0 0,-1 1 0 0 0,0-1 0 0 0,1 0 0 0 0,-1 1 0 0 0,0-1 0 0 0,1 0 0 0 0,-1 0 1 0 0,1 0-1 0 0,-1 1 0 0 0,0-1 0 0 0,1 0 0 0 0,-1 0 0 0 0,1 0 0 0 0,-1 0 0 0 0,0 0 1 0 0,1 0-1 0 0,-1 0 0 0 0,1 0 0 0 0,-1 0 0 0 0,1 0 0 0 0,-1 0 0 0 0,1 0 1 0 0,0 0-704 0 0,1-1 0 0 0,-1 0 1 0 0,0 0-1 0 0,0 0 0 0 0,1 0 1 0 0,-1 0-1 0 0,0 0 0 0 0,0 0 1 0 0,0 0-1 0 0,1-2 0 0 0,6-9-7497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5:59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 14280 0 0,'-8'4'1613'0'0,"8"-4"-1559"0"0,0 0-1 0 0,-1 1 0 0 0,1-1 0 0 0,-1 0 1 0 0,1 0-1 0 0,-1 0 0 0 0,1 1 0 0 0,0-1 0 0 0,-1 0 1 0 0,1 0-1 0 0,-1 1 0 0 0,1-1 0 0 0,0 0 0 0 0,-1 1 1 0 0,1-1-1 0 0,0 0 0 0 0,0 1 0 0 0,-1-1 1 0 0,1 1-1 0 0,0-1 0 0 0,0 1 0 0 0,0-1 0 0 0,-1 0 1 0 0,1 1-1 0 0,0-1 0 0 0,0 1 0 0 0,0-1 1 0 0,0 1-1 0 0,-8 48 5844 0 0,-1 24-3821 0 0,0 9-1919 0 0,1-13-157 0 0,3 0 0 0 0,4 102 0 0 0,2-167-26 0 0,0 18 76 0 0,4 27-1 0 0,-3-43-145 0 0,-1 0 0 0 0,1 0 1 0 0,0 0-1 0 0,0 0 1 0 0,0 0-1 0 0,1 0 0 0 0,0-1 1 0 0,7 11-1 0 0,-10-16 10 0 0,1 1-1 0 0,-1 0 1 0 0,1-1-1 0 0,-1 1 1 0 0,1-1-1 0 0,0 1 1 0 0,-1-1-1 0 0,1 0 1 0 0,0 1-1 0 0,-1-1 1 0 0,1 0 0 0 0,0 1-1 0 0,-1-1 1 0 0,1 0-1 0 0,0 0 1 0 0,-1 0-1 0 0,1 1 1 0 0,0-1-1 0 0,0 0 1 0 0,-1 0-1 0 0,1 0 1 0 0,0 0-1 0 0,0 0 1 0 0,-1 0-1 0 0,2-1 1 0 0,0 1-202 0 0,0-1-1 0 0,0 0 1 0 0,0 0 0 0 0,0 0 0 0 0,0 0-1 0 0,0 0 1 0 0,3-2 0 0 0,6-9-1514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6:00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13824 0 0,'0'-5'1430'0'0,"2"0"190"0"0,1 10 1972 0 0,0-1-3199 0 0,-2 0-1 0 0,1 0 1 0 0,0 1-1 0 0,-1-1 1 0 0,0 0 0 0 0,0 1-1 0 0,0-1 1 0 0,0 7-1 0 0,1 39 97 0 0,-2-43-330 0 0,-8 158 548 0 0,1 1-3468 0 0,7-134-5384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6:00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26 234 4608 0 0,'0'-18'1460'0'0,"7"-27"11816"0"0,-4 54-10990 0 0,1 16-2879 0 0,-2 41 783 0 0,-10 108 1 0 0,3-104-162 0 0,2-20 127 0 0,2-11 373 0 0,-2-1 0 0 0,-2 0 0 0 0,-12 49 0 0 0,23-148 1071 0 0,17-88-1352 0 0,-17 100-248 0 0,2 1 0 0 0,3 0 0 0 0,1 1 0 0 0,27-67 0 0 0,-29 93 78 0 0,1 0-1 0 0,0 1 1 0 0,2 0 0 0 0,0 1-1 0 0,1 0 1 0 0,1 1-1 0 0,1 1 1 0 0,0 0 0 0 0,30-23-1 0 0,-40 36-12 0 0,1-1 0 0 0,-1 1 0 0 0,1 0-1 0 0,0 1 1 0 0,0-1 0 0 0,0 2 0 0 0,0-1 0 0 0,0 1 0 0 0,1 0-1 0 0,-1 0 1 0 0,1 1 0 0 0,0 0 0 0 0,-1 0 0 0 0,1 1 0 0 0,0 0-1 0 0,-1 0 1 0 0,1 1 0 0 0,0 0 0 0 0,-1 0 0 0 0,11 4-1 0 0,-16-4-57 0 0,-1 0 0 0 0,1-1-1 0 0,-1 1 1 0 0,0 1-1 0 0,0-1 1 0 0,1 0-1 0 0,-1 0 1 0 0,0 0-1 0 0,0 1 1 0 0,0-1-1 0 0,0 0 1 0 0,-1 1-1 0 0,1-1 1 0 0,0 1-1 0 0,-1-1 1 0 0,1 1-1 0 0,0-1 1 0 0,-1 1-1 0 0,0-1 1 0 0,1 1-1 0 0,-1 0 1 0 0,0-1-1 0 0,0 1 1 0 0,0 0-1 0 0,0-1 1 0 0,0 3-1 0 0,-1 3 32 0 0,1 1 1 0 0,-1-1-1 0 0,-1 0 0 0 0,-3 12 0 0 0,2-9 5 0 0,-1 0 0 0 0,-1 0 1 0 0,0 0-1 0 0,0-1 0 0 0,-1 0 0 0 0,0 0 0 0 0,0 0 0 0 0,-1-1 0 0 0,-11 11 0 0 0,6-9-3 0 0,1-1 0 0 0,-1 0 0 0 0,-1 0 0 0 0,1-2 0 0 0,-2 0 0 0 0,-13 6 0 0 0,-15 2-128 0 0,-2-1 0 0 0,1-3 0 0 0,-65 9 0 0 0,72-14-1204 0 0,34-6 325 0 0,20 0-2994 0 0,-5 2 1902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6:00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 0 16991 0 0,'-10'1'271'0'0,"1"1"0"0"0,-1 0 1 0 0,1 0-1 0 0,-1 1 0 0 0,1 0 0 0 0,0 1 0 0 0,-13 7 0 0 0,-6 2 796 0 0,3-2-448 0 0,1 1 0 0 0,1 1-1 0 0,0 2 1 0 0,1 0 0 0 0,-30 27-1 0 0,46-37-348 0 0,0 1 0 0 0,0 1 0 0 0,0-1 0 0 0,1 1 0 0 0,0 0 1 0 0,0 0-1 0 0,1 1 0 0 0,0 0 0 0 0,0-1 0 0 0,0 1 0 0 0,1 1 0 0 0,-3 14 0 0 0,6-22-266 0 0,0 0 1 0 0,0 0 0 0 0,0 0-1 0 0,0 0 1 0 0,0 0-1 0 0,0 0 1 0 0,0 0 0 0 0,1 0-1 0 0,-1 0 1 0 0,0 0-1 0 0,1 0 1 0 0,-1 0 0 0 0,1 0-1 0 0,-1 0 1 0 0,1-1-1 0 0,-1 1 1 0 0,1 0-1 0 0,0 0 1 0 0,-1-1 0 0 0,1 1-1 0 0,0 0 1 0 0,0-1-1 0 0,-1 1 1 0 0,1-1 0 0 0,0 1-1 0 0,0-1 1 0 0,0 1-1 0 0,0-1 1 0 0,0 1 0 0 0,0-1-1 0 0,-1 0 1 0 0,1 0-1 0 0,0 1 1 0 0,0-1 0 0 0,2 0-1 0 0,7-3-4 0 0,3-2-107 0 0,0-2 0 0 0,-1 0 0 0 0,0 0 0 0 0,0-1 0 0 0,18-16 0 0 0,-11 6-273 0 0,-1-1 0 0 0,21-27 0 0 0,-18 18-2132 0 0,0 0-6017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6:01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60 349 18655 0 0,'-13'38'1234'0'0,"1"0"-1"0"0,3 1 0 0 0,-7 49 0 0 0,10-57-1310 0 0,5-20 119 0 0,-1 0-1 0 0,1 17 1 0 0,1-25-171 0 0,0 1 1 0 0,1-1-1 0 0,-1 1 1 0 0,1-1-1 0 0,-1 1 1 0 0,1-1-1 0 0,0 0 1 0 0,1 1-1 0 0,-1-1 1 0 0,0 0-1 0 0,4 5 1 0 0,-4-7-39 0 0,0 0-1 0 0,-1-1 1 0 0,1 1 0 0 0,0-1 0 0 0,0 1-1 0 0,0-1 1 0 0,0 1 0 0 0,0-1 0 0 0,0 1-1 0 0,0-1 1 0 0,0 0 0 0 0,0 0 0 0 0,0 0-1 0 0,1 1 1 0 0,-1-1 0 0 0,0 0 0 0 0,0 0-1 0 0,0 0 1 0 0,1-1 0 0 0,0 1 8 0 0,-1-1 1 0 0,0 1 0 0 0,0-1 0 0 0,0 1-1 0 0,0-1 1 0 0,0 1 0 0 0,0-1-1 0 0,0 0 1 0 0,0 1 0 0 0,1-3-1 0 0</inkml:trace>
  <inkml:trace contextRef="#ctx0" brushRef="#br0" timeOffset="1">97 16 19351 0 0,'-6'-6'424'0'0,"3"2"88"0"0,-2 1 24 0 0,2 1 112 0 0,0 7-648 0 0,3 5 0 0 0,0 0-800 0 0,0 2-176 0 0,0 3-40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6:01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9 411 17503 0 0,'-3'-14'720'0'0,"1"-2"0"0"0,0 1 0 0 0,1 0 0 0 0,0 0 0 0 0,2 0-1 0 0,1-17 1 0 0,21-91 2192 0 0,0 47-1711 0 0,-20 68-1049 0 0,-1 0-87 0 0,1 1 0 0 0,0 1-1 0 0,0-1 1 0 0,1 0 0 0 0,0 1 0 0 0,0 0-1 0 0,7-8 1 0 0,-9 12-55 0 0,-1 0 1 0 0,1 1-1 0 0,-1-1 0 0 0,1 1 1 0 0,0-1-1 0 0,0 1 0 0 0,-1 0 0 0 0,1-1 1 0 0,0 1-1 0 0,0 0 0 0 0,0 0 0 0 0,0 0 1 0 0,0 1-1 0 0,0-1 0 0 0,1 0 1 0 0,-1 1-1 0 0,0 0 0 0 0,0-1 0 0 0,0 1 1 0 0,1 0-1 0 0,-1 0 0 0 0,0 0 0 0 0,0 0 1 0 0,1 1-1 0 0,-1-1 0 0 0,0 1 1 0 0,0-1-1 0 0,3 2 0 0 0,-1 0-10 0 0,1 1 0 0 0,0 0 0 0 0,0 0 0 0 0,-1 0 0 0 0,0 1 0 0 0,1 0 0 0 0,-1-1 0 0 0,-1 1 0 0 0,6 6 0 0 0,2 6 0 0 0,13 24 0 0 0,-18-28 0 0 0,1 0 0 0 0,1 0 0 0 0,0-1 0 0 0,9 11 0 0 0,-16-22 1 0 0,3 4 169 0 0,-1 0 0 0 0,1-1 0 0 0,0 0 0 0 0,0 0 0 0 0,7 5 0 0 0,-9-8-128 0 0,-1 1 0 0 0,1-1-1 0 0,-1 1 1 0 0,1-1 0 0 0,-1 0 0 0 0,1 1 0 0 0,-1-1-1 0 0,1 0 1 0 0,-1 0 0 0 0,1 0 0 0 0,-1 0 0 0 0,1 0-1 0 0,0 0 1 0 0,-1-1 0 0 0,1 1 0 0 0,-1-1 0 0 0,0 1-1 0 0,1-1 1 0 0,-1 1 0 0 0,1-1 0 0 0,-1 0 0 0 0,0 1-1 0 0,3-3 1 0 0,2-2-157 0 0,0 0-1 0 0,0 0 0 0 0,0 0 1 0 0,10-13-1 0 0,5-14-3720 0 0,-10 15-5373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2:57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69 10136 0 0,'0'0'777'0'0,"-13"1"-217"0"0,8-1 2625 0 0,1-1-1477 0 0,-9-5 3226 0 0,13 6-4851 0 0,0 0 0 0 0,0-1 1 0 0,0 1-1 0 0,-1 0 0 0 0,1-1 1 0 0,0 1-1 0 0,0 0 0 0 0,0-1 0 0 0,0 1 1 0 0,0 0-1 0 0,0-1 0 0 0,0 1 1 0 0,0-1-1 0 0,0 1 0 0 0,0 0 0 0 0,0-1 1 0 0,0 1-1 0 0,0 0 0 0 0,0-1 1 0 0,0 1-1 0 0,1 0 0 0 0,-1-1 0 0 0,0 1 1 0 0,0 0-1 0 0,0-1 0 0 0,0 1 1 0 0,1 0-1 0 0,-1-1 0 0 0,0 1 0 0 0,0 0 1 0 0,1 0-1 0 0,-1-1 0 0 0,0 1 1 0 0,1 0-1 0 0,-1 0 0 0 0,0-1 0 0 0,0 1 1 0 0,1 0-1 0 0,-1 0 0 0 0,5-3 127 0 0,1 0 1 0 0,-1 0-1 0 0,0 1 0 0 0,1 0 0 0 0,-1 0 0 0 0,1 0 0 0 0,-1 1 1 0 0,10-1-1 0 0,-5-1-22 0 0,32-3 386 0 0,0 1-1 0 0,54 0 1 0 0,25-1-7 0 0,-84 3-476 0 0,39 1-1 0 0,-57 2-386 0 0,1 2-1 0 0,-1 0 0 0 0,34 9 1 0 0,-32-3-841 0 0,-2 1-57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6:02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19 16439 0 0,'-1'-5'266'0'0,"1"4"-172"0"0,0 0 1 0 0,0 0-1 0 0,0 0 0 0 0,0 0 0 0 0,-1 0 1 0 0,1 0-1 0 0,0 0 0 0 0,-1 0 0 0 0,1 0 0 0 0,-1 0 1 0 0,1 1-1 0 0,-2-2 0 0 0,1 2 779 0 0,0 4-362 0 0,1 8 250 0 0,14 93 1468 0 0,-2 115 0 0 0,-7-111-1769 0 0,4 149-308 0 0,-8-148-3512 0 0,-1-94-4561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6:02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1 183 19607 0 0,'12'-4'2094'0'0,"1"3"-1925"0"0,1 1 0 0 0,-1 1 0 0 0,25 5 0 0 0,5 0 380 0 0,-42-6-544 0 0,69 6 274 0 0,111-5 1 0 0,-140-4-590 0 0,0-1-1 0 0,0-2 1 0 0,-1-2-1 0 0,-1-2 1 0 0,49-18-1 0 0,-80 24 297 0 0,0 0-1 0 0,0-1 1 0 0,0 1-1 0 0,9-8 1 0 0,-14 10 18 0 0,-1 0-1 0 0,1 0 1 0 0,-1-1 0 0 0,1 1 0 0 0,-1 0 0 0 0,0-1 0 0 0,0 0 0 0 0,0 1-1 0 0,0-1 1 0 0,-1 0 0 0 0,1 0 0 0 0,-1 0 0 0 0,0 0 0 0 0,2-5 0 0 0,-3 6 63 0 0,0 1 0 0 0,0 0 0 0 0,0 0 0 0 0,1-1-1 0 0,-1 1 1 0 0,-1 0 0 0 0,1 0 0 0 0,0-1 0 0 0,0 1 0 0 0,0 0 0 0 0,-1 0 0 0 0,1 0 0 0 0,0-1 0 0 0,-1 1 0 0 0,1 0 0 0 0,-1 0 0 0 0,0 0 0 0 0,1 0 0 0 0,-1 0 0 0 0,0 0 0 0 0,-1-2 0 0 0,0 2 31 0 0,0-1-1 0 0,0 1 1 0 0,0 0-1 0 0,0 0 1 0 0,0 0 0 0 0,0 0-1 0 0,0 1 1 0 0,0-1-1 0 0,0 0 1 0 0,0 1 0 0 0,-4-1-1 0 0,-2 0 195 0 0,0 1 0 0 0,-1 0 0 0 0,1 1 0 0 0,0-1 0 0 0,-14 4 0 0 0,16-2-165 0 0,-1 1 0 0 0,1-1 0 0 0,0 1 0 0 0,0 0 1 0 0,0 1-1 0 0,0 0 0 0 0,0-1 0 0 0,1 2 1 0 0,0-1-1 0 0,0 1 0 0 0,0 0 0 0 0,0 0 0 0 0,1 0 1 0 0,0 0-1 0 0,0 1 0 0 0,-4 6 0 0 0,1 1 41 0 0,0 0-1 0 0,1 1 1 0 0,0 0-1 0 0,1 1 0 0 0,0-1 1 0 0,-2 19-1 0 0,6-27-139 0 0,0 0 0 0 0,0 0 0 0 0,1 0 0 0 0,-1 0 0 0 0,2 0 0 0 0,-1 0-1 0 0,1 0 1 0 0,0 0 0 0 0,0 0 0 0 0,3 10 0 0 0,-2-13-63 0 0,-1-1 1 0 0,0 1-1 0 0,1 0 1 0 0,0-1-1 0 0,0 1 0 0 0,-1-1 1 0 0,1 1-1 0 0,1-1 0 0 0,-1 0 1 0 0,0 0-1 0 0,0 0 1 0 0,1 0-1 0 0,-1 0 0 0 0,1 0 1 0 0,0-1-1 0 0,0 1 1 0 0,-1-1-1 0 0,1 0 0 0 0,0 0 1 0 0,0 0-1 0 0,0 0 0 0 0,5 0 1 0 0,0 0-245 0 0,0 0 1 0 0,-1-1-1 0 0,1 0 0 0 0,0-1 1 0 0,-1 0-1 0 0,1 0 0 0 0,0 0 1 0 0,13-5-1 0 0,-7 1-3872 0 0,24-12-1 0 0,-7 0-3643 0 0</inkml:trace>
  <inkml:trace contextRef="#ctx0" brushRef="#br0" timeOffset="1">1029 0 19639 0 0,'0'0'1496'0'0,"0"16"-840"0"0,0 24 21 0 0,3 89 2838 0 0,-2-100-2695 0 0,-3 33 0 0 0,0-4-764 0 0,2-49 67 0 0,1-20 221 0 0,1-1-243 0 0,0-8 78 0 0,10-65 442 0 0,-8 72-543 0 0,-1 1 1 0 0,2-1-1 0 0,0 1 0 0 0,0 0 1 0 0,12-19-1 0 0,-12 23-45 0 0,1 0-1 0 0,-1 0 1 0 0,1 1 0 0 0,1 0-1 0 0,0 0 1 0 0,0 0 0 0 0,0 1-1 0 0,14-9 1 0 0,-17 13-181 0 0,1 0 0 0 0,-1 0-1 0 0,1 0 1 0 0,0 1 0 0 0,0-1 0 0 0,-1 1 0 0 0,1 0-1 0 0,0 1 1 0 0,0-1 0 0 0,0 1 0 0 0,0 0-1 0 0,0 0 1 0 0,0 1 0 0 0,0-1 0 0 0,0 1 0 0 0,-1 0-1 0 0,1 1 1 0 0,0-1 0 0 0,0 1 0 0 0,-1 0 0 0 0,1 0-1 0 0,-1 0 1 0 0,7 5 0 0 0,4 5-1499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6:02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20215 0 0,'0'0'1832'0'0,"3"5"-1472"0"0,11 26-84 0 0,-1 1 0 0 0,-2 0 0 0 0,-1 1 0 0 0,6 35-1 0 0,14 137 1016 0 0,-23-147-723 0 0,1 47-291 0 0,-6-63-221 0 0,11 64 0 0 0,-5-80-1181 0 0,-6-37-1026 0 0,0 6 868 0 0,2-14-6600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6:03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10136 0 0,'0'0'777'0'0,"2"0"-505"0"0,44-12 7218 0 0,2 1-3622 0 0,89-14-3135 0 0,-46 13 352 0 0,-87 12-1139 0 0,0 0 1 0 0,1 0 0 0 0,-1 0 0 0 0,0 1 0 0 0,0 0 0 0 0,0 0 0 0 0,0 0-1 0 0,0 0 1 0 0,0 0 0 0 0,4 3 0 0 0,-6-4-697 0 0,-1 1 0 0 0,1 0 0 0 0,0 1 0 0 0,-1-1 0 0 0,1 0 0 0 0,-1 0 0 0 0,0 1 0 0 0,3 2 0 0 0,2 6-6580 0 0</inkml:trace>
  <inkml:trace contextRef="#ctx0" brushRef="#br0" timeOffset="1">79 401 13360 0 0,'0'0'1304'0'0,"9"-2"-1160"0"0,2-3-144 0 0,6 3 0 0 0,2-3 0 0 0,4-2 1192 0 0,5-2 215 0 0,3 2 33 0 0,0 0 16 0 0,0-4-1096 0 0,-3 4-216 0 0,-5 0-48 0 0,2 1 0 0 0,-5-1-416 0 0,0 4-72 0 0,-1 1-24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6:03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13 10136 0 0,'-2'2'96'0'0,"0"0"-1"0"0,0 0 1 0 0,0 0 0 0 0,0 0 0 0 0,1 1 0 0 0,-1-1-1 0 0,1 1 1 0 0,-1-1 0 0 0,-1 5 0 0 0,3-6 55 0 0,0 0 0 0 0,0 0 0 0 0,-1 0 0 0 0,1 0 0 0 0,0-1 0 0 0,0 1 0 0 0,0 0 0 0 0,0 0 0 0 0,0 0 0 0 0,0 0 0 0 0,1 0-1 0 0,-1-1 1 0 0,0 1 0 0 0,0 0 0 0 0,0 0 0 0 0,1 0 0 0 0,-1-1 0 0 0,1 1 0 0 0,-1 0 0 0 0,0 0 0 0 0,1-1 0 0 0,-1 1 0 0 0,1 0 0 0 0,-1-1 0 0 0,1 1 0 0 0,0 0 0 0 0,-1-1 0 0 0,1 1 0 0 0,0-1 0 0 0,-1 1 0 0 0,1-1 0 0 0,0 0 0 0 0,0 1 0 0 0,-1-1 0 0 0,1 0 0 0 0,1 1-1 0 0,5 1 750 0 0,-1 1 0 0 0,1-1 0 0 0,0-1 0 0 0,0 1 0 0 0,0-1-1 0 0,7 0 1 0 0,-4-1-597 0 0,0-1 0 0 0,0 1 0 0 0,16-4 0 0 0,1-4-878 0 0,-1 0 0 0 0,29-14 0 0 0,-53 22 587 0 0,37-17-5438 0 0,2 0-1889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6:03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19175 0 0,'0'-1'52'0'0,"0"1"0"0"0,0 0-1 0 0,0 0 1 0 0,0-1-1 0 0,0 1 1 0 0,0 0-1 0 0,0 0 1 0 0,0 0 0 0 0,0-1-1 0 0,1 1 1 0 0,-1 0-1 0 0,0 0 1 0 0,0 0-1 0 0,0-1 1 0 0,0 1 0 0 0,0 0-1 0 0,0 0 1 0 0,1 0-1 0 0,-1 0 1 0 0,0-1-1 0 0,0 1 1 0 0,0 0 0 0 0,0 0-1 0 0,1 0 1 0 0,-1 0-1 0 0,0 0 1 0 0,0 0 0 0 0,0 0-1 0 0,1 0 1 0 0,-1-1-1 0 0,0 1 1 0 0,0 0-1 0 0,0 0 1 0 0,1 0 0 0 0,-1 0-1 0 0,0 0 1 0 0,13 2 319 0 0,13 9-347 0 0,-25-10 118 0 0,12 6 66 0 0,-1 0 0 0 0,0 0 0 0 0,-1 1 0 0 0,0 1 0 0 0,0 0 0 0 0,-1 1 0 0 0,0 0 0 0 0,10 13 1 0 0,4 10 104 0 0,29 52 1 0 0,-32-51-333 0 0,41 56 0 0 0,-57-84-287 0 0,1 0-1 0 0,-1-1 1 0 0,1 1-1 0 0,0-1 1 0 0,11 7 0 0 0,7-2-5815 0 0,-5-9-827 0 0</inkml:trace>
  <inkml:trace contextRef="#ctx0" brushRef="#br0" timeOffset="1">600 82 14744 0 0,'-8'0'434'0'0,"0"1"1"0"0,0 0-1 0 0,1 1 1 0 0,-1-1 0 0 0,1 2-1 0 0,-1-1 1 0 0,1 1 0 0 0,0 0-1 0 0,-10 6 1 0 0,-6 5 1559 0 0,-28 22 1 0 0,49-34-1988 0 0,-39 30 367 0 0,1 3 0 0 0,-44 50 1 0 0,73-74-461 0 0,-17 25 0 0 0,27-35-962 0 0,10-1-1806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6:04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285 1 13824 0 0,'-13'4'1264'0'0,"0"0"0"0"0,-17 2 1 0 0,14-3 813 0 0,12-2-1733 0 0,-13 2 1018 0 0,0 1 1 0 0,-28 11-1 0 0,40-12-1181 0 0,-1-1 0 0 0,2 1 0 0 0,-1 0 0 0 0,0 0 0 0 0,0 0 0 0 0,1 1 0 0 0,0 0-1 0 0,0 0 1 0 0,0 0 0 0 0,0 0 0 0 0,1 1 0 0 0,-5 6 0 0 0,-4 9-10 0 0,1 0 0 0 0,1 2 0 0 0,-11 30 0 0 0,18-41-129 0 0,0 0 1 0 0,0-1-1 0 0,1 1 0 0 0,1 0 0 0 0,0 0 0 0 0,0 0 1 0 0,1 0-1 0 0,0 0 0 0 0,3 17 0 0 0,-2-24-13 0 0,1 1-1 0 0,-1 0 1 0 0,1-1 0 0 0,0 1-1 0 0,0-1 1 0 0,0 0-1 0 0,1 1 1 0 0,-1-1 0 0 0,1 0-1 0 0,0-1 1 0 0,0 1-1 0 0,1 0 1 0 0,-1-1 0 0 0,1 0-1 0 0,0 0 1 0 0,0 0-1 0 0,0 0 1 0 0,0-1 0 0 0,7 4-1 0 0,3 0 141 0 0,0 0-1 0 0,1-2 1 0 0,-1 0 0 0 0,30 5-1 0 0,-30-8-38 0 0,-1 0-1 0 0,1-1 1 0 0,-1 0-1 0 0,16-3 1 0 0,52-11-277 0 0,-41 4 163 0 0,-1-1 0 0 0,-1-2 1 0 0,53-25-1 0 0,-81 32-15 0 0,0 0 1 0 0,0 0-1 0 0,0 0 1 0 0,-1-1-1 0 0,0-1 1 0 0,0 0-1 0 0,0 0 0 0 0,-1 0 1 0 0,7-12-1 0 0,-13 18 11 0 0,0-1-1 0 0,0 0 1 0 0,-1 0-1 0 0,1 0 1 0 0,-1-1-1 0 0,0 1 1 0 0,0 0 0 0 0,1-7-1 0 0,-2 10-9 0 0,0-1 0 0 0,0 0 1 0 0,0 1-1 0 0,0-1 0 0 0,0 0 0 0 0,0 1 0 0 0,0-1 1 0 0,-1 0-1 0 0,1 1 0 0 0,0-1 0 0 0,0 1 0 0 0,-1-1 1 0 0,1 0-1 0 0,0 1 0 0 0,0-1 0 0 0,-1 1 0 0 0,1-1 1 0 0,-1 1-1 0 0,1-1 0 0 0,-1 0 0 0 0,0 0-2 0 0,0 1-1 0 0,0-1 1 0 0,-1 1-1 0 0,1-1 0 0 0,0 1 1 0 0,0 0-1 0 0,0-1 1 0 0,0 1-1 0 0,0 0 1 0 0,-1 0-1 0 0,1 0 1 0 0,0 0-1 0 0,0 0 1 0 0,0 0-1 0 0,0 0 1 0 0,-2 1-1 0 0,-3 0 76 0 0,1 1 1 0 0,-1 0-1 0 0,0 0 0 0 0,1 0 0 0 0,0 0 1 0 0,-1 1-1 0 0,1 0 0 0 0,0 0 0 0 0,1 1 1 0 0,-1 0-1 0 0,-7 6 0 0 0,1 2 242 0 0,-1 0-1 0 0,-17 27 1 0 0,25-34-318 0 0,1 0 0 0 0,0 0 0 0 0,0 0 0 0 0,1 1 0 0 0,0 0 0 0 0,0-1 0 0 0,0 1 0 0 0,0 0 0 0 0,1 0 0 0 0,-1 9 0 0 0,2-12 0 0 0,0-1 0 0 0,0 0 0 0 0,0 1 0 0 0,1-1 0 0 0,-1 0 0 0 0,0 0 0 0 0,1 1 0 0 0,0-1 0 0 0,-1 0 0 0 0,1 0 0 0 0,0 0 0 0 0,0 0 0 0 0,0 0 0 0 0,0 0 0 0 0,1 0 0 0 0,-1 0 0 0 0,1 0 0 0 0,-1 0 0 0 0,1-1 0 0 0,-1 1 0 0 0,1-1 0 0 0,0 1 0 0 0,0-1 0 0 0,0 1 0 0 0,0-1 0 0 0,0 0 0 0 0,0 0 0 0 0,0 0 0 0 0,0 0 0 0 0,4 0 0 0 0,1 1-195 0 0,1-1-1 0 0,-1 0 1 0 0,1 0 0 0 0,-1-1-1 0 0,1 1 1 0 0,0-2-1 0 0,-1 1 1 0 0,1-1 0 0 0,-1-1-1 0 0,12-2 1 0 0,9-5-1525 0 0,37-17 0 0 0,-37 14 1072 0 0,76-38-7404 0 0,-29 13 2006 0 0,-74 36 6067 0 0,-1 1 1 0 0,1 0 0 0 0,-1 0 0 0 0,0 0 0 0 0,1 0 0 0 0,-1 0-1 0 0,1-1 1 0 0,-1 1 0 0 0,0 0 0 0 0,1 0 0 0 0,-1 0-1 0 0,1 0 1 0 0,-1 0 0 0 0,1 0 0 0 0,-1 0 0 0 0,1 0 0 0 0,-1 0-1 0 0,0 1 1 0 0,1-1 0 0 0,-1 0 0 0 0,1 0 0 0 0,-1 0-1 0 0,0 0 1 0 0,1 1 0 0 0,-1-1 0 0 0,1 0 0 0 0,-1 0-1 0 0,0 1 1 0 0,1-1 0 0 0,-1 0 0 0 0,0 1 0 0 0,0-1 0 0 0,1 0-1 0 0,-1 1 1 0 0,0-1 0 0 0,0 0 0 0 0,1 1 0 0 0,-1-1-1 0 0,0 0 1 0 0,0 1 0 0 0,0-1 0 0 0,0 1 0 0 0,0-1 0 0 0,1 1-1 0 0,-1-1 1 0 0,0 1 0 0 0,1 24 3303 0 0,-1-21-2793 0 0,0 1 3 0 0,-1 0-1 0 0,0 0 1 0 0,0 0 0 0 0,0 0-1 0 0,-4 8 1 0 0,-2 9 714 0 0,-36 123 2884 0 0,5-25-2759 0 0,28-84-1024 0 0,2-13 38 0 0,2 0-1 0 0,1 1 1 0 0,0 0-1 0 0,-1 36 1 0 0,6-60-376 0 0,0 0-1 0 0,0 0 1 0 0,0 1 0 0 0,0-1-1 0 0,0 0 1 0 0,0 0 0 0 0,0 0 0 0 0,0 0-1 0 0,0 0 1 0 0,0 1 0 0 0,0-1 0 0 0,0 0-1 0 0,0 0 1 0 0,0 0 0 0 0,0 0 0 0 0,0 1-1 0 0,0-1 1 0 0,0 0 0 0 0,0 0 0 0 0,1 0-1 0 0,-1 0 1 0 0,0 0 0 0 0,0 0 0 0 0,0 1-1 0 0,0-1 1 0 0,0 0 0 0 0,0 0-1 0 0,0 0 1 0 0,0 0 0 0 0,0 0 0 0 0,1 0-1 0 0,-1 0 1 0 0,0 0 0 0 0,0 1 0 0 0,0-1-1 0 0,0 0 1 0 0,0 0 0 0 0,1 0 0 0 0,-1 0-1 0 0,0 0 1 0 0,0 0 0 0 0,0 0 0 0 0,0 0-1 0 0,0 0 1 0 0,1 0 0 0 0,-1 0-1 0 0,0 0 1 0 0,0 0 0 0 0,0 0 0 0 0,0 0-1 0 0,1 0 1 0 0,8-8 210 0 0,9-14-88 0 0,-7-1-84 0 0,0 1 22 0 0,9-28 1 0 0,22-52-73 0 0,-11 34 0 0 0,-13 26 371 0 0,1 0-1 0 0,2 1 1 0 0,2 2 0 0 0,2 0-1 0 0,46-56 1 0 0,-65 89-380 0 0,-1 0 0 0 0,1 0 0 0 0,1 1 0 0 0,-1 0 1 0 0,11-7-1 0 0,-15 12 6 0 0,-1-1 0 0 0,1 0 1 0 0,0 0-1 0 0,-1 1 1 0 0,1-1-1 0 0,0 1 1 0 0,0-1-1 0 0,-1 1 0 0 0,1 0 1 0 0,0-1-1 0 0,0 1 1 0 0,0 0-1 0 0,2 1 0 0 0,-2-1 4 0 0,-1 1-1 0 0,0-1 1 0 0,0 1-1 0 0,1-1 1 0 0,-1 1-1 0 0,0 0 0 0 0,0-1 1 0 0,0 1-1 0 0,0 0 1 0 0,0 0-1 0 0,0 0 1 0 0,0 0-1 0 0,0 0 1 0 0,0 0-1 0 0,-1 0 0 0 0,1 0 1 0 0,0 0-1 0 0,0 0 1 0 0,-1 0-1 0 0,1 1 1 0 0,0 0-1 0 0,0 2 0 0 0,0 0 0 0 0,0 0 0 0 0,-1 1 0 0 0,1-1 0 0 0,-1 0 0 0 0,0 0 0 0 0,0 0 0 0 0,0 0 0 0 0,0 0 0 0 0,-1 1 0 0 0,0-1 0 0 0,1 0 0 0 0,-2 0 0 0 0,1 0 0 0 0,-3 6 0 0 0,-3 4 0 0 0,0 0 0 0 0,-17 24 0 0 0,12-21-218 0 0,-1-1 0 0 0,-30 28 1 0 0,29-31-1792 0 0,-23 15 1 0 0,16-14-7890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6:04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22 19351 0 0,'-2'-4'53'0'0,"1"3"68"0"0,0-1 0 0 0,0 1 0 0 0,0 0 0 0 0,0 0 0 0 0,0 0 0 0 0,0 0 0 0 0,0 0 0 0 0,-1 0-1 0 0,1 0 1 0 0,0 0 0 0 0,0 0 0 0 0,-1 0 0 0 0,1 1 0 0 0,-1-1 0 0 0,1 0 0 0 0,-1 1 0 0 0,-2-1 0 0 0,4 1-44 0 0,-1-1 0 0 0,1 1 0 0 0,-1 0 0 0 0,1 0 0 0 0,-1 0 0 0 0,1 0 0 0 0,-1 0 0 0 0,1 0 0 0 0,-1 0 1 0 0,1 0-1 0 0,-1 0 0 0 0,1 0 0 0 0,-1 0 0 0 0,1 1 0 0 0,0-1 0 0 0,-1 0 0 0 0,1 0 0 0 0,-1 0 0 0 0,1 0 0 0 0,-1 1 1 0 0,1-1-1 0 0,-1 0 0 0 0,1 1 0 0 0,0-1 0 0 0,-1 0 0 0 0,1 1 0 0 0,0-1 0 0 0,-1 0 0 0 0,1 1 0 0 0,0-1 0 0 0,-1 1 1 0 0,1-1-1 0 0,0 0 0 0 0,0 1 0 0 0,0-1 0 0 0,-1 1 0 0 0,1-1 0 0 0,0 1 0 0 0,0-1 0 0 0,0 2 0 0 0,-2 19 1454 0 0,2-20-1478 0 0,12 146 923 0 0,-1-56-662 0 0,-10-58-314 0 0,-2 53 0 0 0,0-6 0 0 0,3-34 0 0 0,0-22-40 0 0,-1-17-102 0 0,0 0-1 0 0,0 0 1 0 0,-1 9 0 0 0,0-15 43 0 0,0 1 1 0 0,-1 0 0 0 0,1-1 0 0 0,0 1 0 0 0,-1-1-1 0 0,1 1 1 0 0,-1 0 0 0 0,1-1 0 0 0,-1 1-1 0 0,0-1 1 0 0,0 1 0 0 0,0-1 0 0 0,0 0-1 0 0,0 1 1 0 0,0-1 0 0 0,0 0 0 0 0,0 1-1 0 0,-2 0 1 0 0,-6 2-6092 0 0,-5-6-1967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6:05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1 361 19319 0 0,'0'0'1943'0'0,"2"-1"-1783"0"0,65-11 1437 0 0,105-17 2670 0 0,-110 20-4994 0 0,88-23 1 0 0,-121 22-1803 0 0,0-1 0 0 0,49-26 0 0 0,-55 25-4293 0 0</inkml:trace>
  <inkml:trace contextRef="#ctx0" brushRef="#br0" timeOffset="1">689 208 21191 0 0,'-1'2'480'0'0,"-40"114"1654"0"0,-7 26-388 0 0,47-140-1770 0 0,-6 31 107 0 0,6-31-153 0 0,1 0-1 0 0,0 0 0 0 0,-1 0 1 0 0,1 0-1 0 0,0 0 0 0 0,0 0 1 0 0,0 0-1 0 0,1 0 0 0 0,-1 0 0 0 0,0 0 1 0 0,1 0-1 0 0,1 3 0 0 0,-2-4-230 0 0,1-1 1 0 0,0 0-1 0 0,-1 0 0 0 0,1 0 0 0 0,-1 0 1 0 0,1 0-1 0 0,0 0 0 0 0,-1 0 0 0 0,1 0 0 0 0,-1 0 1 0 0,1 0-1 0 0,0 0 0 0 0,-1-1 0 0 0,1 1 1 0 0,-1 0-1 0 0,1 0 0 0 0,-1 0 0 0 0,1-1 0 0 0,-1 1 1 0 0,1 0-1 0 0,0-1 0 0 0,11-8-7829 0 0</inkml:trace>
  <inkml:trace contextRef="#ctx0" brushRef="#br0" timeOffset="2">806 10 21191 0 0,'-7'-9'2868'0'0,"12"18"-2030"0"0,12 16-537 0 0,-11-16-577 0 0,1-1 1 0 0,1 0-1 0 0,8 8 1 0 0,-7-8-886 0 0,1-1 0 0 0,0 0 0 0 0,0-1 0 0 0,21 10 0 0 0,-12-8-499 0 0,-2 2-3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6:05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0 6912 0 0,'-52'49'1652'0'0,"19"-16"5901"0"0,-44 58 0 0 0,72-84-6982 0 0,1 0 0 0 0,-1 0 0 0 0,2 1 1 0 0,-1-1-1 0 0,1 1 0 0 0,0 0 0 0 0,0 0 0 0 0,1 0 0 0 0,0 0 1 0 0,1 1-1 0 0,0-1 0 0 0,0 14 0 0 0,1-22-127 0 0,10-5-271 0 0,-6 2-174 0 0,10-7 1 0 0,0-1 0 0 0,0 0 0 0 0,-1-1 0 0 0,-1-1 0 0 0,0 0 0 0 0,12-17 0 0 0,-1 3 0 0 0,6-13-1925 0 0,-21 29 52 0 0,0 0 0 0 0,0 1 1 0 0,1 0-1 0 0,17-16 0 0 0,-15 19-6941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2:57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74 11520 0 0,'0'0'66'0'0,"-1"0"1"0"0,1 1 0 0 0,-1-1 0 0 0,0 0-1 0 0,1 1 1 0 0,-1-1 0 0 0,1 0 0 0 0,-1 0-1 0 0,0 1 1 0 0,1-1 0 0 0,-1 0 0 0 0,1 0-1 0 0,-1 0 1 0 0,0 0 0 0 0,1 0-1 0 0,-1 0 1 0 0,0 0 0 0 0,1 0 0 0 0,-1 0-1 0 0,0 0 1 0 0,1 0 0 0 0,-1 0 0 0 0,0-1-1 0 0,1 1 1 0 0,-2-1 0 0 0,1 1 240 0 0,1-1 0 0 0,-1 0 0 0 0,0 1 1 0 0,1-1-1 0 0,-1 0 0 0 0,1 0 0 0 0,-1 0 0 0 0,1 0 1 0 0,-1 1-1 0 0,1-1 0 0 0,-1 0 0 0 0,1 0 0 0 0,0 0 1 0 0,0 0-1 0 0,-1-1 0 0 0,1-1 139 0 0,-1 1 1 0 0,1-1-1 0 0,0 1 1 0 0,0 0-1 0 0,0-1 1 0 0,0 1-1 0 0,0-1 1 0 0,1 1-1 0 0,-1-1 1 0 0,1 1-1 0 0,0 0 1 0 0,-1-1-1 0 0,1 1 1 0 0,2-3-1 0 0,-2 3-306 0 0,1 0-1 0 0,0 1 1 0 0,0-1 0 0 0,0 1-1 0 0,-1-1 1 0 0,1 1-1 0 0,0 0 1 0 0,1 0 0 0 0,-1 0-1 0 0,0 0 1 0 0,0 0-1 0 0,0 0 1 0 0,1 0 0 0 0,-1 1-1 0 0,3-1 1 0 0,5 0 34 0 0,0 0-1 0 0,12 1 1 0 0,-15 0-50 0 0,52 2 312 0 0,78 15 0 0 0,29 2-56 0 0,-139-18-337 0 0,240 2 263 0 0,-245-4-744 0 0,0-1 1 0 0,0-2-1 0 0,34-8 0 0 0,-49 9-957 0 0,-3 0-63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6:05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0 245 22487 0 0,'0'0'1715'0'0,"1"1"-1170"0"0,-1 0-528 0 0,0-1 0 0 0,0 1-1 0 0,0-1 1 0 0,0 1 0 0 0,1-1 0 0 0,-1 1-1 0 0,0-1 1 0 0,0 1 0 0 0,1-1 0 0 0,-1 1-1 0 0,0-1 1 0 0,1 0 0 0 0,-1 1-1 0 0,0-1 1 0 0,1 0 0 0 0,-1 1 0 0 0,1-1-1 0 0,-1 0 1 0 0,1 0 0 0 0,-1 1 0 0 0,0-1-1 0 0,1 0 1 0 0,-1 0 0 0 0,1 0-1 0 0,-1 1 1 0 0,1-1 0 0 0,-1 0 0 0 0,1 0-1 0 0,-1 0 1 0 0,1 0 0 0 0,-1 0 0 0 0,1 0-1 0 0,-1 0 1 0 0,1 0 0 0 0,-1 0 0 0 0,1 0-1 0 0,0-1 1 0 0,15-8 812 0 0,-14 8-642 0 0,8-7 183 0 0,-1 0 0 0 0,0 0 0 0 0,-1-1 0 0 0,0 0 0 0 0,0 0 0 0 0,10-17 0 0 0,10-11 296 0 0,-18 24-543 0 0,-2 3 255 0 0,0 1-1 0 0,11-10 1 0 0,-17 17-325 0 0,0 0 1 0 0,0 0-1 0 0,1 0 0 0 0,-1 1 1 0 0,1-1-1 0 0,-1 1 0 0 0,1 0 1 0 0,-1-1-1 0 0,1 1 0 0 0,0 1 1 0 0,0-1-1 0 0,-1 0 0 0 0,1 1 1 0 0,5-1-1 0 0,-7 1-53 0 0,0 0 0 0 0,0 0 0 0 0,0 1 0 0 0,1-1 0 0 0,-1 0 0 0 0,0 1 0 0 0,0-1 0 0 0,0 1 0 0 0,0-1 0 0 0,0 1 0 0 0,0 0 0 0 0,0-1 0 0 0,0 1 0 0 0,0 0 0 0 0,0 0 0 0 0,0 0 0 0 0,0-1 0 0 0,-1 1 0 0 0,2 2 0 0 0,13 23 0 0 0,-9-13 0 0 0,5 9 0 0 0,-7-12 0 0 0,1 0 0 0 0,6 9 0 0 0,-10-17 0 0 0,1 0 0 0 0,-1 0 0 0 0,0 0 0 0 0,1-1 0 0 0,-1 1 0 0 0,1-1 0 0 0,0 1 0 0 0,-1-1 0 0 0,1 0 0 0 0,0 1 0 0 0,0-1 0 0 0,0 0 0 0 0,0 0 0 0 0,0 0 0 0 0,4 1 0 0 0,-5-2 0 0 0,1 0 0 0 0,0 0 0 0 0,-1 0 0 0 0,1-1 0 0 0,-1 1 0 0 0,1 0 0 0 0,-1-1 0 0 0,1 1 0 0 0,-1-1 0 0 0,1 1 0 0 0,-1-1 0 0 0,1 0 0 0 0,-1 1 0 0 0,0-1 0 0 0,1 0 0 0 0,-1 0 0 0 0,0 0 0 0 0,0 0 0 0 0,0 0 0 0 0,2-2 0 0 0,19-27 0 0 0,-21 30 0 0 0,8-15-1020 0 0,14-29-1 0 0,1-21-5670 0 0,-16 35-3176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6:08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296 215 8752 0 0,'-22'-12'646'0'0,"0"1"-1"0"0,-28-11 1 0 0,25 12 721 0 0,-37-20-1 0 0,39 16-551 0 0,4 4 1000 0 0,1-1 1 0 0,-31-26-1 0 0,49 37-1672 0 0,-1 0-1 0 0,1-1 0 0 0,0 1 0 0 0,-1 0 0 0 0,1-1 1 0 0,-1 1-1 0 0,1 0 0 0 0,0-1 0 0 0,-1 1 0 0 0,1-1 1 0 0,0 1-1 0 0,0 0 0 0 0,-1-1 0 0 0,1 1 0 0 0,0-1 0 0 0,0 1 1 0 0,0-1-1 0 0,0 1 0 0 0,-1-1 0 0 0,1 0 0 0 0,1 1-91 0 0,-1-1-1 0 0,0 1 0 0 0,0 0 0 0 0,1 0 1 0 0,-1 0-1 0 0,0-1 0 0 0,0 1 0 0 0,1 0 1 0 0,-1 0-1 0 0,0 0 0 0 0,1 0 0 0 0,-1 0 0 0 0,0 0 1 0 0,1-1-1 0 0,-1 1 0 0 0,0 0 0 0 0,1 0 1 0 0,-1 0-1 0 0,0 0 0 0 0,1 0 0 0 0,-1 0 0 0 0,1 1 1 0 0,28 3 167 0 0,-23-2 106 0 0,84 14 834 0 0,82 18 78 0 0,87 14-557 0 0,-200-39-440 0 0,22 3-15 0 0,2-3-1 0 0,-1-4 1 0 0,156-12 0 0 0,25-26 542 0 0,124-55 282 0 0,-171 36-941 0 0,-204 50-168 0 0,21-1-1 0 0,-30 3 46 0 0,-1 0 1 0 0,0 0-1 0 0,0 0 1 0 0,0 0-1 0 0,0 0 0 0 0,0 1 1 0 0,0-1-1 0 0,0 1 0 0 0,0-1 1 0 0,0 1-1 0 0,0 0 1 0 0,0 0-1 0 0,0-1 0 0 0,-1 1 1 0 0,1 1-1 0 0,0-1 0 0 0,-1 0 1 0 0,4 3-1 0 0,-5-3-22 0 0,1-1-1 0 0,-1 1 1 0 0,0-1 0 0 0,0 1-1 0 0,0-1 1 0 0,0 1 0 0 0,0-1-1 0 0,0 1 1 0 0,0-1-1 0 0,0 1 1 0 0,0-1 0 0 0,0 1-1 0 0,0-1 1 0 0,0 1 0 0 0,0-1-1 0 0,0 1 1 0 0,0-1-1 0 0,0 1 1 0 0,-1-1 0 0 0,1 1-1 0 0,0-1 1 0 0,0 1 0 0 0,-1 0-1 0 0,-8 10-1259 0 0,9-10 1073 0 0,-7 3-1255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26:22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83 11520 0 0,'-14'8'578'0'0,"11"-7"42"0"0,1-1 0 0 0,-1 1-1 0 0,0-1 1 0 0,1 0 0 0 0,-1 1 0 0 0,0-1-1 0 0,1 0 1 0 0,-1-1 0 0 0,0 1 0 0 0,1 0 0 0 0,-5-2-1 0 0,7 2-519 0 0,-1 0-1 0 0,1 0 1 0 0,0 0-1 0 0,-1 0 1 0 0,1 0-1 0 0,0 0 1 0 0,-1 1-1 0 0,1-1 1 0 0,0 0-1 0 0,0 0 0 0 0,-1 0 1 0 0,1 0-1 0 0,0 0 1 0 0,0 0-1 0 0,-1 1 1 0 0,1-1-1 0 0,0 0 1 0 0,0 0-1 0 0,0 0 1 0 0,-1 1-1 0 0,1-1 0 0 0,0 0 1 0 0,0 0-1 0 0,0 1 1 0 0,0-1-1 0 0,-1 0 1 0 0,1 0-1 0 0,0 1 1 0 0,0-1-1 0 0,0 0 1 0 0,0 1-1 0 0,0-1 0 0 0,0 0 1 0 0,0 0-1 0 0,0 1 1 0 0,0-1-1 0 0,0 0 1 0 0,0 1-1 0 0,0-1 1 0 0,0 0-1 0 0,0 0 1 0 0,0 1-1 0 0,0-1 0 0 0,0 0 1 0 0,1 1-1 0 0,1 13 546 0 0,0-10-504 0 0,0-1 1 0 0,0 1-1 0 0,0-1 0 0 0,0 0 0 0 0,0 0 0 0 0,1 0 1 0 0,-1 0-1 0 0,1-1 0 0 0,0 1 0 0 0,0 0 0 0 0,0-1 1 0 0,0 0-1 0 0,0 0 0 0 0,1 0 0 0 0,-1 0 0 0 0,0-1 0 0 0,1 1 1 0 0,6 1-1 0 0,6 2 221 0 0,-1-2-1 0 0,0 0 1 0 0,20 2-1 0 0,10-2 127 0 0,1-2-1 0 0,65-7 1 0 0,91-21 115 0 0,-174 23-538 0 0,284-57 441 0 0,-77 13-171 0 0,-198 43-200 0 0,-1 2 0 0 0,42 1 0 0 0,-4 1 19 0 0,110 0 123 0 0,-98 1-202 0 0,-75 0-75 0 0,0 0 0 0 0,0-1 0 0 0,0 0 0 0 0,15-4 0 0 0,-23 2 0 0 0,1-9-1869 0 0,-1 7 826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2:58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46 7368 0 0,'0'0'568'0'0,"0"0"-374"0"0,-4-2 74 0 0,3 1 268 0 0,1 1 0 0 0,-1-1 0 0 0,0 0 0 0 0,1 1 0 0 0,-1-1 0 0 0,1 1 0 0 0,-1-1 0 0 0,1 0 0 0 0,-1 0-1 0 0,1 1 1 0 0,-1-1 0 0 0,1 0 0 0 0,0 0 0 0 0,-1 1 0 0 0,1-1 0 0 0,-1-1 0 0 0,1 1-346 0 0,0 0-1 0 0,0 1 1 0 0,0-1 0 0 0,0 0-1 0 0,0 1 1 0 0,0-1 0 0 0,0 0-1 0 0,0 0 1 0 0,0 1 0 0 0,0-1 0 0 0,0 0-1 0 0,0 1 1 0 0,1-1 0 0 0,-1 0-1 0 0,0 1 1 0 0,0-1 0 0 0,1 0-1 0 0,-1 1 1 0 0,0-1 0 0 0,1 0 0 0 0,-1 1-1 0 0,1-1 1 0 0,-1 1 0 0 0,1-1-1 0 0,-1 1 1 0 0,1-1 0 0 0,-1 1-1 0 0,1-1 1 0 0,-1 1 0 0 0,1 0 0 0 0,0-1-1 0 0,8-4 973 0 0,-8 4-1107 0 0,0 1 1 0 0,0-1-1 0 0,-1 1 0 0 0,1-1 0 0 0,0 1 0 0 0,0-1 0 0 0,0 1 0 0 0,0-1 0 0 0,0 1 1 0 0,-1 0-1 0 0,1 0 0 0 0,0 0 0 0 0,0-1 0 0 0,0 1 0 0 0,2 0 0 0 0,20 1 855 0 0,32 6 0 0 0,13 1-243 0 0,16 1-137 0 0,-63-5-365 0 0,1-1 1 0 0,-1-2-1 0 0,0 0 0 0 0,1-1 0 0 0,26-3 0 0 0,31-10-405 0 0,-75 12 240 0 0,-1 1 0 0 0,0-1 0 0 0,-1 0 0 0 0,1 0 0 0 0,0 0 0 0 0,0 0 0 0 0,4-3 0 0 0,2-2-374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3:08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0 130 11976 0 0,'2'-10'402'0'0,"0"0"0"0"0,1 0 1 0 0,0 0-1 0 0,1 1 0 0 0,9-18 1 0 0,5-15 4032 0 0,-12 31-2844 0 0,-6 11-1549 0 0,0 0 0 0 0,0 0 0 0 0,0 0 0 0 0,1 0 0 0 0,-1 0 0 0 0,0 0 0 0 0,0 0 0 0 0,0 0 0 0 0,0 0 0 0 0,0 0-1 0 0,0 0 1 0 0,1 0 0 0 0,-1 0 0 0 0,0 0 0 0 0,0 0 0 0 0,0 0 0 0 0,0 0 0 0 0,0 0 0 0 0,0 0 0 0 0,1 0 0 0 0,-1 0-1 0 0,0 0 1 0 0,0 0 0 0 0,0 0 0 0 0,0 0 0 0 0,0 0 0 0 0,0 0 0 0 0,0 0 0 0 0,0 0 0 0 0,1 0 0 0 0,-1 1 0 0 0,0-1-1 0 0,0 0 1 0 0,0 0 0 0 0,0 0 0 0 0,0 0 0 0 0,0 0 0 0 0,0 0 0 0 0,0 0 0 0 0,0 1 0 0 0,0-1 0 0 0,6 21 1681 0 0,-5-16-2064 0 0,1 16 514 0 0,-1 0 0 0 0,0 0-1 0 0,-2 0 1 0 0,0 0 0 0 0,-6 27-1 0 0,1-3-57 0 0,-3 34 262 0 0,3 148-1 0 0,12-123-1778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3:09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1 175 6912 0 0,'0'0'528'0'0,"8"-6"2132"0"0,37-20 5464 0 0,1 1-3553 0 0,177-71-1692 0 0,-216 93-2857 0 0,36-11 11 0 0,-40 13-33 0 0,0 0-1 0 0,1 0 1 0 0,0 1 0 0 0,-1-1 0 0 0,1 1 0 0 0,-1 0 0 0 0,1 0 0 0 0,0 0-1 0 0,6 2 1 0 0,-9-2-202 0 0,0 1-1 0 0,0-1 0 0 0,0 1 1 0 0,1 0-1 0 0,-1 0 0 0 0,0-1 1 0 0,0 1-1 0 0,0 0 0 0 0,0 0 1 0 0,-1 0-1 0 0,1 0 0 0 0,0 0 1 0 0,0 0-1 0 0,-1 0 0 0 0,1 1 1 0 0,0-1-1 0 0,-1 0 0 0 0,1 0 1 0 0,-1 0-1 0 0,0 1 0 0 0,1-1 1 0 0,-1 0-1 0 0,0 0 0 0 0,1 3 1 0 0,-4 8-7443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3:09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97 5984 0 0,'9'0'622'0'0,"18"-3"213"0"0,39-15 6681 0 0,-44 11-5985 0 0,46-15 786 0 0,-39 11-1776 0 0,2 1-1 0 0,51-9 1 0 0,-65 16-711 0 0,9-1 134 0 0,-10 7-5361 0 0</inkml:trace>
  <inkml:trace contextRef="#ctx0" brushRef="#br0" timeOffset="1">0 408 16384 0 0,'0'0'373'0'0,"9"2"503"0"0,3-2-753 0 0,0 1 0 0 0,-1-2 0 0 0,1 0 0 0 0,-1 0 1 0 0,1-1-1 0 0,11-3 0 0 0,68-25 1051 0 0,-67 21-757 0 0,129-52 446 0 0,-55 9-3221 0 0,-64 30-4369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3:0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0 19783 0 0,'0'0'1982'0'0,"0"8"-1742"0"0,-2 12 165 0 0,0 0-1 0 0,-2 0 1 0 0,0 0 0 0 0,-9 27 0 0 0,-2 9-7 0 0,-9 42-486 0 0,-12 53-359 0 0,30-116 352 0 0,1 0 0 0 0,0 48 0 0 0,5-73-177 0 0,0 1 0 0 0,1 0 0 0 0,4 17 0 0 0,0-12-304 0 0</inkml:trace>
  <inkml:trace contextRef="#ctx0" brushRef="#br0" timeOffset="1">288 576 13360 0 0,'9'-3'1384'0'0,"1"-1"-922"0"0,0-2 1 0 0,0 1-1 0 0,-1-1 1 0 0,1-1-1 0 0,-1 1 1 0 0,-1-2 0 0 0,1 1-1 0 0,-1-1 1 0 0,-1 0-1 0 0,1-1 1 0 0,-1 0-1 0 0,-1 0 1 0 0,0-1-1 0 0,6-10 1 0 0,-11 17-405 0 0,0 1 0 0 0,-1-1-1 0 0,1 0 1 0 0,0 1 0 0 0,-1-1-1 0 0,0 0 1 0 0,0 0 0 0 0,0 1 0 0 0,0-1-1 0 0,0 0 1 0 0,0 1 0 0 0,-1-1 0 0 0,1 0-1 0 0,-2-4 1 0 0,1 6-45 0 0,1 0-1 0 0,-1-1 1 0 0,1 1-1 0 0,-1-1 1 0 0,0 1-1 0 0,0 0 1 0 0,0 0-1 0 0,0-1 1 0 0,0 1-1 0 0,0 0 1 0 0,0 0-1 0 0,0 0 1 0 0,0 0-1 0 0,-1 0 1 0 0,1 0-1 0 0,0 1 1 0 0,-1-1-1 0 0,1 0 1 0 0,-1 0-1 0 0,1 1 1 0 0,0-1-1 0 0,-1 1 0 0 0,1 0 1 0 0,-1-1-1 0 0,0 1 1 0 0,1 0-1 0 0,-3 0 1 0 0,-2 0 40 0 0,1 0 0 0 0,0 1 0 0 0,0 0-1 0 0,-1 0 1 0 0,1 0 0 0 0,0 1 0 0 0,0 0 0 0 0,0-1 0 0 0,0 2 0 0 0,1-1 0 0 0,-1 1-1 0 0,1-1 1 0 0,-1 1 0 0 0,1 0 0 0 0,0 1 0 0 0,0-1 0 0 0,0 1 0 0 0,0 0-1 0 0,1 0 1 0 0,0 0 0 0 0,-1 0 0 0 0,2 1 0 0 0,-1-1 0 0 0,0 1 0 0 0,1 0 0 0 0,-3 7-1 0 0,2-4-21 0 0,1 0-1 0 0,-1 0 1 0 0,2 0-1 0 0,-1 0 1 0 0,1 1-1 0 0,0-1 1 0 0,1 0-1 0 0,0 1 1 0 0,0-1-1 0 0,0 0 0 0 0,2 1 1 0 0,-1-1-1 0 0,1 0 1 0 0,0 0-1 0 0,0 0 1 0 0,5 10-1 0 0,-3-11-213 0 0,-1 0-1 0 0,2 1 0 0 0,-1-1 0 0 0,8 8 1 0 0,5 1-783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3:10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1 243 8288 0 0,'0'0'1340'0'0,"4"5"672"0"0,4-1-1042 0 0,-7-3-756 0 0,0 0 0 0 0,0-1 0 0 0,1 1 0 0 0,-1-1 0 0 0,0 1 0 0 0,0-1 0 0 0,1 0 0 0 0,-1 1 0 0 0,0-1 0 0 0,1 0 0 0 0,-1 0 0 0 0,2 0 0 0 0,0 0 132 0 0,1 0 1 0 0,-1-1-1 0 0,1 0 1 0 0,-1 1-1 0 0,1-1 1 0 0,-1 0-1 0 0,1-1 1 0 0,-1 1 0 0 0,0-1-1 0 0,0 1 1 0 0,0-1-1 0 0,0 0 1 0 0,0 0-1 0 0,0 0 1 0 0,5-5-1 0 0,1-4 375 0 0,1 0 0 0 0,13-21 0 0 0,-3 4 17 0 0,4-2-371 0 0,-5 5 136 0 0,0 1-1 0 0,26-24 0 0 0,-44 47-503 0 0,0 0 0 0 0,0 1-1 0 0,1-1 1 0 0,-1 0 0 0 0,0 0-1 0 0,0 1 1 0 0,1-1 0 0 0,-1 1-1 0 0,0-1 1 0 0,1 1 0 0 0,0-1-1 0 0,-1 1 1 0 0,-1 0 0 0 0,0 0 0 0 0,0 0-1 0 0,1 0 1 0 0,-1 0 0 0 0,0 0 0 0 0,0 0 0 0 0,0 0 0 0 0,1 0-1 0 0,-1 0 1 0 0,0 0 0 0 0,0 0 0 0 0,1 0 0 0 0,-1 1-1 0 0,0-1 1 0 0,0 0 0 0 0,0 0 0 0 0,0 0 0 0 0,1 0-1 0 0,-1 0 1 0 0,0 0 0 0 0,0 1 0 0 0,0-1 0 0 0,0 0 0 0 0,1 0-1 0 0,-1 0 1 0 0,0 1 0 0 0,0-1 0 0 0,0 0 0 0 0,0 0-1 0 0,0 0 1 0 0,0 1 0 0 0,0-1 0 0 0,0 0 0 0 0,0 0-1 0 0,0 0 1 0 0,0 1 0 0 0,0-1 0 0 0,1 9-31 0 0,-1-8 30 0 0,-1 13 2 0 0,-1-1 0 0 0,0 0 0 0 0,-7 24 0 0 0,-2 13 0 0 0,12-33 0 0 0,-1-17 0 0 0,0 1 0 0 0,0-1 0 0 0,0 1 0 0 0,0 0 0 0 0,0-1 0 0 0,0 1 0 0 0,1 0 0 0 0,-1-1 0 0 0,0 1 0 0 0,1-1 0 0 0,-1 1 0 0 0,0-1 0 0 0,1 1 0 0 0,-1-1 0 0 0,0 1 0 0 0,1-1 0 0 0,-1 1 0 0 0,1-1 0 0 0,-1 1 0 0 0,1-1 0 0 0,-1 0 0 0 0,1 1 0 0 0,-1-1 0 0 0,1 0 0 0 0,0 1 0 0 0,0-1 0 0 0,1 0 0 0 0,1 0 0 0 0,-1 0 0 0 0,0 0 0 0 0,0 0 0 0 0,0-1 0 0 0,0 1 0 0 0,0-1 0 0 0,0 0 0 0 0,0 1 0 0 0,0-1 0 0 0,0 0 0 0 0,0 0 0 0 0,-1 0 0 0 0,4-2 0 0 0,24-22 0 0 0,-23 20 0 0 0,31-32 86 0 0,-23 23 17 0 0,0 0 1 0 0,1 1-1 0 0,0 0 0 0 0,21-13 1 0 0,-35 26-68 0 0,1-1-1 0 0,-1 0 1 0 0,0 0 0 0 0,0 1-1 0 0,1-1 1 0 0,-1 1 0 0 0,0-1-1 0 0,1 1 1 0 0,-1 0 0 0 0,1-1 0 0 0,-1 1-1 0 0,0 0 1 0 0,1 0 0 0 0,-1 0-1 0 0,1 0 1 0 0,-1 0 0 0 0,1 0-1 0 0,-1 1 1 0 0,0-1 0 0 0,3 1 0 0 0,-2 0-29 0 0,0 1 0 0 0,-1-1 0 0 0,1 0 0 0 0,0 1 1 0 0,-1-1-1 0 0,0 1 0 0 0,1-1 0 0 0,-1 1 0 0 0,0 0 1 0 0,0-1-1 0 0,0 1 0 0 0,0 0 0 0 0,1 2 1 0 0,19 33 282 0 0,-20-35-261 0 0,0 0 0 0 0,0 0 0 0 0,0 0 0 0 0,0 0 1 0 0,0-1-1 0 0,1 1 0 0 0,-1 0 0 0 0,1-1 0 0 0,-1 1 0 0 0,1-1 0 0 0,-1 1 0 0 0,1-1 0 0 0,0 0 0 0 0,0 0 0 0 0,0 0 0 0 0,0 0 0 0 0,0 0 0 0 0,0 0 0 0 0,3 1 1 0 0,-1-2 7 0 0,-1 1 1 0 0,0-1-1 0 0,1 0 1 0 0,-1 0-1 0 0,1 0 1 0 0,-1-1-1 0 0,0 1 1 0 0,1-1-1 0 0,-1 0 1 0 0,0 0-1 0 0,5-2 1 0 0,-1 0 1 0 0,0 0 1 0 0,0-1 0 0 0,-1 0 0 0 0,1 0 0 0 0,-1 0-1 0 0,0-1 1 0 0,-1 0 0 0 0,1 0 0 0 0,-1-1 0 0 0,8-10-1 0 0,-11 13-27 0 0,0 0 0 0 0,-1 1 0 0 0,1-1 0 0 0,-1 0 0 0 0,0 0 0 0 0,0 0 0 0 0,0 0 0 0 0,0-6 0 0 0,-1 8-7 0 0,0 0 0 0 0,0 0 0 0 0,0 1 0 0 0,0-1 0 0 0,0 0 0 0 0,0 0 0 0 0,0 0 0 0 0,-1 1 0 0 0,1-1 0 0 0,0 0 0 0 0,0 0 0 0 0,-1 1-1 0 0,1-1 1 0 0,-1 0 0 0 0,1 1 0 0 0,-1-1 0 0 0,1 0 0 0 0,-1 1 0 0 0,1-1 0 0 0,-1 1 0 0 0,0-1 0 0 0,1 1 0 0 0,-1-1 0 0 0,1 1-1 0 0,-1-1 1 0 0,0 1 0 0 0,0 0 0 0 0,1-1 0 0 0,-1 1 0 0 0,0 0 0 0 0,0 0 0 0 0,0 0 0 0 0,1-1 0 0 0,-1 1 0 0 0,0 0 0 0 0,0 0 0 0 0,0 0-1 0 0,1 0 1 0 0,-1 0 0 0 0,0 0 0 0 0,-1 1 0 0 0,-1-1 0 0 0,0 1 0 0 0,0 0 0 0 0,1-1 0 0 0,-1 1-1 0 0,0 0 1 0 0,0 1 0 0 0,0-1 0 0 0,1 0 0 0 0,-1 1 0 0 0,1 0 0 0 0,-1-1-1 0 0,1 1 1 0 0,-3 2 0 0 0,-1 3 6 0 0,-1-1 0 0 0,1 0 0 0 0,-6 9 0 0 0,8-8-21 0 0,0 0 1 0 0,1 1-1 0 0,0-1 0 0 0,0 1 1 0 0,0 0-1 0 0,1-1 0 0 0,0 1 1 0 0,1 1-1 0 0,-1-1 0 0 0,2 0 1 0 0,-1 0-1 0 0,1 0 0 0 0,0 0 1 0 0,1 1-1 0 0,0-1 0 0 0,0 0 1 0 0,1 0-1 0 0,0 0 0 0 0,5 13 1 0 0,-6-19-28 0 0,0 0 1 0 0,0 0 0 0 0,0 0-1 0 0,1 0 1 0 0,-1 0-1 0 0,1 0 1 0 0,-1 0 0 0 0,1 0-1 0 0,-1 0 1 0 0,1-1-1 0 0,0 1 1 0 0,0-1 0 0 0,0 1-1 0 0,0-1 1 0 0,0 0-1 0 0,0 0 1 0 0,1 0 0 0 0,-1 0-1 0 0,4 1 1 0 0,19 2-1487 0 0,2-3-3534 0 0,-16-2 1109 0 0,3 1-3738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0:37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5064 0 0,'-3'3'133'0'0,"1"0"0"0"0,-1 1 1 0 0,0-1-1 0 0,0-1 0 0 0,-6 6 1 0 0,8-8 1 0 0,0 1 1 0 0,0-1 0 0 0,0 1 0 0 0,0-1 0 0 0,0 1 0 0 0,0-1 0 0 0,0 0-1 0 0,-1 1 1 0 0,1-1 0 0 0,0 0 0 0 0,0 0 0 0 0,0 0 0 0 0,0 0-1 0 0,-1 0 1 0 0,1 0 0 0 0,0 0 0 0 0,0 0 0 0 0,0 0 0 0 0,0-1 0 0 0,0 1-1 0 0,-1 0 1 0 0,1-1 0 0 0,0 1 0 0 0,0-1 0 0 0,-2-1 0 0 0,1 1 504 0 0,0-1 0 0 0,0 1 1 0 0,-9-12 9561 0 0,23 20-9070 0 0,-4-1-664 0 0,28 16 870 0 0,-25-15-1077 0 0,-1 0-1 0 0,1-1 0 0 0,0-1 1 0 0,17 7-1 0 0,381 89 1900 0 0,-241-75-1343 0 0,190 4 1 0 0,170-22 515 0 0,-349-13-922 0 0,74 1 71 0 0,-70 7-226 0 0,4 1 135 0 0,-154-2-381 0 0,171 8 134 0 0,98-9 42 0 0,-139-2-181 0 0,-86 2-45 0 0,-6 6 75 0 0,-66-8-35 0 0,-2-3 0 0 0,-3-2 0 0 0,-2 1-103 0 0,-10-15-4202 0 0,10 16 2689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3:11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0 185 5064 0 0,'3'-3'12451'0'0,"6"-6"-10265"0"0,33-52 3242 0 0,0 0-3286 0 0,-37 54-1937 0 0,0 0-1 0 0,1 1 1 0 0,9-10 0 0 0,-15 17-201 0 0,1-1-1 0 0,0 1 1 0 0,-1 0 0 0 0,1 0 0 0 0,0-1 0 0 0,-1 1-1 0 0,1 0 1 0 0,0 0 0 0 0,-1-1 0 0 0,0 1 0 0 0,1 0 0 0 0,-1 0-1 0 0,1 2 1 0 0,5 25-4 0 0,-4-17 0 0 0,0 1 0 0 0,6 13 0 0 0,-8-23 0 0 0,1 0 0 0 0,0 1 0 0 0,0-1 0 0 0,0 0 0 0 0,0 0 0 0 0,0 0 0 0 0,1 0 0 0 0,-1-1 0 0 0,0 1 0 0 0,1 0 0 0 0,0-1 0 0 0,-1 1 0 0 0,1 0 0 0 0,0-1 0 0 0,0 0 0 0 0,0 0 0 0 0,2 2 0 0 0,-1-2-53 0 0,-1-1-1 0 0,0 1 1 0 0,1-1-1 0 0,-1 0 0 0 0,1 1 1 0 0,-1-1-1 0 0,1 0 1 0 0,-1-1-1 0 0,1 1 1 0 0,-1 0-1 0 0,1-1 1 0 0,-1 1-1 0 0,1-1 1 0 0,-1 0-1 0 0,0 0 0 0 0,1 0 1 0 0,3-2-1 0 0,3-2-446 0 0,-1-1 0 0 0,15-11 0 0 0,-21 15 419 0 0,7-6-872 0 0,-1 0 0 0 0,0 0 0 0 0,9-12 0 0 0,6-12-5516 0 0,-6 7-160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3:11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11 18055 0 0,'1'-10'972'0'0,"-1"12"289"0"0,0 19 186 0 0,-23 184 2756 0 0,17-160-4051 0 0,-3 8-344 0 0,-2 24-75 0 0,9-60-1391 0 0,-2-2-3764 0 0,-1-2-2553 0 0</inkml:trace>
  <inkml:trace contextRef="#ctx0" brushRef="#br0" timeOffset="1">1 164 20239 0 0,'0'0'448'0'0,"5"2"88"0"0,0 1 16 0 0,9-3 24 0 0,-2 2-464 0 0,5-2-112 0 0,-1 0 0 0 0,4-2 0 0 0,3-1 352 0 0,2-2 56 0 0,3 1 8 0 0,0-1 0 0 0,3 2-256 0 0,-6-5-40 0 0,-2 3-16 0 0,0 1-6608 0 0,-1-1-1327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3:11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13 15664 0 0,'0'1'125'0'0,"-1"1"0"0"0,1-1 0 0 0,0 0 0 0 0,0 0 0 0 0,-1 0 1 0 0,1 0-1 0 0,0 0 0 0 0,0 1 0 0 0,0-1 0 0 0,0 0 0 0 0,0 0 1 0 0,1 0-1 0 0,-1 0 0 0 0,0 1 0 0 0,0-1 0 0 0,1 0 0 0 0,-1 0 1 0 0,1 0-1 0 0,-1 0 0 0 0,1 0 0 0 0,-1 0 0 0 0,1 0 0 0 0,0 0 1 0 0,1 1-1 0 0,-1 0-73 0 0,0-1-1 0 0,0 1 1 0 0,0-1 0 0 0,0 1 0 0 0,0 0 0 0 0,0 0 0 0 0,1 3-1 0 0,20-5 163 0 0,-16-2-126 0 0,16-4-693 0 0,-21 6 522 0 0,0 0 1 0 0,1-1 0 0 0,-1 1-1 0 0,0-1 1 0 0,-1 1-1 0 0,1-1 1 0 0,0 1-1 0 0,0-1 1 0 0,0 0-1 0 0,0 1 1 0 0,0-1-1 0 0,0 0 1 0 0,-1 0-1 0 0,1 0 1 0 0,0 0 0 0 0,0-1-1 0 0,2 0-621 0 0,0 1 604 0 0,-2-11-813 0 0,-13-1 3150 0 0,11 12-2094 0 0,1 1 0 0 0,-1-1-1 0 0,1 0 1 0 0,-1 1 0 0 0,1-1-1 0 0,-1 0 1 0 0,0 1 0 0 0,1-1-1 0 0,-1 1 1 0 0,0-1 0 0 0,1 1 0 0 0,-1-1-1 0 0,0 1 1 0 0,0-1 0 0 0,1 1-1 0 0,-1 0 1 0 0,0 0 0 0 0,0-1-1 0 0,0 1 1 0 0,0 0 0 0 0,0 0-1 0 0,1 0 1 0 0,-1 0 0 0 0,0 0 0 0 0,0 0-1 0 0,0 0 1 0 0,0 0 0 0 0,0 0-1 0 0,0 0 1 0 0,1 1 0 0 0,-1-1-1 0 0,0 0 1 0 0,0 0 0 0 0,-1 1 0 0 0,1 0-81 0 0,0 0 0 0 0,-1 1 0 0 0,1-1 0 0 0,0 0 0 0 0,0 0 1 0 0,0 1-1 0 0,0-1 0 0 0,0 0 0 0 0,1 1 0 0 0,-1-1 1 0 0,0 1-1 0 0,0-1 0 0 0,1 1 0 0 0,-1-1 0 0 0,1 1 0 0 0,0-1 1 0 0,-1 1-1 0 0,1 2 0 0 0,-2 34 123 0 0,2 0 1 0 0,6 42-1 0 0,0 29-76 0 0,-6-47-10 0 0,-3-1 0 0 0,-17 100-1 0 0,18-153-146 0 0,-1 7-634 0 0,0 0 1 0 0,-1 19-1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3:12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 17503 0 0,'0'0'803'0'0,"1"1"-703"0"0,0 0 0 0 0,0 0 0 0 0,0-1 1 0 0,-1 1-1 0 0,1-1 0 0 0,0 1 0 0 0,0 0 0 0 0,0-1 0 0 0,0 0 0 0 0,2 1 0 0 0,8 0 182 0 0,1-2-1 0 0,-1 1 0 0 0,0-1 1 0 0,0-1-1 0 0,0 0 0 0 0,1-1 0 0 0,-2 0 1 0 0,12-5-1 0 0,21-5 595 0 0,8-2-104 0 0,-36 9-1052 0 0,-1 2 0 0 0,1 0 0 0 0,23-4 0 0 0,-27 8-5178 0 0,-2 2-1855 0 0</inkml:trace>
  <inkml:trace contextRef="#ctx0" brushRef="#br0" timeOffset="1">55 267 10592 0 0,'0'0'1136'0'0,"13"0"-1136"0"0,2-5 0 0 0,4 0 672 0 0,0 3 96 0 0,1-3 16 0 0,3 0 8 0 0,-3 0-520 0 0,-4 2-104 0 0,2 3-16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3:12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13360 0 0,'0'0'592'0'0,"2"5"120"0"0,-2 0-568 0 0,3 0-144 0 0,5 0 0 0 0,1-3 0 0 0,2 1 928 0 0,4-3 159 0 0,1 0 33 0 0,4-3 8 0 0,2-2-712 0 0,1-2-136 0 0,-3 2-32 0 0,2 0-8 0 0,-2-3-368 0 0,2 4-64 0 0,1-4-24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3:13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 20759 0 0,'2'0'472'0'0,"16"-1"18"0"0,-1-1-1 0 0,1 0 0 0 0,32-9 0 0 0,53-22 294 0 0,-58 17 372 0 0,-18 6-885 0 0,17-5-1431 0 0,-33 12 405 0 0</inkml:trace>
  <inkml:trace contextRef="#ctx0" brushRef="#br0" timeOffset="1">220 138 21191 0 0,'0'0'480'0'0,"-6"11"1167"0"0,0 11-1547 0 0,-3 36 0 0 0,2-8-27 0 0,-21 136 1989 0 0,21-134-2148 0 0,7-49 85 0 0,-5 52-1780 0 0,5-43 771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3:14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39 16559 0 0,'-3'-12'292'0'0,"-1"-14"915"0"0,-6 52 232 0 0,1 11-133 0 0,-10 48 98 0 0,-4 45-308 0 0,-11 103-112 0 0,32-200-1005 0 0,-2 79 158 0 0,4-97-223 0 0,1 0 0 0 0,1 0 0 0 0,0 1-1 0 0,1-2 1 0 0,6 18 0 0 0,-2-19-1323 0 0,1-5-461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3:1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6 306 16128 0 0,'-5'-8'737'0'0,"5"6"-15"0"0,14-14-320 0 0,0-2 540 0 0,137-158 3646 0 0,-80 104-6370 0 0,-57 59 772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3:15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20527 0 0,'-2'5'178'0'0,"1"0"0"0"0,1-1 0 0 0,-1 1-1 0 0,0 0 1 0 0,1 0 0 0 0,0 0 0 0 0,0-1-1 0 0,1 1 1 0 0,-1 0 0 0 0,1 0 0 0 0,0-1-1 0 0,0 1 1 0 0,1-1 0 0 0,0 1 0 0 0,3 7-1 0 0,8 21 898 0 0,0 2-1 0 0,-3-1 0 0 0,8 41 0 0 0,-11-43-1068 0 0,1-1-1 0 0,24 58 0 0 0,-11-49-730 0 0,-11-22-1439 0 0,-1 0-3649 0 0,-1-3-2361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3:18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95 3224 0 0,'-3'-1'28'0'0,"-1"-1"0"0"0,1 1 0 0 0,-1 0 0 0 0,0 0 0 0 0,0 1 0 0 0,1-1 0 0 0,-1 1 0 0 0,0-1 0 0 0,0 1 0 0 0,-6 1 0 0 0,-18 6 16105 0 0,30-1-14607 0 0,54 129-26 0 0,59 215-1208 0 0,-113-338-270 0 0,1 0 0 0 0,1-1 0 0 0,0 1-1 0 0,0-1 1 0 0,1 0 0 0 0,0 0 0 0 0,1-1 0 0 0,11 17-1 0 0,-16-27-13 0 0,0 1 0 0 0,0 0 0 0 0,-1 0 0 0 0,1-1-1 0 0,0 1 1 0 0,0-1 0 0 0,0 1 0 0 0,0-1 0 0 0,-1 1-1 0 0,1-1 1 0 0,0 1 0 0 0,0-1 0 0 0,0 0 0 0 0,0 0 0 0 0,0 1-1 0 0,0-1 1 0 0,0 0 0 0 0,0 0 0 0 0,0 0 0 0 0,0 0-1 0 0,0 0 1 0 0,0 0 0 0 0,0 0 0 0 0,0-1 0 0 0,0 1-1 0 0,0 0 1 0 0,0 0 0 0 0,0-1 0 0 0,0 1 0 0 0,0-1 0 0 0,0 1-1 0 0,0-1 1 0 0,0 1 0 0 0,-1-1 0 0 0,1 1 0 0 0,0-1-1 0 0,0 0 1 0 0,0-1 0 0 0,4-2 88 0 0,-1 0 0 0 0,0-1 0 0 0,0 1-1 0 0,6-11 1 0 0,22-44 912 0 0,5-9-177 0 0,69-124 139 0 0,-25 40-975 0 0,-63 123-74 0 0,1 2 0 0 0,26-28 0 0 0,17-12-3686 0 0,-40 47-4544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0:39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25 110 10592 0 0,'-2'-3'199'0'0,"0"-1"1"0"0,0 1-1 0 0,1-1 1 0 0,-1 0-1 0 0,1 0 1 0 0,0 0-1 0 0,0 0 1 0 0,0 0-1 0 0,0 0 1 0 0,1 0-1 0 0,0 0 1 0 0,0 0-1 0 0,0-5 1 0 0,3-1 1575 0 0,-3 6-950 0 0,1 1 1 0 0,0-1-1 0 0,0 1 0 0 0,1-1 0 0 0,1-3 0 0 0,-2 5-668 0 0,0 1 74 0 0,-1 0 1 0 0,1 0-1 0 0,-1 0 0 0 0,1 0 1 0 0,0-1-1 0 0,-1 1 0 0 0,1 1 0 0 0,0-1 1 0 0,0 0-1 0 0,0 0 0 0 0,2-1 1 0 0,-3 2-174 0 0,1 0-1 0 0,0 0 1 0 0,0 0 0 0 0,-1 0-1 0 0,1 0 1 0 0,0 1 0 0 0,-1-1 0 0 0,1 0-1 0 0,0 0 1 0 0,-1 1 0 0 0,1-1 0 0 0,-1 1-1 0 0,1-1 1 0 0,-1 0 0 0 0,1 1 0 0 0,0-1-1 0 0,-1 1 1 0 0,0-1 0 0 0,1 1 0 0 0,-1 0-1 0 0,1-1 1 0 0,-1 1 0 0 0,0-1 0 0 0,1 2-1 0 0,3 4 47 0 0,-1 0 0 0 0,0 0 1 0 0,0 0-1 0 0,0 0 0 0 0,-1 1 0 0 0,0-1 0 0 0,0 1 0 0 0,0 6 0 0 0,6 58 422 0 0,-8-66-477 0 0,5 88 255 0 0,-5 0 0 0 0,-20 167 0 0 0,16-220-301 0 0,4-28-82 0 0,-1 1 0 0 0,-1 0 0 0 0,-6 21 0 0 0,8-33 0 0 0,0 0 0 0 0,-1 0-1 0 0,1 0 1 0 0,0 0 0 0 0,-1 0 0 0 0,1 0 0 0 0,-1 0 0 0 0,0 0-1 0 0,1-1 1 0 0,-1 1 0 0 0,0 0 0 0 0,1 0 0 0 0,-1-1 0 0 0,0 1-1 0 0,0 0 1 0 0,0-1 0 0 0,0 1 0 0 0,1-1 0 0 0,-1 1 0 0 0,0-1-1 0 0,0 1 1 0 0,0-1 0 0 0,0 0 0 0 0,0 1 0 0 0,0-1 0 0 0,0 0-1 0 0,0 0 1 0 0,0 0 0 0 0,0 0 0 0 0,0 0 0 0 0,-1 0 0 0 0,1 0-1 0 0,0 0 1 0 0,0 0 0 0 0,0 0 0 0 0,0-1 0 0 0,0 1 0 0 0,0 0-1 0 0,-1-1 1 0 0,-14-6-1441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3:24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4 8752 0 0,'-5'-1'568'0'0,"-1"0"0"0"0,0 1 0 0 0,0-1 0 0 0,0 1 0 0 0,0 0 0 0 0,0 1 0 0 0,0-1-1 0 0,-10 3 1 0 0,-22 2 11496 0 0,100 2-10040 0 0,69 1-504 0 0,-128-8-1491 0 0,294-12 1457 0 0,-275 9-1469 0 0,12-2 32 0 0,0 2 1 0 0,47 1-1 0 0,-62 6 15 0 0,-19-4-62 0 0,0 0 1 0 0,0 0-1 0 0,0 0 1 0 0,0 0-1 0 0,1 1 0 0 0,-1-1 1 0 0,0 0-1 0 0,0 0 0 0 0,0 0 1 0 0,0 0-1 0 0,0 0 1 0 0,0 0-1 0 0,0 1 0 0 0,0-1 1 0 0,0 0-1 0 0,1 0 1 0 0,-1 0-1 0 0,0 0 0 0 0,0 0 1 0 0,0 1-1 0 0,0-1 0 0 0,0 0 1 0 0,0 0-1 0 0,0 0 1 0 0,0 0-1 0 0,0 1 0 0 0,0-1 1 0 0,0 0-1 0 0,0 0 0 0 0,0 0 1 0 0,0 0-1 0 0,0 0 1 0 0,-1 1-1 0 0,1-1 0 0 0,0 0 1 0 0,0 0-1 0 0,0 0 1 0 0,0 0-1 0 0,0 0 0 0 0,0 1 1 0 0,0-1-1 0 0,0 0 0 0 0,0 0 1 0 0,-1 0-1 0 0,1 0 1 0 0,0 0-1 0 0,0 0 0 0 0,0 0 1 0 0,0 0-1 0 0,0 1 0 0 0,-1-1 1 0 0,1 0-1 0 0,0 0 1 0 0,0 0-1 0 0,0 0 0 0 0,-9 6-7 0 0,-10 1 16 0 0,0-1-1 0 0,-1-1 1 0 0,1-1-1 0 0,-28 2 1 0 0,1 1 0 0 0,-146 12 130 0 0,127-16-66 0 0,-99 19 0 0 0,83-8-366 0 0,65-7 291 0 0,57-24 312 0 0,2 4-239 0 0,-1 2-1 0 0,2 2 1 0 0,-1 1-1 0 0,47-1 1 0 0,180 17 519 0 0,-230-3-532 0 0,9 0-27 0 0,-43-6-33 0 0,-2-1 0 0 0,-4 2-3 0 0,0 0 1 0 0,1-1-1 0 0,-1 1 0 0 0,0 0 1 0 0,1 0-1 0 0,-1 0 0 0 0,0-1 0 0 0,0 1 1 0 0,0 0-1 0 0,1 0 0 0 0,-1-1 1 0 0,0 1-1 0 0,0 0 0 0 0,0-1 1 0 0,1 1-1 0 0,-1 0 0 0 0,0-1 0 0 0,0 1 1 0 0,0 0-1 0 0,0-1 0 0 0,0 1 1 0 0,0 0-1 0 0,0-1 0 0 0,0 1 1 0 0,0 0-1 0 0,0-1 0 0 0,0 1 1 0 0,0 0-1 0 0,0-1 0 0 0,0 1 0 0 0,0 0 1 0 0,0-1-1 0 0,0 1 0 0 0,0 0 1 0 0,0-1-1 0 0,-1 1 0 0 0,1 0 1 0 0,0 0-1 0 0,0-1 0 0 0,0 1 0 0 0,-1 0 1 0 0,1-1-1 0 0,0 1 0 0 0,0 0 1 0 0,-1-1-1 0 0,-11-8-312 0 0,12 9 275 0 0,-18-8-1202 0 0,-2-1-4178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3:25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11632 0 0,'-10'2'530'0'0,"8"-2"-7"0"0,-14 10 7769 0 0,18-8-8117 0 0,-1 1 0 0 0,1-1 0 0 0,0 0 0 0 0,-1 0 0 0 0,1 1 0 0 0,0-2 0 0 0,1 1 0 0 0,-1 0 0 0 0,0 0 0 0 0,0-1 0 0 0,1 1 0 0 0,-1-1 0 0 0,1 1 0 0 0,0-1 0 0 0,-1 0 1 0 0,1 0-1 0 0,5 1 0 0 0,5 1 235 0 0,-1-1 0 0 0,22 2 0 0 0,149-2 1775 0 0,-95-4-1753 0 0,-25 1-219 0 0,-33-1-300 0 0,0 2 0 0 0,0 1 1 0 0,-1 1-1 0 0,35 7 0 0 0,-45-5 241 0 0,-15-3-77 0 0,0-1 0 0 0,0 1 1 0 0,0 0-1 0 0,0 0 0 0 0,0 1 0 0 0,0-1 1 0 0,0 1-1 0 0,5 3 0 0 0,-9-5-69 0 0,0 0-1 0 0,0 0 1 0 0,0 0-1 0 0,0 1 1 0 0,0-1-1 0 0,0 0 1 0 0,0 0-1 0 0,0 0 0 0 0,0 0 1 0 0,0 0-1 0 0,0 0 1 0 0,0 1-1 0 0,0-1 1 0 0,0 0-1 0 0,0 0 1 0 0,0 0-1 0 0,0 0 1 0 0,0 0-1 0 0,0 0 1 0 0,0 0-1 0 0,-1 1 1 0 0,1-1-1 0 0,0 0 1 0 0,0 0-1 0 0,0 0 1 0 0,0 0-1 0 0,0 0 1 0 0,0 0-1 0 0,0 0 1 0 0,-1 0-1 0 0,1 0 1 0 0,0 0-1 0 0,0 0 1 0 0,0 0-1 0 0,0 0 1 0 0,0 0-1 0 0,0 0 1 0 0,-1 0-1 0 0,1 0 1 0 0,0 0-1 0 0,0 0 1 0 0,0 0-1 0 0,0 0 1 0 0,0 0-1 0 0,0 0 0 0 0,-1 0 1 0 0,-14 4 134 0 0,-17 0 0 0 0,-11-6-74 0 0,0-1 1 0 0,-59-12-1 0 0,-80-30-52 0 0,172 42 2 0 0,0 0 11 0 0,0 0 0 0 0,0 1 0 0 0,-1 0 0 0 0,-10 0 0 0 0,21 2-29 0 0,0 0-1 0 0,0 0 1 0 0,1 0 0 0 0,-1 0-1 0 0,0 0 1 0 0,0 1-1 0 0,0-1 1 0 0,0 0 0 0 0,0 0-1 0 0,0 0 1 0 0,0 0 0 0 0,0 0-1 0 0,0 1 1 0 0,0-1-1 0 0,1 0 1 0 0,-1 0 0 0 0,0 0-1 0 0,0 0 1 0 0,0 1 0 0 0,0-1-1 0 0,0 0 1 0 0,0 0-1 0 0,0 0 1 0 0,0 0 0 0 0,0 1-1 0 0,-1-1 1 0 0,1 0-1 0 0,0 0 1 0 0,0 0 0 0 0,0 0-1 0 0,0 1 1 0 0,0-1 0 0 0,0 0-1 0 0,0 0 1 0 0,0 0-1 0 0,0 0 1 0 0,0 0 0 0 0,0 1-1 0 0,-1-1 1 0 0,1 0 0 0 0,0 0-1 0 0,0 0 1 0 0,0 0-1 0 0,0 0 1 0 0,0 0 0 0 0,-1 0-1 0 0,1 0 1 0 0,0 0 0 0 0,0 0-1 0 0,0 1 1 0 0,0-1-1 0 0,-1 0 1 0 0,1 0 0 0 0,0 0-1 0 0,0 0 1 0 0,0 0-1 0 0,0 0 1 0 0,-1 0 0 0 0,1 0-1 0 0,0 0 1 0 0,0 0 0 0 0,0 0-1 0 0,0 0 1 0 0,-1-1-1 0 0,1 1 1 0 0,12 10-66 0 0,-11-9 44 0 0,6 4 33 0 0,1 0 0 0 0,-1 0-1 0 0,1-1 1 0 0,0 0 0 0 0,15 5 0 0 0,45 9-291 0 0,10-3 127 0 0,-51-11 238 0 0,1 1 1 0 0,39 13 0 0 0,-24-2-2928 0 0,-21-9 1092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3:26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13072 0 0,'1'2'897'0'0,"1"0"0"0"0,-1 0 0 0 0,0-1 0 0 0,1 1 0 0 0,-1-1 0 0 0,1 1 0 0 0,-1-1 0 0 0,1 1 1 0 0,0-1-1 0 0,0 0 0 0 0,-1 0 0 0 0,5 2 0 0 0,3 1 144 0 0,0 0 0 0 0,16 4 0 0 0,1-1-540 0 0,41 4 0 0 0,-40-8-129 0 0,205 14 1523 0 0,-133-11-1569 0 0,-48-1-74 0 0,-39-4-458 0 0,-1 1 0 0 0,14 3 0 0 0,-6 1-9462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3:26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 6912 0 0,'-3'0'182'0'0,"0"1"0"0"0,1 0 0 0 0,-1 0 0 0 0,1 0 1 0 0,-1 0-1 0 0,0 0 0 0 0,1 1 0 0 0,-5 2 0 0 0,-7 9 10788 0 0,14-12-10828 0 0,1-1 0 0 0,-1 1 0 0 0,0 0 1 0 0,1 0-1 0 0,-1-1 0 0 0,0 1 0 0 0,1 0 0 0 0,-1 0 1 0 0,1-1-1 0 0,-1 1 0 0 0,1 0 0 0 0,0-1 1 0 0,-1 1-1 0 0,1-1 0 0 0,-1 1 0 0 0,1-1 0 0 0,0 1 1 0 0,0-1-1 0 0,-1 0 0 0 0,1 1 0 0 0,0-1 1 0 0,0 0-1 0 0,-1 1 0 0 0,2-1 0 0 0,21 6 844 0 0,291 24 5135 0 0,-279-28-5881 0 0,0-2 0 0 0,-1-2 0 0 0,37-6 0 0 0,48-19 328 0 0,-114 26-1015 0 0,1 0-1 0 0,0 0 1 0 0,0 1-1 0 0,-1-1 1 0 0,1 2 0 0 0,0-1-1 0 0,0 0 1 0 0,6 3-1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3:33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8 8288 0 0,'-15'3'18547'0'0,"20"2"-18339"0"0,0-1 0 0 0,1 0-1 0 0,-1 0 1 0 0,1 0 0 0 0,0-1-1 0 0,1 0 1 0 0,-1 0 0 0 0,0-1-1 0 0,1 1 1 0 0,0-1 0 0 0,-1-1-1 0 0,1 1 1 0 0,0-1 0 0 0,0-1-1 0 0,0 1 1 0 0,7-1 0 0 0,112-10 1078 0 0,-2 0-1056 0 0,-94 13-129 0 0,-19-1-7 0 0,-1-1 1 0 0,20 0-1 0 0,-29-1-85 0 0,0 0 1 0 0,0 0 0 0 0,0 0 0 0 0,0 0 0 0 0,0 0-1 0 0,0 0 1 0 0,0 0 0 0 0,1-1 0 0 0,-1 1 0 0 0,0 0-1 0 0,0-1 1 0 0,0 1 0 0 0,-1-1 0 0 0,1 0 0 0 0,0 1-1 0 0,0-1 1 0 0,0 1 0 0 0,0-1 0 0 0,0 0 0 0 0,-1 0-1 0 0,1 0 1 0 0,0 1 0 0 0,-1-1 0 0 0,1 0 0 0 0,0 0-1 0 0,-1 0 1 0 0,1 0 0 0 0,-1 0 0 0 0,0 0 0 0 0,1 0-1 0 0,-1 0 1 0 0,0 0 0 0 0,0 0 0 0 0,1 0 0 0 0,-1 0-1 0 0,0 0 1 0 0,0-1 0 0 0,0 1 0 0 0,0 0 0 0 0,0 0-1 0 0,-1 0 1 0 0,1-1 0 0 0,0 1-43 0 0,0 1 0 0 0,-1-1-1 0 0,1 1 1 0 0,0-1 0 0 0,0 1 0 0 0,0 0 0 0 0,-1-1-1 0 0,1 1 1 0 0,0-1 0 0 0,-1 1 0 0 0,1 0 0 0 0,0-1-1 0 0,-1 1 1 0 0,1 0 0 0 0,0-1 0 0 0,-1 1 0 0 0,1 0-1 0 0,-1 0 1 0 0,1 0 0 0 0,-1-1 0 0 0,1 1-1 0 0,0 0 1 0 0,-1 0 0 0 0,1 0 0 0 0,-1 0 0 0 0,1 0-1 0 0,-1 0 1 0 0,1-1 0 0 0,-1 1 0 0 0,1 0 0 0 0,-1 1-1 0 0,0-1 1 0 0,-11 3-2291 0 0,7 1 584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3:34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26 10480 0 0,'0'0'949'0'0,"0"0"-781"0"0,-1-2-5 0 0,-16-3 11755 0 0,23 6-11273 0 0,17 3 1032 0 0,36 12-1 0 0,-27-7-944 0 0,-7-3-221 0 0,0-1 0 0 0,1-2 1 0 0,46 2-1 0 0,-51-5-385 0 0,1-1 1 0 0,-1-1-1 0 0,1-1 1 0 0,-1-1-1 0 0,0-1 1 0 0,0-1-1 0 0,-1-1 1 0 0,26-12-1 0 0,-36 15-69 0 0,-7 4-55 0 0,-1-1-1 0 0,0 0 0 0 0,0 0 1 0 0,0 0-1 0 0,0 0 1 0 0,0 0-1 0 0,0 0 1 0 0,0-1-1 0 0,0 1 1 0 0,0-1-1 0 0,1-1 1 0 0,-2 2-284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3:37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50 6912 0 0,'-1'-2'141'0'0,"-1"0"-1"0"0,1 0 1 0 0,-1 0 0 0 0,1 0 0 0 0,-1 1-1 0 0,0-1 1 0 0,0 1 0 0 0,0-1 0 0 0,0 1 0 0 0,0 0-1 0 0,0-1 1 0 0,-3 0 0 0 0,-11-4 4320 0 0,0 4 8999 0 0,35 7-11884 0 0,17 0-910 0 0,-1-1-1 0 0,1-1 1 0 0,37-3-1 0 0,-54 0-523 0 0,2 0 15 0 0,0-1 0 0 0,0-2-1 0 0,0 0 1 0 0,34-10 0 0 0,-51 12-143 0 0,10-5 67 0 0,-13 5-65 0 0,0-7-2143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3:38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129 106 7832 0 0,'0'0'2588'0'0,"-20"8"7895"0"0,2-10-5275 0 0,-2-9-2001 0 0,16 8-3146 0 0,0-1 137 0 0,0 0 1 0 0,0-1 0 0 0,1 1 0 0 0,-6-10-1 0 0,6 11-187 0 0,-4-10-14 0 0,7 13 6 0 0,0-1 0 0 0,0 1 0 0 0,0 0 0 0 0,0-1-1 0 0,0 1 1 0 0,-1-1 0 0 0,1 1 0 0 0,0 0 0 0 0,0-1-1 0 0,0 1 1 0 0,-1 0 0 0 0,1-1 0 0 0,0 1 0 0 0,0 0-1 0 0,-1-1 1 0 0,1 1 0 0 0,0 0 0 0 0,-1 0 0 0 0,0-1-1 0 0,-27-24 1340 0 0,30 25-1331 0 0,0-1 1 0 0,-1 1-1 0 0,1 0 1 0 0,0-1-1 0 0,-1 1 1 0 0,1 0-1 0 0,0 0 1 0 0,0 0-1 0 0,-1 1 1 0 0,1-1-1 0 0,3 1 1 0 0,5 1 3 0 0,41 3 86 0 0,57 3 222 0 0,-57-8-99 0 0,46 0-511 0 0,-18-1-70 0 0,27-3 1093 0 0,4-1-657 0 0,-64 5-71 0 0,77-12 1 0 0,-111 9-9 0 0,-7 1 0 0 0,0 1 0 0 0,0 1 0 0 0,0-1 0 0 0,0 1 0 0 0,7-1 0 0 0,30-2-67 0 0,-41 2 880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3:57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0 3224 0 0,'-12'15'423'0'0,"2"-5"1264"0"0,-8 10 4707 0 0,17-15-4148 0 0,0-4-2190 0 0,1-1 0 0 0,0 0-1 0 0,0 0 1 0 0,0 0-1 0 0,0 1 1 0 0,0-1 0 0 0,0 0-1 0 0,0 0 1 0 0,0 0 0 0 0,0 1-1 0 0,-1-1 1 0 0,1 0-1 0 0,0 0 1 0 0,0 1 0 0 0,0-1-1 0 0,0 0 1 0 0,0 0 0 0 0,1 0-1 0 0,-1 1 1 0 0,0-1 0 0 0,0 0-1 0 0,0 0 1 0 0,0 0-1 0 0,0 1 1 0 0,0-1 0 0 0,0 0-1 0 0,0 0 1 0 0,0 0 0 0 0,0 1-1 0 0,1-1 1 0 0,-1 0-1 0 0,0 0 1 0 0,0 0 0 0 0,0 0-1 0 0,0 1 1 0 0,1-1 0 0 0,-1 0-1 0 0,0 0 1 0 0,0 0 0 0 0,4 4 283 0 0,-1-1 1 0 0,1 0 0 0 0,0 0 0 0 0,0-1 0 0 0,0 1 0 0 0,0-1 0 0 0,0 1 0 0 0,0-1 0 0 0,1-1-1 0 0,-1 1 1 0 0,1-1 0 0 0,-1 1 0 0 0,10 0 0 0 0,5 0 174 0 0,1 0-1 0 0,20-2 1 0 0,-25 0-276 0 0,19 2 387 0 0,-1 1 1 0 0,67 16 0 0 0,-19-2-25 0 0,-8-3 13 0 0,26 4-269 0 0,41-3-69 0 0,-46-12-83 0 0,-30-2-98 0 0,4 0 16 0 0,34 2 35 0 0,3 0-27 0 0,-22-1-4 0 0,38 0 69 0 0,40 3 47 0 0,44 3 446 0 0,-173-8-527 0 0,187-15 71 0 0,-217 15-218 0 0,176-18 237 0 0,-11 7-160 0 0,-91 7-32 0 0,25-1 104 0 0,186-15 199 0 0,-156 10-278 0 0,67 1 131 0 0,-166 8-187 0 0,-4 0-10 0 0,169-1 61 0 0,-97 2-63 0 0,17 1 142 0 0,104 11-132 0 0,-164-10-14 0 0,23 0 34 0 0,88 7 74 0 0,16-6-3 0 0,-108-4-61 0 0,174 1 220 0 0,-31-5-265 0 0,40 12 105 0 0,-162-3-82 0 0,-4 1 1 0 0,39 2 16 0 0,1-3 19 0 0,47-1 34 0 0,-77 0-28 0 0,-26-1-6 0 0,382 0 49 0 0,-177 11-44 0 0,-96-1-64 0 0,-172-11 0 0 0,101 8 35 0 0,37 2 42 0 0,245-7 115 0 0,-306-3-115 0 0,84-1 14 0 0,-24 1-23 0 0,-10 1-8 0 0,189-8 188 0 0,-149 1-248 0 0,-66 2 19 0 0,64-7 69 0 0,-69 3 132 0 0,-43 5-271 0 0,267-13-65 0 0,79-10 260 0 0,-180 24 1 0 0,-100 5-82 0 0,-121-4-63 0 0,171-3 0 0 0,-76 5 64 0 0,-29 1-24 0 0,83 2-40 0 0,0 0 0 0 0,-129-5 0 0 0,189-5 0 0 0,-18-5 0 0 0,-23 5 0 0 0,-95 2 0 0 0,-33 2 0 0 0,53-8 0 0 0,-46 2 0 0 0,-33 5 0 0 0,0-2 0 0 0,41-10 0 0 0,-59 11 0 0 0,-5 3 0 0 0,-1-1 0 0 0,1 0 0 0 0,-1 0 0 0 0,0 0 0 0 0,1 0 0 0 0,-1 0 0 0 0,3-2 0 0 0,8-4 0 0 0,-11 6 0 0 0,0 1 0 0 0,-1-1 0 0 0,1 1 0 0 0,-1-1 0 0 0,0 0 0 0 0,1 0 0 0 0,-1 0 0 0 0,0 0 0 0 0,1 0 0 0 0,-1 0 0 0 0,1-1 0 0 0,1-2 0 0 0,0 1 0 0 0,0-1 0 0 0,0 1 0 0 0,1 0 0 0 0,-1 0 0 0 0,1 1 0 0 0,0-1 0 0 0,6-3 0 0 0,-7 5-103 0 0,-1 1 1 0 0,0-1-1 0 0,0 0 0 0 0,1 1 0 0 0,-1-1 1 0 0,0 1-1 0 0,1 0 0 0 0,-1-1 1 0 0,0 1-1 0 0,1 1 0 0 0,-1-1 0 0 0,0 0 1 0 0,1 0-1 0 0,-1 1 0 0 0,0-1 1 0 0,0 1-1 0 0,1 0 0 0 0,-1 0 0 0 0,3 1 1 0 0,2 2-926 0 0,-1 0 1 0 0,1 0 0 0 0,-1 1 0 0 0,7 6 0 0 0,-2-3-8366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4:29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25 6912 0 0,'0'0'528'0'0,"-11"-9"1853"0"0,-5 3 797 0 0,12 4-2559 0 0,1 1 1 0 0,-1-1 0 0 0,1 1-1 0 0,-1 0 1 0 0,0 0-1 0 0,-6 0 1 0 0,7 1-544 0 0,1 0 1 0 0,0 0 0 0 0,-1 1 0 0 0,1-1 0 0 0,0 1-1 0 0,0 0 1 0 0,-1-1 0 0 0,1 1 0 0 0,-2 1-1 0 0,-4 3 131 0 0,0 0 0 0 0,0 0-1 0 0,1 1 1 0 0,0 0 0 0 0,0 0-1 0 0,0 0 1 0 0,1 1-1 0 0,-8 12 1 0 0,-5 8-111 0 0,-16 31 0 0 0,29-47-1 0 0,-5 9 190 0 0,2 1 0 0 0,-10 26 1 0 0,11-20 124 0 0,0 0 0 0 0,2 0 0 0 0,-3 35 0 0 0,8-48-304 0 0,0 1 1 0 0,1 0-1 0 0,1 0 0 0 0,0-1 0 0 0,1 1 1 0 0,1 0-1 0 0,0-1 0 0 0,6 18 0 0 0,-6-26-88 0 0,-1 0 0 0 0,1 0 0 0 0,0-1 0 0 0,1 1 0 0 0,0-1-1 0 0,-1 1 1 0 0,2-1 0 0 0,-1 0 0 0 0,5 4 0 0 0,-5-6 46 0 0,0 0 0 0 0,0 0 0 0 0,0 0 0 0 0,0-1 0 0 0,0 0 0 0 0,1 0 0 0 0,-1 0 0 0 0,1 0 0 0 0,0-1 0 0 0,-1 0 0 0 0,1 0 0 0 0,0 0 0 0 0,6 0 0 0 0,-5-1-17 0 0,-1 0 1 0 0,1-1 0 0 0,-1 1 0 0 0,1-1-1 0 0,-1-1 1 0 0,0 1 0 0 0,0-1 0 0 0,1 0-1 0 0,-1 0 1 0 0,0 0 0 0 0,-1-1 0 0 0,1 1-1 0 0,0-1 1 0 0,-1 0 0 0 0,1-1 0 0 0,-1 1-1 0 0,5-6 1 0 0,-6 6-4 0 0,-1 0-1 0 0,1 0 1 0 0,-1 0-1 0 0,0 0 1 0 0,0 0-1 0 0,0-1 1 0 0,0 1-1 0 0,0-1 1 0 0,-1 1-1 0 0,1-1 1 0 0,-1 1-1 0 0,0-1 1 0 0,0 0-1 0 0,-1 0 1 0 0,1 1-1 0 0,-1-1 1 0 0,0 0-1 0 0,0 0 1 0 0,0 0-1 0 0,0 0 1 0 0,-1 0-1 0 0,1 1 1 0 0,-1-1-1 0 0,0 0 1 0 0,-2-4-1 0 0,2 5-23 0 0,-1 1 0 0 0,1-1 0 0 0,-1 0-1 0 0,0 1 1 0 0,0 0 0 0 0,0-1 0 0 0,0 1 0 0 0,0 0 0 0 0,-1 0-1 0 0,1 0 1 0 0,-1 0 0 0 0,1 0 0 0 0,-1 1 0 0 0,1-1 0 0 0,-1 1-1 0 0,0 0 1 0 0,0-1 0 0 0,0 1 0 0 0,0 1 0 0 0,0-1 0 0 0,0 0-1 0 0,-5 0 1 0 0,2 1 14 0 0,1-1-1 0 0,-1 1 0 0 0,1 0 1 0 0,-1 1-1 0 0,0 0 0 0 0,1-1 1 0 0,-1 2-1 0 0,1-1 0 0 0,0 1 1 0 0,0-1-1 0 0,-10 6 0 0 0,-56 35-181 0 0,69-41 55 0 0,3-1-480 0 0,0 0 466 0 0,0 0 0 0 0,0-1-1 0 0,0 1 1 0 0,0 0 0 0 0,-1 0-1 0 0,1 0 1 0 0,0-1 0 0 0,0 1-1 0 0,0 0 1 0 0,0-1 0 0 0,-1 1-1 0 0,2-1 1 0 0,36-23-3727 0 0,-13 5-2460 0 0,-5 2-320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0:3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1 275 15664 0 0,'6'-6'1417'0'0,"96"-74"1490"0"0,-4 5 1424 0 0,12-15-2255 0 0,-106 87-2035 0 0,0 0 0 0 0,1 0-1 0 0,-1 1 1 0 0,0 0 0 0 0,1-1 0 0 0,-1 2-1 0 0,1-1 1 0 0,0 0 0 0 0,6 0-1 0 0,-8 1-18 0 0,-1 1 0 0 0,0 0 0 0 0,1 0 0 0 0,-1 1 0 0 0,1-1 0 0 0,-1 0 0 0 0,0 1 0 0 0,1-1 0 0 0,-1 1 0 0 0,0 0 0 0 0,0 0 0 0 0,1 0 0 0 0,-1 0 0 0 0,0 0 0 0 0,0 0-1 0 0,0 1 1 0 0,0-1 0 0 0,0 1 0 0 0,0-1 0 0 0,2 4 0 0 0,3 3 7 0 0,-1 0-1 0 0,0 1 0 0 0,0 0 1 0 0,-1 0-1 0 0,0 0 0 0 0,-1 0 1 0 0,0 1-1 0 0,0 0 1 0 0,-1 0-1 0 0,-1 0 0 0 0,1 0 1 0 0,0 18-1 0 0,0 9-49 0 0,-2 1 1 0 0,-6 44-1 0 0,3-38 50 0 0,2-44-20 0 0,-1 16-1402 0 0,2 26 0 0 0,0-36 370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4:29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46 12496 0 0,'0'-5'241'0'0,"0"1"-58"0"0,0-1 1 0 0,0 0 0 0 0,1 1-1 0 0,-1-1 1 0 0,1 0 0 0 0,5-7 7945 0 0,-5 29-6598 0 0,-5 23-1727 0 0,-25 73 1209 0 0,17-72-773 0 0,-11 75 1 0 0,14-24-231 0 0,8-84-1 0 0,0 7-155 0 0,0-1 0 0 0,0 1 0 0 0,3 23 1 0 0,1-15-2626 0 0,-3-13 1116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4:30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23 10136 0 0,'0'10'507'0'0,"-3"-15"-156"0"0,3 3-306 0 0,0 1-1 0 0,-1 0 1 0 0,1-1-1 0 0,-1 1 1 0 0,1 0-1 0 0,-1-1 1 0 0,0 1 0 0 0,1 0-1 0 0,-1 0 1 0 0,0 0-1 0 0,0-1 1 0 0,0 1-1 0 0,0 0 1 0 0,-1-1-1 0 0,-7-2 659 0 0,-1 0 2970 0 0,10 5-3541 0 0,-1-1-1 0 0,0 0 0 0 0,1 1 1 0 0,-1-1-1 0 0,0 1 1 0 0,1-1-1 0 0,-1 1 0 0 0,1-1 1 0 0,-1 1-1 0 0,0 0 1 0 0,1-1-1 0 0,-1 1 0 0 0,1 0 1 0 0,0-1-1 0 0,-1 1 1 0 0,1 0-1 0 0,-1 1 0 0 0,-11 27 175 0 0,1 1 0 0 0,2 1 0 0 0,-9 45 0 0 0,13-53-382 0 0,-15 97 502 0 0,11-55-238 0 0,8-60-169 0 0,1 0 1 0 0,0 1-1 0 0,0-1 1 0 0,0 0 0 0 0,0 0-1 0 0,1 0 1 0 0,0 0-1 0 0,1 7 1 0 0,-1-10-104 0 0,-1 0 0 0 0,1-1 0 0 0,0 1 0 0 0,-1 0 0 0 0,1-1 0 0 0,0 1-1 0 0,0 0 1 0 0,0-1 0 0 0,0 1 0 0 0,0-1 0 0 0,1 0 0 0 0,-1 1 0 0 0,0-1 0 0 0,1 0 0 0 0,-1 0 0 0 0,1 0 0 0 0,-1 0 0 0 0,1 0 0 0 0,-1 0 0 0 0,1 0 0 0 0,0-1 0 0 0,-1 1 0 0 0,1 0 0 0 0,0-1 0 0 0,0 0 0 0 0,2 1-1 0 0,7-1-1115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4:30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13216 0 0,'0'0'298'0'0,"3"-14"852"0"0,-1 11-955 0 0,0 0 1 0 0,1 0 0 0 0,-1 0 0 0 0,1 1-1 0 0,0-1 1 0 0,0 1 0 0 0,0 0-1 0 0,0 0 1 0 0,0 0 0 0 0,0 0 0 0 0,0 0-1 0 0,5-1 1 0 0,1 0 119 0 0,0 0 0 0 0,0 0 1 0 0,17-2-1 0 0,-23 5-418 0 0,1 0 0 0 0,-1 0 1 0 0,0 0-1 0 0,1 0 0 0 0,-1 1 1 0 0,1-1-1 0 0,-1 1 0 0 0,0 0 1 0 0,1 0-1 0 0,-1 0 0 0 0,0 1 1 0 0,3 1-1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4:31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 12096 0 0,'-4'0'207'0'0,"2"0"-96"0"0,0 0 0 0 0,1 0 1 0 0,-1 0-1 0 0,0 1 0 0 0,1-1 0 0 0,-1 0 0 0 0,0 1 1 0 0,1-1-1 0 0,-1 1 0 0 0,-2 1 0 0 0,4-2-4 0 0,-1 0 1 0 0,1 1-1 0 0,-1-1 0 0 0,1 1 0 0 0,0-1 0 0 0,-1 0 1 0 0,1 1-1 0 0,-1-1 0 0 0,1 1 0 0 0,0-1 0 0 0,-1 1 0 0 0,1 0 1 0 0,0-1-1 0 0,0 1 0 0 0,-1-1 0 0 0,1 1 0 0 0,0-1 1 0 0,0 1-1 0 0,0 0 0 0 0,0-1 0 0 0,0 1 0 0 0,0-1 0 0 0,0 1 1 0 0,0 0-1 0 0,0-1 0 0 0,0 1 0 0 0,0-1 0 0 0,0 1 1 0 0,0 0-1 0 0,0-1 0 0 0,0 1 0 0 0,1-1 0 0 0,-1 1 0 0 0,0 0 1 0 0,0-1-1 0 0,1 1 0 0 0,12 20 1114 0 0,-3-12-970 0 0,0-1 0 0 0,1 0 0 0 0,-1-1 1 0 0,2 0-1 0 0,-1-1 0 0 0,20 8 0 0 0,-29-12-145 0 0,1-1 0 0 0,0 1 0 0 0,-1 0 0 0 0,0 0 0 0 0,1 0-1 0 0,-1 0 1 0 0,3 3 0 0 0,-4-4-53 0 0,0 0 0 0 0,0 0 0 0 0,0 0 0 0 0,0 0 0 0 0,-1 1 0 0 0,1-1 0 0 0,0 0 0 0 0,0 1 0 0 0,-1-1 0 0 0,1 0 0 0 0,-1 1 0 0 0,0-1 0 0 0,1 1 0 0 0,-1-1 0 0 0,0 0 0 0 0,0 4 0 0 0,-1 6 205 0 0,-2 0-1 0 0,1 0 1 0 0,-7 14 0 0 0,7-20-217 0 0,0-1 0 0 0,-1 1 1 0 0,1-1-1 0 0,-1 0 0 0 0,0 0 1 0 0,-1 0-1 0 0,1 0 1 0 0,-1 0-1 0 0,-7 5 0 0 0,-7 4-512 0 0,0-2 0 0 0,-29 14 0 0 0,34-19-412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4:32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773 264 2760 0 0,'4'-8'247'0'0,"-2"5"25"0"0,-1 0 1 0 0,0 0-1 0 0,0 0 1 0 0,0 0-1 0 0,0 0 1 0 0,-1-1-1 0 0,0 1 1 0 0,1 0-1 0 0,-1 0 1 0 0,0-1 0 0 0,0 1-1 0 0,-1 0 1 0 0,1-1-1 0 0,-1 1 1 0 0,0 0-1 0 0,0 0 1 0 0,0 0-1 0 0,0 0 1 0 0,0 0-1 0 0,0 0 1 0 0,-1 0 0 0 0,0 0-1 0 0,0 0 1 0 0,-2-2-1 0 0,-3-5 517 0 0,0 2 0 0 0,-1-1 0 0 0,0 1-1 0 0,-1 0 1 0 0,-15-10 0 0 0,12 10-222 0 0,0 0 0 0 0,-1 2 0 0 0,0-1 0 0 0,-22-6 0 0 0,-59-13 1217 0 0,26 8-669 0 0,35 9-411 0 0,0 1 0 0 0,-38-3 0 0 0,62 11-537 0 0,0 0 0 0 0,0 0-1 0 0,0 1 1 0 0,-16 3 0 0 0,17-2-154 0 0,0 1 0 0 0,0 0 0 0 0,0 0 0 0 0,1 1 1 0 0,-1 0-1 0 0,1 0 0 0 0,0 1 0 0 0,0 0 0 0 0,1 0 1 0 0,-1 1-1 0 0,1 0 0 0 0,0 0 0 0 0,-9 13 0 0 0,-3 6-12 0 0,1 0 1 0 0,-20 42-1 0 0,24-38 58 0 0,0 0 1 0 0,2 1-1 0 0,1 0 0 0 0,1 0 1 0 0,2 1-1 0 0,1 0 1 0 0,2 0-1 0 0,0 1 1 0 0,3 62-1 0 0,4-70-56 0 0,0 1 0 0 0,2 0 0 0 0,15 43 0 0 0,-17-61 39 0 0,0 0-1 0 0,0 1 0 0 0,1-1 1 0 0,1-1-1 0 0,-1 1 0 0 0,1 0 1 0 0,7 7-1 0 0,-2-4 63 0 0,0 0 1 0 0,1 0-1 0 0,14 9 0 0 0,-8-8 117 0 0,-1-1 0 0 0,2 0 0 0 0,-1-1-1 0 0,1-1 1 0 0,0-1 0 0 0,1-1 0 0 0,0 0 0 0 0,0-2-1 0 0,35 5 1 0 0,-39-8-32 0 0,-1-2 1 0 0,21-2-1 0 0,2 0 115 0 0,-17 1-159 0 0,-1-1 0 0 0,0 0 0 0 0,0-2-1 0 0,22-7 1 0 0,71-35 331 0 0,-94 39-379 0 0,-1 0 0 0 0,0-2 0 0 0,-1 0 0 0 0,0 0 0 0 0,-1-2 0 0 0,0 0 0 0 0,18-19 0 0 0,-27 24-23 0 0,-1-1 0 0 0,0 0 0 0 0,0 0-1 0 0,-1 0 1 0 0,1-1 0 0 0,-2 0 0 0 0,6-16 0 0 0,-3-3 121 0 0,5-36 0 0 0,-9 45-178 0 0,-1 0 0 0 0,0 0 0 0 0,-2 0 0 0 0,0 0 0 0 0,-1 1 0 0 0,-1-1 0 0 0,0 0-1 0 0,-2 1 1 0 0,0-1 0 0 0,-1 1 0 0 0,-10-21 0 0 0,11 30-15 0 0,-41-76 60 0 0,34 64-62 0 0,9 15 0 0 0,-1 1 0 0 0,1-1 0 0 0,-1 0 0 0 0,0 1 0 0 0,-1 0 0 0 0,1 0 0 0 0,-9-7 0 0 0,10 10 0 0 0,1 2-11 0 0,1 0-31 0 0,-2 1 40 0 0,0 0-1 0 0,0 0 1 0 0,0 1 0 0 0,0-1 0 0 0,-5 5 0 0 0,-5 1 4 0 0,6-1-2 0 0,5-4 0 0 0,-11 1 0 0 0,13-2-31 0 0,-1 0 0 0 0,1-1 0 0 0,0 1 0 0 0,0 0 0 0 0,0-1-1 0 0,0 1 1 0 0,0 0 0 0 0,0 0 0 0 0,0-1 0 0 0,0 1 0 0 0,0 0 0 0 0,0-1 0 0 0,1 1 0 0 0,-1 0 0 0 0,0-1 0 0 0,0 1-1 0 0,1 0 1 0 0,-1-1 0 0 0,0 1 0 0 0,1 0 0 0 0,-1-1 0 0 0,1 1 0 0 0,1 3-190 0 0,15 26-2624 0 0,-11-18 1482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4:36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6 717 7832 0 0,'0'0'602'0'0,"-5"6"1206"0"0,6-25 4230 0 0,3-21 1833 0 0,1 17-7402 0 0,1-1-1 0 0,13-30 1 0 0,4-17 416 0 0,26-78 680 0 0,-15 52-1133 0 0,-21 57-177 0 0,3 0 0 0 0,33-60 0 0 0,-43 87-234 0 0,-2 5 6 0 0,-1 1 0 0 0,1 0 0 0 0,8-9 0 0 0,-12 15-26 0 0,1 0 0 0 0,0 0 1 0 0,0 0-1 0 0,0 0 0 0 0,0 0 0 0 0,0 0 1 0 0,0 0-1 0 0,0 0 0 0 0,0 0 0 0 0,1 1 1 0 0,-1-1-1 0 0,0 0 0 0 0,0 1 1 0 0,1-1-1 0 0,-1 1 0 0 0,0 0 0 0 0,0-1 1 0 0,1 1-1 0 0,-1 0 0 0 0,1 0 0 0 0,-1 0 1 0 0,0 0-1 0 0,1 0 0 0 0,-1 0 1 0 0,0 0-1 0 0,2 1 0 0 0,-1-1-1 0 0,0 1 0 0 0,-1 0 0 0 0,1 0 0 0 0,-1 0 0 0 0,1 0 0 0 0,-1 0 0 0 0,0 0 0 0 0,1 1 0 0 0,-1-1 0 0 0,0 0 0 0 0,0 1 0 0 0,2 2 0 0 0,11 21 0 0 0,6 24 0 0 0,-1 1 0 0 0,19 89 0 0 0,-14-48 0 0 0,77 208 176 0 0,-86-256-537 0 0,12 54 1 0 0,-26-80-1630 0 0,-1-17 1918 0 0,0 1 0 0 0,0-1 0 0 0,0 0 0 0 0,-1 1 1 0 0,1-1-1 0 0,0 1 0 0 0,0-1 0 0 0,0 0 0 0 0,0 1 0 0 0,0-1 1 0 0,0 0-1 0 0,-1 1 0 0 0,1-1 0 0 0,0 0 0 0 0,0 0 1 0 0,-1 1-1 0 0,1-1 0 0 0,0 0 0 0 0,0 0 0 0 0,-1 1 0 0 0,1-1 1 0 0,0 0-1 0 0,-1 0 0 0 0,1 0 0 0 0,0 1 0 0 0,-1-1 1 0 0,1 0-1 0 0,0 0 0 0 0,-1 0 0 0 0,1 0 0 0 0,0 0 0 0 0,-1 0 1 0 0,1 0-1 0 0,0 0 0 0 0,-1 0 0 0 0,1 0 0 0 0,0 0 1 0 0,-1 0-1 0 0,1 0 0 0 0,-1 0 0 0 0,1 0 0 0 0,-8-3-944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4:36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10592 0 0,'0'0'964'0'0,"4"3"-344"0"0,1 0 966 0 0,0-1 1 0 0,0 1 0 0 0,0-1-1 0 0,1 0 1 0 0,5 1 0 0 0,32 4 2108 0 0,45-6-2367 0 0,-82-2-1033 0 0,149-16 509 0 0,-51 3-1380 0 0,-34 5-2107 0 0,-34 6-6188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4:37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11456 0 0,'0'0'528'0'0,"0"-1"-16"0"0,0-14 7651 0 0,5 24-8031 0 0,-1-2-3 0 0,-1 0-1 0 0,0 0 0 0 0,-1 0 1 0 0,3 12-1 0 0,1 1-24 0 0,-2 0 177 0 0,0-1 0 0 0,-1 1-1 0 0,-1 0 1 0 0,-1 0 0 0 0,-3 35 0 0 0,1-9-544 0 0,0-16 507 0 0,-7 34 0 0 0,8-61-219 0 0,-5 8 101 0 0,1-27 1235 0 0,5-2-1011 0 0,0-1 1 0 0,6-36-1 0 0,-6 52-318 0 0,3-19 493 0 0,1 0-1 0 0,17-41 0 0 0,-13 43-402 0 0,1 0-1 0 0,1 0 1 0 0,0 1-1 0 0,2 1 1 0 0,0 0-1 0 0,1 0 1 0 0,31-28-1 0 0,-44 44-118 0 0,1 1-1 0 0,-1 0 1 0 0,1-1-1 0 0,0 1 0 0 0,-1 0 1 0 0,1 0-1 0 0,0 0 1 0 0,0 1-1 0 0,0-1 1 0 0,0 0-1 0 0,-1 0 1 0 0,1 1-1 0 0,0 0 1 0 0,0-1-1 0 0,0 1 0 0 0,0 0 1 0 0,0 0-1 0 0,0 0 1 0 0,4 0-1 0 0,-4 1-3 0 0,0 0 0 0 0,0-1 0 0 0,0 1 0 0 0,0 0-1 0 0,0 0 1 0 0,0 1 0 0 0,0-1 0 0 0,0 0 0 0 0,0 1 0 0 0,-1-1-1 0 0,1 1 1 0 0,-1-1 0 0 0,1 1 0 0 0,-1 0 0 0 0,1 0 0 0 0,0 2-1 0 0,3 5-367 0 0,-1 1-1 0 0,0-1 1 0 0,-1 1-1 0 0,0 0 1 0 0,0 0-1 0 0,-1 0 1 0 0,1 19-1 0 0,0-5-2301 0 0,-2-15 777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4:37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9672 0 0,'0'0'1333'0'0,"11"-5"7234"0"0,-1 2-6770 0 0,-8 4-1690 0 0,0-1 1 0 0,1 1 0 0 0,-1-1-1 0 0,1 1 1 0 0,-1 0 0 0 0,0 0-1 0 0,1 0 1 0 0,-1 0 0 0 0,0 1-1 0 0,0-1 1 0 0,0 0 0 0 0,0 1-1 0 0,0-1 1 0 0,0 1 0 0 0,-1 0-1 0 0,1 0 1 0 0,0 0 0 0 0,-1 0-1 0 0,1 0 1 0 0,-1 0 0 0 0,0 0-1 0 0,0 0 1 0 0,2 4 0 0 0,6 18 860 0 0,-6-17-811 0 0,-1-1 1 0 0,0 0 0 0 0,2 8-1 0 0,0 18-77 0 0,-2 0 0 0 0,-1 1-1 0 0,-3 35 1 0 0,-7-15 904 0 0,-2-8-503 0 0,11-45-472 0 0,0 0 0 0 0,0 0-1 0 0,0 1 1 0 0,0-1 0 0 0,0 0 0 0 0,0 0-1 0 0,0 0 1 0 0,0 1 0 0 0,0-1 0 0 0,0 0-1 0 0,0 0 1 0 0,0 1 0 0 0,0-1 0 0 0,0 0-1 0 0,0 0 1 0 0,0 0 0 0 0,0 1 0 0 0,0-1-1 0 0,0 0 1 0 0,0 0 0 0 0,-1 0 0 0 0,1 1-1 0 0,0-1 1 0 0,0 0 0 0 0,0 0 0 0 0,0 0-1 0 0,0 0 1 0 0,-1 1 0 0 0,1-1 0 0 0,0 0-1 0 0,0 0 1 0 0,0 0 0 0 0,-1 0 0 0 0,1 0-1 0 0,0 0 1 0 0,0 0 0 0 0,0 1 0 0 0,-1-1-1 0 0,1 0 1 0 0,0 0 0 0 0,0 0-1 0 0,0 0 1 0 0,-1 0 0 0 0,1-1 13 0 0,-1 1 0 0 0,1-1 0 0 0,0 1 1 0 0,-1 0-1 0 0,1-1 0 0 0,0 1 0 0 0,0-1 0 0 0,-1 0 0 0 0,1 1 0 0 0,0-1 1 0 0,0 1-1 0 0,0-1 0 0 0,0 1 0 0 0,0-1 0 0 0,0 1 0 0 0,0-2 0 0 0,0-10 111 0 0,1 0-1 0 0,0 0 0 0 0,1 0 0 0 0,1 0 0 0 0,0 0 0 0 0,0 1 1 0 0,1-1-1 0 0,10-18 0 0 0,2 1 77 0 0,38-51-1 0 0,-42 63-181 0 0,1-1 43 0 0,26-29 0 0 0,-35 43-94 0 0,1 0 1 0 0,-1 0 0 0 0,1 0 0 0 0,0 0 0 0 0,0 1-1 0 0,0 0 1 0 0,1 0 0 0 0,-1 0 0 0 0,1 1 0 0 0,-1-1-1 0 0,9-1 1 0 0,-10 4-140 0 0,0-1-1 0 0,0 1 1 0 0,0 0-1 0 0,0 0 1 0 0,0 0-1 0 0,0 1 1 0 0,0-1-1 0 0,0 1 1 0 0,5 1-1 0 0,34 15-2875 0 0,-16-5 53 0 0,-15-7 1006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4:37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10 3224 0 0,'0'0'58'0'0,"-1"-1"-1"0"0,1 0 1 0 0,-1 1 0 0 0,1-1 0 0 0,-1 0-1 0 0,1 1 1 0 0,-1-1 0 0 0,1 1-1 0 0,-1-1 1 0 0,0 1 0 0 0,0-1 0 0 0,1 1-1 0 0,-1-1 1 0 0,0 1 0 0 0,1 0 0 0 0,-1-1-1 0 0,0 1 1 0 0,0 0 0 0 0,0 0-1 0 0,1-1 1 0 0,-3 1 0 0 0,-13 2 5265 0 0,8 1-3736 0 0,-1 0 1 0 0,1 0-1 0 0,0 0 0 0 0,-9 6 1 0 0,8-3-997 0 0,-1 1 1 0 0,1 0-1 0 0,0 0 1 0 0,0 1-1 0 0,-7 9 1 0 0,4-3-324 0 0,1 0 0 0 0,1 0 0 0 0,0 2 0 0 0,1-1 0 0 0,-12 28 0 0 0,13-22 513 0 0,-9 31-1 0 0,15-45-560 0 0,0 1 0 0 0,1 0 0 0 0,0 0 0 0 0,0 0 0 0 0,1-1-1 0 0,0 1 1 0 0,1 13 0 0 0,-1-19-190 0 0,0-1 0 0 0,1 0 0 0 0,-1 1 0 0 0,0-1 0 0 0,0 1-1 0 0,1-1 1 0 0,-1 0 0 0 0,1 1 0 0 0,-1-1 0 0 0,1 0 0 0 0,0 0 0 0 0,-1 1 0 0 0,1-1-1 0 0,0 0 1 0 0,0 0 0 0 0,0 0 0 0 0,0 0 0 0 0,0 0 0 0 0,0 0 0 0 0,0 0 0 0 0,0 0 0 0 0,0-1-1 0 0,0 1 1 0 0,1 0 0 0 0,-1 0 0 0 0,0-1 0 0 0,1 1 0 0 0,-1-1 0 0 0,0 0 0 0 0,1 1-1 0 0,-1-1 1 0 0,0 0 0 0 0,1 0 0 0 0,-1 1 0 0 0,1-1 0 0 0,-1 0 0 0 0,0-1 0 0 0,1 1-1 0 0,-1 0 1 0 0,1 0 0 0 0,-1-1 0 0 0,0 1 0 0 0,2-1 0 0 0,6-2 56 0 0,-1-1 0 0 0,0 1 1 0 0,0-1-1 0 0,0-1 0 0 0,8-6 0 0 0,-1 0 103 0 0,-1-1 0 0 0,-1 0 0 0 0,0 0 0 0 0,12-16 0 0 0,41-61 538 0 0,-60 78-710 0 0,-1 3 114 0 0,1 0-1 0 0,-1 0 1 0 0,1 0 0 0 0,0 1 0 0 0,1 0-1 0 0,8-8 1 0 0,-14 15-126 0 0,0-1 1 0 0,0 1-1 0 0,0-1 0 0 0,0 1 1 0 0,0 0-1 0 0,0 0 1 0 0,0-1-1 0 0,0 1 0 0 0,0 0 1 0 0,0 0-1 0 0,0 0 0 0 0,0 0 1 0 0,0 0-1 0 0,0 0 0 0 0,0 0 1 0 0,0 0-1 0 0,0 1 0 0 0,0-1 1 0 0,0 0-1 0 0,0 1 0 0 0,0-1 1 0 0,0 0-1 0 0,0 1 0 0 0,0-1 1 0 0,-1 1-1 0 0,1 0 1 0 0,0-1-1 0 0,0 1 0 0 0,0-1 1 0 0,-1 1-1 0 0,2 1 0 0 0,3 4 40 0 0,0-1 0 0 0,0 1 0 0 0,5 8 0 0 0,-5-6-32 0 0,44 72 51 0 0,-5-13 5 0 0,-39-61-176 0 0,0 1 0 0 0,1-1 0 0 0,-1-1 0 0 0,1 1 0 0 0,0-1 0 0 0,1 0 0 0 0,10 7 0 0 0,-16-11-50 0 0,0-1-1 0 0,0 1 0 0 0,0-1 1 0 0,0 1-1 0 0,0-1 0 0 0,0 0 1 0 0,0 1-1 0 0,0-1 0 0 0,0 0 0 0 0,0 0 1 0 0,1 0-1 0 0,-1 0 0 0 0,0 0 1 0 0,0 0-1 0 0,0 0 0 0 0,0 0 1 0 0,0 0-1 0 0,0 0 0 0 0,0-1 0 0 0,0 1 1 0 0,0 0-1 0 0,0-1 0 0 0,0 1 1 0 0,0-1-1 0 0,0 1 0 0 0,0-1 1 0 0,0 0-1 0 0,1 0 0 0 0,7-9-1882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0:48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0 133 8752 0 0,'0'0'673'0'0,"4"-15"2108"0"0,0 10-2022 0 0,1-1 0 0 0,-1 2 0 0 0,1-1-1 0 0,0 0 1 0 0,0 1 0 0 0,1 0 0 0 0,-1 0 0 0 0,1 1-1 0 0,8-5 1 0 0,13-4 271 0 0,53-15-1 0 0,-42 16-771 0 0,-38 10-303 0 0,18-4 423 0 0,28-7-1 0 0,-13 10-1275 0 0,-30 3 77 0 0,1-1-1 0 0,-1 1 0 0 0,1-1 1 0 0,-1 1-1 0 0,1 0 0 0 0,5 3 1 0 0,0 1-6119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4:38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0 15200 0 0,'0'0'1172'0'0,"6"13"-507"0"0,-3-4 635 0 0,-1 1 0 0 0,0-1 0 0 0,2 13 0 0 0,-1 30 478 0 0,-3-40-1584 0 0,1 1 0 0 0,0 0 0 0 0,0 0 0 0 0,2-1 0 0 0,-1 1 0 0 0,2-1 0 0 0,7 20 0 0 0,-10-30-305 0 0,0 1-1 0 0,1-1 1 0 0,-1 0 0 0 0,1 0-1 0 0,-1 0 1 0 0,1 0 0 0 0,0 0-1 0 0,0 0 1 0 0,0-1 0 0 0,0 1-1 0 0,0 0 1 0 0,0-1-1 0 0,0 0 1 0 0,0 1 0 0 0,1-1-1 0 0,-1 0 1 0 0,1 0 0 0 0,-1 0-1 0 0,1-1 1 0 0,-1 1 0 0 0,1-1-1 0 0,-1 1 1 0 0,1-1-1 0 0,-1 0 1 0 0,1 0 0 0 0,0 0-1 0 0,-1 0 1 0 0,1 0 0 0 0,-1-1-1 0 0,1 1 1 0 0,4-2 0 0 0,2-1-358 0 0,1 0 1 0 0,-1-1-1 0 0,0 0 1 0 0,0-1-1 0 0,0 1 0 0 0,-1-2 1 0 0,9-6-1 0 0,9-7-570 0 0,-14 11 395 0 0,-1 0 0 0 0,0-1 1 0 0,11-12-1 0 0,-12 11 120 0 0,11-15 5004 0 0,-36 37 21 0 0,0 1-3564 0 0,1 0-1 0 0,0 1 1 0 0,2 1 0 0 0,-15 20 0 0 0,-40 71-612 0 0,42-63-141 0 0,-70 100-321 0 0,33-52-3082 0 0,49-74 1698 0 0,6-6-14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4:38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58 115 9672 0 0,'0'-5'874'0'0,"1"-1"-710"0"0,-1 1-1 0 0,1-1 0 0 0,0 1 1 0 0,0 0-1 0 0,4-10 0 0 0,-3 8 985 0 0,1 0-1 0 0,1 0 0 0 0,-1 1 1 0 0,1-1-1 0 0,0 1 1 0 0,10-11-1 0 0,-13 16-1069 0 0,-1 0-1 0 0,1 0 0 0 0,0 0 1 0 0,0 0-1 0 0,0 1 1 0 0,0-1-1 0 0,-1 0 1 0 0,1 1-1 0 0,0-1 1 0 0,0 1-1 0 0,0-1 1 0 0,0 1-1 0 0,0 0 1 0 0,0-1-1 0 0,1 1 1 0 0,1 0-1 0 0,-3 0-9 0 0,1 0 0 0 0,0 0 0 0 0,-1 0 0 0 0,1 0 0 0 0,0 0 0 0 0,-1 1 1 0 0,1-1-1 0 0,-1 0 0 0 0,1 0 0 0 0,0 1 0 0 0,-1-1 0 0 0,1 0 0 0 0,-1 1 0 0 0,1-1 0 0 0,-1 1 0 0 0,1-1 0 0 0,-1 1 0 0 0,1-1 0 0 0,-1 1 0 0 0,1 0 0 0 0,0 2 18 0 0,0-1-1 0 0,0 0 1 0 0,0 1-1 0 0,0-1 1 0 0,0 1 0 0 0,-1-1-1 0 0,1 1 1 0 0,-1-1-1 0 0,0 1 1 0 0,0 0-1 0 0,0-1 1 0 0,0 1-1 0 0,-1 3 1 0 0,-12 53 895 0 0,-34 95 0 0 0,26-91-878 0 0,7-21-227 0 0,-14 47 1300 0 0,24-74-957 0 0,1 0 1 0 0,0 1 0 0 0,0 28 0 0 0,3-41-223 0 0,0 0 0 0 0,0 1 0 0 0,0-1 1 0 0,1 1-1 0 0,0-1 0 0 0,0 0 0 0 0,-1 1 1 0 0,2-1-1 0 0,-1 0 0 0 0,0 0 0 0 0,1 0 0 0 0,-1 0 1 0 0,1 0-1 0 0,0 0 0 0 0,0 0 0 0 0,0-1 0 0 0,1 1 1 0 0,-1-1-1 0 0,1 1 0 0 0,3 2 0 0 0,-1-2 12 0 0,0 0-1 0 0,0-1 0 0 0,0 1 0 0 0,0-1 1 0 0,0 0-1 0 0,0-1 0 0 0,0 1 1 0 0,1-1-1 0 0,-1 0 0 0 0,0 0 1 0 0,1-1-1 0 0,6 0 0 0 0,3 0-487 0 0,0-1-1 0 0,0-1 0 0 0,1 0 1 0 0,26-9-1 0 0,24-14-3935 0 0,-38 11-3247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4:38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136 369 17999 0 0,'-11'20'610'0'0,"1"-1"0"0"0,1 2 0 0 0,1-1 0 0 0,1 1-1 0 0,-5 22 1 0 0,-1 3 941 0 0,-1-5-1274 0 0,2-3 205 0 0,-16 71 0 0 0,17-24-250 0 0,11-84-309 0 0,0 0 0 0 0,0 0 1 0 0,0 1-1 0 0,0-1 0 0 0,0 0 0 0 0,0 0 0 0 0,0 0 1 0 0,0 0-1 0 0,1 1 0 0 0,-1-1 0 0 0,0 0 0 0 0,1 0 1 0 0,-1 0-1 0 0,2 2 0 0 0,0-3-1171 0 0,3-4-259 0 0</inkml:trace>
  <inkml:trace contextRef="#ctx0" brushRef="#br0" timeOffset="1">139 13 16903 0 0,'-11'-10'368'0'0,"4"8"80"0"0,2 2 8 0 0,-1 5 24 0 0,1-3-384 0 0,2 5-96 0 0,-3 2 0 0 0,6 0 0 0 0,-3 2-672 0 0,3 3-160 0 0,0 2-31 0 0,3-2-3625 0 0,3 4-728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4:39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0 15664 0 0,'-45'27'2014'0'0,"-62"43"6271"0"0,105-68-8135 0 0,0-1-1 0 0,0 1 0 0 0,0 0 1 0 0,0 0-1 0 0,1 0 0 0 0,-1 0 1 0 0,0 0-1 0 0,1 0 0 0 0,-1 0 1 0 0,1 0-1 0 0,0 0 0 0 0,0 1 0 0 0,0-1 1 0 0,0 1-1 0 0,0-1 0 0 0,-1 5 1 0 0,3-6-115 0 0,-1 0 1 0 0,1 1-1 0 0,0-1 1 0 0,-1 0-1 0 0,1 0 1 0 0,0 0-1 0 0,0 0 1 0 0,-1 0-1 0 0,1 0 0 0 0,0 0 1 0 0,0-1-1 0 0,0 1 1 0 0,0 0-1 0 0,0 0 1 0 0,1-1-1 0 0,-1 1 1 0 0,0-1-1 0 0,0 1 1 0 0,3 0-1 0 0,48 13 175 0 0,5 1-60 0 0,-52-13-140 0 0,0 0 1 0 0,0 1-1 0 0,0-1 0 0 0,0 1 0 0 0,0 0 0 0 0,0 0 1 0 0,-1 1-1 0 0,5 3 0 0 0,-7-4-4 0 0,0 0 0 0 0,0 0 0 0 0,0 0 0 0 0,-1 0 0 0 0,1 0 0 0 0,-1 0 0 0 0,1 0 0 0 0,-1 1 0 0 0,0-1 0 0 0,0 0 0 0 0,-1 1 0 0 0,1-1 0 0 0,-1 1 0 0 0,1-1 0 0 0,-1 1 0 0 0,0-1 0 0 0,-1 0 0 0 0,1 1 0 0 0,-1-1 0 0 0,1 1 0 0 0,-1-1 1 0 0,-2 6-1 0 0,-1 4-19 0 0,-1-1 1 0 0,0-1 0 0 0,0 1 0 0 0,-14 19-1 0 0,17-27-269 0 0,-1 0-1 0 0,0-1 0 0 0,1 1 1 0 0,-2-1-1 0 0,1 1 0 0 0,0-1 1 0 0,-1 0-1 0 0,0 0 1 0 0,1-1-1 0 0,-1 1 0 0 0,0-1 1 0 0,0 0-1 0 0,-7 3 0 0 0,10-5 181 0 0,1 0 0 0 0,0 0 0 0 0,-1 0 0 0 0,1 0 0 0 0,0 0 0 0 0,-1 0 0 0 0,1 0 0 0 0,-1 0 0 0 0,1 0 0 0 0,0 0-1 0 0,-1 0 1 0 0,1 0 0 0 0,-1 0 0 0 0,1 0 0 0 0,0 0 0 0 0,-1-1 0 0 0,1 1 0 0 0,0 0 0 0 0,-1 0 0 0 0,1 0 0 0 0,0-1 0 0 0,-1 1 0 0 0,1 0 0 0 0,0 0-1 0 0,0-1 1 0 0,-1 1 0 0 0,1 0 0 0 0,0-1 0 0 0,0 1 0 0 0,0 0 0 0 0,-1-1 0 0 0,1 1 0 0 0,0 0 0 0 0,0-1 0 0 0,0 1 0 0 0,0 0 0 0 0,0-1 0 0 0,-1 1-1 0 0,1 0 1 0 0,0-1 0 0 0,0 1 0 0 0,0-1 0 0 0,0 1 0 0 0,0 0 0 0 0,0-1 0 0 0,1 1 0 0 0,-1-1 0 0 0,0 1 0 0 0,0 0 0 0 0,0-1 0 0 0,0 1 0 0 0,0 0-1 0 0,1-1 1 0 0,4-11-7433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4:39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59 11520 0 0,'3'-4'-141'0'0,"2"-4"1165"0"0,1 0 0 0 0,1 0 0 0 0,10-10 0 0 0,-16 17-736 0 0,0 0 0 0 0,0 0 0 0 0,0 0 1 0 0,1 0-1 0 0,-1 0 0 0 0,0 0 1 0 0,0 0-1 0 0,1 0 0 0 0,-1 0 0 0 0,1 1 1 0 0,-1-1-1 0 0,1 1 0 0 0,-1-1 1 0 0,1 1-1 0 0,-1 0 0 0 0,1-1 0 0 0,-1 1 1 0 0,1 0-1 0 0,-1 0 0 0 0,1 0 0 0 0,-1 0 1 0 0,1 0-1 0 0,-1 1 0 0 0,1-1 1 0 0,-1 0-1 0 0,1 1 0 0 0,-1-1 0 0 0,1 1 1 0 0,-1-1-1 0 0,2 2 0 0 0,0 0-125 0 0,-1 0-1 0 0,0 1 1 0 0,0-1 0 0 0,0 1-1 0 0,0-1 1 0 0,-1 1 0 0 0,1 0-1 0 0,-1-1 1 0 0,2 6-1 0 0,9 27 800 0 0,-4 2-820 0 0,-2 1-1 0 0,-2 0 0 0 0,0 56 1 0 0,-1-22-92 0 0,-3-55-50 0 0,0 0 0 0 0,-1 0 0 0 0,-1 0 0 0 0,-7 31 0 0 0,9-46-162 0 0,-1 0-1 0 0,0 0 0 0 0,1 1 1 0 0,-1-1-1 0 0,0 0 0 0 0,0 0 1 0 0,-3 3-1 0 0,4-4 89 0 0,-1-1 0 0 0,1 1-1 0 0,-1-1 1 0 0,1 1 0 0 0,-1-1-1 0 0,1 1 1 0 0,-1-1 0 0 0,0 0 0 0 0,1 1-1 0 0,-1-1 1 0 0,0 0 0 0 0,1 1-1 0 0,-1-1 1 0 0,0 0 0 0 0,0 0 0 0 0,1 0-1 0 0,-1 0 1 0 0,0 1 0 0 0,0-1-1 0 0,1 0 1 0 0,-1 0 0 0 0,0-1 0 0 0,0 1-1 0 0,1 0 1 0 0,-1 0 0 0 0,0 0-1 0 0,0 0 1 0 0,1-1 0 0 0,-1 1 0 0 0,-1-1-1 0 0,-25-14-3113 0 0,1-4-4651 0 0</inkml:trace>
  <inkml:trace contextRef="#ctx0" brushRef="#br0" timeOffset="1">0 162 17047 0 0,'0'0'1512'0'0,"3"-5"-1208"0"0,3 0-240 0 0,2 0-64 0 0,3 3 1120 0 0,4-4 224 0 0,2 1 32 0 0,4 0 16 0 0,-1 5-1064 0 0,3 0-208 0 0,2 3-48 0 0,3 1-8 0 0,1 5-1112 0 0,-1-2-224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4:40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416 4 17247 0 0,'0'0'396'0'0,"10"-4"1088"0"0,-10 4-1418 0 0,1 0 0 0 0,-1 0-1 0 0,1 0 1 0 0,-1 0-1 0 0,1 0 1 0 0,0 0-1 0 0,-1 1 1 0 0,1-1-1 0 0,-1 0 1 0 0,1 0-1 0 0,-1 0 1 0 0,1 0 0 0 0,-1 1-1 0 0,1-1 1 0 0,-1 0-1 0 0,1 1 1 0 0,-1-1-1 0 0,1 0 1 0 0,-1 1-1 0 0,0-1 1 0 0,1 0-1 0 0,-1 1 1 0 0,1-1 0 0 0,-1 1-1 0 0,1 0 109 0 0,-1 0-1 0 0,0 0 1 0 0,0 0 0 0 0,1 0-1 0 0,-1 0 1 0 0,0 1 0 0 0,0-1 0 0 0,0 0-1 0 0,0 0 1 0 0,-1 0 0 0 0,1 0-1 0 0,0 0 1 0 0,-1 1 0 0 0,1 0-177 0 0,-2 4 239 0 0,0-1-1 0 0,0 1 1 0 0,-1-1-1 0 0,0 1 0 0 0,0-1 1 0 0,0 0-1 0 0,0 0 1 0 0,-9 9-1 0 0,-38 35 37 0 0,35-35-291 0 0,-185 171 2067 0 0,146-139-1383 0 0,39-35-374 0 0,1 1 0 0 0,0 0 0 0 0,1 1 0 0 0,-12 15 0 0 0,24-27-277 0 0,1-1-1 0 0,-1 1 1 0 0,1 0 0 0 0,0-1 0 0 0,-1 1-1 0 0,1 0 1 0 0,-1-1 0 0 0,1 1-1 0 0,0 0 1 0 0,0-1 0 0 0,0 1-1 0 0,-1 0 1 0 0,1 0 0 0 0,0-1-1 0 0,0 1 1 0 0,0 0 0 0 0,0 0-1 0 0,0-1 1 0 0,0 1 0 0 0,0 0-1 0 0,0 0 1 0 0,1-1 0 0 0,-1 1 0 0 0,0 0-1 0 0,0-1 1 0 0,1 2 0 0 0,0-1 42 0 0,0 0 0 0 0,0 1 0 0 0,0-1 0 0 0,0 0 0 0 0,0 0 0 0 0,0 0 0 0 0,1 0 0 0 0,-1 0 0 0 0,0 0 0 0 0,1-1 0 0 0,2 2 0 0 0,4 1 178 0 0,0 0-1 0 0,1-1 1 0 0,11 2-1 0 0,322 35-261 0 0,-270-33-77 0 0,54 2-4330 0 0,-88-5-5461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4:40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351 79 9216 0 0,'0'0'706'0'0,"-6"-14"-219"0"0,4 8 691 0 0,-1 1-1 0 0,1 0 1 0 0,-1-1-1 0 0,-1 1 1 0 0,1 0-1 0 0,-7-7 1 0 0,8 10-894 0 0,0 1 0 0 0,0-1-1 0 0,0 0 1 0 0,0 0 0 0 0,0 1 0 0 0,-1-1 0 0 0,1 1-1 0 0,-1 0 1 0 0,1 0 0 0 0,-1 0 0 0 0,0 0 0 0 0,1 0-1 0 0,-1 0 1 0 0,0 1 0 0 0,1-1 0 0 0,-7 1 0 0 0,-2 1 171 0 0,-1 0 0 0 0,1 0 0 0 0,0 2 0 0 0,0-1 0 0 0,-1 1 0 0 0,2 1 1 0 0,-1 0-1 0 0,-15 8 0 0 0,2 1 42 0 0,2 1 1 0 0,-34 26 0 0 0,50-35-432 0 0,0-1 1 0 0,1 1 0 0 0,0 0-1 0 0,0 1 1 0 0,0-1 0 0 0,1 1-1 0 0,0 0 1 0 0,0 0 0 0 0,-4 8-1 0 0,8-13-62 0 0,0 1 0 0 0,-1-1 0 0 0,1 0-1 0 0,0 1 1 0 0,0-1 0 0 0,0 0 0 0 0,-1 1 0 0 0,2-1-1 0 0,-1 0 1 0 0,0 1 0 0 0,0-1 0 0 0,0 0-1 0 0,0 1 1 0 0,1-1 0 0 0,-1 0 0 0 0,1 0-1 0 0,-1 1 1 0 0,1-1 0 0 0,0 0 0 0 0,-1 0-1 0 0,1 0 1 0 0,0 0 0 0 0,0 0 0 0 0,-1 0-1 0 0,1 0 1 0 0,0 0 0 0 0,0 0 0 0 0,0 0 0 0 0,0 0-1 0 0,0-1 1 0 0,1 1 0 0 0,-1 0 0 0 0,2 0-1 0 0,3 2-2 0 0,-1 0-1 0 0,1-1 1 0 0,0 0-1 0 0,-1 0 0 0 0,1-1 1 0 0,7 2-1 0 0,78 3 21 0 0,2 0 54 0 0,-83-5-69 0 0,1 1 0 0 0,-1 0 1 0 0,0 1-1 0 0,0 0 0 0 0,0 1 0 0 0,14 7 0 0 0,-21-9-1 0 0,0 0 0 0 0,0-1 0 0 0,-1 1 0 0 0,1 0 0 0 0,-1 1 0 0 0,0-1 0 0 0,0 0 0 0 0,0 0 0 0 0,0 1 0 0 0,0 0 0 0 0,0-1 1 0 0,0 1-1 0 0,-1 0 0 0 0,0 0 0 0 0,2 4 0 0 0,-1-2 7 0 0,-1 0 0 0 0,0 0-1 0 0,-1 0 1 0 0,1 0 0 0 0,-1 0 0 0 0,0 0 0 0 0,0 0 0 0 0,-2 10 0 0 0,-1-2 11 0 0,-1 1 1 0 0,0-1 0 0 0,-1 0-1 0 0,0 0 1 0 0,-1 0-1 0 0,-9 14 1 0 0,-6 3-14 0 0,-1 0 0 0 0,-1-1-1 0 0,-1-2 1 0 0,-2 0 0 0 0,-1-1-1 0 0,-41 30 1 0 0,52-43-70 0 0,11-8-271 0 0,-1 0 0 0 0,1-1 0 0 0,-1 1-1 0 0,-11 4 1 0 0,14-8-315 0 0,7-7-2126 0 0,-1 4 2340 0 0,8-13-1802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4:41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1 12896 0 0,'0'0'48'0'0,"-1"0"0"0"0,1 0 0 0 0,0 0 0 0 0,0 0 0 0 0,-1 0 1 0 0,1 1-1 0 0,0-1 0 0 0,0 0 0 0 0,0 0 0 0 0,-1 0 0 0 0,1 0 0 0 0,0 1 1 0 0,0-1-1 0 0,-1 0 0 0 0,1 0 0 0 0,0 0 0 0 0,0 1 0 0 0,0-1 0 0 0,0 0 1 0 0,0 0-1 0 0,-1 1 0 0 0,1-1 0 0 0,0 0 0 0 0,0 0 0 0 0,0 1 1 0 0,0-1-1 0 0,0 0 0 0 0,0 0 0 0 0,0 1 0 0 0,0 0 0 0 0,-1 12 368 0 0,1-6 861 0 0,-12 122 5004 0 0,4 1-3628 0 0,6 260-3238 0 0,12-231-845 0 0,-6-98-1391 0 0,-4-40-4534 0 0</inkml:trace>
  <inkml:trace contextRef="#ctx0" brushRef="#br0" timeOffset="1">2 608 23039 0 0,'-1'-3'115'0'0,"1"0"0"0"0,0 0 0 0 0,0 0 0 0 0,0 0 0 0 0,0 0 0 0 0,1 1 0 0 0,-1-1 0 0 0,1 0-1 0 0,0 0 1 0 0,0 0 0 0 0,0 1 0 0 0,0-1 0 0 0,0 0 0 0 0,0 1 0 0 0,1-1 0 0 0,-1 1 0 0 0,1 0 0 0 0,0-1-1 0 0,0 1 1 0 0,0 0 0 0 0,2-2 0 0 0,5-3-21 0 0,-1 1-1 0 0,1 1 1 0 0,0 0 0 0 0,0 0-1 0 0,1 1 1 0 0,-1 0 0 0 0,1 0-1 0 0,11-2 1 0 0,3 1-612 0 0,1 1-1 0 0,-1 1 1 0 0,45 0 0 0 0,-37 6-732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4:41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9216 0 0,'6'3'9907'0'0,"-7"-2"-9835"0"0,1-1 0 0 0,0 1 0 0 0,0 0 0 0 0,-1 0 0 0 0,1-1 0 0 0,0 1 0 0 0,0 0 0 0 0,0-1 0 0 0,0 1 0 0 0,0 0 0 0 0,0 0 0 0 0,0-1 0 0 0,0 1 0 0 0,0 0 0 0 0,1-1 0 0 0,-1 1 0 0 0,0 0 0 0 0,0-1 0 0 0,0 1 0 0 0,1 0 0 0 0,-1-1 0 0 0,0 1 0 0 0,1 0 0 0 0,-1-1 0 0 0,1 1 0 0 0,-1-1 0 0 0,1 1 0 0 0,-1-1 0 0 0,2 2 0 0 0,-1-1 20 0 0,0 0 0 0 0,0 0 1 0 0,-1 0-1 0 0,1 0 1 0 0,0 1-1 0 0,0-1 0 0 0,-1 0 1 0 0,1 1-1 0 0,-1-1 1 0 0,1 0-1 0 0,-1 3 0 0 0,8 28 928 0 0,-6-23-984 0 0,0-1 0 0 0,2 17 0 0 0,-2 0-36 0 0,0-19 0 0 0,-1 1 0 0 0,-1-1 0 0 0,0 1 0 0 0,1 0 0 0 0,-3 10 0 0 0,-3 11 132 0 0,2-11 268 0 0,0-1 1 0 0,-7 18 0 0 0,8-23-210 0 0,2-10-168 0 0,0-1 0 0 0,0 1 0 0 0,0 0 0 0 0,-1 0 0 0 0,1-1 0 0 0,0 1 0 0 0,0 0 0 0 0,0-1 0 0 0,0 1 0 0 0,-1 0 0 0 0,1-1-1 0 0,0 1 1 0 0,-1 0 0 0 0,1-1 0 0 0,-1 1 0 0 0,1-1 0 0 0,-1 1 0 0 0,1 0 0 0 0,-1-1 0 0 0,0 1 0 0 0,1-1-14 0 0,0 0 1 0 0,0 0-1 0 0,0 0 1 0 0,-1 0-1 0 0,1 0 1 0 0,0 0-1 0 0,0 0 1 0 0,0 0-1 0 0,0 0 1 0 0,0 0-1 0 0,0 0 1 0 0,0 0-1 0 0,-1 0 1 0 0,1 0-1 0 0,0 0 1 0 0,0 0-1 0 0,0 0 0 0 0,0 0 1 0 0,0-1-1 0 0,0 1 1 0 0,0 0-1 0 0,0 0 1 0 0,0 0-1 0 0,0 0 1 0 0,0 0-1 0 0,0 0 1 0 0,0 0-1 0 0,-1 0 1 0 0,1-1-1 0 0,0 1 1 0 0,0 0-1 0 0,0 0 1 0 0,0 0-1 0 0,0 0 1 0 0,0 0-1 0 0,0 0 1 0 0,0 0-1 0 0,0-1 1 0 0,0 1-1 0 0,0 0 0 0 0,0 0 1 0 0,0 0-1 0 0,0 0 1 0 0,0 0-1 0 0,1 0 1 0 0,-1-12 201 0 0,4-10 71 0 0,2 4-148 0 0,1 1 0 0 0,18-33 0 0 0,-20 42-95 0 0,0 0 0 0 0,1 0-1 0 0,0 0 1 0 0,1 1 0 0 0,-1 0 0 0 0,1 0-1 0 0,11-8 1 0 0,-11 10-307 0 0,0 0 0 0 0,0 0 0 0 0,1 1-1 0 0,-1 0 1 0 0,1 1 0 0 0,13-5 0 0 0,14 2-3636 0 0,-26 3 1885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4:42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56 458 17791 0 0,'-3'15'1904'0'0,"-18"59"1009"0"0,-3 20 62 0 0,21-79-3236 0 0,-1 8 670 0 0,3-6-8714 0 0</inkml:trace>
  <inkml:trace contextRef="#ctx0" brushRef="#br0" timeOffset="1">253 33 19175 0 0,'6'-18'416'0'0,"-4"13"96"0"0,-2-1 8 0 0,-2 2 136 0 0,4 12-1712 0 0,-2 1 448 0 0,0 7-7303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0:49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0 13824 0 0,'0'0'674'0'0,"-11"13"164"0"0,8 4-486 0 0,0 0 0 0 0,1-1 0 0 0,0 1-1 0 0,1 0 1 0 0,3 25 0 0 0,0-12 189 0 0,7 70 878 0 0,-1-3-334 0 0,-6 172 0 0 0,-3-232-1191 0 0,-33 261 100 0 0,14-165 264 0 0,-18 129 708 0 0,-8 58-448 0 0,27-177-344 0 0,-16 176 420 0 0,25-138-372 0 0,-1 33 32 0 0,9-179-202 0 0,-2 96 820 0 0,4-130-742 0 0,1 0 6 0 0,2 0-78 0 0,-1 0 0 0 0,1 0 0 0 0,0 0 1 0 0,0 0-1 0 0,0 0 0 0 0,-1-1 1 0 0,1 0-1 0 0,0 1 0 0 0,0-1 0 0 0,0 0 1 0 0,0 0-1 0 0,4-1 0 0 0,40-8 553 0 0,-32 6-509 0 0,27-4 184 0 0,67-2 0 0 0,-80 8-250 0 0,15 1-11 0 0,1 2 0 0 0,74 13 0 0 0,-32-3 40 0 0,-77-13-14 0 0,-8 1-41 0 0,-1 0-1 0 0,1 0 1 0 0,-1 0 0 0 0,1-1-1 0 0,-1 1 1 0 0,1 1 0 0 0,-1-1-1 0 0,1 0 1 0 0,-1 0 0 0 0,1 0-1 0 0,-1 1 1 0 0,0-1 0 0 0,1 1-1 0 0,-1-1 1 0 0,3 2-1 0 0,-3-1 29 0 0,0-1-734 0 0,-1 0 273 0 0,1 1-1 0 0,0-1 1 0 0,0 1 0 0 0,0-1-1 0 0,0 1 1 0 0,0-1-1 0 0,-1 1 1 0 0,1-1-1 0 0,0 1 1 0 0,-1 0-1 0 0,2 1 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4:42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0 327 13360 0 0,'0'0'1026'0'0,"1"-16"952"0"0,16-65 6077 0 0,-10 44-6947 0 0,1 0 0 0 0,15-38 0 0 0,-15 48-693 0 0,-7 21-363 0 0,0 0 1 0 0,1 1-1 0 0,0-1 0 0 0,0 1 0 0 0,0-1 0 0 0,0 1 0 0 0,6-8 0 0 0,-8 13-52 0 0,0 0 0 0 0,1-1 0 0 0,-1 1 0 0 0,0 0 0 0 0,0 0 0 0 0,0 0 0 0 0,0 0 0 0 0,0 0 0 0 0,0 0 0 0 0,0 0 0 0 0,1-1 0 0 0,-1 1 0 0 0,0 0 0 0 0,0 0 0 0 0,0 0 0 0 0,0 0 0 0 0,1 0 0 0 0,-1 0 0 0 0,0 0 0 0 0,0 0 0 0 0,0 0 0 0 0,0 0 0 0 0,0 0 0 0 0,1 0 0 0 0,-1 0 0 0 0,0 0 0 0 0,0 0 0 0 0,0 0 0 0 0,0 0 0 0 0,1 0 0 0 0,-1 0 0 0 0,0 0 0 0 0,0 0 0 0 0,0 0 0 0 0,0 1 0 0 0,0-1 0 0 0,1 0 0 0 0,-1 0 0 0 0,0 0 0 0 0,0 0 0 0 0,0 0 0 0 0,0 0 0 0 0,0 0 0 0 0,0 1 0 0 0,0-1 0 0 0,1 0 0 0 0,-1 0 0 0 0,0 0 0 0 0,0 0 0 0 0,0 0 0 0 0,0 1 0 0 0,0-1 0 0 0,0 0 0 0 0,0 0 0 0 0,0 0 0 0 0,0 0 0 0 0,0 1 0 0 0,0-1 0 0 0,2 5 0 0 0,0 0 0 0 0,0 0 0 0 0,-1 0 0 0 0,0 0 0 0 0,0 0 0 0 0,0 10 0 0 0,2 5 0 0 0,5 30 11 0 0,-4-20 3 0 0,11 40 1 0 0,-13-62 45 0 0,1 1 0 0 0,0-1 0 0 0,1 1 0 0 0,0-1 0 0 0,0 0 0 0 0,0 0 0 0 0,1-1 0 0 0,1 0 0 0 0,5 8 0 0 0,-9-14-41 0 0,-1 1 0 0 0,1-1-1 0 0,-1 1 1 0 0,1-1 0 0 0,0 0-1 0 0,-1 1 1 0 0,1-1 0 0 0,0 0-1 0 0,0 0 1 0 0,0 0 0 0 0,0-1-1 0 0,0 1 1 0 0,0 0 0 0 0,0-1-1 0 0,0 1 1 0 0,0-1 0 0 0,1 0 0 0 0,-1 1-1 0 0,0-1 1 0 0,0 0 0 0 0,0-1-1 0 0,0 1 1 0 0,0 0 0 0 0,0 0-1 0 0,1-1 1 0 0,-1 1 0 0 0,0-1-1 0 0,0 0 1 0 0,0 0 0 0 0,0 0-1 0 0,-1 0 1 0 0,1 0 0 0 0,3-2 0 0 0,3-3 103 0 0,-1 0 1 0 0,0 0 0 0 0,-1-1-1 0 0,1 0 1 0 0,-1 0 0 0 0,6-11 0 0 0,37-60 16 0 0,-28 43-1349 0 0,27-34 1 0 0,-34 53-572 0 0,1 2-413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4:42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3 19295 0 0,'-15'-3'1936'0'0,"10"4"-1765"0"0,-1-1 0 0 0,1 1 0 0 0,0 0 0 0 0,-1 0 0 0 0,1 1 0 0 0,0 0 0 0 0,0-1 1 0 0,0 2-1 0 0,0-1 0 0 0,0 1 0 0 0,1-1 0 0 0,-1 1 0 0 0,1 0 0 0 0,0 1 0 0 0,-1-1 0 0 0,1 1 0 0 0,1 0 0 0 0,-1 0 0 0 0,1 0 0 0 0,-1 1 0 0 0,-4 8 0 0 0,4-6-59 0 0,0 0 1 0 0,1 0-1 0 0,0 1 1 0 0,0-1-1 0 0,1 1 0 0 0,0-1 1 0 0,0 1-1 0 0,0 0 1 0 0,1 0-1 0 0,1-1 1 0 0,-1 1-1 0 0,1 0 1 0 0,1 0-1 0 0,1 12 1 0 0,-1-14-39 0 0,1 1 0 0 0,0-1 0 0 0,0 0 0 0 0,0 0 0 0 0,1 0 0 0 0,0-1 0 0 0,7 11 0 0 0,-9-14-47 0 0,0-1 1 0 0,0 1-1 0 0,0-1 1 0 0,0 0 0 0 0,0 0-1 0 0,0 0 1 0 0,1 0-1 0 0,-1 0 1 0 0,0 0 0 0 0,1 0-1 0 0,-1 0 1 0 0,1 0 0 0 0,0-1-1 0 0,-1 1 1 0 0,1 0-1 0 0,-1-1 1 0 0,1 0 0 0 0,0 1-1 0 0,-1-1 1 0 0,1 0 0 0 0,0 0-1 0 0,-1 0 1 0 0,1 0-1 0 0,0 0 1 0 0,0 0 0 0 0,-1 0-1 0 0,1-1 1 0 0,0 1-1 0 0,-1 0 1 0 0,1-1 0 0 0,-1 0-1 0 0,1 1 1 0 0,-1-1 0 0 0,3-1-1 0 0,0-1 21 0 0,-1 1 0 0 0,1-1 0 0 0,-1 0 0 0 0,0 0 0 0 0,0 0 1 0 0,0-1-1 0 0,0 1 0 0 0,0-1 0 0 0,-1 1 0 0 0,0-1 0 0 0,3-5 0 0 0,3-8 315 0 0,7-25-1 0 0,-6 18-248 0 0,-7 16 90 0 0,1 0 0 0 0,0 1 0 0 0,1 0 0 0 0,0-1 0 0 0,0 1 0 0 0,0 0 0 0 0,1 1 0 0 0,0-1 0 0 0,6-5 0 0 0,-4 8-188 0 0,3 5-16 0 0,-8 0 0 0 0,0 0 0 0 0,0 0 0 0 0,0 1 0 0 0,-1-1 0 0 0,1 0 0 0 0,0 1 0 0 0,0-1 0 0 0,-1 1 0 0 0,1 0 0 0 0,-1 0 0 0 0,0-1 0 0 0,1 1 0 0 0,-1 0 0 0 0,0 0 0 0 0,0 0 0 0 0,0 0 0 0 0,1 3 0 0 0,1 5 0 0 0,0-1 0 0 0,2 16 0 0 0,-5-22 0 0 0,3 18 0 0 0,0 0 0 0 0,-2 1 0 0 0,-1 0 0 0 0,-1-1 0 0 0,-6 41 0 0 0,0-26 0 0 0,-1-1 0 0 0,-23 59 0 0 0,22-72-242 0 0,-1 0 0 0 0,-1-1 0 0 0,-1 0 0 0 0,0-1 0 0 0,-2 0 0 0 0,0-1-1 0 0,-1-1 1 0 0,-1-1 0 0 0,-1 0 0 0 0,0 0 0 0 0,-1-2 0 0 0,-1 0 0 0 0,-37 21 0 0 0,29-24-6783 0 0,0-3-2152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4:43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24879 0 0,'0'0'1892'0'0,"1"-1"-1286"0"0,0 1-556 0 0,0-1 1 0 0,1 1 0 0 0,-1-1-1 0 0,0 1 1 0 0,0-1 0 0 0,0 0 0 0 0,1 1-1 0 0,-1-1 1 0 0,0 0 0 0 0,2-2-1 0 0,-3 3-16 0 0,0-1 0 0 0,1 1 0 0 0,-1 0 0 0 0,1-1 0 0 0,-1 1 0 0 0,1 0 0 0 0,-1-1 0 0 0,1 1 0 0 0,-1 0 0 0 0,1-1 0 0 0,-1 1 0 0 0,1 0 0 0 0,-1 0 0 0 0,1 0 0 0 0,0 0 0 0 0,-1 0 0 0 0,2-1 0 0 0,14 1 473 0 0,1 0 0 0 0,-1 1 1 0 0,0 0-1 0 0,19 5 1 0 0,8 1 120 0 0,44 5-628 0 0,37 4 0 0 0,22-4 160 0 0,-141-12-114 0 0,-1 1-1 0 0,0-1 1 0 0,0 1 0 0 0,1 0 0 0 0,-1 1-1 0 0,7 2 1 0 0,-10-3-36 0 0,0-1-1 0 0,1 1 1 0 0,-1 0-1 0 0,0-1 1 0 0,0 1 0 0 0,0 0-1 0 0,0 0 1 0 0,0 0-1 0 0,0 0 1 0 0,0 0 0 0 0,0 0-1 0 0,0 0 1 0 0,0 0-1 0 0,-1 0 1 0 0,1 1 0 0 0,-1-1-1 0 0,1 0 1 0 0,0 0-1 0 0,-1 1 1 0 0,0-1 0 0 0,1 0-1 0 0,-1 1 1 0 0,0-1-1 0 0,0 2 1 0 0,0 2-6 0 0,-1 0 1 0 0,1 0-1 0 0,-1 0 1 0 0,-1 0-1 0 0,1-1 1 0 0,-1 1-1 0 0,0 0 1 0 0,0-1-1 0 0,0 1 1 0 0,-1-1-1 0 0,1 0 1 0 0,-1 0-1 0 0,0 0 0 0 0,0 0 1 0 0,-5 4-1 0 0,-4 5-11 0 0,-2-1 1 0 0,-25 18-1 0 0,-1-4 55 0 0,-83 41 0 0 0,-49 7 141 0 0,68-36-189 0 0,102-38-47 0 0,-11 4-2679 0 0,-1-3-4067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4:45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 16 8288 0 0,'-14'-5'904'0'0,"-25"-2"1649"0"0,33 6-1794 0 0,0 0 0 0 0,0 0 0 0 0,0 1 0 0 0,0 0 0 0 0,0 0 1 0 0,0 0-1 0 0,-12 3 0 0 0,9-1-261 0 0,0 0 0 0 0,0 1-1 0 0,0 1 1 0 0,-13 6 0 0 0,8-2-293 0 0,1 1 0 0 0,0 0-1 0 0,0 0 1 0 0,1 1 0 0 0,-19 21-1 0 0,24-22-74 0 0,0 0 0 0 0,1 1-1 0 0,0 0 1 0 0,1 0-1 0 0,0 1 1 0 0,0-1 0 0 0,1 1-1 0 0,0 0 1 0 0,1 0-1 0 0,1 0 1 0 0,0 1 0 0 0,0-1-1 0 0,0 20 1 0 0,2-29-111 0 0,0 0 0 0 0,1 0 0 0 0,-1 0-1 0 0,0 0 1 0 0,1 0 0 0 0,-1 0 0 0 0,1 0 0 0 0,0 0 0 0 0,-1 0 0 0 0,1 0-1 0 0,0 0 1 0 0,0 0 0 0 0,0-1 0 0 0,0 1 0 0 0,1 0 0 0 0,-1-1 0 0 0,2 2-1 0 0,0 0 18 0 0,0-1 0 0 0,0 1 0 0 0,1-1 0 0 0,-1 0 0 0 0,1 0-1 0 0,-1 0 1 0 0,1-1 0 0 0,5 2 0 0 0,5 1 96 0 0,1-1 0 0 0,0-1 0 0 0,24 2 0 0 0,-37-4-121 0 0,39 1 271 0 0,-27-2-112 0 0,-1 2 1 0 0,0-1-1 0 0,0 2 0 0 0,0-1 1 0 0,23 8-1 0 0,-34-9-138 0 0,-1 1-1 0 0,1 0 1 0 0,0 0-1 0 0,0 0 1 0 0,0 0-1 0 0,-1 0 1 0 0,1 0-1 0 0,0 1 0 0 0,-1-1 1 0 0,1 0-1 0 0,-1 1 1 0 0,0-1-1 0 0,1 1 1 0 0,-1 0-1 0 0,0-1 1 0 0,0 1-1 0 0,0 0 1 0 0,0 0-1 0 0,0 0 1 0 0,-1 0-1 0 0,1 0 1 0 0,0 0-1 0 0,-1 0 0 0 0,0 0 1 0 0,1 0-1 0 0,-1 0 1 0 0,0 0-1 0 0,0 0 1 0 0,0 0-1 0 0,0 0 1 0 0,0 0-1 0 0,-1 0 1 0 0,1 0-1 0 0,-1 2 1 0 0,-2 7 63 0 0,0-1 0 0 0,-1 0 0 0 0,0 0 0 0 0,-1 0 0 0 0,-6 11 0 0 0,-5 4-64 0 0,0 0 0 0 0,-2-2 0 0 0,-1 0 0 0 0,0-1 0 0 0,-44 38 0 0 0,-16 1-5333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4:46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0 11976 0 0,'-19'57'2611'0'0,"3"1"-1"0"0,-14 90 1 0 0,27-135-2426 0 0,-14 101 719 0 0,-3 147 1 0 0,21-224-833 0 0,0-28-625 0 0,-1 0-1 0 0,0 0 0 0 0,0 0 1 0 0,-3 15-1 0 0,0-13-6376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4:46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1 166 10592 0 0,'0'0'964'0'0,"2"0"-795"0"0,39-2 3890 0 0,56-10 0 0 0,-54 5-2837 0 0,58-1 0 0 0,-86 8-1971 0 0,0-1 1 0 0,17-4-1 0 0,-12 2-525 0 0</inkml:trace>
  <inkml:trace contextRef="#ctx0" brushRef="#br0" timeOffset="1">552 0 9216 0 0,'0'0'706'0'0,"11"13"633"0"0,-8-8-777 0 0,0 1-1 0 0,0-1 1 0 0,-1 1-1 0 0,0 0 1 0 0,0 0-1 0 0,0-1 1 0 0,-1 1 0 0 0,0 0-1 0 0,0 1 1 0 0,0 5-1 0 0,-1 11-18 0 0,-3 32 0 0 0,1-26 268 0 0,1-17-557 0 0,1-7-104 0 0,0 0-1 0 0,0 1 1 0 0,-1-1 0 0 0,1 0 0 0 0,-1 0-1 0 0,-1 0 1 0 0,1 0 0 0 0,-1 0-1 0 0,-2 6 1 0 0,4-10-142 0 0,0-1 0 0 0,0 0 0 0 0,0 0 1 0 0,-1 0-1 0 0,1 1 0 0 0,0-1 0 0 0,0 0 0 0 0,0 0 0 0 0,0 0 0 0 0,0 0 1 0 0,0 1-1 0 0,-1-1 0 0 0,1 0 0 0 0,0 0 0 0 0,0 0 0 0 0,0 0 0 0 0,0 0 1 0 0,-1 1-1 0 0,1-1 0 0 0,0 0 0 0 0,0 0 0 0 0,0 0 0 0 0,-1 0 0 0 0,1 0 1 0 0,0 0-1 0 0,0 0 0 0 0,0 0 0 0 0,-1 0 0 0 0,1 0 0 0 0,0 0 0 0 0,0 0 1 0 0,0 0-1 0 0,-1 0 0 0 0,1 0 0 0 0,0 0 0 0 0,0 0 0 0 0,0 0 0 0 0,-1 0 1 0 0,-3-9 397 0 0,1-12 343 0 0,6 5-636 0 0,1-1-1 0 0,0 1 1 0 0,1 0 0 0 0,1 0-1 0 0,1 0 1 0 0,14-25-1 0 0,-16 34-698 0 0,-1 1-1 0 0,1 0 1 0 0,9-9-1 0 0,-3 2-4733 0 0,-2 3-1441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4:47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88 380 10592 0 0,'0'11'944'0'0,"-3"-1"-752"0"0,0 2-192 0 0,0 1 0 0 0,-6 1 1160 0 0,4 2 200 0 0,-3-3 40 0 0,-4 1 7 0 0,4 1-719 0 0,0-5-144 0 0,1 1-24 0 0,-1-2-8 0 0,0-1-224 0 0,2-4 192 0 0</inkml:trace>
  <inkml:trace contextRef="#ctx0" brushRef="#br0" timeOffset="1">206 0 8288 0 0,'0'0'368'0'0,"-6"8"80"0"0,3-1-360 0 0,-5 0-88 0 0,3 4 0 0 0,-2-1 0 0 0,2 4 1248 0 0,-1 2 224 0 0,-2 4 56 0 0,-1 0 8 0 0,6-1-1264 0 0,-2 4-272 0 0,0 2 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4:47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1 389 7368 0 0,'0'0'568'0'0,"5"-11"-18"0"0,7-24 7177 0 0,0-21-3245 0 0,2-10-2467 0 0,42-101 1260 0 0,-52 159-3103 0 0,0-1 0 0 0,1 2 0 0 0,6-9 0 0 0,-2 3 490 0 0,-9 13-479 0 0,2 4-324 0 0,-1 1-1 0 0,1-1 1 0 0,-1 1 0 0 0,1 9-1 0 0,1 5 74 0 0,7 26-41 0 0,9 35 735 0 0,-16-69-572 0 0,1-1 0 0 0,0 0 0 0 0,1 1 0 0 0,0-2-1 0 0,10 15 1 0 0,-6-13-54 0 0,-7-10 12 0 0,0 0 0 0 0,0 0 0 0 0,0 0 0 0 0,0 0 0 0 0,1-1 0 0 0,-1 1 0 0 0,0-1 0 0 0,0 1 0 0 0,0-1 0 0 0,0 0 0 0 0,1 1 0 0 0,-1-1 0 0 0,0-1 0 0 0,0 1 0 0 0,1 0 0 0 0,-1 0 0 0 0,0-1 0 0 0,0 1 0 0 0,0-1 0 0 0,3-1 0 0 0,2 0 232 0 0,0-1 0 0 0,-1 0 0 0 0,1-1 0 0 0,11-7 0 0 0,-4-2-270 0 0,0-1-1 0 0,-1 0 1 0 0,0 0 0 0 0,-1-1-1 0 0,15-26 1 0 0,-2 5-696 0 0,4 1-1082 0 0,-7 13-2192 0 0,-11 12-4275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4:47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1 5064 0 0,'0'0'389'0'0,"-20"0"2152"0"0,1 7 5084 0 0,-1 3-4718 0 0,12-5-2718 0 0,2-1 114 0 0,0 0 0 0 0,1 0 0 0 0,0 0 0 0 0,0 1 0 0 0,0 0 0 0 0,0 0 0 0 0,1 0 0 0 0,0 0 0 0 0,0 1 0 0 0,0 0 0 0 0,1 0 1 0 0,0 0-1 0 0,0 0 0 0 0,0 0 0 0 0,-2 10 0 0 0,4-12-204 0 0,0 1 0 0 0,0-1 0 0 0,0 1 0 0 0,0-1 0 0 0,1 1 0 0 0,-1-1 0 0 0,1 1 0 0 0,0-1 0 0 0,1 1 0 0 0,-1-1 0 0 0,1 1 0 0 0,0-1 0 0 0,0 1 0 0 0,0-1 0 0 0,1 0 0 0 0,-1 0 0 0 0,1 1 0 0 0,0-1 0 0 0,1 0 0 0 0,-1-1 0 0 0,0 1 0 0 0,1 0 0 0 0,0-1 0 0 0,3 4 0 0 0,-4-5-77 0 0,0-1 0 0 0,0 1 0 0 0,0-1 0 0 0,0 0 0 0 0,0 0 0 0 0,0 0 0 0 0,0 0 0 0 0,0 0 0 0 0,0 0 0 0 0,1 0 0 0 0,-1-1 0 0 0,0 1 0 0 0,1-1 0 0 0,-1 0 0 0 0,0 1 0 0 0,1-1 0 0 0,1 0 0 0 0,0-1 24 0 0,1 0 0 0 0,-1 0 0 0 0,0 0-1 0 0,0 0 1 0 0,0 0 0 0 0,-1-1 0 0 0,1 0 0 0 0,7-4 0 0 0,-1-1 80 0 0,0-1 0 0 0,-1 1 0 0 0,1-2 0 0 0,-2 0 0 0 0,12-14 0 0 0,-4 3 52 0 0,16-19 392 0 0,-31 38-252 0 0,7 21-184 0 0,-7-14-117 0 0,0-1-1 0 0,-1 1 1 0 0,0-1-1 0 0,0 1 1 0 0,0-1-1 0 0,-3 12 1 0 0,-10 33 86 0 0,10-40-74 0 0,-5 14 43 0 0,-2-1-1 0 0,-1-1 0 0 0,0 0 0 0 0,-2 0 0 0 0,-21 28 0 0 0,8-13 41 0 0,15-20-91 0 0,-2 0 0 0 0,-1-1-1 0 0,-21 21 1 0 0,27-29-596 0 0,-1-1-1 0 0,0 1 1 0 0,-1-2-1 0 0,0 1 1 0 0,0-1-1 0 0,0-1 0 0 0,-19 8 1 0 0,7-7-8567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4:48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8 5984 0 0,'0'0'264'0'0,"-3"0"56"0"0,-3 0-256 0 0,0 0-64 0 0,4-3 0 0 0,-4 1-1760 0 0,3 0-360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0:50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8 134 1840 0 0,'-8'-13'12905'0'0,"31"22"-12085"0"0,1-2 1 0 0,-1-1-1 0 0,1-1 1 0 0,1-1 0 0 0,31 1-1 0 0,127-6 859 0 0,-74-2-1111 0 0,42 1 595 0 0,0-7 0 0 0,234-45 1 0 0,18-14 951 0 0,-390 66-2060 0 0,65-6 530 0 0,-1 2 1 0 0,115 8-1 0 0,-176 0-482 0 0,1 0 0 0 0,18 5 0 0 0,-21-3 5 0 0,1-1-1 0 0,-1-1 1 0 0,19 0 0 0 0,-29-1-131 0 0,-3-1 13 0 0,1 0 0 0 0,-1 0-1 0 0,0 0 1 0 0,1 0 0 0 0,-1 0 0 0 0,0 0 0 0 0,0 0 0 0 0,1 0-1 0 0,-1 0 1 0 0,0-1 0 0 0,1 1 0 0 0,-1-1 0 0 0,0 1 0 0 0,0-1 0 0 0,1 1-1 0 0,-1-1 1 0 0,0 0 0 0 0,0 1 0 0 0,0-1 0 0 0,0 0 0 0 0,0 0-1 0 0,0 0 1 0 0,0 0 0 0 0,0 0 0 0 0,0 0 0 0 0,-1 0 0 0 0,1 0 0 0 0,0 0-1 0 0,-1 0 1 0 0,1 0 0 0 0,-1-1 0 0 0,1 1 0 0 0,-1 0 0 0 0,1-2-1 0 0,1-1-474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4:48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26 3680 0 0,'0'0'284'0'0,"8"-9"606"0"0,-4 2 5033 0 0,-4 7-5712 0 0,0-1-1 0 0,0 1 1 0 0,0 0-1 0 0,0-1 1 0 0,0 1-1 0 0,0 0 1 0 0,0-1-1 0 0,0 1 1 0 0,-1-1-1 0 0,1 1 1 0 0,0 0-1 0 0,0-1 1 0 0,0 1 0 0 0,0 0-1 0 0,0 0 1 0 0,-1-1-1 0 0,1 1 1 0 0,0 0-1 0 0,0-1 1 0 0,0 1-1 0 0,-1 0 1 0 0,1 0-1 0 0,0-1 1 0 0,0 1-1 0 0,-1 0 1 0 0,1 0 0 0 0,0 0-1 0 0,-1-1 1 0 0,1 1-1 0 0,0 0 1 0 0,-1 0-1 0 0,1 0 1 0 0,0 0-1 0 0,-1 0 1 0 0,1 0-1 0 0,0-1 1 0 0,-1 1-1 0 0,1 0 1 0 0,-2 1 122 0 0,0-1-1 0 0,0 0 1 0 0,1 0 0 0 0,-1 1-1 0 0,0-1 1 0 0,0 1 0 0 0,1-1-1 0 0,-3 2 1 0 0,-30 19 1330 0 0,9-3-455 0 0,-37 38 0 0 0,53-48-1065 0 0,1 1 0 0 0,0 1 0 0 0,1 0 0 0 0,0 0 0 0 0,0 0 0 0 0,1 1-1 0 0,-6 15 1 0 0,11-24-127 0 0,0 0 0 0 0,1 0-1 0 0,-1 0 1 0 0,0 1-1 0 0,1-1 1 0 0,-1 0-1 0 0,1 1 1 0 0,0-1-1 0 0,0 0 1 0 0,0 1-1 0 0,0-1 1 0 0,0 0-1 0 0,1 1 1 0 0,-1-1-1 0 0,1 0 1 0 0,-1 0-1 0 0,1 1 1 0 0,2 3-1 0 0,-2-4-7 0 0,1 1-1 0 0,0-1 0 0 0,0 0 1 0 0,0 0-1 0 0,0 1 0 0 0,1-2 1 0 0,-1 1-1 0 0,0 0 1 0 0,1 0-1 0 0,-1-1 0 0 0,1 1 1 0 0,5 1-1 0 0,3 1-6 0 0,0-1-1 0 0,1 0 1 0 0,-1-1-1 0 0,1 0 1 0 0,-1-1 0 0 0,17 0-1 0 0,-15-1 1 0 0,54 2 80 0 0,-58-1-74 0 0,-1 0 1 0 0,0 1 0 0 0,0-1 0 0 0,1 2-1 0 0,13 5 1 0 0,-19-7-3 0 0,0 1 0 0 0,0 0-1 0 0,0 0 1 0 0,0 0 0 0 0,0 0 0 0 0,-1 1 0 0 0,1-1-1 0 0,-1 1 1 0 0,1 0 0 0 0,-1-1 0 0 0,0 1 0 0 0,0 0-1 0 0,0 0 1 0 0,0 0 0 0 0,-1 1 0 0 0,1-1-1 0 0,-1 0 1 0 0,0 1 0 0 0,0-1 0 0 0,0 1 0 0 0,0-1-1 0 0,-1 1 1 0 0,0-1 0 0 0,1 1 0 0 0,-1-1-1 0 0,0 1 1 0 0,-1-1 0 0 0,0 6 0 0 0,-1 4 5 0 0,-1 1 1 0 0,-1-1 0 0 0,0 0-1 0 0,-1 0 1 0 0,0 0 0 0 0,-1 0-1 0 0,0-1 1 0 0,-1 0 0 0 0,0 0-1 0 0,-17 19 1 0 0,8-14-840 0 0,0-2-1 0 0,-1 0 0 0 0,-1-1 1 0 0,-32 21-1 0 0,55-53-2915 0 0,15-10 28 0 0,-6 9-2408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4:49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13824 0 0,'0'0'1676'0'0,"0"1"-589"0"0,2 75 5593 0 0,8 39-3464 0 0,9-10-2101 0 0,-15-81-1124 0 0,0 0 1 0 0,1 0-1 0 0,2 0 1 0 0,0-1-1 0 0,1 0 1 0 0,2 0-1 0 0,13 22 1 0 0,-22-43-27 0 0,41 63-3585 0 0,-40-64 2294 0 0</inkml:trace>
  <inkml:trace contextRef="#ctx0" brushRef="#br0" timeOffset="1">30 426 13824 0 0,'-9'-7'636'0'0,"-6"-4"403"0"0,10 8 3931 0 0,23-4-3489 0 0,36-8 0 0 0,-12 4-1009 0 0,77-18-1289 0 0,-101 25-364 0 0,0 1-61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4:49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1 106 1840 0 0,'1'2'12117'0'0,"7"11"-7389"0"0,1 12-2103 0 0,-1 20-588 0 0,-8-45-2026 0 0,0 0 0 0 0,0 1 0 0 0,0-1 0 0 0,0 0 0 0 0,0 0 0 0 0,0 0 0 0 0,0 0 0 0 0,0 1 0 0 0,0-1 0 0 0,0 0 0 0 0,0 0 0 0 0,0 0 0 0 0,0 0 0 0 0,0 1 0 0 0,0-1 0 0 0,0 0 0 0 0,0 0 0 0 0,0 0 0 0 0,0 0 0 0 0,0 1 0 0 0,0-1 0 0 0,0 0 0 0 0,1 0 0 0 0,-1 0 0 0 0,0 0 0 0 0,0 0 0 0 0,0 1 0 0 0,0-1 0 0 0,0 0 0 0 0,0 0-1 0 0,0 0 1 0 0,1 0 0 0 0,-1 0 0 0 0,0 0 0 0 0,0 0 0 0 0,0 0 0 0 0,0 0 0 0 0,1 1 0 0 0,-1-1 0 0 0,0 0 0 0 0,0 0 0 0 0,0 0 0 0 0,0 0 0 0 0,1 0 0 0 0,-1 0 0 0 0,0 0 0 0 0,0 0 0 0 0,0 0 0 0 0,0 0 0 0 0,1 0 0 0 0,-1 0 0 0 0,0 0 0 0 0,0 0 0 0 0,0-1 0 0 0,0 1 0 0 0,0 0 0 0 0,1 0 0 0 0,-1 0 0 0 0,0 0 0 0 0,0 0 0 0 0,0 0 0 0 0,0 0 0 0 0,0 0 0 0 0,1-1 0 0 0,5-6 330 0 0,-6 7-293 0 0,28-45 786 0 0,-22 34-1141 0 0,0 0 0 0 0,1 0-1 0 0,12-13 1 0 0,-8 12-786 0 0,0 1-1 0 0,0 0 0 0 0,1 1 1 0 0,0 0-1 0 0,1 1 0 0 0,14-8 1 0 0,-25 16 867 0 0,-1 1 1 0 0,0-1 0 0 0,0 0-1 0 0,1 1 1 0 0,-1-1 0 0 0,0 1-1 0 0,1 0 1 0 0,-1-1 0 0 0,0 1-1 0 0,1 0 1 0 0,-1 0 0 0 0,1 0-1 0 0,-1 0 1 0 0,0 0 0 0 0,1 0-1 0 0,-1 0 1 0 0,1 1 0 0 0,-1-1-1 0 0,0 0 1 0 0,1 1 0 0 0,-1-1-1 0 0,3 2 1 0 0,-3-1 136 0 0,1 1 1 0 0,-1-1-1 0 0,0 1 0 0 0,1-1 1 0 0,-1 1-1 0 0,0-1 0 0 0,0 1 1 0 0,0 0-1 0 0,0 0 0 0 0,0-1 1 0 0,-1 1-1 0 0,1 0 0 0 0,0 0 0 0 0,0 2 1 0 0,1 7 452 0 0,-1 0 1 0 0,0 0 0 0 0,-1 0 0 0 0,0 16-1 0 0,-3-3 1396 0 0,0 0-1 0 0,-13 43 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4:49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11056 0 0,'0'0'1321'0'0,"-9"7"2111"0"0,7-4-3334 0 0,0 0 0 0 0,0 0 0 0 0,0 1-1 0 0,0-1 1 0 0,1 0 0 0 0,0 1 0 0 0,-1-1 0 0 0,1 1 0 0 0,1-1 0 0 0,-1 1 0 0 0,0-1-1 0 0,1 1 1 0 0,0 0 0 0 0,0 4 0 0 0,-3 14-32 0 0,-4 24-776 0 0,6-33-653 0 0,1 0 0 0 0,0 0 0 0 0,3 19 0 0 0,-1-17 652 0 0,1 9-2229 0 0,11 38 0 0 0,-12-54 2860 0 0,1 0 0 0 0,1-1-1 0 0,4 9 1 0 0,-6-11 730 0 0,1-1 0 0 0,0 1-1 0 0,1-1 1 0 0,-1 0 0 0 0,1 0-1 0 0,4 3 1 0 0,-5-4 32 0 0,2 1 772 0 0,1 0 0 0 0,-1 0 0 0 0,8 5 0 0 0,-11-8-1149 0 0,0-1 1 0 0,0 1-1 0 0,-1 0 0 0 0,1-1 0 0 0,0 1 0 0 0,0-1 1 0 0,0 1-1 0 0,0-1 0 0 0,0 0 0 0 0,0 0 0 0 0,0 0 0 0 0,0 0 1 0 0,0 0-1 0 0,0 0 0 0 0,4-1 0 0 0,-1-1 34 0 0,-1 0 0 0 0,1 1 0 0 0,0-2 0 0 0,-1 1 0 0 0,1 0 0 0 0,-1-1 0 0 0,0 0 0 0 0,1 0 0 0 0,-2 0 0 0 0,7-6 0 0 0,-3 1 90 0 0,1 0 0 0 0,-1-1 0 0 0,-1 1 0 0 0,7-11 0 0 0,4-7 498 0 0,-5 2-391 0 0,-11 20-445 0 0,0 0 1 0 0,1 1-1 0 0,0-1 1 0 0,0 1-1 0 0,0-1 1 0 0,4-5-1 0 0,5 27 101 0 0,-4-2-225 0 0,11 17-110 0 0,-17-33 56 0 0,1 1-1 0 0,-1 0 1 0 0,1-1 0 0 0,-1 1-1 0 0,1-1 1 0 0,-1 0 0 0 0,1 0 0 0 0,-1 1-1 0 0,1-1 1 0 0,-1 0 0 0 0,1 0-1 0 0,-1-1 1 0 0,1 1 0 0 0,-1 0-1 0 0,3-1 1 0 0,3-1-472 0 0,0 0-1 0 0,0-1 1 0 0,0 0 0 0 0,0 0 0 0 0,13-9 0 0 0,4-1-1853 0 0,-1 2-2934 0 0,0 2-1431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4:50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 2304 0 0,'-8'0'701'0'0,"4"1"902"0"0,0 0 0 0 0,0 0 0 0 0,0 1 0 0 0,0-1 0 0 0,-3 3 0 0 0,-18 13 3661 0 0,12-4-3443 0 0,-17 18-1 0 0,18-17-961 0 0,7-8-539 0 0,-1-1-1 0 0,2 1 1 0 0,-1 0 0 0 0,1 0-1 0 0,0 0 1 0 0,0 1-1 0 0,1 0 1 0 0,-1-1-1 0 0,2 1 1 0 0,-1 0-1 0 0,1 1 1 0 0,0-1-1 0 0,0 0 1 0 0,0 12 0 0 0,2-18-297 0 0,0 0 1 0 0,0 0 0 0 0,0-1 0 0 0,0 1-1 0 0,0 0 1 0 0,0 0 0 0 0,0 0 0 0 0,0-1-1 0 0,1 1 1 0 0,-1 0 0 0 0,0 0 0 0 0,1 0-1 0 0,-1-1 1 0 0,0 1 0 0 0,1 0 0 0 0,-1-1-1 0 0,1 1 1 0 0,-1 0 0 0 0,1-1 0 0 0,-1 1-1 0 0,1-1 1 0 0,0 1 0 0 0,-1-1 0 0 0,1 1-1 0 0,0-1 1 0 0,-1 1 0 0 0,1-1 0 0 0,0 0-1 0 0,0 1 1 0 0,-1-1 0 0 0,1 0 0 0 0,0 0-1 0 0,0 1 1 0 0,0-1 0 0 0,0 0 0 0 0,1 0 22 0 0,0 0 1 0 0,0 0-1 0 0,0 0 0 0 0,0 0 1 0 0,0-1-1 0 0,0 1 1 0 0,-1-1-1 0 0,1 1 1 0 0,0-1-1 0 0,0 1 1 0 0,-1-1-1 0 0,1 0 1 0 0,0 0-1 0 0,2-2 0 0 0,0 0-34 0 0,13-11 170 0 0,1 1 1 0 0,1 0-1 0 0,0 1 0 0 0,22-9 0 0 0,-39 20-180 0 0,0 0 0 0 0,0 1 0 0 0,0-1 0 0 0,0 1 0 0 0,0-1 0 0 0,0 1 0 0 0,0 0 1 0 0,0 0-1 0 0,0 0 0 0 0,0 0 0 0 0,1 0 0 0 0,1 0 0 0 0,-3 1 13 0 0,-1 0 0 0 0,0-1 0 0 0,1 1 0 0 0,-1-1 0 0 0,0 1 0 0 0,1-1 0 0 0,-1 1 0 0 0,0 0 0 0 0,1-1 0 0 0,-1 1 0 0 0,0 0 0 0 0,0-1 0 0 0,0 1 0 0 0,0 0 0 0 0,0-1 0 0 0,0 2-1 0 0,1 0 25 0 0,0 5-7 0 0,-1 0 0 0 0,1 1 0 0 0,-1-1 0 0 0,0 1 0 0 0,0-1-1 0 0,-1 0 1 0 0,0 1 0 0 0,-1-1 0 0 0,0 0 0 0 0,0 0 0 0 0,-3 8 0 0 0,-6 10-245 0 0,-21 38 0 0 0,27-53 63 0 0,-26 40-2441 0 0,13-23-4026 0 0,-1 3-2237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4:51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1 17303 0 0,'-4'0'136'0'0,"0"0"-1"0"0,1 0 0 0 0,-1 0 0 0 0,0 0 1 0 0,1 0-1 0 0,-1 1 0 0 0,0-1 1 0 0,1 1-1 0 0,-1 0 0 0 0,1 0 0 0 0,0 1 1 0 0,-1-1-1 0 0,1 1 0 0 0,0-1 0 0 0,0 1 1 0 0,-1 0-1 0 0,-2 3 0 0 0,-12 10 516 0 0,0 1 1 0 0,1 0-1 0 0,1 2 0 0 0,0 0 0 0 0,1 0 1 0 0,1 1-1 0 0,1 1 0 0 0,-11 22 0 0 0,23-40-601 0 0,0 0-1 0 0,0 0 1 0 0,0 0 0 0 0,0 1-1 0 0,0-1 1 0 0,1 0-1 0 0,-1 1 1 0 0,1-1-1 0 0,-1 1 1 0 0,1-1 0 0 0,0 1-1 0 0,0-1 1 0 0,0 1-1 0 0,0-1 1 0 0,1 0 0 0 0,-1 1-1 0 0,1-1 1 0 0,-1 1-1 0 0,1-1 1 0 0,0 0-1 0 0,1 3 1 0 0,-1-2-40 0 0,1-1 0 0 0,0 0 0 0 0,-1 0-1 0 0,1 0 1 0 0,0 0 0 0 0,0-1 0 0 0,0 1 0 0 0,0 0 0 0 0,1-1 0 0 0,-1 0-1 0 0,0 1 1 0 0,1-1 0 0 0,-1 0 0 0 0,1 0 0 0 0,-1 0 0 0 0,1 0 0 0 0,-1-1-1 0 0,1 1 1 0 0,3-1 0 0 0,10 2 86 0 0,0-2 0 0 0,0 0 0 0 0,22-4 0 0 0,-20 2 13 0 0,1 1 1 0 0,17 1-1 0 0,-35 0-109 0 0,1 0 0 0 0,-1 0 0 0 0,0 0 0 0 0,1 0 0 0 0,-1 0 0 0 0,0 1 0 0 0,1-1 0 0 0,-1 0 0 0 0,0 1 0 0 0,0-1 0 0 0,0 1 0 0 0,1-1 0 0 0,-1 1 0 0 0,0-1 0 0 0,0 1 0 0 0,0 0 0 0 0,0 0 0 0 0,0 0 0 0 0,0 0 0 0 0,0 0 0 0 0,0-1 0 0 0,0 1 0 0 0,-1 1 0 0 0,1-1 0 0 0,0 0 0 0 0,-1 0 0 0 0,1 0 0 0 0,-1 0 0 0 0,1 0 0 0 0,-1 1 0 0 0,1-1 0 0 0,-1 0 0 0 0,0 1 0 0 0,0-1 0 0 0,1 0 0 0 0,-1 0 0 0 0,0 1 0 0 0,0-1 0 0 0,0 0 0 0 0,-1 1 0 0 0,1-1 0 0 0,0 2 0 0 0,-2 5 0 0 0,-1 1 0 0 0,1-1 0 0 0,-1 0 0 0 0,-8 16 0 0 0,9-21 0 0 0,-12 28-132 0 0,-2-1-1 0 0,-1-1 0 0 0,-2 0 1 0 0,0-2-1 0 0,-2 0 1 0 0,-25 25-1 0 0,10-24-1753 0 0,21-18 196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4:51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1 12440 0 0,'0'1'957'0'0,"-3"12"-172"0"0,1 1-1 0 0,1-1 1 0 0,0 1 0 0 0,0 13 0 0 0,8 57 4206 0 0,-6-65-4928 0 0,7 115 2295 0 0,-4-41-1524 0 0,0-54-662 0 0,-2-20-1295 0 0,0 2-3610 0 0,-5-24 2748 0 0,-13-10-51 0 0,-1-7-10 0 0</inkml:trace>
  <inkml:trace contextRef="#ctx0" brushRef="#br0" timeOffset="1">4 337 19351 0 0,'-4'-6'3860'0'0,"4"5"-3798"0"0,6 0-28 0 0,135-21 2472 0 0,29-6-6954 0 0,-132 18 2914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4:51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98 17503 0 0,'-1'0'87'0'0,"0"0"-1"0"0,0 0 0 0 0,0 0 1 0 0,0 1-1 0 0,0-1 0 0 0,0 0 1 0 0,0 0-1 0 0,0 1 0 0 0,0-1 1 0 0,0 0-1 0 0,1 1 0 0 0,-1-1 0 0 0,0 1 1 0 0,0-1-1 0 0,0 1 0 0 0,0 0 1 0 0,1-1-1 0 0,-1 1 0 0 0,0 0 1 0 0,1 0-1 0 0,-1-1 0 0 0,0 2 1 0 0,0 0 57 0 0,-1 1 1 0 0,1-1-1 0 0,0 0 1 0 0,1 1-1 0 0,-1-1 1 0 0,0 1-1 0 0,1-1 1 0 0,-1 5-1 0 0,1 4 138 0 0,0 0-1 0 0,0 0 0 0 0,3 12 0 0 0,-2 4 906 0 0,-1-19-1064 0 0,1-1-1 0 0,-1 0 1 0 0,3 11 1810 0 0,-1-19-1914 0 0,0 0 0 0 0,-1-1 0 0 0,1 1 0 0 0,-1-1 0 0 0,0 0 0 0 0,1 0 0 0 0,0-2 0 0 0,0 1-6 0 0,46-70-13 0 0,6-8 0 0 0,-47 73-57 0 0,0 1 0 0 0,1 0 0 0 0,-1 0 0 0 0,2 1 0 0 0,11-7 0 0 0,-6 3-853 0 0,20-10-3235 0 0,-17 12-3361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4:52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0 13824 0 0,'-9'18'608'0'0,"3"-8"128"0"0,1-2-584 0 0,-1 2-152 0 0,-3-1 0 0 0,4 4 0 0 0,-3-6 1024 0 0,0 4 167 0 0,1-4 41 0 0,2 0 8 0 0,-1-2-672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4:52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 6912 0 0,'0'0'314'0'0,"-9"13"116"0"0,7-8-14 0 0,0-1 0 0 0,0 1 0 0 0,0 0 1 0 0,0 0-1 0 0,1 1 0 0 0,0-1 0 0 0,-2 10 0 0 0,-1 10 2376 0 0,-2-4-2521 0 0,-3 40 1 0 0,7-36-2037 0 0,1 0 0 0 0,1 0 0 0 0,2 0-1 0 0,0 0 1 0 0,11 45 0 0 0,-10-60 1787 0 0,8 29 600 0 0,-1-22 2499 0 0,6-5 5221 0 0,1-25-2683 0 0,-14 8-5185 0 0,0 0-1 0 0,-1-1 0 0 0,1 1 1 0 0,1-7-1 0 0,13-35 944 0 0,4-23 190 0 0,-19 67-1493 0 0,-1 2-85 0 0,-1 1 0 0 0,0-1 1 0 0,1 1-1 0 0,-1-1 1 0 0,0 1-1 0 0,1-1 0 0 0,-1 1 1 0 0,0-1-1 0 0,1 1 0 0 0,-1-1 1 0 0,0 1-1 0 0,0-1 1 0 0,0 0-1 0 0,0 1 0 0 0,0-1 1 0 0,0 1-1 0 0,0-2 1 0 0,12 19-229 0 0,10 33 636 0 0,-21-48-422 0 0,0 0-1 0 0,0 0 1 0 0,0 1-1 0 0,0-1 1 0 0,1 0 0 0 0,-1 0-1 0 0,1 0 1 0 0,-1-1-1 0 0,1 1 1 0 0,0 0-1 0 0,0 0 1 0 0,0-1 0 0 0,0 1-1 0 0,0-1 1 0 0,0 0-1 0 0,0 0 1 0 0,0 0-1 0 0,0 0 1 0 0,0 0-1 0 0,1 0 1 0 0,-1 0 0 0 0,0-1-1 0 0,1 1 1 0 0,-1-1-1 0 0,1 1 1 0 0,-1-1-1 0 0,1 0 1 0 0,2 0 0 0 0,-1-1-27 0 0,0 0 0 0 0,0 0 0 0 0,1 0 0 0 0,-1 0 0 0 0,0-1 0 0 0,-1 0 0 0 0,1 1 0 0 0,0-1 0 0 0,0-1 0 0 0,-1 1 0 0 0,1 0 0 0 0,-1-1 0 0 0,0 0 0 0 0,0 0 0 0 0,4-5 0 0 0,52-69-2011 0 0,14-18-7310 0 0,-61 82 3035 0 0</inkml:trace>
  <inkml:trace contextRef="#ctx0" brushRef="#br0" timeOffset="1">530 51 4144 0 0,'3'-3'11614'0'0,"-5"4"-11344"0"0,1-1 1 0 0,-1 1-1 0 0,0-1 0 0 0,1 1 0 0 0,-1 0 0 0 0,0-1 1 0 0,1 1-1 0 0,-1 0 0 0 0,1 0 0 0 0,0 0 1 0 0,-1 0-1 0 0,1 0 0 0 0,0 1 0 0 0,-1-1 0 0 0,1 0 1 0 0,-1 2-1 0 0,-17 23 1380 0 0,15-19-1241 0 0,-9 15 862 0 0,-22 45 0 0 0,33-61-1074 0 0,-1 0-1 0 0,1 0 1 0 0,0 0 0 0 0,1 1-1 0 0,0-1 1 0 0,0 1-1 0 0,0-1 1 0 0,0 1 0 0 0,1-1-1 0 0,0 1 1 0 0,1-1 0 0 0,-1 1-1 0 0,3 6 1 0 0,-3-11-152 0 0,1-1 1 0 0,-1 1-1 0 0,1 0 1 0 0,-1-1 0 0 0,1 1-1 0 0,0-1 1 0 0,0 1-1 0 0,0-1 1 0 0,0 1-1 0 0,0-1 1 0 0,0 0-1 0 0,0 1 1 0 0,3 1-1 0 0,-3-3-22 0 0,-1 1-1 0 0,1-1 1 0 0,0 1-1 0 0,0-1 0 0 0,0 1 1 0 0,0-1-1 0 0,0 0 1 0 0,0 0-1 0 0,0 1 0 0 0,1-1 1 0 0,-1 0-1 0 0,0 0 0 0 0,0 0 1 0 0,0 0-1 0 0,0 0 1 0 0,0 0-1 0 0,1-1 0 0 0,1 0 4 0 0,0 0 0 0 0,-1 0 0 0 0,1 0 0 0 0,-1 0 0 0 0,1-1 0 0 0,-1 1 0 0 0,1-1 0 0 0,-1 0 0 0 0,0 0 0 0 0,0 0-1 0 0,0 0 1 0 0,0 0 0 0 0,0 0 0 0 0,3-4 0 0 0,5-12 170 0 0,10-20 1 0 0,-11 21 66 0 0,13-23 1 0 0,-21 40-247 0 0,-1-1-1 0 0,1 0 1 0 0,-1 0 0 0 0,1 1 0 0 0,-1-1-1 0 0,1 0 1 0 0,-1 1 0 0 0,1-1-1 0 0,-1 1 1 0 0,1-1 0 0 0,0 1 0 0 0,-1-1-1 0 0,1 1 1 0 0,0-1 0 0 0,-1 1-1 0 0,1 0 1 0 0,1-1 0 0 0,-2 1 9 0 0,1 0 1 0 0,-1 0-1 0 0,0 0 1 0 0,1 1-1 0 0,-1-1 1 0 0,0 0-1 0 0,0 0 1 0 0,1 0-1 0 0,-1 1 1 0 0,0-1-1 0 0,0 0 1 0 0,1 0-1 0 0,-1 1 1 0 0,0-1-1 0 0,0 0 1 0 0,0 1-1 0 0,0-1 1 0 0,1 0-1 0 0,-1 0 1 0 0,0 1-1 0 0,0-1 1 0 0,0 0-1 0 0,0 1 1 0 0,0-1-1 0 0,0 0 1 0 0,0 1-1 0 0,0 0 1 0 0,1 30 449 0 0,-1-31-504 0 0,-2 17-80 0 0,0 1 0 0 0,-1-1 1 0 0,-8 25-1 0 0,-22 49 497 0 0,26-73-342 0 0,-35 71-3970 0 0,26-59-6106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 is correct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05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</a:t>
            </a:r>
            <a:r>
              <a:rPr lang="en-US" baseline="0" dirty="0"/>
              <a:t> No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RecentRememberer</a:t>
            </a:r>
            <a:r>
              <a:rPr lang="en-US" baseline="0" dirty="0"/>
              <a:t>&lt;Integer&gt; </a:t>
            </a:r>
            <a:r>
              <a:rPr lang="en-US" baseline="0" dirty="0" err="1"/>
              <a:t>rr</a:t>
            </a:r>
            <a:r>
              <a:rPr lang="en-US" baseline="0" dirty="0"/>
              <a:t> = new </a:t>
            </a:r>
            <a:r>
              <a:rPr lang="en-US" baseline="0" dirty="0" err="1"/>
              <a:t>RecentRememberer</a:t>
            </a:r>
            <a:r>
              <a:rPr lang="en-US" baseline="0" dirty="0"/>
              <a:t>&lt;Integer&gt;();</a:t>
            </a:r>
          </a:p>
          <a:p>
            <a:r>
              <a:rPr lang="en-US" baseline="0" dirty="0" err="1"/>
              <a:t>RecentRememberer</a:t>
            </a:r>
            <a:r>
              <a:rPr lang="en-US" baseline="0" dirty="0"/>
              <a:t>&lt;String&gt; rr2 = new </a:t>
            </a:r>
            <a:r>
              <a:rPr lang="en-US" baseline="0" dirty="0" err="1"/>
              <a:t>RecentRememberer</a:t>
            </a:r>
            <a:r>
              <a:rPr lang="en-US" baseline="0" dirty="0"/>
              <a:t>&lt;String&gt;();</a:t>
            </a:r>
          </a:p>
          <a:p>
            <a:endParaRPr lang="en-US" baseline="0" dirty="0"/>
          </a:p>
          <a:p>
            <a:r>
              <a:rPr lang="en-US" baseline="0" dirty="0"/>
              <a:t>List&lt;Book&gt; book = new </a:t>
            </a:r>
            <a:r>
              <a:rPr lang="en-US" baseline="0" dirty="0" err="1"/>
              <a:t>ArrayList</a:t>
            </a:r>
            <a:r>
              <a:rPr lang="en-US" baseline="0" dirty="0"/>
              <a:t>&lt;Book&gt;();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91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</a:t>
            </a:r>
            <a:r>
              <a:rPr lang="en-US" baseline="0" dirty="0"/>
              <a:t> yes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2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customXml" Target="../ink/ink126.xml"/><Relationship Id="rId18" Type="http://schemas.openxmlformats.org/officeDocument/2006/relationships/image" Target="../media/image128.png"/><Relationship Id="rId26" Type="http://schemas.openxmlformats.org/officeDocument/2006/relationships/image" Target="../media/image132.png"/><Relationship Id="rId3" Type="http://schemas.openxmlformats.org/officeDocument/2006/relationships/customXml" Target="../ink/ink121.xml"/><Relationship Id="rId21" Type="http://schemas.openxmlformats.org/officeDocument/2006/relationships/customXml" Target="../ink/ink130.xml"/><Relationship Id="rId7" Type="http://schemas.openxmlformats.org/officeDocument/2006/relationships/customXml" Target="../ink/ink123.xml"/><Relationship Id="rId12" Type="http://schemas.openxmlformats.org/officeDocument/2006/relationships/image" Target="../media/image125.png"/><Relationship Id="rId17" Type="http://schemas.openxmlformats.org/officeDocument/2006/relationships/customXml" Target="../ink/ink128.xml"/><Relationship Id="rId25" Type="http://schemas.openxmlformats.org/officeDocument/2006/relationships/customXml" Target="../ink/ink132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7.png"/><Relationship Id="rId20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1" Type="http://schemas.openxmlformats.org/officeDocument/2006/relationships/customXml" Target="../ink/ink125.xml"/><Relationship Id="rId24" Type="http://schemas.openxmlformats.org/officeDocument/2006/relationships/image" Target="../media/image131.png"/><Relationship Id="rId5" Type="http://schemas.openxmlformats.org/officeDocument/2006/relationships/customXml" Target="../ink/ink122.xml"/><Relationship Id="rId15" Type="http://schemas.openxmlformats.org/officeDocument/2006/relationships/customXml" Target="../ink/ink127.xml"/><Relationship Id="rId23" Type="http://schemas.openxmlformats.org/officeDocument/2006/relationships/customXml" Target="../ink/ink131.xml"/><Relationship Id="rId10" Type="http://schemas.openxmlformats.org/officeDocument/2006/relationships/image" Target="../media/image124.png"/><Relationship Id="rId19" Type="http://schemas.openxmlformats.org/officeDocument/2006/relationships/customXml" Target="../ink/ink129.xml"/><Relationship Id="rId4" Type="http://schemas.openxmlformats.org/officeDocument/2006/relationships/image" Target="../media/image121.png"/><Relationship Id="rId9" Type="http://schemas.openxmlformats.org/officeDocument/2006/relationships/customXml" Target="../ink/ink124.xml"/><Relationship Id="rId14" Type="http://schemas.openxmlformats.org/officeDocument/2006/relationships/image" Target="../media/image126.png"/><Relationship Id="rId22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4.png"/><Relationship Id="rId21" Type="http://schemas.openxmlformats.org/officeDocument/2006/relationships/customXml" Target="../ink/ink142.xml"/><Relationship Id="rId42" Type="http://schemas.openxmlformats.org/officeDocument/2006/relationships/image" Target="../media/image152.png"/><Relationship Id="rId47" Type="http://schemas.openxmlformats.org/officeDocument/2006/relationships/customXml" Target="../ink/ink155.xml"/><Relationship Id="rId63" Type="http://schemas.openxmlformats.org/officeDocument/2006/relationships/customXml" Target="../ink/ink163.xml"/><Relationship Id="rId68" Type="http://schemas.openxmlformats.org/officeDocument/2006/relationships/image" Target="../media/image165.png"/><Relationship Id="rId7" Type="http://schemas.openxmlformats.org/officeDocument/2006/relationships/customXml" Target="../ink/ink135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39.png"/><Relationship Id="rId29" Type="http://schemas.openxmlformats.org/officeDocument/2006/relationships/customXml" Target="../ink/ink146.xml"/><Relationship Id="rId11" Type="http://schemas.openxmlformats.org/officeDocument/2006/relationships/customXml" Target="../ink/ink137.xml"/><Relationship Id="rId24" Type="http://schemas.openxmlformats.org/officeDocument/2006/relationships/image" Target="../media/image143.png"/><Relationship Id="rId32" Type="http://schemas.openxmlformats.org/officeDocument/2006/relationships/image" Target="../media/image147.png"/><Relationship Id="rId37" Type="http://schemas.openxmlformats.org/officeDocument/2006/relationships/customXml" Target="../ink/ink150.xml"/><Relationship Id="rId40" Type="http://schemas.openxmlformats.org/officeDocument/2006/relationships/image" Target="../media/image151.png"/><Relationship Id="rId45" Type="http://schemas.openxmlformats.org/officeDocument/2006/relationships/customXml" Target="../ink/ink154.xml"/><Relationship Id="rId53" Type="http://schemas.openxmlformats.org/officeDocument/2006/relationships/customXml" Target="../ink/ink158.xml"/><Relationship Id="rId58" Type="http://schemas.openxmlformats.org/officeDocument/2006/relationships/image" Target="../media/image160.png"/><Relationship Id="rId66" Type="http://schemas.openxmlformats.org/officeDocument/2006/relationships/image" Target="../media/image164.png"/><Relationship Id="rId5" Type="http://schemas.openxmlformats.org/officeDocument/2006/relationships/customXml" Target="../ink/ink134.xml"/><Relationship Id="rId61" Type="http://schemas.openxmlformats.org/officeDocument/2006/relationships/customXml" Target="../ink/ink162.xml"/><Relationship Id="rId19" Type="http://schemas.openxmlformats.org/officeDocument/2006/relationships/customXml" Target="../ink/ink141.xml"/><Relationship Id="rId14" Type="http://schemas.openxmlformats.org/officeDocument/2006/relationships/image" Target="../media/image138.png"/><Relationship Id="rId22" Type="http://schemas.openxmlformats.org/officeDocument/2006/relationships/image" Target="../media/image142.png"/><Relationship Id="rId27" Type="http://schemas.openxmlformats.org/officeDocument/2006/relationships/customXml" Target="../ink/ink145.xml"/><Relationship Id="rId30" Type="http://schemas.openxmlformats.org/officeDocument/2006/relationships/image" Target="../media/image146.png"/><Relationship Id="rId35" Type="http://schemas.openxmlformats.org/officeDocument/2006/relationships/customXml" Target="../ink/ink149.xml"/><Relationship Id="rId43" Type="http://schemas.openxmlformats.org/officeDocument/2006/relationships/customXml" Target="../ink/ink153.xml"/><Relationship Id="rId48" Type="http://schemas.openxmlformats.org/officeDocument/2006/relationships/image" Target="../media/image155.png"/><Relationship Id="rId56" Type="http://schemas.openxmlformats.org/officeDocument/2006/relationships/image" Target="../media/image159.png"/><Relationship Id="rId64" Type="http://schemas.openxmlformats.org/officeDocument/2006/relationships/image" Target="../media/image163.png"/><Relationship Id="rId69" Type="http://schemas.openxmlformats.org/officeDocument/2006/relationships/customXml" Target="../ink/ink166.xml"/><Relationship Id="rId8" Type="http://schemas.openxmlformats.org/officeDocument/2006/relationships/image" Target="../media/image135.png"/><Relationship Id="rId51" Type="http://schemas.openxmlformats.org/officeDocument/2006/relationships/customXml" Target="../ink/ink157.xml"/><Relationship Id="rId3" Type="http://schemas.openxmlformats.org/officeDocument/2006/relationships/customXml" Target="../ink/ink133.xml"/><Relationship Id="rId12" Type="http://schemas.openxmlformats.org/officeDocument/2006/relationships/image" Target="../media/image137.png"/><Relationship Id="rId17" Type="http://schemas.openxmlformats.org/officeDocument/2006/relationships/customXml" Target="../ink/ink140.xml"/><Relationship Id="rId25" Type="http://schemas.openxmlformats.org/officeDocument/2006/relationships/customXml" Target="../ink/ink144.xml"/><Relationship Id="rId33" Type="http://schemas.openxmlformats.org/officeDocument/2006/relationships/customXml" Target="../ink/ink148.xml"/><Relationship Id="rId38" Type="http://schemas.openxmlformats.org/officeDocument/2006/relationships/image" Target="../media/image150.png"/><Relationship Id="rId46" Type="http://schemas.openxmlformats.org/officeDocument/2006/relationships/image" Target="../media/image154.png"/><Relationship Id="rId59" Type="http://schemas.openxmlformats.org/officeDocument/2006/relationships/customXml" Target="../ink/ink161.xml"/><Relationship Id="rId67" Type="http://schemas.openxmlformats.org/officeDocument/2006/relationships/customXml" Target="../ink/ink165.xml"/><Relationship Id="rId20" Type="http://schemas.openxmlformats.org/officeDocument/2006/relationships/image" Target="../media/image141.png"/><Relationship Id="rId41" Type="http://schemas.openxmlformats.org/officeDocument/2006/relationships/customXml" Target="../ink/ink152.xml"/><Relationship Id="rId54" Type="http://schemas.openxmlformats.org/officeDocument/2006/relationships/image" Target="../media/image158.png"/><Relationship Id="rId62" Type="http://schemas.openxmlformats.org/officeDocument/2006/relationships/image" Target="../media/image162.png"/><Relationship Id="rId70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15" Type="http://schemas.openxmlformats.org/officeDocument/2006/relationships/customXml" Target="../ink/ink139.xml"/><Relationship Id="rId23" Type="http://schemas.openxmlformats.org/officeDocument/2006/relationships/customXml" Target="../ink/ink143.xml"/><Relationship Id="rId28" Type="http://schemas.openxmlformats.org/officeDocument/2006/relationships/image" Target="../media/image145.png"/><Relationship Id="rId36" Type="http://schemas.openxmlformats.org/officeDocument/2006/relationships/image" Target="../media/image149.png"/><Relationship Id="rId49" Type="http://schemas.openxmlformats.org/officeDocument/2006/relationships/customXml" Target="../ink/ink156.xml"/><Relationship Id="rId57" Type="http://schemas.openxmlformats.org/officeDocument/2006/relationships/customXml" Target="../ink/ink160.xml"/><Relationship Id="rId10" Type="http://schemas.openxmlformats.org/officeDocument/2006/relationships/image" Target="../media/image136.png"/><Relationship Id="rId31" Type="http://schemas.openxmlformats.org/officeDocument/2006/relationships/customXml" Target="../ink/ink147.xml"/><Relationship Id="rId44" Type="http://schemas.openxmlformats.org/officeDocument/2006/relationships/image" Target="../media/image153.png"/><Relationship Id="rId52" Type="http://schemas.openxmlformats.org/officeDocument/2006/relationships/image" Target="../media/image157.png"/><Relationship Id="rId60" Type="http://schemas.openxmlformats.org/officeDocument/2006/relationships/image" Target="../media/image161.png"/><Relationship Id="rId65" Type="http://schemas.openxmlformats.org/officeDocument/2006/relationships/customXml" Target="../ink/ink164.xml"/><Relationship Id="rId4" Type="http://schemas.openxmlformats.org/officeDocument/2006/relationships/image" Target="../media/image133.png"/><Relationship Id="rId9" Type="http://schemas.openxmlformats.org/officeDocument/2006/relationships/customXml" Target="../ink/ink136.xml"/><Relationship Id="rId13" Type="http://schemas.openxmlformats.org/officeDocument/2006/relationships/customXml" Target="../ink/ink138.xml"/><Relationship Id="rId18" Type="http://schemas.openxmlformats.org/officeDocument/2006/relationships/image" Target="../media/image140.png"/><Relationship Id="rId39" Type="http://schemas.openxmlformats.org/officeDocument/2006/relationships/customXml" Target="../ink/ink151.xml"/><Relationship Id="rId34" Type="http://schemas.openxmlformats.org/officeDocument/2006/relationships/image" Target="../media/image148.png"/><Relationship Id="rId50" Type="http://schemas.openxmlformats.org/officeDocument/2006/relationships/image" Target="../media/image156.png"/><Relationship Id="rId55" Type="http://schemas.openxmlformats.org/officeDocument/2006/relationships/customXml" Target="../ink/ink159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9.xml"/><Relationship Id="rId21" Type="http://schemas.openxmlformats.org/officeDocument/2006/relationships/image" Target="../media/image176.png"/><Relationship Id="rId42" Type="http://schemas.openxmlformats.org/officeDocument/2006/relationships/customXml" Target="../ink/ink187.xml"/><Relationship Id="rId47" Type="http://schemas.openxmlformats.org/officeDocument/2006/relationships/image" Target="../media/image189.png"/><Relationship Id="rId63" Type="http://schemas.openxmlformats.org/officeDocument/2006/relationships/image" Target="../media/image197.png"/><Relationship Id="rId68" Type="http://schemas.openxmlformats.org/officeDocument/2006/relationships/customXml" Target="../ink/ink200.xml"/><Relationship Id="rId84" Type="http://schemas.openxmlformats.org/officeDocument/2006/relationships/customXml" Target="../ink/ink208.xml"/><Relationship Id="rId89" Type="http://schemas.openxmlformats.org/officeDocument/2006/relationships/image" Target="../media/image210.png"/><Relationship Id="rId16" Type="http://schemas.openxmlformats.org/officeDocument/2006/relationships/customXml" Target="../ink/ink174.xml"/><Relationship Id="rId11" Type="http://schemas.openxmlformats.org/officeDocument/2006/relationships/image" Target="../media/image171.png"/><Relationship Id="rId32" Type="http://schemas.openxmlformats.org/officeDocument/2006/relationships/customXml" Target="../ink/ink182.xml"/><Relationship Id="rId37" Type="http://schemas.openxmlformats.org/officeDocument/2006/relationships/image" Target="../media/image184.png"/><Relationship Id="rId53" Type="http://schemas.openxmlformats.org/officeDocument/2006/relationships/image" Target="../media/image192.png"/><Relationship Id="rId58" Type="http://schemas.openxmlformats.org/officeDocument/2006/relationships/customXml" Target="../ink/ink195.xml"/><Relationship Id="rId74" Type="http://schemas.openxmlformats.org/officeDocument/2006/relationships/customXml" Target="../ink/ink203.xml"/><Relationship Id="rId79" Type="http://schemas.openxmlformats.org/officeDocument/2006/relationships/image" Target="../media/image205.png"/><Relationship Id="rId5" Type="http://schemas.openxmlformats.org/officeDocument/2006/relationships/image" Target="../media/image168.png"/><Relationship Id="rId90" Type="http://schemas.openxmlformats.org/officeDocument/2006/relationships/customXml" Target="../ink/ink211.xml"/><Relationship Id="rId95" Type="http://schemas.openxmlformats.org/officeDocument/2006/relationships/image" Target="../media/image213.png"/><Relationship Id="rId22" Type="http://schemas.openxmlformats.org/officeDocument/2006/relationships/customXml" Target="../ink/ink177.xml"/><Relationship Id="rId27" Type="http://schemas.openxmlformats.org/officeDocument/2006/relationships/image" Target="../media/image179.png"/><Relationship Id="rId43" Type="http://schemas.openxmlformats.org/officeDocument/2006/relationships/image" Target="../media/image187.png"/><Relationship Id="rId48" Type="http://schemas.openxmlformats.org/officeDocument/2006/relationships/customXml" Target="../ink/ink190.xml"/><Relationship Id="rId64" Type="http://schemas.openxmlformats.org/officeDocument/2006/relationships/customXml" Target="../ink/ink198.xml"/><Relationship Id="rId69" Type="http://schemas.openxmlformats.org/officeDocument/2006/relationships/image" Target="../media/image200.png"/><Relationship Id="rId80" Type="http://schemas.openxmlformats.org/officeDocument/2006/relationships/customXml" Target="../ink/ink206.xml"/><Relationship Id="rId85" Type="http://schemas.openxmlformats.org/officeDocument/2006/relationships/image" Target="../media/image208.png"/><Relationship Id="rId3" Type="http://schemas.openxmlformats.org/officeDocument/2006/relationships/image" Target="../media/image167.png"/><Relationship Id="rId12" Type="http://schemas.openxmlformats.org/officeDocument/2006/relationships/customXml" Target="../ink/ink172.xml"/><Relationship Id="rId17" Type="http://schemas.openxmlformats.org/officeDocument/2006/relationships/image" Target="../media/image174.png"/><Relationship Id="rId25" Type="http://schemas.openxmlformats.org/officeDocument/2006/relationships/image" Target="../media/image178.png"/><Relationship Id="rId33" Type="http://schemas.openxmlformats.org/officeDocument/2006/relationships/image" Target="../media/image182.png"/><Relationship Id="rId38" Type="http://schemas.openxmlformats.org/officeDocument/2006/relationships/customXml" Target="../ink/ink185.xml"/><Relationship Id="rId46" Type="http://schemas.openxmlformats.org/officeDocument/2006/relationships/customXml" Target="../ink/ink189.xml"/><Relationship Id="rId59" Type="http://schemas.openxmlformats.org/officeDocument/2006/relationships/image" Target="../media/image195.png"/><Relationship Id="rId67" Type="http://schemas.openxmlformats.org/officeDocument/2006/relationships/image" Target="../media/image199.png"/><Relationship Id="rId20" Type="http://schemas.openxmlformats.org/officeDocument/2006/relationships/customXml" Target="../ink/ink176.xml"/><Relationship Id="rId41" Type="http://schemas.openxmlformats.org/officeDocument/2006/relationships/image" Target="../media/image186.png"/><Relationship Id="rId54" Type="http://schemas.openxmlformats.org/officeDocument/2006/relationships/customXml" Target="../ink/ink193.xml"/><Relationship Id="rId62" Type="http://schemas.openxmlformats.org/officeDocument/2006/relationships/customXml" Target="../ink/ink197.xml"/><Relationship Id="rId70" Type="http://schemas.openxmlformats.org/officeDocument/2006/relationships/customXml" Target="../ink/ink201.xml"/><Relationship Id="rId75" Type="http://schemas.openxmlformats.org/officeDocument/2006/relationships/image" Target="../media/image203.png"/><Relationship Id="rId83" Type="http://schemas.openxmlformats.org/officeDocument/2006/relationships/image" Target="../media/image207.png"/><Relationship Id="rId88" Type="http://schemas.openxmlformats.org/officeDocument/2006/relationships/customXml" Target="../ink/ink210.xml"/><Relationship Id="rId91" Type="http://schemas.openxmlformats.org/officeDocument/2006/relationships/image" Target="../media/image211.png"/><Relationship Id="rId96" Type="http://schemas.openxmlformats.org/officeDocument/2006/relationships/customXml" Target="../ink/ink2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9.xml"/><Relationship Id="rId15" Type="http://schemas.openxmlformats.org/officeDocument/2006/relationships/image" Target="../media/image173.png"/><Relationship Id="rId23" Type="http://schemas.openxmlformats.org/officeDocument/2006/relationships/image" Target="../media/image177.png"/><Relationship Id="rId28" Type="http://schemas.openxmlformats.org/officeDocument/2006/relationships/customXml" Target="../ink/ink180.xml"/><Relationship Id="rId36" Type="http://schemas.openxmlformats.org/officeDocument/2006/relationships/customXml" Target="../ink/ink184.xml"/><Relationship Id="rId49" Type="http://schemas.openxmlformats.org/officeDocument/2006/relationships/image" Target="../media/image190.png"/><Relationship Id="rId57" Type="http://schemas.openxmlformats.org/officeDocument/2006/relationships/image" Target="../media/image194.png"/><Relationship Id="rId10" Type="http://schemas.openxmlformats.org/officeDocument/2006/relationships/customXml" Target="../ink/ink171.xml"/><Relationship Id="rId31" Type="http://schemas.openxmlformats.org/officeDocument/2006/relationships/image" Target="../media/image181.png"/><Relationship Id="rId44" Type="http://schemas.openxmlformats.org/officeDocument/2006/relationships/customXml" Target="../ink/ink188.xml"/><Relationship Id="rId52" Type="http://schemas.openxmlformats.org/officeDocument/2006/relationships/customXml" Target="../ink/ink192.xml"/><Relationship Id="rId60" Type="http://schemas.openxmlformats.org/officeDocument/2006/relationships/customXml" Target="../ink/ink196.xml"/><Relationship Id="rId65" Type="http://schemas.openxmlformats.org/officeDocument/2006/relationships/image" Target="../media/image198.png"/><Relationship Id="rId73" Type="http://schemas.openxmlformats.org/officeDocument/2006/relationships/image" Target="../media/image202.png"/><Relationship Id="rId78" Type="http://schemas.openxmlformats.org/officeDocument/2006/relationships/customXml" Target="../ink/ink205.xml"/><Relationship Id="rId81" Type="http://schemas.openxmlformats.org/officeDocument/2006/relationships/image" Target="../media/image206.png"/><Relationship Id="rId86" Type="http://schemas.openxmlformats.org/officeDocument/2006/relationships/customXml" Target="../ink/ink209.xml"/><Relationship Id="rId94" Type="http://schemas.openxmlformats.org/officeDocument/2006/relationships/customXml" Target="../ink/ink213.xml"/><Relationship Id="rId4" Type="http://schemas.openxmlformats.org/officeDocument/2006/relationships/customXml" Target="../ink/ink168.xml"/><Relationship Id="rId9" Type="http://schemas.openxmlformats.org/officeDocument/2006/relationships/image" Target="../media/image170.png"/><Relationship Id="rId13" Type="http://schemas.openxmlformats.org/officeDocument/2006/relationships/image" Target="../media/image172.png"/><Relationship Id="rId18" Type="http://schemas.openxmlformats.org/officeDocument/2006/relationships/customXml" Target="../ink/ink175.xml"/><Relationship Id="rId39" Type="http://schemas.openxmlformats.org/officeDocument/2006/relationships/image" Target="../media/image185.png"/><Relationship Id="rId34" Type="http://schemas.openxmlformats.org/officeDocument/2006/relationships/customXml" Target="../ink/ink183.xml"/><Relationship Id="rId50" Type="http://schemas.openxmlformats.org/officeDocument/2006/relationships/customXml" Target="../ink/ink191.xml"/><Relationship Id="rId55" Type="http://schemas.openxmlformats.org/officeDocument/2006/relationships/image" Target="../media/image193.png"/><Relationship Id="rId76" Type="http://schemas.openxmlformats.org/officeDocument/2006/relationships/customXml" Target="../ink/ink204.xml"/><Relationship Id="rId97" Type="http://schemas.openxmlformats.org/officeDocument/2006/relationships/image" Target="../media/image214.png"/><Relationship Id="rId7" Type="http://schemas.openxmlformats.org/officeDocument/2006/relationships/image" Target="../media/image169.png"/><Relationship Id="rId71" Type="http://schemas.openxmlformats.org/officeDocument/2006/relationships/image" Target="../media/image201.png"/><Relationship Id="rId92" Type="http://schemas.openxmlformats.org/officeDocument/2006/relationships/customXml" Target="../ink/ink212.xml"/><Relationship Id="rId2" Type="http://schemas.openxmlformats.org/officeDocument/2006/relationships/customXml" Target="../ink/ink167.xml"/><Relationship Id="rId29" Type="http://schemas.openxmlformats.org/officeDocument/2006/relationships/image" Target="../media/image180.png"/><Relationship Id="rId24" Type="http://schemas.openxmlformats.org/officeDocument/2006/relationships/customXml" Target="../ink/ink178.xml"/><Relationship Id="rId40" Type="http://schemas.openxmlformats.org/officeDocument/2006/relationships/customXml" Target="../ink/ink186.xml"/><Relationship Id="rId45" Type="http://schemas.openxmlformats.org/officeDocument/2006/relationships/image" Target="../media/image188.png"/><Relationship Id="rId66" Type="http://schemas.openxmlformats.org/officeDocument/2006/relationships/customXml" Target="../ink/ink199.xml"/><Relationship Id="rId87" Type="http://schemas.openxmlformats.org/officeDocument/2006/relationships/image" Target="../media/image209.png"/><Relationship Id="rId61" Type="http://schemas.openxmlformats.org/officeDocument/2006/relationships/image" Target="../media/image196.png"/><Relationship Id="rId82" Type="http://schemas.openxmlformats.org/officeDocument/2006/relationships/customXml" Target="../ink/ink207.xml"/><Relationship Id="rId19" Type="http://schemas.openxmlformats.org/officeDocument/2006/relationships/image" Target="../media/image175.png"/><Relationship Id="rId14" Type="http://schemas.openxmlformats.org/officeDocument/2006/relationships/customXml" Target="../ink/ink173.xml"/><Relationship Id="rId30" Type="http://schemas.openxmlformats.org/officeDocument/2006/relationships/customXml" Target="../ink/ink181.xml"/><Relationship Id="rId35" Type="http://schemas.openxmlformats.org/officeDocument/2006/relationships/image" Target="../media/image183.png"/><Relationship Id="rId56" Type="http://schemas.openxmlformats.org/officeDocument/2006/relationships/customXml" Target="../ink/ink194.xml"/><Relationship Id="rId77" Type="http://schemas.openxmlformats.org/officeDocument/2006/relationships/image" Target="../media/image204.png"/><Relationship Id="rId8" Type="http://schemas.openxmlformats.org/officeDocument/2006/relationships/customXml" Target="../ink/ink170.xml"/><Relationship Id="rId51" Type="http://schemas.openxmlformats.org/officeDocument/2006/relationships/image" Target="../media/image191.png"/><Relationship Id="rId72" Type="http://schemas.openxmlformats.org/officeDocument/2006/relationships/customXml" Target="../ink/ink202.xml"/><Relationship Id="rId93" Type="http://schemas.openxmlformats.org/officeDocument/2006/relationships/image" Target="../media/image212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7.xml"/><Relationship Id="rId21" Type="http://schemas.openxmlformats.org/officeDocument/2006/relationships/image" Target="../media/image224.png"/><Relationship Id="rId42" Type="http://schemas.openxmlformats.org/officeDocument/2006/relationships/customXml" Target="../ink/ink235.xml"/><Relationship Id="rId47" Type="http://schemas.openxmlformats.org/officeDocument/2006/relationships/image" Target="../media/image237.png"/><Relationship Id="rId63" Type="http://schemas.openxmlformats.org/officeDocument/2006/relationships/image" Target="../media/image245.png"/><Relationship Id="rId68" Type="http://schemas.openxmlformats.org/officeDocument/2006/relationships/customXml" Target="../ink/ink248.xml"/><Relationship Id="rId16" Type="http://schemas.openxmlformats.org/officeDocument/2006/relationships/customXml" Target="../ink/ink222.xml"/><Relationship Id="rId11" Type="http://schemas.openxmlformats.org/officeDocument/2006/relationships/image" Target="../media/image219.png"/><Relationship Id="rId24" Type="http://schemas.openxmlformats.org/officeDocument/2006/relationships/customXml" Target="../ink/ink226.xml"/><Relationship Id="rId32" Type="http://schemas.openxmlformats.org/officeDocument/2006/relationships/customXml" Target="../ink/ink230.xml"/><Relationship Id="rId37" Type="http://schemas.openxmlformats.org/officeDocument/2006/relationships/image" Target="../media/image232.png"/><Relationship Id="rId40" Type="http://schemas.openxmlformats.org/officeDocument/2006/relationships/customXml" Target="../ink/ink234.xml"/><Relationship Id="rId45" Type="http://schemas.openxmlformats.org/officeDocument/2006/relationships/image" Target="../media/image236.png"/><Relationship Id="rId53" Type="http://schemas.openxmlformats.org/officeDocument/2006/relationships/image" Target="../media/image240.png"/><Relationship Id="rId58" Type="http://schemas.openxmlformats.org/officeDocument/2006/relationships/customXml" Target="../ink/ink243.xml"/><Relationship Id="rId66" Type="http://schemas.openxmlformats.org/officeDocument/2006/relationships/customXml" Target="../ink/ink247.xml"/><Relationship Id="rId74" Type="http://schemas.openxmlformats.org/officeDocument/2006/relationships/customXml" Target="../ink/ink251.xml"/><Relationship Id="rId5" Type="http://schemas.openxmlformats.org/officeDocument/2006/relationships/image" Target="../media/image216.png"/><Relationship Id="rId61" Type="http://schemas.openxmlformats.org/officeDocument/2006/relationships/image" Target="../media/image244.png"/><Relationship Id="rId19" Type="http://schemas.openxmlformats.org/officeDocument/2006/relationships/image" Target="../media/image223.png"/><Relationship Id="rId14" Type="http://schemas.openxmlformats.org/officeDocument/2006/relationships/customXml" Target="../ink/ink221.xml"/><Relationship Id="rId22" Type="http://schemas.openxmlformats.org/officeDocument/2006/relationships/customXml" Target="../ink/ink225.xml"/><Relationship Id="rId27" Type="http://schemas.openxmlformats.org/officeDocument/2006/relationships/image" Target="../media/image227.png"/><Relationship Id="rId30" Type="http://schemas.openxmlformats.org/officeDocument/2006/relationships/customXml" Target="../ink/ink229.xml"/><Relationship Id="rId35" Type="http://schemas.openxmlformats.org/officeDocument/2006/relationships/image" Target="../media/image231.png"/><Relationship Id="rId43" Type="http://schemas.openxmlformats.org/officeDocument/2006/relationships/image" Target="../media/image235.png"/><Relationship Id="rId48" Type="http://schemas.openxmlformats.org/officeDocument/2006/relationships/customXml" Target="../ink/ink238.xml"/><Relationship Id="rId56" Type="http://schemas.openxmlformats.org/officeDocument/2006/relationships/customXml" Target="../ink/ink242.xml"/><Relationship Id="rId64" Type="http://schemas.openxmlformats.org/officeDocument/2006/relationships/customXml" Target="../ink/ink246.xml"/><Relationship Id="rId69" Type="http://schemas.openxmlformats.org/officeDocument/2006/relationships/image" Target="../media/image248.png"/><Relationship Id="rId77" Type="http://schemas.openxmlformats.org/officeDocument/2006/relationships/image" Target="../media/image252.png"/><Relationship Id="rId8" Type="http://schemas.openxmlformats.org/officeDocument/2006/relationships/customXml" Target="../ink/ink218.xml"/><Relationship Id="rId51" Type="http://schemas.openxmlformats.org/officeDocument/2006/relationships/image" Target="../media/image239.png"/><Relationship Id="rId72" Type="http://schemas.openxmlformats.org/officeDocument/2006/relationships/customXml" Target="../ink/ink250.xml"/><Relationship Id="rId3" Type="http://schemas.openxmlformats.org/officeDocument/2006/relationships/image" Target="../media/image215.png"/><Relationship Id="rId12" Type="http://schemas.openxmlformats.org/officeDocument/2006/relationships/customXml" Target="../ink/ink220.xml"/><Relationship Id="rId17" Type="http://schemas.openxmlformats.org/officeDocument/2006/relationships/image" Target="../media/image222.png"/><Relationship Id="rId25" Type="http://schemas.openxmlformats.org/officeDocument/2006/relationships/image" Target="../media/image226.png"/><Relationship Id="rId33" Type="http://schemas.openxmlformats.org/officeDocument/2006/relationships/image" Target="../media/image230.png"/><Relationship Id="rId38" Type="http://schemas.openxmlformats.org/officeDocument/2006/relationships/customXml" Target="../ink/ink233.xml"/><Relationship Id="rId46" Type="http://schemas.openxmlformats.org/officeDocument/2006/relationships/customXml" Target="../ink/ink237.xml"/><Relationship Id="rId59" Type="http://schemas.openxmlformats.org/officeDocument/2006/relationships/image" Target="../media/image243.png"/><Relationship Id="rId67" Type="http://schemas.openxmlformats.org/officeDocument/2006/relationships/image" Target="../media/image247.png"/><Relationship Id="rId20" Type="http://schemas.openxmlformats.org/officeDocument/2006/relationships/customXml" Target="../ink/ink224.xml"/><Relationship Id="rId41" Type="http://schemas.openxmlformats.org/officeDocument/2006/relationships/image" Target="../media/image234.png"/><Relationship Id="rId54" Type="http://schemas.openxmlformats.org/officeDocument/2006/relationships/customXml" Target="../ink/ink241.xml"/><Relationship Id="rId62" Type="http://schemas.openxmlformats.org/officeDocument/2006/relationships/customXml" Target="../ink/ink245.xml"/><Relationship Id="rId70" Type="http://schemas.openxmlformats.org/officeDocument/2006/relationships/customXml" Target="../ink/ink249.xml"/><Relationship Id="rId75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7.xml"/><Relationship Id="rId15" Type="http://schemas.openxmlformats.org/officeDocument/2006/relationships/image" Target="../media/image221.png"/><Relationship Id="rId23" Type="http://schemas.openxmlformats.org/officeDocument/2006/relationships/image" Target="../media/image225.png"/><Relationship Id="rId28" Type="http://schemas.openxmlformats.org/officeDocument/2006/relationships/customXml" Target="../ink/ink228.xml"/><Relationship Id="rId36" Type="http://schemas.openxmlformats.org/officeDocument/2006/relationships/customXml" Target="../ink/ink232.xml"/><Relationship Id="rId49" Type="http://schemas.openxmlformats.org/officeDocument/2006/relationships/image" Target="../media/image238.png"/><Relationship Id="rId57" Type="http://schemas.openxmlformats.org/officeDocument/2006/relationships/image" Target="../media/image242.png"/><Relationship Id="rId10" Type="http://schemas.openxmlformats.org/officeDocument/2006/relationships/customXml" Target="../ink/ink219.xml"/><Relationship Id="rId31" Type="http://schemas.openxmlformats.org/officeDocument/2006/relationships/image" Target="../media/image229.png"/><Relationship Id="rId44" Type="http://schemas.openxmlformats.org/officeDocument/2006/relationships/customXml" Target="../ink/ink236.xml"/><Relationship Id="rId52" Type="http://schemas.openxmlformats.org/officeDocument/2006/relationships/customXml" Target="../ink/ink240.xml"/><Relationship Id="rId60" Type="http://schemas.openxmlformats.org/officeDocument/2006/relationships/customXml" Target="../ink/ink244.xml"/><Relationship Id="rId65" Type="http://schemas.openxmlformats.org/officeDocument/2006/relationships/image" Target="../media/image246.png"/><Relationship Id="rId73" Type="http://schemas.openxmlformats.org/officeDocument/2006/relationships/image" Target="../media/image250.png"/><Relationship Id="rId4" Type="http://schemas.openxmlformats.org/officeDocument/2006/relationships/customXml" Target="../ink/ink216.xml"/><Relationship Id="rId9" Type="http://schemas.openxmlformats.org/officeDocument/2006/relationships/image" Target="../media/image218.png"/><Relationship Id="rId13" Type="http://schemas.openxmlformats.org/officeDocument/2006/relationships/image" Target="../media/image220.png"/><Relationship Id="rId18" Type="http://schemas.openxmlformats.org/officeDocument/2006/relationships/customXml" Target="../ink/ink223.xml"/><Relationship Id="rId39" Type="http://schemas.openxmlformats.org/officeDocument/2006/relationships/image" Target="../media/image233.png"/><Relationship Id="rId34" Type="http://schemas.openxmlformats.org/officeDocument/2006/relationships/customXml" Target="../ink/ink231.xml"/><Relationship Id="rId50" Type="http://schemas.openxmlformats.org/officeDocument/2006/relationships/customXml" Target="../ink/ink239.xml"/><Relationship Id="rId55" Type="http://schemas.openxmlformats.org/officeDocument/2006/relationships/image" Target="../media/image241.png"/><Relationship Id="rId76" Type="http://schemas.openxmlformats.org/officeDocument/2006/relationships/customXml" Target="../ink/ink252.xml"/><Relationship Id="rId7" Type="http://schemas.openxmlformats.org/officeDocument/2006/relationships/image" Target="../media/image217.png"/><Relationship Id="rId71" Type="http://schemas.openxmlformats.org/officeDocument/2006/relationships/image" Target="../media/image249.png"/><Relationship Id="rId2" Type="http://schemas.openxmlformats.org/officeDocument/2006/relationships/customXml" Target="../ink/ink215.xml"/><Relationship Id="rId29" Type="http://schemas.openxmlformats.org/officeDocument/2006/relationships/image" Target="../media/image2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25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11.png"/><Relationship Id="rId21" Type="http://schemas.openxmlformats.org/officeDocument/2006/relationships/image" Target="../media/image263.png"/><Relationship Id="rId42" Type="http://schemas.openxmlformats.org/officeDocument/2006/relationships/customXml" Target="../ink/ink274.xml"/><Relationship Id="rId63" Type="http://schemas.openxmlformats.org/officeDocument/2006/relationships/image" Target="../media/image284.png"/><Relationship Id="rId84" Type="http://schemas.openxmlformats.org/officeDocument/2006/relationships/customXml" Target="../ink/ink295.xml"/><Relationship Id="rId138" Type="http://schemas.openxmlformats.org/officeDocument/2006/relationships/customXml" Target="../ink/ink322.xml"/><Relationship Id="rId159" Type="http://schemas.openxmlformats.org/officeDocument/2006/relationships/image" Target="../media/image332.png"/><Relationship Id="rId107" Type="http://schemas.openxmlformats.org/officeDocument/2006/relationships/image" Target="../media/image306.png"/><Relationship Id="rId11" Type="http://schemas.openxmlformats.org/officeDocument/2006/relationships/image" Target="../media/image258.png"/><Relationship Id="rId32" Type="http://schemas.openxmlformats.org/officeDocument/2006/relationships/customXml" Target="../ink/ink269.xml"/><Relationship Id="rId53" Type="http://schemas.openxmlformats.org/officeDocument/2006/relationships/image" Target="../media/image279.png"/><Relationship Id="rId74" Type="http://schemas.openxmlformats.org/officeDocument/2006/relationships/customXml" Target="../ink/ink290.xml"/><Relationship Id="rId128" Type="http://schemas.openxmlformats.org/officeDocument/2006/relationships/customXml" Target="../ink/ink317.xml"/><Relationship Id="rId149" Type="http://schemas.openxmlformats.org/officeDocument/2006/relationships/image" Target="../media/image327.png"/><Relationship Id="rId5" Type="http://schemas.openxmlformats.org/officeDocument/2006/relationships/image" Target="../media/image255.png"/><Relationship Id="rId95" Type="http://schemas.openxmlformats.org/officeDocument/2006/relationships/image" Target="../media/image300.png"/><Relationship Id="rId22" Type="http://schemas.openxmlformats.org/officeDocument/2006/relationships/customXml" Target="../ink/ink264.xml"/><Relationship Id="rId43" Type="http://schemas.openxmlformats.org/officeDocument/2006/relationships/image" Target="../media/image274.png"/><Relationship Id="rId64" Type="http://schemas.openxmlformats.org/officeDocument/2006/relationships/customXml" Target="../ink/ink285.xml"/><Relationship Id="rId118" Type="http://schemas.openxmlformats.org/officeDocument/2006/relationships/customXml" Target="../ink/ink312.xml"/><Relationship Id="rId139" Type="http://schemas.openxmlformats.org/officeDocument/2006/relationships/image" Target="../media/image322.png"/><Relationship Id="rId80" Type="http://schemas.openxmlformats.org/officeDocument/2006/relationships/customXml" Target="../ink/ink293.xml"/><Relationship Id="rId85" Type="http://schemas.openxmlformats.org/officeDocument/2006/relationships/image" Target="../media/image295.png"/><Relationship Id="rId150" Type="http://schemas.openxmlformats.org/officeDocument/2006/relationships/customXml" Target="../ink/ink328.xml"/><Relationship Id="rId155" Type="http://schemas.openxmlformats.org/officeDocument/2006/relationships/image" Target="../media/image330.png"/><Relationship Id="rId12" Type="http://schemas.openxmlformats.org/officeDocument/2006/relationships/customXml" Target="../ink/ink259.xml"/><Relationship Id="rId17" Type="http://schemas.openxmlformats.org/officeDocument/2006/relationships/image" Target="../media/image261.png"/><Relationship Id="rId33" Type="http://schemas.openxmlformats.org/officeDocument/2006/relationships/image" Target="../media/image269.png"/><Relationship Id="rId38" Type="http://schemas.openxmlformats.org/officeDocument/2006/relationships/customXml" Target="../ink/ink272.xml"/><Relationship Id="rId59" Type="http://schemas.openxmlformats.org/officeDocument/2006/relationships/image" Target="../media/image282.png"/><Relationship Id="rId103" Type="http://schemas.openxmlformats.org/officeDocument/2006/relationships/image" Target="../media/image304.png"/><Relationship Id="rId108" Type="http://schemas.openxmlformats.org/officeDocument/2006/relationships/customXml" Target="../ink/ink307.xml"/><Relationship Id="rId124" Type="http://schemas.openxmlformats.org/officeDocument/2006/relationships/customXml" Target="../ink/ink315.xml"/><Relationship Id="rId129" Type="http://schemas.openxmlformats.org/officeDocument/2006/relationships/image" Target="../media/image317.png"/><Relationship Id="rId54" Type="http://schemas.openxmlformats.org/officeDocument/2006/relationships/customXml" Target="../ink/ink280.xml"/><Relationship Id="rId70" Type="http://schemas.openxmlformats.org/officeDocument/2006/relationships/customXml" Target="../ink/ink288.xml"/><Relationship Id="rId75" Type="http://schemas.openxmlformats.org/officeDocument/2006/relationships/image" Target="../media/image290.png"/><Relationship Id="rId91" Type="http://schemas.openxmlformats.org/officeDocument/2006/relationships/image" Target="../media/image298.png"/><Relationship Id="rId96" Type="http://schemas.openxmlformats.org/officeDocument/2006/relationships/customXml" Target="../ink/ink301.xml"/><Relationship Id="rId140" Type="http://schemas.openxmlformats.org/officeDocument/2006/relationships/customXml" Target="../ink/ink323.xml"/><Relationship Id="rId145" Type="http://schemas.openxmlformats.org/officeDocument/2006/relationships/image" Target="../media/image32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6.xml"/><Relationship Id="rId23" Type="http://schemas.openxmlformats.org/officeDocument/2006/relationships/image" Target="../media/image264.png"/><Relationship Id="rId28" Type="http://schemas.openxmlformats.org/officeDocument/2006/relationships/customXml" Target="../ink/ink267.xml"/><Relationship Id="rId49" Type="http://schemas.openxmlformats.org/officeDocument/2006/relationships/image" Target="../media/image277.png"/><Relationship Id="rId114" Type="http://schemas.openxmlformats.org/officeDocument/2006/relationships/customXml" Target="../ink/ink310.xml"/><Relationship Id="rId119" Type="http://schemas.openxmlformats.org/officeDocument/2006/relationships/image" Target="../media/image312.png"/><Relationship Id="rId44" Type="http://schemas.openxmlformats.org/officeDocument/2006/relationships/customXml" Target="../ink/ink275.xml"/><Relationship Id="rId60" Type="http://schemas.openxmlformats.org/officeDocument/2006/relationships/customXml" Target="../ink/ink283.xml"/><Relationship Id="rId65" Type="http://schemas.openxmlformats.org/officeDocument/2006/relationships/image" Target="../media/image285.png"/><Relationship Id="rId81" Type="http://schemas.openxmlformats.org/officeDocument/2006/relationships/image" Target="../media/image293.png"/><Relationship Id="rId86" Type="http://schemas.openxmlformats.org/officeDocument/2006/relationships/customXml" Target="../ink/ink296.xml"/><Relationship Id="rId130" Type="http://schemas.openxmlformats.org/officeDocument/2006/relationships/customXml" Target="../ink/ink318.xml"/><Relationship Id="rId135" Type="http://schemas.openxmlformats.org/officeDocument/2006/relationships/image" Target="../media/image320.png"/><Relationship Id="rId151" Type="http://schemas.openxmlformats.org/officeDocument/2006/relationships/image" Target="../media/image328.png"/><Relationship Id="rId156" Type="http://schemas.openxmlformats.org/officeDocument/2006/relationships/customXml" Target="../ink/ink331.xml"/><Relationship Id="rId13" Type="http://schemas.openxmlformats.org/officeDocument/2006/relationships/image" Target="../media/image259.png"/><Relationship Id="rId18" Type="http://schemas.openxmlformats.org/officeDocument/2006/relationships/customXml" Target="../ink/ink262.xml"/><Relationship Id="rId39" Type="http://schemas.openxmlformats.org/officeDocument/2006/relationships/image" Target="../media/image272.png"/><Relationship Id="rId109" Type="http://schemas.openxmlformats.org/officeDocument/2006/relationships/image" Target="../media/image307.png"/><Relationship Id="rId34" Type="http://schemas.openxmlformats.org/officeDocument/2006/relationships/customXml" Target="../ink/ink270.xml"/><Relationship Id="rId50" Type="http://schemas.openxmlformats.org/officeDocument/2006/relationships/customXml" Target="../ink/ink278.xml"/><Relationship Id="rId55" Type="http://schemas.openxmlformats.org/officeDocument/2006/relationships/image" Target="../media/image280.png"/><Relationship Id="rId76" Type="http://schemas.openxmlformats.org/officeDocument/2006/relationships/customXml" Target="../ink/ink291.xml"/><Relationship Id="rId97" Type="http://schemas.openxmlformats.org/officeDocument/2006/relationships/image" Target="../media/image301.png"/><Relationship Id="rId104" Type="http://schemas.openxmlformats.org/officeDocument/2006/relationships/customXml" Target="../ink/ink305.xml"/><Relationship Id="rId120" Type="http://schemas.openxmlformats.org/officeDocument/2006/relationships/customXml" Target="../ink/ink313.xml"/><Relationship Id="rId125" Type="http://schemas.openxmlformats.org/officeDocument/2006/relationships/image" Target="../media/image315.png"/><Relationship Id="rId141" Type="http://schemas.openxmlformats.org/officeDocument/2006/relationships/image" Target="../media/image323.png"/><Relationship Id="rId146" Type="http://schemas.openxmlformats.org/officeDocument/2006/relationships/customXml" Target="../ink/ink326.xml"/><Relationship Id="rId7" Type="http://schemas.openxmlformats.org/officeDocument/2006/relationships/image" Target="../media/image256.png"/><Relationship Id="rId71" Type="http://schemas.openxmlformats.org/officeDocument/2006/relationships/image" Target="../media/image288.png"/><Relationship Id="rId92" Type="http://schemas.openxmlformats.org/officeDocument/2006/relationships/customXml" Target="../ink/ink299.xml"/><Relationship Id="rId2" Type="http://schemas.openxmlformats.org/officeDocument/2006/relationships/customXml" Target="../ink/ink254.xml"/><Relationship Id="rId29" Type="http://schemas.openxmlformats.org/officeDocument/2006/relationships/image" Target="../media/image267.png"/><Relationship Id="rId24" Type="http://schemas.openxmlformats.org/officeDocument/2006/relationships/customXml" Target="../ink/ink265.xml"/><Relationship Id="rId40" Type="http://schemas.openxmlformats.org/officeDocument/2006/relationships/customXml" Target="../ink/ink273.xml"/><Relationship Id="rId45" Type="http://schemas.openxmlformats.org/officeDocument/2006/relationships/image" Target="../media/image275.png"/><Relationship Id="rId66" Type="http://schemas.openxmlformats.org/officeDocument/2006/relationships/customXml" Target="../ink/ink286.xml"/><Relationship Id="rId87" Type="http://schemas.openxmlformats.org/officeDocument/2006/relationships/image" Target="../media/image296.png"/><Relationship Id="rId110" Type="http://schemas.openxmlformats.org/officeDocument/2006/relationships/customXml" Target="../ink/ink308.xml"/><Relationship Id="rId115" Type="http://schemas.openxmlformats.org/officeDocument/2006/relationships/image" Target="../media/image310.png"/><Relationship Id="rId131" Type="http://schemas.openxmlformats.org/officeDocument/2006/relationships/image" Target="../media/image318.png"/><Relationship Id="rId136" Type="http://schemas.openxmlformats.org/officeDocument/2006/relationships/customXml" Target="../ink/ink321.xml"/><Relationship Id="rId157" Type="http://schemas.openxmlformats.org/officeDocument/2006/relationships/image" Target="../media/image331.png"/><Relationship Id="rId61" Type="http://schemas.openxmlformats.org/officeDocument/2006/relationships/image" Target="../media/image283.png"/><Relationship Id="rId82" Type="http://schemas.openxmlformats.org/officeDocument/2006/relationships/customXml" Target="../ink/ink294.xml"/><Relationship Id="rId152" Type="http://schemas.openxmlformats.org/officeDocument/2006/relationships/customXml" Target="../ink/ink329.xml"/><Relationship Id="rId19" Type="http://schemas.openxmlformats.org/officeDocument/2006/relationships/image" Target="../media/image262.png"/><Relationship Id="rId14" Type="http://schemas.openxmlformats.org/officeDocument/2006/relationships/customXml" Target="../ink/ink260.xml"/><Relationship Id="rId30" Type="http://schemas.openxmlformats.org/officeDocument/2006/relationships/customXml" Target="../ink/ink268.xml"/><Relationship Id="rId35" Type="http://schemas.openxmlformats.org/officeDocument/2006/relationships/image" Target="../media/image270.png"/><Relationship Id="rId56" Type="http://schemas.openxmlformats.org/officeDocument/2006/relationships/customXml" Target="../ink/ink281.xml"/><Relationship Id="rId77" Type="http://schemas.openxmlformats.org/officeDocument/2006/relationships/image" Target="../media/image291.png"/><Relationship Id="rId100" Type="http://schemas.openxmlformats.org/officeDocument/2006/relationships/customXml" Target="../ink/ink303.xml"/><Relationship Id="rId105" Type="http://schemas.openxmlformats.org/officeDocument/2006/relationships/image" Target="../media/image305.png"/><Relationship Id="rId126" Type="http://schemas.openxmlformats.org/officeDocument/2006/relationships/customXml" Target="../ink/ink316.xml"/><Relationship Id="rId147" Type="http://schemas.openxmlformats.org/officeDocument/2006/relationships/image" Target="../media/image326.png"/><Relationship Id="rId8" Type="http://schemas.openxmlformats.org/officeDocument/2006/relationships/customXml" Target="../ink/ink257.xml"/><Relationship Id="rId51" Type="http://schemas.openxmlformats.org/officeDocument/2006/relationships/image" Target="../media/image278.png"/><Relationship Id="rId72" Type="http://schemas.openxmlformats.org/officeDocument/2006/relationships/customXml" Target="../ink/ink289.xml"/><Relationship Id="rId93" Type="http://schemas.openxmlformats.org/officeDocument/2006/relationships/image" Target="../media/image299.png"/><Relationship Id="rId98" Type="http://schemas.openxmlformats.org/officeDocument/2006/relationships/customXml" Target="../ink/ink302.xml"/><Relationship Id="rId121" Type="http://schemas.openxmlformats.org/officeDocument/2006/relationships/image" Target="../media/image313.png"/><Relationship Id="rId142" Type="http://schemas.openxmlformats.org/officeDocument/2006/relationships/customXml" Target="../ink/ink324.xml"/><Relationship Id="rId3" Type="http://schemas.openxmlformats.org/officeDocument/2006/relationships/image" Target="../media/image254.png"/><Relationship Id="rId25" Type="http://schemas.openxmlformats.org/officeDocument/2006/relationships/image" Target="../media/image265.png"/><Relationship Id="rId46" Type="http://schemas.openxmlformats.org/officeDocument/2006/relationships/customXml" Target="../ink/ink276.xml"/><Relationship Id="rId67" Type="http://schemas.openxmlformats.org/officeDocument/2006/relationships/image" Target="../media/image286.png"/><Relationship Id="rId116" Type="http://schemas.openxmlformats.org/officeDocument/2006/relationships/customXml" Target="../ink/ink311.xml"/><Relationship Id="rId137" Type="http://schemas.openxmlformats.org/officeDocument/2006/relationships/image" Target="../media/image321.png"/><Relationship Id="rId158" Type="http://schemas.openxmlformats.org/officeDocument/2006/relationships/customXml" Target="../ink/ink332.xml"/><Relationship Id="rId20" Type="http://schemas.openxmlformats.org/officeDocument/2006/relationships/customXml" Target="../ink/ink263.xml"/><Relationship Id="rId41" Type="http://schemas.openxmlformats.org/officeDocument/2006/relationships/image" Target="../media/image273.png"/><Relationship Id="rId62" Type="http://schemas.openxmlformats.org/officeDocument/2006/relationships/customXml" Target="../ink/ink284.xml"/><Relationship Id="rId83" Type="http://schemas.openxmlformats.org/officeDocument/2006/relationships/image" Target="../media/image294.png"/><Relationship Id="rId88" Type="http://schemas.openxmlformats.org/officeDocument/2006/relationships/customXml" Target="../ink/ink297.xml"/><Relationship Id="rId111" Type="http://schemas.openxmlformats.org/officeDocument/2006/relationships/image" Target="../media/image308.png"/><Relationship Id="rId132" Type="http://schemas.openxmlformats.org/officeDocument/2006/relationships/customXml" Target="../ink/ink319.xml"/><Relationship Id="rId153" Type="http://schemas.openxmlformats.org/officeDocument/2006/relationships/image" Target="../media/image329.png"/><Relationship Id="rId15" Type="http://schemas.openxmlformats.org/officeDocument/2006/relationships/image" Target="../media/image260.png"/><Relationship Id="rId36" Type="http://schemas.openxmlformats.org/officeDocument/2006/relationships/customXml" Target="../ink/ink271.xml"/><Relationship Id="rId57" Type="http://schemas.openxmlformats.org/officeDocument/2006/relationships/image" Target="../media/image281.png"/><Relationship Id="rId106" Type="http://schemas.openxmlformats.org/officeDocument/2006/relationships/customXml" Target="../ink/ink306.xml"/><Relationship Id="rId127" Type="http://schemas.openxmlformats.org/officeDocument/2006/relationships/image" Target="../media/image316.png"/><Relationship Id="rId10" Type="http://schemas.openxmlformats.org/officeDocument/2006/relationships/customXml" Target="../ink/ink258.xml"/><Relationship Id="rId31" Type="http://schemas.openxmlformats.org/officeDocument/2006/relationships/image" Target="../media/image268.png"/><Relationship Id="rId52" Type="http://schemas.openxmlformats.org/officeDocument/2006/relationships/customXml" Target="../ink/ink279.xml"/><Relationship Id="rId73" Type="http://schemas.openxmlformats.org/officeDocument/2006/relationships/image" Target="../media/image289.png"/><Relationship Id="rId78" Type="http://schemas.openxmlformats.org/officeDocument/2006/relationships/customXml" Target="../ink/ink292.xml"/><Relationship Id="rId94" Type="http://schemas.openxmlformats.org/officeDocument/2006/relationships/customXml" Target="../ink/ink300.xml"/><Relationship Id="rId99" Type="http://schemas.openxmlformats.org/officeDocument/2006/relationships/image" Target="../media/image302.png"/><Relationship Id="rId101" Type="http://schemas.openxmlformats.org/officeDocument/2006/relationships/image" Target="../media/image303.png"/><Relationship Id="rId122" Type="http://schemas.openxmlformats.org/officeDocument/2006/relationships/customXml" Target="../ink/ink314.xml"/><Relationship Id="rId143" Type="http://schemas.openxmlformats.org/officeDocument/2006/relationships/image" Target="../media/image324.png"/><Relationship Id="rId148" Type="http://schemas.openxmlformats.org/officeDocument/2006/relationships/customXml" Target="../ink/ink327.xml"/><Relationship Id="rId4" Type="http://schemas.openxmlformats.org/officeDocument/2006/relationships/customXml" Target="../ink/ink255.xml"/><Relationship Id="rId9" Type="http://schemas.openxmlformats.org/officeDocument/2006/relationships/image" Target="../media/image257.png"/><Relationship Id="rId26" Type="http://schemas.openxmlformats.org/officeDocument/2006/relationships/customXml" Target="../ink/ink266.xml"/><Relationship Id="rId47" Type="http://schemas.openxmlformats.org/officeDocument/2006/relationships/image" Target="../media/image276.png"/><Relationship Id="rId68" Type="http://schemas.openxmlformats.org/officeDocument/2006/relationships/customXml" Target="../ink/ink287.xml"/><Relationship Id="rId89" Type="http://schemas.openxmlformats.org/officeDocument/2006/relationships/image" Target="../media/image297.png"/><Relationship Id="rId112" Type="http://schemas.openxmlformats.org/officeDocument/2006/relationships/customXml" Target="../ink/ink309.xml"/><Relationship Id="rId133" Type="http://schemas.openxmlformats.org/officeDocument/2006/relationships/image" Target="../media/image319.png"/><Relationship Id="rId154" Type="http://schemas.openxmlformats.org/officeDocument/2006/relationships/customXml" Target="../ink/ink330.xml"/><Relationship Id="rId16" Type="http://schemas.openxmlformats.org/officeDocument/2006/relationships/customXml" Target="../ink/ink261.xml"/><Relationship Id="rId37" Type="http://schemas.openxmlformats.org/officeDocument/2006/relationships/image" Target="../media/image271.png"/><Relationship Id="rId58" Type="http://schemas.openxmlformats.org/officeDocument/2006/relationships/customXml" Target="../ink/ink282.xml"/><Relationship Id="rId79" Type="http://schemas.openxmlformats.org/officeDocument/2006/relationships/image" Target="../media/image292.png"/><Relationship Id="rId102" Type="http://schemas.openxmlformats.org/officeDocument/2006/relationships/customXml" Target="../ink/ink304.xml"/><Relationship Id="rId123" Type="http://schemas.openxmlformats.org/officeDocument/2006/relationships/image" Target="../media/image314.png"/><Relationship Id="rId144" Type="http://schemas.openxmlformats.org/officeDocument/2006/relationships/customXml" Target="../ink/ink325.xml"/><Relationship Id="rId90" Type="http://schemas.openxmlformats.org/officeDocument/2006/relationships/customXml" Target="../ink/ink298.xml"/><Relationship Id="rId27" Type="http://schemas.openxmlformats.org/officeDocument/2006/relationships/image" Target="../media/image266.png"/><Relationship Id="rId48" Type="http://schemas.openxmlformats.org/officeDocument/2006/relationships/customXml" Target="../ink/ink277.xml"/><Relationship Id="rId69" Type="http://schemas.openxmlformats.org/officeDocument/2006/relationships/image" Target="../media/image287.png"/><Relationship Id="rId113" Type="http://schemas.openxmlformats.org/officeDocument/2006/relationships/image" Target="../media/image309.png"/><Relationship Id="rId134" Type="http://schemas.openxmlformats.org/officeDocument/2006/relationships/customXml" Target="../ink/ink3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9.xml"/><Relationship Id="rId18" Type="http://schemas.openxmlformats.org/officeDocument/2006/relationships/image" Target="../media/image21.png"/><Relationship Id="rId26" Type="http://schemas.openxmlformats.org/officeDocument/2006/relationships/image" Target="../media/image25.png"/><Relationship Id="rId3" Type="http://schemas.openxmlformats.org/officeDocument/2006/relationships/customXml" Target="../ink/ink14.xml"/><Relationship Id="rId21" Type="http://schemas.openxmlformats.org/officeDocument/2006/relationships/customXml" Target="../ink/ink23.xml"/><Relationship Id="rId34" Type="http://schemas.openxmlformats.org/officeDocument/2006/relationships/image" Target="../media/image29.png"/><Relationship Id="rId7" Type="http://schemas.openxmlformats.org/officeDocument/2006/relationships/customXml" Target="../ink/ink16.xml"/><Relationship Id="rId12" Type="http://schemas.openxmlformats.org/officeDocument/2006/relationships/image" Target="../media/image18.png"/><Relationship Id="rId17" Type="http://schemas.openxmlformats.org/officeDocument/2006/relationships/customXml" Target="../ink/ink21.xml"/><Relationship Id="rId25" Type="http://schemas.openxmlformats.org/officeDocument/2006/relationships/customXml" Target="../ink/ink25.xml"/><Relationship Id="rId33" Type="http://schemas.openxmlformats.org/officeDocument/2006/relationships/customXml" Target="../ink/ink29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29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customXml" Target="../ink/ink18.xml"/><Relationship Id="rId24" Type="http://schemas.openxmlformats.org/officeDocument/2006/relationships/image" Target="../media/image24.png"/><Relationship Id="rId32" Type="http://schemas.openxmlformats.org/officeDocument/2006/relationships/image" Target="../media/image28.png"/><Relationship Id="rId5" Type="http://schemas.openxmlformats.org/officeDocument/2006/relationships/customXml" Target="../ink/ink15.xml"/><Relationship Id="rId15" Type="http://schemas.openxmlformats.org/officeDocument/2006/relationships/customXml" Target="../ink/ink20.xml"/><Relationship Id="rId23" Type="http://schemas.openxmlformats.org/officeDocument/2006/relationships/customXml" Target="../ink/ink24.xml"/><Relationship Id="rId28" Type="http://schemas.openxmlformats.org/officeDocument/2006/relationships/image" Target="../media/image26.png"/><Relationship Id="rId10" Type="http://schemas.openxmlformats.org/officeDocument/2006/relationships/image" Target="../media/image17.png"/><Relationship Id="rId19" Type="http://schemas.openxmlformats.org/officeDocument/2006/relationships/customXml" Target="../ink/ink22.xml"/><Relationship Id="rId31" Type="http://schemas.openxmlformats.org/officeDocument/2006/relationships/customXml" Target="../ink/ink28.xml"/><Relationship Id="rId4" Type="http://schemas.openxmlformats.org/officeDocument/2006/relationships/image" Target="../media/image14.png"/><Relationship Id="rId9" Type="http://schemas.openxmlformats.org/officeDocument/2006/relationships/customXml" Target="../ink/ink17.xml"/><Relationship Id="rId14" Type="http://schemas.openxmlformats.org/officeDocument/2006/relationships/image" Target="../media/image19.png"/><Relationship Id="rId22" Type="http://schemas.openxmlformats.org/officeDocument/2006/relationships/image" Target="../media/image23.png"/><Relationship Id="rId27" Type="http://schemas.openxmlformats.org/officeDocument/2006/relationships/customXml" Target="../ink/ink26.xml"/><Relationship Id="rId30" Type="http://schemas.openxmlformats.org/officeDocument/2006/relationships/image" Target="../media/image27.png"/><Relationship Id="rId8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png"/><Relationship Id="rId18" Type="http://schemas.openxmlformats.org/officeDocument/2006/relationships/customXml" Target="../ink/ink38.xml"/><Relationship Id="rId26" Type="http://schemas.openxmlformats.org/officeDocument/2006/relationships/customXml" Target="../ink/ink42.xml"/><Relationship Id="rId39" Type="http://schemas.openxmlformats.org/officeDocument/2006/relationships/image" Target="../media/image48.png"/><Relationship Id="rId21" Type="http://schemas.openxmlformats.org/officeDocument/2006/relationships/image" Target="../media/image39.png"/><Relationship Id="rId34" Type="http://schemas.openxmlformats.org/officeDocument/2006/relationships/customXml" Target="../ink/ink46.xml"/><Relationship Id="rId42" Type="http://schemas.openxmlformats.org/officeDocument/2006/relationships/customXml" Target="../ink/ink50.xml"/><Relationship Id="rId47" Type="http://schemas.openxmlformats.org/officeDocument/2006/relationships/image" Target="../media/image52.png"/><Relationship Id="rId7" Type="http://schemas.openxmlformats.org/officeDocument/2006/relationships/image" Target="../media/image32.png"/><Relationship Id="rId2" Type="http://schemas.openxmlformats.org/officeDocument/2006/relationships/customXml" Target="../ink/ink30.xml"/><Relationship Id="rId16" Type="http://schemas.openxmlformats.org/officeDocument/2006/relationships/customXml" Target="../ink/ink37.xml"/><Relationship Id="rId29" Type="http://schemas.openxmlformats.org/officeDocument/2006/relationships/image" Target="../media/image43.png"/><Relationship Id="rId11" Type="http://schemas.openxmlformats.org/officeDocument/2006/relationships/image" Target="../media/image34.png"/><Relationship Id="rId24" Type="http://schemas.openxmlformats.org/officeDocument/2006/relationships/customXml" Target="../ink/ink41.xml"/><Relationship Id="rId32" Type="http://schemas.openxmlformats.org/officeDocument/2006/relationships/customXml" Target="../ink/ink45.xml"/><Relationship Id="rId37" Type="http://schemas.openxmlformats.org/officeDocument/2006/relationships/image" Target="../media/image47.png"/><Relationship Id="rId40" Type="http://schemas.openxmlformats.org/officeDocument/2006/relationships/customXml" Target="../ink/ink49.xml"/><Relationship Id="rId45" Type="http://schemas.openxmlformats.org/officeDocument/2006/relationships/image" Target="../media/image51.png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28" Type="http://schemas.openxmlformats.org/officeDocument/2006/relationships/customXml" Target="../ink/ink43.xml"/><Relationship Id="rId36" Type="http://schemas.openxmlformats.org/officeDocument/2006/relationships/customXml" Target="../ink/ink47.xml"/><Relationship Id="rId49" Type="http://schemas.openxmlformats.org/officeDocument/2006/relationships/image" Target="../media/image53.png"/><Relationship Id="rId10" Type="http://schemas.openxmlformats.org/officeDocument/2006/relationships/customXml" Target="../ink/ink34.xml"/><Relationship Id="rId19" Type="http://schemas.openxmlformats.org/officeDocument/2006/relationships/image" Target="../media/image38.png"/><Relationship Id="rId31" Type="http://schemas.openxmlformats.org/officeDocument/2006/relationships/image" Target="../media/image44.png"/><Relationship Id="rId44" Type="http://schemas.openxmlformats.org/officeDocument/2006/relationships/customXml" Target="../ink/ink51.xml"/><Relationship Id="rId4" Type="http://schemas.openxmlformats.org/officeDocument/2006/relationships/customXml" Target="../ink/ink31.xml"/><Relationship Id="rId9" Type="http://schemas.openxmlformats.org/officeDocument/2006/relationships/image" Target="../media/image33.png"/><Relationship Id="rId14" Type="http://schemas.openxmlformats.org/officeDocument/2006/relationships/customXml" Target="../ink/ink36.xml"/><Relationship Id="rId22" Type="http://schemas.openxmlformats.org/officeDocument/2006/relationships/customXml" Target="../ink/ink40.xml"/><Relationship Id="rId27" Type="http://schemas.openxmlformats.org/officeDocument/2006/relationships/image" Target="../media/image42.png"/><Relationship Id="rId30" Type="http://schemas.openxmlformats.org/officeDocument/2006/relationships/customXml" Target="../ink/ink44.xml"/><Relationship Id="rId35" Type="http://schemas.openxmlformats.org/officeDocument/2006/relationships/image" Target="../media/image46.png"/><Relationship Id="rId43" Type="http://schemas.openxmlformats.org/officeDocument/2006/relationships/image" Target="../media/image50.png"/><Relationship Id="rId48" Type="http://schemas.openxmlformats.org/officeDocument/2006/relationships/customXml" Target="../ink/ink53.xml"/><Relationship Id="rId8" Type="http://schemas.openxmlformats.org/officeDocument/2006/relationships/customXml" Target="../ink/ink33.xml"/><Relationship Id="rId3" Type="http://schemas.openxmlformats.org/officeDocument/2006/relationships/image" Target="../media/image30.png"/><Relationship Id="rId12" Type="http://schemas.openxmlformats.org/officeDocument/2006/relationships/customXml" Target="../ink/ink35.xm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33" Type="http://schemas.openxmlformats.org/officeDocument/2006/relationships/image" Target="../media/image45.png"/><Relationship Id="rId38" Type="http://schemas.openxmlformats.org/officeDocument/2006/relationships/customXml" Target="../ink/ink48.xml"/><Relationship Id="rId46" Type="http://schemas.openxmlformats.org/officeDocument/2006/relationships/customXml" Target="../ink/ink52.xml"/><Relationship Id="rId20" Type="http://schemas.openxmlformats.org/officeDocument/2006/relationships/customXml" Target="../ink/ink39.xml"/><Relationship Id="rId41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7.xml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.xml"/><Relationship Id="rId5" Type="http://schemas.openxmlformats.org/officeDocument/2006/relationships/image" Target="../media/image55.png"/><Relationship Id="rId4" Type="http://schemas.openxmlformats.org/officeDocument/2006/relationships/customXml" Target="../ink/ink55.xml"/><Relationship Id="rId9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0.xml"/><Relationship Id="rId117" Type="http://schemas.openxmlformats.org/officeDocument/2006/relationships/image" Target="../media/image115.png"/><Relationship Id="rId21" Type="http://schemas.openxmlformats.org/officeDocument/2006/relationships/image" Target="../media/image67.png"/><Relationship Id="rId42" Type="http://schemas.openxmlformats.org/officeDocument/2006/relationships/customXml" Target="../ink/ink78.xml"/><Relationship Id="rId47" Type="http://schemas.openxmlformats.org/officeDocument/2006/relationships/image" Target="../media/image80.png"/><Relationship Id="rId63" Type="http://schemas.openxmlformats.org/officeDocument/2006/relationships/image" Target="../media/image88.png"/><Relationship Id="rId68" Type="http://schemas.openxmlformats.org/officeDocument/2006/relationships/customXml" Target="../ink/ink91.xml"/><Relationship Id="rId84" Type="http://schemas.openxmlformats.org/officeDocument/2006/relationships/customXml" Target="../ink/ink99.xml"/><Relationship Id="rId89" Type="http://schemas.openxmlformats.org/officeDocument/2006/relationships/image" Target="../media/image101.png"/><Relationship Id="rId112" Type="http://schemas.openxmlformats.org/officeDocument/2006/relationships/customXml" Target="../ink/ink113.xml"/><Relationship Id="rId16" Type="http://schemas.openxmlformats.org/officeDocument/2006/relationships/customXml" Target="../ink/ink65.xml"/><Relationship Id="rId107" Type="http://schemas.openxmlformats.org/officeDocument/2006/relationships/image" Target="../media/image110.png"/><Relationship Id="rId11" Type="http://schemas.openxmlformats.org/officeDocument/2006/relationships/image" Target="../media/image62.png"/><Relationship Id="rId32" Type="http://schemas.openxmlformats.org/officeDocument/2006/relationships/customXml" Target="../ink/ink73.xml"/><Relationship Id="rId37" Type="http://schemas.openxmlformats.org/officeDocument/2006/relationships/image" Target="../media/image75.png"/><Relationship Id="rId53" Type="http://schemas.openxmlformats.org/officeDocument/2006/relationships/image" Target="../media/image83.png"/><Relationship Id="rId58" Type="http://schemas.openxmlformats.org/officeDocument/2006/relationships/customXml" Target="../ink/ink86.xml"/><Relationship Id="rId74" Type="http://schemas.openxmlformats.org/officeDocument/2006/relationships/customXml" Target="../ink/ink94.xml"/><Relationship Id="rId79" Type="http://schemas.openxmlformats.org/officeDocument/2006/relationships/image" Target="../media/image96.png"/><Relationship Id="rId102" Type="http://schemas.openxmlformats.org/officeDocument/2006/relationships/customXml" Target="../ink/ink108.xml"/><Relationship Id="rId5" Type="http://schemas.openxmlformats.org/officeDocument/2006/relationships/image" Target="../media/image59.png"/><Relationship Id="rId90" Type="http://schemas.openxmlformats.org/officeDocument/2006/relationships/customXml" Target="../ink/ink102.xml"/><Relationship Id="rId95" Type="http://schemas.openxmlformats.org/officeDocument/2006/relationships/image" Target="../media/image104.png"/><Relationship Id="rId22" Type="http://schemas.openxmlformats.org/officeDocument/2006/relationships/customXml" Target="../ink/ink68.xml"/><Relationship Id="rId27" Type="http://schemas.openxmlformats.org/officeDocument/2006/relationships/image" Target="../media/image70.png"/><Relationship Id="rId43" Type="http://schemas.openxmlformats.org/officeDocument/2006/relationships/image" Target="../media/image78.png"/><Relationship Id="rId48" Type="http://schemas.openxmlformats.org/officeDocument/2006/relationships/customXml" Target="../ink/ink81.xml"/><Relationship Id="rId64" Type="http://schemas.openxmlformats.org/officeDocument/2006/relationships/customXml" Target="../ink/ink89.xml"/><Relationship Id="rId69" Type="http://schemas.openxmlformats.org/officeDocument/2006/relationships/image" Target="../media/image91.png"/><Relationship Id="rId113" Type="http://schemas.openxmlformats.org/officeDocument/2006/relationships/image" Target="../media/image113.png"/><Relationship Id="rId118" Type="http://schemas.openxmlformats.org/officeDocument/2006/relationships/customXml" Target="../ink/ink116.xml"/><Relationship Id="rId80" Type="http://schemas.openxmlformats.org/officeDocument/2006/relationships/customXml" Target="../ink/ink97.xml"/><Relationship Id="rId85" Type="http://schemas.openxmlformats.org/officeDocument/2006/relationships/image" Target="../media/image99.png"/><Relationship Id="rId12" Type="http://schemas.openxmlformats.org/officeDocument/2006/relationships/customXml" Target="../ink/ink63.xml"/><Relationship Id="rId17" Type="http://schemas.openxmlformats.org/officeDocument/2006/relationships/image" Target="../media/image65.png"/><Relationship Id="rId33" Type="http://schemas.openxmlformats.org/officeDocument/2006/relationships/image" Target="../media/image73.png"/><Relationship Id="rId38" Type="http://schemas.openxmlformats.org/officeDocument/2006/relationships/customXml" Target="../ink/ink76.xml"/><Relationship Id="rId59" Type="http://schemas.openxmlformats.org/officeDocument/2006/relationships/image" Target="../media/image86.png"/><Relationship Id="rId103" Type="http://schemas.openxmlformats.org/officeDocument/2006/relationships/image" Target="../media/image108.png"/><Relationship Id="rId108" Type="http://schemas.openxmlformats.org/officeDocument/2006/relationships/customXml" Target="../ink/ink111.xml"/><Relationship Id="rId54" Type="http://schemas.openxmlformats.org/officeDocument/2006/relationships/customXml" Target="../ink/ink84.xml"/><Relationship Id="rId70" Type="http://schemas.openxmlformats.org/officeDocument/2006/relationships/customXml" Target="../ink/ink92.xml"/><Relationship Id="rId75" Type="http://schemas.openxmlformats.org/officeDocument/2006/relationships/image" Target="../media/image94.png"/><Relationship Id="rId91" Type="http://schemas.openxmlformats.org/officeDocument/2006/relationships/image" Target="../media/image102.png"/><Relationship Id="rId96" Type="http://schemas.openxmlformats.org/officeDocument/2006/relationships/customXml" Target="../ink/ink10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0.xml"/><Relationship Id="rId23" Type="http://schemas.openxmlformats.org/officeDocument/2006/relationships/image" Target="../media/image68.png"/><Relationship Id="rId28" Type="http://schemas.openxmlformats.org/officeDocument/2006/relationships/customXml" Target="../ink/ink71.xml"/><Relationship Id="rId49" Type="http://schemas.openxmlformats.org/officeDocument/2006/relationships/image" Target="../media/image81.png"/><Relationship Id="rId114" Type="http://schemas.openxmlformats.org/officeDocument/2006/relationships/customXml" Target="../ink/ink114.xml"/><Relationship Id="rId119" Type="http://schemas.openxmlformats.org/officeDocument/2006/relationships/image" Target="../media/image116.png"/><Relationship Id="rId10" Type="http://schemas.openxmlformats.org/officeDocument/2006/relationships/customXml" Target="../ink/ink62.xml"/><Relationship Id="rId31" Type="http://schemas.openxmlformats.org/officeDocument/2006/relationships/image" Target="../media/image72.png"/><Relationship Id="rId44" Type="http://schemas.openxmlformats.org/officeDocument/2006/relationships/customXml" Target="../ink/ink79.xml"/><Relationship Id="rId52" Type="http://schemas.openxmlformats.org/officeDocument/2006/relationships/customXml" Target="../ink/ink83.xml"/><Relationship Id="rId60" Type="http://schemas.openxmlformats.org/officeDocument/2006/relationships/customXml" Target="../ink/ink87.xml"/><Relationship Id="rId65" Type="http://schemas.openxmlformats.org/officeDocument/2006/relationships/image" Target="../media/image89.png"/><Relationship Id="rId73" Type="http://schemas.openxmlformats.org/officeDocument/2006/relationships/image" Target="../media/image93.png"/><Relationship Id="rId78" Type="http://schemas.openxmlformats.org/officeDocument/2006/relationships/customXml" Target="../ink/ink96.xml"/><Relationship Id="rId81" Type="http://schemas.openxmlformats.org/officeDocument/2006/relationships/image" Target="../media/image97.png"/><Relationship Id="rId86" Type="http://schemas.openxmlformats.org/officeDocument/2006/relationships/customXml" Target="../ink/ink100.xml"/><Relationship Id="rId94" Type="http://schemas.openxmlformats.org/officeDocument/2006/relationships/customXml" Target="../ink/ink104.xml"/><Relationship Id="rId99" Type="http://schemas.openxmlformats.org/officeDocument/2006/relationships/image" Target="../media/image106.png"/><Relationship Id="rId101" Type="http://schemas.openxmlformats.org/officeDocument/2006/relationships/image" Target="../media/image107.png"/><Relationship Id="rId4" Type="http://schemas.openxmlformats.org/officeDocument/2006/relationships/customXml" Target="../ink/ink59.xml"/><Relationship Id="rId9" Type="http://schemas.openxmlformats.org/officeDocument/2006/relationships/image" Target="../media/image61.png"/><Relationship Id="rId13" Type="http://schemas.openxmlformats.org/officeDocument/2006/relationships/image" Target="../media/image63.png"/><Relationship Id="rId18" Type="http://schemas.openxmlformats.org/officeDocument/2006/relationships/customXml" Target="../ink/ink66.xml"/><Relationship Id="rId39" Type="http://schemas.openxmlformats.org/officeDocument/2006/relationships/image" Target="../media/image76.png"/><Relationship Id="rId109" Type="http://schemas.openxmlformats.org/officeDocument/2006/relationships/image" Target="../media/image111.png"/><Relationship Id="rId34" Type="http://schemas.openxmlformats.org/officeDocument/2006/relationships/customXml" Target="../ink/ink74.xml"/><Relationship Id="rId50" Type="http://schemas.openxmlformats.org/officeDocument/2006/relationships/customXml" Target="../ink/ink82.xml"/><Relationship Id="rId55" Type="http://schemas.openxmlformats.org/officeDocument/2006/relationships/image" Target="../media/image84.png"/><Relationship Id="rId76" Type="http://schemas.openxmlformats.org/officeDocument/2006/relationships/customXml" Target="../ink/ink95.xml"/><Relationship Id="rId97" Type="http://schemas.openxmlformats.org/officeDocument/2006/relationships/image" Target="../media/image105.png"/><Relationship Id="rId104" Type="http://schemas.openxmlformats.org/officeDocument/2006/relationships/customXml" Target="../ink/ink109.xml"/><Relationship Id="rId7" Type="http://schemas.openxmlformats.org/officeDocument/2006/relationships/image" Target="../media/image60.png"/><Relationship Id="rId71" Type="http://schemas.openxmlformats.org/officeDocument/2006/relationships/image" Target="../media/image92.png"/><Relationship Id="rId92" Type="http://schemas.openxmlformats.org/officeDocument/2006/relationships/customXml" Target="../ink/ink103.xml"/><Relationship Id="rId2" Type="http://schemas.openxmlformats.org/officeDocument/2006/relationships/customXml" Target="../ink/ink58.xml"/><Relationship Id="rId29" Type="http://schemas.openxmlformats.org/officeDocument/2006/relationships/image" Target="../media/image71.png"/><Relationship Id="rId24" Type="http://schemas.openxmlformats.org/officeDocument/2006/relationships/customXml" Target="../ink/ink69.xml"/><Relationship Id="rId40" Type="http://schemas.openxmlformats.org/officeDocument/2006/relationships/customXml" Target="../ink/ink77.xml"/><Relationship Id="rId45" Type="http://schemas.openxmlformats.org/officeDocument/2006/relationships/image" Target="../media/image79.png"/><Relationship Id="rId66" Type="http://schemas.openxmlformats.org/officeDocument/2006/relationships/customXml" Target="../ink/ink90.xml"/><Relationship Id="rId87" Type="http://schemas.openxmlformats.org/officeDocument/2006/relationships/image" Target="../media/image100.png"/><Relationship Id="rId110" Type="http://schemas.openxmlformats.org/officeDocument/2006/relationships/customXml" Target="../ink/ink112.xml"/><Relationship Id="rId115" Type="http://schemas.openxmlformats.org/officeDocument/2006/relationships/image" Target="../media/image114.png"/><Relationship Id="rId61" Type="http://schemas.openxmlformats.org/officeDocument/2006/relationships/image" Target="../media/image87.png"/><Relationship Id="rId82" Type="http://schemas.openxmlformats.org/officeDocument/2006/relationships/customXml" Target="../ink/ink98.xml"/><Relationship Id="rId19" Type="http://schemas.openxmlformats.org/officeDocument/2006/relationships/image" Target="../media/image66.png"/><Relationship Id="rId14" Type="http://schemas.openxmlformats.org/officeDocument/2006/relationships/customXml" Target="../ink/ink64.xml"/><Relationship Id="rId30" Type="http://schemas.openxmlformats.org/officeDocument/2006/relationships/customXml" Target="../ink/ink72.xml"/><Relationship Id="rId35" Type="http://schemas.openxmlformats.org/officeDocument/2006/relationships/image" Target="../media/image74.png"/><Relationship Id="rId56" Type="http://schemas.openxmlformats.org/officeDocument/2006/relationships/customXml" Target="../ink/ink85.xml"/><Relationship Id="rId77" Type="http://schemas.openxmlformats.org/officeDocument/2006/relationships/image" Target="../media/image95.png"/><Relationship Id="rId100" Type="http://schemas.openxmlformats.org/officeDocument/2006/relationships/customXml" Target="../ink/ink107.xml"/><Relationship Id="rId105" Type="http://schemas.openxmlformats.org/officeDocument/2006/relationships/image" Target="../media/image109.png"/><Relationship Id="rId8" Type="http://schemas.openxmlformats.org/officeDocument/2006/relationships/customXml" Target="../ink/ink61.xml"/><Relationship Id="rId51" Type="http://schemas.openxmlformats.org/officeDocument/2006/relationships/image" Target="../media/image82.png"/><Relationship Id="rId72" Type="http://schemas.openxmlformats.org/officeDocument/2006/relationships/customXml" Target="../ink/ink93.xml"/><Relationship Id="rId93" Type="http://schemas.openxmlformats.org/officeDocument/2006/relationships/image" Target="../media/image103.png"/><Relationship Id="rId98" Type="http://schemas.openxmlformats.org/officeDocument/2006/relationships/customXml" Target="../ink/ink106.xml"/><Relationship Id="rId3" Type="http://schemas.openxmlformats.org/officeDocument/2006/relationships/image" Target="../media/image58.png"/><Relationship Id="rId25" Type="http://schemas.openxmlformats.org/officeDocument/2006/relationships/image" Target="../media/image69.png"/><Relationship Id="rId46" Type="http://schemas.openxmlformats.org/officeDocument/2006/relationships/customXml" Target="../ink/ink80.xml"/><Relationship Id="rId67" Type="http://schemas.openxmlformats.org/officeDocument/2006/relationships/image" Target="../media/image90.png"/><Relationship Id="rId116" Type="http://schemas.openxmlformats.org/officeDocument/2006/relationships/customXml" Target="../ink/ink115.xml"/><Relationship Id="rId20" Type="http://schemas.openxmlformats.org/officeDocument/2006/relationships/customXml" Target="../ink/ink67.xml"/><Relationship Id="rId41" Type="http://schemas.openxmlformats.org/officeDocument/2006/relationships/image" Target="../media/image77.png"/><Relationship Id="rId62" Type="http://schemas.openxmlformats.org/officeDocument/2006/relationships/customXml" Target="../ink/ink88.xml"/><Relationship Id="rId83" Type="http://schemas.openxmlformats.org/officeDocument/2006/relationships/image" Target="../media/image98.png"/><Relationship Id="rId88" Type="http://schemas.openxmlformats.org/officeDocument/2006/relationships/customXml" Target="../ink/ink101.xml"/><Relationship Id="rId111" Type="http://schemas.openxmlformats.org/officeDocument/2006/relationships/image" Target="../media/image112.png"/><Relationship Id="rId15" Type="http://schemas.openxmlformats.org/officeDocument/2006/relationships/image" Target="../media/image64.png"/><Relationship Id="rId36" Type="http://schemas.openxmlformats.org/officeDocument/2006/relationships/customXml" Target="../ink/ink75.xml"/><Relationship Id="rId57" Type="http://schemas.openxmlformats.org/officeDocument/2006/relationships/image" Target="../media/image85.png"/><Relationship Id="rId106" Type="http://schemas.openxmlformats.org/officeDocument/2006/relationships/customXml" Target="../ink/ink1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0.xml"/><Relationship Id="rId3" Type="http://schemas.openxmlformats.org/officeDocument/2006/relationships/image" Target="../media/image117.png"/><Relationship Id="rId7" Type="http://schemas.openxmlformats.org/officeDocument/2006/relationships/image" Target="../media/image119.png"/><Relationship Id="rId2" Type="http://schemas.openxmlformats.org/officeDocument/2006/relationships/customXml" Target="../ink/ink1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9.xml"/><Relationship Id="rId5" Type="http://schemas.openxmlformats.org/officeDocument/2006/relationships/image" Target="../media/image118.png"/><Relationship Id="rId4" Type="http://schemas.openxmlformats.org/officeDocument/2006/relationships/customXml" Target="../ink/ink118.xml"/><Relationship Id="rId9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6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8651" y="1334765"/>
            <a:ext cx="6748963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elements;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T </a:t>
            </a:r>
            <a:r>
              <a:rPr lang="fr-F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(T </a:t>
            </a:r>
            <a:r>
              <a:rPr lang="fr-F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{…}</a:t>
            </a:r>
          </a:p>
          <a:p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fr-F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getNumElements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getLastElement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rr2 = new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rr.add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rr.add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rr2.add("three");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rr.getNumElements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+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added");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("Last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was " +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rr.getLastElement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0" y="1257300"/>
            <a:ext cx="325755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/>
              <a:t>Will the main method compile?</a:t>
            </a:r>
          </a:p>
          <a:p>
            <a:pPr marL="257175" indent="-257175">
              <a:buAutoNum type="alphaUcPeriod"/>
            </a:pPr>
            <a:r>
              <a:rPr lang="en-US" sz="1650" dirty="0"/>
              <a:t>Yes</a:t>
            </a:r>
          </a:p>
          <a:p>
            <a:pPr marL="257175" indent="-257175">
              <a:buAutoNum type="alphaUcPeriod"/>
            </a:pPr>
            <a:r>
              <a:rPr lang="en-US" sz="1650" dirty="0"/>
              <a:t>No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Autofit/>
          </a:bodyPr>
          <a:lstStyle/>
          <a:p>
            <a:r>
              <a:rPr lang="en-US" dirty="0"/>
              <a:t>Java Generics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43FDAD-B31B-46C9-AB91-E3AA6D1E764A}"/>
              </a:ext>
            </a:extLst>
          </p:cNvPr>
          <p:cNvGrpSpPr/>
          <p:nvPr/>
        </p:nvGrpSpPr>
        <p:grpSpPr>
          <a:xfrm>
            <a:off x="612649" y="3130099"/>
            <a:ext cx="180000" cy="1774080"/>
            <a:chOff x="612649" y="3130099"/>
            <a:chExt cx="180000" cy="177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5DD96CB-1F8C-47D0-9817-932E47B235D2}"/>
                    </a:ext>
                  </a:extLst>
                </p14:cNvPr>
                <p14:cNvContentPartPr/>
                <p14:nvPr/>
              </p14:nvContentPartPr>
              <p14:xfrm>
                <a:off x="696529" y="3130099"/>
                <a:ext cx="96120" cy="194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5DD96CB-1F8C-47D0-9817-932E47B235D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7529" y="3121099"/>
                  <a:ext cx="1137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1FF77F8-96A3-4415-BE4B-07480177DCA5}"/>
                    </a:ext>
                  </a:extLst>
                </p14:cNvPr>
                <p14:cNvContentPartPr/>
                <p14:nvPr/>
              </p14:nvContentPartPr>
              <p14:xfrm>
                <a:off x="612649" y="3140179"/>
                <a:ext cx="138960" cy="1764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1FF77F8-96A3-4415-BE4B-07480177DCA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3649" y="3131179"/>
                  <a:ext cx="156600" cy="178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38EBA51-24E8-4C40-BCFA-6FDF694CB906}"/>
              </a:ext>
            </a:extLst>
          </p:cNvPr>
          <p:cNvGrpSpPr/>
          <p:nvPr/>
        </p:nvGrpSpPr>
        <p:grpSpPr>
          <a:xfrm>
            <a:off x="5199049" y="1627819"/>
            <a:ext cx="577440" cy="430920"/>
            <a:chOff x="5199049" y="1627819"/>
            <a:chExt cx="577440" cy="43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A90E9D3-FCDC-450E-9D67-7C702BE9BC02}"/>
                    </a:ext>
                  </a:extLst>
                </p14:cNvPr>
                <p14:cNvContentPartPr/>
                <p14:nvPr/>
              </p14:nvContentPartPr>
              <p14:xfrm>
                <a:off x="5199049" y="1669939"/>
                <a:ext cx="130320" cy="91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A90E9D3-FCDC-450E-9D67-7C702BE9BC0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190409" y="1661299"/>
                  <a:ext cx="1479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29CA166-C6C6-4CA9-9FCD-836AE4E6720A}"/>
                    </a:ext>
                  </a:extLst>
                </p14:cNvPr>
                <p14:cNvContentPartPr/>
                <p14:nvPr/>
              </p14:nvContentPartPr>
              <p14:xfrm>
                <a:off x="5408209" y="1627819"/>
                <a:ext cx="12960" cy="147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29CA166-C6C6-4CA9-9FCD-836AE4E6720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399209" y="1619179"/>
                  <a:ext cx="306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CECB7D1-6262-4E77-B925-1B4EE689CACA}"/>
                    </a:ext>
                  </a:extLst>
                </p14:cNvPr>
                <p14:cNvContentPartPr/>
                <p14:nvPr/>
              </p14:nvContentPartPr>
              <p14:xfrm>
                <a:off x="5226409" y="1923379"/>
                <a:ext cx="58680" cy="26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CECB7D1-6262-4E77-B925-1B4EE689CAC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217769" y="1914379"/>
                  <a:ext cx="763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1DDAEBB-BBA8-4336-BFF7-A3E488F375FA}"/>
                    </a:ext>
                  </a:extLst>
                </p14:cNvPr>
                <p14:cNvContentPartPr/>
                <p14:nvPr/>
              </p14:nvContentPartPr>
              <p14:xfrm>
                <a:off x="5210569" y="1929499"/>
                <a:ext cx="67320" cy="128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1DDAEBB-BBA8-4336-BFF7-A3E488F375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201929" y="1920499"/>
                  <a:ext cx="849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EC6F32C-D8EB-49E5-905B-CC7CF5DCA39A}"/>
                    </a:ext>
                  </a:extLst>
                </p14:cNvPr>
                <p14:cNvContentPartPr/>
                <p14:nvPr/>
              </p14:nvContentPartPr>
              <p14:xfrm>
                <a:off x="5319649" y="1906819"/>
                <a:ext cx="80640" cy="38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EC6F32C-D8EB-49E5-905B-CC7CF5DCA39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11009" y="1898179"/>
                  <a:ext cx="982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C619577-D7FE-4700-B304-59299B420C93}"/>
                    </a:ext>
                  </a:extLst>
                </p14:cNvPr>
                <p14:cNvContentPartPr/>
                <p14:nvPr/>
              </p14:nvContentPartPr>
              <p14:xfrm>
                <a:off x="5316769" y="1955779"/>
                <a:ext cx="86040" cy="102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C619577-D7FE-4700-B304-59299B420C9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307769" y="1946779"/>
                  <a:ext cx="1036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98E34A5-5489-47FD-AA56-4ABC9F7D116E}"/>
                    </a:ext>
                  </a:extLst>
                </p14:cNvPr>
                <p14:cNvContentPartPr/>
                <p14:nvPr/>
              </p14:nvContentPartPr>
              <p14:xfrm>
                <a:off x="5497489" y="1811419"/>
                <a:ext cx="279000" cy="243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98E34A5-5489-47FD-AA56-4ABC9F7D116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488849" y="1802779"/>
                  <a:ext cx="296640" cy="26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2093682-6BFC-4F45-A2AB-03AA506C4566}"/>
                  </a:ext>
                </a:extLst>
              </p14:cNvPr>
              <p14:cNvContentPartPr/>
              <p14:nvPr/>
            </p14:nvContentPartPr>
            <p14:xfrm>
              <a:off x="2797489" y="3211819"/>
              <a:ext cx="357120" cy="498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2093682-6BFC-4F45-A2AB-03AA506C456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88489" y="3203179"/>
                <a:ext cx="37476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6E4A312-3DC6-4F51-A9BE-921F6D96D15E}"/>
                  </a:ext>
                </a:extLst>
              </p14:cNvPr>
              <p14:cNvContentPartPr/>
              <p14:nvPr/>
            </p14:nvContentPartPr>
            <p14:xfrm>
              <a:off x="5736889" y="3151339"/>
              <a:ext cx="428040" cy="5778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6E4A312-3DC6-4F51-A9BE-921F6D96D15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727889" y="3142339"/>
                <a:ext cx="445680" cy="5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D406287-FE48-4353-AAE7-E1E0FEDF2492}"/>
                  </a:ext>
                </a:extLst>
              </p14:cNvPr>
              <p14:cNvContentPartPr/>
              <p14:nvPr/>
            </p14:nvContentPartPr>
            <p14:xfrm>
              <a:off x="3853369" y="1011499"/>
              <a:ext cx="124560" cy="2700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D406287-FE48-4353-AAE7-E1E0FEDF249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844729" y="1002859"/>
                <a:ext cx="142200" cy="28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6742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6057" y="1349873"/>
            <a:ext cx="7165744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elements = new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&lt;T&gt;();  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T </a:t>
            </a:r>
            <a:r>
              <a:rPr lang="fr-F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(T </a:t>
            </a:r>
            <a:r>
              <a:rPr lang="fr-F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{…}</a:t>
            </a:r>
          </a:p>
          <a:p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fr-F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getNumElements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getLastElement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rr2 = new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rr.add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rr.add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rr2.add("three");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rr.getNumElements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+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added");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("Last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was " +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rr.getLastElement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98207" y="1407023"/>
            <a:ext cx="2879634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/>
              <a:t>Will the main method compile?</a:t>
            </a:r>
          </a:p>
          <a:p>
            <a:pPr marL="257175" indent="-257175">
              <a:buAutoNum type="alphaUcPeriod"/>
            </a:pPr>
            <a:r>
              <a:rPr lang="en-US" sz="1650" dirty="0"/>
              <a:t>Yes</a:t>
            </a:r>
          </a:p>
          <a:p>
            <a:pPr marL="257175" indent="-257175">
              <a:buAutoNum type="alphaUcPeriod"/>
            </a:pPr>
            <a:r>
              <a:rPr lang="en-US" sz="1650" dirty="0"/>
              <a:t>No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Autofit/>
          </a:bodyPr>
          <a:lstStyle/>
          <a:p>
            <a:r>
              <a:rPr lang="en-US" dirty="0"/>
              <a:t>Java Generics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5BBF525-3E6D-4762-834A-EA71B3879F9B}"/>
                  </a:ext>
                </a:extLst>
              </p14:cNvPr>
              <p14:cNvContentPartPr/>
              <p14:nvPr/>
            </p14:nvContentPartPr>
            <p14:xfrm>
              <a:off x="6133440" y="2072059"/>
              <a:ext cx="112680" cy="157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5BBF525-3E6D-4762-834A-EA71B3879F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24440" y="2063419"/>
                <a:ext cx="130320" cy="17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F0C5A8FA-D2A7-4A70-89C9-2AEAB3509388}"/>
              </a:ext>
            </a:extLst>
          </p:cNvPr>
          <p:cNvGrpSpPr/>
          <p:nvPr/>
        </p:nvGrpSpPr>
        <p:grpSpPr>
          <a:xfrm>
            <a:off x="6038760" y="1705219"/>
            <a:ext cx="585360" cy="258840"/>
            <a:chOff x="6038760" y="1705219"/>
            <a:chExt cx="585360" cy="25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AF5977C-6B2C-4BC1-8322-37B992D38AB7}"/>
                    </a:ext>
                  </a:extLst>
                </p14:cNvPr>
                <p14:cNvContentPartPr/>
                <p14:nvPr/>
              </p14:nvContentPartPr>
              <p14:xfrm>
                <a:off x="6038760" y="1800619"/>
                <a:ext cx="169200" cy="1634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AF5977C-6B2C-4BC1-8322-37B992D38A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29760" y="1791619"/>
                  <a:ext cx="1868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C4D519-CFAA-46F9-9763-BC6B45F19E64}"/>
                    </a:ext>
                  </a:extLst>
                </p14:cNvPr>
                <p14:cNvContentPartPr/>
                <p14:nvPr/>
              </p14:nvContentPartPr>
              <p14:xfrm>
                <a:off x="6258360" y="1787299"/>
                <a:ext cx="34200" cy="137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C4D519-CFAA-46F9-9763-BC6B45F19E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249720" y="1778299"/>
                  <a:ext cx="518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71C5E9B-9599-490E-BD22-D7171AB3E8AA}"/>
                    </a:ext>
                  </a:extLst>
                </p14:cNvPr>
                <p14:cNvContentPartPr/>
                <p14:nvPr/>
              </p14:nvContentPartPr>
              <p14:xfrm>
                <a:off x="6368880" y="1705219"/>
                <a:ext cx="255240" cy="246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71C5E9B-9599-490E-BD22-D7171AB3E8A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59880" y="1696579"/>
                  <a:ext cx="272880" cy="26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C51AD9-2543-4413-B710-598927B0B859}"/>
              </a:ext>
            </a:extLst>
          </p:cNvPr>
          <p:cNvGrpSpPr/>
          <p:nvPr/>
        </p:nvGrpSpPr>
        <p:grpSpPr>
          <a:xfrm>
            <a:off x="2725320" y="3424579"/>
            <a:ext cx="1187640" cy="33840"/>
            <a:chOff x="2725320" y="3424579"/>
            <a:chExt cx="1187640" cy="3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ED33166-6BE2-4DDF-A654-51CBC3101238}"/>
                    </a:ext>
                  </a:extLst>
                </p14:cNvPr>
                <p14:cNvContentPartPr/>
                <p14:nvPr/>
              </p14:nvContentPartPr>
              <p14:xfrm>
                <a:off x="3706680" y="3449779"/>
                <a:ext cx="206280" cy="8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ED33166-6BE2-4DDF-A654-51CBC310123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698040" y="3441139"/>
                  <a:ext cx="2239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50DD52B-37F4-4F2C-ABBC-F6A8F782804F}"/>
                    </a:ext>
                  </a:extLst>
                </p14:cNvPr>
                <p14:cNvContentPartPr/>
                <p14:nvPr/>
              </p14:nvContentPartPr>
              <p14:xfrm>
                <a:off x="2725320" y="3424579"/>
                <a:ext cx="921600" cy="32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50DD52B-37F4-4F2C-ABBC-F6A8F782804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716320" y="3415939"/>
                  <a:ext cx="939240" cy="4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A6AD619-89D9-4BB8-80F2-212B68A76AA6}"/>
                  </a:ext>
                </a:extLst>
              </p14:cNvPr>
              <p14:cNvContentPartPr/>
              <p14:nvPr/>
            </p14:nvContentPartPr>
            <p14:xfrm>
              <a:off x="6332880" y="3413779"/>
              <a:ext cx="816120" cy="91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A6AD619-89D9-4BB8-80F2-212B68A76AA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23880" y="3405139"/>
                <a:ext cx="833760" cy="10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0D91E9AF-DC58-4656-945C-E912ECDB30AF}"/>
              </a:ext>
            </a:extLst>
          </p:cNvPr>
          <p:cNvGrpSpPr/>
          <p:nvPr/>
        </p:nvGrpSpPr>
        <p:grpSpPr>
          <a:xfrm>
            <a:off x="3680040" y="1003219"/>
            <a:ext cx="940320" cy="331200"/>
            <a:chOff x="3680040" y="1003219"/>
            <a:chExt cx="940320" cy="33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F7FC5F0-2811-45C5-BB03-295AD1BFB3D5}"/>
                    </a:ext>
                  </a:extLst>
                </p14:cNvPr>
                <p14:cNvContentPartPr/>
                <p14:nvPr/>
              </p14:nvContentPartPr>
              <p14:xfrm>
                <a:off x="3680040" y="1063699"/>
                <a:ext cx="166320" cy="106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F7FC5F0-2811-45C5-BB03-295AD1BFB3D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671040" y="1054699"/>
                  <a:ext cx="1839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7F3FFE3-F77D-433E-AA77-0067386D7219}"/>
                    </a:ext>
                  </a:extLst>
                </p14:cNvPr>
                <p14:cNvContentPartPr/>
                <p14:nvPr/>
              </p14:nvContentPartPr>
              <p14:xfrm>
                <a:off x="3704880" y="1083499"/>
                <a:ext cx="180720" cy="247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7F3FFE3-F77D-433E-AA77-0067386D721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695880" y="1074499"/>
                  <a:ext cx="1983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8C1EFB5-63B7-431A-B101-3171405EBD69}"/>
                    </a:ext>
                  </a:extLst>
                </p14:cNvPr>
                <p14:cNvContentPartPr/>
                <p14:nvPr/>
              </p14:nvContentPartPr>
              <p14:xfrm>
                <a:off x="3882360" y="1187899"/>
                <a:ext cx="122040" cy="146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8C1EFB5-63B7-431A-B101-3171405EBD6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873360" y="1179259"/>
                  <a:ext cx="139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E020FC6-0C3F-4680-9803-EFDD5CC21733}"/>
                    </a:ext>
                  </a:extLst>
                </p14:cNvPr>
                <p14:cNvContentPartPr/>
                <p14:nvPr/>
              </p14:nvContentPartPr>
              <p14:xfrm>
                <a:off x="4018080" y="1003219"/>
                <a:ext cx="108720" cy="251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E020FC6-0C3F-4680-9803-EFDD5CC2173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09080" y="994579"/>
                  <a:ext cx="1263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0B4FCD3-3DAC-4CD9-B9B0-56716882190F}"/>
                    </a:ext>
                  </a:extLst>
                </p14:cNvPr>
                <p14:cNvContentPartPr/>
                <p14:nvPr/>
              </p14:nvContentPartPr>
              <p14:xfrm>
                <a:off x="4192320" y="1137499"/>
                <a:ext cx="76320" cy="95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0B4FCD3-3DAC-4CD9-B9B0-56716882190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83320" y="1128499"/>
                  <a:ext cx="939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51C9B2E-F2AB-414A-95F3-19BEB29F083B}"/>
                    </a:ext>
                  </a:extLst>
                </p14:cNvPr>
                <p14:cNvContentPartPr/>
                <p14:nvPr/>
              </p14:nvContentPartPr>
              <p14:xfrm>
                <a:off x="4297800" y="1123819"/>
                <a:ext cx="83880" cy="198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51C9B2E-F2AB-414A-95F3-19BEB29F083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288800" y="1115179"/>
                  <a:ext cx="1015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FDE0E3C-6C37-4086-AEDD-3AF54C594AFA}"/>
                    </a:ext>
                  </a:extLst>
                </p14:cNvPr>
                <p14:cNvContentPartPr/>
                <p14:nvPr/>
              </p14:nvContentPartPr>
              <p14:xfrm>
                <a:off x="4410480" y="1124539"/>
                <a:ext cx="50040" cy="91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FDE0E3C-6C37-4086-AEDD-3AF54C594AF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401840" y="1115899"/>
                  <a:ext cx="676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14D99A6-FF77-407B-AF45-9F63A6F87A57}"/>
                    </a:ext>
                  </a:extLst>
                </p14:cNvPr>
                <p14:cNvContentPartPr/>
                <p14:nvPr/>
              </p14:nvContentPartPr>
              <p14:xfrm>
                <a:off x="4536120" y="1088539"/>
                <a:ext cx="84240" cy="133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14D99A6-FF77-407B-AF45-9F63A6F87A5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527480" y="1079899"/>
                  <a:ext cx="10188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6D2105-ECA2-4ECF-A89E-A9EBCD5EF0CE}"/>
              </a:ext>
            </a:extLst>
          </p:cNvPr>
          <p:cNvGrpSpPr/>
          <p:nvPr/>
        </p:nvGrpSpPr>
        <p:grpSpPr>
          <a:xfrm>
            <a:off x="872760" y="3636259"/>
            <a:ext cx="159480" cy="399960"/>
            <a:chOff x="872760" y="3636259"/>
            <a:chExt cx="159480" cy="39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B2538B0-2B29-462D-A735-535DE4D767F4}"/>
                    </a:ext>
                  </a:extLst>
                </p14:cNvPr>
                <p14:cNvContentPartPr/>
                <p14:nvPr/>
              </p14:nvContentPartPr>
              <p14:xfrm>
                <a:off x="941880" y="3636259"/>
                <a:ext cx="90360" cy="58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B2538B0-2B29-462D-A735-535DE4D767F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32880" y="3627619"/>
                  <a:ext cx="1080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3DD2C7D-8F5B-44F2-97CB-9AB834D51DB3}"/>
                    </a:ext>
                  </a:extLst>
                </p14:cNvPr>
                <p14:cNvContentPartPr/>
                <p14:nvPr/>
              </p14:nvContentPartPr>
              <p14:xfrm>
                <a:off x="872760" y="3741019"/>
                <a:ext cx="122040" cy="295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3DD2C7D-8F5B-44F2-97CB-9AB834D51D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63760" y="3732379"/>
                  <a:ext cx="139680" cy="31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8D10390-58E1-4A3B-B431-876F61D5BDC6}"/>
                  </a:ext>
                </a:extLst>
              </p14:cNvPr>
              <p14:cNvContentPartPr/>
              <p14:nvPr/>
            </p14:nvContentPartPr>
            <p14:xfrm>
              <a:off x="3365040" y="4482979"/>
              <a:ext cx="1342800" cy="176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8D10390-58E1-4A3B-B431-876F61D5BDC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356040" y="4473979"/>
                <a:ext cx="136044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C869460-4F2B-4B0A-8A2D-34903A9C41AE}"/>
                  </a:ext>
                </a:extLst>
              </p14:cNvPr>
              <p14:cNvContentPartPr/>
              <p14:nvPr/>
            </p14:nvContentPartPr>
            <p14:xfrm>
              <a:off x="5059200" y="4633819"/>
              <a:ext cx="1609200" cy="1195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C869460-4F2B-4B0A-8A2D-34903A9C41A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050560" y="4624819"/>
                <a:ext cx="162684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503A54E-502A-4828-BE3F-EB1305C49FB8}"/>
                  </a:ext>
                </a:extLst>
              </p14:cNvPr>
              <p14:cNvContentPartPr/>
              <p14:nvPr/>
            </p14:nvContentPartPr>
            <p14:xfrm>
              <a:off x="1535160" y="2849299"/>
              <a:ext cx="46800" cy="43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503A54E-502A-4828-BE3F-EB1305C49FB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526160" y="2840659"/>
                <a:ext cx="6444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D52CB07-20BC-48E1-BC9C-DE51284ABA2C}"/>
                  </a:ext>
                </a:extLst>
              </p14:cNvPr>
              <p14:cNvContentPartPr/>
              <p14:nvPr/>
            </p14:nvContentPartPr>
            <p14:xfrm>
              <a:off x="2691480" y="3687739"/>
              <a:ext cx="880200" cy="327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D52CB07-20BC-48E1-BC9C-DE51284ABA2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682480" y="3679099"/>
                <a:ext cx="89784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A7E6F7F1-DF9A-46BA-837C-A3E0EE3E9902}"/>
              </a:ext>
            </a:extLst>
          </p:cNvPr>
          <p:cNvGrpSpPr/>
          <p:nvPr/>
        </p:nvGrpSpPr>
        <p:grpSpPr>
          <a:xfrm>
            <a:off x="3694800" y="557179"/>
            <a:ext cx="831240" cy="362160"/>
            <a:chOff x="3694800" y="557179"/>
            <a:chExt cx="831240" cy="36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A9E2A85-3415-4BFA-BC84-BF46F38951AE}"/>
                    </a:ext>
                  </a:extLst>
                </p14:cNvPr>
                <p14:cNvContentPartPr/>
                <p14:nvPr/>
              </p14:nvContentPartPr>
              <p14:xfrm>
                <a:off x="3694800" y="616219"/>
                <a:ext cx="158760" cy="205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A9E2A85-3415-4BFA-BC84-BF46F38951A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686160" y="607219"/>
                  <a:ext cx="1764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E1A1A63-A76E-421E-BC75-E4649F98C194}"/>
                    </a:ext>
                  </a:extLst>
                </p14:cNvPr>
                <p14:cNvContentPartPr/>
                <p14:nvPr/>
              </p14:nvContentPartPr>
              <p14:xfrm>
                <a:off x="3978480" y="557179"/>
                <a:ext cx="14400" cy="310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E1A1A63-A76E-421E-BC75-E4649F98C19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969840" y="548179"/>
                  <a:ext cx="320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CEB37D4-FC67-4459-A598-917E04B37FDA}"/>
                    </a:ext>
                  </a:extLst>
                </p14:cNvPr>
                <p14:cNvContentPartPr/>
                <p14:nvPr/>
              </p14:nvContentPartPr>
              <p14:xfrm>
                <a:off x="3906480" y="701899"/>
                <a:ext cx="317880" cy="108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CEB37D4-FC67-4459-A598-917E04B37FD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897480" y="693259"/>
                  <a:ext cx="3355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9038C8D-A963-4C99-B2F8-8CB40B58BECD}"/>
                    </a:ext>
                  </a:extLst>
                </p14:cNvPr>
                <p14:cNvContentPartPr/>
                <p14:nvPr/>
              </p14:nvContentPartPr>
              <p14:xfrm>
                <a:off x="4269000" y="687859"/>
                <a:ext cx="154440" cy="114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9038C8D-A963-4C99-B2F8-8CB40B58BEC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260000" y="678859"/>
                  <a:ext cx="172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158E5D9-EA18-4479-8531-436378C4473D}"/>
                    </a:ext>
                  </a:extLst>
                </p14:cNvPr>
                <p14:cNvContentPartPr/>
                <p14:nvPr/>
              </p14:nvContentPartPr>
              <p14:xfrm>
                <a:off x="4424520" y="707659"/>
                <a:ext cx="101520" cy="211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158E5D9-EA18-4479-8531-436378C4473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415880" y="698659"/>
                  <a:ext cx="119160" cy="22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C15188E-B5D1-4397-BAEA-0BB8D13D50E1}"/>
                  </a:ext>
                </a:extLst>
              </p14:cNvPr>
              <p14:cNvContentPartPr/>
              <p14:nvPr/>
            </p14:nvContentPartPr>
            <p14:xfrm>
              <a:off x="6395520" y="3638059"/>
              <a:ext cx="658800" cy="442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C15188E-B5D1-4397-BAEA-0BB8D13D50E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386520" y="3629059"/>
                <a:ext cx="67644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E679B38-19B2-45E2-9BB3-628FDEFD18D7}"/>
                  </a:ext>
                </a:extLst>
              </p14:cNvPr>
              <p14:cNvContentPartPr/>
              <p14:nvPr/>
            </p14:nvContentPartPr>
            <p14:xfrm>
              <a:off x="499080" y="4173739"/>
              <a:ext cx="454680" cy="1274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E679B38-19B2-45E2-9BB3-628FDEFD18D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90080" y="4164739"/>
                <a:ext cx="47232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C04F1E6-A19A-4693-B6E4-92850FF2A8C2}"/>
                  </a:ext>
                </a:extLst>
              </p14:cNvPr>
              <p14:cNvContentPartPr/>
              <p14:nvPr/>
            </p14:nvContentPartPr>
            <p14:xfrm>
              <a:off x="1826040" y="4258699"/>
              <a:ext cx="751320" cy="381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C04F1E6-A19A-4693-B6E4-92850FF2A8C2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817400" y="4250059"/>
                <a:ext cx="76896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86612BC-DF08-4CBB-910E-AE92143F3D0E}"/>
                  </a:ext>
                </a:extLst>
              </p14:cNvPr>
              <p14:cNvContentPartPr/>
              <p14:nvPr/>
            </p14:nvContentPartPr>
            <p14:xfrm>
              <a:off x="6809520" y="2916619"/>
              <a:ext cx="118800" cy="2721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86612BC-DF08-4CBB-910E-AE92143F3D0E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800520" y="2907979"/>
                <a:ext cx="136440" cy="28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67A87C9D-B90A-4824-80BF-A8B2EBAC3D34}"/>
              </a:ext>
            </a:extLst>
          </p:cNvPr>
          <p:cNvGrpSpPr/>
          <p:nvPr/>
        </p:nvGrpSpPr>
        <p:grpSpPr>
          <a:xfrm>
            <a:off x="3016560" y="3760459"/>
            <a:ext cx="485640" cy="240480"/>
            <a:chOff x="3016560" y="3760459"/>
            <a:chExt cx="485640" cy="24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CC0D693-F8D3-4B6B-9A63-36DE415B390B}"/>
                    </a:ext>
                  </a:extLst>
                </p14:cNvPr>
                <p14:cNvContentPartPr/>
                <p14:nvPr/>
              </p14:nvContentPartPr>
              <p14:xfrm>
                <a:off x="3064800" y="3784939"/>
                <a:ext cx="24840" cy="202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CC0D693-F8D3-4B6B-9A63-36DE415B390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056160" y="3775939"/>
                  <a:ext cx="424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5F6419-9FB3-4EE0-B288-4F3DC11D9AAB}"/>
                    </a:ext>
                  </a:extLst>
                </p14:cNvPr>
                <p14:cNvContentPartPr/>
                <p14:nvPr/>
              </p14:nvContentPartPr>
              <p14:xfrm>
                <a:off x="3016560" y="3760459"/>
                <a:ext cx="139680" cy="81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5F6419-9FB3-4EE0-B288-4F3DC11D9AA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007560" y="3751459"/>
                  <a:ext cx="1573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C009ACC-9EC2-4F82-8E97-8F4D8AFDE30C}"/>
                    </a:ext>
                  </a:extLst>
                </p14:cNvPr>
                <p14:cNvContentPartPr/>
                <p14:nvPr/>
              </p14:nvContentPartPr>
              <p14:xfrm>
                <a:off x="3393840" y="3848659"/>
                <a:ext cx="99360" cy="152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C009ACC-9EC2-4F82-8E97-8F4D8AFDE30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384840" y="3840019"/>
                  <a:ext cx="1170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631DE97-4989-4C22-B415-51296D2E4A8E}"/>
                    </a:ext>
                  </a:extLst>
                </p14:cNvPr>
                <p14:cNvContentPartPr/>
                <p14:nvPr/>
              </p14:nvContentPartPr>
              <p14:xfrm>
                <a:off x="3357840" y="3842539"/>
                <a:ext cx="144360" cy="60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631DE97-4989-4C22-B415-51296D2E4A8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348840" y="3833539"/>
                  <a:ext cx="162000" cy="78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32257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3C6B-12A3-4B9A-B907-400B7E51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72804-ECA3-4C8D-8465-6F27AFFC5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You are not allowed to use Generics </a:t>
            </a:r>
            <a:r>
              <a:rPr lang="en-US"/>
              <a:t>as follows</a:t>
            </a:r>
          </a:p>
          <a:p>
            <a:r>
              <a:rPr lang="en-US" dirty="0"/>
              <a:t>In creating an object of that type: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 T() // error</a:t>
            </a:r>
          </a:p>
          <a:p>
            <a:r>
              <a:rPr lang="en-US" dirty="0"/>
              <a:t>In creating an array with elements of that type: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 T[100] // error</a:t>
            </a:r>
          </a:p>
          <a:p>
            <a:r>
              <a:rPr lang="en-US" dirty="0"/>
              <a:t>As an argument to </a:t>
            </a:r>
            <a:r>
              <a:rPr lang="en-US" dirty="0" err="1"/>
              <a:t>instanceof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 // error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Note: To ensure that certain methods can be called, we can constrain the generic type to be subclass of an interface or class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MyGenerics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&lt;E extends Comparable&gt;{ ………}</a:t>
            </a:r>
          </a:p>
          <a:p>
            <a:pPr marL="0" indent="0">
              <a:buNone/>
            </a:pPr>
            <a:br>
              <a:rPr lang="en-US" dirty="0"/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B98AFA-FBA4-43BC-8394-87AC0F7F0947}"/>
                  </a:ext>
                </a:extLst>
              </p14:cNvPr>
              <p14:cNvContentPartPr/>
              <p14:nvPr/>
            </p14:nvContentPartPr>
            <p14:xfrm>
              <a:off x="845209" y="2129659"/>
              <a:ext cx="963720" cy="60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B98AFA-FBA4-43BC-8394-87AC0F7F09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6209" y="2120659"/>
                <a:ext cx="98136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2811F6F-5376-43E8-814D-3B3C572623B9}"/>
                  </a:ext>
                </a:extLst>
              </p14:cNvPr>
              <p14:cNvContentPartPr/>
              <p14:nvPr/>
            </p14:nvContentPartPr>
            <p14:xfrm>
              <a:off x="860689" y="2617099"/>
              <a:ext cx="1239480" cy="21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2811F6F-5376-43E8-814D-3B3C572623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2049" y="2608099"/>
                <a:ext cx="12571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8F1065F-E2BE-46D5-987F-E620E4BE59C9}"/>
                  </a:ext>
                </a:extLst>
              </p14:cNvPr>
              <p14:cNvContentPartPr/>
              <p14:nvPr/>
            </p14:nvContentPartPr>
            <p14:xfrm>
              <a:off x="888769" y="3104899"/>
              <a:ext cx="2431080" cy="47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8F1065F-E2BE-46D5-987F-E620E4BE59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9769" y="3095899"/>
                <a:ext cx="24487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424589D-132D-4959-AB06-A3CA78FA5124}"/>
                  </a:ext>
                </a:extLst>
              </p14:cNvPr>
              <p14:cNvContentPartPr/>
              <p14:nvPr/>
            </p14:nvContentPartPr>
            <p14:xfrm>
              <a:off x="4534129" y="3700339"/>
              <a:ext cx="561600" cy="35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424589D-132D-4959-AB06-A3CA78FA51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25129" y="3691699"/>
                <a:ext cx="5792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DFD22A8-6D91-416D-B9DE-F07D6CE0F573}"/>
                  </a:ext>
                </a:extLst>
              </p14:cNvPr>
              <p14:cNvContentPartPr/>
              <p14:nvPr/>
            </p14:nvContentPartPr>
            <p14:xfrm>
              <a:off x="6975649" y="3703579"/>
              <a:ext cx="1047600" cy="30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DFD22A8-6D91-416D-B9DE-F07D6CE0F57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66649" y="3694939"/>
                <a:ext cx="106524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3A2605C-CF9B-4556-B86C-D30750690417}"/>
                  </a:ext>
                </a:extLst>
              </p14:cNvPr>
              <p14:cNvContentPartPr/>
              <p14:nvPr/>
            </p14:nvContentPartPr>
            <p14:xfrm>
              <a:off x="1161649" y="3808699"/>
              <a:ext cx="654480" cy="54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3A2605C-CF9B-4556-B86C-D3075069041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53009" y="3799699"/>
                <a:ext cx="672120" cy="7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BA740C44-CD64-445D-9CDA-01AC22918A2F}"/>
              </a:ext>
            </a:extLst>
          </p:cNvPr>
          <p:cNvGrpSpPr/>
          <p:nvPr/>
        </p:nvGrpSpPr>
        <p:grpSpPr>
          <a:xfrm>
            <a:off x="2957329" y="4285699"/>
            <a:ext cx="2136600" cy="428400"/>
            <a:chOff x="2957329" y="4285699"/>
            <a:chExt cx="2136600" cy="42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E20E378-9497-4A2F-8A7D-131CA2243E40}"/>
                    </a:ext>
                  </a:extLst>
                </p14:cNvPr>
                <p14:cNvContentPartPr/>
                <p14:nvPr/>
              </p14:nvContentPartPr>
              <p14:xfrm>
                <a:off x="2957329" y="4364179"/>
                <a:ext cx="276120" cy="221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E20E378-9497-4A2F-8A7D-131CA2243E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48689" y="4355179"/>
                  <a:ext cx="2937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5307ED8-7037-4483-A0C0-0DBB2018898C}"/>
                    </a:ext>
                  </a:extLst>
                </p14:cNvPr>
                <p14:cNvContentPartPr/>
                <p14:nvPr/>
              </p14:nvContentPartPr>
              <p14:xfrm>
                <a:off x="3228409" y="4494499"/>
                <a:ext cx="183960" cy="219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5307ED8-7037-4483-A0C0-0DBB2018898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19409" y="4485499"/>
                  <a:ext cx="2016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07CA078-E7B7-4A32-989C-A06F60C8E6C7}"/>
                    </a:ext>
                  </a:extLst>
                </p14:cNvPr>
                <p14:cNvContentPartPr/>
                <p14:nvPr/>
              </p14:nvContentPartPr>
              <p14:xfrm>
                <a:off x="3695329" y="4308019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07CA078-E7B7-4A32-989C-A06F60C8E6C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86689" y="429901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6918388-8F1C-4FCF-9387-1E0465404101}"/>
                    </a:ext>
                  </a:extLst>
                </p14:cNvPr>
                <p14:cNvContentPartPr/>
                <p14:nvPr/>
              </p14:nvContentPartPr>
              <p14:xfrm>
                <a:off x="3604249" y="4285699"/>
                <a:ext cx="152640" cy="287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6918388-8F1C-4FCF-9387-1E046540410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95249" y="4276699"/>
                  <a:ext cx="1702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9AC32D1-E1DA-4B81-B550-8B9658F0DD34}"/>
                    </a:ext>
                  </a:extLst>
                </p14:cNvPr>
                <p14:cNvContentPartPr/>
                <p14:nvPr/>
              </p14:nvContentPartPr>
              <p14:xfrm>
                <a:off x="3803689" y="4478299"/>
                <a:ext cx="86040" cy="94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9AC32D1-E1DA-4B81-B550-8B9658F0DD3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94689" y="4469299"/>
                  <a:ext cx="1036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88B6F76-EC65-4509-A6E6-DC4FF7CD74E1}"/>
                    </a:ext>
                  </a:extLst>
                </p14:cNvPr>
                <p14:cNvContentPartPr/>
                <p14:nvPr/>
              </p14:nvContentPartPr>
              <p14:xfrm>
                <a:off x="3952009" y="4496299"/>
                <a:ext cx="165600" cy="116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88B6F76-EC65-4509-A6E6-DC4FF7CD74E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43369" y="4487299"/>
                  <a:ext cx="1832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79EAC99-40CB-4F7E-ADDD-31BC3B147B27}"/>
                    </a:ext>
                  </a:extLst>
                </p14:cNvPr>
                <p14:cNvContentPartPr/>
                <p14:nvPr/>
              </p14:nvContentPartPr>
              <p14:xfrm>
                <a:off x="4144609" y="4463899"/>
                <a:ext cx="64440" cy="138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9EAC99-40CB-4F7E-ADDD-31BC3B147B2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35969" y="4454899"/>
                  <a:ext cx="820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3201BB6-313B-4416-A45D-EE573EB1ECC8}"/>
                    </a:ext>
                  </a:extLst>
                </p14:cNvPr>
                <p14:cNvContentPartPr/>
                <p14:nvPr/>
              </p14:nvContentPartPr>
              <p14:xfrm>
                <a:off x="4304089" y="4478299"/>
                <a:ext cx="123840" cy="118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3201BB6-313B-4416-A45D-EE573EB1EC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95089" y="4469659"/>
                  <a:ext cx="141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68F01A1-1931-4337-894D-0DECABFC05C2}"/>
                    </a:ext>
                  </a:extLst>
                </p14:cNvPr>
                <p14:cNvContentPartPr/>
                <p14:nvPr/>
              </p14:nvContentPartPr>
              <p14:xfrm>
                <a:off x="4471129" y="4369219"/>
                <a:ext cx="97920" cy="231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68F01A1-1931-4337-894D-0DECABFC05C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62129" y="4360579"/>
                  <a:ext cx="1155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71F575D-B727-47B8-9E46-32793C8FEEC7}"/>
                    </a:ext>
                  </a:extLst>
                </p14:cNvPr>
                <p14:cNvContentPartPr/>
                <p14:nvPr/>
              </p14:nvContentPartPr>
              <p14:xfrm>
                <a:off x="4664089" y="4436179"/>
                <a:ext cx="59040" cy="151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71F575D-B727-47B8-9E46-32793C8FEE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55089" y="4427179"/>
                  <a:ext cx="766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7C249A6-3004-4E23-9AF4-F5D4EE6F96E2}"/>
                    </a:ext>
                  </a:extLst>
                </p14:cNvPr>
                <p14:cNvContentPartPr/>
                <p14:nvPr/>
              </p14:nvContentPartPr>
              <p14:xfrm>
                <a:off x="4920409" y="4334299"/>
                <a:ext cx="173520" cy="167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7C249A6-3004-4E23-9AF4-F5D4EE6F96E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11769" y="4325299"/>
                  <a:ext cx="19116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3E1D4B4-E685-4592-AAEA-6F367164FCC0}"/>
              </a:ext>
            </a:extLst>
          </p:cNvPr>
          <p:cNvGrpSpPr/>
          <p:nvPr/>
        </p:nvGrpSpPr>
        <p:grpSpPr>
          <a:xfrm>
            <a:off x="5312089" y="4336099"/>
            <a:ext cx="866880" cy="314640"/>
            <a:chOff x="5312089" y="4336099"/>
            <a:chExt cx="866880" cy="31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AAE4775-638A-4BF2-A886-77177668B78B}"/>
                    </a:ext>
                  </a:extLst>
                </p14:cNvPr>
                <p14:cNvContentPartPr/>
                <p14:nvPr/>
              </p14:nvContentPartPr>
              <p14:xfrm>
                <a:off x="5825809" y="4547419"/>
                <a:ext cx="16560" cy="24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AAE4775-638A-4BF2-A886-77177668B78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16809" y="4538779"/>
                  <a:ext cx="342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E8E07A8-BA4F-4989-BBCF-1793DA28D0DF}"/>
                    </a:ext>
                  </a:extLst>
                </p14:cNvPr>
                <p14:cNvContentPartPr/>
                <p14:nvPr/>
              </p14:nvContentPartPr>
              <p14:xfrm>
                <a:off x="5312089" y="4336099"/>
                <a:ext cx="128160" cy="216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E8E07A8-BA4F-4989-BBCF-1793DA28D0D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03089" y="4327099"/>
                  <a:ext cx="1458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A6D4170-F87D-4E43-8648-8A27C7FE538A}"/>
                    </a:ext>
                  </a:extLst>
                </p14:cNvPr>
                <p14:cNvContentPartPr/>
                <p14:nvPr/>
              </p14:nvContentPartPr>
              <p14:xfrm>
                <a:off x="5501449" y="4339699"/>
                <a:ext cx="113760" cy="228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A6D4170-F87D-4E43-8648-8A27C7FE538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92449" y="4330699"/>
                  <a:ext cx="1314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9BC69FE-77B9-4129-A505-7BE70A0169BE}"/>
                    </a:ext>
                  </a:extLst>
                </p14:cNvPr>
                <p14:cNvContentPartPr/>
                <p14:nvPr/>
              </p14:nvContentPartPr>
              <p14:xfrm>
                <a:off x="5691169" y="4418899"/>
                <a:ext cx="82440" cy="104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9BC69FE-77B9-4129-A505-7BE70A0169B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82169" y="4409899"/>
                  <a:ext cx="100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8828A42-DBAC-4022-B0B9-ED0E6DCD8990}"/>
                    </a:ext>
                  </a:extLst>
                </p14:cNvPr>
                <p14:cNvContentPartPr/>
                <p14:nvPr/>
              </p14:nvContentPartPr>
              <p14:xfrm>
                <a:off x="5830129" y="4339699"/>
                <a:ext cx="65880" cy="221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8828A42-DBAC-4022-B0B9-ED0E6DCD899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21129" y="4330699"/>
                  <a:ext cx="835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BFFA00D-CFE6-4428-A990-1A23996E8EAD}"/>
                    </a:ext>
                  </a:extLst>
                </p14:cNvPr>
                <p14:cNvContentPartPr/>
                <p14:nvPr/>
              </p14:nvContentPartPr>
              <p14:xfrm>
                <a:off x="5912569" y="4477219"/>
                <a:ext cx="208800" cy="112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BFFA00D-CFE6-4428-A990-1A23996E8EA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03569" y="4468579"/>
                  <a:ext cx="2264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710FFC8-98C4-4C05-A5DD-D64392D240E8}"/>
                    </a:ext>
                  </a:extLst>
                </p14:cNvPr>
                <p14:cNvContentPartPr/>
                <p14:nvPr/>
              </p14:nvContentPartPr>
              <p14:xfrm>
                <a:off x="6098689" y="4457779"/>
                <a:ext cx="80280" cy="192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710FFC8-98C4-4C05-A5DD-D64392D240E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89689" y="4448779"/>
                  <a:ext cx="97920" cy="21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7658E3A-3FE8-4602-BEBD-B60FA6AF4E84}"/>
                  </a:ext>
                </a:extLst>
              </p14:cNvPr>
              <p14:cNvContentPartPr/>
              <p14:nvPr/>
            </p14:nvContentPartPr>
            <p14:xfrm>
              <a:off x="6376249" y="4445179"/>
              <a:ext cx="164520" cy="154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7658E3A-3FE8-4602-BEBD-B60FA6AF4E8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367249" y="4436539"/>
                <a:ext cx="182160" cy="17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1150B7BD-EBBB-471B-A1D7-4609582CF49D}"/>
              </a:ext>
            </a:extLst>
          </p:cNvPr>
          <p:cNvGrpSpPr/>
          <p:nvPr/>
        </p:nvGrpSpPr>
        <p:grpSpPr>
          <a:xfrm>
            <a:off x="2980369" y="4761259"/>
            <a:ext cx="2119680" cy="377280"/>
            <a:chOff x="2980369" y="4761259"/>
            <a:chExt cx="2119680" cy="37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5199BD6-F284-4C65-B88F-652D8E5EA3A7}"/>
                    </a:ext>
                  </a:extLst>
                </p14:cNvPr>
                <p14:cNvContentPartPr/>
                <p14:nvPr/>
              </p14:nvContentPartPr>
              <p14:xfrm>
                <a:off x="2980369" y="4813099"/>
                <a:ext cx="452880" cy="325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5199BD6-F284-4C65-B88F-652D8E5EA3A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71369" y="4804099"/>
                  <a:ext cx="4705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BDC0CAB-9A43-41B8-8BD4-FB9231F90C53}"/>
                    </a:ext>
                  </a:extLst>
                </p14:cNvPr>
                <p14:cNvContentPartPr/>
                <p14:nvPr/>
              </p14:nvContentPartPr>
              <p14:xfrm>
                <a:off x="3672649" y="4761259"/>
                <a:ext cx="146520" cy="313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BDC0CAB-9A43-41B8-8BD4-FB9231F90C5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664009" y="4752619"/>
                  <a:ext cx="1641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6135AD4-6C74-4439-ACA7-41F6A1365B9C}"/>
                    </a:ext>
                  </a:extLst>
                </p14:cNvPr>
                <p14:cNvContentPartPr/>
                <p14:nvPr/>
              </p14:nvContentPartPr>
              <p14:xfrm>
                <a:off x="3940489" y="4935499"/>
                <a:ext cx="88200" cy="103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6135AD4-6C74-4439-ACA7-41F6A1365B9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31489" y="4926499"/>
                  <a:ext cx="105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E779CAF-2E74-4A6F-B536-949D3C4B43BE}"/>
                    </a:ext>
                  </a:extLst>
                </p14:cNvPr>
                <p14:cNvContentPartPr/>
                <p14:nvPr/>
              </p14:nvContentPartPr>
              <p14:xfrm>
                <a:off x="4123369" y="4918579"/>
                <a:ext cx="294480" cy="147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E779CAF-2E74-4A6F-B536-949D3C4B43B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14369" y="4909579"/>
                  <a:ext cx="312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1D6C468-271A-4199-BAF2-124A835FBBDE}"/>
                    </a:ext>
                  </a:extLst>
                </p14:cNvPr>
                <p14:cNvContentPartPr/>
                <p14:nvPr/>
              </p14:nvContentPartPr>
              <p14:xfrm>
                <a:off x="4466089" y="4926139"/>
                <a:ext cx="115920" cy="104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1D6C468-271A-4199-BAF2-124A835FBBD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57449" y="4917499"/>
                  <a:ext cx="1335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5A62FF8-7C34-473E-8429-928B9A813C45}"/>
                    </a:ext>
                  </a:extLst>
                </p14:cNvPr>
                <p14:cNvContentPartPr/>
                <p14:nvPr/>
              </p14:nvContentPartPr>
              <p14:xfrm>
                <a:off x="4575529" y="4840819"/>
                <a:ext cx="91800" cy="205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5A62FF8-7C34-473E-8429-928B9A813C4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566529" y="4831819"/>
                  <a:ext cx="1094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BCA954E-A62E-49A3-919D-20CA1E79D3FC}"/>
                    </a:ext>
                  </a:extLst>
                </p14:cNvPr>
                <p14:cNvContentPartPr/>
                <p14:nvPr/>
              </p14:nvContentPartPr>
              <p14:xfrm>
                <a:off x="4708729" y="4880419"/>
                <a:ext cx="198720" cy="143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BCA954E-A62E-49A3-919D-20CA1E79D3F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700089" y="4871419"/>
                  <a:ext cx="2163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662FFCE-12BF-4491-9686-0750D5E0859B}"/>
                    </a:ext>
                  </a:extLst>
                </p14:cNvPr>
                <p14:cNvContentPartPr/>
                <p14:nvPr/>
              </p14:nvContentPartPr>
              <p14:xfrm>
                <a:off x="4967569" y="4887619"/>
                <a:ext cx="132480" cy="136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662FFCE-12BF-4491-9686-0750D5E0859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958929" y="4878619"/>
                  <a:ext cx="15012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EFE54EA-CEE2-44DA-83CF-43B276C27BCC}"/>
              </a:ext>
            </a:extLst>
          </p:cNvPr>
          <p:cNvGrpSpPr/>
          <p:nvPr/>
        </p:nvGrpSpPr>
        <p:grpSpPr>
          <a:xfrm>
            <a:off x="5395249" y="4788979"/>
            <a:ext cx="1420920" cy="257760"/>
            <a:chOff x="5395249" y="4788979"/>
            <a:chExt cx="1420920" cy="25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C3BF9C2-0764-4C48-BD7A-4598C9534434}"/>
                    </a:ext>
                  </a:extLst>
                </p14:cNvPr>
                <p14:cNvContentPartPr/>
                <p14:nvPr/>
              </p14:nvContentPartPr>
              <p14:xfrm>
                <a:off x="5395249" y="4805539"/>
                <a:ext cx="111600" cy="241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C3BF9C2-0764-4C48-BD7A-4598C953443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86249" y="4796539"/>
                  <a:ext cx="1292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88EEE1E-2A1A-49BC-9B2A-198E2EA5AC48}"/>
                    </a:ext>
                  </a:extLst>
                </p14:cNvPr>
                <p14:cNvContentPartPr/>
                <p14:nvPr/>
              </p14:nvContentPartPr>
              <p14:xfrm>
                <a:off x="5603689" y="4817059"/>
                <a:ext cx="147240" cy="165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88EEE1E-2A1A-49BC-9B2A-198E2EA5AC4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595049" y="4808419"/>
                  <a:ext cx="1648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3BD4D51-5D98-45AB-9160-56BC23B678A1}"/>
                    </a:ext>
                  </a:extLst>
                </p14:cNvPr>
                <p14:cNvContentPartPr/>
                <p14:nvPr/>
              </p14:nvContentPartPr>
              <p14:xfrm>
                <a:off x="5789449" y="4921459"/>
                <a:ext cx="174600" cy="117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3BD4D51-5D98-45AB-9160-56BC23B678A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780449" y="4912819"/>
                  <a:ext cx="1922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0597B9E-0FF7-4EB9-885E-870C856E0C1A}"/>
                    </a:ext>
                  </a:extLst>
                </p14:cNvPr>
                <p14:cNvContentPartPr/>
                <p14:nvPr/>
              </p14:nvContentPartPr>
              <p14:xfrm>
                <a:off x="6021289" y="4800859"/>
                <a:ext cx="260280" cy="230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0597B9E-0FF7-4EB9-885E-870C856E0C1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12649" y="4792219"/>
                  <a:ext cx="2779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C2A2278-0D80-4AFF-AE1C-A6509D9E4221}"/>
                    </a:ext>
                  </a:extLst>
                </p14:cNvPr>
                <p14:cNvContentPartPr/>
                <p14:nvPr/>
              </p14:nvContentPartPr>
              <p14:xfrm>
                <a:off x="6329809" y="4930819"/>
                <a:ext cx="152640" cy="98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C2A2278-0D80-4AFF-AE1C-A6509D9E422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321169" y="4921819"/>
                  <a:ext cx="1702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6405991-2745-413B-AD6E-B4D441929F12}"/>
                    </a:ext>
                  </a:extLst>
                </p14:cNvPr>
                <p14:cNvContentPartPr/>
                <p14:nvPr/>
              </p14:nvContentPartPr>
              <p14:xfrm>
                <a:off x="6506209" y="4788979"/>
                <a:ext cx="92520" cy="190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6405991-2745-413B-AD6E-B4D441929F1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97569" y="4779979"/>
                  <a:ext cx="1101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802C4CC-A70B-484F-8E28-728BDC1A719D}"/>
                    </a:ext>
                  </a:extLst>
                </p14:cNvPr>
                <p14:cNvContentPartPr/>
                <p14:nvPr/>
              </p14:nvContentPartPr>
              <p14:xfrm>
                <a:off x="6675409" y="4899139"/>
                <a:ext cx="140760" cy="126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802C4CC-A70B-484F-8E28-728BDC1A719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66409" y="4890499"/>
                  <a:ext cx="158400" cy="14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1330271-CE55-4138-8341-C9A0C8B7B440}"/>
                  </a:ext>
                </a:extLst>
              </p14:cNvPr>
              <p14:cNvContentPartPr/>
              <p14:nvPr/>
            </p14:nvContentPartPr>
            <p14:xfrm>
              <a:off x="6693769" y="4676659"/>
              <a:ext cx="428400" cy="1537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1330271-CE55-4138-8341-C9A0C8B7B44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684769" y="4667659"/>
                <a:ext cx="44604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C6EAA241-81F4-44E1-AF9A-0244AEA53D88}"/>
              </a:ext>
            </a:extLst>
          </p:cNvPr>
          <p:cNvGrpSpPr/>
          <p:nvPr/>
        </p:nvGrpSpPr>
        <p:grpSpPr>
          <a:xfrm>
            <a:off x="7395409" y="4473979"/>
            <a:ext cx="1646640" cy="605160"/>
            <a:chOff x="7395409" y="4473979"/>
            <a:chExt cx="1646640" cy="60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A6E3B0C-7A24-43A0-95A5-6AB502C6551E}"/>
                    </a:ext>
                  </a:extLst>
                </p14:cNvPr>
                <p14:cNvContentPartPr/>
                <p14:nvPr/>
              </p14:nvContentPartPr>
              <p14:xfrm>
                <a:off x="7395409" y="4473979"/>
                <a:ext cx="973800" cy="487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A6E3B0C-7A24-43A0-95A5-6AB502C6551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386409" y="4464979"/>
                  <a:ext cx="99144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C4641A3-1359-4A87-9E66-AC1FDD38638A}"/>
                    </a:ext>
                  </a:extLst>
                </p14:cNvPr>
                <p14:cNvContentPartPr/>
                <p14:nvPr/>
              </p14:nvContentPartPr>
              <p14:xfrm>
                <a:off x="8266249" y="4872859"/>
                <a:ext cx="233640" cy="206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C4641A3-1359-4A87-9E66-AC1FDD38638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257609" y="4864219"/>
                  <a:ext cx="2512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890A713-C21B-4763-8F9C-ACA867F02FA4}"/>
                    </a:ext>
                  </a:extLst>
                </p14:cNvPr>
                <p14:cNvContentPartPr/>
                <p14:nvPr/>
              </p14:nvContentPartPr>
              <p14:xfrm>
                <a:off x="8526529" y="4879339"/>
                <a:ext cx="177840" cy="126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890A713-C21B-4763-8F9C-ACA867F02FA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17889" y="4870339"/>
                  <a:ext cx="1954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28B5AC2-D384-46E8-B12F-9323DE5016A6}"/>
                    </a:ext>
                  </a:extLst>
                </p14:cNvPr>
                <p14:cNvContentPartPr/>
                <p14:nvPr/>
              </p14:nvContentPartPr>
              <p14:xfrm>
                <a:off x="8723809" y="4926139"/>
                <a:ext cx="56160" cy="43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28B5AC2-D384-46E8-B12F-9323DE5016A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14809" y="4917139"/>
                  <a:ext cx="738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C2B4981-AAC0-4642-8777-E2D2E63E72E0}"/>
                    </a:ext>
                  </a:extLst>
                </p14:cNvPr>
                <p14:cNvContentPartPr/>
                <p14:nvPr/>
              </p14:nvContentPartPr>
              <p14:xfrm>
                <a:off x="8785729" y="4827139"/>
                <a:ext cx="91800" cy="107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C2B4981-AAC0-4642-8777-E2D2E63E72E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777089" y="4818499"/>
                  <a:ext cx="1094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FAB512E-B1D0-47A5-98B6-E6735450453C}"/>
                    </a:ext>
                  </a:extLst>
                </p14:cNvPr>
                <p14:cNvContentPartPr/>
                <p14:nvPr/>
              </p14:nvContentPartPr>
              <p14:xfrm>
                <a:off x="8956369" y="4733539"/>
                <a:ext cx="85680" cy="221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FAB512E-B1D0-47A5-98B6-E6735450453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947369" y="4724539"/>
                  <a:ext cx="103320" cy="23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4FFBF47-75AC-4958-8830-AEC63703942F}"/>
                  </a:ext>
                </a:extLst>
              </p14:cNvPr>
              <p14:cNvContentPartPr/>
              <p14:nvPr/>
            </p14:nvContentPartPr>
            <p14:xfrm>
              <a:off x="5164489" y="4082659"/>
              <a:ext cx="1188720" cy="478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4FFBF47-75AC-4958-8830-AEC63703942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155849" y="4074019"/>
                <a:ext cx="1206360" cy="6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0432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D34C-9AD1-4995-86AF-9996736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quick words on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6DDC7-D074-4D9B-AC02-EF4E6AEAE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599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Important for data structures in general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&lt;E&gt;{</a:t>
            </a:r>
          </a:p>
          <a:p>
            <a:pPr marL="3429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//codes that use E</a:t>
            </a:r>
          </a:p>
          <a:p>
            <a:pPr marL="3429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Type erasure during compile time</a:t>
            </a:r>
          </a:p>
          <a:p>
            <a:pPr lvl="1"/>
            <a:r>
              <a:rPr lang="en-US" dirty="0"/>
              <a:t>Compiler checks if generic type is used properly. Then replace them with Object</a:t>
            </a:r>
          </a:p>
          <a:p>
            <a:pPr lvl="1"/>
            <a:r>
              <a:rPr lang="en-US" dirty="0"/>
              <a:t>Runtime doesn’t have different generic types</a:t>
            </a:r>
          </a:p>
          <a:p>
            <a:pPr marL="3429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 ref1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 </a:t>
            </a:r>
          </a:p>
          <a:p>
            <a:pPr marL="3429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ref2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Compile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Runtime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1E0CE2-2027-4E2B-83D7-6191FB4C28A1}"/>
              </a:ext>
            </a:extLst>
          </p:cNvPr>
          <p:cNvSpPr/>
          <p:nvPr/>
        </p:nvSpPr>
        <p:spPr>
          <a:xfrm>
            <a:off x="1268857" y="60190"/>
            <a:ext cx="7613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https://docs.oracle.com/javase/tutorial/java/generics/erasure.html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8FFB13-A48F-4D4F-8FB0-E7E5D9615F19}"/>
                  </a:ext>
                </a:extLst>
              </p14:cNvPr>
              <p14:cNvContentPartPr/>
              <p14:nvPr/>
            </p14:nvContentPartPr>
            <p14:xfrm>
              <a:off x="4369969" y="1029859"/>
              <a:ext cx="1530720" cy="3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8FFB13-A48F-4D4F-8FB0-E7E5D9615F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60969" y="1021219"/>
                <a:ext cx="154836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21C88A6-9C68-44F7-B33D-86A06FD20746}"/>
                  </a:ext>
                </a:extLst>
              </p14:cNvPr>
              <p14:cNvContentPartPr/>
              <p14:nvPr/>
            </p14:nvContentPartPr>
            <p14:xfrm>
              <a:off x="2731969" y="1869379"/>
              <a:ext cx="966240" cy="19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21C88A6-9C68-44F7-B33D-86A06FD207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22969" y="1860379"/>
                <a:ext cx="9838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8B9F47F-6EF3-4EF9-A03C-3EC920B16C1C}"/>
                  </a:ext>
                </a:extLst>
              </p14:cNvPr>
              <p14:cNvContentPartPr/>
              <p14:nvPr/>
            </p14:nvContentPartPr>
            <p14:xfrm>
              <a:off x="3554929" y="2082139"/>
              <a:ext cx="214560" cy="33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8B9F47F-6EF3-4EF9-A03C-3EC920B16C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46289" y="2073499"/>
                <a:ext cx="2322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576D3C7-7E81-4ED1-86B6-7C9AA64B8F9D}"/>
                  </a:ext>
                </a:extLst>
              </p14:cNvPr>
              <p14:cNvContentPartPr/>
              <p14:nvPr/>
            </p14:nvContentPartPr>
            <p14:xfrm>
              <a:off x="6302809" y="381139"/>
              <a:ext cx="1490400" cy="109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576D3C7-7E81-4ED1-86B6-7C9AA64B8F9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93809" y="372499"/>
                <a:ext cx="15080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F91DCBD-5F41-41FE-B621-C454DDA7613A}"/>
                  </a:ext>
                </a:extLst>
              </p14:cNvPr>
              <p14:cNvContentPartPr/>
              <p14:nvPr/>
            </p14:nvContentPartPr>
            <p14:xfrm>
              <a:off x="1221409" y="3115339"/>
              <a:ext cx="1300320" cy="41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F91DCBD-5F41-41FE-B621-C454DDA7613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12769" y="3106339"/>
                <a:ext cx="131796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D6AD19C-B590-4F08-9B9A-7A799C4B5BF1}"/>
                  </a:ext>
                </a:extLst>
              </p14:cNvPr>
              <p14:cNvContentPartPr/>
              <p14:nvPr/>
            </p14:nvContentPartPr>
            <p14:xfrm>
              <a:off x="3835729" y="3086539"/>
              <a:ext cx="1241280" cy="77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D6AD19C-B590-4F08-9B9A-7A799C4B5BF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26729" y="3077539"/>
                <a:ext cx="125892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AC1A919-3B4A-4D59-9E50-BEEF5385D1FC}"/>
                  </a:ext>
                </a:extLst>
              </p14:cNvPr>
              <p14:cNvContentPartPr/>
              <p14:nvPr/>
            </p14:nvContentPartPr>
            <p14:xfrm>
              <a:off x="6798529" y="3112099"/>
              <a:ext cx="690840" cy="75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AC1A919-3B4A-4D59-9E50-BEEF5385D1F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89529" y="3103459"/>
                <a:ext cx="70848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EB0EE92-56B7-4B4E-9D43-A310A25D2B9C}"/>
                  </a:ext>
                </a:extLst>
              </p14:cNvPr>
              <p14:cNvContentPartPr/>
              <p14:nvPr/>
            </p14:nvContentPartPr>
            <p14:xfrm>
              <a:off x="712729" y="3225139"/>
              <a:ext cx="433440" cy="100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EB0EE92-56B7-4B4E-9D43-A310A25D2B9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3729" y="3216139"/>
                <a:ext cx="451080" cy="11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027299DD-C290-4885-89F3-7A4908DC902E}"/>
              </a:ext>
            </a:extLst>
          </p:cNvPr>
          <p:cNvGrpSpPr/>
          <p:nvPr/>
        </p:nvGrpSpPr>
        <p:grpSpPr>
          <a:xfrm>
            <a:off x="2670409" y="4127659"/>
            <a:ext cx="3480480" cy="282960"/>
            <a:chOff x="2670409" y="4127659"/>
            <a:chExt cx="3480480" cy="28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8EC4438-3D2F-43E4-97C1-42274353C343}"/>
                    </a:ext>
                  </a:extLst>
                </p14:cNvPr>
                <p14:cNvContentPartPr/>
                <p14:nvPr/>
              </p14:nvContentPartPr>
              <p14:xfrm>
                <a:off x="2670409" y="4173019"/>
                <a:ext cx="285480" cy="219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8EC4438-3D2F-43E4-97C1-42274353C34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61409" y="4164379"/>
                  <a:ext cx="3031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C580268-6DA1-4B97-9B3A-A4FF3B878212}"/>
                    </a:ext>
                  </a:extLst>
                </p14:cNvPr>
                <p14:cNvContentPartPr/>
                <p14:nvPr/>
              </p14:nvContentPartPr>
              <p14:xfrm>
                <a:off x="3020329" y="4280299"/>
                <a:ext cx="67320" cy="92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C580268-6DA1-4B97-9B3A-A4FF3B87821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11329" y="4271299"/>
                  <a:ext cx="849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4D9A095-A8E4-49A2-B464-DBDA564BE425}"/>
                    </a:ext>
                  </a:extLst>
                </p14:cNvPr>
                <p14:cNvContentPartPr/>
                <p14:nvPr/>
              </p14:nvContentPartPr>
              <p14:xfrm>
                <a:off x="3056689" y="4324219"/>
                <a:ext cx="79560" cy="86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4D9A095-A8E4-49A2-B464-DBDA564BE42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7689" y="4315579"/>
                  <a:ext cx="972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03ABE99-EBC2-4501-A58C-721937731B2F}"/>
                    </a:ext>
                  </a:extLst>
                </p14:cNvPr>
                <p14:cNvContentPartPr/>
                <p14:nvPr/>
              </p14:nvContentPartPr>
              <p14:xfrm>
                <a:off x="3277729" y="4127659"/>
                <a:ext cx="79200" cy="181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03ABE99-EBC2-4501-A58C-721937731B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69089" y="4119019"/>
                  <a:ext cx="968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E45A329-E59C-4987-9139-383E9589D790}"/>
                    </a:ext>
                  </a:extLst>
                </p14:cNvPr>
                <p14:cNvContentPartPr/>
                <p14:nvPr/>
              </p14:nvContentPartPr>
              <p14:xfrm>
                <a:off x="3405529" y="4167979"/>
                <a:ext cx="73440" cy="213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E45A329-E59C-4987-9139-383E9589D79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96529" y="4159339"/>
                  <a:ext cx="910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EE5A0B0-BAAD-41D4-A1EF-82267BEF12AF}"/>
                    </a:ext>
                  </a:extLst>
                </p14:cNvPr>
                <p14:cNvContentPartPr/>
                <p14:nvPr/>
              </p14:nvContentPartPr>
              <p14:xfrm>
                <a:off x="3540169" y="4150339"/>
                <a:ext cx="163800" cy="185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EE5A0B0-BAAD-41D4-A1EF-82267BEF12A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31529" y="4141339"/>
                  <a:ext cx="1814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6BDD201-1376-4B29-B6C9-D1CB3B80E825}"/>
                    </a:ext>
                  </a:extLst>
                </p14:cNvPr>
                <p14:cNvContentPartPr/>
                <p14:nvPr/>
              </p14:nvContentPartPr>
              <p14:xfrm>
                <a:off x="3643849" y="4228819"/>
                <a:ext cx="117000" cy="40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6BDD201-1376-4B29-B6C9-D1CB3B80E82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34849" y="4220179"/>
                  <a:ext cx="1346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81FB5A9-FDB0-4742-99B6-472594D61468}"/>
                    </a:ext>
                  </a:extLst>
                </p14:cNvPr>
                <p14:cNvContentPartPr/>
                <p14:nvPr/>
              </p14:nvContentPartPr>
              <p14:xfrm>
                <a:off x="3902329" y="4152139"/>
                <a:ext cx="155520" cy="133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81FB5A9-FDB0-4742-99B6-472594D6146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93689" y="4143139"/>
                  <a:ext cx="1731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19A077D-C766-4A66-AB4E-F70A69BE2FD5}"/>
                    </a:ext>
                  </a:extLst>
                </p14:cNvPr>
                <p14:cNvContentPartPr/>
                <p14:nvPr/>
              </p14:nvContentPartPr>
              <p14:xfrm>
                <a:off x="4180609" y="4130179"/>
                <a:ext cx="118440" cy="206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19A077D-C766-4A66-AB4E-F70A69BE2FD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71609" y="4121539"/>
                  <a:ext cx="1360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5EDFA68-FF9A-4520-AB86-937E49506ED2}"/>
                    </a:ext>
                  </a:extLst>
                </p14:cNvPr>
                <p14:cNvContentPartPr/>
                <p14:nvPr/>
              </p14:nvContentPartPr>
              <p14:xfrm>
                <a:off x="4293649" y="4149259"/>
                <a:ext cx="180720" cy="182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5EDFA68-FF9A-4520-AB86-937E49506ED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85009" y="4140619"/>
                  <a:ext cx="1983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EE5E644-92C1-4490-8561-50809CEDF803}"/>
                    </a:ext>
                  </a:extLst>
                </p14:cNvPr>
                <p14:cNvContentPartPr/>
                <p14:nvPr/>
              </p14:nvContentPartPr>
              <p14:xfrm>
                <a:off x="4552489" y="4208659"/>
                <a:ext cx="128520" cy="108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EE5E644-92C1-4490-8561-50809CEDF80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543489" y="4199659"/>
                  <a:ext cx="1461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48ED071-2129-413B-85C6-09CC48549643}"/>
                    </a:ext>
                  </a:extLst>
                </p14:cNvPr>
                <p14:cNvContentPartPr/>
                <p14:nvPr/>
              </p14:nvContentPartPr>
              <p14:xfrm>
                <a:off x="4746889" y="4263019"/>
                <a:ext cx="137520" cy="74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48ED071-2129-413B-85C6-09CC4854964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37889" y="4254019"/>
                  <a:ext cx="1551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3DB545B-B863-4E33-848C-0A1BF31EDF19}"/>
                    </a:ext>
                  </a:extLst>
                </p14:cNvPr>
                <p14:cNvContentPartPr/>
                <p14:nvPr/>
              </p14:nvContentPartPr>
              <p14:xfrm>
                <a:off x="4898809" y="4202539"/>
                <a:ext cx="87120" cy="196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3DB545B-B863-4E33-848C-0A1BF31EDF1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90169" y="4193899"/>
                  <a:ext cx="104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E3CD34F-4BC1-45B1-99CB-F650E3AFD5F5}"/>
                    </a:ext>
                  </a:extLst>
                </p14:cNvPr>
                <p14:cNvContentPartPr/>
                <p14:nvPr/>
              </p14:nvContentPartPr>
              <p14:xfrm>
                <a:off x="5080609" y="4167259"/>
                <a:ext cx="149760" cy="93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E3CD34F-4BC1-45B1-99CB-F650E3AFD5F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71969" y="4158619"/>
                  <a:ext cx="1674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39DDD8E-9B34-4729-B726-B4096EC62742}"/>
                    </a:ext>
                  </a:extLst>
                </p14:cNvPr>
                <p14:cNvContentPartPr/>
                <p14:nvPr/>
              </p14:nvContentPartPr>
              <p14:xfrm>
                <a:off x="5484889" y="4210459"/>
                <a:ext cx="261000" cy="73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39DDD8E-9B34-4729-B726-B4096EC6274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76249" y="4201819"/>
                  <a:ext cx="2786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C48A0C6-9F69-42F7-8540-C39640A7A682}"/>
                    </a:ext>
                  </a:extLst>
                </p14:cNvPr>
                <p14:cNvContentPartPr/>
                <p14:nvPr/>
              </p14:nvContentPartPr>
              <p14:xfrm>
                <a:off x="5929489" y="4185259"/>
                <a:ext cx="221400" cy="60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C48A0C6-9F69-42F7-8540-C39640A7A68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20489" y="4176619"/>
                  <a:ext cx="239040" cy="7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0273B6A-5FC2-49B4-B06D-1203C9BE8FD1}"/>
              </a:ext>
            </a:extLst>
          </p:cNvPr>
          <p:cNvGrpSpPr/>
          <p:nvPr/>
        </p:nvGrpSpPr>
        <p:grpSpPr>
          <a:xfrm>
            <a:off x="2662489" y="4512859"/>
            <a:ext cx="3071160" cy="473040"/>
            <a:chOff x="2662489" y="4512859"/>
            <a:chExt cx="3071160" cy="47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4C8F99E-2E2D-4590-B01C-7D3313718089}"/>
                    </a:ext>
                  </a:extLst>
                </p14:cNvPr>
                <p14:cNvContentPartPr/>
                <p14:nvPr/>
              </p14:nvContentPartPr>
              <p14:xfrm>
                <a:off x="2662489" y="4619059"/>
                <a:ext cx="323640" cy="239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4C8F99E-2E2D-4590-B01C-7D331371808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53489" y="4610059"/>
                  <a:ext cx="3412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F192D1B-9DE7-4A99-A320-F7E779AE459F}"/>
                    </a:ext>
                  </a:extLst>
                </p14:cNvPr>
                <p14:cNvContentPartPr/>
                <p14:nvPr/>
              </p14:nvContentPartPr>
              <p14:xfrm>
                <a:off x="3016009" y="4736059"/>
                <a:ext cx="177840" cy="249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F192D1B-9DE7-4A99-A320-F7E779AE459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07369" y="4727419"/>
                  <a:ext cx="1954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57499A5-2ED9-4856-9D1F-FE146C28B70E}"/>
                    </a:ext>
                  </a:extLst>
                </p14:cNvPr>
                <p14:cNvContentPartPr/>
                <p14:nvPr/>
              </p14:nvContentPartPr>
              <p14:xfrm>
                <a:off x="3424249" y="4512859"/>
                <a:ext cx="118800" cy="272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57499A5-2ED9-4856-9D1F-FE146C28B7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415609" y="4503859"/>
                  <a:ext cx="1364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CF31BC1-96E5-4A11-907C-E2835FC441E6}"/>
                    </a:ext>
                  </a:extLst>
                </p14:cNvPr>
                <p14:cNvContentPartPr/>
                <p14:nvPr/>
              </p14:nvContentPartPr>
              <p14:xfrm>
                <a:off x="3635569" y="4518979"/>
                <a:ext cx="36000" cy="268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CF31BC1-96E5-4A11-907C-E2835FC441E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626929" y="4509979"/>
                  <a:ext cx="536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E156D01-303F-4472-9600-43F412DB7FE1}"/>
                    </a:ext>
                  </a:extLst>
                </p14:cNvPr>
                <p14:cNvContentPartPr/>
                <p14:nvPr/>
              </p14:nvContentPartPr>
              <p14:xfrm>
                <a:off x="3764089" y="4602859"/>
                <a:ext cx="175320" cy="160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E156D01-303F-4472-9600-43F412DB7FE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55089" y="4593859"/>
                  <a:ext cx="1929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4A704A1-A260-4C5B-A494-25594BA6D2BD}"/>
                    </a:ext>
                  </a:extLst>
                </p14:cNvPr>
                <p14:cNvContentPartPr/>
                <p14:nvPr/>
              </p14:nvContentPartPr>
              <p14:xfrm>
                <a:off x="3889009" y="4656139"/>
                <a:ext cx="77400" cy="18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4A704A1-A260-4C5B-A494-25594BA6D2B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80369" y="4647139"/>
                  <a:ext cx="95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FEE5644-3119-4FCC-ABED-0ABF7B0914DF}"/>
                    </a:ext>
                  </a:extLst>
                </p14:cNvPr>
                <p14:cNvContentPartPr/>
                <p14:nvPr/>
              </p14:nvContentPartPr>
              <p14:xfrm>
                <a:off x="4174129" y="4579099"/>
                <a:ext cx="109800" cy="177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FEE5644-3119-4FCC-ABED-0ABF7B0914D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65489" y="4570459"/>
                  <a:ext cx="1274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D147787-D444-4F4B-8D4D-0B9EF342EF4A}"/>
                    </a:ext>
                  </a:extLst>
                </p14:cNvPr>
                <p14:cNvContentPartPr/>
                <p14:nvPr/>
              </p14:nvContentPartPr>
              <p14:xfrm>
                <a:off x="4425409" y="4613659"/>
                <a:ext cx="212400" cy="182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D147787-D444-4F4B-8D4D-0B9EF342EF4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16769" y="4605019"/>
                  <a:ext cx="2300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DF7ECC7-A70D-455E-B66F-6EAABBD59B2F}"/>
                    </a:ext>
                  </a:extLst>
                </p14:cNvPr>
                <p14:cNvContentPartPr/>
                <p14:nvPr/>
              </p14:nvContentPartPr>
              <p14:xfrm>
                <a:off x="4720609" y="4594579"/>
                <a:ext cx="138240" cy="164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DF7ECC7-A70D-455E-B66F-6EAABBD59B2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711609" y="4585579"/>
                  <a:ext cx="1558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5B01AE-0DC1-4A02-A14F-ACE37A66DAC9}"/>
                    </a:ext>
                  </a:extLst>
                </p14:cNvPr>
                <p14:cNvContentPartPr/>
                <p14:nvPr/>
              </p14:nvContentPartPr>
              <p14:xfrm>
                <a:off x="4870729" y="4691779"/>
                <a:ext cx="91800" cy="194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5B01AE-0DC1-4A02-A14F-ACE37A66DAC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62089" y="4683139"/>
                  <a:ext cx="1094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F44BF37-098A-4848-834E-3B73E02B774A}"/>
                    </a:ext>
                  </a:extLst>
                </p14:cNvPr>
                <p14:cNvContentPartPr/>
                <p14:nvPr/>
              </p14:nvContentPartPr>
              <p14:xfrm>
                <a:off x="4980169" y="4545979"/>
                <a:ext cx="13320" cy="11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F44BF37-098A-4848-834E-3B73E02B774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71529" y="4536979"/>
                  <a:ext cx="309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6C62F4E-64F7-4C3D-9F0F-F6527BD63103}"/>
                    </a:ext>
                  </a:extLst>
                </p14:cNvPr>
                <p14:cNvContentPartPr/>
                <p14:nvPr/>
              </p14:nvContentPartPr>
              <p14:xfrm>
                <a:off x="5078809" y="4663699"/>
                <a:ext cx="161640" cy="101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6C62F4E-64F7-4C3D-9F0F-F6527BD6310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69809" y="4655059"/>
                  <a:ext cx="1792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575F7F9-41B0-41D3-B0D9-129E797DF93B}"/>
                    </a:ext>
                  </a:extLst>
                </p14:cNvPr>
                <p14:cNvContentPartPr/>
                <p14:nvPr/>
              </p14:nvContentPartPr>
              <p14:xfrm>
                <a:off x="5303449" y="4552099"/>
                <a:ext cx="128160" cy="221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575F7F9-41B0-41D3-B0D9-129E797DF93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94809" y="4543459"/>
                  <a:ext cx="1458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521D98D-00B1-4B5B-A773-58D1F43E33AA}"/>
                    </a:ext>
                  </a:extLst>
                </p14:cNvPr>
                <p14:cNvContentPartPr/>
                <p14:nvPr/>
              </p14:nvContentPartPr>
              <p14:xfrm>
                <a:off x="5582809" y="4651459"/>
                <a:ext cx="150840" cy="119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521D98D-00B1-4B5B-A773-58D1F43E33A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74169" y="4642819"/>
                  <a:ext cx="168480" cy="136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0056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5FDE-F91C-4445-93CF-2DDE051C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words on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F920-B091-4CBC-A816-6F17B8727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</a:t>
            </a:r>
          </a:p>
          <a:p>
            <a:pPr lvl="1"/>
            <a:r>
              <a:rPr lang="en-US" dirty="0"/>
              <a:t>Avoid type casting (i.e. limit runtime errors)</a:t>
            </a:r>
          </a:p>
          <a:p>
            <a:pPr marL="342900" lvl="1" indent="0">
              <a:buNone/>
            </a:pPr>
            <a:r>
              <a:rPr lang="en-US" dirty="0"/>
              <a:t>Before Java 5</a:t>
            </a:r>
          </a:p>
          <a:p>
            <a:pPr marL="3429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();// a list of objects</a:t>
            </a:r>
          </a:p>
          <a:p>
            <a:pPr marL="3429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(“paul”)</a:t>
            </a:r>
          </a:p>
          <a:p>
            <a:pPr marL="3429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(new Integer(12));</a:t>
            </a:r>
          </a:p>
          <a:p>
            <a:pPr marL="3429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 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342900" lvl="1" indent="0">
              <a:buNone/>
            </a:pPr>
            <a:r>
              <a:rPr lang="en-US" dirty="0"/>
              <a:t>    </a:t>
            </a:r>
          </a:p>
          <a:p>
            <a:r>
              <a:rPr lang="en-US" dirty="0"/>
              <a:t>Con</a:t>
            </a:r>
          </a:p>
          <a:p>
            <a:pPr lvl="1"/>
            <a:r>
              <a:rPr lang="en-US" dirty="0"/>
              <a:t>Type erasure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B6121C4-47E5-4CA0-89E5-1E48FFDF87E4}"/>
                  </a:ext>
                </a:extLst>
              </p14:cNvPr>
              <p14:cNvContentPartPr/>
              <p14:nvPr/>
            </p14:nvContentPartPr>
            <p14:xfrm>
              <a:off x="2281249" y="4028659"/>
              <a:ext cx="241920" cy="312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B6121C4-47E5-4CA0-89E5-1E48FFDF87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2249" y="4020019"/>
                <a:ext cx="259560" cy="33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8956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868C-7107-4ABE-A00B-1AFF8D971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AEC54-ACFC-42C9-AEDD-EB41AB82E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</a:t>
            </a:r>
            <a:r>
              <a:rPr lang="en-US" dirty="0" err="1"/>
              <a:t>LinkedStringList</a:t>
            </a:r>
            <a:r>
              <a:rPr lang="en-US" dirty="0"/>
              <a:t> to be a generic</a:t>
            </a:r>
          </a:p>
        </p:txBody>
      </p:sp>
    </p:spTree>
    <p:extLst>
      <p:ext uri="{BB962C8B-B14F-4D97-AF65-F5344CB8AC3E}">
        <p14:creationId xmlns:p14="http://schemas.microsoft.com/office/powerpoint/2010/main" val="177791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CBBC1-943E-4D7C-AB58-DF4D03D37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3923541" cy="5143500"/>
          </a:xfrm>
        </p:spPr>
        <p:txBody>
          <a:bodyPr>
            <a:norm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List&lt;Element&gt; {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end of the list */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add(Element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/* Get the element at the given index */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Element get(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/* Get the number of elements in the list */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size();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Node {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Node(String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Node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F3C810-B3CB-4B23-AEF7-68E7D8F9FA44}"/>
              </a:ext>
            </a:extLst>
          </p:cNvPr>
          <p:cNvSpPr txBox="1">
            <a:spLocks/>
          </p:cNvSpPr>
          <p:nvPr/>
        </p:nvSpPr>
        <p:spPr>
          <a:xfrm>
            <a:off x="0" y="1959342"/>
            <a:ext cx="3092931" cy="2037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sz="1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846BC5-E1CD-423A-9108-387AC5C30455}"/>
              </a:ext>
            </a:extLst>
          </p:cNvPr>
          <p:cNvSpPr txBox="1">
            <a:spLocks/>
          </p:cNvSpPr>
          <p:nvPr/>
        </p:nvSpPr>
        <p:spPr>
          <a:xfrm>
            <a:off x="4810848" y="-1"/>
            <a:ext cx="4333152" cy="51986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LinkedStringList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int size;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LinkedStringList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Node(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this.size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String get(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Node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+= 1)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  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size()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this.size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    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add(String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Node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  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Node(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this.size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83537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E0DE-81C5-43EC-BBC5-3C2BF63E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F390F-6BD6-4206-BD2C-B5C0899FB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</a:rPr>
              <a:t>What happens if an invalid index is passed to get()?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</a:rPr>
              <a:t>Modify get() to throw an exception if the index is invalid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String get(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Node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1)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  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</a:rPr>
              <a:t>Write a test to verify get() throws an exception with an invalid index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B6927C-CA66-4588-B752-FCBB41D2AD2F}"/>
                  </a:ext>
                </a:extLst>
              </p14:cNvPr>
              <p14:cNvContentPartPr/>
              <p14:nvPr/>
            </p14:nvContentPartPr>
            <p14:xfrm>
              <a:off x="5366809" y="1618819"/>
              <a:ext cx="570600" cy="4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B6927C-CA66-4588-B752-FCBB41D2AD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8169" y="1610179"/>
                <a:ext cx="58824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8A033DD5-E463-4E22-A303-493C3AD51337}"/>
              </a:ext>
            </a:extLst>
          </p:cNvPr>
          <p:cNvGrpSpPr/>
          <p:nvPr/>
        </p:nvGrpSpPr>
        <p:grpSpPr>
          <a:xfrm>
            <a:off x="6531769" y="865339"/>
            <a:ext cx="1326600" cy="531000"/>
            <a:chOff x="6531769" y="865339"/>
            <a:chExt cx="1326600" cy="53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EFE3139-5FDB-4143-8584-BC348AC89FE9}"/>
                    </a:ext>
                  </a:extLst>
                </p14:cNvPr>
                <p14:cNvContentPartPr/>
                <p14:nvPr/>
              </p14:nvContentPartPr>
              <p14:xfrm>
                <a:off x="6661009" y="1049659"/>
                <a:ext cx="140760" cy="220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EFE3139-5FDB-4143-8584-BC348AC89FE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52369" y="1040659"/>
                  <a:ext cx="1584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A7BCAB3-E5B6-499E-9087-F881C4FE46D2}"/>
                    </a:ext>
                  </a:extLst>
                </p14:cNvPr>
                <p14:cNvContentPartPr/>
                <p14:nvPr/>
              </p14:nvContentPartPr>
              <p14:xfrm>
                <a:off x="6893209" y="1042819"/>
                <a:ext cx="76680" cy="92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A7BCAB3-E5B6-499E-9087-F881C4FE46D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84569" y="1034179"/>
                  <a:ext cx="943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179ACE9-EA16-48EA-A296-180140B82953}"/>
                    </a:ext>
                  </a:extLst>
                </p14:cNvPr>
                <p14:cNvContentPartPr/>
                <p14:nvPr/>
              </p14:nvContentPartPr>
              <p14:xfrm>
                <a:off x="7056649" y="953539"/>
                <a:ext cx="92520" cy="209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179ACE9-EA16-48EA-A296-180140B8295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48009" y="944539"/>
                  <a:ext cx="1101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ED374F5-90A5-46C8-B014-F525ADA7A795}"/>
                    </a:ext>
                  </a:extLst>
                </p14:cNvPr>
                <p14:cNvContentPartPr/>
                <p14:nvPr/>
              </p14:nvContentPartPr>
              <p14:xfrm>
                <a:off x="7351489" y="865339"/>
                <a:ext cx="52200" cy="320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ED374F5-90A5-46C8-B014-F525ADA7A79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42849" y="856699"/>
                  <a:ext cx="6984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8687E9E-2AFD-4A1C-BC20-1018F7AEB584}"/>
                    </a:ext>
                  </a:extLst>
                </p14:cNvPr>
                <p14:cNvContentPartPr/>
                <p14:nvPr/>
              </p14:nvContentPartPr>
              <p14:xfrm>
                <a:off x="7471369" y="867139"/>
                <a:ext cx="219240" cy="276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8687E9E-2AFD-4A1C-BC20-1018F7AEB58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62729" y="858499"/>
                  <a:ext cx="2368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659E51E-6383-459C-A01F-C5F3E5652647}"/>
                    </a:ext>
                  </a:extLst>
                </p14:cNvPr>
                <p14:cNvContentPartPr/>
                <p14:nvPr/>
              </p14:nvContentPartPr>
              <p14:xfrm>
                <a:off x="6531769" y="1250179"/>
                <a:ext cx="1326600" cy="146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659E51E-6383-459C-A01F-C5F3E565264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22769" y="1241539"/>
                  <a:ext cx="134424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A3024C1-242C-4A1C-ADED-093A64BDC658}"/>
              </a:ext>
            </a:extLst>
          </p:cNvPr>
          <p:cNvGrpSpPr/>
          <p:nvPr/>
        </p:nvGrpSpPr>
        <p:grpSpPr>
          <a:xfrm>
            <a:off x="4380049" y="235339"/>
            <a:ext cx="1890720" cy="942120"/>
            <a:chOff x="4380049" y="235339"/>
            <a:chExt cx="1890720" cy="94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DB89F0C-FBF5-48A7-83BE-EF0E7960EE12}"/>
                    </a:ext>
                  </a:extLst>
                </p14:cNvPr>
                <p14:cNvContentPartPr/>
                <p14:nvPr/>
              </p14:nvContentPartPr>
              <p14:xfrm>
                <a:off x="4551049" y="476899"/>
                <a:ext cx="18000" cy="386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DB89F0C-FBF5-48A7-83BE-EF0E7960EE1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42049" y="467899"/>
                  <a:ext cx="3564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02331CA-B6A2-4082-B634-CD7DDE6D7845}"/>
                    </a:ext>
                  </a:extLst>
                </p14:cNvPr>
                <p14:cNvContentPartPr/>
                <p14:nvPr/>
              </p14:nvContentPartPr>
              <p14:xfrm>
                <a:off x="4380049" y="496699"/>
                <a:ext cx="1890720" cy="383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02331CA-B6A2-4082-B634-CD7DDE6D784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71049" y="488059"/>
                  <a:ext cx="190836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2F9B3F8-FD41-413A-A18E-4018ECE55884}"/>
                    </a:ext>
                  </a:extLst>
                </p14:cNvPr>
                <p14:cNvContentPartPr/>
                <p14:nvPr/>
              </p14:nvContentPartPr>
              <p14:xfrm>
                <a:off x="4966129" y="601819"/>
                <a:ext cx="50040" cy="327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2F9B3F8-FD41-413A-A18E-4018ECE5588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57489" y="593179"/>
                  <a:ext cx="676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19689EC-8B1E-4B60-AFE0-DF17CEC509A5}"/>
                    </a:ext>
                  </a:extLst>
                </p14:cNvPr>
                <p14:cNvContentPartPr/>
                <p14:nvPr/>
              </p14:nvContentPartPr>
              <p14:xfrm>
                <a:off x="5375449" y="617299"/>
                <a:ext cx="32760" cy="222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19689EC-8B1E-4B60-AFE0-DF17CEC509A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66449" y="608659"/>
                  <a:ext cx="504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99E2B95-6626-4CF5-8B85-A1FD4C8E9129}"/>
                    </a:ext>
                  </a:extLst>
                </p14:cNvPr>
                <p14:cNvContentPartPr/>
                <p14:nvPr/>
              </p14:nvContentPartPr>
              <p14:xfrm>
                <a:off x="5808529" y="555019"/>
                <a:ext cx="19800" cy="306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99E2B95-6626-4CF5-8B85-A1FD4C8E912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99529" y="546379"/>
                  <a:ext cx="374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CC522DB-9347-4EDC-AC43-9798C60F5102}"/>
                    </a:ext>
                  </a:extLst>
                </p14:cNvPr>
                <p14:cNvContentPartPr/>
                <p14:nvPr/>
              </p14:nvContentPartPr>
              <p14:xfrm>
                <a:off x="4746889" y="638179"/>
                <a:ext cx="9720" cy="124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CC522DB-9347-4EDC-AC43-9798C60F510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37889" y="629539"/>
                  <a:ext cx="273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894A654-724A-4A76-99B8-1556E53E3073}"/>
                    </a:ext>
                  </a:extLst>
                </p14:cNvPr>
                <p14:cNvContentPartPr/>
                <p14:nvPr/>
              </p14:nvContentPartPr>
              <p14:xfrm>
                <a:off x="5152969" y="689659"/>
                <a:ext cx="116640" cy="86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894A654-724A-4A76-99B8-1556E53E307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43969" y="680659"/>
                  <a:ext cx="1342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CD97463-6BCF-478F-84F8-04E0DE830BDD}"/>
                    </a:ext>
                  </a:extLst>
                </p14:cNvPr>
                <p14:cNvContentPartPr/>
                <p14:nvPr/>
              </p14:nvContentPartPr>
              <p14:xfrm>
                <a:off x="5515849" y="641779"/>
                <a:ext cx="110160" cy="131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CD97463-6BCF-478F-84F8-04E0DE830BD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06849" y="633139"/>
                  <a:ext cx="1278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3008163-3D0F-4C71-80A9-59CDACA7DD90}"/>
                    </a:ext>
                  </a:extLst>
                </p14:cNvPr>
                <p14:cNvContentPartPr/>
                <p14:nvPr/>
              </p14:nvContentPartPr>
              <p14:xfrm>
                <a:off x="5872249" y="683899"/>
                <a:ext cx="71640" cy="61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3008163-3D0F-4C71-80A9-59CDACA7DD9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863609" y="675259"/>
                  <a:ext cx="892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6140477-CCF0-4FE5-BD9B-81A46F9ABE90}"/>
                    </a:ext>
                  </a:extLst>
                </p14:cNvPr>
                <p14:cNvContentPartPr/>
                <p14:nvPr/>
              </p14:nvContentPartPr>
              <p14:xfrm>
                <a:off x="5949649" y="687859"/>
                <a:ext cx="55440" cy="43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6140477-CCF0-4FE5-BD9B-81A46F9ABE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40649" y="678859"/>
                  <a:ext cx="730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6394D9D-EA49-4044-9B9F-AD0C3AC6870F}"/>
                    </a:ext>
                  </a:extLst>
                </p14:cNvPr>
                <p14:cNvContentPartPr/>
                <p14:nvPr/>
              </p14:nvContentPartPr>
              <p14:xfrm>
                <a:off x="6060889" y="632059"/>
                <a:ext cx="74520" cy="95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6394D9D-EA49-4044-9B9F-AD0C3AC6870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51889" y="623059"/>
                  <a:ext cx="921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E3E3720-B383-41D4-AFED-FA7249C76855}"/>
                    </a:ext>
                  </a:extLst>
                </p14:cNvPr>
                <p14:cNvContentPartPr/>
                <p14:nvPr/>
              </p14:nvContentPartPr>
              <p14:xfrm>
                <a:off x="5073769" y="1038139"/>
                <a:ext cx="104040" cy="139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E3E3720-B383-41D4-AFED-FA7249C768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64769" y="1029139"/>
                  <a:ext cx="1216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A95EA3E-9358-4342-8D27-30C1DD3EDCA7}"/>
                    </a:ext>
                  </a:extLst>
                </p14:cNvPr>
                <p14:cNvContentPartPr/>
                <p14:nvPr/>
              </p14:nvContentPartPr>
              <p14:xfrm>
                <a:off x="5220289" y="996019"/>
                <a:ext cx="27000" cy="157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A95EA3E-9358-4342-8D27-30C1DD3EDCA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11649" y="987379"/>
                  <a:ext cx="446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563AE08-BD8D-4166-86A8-CCAB0FAEDB77}"/>
                    </a:ext>
                  </a:extLst>
                </p14:cNvPr>
                <p14:cNvContentPartPr/>
                <p14:nvPr/>
              </p14:nvContentPartPr>
              <p14:xfrm>
                <a:off x="5336929" y="1063699"/>
                <a:ext cx="85680" cy="77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563AE08-BD8D-4166-86A8-CCAB0FAEDB7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28289" y="1055059"/>
                  <a:ext cx="1033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BA7320E-B914-488B-850E-640ED3D5FFD0}"/>
                    </a:ext>
                  </a:extLst>
                </p14:cNvPr>
                <p14:cNvContentPartPr/>
                <p14:nvPr/>
              </p14:nvContentPartPr>
              <p14:xfrm>
                <a:off x="5442409" y="1090699"/>
                <a:ext cx="80640" cy="59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BA7320E-B914-488B-850E-640ED3D5FFD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33409" y="1081699"/>
                  <a:ext cx="982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45A5586-8683-4787-8025-E9B6ADC63BB6}"/>
                    </a:ext>
                  </a:extLst>
                </p14:cNvPr>
                <p14:cNvContentPartPr/>
                <p14:nvPr/>
              </p14:nvContentPartPr>
              <p14:xfrm>
                <a:off x="5704129" y="1055419"/>
                <a:ext cx="115200" cy="42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45A5586-8683-4787-8025-E9B6ADC63BB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95129" y="1046419"/>
                  <a:ext cx="1328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4EC756F-E7DB-4ADE-9051-3FE7DFD44ED5}"/>
                    </a:ext>
                  </a:extLst>
                </p14:cNvPr>
                <p14:cNvContentPartPr/>
                <p14:nvPr/>
              </p14:nvContentPartPr>
              <p14:xfrm>
                <a:off x="5955409" y="1004299"/>
                <a:ext cx="100800" cy="124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4EC756F-E7DB-4ADE-9051-3FE7DFD44ED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46769" y="995659"/>
                  <a:ext cx="1184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19ACC6A-CAE1-4211-AB14-9BCE4B66320C}"/>
                    </a:ext>
                  </a:extLst>
                </p14:cNvPr>
                <p14:cNvContentPartPr/>
                <p14:nvPr/>
              </p14:nvContentPartPr>
              <p14:xfrm>
                <a:off x="4760929" y="279259"/>
                <a:ext cx="95760" cy="136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19ACC6A-CAE1-4211-AB14-9BCE4B66320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52289" y="270619"/>
                  <a:ext cx="1134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5766401-258F-491F-A8AA-DC86CD5AC04F}"/>
                    </a:ext>
                  </a:extLst>
                </p14:cNvPr>
                <p14:cNvContentPartPr/>
                <p14:nvPr/>
              </p14:nvContentPartPr>
              <p14:xfrm>
                <a:off x="5125249" y="285739"/>
                <a:ext cx="29520" cy="99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5766401-258F-491F-A8AA-DC86CD5AC04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16609" y="277099"/>
                  <a:ext cx="471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0A6C14A-4E26-426E-8D54-6739C3EA7BBC}"/>
                    </a:ext>
                  </a:extLst>
                </p14:cNvPr>
                <p14:cNvContentPartPr/>
                <p14:nvPr/>
              </p14:nvContentPartPr>
              <p14:xfrm>
                <a:off x="5494249" y="293659"/>
                <a:ext cx="118080" cy="97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0A6C14A-4E26-426E-8D54-6739C3EA7B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85609" y="284659"/>
                  <a:ext cx="1357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38BE5EB-24B1-46D1-8B90-C675544A893A}"/>
                    </a:ext>
                  </a:extLst>
                </p14:cNvPr>
                <p14:cNvContentPartPr/>
                <p14:nvPr/>
              </p14:nvContentPartPr>
              <p14:xfrm>
                <a:off x="5997169" y="235339"/>
                <a:ext cx="118080" cy="144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38BE5EB-24B1-46D1-8B90-C675544A893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988169" y="226339"/>
                  <a:ext cx="1357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F04A49F-8088-44DB-A418-8CA68CA57545}"/>
                    </a:ext>
                  </a:extLst>
                </p14:cNvPr>
                <p14:cNvContentPartPr/>
                <p14:nvPr/>
              </p14:nvContentPartPr>
              <p14:xfrm>
                <a:off x="5834809" y="809539"/>
                <a:ext cx="387720" cy="25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F04A49F-8088-44DB-A418-8CA68CA5754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26169" y="800899"/>
                  <a:ext cx="40536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49FB0B3-2639-4798-BB72-64A77033FE7D}"/>
              </a:ext>
            </a:extLst>
          </p:cNvPr>
          <p:cNvGrpSpPr/>
          <p:nvPr/>
        </p:nvGrpSpPr>
        <p:grpSpPr>
          <a:xfrm>
            <a:off x="554689" y="2244859"/>
            <a:ext cx="169560" cy="1834560"/>
            <a:chOff x="554689" y="2244859"/>
            <a:chExt cx="169560" cy="183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E61D734-CD05-4A88-BBED-95A476273A28}"/>
                    </a:ext>
                  </a:extLst>
                </p14:cNvPr>
                <p14:cNvContentPartPr/>
                <p14:nvPr/>
              </p14:nvContentPartPr>
              <p14:xfrm>
                <a:off x="569449" y="2244859"/>
                <a:ext cx="137520" cy="82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E61D734-CD05-4A88-BBED-95A476273A2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0809" y="2236219"/>
                  <a:ext cx="1551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4E73ED7-1DE7-4A61-B435-0CD08B2CC1F2}"/>
                    </a:ext>
                  </a:extLst>
                </p14:cNvPr>
                <p14:cNvContentPartPr/>
                <p14:nvPr/>
              </p14:nvContentPartPr>
              <p14:xfrm>
                <a:off x="554689" y="2358619"/>
                <a:ext cx="169560" cy="1720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4E73ED7-1DE7-4A61-B435-0CD08B2CC1F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5689" y="2349619"/>
                  <a:ext cx="187200" cy="173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A6E0016-6844-43B5-B45F-22234B6B62B1}"/>
              </a:ext>
            </a:extLst>
          </p:cNvPr>
          <p:cNvGrpSpPr/>
          <p:nvPr/>
        </p:nvGrpSpPr>
        <p:grpSpPr>
          <a:xfrm>
            <a:off x="5489569" y="2875939"/>
            <a:ext cx="996480" cy="184320"/>
            <a:chOff x="5489569" y="2875939"/>
            <a:chExt cx="996480" cy="18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97E50A5-2595-47E0-AB5A-D834916B8076}"/>
                    </a:ext>
                  </a:extLst>
                </p14:cNvPr>
                <p14:cNvContentPartPr/>
                <p14:nvPr/>
              </p14:nvContentPartPr>
              <p14:xfrm>
                <a:off x="5489569" y="2894659"/>
                <a:ext cx="109080" cy="165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97E50A5-2595-47E0-AB5A-D834916B807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480929" y="2885659"/>
                  <a:ext cx="1267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F55B397-F3DF-4B96-81E0-9172E76D3DA2}"/>
                    </a:ext>
                  </a:extLst>
                </p14:cNvPr>
                <p14:cNvContentPartPr/>
                <p14:nvPr/>
              </p14:nvContentPartPr>
              <p14:xfrm>
                <a:off x="5652649" y="2875939"/>
                <a:ext cx="51840" cy="155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F55B397-F3DF-4B96-81E0-9172E76D3DA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643649" y="2866939"/>
                  <a:ext cx="69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C8532A1-0C06-4E76-A18D-2FDC0623A1C5}"/>
                    </a:ext>
                  </a:extLst>
                </p14:cNvPr>
                <p14:cNvContentPartPr/>
                <p14:nvPr/>
              </p14:nvContentPartPr>
              <p14:xfrm>
                <a:off x="5788369" y="2932819"/>
                <a:ext cx="283320" cy="102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C8532A1-0C06-4E76-A18D-2FDC0623A1C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779729" y="2923819"/>
                  <a:ext cx="3009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B1CBEE6-8450-4379-8B4C-D31B56EA10B6}"/>
                    </a:ext>
                  </a:extLst>
                </p14:cNvPr>
                <p14:cNvContentPartPr/>
                <p14:nvPr/>
              </p14:nvContentPartPr>
              <p14:xfrm>
                <a:off x="6160609" y="2931739"/>
                <a:ext cx="102600" cy="95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B1CBEE6-8450-4379-8B4C-D31B56EA10B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151609" y="2922739"/>
                  <a:ext cx="1202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EDB8BED-9390-4D6D-A2E3-F7C126DB2BAA}"/>
                    </a:ext>
                  </a:extLst>
                </p14:cNvPr>
                <p14:cNvContentPartPr/>
                <p14:nvPr/>
              </p14:nvContentPartPr>
              <p14:xfrm>
                <a:off x="6385249" y="2886739"/>
                <a:ext cx="100800" cy="1404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EDB8BED-9390-4D6D-A2E3-F7C126DB2BA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76609" y="2877739"/>
                  <a:ext cx="11844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2034BA4-E1A8-41E2-90DB-EC7A0D2AAC8F}"/>
              </a:ext>
            </a:extLst>
          </p:cNvPr>
          <p:cNvGrpSpPr/>
          <p:nvPr/>
        </p:nvGrpSpPr>
        <p:grpSpPr>
          <a:xfrm>
            <a:off x="5864689" y="3172219"/>
            <a:ext cx="1055160" cy="379800"/>
            <a:chOff x="5864689" y="3172219"/>
            <a:chExt cx="1055160" cy="37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7B0C995-FFCD-4882-AD37-0C1E3D771DE3}"/>
                    </a:ext>
                  </a:extLst>
                </p14:cNvPr>
                <p14:cNvContentPartPr/>
                <p14:nvPr/>
              </p14:nvContentPartPr>
              <p14:xfrm>
                <a:off x="5864689" y="3328819"/>
                <a:ext cx="176040" cy="223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7B0C995-FFCD-4882-AD37-0C1E3D771DE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856049" y="3320179"/>
                  <a:ext cx="1936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D1CD92A-B882-4BA5-BAA1-E4E91A1CAE4F}"/>
                    </a:ext>
                  </a:extLst>
                </p14:cNvPr>
                <p14:cNvContentPartPr/>
                <p14:nvPr/>
              </p14:nvContentPartPr>
              <p14:xfrm>
                <a:off x="6061969" y="3302539"/>
                <a:ext cx="161640" cy="115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D1CD92A-B882-4BA5-BAA1-E4E91A1CAE4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053329" y="3293539"/>
                  <a:ext cx="1792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40E0E1D-A1C9-4234-9B18-A62255BB3B37}"/>
                    </a:ext>
                  </a:extLst>
                </p14:cNvPr>
                <p14:cNvContentPartPr/>
                <p14:nvPr/>
              </p14:nvContentPartPr>
              <p14:xfrm>
                <a:off x="6324049" y="3187699"/>
                <a:ext cx="79920" cy="184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40E0E1D-A1C9-4234-9B18-A62255BB3B3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15049" y="3178699"/>
                  <a:ext cx="975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2AF6D09-BD17-4647-BD2A-4DE9DE1BD822}"/>
                    </a:ext>
                  </a:extLst>
                </p14:cNvPr>
                <p14:cNvContentPartPr/>
                <p14:nvPr/>
              </p14:nvContentPartPr>
              <p14:xfrm>
                <a:off x="6544729" y="3172219"/>
                <a:ext cx="130320" cy="224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2AF6D09-BD17-4647-BD2A-4DE9DE1BD82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36089" y="3163219"/>
                  <a:ext cx="1479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92D98DB-886D-4778-AAA7-BF359F641E4C}"/>
                    </a:ext>
                  </a:extLst>
                </p14:cNvPr>
                <p14:cNvContentPartPr/>
                <p14:nvPr/>
              </p14:nvContentPartPr>
              <p14:xfrm>
                <a:off x="6711769" y="3173299"/>
                <a:ext cx="208080" cy="2563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92D98DB-886D-4778-AAA7-BF359F641E4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03129" y="3164659"/>
                  <a:ext cx="225720" cy="27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0FABE63-F70B-43AD-8CCF-1CEC5727B795}"/>
              </a:ext>
            </a:extLst>
          </p:cNvPr>
          <p:cNvGrpSpPr/>
          <p:nvPr/>
        </p:nvGrpSpPr>
        <p:grpSpPr>
          <a:xfrm>
            <a:off x="4951729" y="1955059"/>
            <a:ext cx="2017080" cy="656280"/>
            <a:chOff x="4951729" y="1955059"/>
            <a:chExt cx="2017080" cy="65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7460F83-883E-4AFF-917B-8976A72B38E9}"/>
                    </a:ext>
                  </a:extLst>
                </p14:cNvPr>
                <p14:cNvContentPartPr/>
                <p14:nvPr/>
              </p14:nvContentPartPr>
              <p14:xfrm>
                <a:off x="4951729" y="2272579"/>
                <a:ext cx="243360" cy="286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7460F83-883E-4AFF-917B-8976A72B38E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943089" y="2263579"/>
                  <a:ext cx="2610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14E51CB-CA41-497E-B87D-490CBF853B90}"/>
                    </a:ext>
                  </a:extLst>
                </p14:cNvPr>
                <p14:cNvContentPartPr/>
                <p14:nvPr/>
              </p14:nvContentPartPr>
              <p14:xfrm>
                <a:off x="5188969" y="2401819"/>
                <a:ext cx="377640" cy="23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14E51CB-CA41-497E-B87D-490CBF853B9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179969" y="2393179"/>
                  <a:ext cx="3952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8B5BD0A-8F4F-4F27-8D1C-37B6E4B49071}"/>
                    </a:ext>
                  </a:extLst>
                </p14:cNvPr>
                <p14:cNvContentPartPr/>
                <p14:nvPr/>
              </p14:nvContentPartPr>
              <p14:xfrm>
                <a:off x="5578489" y="2301739"/>
                <a:ext cx="200880" cy="263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8B5BD0A-8F4F-4F27-8D1C-37B6E4B4907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569489" y="2293099"/>
                  <a:ext cx="2185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D673661-2E7C-4D52-86FD-998805685E9C}"/>
                    </a:ext>
                  </a:extLst>
                </p14:cNvPr>
                <p14:cNvContentPartPr/>
                <p14:nvPr/>
              </p14:nvContentPartPr>
              <p14:xfrm>
                <a:off x="5805649" y="2410099"/>
                <a:ext cx="446760" cy="49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D673661-2E7C-4D52-86FD-998805685E9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796649" y="2401459"/>
                  <a:ext cx="4644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FD38F73-003C-4BCC-9C1A-2198D8099E0B}"/>
                    </a:ext>
                  </a:extLst>
                </p14:cNvPr>
                <p14:cNvContentPartPr/>
                <p14:nvPr/>
              </p14:nvContentPartPr>
              <p14:xfrm>
                <a:off x="6199489" y="2322259"/>
                <a:ext cx="223200" cy="282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FD38F73-003C-4BCC-9C1A-2198D8099E0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190849" y="2313259"/>
                  <a:ext cx="2408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B352E5A-1422-453B-9B24-828E6BFCF2E6}"/>
                    </a:ext>
                  </a:extLst>
                </p14:cNvPr>
                <p14:cNvContentPartPr/>
                <p14:nvPr/>
              </p14:nvContentPartPr>
              <p14:xfrm>
                <a:off x="6454729" y="2338819"/>
                <a:ext cx="508680" cy="213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B352E5A-1422-453B-9B24-828E6BFCF2E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445729" y="2330179"/>
                  <a:ext cx="5263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D79A074-86B3-4D21-9266-25266E598021}"/>
                    </a:ext>
                  </a:extLst>
                </p14:cNvPr>
                <p14:cNvContentPartPr/>
                <p14:nvPr/>
              </p14:nvContentPartPr>
              <p14:xfrm>
                <a:off x="5023729" y="2297419"/>
                <a:ext cx="36000" cy="222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D79A074-86B3-4D21-9266-25266E59802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014729" y="2288419"/>
                  <a:ext cx="536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50A8476-5DB7-4733-A3AD-81EC7D66D2CB}"/>
                    </a:ext>
                  </a:extLst>
                </p14:cNvPr>
                <p14:cNvContentPartPr/>
                <p14:nvPr/>
              </p14:nvContentPartPr>
              <p14:xfrm>
                <a:off x="5649049" y="2052979"/>
                <a:ext cx="87120" cy="119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50A8476-5DB7-4733-A3AD-81EC7D66D2C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640049" y="2043979"/>
                  <a:ext cx="1047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3836FD9-F112-416F-8373-C910E67C299D}"/>
                    </a:ext>
                  </a:extLst>
                </p14:cNvPr>
                <p14:cNvContentPartPr/>
                <p14:nvPr/>
              </p14:nvContentPartPr>
              <p14:xfrm>
                <a:off x="6356089" y="1985659"/>
                <a:ext cx="32760" cy="209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3836FD9-F112-416F-8373-C910E67C299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347449" y="1977019"/>
                  <a:ext cx="504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182C156-6C3D-4BDB-9AA4-5688D1D6419B}"/>
                    </a:ext>
                  </a:extLst>
                </p14:cNvPr>
                <p14:cNvContentPartPr/>
                <p14:nvPr/>
              </p14:nvContentPartPr>
              <p14:xfrm>
                <a:off x="6820489" y="1955059"/>
                <a:ext cx="148320" cy="109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182C156-6C3D-4BDB-9AA4-5688D1D6419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811489" y="1946419"/>
                  <a:ext cx="1659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73052A9-9330-4A26-A496-EADD0A284BD8}"/>
                    </a:ext>
                  </a:extLst>
                </p14:cNvPr>
                <p14:cNvContentPartPr/>
                <p14:nvPr/>
              </p14:nvContentPartPr>
              <p14:xfrm>
                <a:off x="5637169" y="2302459"/>
                <a:ext cx="65160" cy="303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73052A9-9330-4A26-A496-EADD0A284BD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628529" y="2293819"/>
                  <a:ext cx="828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98B4628-970E-40DF-99E5-5590703126FD}"/>
                    </a:ext>
                  </a:extLst>
                </p14:cNvPr>
                <p14:cNvContentPartPr/>
                <p14:nvPr/>
              </p14:nvContentPartPr>
              <p14:xfrm>
                <a:off x="6310729" y="2342059"/>
                <a:ext cx="28800" cy="269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98B4628-970E-40DF-99E5-5590703126F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301729" y="2333059"/>
                  <a:ext cx="464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6756009-D55D-42AD-AD5F-0E2D38E94739}"/>
                    </a:ext>
                  </a:extLst>
                </p14:cNvPr>
                <p14:cNvContentPartPr/>
                <p14:nvPr/>
              </p14:nvContentPartPr>
              <p14:xfrm>
                <a:off x="6863689" y="2364739"/>
                <a:ext cx="22320" cy="169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6756009-D55D-42AD-AD5F-0E2D38E9473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54689" y="2356099"/>
                  <a:ext cx="399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C40F142-337C-442C-878E-A6A3DBDD4631}"/>
                    </a:ext>
                  </a:extLst>
                </p14:cNvPr>
                <p14:cNvContentPartPr/>
                <p14:nvPr/>
              </p14:nvContentPartPr>
              <p14:xfrm>
                <a:off x="5162689" y="2121379"/>
                <a:ext cx="999000" cy="234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C40F142-337C-442C-878E-A6A3DBDD463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154049" y="2112739"/>
                  <a:ext cx="10166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C653EDF-80BF-462E-8E80-88AC3FEE8F86}"/>
                    </a:ext>
                  </a:extLst>
                </p14:cNvPr>
                <p14:cNvContentPartPr/>
                <p14:nvPr/>
              </p14:nvContentPartPr>
              <p14:xfrm>
                <a:off x="6077089" y="2210299"/>
                <a:ext cx="666000" cy="174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C653EDF-80BF-462E-8E80-88AC3FEE8F8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068089" y="2201659"/>
                  <a:ext cx="68364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D9C64E9-202A-4BB0-9B52-376EE56B3BBA}"/>
              </a:ext>
            </a:extLst>
          </p:cNvPr>
          <p:cNvGrpSpPr/>
          <p:nvPr/>
        </p:nvGrpSpPr>
        <p:grpSpPr>
          <a:xfrm>
            <a:off x="1772209" y="3679819"/>
            <a:ext cx="4868280" cy="430920"/>
            <a:chOff x="1772209" y="3679819"/>
            <a:chExt cx="4868280" cy="43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F78FD68-1D5E-4AEB-899D-9FC737FE8063}"/>
                    </a:ext>
                  </a:extLst>
                </p14:cNvPr>
                <p14:cNvContentPartPr/>
                <p14:nvPr/>
              </p14:nvContentPartPr>
              <p14:xfrm>
                <a:off x="1772209" y="3688819"/>
                <a:ext cx="1117800" cy="53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F78FD68-1D5E-4AEB-899D-9FC737FE806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763209" y="3680179"/>
                  <a:ext cx="11354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74EDC92-5688-48FA-8292-83B408EE25D5}"/>
                    </a:ext>
                  </a:extLst>
                </p14:cNvPr>
                <p14:cNvContentPartPr/>
                <p14:nvPr/>
              </p14:nvContentPartPr>
              <p14:xfrm>
                <a:off x="2406169" y="3752179"/>
                <a:ext cx="291960" cy="353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74EDC92-5688-48FA-8292-83B408EE25D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397529" y="3743539"/>
                  <a:ext cx="3096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690A204-F6F8-4DDA-8A87-04B199FCB5A6}"/>
                    </a:ext>
                  </a:extLst>
                </p14:cNvPr>
                <p14:cNvContentPartPr/>
                <p14:nvPr/>
              </p14:nvContentPartPr>
              <p14:xfrm>
                <a:off x="2871289" y="3800419"/>
                <a:ext cx="226800" cy="294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690A204-F6F8-4DDA-8A87-04B199FCB5A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862289" y="3791419"/>
                  <a:ext cx="2444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D0D3089-7E67-4DDB-8995-B20972A5DCF1}"/>
                    </a:ext>
                  </a:extLst>
                </p14:cNvPr>
                <p14:cNvContentPartPr/>
                <p14:nvPr/>
              </p14:nvContentPartPr>
              <p14:xfrm>
                <a:off x="3158929" y="3954499"/>
                <a:ext cx="134640" cy="112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D0D3089-7E67-4DDB-8995-B20972A5DCF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149929" y="3945859"/>
                  <a:ext cx="1522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C564CA6-E3E0-40DC-B555-5603B264F67E}"/>
                    </a:ext>
                  </a:extLst>
                </p14:cNvPr>
                <p14:cNvContentPartPr/>
                <p14:nvPr/>
              </p14:nvContentPartPr>
              <p14:xfrm>
                <a:off x="3364129" y="3817699"/>
                <a:ext cx="29880" cy="2422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C564CA6-E3E0-40DC-B555-5603B264F67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355129" y="3809059"/>
                  <a:ext cx="475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AA1DFA9-5E89-426E-905F-0E89BA0F546F}"/>
                    </a:ext>
                  </a:extLst>
                </p14:cNvPr>
                <p14:cNvContentPartPr/>
                <p14:nvPr/>
              </p14:nvContentPartPr>
              <p14:xfrm>
                <a:off x="3456289" y="3842899"/>
                <a:ext cx="7560" cy="1695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AA1DFA9-5E89-426E-905F-0E89BA0F54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447649" y="3834259"/>
                  <a:ext cx="252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0CA022C-30EE-48AA-AB85-52E6B8D08958}"/>
                    </a:ext>
                  </a:extLst>
                </p14:cNvPr>
                <p14:cNvContentPartPr/>
                <p14:nvPr/>
              </p14:nvContentPartPr>
              <p14:xfrm>
                <a:off x="3656089" y="3773419"/>
                <a:ext cx="163440" cy="2761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0CA022C-30EE-48AA-AB85-52E6B8D0895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647089" y="3764779"/>
                  <a:ext cx="1810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FD77E83-ADE9-4950-8E55-22A84FBE7C1A}"/>
                    </a:ext>
                  </a:extLst>
                </p14:cNvPr>
                <p14:cNvContentPartPr/>
                <p14:nvPr/>
              </p14:nvContentPartPr>
              <p14:xfrm>
                <a:off x="3817369" y="3885379"/>
                <a:ext cx="126000" cy="1018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FD77E83-ADE9-4950-8E55-22A84FBE7C1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808729" y="3876379"/>
                  <a:ext cx="1436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01C2F5C-A9F5-49F2-8A07-339650ADC1C1}"/>
                    </a:ext>
                  </a:extLst>
                </p14:cNvPr>
                <p14:cNvContentPartPr/>
                <p14:nvPr/>
              </p14:nvContentPartPr>
              <p14:xfrm>
                <a:off x="3971089" y="3717619"/>
                <a:ext cx="34920" cy="2466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01C2F5C-A9F5-49F2-8A07-339650ADC1C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962089" y="3708979"/>
                  <a:ext cx="525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55A5415-6C01-4C1B-9F53-0412A6652791}"/>
                    </a:ext>
                  </a:extLst>
                </p14:cNvPr>
                <p14:cNvContentPartPr/>
                <p14:nvPr/>
              </p14:nvContentPartPr>
              <p14:xfrm>
                <a:off x="4069729" y="3850099"/>
                <a:ext cx="150480" cy="1483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55A5415-6C01-4C1B-9F53-0412A665279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060729" y="3841099"/>
                  <a:ext cx="1681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3FF4843-069B-4F1F-9564-55A7FA8C6B0B}"/>
                    </a:ext>
                  </a:extLst>
                </p14:cNvPr>
                <p14:cNvContentPartPr/>
                <p14:nvPr/>
              </p14:nvContentPartPr>
              <p14:xfrm>
                <a:off x="4362769" y="3682339"/>
                <a:ext cx="15120" cy="3006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3FF4843-069B-4F1F-9564-55A7FA8C6B0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354129" y="3673699"/>
                  <a:ext cx="327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99B21FC-5215-4253-A0E3-293946F9760F}"/>
                    </a:ext>
                  </a:extLst>
                </p14:cNvPr>
                <p14:cNvContentPartPr/>
                <p14:nvPr/>
              </p14:nvContentPartPr>
              <p14:xfrm>
                <a:off x="4336129" y="3803299"/>
                <a:ext cx="465120" cy="1245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99B21FC-5215-4253-A0E3-293946F9760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327489" y="3794299"/>
                  <a:ext cx="4827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F6CFF01-A6A0-46C7-B0AA-84051E683C90}"/>
                    </a:ext>
                  </a:extLst>
                </p14:cNvPr>
                <p14:cNvContentPartPr/>
                <p14:nvPr/>
              </p14:nvContentPartPr>
              <p14:xfrm>
                <a:off x="4961809" y="3679819"/>
                <a:ext cx="52200" cy="267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F6CFF01-A6A0-46C7-B0AA-84051E683C9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953169" y="3671179"/>
                  <a:ext cx="698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7FCE4AA-EE7C-4F24-AFB8-7827F06EF0DD}"/>
                    </a:ext>
                  </a:extLst>
                </p14:cNvPr>
                <p14:cNvContentPartPr/>
                <p14:nvPr/>
              </p14:nvContentPartPr>
              <p14:xfrm>
                <a:off x="5020849" y="3696739"/>
                <a:ext cx="149400" cy="144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7FCE4AA-EE7C-4F24-AFB8-7827F06EF0D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011849" y="3688099"/>
                  <a:ext cx="16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1447B2E-BA65-46F0-906E-636269E39A64}"/>
                    </a:ext>
                  </a:extLst>
                </p14:cNvPr>
                <p14:cNvContentPartPr/>
                <p14:nvPr/>
              </p14:nvContentPartPr>
              <p14:xfrm>
                <a:off x="5051089" y="3933979"/>
                <a:ext cx="114120" cy="280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1447B2E-BA65-46F0-906E-636269E39A6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042089" y="3925339"/>
                  <a:ext cx="1317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43C248E-E203-4846-B191-E72C1DAEDF2E}"/>
                    </a:ext>
                  </a:extLst>
                </p14:cNvPr>
                <p14:cNvContentPartPr/>
                <p14:nvPr/>
              </p14:nvContentPartPr>
              <p14:xfrm>
                <a:off x="5231809" y="3795019"/>
                <a:ext cx="216360" cy="1432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43C248E-E203-4846-B191-E72C1DAEDF2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222809" y="3786019"/>
                  <a:ext cx="2340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05B7023-2A1E-42B7-AEE2-B122FC3F11D6}"/>
                    </a:ext>
                  </a:extLst>
                </p14:cNvPr>
                <p14:cNvContentPartPr/>
                <p14:nvPr/>
              </p14:nvContentPartPr>
              <p14:xfrm>
                <a:off x="5518369" y="3797899"/>
                <a:ext cx="439200" cy="312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05B7023-2A1E-42B7-AEE2-B122FC3F11D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509729" y="3789259"/>
                  <a:ext cx="4568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372E68E-42BA-4B4B-89BE-3850EA77A9CF}"/>
                    </a:ext>
                  </a:extLst>
                </p14:cNvPr>
                <p14:cNvContentPartPr/>
                <p14:nvPr/>
              </p14:nvContentPartPr>
              <p14:xfrm>
                <a:off x="6152329" y="3722299"/>
                <a:ext cx="19440" cy="2199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372E68E-42BA-4B4B-89BE-3850EA77A9C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143329" y="3713299"/>
                  <a:ext cx="370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0E4EF89-5B94-4D4A-BBAD-EF191F7C6E01}"/>
                    </a:ext>
                  </a:extLst>
                </p14:cNvPr>
                <p14:cNvContentPartPr/>
                <p14:nvPr/>
              </p14:nvContentPartPr>
              <p14:xfrm>
                <a:off x="6082129" y="3752899"/>
                <a:ext cx="347400" cy="191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0E4EF89-5B94-4D4A-BBAD-EF191F7C6E0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073489" y="3744259"/>
                  <a:ext cx="3650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D5F9A16-B57D-4F9F-A95A-80F1467B2F73}"/>
                    </a:ext>
                  </a:extLst>
                </p14:cNvPr>
                <p14:cNvContentPartPr/>
                <p14:nvPr/>
              </p14:nvContentPartPr>
              <p14:xfrm>
                <a:off x="6384529" y="3829579"/>
                <a:ext cx="86400" cy="104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D5F9A16-B57D-4F9F-A95A-80F1467B2F7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375889" y="3820579"/>
                  <a:ext cx="1040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6A75583-2BBC-411A-85FC-8F29D5E25F5A}"/>
                    </a:ext>
                  </a:extLst>
                </p14:cNvPr>
                <p14:cNvContentPartPr/>
                <p14:nvPr/>
              </p14:nvContentPartPr>
              <p14:xfrm>
                <a:off x="6481009" y="3860179"/>
                <a:ext cx="159480" cy="921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6A75583-2BBC-411A-85FC-8F29D5E25F5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72009" y="3851179"/>
                  <a:ext cx="17712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C1B1DEDE-D8E1-4F66-9AB7-99DA64BF1091}"/>
                  </a:ext>
                </a:extLst>
              </p14:cNvPr>
              <p14:cNvContentPartPr/>
              <p14:nvPr/>
            </p14:nvContentPartPr>
            <p14:xfrm>
              <a:off x="2056249" y="3227659"/>
              <a:ext cx="741600" cy="774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C1B1DEDE-D8E1-4F66-9AB7-99DA64BF1091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047249" y="3219019"/>
                <a:ext cx="75924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52CE0192-74D3-4DA3-A663-8AB041B9C47D}"/>
                  </a:ext>
                </a:extLst>
              </p14:cNvPr>
              <p14:cNvContentPartPr/>
              <p14:nvPr/>
            </p14:nvContentPartPr>
            <p14:xfrm>
              <a:off x="3100969" y="4529779"/>
              <a:ext cx="611280" cy="666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52CE0192-74D3-4DA3-A663-8AB041B9C47D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092329" y="4520779"/>
                <a:ext cx="628920" cy="8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3472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13B1A7-A14A-47D6-888A-10B5173A1991}"/>
              </a:ext>
            </a:extLst>
          </p:cNvPr>
          <p:cNvSpPr txBox="1"/>
          <p:nvPr/>
        </p:nvSpPr>
        <p:spPr>
          <a:xfrm>
            <a:off x="600075" y="436789"/>
            <a:ext cx="588821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import static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org.junit.Assert.assertEquals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import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org.junit.Test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public class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TestList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 @Test(expected =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IndexOutOfBoundsException.class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 public void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testNegativeIndex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   List&lt;String&gt;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slist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= new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AList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&lt;String&gt;();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slist.add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("banana");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slist.get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(-1);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180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6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2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released yesterday – closed PA</a:t>
            </a:r>
          </a:p>
          <a:p>
            <a:r>
              <a:rPr lang="en-US" dirty="0"/>
              <a:t>Monday – Holiday</a:t>
            </a:r>
          </a:p>
          <a:p>
            <a:pPr lvl="1"/>
            <a:r>
              <a:rPr lang="en-US" dirty="0"/>
              <a:t>No class</a:t>
            </a:r>
          </a:p>
          <a:p>
            <a:pPr lvl="1"/>
            <a:r>
              <a:rPr lang="en-US" dirty="0"/>
              <a:t>No quiz due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9B15E4-DE26-44F7-8E0C-7BDB4D1F7FCF}"/>
                  </a:ext>
                </a:extLst>
              </p14:cNvPr>
              <p14:cNvContentPartPr/>
              <p14:nvPr/>
            </p14:nvContentPartPr>
            <p14:xfrm>
              <a:off x="817489" y="1741219"/>
              <a:ext cx="720720" cy="3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9B15E4-DE26-44F7-8E0C-7BDB4D1F7F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8849" y="1732579"/>
                <a:ext cx="73836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91AA2BC-A19F-48B4-BE85-AABFA2493FF6}"/>
                  </a:ext>
                </a:extLst>
              </p14:cNvPr>
              <p14:cNvContentPartPr/>
              <p14:nvPr/>
            </p14:nvContentPartPr>
            <p14:xfrm>
              <a:off x="852049" y="2175739"/>
              <a:ext cx="835920" cy="51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91AA2BC-A19F-48B4-BE85-AABFA2493F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049" y="2166739"/>
                <a:ext cx="85356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EBC8C01-DBDF-4080-9578-2A68F533032D}"/>
                  </a:ext>
                </a:extLst>
              </p14:cNvPr>
              <p14:cNvContentPartPr/>
              <p14:nvPr/>
            </p14:nvContentPartPr>
            <p14:xfrm>
              <a:off x="889129" y="2552659"/>
              <a:ext cx="276120" cy="38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EBC8C01-DBDF-4080-9578-2A68F533032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0129" y="2543659"/>
                <a:ext cx="293760" cy="5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10FB4A1A-78A1-4FC7-8557-09E3092D11FE}"/>
              </a:ext>
            </a:extLst>
          </p:cNvPr>
          <p:cNvGrpSpPr/>
          <p:nvPr/>
        </p:nvGrpSpPr>
        <p:grpSpPr>
          <a:xfrm>
            <a:off x="3612169" y="2559499"/>
            <a:ext cx="1170360" cy="501480"/>
            <a:chOff x="3612169" y="2559499"/>
            <a:chExt cx="1170360" cy="50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91EE97A-658C-47DE-977E-7840F3811338}"/>
                    </a:ext>
                  </a:extLst>
                </p14:cNvPr>
                <p14:cNvContentPartPr/>
                <p14:nvPr/>
              </p14:nvContentPartPr>
              <p14:xfrm>
                <a:off x="3612169" y="2559499"/>
                <a:ext cx="1170360" cy="93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91EE97A-658C-47DE-977E-7840F381133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03529" y="2550859"/>
                  <a:ext cx="11880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1FC3315-D483-4C5D-9324-C1FED669CFCC}"/>
                    </a:ext>
                  </a:extLst>
                </p14:cNvPr>
                <p14:cNvContentPartPr/>
                <p14:nvPr/>
              </p14:nvContentPartPr>
              <p14:xfrm>
                <a:off x="4183489" y="2799259"/>
                <a:ext cx="30960" cy="261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1FC3315-D483-4C5D-9324-C1FED669CFC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74489" y="2790619"/>
                  <a:ext cx="486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9B770D6-A5F3-43CF-ABFE-BF7A90BA6E7F}"/>
                    </a:ext>
                  </a:extLst>
                </p14:cNvPr>
                <p14:cNvContentPartPr/>
                <p14:nvPr/>
              </p14:nvContentPartPr>
              <p14:xfrm>
                <a:off x="4108249" y="2770099"/>
                <a:ext cx="172440" cy="153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9B770D6-A5F3-43CF-ABFE-BF7A90BA6E7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99609" y="2761099"/>
                  <a:ext cx="19008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64171B-9EE2-4412-8663-606B0B37E955}"/>
              </a:ext>
            </a:extLst>
          </p:cNvPr>
          <p:cNvGrpSpPr/>
          <p:nvPr/>
        </p:nvGrpSpPr>
        <p:grpSpPr>
          <a:xfrm>
            <a:off x="641809" y="2709259"/>
            <a:ext cx="1703880" cy="1036440"/>
            <a:chOff x="641809" y="2709259"/>
            <a:chExt cx="1703880" cy="103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DB320D2-E2A6-47AD-BA8D-D71D7610FDD2}"/>
                    </a:ext>
                  </a:extLst>
                </p14:cNvPr>
                <p14:cNvContentPartPr/>
                <p14:nvPr/>
              </p14:nvContentPartPr>
              <p14:xfrm>
                <a:off x="712729" y="2709259"/>
                <a:ext cx="123840" cy="48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DB320D2-E2A6-47AD-BA8D-D71D7610FD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3729" y="2700259"/>
                  <a:ext cx="1414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15F2D2C-8042-4474-B2AF-279B7D1D4DA3}"/>
                    </a:ext>
                  </a:extLst>
                </p14:cNvPr>
                <p14:cNvContentPartPr/>
                <p14:nvPr/>
              </p14:nvContentPartPr>
              <p14:xfrm>
                <a:off x="641809" y="2763259"/>
                <a:ext cx="226440" cy="982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15F2D2C-8042-4474-B2AF-279B7D1D4DA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33169" y="2754259"/>
                  <a:ext cx="244080" cy="10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7C8DA90-DEEE-40C9-8359-99989CC3F246}"/>
                    </a:ext>
                  </a:extLst>
                </p14:cNvPr>
                <p14:cNvContentPartPr/>
                <p14:nvPr/>
              </p14:nvContentPartPr>
              <p14:xfrm>
                <a:off x="1192609" y="3289579"/>
                <a:ext cx="757080" cy="56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7C8DA90-DEEE-40C9-8359-99989CC3F24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83609" y="3280939"/>
                  <a:ext cx="7747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34D880-CE78-4B15-881D-AB88633EDD01}"/>
                    </a:ext>
                  </a:extLst>
                </p14:cNvPr>
                <p14:cNvContentPartPr/>
                <p14:nvPr/>
              </p14:nvContentPartPr>
              <p14:xfrm>
                <a:off x="1159849" y="3685219"/>
                <a:ext cx="1185840" cy="42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34D880-CE78-4B15-881D-AB88633EDD0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51209" y="3676219"/>
                  <a:ext cx="1203480" cy="5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F2E3628-DAE5-4977-9BA1-CE05A02130C8}"/>
                  </a:ext>
                </a:extLst>
              </p14:cNvPr>
              <p14:cNvContentPartPr/>
              <p14:nvPr/>
            </p14:nvContentPartPr>
            <p14:xfrm>
              <a:off x="1991089" y="2987179"/>
              <a:ext cx="956520" cy="32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F2E3628-DAE5-4977-9BA1-CE05A02130C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82449" y="2978539"/>
                <a:ext cx="974160" cy="4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Generics &amp; Exception Exercises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7649502-88EB-4909-BF70-CDF30939EBE5}"/>
              </a:ext>
            </a:extLst>
          </p:cNvPr>
          <p:cNvGrpSpPr/>
          <p:nvPr/>
        </p:nvGrpSpPr>
        <p:grpSpPr>
          <a:xfrm>
            <a:off x="879409" y="1734019"/>
            <a:ext cx="2304720" cy="53280"/>
            <a:chOff x="879409" y="1734019"/>
            <a:chExt cx="2304720" cy="5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1C7D038-1E0F-4D3A-9D69-BE5A1C451CCE}"/>
                    </a:ext>
                  </a:extLst>
                </p14:cNvPr>
                <p14:cNvContentPartPr/>
                <p14:nvPr/>
              </p14:nvContentPartPr>
              <p14:xfrm>
                <a:off x="879409" y="1758139"/>
                <a:ext cx="834840" cy="29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1C7D038-1E0F-4D3A-9D69-BE5A1C451CC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70769" y="1749499"/>
                  <a:ext cx="8524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6911A4E-CEFE-46DC-8D69-97E06D4E32C4}"/>
                    </a:ext>
                  </a:extLst>
                </p14:cNvPr>
                <p14:cNvContentPartPr/>
                <p14:nvPr/>
              </p14:nvContentPartPr>
              <p14:xfrm>
                <a:off x="2140129" y="1734019"/>
                <a:ext cx="1044000" cy="32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6911A4E-CEFE-46DC-8D69-97E06D4E32C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31489" y="1725019"/>
                  <a:ext cx="1061640" cy="50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and Exceptions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085851"/>
            <a:ext cx="7886700" cy="994172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Collection&lt;E&gt;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4350" y="2286000"/>
            <a:ext cx="7886700" cy="25205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does the &lt;E&gt; mean in the above code?</a:t>
            </a:r>
          </a:p>
          <a:p>
            <a:endParaRPr lang="en-US" dirty="0"/>
          </a:p>
          <a:p>
            <a:pPr marL="394335" indent="-342900">
              <a:buAutoNum type="alphaUcPeriod"/>
            </a:pPr>
            <a:r>
              <a:rPr lang="en-US" dirty="0"/>
              <a:t>That this collection can only be used with objects of a built-in Java type called E</a:t>
            </a:r>
          </a:p>
          <a:p>
            <a:pPr marL="394335" indent="-342900">
              <a:buAutoNum type="alphaUcPeriod"/>
            </a:pPr>
            <a:r>
              <a:rPr lang="en-US" dirty="0"/>
              <a:t>That an object reference that implements Collection can be instantiated to work with (almost) any object type</a:t>
            </a:r>
          </a:p>
          <a:p>
            <a:pPr marL="394335" indent="-342900">
              <a:buAutoNum type="alphaUcPeriod"/>
            </a:pPr>
            <a:r>
              <a:rPr lang="en-US" dirty="0"/>
              <a:t>That a single collection can hold objects of different types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2900" y="273844"/>
            <a:ext cx="8629650" cy="75485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300" dirty="0"/>
              <a:t>Java Generics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0D80887-EE47-4DA7-9C2F-395335ECAF6C}"/>
                  </a:ext>
                </a:extLst>
              </p14:cNvPr>
              <p14:cNvContentPartPr/>
              <p14:nvPr/>
            </p14:nvContentPartPr>
            <p14:xfrm>
              <a:off x="2225089" y="2631139"/>
              <a:ext cx="336240" cy="18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0D80887-EE47-4DA7-9C2F-395335ECAF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6449" y="2622499"/>
                <a:ext cx="35388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743BD9-B636-4358-A08B-B864E0D23E41}"/>
                  </a:ext>
                </a:extLst>
              </p14:cNvPr>
              <p14:cNvContentPartPr/>
              <p14:nvPr/>
            </p14:nvContentPartPr>
            <p14:xfrm>
              <a:off x="4304089" y="1722499"/>
              <a:ext cx="415080" cy="13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743BD9-B636-4358-A08B-B864E0D23E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95089" y="1713499"/>
                <a:ext cx="43272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7CA3FDE-4159-4E4B-A6F0-616BA14CAFE9}"/>
                  </a:ext>
                </a:extLst>
              </p14:cNvPr>
              <p14:cNvContentPartPr/>
              <p14:nvPr/>
            </p14:nvContentPartPr>
            <p14:xfrm>
              <a:off x="7027129" y="1711339"/>
              <a:ext cx="372960" cy="25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7CA3FDE-4159-4E4B-A6F0-616BA14CAFE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18489" y="1702699"/>
                <a:ext cx="3906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A704371-7A4E-4F44-BF9F-96C06482B5CE}"/>
                  </a:ext>
                </a:extLst>
              </p14:cNvPr>
              <p14:cNvContentPartPr/>
              <p14:nvPr/>
            </p14:nvContentPartPr>
            <p14:xfrm>
              <a:off x="238249" y="3133699"/>
              <a:ext cx="138600" cy="211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A704371-7A4E-4F44-BF9F-96C06482B5C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9609" y="3124699"/>
                <a:ext cx="156240" cy="22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179ED668-73FA-41BF-8BFA-C2D71D27294D}"/>
              </a:ext>
            </a:extLst>
          </p:cNvPr>
          <p:cNvGrpSpPr/>
          <p:nvPr/>
        </p:nvGrpSpPr>
        <p:grpSpPr>
          <a:xfrm>
            <a:off x="170569" y="3767299"/>
            <a:ext cx="240840" cy="222120"/>
            <a:chOff x="170569" y="3767299"/>
            <a:chExt cx="240840" cy="22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EF00C80-D2F1-4CB6-BECD-D6FFFF1F590D}"/>
                    </a:ext>
                  </a:extLst>
                </p14:cNvPr>
                <p14:cNvContentPartPr/>
                <p14:nvPr/>
              </p14:nvContentPartPr>
              <p14:xfrm>
                <a:off x="170569" y="3786379"/>
                <a:ext cx="72360" cy="203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EF00C80-D2F1-4CB6-BECD-D6FFFF1F590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1569" y="3777739"/>
                  <a:ext cx="90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91B4932-7C9B-4F4A-B64C-3E0924AB8E19}"/>
                    </a:ext>
                  </a:extLst>
                </p14:cNvPr>
                <p14:cNvContentPartPr/>
                <p14:nvPr/>
              </p14:nvContentPartPr>
              <p14:xfrm>
                <a:off x="301249" y="3767299"/>
                <a:ext cx="110160" cy="185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91B4932-7C9B-4F4A-B64C-3E0924AB8E1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92249" y="3758299"/>
                  <a:ext cx="127800" cy="20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1C671A1-62B6-4962-BD1E-E426E0DAA15C}"/>
              </a:ext>
            </a:extLst>
          </p:cNvPr>
          <p:cNvGrpSpPr/>
          <p:nvPr/>
        </p:nvGrpSpPr>
        <p:grpSpPr>
          <a:xfrm>
            <a:off x="205129" y="4529419"/>
            <a:ext cx="238320" cy="193320"/>
            <a:chOff x="205129" y="4529419"/>
            <a:chExt cx="238320" cy="19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4ACE0C1-CEF9-4652-A2C6-AFC9DA200E46}"/>
                    </a:ext>
                  </a:extLst>
                </p14:cNvPr>
                <p14:cNvContentPartPr/>
                <p14:nvPr/>
              </p14:nvContentPartPr>
              <p14:xfrm>
                <a:off x="205129" y="4552819"/>
                <a:ext cx="44280" cy="169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4ACE0C1-CEF9-4652-A2C6-AFC9DA200E4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6129" y="4544179"/>
                  <a:ext cx="619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10575D0-9848-4C67-9325-8D8FA2BD3EE1}"/>
                    </a:ext>
                  </a:extLst>
                </p14:cNvPr>
                <p14:cNvContentPartPr/>
                <p14:nvPr/>
              </p14:nvContentPartPr>
              <p14:xfrm>
                <a:off x="280729" y="4529419"/>
                <a:ext cx="162720" cy="162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10575D0-9848-4C67-9325-8D8FA2BD3EE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71729" y="4520779"/>
                  <a:ext cx="180360" cy="18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31129E0-8041-451E-B35F-B4A978DA1084}"/>
                  </a:ext>
                </a:extLst>
              </p14:cNvPr>
              <p14:cNvContentPartPr/>
              <p14:nvPr/>
            </p14:nvContentPartPr>
            <p14:xfrm>
              <a:off x="579529" y="3120019"/>
              <a:ext cx="329040" cy="310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31129E0-8041-451E-B35F-B4A978DA108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70889" y="3111379"/>
                <a:ext cx="34668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A493666-85D0-4EA0-87C1-BC74555D2B26}"/>
                  </a:ext>
                </a:extLst>
              </p14:cNvPr>
              <p14:cNvContentPartPr/>
              <p14:nvPr/>
            </p14:nvContentPartPr>
            <p14:xfrm>
              <a:off x="4484449" y="893059"/>
              <a:ext cx="195840" cy="456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A493666-85D0-4EA0-87C1-BC74555D2B2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475809" y="884419"/>
                <a:ext cx="21348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278087A-4AF5-442B-8491-2737A4021001}"/>
                  </a:ext>
                </a:extLst>
              </p14:cNvPr>
              <p14:cNvContentPartPr/>
              <p14:nvPr/>
            </p14:nvContentPartPr>
            <p14:xfrm>
              <a:off x="671689" y="4425019"/>
              <a:ext cx="249480" cy="3510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278087A-4AF5-442B-8491-2737A402100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62689" y="4416379"/>
                <a:ext cx="26712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FE0DCE7-7BA2-45F6-98B3-1CAC42B0F2AE}"/>
                  </a:ext>
                </a:extLst>
              </p14:cNvPr>
              <p14:cNvContentPartPr/>
              <p14:nvPr/>
            </p14:nvContentPartPr>
            <p14:xfrm>
              <a:off x="569089" y="3694219"/>
              <a:ext cx="313920" cy="496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FE0DCE7-7BA2-45F6-98B3-1CAC42B0F2A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60089" y="3685579"/>
                <a:ext cx="33156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620C2B5-5ECA-4814-9A62-153456AE61B5}"/>
                  </a:ext>
                </a:extLst>
              </p14:cNvPr>
              <p14:cNvContentPartPr/>
              <p14:nvPr/>
            </p14:nvContentPartPr>
            <p14:xfrm>
              <a:off x="1859689" y="4013539"/>
              <a:ext cx="1668240" cy="52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620C2B5-5ECA-4814-9A62-153456AE61B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851049" y="4004539"/>
                <a:ext cx="168588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425FA0E-CD2D-48F5-8091-6961592F234F}"/>
                  </a:ext>
                </a:extLst>
              </p14:cNvPr>
              <p14:cNvContentPartPr/>
              <p14:nvPr/>
            </p14:nvContentPartPr>
            <p14:xfrm>
              <a:off x="5493529" y="4061059"/>
              <a:ext cx="12960" cy="11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425FA0E-CD2D-48F5-8091-6961592F234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484889" y="4052059"/>
                <a:ext cx="3060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71C9CCE-65E4-460F-9AF3-6E72B341F5F5}"/>
                  </a:ext>
                </a:extLst>
              </p14:cNvPr>
              <p14:cNvContentPartPr/>
              <p14:nvPr/>
            </p14:nvContentPartPr>
            <p14:xfrm>
              <a:off x="3745369" y="4351219"/>
              <a:ext cx="2703240" cy="49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71C9CCE-65E4-460F-9AF3-6E72B341F5F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736369" y="4342219"/>
                <a:ext cx="272088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4383B81-9BCA-4AD6-8AFB-B790A77873D3}"/>
                  </a:ext>
                </a:extLst>
              </p14:cNvPr>
              <p14:cNvContentPartPr/>
              <p14:nvPr/>
            </p14:nvContentPartPr>
            <p14:xfrm>
              <a:off x="4726369" y="747259"/>
              <a:ext cx="198360" cy="4676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4383B81-9BCA-4AD6-8AFB-B790A77873D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717729" y="738619"/>
                <a:ext cx="216000" cy="48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030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3844"/>
            <a:ext cx="8629650" cy="754856"/>
          </a:xfrm>
        </p:spPr>
        <p:txBody>
          <a:bodyPr>
            <a:noAutofit/>
          </a:bodyPr>
          <a:lstStyle/>
          <a:p>
            <a:r>
              <a:rPr lang="en-US" dirty="0"/>
              <a:t>Java Generics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1" y="1482363"/>
            <a:ext cx="487184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elements;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elements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 add(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element 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D1B74-CE38-4FC1-933D-719ABF61E44A}"/>
              </a:ext>
            </a:extLst>
          </p:cNvPr>
          <p:cNvSpPr txBox="1"/>
          <p:nvPr/>
        </p:nvSpPr>
        <p:spPr>
          <a:xfrm>
            <a:off x="6115051" y="2171700"/>
            <a:ext cx="154106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/>
              <a:t>Type parameter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65F7E1-A999-42EA-B78D-9C94B5930D48}"/>
              </a:ext>
            </a:extLst>
          </p:cNvPr>
          <p:cNvCxnSpPr>
            <a:cxnSpLocks/>
          </p:cNvCxnSpPr>
          <p:nvPr/>
        </p:nvCxnSpPr>
        <p:spPr>
          <a:xfrm flipH="1" flipV="1">
            <a:off x="4857750" y="1771650"/>
            <a:ext cx="1227410" cy="53855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2900" y="1028700"/>
            <a:ext cx="70294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Java Generics use parameterized types in class definitions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4AA94A9-22AA-43BA-A63F-437C198FFD51}"/>
                  </a:ext>
                </a:extLst>
              </p14:cNvPr>
              <p14:cNvContentPartPr/>
              <p14:nvPr/>
            </p14:nvContentPartPr>
            <p14:xfrm>
              <a:off x="6144769" y="2512699"/>
              <a:ext cx="1612800" cy="49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4AA94A9-22AA-43BA-A63F-437C198FFD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36129" y="2504059"/>
                <a:ext cx="163044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5D4B01A-3CD5-4EC8-B64A-9F14D6CA280B}"/>
                  </a:ext>
                </a:extLst>
              </p14:cNvPr>
              <p14:cNvContentPartPr/>
              <p14:nvPr/>
            </p14:nvContentPartPr>
            <p14:xfrm>
              <a:off x="4607569" y="1759219"/>
              <a:ext cx="253440" cy="14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5D4B01A-3CD5-4EC8-B64A-9F14D6CA28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98569" y="1750579"/>
                <a:ext cx="27108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9000D2D-A7BF-4D15-BEFE-AEF8924DB33C}"/>
                  </a:ext>
                </a:extLst>
              </p14:cNvPr>
              <p14:cNvContentPartPr/>
              <p14:nvPr/>
            </p14:nvContentPartPr>
            <p14:xfrm>
              <a:off x="3176569" y="2043979"/>
              <a:ext cx="230400" cy="25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9000D2D-A7BF-4D15-BEFE-AEF8924DB3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67929" y="2035339"/>
                <a:ext cx="24804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2F0D111-B752-4E4F-9ACE-626307E1436F}"/>
                  </a:ext>
                </a:extLst>
              </p14:cNvPr>
              <p14:cNvContentPartPr/>
              <p14:nvPr/>
            </p14:nvContentPartPr>
            <p14:xfrm>
              <a:off x="4386529" y="3145219"/>
              <a:ext cx="317160" cy="28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2F0D111-B752-4E4F-9ACE-626307E1436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77889" y="3136579"/>
                <a:ext cx="3348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F0CEF15-81A7-4ABB-ACFF-B591C2AC15C7}"/>
                  </a:ext>
                </a:extLst>
              </p14:cNvPr>
              <p14:cNvContentPartPr/>
              <p14:nvPr/>
            </p14:nvContentPartPr>
            <p14:xfrm>
              <a:off x="2693809" y="4014979"/>
              <a:ext cx="192960" cy="16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F0CEF15-81A7-4ABB-ACFF-B591C2AC15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85169" y="4005979"/>
                <a:ext cx="210600" cy="3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0790B55B-58FA-433D-A26C-1096B7906336}"/>
              </a:ext>
            </a:extLst>
          </p:cNvPr>
          <p:cNvGrpSpPr/>
          <p:nvPr/>
        </p:nvGrpSpPr>
        <p:grpSpPr>
          <a:xfrm>
            <a:off x="6198049" y="2879899"/>
            <a:ext cx="1053360" cy="288000"/>
            <a:chOff x="6198049" y="2879899"/>
            <a:chExt cx="1053360" cy="28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2158753-EA9A-4496-A3DE-5BF4CEC1B9B7}"/>
                    </a:ext>
                  </a:extLst>
                </p14:cNvPr>
                <p14:cNvContentPartPr/>
                <p14:nvPr/>
              </p14:nvContentPartPr>
              <p14:xfrm>
                <a:off x="6216409" y="2934979"/>
                <a:ext cx="23760" cy="229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2158753-EA9A-4496-A3DE-5BF4CEC1B9B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07409" y="2926339"/>
                  <a:ext cx="414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B463CCF-55E5-4CBB-8FEC-11ADB49A3C0C}"/>
                    </a:ext>
                  </a:extLst>
                </p14:cNvPr>
                <p14:cNvContentPartPr/>
                <p14:nvPr/>
              </p14:nvContentPartPr>
              <p14:xfrm>
                <a:off x="6255649" y="2879899"/>
                <a:ext cx="156240" cy="63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B463CCF-55E5-4CBB-8FEC-11ADB49A3C0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47009" y="2871259"/>
                  <a:ext cx="1738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D250B2B-72F2-4F54-8F43-488A2FB62D19}"/>
                    </a:ext>
                  </a:extLst>
                </p14:cNvPr>
                <p14:cNvContentPartPr/>
                <p14:nvPr/>
              </p14:nvContentPartPr>
              <p14:xfrm>
                <a:off x="6198049" y="3019579"/>
                <a:ext cx="181080" cy="148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D250B2B-72F2-4F54-8F43-488A2FB62D1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89049" y="3010579"/>
                  <a:ext cx="1987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82F59FC-3CD0-4E12-A8AA-1D0BDD7E95CB}"/>
                    </a:ext>
                  </a:extLst>
                </p14:cNvPr>
                <p14:cNvContentPartPr/>
                <p14:nvPr/>
              </p14:nvContentPartPr>
              <p14:xfrm>
                <a:off x="6497929" y="2893939"/>
                <a:ext cx="155160" cy="242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82F59FC-3CD0-4E12-A8AA-1D0BDD7E95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89289" y="2884939"/>
                  <a:ext cx="1728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F0F5817-7831-4A57-98F4-DF80E7C61D8E}"/>
                    </a:ext>
                  </a:extLst>
                </p14:cNvPr>
                <p14:cNvContentPartPr/>
                <p14:nvPr/>
              </p14:nvContentPartPr>
              <p14:xfrm>
                <a:off x="6678289" y="3048379"/>
                <a:ext cx="255960" cy="94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F0F5817-7831-4A57-98F4-DF80E7C61D8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69649" y="3039379"/>
                  <a:ext cx="273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0B67D89-F838-42EA-92E6-4CA69336E35F}"/>
                    </a:ext>
                  </a:extLst>
                </p14:cNvPr>
                <p14:cNvContentPartPr/>
                <p14:nvPr/>
              </p14:nvContentPartPr>
              <p14:xfrm>
                <a:off x="6995089" y="3067099"/>
                <a:ext cx="127080" cy="66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0B67D89-F838-42EA-92E6-4CA69336E35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86089" y="3058099"/>
                  <a:ext cx="1447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E8D5444-E0B9-48AB-84CE-CFEE55269113}"/>
                    </a:ext>
                  </a:extLst>
                </p14:cNvPr>
                <p14:cNvContentPartPr/>
                <p14:nvPr/>
              </p14:nvContentPartPr>
              <p14:xfrm>
                <a:off x="7136929" y="2943259"/>
                <a:ext cx="114480" cy="162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E8D5444-E0B9-48AB-84CE-CFEE5526911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28289" y="2934619"/>
                  <a:ext cx="13212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DDF2383-6526-419B-8B5C-1613B7FB09E0}"/>
              </a:ext>
            </a:extLst>
          </p:cNvPr>
          <p:cNvGrpSpPr/>
          <p:nvPr/>
        </p:nvGrpSpPr>
        <p:grpSpPr>
          <a:xfrm>
            <a:off x="6296689" y="3313339"/>
            <a:ext cx="118440" cy="242640"/>
            <a:chOff x="6296689" y="3313339"/>
            <a:chExt cx="118440" cy="24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837FF32-5CFA-45B2-812E-9EAB26AEDFE5}"/>
                    </a:ext>
                  </a:extLst>
                </p14:cNvPr>
                <p14:cNvContentPartPr/>
                <p14:nvPr/>
              </p14:nvContentPartPr>
              <p14:xfrm>
                <a:off x="6296689" y="3320899"/>
                <a:ext cx="32400" cy="235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837FF32-5CFA-45B2-812E-9EAB26AEDFE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87689" y="3312259"/>
                  <a:ext cx="500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D9CCC0E-81D4-4A19-9027-A18EBE02545A}"/>
                    </a:ext>
                  </a:extLst>
                </p14:cNvPr>
                <p14:cNvContentPartPr/>
                <p14:nvPr/>
              </p14:nvContentPartPr>
              <p14:xfrm>
                <a:off x="6300289" y="3313339"/>
                <a:ext cx="114840" cy="96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D9CCC0E-81D4-4A19-9027-A18EBE02545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91289" y="3304339"/>
                  <a:ext cx="132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DC46D63-FE43-4C72-9939-45FFC93BA0A9}"/>
                    </a:ext>
                  </a:extLst>
                </p14:cNvPr>
                <p14:cNvContentPartPr/>
                <p14:nvPr/>
              </p14:nvContentPartPr>
              <p14:xfrm>
                <a:off x="6302449" y="3521059"/>
                <a:ext cx="85320" cy="16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DC46D63-FE43-4C72-9939-45FFC93BA0A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93809" y="3512419"/>
                  <a:ext cx="102960" cy="3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97394EC-E147-44E1-8DEE-D1611B05F3D3}"/>
                  </a:ext>
                </a:extLst>
              </p14:cNvPr>
              <p14:cNvContentPartPr/>
              <p14:nvPr/>
            </p14:nvContentPartPr>
            <p14:xfrm>
              <a:off x="6315769" y="3698539"/>
              <a:ext cx="120960" cy="2113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97394EC-E147-44E1-8DEE-D1611B05F3D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06769" y="3689899"/>
                <a:ext cx="138600" cy="22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8540FA49-BE22-4C60-AD64-091A0A06ADC6}"/>
              </a:ext>
            </a:extLst>
          </p:cNvPr>
          <p:cNvGrpSpPr/>
          <p:nvPr/>
        </p:nvGrpSpPr>
        <p:grpSpPr>
          <a:xfrm>
            <a:off x="6355729" y="4338979"/>
            <a:ext cx="141840" cy="309240"/>
            <a:chOff x="6355729" y="4338979"/>
            <a:chExt cx="141840" cy="30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7EE3A19-61F4-4DA0-B8F9-70B67A5EF437}"/>
                    </a:ext>
                  </a:extLst>
                </p14:cNvPr>
                <p14:cNvContentPartPr/>
                <p14:nvPr/>
              </p14:nvContentPartPr>
              <p14:xfrm>
                <a:off x="6355729" y="4338979"/>
                <a:ext cx="39240" cy="282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7EE3A19-61F4-4DA0-B8F9-70B67A5EF4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47089" y="4330339"/>
                  <a:ext cx="568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FD59943-E2CC-48AD-8545-1735D2F4DE74}"/>
                    </a:ext>
                  </a:extLst>
                </p14:cNvPr>
                <p14:cNvContentPartPr/>
                <p14:nvPr/>
              </p14:nvContentPartPr>
              <p14:xfrm>
                <a:off x="6384529" y="4405219"/>
                <a:ext cx="95400" cy="110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FD59943-E2CC-48AD-8545-1735D2F4DE7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75889" y="4396579"/>
                  <a:ext cx="1130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A5D8073-73B4-42FB-A751-9D8C85FA5ECD}"/>
                    </a:ext>
                  </a:extLst>
                </p14:cNvPr>
                <p14:cNvContentPartPr/>
                <p14:nvPr/>
              </p14:nvContentPartPr>
              <p14:xfrm>
                <a:off x="6438889" y="4466779"/>
                <a:ext cx="58680" cy="181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A5D8073-73B4-42FB-A751-9D8C85FA5EC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29889" y="4457779"/>
                  <a:ext cx="76320" cy="19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8C5B90E-9E04-403A-97B1-7A75C472AACA}"/>
                  </a:ext>
                </a:extLst>
              </p14:cNvPr>
              <p14:cNvContentPartPr/>
              <p14:nvPr/>
            </p14:nvContentPartPr>
            <p14:xfrm>
              <a:off x="6371569" y="4789339"/>
              <a:ext cx="255240" cy="2559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8C5B90E-9E04-403A-97B1-7A75C472AAC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362929" y="4780699"/>
                <a:ext cx="27288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7A78669-93A8-4281-A44F-3B5BF0365734}"/>
                  </a:ext>
                </a:extLst>
              </p14:cNvPr>
              <p14:cNvContentPartPr/>
              <p14:nvPr/>
            </p14:nvContentPartPr>
            <p14:xfrm>
              <a:off x="4539529" y="1743379"/>
              <a:ext cx="252360" cy="424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7A78669-93A8-4281-A44F-3B5BF036573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530889" y="1734379"/>
                <a:ext cx="27000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02C180F-AC94-4AF4-90CF-34683122C4F9}"/>
                  </a:ext>
                </a:extLst>
              </p14:cNvPr>
              <p14:cNvContentPartPr/>
              <p14:nvPr/>
            </p14:nvContentPartPr>
            <p14:xfrm>
              <a:off x="3168649" y="2057659"/>
              <a:ext cx="245520" cy="518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02C180F-AC94-4AF4-90CF-34683122C4F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159649" y="2048659"/>
                <a:ext cx="26316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63B66BF-B0D1-4756-82ED-C8A5175A8FDF}"/>
                  </a:ext>
                </a:extLst>
              </p14:cNvPr>
              <p14:cNvContentPartPr/>
              <p14:nvPr/>
            </p14:nvContentPartPr>
            <p14:xfrm>
              <a:off x="4396249" y="3149179"/>
              <a:ext cx="229320" cy="36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63B66BF-B0D1-4756-82ED-C8A5175A8FD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387249" y="3140179"/>
                <a:ext cx="24696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81A32E6-A525-4B2E-BC12-D4728323436D}"/>
                  </a:ext>
                </a:extLst>
              </p14:cNvPr>
              <p14:cNvContentPartPr/>
              <p14:nvPr/>
            </p14:nvContentPartPr>
            <p14:xfrm>
              <a:off x="2669689" y="3973579"/>
              <a:ext cx="253800" cy="280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81A32E6-A525-4B2E-BC12-D4728323436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660689" y="3964939"/>
                <a:ext cx="271440" cy="4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437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2951" y="2171701"/>
            <a:ext cx="48718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elements;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public 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 {…}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getNumElements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getLastElement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14350" y="342901"/>
            <a:ext cx="8629650" cy="754856"/>
          </a:xfrm>
        </p:spPr>
        <p:txBody>
          <a:bodyPr>
            <a:noAutofit/>
          </a:bodyPr>
          <a:lstStyle/>
          <a:p>
            <a:r>
              <a:rPr lang="en-US" dirty="0"/>
              <a:t>Java Generics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" y="1314450"/>
            <a:ext cx="70294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Java Generics use parameterized types in class definitions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ED1B74-CE38-4FC1-933D-719ABF61E44A}"/>
              </a:ext>
            </a:extLst>
          </p:cNvPr>
          <p:cNvSpPr txBox="1"/>
          <p:nvPr/>
        </p:nvSpPr>
        <p:spPr>
          <a:xfrm>
            <a:off x="6457951" y="2857500"/>
            <a:ext cx="154106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/>
              <a:t>Type parameter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65F7E1-A999-42EA-B78D-9C94B5930D48}"/>
              </a:ext>
            </a:extLst>
          </p:cNvPr>
          <p:cNvCxnSpPr>
            <a:cxnSpLocks/>
          </p:cNvCxnSpPr>
          <p:nvPr/>
        </p:nvCxnSpPr>
        <p:spPr>
          <a:xfrm flipH="1" flipV="1">
            <a:off x="5200650" y="2457450"/>
            <a:ext cx="1227410" cy="53855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2243B3C-861C-4994-96D5-3D4A81049833}"/>
                  </a:ext>
                </a:extLst>
              </p14:cNvPr>
              <p14:cNvContentPartPr/>
              <p14:nvPr/>
            </p14:nvContentPartPr>
            <p14:xfrm>
              <a:off x="2031049" y="3559939"/>
              <a:ext cx="170280" cy="19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2243B3C-861C-4994-96D5-3D4A810498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2409" y="3550939"/>
                <a:ext cx="18792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22EEFDC-F2B7-465E-ADEF-49D1BD0A2AA2}"/>
                  </a:ext>
                </a:extLst>
              </p14:cNvPr>
              <p14:cNvContentPartPr/>
              <p14:nvPr/>
            </p14:nvContentPartPr>
            <p14:xfrm>
              <a:off x="2857609" y="3569659"/>
              <a:ext cx="187560" cy="24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22EEFDC-F2B7-465E-ADEF-49D1BD0A2A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48609" y="3561019"/>
                <a:ext cx="2052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74418BA-A51D-4D15-8C1A-783D9538B12F}"/>
                  </a:ext>
                </a:extLst>
              </p14:cNvPr>
              <p14:cNvContentPartPr/>
              <p14:nvPr/>
            </p14:nvContentPartPr>
            <p14:xfrm>
              <a:off x="2038969" y="4102819"/>
              <a:ext cx="136080" cy="18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74418BA-A51D-4D15-8C1A-783D9538B12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30329" y="4094179"/>
                <a:ext cx="15372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82CBD74-958E-4457-AD83-E8A4739DCEB8}"/>
                  </a:ext>
                </a:extLst>
              </p14:cNvPr>
              <p14:cNvContentPartPr/>
              <p14:nvPr/>
            </p14:nvContentPartPr>
            <p14:xfrm>
              <a:off x="3441169" y="2755699"/>
              <a:ext cx="323280" cy="41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82CBD74-958E-4457-AD83-E8A4739DCEB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32169" y="2746699"/>
                <a:ext cx="340920" cy="5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189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501" y="1143001"/>
            <a:ext cx="49720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elements;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elements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 add(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element 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 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43600" y="1200150"/>
            <a:ext cx="26718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this line legal Java code?</a:t>
            </a:r>
          </a:p>
          <a:p>
            <a:pPr marL="257175" indent="-257175">
              <a:buAutoNum type="alphaUcPeriod"/>
            </a:pPr>
            <a:r>
              <a:rPr lang="en-US" dirty="0"/>
              <a:t>Yes</a:t>
            </a:r>
          </a:p>
          <a:p>
            <a:pPr marL="257175" indent="-257175">
              <a:buAutoNum type="alphaUcPeriod"/>
            </a:pPr>
            <a:r>
              <a:rPr lang="en-US" dirty="0"/>
              <a:t>No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350" y="400051"/>
            <a:ext cx="8629650" cy="754856"/>
          </a:xfrm>
        </p:spPr>
        <p:txBody>
          <a:bodyPr>
            <a:noAutofit/>
          </a:bodyPr>
          <a:lstStyle/>
          <a:p>
            <a:r>
              <a:rPr lang="en-US" dirty="0"/>
              <a:t>Java Generics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6A139E2-EC49-49B0-AC74-B0F7DD6B364B}"/>
                  </a:ext>
                </a:extLst>
              </p14:cNvPr>
              <p14:cNvContentPartPr/>
              <p14:nvPr/>
            </p14:nvContentPartPr>
            <p14:xfrm>
              <a:off x="859609" y="2048659"/>
              <a:ext cx="4368240" cy="82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6A139E2-EC49-49B0-AC74-B0F7DD6B36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0609" y="2039659"/>
                <a:ext cx="4385880" cy="10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A223842B-CC59-4368-A72C-3251738EF5A8}"/>
              </a:ext>
            </a:extLst>
          </p:cNvPr>
          <p:cNvGrpSpPr/>
          <p:nvPr/>
        </p:nvGrpSpPr>
        <p:grpSpPr>
          <a:xfrm>
            <a:off x="5644009" y="1506859"/>
            <a:ext cx="615240" cy="579960"/>
            <a:chOff x="5644009" y="1506859"/>
            <a:chExt cx="615240" cy="57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E41FE2E-B398-4354-A258-D8C4F30252FB}"/>
                    </a:ext>
                  </a:extLst>
                </p14:cNvPr>
                <p14:cNvContentPartPr/>
                <p14:nvPr/>
              </p14:nvContentPartPr>
              <p14:xfrm>
                <a:off x="5644009" y="1563379"/>
                <a:ext cx="104040" cy="228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E41FE2E-B398-4354-A258-D8C4F30252F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35009" y="1554739"/>
                  <a:ext cx="1216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E8AA0B7-6412-4700-9BB7-1171AADFF43C}"/>
                    </a:ext>
                  </a:extLst>
                </p14:cNvPr>
                <p14:cNvContentPartPr/>
                <p14:nvPr/>
              </p14:nvContentPartPr>
              <p14:xfrm>
                <a:off x="5804209" y="1555819"/>
                <a:ext cx="29160" cy="195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E8AA0B7-6412-4700-9BB7-1171AADFF43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95209" y="1547179"/>
                  <a:ext cx="468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6922CAD-3215-4F8B-B54E-4F82C0CD56D0}"/>
                    </a:ext>
                  </a:extLst>
                </p14:cNvPr>
                <p14:cNvContentPartPr/>
                <p14:nvPr/>
              </p14:nvContentPartPr>
              <p14:xfrm>
                <a:off x="5654809" y="1916899"/>
                <a:ext cx="46800" cy="169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6922CAD-3215-4F8B-B54E-4F82C0CD56D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46169" y="1907899"/>
                  <a:ext cx="644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4935436-B34A-4955-BBDB-89059AC217D8}"/>
                    </a:ext>
                  </a:extLst>
                </p14:cNvPr>
                <p14:cNvContentPartPr/>
                <p14:nvPr/>
              </p14:nvContentPartPr>
              <p14:xfrm>
                <a:off x="5771809" y="1914019"/>
                <a:ext cx="51840" cy="21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4935436-B34A-4955-BBDB-89059AC217D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63169" y="1905379"/>
                  <a:ext cx="69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94FD131-1A5D-4EFA-AE7F-2733410FC5D0}"/>
                    </a:ext>
                  </a:extLst>
                </p14:cNvPr>
                <p14:cNvContentPartPr/>
                <p14:nvPr/>
              </p14:nvContentPartPr>
              <p14:xfrm>
                <a:off x="5774329" y="1924819"/>
                <a:ext cx="53640" cy="111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94FD131-1A5D-4EFA-AE7F-2733410FC5D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65329" y="1916179"/>
                  <a:ext cx="712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95DA96A-2135-4C90-992E-7EFAAB940B87}"/>
                    </a:ext>
                  </a:extLst>
                </p14:cNvPr>
                <p14:cNvContentPartPr/>
                <p14:nvPr/>
              </p14:nvContentPartPr>
              <p14:xfrm>
                <a:off x="5941369" y="1506859"/>
                <a:ext cx="317880" cy="324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95DA96A-2135-4C90-992E-7EFAAB940B8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32729" y="1498219"/>
                  <a:ext cx="335520" cy="34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B42E0A1-EDBE-4A2F-B00A-88C86C562A76}"/>
              </a:ext>
            </a:extLst>
          </p:cNvPr>
          <p:cNvGrpSpPr/>
          <p:nvPr/>
        </p:nvGrpSpPr>
        <p:grpSpPr>
          <a:xfrm>
            <a:off x="3517129" y="4302619"/>
            <a:ext cx="1577160" cy="399600"/>
            <a:chOff x="3517129" y="4302619"/>
            <a:chExt cx="1577160" cy="39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A418AAD-BFFA-4974-9F34-ADDC987D4755}"/>
                    </a:ext>
                  </a:extLst>
                </p14:cNvPr>
                <p14:cNvContentPartPr/>
                <p14:nvPr/>
              </p14:nvContentPartPr>
              <p14:xfrm>
                <a:off x="3517129" y="4321339"/>
                <a:ext cx="201960" cy="301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A418AAD-BFFA-4974-9F34-ADDC987D475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08489" y="4312699"/>
                  <a:ext cx="2196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7DB9220-D124-4807-B2C5-C35E79FE701E}"/>
                    </a:ext>
                  </a:extLst>
                </p14:cNvPr>
                <p14:cNvContentPartPr/>
                <p14:nvPr/>
              </p14:nvContentPartPr>
              <p14:xfrm>
                <a:off x="3520009" y="4511779"/>
                <a:ext cx="195840" cy="15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7DB9220-D124-4807-B2C5-C35E79FE701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11369" y="4502779"/>
                  <a:ext cx="2134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1D95935-2C4F-408B-B86D-26C5BD0AAFAB}"/>
                    </a:ext>
                  </a:extLst>
                </p14:cNvPr>
                <p14:cNvContentPartPr/>
                <p14:nvPr/>
              </p14:nvContentPartPr>
              <p14:xfrm>
                <a:off x="3821329" y="4447339"/>
                <a:ext cx="104760" cy="148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1D95935-2C4F-408B-B86D-26C5BD0AAFA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12689" y="4438699"/>
                  <a:ext cx="1224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2598D73-588E-4AF8-96DA-BC484047FE0B}"/>
                    </a:ext>
                  </a:extLst>
                </p14:cNvPr>
                <p14:cNvContentPartPr/>
                <p14:nvPr/>
              </p14:nvContentPartPr>
              <p14:xfrm>
                <a:off x="3965329" y="4474339"/>
                <a:ext cx="153720" cy="132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2598D73-588E-4AF8-96DA-BC484047FE0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56329" y="4465699"/>
                  <a:ext cx="1713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061D6BA-C240-458F-94BE-718A62DFDB38}"/>
                    </a:ext>
                  </a:extLst>
                </p14:cNvPr>
                <p14:cNvContentPartPr/>
                <p14:nvPr/>
              </p14:nvContentPartPr>
              <p14:xfrm>
                <a:off x="4103569" y="4463179"/>
                <a:ext cx="200880" cy="133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061D6BA-C240-458F-94BE-718A62DFDB3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94929" y="4454179"/>
                  <a:ext cx="2185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B974FE2-6463-462B-BDF9-8FB74A1453F8}"/>
                    </a:ext>
                  </a:extLst>
                </p14:cNvPr>
                <p14:cNvContentPartPr/>
                <p14:nvPr/>
              </p14:nvContentPartPr>
              <p14:xfrm>
                <a:off x="4321369" y="4472179"/>
                <a:ext cx="132120" cy="230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B974FE2-6463-462B-BDF9-8FB74A1453F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12369" y="4463179"/>
                  <a:ext cx="1497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8EE2694-19F7-4057-8720-9D88E7EB2A12}"/>
                    </a:ext>
                  </a:extLst>
                </p14:cNvPr>
                <p14:cNvContentPartPr/>
                <p14:nvPr/>
              </p14:nvContentPartPr>
              <p14:xfrm>
                <a:off x="4588129" y="4302619"/>
                <a:ext cx="109440" cy="227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8EE2694-19F7-4057-8720-9D88E7EB2A1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79489" y="4293979"/>
                  <a:ext cx="1270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BAB44FD-ABA1-4F99-97DE-B00B72995D52}"/>
                    </a:ext>
                  </a:extLst>
                </p14:cNvPr>
                <p14:cNvContentPartPr/>
                <p14:nvPr/>
              </p14:nvContentPartPr>
              <p14:xfrm>
                <a:off x="4759129" y="4305139"/>
                <a:ext cx="50040" cy="306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BAB44FD-ABA1-4F99-97DE-B00B72995D5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50489" y="4296499"/>
                  <a:ext cx="6768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033D3B1-FDCE-4C2A-8FA0-3B34EFA78CF3}"/>
                    </a:ext>
                  </a:extLst>
                </p14:cNvPr>
                <p14:cNvContentPartPr/>
                <p14:nvPr/>
              </p14:nvContentPartPr>
              <p14:xfrm>
                <a:off x="4874689" y="4408099"/>
                <a:ext cx="70920" cy="150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033D3B1-FDCE-4C2A-8FA0-3B34EFA78CF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65689" y="4399099"/>
                  <a:ext cx="885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5DB88CA-8A44-4BEF-838F-2989B631780F}"/>
                    </a:ext>
                  </a:extLst>
                </p14:cNvPr>
                <p14:cNvContentPartPr/>
                <p14:nvPr/>
              </p14:nvContentPartPr>
              <p14:xfrm>
                <a:off x="4993489" y="4370659"/>
                <a:ext cx="100800" cy="177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5DB88CA-8A44-4BEF-838F-2989B631780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84489" y="4361659"/>
                  <a:ext cx="118440" cy="19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C570116-C2AE-4990-BDFE-B90D3E71FCC1}"/>
                  </a:ext>
                </a:extLst>
              </p14:cNvPr>
              <p14:cNvContentPartPr/>
              <p14:nvPr/>
            </p14:nvContentPartPr>
            <p14:xfrm>
              <a:off x="5280769" y="4310539"/>
              <a:ext cx="231480" cy="1990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C570116-C2AE-4990-BDFE-B90D3E71FCC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71769" y="4301539"/>
                <a:ext cx="24912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FE1F3882-59ED-4879-B3E8-67549A1A9059}"/>
              </a:ext>
            </a:extLst>
          </p:cNvPr>
          <p:cNvGrpSpPr/>
          <p:nvPr/>
        </p:nvGrpSpPr>
        <p:grpSpPr>
          <a:xfrm>
            <a:off x="5668129" y="4286059"/>
            <a:ext cx="333360" cy="330480"/>
            <a:chOff x="5668129" y="4286059"/>
            <a:chExt cx="333360" cy="33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D74BE95-B4EA-4842-8E0F-8D962A996CD7}"/>
                    </a:ext>
                  </a:extLst>
                </p14:cNvPr>
                <p14:cNvContentPartPr/>
                <p14:nvPr/>
              </p14:nvContentPartPr>
              <p14:xfrm>
                <a:off x="5668129" y="4296139"/>
                <a:ext cx="135360" cy="261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D74BE95-B4EA-4842-8E0F-8D962A996CD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59129" y="4287499"/>
                  <a:ext cx="1530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E7CE5FC-5774-4D77-8D55-4E1FE97C933A}"/>
                    </a:ext>
                  </a:extLst>
                </p14:cNvPr>
                <p14:cNvContentPartPr/>
                <p14:nvPr/>
              </p14:nvContentPartPr>
              <p14:xfrm>
                <a:off x="5896369" y="4286059"/>
                <a:ext cx="105120" cy="330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E7CE5FC-5774-4D77-8D55-4E1FE97C933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887729" y="4277419"/>
                  <a:ext cx="122760" cy="34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4B4001D-0343-4C6B-828D-524D367A9574}"/>
              </a:ext>
            </a:extLst>
          </p:cNvPr>
          <p:cNvGrpSpPr/>
          <p:nvPr/>
        </p:nvGrpSpPr>
        <p:grpSpPr>
          <a:xfrm>
            <a:off x="6158089" y="4309099"/>
            <a:ext cx="542520" cy="425520"/>
            <a:chOff x="6158089" y="4309099"/>
            <a:chExt cx="542520" cy="42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9685CC5-F679-45CA-A7B6-8AAE95FCC9F5}"/>
                    </a:ext>
                  </a:extLst>
                </p14:cNvPr>
                <p14:cNvContentPartPr/>
                <p14:nvPr/>
              </p14:nvContentPartPr>
              <p14:xfrm>
                <a:off x="6158089" y="4427179"/>
                <a:ext cx="78840" cy="111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9685CC5-F679-45CA-A7B6-8AAE95FCC9F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49449" y="4418179"/>
                  <a:ext cx="964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0CC3600-2278-447A-842F-C6607934EAD4}"/>
                    </a:ext>
                  </a:extLst>
                </p14:cNvPr>
                <p14:cNvContentPartPr/>
                <p14:nvPr/>
              </p14:nvContentPartPr>
              <p14:xfrm>
                <a:off x="6278329" y="4309099"/>
                <a:ext cx="94320" cy="250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0CC3600-2278-447A-842F-C6607934EAD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69329" y="4300099"/>
                  <a:ext cx="1119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C3EA1A4-6B66-47FC-B0BE-F067733F656D}"/>
                    </a:ext>
                  </a:extLst>
                </p14:cNvPr>
                <p14:cNvContentPartPr/>
                <p14:nvPr/>
              </p14:nvContentPartPr>
              <p14:xfrm>
                <a:off x="6390649" y="4443019"/>
                <a:ext cx="160560" cy="118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C3EA1A4-6B66-47FC-B0BE-F067733F656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81649" y="4434019"/>
                  <a:ext cx="1782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86F4F58-5E80-4691-9F68-13FC9485CACD}"/>
                    </a:ext>
                  </a:extLst>
                </p14:cNvPr>
                <p14:cNvContentPartPr/>
                <p14:nvPr/>
              </p14:nvContentPartPr>
              <p14:xfrm>
                <a:off x="6574969" y="4457779"/>
                <a:ext cx="125640" cy="276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86F4F58-5E80-4691-9F68-13FC9485CAC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565969" y="4448779"/>
                  <a:ext cx="143280" cy="29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9E6D78A-A519-4C63-BB53-70FBB139F95A}"/>
                  </a:ext>
                </a:extLst>
              </p14:cNvPr>
              <p14:cNvContentPartPr/>
              <p14:nvPr/>
            </p14:nvContentPartPr>
            <p14:xfrm>
              <a:off x="6945049" y="4342939"/>
              <a:ext cx="210240" cy="1562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9E6D78A-A519-4C63-BB53-70FBB139F95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936409" y="4334299"/>
                <a:ext cx="227880" cy="17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74D9553D-9DC1-4006-96CF-C65C8EBA8F47}"/>
              </a:ext>
            </a:extLst>
          </p:cNvPr>
          <p:cNvGrpSpPr/>
          <p:nvPr/>
        </p:nvGrpSpPr>
        <p:grpSpPr>
          <a:xfrm>
            <a:off x="4755169" y="879739"/>
            <a:ext cx="835560" cy="344520"/>
            <a:chOff x="4755169" y="879739"/>
            <a:chExt cx="835560" cy="34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BB62D31-F359-4F48-9920-37DC7BCD2C77}"/>
                    </a:ext>
                  </a:extLst>
                </p14:cNvPr>
                <p14:cNvContentPartPr/>
                <p14:nvPr/>
              </p14:nvContentPartPr>
              <p14:xfrm>
                <a:off x="4755169" y="897739"/>
                <a:ext cx="118080" cy="258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BB62D31-F359-4F48-9920-37DC7BCD2C7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46169" y="889099"/>
                  <a:ext cx="1357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1388BED-166C-498E-886C-5476B843E004}"/>
                    </a:ext>
                  </a:extLst>
                </p14:cNvPr>
                <p14:cNvContentPartPr/>
                <p14:nvPr/>
              </p14:nvContentPartPr>
              <p14:xfrm>
                <a:off x="4956049" y="879739"/>
                <a:ext cx="39600" cy="273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1388BED-166C-498E-886C-5476B843E00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47049" y="870739"/>
                  <a:ext cx="572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3C78E12-7E0E-463E-933B-C1EB7F8118EC}"/>
                    </a:ext>
                  </a:extLst>
                </p14:cNvPr>
                <p14:cNvContentPartPr/>
                <p14:nvPr/>
              </p14:nvContentPartPr>
              <p14:xfrm>
                <a:off x="4914289" y="1016899"/>
                <a:ext cx="234360" cy="95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3C78E12-7E0E-463E-933B-C1EB7F8118E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905649" y="1007899"/>
                  <a:ext cx="2520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921D86B-A184-4B08-BBE9-CCC3C7D0F4C0}"/>
                    </a:ext>
                  </a:extLst>
                </p14:cNvPr>
                <p14:cNvContentPartPr/>
                <p14:nvPr/>
              </p14:nvContentPartPr>
              <p14:xfrm>
                <a:off x="5198329" y="907819"/>
                <a:ext cx="74160" cy="194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921D86B-A184-4B08-BBE9-CCC3C7D0F4C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89329" y="898819"/>
                  <a:ext cx="918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E228174-6CB1-42E1-8718-20973BC355B0}"/>
                    </a:ext>
                  </a:extLst>
                </p14:cNvPr>
                <p14:cNvContentPartPr/>
                <p14:nvPr/>
              </p14:nvContentPartPr>
              <p14:xfrm>
                <a:off x="5303449" y="1003939"/>
                <a:ext cx="176760" cy="140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E228174-6CB1-42E1-8718-20973BC355B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294809" y="995299"/>
                  <a:ext cx="1944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B50A8B6-13F1-446B-BFC7-46C637525C97}"/>
                    </a:ext>
                  </a:extLst>
                </p14:cNvPr>
                <p14:cNvContentPartPr/>
                <p14:nvPr/>
              </p14:nvContentPartPr>
              <p14:xfrm>
                <a:off x="5474089" y="1014019"/>
                <a:ext cx="116640" cy="210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B50A8B6-13F1-446B-BFC7-46C637525C9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65449" y="1005379"/>
                  <a:ext cx="134280" cy="22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1419205-3A7F-4759-94B7-857C7AFBF5E5}"/>
              </a:ext>
            </a:extLst>
          </p:cNvPr>
          <p:cNvGrpSpPr/>
          <p:nvPr/>
        </p:nvGrpSpPr>
        <p:grpSpPr>
          <a:xfrm>
            <a:off x="3366289" y="1557259"/>
            <a:ext cx="676440" cy="232920"/>
            <a:chOff x="3366289" y="1557259"/>
            <a:chExt cx="676440" cy="23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2CE7549-87D2-4E10-A7C6-8DE6ABA36F5E}"/>
                    </a:ext>
                  </a:extLst>
                </p14:cNvPr>
                <p14:cNvContentPartPr/>
                <p14:nvPr/>
              </p14:nvContentPartPr>
              <p14:xfrm>
                <a:off x="3435769" y="1600819"/>
                <a:ext cx="9720" cy="2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2CE7549-87D2-4E10-A7C6-8DE6ABA36F5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427129" y="1592179"/>
                  <a:ext cx="273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525BF0C-3B2B-4019-9DD5-D3B789AA5799}"/>
                    </a:ext>
                  </a:extLst>
                </p14:cNvPr>
                <p14:cNvContentPartPr/>
                <p14:nvPr/>
              </p14:nvContentPartPr>
              <p14:xfrm>
                <a:off x="3366289" y="1557259"/>
                <a:ext cx="118080" cy="232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525BF0C-3B2B-4019-9DD5-D3B789AA579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57649" y="1548259"/>
                  <a:ext cx="1357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D2E8FD6-4B89-472C-B323-4AB68511A5E8}"/>
                    </a:ext>
                  </a:extLst>
                </p14:cNvPr>
                <p14:cNvContentPartPr/>
                <p14:nvPr/>
              </p14:nvContentPartPr>
              <p14:xfrm>
                <a:off x="3522529" y="1574539"/>
                <a:ext cx="97200" cy="207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D2E8FD6-4B89-472C-B323-4AB68511A5E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13889" y="1565899"/>
                  <a:ext cx="1148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F92891D-C536-4ECA-A94E-BEE15E1329E6}"/>
                    </a:ext>
                  </a:extLst>
                </p14:cNvPr>
                <p14:cNvContentPartPr/>
                <p14:nvPr/>
              </p14:nvContentPartPr>
              <p14:xfrm>
                <a:off x="3667969" y="1660939"/>
                <a:ext cx="92880" cy="78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F92891D-C536-4ECA-A94E-BEE15E1329E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59329" y="1652299"/>
                  <a:ext cx="1105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0FAAD27-D33A-470F-950D-19A0E5BA30AD}"/>
                    </a:ext>
                  </a:extLst>
                </p14:cNvPr>
                <p14:cNvContentPartPr/>
                <p14:nvPr/>
              </p14:nvContentPartPr>
              <p14:xfrm>
                <a:off x="3794689" y="1567699"/>
                <a:ext cx="165960" cy="145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0FAAD27-D33A-470F-950D-19A0E5BA30A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786049" y="1558699"/>
                  <a:ext cx="1836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F2C2C40-6C17-4CEE-936F-AB83A264545B}"/>
                    </a:ext>
                  </a:extLst>
                </p14:cNvPr>
                <p14:cNvContentPartPr/>
                <p14:nvPr/>
              </p14:nvContentPartPr>
              <p14:xfrm>
                <a:off x="3969649" y="1602259"/>
                <a:ext cx="73080" cy="159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F2C2C40-6C17-4CEE-936F-AB83A264545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61009" y="1593619"/>
                  <a:ext cx="90720" cy="17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92D2756-5178-4CDE-8A3F-478153ABB17C}"/>
              </a:ext>
            </a:extLst>
          </p:cNvPr>
          <p:cNvGrpSpPr/>
          <p:nvPr/>
        </p:nvGrpSpPr>
        <p:grpSpPr>
          <a:xfrm>
            <a:off x="2811889" y="3429259"/>
            <a:ext cx="652320" cy="237600"/>
            <a:chOff x="2811889" y="3429259"/>
            <a:chExt cx="652320" cy="23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2C14B99-B634-48F7-AF3C-7CF6EAA841D4}"/>
                    </a:ext>
                  </a:extLst>
                </p14:cNvPr>
                <p14:cNvContentPartPr/>
                <p14:nvPr/>
              </p14:nvContentPartPr>
              <p14:xfrm>
                <a:off x="2811889" y="3436099"/>
                <a:ext cx="88560" cy="230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2C14B99-B634-48F7-AF3C-7CF6EAA841D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02889" y="3427459"/>
                  <a:ext cx="1062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19DD5D5-653C-46D2-B16A-34A3ACF3ABF0}"/>
                    </a:ext>
                  </a:extLst>
                </p14:cNvPr>
                <p14:cNvContentPartPr/>
                <p14:nvPr/>
              </p14:nvContentPartPr>
              <p14:xfrm>
                <a:off x="2965609" y="3447979"/>
                <a:ext cx="128160" cy="177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19DD5D5-653C-46D2-B16A-34A3ACF3ABF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956609" y="3439339"/>
                  <a:ext cx="145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AFAD70A-C915-4CB0-8D86-C813B12BA707}"/>
                    </a:ext>
                  </a:extLst>
                </p14:cNvPr>
                <p14:cNvContentPartPr/>
                <p14:nvPr/>
              </p14:nvContentPartPr>
              <p14:xfrm>
                <a:off x="3109249" y="3500539"/>
                <a:ext cx="89640" cy="93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AFAD70A-C915-4CB0-8D86-C813B12BA70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100609" y="3491539"/>
                  <a:ext cx="1072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8551D83-5E16-4FEB-8920-FF762243DF20}"/>
                    </a:ext>
                  </a:extLst>
                </p14:cNvPr>
                <p14:cNvContentPartPr/>
                <p14:nvPr/>
              </p14:nvContentPartPr>
              <p14:xfrm>
                <a:off x="3208609" y="3536539"/>
                <a:ext cx="27000" cy="38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8551D83-5E16-4FEB-8920-FF762243DF2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199969" y="3527539"/>
                  <a:ext cx="446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5E7EC19-0E4F-4557-988A-57E1E6F66704}"/>
                    </a:ext>
                  </a:extLst>
                </p14:cNvPr>
                <p14:cNvContentPartPr/>
                <p14:nvPr/>
              </p14:nvContentPartPr>
              <p14:xfrm>
                <a:off x="3256489" y="3429259"/>
                <a:ext cx="207720" cy="186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5E7EC19-0E4F-4557-988A-57E1E6F6670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47489" y="3420619"/>
                  <a:ext cx="22536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9D2FB96-66F5-4090-B3AD-15FA609AB472}"/>
              </a:ext>
            </a:extLst>
          </p:cNvPr>
          <p:cNvGrpSpPr/>
          <p:nvPr/>
        </p:nvGrpSpPr>
        <p:grpSpPr>
          <a:xfrm>
            <a:off x="4646089" y="2593699"/>
            <a:ext cx="722520" cy="340560"/>
            <a:chOff x="4646089" y="2593699"/>
            <a:chExt cx="722520" cy="34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F5B9C2E-3808-4EAF-A472-0203E22247B8}"/>
                    </a:ext>
                  </a:extLst>
                </p14:cNvPr>
                <p14:cNvContentPartPr/>
                <p14:nvPr/>
              </p14:nvContentPartPr>
              <p14:xfrm>
                <a:off x="4646089" y="2608459"/>
                <a:ext cx="122400" cy="230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F5B9C2E-3808-4EAF-A472-0203E22247B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37449" y="2599459"/>
                  <a:ext cx="1400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BFFEB85-154B-4CC9-B9A0-A8D43F146EC9}"/>
                    </a:ext>
                  </a:extLst>
                </p14:cNvPr>
                <p14:cNvContentPartPr/>
                <p14:nvPr/>
              </p14:nvContentPartPr>
              <p14:xfrm>
                <a:off x="4789369" y="2642299"/>
                <a:ext cx="106200" cy="203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BFFEB85-154B-4CC9-B9A0-A8D43F146EC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780729" y="2633659"/>
                  <a:ext cx="1238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DF937AB-366F-4E19-8BC3-5BE8CE264F0A}"/>
                    </a:ext>
                  </a:extLst>
                </p14:cNvPr>
                <p14:cNvContentPartPr/>
                <p14:nvPr/>
              </p14:nvContentPartPr>
              <p14:xfrm>
                <a:off x="4938769" y="2699539"/>
                <a:ext cx="140040" cy="115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DF937AB-366F-4E19-8BC3-5BE8CE264F0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929769" y="2690539"/>
                  <a:ext cx="1576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0535AC2-514C-471B-B320-839C02C11151}"/>
                    </a:ext>
                  </a:extLst>
                </p14:cNvPr>
                <p14:cNvContentPartPr/>
                <p14:nvPr/>
              </p14:nvContentPartPr>
              <p14:xfrm>
                <a:off x="5153689" y="2593699"/>
                <a:ext cx="138240" cy="190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0535AC2-514C-471B-B320-839C02C1115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145049" y="2585059"/>
                  <a:ext cx="1558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5CA95DE-230A-47A8-941F-C1CED7F4E967}"/>
                    </a:ext>
                  </a:extLst>
                </p14:cNvPr>
                <p14:cNvContentPartPr/>
                <p14:nvPr/>
              </p14:nvContentPartPr>
              <p14:xfrm>
                <a:off x="5255929" y="2670739"/>
                <a:ext cx="112680" cy="263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5CA95DE-230A-47A8-941F-C1CED7F4E96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247289" y="2661739"/>
                  <a:ext cx="130320" cy="28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F5B6583-C82B-4927-AD9F-5C6F8CD1605B}"/>
              </a:ext>
            </a:extLst>
          </p:cNvPr>
          <p:cNvGrpSpPr/>
          <p:nvPr/>
        </p:nvGrpSpPr>
        <p:grpSpPr>
          <a:xfrm>
            <a:off x="1750969" y="3930739"/>
            <a:ext cx="749520" cy="367560"/>
            <a:chOff x="1750969" y="3930739"/>
            <a:chExt cx="749520" cy="36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F2A0ADB-3851-4678-9AC1-D24BC9989BF3}"/>
                    </a:ext>
                  </a:extLst>
                </p14:cNvPr>
                <p14:cNvContentPartPr/>
                <p14:nvPr/>
              </p14:nvContentPartPr>
              <p14:xfrm>
                <a:off x="1750969" y="3930739"/>
                <a:ext cx="76320" cy="226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F2A0ADB-3851-4678-9AC1-D24BC9989BF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742329" y="3922099"/>
                  <a:ext cx="939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658EBC8-6399-4364-96E0-A881A9E67956}"/>
                    </a:ext>
                  </a:extLst>
                </p14:cNvPr>
                <p14:cNvContentPartPr/>
                <p14:nvPr/>
              </p14:nvContentPartPr>
              <p14:xfrm>
                <a:off x="1934569" y="4001299"/>
                <a:ext cx="100800" cy="171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658EBC8-6399-4364-96E0-A881A9E6795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925569" y="3992659"/>
                  <a:ext cx="1184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445B33F-A08C-4E40-A097-BC880FB08A78}"/>
                    </a:ext>
                  </a:extLst>
                </p14:cNvPr>
                <p14:cNvContentPartPr/>
                <p14:nvPr/>
              </p14:nvContentPartPr>
              <p14:xfrm>
                <a:off x="2077849" y="4027579"/>
                <a:ext cx="130320" cy="120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445B33F-A08C-4E40-A097-BC880FB08A7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069209" y="4018939"/>
                  <a:ext cx="1479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6F3FD52-2C19-42A5-BCA2-551086F27CA9}"/>
                    </a:ext>
                  </a:extLst>
                </p14:cNvPr>
                <p14:cNvContentPartPr/>
                <p14:nvPr/>
              </p14:nvContentPartPr>
              <p14:xfrm>
                <a:off x="2253529" y="4032259"/>
                <a:ext cx="142200" cy="97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6F3FD52-2C19-42A5-BCA2-551086F27CA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244889" y="4023259"/>
                  <a:ext cx="1598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4A04B13-B10A-41A5-AC6F-FF66C9DECA7E}"/>
                    </a:ext>
                  </a:extLst>
                </p14:cNvPr>
                <p14:cNvContentPartPr/>
                <p14:nvPr/>
              </p14:nvContentPartPr>
              <p14:xfrm>
                <a:off x="2337049" y="4010299"/>
                <a:ext cx="163440" cy="288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4A04B13-B10A-41A5-AC6F-FF66C9DECA7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328049" y="4001659"/>
                  <a:ext cx="181080" cy="30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593A0B5-B099-466A-A032-9AA1BD7068A4}"/>
              </a:ext>
            </a:extLst>
          </p:cNvPr>
          <p:cNvGrpSpPr/>
          <p:nvPr/>
        </p:nvGrpSpPr>
        <p:grpSpPr>
          <a:xfrm>
            <a:off x="4787569" y="363499"/>
            <a:ext cx="1041840" cy="388800"/>
            <a:chOff x="4787569" y="363499"/>
            <a:chExt cx="1041840" cy="38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13381E5-6423-473F-AD0D-99240FF8BADA}"/>
                    </a:ext>
                  </a:extLst>
                </p14:cNvPr>
                <p14:cNvContentPartPr/>
                <p14:nvPr/>
              </p14:nvContentPartPr>
              <p14:xfrm>
                <a:off x="4787569" y="419299"/>
                <a:ext cx="236520" cy="799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13381E5-6423-473F-AD0D-99240FF8BAD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778929" y="410299"/>
                  <a:ext cx="2541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1481DE6-D368-4B0F-AAFF-2ECFA5E40EA7}"/>
                    </a:ext>
                  </a:extLst>
                </p14:cNvPr>
                <p14:cNvContentPartPr/>
                <p14:nvPr/>
              </p14:nvContentPartPr>
              <p14:xfrm>
                <a:off x="4788289" y="415339"/>
                <a:ext cx="205200" cy="2552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1481DE6-D368-4B0F-AAFF-2ECFA5E40EA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779649" y="406699"/>
                  <a:ext cx="2228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0B043EB-3636-4BAB-938C-6C24DAEB9BB1}"/>
                    </a:ext>
                  </a:extLst>
                </p14:cNvPr>
                <p14:cNvContentPartPr/>
                <p14:nvPr/>
              </p14:nvContentPartPr>
              <p14:xfrm>
                <a:off x="5010769" y="570499"/>
                <a:ext cx="160560" cy="1242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0B043EB-3636-4BAB-938C-6C24DAEB9BB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001769" y="561499"/>
                  <a:ext cx="1782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6A318A0-9F10-476D-8145-71BE5DFCB4E6}"/>
                    </a:ext>
                  </a:extLst>
                </p14:cNvPr>
                <p14:cNvContentPartPr/>
                <p14:nvPr/>
              </p14:nvContentPartPr>
              <p14:xfrm>
                <a:off x="5263129" y="363499"/>
                <a:ext cx="17640" cy="268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6A318A0-9F10-476D-8145-71BE5DFCB4E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254129" y="354499"/>
                  <a:ext cx="352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6A32F5F-C7A0-4BBF-83AF-9921C2915B3F}"/>
                    </a:ext>
                  </a:extLst>
                </p14:cNvPr>
                <p14:cNvContentPartPr/>
                <p14:nvPr/>
              </p14:nvContentPartPr>
              <p14:xfrm>
                <a:off x="5204449" y="551419"/>
                <a:ext cx="215280" cy="82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6A32F5F-C7A0-4BBF-83AF-9921C2915B3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195449" y="542779"/>
                  <a:ext cx="2329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0D2ACCC-7653-4D51-8198-33F2FF3F6AE1}"/>
                    </a:ext>
                  </a:extLst>
                </p14:cNvPr>
                <p14:cNvContentPartPr/>
                <p14:nvPr/>
              </p14:nvContentPartPr>
              <p14:xfrm>
                <a:off x="5429449" y="552499"/>
                <a:ext cx="229320" cy="199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0D2ACCC-7653-4D51-8198-33F2FF3F6AE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420809" y="543499"/>
                  <a:ext cx="2469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D25E673-8BD9-44CA-A506-C060A4CEEEDD}"/>
                    </a:ext>
                  </a:extLst>
                </p14:cNvPr>
                <p14:cNvContentPartPr/>
                <p14:nvPr/>
              </p14:nvContentPartPr>
              <p14:xfrm>
                <a:off x="5743729" y="552859"/>
                <a:ext cx="85680" cy="990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D25E673-8BD9-44CA-A506-C060A4CEEED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734729" y="543859"/>
                  <a:ext cx="103320" cy="11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41399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Java Generics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1" y="1200151"/>
            <a:ext cx="487184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elements;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elements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 add(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element 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 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AC84B4-6CC8-4138-B0DB-B3806ACB699B}"/>
              </a:ext>
            </a:extLst>
          </p:cNvPr>
          <p:cNvSpPr txBox="1"/>
          <p:nvPr/>
        </p:nvSpPr>
        <p:spPr>
          <a:xfrm>
            <a:off x="5829300" y="1314450"/>
            <a:ext cx="314325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/>
              <a:t>T can be used to stand for a type (to be specified later anywhere in this class (and its inner classes!)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28ECBF2-9F3A-4B41-88B2-592DDAE699EE}"/>
                  </a:ext>
                </a:extLst>
              </p14:cNvPr>
              <p14:cNvContentPartPr/>
              <p14:nvPr/>
            </p14:nvContentPartPr>
            <p14:xfrm>
              <a:off x="8246089" y="1555819"/>
              <a:ext cx="515880" cy="38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28ECBF2-9F3A-4B41-88B2-592DDAE699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37449" y="1546819"/>
                <a:ext cx="53352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86AB6E5-B25C-42AF-AD5F-73DF51F9DDA4}"/>
                  </a:ext>
                </a:extLst>
              </p14:cNvPr>
              <p14:cNvContentPartPr/>
              <p14:nvPr/>
            </p14:nvContentPartPr>
            <p14:xfrm>
              <a:off x="6488569" y="1826899"/>
              <a:ext cx="2271600" cy="77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86AB6E5-B25C-42AF-AD5F-73DF51F9DD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9929" y="1817899"/>
                <a:ext cx="228924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6097853-6C44-4885-88A4-FCA162A662A2}"/>
                  </a:ext>
                </a:extLst>
              </p14:cNvPr>
              <p14:cNvContentPartPr/>
              <p14:nvPr/>
            </p14:nvContentPartPr>
            <p14:xfrm>
              <a:off x="5778289" y="2076739"/>
              <a:ext cx="900360" cy="110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6097853-6C44-4885-88A4-FCA162A662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69289" y="2068099"/>
                <a:ext cx="9180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068F7FB-A1AF-461A-A1FC-0CC79F48D52F}"/>
                  </a:ext>
                </a:extLst>
              </p14:cNvPr>
              <p14:cNvContentPartPr/>
              <p14:nvPr/>
            </p14:nvContentPartPr>
            <p14:xfrm>
              <a:off x="4859569" y="754819"/>
              <a:ext cx="140040" cy="462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068F7FB-A1AF-461A-A1FC-0CC79F48D52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50929" y="745819"/>
                <a:ext cx="157680" cy="48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9274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2954</TotalTime>
  <Words>1374</Words>
  <Application>Microsoft Office PowerPoint</Application>
  <PresentationFormat>On-screen Show (16:9)</PresentationFormat>
  <Paragraphs>248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Consolas</vt:lpstr>
      <vt:lpstr>Arial</vt:lpstr>
      <vt:lpstr>Calibri</vt:lpstr>
      <vt:lpstr>Roboto Mono</vt:lpstr>
      <vt:lpstr>Calibri Light</vt:lpstr>
      <vt:lpstr>Courier New</vt:lpstr>
      <vt:lpstr>Office Theme</vt:lpstr>
      <vt:lpstr>CSE 12 – Basic Data Structures and Object-Oriented Design Lecture 6</vt:lpstr>
      <vt:lpstr>Announcements</vt:lpstr>
      <vt:lpstr>Topics</vt:lpstr>
      <vt:lpstr>Generics and Exceptions</vt:lpstr>
      <vt:lpstr>public interface Collection&lt;E&gt; extends Iterable&lt;E&gt;</vt:lpstr>
      <vt:lpstr>Java Generics</vt:lpstr>
      <vt:lpstr>Java Generics</vt:lpstr>
      <vt:lpstr>Java Generics</vt:lpstr>
      <vt:lpstr>Java Generics</vt:lpstr>
      <vt:lpstr>Java Generics</vt:lpstr>
      <vt:lpstr>Java Generics</vt:lpstr>
      <vt:lpstr>A few Notes</vt:lpstr>
      <vt:lpstr>Some quick words on Generics</vt:lpstr>
      <vt:lpstr>More words on generics</vt:lpstr>
      <vt:lpstr>Generics</vt:lpstr>
      <vt:lpstr>PowerPoint Presentation</vt:lpstr>
      <vt:lpstr>Exceptions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130</cp:revision>
  <dcterms:modified xsi:type="dcterms:W3CDTF">2021-01-15T19:38:17Z</dcterms:modified>
</cp:coreProperties>
</file>