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1" r:id="rId4"/>
    <p:sldId id="266" r:id="rId5"/>
    <p:sldId id="416" r:id="rId6"/>
    <p:sldId id="435" r:id="rId7"/>
    <p:sldId id="440" r:id="rId8"/>
    <p:sldId id="418" r:id="rId9"/>
    <p:sldId id="436" r:id="rId10"/>
    <p:sldId id="433" r:id="rId11"/>
    <p:sldId id="437" r:id="rId12"/>
    <p:sldId id="444" r:id="rId13"/>
    <p:sldId id="466" r:id="rId14"/>
    <p:sldId id="467" r:id="rId15"/>
    <p:sldId id="267" r:id="rId16"/>
    <p:sldId id="269" r:id="rId17"/>
    <p:sldId id="268" r:id="rId18"/>
    <p:sldId id="27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 Mono" panose="020B060402020202020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6" autoAdjust="0"/>
    <p:restoredTop sz="78426" autoAdjust="0"/>
  </p:normalViewPr>
  <p:slideViewPr>
    <p:cSldViewPr snapToGrid="0">
      <p:cViewPr varScale="1">
        <p:scale>
          <a:sx n="93" d="100"/>
          <a:sy n="93" d="100"/>
        </p:scale>
        <p:origin x="58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5T16:06:48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18915 9449 172 0,'0'0'16'0,"0"0"-16"0,0 0 0 0,0 0 0 0,0-5 154 0,0-2 28 15,0 7 6-15,0-3 0 0,0 3-91 0,0 0-18 16,0 0-4-16,0-4-1 0,0-1 11 16,0 5 3-16,0-5 0 0,0 5 0 0,0 0-24 0,0 0-4 15,0 0 0-15,0 0-1 0,0 0-3 0,0 0 0 16,5 7 0-16,-2 0 0 0,0-4 0 0,-1 4-1 16,4 2 0-16,-1-2 0 0,3 0-20 0,0 3-4 15,0-3-1-15,2 0 0 0,1-5-3 0,5 5-1 16,-3-7 0-16,3 5 0 0,0-5-4 0,2-5-1 15,1 5 0-15,2 0 0 0,0-2-1 0,0 2-1 16,3-7 0-16,0 7 0 0,0-7-3 0,0 4-1 16,-1-1 0-16,1-1 0 0,-3 0 5 0,0-2 0 0,3 7 1 0,3-2 0 15,-3-3-4-15,-1 5-1 0,4-2 0 0,-3 2 0 16,-1-2-16-16,4 2 8 0,-3-5-8 0,2 5 0 16,1 0 35-16,-4-3 0 0,1-1 0 0,0 4 0 15,-3-3-23-15,3 3-4 0,-3-4 0 16,0 1-8-1,1 3 8-15,1-2-8 0,1 2 0 0,0 0 0 0,-3 2 13 0,0-2-1 16,0 3 0-16,1-3 0 0,1 4-3 0,-1-1-1 0,-1-3 0 0,0 7 0 16,0-7 0-16,0 5-8 0,0-3 12 0,-2 0-4 15,2-2-8-15,0 5 12 0,0-3-12 0,3 3 12 16,3-3-3-16,-1-2 0 0,-5 5 0 0,6-3 0 16,2 1 4-16,3 1 1 0,-3-1 0 0,-3 4 0 15,1-5-24-15,-3 3-5 0,-1-3-1 0,1 3 0 0,-5-3 16 0,2 5 0 16,3-4 0-16,-3-3 0 15,0 4 0-15,3-1 0 0,0-3 0 0,-3 0 0 0,3 0 0 16,-3 0 0-16,0 0 8 0,0 0-8 0,0 0 13 0,-2 0-1 16,-1-3 0-16,1-1 0 0,-3 4-12 0,-3-3 0 15,-2 1 0-15,2-3 0 0,0 5 0 0,-2 0 0 16,-1 0 0-16,1 0 0 0,2 0 0 0,0-2 0 16,0-3-9-16,1 5 9 0,-1-2 0 15,0 2 0-15,3-5 0 0,0 5 0 0,0 0 0 0,0 5 12 16,-1-3-3-16,-1-2 0 0,-4 0-9 15,1 5-12-15,-3-3 2 0,2-2 1 0,-4 0 9 0,2 0 0 16,-3 0 8-16,0 0-8 16,-5 0-21-16,0 0-9 0,0 0-2 0,0 0-822 0,0 0-165 0</inkml:trace>
  <inkml:trace contextRef="#ctx0" brushRef="#br0" timeOffset="418.98">21071 7734 1612 0,'-18'2'72'0,"7"-2"14"0,-2 5-69 0,0-3-17 16,-3 13 0-16,0-6 0 0,0 7 174 0,0 6 31 15,0 1 7-15,-5 3 0 0,0 5-171 0,-5-1-41 16,-3 3 0-16,-1 5 0 0,-1-3 0 0,2-4 0 15,0 1 0-15,-1 6 0 0,4-5-14 0,0 5-6 16,2-5-2-16,-3-1 0 16,3 6-6-16,-2 0-2 0,-3-5 0 0,2-3 0 0,1-4 11 15,-3-2 3-15,5-1 0 0,3-2 0 0,2-4 8 0,3-5 8 16,3 2-12-16,0-5 12 16,5-4-76-16,3-3-9 0,5-2-2 0,0 0 0 0</inkml:trace>
  <inkml:trace contextRef="#ctx0" brushRef="#br0" timeOffset="619.66">20487 7955 2005 0,'-11'-14'88'0,"8"12"20"0,3-3-87 0,0 5-21 0,0 0 0 0,0 0 0 16,6 0 92-16,2 5 15 0,0 2 2 0,5 4 1 16,-3 6-57-16,6 6-11 0,0 1-2 0,5 7-1 15,1 1-23-15,1 4-4 0,6-1 0 0,3 5-1 16,0 5-11-16,2-5 8 0,1 2-8 0,-1 0 8 15,-5-2-8-15,0 0 0 0,0 0 0 0,1-4 8 0,1 8-24 16,1-6-6-16,2-3-1 0,-2 3-1111 16</inkml:trace>
  <inkml:trace contextRef="#ctx0" brushRef="#br0" timeOffset="76535.08">1757 11516 1303 0,'0'0'57'0,"0"0"13"0,0 0-56 0,0 0-14 16,-8 0 0-16,3 2 0 0,2-2 45 0,3 0 7 16,0 0 0-16,0 0 1 0,-8-2-32 0,5 2-6 15,-5-5-2-15,8 5 0 0,-5-2-13 0,5 2-8 16,0 0 8-16,0 0-13 16,0 0-24-16,0 0-5 0,0 0-1 0,0 0 0 15,-10 0-54-15,2-3-11 0,-3 3-3 0,0-4 0 16,1 4-11-16,-6 0-2 0,5 0-1 0,-2 0 0 15,3-7 73-15,-1 7 16 0,0-5 2 0,-4-2 1 0,4 0 117 0,-5 0 24 16,6-3 5-16,-1-1 1 16,-2 1-22-16,-1-4-5 0,1 2-1 0,0-2 0 15,5-2-35-15,-8-1-7 0,6 1-2 0,-1-1 0 0,0 1-12 0,-2-3-2 16,3 3-1-16,-6-8 0 0,5 8 1 0,1-8 0 0,-1 1 0 0,3-1 0 16,-2-2 12-16,2 0 4 0,0-2 0 0,0-2 0 15,0 4 2-15,0-5 1 0,5 8 0 0,-5-8 0 16,6 5-32-16,2-4-7 0,0 4 0 0,2-5-8 15,4-2 0-15,-1 5 0 0,8 0 0 0,-8 0 0 16,3 2 0-16,8-3 0 0,-5 4 0 16,7 6-12-16,6-2 12 0,-5-1 0 0,2 6 0 0,3-1-9 15,-6 8 9-15,3-5 0 0,3 2 0 0,-3 0 8 16,3 3-8-16,3 0 0 0,-1-1 0 0,0-2 0 16,1 5 0-16,-6-2 0 0,6 0 0 0,-1-1 0 0,0-2 0 0,1 8 0 15,-1-3 0-15,1 0 0 16,-6 0 0-16,5 0 0 0,-4 4 0 0,4-2 0 15,-2 3 0-15,5-3 0 0,-3 5 0 0,4 0 0 0,1 0 0 16,-2 7 11-16,6-2-1 0,-1 2 0 0,-5-2-10 16,6 7 0-16,-6-1 0 0,-3 4 0 0,1-6 0 0,2 7 0 15,-3 6 0-15,1-6 0 0,2 8 0 0,3-1 0 16,-11 3 8-16,3 2-8 0,-3 3 0 16,3-3 0-16,-3 10 0 0,3-1 0 0,-6-1 0 0,1 3 0 15,-9-1 0-15,6 0 0 0,-5-3 0 0,-3 5 0 16,-1-2 0-16,-1-1 0 0,-1-1 0 0,-2 1 0 0,-3 1-8 0,-3-3 8 15,3-4 0-15,-11 2 0 0,4-3 0 0,-1 1 0 16,-3-5 0-16,-8 4 0 0,4 1 9 0,-4-5-9 16,-5 4 8-16,3-6-8 0,-5 4 8 0,2-2-8 15,0-3 0-15,-2-4 9 0,-6 2-9 0,3-4 0 16,0-1 9-16,-3-2-9 0,0-4 0 0,-10-1 9 16,5 3 11-16,-6-10 1 0,4 3 1 0,4-5 0 15,-2-5 28-15,0 5 6 0,-2-7 0 0,-1-5 1 16,-2 1-5-16,2-8-2 0,-2-2 0 0,4 4 0 15,1-6-30-15,0-1-7 0,3 1-1 0,0-1 0 16,4-2-12-16,4-4 0 0,2 6 0 0,3 1-10 16,-3-3 2-16,6-2 0 0,4 2 0 0,-1-5 0 31,4 1-164-31,0-3-33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5T16:08:59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13025 2259 403 0,'0'0'36'0,"0"0"-36"0,6-2 0 0,-6 2 0 16,0 0 249-16,8 0 43 0,2 0 9 0,1-5 2 16,2 5-207-16,3 0-42 0,0 0-8 0,0 0-2 15,2-2-19-15,1 2-4 16,2 0-1-16,0 0 0 0,0 0 0 0,3-5-1 0,-3 2 0 0,3 1 0 16,2-3-19-16,1 3-9 0,-3-3 1 0,2 3 0 15,3-3 8-15,0 5 12 0,1-9-2 0,-4 9-1 16,-2-2-9-16,0 2 0 0,-3-5 0 15,-3 2 0-15,-2 3 0 0,3-4 0 0,-3 4 0 0,-3-3 0 0,0 3 0 16,-2 0 0-16,-1 0 0 0,-2 0 0 16,0 0 0-16,0 0 0 0,-3 0 0 0,-5 0-11 15,6 0-15-15,-6 0-3 16,0 0-1-16,0 0-480 0,0 0-96 0</inkml:trace>
  <inkml:trace contextRef="#ctx0" brushRef="#br0" timeOffset="305.25">13425 2297 1609 0,'0'0'35'0,"0"0"7"16,0 0 2-16,-3 2 2 0,6 7-37 0,-6 3-9 0,1-3 0 0,2 1 0 0,0 2 17 0,0-1 2 16,0 11 0-16,-3 1 0 0,3 1-7 0,0 1 0 0,0 1-1 0,0 3 0 15,0-4-11-15,0 4-17 0,0-1 4 0,0 2 1 16,-3-1 12-16,6 4 16 0,-3-8-3 0,0 8-1 16,3-4-12-16,-1-6 0 0,1 3 8 0,-3-2-8 15,0-1 0-15,0 3-15 0,0-12 3 0,3 7 1 16,-1-4-33-1,1-8-8-15,0 5 0 0,-1-2-644 0</inkml:trace>
  <inkml:trace contextRef="#ctx0" brushRef="#br0" timeOffset="1369.21">14311 2628 345 0,'0'0'31'0,"0"0"-31"0,0 0 0 0,-5 3 0 0,5-3 259 0,0 0 45 15,0 0 10-15,-3 9 2 16,3-4-212-16,6-3-43 0,-4 7-8 0,6-9-1 16,-2 5-16-16,4-3-4 0,1 3 0 0,2-3 0 0,-2-2-23 0,2 0-9 15,0 0 0-15,0 0 9 16,0-2-9-16,1-5 0 0,-4 2 0 0,3-4 0 31,1 0-31-31,-4 2-1 0,1-3-1 0,-1-4 0 0,1 7 9 0,-3-2 3 0,-3-6 0 0,1 8 0 16,-4-4 21-16,1 4-11 0,-3-3 11 0,-3 3-8 0,-2-2 18 15,0 2 4-15,-3 2 1 0,-3 3 0 0,3-3 7 0,-2 3 2 16,-1-1 0-16,0 3 0 0,-2 0-4 0,3 3-1 16,-1-3 0-16,-2 7 0 0,2-5-7 0,1 5 0 15,-1 0-1-15,3 2 0 0,-2 1-11 0,2 4 0 16,0 0 0-16,2 3 0 0,1-1 0 0,2 5 10 15,1-2-10-15,2 4 10 0,5-1 8 0,-2 1 2 16,5-4 0-16,0 5 0 0,2-3-7 0,1-3-1 0,-1-1 0 16,1-1 0-16,0-4-12 0,-1 0 8 15,3-5-8-15,-2 0 0 0,2-2 0 0,-2-3-18 0,5-4 2 16,-1-3-558 0,1-2-112-16</inkml:trace>
  <inkml:trace contextRef="#ctx0" brushRef="#br0" timeOffset="1549.85">14679 2623 1353 0,'0'-2'60'0,"0"2"12"0,0-7-57 0,0 0-15 0,-3 0 0 0,3 5 0 16,0-5 110-16,0 7 19 0,3-8 4 0,0 8 1 15,-1-7-76-15,4 7-15 0,-1-2-3 0,0 2-1 16,3 0-30-16,-3 2-9 0,3 3 0 0,0-3 0 16,0 6 0-16,0-1 0 0,0-5 0 0,0 5 0 15,3 0 0-15,-3 0 0 0,0 0 0 0,0 3 0 16,-1-3-77-16,1 0-16 0,-2 2-3 0,-1 0-432 15,0-1-85-15</inkml:trace>
  <inkml:trace contextRef="#ctx0" brushRef="#br0" timeOffset="1735.55">14848 2621 1220 0,'-5'-14'54'0,"2"7"11"0,-2 5-52 0,0-8-13 15,0 3 0-15,2 0 0 0,-2-2 88 16,-1 2 14-16,1 0 3 0,-3-1 1 0,6 8-41 15,-4-2-8-15,1 2-1 0,0 2-1 0,-3 1-35 0,2 9-6 16,-2-10-2-16,1 7 0 0,-1 5-12 16,0 3 0-16,0-1 0 0,-3-1 0 15,3 6-24-15,3-3-2 0,-3 6 0 0,-3-8-502 0,6 6-101 16</inkml:trace>
  <inkml:trace contextRef="#ctx0" brushRef="#br0" timeOffset="1990.27">15137 2299 1767 0,'0'0'78'0,"0"0"17"16,0 0-76-16,0 0-19 0,0 0 0 0,0 0 0 0,0 0 71 0,0 0 10 16,0 9 3-16,0 3 0 15,-3 5-50-15,1-1-10 0,-1 0-1 0,0 10-1 0,-2-5-22 0,2 10 9 16,-2-5-9-16,2 2 0 0,3 0 0 0,0 1 0 15,0-4 0-15,0 4 0 16,3-1 0-16,-3-5 0 0,5 8 0 0,-2-7 0 0,2 1 0 0,1-6 0 16,-1 0 0-16,3-5 0 15,0-4-27-15,0 4-2 0,0-12-1 0,0 7 0 16,2-9-16-16,-2 5-3 0,0-10-1 0,0 5-525 16,0-9-105-16</inkml:trace>
  <inkml:trace contextRef="#ctx0" brushRef="#br0" timeOffset="2170.94">15063 2529 518 0,'0'0'46'0,"0"0"-37"0,0 0-9 0,0 0 0 16,0 0 266-16,-3 5 51 0,0-3 11 16,6 5 1-16,-3 1-231 0,5-1-46 0,1-5-10 0,2 7-2 15,2-4-27-15,3-3-5 0,3 5-8 0,0-2 11 31,3-2-93-31,-1-1-18 0</inkml:trace>
  <inkml:trace contextRef="#ctx0" brushRef="#br0" timeOffset="2324.4">15446 2588 403 0,'0'0'36'32,"0"0"-36"-32,0 0 0 0,0 0 0 0,0 0 343 0,6 0 61 0,2 0 13 0,-3-5 3 0,3 5-292 0,-8 0-59 15,0 0-11-15,5-7-2 0,-2 5-40 0,5-3-8 16,-6-4-8-16,4 7 11 15,-1-5-100-15,0-1-20 16,-5 1-4-16,3 5-1 0,-3-5-97 0,0 0-19 0,0 7-4 0,-5-7-1 0</inkml:trace>
  <inkml:trace contextRef="#ctx0" brushRef="#br0" timeOffset="2881.62">15433 2534 907 0,'-13'9'40'0,"5"1"8"0,-3-3-38 0,3 2-10 0,-2 5 0 0,2 1 0 16,-3-6 110-16,3 5 20 0,0-4 4 0,3 4 1 0,0-3-75 0,0 3-16 15,2 1-2-15,0-6-1 0,3 7-25 0,0-8-4 0,3 6-2 0,2-3 0 16,1-11-10-16,-1 7 0 15,5-7 0-15,4 0 0 16,-6 0-27-16,5 0-10 0,3-7-3 0,0 7 0 16,-6-9 9-16,3 2 2 0,3-2 0 0,3 1 0 0,-3 1 29 0,2-2 0 15,1 2 0-15,-1 0 0 16,-2-3 22-16,0 3 7 0,-3 0 2 0,-2-2 0 0,-1 7 20 0,1 2 4 0,-3-7 1 0,0 2 0 16,-8 5-15-16,0 0-2 0,0 0-1 0,0 0 0 15,0 0-22-15,0 0-4 0,0 0 0 0,5 7-1 16,-2-2-11-16,-3 2 0 0,0-3 0 0,0 3 0 15,-3 0 0-15,3 3 0 0,-5-5 9 0,2-3-9 16,1 5 0-16,-1-2 0 0,3-5 0 0,-3 2 0 16,1 5 0-16,2-7 0 0,0 2 0 0,0-2 0 15,0 0 0-15,0 0 0 0,0 0 0 0,8 5 0 16,-3-2 0-16,0-3 0 0,3 2 0 16,0 3 0-16,0-3 0 0,0 3 0 0,2-5 0 0,1 0 0 0,0 0-8 0,-1 0 8 15,1 0-8-15,-1 0 8 16,4 0-17-16,-1 2 1 0,3-2 1 0,-3 0 0 15,3-2-15-15,2 2-3 16,-4-5-1-16,1 3 0 0,1-5-26 16,0 7-6-16,0-8-1 0,3 6 0 0,-4-7-10 0,-1 2-3 0,-1 0 0 15,0 0 0-15,0-1 14 0,-2 1 2 16,0 0 1-16,-4 3 0 0,1-1 98 0,-2-2 19 0,-1 0 4 0,-2 5 1 16,-1-6 40-16,1 6 8 0,-3-5 1 0,0 0 1 0,-3 5-28 0,1-3-5 15,-1 3-2-15,-2-3 0 0,-1 3-33 0,1-1-6 16,-3-2-2-16,0 5 0 0,-2 0-22 0,2 5-11 15,-3-2 10-15,3 4-10 0,-5-5 0 0,2 5 0 16,1 2 0-16,-1-2 0 0,1 10 0 16,-1-1 0-16,0-4 0 0,4 5 0 0,1-3 16 0,1 2-2 0,2 1-1 15,3-6 0-15,0 1 11 0,3 0 1 0,-3-5 1 0,3 0 0 16,5 0-26-16,-3 0 0 0,5-12 0 16,1 1 0-1,0-3-32-15,2-5-11 0,0-5-2 0,3 1-528 0,-3-8-106 0</inkml:trace>
  <inkml:trace contextRef="#ctx0" brushRef="#br0" timeOffset="3071.19">16182 2299 748 0,'3'-17'67'0,"2"1"-54"0,0 0-13 0,0-8 0 16,1 0 170-16,-1 8 31 0,-5-5 7 0,5 9 0 15,-2 0-75-15,0 5-15 0,-3-2-3 0,0 7-1 16,0 2-45-16,0 0-9 0,0 0-1 0,0 0-1 16,0 11-38-16,-3 3-8 0,0 8-2 0,1-4 0 15,-1 6-10-15,0 6 0 0,3 1 0 0,-2 4 8 16,-1-6-8-16,3 3 0 0,3 1 0 0,-3-2 8 15,0 7-8-15,2-13-12 0,1 6 2 16,0 0 1-16,2-6-19 0,0 4-3 0,1-1-1 0,4-5-582 16,3 1-117-16</inkml:trace>
  <inkml:trace contextRef="#ctx0" brushRef="#br0" timeOffset="3384.14">16523 2558 806 0,'-5'-12'72'0,"5"12"-58"0,3-3-14 0,-1-4 0 0,-2 7 228 0,0-2 42 15,0 2 9-15,0 0 1 0,-2-5-168 0,-1 3-33 16,0-5-7-16,3 7-2 0,0 0-46 0,0 0-8 0,-5 7-3 0,0 0 0 16,2-5-13-16,0 5 8 15,1 3-8-15,-1-3 0 0,3 2 8 0,3-4-8 16,-3-3 0-16,2 5 0 0,1 3 16 0,0-3-4 0,5 0 0 16,-3 0 0-16,3 0 14 0,0-5 2 15,2 6 1-15,1 1 0 0,0-4 1 0,2-3 0 16,3 7 0-16,2-9 0 0,1 7-5 0,-6 0-1 0,3 1 0 0,-3-1 0 15,0-7-24-15,1 2 0 0,-7 5 8 16,1 0-8-16,0 0 0 0,-2-5 0 0,-6 6 0 0,-3-1 8 16,0 0-8-16,-2 4 0 0,-6-4 0 0,-2 8 0 15,-3-6-24 1,-2 5-8-16,-3-5 0 0,-3 8-1 0,-3-1-77 16,1-4-15-16,2 5-3 15,0-8-496-15,-5 8-100 0</inkml:trace>
  <inkml:trace contextRef="#ctx0" brushRef="#br0" timeOffset="5845.22">17870 2066 1267 0,'-8'-23'56'0,"3"15"12"0,-1 1-55 0,1 0-13 16,0 0 0-16,0 0 0 0,-1-2 84 0,1 7 15 16,0-3 2-16,-3 5 1 0,0-3-78 0,0 3-16 15,-3-4-8-15,1 8 8 0,-4-4-8 0,4 3 9 0,-6 4-9 0,0 7 10 16,3-5-10-16,-6 8 0 0,4 4 0 0,-1-2-11 15,-3 2 11-15,3 3 0 0,-5 1 0 0,3-1 0 16,-1 9 0-16,6-3 0 0,0 8 0 0,2-3 0 16,0-4 10-16,3 9 4 15,3-10 1-15,0 8 0 0,5-7-1 0,-3-3 0 0,6 0 0 16,0-4 0-16,-1-6-2 0,3 4-1 0,3-6 0 16,6-2 0-16,-1-2-11 0,5-5 0 0,1 2 0 0,-1-4-11 15,1-3-14-15,-1-2-3 16,4-2-1-16,-4-3 0 0,3 1-43 15,1-3-8-15,1-7-1 0,4 6-1 0,-3-3 20 16,-1-3 4-16,1-1 1 0,-3 1 0 0,3 3 45 0,-3-6 12 0,-2 3 0 0,2 0 0 16,-2-3 40-16,-1 8 9 0,1-5 3 0,-6 5 0 0,3-6 14 0,-3 6 3 15,0-5 1-15,-2 12 0 16,2-6-16-16,-2 6-3 0,-3-3-1 0,2 3 0 16,-2 2-50-16,-3 0 0 0,-5 0 0 0,8 2 0 0,-2 5 0 0,-4 1 12 15,-2-8-3-15,0 7 0 0,0 2-9 0,-2 0 0 16,-4 1 0-16,-2 4 0 0,0-5 9 0,0 3-9 15,-2-2 10-15,-3-1-10 0,-3 5 10 0,0-5-10 16,3 6 10-16,-6-6-10 0,1 0 10 0,-1-2-10 16,1-2 10-16,4-3-10 0,1 6 9 0,0-1-9 0,0-7 8 15,2 2-8-15,0-4 8 0,4 2-8 16,1-10 0-16,4 3 8 0,2-5-8 0,5 1 0 16,3-11 0-16,0 6 8 0,2-8-8 0,4-1 0 0,4 1 0 0,3 1 0 15,3-1 0-15,0 3-9 16,0 2 9-16,0-4 0 0,-1 6 0 0,1-4 0 0,0 4 0 15,2 3 0-15,1-2 0 0,-1 4 9 0,1 5 1 0,-1-5 0 16,-2 3 14-16,0 7 4 0,0 2 0 16,-6 0 0-16,1 0-6 0,-3 2-1 0,-3 3 0 15,-3-1 0-15,1 8 3 0,-6 0 0 0,-2 0 0 0,0 4 0 16,-3-7 1-16,-3 8 1 0,-5 4 0 16,0-4 0-16,3-1-26 0,-3 0 0 0,-3 1 0 0,1 4 0 15,-1-4 8-15,1-8-8 0,2 5 0 0,0-5 8 16,-3 6-8-16,6-13 0 0,2 7 9 0,-2-4-9 15,5-5 0-15,0 0 0 0,0 0 0 0,0 0 0 16,2-5 0-16,4-6 0 0,2-4 0 0,0 6 0 16,2-7 0-16,3-1-8 0,-2-2 0 0,5 8 0 15,0-6 8-15,0 1-13 0,-3 2 5 0,0-3 8 0,0 1 0 16,1 1 0-16,-1 1 0 0,-3 7 0 16,4-2 0-16,-4 2 8 0,1 7-8 0,-3-2 12 0,0 2-1 0,0 0 0 15,0 0 0-15,-1 2 0 0,1 3 3 16,-5 2 1-16,2-3 0 0,1 3 0 15,-1 0-7-15,-2 3 0 0,-1 2-8 0,1-3 12 0,0 0-12 0,-1-2-12 16,1 3 3-16,-1-3 0 0,1 0 17 0,0 0 3 16,2-5 1-16,-2 3 0 0,-1-3-12 0,4-4-16 15,2-3 4-15,-1 5 1 0,1-2 0 0,0-3 0 16,0-4 0-16,0 2 0 0,0 0 11 0,0-3 0 16,0 1 0-16,-3 4 0 0,1-6 0 0,2 3 0 15,0-1 0-15,-1 2 0 0,-1 2 0 0,-1 3-8 0,-5 2 8 16,11-2 0-16,-11 2 0 0,10 2 0 0,-2 0 9 15,3 3-9-15,-3 2 13 0,0-2-4 0,-3 7-1 16,3-1 0-16,-3 1-8 0,0-3 0 0,1 1 0 0,-1-3 0 16,0 9 0-16,1-1 8 0,-1-6-8 0,-2 0 0 15,2 3 0-15,0-3 0 0,0-1-14 0,1-6 5 16,-1 5-10-16,3-7-1 0,-3 0-1 0,3-2 0 16,0-3 13-16,3-2 8 0,-1-3-10 0,1 1 10 15,2-5 0-15,3 0 0 0,0 2 0 0,2-9 0 16,1 4 0-16,-1 3 0 0,-2-9 0 15,0 11 0-15,-3-11 0 0,-2 6 0 0,0 1 0 0,-1-3 0 16,1 7 0-16,-6-2 0 0,0 7 0 0,-2 0 0 16,2 2-18-16,-5 5-1 0,0 0 0 0,0 0 0 15,-5 9 19-15,-3-6 0 0,3 11 0 0,-3 2 0 16,0 1 8-16,0 6 9 0,0 6 2 0,0 4 0 0,0-1-8 16,-3 6-2-16,4 4 0 0,-1 5 0 0,2 8 2 0,1-6 0 15,0 7 0-15,-1 3 0 0,1 0-3 0,0 2 0 16,2-4 0-16,-2-3 0 0,-3-3-8 0,3 4 0 15,-1-4 0-15,-2-1 0 0,1-3 0 0,1 0 0 16,1-12 0-16,-3 0 12 16,5-9-34-16,-2 0-6 0,0-2-2 0,-1-10 0 15,4 0-42-15,-1-7-9 0,-2-5-2 0,2-2-536 16,1 0-107-16</inkml:trace>
  <inkml:trace contextRef="#ctx0" brushRef="#br0" timeOffset="6133.19">18886 2478 1094 0,'8'-19'97'0,"-5"14"-77"16,2-2-20-16,0-7 0 0,6 0 135 0,-1 2 23 0,1 0 5 0,-1 1 1 15,6-4-63-15,3 6-12 0,-1 0-2 0,6-3-1 16,-3 10-39-16,1-6-8 0,-1 1-2 0,0 7 0 16,-3 0-28-16,1 0-9 0,-1 0 0 0,1 7 0 15,-1 1 0-15,-2-1 0 0,-5 0 0 0,0 2 0 16,-4-2 0-16,-1 3 0 0,-1-1 0 0,-5 0 0 15,-3 3-21-15,1 0 1 0,-4-5 1 0,-4 7 0 16,-1-5 19-16,-2 8-12 0,-3-5 12 0,0-1-10 16,-2 1 10-16,2-2 0 0,3-1-9 0,-3 5 9 15,0-5-56-15,3 1-6 0,-1-3-2 0,1 2-771 16</inkml:trace>
  <inkml:trace contextRef="#ctx0" brushRef="#br0" timeOffset="7102.8">19333 2511 1393 0,'29'-29'61'0,"-16"18"14"0,6-11-60 0,5 4-15 16,0-4 0-16,-1-1 0 16,-1-1 144-16,-1 1 25 0,-3 4 6 0,-2-2 1 0,0 4-114 15,-3 3-22-15,-2-2-5 0,-3 6-1 0,-3 1-17 0,-2 2-3 0,-3 2-1 0,-6 1 0 16,1-1 3-16,-3 10 1 16,0-1 0-16,-2 8 0 0,-4-5-17 0,1 5 0 15,-3 2 0-15,0 2 0 0,1 6 0 0,-1-4 0 16,0-1 0-16,3 6 0 0,2 1-10 0,0-1-2 15,1 1-1-15,-1-1 0 0,6 3 13 0,0-12 0 16,-3 3 0-16,5 4 0 0,3-12 0 0,0-1 0 16,0-1 0-16,3-5 0 0,2 3 0 0,0-5 0 0,6-5 10 0,-3 3-10 15,5-5 12-15,0-3-4 0,1-2 0 0,4-4 0 16,1 7-8-16,-4-6 12 16,1-1-12-16,13-10 12 0,-13 12-12 0,-2 7 9 15,-1-3-9-15,0 3 11 0,-2 0-3 0,-1 5 0 0,1-3 0 16,-3 5 8-16,0 0 0 0,0 7 1 0,-1-2 0 15,-4-3-17-15,2 8 8 0,1-5-8 0,-4 2 0 16,1 0 0-16,0 2 0 0,-3-7 0 0,2 5 0 16,1 3-47-1,0-3-6-15,-3-7-2 0,0 5 0 16,0-5-132-16,0 0-26 0,2 4-6 0,-2-4-1 0,0 0 85 0,8 5 17 0,-3-3 3 16,1-2 1-16,2-2 46 0,-3-3 8 15,0-4 3-15,3 7 0 0,0-13 171 0,0 6 34 0,0-5 8 0,0 5 0 0,3-6-15 16,-4 1-3-16,4 5-1 0,-3-5 0 0,3 4-17 15,-1 1-3-15,-2 2-1 0,3 0 0 0,-3 7-71 16,0 0-14-16,0 5-3 0,-1 2-1 0,1 2-14 0,-2 0-2 16,-1 8-1-16,-2 4 0 0,2-2-10 0,-2 4 0 15,-3-1 0-15,0 1-11 0,0-6 11 0,0 1 0 16,-3-1 0-16,3-3 0 0,0 2-16 0,-3-4 3 16,3-2 0-16,-2-8 0 0,2-2 5 0,0 0 8 15,0 0-13-15,0 0 5 0,5-2 8 0,-2-13 0 16,2 6 0-16,0-7 0 0,3-1 0 0,-3-4 0 15,1-3 0-15,2 1 0 0,-6-1 0 0,4 1 0 0,-1 4 0 16,5-4 0-16,1-1 0 0,0 3 0 0,-1 4 0 16,3 3 8-1,1 5-28-15,1-1-4 0,-1 3-2 0,-1 0 0 16,0 5-8-16,0 2-2 0,3 0 0 0,-2 0 0 16,1 2 1-16,1 5 0 0,0 3 0 0,3-3 0 0,2 2 15 0,-3 3 4 0,4 0 0 15,-4 0 0-15,1-3 16 0,-4 0 0 0,4-2-8 0,-3 8 8 16,2-13 0-16,-2 7 0 0,-3-9 0 0,1 5 0 15,-1-5 32-15,0 0 4 0,-2-5 1 0,-1 5 0 16,-4 0-11-16,-1-4-2 0,0-1-1 0,-5 5 0 16,0 0-6-16,0-2-1 0,-2-10 0 0,-4 9 0 15,-2-4-16-15,-2 5 0 0,-1-3 8 0,-2 1-8 0,0-1 0 16,-3 5 0-16,0-2 0 0,5 4-9 0,1 3 9 0,-3-1 0 16,2 3 0-16,0 0 0 0,1 1-8 0,2 1 8 15,-3 0-8-15,3 3 8 16,0-3 0-16,3 1 11 0,0 4-1 0,0-5 0 15,2 1-10-15,0 2 0 0,3-1 0 0,0-11 8 0,0 0-8 16,3 7-17-16,2-2 4 0,3-5 1 0,-3 0 12 16,3 0 0-16,3-5 0 0,-1-2 0 0,-2 7 0 0,0-9 0 15,3 7 0-15,2-10-9 0,0 9 9 0,-2-4 16 16,2 5-4-16,0-3-1 0,1 3-11 0,-1 0 0 16,-3 2 0-16,-2 0 0 0,6 2 0 0,-6 0 0 15,0 3 9-15,-3-3-9 0,0 5 19 0,0 1-1 0,-2-1 0 16,0-5 0-16,-1 7-2 0,-2-2-1 0,3 0 0 15,-3-7 0-15,0 5-15 0,0-5 0 0,0 0 0 0,0 0 0 32,0 0-56-32,0 0-10 0,0 0-2 0,0 0-1 15,0 0-162-15,5-5-32 0,-2 3-6 0,5-10-2 0</inkml:trace>
  <inkml:trace contextRef="#ctx0" brushRef="#br0" timeOffset="7468.14">20579 2297 806 0,'3'-15'72'0,"0"-3"-58"0,2-6-14 0,0-4 0 15,3 2 166-15,-3-2 30 0,1-5 7 0,-1 2 1 16,0 3-100-16,3 0-19 0,-2 4-4 0,-1 8-1 15,0 2-4-15,-2 4-2 0,-1 3 0 0,-2 7 0 16,0 0-19-16,0 0-4 0,6 5-1 0,-6 7 0 16,0 2-27-16,-3 9-6 0,3 3-1 0,-3 2 0 15,-2-2-3-15,5 7-1 0,-3-2 0 0,1 2 0 16,-1 2-3-16,3-2-1 0,-2 0 0 0,-1 0 0 16,3-3-8-16,-3 3 0 0,1-2 9 0,-1-8-9 15,0 6 0-15,1-11 0 0,2-1 0 0,0-1 0 0,0-4 0 16,0-2-18-16,2-3 3 0,-2-7 1 0,0 0 5 0,0 0 1 15,8 0 0-15,0-7 0 0,3-3 8 0,2 3 0 16,0-7 0-16,3 5 8 0,-3-8-8 0,3 5 9 16,-5-6-9-16,2 3 10 0,0 8-10 15,-2-2 8-15,-3 2-8 0,2 5 8 0,-2 2-8 0,-2 0 8 16,-6 0-8-16,0 2 8 0,0 5-8 0,-3 0 12 16,0 2-12-16,-2 6 12 0,0-6-12 15,-6 5 0-15,3-5 0 0,-2 6 0 0,-4-6 0 16,4 5 0-16,-1-5 0 0,-2 6 0 0,0-8 0 0,2 2 0 0,3 0 0 15,-2-1 0 1,-1-1-28-16,0-5-5 0,4 5-1 0,-1 0 0 16,0 0-38-16,2-7-8 0,-2 0-2 0,6 0 0 15,2 0-106-15,-3 0-22 0,3-7-4 0,3-2-1 0</inkml:trace>
  <inkml:trace contextRef="#ctx0" brushRef="#br0" timeOffset="7879.83">21114 1901 1911 0,'13'-16'84'0,"-5"9"19"0,-5 0-83 0,-3 7-20 0,5 0 0 0,-5 0 0 16,0 0 80-16,0 0 11 0,-5 7 2 0,-3 2 1 15,-3 8-41-15,-5 6-8 0,0 1-1 0,0 9-1 0,-2 2-23 0,2 0-4 16,3 5 0-16,0 0-1 0,-1 5-15 0,4-3 11 16,-1 3-11-16,3 2 10 15,0 0 1-15,3 0 0 0,0-7 0 0,2-5 0 16,0-4-11-16,3-1 0 0,3-4 0 0,0-4 0 0,2-6 0 15,0 0 0-15,3-1 0 0,3-6 0 16,2 0 0-16,0-9 10 0,6 0-2 0,-1 0-8 0,6-9 12 16,-3 7-4-16,0-12 0 0,1 4-8 0,1-6 12 15,1-1-4-15,-3-2 0 0,3 1-8 0,-3-6 10 0,-2 3-10 16,-3-3 8-16,-3-2-8 0,0 8 0 16,-5-4 0-16,-3 6 0 0,1 0 0 0,-4-6 0 0,-4 6 0 15,-1 2-14-15,-2 2 5 0,-3 5 9 0,0 2 0 16,-3 1 0-16,-2-1-8 0,3 10 8 0,-4-1 0 15,-2 3 0-15,3 0-8 0,3 10 8 0,-4-3 0 16,4 2 0-16,2 6 0 0,3-4 0 16,2 6 0-16,-2-1 0 15,5 3 0-15,5-7 0 0,3 0 0 0,0-3 0 0,5 6 0 16,6-11 0-16,-1-4 0 0,1 5 8 0,2-7-8 0,0 0 11 0,0-3-3 0,0 3 0 0,3-10 0 16,3 5-8-16,-1-2-16 0,6-8 4 0,0-2-752 15,-3 5-152-15</inkml:trace>
  <inkml:trace contextRef="#ctx0" brushRef="#br0" timeOffset="31252.7">8673 1840 1476 0,'-11'-2'65'0,"11"2"14"16,0 0-63-16,0 0-16 0,-5 2 0 0,0 5 0 0,0 0 42 0,2 3 6 16,0 6 0-16,1 5 1 0,-1 3-17 0,0 9-4 0,6 5-1 0,2 4 0 15,-2 5-5-15,0 2-1 0,5 5 0 0,-1 8 0 16,1 1-13-16,0 1-8 15,0-1 10-15,0 1-10 0,0 1 8 0,0-6-8 0,-3 0 0 16,1-3 9 0,-1-2-43-16,3-6-9 0,-3-8-1 0,0-3-1 15,1-4-29-15,-1-2-6 0,0-13 0 0,-2 4-1 0,0-13 46 0,-1-2 10 0,-2-7 1 16,0 0 1-16,0 0 23 0,0-7 0 0,0 0 0 0,-2-5 0 16,2-2 0-16,0-7 8 0,-3 2 0 15,0-4 0-15,1-3 27 0,-1-2 5 16,3 2 0-16,-3-3 1 0,3 4 2 0,3-6 0 0,0 5 0 0,2 3 0 15,0-1-23-15,3 3-5 0,0 2-1 0,3 3 0 0,-1-6-14 16,4 13 8-16,-1-5-8 0,3 5 0 0,0 1 0 0,2 8 0 16,-2 0-13-16,2 0 4 0,1 5 9 0,-3 5 11 15,2-8-3-15,1 12 0 0,2-5-8 0,-2 8 0 16,-4-1 0-16,-1-2 0 0,2 3 0 0,-6 4 0 16,-2-4 0-16,-3 1 8 15,-2 1-8-15,0 0 0 0,-6 5 0 16,-2 1 8-16,-3-3-8 0,-3-1 10 0,-2 0-10 0,0 2 10 0,-6-8-10 0,3 1 8 15,0 5-8-15,-2-9 8 0,-3 2 1 0,0-5 0 16,-1 3 0-16,4-5 0 0,-1-4-9 0,-2-1-12 16,3-4 2-16,-1-1 1 0,3-4-4 0,0 0-1 0,1-2 0 0,1-5 0 31,1 0-43-31,5-3-9 0,3 3-2 0</inkml:trace>
  <inkml:trace contextRef="#ctx0" brushRef="#br0" timeOffset="31581.08">9250 2565 1612 0,'0'0'144'0,"0"0"-116"0,0 0-28 0,0 0 0 15,5 4 114-15,0 8 17 0,1-2 3 16,-1-1 1-16,0-2-72 0,1 7-15 0,-4-4-2 0,4 6-1 15,-4-7-29-15,3 5-5 0,-2 3-2 0,0-1 0 16,-1-1-9-16,-2-1 0 0,0-3 9 0,0-4-9 0,-2 8 0 0,-1-6-18 16,-2 5 3-16,0-5 1 15,-3 1-38-15,0 2-7 0,0-10-1 0,0 7-1 0,-3-9 40 16,1 0 8-16,-1 0 1 0,0 0 1 0,1 0 11 0,-1-4 0 16,3-3 0-16,-2-5 8 0,-1 2 5 15,3-1 2-15,-2-3 0 0,4 0 0 16,-2-1-5-16,6-1-1 0,-1-1 0 0,6 1 0 0,-1 2-9 15,4-3 0-15,-4 1 0 0,4 0 0 16,2 1-130-16,0-1-25 0,2 7-5 16</inkml:trace>
  <inkml:trace contextRef="#ctx0" brushRef="#br0" timeOffset="31942.26">9395 2482 576 0,'0'0'51'0,"0"0"-41"0,0 0-10 0,0 0 0 15,0 0 180-15,3 5 33 16,-3 2 7-16,0-5 2 0,0 8-93 0,3-3-18 0,-1 5-4 0,-2-1-1 16,0-4-50-16,-2 8-11 0,4-4-1 0,1-4-1 15,0 8-15-15,-3-6-2 0,5 7-1 0,-2-9 0 16,2 3-11-16,-3 2-2 0,4-5-1 0,-1-3 0 16,3 3-11-16,3-7 0 0,-3 0 0 0,2-2 0 15,1 2 0-15,-1-5 0 0,3 1 0 0,-2-3 0 16,-3-5-8-16,5 2 8 0,-2 3-10 0,-1-4 10 15,-2 4-11-15,3-8 11 0,0 6-12 0,-4-5 12 0,1-3-11 16,0 8 11-16,0-5-10 0,-2 5 10 0,-1-6 0 0,0 6-9 16,-2 0 9-16,2 2 0 0,-5 0 0 0,3-1 0 15,-1 6 0-15,-2 2 0 0,0 0 0 0,0 0 19 16,0 0-3-16,0 5-1 0,-2 7-25 16,2-1-5-16,0-4-1 0,0 5 0 0,0 0 16 15,0 2 15-15,0 0-3 0,0 3-1 0,0-6-3 0,2 1-8 16,1 0 12-16,0-5-4 15,2 7-8-15,-2-7 12 0,2 0-12 0,0-4 12 16,3 4-203-16,-3-7-40 0,3 0-8 0,3-7-1 16</inkml:trace>
  <inkml:trace contextRef="#ctx0" brushRef="#br0" timeOffset="32483.45">9811 2489 1494 0,'2'-2'66'0,"1"-3"14"0,2 5-64 0,-2 0-16 15,2 0 0-15,-2 5 0 0,0 2 112 0,2-7 20 0,-2 7 4 0,-1 3 1 16,-2-3-65-16,0 2-14 0,0 0-2 0,3 1-1 15,-3 4-35-15,2-5-8 0,-2 3 0 0,-2-2-1 16,2-1-11-16,0-2 0 0,2 0 0 0,-2 0 0 31,0-7-106-31,6 2-17 0,-6-2-3 0,5 0-1 16,0 0 28-16,1-2 6 0,-1-5 1 0,3 0 0 0,-3 0 24 0,3-2 4 0,-3 1 2 0,3-1 0 16,-2-5 76-16,-1 5 15 0,3-1 3 15,-3 3 1-15,0-7 65 0,1 7 13 0,-1 5 2 16,0-5 1-16,-2-1-31 0,-3 8-7 0,0 0 0 0,0 0-1 15,0 0-42-15,8 8-8 0,-3-1-1 0,0-5-1 16,1 5-12-16,-1 7-3 0,0-7 0 0,1 3 0 16,-1-1-8-16,0 0 0 0,3-2 0 0,-3 8 0 15,3-6 0-15,0-2-14 0,3 7 3 0,-3-12 1 16,2 8-22-16,1-3-4 16,2-2 0-16,0-5-1 0,1 0 2 0,2 0 1 15,-3-5 0-15,0 3 0 0,0-5 21 0,-2 4 4 0,-1-4 1 16,4 0 0-16,-1 0-13 0,0 0-3 0,0-2 0 0,-2 1 0 0,2-1 24 0,-2 0 0 15,-1 2 0-15,-2-8 0 0,0 6 0 0,-3-5 0 16,1 7 0-16,-4-5 0 0,1 0 0 0,0 1 0 16,-6 4 0-16,0-8 0 0,1 6 0 15,-4-5 0-15,-1 7 0 0,1-3 8 0,-4 3-8 0,2 0 10 16,-3 5-10-16,1-3 10 0,-1 10 6 0,3-3 2 16,-3 3 0-16,1 4 0 0,-1 1 6 0,6 4 0 0,2 2 1 15,-2 6 0-15,2 1-1 0,1 3 0 16,-1 0 0-16,0 2 0 0,6-2-8 0,-3 7-3 15,0-5 0-15,3-2 0 0,2-2-13 0,3 1 0 0,3-6 0 0,2-7 0 32,3 0-25-32,0-10-8 0,-1-2-2 0,4-9 0 15,-1-3-200-15,1-7-40 0</inkml:trace>
  <inkml:trace contextRef="#ctx0" brushRef="#br0" timeOffset="33285.36">10597 2139 1443 0,'-3'-61'64'0,"6"35"13"0,-1-14-61 0,1 0-16 0,-3-5 0 0,5 5 0 16,-2 5 88-16,-3 0 14 0,0 9 3 0,0 0 1 15,0 5 1-15,0 7 0 0,-5 7 0 0,2-3 0 0,0 10-26 16,1 0-5-16,-4 10 0 0,-2 1-1 0,3 6-59 0,0 2-16 16,-3 4 0-16,0 5 8 15,0 3-8-15,0 4 0 0,0 5 0 0,0 5 0 16,3-3 0-16,0 3 0 0,-3-3 0 0,5 3 0 0,0-5-8 16,3 0 8-16,0 2 0 0,0-2 0 0,0-2 0 0,3 0-11 15,2-3 11-15,1-5-8 16,1-1-4-16,4-6 0 0,0-4 0 0,2-3 0 15,-3 6-1-15,6-11-1 0,3 1 0 0,2-5 0 0,3 3 14 0,0-10 8 16,-1 0 0-16,1 0-8 0,0 0 0 0,-3-7 0 16,3-1 0-16,-3 1 0 0,0-4 0 15,-2-1 0-15,-1-5 0 0,1 1 0 0,-1 0 0 0,1-6 0 16,-3 4 0-16,-3 1 0 0,0-6 0 0,-2 6 0 16,0-4-10-16,-4 4 10 15,1 1-30-15,-5 2-2 0,-3-3 0 0,-3 8 0 16,3-5-28-16,-8 12-5 0,1-10-2 0,-4 9 0 15,-2 3 22-15,-1 7 4 0,-1 1 1 0,1-1 0 0,-2 4 24 0,1 6 6 0,1 2 1 0,-1 2 0 16,-1 7 20-16,0-2 4 0,3-3 1 0,2 10 0 16,-2-9 7-16,2 4 1 0,3-4 1 0,6-1 0 15,-4-4-13-15,6 4-4 0,0-1 0 16,6-6 0-16,-1-2-8 0,3-2 0 0,2-5 0 0,4 2 0 16,-1-4 0-16,0-3 0 0,6-4-9 15,-4-3 9-15,7 1-52 16,-1-3-3-16,0-5-1 0,3 0 0 0,-3 0-6 15,3-6-2-15,2 1 0 0,1 1 0 0,-4-1 52 0,1-2 12 0,-3 8 0 0,-2-11 0 16,-1 6 21-16,-2 0 4 0,-2-6 1 0,1 11 0 16,-4-4 32-16,-3 6 6 0,0-5 2 0,-3 5 0 0,1 1-29 0,-6 1-5 15,0 5-2-15,-3-3 0 0,0 3-14 0,-2 2-2 16,-3 2-1-16,0 3 0 0,-3-3-13 16,1 5 0-16,-1 1 8 0,-5 1-8 15,3 5 0-15,-3-5 0 0,0 6 0 0,1-4 0 0,1 3 16 0,1 1-4 16,3 1 0-16,2 0 0 0,-3 1 24 0,6-1 5 15,-1-1 1-15,4 1 0 0,2-2-28 0,0-4-6 16,5-1 0-16,0-2-8 0,6-7 9 0,0 0-9 16,4 0 0-16,1-2 9 0,0-5-9 0,3-3 0 15,-1-4 0-15,-2-2 8 0,0-6-26 0,2-3-6 16,1-6 0-16,0-7-1 16,2 3-11-16,0-3-3 0,-3-4 0 0,4-3 0 15,-4 5 19-15,1-7 3 0,-4 0 1 0,-1 0 0 0,-6-4 16 0,-3-1 8 16,0 2-8-16,0-6 12 0,-5 4 11 0,0-4 1 15,0 6 1-15,3-1 0 0,-3 8-9 0,0 6-1 0,-3 4-1 16,1 9 0-16,-1 8 26 0,-2 2 4 0,-3 7 2 16,3 7 0-16,-3 4-6 0,2 3-2 0,-1 5 0 15,1 9 0-15,-2 5-22 0,3 5-5 0,2 6-1 0,3 3 0 16,0 0-10-16,0 7 0 0,3 3 0 0,2 2 8 16,3 4-8-16,0-7 0 0,5 8 0 0,1-10 8 15,-4 5-8-15,1-8 0 0,2 1 0 0,3 2 0 16,0-5-70-1,2-2-16-15,-2-2-3 0,3-5-607 0,-3-5-120 0</inkml:trace>
  <inkml:trace contextRef="#ctx0" brushRef="#br0" timeOffset="34041.93">8337 3280 1634 0,'8'0'72'0,"-8"0"16"15,5-7-71-15,3 7-17 0,5-3 0 0,1-1 0 0,-1 4 43 0,5-3 5 16,4-4 0-16,4 7 1 0,3-2-4 0,6 2-1 15,2 0 0-15,5 0 0 0,0 0-24 0,3 2-6 16,3-2-1-16,-1 0 0 0,1 0-2 0,5-2-1 16,5-5 0-16,0 2 0 0,1-4-10 0,-1-1 0 15,3-6 0-15,5 2 0 0,3-3 0 0,-1 1 0 16,-1-1 0-16,1-4 8 0,4 5-8 0,-3-8 0 16,2 10 9-16,-5-10-9 0,0 13 13 15,-2-10-1-15,2 9-1 0,3-2 0 0,0 0 29 16,-1 6 7-16,-2-1 1 0,-2 0 0 0,2 2-9 0,3-3-2 15,2 3 0-15,-2 2 0 0,0-4-16 0,-3 0-3 0,0 4-1 16,0-7 0-16,3-2-5 0,-5 7 0 16,-1-5-1-16,-2 0 0 0,-3 1-11 0,3-1 0 0,-5 0 0 0,2 5-11 15,0-7 11-15,-5 5 0 16,-5-5 0-16,-6 4 8 0,0 1-8 0,1 2 0 0,-4-7 0 16,-2 6 8-16,0 6-8 0,-2-7 12 0,-3 2-4 0,-3 0 0 15,-3 2 0-15,-2-5 1 0,-3 8 0 0,-2-3 0 16,-6 3-9-16,-3-3 10 0,1 5-10 0,-3-9 10 15,-3 9-48-15,-5 0-10 16,0 0-1-16</inkml:trace>
  <inkml:trace contextRef="#ctx0" brushRef="#br0" timeOffset="44605.88">13110 1017 172 0,'0'0'16'0,"0"0"-16"0,0 0 0 0,0 0 0 16,0 0 218-16,0 0 41 0,0 0 8 0,0 0 1 16,8 7-176-16,-3 0-36 0,3-7-8 0,0 3 0 15,0 1-5-15,3-4-1 0,-1 0 0 0,1 3 0 0,2-3-16 0,3 0-3 16,-3 0-1-16,3 0 0 0,3 0-2 0,-1 0-1 16,1-3 0-16,4 3 0 0,4-4 0 0,-3 1 0 15,-3-4 0-15,5 0 0 0,1 7-8 0,2-2-2 16,-3-5 0-16,1 0 0 0,-6 0-9 0,3 4 12 15,-3-4-12-15,0 0 12 0,-5 0-12 16,3 5 10-16,-4-3-10 0,1-4 10 0,-5 6-10 16,2-4 0-16,-2 7-10 0,-1-7 10 15,-4 0-52-15,-1 7-5 0,0-2-1 0,-5 2-420 16,0 0-84-16</inkml:trace>
  <inkml:trace contextRef="#ctx0" brushRef="#br0" timeOffset="44830.62">13412 1111 345 0,'0'0'31'0,"0"0"-31"0,-6 7 0 0,1-4 0 16,3 1 305-16,2 8 55 0,-3-5 12 0,3 0 1 16,-3 7-247-16,6 0-50 0,-3 3-9 0,3 2-3 15,-3 9-28-15,0 0-5 0,0 3-2 0,2-3 0 16,-2 5-20-16,0-7-9 0,0 7 8 0,0-3-8 15,0 1 8-15,0-1-8 0,0-4 8 0,3-2-8 16,-1-1-36-16,1 1-13 16,-3-3-3-16,5-5-525 0,1 1-106 0</inkml:trace>
  <inkml:trace contextRef="#ctx0" brushRef="#br0" timeOffset="45270.67">14594 968 2098 0,'0'0'93'0,"0"-5"19"0,0 5-89 0,0 0-23 0,-2 0 0 0,-1 0 0 16,0-5 35-16,-2 10 2 0,-5-5 1 0,2 5 0 15,0-3-30-15,0 10-8 0,-3-3 0 0,1-2 0 32,2 3-20-32,0-1-6 0,-3 5-1 0,3-4 0 15,0 4-25-15,0-5-4 0,0 5-2 0,3-4 0 16,0 4 22-16,0-5 4 0,-3 1 0 0,2-3 1 0,4 7 31 0,-1-5 0 0,-2-2 0 16,5 0 10-16,0 3 26 0,0-3 4 0,0 0 2 0,2 5 0 15,4-8 2-15,-4 6 0 0,6-1 0 0,-2-2 0 16,1 0-24-16,4 3-4 0,-3-3 0 15,0 0-1-15,5 0-15 0,-2 0 11 0,-1 0-11 0,-2 2 10 16,3-2 0-16,-3-4 0 0,0 4 0 0,-3 0 0 16,0-5-33-1,-5-2-6-15,3 7-2 0,-3-2 0 0,-5 4 5 0,-3-6 1 0,2 4 0 0,-1-5 0 16,-1 10 13-16,0-10 4 0,0 8 0 0,-3-6 0 16,3 3-32-16,-2-4-5 15,2 4-2-15,0-7 0 0,0 7-15 0,2-7-3 16,1 0-1-16</inkml:trace>
  <inkml:trace contextRef="#ctx0" brushRef="#br0" timeOffset="45977.73">14835 1041 1267 0,'0'0'112'0,"0"0"-89"15,0 0-23-15,0 0 0 0,0 0 278 0,0 0 51 16,0 0 11-16,0 0 1 0,5 9-268 0,1-2-53 0,-6-7-12 0,2 7-8 16,1 0 0-16,2 0 0 15,-5 0 0-15,3 3 0 16,0-3-44-16,-3 0-15 0,0 2-3 0,0-2-1 16,0-4-55-16,0 6-11 0,0-9-3 0,2 5 0 15,-2-5 44-15,0 0 8 0,0 2 1 0,0-2 1 0,0 0 65 0,0 0 13 0,0 0 0 0,0 0 0 16,0 0 51-16,6 7 5 0,-6-7 2 15,0 0 0-15,0 0-4 0,5-2-1 0,0-3 0 0,3 5 0 16,-3-2-33-16,3 2-8 0,-2-5 0 0,2 0-1 16,0 5-11-16,-1-4 0 0,-1 4 0 0,2 0 0 0,0 4 9 15,-3 1 0-15,0-5 0 0,3 0 0 0,-3 5-9 16,3-5 0-16,-2 2 0 0,-1-2 8 16,0 5-8-16,1-3 0 0,-1-2 0 0,0 0 0 15,0-2 0-15,3-3 0 0,-2 5 0 0,-1-2 0 16,3-3 0-16,0 5 0 0,2-9 0 0,1-1 0 15,0 3-24-15,2-2-8 16,0-5 0-16,0 4-1 0,3-4 5 0,-3 5 0 16,1-8 1-16,-1 3 0 0,-3 5 4 0,1-5 1 0,-3 4 0 0,0-4 0 0,0 5 22 15,-3-1-11-15,3 3 11 0,-3-7-8 0,1 5 8 0,-4 2 0 16,4-3 0-16,-4 3 0 0,1-2 0 0,2 4 0 16,-2-2 0-16,-1 5 0 0,1-3 0 0,0-4 0 15,-1 6 0-15,-2 3 0 0,0 0 0 0,0 0 0 0,0 0 0 16,0 0 0-16,0 0 0 0,0 0 0 15,0 0 0-15,0 0 0 0,0 0 12 0,0 0-1 0,0 3-1 0,0 6 0 16,-2-2-10-16,2 0 12 0,-6 3-12 16,4-3 12-16,-1 4-4 0,0 1 0 0,1 2 0 0,-1 0 0 15,1 3 7-15,-1-1 1 0,0 3 0 0,1 2 0 16,-1-2-5-16,0 2-1 0,1 5 0 16,-1 2 0-16,3-2-10 0,-3 12 10 0,1-8-10 15,-1 3 10-15,0 3-10 0,1-6 0 0,-1 1 9 0,0 2-9 16,1-3 24-16,-1 8 1 0,3-3 0 0,-2-4 0 15,-1 2 2-15,3-5 0 0,0-2 0 0,0 7 0 16,0-12-16-16,0 0-3 0,3-2-8 0,-3-5 12 31,0-2-30-31,2-5-6 0,-2 0-2 0,0-7-594 0,0 0-120 16</inkml:trace>
  <inkml:trace contextRef="#ctx0" brushRef="#br0" timeOffset="46714.91">15211 1142 576 0,'3'-14'51'0,"2"4"-41"16,-3-4-10-16,4-2 0 0,2 6 176 16,-3-4 34-16,3 5 6 0,0-1 2 15,-3 3-110-15,3 3-21 0,3 1-5 0,-6-4-1 0,6 7-37 0,-1-2-8 16,1 2-2-16,-1 2 0 0,-2-2-25 0,3 7-9 16,-1-4 0-16,-2 1 9 0,-2 8-9 0,-1-7 0 15,0 4 0-15,-5 1 0 16,3-3-23-16,-3 0-6 0,-3 7-2 0,-2-7 0 15,0 2-1-15,-1-2 0 0,1 0 0 0,-3 3 0 0,0-8 24 0,3 5 8 16,-3-2 0-16,0 4-9 0,0-9 9 0,3 3 0 16,-3 1 8-16,3-1-8 0,-1-3 12 0,6 0-3 15,0 0 0-15,0 0 0 0,0 0 15 0,0 0 2 0,0 0 1 0,0 0 0 16,0 0 8-16,0 0 1 0,8 0 1 0,0-3 0 16,5-1-8-16,-2 4-1 0,2 0-1 0,3 0 0 15,0-3-27-15,0 3 0 0,0-4 0 0,0 1 0 16,-1-4 19-16,1 7 11 0,0-7 2 0,0 5 1 15,3-3-33-15,-6-4-16 0,-3-1 2 0,1 3 0 16,0 0 14-16,-3 5 0 0,-3-3 0 0,-3 3-9 16,-2 2 9-16,0 0 0 0,-2-7 0 15,-3 0 0-15,-3 7 0 0,2 0 8 0,-4 0-8 0,2 4 0 16,-3-1 13-16,1-3-1 0,2 7-1 0,0 0 0 0,0-5-11 16,0 12 0-16,0-7 0 0,3 0 0 0,-1 3 0 0,4-1 0 15,-1 1 10 1,0-3-10-16,6 4 8 0,2-1-8 0,1 2 0 0,-4-8 0 15,4 3 0-15,-1-4 10 0,3 1-10 0,2 1 8 0,4-5-8 0,-1 0 0 16,3-5 0-16,0 1 0 16,2-3-36-16,-2 0-8 0,2-5-3 15,-2 2 0-15,0-1 18 0,0-6 3 0,-3 8 1 0,1-8 0 0,-1 3 12 0,0 5 2 16,-2-5 1-16,-1 4 0 0,3-4 29 0,-2 7 5 16,0 0 2-16,-3-2 0 0,2 6 27 0,-2-1 6 15,0 1 1-15,0 3 0 0,3 3-16 0,-6 1-2 16,3-1-1-16,-3 6 0 0,-2-2-17 0,2 0-4 15,0 7-1-15,1-4 0 0,-4 6-19 0,3-2 10 0,-2 0-10 16,-3-2 8-16,3 2-8 0,-3-4 0 0,0 1 0 16,0 1 0-16,0-2 0 0,0 1 0 15,0-8 0-15,0-3 0 0,0 0 0 0,0 0 0 0,0 0-12 0,0 0 12 16,0 0-12-16,2-3 12 0,-2-8-12 0,3 1 12 16,2 1-11-16,1-5 11 0,-4-3-8 0,4 3 8 15,2-5 0-15,-3 3 0 0,5-8 0 0,1 3 0 16,0 2 0-16,-1-2 0 0,3 5 0 0,1 2-8 15,-4-3 8-15,3 10 0 0,1-5 10 0,2-2-10 16,-3 7 0-16,3 5-15 0,-3-5 2 0,3 0 0 31,2 7-91-31,-2-3-17 0,3-1-4 0</inkml:trace>
  <inkml:trace contextRef="#ctx0" brushRef="#br0" timeOffset="48544.4">17473 653 1436 0,'0'-17'64'0,"0"8"12"0,0-3-60 0,-3 0-16 0,3-4 0 0,-2 2 0 16,-1-8 134-16,1 4 24 0,-1 1 5 0,0-4 1 15,1 5-80-15,-4-1-16 0,-2 8-4 0,3-3 0 16,-3 3-48-16,-2 1-16 0,-1 6 8 0,0-5-8 0,-2 7 0 15,0 7 0-15,-3 0 0 0,0 0 0 0,-2 5-8 0,-1 2 8 16,1 3 0-16,-1-3-9 0,1 4 9 0,-1 4 0 16,-2-4 0-16,5 4-8 0,0-6 8 0,6 10 0 15,-4-7 10 1,4 0-10-16,-1 4 0 0,8 3 0 0,1-7 0 16,2 0-10-16,2 4 18 0,1-2 4 0,5 3 1 0,3-5 0 0,-1 4 7 0,3-6 2 15,1 4 0-15,2-2 0 16,2 2-2-16,-2-5-1 0,0-6 0 0,0 4 0 0,0-5-7 15,-1 5-2-15,1-4 0 0,0-1 0 0,-3-2-10 0,1 0 0 16,2 3 0-16,-3-3 8 0,-3 2-8 0,1-4 0 16,0 2-10-16,-6-5 10 0,0 5-22 15,0-4 2-15,-5-3 0 0,0 7 0 0,0-7 11 0,-2 4 9 16,-1 3-12-16,-2-2 12 0,0 0 0 0,-3-3 0 16,-3 5 0-16,3 3 0 0,-3-6 0 0,-2-1 0 15,0 6 0-15,-3-4 0 16,0-3-32-16,0 5 0 0,-2 0 0 0,2 0 0 15,0-4-57-15,0-3-11 0,-2 4-3 0,2-1-501 0,3 1-101 0</inkml:trace>
  <inkml:trace contextRef="#ctx0" brushRef="#br0" timeOffset="48788.55">17510 850 2026 0,'5'-9'44'0,"3"-5"10"0,-2 4 2 0,2-4 1 0,-3 12-45 0,0-5-12 16,3-3 0-16,0 6 0 15,-8 4 48-15,0 0 8 0,0 0 2 0,13 0 0 16,-13 0-30-16,11 4-5 0,-3 6-2 0,0-1 0 16,-3 8-12-16,0 4-9 0,3-2 12 0,-2 2-12 15,-1 2 8-15,0 1-8 0,-2-1 0 0,-1-4 0 0,1 5 0 0,2-1 0 16,-2 1 0-16,-3-1 0 0,5 1 0 16,-2-8 0-16,-3 5 8 0,3-2-8 15,-1-5 0-15,1-4 0 0,0 4-11 0,-1-7 11 16,1-5-50-16,-3-2-3 0,0 0-1 0,5 0-924 15</inkml:trace>
  <inkml:trace contextRef="#ctx0" brushRef="#br0" timeOffset="48963.71">17481 907 1666 0,'-11'-7'74'0,"6"4"15"0,0 3-71 0,0-2-18 0,5 2 0 15,0 0 0-15,0 0 98 0,0 0 16 0,0 0 3 16,0 0 1-16,0 0-58 0,0 0-11 0,5 0-2 0,5 2-1 15,-2 5-27-15,6-7-6 0,1 3-1 0,1 4 0 16,3-7-12-16,2 7-10 0,3 0 2 0,-3-7 0 31,0 2-148-31,0 3-28 0,-2-3-7 0</inkml:trace>
  <inkml:trace contextRef="#ctx0" brushRef="#br0" timeOffset="50207.71">17867 923 576 0,'0'0'51'0,"0"0"-41"0,0 0-10 0,0 0 0 16,0 0 282-16,0 0 54 0,0 0 12 0,0 0 1 0,0 0-224 0,0 7-45 15,0 0-8-15,0 0-3 0,-2 0-33 0,2 5-6 16,-3-7-2-16,3 4 0 16,-3-2-28-16,3 3 0 0,0-3 0 0,0 7 0 15,0-12 0-15,0 5 0 0,3 3 0 0,0-6 0 0,-1-1-26 0,1 6 2 16,2-9 0-16,1 0 0 0,1 0 6 0,-1 0 2 16,2 0 0-16,0-5 0 15,2 1-13-15,1 1-3 0,-1-4 0 0,-2 0 0 0,6 0 22 16,-4 5 10-16,1 2-10 0,2-7 10 0,-2 0 0 0,-1 7 10 15,1-7 0-15,-3 7 0 0,2 0 13 0,-2 4 2 16,0-1 1-16,-3 1 0 0,3 6-10 0,-2-8-3 16,2 5 0-16,-3 3 0 0,3-3-13 15,0 2 0-15,0-4 8 0,0-3-8 0,0 10-14 0,-1-7-6 16,4-1 0-16,-3-1-1 16,3-3-57-16,-1 0-11 0,1 0-3 0,2 0 0 15,3-3 12-15,-3 3 3 0,3-7 0 0,-3 0 0 0,3 0 49 16,-3 5 9-16,3-8 3 0,-5 3 0 0,2 0 32 0,0-2 6 15,-2 2 2-15,-3-3 0 0,2 3 32 0,-2 0 6 0,-2 0 2 0,-1 0 0 16,-3 0-20-16,1 5-3 0,-3-3-1 16,0 5 0-16,-3-9-25 0,1 9-6 0,-3-3-1 0,-1 3 0 15,-4 3-8-15,2-3 0 0,-3 9 0 0,3-4 0 16,3-3 0-16,-3 5-11 0,-5 0 3 16,2 0 0-16,1 3 8 0,2-3 8 0,-3 2-8 15,3 5 11-15,0-4 9 0,6-1 1 0,-4-2 1 0,4 7 0 16,2-7 2-16,2 3 0 0,4-6 0 0,-1 1 0 15,0 0-13-15,3-5-3 0,3 0 0 0,-1-5 0 0,1 0-8 16,5 1 8-16,0-6-8 0,2 1 8 16,1-5-37-1,2 0-8-15,-5-3-2 0,2-2 0 0,-2-2-26 0,0 0-6 16,0-7-1-16,-3-3 0 0,-2-2 44 0,2 3 9 0,-3-1 2 0,1 1 0 0,-3 4 17 16,-3-7 0-16,1 5 0 0,-4 2 0 0,3 2 12 15,-2 1 5-15,-3 2 2 0,0 4 0 0,-3 1 27 0,1 6 6 16,-3 1 0-16,2 2 1 0,-2 7-9 0,2 0-1 15,-5 0-1-15,0 2 0 0,0 12-25 0,3-7-5 16,0 10 0-16,-3-8-1 0,0 12-3 0,2-2-8 16,-2 5 12-16,1 6-4 0,4 1 5 0,-2 2 1 0,2-3 0 15,3 6 0-15,0-6 3 0,3 8 1 0,2-12 0 16,0 4 0-16,3-4-8 0,0-7-2 0,0 0 0 16,3-3 0-16,2-2-8 0,3-4 0 0,-3-1-10 0,3-4 10 31,5-3-32-31,0-2-1 0,6 0 0 0,-4-2 0 15,-1-3-2-15,-1-4 0 0,3-1 0 0,-3 1 0 0,0 2 16 0,0-7 3 0,-5 4 1 16,2-4 0-16,-4 5 15 16,-4-5 0-16,1 7 0 0,-6-3 0 0,0 1 0 0,-2 4 0 0,-3 5 10 15,-3-5-10-15,1 1 8 0,-1 4-8 0,-2 0 0 0,-3 7 8 16,-3-5-8-16,1 3 0 0,-1 2 0 0,1 2 0 16,-4 1 0-16,1-1 0 0,2-2 0 0,4 5 0 15,-1 0 0-15,0-1 0 0,0-1-10 0,5-1 10 16,-2 5 0-16,2-11-9 0,1 6 9 0,2-2 0 15,2 0 0-15,3-7 0 0,3 7 0 0,0-7-8 16,3 0 8-16,-1 0 0 0,1 0 0 0,2-2 0 16,1-3 0-16,1 3 0 0,-4-3 0 0,2 3 0 0,-2-3 0 15,2 5 0-15,-2-5 0 0,-1 1 0 0,3 4 0 0,-5-3 0 16,0-1 0-16,3 1 0 0,-1 3 0 0,-2 0 0 16,0 0 0-16,0 0 0 0,0 0 0 15,-5 0 0-15,2-7 0 0,-5 7 0 0,5 0 0 0,-5 0 8 16,0 0-8-16,0 0 8 0,0 0-8 0,0 0 9 15,0 0-9-15,0 0 10 0,0 0 0 0,0 0 0 16,-2 7 0-16,-1 0 0 0,3-7-10 16,0 3 0-16,0-3 0 0,0 9 8 0,3-4-8 0,2 2 0 15,-2 0 0-15,2 2 0 0,0-2 9 0,6 0-9 16,-3 3 10-16,2-8-10 0,-2 5 9 0,6 0-9 16,-1-7 8-16,0 0-8 0,3-7 0 0,-3 5 0 0,0-3 0 0,3-4-11 31,3-1-25-31,-1 3-6 0,1-7-1 15,-1 0 0-15,1-2-47 0,-1-1-10 0,-2-2-1 16,3-2-1-16,-6 2 32 0,3-2 6 0,0-2 2 0,0-1 0 0,-3 5 101 0,-3-2 20 0,-2 2 4 16,3 1 1-16,-3 6 32 0,-3-5 8 0,-2 3 0 0,-1 0 1 15,1 12-38-15,-3-5-8 0,-3-3-2 0,3 6 0 16,0 4-14-16,0 0-3 16,0 0-1-16,-5 0 0 0,0 0-22 0,0 7-4 0,-1 7-1 0,-2-12 0 15,3 5-3-15,0 10-1 0,2-1 0 0,-2 5 0 16,2 3 4-16,3-1 1 0,0-4 0 0,0 5 0 15,3 4-1-15,0 0-1 0,-1-7 0 0,3 3 0 0,1-1-11 16,2 1 0-16,-3-1-10 0,3-6 10 16,0-1-133-1,0 5-21-15,0-9-4 0,-3-5-712 0</inkml:trace>
  <inkml:trace contextRef="#ctx0" brushRef="#br0" timeOffset="50408.18">19039 930 2300 0,'-21'-2'102'0,"13"2"21"0,0 2-99 0,0-2-24 16,6 0 0-16,-3 0 0 0,5 0 74 0,0 0 10 15,0 0 1-15,0 0 1 0,10 7-38 0,3 0-8 16,8-7-2-16,9 3 0 0,1 1-27 0,6-4-11 16,3 3 8-16,2-3-8 0,1-3 0 0,2 3 0 15,5-7-14-15,0 7 5 16,-2-9-105-16,0 2-21 0,2 0-4 0,-3 0-935 0</inkml:trace>
  <inkml:trace contextRef="#ctx0" brushRef="#br0" timeOffset="139176.6">17428 7685 403 0,'0'0'36'15,"0"0"-36"-15,0 0 0 0,0 0 0 16,0 0 129-16,5-5 19 0,-2-2 4 0,0 7 1 15,-1-5-26-15,-2 5-6 0,0 0-1 0,0 0 0 16,0 0-4-16,0 0-2 0,0 0 0 0,0 0 0 16,0 0-37-16,0 0-7 0,-2 5-2 0,-4 2 0 0,1 0-21 0,0 7-5 15,-3-4-1-15,3 6 0 0,-3 0-15 0,2 1-3 16,-2 6-1-16,-2-1 0 0,2 3-10 0,-3-1-3 31,1 7 0-31,-1-1 0 0,1 3-9 0,-4-2 0 0,4-1 9 16,-1-4-9-16,1 7 0 0,-1-2 0 0,-2-1 0 0,2 1 0 0,1-1 0 0,-1-1 0 15,-2 1 0-15,2 1 8 0,1-5-8 0,2 4 0 16,0-6 0-16,2-1 0 0,-1-2 0 16,4-2 0-16,3-2 0 0,0-3 0 0,-3 0 0 0,6-2 0 15,2-1 0-15,-2-1 0 0,2-1 0 0,3-2 0 16,0 0 0-16,0 0 0 0,3-4 0 0,-1 1 0 16,1-1 0-16,2-1 8 0,-3-2-8 0,4-2 0 15,-1 2 8-15,-2 0-8 0,2-3 10 0,0-1-2 16,-2 4-8-16,4-3 12 15,-1-1-1-15,2 4-1 0,-1 0 0 0,4-3 0 0,-1-1 12 0,4 4 2 0,-4 0 1 0,6-3 0 16,-3 3-25-16,6 0 0 0,-4 0 0 0,-1 0 0 16,1 0 0-16,1 0 12 0,-5 0-2 0,2 0 0 15,0 0-10-15,0 0 8 0,0 0-8 0,1 0 8 16,-1 0-8-16,-3 0 0 0,3 0 0 0,1-2 0 16,-4-3 8-16,-2 5-8 0,0-2 8 15,0-3-8-15,-3 3 0 0,-2-3-12 0,2-4 0 0,-3 6 1 31,-2-4-128-31,0-2-25 0</inkml:trace>
  <inkml:trace contextRef="#ctx0" brushRef="#br0" timeOffset="139479.31">17230 7703 1825 0,'-3'-7'80'0,"6"5"18"0,-1-5-78 0,4 5-20 0,2-3 0 0,2 3 0 16,3-3 9-16,1 5-1 15,1-2-8-15,4-1 12 0,0-2-12 0,2 5 0 16,2 0 0-16,4 0 0 0,2 0 0 0,-2 0 0 0,2 5 0 0,2-2 0 15,-2-1 0-15,1-2 9 16,-4 5-1-16,-2-3 0 0,0-2 3 0,-3 7 0 16,0-7 0-16,-2 5 0 0,2-3-11 0,-3 0 0 0,1-2 0 15,-3 5-563-15,-1-3-117 0</inkml:trace>
  <inkml:trace contextRef="#ctx0" brushRef="#br0" timeOffset="139694.01">17444 7979 2073 0,'0'0'184'16,"0"0"-147"-16,0 0-29 0,0 0-8 16,8 2 59-16,3 3 10 0,2-5 3 0,3-5 0 15,7 5-55-15,-1-7-17 0,4 5 10 0,-2-5-10 16,5-1 0-16,-3 4-19 0,1-3 3 0,-1 0 1 15,1 0-70-15,2 0-15 0,0-1-2 0,3 1-1 16,-6 5-115-16,3-5-23 0,0 0-5 0,1 5-1 0</inkml:trace>
  <inkml:trace contextRef="#ctx0" brushRef="#br0" timeOffset="139820.59">18468 7783 2005 0,'0'0'88'0,"-3"7"20"0,1-2-87 0,-1-2-21 16,-2 6 0-16,2-4 0 0,3 2 23 0,-3-3 0 0,-2 1 0 0,2-3-938 16</inkml:trace>
  <inkml:trace contextRef="#ctx0" brushRef="#br0" timeOffset="139981.17">18434 8139 2419 0,'-8'4'215'0,"2"-1"-172"0,1 4-35 0,2 2-8 16,1-2 50-16,4 3 8 0,-2-3 2 0,3 0 0 15,2-5-49-15,-5-2-11 0,6 5 0 0,-1-3-780 16,0-2-156-16</inkml:trace>
  <inkml:trace contextRef="#ctx0" brushRef="#br0" timeOffset="140504.14">19235 8216 2311 0,'0'0'102'0,"3"-7"22"0,5 7-100 0,2-7-24 0,1 0 0 0,2 2 0 0,3-6 14 0,0 1-2 0,0-4-1 0,2 5 0 15,1-6-11-15,-1 6-9 0,1-5 9 0,2-2-13 16,0 4-40-16,-2-7-8 15,-3 2-2-15,2 6 0 0,-5-3 5 0,-2-1 1 0,0-1 0 0,-6 7 0 16,3-5 44-16,-3 6 13 0,-5-1 0 0,0 2 0 16,-8 0 36-16,0 5 16 0,-2-5 2 0,-1 7 1 15,-5-3-7-15,0 3 0 0,-2 3-1 0,2-3 0 16,-3 7-35-16,1 0-12 0,-3 2 9 16,2 0-9-16,1 6 0 0,2-1 0 0,-3 2 0 0,1 1 0 15,2-1 0-15,3 8 0 0,-3-1-8 0,0 1 8 16,5 1 0-16,1 4 0 0,2-3 0 0,0-1 0 15,8 4 12-15,0-3 6 0,2-3 2 0,4 1 0 0,4-3-8 16,4-2 0-16,-1-3-1 0,3-4 0 16,2-3 7-16,1-2 2 0,2-4 0 0,0-6 0 0,6-4-8 15,2-2-2-15,5-5 0 0,0-3 0 16,1 1-26-16,-1-8-4 0,6-4-2 0,0 2 0 16,-3-4-146-16,0-3-30 0,0-5-6 0</inkml:trace>
  <inkml:trace contextRef="#ctx0" brushRef="#br0" timeOffset="141924.31">20143 7402 1940 0,'5'-18'86'0,"-5"6"18"0,3 2-84 0,-3 3-20 0,0 0 0 0,0-2 0 16,-3 2 112-16,3 0 19 0,0 7 3 0,-3 0 1 15,-2 0-61-15,0 0-12 0,0 7-2 0,-1 0-1 16,1 7-30-16,-3 2-5 0,-3 3-2 16,1 10 0-16,-1 3-22 0,-2 1 0 0,2 7 0 0,-2 7 0 15,0-2 0-15,0 2-15 0,0 0 3 0,2 3 0 16,0-1 12-16,3-2 16 0,3 0-3 0,-3 0-1 15,3-2-12-15,0-5 0 0,2-5 0 0,3-4 0 16,3-1 0-16,5-4 0 0,-1-2 0 0,7-1 0 16,-1-6 0-16,3-1 0 0,2-9 0 0,1 0 0 15,-1 0 0-15,4-7 0 0,1-7 0 0,4 5 0 16,-1-10 0-16,3-4 0 0,3-1 0 0,0 1 0 16,2-8-23-16,-2 5-7 15,2-4-2-15,-2-1 0 0,0-4 32 0,-3 4 0 16,-3-1 0-16,-2-6 0 0,-3 8 0 0,-5-1 0 0,0-2 0 0,-3 5 0 15,-5-3 0-15,-2 8 0 0,-1 0 0 0,-5-1 0 0,-3 3 0 0,1 5 0 16,-6 1 0-16,0 1 0 16,-3 7 0-16,-5 0 0 0,0 7 0 0,-2 1 0 0,-3 8-12 0,0 0 3 15,-3 1 1-15,3 6 0 0,-1 1 8 0,4 7 0 16,5-3 0-16,-3 0 0 0,5 3 0 0,1-1 0 16,2-4 0-16,2-2 0 0,4-1 0 15,2-2 0-15,5-2 0 0,0-3 0 0,1-1 0 0,2-1 0 0,2-5-9 16,3-2 9-16,1-4 0 0,4-3 13 0,3-3-1 0,0-4-1 15,3 5-11-15,-3-10 0 16,3 3 0-16,0-6 0 0,-3 6 0 0,3-5-17 0,3-3 4 16,-4 1 1-1,6-3-40-15,-2-2-8 0,-1 5-2 0,1-8 0 16,-1 8-20-16,-2-6-4 0,-3 6-1 0,-2 0 0 16,-1-1-22-16,-4 3-5 0,-1-3-1 0,0 8 0 0,-2-5 89 0,-1 5 18 0,-2 1 8 15,-3 1-8-15,1 3 61 0,-1-1 13 0,0 3 2 0,-5 2 1 16,0 0 8-16,0 0 2 0,0 0 0 0,0 0 0 15,0 0-27-15,0 0-6 0,0 0-1 0,0 0 0 16,6 2-8-16,-4 7-1 0,1-2-1 0,-1 1 0 16,-2 1-6-16,0 5-1 0,-2 0 0 0,-1-2 0 15,1 2-6-15,2 3-2 0,-6-1 0 0,4-2 0 16,-1 3-2-16,-2-1-1 0,2 0 0 0,-2-1 0 0,-1-1 2 16,4-3 0-16,-3 4 0 0,5-6 0 0,-3-2-19 0,3 0 0 15,0 2 0-15,0-9 0 16,0 0 0-16,0 0 0 0,0 0 0 0,5 0 0 15,3-2-33-15,0-5-11 16,0 0-1-16,3 0-1 0,-1-2 8 0,3-1 2 16,-2-4 0-16,2 0 0 0,3-3 12 0,0 6 2 0,0-3 1 0,0-1 0 0,0 4 21 15,-1-1 0-15,-1 3 0 0,-1 2 0 0,0-1 10 0,-2 8 6 16,-1-2 2-16,-2 2 0 0,-2 0 18 0,-1 2 4 16,-3 3 1-16,1-2 0 0,2 4 1 0,-2 0 0 15,-6 0 0-15,3 2 0 0,0-2-28 0,-2 0-6 16,-1 3 0-16,3-8-8 0,-3 5 0 0,1 0 0 15,2-7 0-15,0 9 0 16,0-9-16-16,0 0-11 0,0 0-1 0,2 0-1 16,-2 0-10-16,8 0-1 0,-2 0-1 0,4-2 0 15,1-3-5-15,2 3-1 0,-2-5 0 0,5 5 0 0,-1-3 27 0,-1 0 6 0,-1 1 1 16,0 1 0-16,3 3 13 0,-3 0 0 0,0 3 0 16,1-3 0-16,-1 0 16 0,-3 7 4 0,6-5 0 0,-5 5 0 15,5 0 2-15,-3-5 1 0,3 5 0 0,0-2 0 16,-3-2 1-16,6 1 1 0,-4-1 0 0,4-3 0 15,-1 0-17-15,1 0-8 0,-1-7 0 0,1 7 8 16,0-8-8-16,-1 1 0 0,1-2 0 0,-1 2 0 16,-2-2-19-1,2-6-9-15,-4 6-1 0,2-5-1 0,-3 5 2 16,-3-3 0-16,1-2 0 0,-3 0 0 0,0 6 16 0,0-1 3 0,-6-5 1 0,4 7 0 16,-4 2 8-16,1-2 12 0,-3 2-2 0,0 5-1 15,0-4 17-15,0 4 3 0,0 0 1 0,0 0 0 16,0 0-4-16,-5 4-1 0,-1 3 0 0,4 1 0 0,-3 1-11 0,-1-2-2 15,4 2-1-15,-4 6 0 0,4-1 1 16,-4-5 0-16,6 5 0 0,-2-2 0 0,2-5-12 0,0 5 0 16,0-8 9-16,0 8-9 0,2-5 0 0,1-2 0 15,0 2 0-15,-3-7 0 0,5 5 8 0,3-3-8 16,0-2 8-16,2 0-8 0,1 0 8 16,2-2-8-16,0-3 8 0,6 3-8 0,-1-3 0 0,4 3 0 15,-1 2 0-15,0-7 0 0,0 7 0 0,-2-3-15 16,2-2 3-16,0 5 0 0,0 0 12 0,3-2 0 15,-3 2 0-15,0-5 0 0,-2 5 0 0,2-2 13 16,-2 0-2-16,-1-5-1 0,-2 0-10 0,2 0 0 0,1 0 0 16,2-3 0-16,0-4 0 0,3 5-14 0,-3-6 3 15,0-1 1-15,1-8-11 0,1 8-3 0,-1-3 0 0,-1-2 0 32,-5-2-23-32,2-1-5 0,-5 0 0 0,1 1-1 0,-1-1 32 0,-3-1 6 15,-2-4 2-15,0 3 0 0,0-4 21 0,-2-1 4 0,-1 5 0 0,0 3 1 16,0-3 14-16,-2 3 2 0,2 1 1 0,-2 6 0 15,0 2 0-15,-3 4 0 0,0 3 0 0,0 0 0 16,2 3-10-16,-2 4-3 0,0 0 0 0,0 0 0 16,-5 4-5-16,2 10-2 0,-2 3 0 0,2 4 0 15,-2 5 10-15,2 4 1 0,-2 3 1 0,5 5 0 16,0-5-11-16,0 7-3 0,3-7 0 0,-1 5 0 0,1-1-8 16,2-2 0-16,1 3 0 0,-1-5 0 0,3 5 0 0,-3-5 0 15,0-1 0-15,3-8 0 16,0-1-94-1,-2-1-21-15,2-6-4 0,-3-6-1 0,0-1-70 16,-2-4-14-16</inkml:trace>
  <inkml:trace contextRef="#ctx0" brushRef="#br0" timeOffset="142104.4">22228 7544 3013 0,'-8'-5'66'0,"5"10"14"0,-2-3 2 0,2 5 3 0,0-2-68 0,3-5-17 0,8 4 0 0,3 3 0 0,2 0 15 0,6 3-1 16,2-5 0-16,5-3 0 0,3 5 12 0,6-2 2 0,2-3 1 0,0 0 0 31,0-2-72-31,0 5-14 0,0-5-3 0,3 0-1 16,2-5-99-16,0 5-19 0,1 5-4 0,-4-3-580 0,-1-2-116 0</inkml:trace>
  <inkml:trace contextRef="#ctx0" brushRef="#br0" timeOffset="142883.44">17396 9587 172 0,'-23'-9'8'0,"15"2"1"16,0 4-9-16,0-1 0 0,2 1 0 0,1 3 0 15,0 0 584-15,0 3 116 0,2-3 22 0,-2 7 5 16,5 0-587-16,0 2-118 0,5 3-22 0,-2 0 0 15,5 9-15-15,-1 2 4 0,7 3 1 0,2 7 0 16,2 14 10-16,1 0 0 0,2 10 0 0,3 4 0 16,-3-5 0-16,3 8 0 0,-3-8-12 0,0 5 4 0,-3-6 8 15,4-6 0-15,-7-2 0 0,1-2 0 16,0-10 0-16,-3-4 17 0,1-1-2 0,-4-6-1 0,1-6 9 0,-1-1 1 16,1-10 1-16,0 0 0 0,-1-7 7 15,1-7 2-15,-1-9 0 0,6-3 0 0,0-12-10 0,0-9-3 16,5-12 0-16,0 1 0 0,0-10-21 0,1-1 0 15,-1-3 0-15,-3-1-8 0,1-3-2 0,-1 4 0 16,1 1 0-16,-1 3 0 0,-2 5 10 0,-3 1-12 16,1 1 12-16,2 7-12 0,-6 5 4 0,1 4 0 0,-1 3 0 15,-2 7 0 1,3 4-18-16,-3 8-3 0,0 2-1 16,0 4 0-16,0 1-16 0,-3 4-3 0,3 5-1 0,0 0 0 15,-3 7-130-15,3 0-25 0,0 3-6 0</inkml:trace>
  <inkml:trace contextRef="#ctx0" brushRef="#br0" timeOffset="143050.85">18688 9592 2970 0,'0'0'132'0,"0"0"26"0,0 7-126 0,2 2-32 0,-2 1 0 0,3-3 0 0,-1 2 0 16,4-2 8-16,-4-2-8 0,4 0-879 15,-1 2-177-15</inkml:trace>
  <inkml:trace contextRef="#ctx0" brushRef="#br0" timeOffset="143185.91">18735 10039 3027 0,'0'0'67'0,"-5"7"13"0,0 5 4 0,-1-3 0 0,4 0-67 0,2 1-17 15,2-3 0-15,4 0 0 16,2 0-40-16,-1-5-12 0,1-2-3 0,3 0-809 16,0-2-161-16</inkml:trace>
  <inkml:trace contextRef="#ctx0" brushRef="#br0" timeOffset="143618.21">19627 9695 3002 0,'-5'3'66'0,"2"2"14"0,-2-3 2 0,-1 7 2 0,4-2-67 0,2 7-17 0,2 3 0 0,4-1 0 16,-1 1 0-16,0 6 0 0,3 1 0 0,0-3 0 15,0-2 0-15,0 4 10 0,2 1-10 0,-2-1 8 16,3-1-8-16,-3-6 0 0,-3 1 0 0,3-8 0 16,0 5 8-16,-3-5-8 0,1-4 8 0,2 0-8 15,-3-5 0-15,0 0 0 0,1-3-9 0,4-4 9 16,-2-7 0-16,0-2 0 0,3-8 0 0,2-2 9 16,0-6-1-16,0-1-8 0,3-5 12 0,0 0-4 0,3-2-20 15,-1 0-5-15,-2-2-1 0,-3 2 0 16,0-2-11-16,1 9-3 0,1 0 0 0,-4 2 0 15,0 5-3-15,2 5-1 0,-3 2 0 0,1 5 0 16,0 0-11-16,-3 5-2 0,-1 2-1 0,1 7 0 16,0 0-5-16,0 0-1 0,-2 7 0 0,2 7 0 15,-1 2-82-15,1 3-17 16,0 2-3-16,3 5-734 0</inkml:trace>
  <inkml:trace contextRef="#ctx0" brushRef="#br0" timeOffset="143995.99">20444 9865 1094 0,'8'-3'97'0,"-5"1"-77"0,2-3-20 0,1-2 0 15,-4 5 302-15,3-5 57 0,-2 0 11 0,2-3 2 16,-2-4-225-16,0 5-46 0,-3-5-9 0,-3 4-1 16,0-4-56-16,-2 3-11 0,-3-4-3 0,-5 1 0 15,0 5-21-15,-3-5 0 0,-3 4 0 0,3 3 0 16,1 0 0-16,-1 5-13 0,-5-3 3 0,2 5 1 16,3 5 9-16,0-3-10 0,3-2 10 0,0 7-10 15,0 0 10-15,2 0 0 0,0 1 0 0,3-1 0 16,3-3 0-16,3 3 0 0,-1 3 0 0,0-3 0 15,3 0 0-15,3 0-8 0,0 0 0 0,2-5 0 16,0 5 8-16,3-7 0 0,3 0 0 0,2 0 0 16,3-2-9-16,2-3 0 0,-2-2 0 0,0 3 0 0,3-3 9 0,2 2 0 15,0-5 10-15,0 8-10 0,-2-3 0 16,-1 5 0-16,1 0 0 16,-4 0 0-16,-1 5 0 0,-4-3 0 0,-2 5 0 15,0 3 0-15,-5-1 9 0,2 3-9 0,0 0 8 16,-2 2-8-16,0 0 21 0,-3-2-1 0,0 2 0 0,2 2 0 0,-2 1 10 0,3-3 2 15,-6-5 0-15,3 3 0 0,3-7-32 0,-3 2 0 16,3 0 0-16,-3-7 0 16,0 0-26-16,5 0-11 0,0-2-3 0,3-6 0 15,3-1-83-15,-1-5-17 0,4-2-3 0,-1-6-1 16,3-1-72-16,2-5-14 0,27-31-3 16,-10 9-1-16</inkml:trace>
  <inkml:trace contextRef="#ctx0" brushRef="#br0" timeOffset="144208.82">20984 9143 1681 0,'5'-17'74'0,"-2"10"16"0,2-7-72 0,-2 5-18 0,-3 2 0 0,0-3 0 16,0 3 146-16,0 0 26 0,-3 5 4 0,3 2 2 16,0 0-80-16,0 0-16 0,-8 0-3 0,3 2-1 15,-3 10-37-15,3 0-7 0,0 4-2 0,-1 5 0 16,1 5-32-16,0 5 0 0,-1 2 0 0,1 4 0 16,0 3 0-16,0 0 0 0,-1 7 0 0,4 3 0 15,-4 1 13-15,4-1-4 16,-1-3-1-16,0 0 0 0,1-5 4 0,-1 3 0 15,-2-3 0-15,2-4 0 0,3 2-12 0,-2-7 0 0,2-3 0 0,2 1 0 32,1-8-40-32,-1-6-9 0,1-3-3 0,2-5 0 0,1-6-131 15,2-6-26-15,0 1-6 0</inkml:trace>
  <inkml:trace contextRef="#ctx0" brushRef="#br0" timeOffset="144885.26">21209 9594 2746 0,'3'5'60'0,"2"-3"13"0,-2-2 3 0,2 3 1 0,-2 4-61 0,2 0-16 15,-3 2 0-15,1-2 0 0,2 5 64 0,-5-3 9 16,0 3 3-16,0 2 0 0,0 0-52 0,-2 3-9 16,2-1-3-16,0 1 0 0,-3-1-12 15,0 1 0-15,3 4 0 0,-2-5 0 0,-1-1 0 0,3-4 0 16,0 3 0-16,0-4 0 0,0 2-14 0,0-5 1 0,5-3 0 0,-2 3 0 16,2-7-3-16,3 0-1 15,0 0 0-15,0-2 0 16,3-5-19-16,-1-2-3 0,1-3-1 0,2 0 0 0,0-2 23 0,1-3 4 0,-1-4 1 15,-3 5 0-15,4 4 0 0,-1-2 0 0,0 0 0 16,0 4 0-16,1 1 12 0,-1 2 0 0,0 0 0 0,0 5 0 16,-2-3 16-16,5 5 5 0,-6 0 2 15,4 7 0-15,-1-5 19 0,0 5 4 0,-2 0 1 0,-1 0 0 16,1 1-24-16,-1-1-5 0,-2 2-1 0,3-2 0 16,-1 2-17-16,1-6 0 0,-3 4 0 0,0 0 0 15,0 0 0-15,0-5 0 0,0-2 0 0,2 0 0 31,-2 0-38-31,0 0-14 0,-3-2-4 0,3 0 0 0,0-3-12 16,-2-2-4-16,2 0 0 0,-3 4 0 0,3-6-4 0,0-3-2 16,0 3 0-16,0 2 0 0,-3-3 54 0,3 3 12 0,0-2 1 0,-3 2 1 15,3-3 20-15,0 3 4 0,-3 0 1 0,3 5 0 0,0-3 46 0,0 3 10 16,0-3 1-16,0 5 1 0,0 0-1 0,0 0 0 16,2 0 0-16,1 0 0 0,2 5-25 15,0-3-6-15,3 5-1 0,0-2 0 0,-5 0-32 16,5-1-8-16,2-1 0 0,-2 2 0 0,3-3 0 0,-4 5 0 15,1-7 0-15,0 0 0 0,0 0 0 16,-3-2-12-16,3-3 4 0,-5-2 8 16,2 0-40-16,0 4 0 0,-2-6 0 0,-1 2 0 15,1-7 13-15,-6 7 3 0,3-10 0 0,-3 8 0 16,-2-5-13-16,0-3-3 0,-3 3 0 0,-3 5 0 0,0-8 23 0,-2 8 4 0,0-5 1 16,-3 7 0-16,0-3 12 0,-5 3 10 15,-3 0-2-15,0 7 0 0,-2 0-8 0,-4 5 8 0,1-3-8 16,3 3 8-16,-3 0 26 0,2 6 5 15,6 1 1-15,-3 2 0 0,3 3-26 0,-1 6-5 0,4-6-1 0,-1 6 0 16,3-6 7-16,6 6 1 0,-4 1 0 0,6-1 0 16,6 1-7-16,-1 4-1 0,3-2 0 0,2-3 0 15,1 1 19-15,2-5 3 0,3 2 1 0,0-2 0 32,3 0-50-32,2-3-9 0,-3-4-3 0,1 2 0 15,-1-5-77-15,-2 3-16 0,3-10-4 0,-6 6-1003 0</inkml:trace>
  <inkml:trace contextRef="#ctx0" brushRef="#br0" timeOffset="145432.68">17791 11074 2361 0,'-11'-3'210'0,"6"6"-168"0,-1-3-34 0,4 4-8 16,-4-1 104-16,4-1 18 0,-1 10 4 0,1 0 1 15,4 9-97-15,1 9-19 0,7 6-11 0,4 11 12 0,2 9-12 0,2 12 0 16,3 5 0-16,0 7-11 0,1 7 11 0,-1-2 0 16,-3 4 0-16,-2-2 0 0,-3-2-13 15,1-5-1-15,-6 0 0 0,-1-3 0 16,-1-11-32-1,-4 2-6-15,4-11-2 0,-4-8 0 0,-2-4 3 16,3-12 1-16,-3-7 0 0,0-5-685 0,3-12-137 0</inkml:trace>
  <inkml:trace contextRef="#ctx0" brushRef="#br0" timeOffset="145751.07">18325 11344 3175 0,'0'0'70'0,"-5"7"14"0,-3 3 4 0,0 4 0 0,-5 0-70 0,2 2-18 0,0 1 0 0,1-1 0 16,-3 1 0-16,2 6 0 0,-2-2 0 0,2 3 0 31,-2 2-77-31,0-3-13 0,0 1-2 0,-1 2-1 16,1-3 23-16,0 1 5 0,-3-3 1 0,3 2 0 0,0-4 32 0,-1 2 6 0,-2-4 2 0,3 4 0 16,0-2 24-16,2-3 14 0,1-2-2 0,5 0 0 15,-1-4 42-15,1-1 8 0,5 1 2 0,3-3 0 16,2 0-16-16,3 0-4 15,2 0 0-15,4-5 0 0,2 5-28 0,2-2-7 0,1-3-1 0,2-2 0 16,3 0-8-16,-1 0-9 0,4 0 9 0,2 0-13 16,0-2 13-16,0-3 0 0,0 5 12 0,0 0-12 15,-2-2-24-15,-1 2-12 16,1 0-3-16,-3-5 0 0,-3 5-56 0,-3-2-11 16,1-3-2-16,2 3-1043 0</inkml:trace>
  <inkml:trace contextRef="#ctx0" brushRef="#br0" timeOffset="145895.73">18973 11542 2016 0,'0'0'179'0,"0"0"-143"15,0 7-36-15,-2 0 0 0,-1 2 260 0,0-2 46 16,3 0 9-16,0 3 1 0,0-6-251 0,0-1-50 16,0-3-15-16,0 0 0 15,0 0-132-15,0 0-33 0</inkml:trace>
  <inkml:trace contextRef="#ctx0" brushRef="#br0" timeOffset="146042.15">19116 11937 3294 0,'-2'30'146'0,"-1"-16"30"0,-2 5-141 0,2-2-35 0,0 4 0 0,1-5 0 15,-1-2 19-15,3-2-3 0,0-5-1 0,0 0 0 31,5-7-135-31,-5 0-26 0,6 0-6 0,2-9 0 0</inkml:trace>
  <inkml:trace contextRef="#ctx0" brushRef="#br0" timeOffset="146424.92">19762 10925 2948 0,'0'8'65'0,"-3"13"14"0,0 5 2 0,1 14 1 0,2 7-66 0,2 4-16 0,1 1 0 0,0 2 0 16,2 7 0-16,0-2 0 0,-2 5 0 0,2-1 0 15,-2-2 0-15,2 0 0 16,-2-4 0-16,-1-1 0 0,1 1 0 0,-3-1 0 16,0-4 0-16,0-5 0 15,0-5-41-15,-3-2-12 0,3-7-3 0,3-2 0 16,-3-1-31-16,5-6-6 0,-2-8-2 15,2 1 0-15,1-5-136 0,2-10-27 0,0-4-6 0,-1-10 0 16,1-5 160-16,6-6 32 0,-1-3 6 0,3-12 2 0</inkml:trace>
  <inkml:trace contextRef="#ctx0" brushRef="#br0" timeOffset="147045.64">20066 11556 2253 0,'16'-38'49'0,"-11"22"11"0,3-3 1 0,0-2 3 0,0 4-51 0,-3 1-13 0,1 2 0 0,-1 2 0 16,-2 0 125-16,-1 5 23 0,-2 2 4 0,0 5 0 0,0 0-64 0,0 0-12 15,0 0-4-15,0 0 0 0,0 0-57 0,-8 3-15 16,0 4 0-16,0 2 0 15,-5 1 0-15,3 4-10 0,-4 2 2 0,-2 1 0 16,1-1-39-16,-4 8-7 0,1-8-2 0,2 8 0 0,2-1 25 0,-1-2 5 16,-1-2 1-16,2 2 0 0,1-4 5 0,3-1 2 15,2 1 0-15,2-3 0 0,1 0 18 0,2-2 9 16,6-5-1-16,2 7 0 0,6-5 6 16,2-2 1-16,-2 0 0 0,7-4 0 0,3 1 4 15,6-1 1-15,-1-3 0 0,3-3 0 0,-2-1-20 0,2-1 0 16,0-2 0-16,3 0 0 0,2 0 9 15,-2-7-1-15,2 7-8 0,1-5 12 0,-1 0-12 0,1 3-8 16,-4-1 8-16,-2-4-13 0,1 7 13 0,-4-5 0 16,-5 1 0-16,0 1 0 0,-2 1 0 0,-1-1 0 15,-2-1 0-15,-2 1 0 0,-1 1 0 0,-3-1 0 0,-2-1 0 16,-2 4 0-16,-1 2-19 0,0-2-1 0,-5 0 0 16,0 0 0-16,-2 4 7 0,-1-1 1 0,-2-3 0 15,-3 7 0 1,-3-3-23-16,0 3-4 0,-2 3-1 0,3 1 0 0,-9-1 40 15,1 4 0-15,-4-5 0 0,-1 5 0 0,-4 5 0 16,1 0 0-16,-1-5-11 0,1 7 11 0,5 0 0 0,-3-2 0 16,0 2 12-16,5-5-4 0,1 1-8 0,5 1 0 15,0-1 0-15,2-1 0 0,3-2 0 0,3 3 0 0,-1 4 8 0,6-5-8 16,0-2 11-16,6 7-3 0,2-4 0 0,5-1 0 0,3 3 12 0,2-3 1 16,3-2 1-16,3 0 0 15,5-2-10-15,6 2-1 0,-4 0-1 0,1-7 0 0,0 7-10 0,0-7 8 16,-1 0-8-16,4 0 8 0,-1-2-8 0,3-3 0 15,0 3 0-15,-2-3 0 0,-1-4 0 0,1 2 0 16,-6 0 0-16,-3 2 0 16,-5-2-33-16,0-5-9 0,-2 7-2 0,-3-6 0 15,0 8 20-15,-3-4 3 0,-2 0 1 0,-1 0 0 16,-2 0 6-16,0 2 2 0,0 1 0 0,-3-3 0 16,-2 2-16-16,2-2-2 0,-2 2-1 0,-1-2 0 15,-4 2-82-15,-1 1-17 0,1-3-3 0,-1 4-789 0</inkml:trace>
  <inkml:trace contextRef="#ctx0" brushRef="#br0" timeOffset="147271.43">21259 11415 3294 0,'0'16'72'0,"0"-2"16"0,-2-4 2 0,2 4 2 0,0 2-73 0,2 5-19 0,1-2 0 0,2 5 0 15,1-1 0-15,1-2 0 0,1-2 0 0,0-2 0 16,-2 4 0-16,2-2-19 0,-1-5 4 0,1 2 1 16,-2 1-80-16,-1-6-16 15,0-1-3-15,1-1-1 0,-1-2-88 0,0-4-18 0,-2 4-3 0</inkml:trace>
  <inkml:trace contextRef="#ctx0" brushRef="#br0" timeOffset="147520.2">21614 11241 3409 0,'0'7'75'0,"-5"2"15"0,-3 5 3 0,0 3 3 0,0 4-76 0,-6 5-20 0,1 0 0 16,-3 11 0-16,-5 1 23 0,-3 4 1 15,3 5 0-15,-3 7 0 0,-2-4-13 0,0 6-3 16,-1 10 0-16,-2 0 0 0,-5 0-25 0,-3 4-6 0,2 6-1 16,-5-4 0-1,-2 6-12-15,2-3-4 0,1 3 0 0,4-5 0 0,4 4 16 0,-4 1 4 16,3-5 0-16,1-3 0 16,-4-1-71-16,4-6-13 15,-4-4-4-15,3-5-781 0,3-12-157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5T16:13:15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10358 5603 115 0,'0'0'0'0,"-2"5"10"0,-3-5-10 0,2 5 0 0,3-5 0 0,-3 2 0 0,3-2 298 0,3 7 58 16,-3-7 11-16,5 7 2 0,0-5-261 0,3 6-52 16,0-8-10-16,3 7-2 15,-1-7-14-15,4 4-2 0,-1-4-1 0,0 3 0 0,3-1-16 0,3 3-3 16,2-3-8-16,0-2 12 0,0 5 6 0,0-3 1 15,3-2 0-15,0 2 0 0,0 3-19 0,5-5 10 16,-3 3-10-16,3-3 8 0,-2 0 24 16,-3 0 4-16,2 0 0 0,1 0 1 0,-4-3-5 0,4-2 0 15,-1 3-1-15,1 2 0 0,-1-2-4 16,3-3-1-16,0 5 0 0,0 0 0 0,3 0-3 0,0-2-1 16,-6 2 0-16,4 2 0 0,-4-2-8 0,3 0-2 15,-2 5 0-15,4-3 0 0,1-2-12 0,-3 0 9 16,3 0-9-16,-3 0 8 0,3 0-8 0,-3 0 12 15,5 2-12-15,-5-2 12 0,0 0-12 0,-2 0 12 0,-1 0-12 16,-2-2 12-16,3 2-3 0,-1 0 0 0,3 0 0 16,-2-2 0-16,-1-3 3 0,3 5 0 0,-2 0 0 0,2 0 0 15,0 0-3-15,0 0 0 16,-3 0 0-16,1-2 0 0,-3-3-1 0,2 5-8 0,-2 0 12 0,0-2-4 16,0-1 0-16,-1-1 0 15,4 1 0-15,-3-1 0 0,0 1 0 0,2-2 0 0,0 3 0 0,1-5 0 16,-1 5-8-16,1-3 0 0,2 3-12 0,-3-3 12 15,1 0 0-15,-6 1 0 0,0 1 0 0,0-2 0 16,3-4 0-16,0 7 0 0,2-3 0 0,1-2 0 16,2 7 9-16,3-2-9 0,-3-5 10 0,3 7-10 0,-1 0 0 15,-2 0 0-15,1 0 0 0,-4 0 0 0,3 0 0 0,0 0 0 16,3 0 0-16,0 4 0 16,2-1 0-16,-2-1 0 0,0 3 0 0,2-3 0 15,3 3 0-15,-3-3 0 0,1 5 0 0,-3 0 0 0,-1-4 0 0,1 6 0 16,0-4 0-16,0-3 0 0,2 5 0 0,-2-7 0 15,2 7 0-15,1-5 0 0,-1 3 13 0,-2-2-3 16,-1-3-1-16,-1-3 0 0,-1 3-1 0,-3-5 0 16,-2 3 0-16,0-5 0 0,0 0-8 15,-1 0 8-15,-1-2-8 0,-4 1 8 0,3-1-8 0,-2 2-12 16,-1-2 2-16,-5-5-1138 0</inkml:trace>
  <inkml:trace contextRef="#ctx0" brushRef="#br0" timeOffset="1226.64">13552 5900 1324 0,'0'0'118'0,"0"0"-94"0,0 0-24 0,0 0 0 0,3 0 126 0,2 0 21 16,-2 4 4-16,4-1 1 0,-1 6-88 0,-1 3-16 16,3-3-4-16,-3 8-1 0,3-1-12 0,0 8-3 15,0-1 0-15,-3 1 0 16,3-1-20-16,0 3-8 0,-2-2 0 0,-1-1 9 0,0 1-9 0,-2-1 0 15,-1-2 0-15,-2-2 0 0,3 5 0 16,-6-8 0-16,3-2 0 0,0 0 0 0,-2-4 0 0,-1-3 0 16,3-7 9-16,0 0-9 0,0 0 12 0,-5-5-1 15,0-4-1-15,2-1 0 0,0-4-10 0,1-5 0 16,2-2 9-16,0-2-9 0,0-1 0 0,2-6 9 16,1 4-9-16,0-7 0 0,-1 2 13 0,4-2-4 15,1 0-1-15,-1 3 0 0,2 2 4 16,0 2 1-16,2 2 0 0,1 3 0 0,-1 2-13 15,1 3 8-15,0 2-8 0,2 0 0 0,0 4 0 0,0 1 0 0,0 2 0 0,-2-3 0 32,2 6-40-32,0 1-2 0,-2-2 0 0,2 3-608 0,1 2-122 15</inkml:trace>
  <inkml:trace contextRef="#ctx0" brushRef="#br0" timeOffset="1895.16">13843 6102 2023 0,'0'0'89'0,"0"0"19"16,0 0-86-16,0 0-22 0,0 0 0 0,0 0 0 15,0 0 48-15,8-5 4 0,3 3 2 0,2-3 0 16,-3-4-15-16,1 2-3 0,2-3-1 0,3 1 0 0,-3-3-27 16,3 3-8-16,-3-8 0 0,1 3 0 31,-1 2-20-31,-3-2-8 0,4-2-2 0,-4-1 0 0,-4 3-40 0,-1 0-8 0,-3 5-2 0,1-1 0 0,-6 3 46 0,1-2 9 15,-3 2 1-15,-1 2 1 0,-2 5 23 0,-2 0 16 16,-4 0-2-16,1 5-1 0,-3 2 10 0,-2-5 1 16,-3 8 1-16,2-3 0 0,1 9-4 0,-1-2-1 15,3-4 0-15,0 6 0 0,6-2-9 0,-1 3-3 16,3-3 0-16,0 0 0 0,3-2-8 0,0 4 8 16,2-2-8-16,3 0 8 0,8 0-8 15,0-2 12-15,0 5-12 0,2-3 12 0,6 0-12 0,0-2 0 16,3 2 0-16,2-5 8 0,3-2-8 0,0 0 0 15,-1-4 0-15,1 1 0 0,0-4 0 0,0-4 0 16,0 1-9-16,-1-4 9 16,4-2-62-16,-3-5-9 0,2 2-1 0,-2-7-1 15,-3 0-39-15,0-2-7 0,3-2-1 0,-5-1-1 16,2-2-35-16,-3 0-6 0,-2-2-2 0,0 2 0 16,-3 0 87-16,-2-2 17 0,-3 5 3 0,0 4 1 0,-6-2 172 0,1-3 36 0,0 8 6 0,-3-6 2 15,-3 6-27-15,3 0-5 0,-5-1 0 0,2 3-1 16,-2-2-35-16,0-1-8 0,-1 8 0 15,-2-5-1-15,3 2-31 0,-3 0-5 0,0 3-2 0,3 2 0 16,-3-1-25-16,3 1-4 0,-3 5-2 0,0 0 0 16,5-3-6-16,-2 5 0 0,0-2-8 0,2 4 12 15,0 3-12-15,1-1 11 0,-1 3-11 0,3 5 10 0,3 0 6 16,-3 4 0-16,2-1 1 0,1 8 0 16,5 1 7-16,-3 1 2 0,0 6 0 15,6 7 0-15,0 2-15 0,2 7-3 0,0 2-8 0,0 8 12 0,3-6-12 16,-5-1 0-16,2-3 0 0,-2 0 0 15,-4 0 0-15,1-5 0 0,-2 3 0 0,-4-5 0 0,4-3 0 0,-6-4 0 16,2-2 0-16,-2-5 0 0,0-5 0 16,0-2 0-16,-2-5 0 0,-1-2 0 0,0-1 0 15,1-1 0-15,-4-8-13 0,1 3 4 16,0-5-51-16,-3-5-9 16,0 5-3-16,-3-9 0 0,-2 2-59 0,0-5-12 0</inkml:trace>
  <inkml:trace contextRef="#ctx0" brushRef="#br0" timeOffset="3078.77">14248 6027 2160 0,'0'0'48'0,"8"7"9"0,0-3 3 0,0-1 0 0,2-1-48 0,6 3-12 0,-3-3 0 0,6-2 0 15,-3 0 32-15,2 0 4 0,-2-2 0 0,3-3 1 16,-3 0-25-16,-1-2-12 0,1 0 10 0,0-7-10 15,-3 2 0-15,3-6-21 0,0 6 3 0,0-2 1 32,0 0-30-32,0-3-5 0,0 1-2 0,-1 2 0 0,-1-3 28 0,2 5 6 0,-6-2 0 0,1 0 1 15,-3 5 19-15,-3-1 14 0,3-1-2 0,-5 6-1 16,-3-7-2-16,0 10 0 0,2-3 0 0,-2 5 0 16,0 0 0-16,-5-2 0 0,0-1 0 0,-3 6 0 15,-3-1-9-15,1 3 0 0,-4-3 0 0,4 5 8 0,-4 3-8 16,4 1 0-16,-3 1-10 0,-1 0 10 15,7 0 0-15,-1 2 0 0,0 2 0 0,0 1 0 0,0-1 0 0,5 5 8 16,-2-4-8-16,2-1 10 0,3 1-10 16,0-1 8-16,0 1-8 0,3-3 8 0,-1 0-8 0,4-5 8 15,2-2-8-15,-3-4 8 0,3 4-8 0,3-3 12 16,2-4-12-16,3 0 12 0,-1-4-12 16,1-3 0-16,3-3-12 0,-3 3 12 15,0-2-32-15,0-5 2 0,-1 2 0 0,4-2 0 16,-3-3-36-16,0 3-7 0,0 0-2 0,-1-2 0 15,-4 4 43-15,2-2 8 0,-5 4 1 0,0-1 1 0,0 6 30 16,0 0 5-16,-3-2 2 0,-5 7 0 0,6-2 29 0,-6 2 5 0,0 0 2 16,7 2 0-16,-1-2-9 0,-1 7-2 15,0 0 0-15,1 0 0 0,-4 3-14 0,4-1-3 16,-4 3-1-16,1 0 0 0,0-5-22 0,-1 7 9 16,1-5-9-16,-3 1 0 0,0-3 0 0,2 0 0 0,-2-7 0 0,0 0 0 15,0 0 0-15,0 0 0 0,0 0 0 16,0 0 0-16,3-7-20 0,0-3 0 0,2-4-1 0,-2 2 0 31,2-2-42-31,-2 0-8 0,2-2-1 0,-2 2-1 16,-3-3 29-16,5 1 5 0,-2-1 2 0,-1 3 0 0,1-2 48 0,-1 9 9 0,1-3 3 15,0 1 0-15,-1 4 12 0,1 0 2 0,-3 5 1 0,5-4 0 16,1 4-6-16,-1 0-2 0,-5 0 0 0,5 0 0 16,3 4-7-16,0 1-2 0,0 0 0 0,0-3 0 0,3 5-21 0,-1-7 0 15,-2 7 0-15,0-4 0 16,3 1 0-16,-1-1 0 0,-2-3 0 0,0 0 0 15,0 0 0-15,5 0 0 0,-2-3 0 0,2-1 0 0,-2 1 0 0,2-4 0 16,-3 0 0-16,4 0 0 0,-1 2 0 16,-3-6 8-16,1 3-8 0,0 4 0 0,-1-8 0 15,-5 7 0-15,1-2 0 0,-1 0 0 0,-2 2-10 16,-1-4 0-16,1 9 0 0,-3 0 0 16,0-7-18-16,-3 5-4 0,1-3-1 0,-4 5 0 15,1-2-1-15,0 4 0 0,-3-2 0 16,-3 5 0-16,1-3 22 0,-1 3 4 0,1-3 8 0,-1 5-13 0,0 0 35 0,3 0 7 15,1 3 2-15,1-3 0 0,-2 2 5 0,0 1 2 16,6 4 0-16,-1-5 0 0,3-2-6 0,3 3 0 0,-1 4-1 0,1-5 0 16,5-2-18-16,3 0-3 0,-1 3-1 0,1-3 0 15,-1-3-9-15,4-1 0 0,-1-3 0 0,-3 0 0 32,4 0-20-32,-1-3-5 0,-3-1-2 0,4 1 0 15,-4-4-34-15,3 0-7 0,-2 0-2 0,2 0 0 0,-5-2 37 0,3 2 7 16,-1 0 2-16,-2-3 0 0,0 3 24 0,-3 0 0 0,3 5 12 0,-2-5-4 15,2 4 32-15,-6-1 6 0,4 1 2 0,-4-2 0 16,-2 5-6-16,0 0-1 0,3 5 0 0,2-2 0 16,-2 4-20-16,-3 0-4 0,2 0-1 0,-2 0 0 15,0 2-6-15,0 1-2 0,0-3 0 0,0 2 0 16,-2 5-8-16,2-4 0 0,0 1 0 0,0-6 0 16,-3 2 0-16,3-7-14 0,0 0 2 0,-2 7 0 15,2-7-24 1,0 0-5-16,0 0-1 0,0 0 0 0,5-7-9 0,-3 5-1 0,4-5-1 0,2-3 0 0,-3-2 33 15,0 3 6-15,3 0 2 0,0-1 0 0,3-1 28 0,-3 6 7 16,0-7 1-16,0 5 0 0,-1 2 27 16,-1 1 5-16,-4-3 2 0,4 4 0 0,2-2-38 15,-3 5-8-15,-5 0-2 0,5 0 0 0,1 0 4 0,-1 5 1 16,-3-2 0-16,-2-3 0 0,3 7-7 0,2 2-8 16,-2-2 11-16,0 0-11 0,-1 3 9 15,-2-3-9-15,6 4 0 0,-4-1 9 0,1-1-9 0,0-2 0 16,-1 0 0-16,1 0 0 15,-3-7 0-15,0 0-11 0,8 5 3 0,-3-5 0 16,6 5-151-16,-3-5-29 0,7-5-7 0,-1 0-1 0</inkml:trace>
  <inkml:trace contextRef="#ctx0" brushRef="#br0" timeOffset="3487.36">15867 5535 864 0,'-8'0'76'0,"3"0"-60"0,0 0-16 0,-6 0 0 15,3 7 335-15,0-5 64 0,-2 6 13 0,-1-1 2 16,3 0-303-16,0 2-61 0,-3 5-12 0,4 0-2 16,-4 3-22-16,6 2-4 0,-1-3-1 0,1 8 0 15,0-3-20-15,5-3-4 0,0 6-1 0,0-3 0 16,0 3 6-16,5-5 1 0,-2 2 0 0,5-5 0 0,0 1 9 16,2-1 0-16,1 1-9 0,5-10 9 15,0 0 0-15,-1 0 0 0,4-5 0 0,-3-2 0 16,2-2-18-16,1-5 4 0,2-3 1 15,-2 1 0-15,2-3 13 0,-3 0-12 0,-2-2 12 0,0 0-12 16,-5 2 12-16,2-2 0 0,-5 0 0 0,0 0 0 16,-3 5 0-16,0-1 0 0,-2-4 0 0,-3 5 0 15,-5-1 0-15,2-2-16 0,-5 3 5 0,0 7 1 0,-5-3 10 16,-3-2 0-16,-5 7-9 0,0 0 9 0,-6 0 0 16,3 5 0-16,-2-3 0 0,2 5 0 0,3 2 0 0,2-1 0 15,1 3 12-15,5-6-4 0,2 9 28 0,3-4 4 16,3 4 2-16,2 2 0 0,6-2-14 0,2 5-4 15,3-3 0-15,5 8 0 0,8-3 16 0,1 0 2 16,1-2 1-16,7 5 0 16,1-8-35-16,4 5-8 0,-1-2 0 0,3-5 0 15,5-4-122-15,3-3-26 0</inkml:trace>
  <inkml:trace contextRef="#ctx0" brushRef="#br0" timeOffset="4157.59">16447 4427 1728 0,'-11'-14'153'0,"11"10"-122"0,0-8-31 0,5 2 0 16,-2 3 124-16,5 0 18 0,5-2 4 0,0-5 1 16,6 2-96-16,2-2-19 15,5 0-4-15,4 4-1 0,-1-4-8 0,5 5-2 16,3 2 0-16,3 0 0 0,-1-3-17 0,4 3 0 0,-6 7 0 0,2-2 0 16,1-3 0-16,3 3 0 15,-4 2 0-15,4 2 0 0,2 5 0 0,-1 0 0 0,-4 3-11 16,0 1 11-16,-6 1 0 0,1 7 0 0,-6 0 0 15,0 7 0-15,-3-5 0 0,1 2 0 0,-6 3 0 0,0 5 9 16,-2-3 13-16,-6 0 2 0,-3 3 1 0,-7-3 0 16,-3 0 3-16,-3 10 0 0,-7-5 0 0,-3 0 0 15,-3 4 3-15,-5-4 1 0,2-2 0 0,-5 2 0 16,-2-3-32-16,-9-6 0 0,-4 2 0 16,-4 2 0-16,1-4 0 0,-3-6 0 0,0 4 0 0,0-6 0 15,3-7 0-15,2 6 0 0,0-13 0 0,-2 3 0 16,-3-10 57-16,3 3 6 15,5-8 1-15,0-2 0 0,0-4-39 0,2-1-7 0,3-6-2 0,9-3 0 16,-1-7 0-16,3-2 0 0,5-5 0 0,5 0 0 0,3 5-28 16,3-3-7-16,5 0-1 0,3 5 0 0,2 3 7 15,6 4 1-15,-1 0 0 0,6-2 0 16,3-3-170-16,-1 8-34 0,3-3-6 0,-2 5-2 0</inkml:trace>
  <inkml:trace contextRef="#ctx0" brushRef="#br0" timeOffset="11855.77">3072 4326 921 0,'0'0'82'0,"0"-5"-66"0,0 1-16 0,5-6 0 16,0 1 67-16,3-3 9 0,-5 3 3 0,5-5 0 15,0 2-35-15,0-2-6 0,2 0-2 16,-2-3 0-16,3 1-22 0,-1 2-5 0,6-3-1 0,-8 1 0 16,6-1-8-16,-1 1-9 0,0-1 9 0,-2 3-13 31,2-2-23-31,-5 2-4 0,2 4 0 0,-2 3-1 0,-2 0 15 0,-1 5 3 0,-3-5 1 0,-2 7 0 15,6 7 22-15,-6 0 0 0,0 2-9 0,0 1 9 16,0 4 32-16,0 2 9 0,0 5 3 0,-6-4 0 16,6 2 6-16,0 4 2 0,0 5 0 0,0-4 0 0,6 4-20 15,-6 3-3-15,0 4-1 0,0 0 0 16,-6-2-19-16,6 5-9 0,6-1 8 0,-6-1-8 16,-6-1 9-16,4 0-9 0,2-2 10 0,0-2-10 0,0-1 10 15,0 3-10-15,0-2 10 0,-5-1-10 0,2-4 8 16,0 5-8-16,3-8 0 0,-5 3 0 0,2-7 0 0,3-2 0 15,-8-1 0-15,6-4 0 0,-4-5-10 16,4 0 10-16,2 2-8 0,0-9 8 0,-5 5-12 0,5-5 2 16,0 0 1-16,0 0-454 15,-3-5-90-15</inkml:trace>
  <inkml:trace contextRef="#ctx0" brushRef="#br0" timeOffset="12195.03">3302 4002 1267 0,'0'0'112'0,"-3"0"-89"0,6-5-23 0,2 0 0 16,-2 5 100-16,5 0 16 16,0 0 4-16,2 0 0 0,1 5-76 0,2 0-14 0,-2 6-3 0,5-4-1 15,-3 5-6-15,3 0 0 0,-6 0-1 0,6 2 0 16,-5 0-11-16,5-2-8 0,-8-5 9 0,5 7-9 15,-3-5 9-15,-2 1-9 0,0-3 8 0,0 0-8 16,0 2 0-16,-5-2-14 0,2 3 2 0,-5-6 0 16,0 3 0-16,-5-4 0 0,2 6 0 0,-5-2 0 15,3 0 12-15,-6-2 0 0,3 0 0 0,-2-1-9 16,-3 3 9-16,-1-4 0 0,1-1 8 0,-5 3-8 16,2 2 0-16,0-5 0 0,3 8 0 0,-3-10 0 0,-3 0-9 15,9 4 0-15,-6-1 0 0,5-3 0 16,6-3-19-16,2-1-3 0,-5 4-1 15,8 0 0-15,0 0-40 0,0 0-8 16,0-10-1-16,3 3-575 0</inkml:trace>
  <inkml:trace contextRef="#ctx0" brushRef="#br0" timeOffset="12507.03">3686 3992 1134 0,'0'0'50'0,"0"10"10"0,8-6-48 0,-6 3-12 0,1 3 0 15,2-3 0-15,3 2 82 0,-8 1 14 16,3-3 2-16,2 7 1 0,0-5-39 0,3 1-7 16,-2 1-1-16,-1 1-1 0,0 0-24 0,3 0-5 0,-5 2-1 0,2-5 0 15,0 8-11-15,1-3-2 0,-6-5-8 0,2 5 12 16,4 3-12-16,-6-3 11 0,0 0-11 0,0-2 10 16,0-5-10-16,0 2 8 0,0-2-8 0,0 0 8 15,-6 0 1-15,6-4 0 0,0-3 0 0,0 0 0 16,0 0-9-16,0 0 0 0,0-3 0 0,6-6 0 15,-6-3 8-15,5 3-8 0,0-5 0 0,3 4 8 16,-5-6-8-16,5 2 8 0,0 2-8 0,0-5 8 16,2 3-8-16,-2-2 0 0,-3 2 0 0,3 0 0 15,0 4-11-15,3-4-4 0,-3 5-1 0,0-1-528 16,-3 6-105-16</inkml:trace>
  <inkml:trace contextRef="#ctx0" brushRef="#br0" timeOffset="12796.57">4035 4180 979 0,'0'0'87'0,"0"0"-70"15,-3 7-17-15,3-7 0 0,-2 0 132 0,2 0 22 16,0 0 5-16,0 0 1 0,0 0-96 0,0 0-20 16,0 3-3-16,0-3-1 0,0 0-10 0,0 0-2 15,5 0-1-15,5 0 0 0,-2 0-18 0,-2 0-9 0,2-3 10 16,2-1-10-16,3 1 8 0,-5 3-8 15,3-4 0-15,0 4 0 0,-3 0 0 0,-1 0 0 16,1 0 0-16,-2 4 0 0,-1-1-8 0,-5-3 8 0,8 7 0 0,-8 0 0 16,3 0 0-16,-3 2 0 0,2 1 0 0,-2-3 0 15,-2 9 8-15,2 1-8 0,-3-10 0 16,3 7 9-16,0 0 8 0,0-2 2 16,0 2 0-16,0-5 0 0,0 8-19 0,0-13 8 0,3 3-8 15,-1 1 0-15,-2-8 0 0,0 0 0 0,0 0-15 16,0 0-824-16</inkml:trace>
  <inkml:trace contextRef="#ctx0" brushRef="#br0" timeOffset="12970.64">4228 3950 1209 0,'0'0'53'0,"-8"-5"12"0,5 5-52 0,3 0-13 16,-5 5 0-16,5-5 0 0,0 0 78 0,0 0 13 15,0 0 2-15,0 7 1 16,0-2-75-16,3 2-19 0,2 2 0 0,0-2-684 0</inkml:trace>
  <inkml:trace contextRef="#ctx0" brushRef="#br0" timeOffset="13806.98">4352 4150 460 0,'0'0'20'0,"-2"7"5"0,2 0-25 0,0 5 0 0,2-5 0 0,1 4 0 16,-3 1 283-16,5 2 51 15,-2 0 10-15,0 3 3 16,-1-1-240-16,4 1-48 0,-1-3-10 0,-2-2-1 0,2 4-28 0,-5-2-4 16,5 0-2-16,0-4 0 0,3-1-14 0,-5 3 8 15,0-10-8-15,2 3 0 0,3-3 0 0,-8-2 0 16,2-2 0-16,4-3-10 0,-1-4-11 0,3 0-3 0,-3-3 0 0,1 0 0 16,2-2 13-16,-3 0 3 15,3-3 0-15,-3 3 0 0,3-2 8 0,-3-1 0 16,1 1 8-16,2 2-8 0,-3-3 0 0,3 5 0 0,-8-2-10 15,5 0 10-15,0 0 0 0,-5 5 0 0,0-3 10 0,0 0-2 16,3 5-8-16,-3 2 0 0,5 1 0 16,-5 1 0-16,3 3 0 0,2-4-10 0,-5 4 10 0,0 0 0 15,5 0-42-15,-5 0-2 0,6 7 0 0,2 0 0 16,-3 0-20 0,3 0-4-16,-3 2 0 0,3 1-1 0,3-3 29 0,-3 9 7 15,-3-2 1-15,3-4 0 0,3 6 14 0,2-2 3 0,-5 3 1 0,2-1 0 16,1-2-10-16,5 1-1 15,-8-4-1-15,5 1 0 0,-3-3-16 16,4-2-3-16,-9-4-1 0,8-1 0 0,-5-4 5 0,-5-1 1 0,2-1 0 16,-2-3 0-16,5 2 60 0,-8-2 12 0,2 0 2 0,1 0 1 0,-3 0 43 0,0 0 9 15,-3 0 1-15,1-3 1 16,2 3-32-16,-6 0-6 0,1 2-2 16,0 1 0-16,2-3-29 0,-2 7-5 0,-3 0-2 0,3 0 0 0,-1 0-13 0,-2 0 0 15,3 7 0-15,2 0 0 0,-2 0 0 0,0 0 0 16,2 0 0-16,-2 2 0 0,2-2 0 0,1 3 0 15,2-3 0-15,0 2 0 0,0-2 0 0,0 0 0 0,2-4 0 16,1 4 0-16,-3 0 0 0,5-5 0 0,-5 5 0 0,0-7 0 16,0 0 0-16,8 0 0 0,-3 0 0 0,3 0 0 15,-2 0 0-15,-1 0 12 0,0 0-1 16,3 5-1-16,0-5 4 0,-5-5 1 0,-3 5 0 0,5 0 0 16,6 0-7-16,-6 0 0 0,3 0-8 15,-3 0 12-15,3 0-12 0,-3 0 0 0,-2-2 8 0,8-3-8 16,-9 5 0-16,4 0 11 0,-1-2-11 0,0-5 10 15,3 7-10-15,-5-3 0 0,5-1 0 16,0 4 0-16,-6-7 0 0,6 2 0 0,0 0-9 0,0-2 9 16,0-2-11-16,3-5 2 0,-9 7 0 0,6-10 0 31,3 5-25-31,-3-2-5 0,2 0-1 0,-2-2 0 0,3 2 11 0,2-3 1 16,-8 1 1-16,3-1 0 0,-2 1 27 0,-1-1-8 0,-2-4 8 0,2 5 0 0,0 4 16 0,-5 0 9 15,3 3 2-15,-3-1 0 16,0-1 24-16,0 6 5 0,0 0 0 0,-3 3 1 0,3-3-10 0,0 5-3 15,-8 0 0-15,6 7 0 0,2-2-17 0,-3 4-4 16,0 1-1-16,1 6 0 16,2-2-14-16,0 3-8 0,-6-1 10 0,6 1-10 0,0-1 8 0,0 8-8 15,0-3 0-15,0-2 0 0,0 4 8 16,0 1-8-16,6-1 0 0,-6 1 0 0,0-1 0 0,0-2 8 16,2-2-8-16,4 5 0 0,-1-3 0 15,0-2 0-15,3 2 0 0,-5-2 0 0,2-12-20 16,0 7-3-16,1-7-1 0,-1-5-528 15,-5-2-105-15</inkml:trace>
  <inkml:trace contextRef="#ctx0" brushRef="#br0" timeOffset="14005.66">4953 4096 1807 0,'-16'-7'40'0,"8"2"8"0,3 0 1 0,0 5 2 0,-3 0-41 0,2-2-10 0,1 2 0 0,5 0 0 16,0 0 71-16,0 0 12 0,0 0 2 0,0 0 1 15,-5 7-40-15,5-2-8 0,0 2-2 0,5 0 0 16,-2 0-36-16,2 0-10 0,6 0-1 0,-3-5 0 16,2 5 3-16,1-4 0 0,7 1 0 0,-2-1 0 15,0-3-129-15,0 0-26 0,5 0-5 0,-8 0 0 0</inkml:trace>
  <inkml:trace contextRef="#ctx0" brushRef="#br0" timeOffset="14371.97">5233 4176 633 0,'0'0'56'16,"0"4"-44"-16,0-4-12 0,-5 7 0 0,5-4 132 0,-2 4 25 15,2-5 5-15,-3 5 1 0,3-2-55 0,3-3-10 16,-1 5-2-16,3 0-1 0,-2-4-23 0,2 4-5 16,6 0-1-16,-6-5 0 0,3-2-34 15,0 5-6-15,3-3-2 0,2-2 0 0,-5 0-13 0,2-2-3 16,-2-3-8-16,0 3 12 0,6-3-12 0,-4 0 0 15,-2 1 0-15,0-6 0 16,0 3-36-16,0-2-4 0,-3-1-1 0,-2 3 0 16,-3-4 5-16,0 1 2 0,0 1 0 15,-3 2 0-15,1-3 26 0,-1 3 8 0,-5 0 0 0,-3 0 0 0,3 0 0 0,-2 5 8 16,2-5 0-16,-5 7 1 0,2 0 21 0,-2 4 4 16,0-1 1-16,2-1 0 0,1 5-19 15,-1 0-4-15,3 3-1 0,-5 4 0 16,2-5-11-16,1 8 0 0,2-6 9 0,0 1-9 15,0 9 0-15,2-4 0 0,6 9 0 0,-5-12 0 0,3 9 0 0,-1-2 0 0,3 3 0 16,0 0 0-16,3 1 0 0,-1-1 0 0,3-5 0 0,3 4 0 16,3-2 0-16,-3-4 0 0,3-1 0 0,2 1 0 15,5-5 0-15,3-1 0 0,-2 3 0 0,2-4-816 16</inkml:trace>
  <inkml:trace contextRef="#ctx0" brushRef="#br0" timeOffset="15721.13">7972 4016 1555 0,'-8'-3'138'0,"5"-4"-110"0,-5 3-28 0,3 4 0 16,-3-10 115-16,3 3 17 0,0 0 4 0,-1 5 1 16,-4-5-87-16,2 7-18 0,2-3-3 15,-1-1-1-15,-4 4-28 0,0 0 0 0,1 0 0 0,2 0 0 32,0 0-27-32,3 0-11 0,-3 0-2 0,2 0-1 15,6 0-40-15,-5 7-8 0,-3 0-2 0,3-5 0 0,5-2 47 16,-3 7 10-16,-5 0 2 0,6 3 0 0,-1-6 32 0,0 3 0 0,-2 3 0 0,2-1 0 15,1-2 22-15,2 3 5 0,2 1 1 0,-2 1 0 16,-5 0 10-16,2 4 2 0,9-6 1 0,-1-1 0 0,-8 8-28 16,6-3-5-16,2 2-8 0,3 5 11 15,-8-9-11-15,6 7 8 0,-1 0-8 0,3-3 8 16,-3 8-8-16,0-3 12 0,-5-2-12 16,3 2 12-16,8-2 11 0,-6 4 2 0,-5 1 1 15,5-1 0-15,0 1 4 0,1-8 1 0,-4 1 0 0,4-3 0 0,-1 2-5 0,-2-6-1 16,2 2 0-16,-2-3 0 0,-1-2-16 0,1 0-9 15,2-5 10-15,-5-2-10 0,0 0 0 0,8 5 8 16,3-10-8-16,-3 5-646 16,-3-7-131-16</inkml:trace>
  <inkml:trace contextRef="#ctx0" brushRef="#br0" timeOffset="16140.36">8205 3943 2322 0,'-21'-5'103'0,"21"5"21"0,2 0-100 0,-2 0-24 0,0 0 0 0,3 0 0 16,5 0 28-16,2 0 1 0,-4 0 0 0,2 0 0 16,2 5-29-16,-2-3 0 0,3-2 0 0,-1 0 0 15,-2 5 0-15,0-3-15 0,5-2 2 0,-2 5 0 31,-6-3-44-31,3 1-9 0,0-3-2 0,-3 4 0 0,-5-4 25 0,3 3 5 0,-3-3 1 0,8 4 0 0,-5 1 37 0,-1 2 0 16,1 0 0-16,0 3 0 16,2 4 36-16,-5-5 3 0,0 10 0 0,0-3 0 15,3 1-2-15,-1 6 0 0,-2-6 0 0,3 2 0 16,-1 9-21-16,4-2-5 0,-4 7-1 0,4-3 0 0,-1 8-10 0,0-5 0 16,1 7 0-16,-6-7 8 0,0-3-8 0,2 1 0 15,1-5 0-15,-3-3 0 0,0 6 0 0,0-11 0 16,-3 6 0-16,3-3 0 0,-2-2 0 0,-1 2 8 15,-2-2-8-15,-1-5 8 0,4-5 8 16,-4 5 2-16,1-4 0 0,0 2 0 0,0-8 2 16,2 3 0-16,-5-2 0 0,0-3 0 0,3 1-20 15,-3 1 8-15,0-1-8 0,-3-3 0 0,1 0 0 0,2-3-17 16,-3-4 1-16,1 0 1 16,-6 0-149-16,5 3-29 0</inkml:trace>
  <inkml:trace contextRef="#ctx0" brushRef="#br0" timeOffset="18803.22">9221 4253 230 0,'0'0'10'0,"0"0"2"16,0-2-12-16,-3-3 0 0,0-2 0 0,1 2 0 0,2 1 290 16,-3-3 55-16,1 4 11 0,-1-4 3 15,0 0-263-15,1 5-52 0,-4-3-10 0,4 0-2 0,-4 1-32 0,1 4 0 16,2-3 0-16,-2 3 0 16,0 0 0-16,-3 3-8 0,3 1-1 0,-3 1 0 15,0 0-3-15,0 4-1 0,0 1 0 0,0 1 0 16,0 1 13-16,0 5 0 0,-3-3 0 0,4 2 0 15,1 1 19-15,-2-1 6 0,0 3 2 0,6 0 0 16,-4-3 0-16,4 5 0 0,2-2 0 0,0-2 0 0,2-10-11 0,1 5-3 16,0-8 0-16,2 3 0 0,-5-7-5 0,8 7 0 15,0-7-8-15,2 0 12 0,-2-2-12 16,3-3 0-16,-3-4 0 0,2-1 0 0,1-1 0 16,2-6 0-16,-2 1 0 0,2-1 0 0,-2 1 0 0,2-5 8 15,0 2-8-15,0-5 0 0,3-6 0 0,0 4-10 16,0-2 2-16,0-1 0 15,0-1-24-15,0-3-4 0,0 2 0 16,-3-6-1-16,-3 11 22 0,-2-2 5 0,3 2 1 16,-6 2 0-16,-2 1 9 0,-1 2 0 0,1 4 0 0,-3 1 0 0,0 4 37 0,-3 0 3 0,1 0 1 15,-1 5 0-15,-5 3-15 0,3 1-3 0,0 3-1 0,-3 3 0 16,0 1-7-16,0-1-2 0,0 4 0 0,0 2 0 16,0 8-13-16,0 4 9 0,0-2-9 0,3 9 8 15,0-2-8-15,-1 7 10 0,1-10-10 0,2 12 10 16,1-6 10-16,-1 1 1 0,3 1 1 0,0 2 0 15,3-3-22-15,-1 3 8 0,4-5-8 0,-4 3 0 16,6-3 0-16,-3-4 8 0,6-1-8 0,-3-2 0 16,3-2-12-16,-1-2-6 0,3-6-2 0,3-1 0 15,-3-3-15 1,3-5-3-16,0 5-1 0,5-9 0 0,1-3 7 0,-4-2 0 0,1-2 1 0,-4 2 0 0,4-5 16 0,0 0 3 16,-1 1 1-16,-2-4 0 0,0 1 11 0,0-2 0 15,-3 2 8-15,0-3-8 0,0 1 24 0,1-1 1 16,-6 1 0-16,2 2 0 0,-2-3 18 15,-3 8 3-15,1-5 1 0,-1 2 0 0,-2 0-23 16,-3 3-5-16,-3-1-1 0,0 3 0 0,-2 3-9 16,0-1-1-16,-1 0-8 0,-2 5 12 0,1 0-12 0,-1 0 0 15,0 10 0-15,-3-6 0 0,3 3 0 0,0-4-8 16,-2 6 8-16,2 3 0 0,-3 0-9 0,6 2 9 16,-6 2 0-16,6-2-9 0,-3 3 9 0,3-3 0 15,-1 2 0-15,1 1-8 0,2 2 8 0,1-12 0 16,-1 9 0-16,3-2 0 0,0-4 0 0,3 2 0 0,-1-3 0 15,1-7 0-15,-3-2-20 0,0 0 0 0,11 0 1 0,-6 0 0 16,3-7 1-16,3 5 0 16,-4-5 0-16,4 0 0 0,-3-3 18 0,3 3 0 0,-4 0 0 0,4-2 9 15,-3 2 9-15,3 4 2 0,-3-1 0 0,2 4 0 16,-2 0 12-16,0-5 4 0,-3 0 0 0,1 5 0 16,2 0-15-16,-3 5-2 0,0 0-1 0,3-5 0 15,-3 0-18-15,1 0 8 0,-1 0-8 16,0 0 0-16,0 4 0 0,1-1-14 0,-4-6 1 0,4 3 0 31,-1 0-44-31,-2 0-9 0,2-4-2 0,0-1 0 0,3-2-12 0,0 0-4 0,-3 0 0 0,1-3 0 16,2-4-33-16,2 5-7 15,-2-5-2-15,3 0 0 0,-1-3 57 0,-2 1 11 16,3-1 2-16,-1 1 1 0,-2-1 82 0,3-4 16 0,-3 2 3 0,0-2 1 16,0 2 53-16,-3-2 10 0,3 5 2 0,-3-1 1 15,-2-4-16-15,2 12-3 0,-2-5-1 0,0 4 0 16,-3 1-38-16,2-1-8 0,-2 6-2 0,0-3 0 0,-2 4-20 0,2 3-4 15,0 0-1-15,-3 3 0 0,-2 4-12 0,2 7-8 16,-2 5 10-16,-1-5-10 0,1 9 0 0,0 3 8 16,-1 2-8-16,4 3 0 0,-3 2 24 0,5 4 1 15,-3-1 1-15,3 4 0 0,3-3 1 0,-1 6 0 16,1-13 0-16,2 8 0 0,0-8-27 0,1-4 0 16,-1-2 8-16,0-3-8 15,1-4-95-15,-1-6-21 0,0 3-4 0</inkml:trace>
  <inkml:trace contextRef="#ctx0" brushRef="#br0" timeOffset="18989.28">9805 4133 345 0,'-13'3'31'0,"8"-3"-31"0,-3 7 0 0,0-7 0 16,3 0 450-16,-1 4 84 0,6-4 17 0,0 0 3 15,3 3-413-15,2 4-82 0,3 0-17 0,-2-5-3 16,2 8-39-16,2-10-8 0,3 4-2 0,3-1 0 16,3 1-88-16,2-4-18 0,3 3-3 0,-3-3-847 15</inkml:trace>
  <inkml:trace contextRef="#ctx0" brushRef="#br0" timeOffset="19359.14">10303 4159 864 0,'0'0'38'0,"0"0"8"0,0 0-37 0,0 0-9 0,0 0 0 0,0 0 0 0,0 0 233 0,0 0 45 16,0 0 9-16,0 0 1 0,-8 0-193 0,-3 0-39 16,1 0-8-16,-1 5-2 15,-2-3-30-15,0 8-7 0,0-6-1 0,2 6 0 0,0-1-8 0,-2 3 0 16,3 0 0-16,-4 2-11 0,6 0 11 0,-2 2 0 16,2 1 0-16,0-1 0 0,3 1 0 0,-1-1-12 15,4 5 12-15,-1-4-12 16,0-1 12-16,3-2 0 0,0-2 0 0,0 0 0 15,3 0 0-15,2-8 0 0,-2-1 0 0,5 4 0 0,0-7 0 0,0-7 0 16,2 4-11-16,1-1 11 0,0-8 0 0,2 0 0 0,-3 0 0 0,4-2 0 16,-4 5 0-16,3 0 0 0,1-6 0 0,1 6 0 15,-1-3 0-15,-1 0 0 0,0 1 0 0,-2 1 0 16,-1 3 0-16,1 5 0 0,-6-3 0 16,3 5 0-16,0-2 15 0,-8 2-4 15,5 2-1-15,3-2 0 0,-2 7 1 0,-4-2 0 0,4 2 0 0,-4-2 0 16,3 6-11-16,-2-1 12 0,0-1-12 15,-1 1 12-15,1 4-12 16,0-5 0-16,-3 5 0 0,2-4 0 0,1 2 0 0,0-3-9 0,-1 0 9 16,1 1-13-1,0-3-110-15,2 0-21 0,0 0-5 0</inkml:trace>
  <inkml:trace contextRef="#ctx0" brushRef="#br0" timeOffset="19571.28">10829 4107 2361 0,'0'0'210'0,"0"0"-168"0,0 0-34 0,0 0-8 0,0 0 79 0,0 0 13 15,6 5 4-15,-4 2 0 0,1 0-83 0,0-2-13 16,-1 0-8-16,4-1-791 15,-4 3-157-15</inkml:trace>
  <inkml:trace contextRef="#ctx0" brushRef="#br0" timeOffset="19729.52">11012 4357 2458 0,'0'0'109'0,"0"0"23"0,-3 7-106 0,1 0-26 0,-1-5 0 0,0 5 0 16,-2 0 44-16,-3 3 3 0,0 2 1 0,0-1 0 15,-2 6-34-15,-1-6-6 0,-2 6-8 0,0 2 11 32,-3-5-130-32,0 2-25 0,0 1-6 0,-2-1-878 0</inkml:trace>
  <inkml:trace contextRef="#ctx0" brushRef="#br0" timeOffset="21532.39">11872 3858 403 0,'-13'7'36'0,"5"-7"-36"16,0 7 0-16,-3 0 0 0,-2 3 373 0,-3 4 68 16,0 2 14-16,0 3 2 0,0 2-312 0,1 3-62 15,-4 2-13-15,1 4-2 0,2 1-45 0,-3 2-9 0,1 7-2 0,-1-3 0 16,3 3-12-16,-2 3 0 16,-1-6-12-16,1 1 12 15,-1-3-122-15,3 3-18 0,6-8-3 0</inkml:trace>
  <inkml:trace contextRef="#ctx0" brushRef="#br0" timeOffset="21805.64">12166 3764 2674 0,'0'0'59'0,"0"0"12"0,0 0 2 0,-3 0 3 0,0 12-61 0,-2 0-15 16,0 2 0-16,-3 2 0 0,-3 8 0 0,-2 4 0 0,-3 0 0 0,0 10 0 16,-5 2 0-16,2-3-13 0,-2 3 1 0,-2-4 0 15,-4 6-30-15,1-7-6 0,-4 10 0 0,4-10-1 16,0 5 2-16,2-2 1 0,3-5 0 16,-3 4 0-16,3-4-17 0,2-2-3 15,3-5-1-15,0-3-572 0,3 1-114 0</inkml:trace>
  <inkml:trace contextRef="#ctx0" brushRef="#br0" timeOffset="22215.94">12454 4100 345 0,'0'0'31'0,"0"-7"-31"0,0 3 0 0,0-1 0 15,3 0 320-15,-3-2 57 0,5 5 12 0,-2-5 3 16,2-7-230-16,0 4-46 0,0 3-8 0,3-2-3 16,0 2-44-16,3-3-9 0,-1 6-1 0,4-6-1 15,-1 1-30-15,3 2-7 0,-3 4-1 0,3-1 0 0,0-3-12 16,0 2 11-16,-3 0-11 0,3 3 10 0,0-3-10 0,-1 5 0 16,-1 0 0-16,-4 5 0 0,1-3 0 0,-3-2 0 15,0 7-10-15,-3-4 10 0,0 4-19 0,-5 0 3 16,0 2 0-16,0 3 0 15,0-3-11-15,-5 5-1 0,2-2-1 0,-5 5 0 16,3-3-78-16,0 0-15 0,0 2-3 0,-3 1-725 0</inkml:trace>
  <inkml:trace contextRef="#ctx0" brushRef="#br0" timeOffset="22358.55">12621 4394 115 0,'0'0'10'0,"0"0"-10"0,0 3 0 0,0-3 0 15,0 0 396-15,0 7 76 16,2 2 16-16,-2-2 4 0,0-7-312 0,0 7-63 0,0-7-12 15,0 10-2-15,-2-3-55 0,2 0-12 0,0 0-1 0,0-5-1 16,2 5-24-16,-2 0-10 0,0-7 8 0,0 0-8 31,6 5-64-31,-6-5-19 0,0 0-3 0,5 2-570 0,0 1-113 0</inkml:trace>
  <inkml:trace contextRef="#ctx0" brushRef="#br0" timeOffset="22739.53">13033 3959 2419 0,'-8'-2'215'0,"8"2"-172"0,0 0-35 0,0 0-8 0,0 0 71 15,0 0 12-15,0 0 2 16,8-5 1-16,3 3-62 0,-3-3-13 0,0 5-3 0,0 0 0 16,2 0-8-16,1 0 0 0,0 7 0 0,-1-2 0 15,3-3-66-15,1 1-6 0,-4-3 0 0,1 0-1 16,-1 7 11-16,-2 0 2 0,0-5 1 0,0 5 0 0,0 0 44 0,-3 3 15 16,1-3-9-16,-4 0 9 0,1 0 25 0,0 2 11 15,-3-2 1-15,0 3 1 0,0 4 6 0,-3 2 2 0,0-2 0 16,1-4 0-16,-1 4-30 0,0 0-7 0,1-2-1 0,-4 2 0 31,4-5-92-31,-4 5-20 16,1-4-3-1</inkml:trace>
  <inkml:trace contextRef="#ctx0" brushRef="#br0" timeOffset="22856.18">13150 4411 2973 0,'0'0'65'0,"-3"7"14"0,3 0 2 0,0 0 3 0,0-2-67 0,0 2-17 0,0 0 0 0,0 2 0 16,0-2 13-16,0 0-1 0,0 3 0 0,0-6 0 31,0 4-98-31,0-6-20 0,3 7-4 0</inkml:trace>
  <inkml:trace contextRef="#ctx0" brushRef="#br0" timeOffset="76038.97">13584 4364 1670 0,'-3'-7'148'0,"3"7"-118"0,0 0-30 0,0 0 0 0,0 0 90 0,0 0 12 16,0 0 2-16,8 0 1 15,0 7-81-15,0 0-24 0,0 0 9 0,0 2-9 0,2 1 0 0,1 4 9 16,0 2-9-16,-1 1 0 0,3-1 12 0,1-2-12 16,-4 3 12-16,3-1-12 0,1 1 0 0,-1-5 0 15,0-3 0-15,3 0 0 0,-3-2 0 0,0-2 10 16,-2-3-2-16,2 1 0 0,0-3 26 0,1-3 5 0,-1-4 1 15,3 5 0-15,0-10-1 0,0 1 0 16,2-6 0-16,1-4 0 0,-1-10-3 0,6 1 0 16,0-10 0-16,-3 0 0 0,5 0-24 0,1-3-12 0,-1-1 10 15,1 4-10 1,-1-7-57-16,-2 4-18 16,-3 3-3-16,0 3-1 0,3-1-141 0,-3 5-29 0,14-23-6 0,-9 18-1 0</inkml:trace>
  <inkml:trace contextRef="#ctx0" brushRef="#br0" timeOffset="76441.16">14399 4253 2131 0,'-11'-2'189'0,"6"-3"-151"0,-1 5-30 0,1 0-8 0,5 0 76 0,0 0 15 16,0 0 2-16,0 0 1 0,0 0-71 0,0 0-15 15,0 0-8-15,11 5 10 0,-3 2-10 0,2 2 0 16,-2-2 0-16,3 5 0 0,-1 2 0 0,4 3 0 15,-4-1 0-15,1 5 0 0,5-2 0 0,0 5 0 16,-6-1 9-16,6 1-1 0,3-1-8 16,-4-2 0-16,1-2-11 0,0-2 11 0,-3-5 0 0,1-3 0 15,-1-2 8-15,0-5-8 16,0 5 0-16,3-7 0 0,-3-7 0 0,6 0-9 0,-1-9 31 0,1-8 6 0,2-4 2 16,3-10 0-16,-3-6-10 0,3-3-1 0,0-5-1 15,2-2 0-15,1 0-33 0,-1-3-6 0,6 3-2 16,-6 0 0-1,3 5-81-15,-2-1-17 0,-1 6-3 0,3 1-897 16</inkml:trace>
  <inkml:trace contextRef="#ctx0" brushRef="#br0" timeOffset="92950.68">8922 3809 1148 0,'-8'0'51'0,"8"0"10"0,-5 0-49 0,-1 2-12 0,6-2 0 0,0 0 0 16,0 0 60-16,0 0 10 0,0 0 2 0,0 0 0 15,0 0-36-15,6 5-6 0,1-5-2 0,4 0 0 16,2 0 0-16,1-5 0 0,-1 5 0 0,3-2 0 15,2-3-11-15,3 3-2 0,0 2-1 0,3-7 0 0,-3 7-14 0,3-3 11 16,-3-1-11-16,3 4 10 0,-5 0-10 0,5 0 0 16,-1 0 0-16,1 0 0 0,3-3 0 15,-1 3 0-15,1-7 12 0,-1 7-4 16,3-2-8-16,0-3 0 0,-2 3-12 0,-1-3 12 0,1 0 0 16,-1 1 0-16,1 1 0 0,-1-1 0 0,0-3 9 15,4 7 7-15,-4-10 0 0,3 8 1 0,-2-3-1 0,2 0-1 16,0 1 0-16,0 1 0 0,0-1 1 0,0 4 0 15,-2-3 0-15,-1-1 0 0,0 4-4 0,1 0 0 16,-1-3 0-16,-2-4 0 0,3 5-12 0,2-3 11 0,-3-2-11 0,3-2 10 16,-2 6-10-16,-1-8 0 0,3 1 9 15,0 3-9-15,-2 2 0 0,-1-2 8 16,-2 3-8-16,0-3 0 0,-3 4 0 0,-2-4 0 16,-1 0 0-16,-2 0 0 0,0 2 0 0,-3-2 0 15,0 3 0-15,1-6 8 0,-1 8-8 0,-3-5 0 0,4 2 0 16,-6 0 8-16,2 1-8 0,-2 1 0 0,0-1 0 15,0 4 8-15,0-7-20 0,-3 7-4 0,1-3-1 0</inkml:trace>
  <inkml:trace contextRef="#ctx0" brushRef="#br0" timeOffset="93590.72">9644 2845 288 0,'-5'-10'25'0,"5"10"-25"0,0-5 0 0,0 5 0 16,-3-4 251-16,3 4 45 0,0 0 8 0,0 0 3 16,8 4-207-16,0 1-40 0,0 5-9 0,0-1-2 15,2 5-14-15,1 0-3 0,0 3-1 0,-1 1 0 16,1 1-15-16,2 0-4 0,3 2 0 0,-6-2 0 15,1 5-3-15,0-3-1 0,-3-2 0 0,0 2 0 16,-1-10 4-16,-1 8 0 0,2-7 0 0,-3 2 0 0,3-7-22 0,-5 0-4 16,2-2-1-16,-5-5 0 15,0 0 15-15,0 0 0 0,3-5 0 0,-1-2 0 16,3-7 0-16,1 0 0 0,-1-5 0 0,3-2 0 0,-3-5 0 16,1 0 0-16,-1-2 8 0,0-3-8 15,0-4 0-15,1 0 0 0,-1 2 0 0,0 2 0 16,-2-2 8-16,0 8-8 0,5-4 0 0,-3 11 0 0,0-6 0 15,3 8 0-15,-3-6 0 0,3 11 0 0,0-1 0 0,0 3 0 16,0 1 0-16,0 6-520 16,0-5-107-16</inkml:trace>
  <inkml:trace contextRef="#ctx0" brushRef="#br0" timeOffset="93955.86">10091 2939 518 0,'0'0'46'0,"0"0"-37"0,0 0-9 0,0 0 0 15,8-7 238-15,0 4 46 0,0-9 8 0,3 3 3 16,-1 0-224-16,1-5-45 0,-1 2-9 0,1-2-1 16,-3 0-16-16,0-1 9 0,2-1-9 0,-2-1 8 15,0 6-27-15,0-3-5 0,-2 0-2 16,-1-1 0-1,-5 4-78-15,2-3-15 0,-4 4-3 0,-3-4-1 0,-1 7 43 16,1 5 8-16,0-3 1 0,-3 3 1 0,0-1 70 0,-3 3 16 0,1 3 3 0,-1 4 0 16,0-5 51-16,1 5 10 0,-1 7 3 0,3-7 0 15,0 3 9-15,0 4 1 0,1-3 1 0,1 11 0 16,1-6-63-16,2 3-13 0,1 4-2 0,-1 6-1 0,3-6-2 16,3 1 0-16,-1 2 0 0,6-3 0 0,-2 3-1 0,1-5-1 15,1 3 0-15,6-8 0 0,-1 1-11 0,0-1 10 16,3-4-10-16,0-8 10 0,5 1-25 0,3-5-5 15,-3-5 0-15,3-4-479 16,2 0-95-16</inkml:trace>
  <inkml:trace contextRef="#ctx0" brushRef="#br0" timeOffset="94208.26">10687 2372 345 0,'-6'-33'15'0,"6"16"4"0,-2 3-19 0,-4 3 0 0,1-6 0 0,-3 3 0 15,3 5 306-15,-1 2 58 0,1-1 11 0,-3 1 2 16,3 7-265-16,0 5-54 0,-3 0-10 0,0 2-3 15,0 7-32-15,3 2-13 0,2 6 11 0,-2 3-11 16,2 1 0-16,0 5 0 0,3 7 0 0,3-6 0 16,-3 6 0-16,3-3 0 0,-3 5 0 0,2-2 0 15,4 2 12-15,-4 0-3 16,4-2-1-16,-1 2 0 0,5-3 4 0,-2-2 0 0,3-4 0 0,-1 0 0 16,1-6-12-16,0 6 0 0,-3-5 9 0,0-5-9 15,-1 3 0-15,-1-1 8 0,-1 1-8 0,-2-6 0 16,-1 6 0-16,-4-10 8 0,-1 3-8 0,-2-3 0 15,-6-5 0-15,3-2-18 0,-2 3 3 0,-1-6 1 16,0-1-50-16,-2-3-9 0,0 0-3 16</inkml:trace>
  <inkml:trace contextRef="#ctx0" brushRef="#br0" timeOffset="95348.5">10443 2788 1227 0,'0'0'54'0,"5"-7"12"0,6 7-53 0,0-7-13 16,2 0 0-16,3-2 0 0,0 6 76 0,2-4 13 16,-2 2 3-16,5-4 0 0,0 7-60 0,6-5-12 15,-3-3-3-15,2 3 0 0,-2 0-17 0,2 0 10 16,-2-2-10-16,0-1 8 0,-3-2-8 0,0 5 0 16,0-4 0-16,1-3 0 0,-4-1-18 0,-2 4 1 0,2-1 0 0,-4 0 0 31,-4 0-15-31,1 1-4 0,-1-4 0 0,-4 8 0 0,-4 0 36 0,1-2 0 15,-3 2 0-15,0 5 0 0,0 2 0 0,-8 0 0 0,0 0 0 0,0 0 9 16,-2 0-9-16,2 2 8 0,-3 5-8 0,1-2 8 16,2 4-8-16,0-7 8 0,0 8-8 0,2 2 8 15,-1-1-8-15,-1 1 0 0,2 0 0 0,-2 2 8 16,3 2-8-16,0 1 0 0,-1-1 0 16,4 6 0-16,-1-8 0 0,3 2 0 0,3 1 9 15,-1-3-9-15,1-3 11 0,0 4-3 16,2-6 0-16,3-2 0 15,-3 0-8-15,3 0 0 0,0-5 0 0,3-2 8 0,-1-2-8 0,1-3 10 0,2 1-10 0,0-8 10 16,3 5-10-16,-3-2 0 0,3-6 9 0,0 4-9 0,0-6 0 0,0 3 0 16,-3-2 0-16,0 1 0 15,1 1 0-15,-1 3-12 0,0-6 12 0,-2 5-12 0,-3 1 12 0,2 4 0 16,-2-8 0-16,0 8 0 0,-3 0 9 16,1 3 4-16,-1-1 1 0,-5 5 0 0,0 0 25 0,0 0 5 15,0 0 0-15,8 0 1 0,-8 0-13 0,5 9-4 16,-5-9 0-16,5 5 0 0,-5-5-18 0,6 7-10 15,-4 0 10-15,1 3-10 0,0-8 0 0,-1 5 8 16,-2-7-8-16,0 0 0 0,0 0 0 0,0 0 0 16,0 0 0-16,0 0 0 0,0 0-15 0,0 0 4 15,8 0 1-15,-5-7 0 0,2 7 10 0,-2-2 0 16,2-5 0-16,-2-1 0 0,-1 1 0 0,4 0 0 16,-4 3 0-16,1-3 0 0,2 2 0 0,-2-2 0 15,0 4 0-15,-1 1 0 0,1-3 0 0,-3 5 11 16,0 0-11-16,0 0 12 0,5 0-12 0,1 0 12 15,-1 5-12-15,0-3 12 0,3-2-12 0,0 0 0 0,0 0 0 0,5 0 8 16,-2-2-8-16,2-3 0 0,3 3 0 16,0-7 8-16,0 2-8 0,2 0 0 0,-2-8 0 15,0 6 8-15,0-7-8 0,2 1 0 0,1 1 0 0,-1-2 0 16,-2 6-10-16,0 1 10 0,0-3-13 0,-6 1 5 16,4-4 8-16,-6 6-10 0,-3-5 10 0,0 7-10 15,-2 5 10-15,0-8 0 0,-6 5 0 0,0 5-8 16,-2 0 8-16,-3 5 0 0,-3 5 0 0,1-8-8 15,-3 5 8-15,-1 7 0 0,-1-5 0 0,-1 1 0 16,2 2 0-16,4-1 0 0,-3 1 0 0,2 0 0 16,3 4 0-16,0-2 0 0,3 3 0 0,0 4 0 0,-1-9 0 15,4 2 8-15,-1 2-8 0,3-1 0 0,3-1 10 16,-1-3-2-16,1 4-8 0,2-6 12 16,0-2-12-16,1 7 0 0,2-12 0 0,0-2 0 0,2 0 0 15,3 0 0-15,1-2 0 0,-1-3 0 0,3 1-16 16,0-3-5-16,-3 0-2 0,3-8 0 15,-3 1-13-15,0 5-4 16,0-8 0-16,-2 8 0 0,0-5 25 0,-1 5 5 0,-2-8 1 0,-3 5 0 0,3 3 21 16,-2 0 5-16,-4 1 1 0,4 1 0 0,-4 5 29 0,1-3 5 15,-3 5 2-15,0 0 0 0,0 0-15 0,0 0-3 16,0 0-1-16,0 7 0 0,0 0-20 0,0 3-4 16,0-3-1-16,-3 2 0 0,3 3-10 0,-2-5 10 0,-1 3-10 15,0-1 10-15,3 0-10 0,0-2 0 0,-2 0-10 16,2-7 10-16,0 0-22 0,0 0 2 0,0 0 0 0,0 0 0 31,0 0-12-31,0 0-1 0,8 0-1 0,-3 0 0 0,0 0 22 0,3-7 4 0,-3 5 8 0,1-5-13 16,2 0 13-16,0 0 0 0,-3 0 0 0,3-3 0 15,0 8 19-15,-3-5 0 0,3 2 0 0,0 1 0 16,-3-1 12-16,3 3 2 0,-3 2 1 0,1 0 0 16,2 0-18-16,-3 2-3 0,-2 7-1 15,2-2 0-15,-2 0-12 0,-1 8 11 0,1-8-11 0,-1 2 10 16,-2 0-10-16,3 6 8 0,-3-6-8 0,3 0 8 15,-3-2-8-15,2 5 0 0,4-2 0 0,-4-8-11 32,4 5-89-32,-4-2-19 0,4-1-3 0</inkml:trace>
  <inkml:trace contextRef="#ctx0" brushRef="#br0" timeOffset="95803.01">12076 2384 1616 0,'0'-17'72'0,"0"10"14"0,0 2-69 0,-3-4-17 15,3 7 0-15,-3-3 0 0,1 3 72 0,-4-6 12 16,4 6 1-16,-4-3 1 0,-2 5-47 0,3 5-10 16,-3-3-1-16,-2 6-1 0,2-6-27 0,0 10-19 15,0-1 3-15,-3-1 1 0,3 4 15 0,0 2-12 16,3 1 12-16,-3 4-12 0,3-2 12 0,0 4 0 16,2 1 0-16,3-3-9 0,3-2 9 0,-1 4 0 15,4-9 0-15,-1 3 0 0,3-1 0 16,0-1 0-16,2-1 0 0,4-3 0 0,-4-6 0 0,3 4 0 15,1-1 0-15,1-1 0 0,4-5 0 0,-1-4 0 16,1 2 0-16,2-10 0 0,0 3 0 16,0-5 0-16,-2 3 0 0,0-5 0 0,-1 2 0 15,1-9 0-15,-4 4 0 0,4 3 0 0,-6-9 0 0,3 6 0 16,-5-1 0-16,2-4 0 0,-8 4 0 0,3-4 0 0,-3 6 0 16,-2-1 0-16,-6 8 0 0,1-3 9 0,-4 1-9 0,-1 4 0 15,-4-1 9-15,-5 8-9 0,0 0 0 0,3 0 9 16,2 8 6-16,-4-1 1 0,-1 4 0 0,-3 1 0 15,3 0-16-15,0 7-16 0,0-1 3 0,3 4 1 16,-5-4 12-16,5 4 0 0,-1-4 9 0,4 4-9 16,2 1 28-16,2-4-1 0,-1 4 0 0,4-1 0 15,6 1 6-15,-3-4 2 0,5 2 0 16,3 3 0-16,2-13-4 0,4 4-1 0,1-1 0 0,4-5 0 0,-1 0-11 0,6-2-3 16,0-2 0-16,3-2 0 15,-1-6-16-15,3-2 10 0,3 3-10 0,-6-5 8 16,1-2-80-16,-1 2-17 0,-2-3-3 15</inkml:trace>
  <inkml:trace contextRef="#ctx0" brushRef="#br0" timeOffset="97715.5">16190 1283 2304 0,'-8'-7'51'0,"-3"-10"10"0,-5 3 3 0,3 0 0 0,0 7-52 0,-3-5-12 0,3 5 0 0,-3 3 0 15,3-6 10-15,-6 8-1 0,1 2 0 0,-3 0 0 16,-3 2-9-16,0 3 0 0,0 7 0 0,-2 4 0 16,-1-2-15-16,-2 10 5 0,3 2 1 0,-1 2 0 15,1 2 9-15,5 3-13 0,-1 5 5 0,1 2 8 16,3 2-10-16,2 8 10 0,3-6 0 0,2 6-9 16,0-3 9-16,6 0 0 0,3 0 0 0,2 2-8 15,2-4 8-15,6-3 0 0,3-4 0 0,2-5 0 16,3-3-18-16,8-4 2 0,-1-12 0 0,9 0 0 15,5-11-77-15,3-3-15 0,2-3-4 0</inkml:trace>
  <inkml:trace contextRef="#ctx0" brushRef="#br0" timeOffset="98390.31">16439 1751 345 0,'21'-38'15'0,"-11"19"4"0,4-2-19 0,-1-2 0 16,0-3 0-16,3-2 0 0,-3 2 324 16,0 5 60-16,1-5 13 0,-6 2 3 0,-1 5-313 0,-1 1-63 15,-4 6-12-15,-2-5-2 0,-5 10 2 0,0-2 0 16,2 4 0-16,-2 5 0 0,-6 0-12 0,6 5 0 0,0 4 0 15,-3-2 0-15,2 10-10 0,-1-1 10 16,1 3-13-16,1 5 5 0,0 4 8 0,-1-5 0 0,1 3 0 16,2 0 0-16,1 2 0 0,2-2-8 15,0-5 8-15,0-4 0 0,2 2 0 16,1-12-8-16,0 7 8 0,-1-5 0 0,4-2 0 0,-1-2 0 0,0-3 0 0,1-2-8 16,-1 0 8-16,3-7 0 0,2 5 10 0,1-5-10 15,0-7 0-15,2 4 0 0,3-6 0 16,-3-5 0-16,3 4 0 0,0 1 8 0,-3-1-8 0,-3 3 0 15,4 5 22-15,-4-5 2 0,-2 11 0 16,0-6 0-16,5 2 17 0,-5 2 4 0,-2 3 1 0,1 2 0 16,1 0-16-16,-2-5-3 0,-6 5-1 0,8 0 0 15,-3 0-10-15,0 0-1 0,-5 0-1 0,0 0 0 16,3 5-3-16,2-3-1 0,-5-2 0 0,3 5 0 16,-3-3-10-16,2 8 0 0,4-3 0 0,-6 0 0 15,0-5-12-15,0-2-4 0,0 12 0 0,2-10-1 16,1 8-38-1,-3-10-7-15,0 0-2 0,3 4 0 0,5 3-8 0,-8-7-3 0,0 0 0 0,2 3 0 16,6 1 21-16,0-4 4 16,-5-4 1-16,2 1 0 0,3-4 30 0,-3 3 7 0,3-8 0 15,-2 0 1-15,-4 3 30 0,3-3 5 0,1 0 2 0,-1 3 0 0,-2-1 33 16,-1-1 6-16,4 1 2 0,-4 3 0 0,-2 7 17 0,0 0 3 16,0 0 1-16,0 0 0 0,0 0-36 0,6 7-8 15,-1 3 0-15,0 1-1 0,0 6-15 0,-2-1-2 16,0 3-1-16,2 5 0 0,-2-1-17 0,2 1-8 15,-2-3 0-15,-3 2 8 0,2-6-8 16,4-1 0-16,-6 1 0 0,2-3 0 16,1-5 0-16,0 5-17 0,-1-11 4 0,1 4 1 15,-3-7-41-15,5 0-8 0,3 0-2 0,-3-7 0 16,1 0-3-16,2-5-1 0,2-5 0 0,-2 1 0 0,3-3 50 0,-3 0 17 0,2-9-12 16,1 7 12-16,-1 0 32 0,1 0 13 0,-6-5 3 0,6 9 0 15,5 3 4-15,-6-2 2 0,-2 9 0 16,0 0 0-16,3-3-15 0,-1 8-3 0,-2 2-1 0,0 0 0 15,3 2-24-15,-3 8-11 0,0-3 10 0,0 7-10 16,0-5 18-16,-1 12-2 0,-1 3-1 0,2-1 0 16,0-4-15-16,0 5 11 0,-3-1-11 0,0 1 10 15,0-3-10-15,1-2 0 0,-1 2-10 0,3-5 10 32,-5 1-74-32,5-3-9 0,-6-5-1 0</inkml:trace>
  <inkml:trace contextRef="#ctx0" brushRef="#br0" timeOffset="98592.08">17317 970 2948 0,'0'0'65'0,"0"0"14"0,-5 7 2 0,2 3 1 0,-2 4-66 0,2 2-16 0,-2 5 0 0,2-2 0 16,-2 5-73-16,0 6-19 0,-1 1-3 0,1-5-1 0</inkml:trace>
  <inkml:trace contextRef="#ctx0" brushRef="#br0" timeOffset="98800.02">17690 1128 2592 0,'0'0'230'0,"0"0"-184"0,0 0-37 0,0 0-9 15,0 0 84-15,-3 14 16 0,1-7 2 0,-1 9 1 16,-2 1-51-16,0 6-11 0,-3 3-1 0,-3 5-1 16,0 2-31-16,1 4-8 0,-1-4 0 0,1 7 0 15,-1 5 0-15,1-5 0 0,4 0 0 0,1 0 0 16,2 0-38-16,1-3-2 16,4-4-1-16,1 0 0 0,0-4-50 15,5-1-9-15,-3-7-3 0,3 2 0 0,2-6 14 16,-2-3 2-16,3-2 1 0,-1-5-626 0,1 0-126 0</inkml:trace>
  <inkml:trace contextRef="#ctx0" brushRef="#br0" timeOffset="98981.51">17465 1499 2797 0,'-8'-9'61'0,"8"9"13"0,3-7 2 0,2 0 4 0,3 4-64 0,5-1-16 15,6 1 0-15,2-1 0 0,3 4 18 0,5 0 1 16,-3 0 0-16,3 0 0 16,1 4-43-16,-1 3-8 0,5-4-1 0,3 1-1207 0</inkml:trace>
  <inkml:trace contextRef="#ctx0" brushRef="#br0" timeOffset="99675.72">18939 1560 2487 0,'-3'-7'55'0,"3"-7"11"0,-2 7 2 0,-1-5 2 0,-2-2-56 0,2 0-14 0,-5-2 0 0,3 6 0 15,-3-4 19-15,-3 5 1 0,1-1 0 0,-6 3 0 0,-3-2-20 0,-2 4 0 16,0 3 0-16,-3 2 0 15,3 2 0-15,0 5 0 0,0 3 0 0,-1-1 0 16,-1 5-10-16,4 7-2 0,1-2-1 0,-1 9 0 16,3 1 13-16,3-1 0 0,2 5 12 0,1-3-12 0,2 1 0 0,0-5 0 15,3 0 0-15,2-5 0 0,3 0 12 0,0-9-12 16,5 2 12-16,1-5-12 0,4-9 21 0,3 0-2 16,1-2-1-16,4-10 0 0,6 0 6 15,2-11 2-15,4-15 0 0,-1 3 0 0,2-3-26 16,-2-2 8-16,1-7-8 0,1 0 0 0,-7 3 0 0,3-8 0 15,-4-7 0-15,4 7 0 0,-1-2 0 0,1 0 0 16,-3 5 0-16,-1-8 0 0,1 3 0 16,-3 5 0-16,-2-3 0 0,-6 12 0 15,0 0-25-15,-5 10-4 16,0 11-1-16,-5-2 0 0,2 11 50 0,-7 3 9 0,2 7 3 0,-6 7 0 0,-2 7-20 16,-2 12-3-16,-3 7-1 0,-1 7 0 0,-2 5-8 0,3 4 8 0,0 5-8 0,0 0 8 15,-1 5 0-15,1 5 0 0,0-8 0 0,2 3 0 16,1-3-8-16,2-6 0 0,0-3 0 15,3 0-11-15,-1-7 3 0,4 0 0 0,2-7 0 0,0-5 0 32,0-5-46-32,0-11-9 0,2 2-1 0,4 0-1 15,2-4-16-15,2-3-3 0,1-7-1 0,5 0 0 16,2-2-25-16,3-10-5 0,1 5-1 0,4-3 0 16,-5-4 28-16,3 2 4 0,0-2 2 0,-3 0 0 0,3 2 104 15,0-4 21-15,-3 2 4 0,0 0 1 0,0 11 52 0,0-6 12 16,-5 2 1-16,3 2 1 0,-6 5-2 0,3 0 0 0,0 5 0 15,-3-3 0-15,-3 8-62 0,-2-3-13 0,3 0-2 0,-6 7-1 0,1-2-21 0,-6-1-4 16,-3 6-1-16,0-3 0 16,-5-2 13-16,0 2 3 0,-2 0 0 0,-1-2 0 15,1-5-24-15,-4 7 0 0,4-12 0 0,-3 5 0 0,-3-2 0 16,2-3 0-16,1-2 0 0,-3-2 0 0,3-3 11 0,-3-2-3 16,3 0 0-16,0-2 0 0,0-1-8 15,-1-4 0-15,4-2 0 0,2 2 0 16,3-5-58-16,-1-2-14 0,4 2-2 0,4-2-1072 15</inkml:trace>
  <inkml:trace contextRef="#ctx0" brushRef="#br0" timeOffset="100817.46">20804 1302 2948 0,'-10'-3'131'0,"10"3"26"15,0 0-125-15,0 0-32 0,0 0 0 0,0 3 0 16,2 11 12-16,-2-5-3 0,3 8-1 0,-3-1 0 15,-5 5-8-15,-1-2 0 0,1 5-10 0,-6 4 10 32,-2-2-34-32,3 7-1 0,-4-5 0 0,1 5 0 0,-3 0-15 0,3 0-3 0,0-5-1 0,0-2 0 15,-1-5 4-15,4-2 1 0,2 2 0 0,0-12 0 0,0 1 31 0,3-3 6 16,5-7 2-16,0 0 0 16,0 0 25-16,0 0 5 0,5-3 0 0,0-6 1 15,6-5 19-15,2-7 4 0,3 2 1 0,2-12 0 0,6 5-25 16,0-4-4-16,3-8-2 0,-1 8 0 0,-2-3-14 15,2 2 9-15,-5 5-9 0,1-4 8 0,-4 6-8 0,-2 1 10 16,0-1-10-16,-3 1 10 0,0 6-10 0,1 1 0 16,-4 2 0-16,-2 7 0 15,0-3 0-15,0 8 0 0,-3-3 0 0,-5 5 0 0,0 0 0 0,3 7-11 16,-6 7 3-16,3 0 0 0,3-2 8 0,-6 9 0 16,1-4 0-16,2 2 0 0,0 2 0 0,0 2 11 15,0 1-3-15,2 2 0 0,-2-3-8 0,3 1 0 16,-3-1 0-16,3 5 0 0,-3-4 0 0,2-5 0 0,4 7 0 0,1-12 0 15,1 2 0-15,3-4 0 0,0 0 0 0,2-5 0 16,3-5 0-16,0 3 0 0,2-5 0 0,1 0 0 16,-1-7 0-16,6-3 0 0,0-4 0 0,0 5 0 15,-1-8 0-15,-1-4 8 0,1 5-8 0,-2-8 8 16,-2 1-8-16,0 4 0 0,-1-2 0 16,-2-3 0-16,0 1 0 0,0 4 0 0,-3-2 0 0,-3 4 0 15,-4 1 0-15,-1-1 0 0,0-4 0 0,-5 7 0 16,-5 2 0-16,0 3 0 0,-3-3 0 0,0 10-11 15,-3-5 11-15,-2 4 0 0,3-1 0 0,-4 8 0 16,-2 1-8-16,3 0 0 0,0 2 0 0,0 2 0 0,-1-2 8 16,1 3 0-16,-3 6 0 0,3 5 0 0,0-4 0 15,-3 6 0-15,3 1 0 0,5 2 0 16,-3 7 0-16,6-3 0 0,5-2 0 0,0 5 0 16,3-7 0-16,2-2 0 0,3 4 0 0,2-9 0 0,-2 2 0 15,6-5 0-15,-1 1 0 0,0-8 0 16,0 1-28-16,-2-3-3 0,2-7-1 0,3 0 0 15,-3 0 0-15,3 0 0 16,0-3 0-16,0-6 0 0,2-3-16 0,-2 3-3 0,0-5-1 0,3-3 0 0,-1-2 32 0,-2-2 7 16,0 2 1-16,0 1 0 0,0-1 12 0,-3-2 10 15,0 2-2-15,-2 2 0 0,-1-4 13 0,1 5 3 0,-3 6 0 16,0-4 0-16,0 7 28 0,-3 0 7 16,0 5 1-16,-5 2 0 0,0 0-14 0,0 0-2 0,0 0-1 0,0 0 0 15,0 0-31-15,0 0-12 16,0 7 11-16,0-5-11 0,0 5 0 0,3 7 0 15,-3-11 0-15,0 4 0 0,0 7-10 0,0-2 10 0,0-5-8 16,3 0 8-16,-3 0 0 0,2 0 0 0,4-5 0 0,-1 3 8 16,0-3-16-16,0-2-4 0,3 0 0 0,0 0 0 31,0 0-12-31,0 0-4 0,0 0 0 0,0-2 0 0,0 2 13 16,3 0 3-16,-4-5 0 0,4 5 0 0,-3 0 12 0,0 0 0 0,0 7 0 0,2 0 0 15,-2 0 0-15,0-4 16 0,0 6-3 0,0 5-1 16,0 0 16-16,0-4 4 0,-3 4 0 0,1-5 0 15,2 8-20-15,-6-8-3 0,4 5-1 0,-4 0 0 0,1-7-8 16,-1 3 0-16,1-3 0 0,-3-7 0 0,0 0 0 0,0 0 0 16,0 0 0-16,0 0 0 15,3-7 0-15,-1-3 0 0,4-1 0 0,-1-1 0 0,-2-9 0 0,5 4 0 16,-6-2 0-16,4 1 0 0,-4-6 0 0,1 5 0 16,2 3-11-16,-2-1 11 0,-3-4 0 0,0 2 0 15,0 3 9-15,0 2-9 16,0 0 0-16,2 4 0 0,-2 1 0 0,3 2 0 15,0 0-106-15,-3 0-25 0,2 4-5 0,4-1-948 0</inkml:trace>
  <inkml:trace contextRef="#ctx0" brushRef="#br0" timeOffset="101230.08">23074 1041 2617 0,'-10'14'116'0,"4"-7"24"0,1 2-112 0,0 5-28 0,-3 5 0 0,3 9 0 16,-6-2 26-16,0 7 0 0,1 0 0 0,-3 5 0 15,-1-1-26-15,1 3-14 0,-3 0 2 0,0-7 0 16,-2 7-2-16,5 0 0 0,-3-2 0 16,5-5 0-16,-2 4-18 15,5-11-3-15,3 5-1 0,5-5 0 0,-3 2 28 0,6-12 8 0,2 3 0 16,3 0 0-16,5-3 52 0,0 1 18 16,3-5 3-16,0 2 1 0,3 0-5 0,-1-5-1 15,1 5 0-15,5-6 0 0,-1 1-38 0,7-2-8 0,1-5-2 0,4 8 0 0,-4-6-20 0,4-1 0 16,2-3 0-16,-3 0 0 0,-5 0 0 15,3 0 0-15,-5-3 0 0,-4-1 0 16,1-1-53-16,-5 0-9 0,2-2-2 0,-5-2 0 16,2 2-79-16,-5-3-16 0,1 1-3 0,-4-3-931 15</inkml:trace>
  <inkml:trace contextRef="#ctx0" brushRef="#br0" timeOffset="101413.89">23008 1038 2361 0,'-10'-14'104'0,"4"12"23"0,4-3-102 0,-1 3-25 0,0-3 0 0,3 5 0 15,0 0 128-15,0 0 21 0,8 0 4 0,0 5 1 16,3-5-100-16,5 2-20 0,0 3-4 0,2 4-1 16,3-2-29-16,6 5-12 0,-3-5 1 0,2 5 0 31,-2 0-179-31,2 4-36 0</inkml:trace>
  <inkml:trace contextRef="#ctx0" brushRef="#br0" timeOffset="101605.33">23064 1349 2973 0,'0'0'132'0,"0"0"27"0,0 0-127 0,0 0-32 0,0 0 0 0,0 0 0 15,10 0 43-15,1 0 2 0,2-3 1 0,0 3 0 0,6 0-36 16,-1 0-10-16,-2 3 0 0,5-3 0 16,3 0-87-16,0 2-21 0,0 3-5 0,0-5-750 15,-3 2-149-15</inkml:trace>
  <inkml:trace contextRef="#ctx0" brushRef="#br0" timeOffset="102014.97">23895 1015 2307 0,'-14'-10'102'0,"9"6"22"0,-3 1-100 0,0-1-24 0,0 1 0 0,0-1 0 16,0 1 59-16,0 3 6 0,-2 0 2 0,2 0 0 15,-3 0-48-15,3 3-10 0,-2 1-1 0,-1-1-8 16,3 4 0-16,-2 0 0 0,4 2 0 0,-4-2 0 15,4 7 0-15,-1-7 0 0,-1 5-12 0,2 2 3 16,1-4 9-16,-3 4-8 0,5-5 8 0,-2 5-8 16,3 0 8-16,-1-2 0 0,0 5 0 0,3 1 0 15,-2 4 0-15,2 6 0 0,-3-5 0 0,3 8 0 16,0-3 0-16,3 3 8 0,-1-3-8 0,1 5 11 16,0-7 2-16,-1 11 1 0,3-6 0 15,1 2 0-15,-4-3-14 0,4 1 0 0,-1 2 0 0,0-7 0 16,1-3 28-16,-4 1 4 0,1 2 0 0,-1-5 0 0,4 0-32 15,-4-2 0-15,4-5 0 0,-4 2 0 0,4-9 0 16,-1 3 0-16,-2-1 0 0,2-2 0 16,0 3-29-16,3-3-12 0,0-2-3 0,0-3 0 15,0-2-122-15,3-7-25 16,-4 4-5-16</inkml:trace>
  <inkml:trace contextRef="#ctx0" brushRef="#br0" timeOffset="102394.95">24069 1017 2188 0,'0'-12'195'0,"0"8"-156"0,-2-3-31 0,2 4-8 0,0 3 76 0,5-4 15 0,-3-1 2 0,4 0 1 16,-1 3-26-16,3-3-6 0,-3 5-1 0,3 0 0 16,-3 0-45-16,3 0-16 0,0 0 9 0,0 0-9 15,0 0 0-15,0 0 0 0,0 7 0 0,0-7 0 31,-3 7-49-31,3 0-3 0,0-4 0 0,-2 4 0 0,-1 0 32 0,3 0 7 16,-3 0 1-16,0 2 0 0,1 1 12 0,-1 4-9 0,-2 0 9 0,2 2-8 16,0 1 8-16,0 6 11 0,-2-4-3 0,2 12 0 15,-2-1 12-15,0 3 1 0,-1 0 1 0,1 2 0 16,-3 1 6-16,5 4 2 0,-5-3 0 16,0 6 0-16,3-8-30 0,0 5 0 0,-3 0 0 0,0-7 0 15,-3 4 0-15,3-6 0 0,-3-3 0 0,3 0 0 16,-2-2 0-16,-1-2 0 0,0-3 0 0,1-2 0 15,-4-3 16-15,4 1-2 0,-1-3-1 0,-2 0 0 16,2-7 5-16,0 2 1 0,-2-6 0 0,0 4 0 0,2 0 10 0,-2 0 3 16,0-5 0-16,-1-2 0 0,1 5-32 15,0-10 0-15,-3 5 0 0,0 0 0 16,3-2-90-16,-3-3-24 0,0 1-5 0,0-1-1 16,0-5-89-16,0 6-19 0,-11-22-3 0,9 7-1 0</inkml:trace>
  <inkml:trace contextRef="#ctx0" brushRef="#br0" timeOffset="102600.73">24781 1330 3168 0,'0'0'70'0,"0"0"14"0,5 5 4 0,0-1 0 0,1-1-71 0,-1 4-17 15,0 2 0-15,-2-4 0 16,0 2-71-16,-3-2-17 0,2 2-4 0</inkml:trace>
  <inkml:trace contextRef="#ctx0" brushRef="#br0" timeOffset="102726.08">24916 1650 2602 0,'0'0'116'0,"0"0"23"0,5 9-111 0,-2-2-28 0,2 0 0 0,-2 0 0 0,-1 0 56 15,-2 0 7-15,-2 3 1 0,-4-1 0 0,-2 1-42 0,1-3-8 16,-9 7-2-16,2-5 0 16,-4 5-219-16,-3-4-44 0</inkml:trace>
  <inkml:trace contextRef="#ctx0" brushRef="#br0" timeOffset="103772">23932 1269 403 0,'0'0'36'0,"0"0"-36"0,0 0 0 0,0 0 0 0,0 0 385 16,0 0 71-16,0 0 13 0,-6 0 3 0,-2 7-356 0,3-5-72 16,-3 8-15-16,0 1-2 0,-2-4-27 0,-1 3 0 15,3 4 0-15,-3-2 0 0,1 2 0 0,2-5 0 16,0 5 0-16,0-4 0 0,-2 4-24 16,4-7 2-16,1 5 1 0,-3-5 0 0,5 2-3 0,-5 3 0 15,6-10 0-15,-1 8 0 0,0-6 24 0,3-4-9 16,0 0 9-16,0 0 0 15,3 7 0-15,2-4 0 0,3 4 8 0,0 0-8 0,0-7 19 0,3 2-3 16,2-2 0-16,3 5 0 0,2-3-2 0,1 3-1 16,5-3 0-16,0 1 0 0,-1 1-13 0,-1-1 8 15,4 4-8-15,-2 0 0 0,-6-5 0 0,4 3 0 16,-4-3 0-16,-2 8 0 0,-3-6 0 0,0 3 0 16,-2-4 0-16,0-3 0 0,-6 9 0 15,3-4 8-15,-3-3-8 0,-2 5 0 0,-1-2 10 16,1-3-10-16,-3-2 10 0,0 7-10 0,-3-4 8 0,-5 4-8 0,3 0 0 0,-5 0 9 15,-1-5-9-15,0 3 0 0,-5 4 0 0,1-6 0 16,-7 4-8-16,4 0 8 0,-3 0-10 0,0-5 10 31,-3 5-32-31,0 3-1 0,3-3 0 0,0-3 0 0,2 1-27 0,1 0-6 16,2-3-1-16,0-2 0 0,3 0-126 0,2-2-26 16,-13-5-5-16,8 0 0 0</inkml:trace>
  <inkml:trace contextRef="#ctx0" brushRef="#br0" timeOffset="103952.07">23921 1318 1728 0,'8'-2'153'0,"0"2"-122"16,2-7-31-16,6 0 0 0,0 4 133 0,0-1 21 16,5-3 4-16,0 2 1 0,1 0-111 0,-1 3-21 15,-5 2-5-15,2-5-1 0,1 3-13 16,-3 2-8-16,-1-5 10 0,1 5-10 0,-2 0 0 0,-1 0-16 15,-3 0 1-15,1 5 1 16,-3-3-159-16,0 3-32 0,-3-5-7 0</inkml:trace>
  <inkml:trace contextRef="#ctx0" brushRef="#br0" timeOffset="105914.39">20291 2569 691 0,'0'0'61'0,"8"-4"-49"15,2-1-12-15,1 5 0 0,2-2 253 0,6-3 48 16,5-2 10-16,2 4 1 0,0 1-218 0,4-3-44 16,-1 3-9-16,5 2-1 0,-2-5 11 0,8 3 2 15,2 0 1-15,5 2 0 0,1 0-21 0,0 0-4 16,-3 0-1-16,2 2 0 0,4-2-28 16,2 2-15-16,2-2 2 0,3 0 0 0,1 5 13 15,-4-5 0-15,-2 0 0 0,5 0 0 0,6 0 0 0,-1 0 0 16,3 0 0-16,-2 0 0 0,-3 0 11 0,2 0 1 15,6-7 1-15,2 0 0 0,1 7 14 0,-1-7 2 0,-5 7 1 16,6-7 0-16,2-3-8 0,0 8-2 0,3-5 0 16,-3-2 0-16,-3 2 1 0,1-5 0 0,2 2 0 0,-3 3 0 15,-2-2-10-15,-5 2-3 0,-1 5 0 0,1-13 0 16,2 8 8-16,0 0 0 0,0-2 1 0,-5 7 0 16,0-10-7-16,0 9-2 0,-1-4 0 0,7 5 0 15,-4-3 13-15,1 3 3 0,-6 0 0 16,0-3 0-16,-2 5-24 0,-1 0 0 15,6 0 0-15,-3-2 0 0,-2-3 11 0,-6 5-3 0,-2-2 0 0,-1 2 0 16,1 0-8-16,-1-5 8 0,1 2-8 0,0 1 8 16,2-3 4-16,-5 5 0 0,-5-2 0 0,-1-3 0 0,-4 3-12 15,-1 2 0-15,1-5 0 0,-1 5 0 0,-2 0 0 0,-6-4 12 16,1-1-12-16,-1 5 12 16,3-2-12-16,-2 2 12 0,-1-5-12 0,-2 2 12 15,0-4-4-15,2 7-8 0,-2-7 12 0,-5 5-4 0,-1 2-8 16,1-7 10-16,-6 5-10 0,0-3 10 15,0 3 5-15,0-3 1 0,-2 3 0 0,0 2 0 0,-3-5-24 0,2 2-5 16,-2-4-1-16,-3 7 0 0,3-2 14 0,-2 2 0 16,-1-5 0-16,-2 3 0 0,2-3 0 0,-3 5 0 15,1 0 0-15,2-9 0 0,-2 7 8 0,0-3-8 0,2-5 0 0,-2 3 0 16,-1 5 14-16,1-12-4 16,0 4-1-16,2-4 0 0,-5 0-25 0,3-5-4 0,-1 3-2 15,1-5 0-15,-1 4 6 0,1-1 0 0,2-6 1 16,-2-4 0-16,5 9 7 0,-3-5 8 0,-2 1-13 0,2-1 5 15,1-4 8-15,-1 9 0 0,0-4 0 0,-2 2-8 16,2-5 8-16,-2 0 0 0,2-2 0 0,-2 2 0 16,-1-5 0-16,-2 1 0 0,0-3 0 0,0 0 0 15,0 5 0-15,-2-8 0 0,2 6 0 0,-3-3 0 16,3-5 0-16,-3 5 0 0,1-4 0 0,-1 4 0 16,3 0 0-16,-3 5 0 0,1 4 0 15,-4 1 0-15,4 4 0 0,-3 2-12 0,-3 1 12 16,0 4-12-16,-3 0 12 0,0-2 0 0,-2 7 0 0,-3-2 0 15,0 2 0-15,1 0-8 0,-1 0 8 0,0 2 0 16,0-2 0-16,-3 0-10 0,4 2 10 0,-4-4 0 16,1 6-8-16,-1-4 8 0,-2 0 0 0,-6 0 0 15,-2 0-10-15,5 2 10 0,-2 1-8 0,-3-3 8 0,-3 0 0 16,0-3 0-16,1 3 0 0,-4 0 0 0,-4-2 0 16,-14-8 0-16,-6 8 0 0,1-8 0 0,0 6 0 0,2-1 0 15,4 0 0-15,1-4 0 0,-4-1 0 0,2 8 0 16,-8-5 0-16,3 2 0 0,5 0 0 0,-3 0 0 15,3-2 0-15,0 0 0 0,-5 5 0 0,0-5 0 16,-3-3 0-16,3 8 0 0,5-5-20 0,-3-3 2 16,4 3 0-16,-9-2 0 0,0-3 18 0,0-2 0 15,0 4-8-15,-2 1 8 0,2-8 0 16,-3 8 0-16,-7-8 0 0,-1 3 0 0,1 2 0 16,0-2 0-16,-4 2 0 0,1-2 0 0,-8 5 10 0,3 1 6 15,8-3 0-15,-1 4 1 0,-5 4-17 0,1 1 8 16,2 2-8-16,2 0 0 0,9 0 0 0,2 4 0 0,-3-2 0 15,-2 5 0 1,3 0-19-16,2 0-10 0,3 0-3 0,2 8 0 0,6-8 32 0,-1 7 0 16,-4-5 13-16,2 3-4 0,0-3-9 0,3 5 0 15,2 2 0-15,3-1-11 0,6 1 11 0,1-4 0 0,-1 2 0 16,-1-5 0-16,0 12 0 0,1-12 0 0,4 13 0 0,-2-8 0 16,3 2 0-16,5 0 0 0,2-1 0 0,4 6-8 15,1-7 8-15,1 2 0 0,5 1 0 16,0-3 0-16,3 0 0 0,-3 0 0 0,0 0 0 0,6 2-8 15,-3-2 8-15,5-4 0 0,-6 11-9 0,4-7 9 16,-1 0 0-16,3 2-11 0,3-6 11 0,0 11-8 16,-1-7 8-16,1-5 0 0,3 5 0 0,-1 7 0 15,3-7-8-15,-3 3 8 0,3-1-8 0,-2 0 8 0,2-1 0 0,-3 6 0 16,3-5 0-16,-3 8 0 0,3-1 0 0,-5-4 0 16,0 7 0-16,-3 2 0 15,-3 26 0-15,3-14 0 0,3 0 0 0,0 0 0 0,-1 2-8 16,-2 5 8-16,6 2 0 0,-3 5 0 15,2 14 0-15,0 3 0 0,3 9 0 0,0 4 0 0,0 3 0 16,0 5 0-16,0 2 0 16,3-5 0-16,0 5 0 0,2 5 0 0,3-5 0 0,-3-5 0 0,3 3 0 15,-3-5 0-15,3-2 0 0,-2-5 8 0,-1-8-8 16,-3-8 8-16,4-3-8 0,-4-7 8 0,1-7-8 16,0-2 10-16,-3-8-10 0,2-4 0 0,1-2 0 0,2-10-8 0,1-3-1140 15</inkml:trace>
  <inkml:trace contextRef="#ctx0" brushRef="#br0" timeOffset="123440.57">6988 4032 1317 0,'-11'0'58'0,"8"0"13"0,1 0-57 0,-4 0-14 16,4 0 0-16,-1 0 0 0,1 0 42 0,-4 0 6 0,1 5 0 0,0-3 1 16,2-2-24-16,3 0-5 15,-5 0 0-15,5 0-1 0,-3 0-7 0,3 0 0 0,0 0-1 0,0 0 0 16,0 0-11-16,0 0 0 15,0 0 0-15,3 7-11 0,-3-7 11 0,2 3 0 0,4 4 8 0,-6-7-8 16,0 0 26-16,0 0 1 16,5 4 0-16,0-1 0 0,3-1 12 0,3 3 2 0,-3-3 1 0,5-2 0 15,-2 0 2-15,2 0 1 0,3 0 0 0,-3 0 0 16,3 5-6-16,0-5-2 0,-1 2 0 16,1-2 0-16,3-2-17 0,-3-3-4 0,0 5-1 0,0-2 0 15,-3-5 1-15,3 7 0 0,-1-7 0 16,4 7 0-16,-3-7-16 0,0 7 0 0,2-3 0 0,1 3 0 15,-3-2 0-15,-3 2 9 0,0 0-9 0,-2 0 12 16,-1 2-12-16,1 1-11 0,-3-3 3 0,-3 0 0 16,3 4 8-16,-3-1 0 15,-5-3 0-15,0 0 0 0,0 0 0 0,0 0 0 0,0 0 0 0,0 0 8 16,0 0-8-16,0 0-12 0,0 0 4 0,0 0 0 16,0 0-33-16,0 0-7 0,-8 0 0 0,0 0-1 15,3 0-155-15,-3 0-32 0,-8 0-5 0,3 4-2 0</inkml:trace>
  <inkml:trace contextRef="#ctx0" brushRef="#br0" timeOffset="123655.97">7213 4140 345 0,'0'0'15'0,"0"0"4"16,0 0-19-16,0 0 0 0,-6 7 0 0,4-4 0 0,2 6 332 0,-3-2 64 0,0 3 12 15,1 1 2-15,2 1-294 0,-6 2-60 0,4 3-11 0,-1 6-2 16,3-2-26-16,-3 5-5 16,-2 5 0-16,3-5-1 0,-1 4-11 0,3 3 8 0,-3-2-8 0,1-3 8 15,2 0-8-15,0-4 0 0,-3 4 0 0,3-2 0 16,0 0 0-16,0-7 0 0,0-1 0 0,3-1 0 16,-1-3-12-16,1-5-4 0,2 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5T16:18:22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15182 5156 1450 0,'0'0'64'0,"2"-4"14"0,-2-3-62 0,3 0-16 15,0 0 0-15,-1-1 0 0,4 1 48 0,-1 0 6 0,3-2 2 0,2 2 0 16,1 0-13-16,-3 2-3 0,5-2 0 0,0 0 0 0,1 0-29 0,2 5-11 16,2-5 0-16,3 2 9 15,3 3-9-15,3-6 10 0,-4 8-10 0,6-2 10 16,3-3-10-16,3-2 0 0,-1 5 0 0,0 2 0 16,-2 0 0-16,-3-2 0 0,3-3 0 0,0 5 0 0,-1 0 0 15,4 0 0-15,-3 0 0 0,2 0 0 0,-2 0 0 16,2 0 0-16,1-7 9 0,-4 7-9 15,1 5 21-15,-3-5 0 0,3 0 0 16,0-5 0-16,-1 5-8 0,4 0-1 0,2-2-1 0,-3-3 0 16,-2 2-11-16,5 1 8 0,0-3-8 0,-3 3 8 0,1-3-8 0,-6 1 0 15,5-1 0-15,-5 3 0 0,3-3 18 0,-3 3-2 16,6 2 0-16,-4 0 0 0,-1 0-16 0,1 2-19 16,-2-2 4-16,-2 5 1 0,5-3 14 0,-6 5 0 15,-5-5 0-15,3 5 0 0,-3 8 0 0,0-6 0 16,1 0 0-16,-4 5 0 0,1 3 0 0,2-1 0 15,-3-2 0-15,1 8 0 0,-3-4 13 0,0 4-1 16,-1-4 0-16,-1 6 0 0,-6-8-12 0,0 8-15 0,2-3 3 0,-2-2 1 16,-5 2 11-16,5-2 14 0,0 2-3 0,-3-4-1 15,-2 8-10-15,-1-1 0 0,-2-3 0 0,3 3 0 16,-1-6 0-16,-4 6 0 0,-6-3 0 0,3-2 0 16,5 2 12-16,-3-4-4 0,-5 4 0 0,3-2 0 15,-3-3 4-15,3 0 0 0,-9-1 0 16,4 1 0-16,-4 1 8 0,4-3 1 0,-3-5 1 0,-3 5 0 15,0-4-1-15,0 4 0 0,3-5 0 0,-3 8 0 16,0-6-21-16,-2 1 0 0,-4 0 0 0,-1 0-8 16,-4 4 8-16,-2-2 0 0,-3 3 0 0,0-1 0 15,3-2 13-15,-2-4-1 0,-4 6-1 0,1-2 0 16,-1-4-11-16,4 4 0 0,-6-5-10 0,0 3 10 0,2-3 0 16,-4 1 8-16,-1-3 1 0,-2-5 0 15,-1 10 13-15,3-10 2 0,-2 1 1 0,5 1 0 0,0-4-6 16,0 0-2-16,-3 0 0 0,1-4 0 0,-1 1-1 0,3-4-1 15,-5 0 0-15,2-2 0 0,3-5-15 0,0 4 0 16,-3-4 0-16,3-2 0 0,-8-1 0 0,3 1 0 16,-3-1 0-16,2 1 0 0,1-1 0 0,2 1 0 15,3 2 0-15,0 0 0 0,0-3 0 0,3 8 0 16,0-5 0-16,-1 4 0 0,1-4 0 0,-1 2 0 0,6-2 0 16,3 0 0-16,-3 5 0 0,5-5 0 15,-3 4 0-15,6-4 0 0,0-2 0 0,3 1 0 16,-1-1 0-16,3 0 9 0,3 1-9 0,0 6 8 15,2-7-8-15,1 1 8 0,2 4-8 0,2-3 0 0,1-3 0 16,2 1 8-16,1 2-8 0,2-3 0 16,2 1 0-16,1-1 0 0,0 1 0 0,5-1 0 0,0-2-9 15,-1 3 9-15,4-3 0 0,0 3 0 0,2-5-8 0,3-3 8 16,2 8 0-16,3-8 0 0,-2 8 0 0,2-6 0 16,0 6 0-16,0-1 0 0,3 1 0 0,0 0 0 15,0-1 0-15,-3 1 0 0,3 1-10 16,-3 1 10-16,3 5 0 0,-3-5 0 0,0 2 0 0,0 0-8 15,1 3-17 1,1 0-3-16,4-1-1 0,-1 3-694 0,-5 0-138 0</inkml:trace>
  <inkml:trace contextRef="#ctx0" brushRef="#br0" timeOffset="5278.21">19071 6386 1267 0,'-2'-4'112'0,"-4"-3"-89"16,1 4-23-16,0-4 0 0,-1 0 105 0,1 0 17 15,0-2 3-15,-1-1 1 16,1 3-78-16,0-2-15 0,2-3-3 0,-2 3-1 0,0-5-1 0,-1 4-1 16,1-2 0-16,0 1 0 15,-3 1-16-15,0-4-3 0,0 7-8 0,0-2 12 16,-3 2-12-16,4 0 0 0,-4 4 0 0,0 1 0 0,-2-3 0 0,0 10-16 15,-6-3 3-15,1 8 1 0,-3 1-8 0,0 1 0 16,-3 9-1 0,0 3 0-16,0 2 21 0,3 4-9 0,-3 3 9 0,6 5 0 0,-1 4 0 15,1-2 16-15,7 7-2 0,0 5 0 0,3 0 2 0,1-5 1 16,4 7 0-16,3-7 0 0,5-2-17 0,0-10 0 16,3 2 0-16,3-11 0 0,0 5 0 0,4-8 0 15,-1-6 0-15,2-1 0 0,-1 1 28 0,1-5-2 0,0-3 0 16,3-2 0-16,-1-5-26 0,1-2-12 0,-1 5 0 15,-2-10 1-15,3 3 11 0,-3-5 0 16,-1 0 8-16,1 0-8 0,-3-3-9 0,1 3-7 0,2-7 0 16,-3 5-567-16,3-5-113 15</inkml:trace>
  <inkml:trace contextRef="#ctx0" brushRef="#br0" timeOffset="5634.67">19320 6450 403 0,'0'0'36'0,"0"0"-36"0,0 0 0 0,0 0 0 16,5 5 399-16,-2 6 73 0,-1-1 14 0,1-1 3 15,2 5-368-15,1 0-73 0,-4-2-16 0,4 9-2 16,-1-2-18-16,-2 2-3 0,-1 3-1 0,1 2 0 16,-3-3-8-16,0 8 0 0,-3-5 0 0,1 2 0 0,-1-2 0 0,-2-3 0 15,-3 1 0-15,2-8 0 0,-2 5-9 0,1-4 9 16,-1-3 0-16,0-2 0 0,2-5 0 0,1 2 0 15,0-4 8-15,2-3-8 16,-2 5 25-16,5-7-1 0,0-7 0 0,0 0 0 0,0-2-4 0,5-5 0 16,-2-3-1-16,5-6 0 15,0-5-19-15,2-8 0 0,3 1 0 0,1-3 0 16,2 1-31-16,-1 4-3 0,1 2-1 0,0-2 0 16,0 3-5-16,3-1 0 15,-1 5-1-15,-2-4 0 0,0 6 19 0,0 1 4 0,0-1 1 0,-1 8 0 16,-1-1-1-16,-1 8 0 0,0-5 0 0,-2 7 0 15,2 4-30-15,-2 1-5 0,-1 2-2 0,-2 2-520 16,0 1-104-16</inkml:trace>
  <inkml:trace contextRef="#ctx0" brushRef="#br0" timeOffset="6472.71">19682 6643 1483 0,'0'16'65'0,"3"-9"15"0,-3 3-64 0,0 1-16 0,3 1 0 0,-1-5 0 15,1 7 60-15,2-7 10 0,-2 0 2 0,2-2 0 16,0 2-29-16,1 0-6 0,2-7-1 0,2 7 0 15,-2-7 0-15,3 0-1 0,-1-7 0 0,1 5 0 16,2-5-16-16,0 0-3 0,1 0-1 0,2-7 0 16,-3 2-15-16,0-2 0 0,3 0 0 0,-3-3 0 0,0 5 0 0,-2-2-8 15,-3-2-1-15,2 2 0 16,-2 0-18 0,-2 2-3-16,-4-2-1 0,4 4 0 0,-6-1 10 0,0 1 1 0,-3 1 1 15,-2 2 0-15,2 0 10 0,-5 0 9 0,0 4-13 16,-5 3 5-16,0 0 8 0,-3 0 0 0,0 3 0 0,0-3-8 15,0 7 8-15,-2 0 0 0,4 2 0 0,-1-2 0 0,-4 7 0 16,6-4 0-16,-3 6 0 0,3 1 0 16,-1-3 0-16,1 7 0 0,3-2 0 0,2 4 11 0,0-6-11 15,5 6 10-15,0-2-10 0,1 3 10 0,4-1-10 0,4 1 0 16,2 0 9-16,2-6-9 0,1 6 8 0,2-3-8 16,3-5 10-16,3 1-10 0,-1-1 0 0,6-1 0 15,0-4 0-15,5-4-10 16,0 0-35-16,3-4-7 0,2-3-2 0,0-3 0 15,-2-4-13-15,3 0-2 0,-6-2-1 16,0-5 0-16,-3 2 44 0,1-2 9 0,2-3 1 0,-5-4 1 0,2 2 110 0,-5-2 21 0,0-2 5 16,-5 6 1-16,-3-2-37 0,1-2-7 0,-6 7-2 0,0-2 0 15,-3-1-34-15,-2 3-7 0,-3 2-2 16,-3-2 0-16,3 7-4 0,-5-2-1 0,-1 2 0 16,-2 0 0-16,-2 7-12 0,-1 0-2 0,3-3-1 15,-2 6 0-15,2 1-13 0,-3-1 8 0,3 4-8 16,0 0 0-16,0 0 0 0,3 0 0 15,2-2 0-15,-2 2 0 0,2 7 0 0,3-7 0 0,0 2 0 0,0-2 0 16,0-7-10-16,6 7 2 0,-1-4 0 0,0 4 0 16,3-7 8-16,0 2-13 0,0-2 5 0,3 0 8 15,2 5-14-15,-2-3 5 0,2-2 1 0,-3 5 0 16,1-3 8-16,-3-2 0 0,0 0 0 0,2 0 0 16,4 0 0-16,-4 0-8 0,3 5 8 0,1-10-8 0,-1 5 8 15,-3 0 0-15,6 0 0 0,-5 0 8 0,2 0-8 16,-2 0 0-16,-1 0 0 0,4-2 0 0,-4-3 0 0,1-2 0 15,-1 5 0-15,1-5 0 0,-3 0 0 0,2 0 0 16,4-5 0-16,-4-2 0 16,3 0-14-16,1-3-4 0,-1 5-1 0,0-6 0 15,3-1-12-15,3-2-2 0,-6-3-1 0,5 1 0 16,-4-3 11-16,-4-5 3 0,3 1 0 0,-5 1 0 0,0-1 20 0,-2-1 13 16,-1 5-1-16,0-2-1 0,-5 5-2 0,3 4 0 15,-3-2 0-15,-3 9 0 0,3-2 38 0,-5 4 7 0,2 3 2 0,-2 3 0 16,0 4-11-16,-1 0-1 15,1 0-1-15,0 7 0 0,-3 7-15 0,5 2-4 16,-2 1 0-16,0 9 0 0,-1 4-11 0,4 1-2 16,-1 6-1-16,0-1 0 0,3 4-2 0,0-3-8 0,6 3 12 0,-1 5-4 15,-2-5-8-15,2-5 0 0,3 3 0 0,0-5 0 16,0 2 0-16,0-7 0 16,0 3-12-16,2-8 12 15,1-6-71-15,-3-1-6 0,2 1-2 0,-2-10 0 16,0 0-105-16,0-7-22 0</inkml:trace>
  <inkml:trace contextRef="#ctx0" brushRef="#br0" timeOffset="6642.82">20643 6304 2016 0,'-11'-5'179'0,"9"5"-143"0,2 0-36 0,0 0 0 0,0 0 154 0,0 0 24 0,0 0 5 0,5 5 1 16,5 0-111-16,4-3-21 0,2-2-5 0,2 5-1 15,1-5-26-15,4 0-6 0,-1-5-1 0,1 5 0 16,1 0-74-16,0 0-15 16,-3-2-4-16,0-3-728 0,1 5-147 0</inkml:trace>
  <inkml:trace contextRef="#ctx0" brushRef="#br0" timeOffset="7010.08">20963 6659 2206 0,'-5'7'98'0,"5"-7"20"0,2 7-94 0,4 0-24 0,2 0 0 0,-1-2 0 0,4 2 55 0,2 0 6 0,6-7 2 0,2 5 0 15,0-10-31-15,0 5-5 0,0-7-2 0,1 5 0 16,1-5-17-16,4-7-8 16,-3 4 8-16,0-4-8 0,-3 2 0 0,-3 1-12 15,1-6 0-15,-3 8 1 16,-3-5-13-16,0 2-2 0,-5 0-1 0,0 0 0 0,-5 1 12 0,2 1 3 15,-5 1 0-15,0-1 0 0,-5-1 12 0,2 6 12 0,-5-7-3 0,-3 5 0 16,-2 5 3-16,-3-5 0 0,-2 4 0 0,-3-1 0 16,-1 4-2-16,1 4 0 0,0-1 0 0,0 4 0 15,0 0 1-15,0 2 0 0,-1 1 0 0,4-3 0 16,-1 7-11-16,6 0 0 0,0-2 0 0,2 4 0 16,3-2 0-16,1 3 0 0,1 6 0 0,1-2 0 15,5 3 0-15,3-5 0 0,-1 4 0 0,4-2 0 0,1 3 0 0,4-5 0 16,2 4 0-16,3-2 0 15,8-2 0-15,-3-2 0 0,3-1 0 0,5 5-11 16,0-11-143-16,0 4-29 0</inkml:trace>
  <inkml:trace contextRef="#ctx0" brushRef="#br0" timeOffset="7897.22">22794 6556 518 0,'0'0'46'0,"0"0"-37"0,-3-7-9 0,3 4 0 15,0-1 304-15,-2-6 60 0,2 3 11 0,-3 5 2 0,3-8-237 0,0 3-48 16,0 0-10-16,0-2-2 0,0-3-40 0,0 3-8 15,0-5-1-15,0 2-1 0,-3-2-22 0,1 4-8 16,-4-4 0-16,1 5 9 0,2-5-9 0,-2 4 0 16,-3-4 0-16,0 7 0 0,0-2 0 0,-2 2 12 0,2 0-4 0,-3 4 0 15,1-4 16-15,-4 7 4 0,4 0 0 0,-3 5 0 16,-1-5-18-16,1 5-10 0,3 6 12 16,-4 1-12-16,1 2 0 0,0 3 0 15,0-1 0-15,2 5 0 0,-2-2 0 0,2 5 0 0,1-1 0 16,-1 1-9-16,3-1 9 0,-2 1 0 15,2-1 0-15,0 1 0 0,2-1 0 0,1-2-8 0,2-4 8 16,3-1 0-16,0 1 0 0,0-8 0 0,6 5 0 0,-4-7-8 16,4-4 8-16,2 1 0 0,0-1 0 0,-1-3 0 15,4-3 0-15,-3-1 0 0,3-3 0 0,-1 4 0 16,1-6 0-16,2-3 0 0,-2 5 0 0,-1-2 8 16,3-1-8-16,1 1 0 0,-4-3-11 0,1 0 11 15,-1 1 0-15,1 6 0 0,-3-7-8 0,0 10 8 16,0-5 0-16,-3 0 0 0,0 0 0 0,-2 7 0 15,2-3 0-15,-5 3 0 0,3-7 0 0,-3 7 0 0,0 0 25 16,0 0-1-16,0 0-1 0,0 0 0 0,0 0-23 0,0 0 0 16,0 10 0-16,0-6 0 0,0 3 0 0,3-2 8 15,-3 2-8-15,2 5 11 0,1-3-11 0,-1 1 0 16,4-1 0-16,-4 3 0 0,4-3 0 16,-1 1 0-16,0-3 0 0,3 2 0 0,0-2 8 15,0 0-8-15,0-4 8 0,0 4-8 0,-3-7 0 0,3 4 0 16,-2-1 0-16,1-3 0 0,1 0 0 0,0-3 0 0,0-1 0 0,0 1 0 15,-3-1 0-15,3 1 0 16,0-4-14-16,3 5 5 16,-3-5-199-16,0 0-40 0,10-7-8 0,-7 4-2 0</inkml:trace>
  <inkml:trace contextRef="#ctx0" brushRef="#br0" timeOffset="8354.59">23098 6509 2433 0,'0'0'108'0,"-5"0"22"0,0 0-104 0,-1 0-26 0,1 0 0 0,5 0 0 15,0 0 24-15,0 0 0 0,-5 0 0 0,5 0 0 16,-6 4-24-16,4-1 0 0,-4-1 0 0,1 3 0 16,3-3 0-16,-1 5-12 0,0 0 0 0,1 0 1 31,-4 3-14-31,4-1-3 0,-1 5-1 0,0-4 0 0,1 4 29 0,-4 2 0 0,6-2 0 0,-2 0 0 15,-1-2 0-15,-2 2 0 0,2 0 0 0,1-2 0 16,-1-5 12-16,3 3-12 0,0-3 12 0,0 0-12 0,0-7 8 16,0 0-8-16,0 0 0 0,0 0 0 0,5-7-14 0,0 0-6 15,1-3-2-15,2-4 0 16,-3 2-20-16,3-2-4 0,0-2-1 0,2-1 0 0,1 1 21 0,0-5 4 16,2 4 1-16,-3 1 0 0,-2 2 35 0,3 2 7 15,0-2 2-15,-1 4 0 0,1-1 27 16,-3 1 6-16,-3 3 0 0,3 0 1 0,-3 5-5 0,0 2-2 15,-5 0 0-15,0 0 0 0,8 2-21 0,0-2-4 16,0 7-1-16,0 0 0 0,0 3-4 0,0 4 0 16,-3-5-1-16,1 8 0 0,-1-3-19 0,0 2 0 0,1 5 0 15,-4-2 0-15,3-2 0 0,-2 4 0 0,0 0 0 0,2-5 0 32,-2 1-88-32,2-1-25 0,0-6-5 0</inkml:trace>
  <inkml:trace contextRef="#ctx0" brushRef="#br0" timeOffset="8921.79">19129 8169 1612 0,'0'-2'144'0,"0"-3"-116"0,0-2-28 16,0 5 0-16,8-8 118 0,0-2 18 15,0 3 3-15,5 2 1 0,3-9-114 0,0 6-26 0,0-4 0 16,0 0 0-16,2-3 0 0,-2 8 0 0,3-5 0 15,-1 5 0-15,-2 1 0 0,3-1 0 0,-1 2 0 0,1 7 0 16,-1 0 18-16,1 7-3 0,-1-5-1 0,1 10 0 16,-3 0 5-16,-3 2 1 0,0 0 0 0,-5 3 0 15,-3-3 4-15,1 2 0 0,-6 3 1 0,-3-3 0 16,-2 1 15-16,-3 4 2 0,0-4 1 0,-5 4 0 16,2-5-17-16,-5 1-3 0,3-1-1 0,0-2 0 15,-3-2-11-15,0 0-3 0,0-3 0 0,3-2 0 16,0 0-8-16,-3-2 0 0,5-5 0 15,-2 0 0-15,0-2 0 0,5-5 0 0,-3 0 0 0,6-3 0 0,-3-4 0 0,5 2 0 16,1-9-11-16,4 2 11 31,4-2-36-31,-4-5-1 0,6-2-1 0,3 2-702 0,5-4-140 0</inkml:trace>
  <inkml:trace contextRef="#ctx0" brushRef="#br0" timeOffset="9338.12">19783 7419 2073 0,'0'0'184'0,"0"0"-147"16,-3 5-29-16,1 2-8 0,-1-3 154 0,0 10 30 16,3 1 5-16,-2 3 2 0,2 6-111 0,-3 4-23 15,3 0-4-15,0 10-1 0,-5-5-24 0,5 7-6 0,-3-2-1 0,0 1 0 16,-2 1-21-16,0 8 8 16,0-4-8-16,-3-1 0 0,0 1 0 0,0-4 0 15,0 0 0-15,-3-5 0 0,1 3-16 16,2 2-5-16,-3-7-1 0,1-2 0 0,-4-3 22 0,4-2 0 15,-1-8 0-15,1 4 0 0,2-13 0 0,0 5 0 0,2-7 0 16,4-4 0-16,2-3 0 0,0 0 0 0,5-3 0 16,0-4 0-16,3-7-30 0,0 2-2 15,3-9 0-15,2 7 0 0,-2-10 20 0,4 8 12 0,-4 0-13 0,2-1 5 16,1 3 8-16,-1-2-8 0,0 8 8 0,-2-1-8 16,2 2 8-16,-3 5 0 0,4-3 0 0,-1 5 0 15,-3 0 0-15,4 5 0 0,-4-3 0 0,3 5-8 16,-2 0 8-16,-3 3 0 15,3 1 0-15,-3 1 0 0,-3 2 0 0,-3 3 9 0,-2-1-1 0,0 1-8 16,-2-3 8-16,-3 2-8 0,-3 1 0 0,0-1 0 16,0 1 0-16,0-3 0 0,-3 0-10 0,3-3 10 0,-2 4-16 0,-1-6 5 15,-2-2 1-15,2 0 0 16,-2 0-103-16,2-4-21 0,-2-3-4 0,3 0-595 16,-1 0-119-16</inkml:trace>
  <inkml:trace contextRef="#ctx0" brushRef="#br0" timeOffset="9674.31">19889 8176 518 0,'10'-5'46'0,"1"-4"-37"16,-1 2-9-16,1 5 0 0,0-5 370 0,2-3 72 15,-3-2 14-15,4 3 4 0,-4 2-301 0,4-2-60 16,-4-1-12-16,3 1-3 0,-2-3-50 0,-1 5-10 16,1-5-3-16,0 0 0 0,-3 3-21 0,0 2 0 15,-3-2 0-15,0 1 0 0,0 1-12 0,1 3-8 0,-4-1 0 0,-2 5-1 31,0 0-7-31,0 0-2 0,6 5 0 0,-1-1 0 0,-2 11 21 0,-1-6 9 16,1 5-8-16,0 7 8 0,-1-2 0 0,1 5 11 0,-3-1-1 0,2 10 0 16,-2 2 0-16,3 5 0 0,0 3 0 0,-1-3 0 15,1 4-10-15,-3-1 0 0,0-3 9 0,0 4-9 16,0-1 9-16,0 4-9 0,-3-3 12 0,-2-1-12 16,2 4 30-16,-4-7-1 0,1 0 0 0,-2 0 0 15,0-10 18-15,0 3 3 0,-2-9 1 0,-1-1 0 16,1 1-32-16,-1-8-7 0,0 1 0 0,1-6-1 15,-1-1-11-15,1-8 12 16,-1 5-12-16,1-9 12 0,-1-3-24 0,0 0-4 0,3-6 0 16,-2-6-1-16,-1 1-41 0,1-8-8 0,-1-2-2 0,3-11 0 15,0-1-82-15,0-11-17 0,0-15-3 16</inkml:trace>
  <inkml:trace contextRef="#ctx0" brushRef="#br0" timeOffset="9810.99">19968 7703 2098 0,'0'0'93'0,"0"0"19"0,0 0-89 16,0 0-23-16,8 0 0 0,-3 0 0 0,1 5 101 0,2-2 16 16,0-1 3-16,-1 5 1 0,1 0-71 0,0 0-14 15,-2 0-4-15,2 0 0 16,-1 0-61-16,1-2-13 0,0 7-2 0,-2-3-1089 0</inkml:trace>
  <inkml:trace contextRef="#ctx0" brushRef="#br0" timeOffset="9986.07">20325 8120 2746 0,'0'0'60'0,"3"2"13"0,5 5 3 0,0-5 1 0,-8-2-61 0,10 0-16 0,4 5 0 0,2-10 0 15,-3 5 0-15,3-7-10 0,-1-2 2 0,1 2 0 31,0-5-199-31,-3 0-39 0,3-4-8 0</inkml:trace>
  <inkml:trace contextRef="#ctx0" brushRef="#br0" timeOffset="10148.37">20463 7922 403 0,'-27'3'36'0,"14"4"-36"0,-5 2 0 0,-3-2 0 0,2 2 368 0,-2 6 66 16,2 1 14-16,3-2 2 16,-2 3-311-16,2-1-63 0,3 1-12 0,0-1-2 0,2 0-33 0,0 6-6 15,6-6-2-15,2 5 0 0,1-2-21 0,2 2 0 16,8-2 0-16,-3 5 0 0,8-3 0 0,1-2 0 15,4-3 0-15,6-2 0 16,0 0-57-16,2-4-7 0,3-3 0 16,3-5-1-16,0-2-164 0,-1-2-33 0,25-12-6 0,-14-1-2 0</inkml:trace>
  <inkml:trace contextRef="#ctx0" brushRef="#br0" timeOffset="10574.61">20976 8016 1450 0,'-2'-21'64'0,"2"14"14"0,2-2-62 0,1-1-16 0,-3-2 0 0,0 3 0 16,-3 2 147-16,3 0 26 0,-2-2 6 0,-4 1 1 15,1 8-58-15,-3-2-11 0,0 4-3 0,-3-2 0 16,1 8-60-16,-1-1-13 0,1 2-3 0,-1 5 0 16,-5-4-32-16,6 6 0 0,-6-2 0 0,5 3 0 15,-5 4 0-15,6-2 0 16,-1 2 0-16,1-2 0 0,2 4 0 0,5-2 0 0,-2 3 0 0,5-5 0 16,0 4 0-16,5-2 0 15,0-2 0-15,3-5 0 16,3-4-12-16,-1 1-10 0,4-6-2 0,2-5 0 0,-3 0-54 0,3-5-11 15,0-2-3-15,2-5 0 0,1-4-89 16,-1 0-19-16,6-1-3 0,0-6-1 0,7-1 95 16,-1-2 18-16,-1-2 4 0,-3-5 1 15,6 0 19-15,-6 0 4 0,1-2 1 0,-3 2 0 0,-1 0 158 0,-4 0 32 16,-1 3 7-16,-4-1 1 0,-1 5-10 0,-5 3-2 16,2-1 0-16,-4 3 0 0,-4 4-9 0,1 8-3 0,-3-5 0 0,-3 7 0 15,3 5-12-15,-5-6-4 16,0 16 0-16,-3-6 0 0,3 12-25 0,-6-5-6 0,3 8-1 0,-3 6 0 15,1 1-25-15,-1 6-6 0,1 8-1 0,2 2 0 0,2 0-20 0,1 5-4 16,0-3 0-16,5-2-8 0,-3 5 0 0,3-3 0 16,0-2-10-16,3-2 10 15,0-3-33-15,-1-4 1 16,3 1 0-16,1-1 0 0,-4-7-154 0,4-1-30 16,-1-6-7-16</inkml:trace>
  <inkml:trace contextRef="#ctx0" brushRef="#br0" timeOffset="10729.42">21045 7910 2977 0,'0'0'132'0,"0"0"27"0,-5 5-127 0,5-5-32 0,0 0 0 0,10 2 0 16,6 3 43-16,0-2 2 0,3 4 1 0,4-5 0 16,6-2-33-16,1 0-13 0,4 0 11 0,-2 0-11 31,-1-2-61-31,4-1-19 0,-1-1-3 0,3 1-803 0,8-2-161 0</inkml:trace>
  <inkml:trace contextRef="#ctx0" brushRef="#br0" timeOffset="12318.52">22783 7487 2977 0,'-5'-5'65'0,"-3"-2"14"0,-5 5 2 0,-3-5 3 0,3 5-67 0,-3-3-17 0,0-2 0 0,0 4 0 0,0-4 0 0,-2 5-9 16,2-3 1-16,-3 5 0 15,3 0-36-15,1 5-6 0,1-3-2 0,-2 8 0 16,1-3 0-1,1 7 0-15,1 2 0 0,0 1 0 0,0 6 42 0,-1 6 10 0,4-1 0 0,-1 9 0 0,1 3 0 0,4 8 9 16,-2 8-1-16,3 0-8 0,5 8 52 0,0 6 4 16,0-1 1-16,5 4 0 0,-2-1-13 0,5 6-4 0,-3-5 0 0,3 2 0 15,-2-4-32 1,1-8-8-16,-4-4 0 0,0-5 0 0,-1-4 8 0,1-6 0 0,0-6 0 0,-3-5 0 16,0-7-8-16,-3-3-11 15,0-6 3-15,-2-1 0 16,0-2-20-16,-3-4-3 0,-3-10-1 0,1 0 0 0,-6-3-25 15,0-4-6-15,-3-7-1 0,1-2 0 16,-6-10 25-16,0-2 5 16,1-5 1-16,-1-7 0 0,0 4-10 0,3-6-1 15,2 0-1-15,1 2 0 0,2-5 31 0,3 5 14 0,2 0-12 0,0 0 12 0,3 2 0 0,3 6 18 0,3 1-2 0,-1 3 0 0,6 0 16 16,-1 4 4-16,3 8 0 0,1-1 0 0,4 1-4 16,1-1 0-16,2 3 0 0,0 0 0 15,3-3 0-15,8 8 0 0,3-5 0 0,2 5 0 0,5-1-32 0,0 1 0 16,6-3 0-16,-3 5 0 15,-2 2-33-15,2 1-7 16,-3-4-2-16,0 8 0 0,-2-2-30 16,3 2-7-16,-1 0-1 0,-2 0 0 0,-1 2 40 0,-1-2 8 15,-4 8 2-15,-2-4 0 0,-3 1 30 0,0 2 0 0,-5-2 8 0,0 2-8 0,-6-3 32 0,1 4 0 16,-3-1 0-16,-3 0 0 0,-2-5-15 16,0 5-3-16,-3-7-1 0,0 7 0 0,-3 2-13 0,0-1-18 15,-2-1 4-15,0 0 1 0,-3 0 1 0,0 0 0 0,-3-3 0 0,3 4 0 31,0 3-15-31,0-6-2 0,0 2-1 0,1 0 0 16,1 3 21-16,-2-3 9 0,3-3-8 0,0 1 8 0,2 0 0 0,-2 2 0 16,5 0 0-16,-3-3 0 0,3 4 0 0,3-1 0 0,-1 2 0 0,1-2 8 15,-3-7-8-15,0 0 0 0,5 7 0 0,-5-7 0 16,0 0 0-16,6 2-8 0,2-2 8 0,-8 0-12 16,0 0 12-16,8-2 0 0,-3 2 0 0,-5 0 0 15,0 0 9-15,2-7-9 0,1 5 12 0,0-3-12 16,-1 0 8-16,-2 1-8 0,-2-3 0 0,2 4 0 15,0-4 0-15,-3 0-14 0,3 5 2 0,-3-3 1 16,3-2 11-16,0 5-12 0,0-5 12 0,0 0-12 16,0-1 12-16,0 6 0 0,3-5 0 0,0 5-8 0,-1-5 8 15,1 0 14-15,0 0-3 0,2 4-1 0,-2-2-10 0,2-4 0 16,0 2-10-16,1 0 10 0,1 2 0 0,1-2 0 16,0 0 0-16,3 0 0 0,-3-2-11 15,0-1 11-15,0-1-12 0,2 1 12 0,-2-4-20 16,0 5 2-16,3-6 1 0,-3 6 0 15,0-5-38-15,0 2-7 0,0 0-2 0,-1 3 0 16,1 0 25-16,0-5 5 0,3 6 1 0,-3 4 0 16,0-3 33-16,0 2 0 0,2-2 0 0,-2 5 0 0,3-5-9 0,-3 7 9 15,0-3 0-15,0-2-9 16,2 5-55-16,-2 0-12 0,0 0-1 0,0-2-1 16,0 2-37-16,-3 0-7 0,3 2-2 0,-2-2 0 0,1 0 85 0,-1 0 17 0,2 0 3 0,-3 8 1 15,3-8 91-15,0 0 19 16,2 4 3-16,1-1 1 0,-3-3 51 0,3 2 10 15,-4-2 3-15,4 7 0 0,-3-2-65 0,3-3-13 0,-3 7-2 0,-1-1-1 16,1 1-24-16,-2-2-5 0,-1 7-1 0,0-5 0 16,1 6-29-16,-4-6-7 0,1 7-1 0,-3-1 0 15,-3-6-12-15,1 7 9 0,-4-1-9 0,-2-6 8 16,3 5-8-16,-6-5 10 0,1 6-10 0,-1-6 10 16,1-2-10-16,-1 2 12 0,1-1-12 15,-4-1 12-15,6 0-3 0,-2-5 0 0,-1-2 0 16,3 5 0-16,0-5-9 0,6-5 0 0,-4 3 0 0,4-5 0 15,-1 0 0-15,6-3 0 0,-3-4 0 0,5 2 0 16,0-7 0-16,6 3-17 0,-1 0 4 0,6-3 1 16,0-2 12-16,3-3-11 0,-1 8 11 0,1-3-10 15,2 0 10-15,-3 2 12 0,-2 6-2 0,3-1-1 16,-1 3 23-16,-2 1 5 0,3 8 1 0,-1 0 0 16,1 0 1-16,-3 8 0 0,0-1 0 0,-1 0 0 15,-1 2-3-15,-4 5-1 0,1-2 0 0,-6 7 0 0,3-3-11 0,-8 3-1 16,0-3-1-16,0 6 0 0,-3-6-6 15,-2 1-2-15,3-1 0 0,-4 0 0 0,1-4 0 0,0 0 0 16,-1 0 0-16,1-8 0 16,2 4-41-16,1-1-8 0,2-7-1 0,0 0-1 15,0 0 4-15,0 0 1 0,0 0 0 0,5-7 0 0,3-1 7 0,0-1 1 16,3-5 1-16,-1-3 0 0,3 6 23 0,1-6 8 16,1-2 0-16,1 8 0 0,0-3 12 0,0-1 1 0,0 4 1 15,0-1 0-15,0 3-2 0,-3 1 0 16,-3 1 0-16,4 3 0 0,-6-1 20 0,2 3 3 15,-2 2 1-15,0 0 0 0,-3 0-36 0,-5 0-8 16,6 2 0-16,-6-2 0 0,5 5 0 0,-5-5 0 0,5 2 0 0,-5-2 0 31,0 0-30-31,6 2-8 0,-6-2-2 0,5 5 0 16,-5-5-26-16,5 2-6 0,0-2 0 0,1-2-1 16,-1-3-14-16,0 5-2 0,3-2-1 0,-2-5 0 15,1 7 44-15,-1-2 9 0,2 2 1 0,0 0 1 0,0 2 71 16,0-2 15-16,-1 7 2 0,4-5 1 0,2 10 25 0,-2-2 5 0,2-1 0 0,0 5 1 15,3-4-34-15,0 6-7 0,0-2-2 0,0-4 0 16,0 6-14-16,2-4-2 0,-5-3-1 0,6 1 0 16,-3-1-25-16,0-2 0 0,0 0 0 0,-1-7 0 15,1 7-128 1,-2-7-30-16,1-2-6 0</inkml:trace>
  <inkml:trace contextRef="#ctx0" brushRef="#br0" timeOffset="12857.45">20212 9623 2707 0,'-3'-15'240'0,"0"11"-192"0,1-6-38 0,-1 3-10 15,-2-2 107-15,2-5 19 0,-2 4 4 0,2-4 1 16,0 2-99-16,-5-2-19 0,3 0-4 0,-3 3-1 15,0-1-8-15,-5 2-11 0,0 3 3 0,0 0 0 32,-6 3-40-32,1-1-8 0,-9 5-2 0,6 5 0 0,-5-3 6 0,4 0 2 0,-4 12 0 0,2-4 0 31,3 4 17-31,-3 2 3 0,6 1 1 0,-1 4 0 0,3-2 29 0,0 4 8 0,3-2 1 0,5-2 0 16,0-5 3-16,3 3 0 0,0-1 0 0,7-2 0 0,1-4 0 0,5 6 0 15,2-4 0-15,6 0 0 16,3 4-12-16,2-2 0 0,3 3 0 0,0-1 0 0,2-2 0 15,3 3 0-15,0 4 0 0,0-2 0 0,-5 4 0 0,0 1 0 16,-3-1 0-16,-5 6 0 0,-3-1 0 0,-5-5 0 16,-5 8 0-16,-3 0 0 15,-5-6 8-15,-3 13 0 0,-8-5 0 0,0 0 0 16,-8 2-8-16,0 0 0 0,-2-4 0 0,-3 2 0 0,-3-10 0 0,-2 1 0 16,4-1 0-16,-1-6 0 0,2-3-22 15,-1-5 0-15,1-4 0 0,3-2 0 16,-1-6-194-16,1-4-38 0,0-7-8 15,2-2-2-15</inkml:trace>
  <inkml:trace contextRef="#ctx0" brushRef="#br0" timeOffset="13889.77">20040 9848 2073 0,'26'-7'184'0,"-10"5"-147"0,0-5-29 0,2 7-8 16,3-2 154-16,3-3 30 0,0 2 5 0,3-4 2 15,-1 5-134-15,0-5-26 0,1 0-6 0,-3-2-1 16,0-3-24-16,-3 2 0 0,0 1 0 0,-3 0 0 15,-2-6-27-15,-3 1 3 0,-2 5 0 0,-3-5 0 32,-3 4-50-32,-5-4-10 0,0 5-1 0,-5-5-1 0,0 4 27 15,-6 1 6-15,-2 0 1 0,-3-3 0 0,-2 5 52 0,2 7 13 0,-3-3 2 0,1 3 0 16,-4 3 28-16,4 1 5 0,-3 4 2 0,2 1 0 16,3 0-28-16,3-2-6 0,0 10 0 0,2-3-1 15,1 0-6-15,2-2-1 0,2 4 0 0,4 5 0 0,-1-2-8 0,3 2 0 16,0 3 0-16,3-5 0 15,5 4 0-15,-3-2 0 0,3-4 0 0,3-3 8 0,4 2 7 16,1-6 1-16,3-1 0 0,2-4 0 16,3-3-16-16,0-2-10 0,5-7 2 0,0-2 0 15,3-1 8-15,-1-4-8 0,-2-2 8 0,3-3-8 16,-5-2-35-16,-1 0-6 0,-5 2-2 16,6-2 0-16,-1 2-2 0,-2-2-1 0,0 4 0 0,-3 1 0 0,-2 2 40 0,-1-3 14 15,-2 6-9-15,0-1 9 0,-6 2 38 0,1 1 13 16,0 2 2-16,-4 0 1 0,-1 7 4 0,-6 0 1 0,0 0 0 0,0 0 0 15,5 7-3-15,-2 2 0 16,-6 3 0-16,3 0 0 0,-5 4-12 0,-1 1-4 0,-1 4 0 16,-4-2 0-16,-2 4-40 0,2-2 0 0,-5 3 0 15,3-5 0-15,2 4-17 0,1-4 4 0,-1-2 1 0,3-1 0 16,-2-4-3-16,4 0 0 16,1-3 0-16,3-7 0 0,-4 5 6 0,6-7 1 0,0 0 0 0,6-7 0 31,-1 5-16-31,3-12-2 0,2-3-1 0,6 1 0 15,-3-8-9-15,3-1-3 0,0-4 0 0,3 3 0 0,-1-4 20 0,1-3 4 0,-1 0 1 0,1 2 0 32,2-1-21-32,-5 1-4 0,0 0-1 0,0 8 0 0,-3-1 40 0,0 8 21 0,0 2-2 15,-5 4-1-15,0 1 10 0,0 4 3 0,-3 3 0 16,1 2 0-16,-1 2 7 0,-2 10 2 0,-1 0 0 0,1 2 0 16,-3 2-11-16,0 5-1 0,0 3-1 0,0 2 0 15,3 0-19-15,-3 4-8 0,0-6 0 0,2 4 8 0,1-2-8 0,2 0 10 16,0-3-10-16,1 1 10 15,4-8-10-15,1 5 8 0,-1-6-8 0,1-4 8 0,5-4-8 0,-3 0-9 16,3-4 9-16,0-3-13 0,-3-5 0 16,3-2 0-16,0-5 0 0,2 3 0 15,1-8-17-15,-1 1-3 0,-2-5-1 0,3 2 0 16,-6-2-6-16,3-3-2 0,-5 1 0 0,-1-1 0 16,-2-2-14-16,0 8-4 0,-3-4 0 15,1-1 0-15,-6 9 21 0,2-3 4 16,-4 8 1-16,-1 2 0 0,0 0 45 0,-2 0 9 0,0 7 1 0,-1 4 1 0,-2-1 30 15,1 4 5-15,-1 2 2 0,0 5 0 0,0 3-8 0,0-1-2 16,-3 5 0-16,3-2 0 0,0 2-17 0,3-2-3 16,0 2-1-16,2-4 0 0,0 4-28 0,6-4 0 15,0-6-11-15,2 3 11 0,0-4-26 0,1 2 2 0,4-5 1 16,1-5 0 0,-1 0-57-16,4-4-12 0,-1 0-3 0,3-5 0 15,0-1 3-15,-1-1 1 0,1-3 0 0,3 1 0 16,2-1 48-16,-2 0 10 0,4 0 1 0,-4 3 1 0,2-1 69 0,-2 3 14 0,-4 0 2 0,-1 0 1 15,-1 7 14-15,-3 0 3 0,1 0 1 0,-3 5 0 16,0 2 5-16,-5-2 1 0,-1 7 0 0,-2-3 0 16,0 0-25-16,-2 5-5 0,-1-4-1 0,0 6 0 15,-2-4-25-15,2 0-6 0,1 2-1 0,-4-5 0 16,4-2-3-16,-1 3-1 0,0-3 0 0,3-7 0 16,0 0-12-16,0 0 0 0,0 0-12 0,0-7 12 0,3-3-16 0,0 1 3 15,5-5 1-15,-3 0 0 16,3-3-7-16,3 1-1 0,2-1 0 0,0-1 0 15,3-1-49 1,0 0-11-16,-3-2-1 0,0 4-1 0,0 6-174 0,1-1-36 0,7-12-6 16,-8 15-475-16</inkml:trace>
  <inkml:trace contextRef="#ctx0" brushRef="#br0" timeOffset="14101.63">21839 9663 403 0,'0'0'36'16,"2"4"-36"-16,-2 3 0 0,3 5 0 0,0-7 422 0,-3 2 78 15,2 0 15-15,-2-7 3 0,0 0-359 0,3 5-72 16,-3-5-15-16,0 0-2 0,0 0-42 0,0 0-9 0,5 0-2 0,3 0 0 15,0-5-17-15,-3 5 10 16,6-2-10-16,-6-3 8 0,3 5-8 0,-2 0 0 16,-1 0-10-16,3 0 10 0,0 0-9 0,0 5 9 0,0-3-8 0,-1 7 8 31,1-2 0-31,-2-2 16 0,-4 0-3 0,6 2 0 0,-2 0 11 0,-4 0 3 0,4-5 0 0,-6-2 0 16,0 0-36-16,0 0-7 0,0 0-2 0,0 0-1167 15</inkml:trace>
  <inkml:trace contextRef="#ctx0" brushRef="#br0" timeOffset="14242.98">21960 9350 3063 0,'0'0'68'0,"3"7"13"0,0 0 3 0,-1 0 2 0,4 2-69 0,2 1-17 0,-3-3 0 0,3 7 0 16,-3-5-73-16,6 5-19 0,-3-4-3 0,5 6-1170 15</inkml:trace>
  <inkml:trace contextRef="#ctx0" brushRef="#br0" timeOffset="14504.43">22455 9634 403 0,'0'0'36'0,"-5"0"-36"16,-3-2 0-16,0 2 0 0,0-5 540 0,-2 5 102 15,-1-2 20-15,-2-5 4 16,-1 7-526-16,-1-7-106 0,-1 7-21 0,0 0-4 0,-3 0-23 0,3 0-5 16,1 5-1-16,-1-3 0 15,5 7-25-15,-2-2-6 0,5 0-1 16,0 7 0-16,0-2 39 0,3 0 13 0,2 0-9 0,0 9 9 0,3-5 30 0,3 1 11 16,0 6 3-16,2-6 0 0,3 6-10 0,3-1-2 15,2-4 0-15,5-1 0 0,1-3-32 0,2 0 0 0,3-5 0 16,2 1 0-1,1-5-64-15,2-3-19 0,-3-2-4 0,1 0-1084 16</inkml:trace>
  <inkml:trace contextRef="#ctx0" brushRef="#br0" timeOffset="14887.68">23709 9547 403 0,'-8'-16'36'0,"3"6"-36"16,-3 3 0-16,-2-7 0 0,-1 5 172 0,-2-1 28 16,-3-4 6-16,0 7 1 0,0 0-15 0,-2-2-4 15,-1 2 0-15,-2 4 0 0,0-1-43 0,0 4-9 16,2 0-1-16,1 7-1 0,-1-3-16 0,1 6-3 15,-1-1-1-15,0 5 0 0,4-4-66 0,-4 6-12 16,3 1-4-16,0 2 0 0,-2-1 0 0,5 4 0 16,-1 1 0-16,4 1 0 0,2 1-20 0,3 1-4 15,2 5 0-15,0-1-8 0,9 3 0 0,-4 0 0 0,6-2 0 16,0 2 0-16,5-3 0 0,1-6 0 16,-1-1 8-16,5-6-8 15,1-1-28-15,-1-9-10 0,1 0-2 0,2-7 0 16,5-2-28-16,1-5-7 0,2-7-1 0,3 0 0 15,2-3-109-15,1-6-23 0,2-3-4 0,0-5 0 16</inkml:trace>
  <inkml:trace contextRef="#ctx0" brushRef="#br0" timeOffset="16023.12">24096 9079 2826 0,'-8'0'62'15,"0"0"13"-15,-5 0 2 0,2 3 3 0,-5-3-64 0,0 4-16 0,0-1 0 0,0 1 0 0,-2-1 30 0,-1 6 3 0,1-2 1 0,2 7 0 0,0-4-34 0,0 4 0 16,3 5 0-16,0 2 0 16,0 2-19-16,2 1-10 0,0 2-3 0,1 4 0 15,2 3 20-15,0 5 3 0,0 4 1 0,3 5 0 0,2 5 8 0,0-3 0 16,3-2 0-16,0 0 0 16,3-4 0-16,0 4 0 0,5-7 0 0,-3 0 0 15,3-5 0-15,2-9 0 0,1 0 0 0,2-5 0 0,0-5-12 16,6-6 0-16,0-3 0 0,2-7 0 15,3-2-27-15,2-6-5 16,-2-1-2-16,2-5 0 0,1-3 22 0,-1-4 5 0,-5-2 1 16,3-1 0-16,-3-2 18 0,-5 3-10 0,0 4 10 0,-3-2-8 0,-2 0 8 0,-1 4 0 15,-4 1 8-15,-1 4-8 0,-2 0 46 0,-1 1 5 16,-4-1 1-16,2 7 0 0,-6-2 9 0,4 2 3 16,-4 5 0-16,-1 0 0 0,1 0-32 0,-2 5-7 15,0 4-1-15,-2-2 0 0,2 3-14 0,-3-1-10 0,-2 8 12 16,2-3-12-16,1 2 8 0,2-2-8 15,-3 1 0-15,6-4 0 0,-3 6 0 0,5-3 0 0,1-5-13 0,-1 5 5 16,3-4-4-16,3-3-1 0,-1 2 0 0,4-4 0 16,-1-3 1-16,6-2 1 0,-1 0 0 0,1-2 0 15,-1-5 11-15,1 0 0 0,2 0 0 0,-2 4 0 16,-1-4 0-16,4 0 0 0,-6 0 0 0,2-2 0 16,1 2 0-16,-3 4 0 0,0-4 0 0,-1 5 0 15,-1-3 0-15,-4 5 0 0,-2 0 0 0,0 0 0 16,6-2 0-16,-6 2 0 0,0 0 0 0,0 0 0 15,0 0 0-15,-6 2 11 0,4 8-3 0,-4-3 0 16,1 5-8-16,-3-3-11 0,3 0 3 0,0 1 0 16,-1 4-12-16,-2-5-1 0,3 3-1 0,3-2 0 15,-4-1-2-15,4-2 0 0,-1-5 0 0,3-2 0 16,0 7-12-16,0-7-4 0,0 0 0 0,0 0 0 16,8-2 16-16,0-5 4 0,2-2 0 0,4-3 0 0,-1-5 4 15,3 6 0-15,-3-4 1 0,5-1 0 0,4 2-5 0,-1-3-2 16,-3 3 0-16,-2-2 0 0,3 6 22 0,-3-4-9 15,-3 5 9-15,0-5 0 0,0 7 13 0,-2-3 10 16,-3 3 1-16,0 5 1 0,-3-3 26 0,0 3 5 16,-5 2 0-16,0 0 1 0,0 0-13 0,0 0-4 15,0 0 0-15,0 0 0 0,0 0-13 0,0 7-3 16,-2 0-1-16,2 2 0 0,-3-6-23 0,0 9 0 0,3-5 0 16,-2 2 8-16,-1 0-8 0,3-2 0 15,0 3 0-15,0-1 0 0,0-2 0 0,3 7 0 16,-1-4 0-16,1 2 0 0,0-3 0 0,2 0 0 0,0 1 0 15,3 2 0-15,0-3 0 0,0 0 0 0,0-2 0 16,3-4 0-16,-3 4 8 0,2-2 0 0,-2-3 0 16,-3 3 0-16,3-3-8 0,-2-2 8 0,-1 0-8 0,-5 0 8 15,5 0-16-15,-5 0-4 0,0 0 0 0,0 0 0 32,0 0-22-32,0 0-5 0,0 0-1 0,0 0 0 0,0 0 20 0,0 0 3 0,0 0 1 15,0 0 0 1,0 0-20-16,0 0-3 0,-2-7-1 0,-1 5 0 0,3-5 7 0,3-1 1 15,-1 1 0-15,1-2 0 0,2-5-4 0,0 4 0 16,1-4 0-16,2 5 0 0,0-5 36 0,2 2 0 0,-2-2 12 0,3 0-3 0,-1 0 15 16,1 2 4-16,-1-2 0 0,1 0 0 0,-3 4 9 15,0-4 3-15,0 5 0 0,0-1 0 16,-3 1-8-16,0-3-2 0,-2 10 0 0,0-5 0 0,-3 5-10 16,0-3-1-16,0 5-1 0,0 0 0 0,-8 0-8 0,2 7-2 15,-2 0 0-15,1 2 0 0,-1-2 20 0,0 3 3 16,0 4 1-16,0 0 0 0,2-5-32 15,1 6 0-15,3-4 0 0,-4 3 0 0,6-4 0 0,-2 4 0 16,4-5 0-16,-2 5 0 0,6-4 30 16,-4 2 0-16,3-3 0 0,1 0 0 0,2 1-17 0,0-3-3 15,0 0-1-15,2 2 0 0,1-4-9 0,-1 2-11 16,-2-2 3-16,3 2 0 0,-3-2 30 0,0 2 6 0,0-3 2 0,0 3 0 16,-6 0-30-16,4 0-15 15,-4-4 2-15,3 4 0 0,-5-2 21 0,0-1 5 16,0 3 1-16,0-2 0 0,-2-3-31 0,-1 5-7 0,1 1 0 15,-1-1-1 1,-2-5-7-16,-1 7-2 0,1-2 0 0,0 0 0 16,2 3-121-16,-5-3-24 0,0 0-5 0</inkml:trace>
  <inkml:trace contextRef="#ctx0" brushRef="#br0" timeOffset="16178.77">25117 9926 403 0,'0'16'36'0,"0"-6"-36"0,-3 2 0 0,-2-1 0 0,-3 3 649 0,3 3 123 16,-3-1 25-16,-3 1 5 15,-2-3-662 1,-6 2-140-16,-4 1-14 0</inkml:trace>
  <inkml:trace contextRef="#ctx0" brushRef="#br0" timeOffset="17441.47">19950 11130 518 0,'0'0'23'0,"0"0"5"15,0-7-28-15,-3 5 0 0,-2-5 0 0,2 0 0 16,3 4 288-16,0-6 52 0,3-3 10 0,-3 3 2 16,2-5-229-16,1 2-47 0,-3-2-8 0,3 0-3 0,2 2-31 0,-2-2-6 15,-1 0-2-15,3 7 0 16,1-3 13-16,-1 1 2 0,0 2 1 0,-2 0 0 0,2 0 9 0,-5 7 1 15,0 0 1-15,6 7 0 0,-1-3 7 0,-2 8 0 16,-1 2 1-16,1 10 0 0,-1 2-17 0,1 4-3 16,-6 3-1-16,3-2 0 0,-5 9-29 0,3-7-11 15,-1 4 0-15,0-6 9 0,-2 2-9 16,-3-5 0-16,3 0 0 0,-1-4 0 0,1-1 28 0,0 1 3 16,2-10 1-16,1-5 0 0,2 1-32 0,-3-3 0 15,3 0 0-15,0-7 0 16,0 0-24-16,3-3-12 0,-1-4-1 0,3-7-1 15,1 0 16-15,2-2 3 0,0-3 1 16,0-2 0-16,2-3 4 0,1 1 1 0,-1-3 0 0,1 0 0 0,-1-2 21 0,1 4 4 16,-3 1 0-16,3-1 1 0,-1 1-13 0,1 6 9 0,-3 1-9 15,2-1 8-15,-4 8 10 0,2-1 2 0,-3 3 0 0,0 3 0 16,3 1 9-16,-3 3 3 16,-5 0 0-16,6 3 0 0,-1 4-32 0,-2 2 0 0,2-2 0 0,-5 7 0 15,2-4 17-15,-2 6 4 0,0-2 1 0,3-4 0 16,-6 4-22-16,3-5 0 0,3 5 0 0,-3-7 0 15,0 0 0-15,0-7 0 0,0 0-8 0,0 0 8 16,0 0-24-16,5 3 1 0,1-6 0 0,2-1 0 16,0-6-1-16,0-4-1 0,5 5 0 0,-3-12 0 0,4 9 25 0,-1-9-10 15,0 4 10-15,0 1 0 0,-2-1 0 16,-1 1 0-16,1 2 0 0,0 0 0 0,-1 2 0 0,1 0 0 16,-6 7 0-16,3 1 0 0,-8 4 27 0,0 0 5 15,0 0 2-15,0 0 0 16,5 7-15-16,-2 2-3 0,0 1-1 0,-3 4 0 15,2 2 4-15,1 1 1 0,-3-3 0 0,-3 2 0 0,3 1-20 16,0 4 0-16,0-5 0 0,0 1 0 0,3-3-13 16,0-2 3-16,2 2 1 0,0-5 0 15,0-2-107-15,3 0-20 0,3-7-5 0,2 5-1064 0</inkml:trace>
  <inkml:trace contextRef="#ctx0" brushRef="#br0" timeOffset="18066.55">20735 10881 2746 0,'-8'5'122'0,"3"2"25"0,-5 0-118 0,2 2-29 0,0 5 0 0,0-4 0 15,0 4 67-15,3-5 7 0,-1 8 2 0,1-3 0 16,0 2-52-16,2 1-11 0,3 4-1 0,0-2-1 16,0 2-11-16,0-2 0 0,3 4 0 0,-1-2 0 15,-2 0 0-15,3-4-11 0,0-1 1 0,2-4 0 16,0 2-3-16,-2-4-1 0,2-3 0 0,3 0 0 15,-5 0 5-15,2-5 1 0,3-2 0 0,0 0 0 16,-3-2 8-16,3-5-8 0,5 0 8 0,-2-5-8 16,0-7-4-16,-1 3 0 0,3-1 0 0,1-6 0 15,-4 4-9-15,1-2-3 0,-1-3 0 0,1 1 0 16,-1 4 10-16,-2-2 2 0,-2 7 0 0,2 4 0 16,-3-2 12-16,-2 5-9 0,2 3 9 0,-5 4-8 0,0 0 25 15,0 0 6-15,3 4 1 0,-1 6 0 0,-2-1 12 16,3 5 4-16,-1 3 0 0,-2-3 0 0,3 2-30 0,0 1-10 15,-1-1 0-15,4 1 9 0,-4-1-9 0,4 1 0 16,-1-3 0-16,3-5 0 16,0-2-34-16,2-7-12 0,4 0-2 0,1 0-1 15,4-9-23 1,2-5-5-16,3 4-1 16,0-6 0-16,0-5 17 0,-1 4 3 0,-1-6 1 0,1 6 0 0,1-6 34 0,-3 6 7 0,1-2 2 15,-7 1 0-15,1 1 29 0,-2 1 5 0,-4 1 2 0,-2 6 0 0,-3 2 17 0,-2-2 3 16,0 9 1-16,-3 0 0 0,0 0 17 0,-3 0 4 0,-2 0 1 15,-3 7 0-15,0 0-7 0,-3 2-2 16,1 5 0-16,-4 3 0 0,-1 2-29 0,1 2-7 16,1-2 0-16,2 4-1 0,4-2-11 0,1 3-8 0,-2-5 12 15,3 4-12-15,2-2 0 0,1 0 0 16,2-2 0-16,-3-2 0 0,3-1 0 0,0-2 0 0,0-4 8 0,5 4-8 16,1-5 0-16,-1-2 0 0,0 0 0 0,3-4 0 15,-3 4 0-15,3-3 0 0,-2 1 0 0,-6-5 0 16,0 0 0-16,0 0-9 0,0 0 9 0,0 0 0 15,0 0-13-15,0 0 2 0,0 0 1 0,0 0 0 16,-6 5-2-16,-2-3 0 0,1 5 0 0,-4-2 0 16,-2 0-26-16,0-1-6 15,-3-1 0-15,-3 1-1 0,6-1-15 0,-3-3-4 0,0 4 0 16,3-4 0-16,0-4-87 16,2 4-17-16,3-7-4 0</inkml:trace>
  <inkml:trace contextRef="#ctx0" brushRef="#br0" timeOffset="18302.41">21677 10624 2948 0,'0'0'65'0,"6"8"14"0,-1-1 2 0,0 2 1 16,-2 3-66-16,-1 4-16 0,-2 1 0 0,0 1 0 0,0 11 28 0,0-3 1 16,-2 4 1-16,-1 3 0 0,1 0-30 0,-1 5 0 15,0 2 0-15,-2 4 0 0,5-1 0 0,-3 1 8 16,1-1-8-16,-1 4 0 0,0-7 0 15,1-7-16-15,2 4 1 0,-3-6 1 0,3-5-3 0,0 2-1 16,0-2 0-16,3-10 0 16,-3 1-27-16,2-3-6 0,1-5-1 0,0-4 0 15,-3-5-156-15,0 0-32 0</inkml:trace>
  <inkml:trace contextRef="#ctx0" brushRef="#br0" timeOffset="18454.24">21410 11010 2419 0,'0'0'215'0,"0"10"-172"0,0-3-35 0,0 7-8 16,5-5 203-16,3 1 38 0,3 4 8 0,5-7 2 15,2 0-193-15,6-5-38 0,5 5-8 0,3-7-2 16,2 0-10-16,1-2 0 0,2-10 0 0,-3 7 0 16,1-6-88-16,2 1-9 15,2-4-3-15,1 5-1288 0</inkml:trace>
  <inkml:trace contextRef="#ctx0" brushRef="#br0" timeOffset="18970.08">22807 10794 1555 0,'-13'2'68'0,"5"0"16"0,-3-2-68 0,1 8-16 0,-3-4 0 0,-1-1 0 15,-2 1 368-15,3 1 71 0,0 2 13 0,0-2 4 16,0-1-371-16,-1 4-73 0,4 3-12 0,-1-1-9 16,1-1-43-16,2 1-8 0,-3 4-1 15,3-5-1 1,0 5 5-16,3 3 1 0,-3-3 0 0,5 0 0 0,-2-2 38 0,2 4 8 0,3-2 2 0,0 3 0 16,0-3 16-16,3-5 3 0,2 8 1 0,3-6 0 15,0 1 32-15,3-5 6 0,2 3 2 0,0 1 0 16,6-1-36-16,2-8-6 0,0 5-2 15,-2-2 0-15,2-3-8 0,-3 1 0 0,1-3 0 0,-3 4 0 16,-6-1-9-16,1-3 9 0,-1 4-12 0,-4-1 12 16,-4 4-32-16,1-5 0 0,-6 5 0 0,-2 3 0 0,0 1 32 0,-3-1 0 15,-5-1 0-15,-1 5 0 16,-2-4-15-16,-2-3 4 0,-1 2 1 0,4-2 0 16,-1 0-82-16,0 0-16 0,0-4-3 0,5 1-1 15,-2-4-75-15,3 3-15 0,2-6-3 0,2-1-1 0</inkml:trace>
  <inkml:trace contextRef="#ctx0" brushRef="#br0" timeOffset="19613.16">23013 10862 2977 0,'0'0'65'0,"0"0"14"0,-2 7 2 15,-1 0 3-15,-2 0-67 0,2 3-17 0,-2-3 0 0,0 7 0 0,-1-3 23 0,-2 8 1 16,3-2 0-16,0 2 0 0,-3 4-5 0,3-2-1 0,-1-2 0 0,1 5 0 15,0-1-18-15,2-2 0 0,0-2 0 0,1 2 0 16,2-4 12-16,0-3 3 0,0-2 0 0,2-5 0 31,-2 2-38-31,6-2-7 0,-1-7-2 0,0 0 0 0,3 0 16 0,0-2 4 0,0-5 0 0,3-3 0 16,2-4 0-16,0 0 0 0,0-2 0 0,3-3 0 16,0-2-8-16,-3-3-2 0,6 5 0 0,-3-2 0 15,2-2 10-15,-2 6 1 0,-3 1 1 16,1-1 0-16,-6 3 10 0,-3 5 0 0,3-1 8 15,-3 6-8-15,-2-3 20 0,-3 7 0 0,0 0 0 0,0 0 0 0,0 0 13 16,-3 7 3-16,-2 2 0 0,0 5 0 0,-1-4-26 16,-2 8-10-16,3-1 8 0,0 2-8 0,-3-3 0 0,5 1 0 15,-2 1 0-15,2-6 0 0,-2 5 0 16,5-1 0-16,-3-4 0 0,3 0 0 0,3-5 0 16,2 0-16-16,0-3 4 0,3-1 1 0,0-6-9 0,6-1-3 15,-4-3 0-15,1-3 0 16,5-4-17-1,2 2-4-15,1-2-1 0,2-7 0 0,-3 2 17 0,1-2 3 0,2-2 1 0,-2-1 0 16,-4 5-23-16,1-2-4 0,0 5-1 0,3-8 0 0,-3 8 32 0,-3-1 7 16,3-4 1-16,-3 5 0 0,0 4 12 0,-2-2 10 15,-1 0-2-15,1 6 0 0,-6-3 13 0,3 4 3 16,-5-3 0-16,-1 6 0 0,1-3 31 0,-3 4 6 16,0 3 2-16,-3-7 0 0,1 7-18 0,2 0-3 0,-6 0-1 0,-1 7 0 15,-1 0-29-15,-3 3-12 0,3-1 8 0,0 7-8 16,0-1 0-16,0 1 0 0,-2 5 0 0,2 3 0 15,2 2 0-15,1-3 0 0,0 8 0 0,0 2 0 16,2 0 0-16,0 7 0 0,3 0 0 0,0 4 0 16,0-1 0-16,0 1 0 0,0-1 0 0,0 4 0 15,0 4 0-15,0-1 15 0,0 4-4 0,0-5-1 16,0-2-10-16,0-2 0 0,-2-3 0 0,2-2 0 16,0-2 0-16,-3-5 0 0,0 0 0 0,1-10 0 15,-1 1 0-15,-2-8-17 0,2-2 4 0,3-7 1 16,-3-4-90-1,3-3-18-15,-2-7-3 0,2-5-1076 0</inkml:trace>
  <inkml:trace contextRef="#ctx0" brushRef="#br0" timeOffset="19885.83">23551 10933 2476 0,'0'0'220'0,"0"0"-176"16,2 7-35-16,6 2-9 0,0-2 163 0,3 0 30 15,-3-2 7-15,2 0 0 0,1-1-158 0,2-1-32 16,-2 4-10-16,2-7 0 16,0 7-27-16,-2-5-10 0,2-2-3 0,-3 7 0 15,-2-2-25-15,-2 0-6 0,-1 2-1 0,0 4 0 16,-2-1 13-16,-3-1 3 0,-5 1 0 0,2 4 0 0,-2 0 70 0,-1-2 14 16,-7 2 4-16,3 0 0 0,-4 2-10 0,1-6-2 15,-3 6 0-15,3-4 0 0,-3-3-20 0,3 1-15 16,0-3 3-16,2-5 0 15,-2 5-90-15,2-7-18 0,1 0-3 0,2 0-616 0,0 0-123 16</inkml:trace>
  <inkml:trace contextRef="#ctx0" brushRef="#br0" timeOffset="20307.33">23810 10907 2343 0,'0'0'104'0,"0"0"21"0,0 0-100 0,0 0-25 16,0 0 0-16,5-7 0 15,-5 7 20-15,0 0 0 0,3 0-1 0,-3 0 0 16,2-7-74-16,-2 7-14 0,3-3-3 0,-3-1-1 31,0 4-27-31,3-3-4 0,-3 3-2 0,0 0 0 0,-3-7 65 0,3 7 13 0,0 0 2 0,0 0 1 16,0-2 57-16,0 2 11 0,0 0 2 0,0 0 1 0,0 0 20 0,0 0 4 16,0 0 1-16,0 0 0 0,0 0-31 0,0 0-5 15,0 0-2-15,0 0 0 0,0 0-10 0,0 0-3 16,0 0 0-16,0 0 0 0,0 0-1 0,0 0-1 15,0 0 0-15,3-5 0 0,-1 3-3 16,1-3-1-16,-3 5 0 0,3 0 0 0,-3 0 7 0,0 0 2 16,5-2 0-16,-5 2 0 0,0 0-23 0,0 0-18 15,0 0 3-15,5 2 1 0,1 5 14 0,-4 0 16 16,1 0-3-16,-1 3-1 0,1 6-12 0,-3-2 0 16,0 7 8-16,3 22-8 15,-6-10 0-15,0-19 0 0,1 0 0 0,-3 5 0 0,5 2-10 0,0-2-5 16,0 2-1-16,0 16 0 0,0 15 52 0,2 16 9 0,1 8 3 15,-1-6 0-15,-2-9-13 0,0-11-3 0,0-10 0 0,-2-3 0 16,-1-6-32-16,1-5 0 0,-1-5 0 0,0-2 0 31,1-3-19-31,-1-4-10 0,3-3-3 0,0-2 0 0,-3-4-96 0,3-3-19 16,0 0-4-16,0 0-853 0</inkml:trace>
  <inkml:trace contextRef="#ctx0" brushRef="#br0" timeOffset="20540.9">23966 10857 2941 0,'11'5'64'0,"-6"-5"14"0,3 5 2 0,-3-3 4 0,6 3-68 0,2-3-16 16,3 3 0-16,0-3 0 0,0 1 0 0,-1 1 0 16,-1-1 0-16,-1 1 0 0,0-1 8 15,-5 4-8-15,3-5 0 0,-6 5 0 16,0 0-48-16,-2 0-12 0,-1 3-4 0,-4 4 0 15,-1-5 0-15,-2 12 0 0,-3-4 0 0,-3 2 0 0,-5-3 52 0,3-2 12 16,-3 3 0-16,1-1 0 16,-4-2-28-16,6-4-4 0,-6-3 0 0,6 2-685 15,-3-4-138-15</inkml:trace>
  <inkml:trace contextRef="#ctx0" brushRef="#br0" timeOffset="20785.18">24215 10434 288 0,'0'0'25'0,"0"0"-25"0,0 0 0 0,2 7 0 16,1 2 603-16,2-2 115 0,-2 8 23 0,2-6 5 15,-2 5-552-15,-3 3-110 0,0-1-23 0,0 8-4 16,0-1-45-16,-3 10-12 0,1-2 0 0,-1 9 0 16,0 0 0-16,-2 7 0 0,0-7 0 0,2 7 0 31,-2-3-28-31,2-1-5 0,-2 4-1 0,2-3 0 0,-2-1 34 0,2-6 0 0,1-4 0 0,-1 0 0 15,3-9-23 1,0-1-7-16,0-6-2 0,3-3 0 0,-1-5-51 0,1-4-10 0,5-5-3 16,0-5 0-16,0-4-80 0,5-5-16 0,0-10-3 15</inkml:trace>
  <inkml:trace contextRef="#ctx0" brushRef="#br0" timeOffset="21293.3">24506 10916 2833 0,'0'0'62'0,"0"0"13"0,0 0 2 0,0 0 3 0,0 0-64 0,2 7-16 0,1 0 0 0,-3 0 0 0,0 3 47 0,-3-1 5 15,3 3 2-15,0-3 0 0,-2 1-37 0,-1 4-7 16,3-5-2-16,-3 8 0 0,1-8-8 0,-1 5-14 16,-2-4 3-16,2 1 1 15,3-1-40-15,0-3-8 0,0-5-2 0,0-2 0 16,3 7-17-16,-3-7-4 0,8 0-1 0,0 0 0 16,0-2-6-16,0-3-2 0,2-4 0 0,-2 2 0 15,3-7 50-15,-1 4 11 0,4-6 1 0,-4 2 1 0,3 2 27 16,1-2 17-16,-4 0-2 0,3-3-1 0,1 3 2 0,-1 2 1 15,3-2 0-15,-3 0 0 0,0 2-5 0,-2 1-2 16,-1-1 0-16,-2 0 0 0,0 3 23 0,0 2 5 16,-3 7 1-16,1-3 0 0,-6 3 27 0,0 3 6 0,2 8 0 0,-4 1 1 15,-1 5-26-15,0 6-6 16,-2 5-1-16,2 5 0 0,-4 7-20 0,-1 7-5 0,2 3-1 0,-2 4 0 16,3 2 14-16,0 5 4 0,0 3 0 15,-1 2 0-15,-2-3-20 0,0 1-3 0,-2-10-1 0,-1 2 0 16,1-2-8-16,-4 3 0 0,1-6 0 15,-3-1 0-15,3-10 0 0,-3-3 8 0,0-6-8 0,-2-5 8 0,2-5-8 16,-3-9-17-16,1 4 4 0,-1-9 1 31,3-7-16-31,-2-2-4 0,-1-5 0 0,1-7 0 0,2-5 24 0,0-5 8 16,6-4 0-16,-1 0-9 0,0-10 9 0,6 1 0 0,2 1 8 0,3-6-8 0,3 2 0 16,5 5 0-16,3-10 0 0,-1 10 8 0,3 0-8 0,3 2 11 15,3 2-11-15,2 5 12 0,0 0 16 16,0 5 3-16,3 0 1 0,3 5 0 0,-6 4-13 0,3 0-3 15,2 3 0-15,3 2 0 16,0 0-16-16,3 4 0 0,2-4 0 0,-10 7 0 0,3 0-9 16,-1-2-6-16,1 2-1 0,-1 2 0 15,-2-2-167-15,-3 0-33 0,-2 5-8 0</inkml:trace>
  <inkml:trace contextRef="#ctx0" brushRef="#br0" timeOffset="22160.54">20561 12642 1825 0,'0'0'80'0,"0"-9"18"0,0 7-78 15,2-5-20-15,1-1 0 0,0-1 0 16,2 2 56-16,0 0 7 0,1-2 1 0,2 1 1 16,-1 1 15-16,1 0 2 0,3 7 1 0,0 0 0 0,2 0-38 15,0 5-7-15,3 4-2 0,2 1 0 0,-2 6-10 0,0 6-2 16,-3-4-1-16,3 6 0 0,-5-1-11 0,-3 8-3 15,0 0 0-15,-3-6 0 0,-5 6 19 0,0-8 3 16,-3 6 1-16,-2-8 0 0,0 2-24 0,-3 1-8 16,0-10 0-16,0 2 9 0,0-1-1 0,3-6-8 15,-3-4 12-15,3-5-4 0,-1-5-8 0,4-2 0 16,2-2 0-16,-3-6 0 0,6-3 0 0,-3-6 0 16,5-4-12-16,-2-5 12 0,2 0-11 15,0-5 11-15,6-2-8 16,-3 0 8-16,0 0 0 0,2 0 0 0,3 8 0 0,1-1 0 0,1 2 0 0,-1 3 0 15,2 2 0-15,-6 2 0 0,6 1 0 0,-5 6 0 0,-1 1 0 16,1 2 0 0,-3 4-132-16,0 3-22 0,0 5-4 15,-8 2-891-15</inkml:trace>
  <inkml:trace contextRef="#ctx0" brushRef="#br0" timeOffset="23051.7">20892 12718 2246 0,'0'0'100'0,"0"7"20"0,0-3-96 0,2 3-24 0,1 0 0 0,2-2 0 16,-2-2 40-16,5-3 3 0,0 0 1 0,0-8 0 0,2 6-28 15,3-5-4-15,3 0-2 0,0-7 0 16,5 4-10-16,0-4 0 0,3 5 9 0,-3-7-9 0,-2 1 12 0,-1-1-1 16,-2-1-1-16,0 3 0 0,0-2-10 0,-3 6-9 15,-2-4 9-15,-1 7-13 16,-2-2 13-16,-2 2 0 0,-4 0 0 0,-2 4 0 0,0-4 16 0,-5 5-4 15,0-3-1-15,-1 3 0 0,-1 0-11 0,-1 2-11 16,-3 2 3-16,-2 0 0 16,-3-2-14-16,0 5-2 0,-5 2-1 0,2 3 0 0,-2-1 2 15,0 0 1-15,3 5 0 0,2 8 0 0,-3-4 22 0,6 6 0 16,0-1 0-16,2 1 0 0,0-1 17 0,4 3 11 16,1-2 3-16,1-1 0 0,5 1-11 0,0-3-3 15,3-2 0-15,2 2 0 0,0-4-17 0,6-1 8 16,-1-2-8-16,6-4 0 0,3-1 0 0,5-2 0 0,-1-7 0 0,6 0-9 15,1-7-7-15,-1 2-2 0,2-7 0 16,1-4 0 0,3 0 18-16,-4-1-12 0,-2-6 12 0,-2-1-10 0,-1-2 18 0,1-2 4 0,-1-3 1 0,3 5 0 15,-5-4 3-15,0 4 1 16,0 3 0-16,-6-1 0 0,-4 3 1 0,-4 2 0 0,1 5 0 16,-6 0 0-16,0 4 18 0,-5 3 3 0,-2 3 1 15,2 4 0-15,-8 0-17 0,-5 2-3 0,-1 0-1 16,1 5 0-16,0 3 9 0,-3 4 3 0,0 0 0 0,3 0 0 15,0 3-14-15,2-1-2 0,-2 3-1 0,5-3 0 16,-3 6-14-16,3-6 8 0,0-2-8 0,3-2 0 16,2 2 12-16,1-5-4 0,2-2-8 0,0-7 12 15,0 0-36 1,0 0-7-16,10-2-1 0,1-3-1 0,0-4 1 0,2 2 1 0,0-3 0 0,3 1 0 16,2-5 15-16,1 0 2 0,-1 2 1 0,4-2 0 15,-1 0 13-15,0-3 0 0,-5 8 0 0,2-5 0 0,1 4 13 0,-1 1-4 16,-2 2-1-16,-2 0 0 15,-1 0 0-15,0 7-8 0,0 0 12 0,-2 0-4 0,-3 5 9 0,0-1 2 16,-3 3 0-16,0 0 0 0,-2 3 10 16,2 4 3-16,-5-5 0 0,3 5 0 0,-3 1-20 0,0-4-3 15,0 3-1-15,0-4 0 0,0 2-8 0,-3-3-11 16,3-2 3-16,0-7 0 0,0 0 8 0,0 0 0 16,0 0 0-16,3-5 0 15,-1-4-74-15,4 2-13 0,-1-10-2 16,0 1-1-16,3-8-86 0,0 6-16 0,0-6-4 0,3-4-1 15,-3 4 80-15,2-9 16 0,1 1 3 0,-3-6 1 16,2 0 41-16,-2 3 8 0,0-3 1 0,0 1 1 0,-3 1 142 0,1 6 28 0,-4-1 5 16,4 5 2-16,-4 5 2 0,1 2 1 0,0 3 0 15,-3 4 0-15,0 3-38 0,-3 2-8 0,3 7-2 16,-5 0 0-16,-1 7-21 0,-2 2-4 0,1 3-1 0,-1 7 0 16,0 2-23-16,0 5-5 0,0 2 0 0,-3 5-1 15,6 2-19-15,0 5-3 0,-1 3-1 0,1-1 0 16,2-2-8-16,1 0 0 0,-4 7 0 0,6 0 0 15,0-2 0-15,3-3 0 0,0-2 0 0,-1 0 8 16,4-2-8-16,-1-8 0 0,3-2 0 0,0-4 0 16,2-3-24-16,4-4-1 0,-1-3 0 0,3-3 0 15,0-4-122-15,2-7-24 16,1 0-5-16,-1-2-949 0</inkml:trace>
  <inkml:trace contextRef="#ctx0" brushRef="#br0" timeOffset="23423.95">22921 12080 2718 0,'-13'14'120'0,"7"-7"25"0,-4 3-116 0,-3 4-29 0,-1 2 0 0,-2 1 0 16,3 6 75-16,0 3 9 16,5 2 1-16,-3 5 1 0,1 0-35 0,2 5-7 0,0 2-2 0,3 0 0 15,2 9-34-15,0-2-8 0,6 0 0 0,0 7 0 16,-1-6 0-16,1-1 0 15,5-5 0-15,-3 3 0 0,1-8-28 16,-1-4-2-16,-3 0 0 0,4-7 0 0,-1-5-34 16,0-4-6-16,-2-1-2 0,2-9 0 0,-5-7-105 15,0 0-22-15,3-9-4 0,2-8-1 0</inkml:trace>
  <inkml:trace contextRef="#ctx0" brushRef="#br0" timeOffset="23629.85">22521 12539 3171 0,'-18'28'140'0,"10"-16"30"0,-3 7-136 0,3-1-34 0,0-1 0 0,3-3 0 0,2-5 23 0,6 1-3 0,2-3 0 0,6-2 0 0,-3-3-20 0,5-2 0 16,3 0 0-16,0-7 0 0,2 0-15 0,4-3-1 16,4 3 0-16,1-4 0 15,4-1-20-15,1 0-4 0,-3 0 0 0,0 1-1 16,0-1-18-16,0 2-3 0,-2 1-1 0,-1 0 0 15,-4-3-71-15,-1 10-14 0,0-6-4 0,-5 1-942 0</inkml:trace>
  <inkml:trace contextRef="#ctx0" brushRef="#br0" timeOffset="24402.83">23088 12539 2602 0,'0'0'57'0,"-3"7"12"0,0-2 3 0,3-5 1 0,0 0-58 0,0 4-15 0,0-4 0 0,0 7 0 16,0-7 35-16,0 7 4 16,3 0 1-16,0 3 0 0,-3-3-29 0,2 7-11 0,3-2 8 0,-2 2-8 15,0 2 13-15,-1 1-2 0,4-3-1 0,-1 7 0 16,-2-4 0-16,-1-1 0 0,1 1 0 0,0-1 0 16,-1-2 16-16,1-4 3 0,2-1 1 0,-2-2 0 15,-3-7-22-15,0 0-8 0,5 0 0 0,0 0 0 16,6-7-36-16,-3-2-14 0,0-6-2 0,2-1-1 15,1-3-55-15,2-2-10 16,0-5-2-16,1 3-1 0,-4-1 49 16,1 1 11-16,2-1 1 0,-2 3 1 0,-3 4 39 0,0 1 7 15,-3-1 1-15,3 8 1 0,-3 2 75 16,-2 0 14-16,-1 0 3 0,-2 7 1 0,0 0 19 0,0 0 4 0,0 0 1 0,0 0 0 0,0 0-66 16,0 0-12-16,0 0-4 0,-2 7 0 0,-1-2-24 15,0-1 0-15,1 3 0 0,-3 3 0 0,-1 4 0 0,1-5 0 0,0 3-14 16,-1 0 5-16,1 2 9 0,0 2-8 15,-1-1 8-15,1-1-8 0,3-3 8 0,-1 4 0 16,3-1 0-16,3-3 0 0,-1 3-8 0,1-4 0 0,2-3 0 16,0 2 0-16,3-4 8 0,-2-3 0 15,4-2 0-15,-2 0 0 16,3-2-37-16,-1-7-6 0,4-3-1 0,-1-5 0 16,0-6 10-16,3-1 2 0,0 1 0 0,0-3 0 15,2-5-116-15,3 1-22 0,0 2-5 0,-2-8-1 16,2 3 92-16,-2 1 19 0,-1-1 3 0,-2 2 1 0,-3 3 33 0,1 4 8 0,-1 1 0 0,-3 6 1 15,-2 6 67-15,-2-1 12 0,-6 2 4 0,0 10 0 16,0 0 67-16,0 0 13 0,-6 10 4 0,1-3 0 16,-3 9-32-16,0-2-7 0,0 10-1 0,3-1 0 15,-3 3-60-15,-3 5-13 0,3 2-3 0,1 4 0 16,-1 3 0-16,0 0-1 0,0 7 0 0,0 8 0 16,0-6-31-16,5 7 8 0,-2 3-8 0,2 0 0 15,1 4 0-15,2 6 0 0,-3-3 0 0,3 4 0 0,0-6 0 0,-5 4 0 16,5 0 0-16,-6 3 0 0,1-8 0 15,0 1 0-15,-1-1 0 0,1-9 0 0,-3 0 0 0,3-4-16 16,-3-3 3-16,3-7 1 0,-1 0 12 0,4-10 16 16,-3 1-3-16,-1-8-1 0,1-6-12 0,2-1 0 15,1-2 0-15,-1-4 0 16,3-3-29-16,-3-5-9 0,3-2-2 16,0 0 0-16,0 0 12 0,-5-2 1 0,2-5 1 0,1 0 0 15,-1 0-19-15,3 2-4 0,-3-7-1 0,3 3 0 16,0 2 18-16,0-3 3 0,0 1 1 15,3-3 0-15,-3-4 8 0,3-3 3 0,-3-2 0 0,2-3 0 16,4 1-65-16,-4-1-13 0,1-9-2 0,2 3-1 16,1-3-98-16,-4-5-20 0,4-11-4 0,-1 2-1 0</inkml:trace>
  <inkml:trace contextRef="#ctx0" brushRef="#br0" timeOffset="24988.07">23519 12910 115 0,'10'-47'0'0,"-4"24"10"0,-1-3-10 0,0-5 0 0,3-1 0 0,3-1 0 0,-1 0 478 0,4-3 94 0,-4 11 18 0,3-6 4 16,3 7-414-16,-2 8-84 0,-1 0-16 0,-3-1-3 15,4 3-21-15,-4 7-5 0,1 0-1 0,-3 4 0 16,0 3-22-16,0 0-5 0,-8 0-1 0,7 3 0 16,1 9-8-16,-5-1-2 0,2 3 0 0,-2 3 0 15,0 6-12-15,-3 6-10 0,-3-1 2 0,0 2 0 16,1 1 8-16,-4-5-8 0,-2 4 8 0,1 1-8 16,-4-7 8-16,0-1 0 0,-2-4 8 15,3 2-8-15,-1-7 0 0,-2-2 0 0,-3 2 0 0,0-5 0 0,3-1-16 0,0-1-7 16,2-5-1-16,-2-2-1 15,2 5-56 1,1-10-11-16,2 5-3 0,0-2 0 0,0-1 50 16,5-1 9-16,-2-6 3 0,5 3 0 15,5-7 17-15,0 5 3 0,6-1 1 0,0-4 0 0,4 0 25 16,4 4 6-16,2-4 1 0,3 3 0 0,5-3 29 0,0 6 7 0,-2-1 0 0,2 0 1 0,-3 2-32 0,3 0-6 16,0-1-2-16,0-1 0 0,6 2 24 15,-1 0 5-15,1-2 1 0,-4 1 0 0,4-6-31 0,-6 5-7 16,-3-5-1-16,1-3 0 0,-6 1-8 0,0 2 8 15,-2-3-8-15,-3 1 8 0,-3-1-8 0,0 3 0 16,-5 3 0-16,0-4 0 0,-3 1 0 0,-2 5-17 16,-3-5 4-16,0 2 1 15,-3 0-16-15,-5 3-4 0,0 2 0 16,-2-3 0-16,-3 3 16 0,-1 0 4 0,-4 5 0 0,-3 0 0 0,-3 2 12 0,0 4 0 16,-2 3 0-16,-1 0 0 0,3 8 0 0,0-4 0 0,1 3 0 0,1 3 10 15,4 4 24-15,5-2 5 0,-1 4 1 16,4 1 0-16,2 6-16 0,5-4-4 0,3-2 0 15,3 4 0-15,0-2 20 0,5-3 3 0,2 1 1 16,6-8 0-16,0 1-24 0,2-1-5 0,4-2-1 0,1 1 0 16,4-6-6-16,-3 0 0 0,2-2-8 0,-2-2 12 15,0-2-12-15,-3-6 8 0,-3-2-8 0,4-2 0 32,-4 3-58-32,1-8-18 0,-1 3-3 0,1-6-772 0,-1 4-154 0</inkml:trace>
  <inkml:trace contextRef="#ctx0" brushRef="#br0" timeOffset="25108.93">24630 12894 3355 0,'3'33'74'0,"-3"-12"15"0,-3 3 3 0,0-6 2 0,-2 4-75 0,2-8-19 0,1-3 0 0</inkml:trace>
  <inkml:trace contextRef="#ctx0" brushRef="#br0" timeOffset="26029.65">23265 12537 2178 0,'0'0'48'0,"0"0"9"0,0 0 3 0,0 0 1 0,0 0-49 16,0 0-12-16,-5 2 0 0,5-2 0 0,-6 5 0 0,1-3 0 0,0 5-12 0,-1 0 12 15,4-5-10-15,-4 10 10 16,-2-2-8-16,3-1 8 0,3 7 55 0,-4 1 16 0,1-1 3 0,0 6 1 15,-1-1 7-15,4 0 2 0,-4 9 0 0,4-1 0 16,-1-1-42-16,-2 7-8 0,2 0-2 16,1 3 0-16,-1 0-24 0,-2 2-8 0,2-5 0 15,-2 5 0-15,-1-2 11 0,1 2-2 0,-3-3 0 0,3-4 0 16,-3 0 11-16,0-2 1 0,0 2 1 0,0-3 0 16,-2 1-22-16,2-5 0 0,0 4 0 0,-3-6 8 15,6 6 0-15,-3-6 0 0,0-5 0 0,3 4 0 16,-3-2-8-16,2-2 8 0,1-5-8 0,0-4 8 15,-3 4-8-15,5-5 0 0,-2-2-8 0,0 0 8 0,-1 0-12 0,1-4 4 16,0 4 0-16,-3-3 0 0,3-1 8 0,-3-3 0 16,0 0 0-16,0 0 0 0,-3-3 0 15,3-1 11-15,-2 4-3 0,2-7 0 0,-3 0-8 16,1 2 0-16,2-7 0 0,-3 3 0 0,3-5 0 0,0-3 0 16,0 1 0-16,0-1 8 15,3-2-8-15,0-2 0 0,-1-2 0 0,4-1 0 0,2 1 0 16,-3-1 0-16,0 1 0 0,3-1 0 0,3 1-11 0,0 6 11 15,-1-6-8-15,6 4 8 0,-5-2 0 0,5 4-10 16,2-4 10-16,4 4 0 0,-4 1 0 0,4 0 0 16,-1-1 12-16,-3 3-3 0,6 2-9 0,-3-2 0 15,1 0 0-15,2 5 0 0,-1 2 0 16,1-3-11-16,5 3 3 0,1 0 0 0,1 7 28 0,7-7 7 0,-1 5 1 16,-3-3 0-16,1 3 6 0,-4-5 2 15,1 7 0-15,0-8 0 0,-3 6-36 0,0-5 0 0,-2 0 0 16,-3 5 0-16,0-5 0 0,-3 0 0 15,0-1 0-15,-2 6 0 16,-3-5-20-16,0 0-12 0,-3 0-1 0,0 5-1 16,0-8-174-16,-2-2-36 0</inkml:trace>
  <inkml:trace contextRef="#ctx0" brushRef="#br0" timeOffset="33180.04">7908 9458 795 0,'-5'2'35'0,"0"5"8"0,-3-7-35 0,5 7-8 0,-2-4 0 0,0 1 0 15,-6-1 64-15,6 4 12 0,2-5 1 0,0 5 1 16,-2-7 4-16,0 7 1 0,5-7 0 0,0 0 0 15,0 0 2-15,0 0 1 0,0 0 0 0,0 0 0 16,0 0-30-16,0 0-5 0,0 0-2 0,0 0 0 16,10 0-15-16,-2 0-3 0,0 0-1 0,3 5 0 0,2-5-10 0,0 2-1 15,1 1-1-15,-4 1 0 16,6-1-8-16,-3 1-2 0,3-1 0 0,3 2 0 16,-6-3-8-16,5-2 0 0,1-2 0 0,2-3 8 0,-5 5-8 0,3-7 0 15,-1 7 0-15,3-7 8 0,-2 2-8 16,5-2 0-16,-3 0 9 0,0-2-9 0,-3-3 10 15,1 2-2-15,-1 3-8 0,-2-2 12 16,0-1-12-16,-3 3 0 0,-2 0 8 0,0 0-8 0,-3 5 0 0,-1-3 9 16,-7 5-9-16,0 0 8 15,0 0-129-15,0 0-27 0</inkml:trace>
  <inkml:trace contextRef="#ctx0" brushRef="#br0" timeOffset="33559.14">7906 10189 864 0,'-11'7'76'0,"6"0"-60"0,-3-2-16 0,3 0 0 0,5 0 209 15,-6-3 39-15,4 5 8 0,2-7 2 0,0 0-174 0,5 0-34 16,-5 0-7-16,8 0-2 0,3 0-14 0,2 0-3 15,0 0-1-15,3-7 0 0,0 5-6 0,5-5-1 16,3-1 0-16,-3 1 0 0,0-2-6 0,6-5-2 16,2 4 0-16,0-4 0 0,-3-2 0 0,1 4-8 15,2-2 12-15,2-2-4 16,-4-1-99-16,-3 1-20 0,0-3-4 0,-6 2-717 16</inkml:trace>
  <inkml:trace contextRef="#ctx0" brushRef="#br0" timeOffset="33874.86">8197 8985 1670 0,'-11'7'74'0,"9"0"15"0,-4 0-71 0,1 3-18 0,0-1 0 0,2 5 0 16,6 0 94-16,-3 3 15 0,-3-1 3 0,0 3 1 0,3 5-89 0,0-1-24 16,-5 5 0-16,2-2 0 15,-2 7 0-15,3-2 0 0,-1 2 0 0,-2 4 0 16,-3 1-15-16,0-3-9 0,2 3-3 0,1-5 0 31,-5 4-116-31,2-4-23 0,0-9-5 0</inkml:trace>
  <inkml:trace contextRef="#ctx0" brushRef="#br0" timeOffset="34094.22">8067 9032 1983 0,'0'0'88'0,"0"7"18"0,0 3-85 0,0-1-21 0,0 10 0 0,5 0 0 16,3 2 72-16,0 5 9 0,-2 0 3 0,7 2 0 16,5-2-50-16,-4 7-10 0,-4-5-1 0,3-2-1 15,9 7-12-15,-1-3-2 0,0 1-8 0,0 2 12 16,0-3-12-16,0-6 8 0,3 2-8 16,-5-3 0-1,-1 1-107-15,-2-1-27 0,3-6-6 0</inkml:trace>
  <inkml:trace contextRef="#ctx0" brushRef="#br0" timeOffset="34418.37">8353 9825 1947 0,'-8'-3'86'0,"5"-1"18"0,-2 1-83 0,-3 3-21 16,5 0 0-16,-4 0 0 0,-1 0 95 0,-3 0 14 15,-2 7 3-15,2 1 1 0,1-1-43 0,-6 2-9 16,2 7-1-16,-1 1-1 0,7-1-33 0,-3 8-6 15,-5-1-2-15,3 10 0 0,5-2-18 0,-3 2 0 0,-2-3 0 0,0 8 0 32,0 0-22-32,2-3-8 0,1 3-2 0,-4-5 0 15,1-1-213-15,-3-3-43 0</inkml:trace>
  <inkml:trace contextRef="#ctx0" brushRef="#br0" timeOffset="34594.48">7967 10196 288 0,'-11'-23'12'0,"8"13"4"0,3 1-16 0,0-5 0 0,0 0 0 0,-2 2 0 15,2 0 341-15,0 3 66 0,2 2 13 0,-2-3 2 16,3 3-271-16,0 0-55 0,-1 5-10 0,4-5-2 16,-6 7-18-16,8 0-3 0,2 0-1 0,1 5 0 15,-1-3-34-15,4 0-6 0,1 5-2 0,7 3 0 16,-1 2-20-16,5-1 9 0,-2 3-9 0,2 3 0 0,6-1 9 0,-3 6-9 16,-2-6 0-16,2 5 9 15,3-2-134 1,-6-3-27-16</inkml:trace>
  <inkml:trace contextRef="#ctx0" brushRef="#br0" timeOffset="35363.72">16645 8832 460 0,'-11'0'41'0,"1"3"-33"0,-6-3-8 0,5 4 0 15,-2-1 483-15,0-1 94 0,2 5 19 0,1 5 4 16,2-3-432-16,0 3-86 0,-3 7-18 0,3 0-3 16,0 4-43-16,0 8-9 0,0-1-1 0,3 6-8 15,-3-1 0-15,0 0 0 0,3 5 0 0,-6-5 0 16,1-2 0-16,-1-2-11 0,3-3 2 16,-2 0 0-1,-6-4-39-15,3-1-8 0,2-4-2 0,-2-2 0 0,0 4-26 16,-1-12-6-16,-1 1-1 0,4-3 0 0,3 0-130 0,0-2-27 0,-13-10-4 0,10-5-2 0</inkml:trace>
  <inkml:trace contextRef="#ctx0" brushRef="#br0" timeOffset="35563.83">16280 9030 1479 0,'10'-21'65'0,"-10"14"15"0,0 0-64 0,0-3-16 16,3 3 0-16,0 5 0 0,-6-5 154 0,3 0 28 16,0 7 6-16,0 0 0 0,0 0-75 0,0 0-15 15,5 14-3-15,1-5-1 0,2 8-26 0,0 4-6 16,-1-2-1-16,4 11 0 0,5 1-49 0,0-1-12 15,0 3 0-15,0-2 0 0,-1-1 0 0,1-1 0 16,0-6-9-16,3 1 9 0,-1-1 0 0,1 1 0 16,2-8 0-16,3 5 0 15,-6-4-75-15,3-1-15 0,6 1-3 16,-3-1-653-16,-8-2-130 0</inkml:trace>
  <inkml:trace contextRef="#ctx0" brushRef="#br0" timeOffset="35837.37">17026 9710 2188 0,'-11'2'97'0,"3"0"20"0,-2 3-93 0,2-3-24 0,0 5 0 0,0 0 0 16,-5 3 122-16,5-3 20 0,0 2 4 0,-3 8 1 16,1-3-102-16,-1 2-20 0,-2 8-4 0,0-1-1 0,-1 1-20 0,-1 6 0 15,-4-4 0-15,1 5 0 0,2 0-12 0,-3-1-6 16,-5-4-2-16,6 5 0 16,5-8-102-16,-3-4-21 0,-3 4-4 0,1-9-1 15,4 3-70-15,4-3-14 0</inkml:trace>
  <inkml:trace contextRef="#ctx0" brushRef="#br0" timeOffset="36025.58">16772 9634 403 0,'-11'0'17'0,"11"0"5"0,0 0-22 0,6 7 0 0,-6 0 0 0,5 3 0 16,0-1 482-16,3 10 92 0,0 0 18 0,0 4 4 15,0 10-424-15,3-2-84 0,-1 9-18 0,3 0-3 16,1 0-51-16,-1 5-16 0,0-3 10 15,0-2-10-15,1 7 0 0,-4-2 0 0,3-3 0 0,-2-4 0 32,2-6-154-32,-2 1-36 0,7 19-7 0,-5-17-2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5T16:19:51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17534 5036 172 0,'-3'-2'16'0,"3"-3"-16"0,-2 3 0 0,-1-3 0 16,3 1 250-16,-3-1 47 0,1-2 10 0,-1 5 1 15,0-6-184-15,1 6-36 0,-1-3-8 0,0-2-2 16,1 5-40-16,2-5-8 0,0 0-2 0,-3 0 0 16,3 2-12-16,0-7-4 0,3 5 0 0,-3-4 0 15,2-4 9-15,4 8 2 0,2-9 0 0,-3 7 0 16,3-6-12-16,0 6-3 0,0-5 0 0,2 0 0 15,1 4-8-15,0 1 0 0,-3-5 0 0,2 7 0 16,3-3 8-16,-2 3-8 0,-1-2 8 16,1 2-8-16,0 0 0 0,-1 0-14 0,3 2 2 15,-2 0 0-15,2-2 12 0,1 7 10 0,1-4-2 0,1-1 0 0,3 5-8 0,2-2 0 16,-3 2-10-16,6-5 10 0,-3 5 0 0,3-3 0 16,0-1 0-16,0 4 0 0,2 0 0 15,1 0 0-15,-1-3-9 0,-2 6 9 16,0-3-8-16,0 0 8 0,-3 4-8 0,0-1 8 15,0 2 0-15,0-3 0 0,1 5 0 0,-1-5 0 0,3 5 0 16,-3 0 0-16,-3 0 0 0,1 3 0 0,-1-1 0 0,-2-2 0 16,0 7 0-16,0-4 0 0,-3 4 0 0,0 0 0 15,-2-2 0-15,-1 4 0 16,-2-2 0-16,0 3 0 0,0-3-10 0,-2 2 10 0,-4 1 0 0,1-1 0 0,0 1 0 0,-3-3 0 16,0 9 0-16,-3-6 0 0,0 6 0 15,1-6 0-15,-1 6 0 0,-2-1 0 16,2-4 0-16,-2-1 0 0,-1 2 0 0,-2-3 8 0,3 3-8 0,-5-3 0 15,-1 1 0-15,0 2 0 0,1-8 0 0,-3 6 0 16,-1-3 0-16,1-5 0 0,-3 6 0 0,3-6 0 16,-5 3 0-16,2-3 8 0,-3 1-8 0,3-3 0 15,-2-5 8-15,2 5 0 0,-3 0-8 0,1-5 12 16,-1 5-3-16,-2-2-1 0,-3-2 0 0,1-3 0 16,-4 7 9-16,1-5 2 0,-3-2 0 0,2 0 0 15,-2 5 5-15,2-5 0 0,-2 0 1 0,3-5 0 16,-1 5-9-16,6 0-3 0,-3-2 0 0,1-5 0 15,2 7 7-15,-3-8 2 0,0 1 0 0,0 3 0 16,0-3 16-16,0-5 3 0,-2 2 1 0,2 1 0 16,3 0-3-16,0-3-1 0,0-5 0 0,0 6 0 15,-1-3-12-15,4-1-2 0,2-3-1 0,0-4 0 16,3 6-15-16,0-7-8 0,2 4 8 0,3-2-8 0,0-3 0 0,3 0 9 16,0 1-9-16,-1-1 0 15,4 6 0-15,2-4 0 0,-3-1 0 0,6 6 0 0,-1-4 0 16,4-5 0-16,-1 8 0 0,3-4 0 15,0-1-12-15,2-1 1 0,4 1 0 0,4 4 0 16,1 0-120-16,4 3-24 0,1 4-5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5T16:20:16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13264 4999 1929 0,'-3'-5'85'0,"3"5"19"0,0 0-84 0,3-5-20 16,-1 3 0-16,1-3 0 0,5 3 36 0,-3 2 2 16,6 0 1-16,-1-2 0 0,3 2-23 0,1 0-4 15,2 2 0-15,-1 0-1 0,4-2-11 0,2 7 0 16,-2 0 9-16,4 1-9 0,1 1 0 0,3 7 0 15,2 1 0-15,-3 4 0 16,3-2 0-16,-2 9 0 0,2-2 0 0,0 12-8 0,3-6 8 0,-3 1 0 16,3 7 0-16,-3-2-8 0,0 2 8 0,0 7 0 0,3-7 0 15,-3 7 0-15,-3-2 0 16,1-3 0-16,-1 3 0 0,-5-3 0 0,3 7 0 0,-3-1 0 16,-5 6 0-16,0 2 0 0,0-2 0 0,-5 3 0 15,-3-3 0-15,-3 2 8 0,-3 5-8 0,-2 3 9 0,-2-1-9 16,-6 1 10-16,-3-1 19 0,1 3 4 0,-6 2 1 15,0-2 0-15,-5-2-6 0,2-1 0 0,-5 1-1 16,-2-6 0-16,-3 1 1 0,2-2 0 0,-2-3 0 16,3 0 0-16,-3 2-14 0,0 1-2 0,0-3-1 0,-1 0 0 15,-1-5-11-15,2 5 0 0,-3-4 0 0,0 4 0 16,0-7 0-16,-2 0 0 0,2-5 0 0,0-4 8 16,6 2-8-16,0-7 10 0,-1-3-10 0,6 3 10 15,0-9-10-15,2-3 0 0,3-4 0 0,0-1 0 16,1-7-30-1,4-2 2-15,3 1 0 0,-2-1 0 0,2-5-124 16,2-4-25-16,4-1-5 0</inkml:trace>
  <inkml:trace contextRef="#ctx0" brushRef="#br0" timeOffset="1388.13">15441 5582 1036 0,'-10'2'92'16,"-1"3"-73"0,-2-3-19-16,-3-2 0 0,0 0 160 0,3 0 29 0,-3 0 6 0,5 0 1 15,-5 0-86-15,3 0-17 0,0 0-3 0,0 0-1 0,-1 0-55 0,1 0-11 16,-3-2-3-16,0 2 0 15,1 0-20-15,-1 2 8 0,-3-2-8 0,-2 0 0 16,0 8 0-16,0-1 0 0,0 2 0 0,-3 5 0 16,0-4 0-16,0 6 0 0,0 8 0 0,-2-3 0 15,2 2 0-15,3 3 0 0,-3 5 0 0,3 2 0 16,0 4 10-16,0 3 4 0,-1 0 1 0,4 0 0 0,2 5 11 16,3-3 2-16,2 3 1 0,1 2 0 15,4-2-16-15,1 2-3 0,5 0-1 16,3-7 0-16,2 0-9 0,3-3 0 0,0-4 9 15,2-2-9-15,4-3 0 0,2-7 8 0,-1 3-8 0,-1-10 0 16,4 2 0-16,1-9 0 0,2 3 0 16,3-10 0-16,2 0-8 0,3 0-7 0,0-10-1 0,3-4 0 15,0 5-40-15,0-5-8 0,-1-3-1 16,1 1-1-16,-3-8 26 0,0 1 6 0,0-1 1 0,-2-2 0 0,2 0 33 16,-3-2 0-16,3 2 0 0,1-2 0 0,-4 5 0 0,1 1 0 15,2-1 0-15,-3 2 0 0,3 0 13 16,-2 4 0-16,-1-2 0 0,-5-2 0 0,3 5-2 0,-3-1-1 0,0 1 0 15,1-5 0-15,-4 9-10 0,3-2 10 0,0 0-10 16,1 4 10-16,-4-4-10 0,3 5 0 16,-2 6 0-16,-3-1 8 0,0 4-8 0,-1 0 0 0,-1 4 0 0,-1-1 0 15,-3 6 0-15,-4 3 0 0,-1 0 0 0,-2 2 0 16,-6 0 0-16,0 2 18 0,-2 1-3 0,-3-1-1 16,0 1 10-16,-2 4 1 0,-6-5 1 0,0 3 0 15,0 2-6-15,0-2-2 0,-2-5 0 0,-1 7 0 16,3-2-18-16,-2-5 0 0,2 0 0 0,0-4 0 15,0-1 0-15,0-2 0 0,0-7 8 0,0 3-8 0,1-6 12 16,-1-4-12-16,0 0 12 0,0 0-12 0,0-9 0 0,0-1 0 16,6-2 0-16,2-2 0 0,-3-2 0 0,6-3 0 15,5-2-10-15,2-5 10 0,4 2-21 0,4-2 3 32,6 3 1-32,0-3 0 0,3 2 7 0,-1-2 2 0,1 7 0 0,2-2 0 15,3 2 8-15,-3 3 0 0,3-3 0 0,2 5-8 0,1-3 8 0,2 8 0 16,0-6 0-16,0 6 0 0,3 4 0 15,-6 1 0-15,1 1 0 0,-1 3 0 0,-5 5 0 16,0 2 0-16,0 2 8 0,-2 5-8 0,0-5 23 0,-1 10 0 16,-2-2 0-16,-3-1 0 0,0 7-11 0,-2 3-3 15,0 0 0-15,-1-2 0 0,-2 6 15 0,-3 1 4 16,-2 6 0-16,0-4 0 0,-6 5-4 0,3-1 0 0,-3 1 0 0,1-1 0 16,-4-1-24-16,-2 1 0 15,3-6 0-15,0-1 0 0,-3 1 0 0,3-3 0 0,-1-5 8 0,1-4-8 16,0 2 8-16,2-7-8 0,3 0 8 0,-3-4-8 15,3-3 0-15,0 0 0 0,0 0 8 0,6-7-8 16,-1-3 0-16,3-4 0 0,3-2 0 0,-1-8 8 16,6-2-8-16,0-4-16 0,5-1 4 0,-2-2 1 15,-6-4-9-15,5 4-3 0,4 2 0 16,-4 5 0-16,1 3 12 0,-1-1 3 0,-2 5 0 0,2 1 0 16,-2 1 8-16,-2 8 0 0,-1-5 0 15,-3 6 8-15,1 6 6 0,0 0 2 0,-6-3 0 16,3 5 0-16,0 7 4 0,-3-5 0 0,0 6 1 0,1 3 0 15,-1 1 3-15,-2 5 1 0,-1-3 0 0,-2 7 0 0,-2-2-1 16,-1 4-1-16,0 1 0 0,1-1 0 16,-4 3-9-16,4-2-2 0,-1-3 0 0,0-5 0 15,1 5-12-15,-4-9 0 0,6 2 0 16,-2-7 0-16,2 0 0 0,0-7 0 0,0 0 0 0,0 0 0 16,0 0-32-16,0 0-10 15,5-4-2-15,0-3 0 0,-2-5 33 0,5-2 11 16,-3-3 0-16,3 1-9 0,-3-5 9 0,3-3 9 15,3 1-1-15,-3 4-8 0,0-2 15 16,0 2-4-16,2 2-1 0,1 3 0 0,-3-2-10 0,3 2 12 16,2 4-12-16,-5 1 12 0,-3 2 8 0,3 2 1 0,5-2 1 15,-2 7 0-15,-3-2-22 0,0 4-12 0,0 3 2 16,-1 2 0-16,4 2 18 0,-6 1 3 0,1 6 1 0,-1 8 0 16,0-1-12-16,1 1 0 0,-9 4 0 0,8-2 0 0,-2 0 0 0,-1 2 0 0,-2-2 0 15,3-3 0-15,2 1 0 0,-2-3 0 0,2-5 0 0,1 1 0 16,-4-1 0-16,4-2-17 0,4-2 4 15,-2-5 1 1,0 0-124-16,3 0-24 0,2-4-4 16</inkml:trace>
  <inkml:trace contextRef="#ctx0" brushRef="#br0" timeOffset="3032.12">17071 5940 2325 0,'5'0'51'0,"-5"0"10"0,-2-7 3 0,-1 4 2 0,3-4-53 0,3 0-13 16,-6-2 0-16,6-1 0 0,2-4 13 0,3 0 0 15,0-2 0-15,5-8 0 0,0 1-13 0,6-1 0 16,-1-2 8-16,6-4-8 0,-3-1-9 0,-2 3-5 16,2-3-1-16,-3 1 0 15,-2-1-19-15,0 8-4 0,-5-1-1 0,-3 8 0 0,0-1 17 0,-3 3 3 16,-2 5 1-16,-3 9 0 0,0 0 18 0,-3 7 0 15,-2 7 0-15,-3 5 0 0,0 4 0 0,-3 10 0 16,3 7 0-16,-2 5 9 0,2 4-1 0,-3 5-8 16,1 10 12-16,2 6-4 0,2 3 3 0,1 7 0 0,0 5 0 15,2 2 0-15,3 0-11 0,0 2 0 0,0 10 9 16,0-3-9-16,0 5 0 0,0-4 8 0,0-8-8 0,0-2 0 16,-3 0 11-16,3-2-3 0,-5-12 0 0,3 4 0 15,-1-4-8-15,0-2 0 0,-2-8-10 0,5-6 10 16,-3-10 0-16,1-7 18 0,-1-5-2 0,3-7-1 15,-3-6-5-15,1-4-1 0,-1-11 0 0,0 0 0 16,3-7-9-16,0 0 12 0,-5-9-12 0,0-12-684 16,-3-7-143-1</inkml:trace>
  <inkml:trace contextRef="#ctx0" brushRef="#br0" timeOffset="3291.23">17373 5542 2347 0,'15'-14'52'0,"-9"7"10"0,2 2 2 0,2 1 2 0,6 1-53 0,3 6-13 0,-1-3 0 0,3 7 0 0,3 0 48 0,0 0 6 16,2 2 2-16,-2 1 0 0,-3 6-28 0,1-2-6 16,-4 3-1-16,-2 4 0 0,0-5-21 0,-6 3 0 15,-2-5 0-15,0 7 0 0,-5-4-9 0,0-1-7 16,-9 3 0-16,1-3-1 0,-3 6-2 0,-5-1 0 15,-3-2 0-15,-3 2 0 0,-7-2 11 0,2 2 8 16,-5-2-12-16,0-3 12 0,0 8 0 0,-3-8-8 0,3 5 8 16,3-4 0-1,4-3-27-15,-1-5-1 0,1 1-1 0,4 4-686 0,2-5-137 16</inkml:trace>
  <inkml:trace contextRef="#ctx0" brushRef="#br0" timeOffset="3563.94">17862 5883 1958 0,'8'-9'174'0,"3"-1"-139"15,2-1-35-15,-3 1 0 0,1-4 84 0,2 5 9 0,0 2 3 0,1-3 0 16,-1 3-51-16,-3 0-9 0,4 0-3 0,-4 2 0 16,-2 1-23-16,0 4-10 0,-8 0 8 0,0 0-8 15,11 4 0-15,-11-4 0 0,5 5-9 0,0 7 9 0,-5 0-20 0,0 2 4 16,0 2 0-16,-2 1 0 0,-1 6 0 0,-2-2 1 15,-1 3 0-15,1-1 0 0,0 3 15 0,0-2 0 16,-1-1 0-16,4-2 0 0,-1-2 16 0,0-2-4 16,1 4-1-16,2-9 0 0,0 2-11 0,2-5 0 15,4-2 0-15,-4 0 0 16,-2-7-100 0,8 0-23-16,0 0-4 0</inkml:trace>
  <inkml:trace contextRef="#ctx0" brushRef="#br0" timeOffset="3727.2">18243 5163 2548 0,'-11'5'56'0,"11"-5"12"0,-5 3 3 0,0 4 0 0,2 2-57 0,1 0-14 0,-1 3 0 0,6-2 0 16,-3-1 0-1,5 3 11-15,0-3-11 0,0 1 10 16,3-1-135-16,0-4-27 0,11 4-6 0,-6-7-1 0</inkml:trace>
  <inkml:trace contextRef="#ctx0" brushRef="#br0" timeOffset="4438.2">18460 5194 2790 0,'0'0'61'0,"-5"2"13"0,-1 3 2 0,1 4 3 16,-3 6-63-16,0 1-16 0,3 1 0 0,-6 8 0 0,3 6 12 15,0 2 0-15,1 12 0 0,1 2 0 0,-2 2-12 16,0 5 0-16,0 3 0 0,3-1 0 0,-3-2 0 0,6 10 0 16,-4-8 0-16,1 3 0 0,2-3-12 0,1-6-3 0,-1-1 0 0,3-4 0 15,0-8-34-15,3-1-7 0,-3-6-2 16,5-4 0-16,3-2 41 0,3-1 8 0,-1-2 9 0,6-4-13 0,2-3 13 0,1-7 8 16,0-2 0-16,2-1-8 0,-3-1 40 0,6-3 2 15,2-3 0-15,1-4 0 0,5-7-31 0,2 5-11 16,-5-5 0-16,6-3 9 0,-4 1-9 0,1-3 0 15,-3-2 0-15,0-3 0 0,-5 5 0 0,0-4 0 16,-6-5 0-16,1 4 0 16,-3-2-45-16,-6 3-2 15,1-5 0-15,-6 2 0 0,-2 2 26 0,0 1 5 0,-3 6 0 16,-3-2 1-16,-5 1 15 16,3 8 0-16,-3-4 0 0,-5 5 0 0,-1 6 18 0,-2-1 0 0,1 11 0 15,-4-7 0-15,1 7-6 0,2 2-2 0,-3-2 0 0,6 7 0 0,2 3-10 0,1-1 8 0,-1 5-8 0,6 3 8 16,-3-1-8-16,5-4-14 0,3 7 3 15,0-2 1-15,6-1 10 0,-1-2 0 16,5-2 0-16,4-5 0 0,2 3 0 0,2-1-8 0,3-2 0 16,0-4 0-1,1-6-21-15,-1-1-4 0,3-3-1 16,-1 0 0-16,9-7-56 0,0-3-11 0,2 3-3 16,1-5 0-16,2-2 28 0,-6 0 4 0,6-2 2 15,-5-1 0-15,-3 1 37 0,-2-5 7 0,-3 4 2 0,-1-2 0 0,-1 1 53 0,-4 1 11 0,1 1 3 0,-6 6 0 16,3-4 47-16,-3 5 10 0,-2-1 1 0,-1 3 1 0,-2 3-23 0,0 1-5 15,-3 6-1-15,1 1 0 0,-1-1-17 16,-2 4-4-16,-1 7-1 0,-2 0 0 0,3 5-16 0,-3-3-3 16,0 8-1-16,-3-1 0 0,3-2-21 0,-2-2-10 15,-1 5 10-15,0-8-10 16,1 8 0-16,-4-8 0 0,6 8 0 16,-2-8 0-16,-1 3 8 0,0-7-8 0,3-1 0 15,-2-6 9-15,2 2-9 0,0-7 0 16,0 0 9-16,0 0-9 0,5-7 9 0,0-5-9 0,3-9 12 15,0 5-12-15,3-8 0 0,5-6 0 0,0-3 0 0,-1-5-12 0,1-2 12 16,0-7 0-16,3 7 0 0,-1 0 0 0,3 0-9 0,1 10-3 16,-1 4 0-16,-3 2 0 0,1 3-10 0,-1 5-2 15,-2-1-1-15,3 10 0 16,-1 2-15-16,-2 1-2 0,3 4-1 0,2 4-735 16,-3 1-147-16</inkml:trace>
  <inkml:trace contextRef="#ctx0" brushRef="#br0" timeOffset="6406.07">21103 5987 2325 0,'-18'-7'103'0,"10"7"21"0,5 0-99 0,-2 4-25 0,2-1 0 15,3-3 0-15,0 0 76 0,0 0 11 0,5 0 1 0,3 0 1 16,3 0-61-16,2 0-12 0,6 0-2 16,-1-3-1-16,1-1-13 0,-1-6 11 15,6 3-11-15,-3-5 10 16,3-2-38-16,0 0-8 0,-6-2-2 0,1 2 0 0,-1-3 14 0,1-2 2 0,-3 3 1 0,-3-1 0 16,0-1 8-16,-2 1 1 0,-3 5 1 0,-3-2 0 15,0 0 11-15,-2 2 0 0,0 1 8 0,-6 1-8 16,-2 1 18-16,-1 2-1 0,-1-3 0 0,-1 3 0 0,-3 3 0 15,-2 1 0-15,0-2 0 16,-3 10 0-16,0-2-17 0,-3 4 8 0,1 2-8 16,-3 5 0-16,-1 3 0 15,4 6 0-15,2 1 0 0,0 4 0 0,0 0 0 0,0 3-9 0,3 9 1 0,3 0 0 0,-1 0 8 0,8 0-8 16,3 2 8-16,6-7-8 0,2-2 8 16,2 2 0-16,3-6 0 0,1-6 8 0,7 1-8 15,3-3 0-15,-1-7 0 0,1-2 0 0,0-5 8 0,0 0-8 16,0-7 10-16,2-3-10 0,3-4 0 15,3 0 0-15,5-7 0 0,0-2 0 0,0-1-18 0,0-4 0 16,0 5 0-16,-2-8 0 16,-4 5-40-16,-4-2-8 0,-1-2-2 0,-2-1 0 15,0-2 36-15,0-4 8 16,-3 6 0-16,3-6 1 0,-6 6 46 0,3 1 9 0,1 4 1 0,-7-2 1 0,-1 2 12 0,-4-2 2 0,-2 4 1 0,0 5 0 16,0 1-20-16,-3 1-4 15,1 1-1-15,-4 2 0 0,1 2-6 0,-3 5-2 0,0 0 0 0,0 0 0 16,-3 7-4-16,1 0-2 0,-4 7 0 0,4 5 0 15,-6 5 7-15,0-1 2 0,-3 8 0 0,3 2 0 16,-2-3-19-16,2 3 0 16,-3 2 8-16,1-6-8 0,2 1 0 0,0 1 0 0,0-5 0 15,2 4 0-15,1-6 0 0,0-3 0 16,2-2 0-16,3-5 0 0,0-5 0 0,0 1 0 0,3 1 0 0,0-8 0 16,-3-3-9-16,7-3-9 0,1-1-2 15,3-6 0-15,0 1-16 16,-1-5-4-16,3 0-1 0,-2-3 0 0,0 1 29 0,-1-8 12 0,1 5-11 15,-1-4 11-15,1-5 0 0,2 2 0 0,-2-5 0 0,5 1 0 16,-3-6 10-16,3 1-2 0,2 7 0 0,-2-3 0 0,-3 3 0 16,3 4 0-16,-3 3 0 0,3 3 0 0,-2-1-8 15,-1 5 0-15,0-3 0 0,0 8 0 0,3-1 0 16,0-1 0-16,2 8 0 0,1-2 0 0,0 3 0 16,-1 2 0-16,1 2 0 0,2 6 0 0,-5-1 0 0,2 0 0 15,-2 2 0-15,0 5 0 0,-6 3 0 0,1-1 0 16,0 1 0-16,-1 4 0 0,-2-2 0 0,-3 4 0 15,3 1 0-15,-5 4 0 0,2-5 8 0,1 1-8 16,-4 2 8-16,1-3-8 0,0 1 8 0,-3-1-8 0,2-4 0 16,-2 5 8-16,0-3-8 0,0-2 8 15,0-5-8-15,0 2 8 0,0 1-8 0,0-6 10 16,0 1-10-16,0-5 10 0,-2 3 10 0,2-6 1 0,0-1 1 0,0-3 0 16,0 0-22-16,0 0-20 0,0 0 4 0,0 0 1 15,0 0 24-15,0-7 5 0,2-3 1 0,-2 3 0 16,0-5-15-16,3 1 0 0,-1-1 0 0,1-2 0 15,-3 0-9-15,3-3 9 0,-1 3 0 16,1-2-9-16,2-1 9 0,-2-2 8 0,0 3-8 0,2-3 11 16,0 3-11-16,1-1-17 15,-4 1 4-15,3 2 1 0,1 4 12 0,-1 1 16 16,-2-5-3-16,2 4-1 0,-2 1-12 0,2-3 0 0,-2 3 0 0,2 2 0 16,-3 0 0-16,4-3 0 0,-4 3 0 0,4 5 0 15,-1-8 0-15,0 6 0 0,1-3 0 0,2 4 0 16,-1-6 0-16,4 2 0 0,0 0 0 0,2-3 0 15,-3 3 0-15,6-2 0 0,-2 2 0 0,1 0 0 0,1-3-10 16,0 3-5-16,-3 0-1 0,1 0 0 16,-1 0 26-16,3 0 5 0,-3 5 1 0,3-5 0 0,-3 7-29 0,0-3-6 15,-2 3-1-15,2 0 0 16,-2 0 20-16,-1 3-8 0,1-3 8 0,-3 4 0 0,2 1-9 0,-2 0 9 16,0-3 0-16,3 5-9 0,-3 0 9 0,0 0-12 15,0 0 12-15,0 3-12 0,-3-1 12 16,3 1 0-16,-3 4 0 0,0-5 0 0,1 5 0 15,-1 0 0-15,0-2 0 0,1 2 0 0,-4 0 0 0,1 0 0 16,0-2 0-16,-1-5 0 0,1 3 0 0,-1 1 0 16,-2-1 0-16,0-1 0 0,3-2 0 0,-3 0 0 0,0 0 0 0,0 0 0 15,0-2 0-15,-3 2 0 0,3 0 0 16,-2 0-8-16,2-7 8 0,-3 7-10 16,-2-4 10-16,2 6-10 0,-5-4 10 0,3 2-13 0,-3 0 5 15,0-2 8-15,0 2-8 0,-2 0 8 0,-1-3 0 0,0 1 0 16,-2 2 0-16,0-7 0 0,2 7-9 15,-2-7 9-15,0 3 0 0,2 1 0 0,1-4 0 16,-3-4 0-16,2 1 0 0,3 3 0 0,0-7 0 0,3 0 0 16,-3 2 0-16,5-6 0 0,-2 1 0 0,2-4 0 15,1-2 11-15,2 2-11 0,0-3 12 0,2 1-12 16,1-1 0-16,2-2 0 0,0-2 0 0,3 7 0 16,0-2 0-16,0-1 0 0,3 3 0 0,-1-2 0 15,1 6 0-15,2-4-9 0,-2 5 9 0,-1-5-8 16,1 9 8-16,0-2-8 0,-1 2 8 0,1 3-8 15,-3-3 8-15,2 3 0 0,1-1-9 0,2-1 9 0,0 4 0 0,-2 4-9 16,2-1 9-16,0-1 0 16,3 5-9-16,0 0 9 0,-3 0 0 0,3 3-9 0,0 1 9 15,-3 1 0-15,1 2 0 0,-4 3 0 0,1-1 0 16,-1 1 0-16,-2-1 0 0,0-2 0 0,0 7 0 16,0-2 0-16,-3 2 0 0,1-2 8 0,-1-2-8 0,-2 4 8 15,2-2-8-15,-2-1 8 0,-3-1 10 0,0-1 2 16,0-4 1-16,0 2 0 0,-3 3-4 0,0-6-1 15,1-1 0-15,-1-1 0 0,0-2-5 0,3 0-2 16,0-7 0-16,0 0 0 0,0 0 1 0,0 0 0 16,0 0 0-16,0 0 0 0,0-7-10 0,0-2 10 0,3-5-10 15,0-3 10-15,5-4-10 0,-3-2 0 0,5-6 0 16,1-1 0-16,2-5 0 0,0 2 0 16,1-3 0-16,-1-1 0 0,0-1 0 0,3 5 0 0,-3 3-12 0,3 4 12 15,3-3 0-15,2 8 0 0,0 0 0 0,3 5 12 16,2-5-12-16,1 11 12 0,4-4-12 15,-1 5 12-15,4 9-2 0,0 0 0 0,-2 0 0 0,0 0 0 16,0 7-10-16,-3-5 0 0,2 3 0 0,1-3 0 31,3 3-95-31,-4-3-17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5T16:23:07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11565 5258 806 0,'0'0'72'0,"-3"-8"-58"16,6 1-14-16,-3 7 0 0,0 0 112 0,0 0 19 15,-3 0 4-15,3 0 1 0,0 0-49 0,0 0-10 16,-2-4-1-16,2 4-1 0,-6 2-51 0,1 0-9 0,0-2-3 0,-1 7 0 16,4-7-12-16,-3 8 0 15,-1-1 0-15,1 0-10 0,0 0 10 16,-3-3 0-16,2 11 8 0,-1-6-8 0,-1 3 0 0,0-3 0 15,-3 0 0-15,3 8 0 0,0-3 18 0,0 0 6 16,0 5 0-16,0-3 1 0,3 1 3 0,0 2 1 16,-1 0 0-16,1-3 0 0,0 8-10 0,2-8-3 15,1 5 0-15,-1-2 0 0,3 4-16 0,0-1 0 0,0-4 8 0,0-3-8 16,3 1 0-16,-1 1 0 0,1-6 8 0,-3-1-8 16,5-1 0-16,-2 0 0 0,-3-1 0 15,2-1 0-15,1 0 0 0,2 0 0 0,3-5 0 0,0 5 0 16,-2 0 0-16,2-4 0 0,2 4 0 0,1-3 0 15,-1-1 0-15,1-1 8 0,5 5-8 0,-6-7 0 16,6 7 12-16,-5-2-4 0,5 0 0 16,-3-5-8-16,0 4 8 0,0-1-8 0,1 1 0 0,-1-1 0 0,-3-3 0 15,4 0 0 1,-4 0 0-16,1 4 0 0,-1-8 0 0,-2 4-16 0,3 0 5 0,-3 0 1 16,2-7-138-16,-2 7-27 15,8-12-5-15,-10 0-2 0</inkml:trace>
  <inkml:trace contextRef="#ctx0" brushRef="#br0" timeOffset="221.16">11494 5314 2073 0,'-22'-7'184'0,"14"5"-147"16,3-1-29-16,5 3-8 0,0 0 54 0,0 0 10 0,0 0 1 0,0 0 1 15,5 3-50-15,6-1-16 0,-3-2 8 0,5 7-8 16,0-7 0-16,-2 7 0 0,5-7 0 0,-3 7 0 31,0-5-91-31,3-2-12 0,-5 5-2 0,2-3-516 0,0-2-103 0</inkml:trace>
  <inkml:trace contextRef="#ctx0" brushRef="#br0" timeOffset="469.32">11464 5504 1324 0,'0'0'118'0,"0"0"-94"0,0 0-24 0,0 0 0 0,0 0 187 0,0 0 33 16,0 0 6-16,0 0 2 15,6 0-178-15,2 0-35 16,2-2-7-16,3 2-8 0,1 2 8 0,2-2-8 15,-1 0 0-15,4 0 9 0,-3 5-9 0,2-2 0 0,1-3 0 0,-1 0 0 16,-2 4-39-16,3-4-6 0,-1 0-2 0,3-4-569 16,-2 4-113-16</inkml:trace>
  <inkml:trace contextRef="#ctx0" brushRef="#br0" timeOffset="897.5">12282 5298 1983 0,'0'0'88'0,"-11"0"18"0,6-3-85 0,-3-2-21 0,0 5 0 0,0 0 0 0,8 0 21 0,0 0 0 0,0 0 0 0,-8 0 0 15,0 0-21-15,-5 0 0 0,5 0 0 0,-2 8 0 16,-1-8-32-16,0 7-5 0,4-5-1 16,-4 5 0-1,0-2-30-15,3-3-7 0,1 5-1 0,-1-5 0 0,0 5 39 0,0 1 7 0,2-6 2 0,-2 5 0 16,3 0 28-16,-3 0 0 0,6 0 0 0,-4 0 0 0,1-4 0 0,2 6 18 16,1-4-2-16,-1 4-1 15,0-2 5-15,1 3 2 0,2-1 0 0,0 3 0 16,0-3-22-16,5 0 9 0,-5 6-9 0,3-6 0 15,2 5 0-15,0-4 0 0,-2 6 0 0,2 0 0 0,1-1 0 16,1-1 0-16,-1-3 0 0,-1 4 0 0,3 1 0 16,-3 0 0-16,3 3 0 0,-2-7 0 0,1 2 0 15,-1-4 10-15,2 4-10 0,0-5 12 0,0 5 10 16,-1-4 2-16,4-1 1 0,-3-2 0 0,3 2-13 0,-6-1-2 16,0-1-1-16,3 2 0 0,0-4-9 0,3-3 0 15,-1 3-12-15,3-3-526 16,-2-2-105-16</inkml:trace>
  <inkml:trace contextRef="#ctx0" brushRef="#br0" timeOffset="1288.98">12502 5302 2250 0,'0'0'100'0,"0"0"20"0,0 0-96 0,0 0-24 0,0 0 0 0,0 0 0 15,0 0 20-15,0 0 0 0,0 0 0 0,0 0 0 16,0 0-20-16,0 0 0 0,5 0 0 0,0 3 0 16,0-3 0-16,3 0-8 0,-5 2 8 0,5-2-8 31,-3 5-34-31,1-3-6 0,-6-2-2 0,7 5 0 16,-1-3-2-16,-4 5-1 0,4 0 0 0,-4 0 0 0,1-2 35 0,0 2 7 0,-1 5 2 0,1-3 0 15,-3 1 9-15,3 6 0 0,-1 0 8 0,4 1-8 0,-4 4 30 0,1-4 2 16,5 6 0-16,-3 1 0 15,3-1-20-15,-3 1-3 0,1-6-1 0,2 6 0 0,-3-1-8 16,0 1 0-16,0-8 0 0,1 6 0 16,-1-6 0-16,0 1-14 0,1-1 5 0,-4-2 1 15,1 0 8-15,-3-2 0 0,0 0 0 0,-3 0 0 0,-2-1 9 16,2-1-9-16,-5-1 12 0,3 0-12 0,0-1 13 16,-3-1-4-16,3-3-1 0,-1 1 0 0,-2 0-8 0,0-3 10 15,0-4-10-15,0 2 10 16,-2-5-10-16,2 5-17 0,3-5 4 0,-3 1-602 15,2-3-120-15</inkml:trace>
  <inkml:trace contextRef="#ctx0" brushRef="#br0" timeOffset="1720.91">13295 5408 2163 0,'0'0'48'0,"0"0"9"0,0 0 3 0,0 0 0 0,0 0-48 0,6 5-12 16,-4-1 0-16,4 4 0 0,-4-1 0 0,3 0 0 16,1 2 0-16,-1 5 0 0,3-4 0 0,0 6-10 15,-3 0 10-15,3 1-8 0,0-3-14 0,-3 3-2 16,1-1-1-16,-1 0 0 16,0-1-21-16,-2 1-4 0,0-2-1 0,-3 0 0 0,0-4 32 0,0-1 7 15,-3-4 0-15,3-5 1 0,0 0 26 0,0 0 5 16,0 0 0-16,0 0 1 0,-5-5 23 0,2 3 5 15,0-8 1-15,3-1 0 0,3-6-30 0,-3 3-7 0,5-5-1 16,-2-2 0-16,2 5-12 0,1-1 0 0,1 1-12 0,1-6 12 31,0 6-103-31,0-1-13 0,-2 1-4 0</inkml:trace>
  <inkml:trace contextRef="#ctx0" brushRef="#br0" timeOffset="2125.69">13637 5556 2293 0,'0'0'50'0,"0"0"10"0,0 0 3 0,0 0 2 0,0 0-52 0,8 3-13 0,0-3 0 0,2 0 0 16,11-7 8-16,-10-1 3 0,2 4-11 15,0-8 0-15,1 3 0 0,-1-6-15 0,0 4 5 16,3-3-143-16,-3-1-29 0,0-1-6 0,-2 2 0 15,-3-3-64-15,0 8-12 0,-3-5-2 0,-2 5-1 16,-1-1 178-16,1 3 35 0,-6-2 7 0,3 2 2 0,-2 0 185 0,-4-1 36 16,-2 8 8-16,1 0 2 0,1 0-46 0,-4 0-10 15,-1 0-2-15,-2 8 0 0,2-6-61 0,-2 5-13 16,0 0-2-16,0 2-1 0,2-2-34 0,-2 8-6 16,2-1-2-16,1-3 0 0,-1 4-9 15,0 1 0-15,1 0 9 0,2 1-9 0,0 4 8 16,0-4-8-16,0-1 10 0,5 5-10 0,-2-2 33 15,3-3 1-15,2 1 0 0,-3 2 0 0,6-7-2 0,-1 2-1 16,3-5 0-16,1 5 0 0,-1-4-23 0,6 4-8 0,-3-12 0 0,5 5 9 16,0 0-9-16,3-7 0 15,2 0-12-15,1 0 12 16,2-7-155-16,3 0-23 0,21-16-5 0,-5 4-1 0</inkml:trace>
  <inkml:trace contextRef="#ctx0" brushRef="#br0" timeOffset="2413.3">14330 5076 2415 0,'-11'7'107'0,"3"-7"22"0,0 8-103 0,0-1-26 0,-2 2 0 0,2 0 0 16,0-2 29-16,0 10 1 0,0-3 0 0,0 3 0 16,-2-1-30-16,2 7 8 0,2 1-8 0,-2 0 0 15,3 1 0-15,2 4 0 0,1-4 0 0,2 6 0 16,0 0 0-16,2-1 0 0,1 3 0 0,2 0-10 0,1 0 10 0,-1-2 0 15,0 1 0-15,1-1 8 16,-1 0-8-16,0-1 0 0,-2-4-8 0,2 5 8 16,0-5 0-16,1 4 0 0,-4-2 0 0,1 1 11 15,0 1-11-15,-3-2 0 0,-3 1 0 0,0-6 0 0,3 5 0 0,-2-4 0 16,-1-5 0-16,0 4 0 16,-2-6 0-16,0-1 0 0,0 1 0 0,-1-3 0 0,-2-5 0 0,0 5 0 15,0-4 0-15,3-3 0 16,0 0-57-16,-3-3-4 0,0-1-1 0,0-3-646 15,-3 2-130-15</inkml:trace>
  <inkml:trace contextRef="#ctx0" brushRef="#br0" timeOffset="2602.71">13824 5676 1854 0,'0'-14'82'0,"6"12"17"0,-1-3-79 0,3-4-20 16,0-1 0-16,5 1 0 0,3 2 72 0,3-5 10 15,2 3 2-15,0 1 1 0,3-1-41 0,0 2-8 0,2-2-1 0,0 2-1 16,4 4-23-16,-1-1-11 0,2 1 10 0,-1-2-10 16,-1 5 0-16,0 0 0 0,0-2 0 0,3 2-10 31,-3 0-122-31,-3 0-24 0,1 0-4 0,-6 2-692 0</inkml:trace>
  <inkml:trace contextRef="#ctx0" brushRef="#br0" timeOffset="2856.43">14658 5504 1670 0,'0'0'148'0,"0"0"-118"0,0 0-30 0,3 0 0 0,5 0 185 0,-1 0 31 16,1-2 7-16,3 2 1 0,2 0-177 0,0-5-35 15,3 5-12-15,3 0 0 0,-3 5 8 0,2-5-8 16,1 2 0-16,-1-2 0 0,-2 5 0 0,3-2-9 16,-1-3-1-16,3 0 0 15,-2 0-84-15,2 0-17 0,0 0-3 0,0 0-546 16,-2 0-108-16</inkml:trace>
  <inkml:trace contextRef="#ctx0" brushRef="#br0" timeOffset="3067.43">14835 5714 2073 0,'-8'2'92'0,"8"-2"19"0,0 0-89 0,0 0-22 0,0 0 0 16,0 0 0-16,0 0 92 0,0 0 15 0,0 0 2 0,6 2 1 15,-1 6-78-15,3-1-16 0,2-3-4 0,4-1 0 16,-4-1-12-16,9 3 0 0,-1-3 0 0,6-2 0 15,0 0-27-15,5 0-8 16,-3-7-1-16,4 7-1 0,1-5-183 0,1 1-37 16,24-13-7-16,-17 8-2 0</inkml:trace>
  <inkml:trace contextRef="#ctx0" brushRef="#br0" timeOffset="17440.25">18754 5283 2062 0,'0'0'45'0,"0"0"10"0,0 0 1 0,-6 7 3 0,4 1-47 0,-1 6-12 0,0-5 0 16,3 7 0-16,0 1 21 0,0 6 3 0,0-1 0 0,0 4 0 0,-2-3-13 0,-1 8-3 15,1-6 0-15,-4 4 0 0,1 1-8 0,2-2 0 16,-5-4 0-16,0 0 0 16,3-1-29-16,-3-6 1 0,0-1 1 0,0-2 0 0,3-5 7 0,0 3 0 15,-1-5 1-15,1-2 0 0,5-5 19 0,0 0 0 0,0 0 8 16,0 0-8-16,0-5 0 0,0-6 0 0,5 1 0 0,-2-4 0 15,2-2 0-15,-2-1 0 0,5 1 0 16,0-6 0-16,0-1 12 0,0 4-1 16,0-2 0-16,2-3 0 0,1 8-11 0,-1-8 0 15,1 8 0-15,0 0 0 0,2-1 0 0,-3 3 8 0,1-2-8 0,0 8 8 16,-3-1 4-16,2 2 1 0,-2 0 0 16,0 5 0-16,0-1-4 0,-8 3-1 0,8-4 0 0,-8 4 0 15,5 4 0-15,0 1 0 0,1 2 0 0,-1 0 0 16,-2 7 4-16,-1-2 0 0,1 2 0 0,2 7 0 15,-2-4 1-15,0 1 1 0,-3-1 0 0,5 4 0 16,-3-4-4-16,1-1-1 0,2 0 0 0,1 1 0 16,-1-3-9-16,3-5 8 0,0-1-8 0,0-4 8 0,0-1-8 15,5-3 10-15,0 0-10 0,6-7 10 0,-1-1-10 16,1-1 0-16,-1-5 9 0,1 2-9 0,-1-2 8 16,1-2-8-16,-3-1 8 0,2-4-8 15,-5 5 0-15,1-3 9 0,-1-2-9 0,-2 4 0 16,-4 1 9-16,-1-1-9 0,-1 1 0 0,-2 2 9 0,-1-1-9 15,-4 6 0-15,-1-5 0 0,-2 5 0 0,-1 1 0 0,-4 1 15 16,2 5-3-16,-3-5 0 16,-2 7-3-16,0-2-1 0,0 4 0 0,-1-2 0 0,4 7 4 15,-3 2 0-15,-1-1 0 0,1 1 0 0,3 5-12 0,-1 3 0 16,6-1 0-16,-3 0 0 0,5 1 0 0,0 4 0 16,1 3 0-16,2-8 0 0,2 10 0 0,4-5 0 15,2-4 0-15,0 4 0 0,2-5 0 0,1 1 0 0,-1-8 0 16,4 0 0-16,-1 3 0 0,0-5 0 15,0-4 0-15,1-1 0 0,1-2 0 0,1 0 0 16,3-2 0-16,-3-5 0 0,0 0 0 0,2-1 0 0,-2-3 0 0,0-3 0 31,0-1-39-31,2-1-9 0,-2 0-3 0,-3-1 0 0,3 1 31 16,-3-6 5-16,1 6 2 0,-4 0 0 0,-2 6 13 0,3-4 0 0,-1 5 0 0,1-5 0 16,0 6 14-16,-6-1 6 0,3 0 0 0,0 4 1 15,-6 0 10-15,4 1 1 0,-1 4 1 0,0 0 0 16,-2 4-6-16,0 1-2 0,-1 2 0 0,1 0 0 15,-1 7-8-15,-2-2-1 0,3 2-1 0,-3 7 0 16,3-2-15-16,-1-3 0 0,-2 1 8 0,3-3-8 16,-3 3 0-16,3-1 0 0,-1 0 0 0,1-1 0 15,0-6 0-15,-1-2 0 0,4 0 0 0,-1 2 0 16,-3-4-10-16,-2-5 2 0,6 3 0 0,-1-3 0 0,3 0 8 0,-3-8-8 16,3 4 8-16,-2-3-8 15,4 0 8-15,1-3 0 0,-3-2 0 0,0 3 0 16,0 2 0-16,2 0 0 0,-2 5 0 0,3-1 8 0,-3-1 6 0,2 1 2 15,-2-1 0-15,0 4 0 16,3 0 8-16,-3 7 3 0,2-3 0 0,1 1 0 16,-3 0-15-16,2-3-4 0,1 5 0 0,-3-5 0 0,2 5-8 0,-2-2 0 15,0-2 0-15,0-3 0 0,0 0-10 16,0 0 10-16,0 0-13 0,0-3 5 0,-3-2 8 0,0-2 0 16,1 3 0-16,-1-3 8 0,0-3-8 0,1-1 9 15,-1-6-9-15,-2 8 10 0,2-5-10 0,-2-1 8 16,-3 6-8-16,0-7 8 0,2 1-8 0,-2-1 0 15,0 0 0-15,3 4 0 16,-1-2-32-16,1 0-11 0,2-1-2 0,1 6-1 16,-1 2-125-16,3-2-25 0,2 1-4 0</inkml:trace>
  <inkml:trace contextRef="#ctx0" brushRef="#br0" timeOffset="18103.8">20775 5220 403 0,'0'-10'36'0,"0"3"-36"15,0-2 0-15,3-5 0 0,-1 5 316 0,1-6 57 16,0 6 11-16,-1-5 3 0,4-3-266 0,2 1-53 16,-3-1-10-16,3 3-2 0,0-2-28 0,2 7-6 0,-2-6-1 0,3 4 0 15,-1-1-21-15,1 0 0 0,0 0 0 0,-1 3 0 16,-2 7 0-16,3-3 0 0,-11 5 0 0,10 5 0 15,-2 4 0-15,3 0 0 0,-3 8 0 0,0 6 0 16,0 6 11-16,0-1-3 0,-6 9 0 0,3-4 0 16,-2 7-8-16,0-2 10 0,-3-5-10 0,-3-2 10 15,0 1-10-15,-4-1 10 0,-1-3-10 16,0 0 10-16,-3 3 24 0,0-3 5 0,-2-2 1 0,0-2 0 16,-3-6 14-16,0 4 3 0,-2-6 1 0,-1-7 0 0,1-1-42 0,-1 1-8 15,-2-4-8-15,3-3 12 16,-1-4 1-16,3-3 1 0,0-4 0 0,3-1 0 15,0-4-5-15,2-2-1 0,3-8 0 0,3 1 0 16,0-1-8-16,2-2 0 0,0-2 0 0,6 0 0 16,2-3 0-16,1 1-9 0,2-1 0 15,2 0 0-15,3-2-11 0,1 8-3 0,1-4 0 16,1 4 0-16,0 1-116 0,0 8-23 0,0-6-5 0,0 6-765 0</inkml:trace>
  <inkml:trace contextRef="#ctx0" brushRef="#br0" timeOffset="18527.55">21175 4942 288 0,'0'0'12'0,"0"0"4"0,8 0-16 0,-8 0 0 0,2-2 0 0,-2 2 0 15,8-5 399-15,-3 5 77 0,-5 0 15 0,0 0 3 16,0 0-360-16,3 0-72 0,-3 0-14 0,5 7-4 16,1 0-25-16,-6 3-6 0,2 4-1 0,-2 7 0 15,-2-2-12-15,2 4 0 0,-3 8 0 0,3 2 0 16,-3 0 0-16,1 5 0 0,-1-1 0 0,0-2 0 15,-2 3 8-15,0-5-8 16,-3 5 11-16,3-5-11 0,2-1 8 0,-2 6-8 0,-3-7 0 0,2-5 0 16,-1-3 0-16,-1 1 0 0,0-8 0 0,2 0 0 15,1-4 0-15,0 0 0 16,2-5 12-16,3-7-12 0,0 0 12 0,0 0-4 0,0 0 0 0,0-7-8 16,5 0 12-16,3-5-12 0,-2-2 12 0,2 0-12 15,0-2 0-15,-1 4 0 0,4-2 0 0,2-3 0 16,0 3 0-16,1-2 0 0,2 1 0 0,-3 4-12 0,0-1 12 15,3 5 0-15,-5 5-10 0,2-5 10 0,0 4 0 0,-2-2-9 16,-1 5 9-16,1 5 0 0,-3-2-9 0,0 6 9 16,0-2 0-16,-1 0-9 0,-1 2 9 0,-1 6 0 15,-2 1 0-15,-1-2 0 0,1 0 0 0,-3-2 0 16,0 4 0-16,-3-1 0 0,1-1 0 0,-4-3 0 16,1 4 0-16,-3-1 0 0,0-5 0 0,0 0 0 15,-2 3-9-15,-1-2 9 16,1-8-110-16,-4 5-18 0,1 0-3 0,0-7-756 0</inkml:trace>
  <inkml:trace contextRef="#ctx0" brushRef="#br0" timeOffset="18859.55">21495 5457 1670 0,'5'-2'148'0,"6"-5"-118"0,-1 0-30 0,3 0 0 16,-2 2 120-16,2-7 19 0,-2 3 3 0,-1 0 1 15,4 2-111-15,-4-3-23 0,-2 3-9 0,3 0 8 16,-6 0-20-16,0 0-4 0,3 5 0 0,-8 2-1 31,0 0-24-31,0 0-5 0,0 0-1 0,0 0 0 0,3 2 25 0,2 10 5 0,-5-1 1 0,0 4 0 16,-2-1 16-16,-1 2 0 0,0 3-8 0,-2 9 8 16,0 0 0-16,-1 8 16 0,-2-1-4 0,3 3 0 15,0-1 8-15,0 6 0 0,-3-3 1 0,2 7 0 16,4-3-10-16,-4-1-3 0,1-3 0 0,0 4 0 15,-6-4 1-15,3-4 0 0,0-1 0 0,-2-9 0 16,-1 0 29-16,1-3 6 0,-1-4 0 0,3-3 1 16,0-6-33-16,-2-1-12 0,-1-4 9 0,0-3-9 0,3-2 8 15,1 0-8-15,-4-7 0 0,3 0 8 16,0-2-36-16,0-5-7 0,0-10-1 16,0-2-615-16,3-11-122 0</inkml:trace>
  <inkml:trace contextRef="#ctx0" brushRef="#br0" timeOffset="19001.18">21582 5044 576 0,'0'0'51'0,"0"0"-41"0,0 0-10 0,0 0 0 15,11 2 427-15,-1-2 83 16,3 7 17-16,1 0 3 0,-1 0-414 0,0-5-84 0,-2 10-16 0,-1-2-3 31,1-1-65-31,-3 0-12 0,0 5-4 0</inkml:trace>
  <inkml:trace contextRef="#ctx0" brushRef="#br0" timeOffset="19766.83">21767 5566 2602 0,'0'0'57'0,"0"0"12"0,0 0 3 0,0 0 1 0,6 2-58 0,2-2-15 0,-1 5 0 0,1-10 0 0,0 5 0 0,0-2 0 16,0-5 0-16,3 0 0 15,-3-1-95-15,2-1-21 0,1-5-5 0,-1 5-1 16,-2-6-171-16,0 6-35 0,-2-3-6 0,-1 0-2 16,0 3 130-16,-2 2 26 0,-6 0 4 15,1-2 2-15,-4 2 338 0,1-1 67 0,-3 6 13 0,0-5 4 0,-2 5-43 0,2 2-8 16,-3 0-1-16,0-5-1 0,1 10-106 0,2-3-21 16,-3 3-4-16,1-1 0 0,2 4-41 15,0 1-8-15,0 3-2 0,0-1 0 0,0 4-13 0,3 6 0 16,-3-2 0-16,5-3 0 0,-2 8 0 0,2-3 0 15,1-3 0-15,-1 4 0 0,6-4 0 0,-1 4 0 0,1-6 0 16,2-6 0-16,3 4 0 0,0-5 0 16,0-2 0-16,3 0 0 0,-1-5-12 0,3-4 4 0,3 0 8 0,3-3-13 31,2-2-24-31,3 0-5 0,0-5-1 0,-1-2 0 16,-1 0-13-16,1-5-2 0,1-2-1 0,3 5 0 15,-6-1 13-15,-3-6 2 0,1 4 1 0,-1-2 0 0,-2-1 43 0,-3 4 19 0,-2-4-2 16,0 6 0-16,-3 0 48 0,-3-1 10 15,0 3 1-15,0 2 1 0,-2 0-12 0,0 3-2 0,-3 2-1 16,0 0 0-16,-3 5-14 0,0-6-4 0,1 8 0 0,2 0 0 16,-5 5-20-16,-3-2-5 0,2 6-1 0,-2-2 0 15,0 2-10-15,0 6-8 0,1 1 9 0,-1 8-9 16,-3-1 23-16,3 1-2 0,0 6 0 0,0-4 0 16,3 5-13-16,0-1-8 0,-1-4 8 0,4 2-8 15,2-4 0-15,0-5 0 0,0 2 0 0,2-10 0 16,4 4-28-1,2-6-9-15,-1-2-3 0,4 0 0 0,0-7-19 16,2 0-4-16,0-7-1 0,0 0 0 0,1-2-12 0,-1-6-4 16,3-1 0-16,0 0 0 0,2-8 24 0,1 1 4 0,2-1 0 0,0 0 1 15,0-8 51-15,-2 6 8 0,2-3 2 0,-3 4 1 0,1-6 23 0,-6 8 5 16,3-1 1-16,-5 5 0 0,-1-2 14 0,-2 5 3 16,-3-1 1-16,1 3 0 0,-4 2 18 0,1 0 3 15,-3 5 1-15,0 3 0 0,-3-1-26 0,3 5-5 16,0 0-1-16,-2 7 0 0,-4-5-24 0,4 13-4 15,-4-6-2-15,1 5 0 0,2 7-8 0,-2-2-2 16,5 5 0-16,-2 6 0 0,4 1 12 0,1 2 1 0,-1 0 1 16,4-1 0-16,-1 4-22 0,3-8 8 15,-3 0-8-15,1-4 0 0,1-5 0 0,1 2 0 0,-2-5 0 16,2-6 0 0,-3 4-38-16,3-5-12 0,-5-2-2 0,2-5-1 15,-5-2-107-15,0 0-22 0,0 0-4 0,0 0-750 0</inkml:trace>
  <inkml:trace contextRef="#ctx0" brushRef="#br0" timeOffset="19935.27">22299 5549 1324 0,'-16'-14'118'0,"11"7"-94"0,-3-2-24 0,0-1 0 15,3-2 188-15,-1 8 32 0,4-3 8 0,-1 0 0 16,1 0-100-16,2-1-21 0,2 1-4 0,1 5-1 16,-1-5-62-16,4 7-12 0,2-7-2 0,0 7-1 15,2-2-11-15,3 2-2 0,6 0-1 0,-1-5 0 0,4 5-11 0,-1 0 0 16,3 0 0-16,-1 0 0 31,1 0-130-31,0 0-25 0,0 0-5 0</inkml:trace>
  <inkml:trace contextRef="#ctx0" brushRef="#br0" timeOffset="20313.43">23016 5114 1728 0,'-3'-21'153'0,"3"14"-122"15,-2-3-31-15,-3 1 0 0,2 0 200 0,-2 2 35 16,2 0 6-16,-2-3 2 0,-1 3-163 0,-2 0-32 16,0 5-6-16,-5-3-2 0,3 5-32 0,-6 0-8 15,3 0 0-15,-3 7 0 0,-3 0 0 0,3 0-11 16,0 5 3-16,3 0 0 16,-3-1-31-16,0 6-5 0,3-3-2 0,0 2 0 0,0 6 32 0,0-4 14 15,-1-3-12-15,4 8 12 0,2-2 0 0,-3-2 0 0,3 5 0 16,3-1 0-16,2 1 0 0,-2-1 12 0,2 1 0 15,-2-1 0-15,5 1-4 0,0 2 0 0,3-3 0 0,-1 5 0 16,4-2-8-16,-1 0 0 0,3-2 0 16,-3-1 0-16,3 1 0 0,3-1 0 0,-1-2 0 0,4-2 0 15,-1-2 34-15,-3-1 5 0,1-2 1 16,2 0 0-16,0-4-13 0,1 6-3 0,1-7 0 16,-1 6 0-16,-1-6-24 0,0 5 0 0,0-4 0 0,1 1 0 15,-1-4 0-15,-3-2 0 0,4 2 0 0,-6 0 0 16,2 0 0-16,-2-4 0 0,0-3 0 0,-3 4 0 15,3-1-132 1,-8-3-32-16,6 0-7 0,-1-3-916 0</inkml:trace>
  <inkml:trace contextRef="#ctx0" brushRef="#br0" timeOffset="20655.27">23397 5114 3056 0,'0'0'68'0,"0"0"13"0,-5 2 3 0,0 3 1 0,-1 2-68 0,-2-2-17 16,3 9 0-16,0 0 0 0,-3 3 0 0,0 1 0 15,0 1 8-15,-3 0-8 0,3 5 0 0,-2 1 0 0,2-1 0 0,0-1 0 16,0 1-9-16,3-3-3 0,-1-2 0 0,1 0 0 31,2 0-31-31,1 4-6 0,2 1-2 0,0 1 0 0,2-1 41 0,4 0 10 16,-1-8 0-16,3 5 0 0,0-2 0 0,0-5 0 0,0 3 0 0,0-3 0 15,0-5 24-15,2 5 6 16,-2-4 2-16,3-1 0 0,-3-2-32 0,0 0 0 16,0 2 0-16,-3-1 0 0,0-1 0 0,-5-7 0 0,3 4 0 0,-3-4 0 15,0 0 0-15,0 0-12 0,-3 5 1 0,-2 0 0 16,2-3-8-16,-2 3-1 0,-3-3-1 0,-3-2 0 16,-2 0 4-16,-3 0 1 0,-2 0 0 0,-1-2 0 15,1-3-45 1,-3 3-9-16,2-3-2 0,-5-4-707 0,3 2-141 0</inkml:trace>
  <inkml:trace contextRef="#ctx0" brushRef="#br0" timeOffset="20802.9">23360 5248 2718 0,'13'-5'60'0,"-5"5"12"0,3 0 2 0,-1 0 2 0,6 0-60 0,0 0-16 0,3 0 0 0,-1 0 0 16,3 0 12-16,1 5 0 0,-4-3 0 0,-2-2 0 0,0-2-12 0,0-3-16 15,0 5 3-15,2 0 1 16,-2 0-186-16,-3-2-37 0,0 0-7 0</inkml:trace>
  <inkml:trace contextRef="#ctx0" brushRef="#br0" timeOffset="21178.89">23799 5034 2718 0,'0'0'60'0,"0"0"12"0,0 0 2 0,6-5 2 0,2 5-60 0,-1 0-16 0,1 0 0 0,0 0 0 16,0 0 12-16,0 0 0 0,0 5 0 0,0-3 0 15,3-2-12-15,-3 8 0 0,2-6 0 0,-2 5-10 32,3 5-24-32,-3-3-5 0,0 0-1 0,-3 8 0 0,3-1 20 0,-3 1 4 0,3 2 1 0,-3 2 0 15,-2 7 15-15,0-2 0 0,-1 5 0 0,1-6 10 16,0 11 25-16,-3-3 5 0,0 0 0 0,0 4 1 15,-3-2-25-15,3 3-6 0,-3 2-1 0,1-2 0 16,-1-3-9-16,-2 3 0 0,-1-5 0 0,1-3 0 0,2-2 0 16,-2 1 8-16,0-6-8 0,0 1 12 15,-1-1-12-15,1 1 0 0,2-1 0 0,-2-2 0 16,-3-4 8-16,0-5 0 0,3 2 0 0,-3 0 0 16,0-5-8-16,3 1 8 0,-1-6-8 0,-2 3 8 0,3-4-8 15,0 1 0-15,-3-4 0 0,0 0 0 0,0-4-11 16,3-3-4-16,-3 0-1 0,3 2 0 15,-3-7-96-15,2 0-19 0,1-2-4 16,-3-7-949-16</inkml:trace>
  <inkml:trace contextRef="#ctx0" brushRef="#br0" timeOffset="21343.48">24268 5265 2822 0,'8'2'125'0,"-3"3"26"0,3-3-121 0,2 3-30 16,1-1 0-16,0 3 0 0,2 1 60 0,-3 1 7 0,-2-2 1 16,0-2 0-1,-3 2-119-15,-2-3-23 0,0 1-5 0,-1 2-1204 0</inkml:trace>
  <inkml:trace contextRef="#ctx0" brushRef="#br0" timeOffset="21484.5">24418 5636 2804 0,'3'14'124'0,"0"-9"26"0,-3 9-120 0,0-4-30 16,0 4 0-16,-3-5 0 0,0 5 44 0,-2-4 4 0,0 4 0 0,-3-5 0 0,-3 5-39 0,-2-4-9 15,-3-1 0-15,-2 3 0 16,-1-3-216-16,-2 1-46 0</inkml:trace>
  <inkml:trace contextRef="#ctx0" brushRef="#br0" timeOffset="22321.37">23860 4655 1728 0,'0'0'153'0,"0"0"-122"0,5 0-31 0,6 0 0 16,-3 3 149-16,3 2 24 0,2-3 5 0,3 12 1 16,0-5-129-16,-1 13-26 0,-1 1-4 0,1 5-2 15,1 3-6-15,0-1 0 0,0 10-1 0,0-2 0 16,0 2-11-16,0 2-11 0,-3 3 3 0,3-3 0 15,-3 5 8-15,0 0 16 0,-2-2-4 0,-3-3-1 16,2 3-11-16,-2-3-14 0,-2 13 3 0,-1-6 1 16,-2 5 22-16,-1 0 5 0,-2-4 1 15,0 4 0-15,0-5 5 0,0 5 1 0,-2 3 0 0,-1-1 0 0,0 5 12 16,1-4 4-16,-4-1 0 0,1-2 0 0,-3 0-32 0,-2 0-8 16,-1 0 0-16,-5-4 0 0,-2-8 0 0,-1 3 0 15,-5-5 0-15,0-7 0 16,-2 0-43-16,-1-3-9 0,-4 1-3 0,2-5 0 15,-3-3-91-15,-3 1-18 16,-2-3-4-16,-10-5-1 0</inkml:trace>
  <inkml:trace contextRef="#ctx0" brushRef="#br0" timeOffset="23004.96">18674 4790 1461 0,'-13'-5'64'0,"8"5"15"0,-6 0-63 0,1 5-16 16,-4-3 0-16,-1 5 0 0,-1 0 84 0,-3 7 13 16,1-2 3-16,-4 4 1 0,-1 5-43 0,-1 1-9 0,-5-1-1 0,-3 9-1 15,0 8-33-15,0 4-6 0,1 5-8 0,-1 12 11 16,0 0-11-16,3 12 0 0,3 1 0 0,-1 11 0 15,3 1 0-15,6 8 10 0,-1-2-10 0,6 4 10 16,0-3 0-16,8-1 0 0,5-10 0 0,0 0 0 16,5 0 2-16,8-10 1 0,3-2 0 0,5-11 0 15,8-8 3-15,6-9 1 0,2-2 0 0,5-5 0 16,6-5-48 0,-3-9-9-16,-3 2-3 0,3-9 0 0</inkml:trace>
  <inkml:trace contextRef="#ctx0" brushRef="#br0" timeOffset="23793.4">16073 5100 691 0,'-2'5'61'0,"-3"-1"-49"0,-3 3-12 0,2 10 0 16,-2 6 368-16,0 1 72 0,3-1 13 16,-3 8 3-16,-2 2-353 0,2-2-71 15,0 6-15-15,-3-2-2 0,-2 10-15 0,2-3 0 0,1 3 0 0,-3-3 0 16,2 3 0-16,-2-5 0 16,2-2 0-16,1-5 0 0,-1-7-12 0,3 4 2 0,3-6 0 0,2-1 0 15,-2-6 10-15,5 4 0 0,-3-5 0 16,8 1-8-16,1-8 8 0,-1 8 8 0,6-6-8 0,2 1 11 15,3-5 11-15,0 0 2 0,5-4 1 0,0 4 0 16,0 0-5-16,3-5-2 0,0 3 0 0,2-3 0 16,3-2-18-16,0-2 10 0,3-3-10 0,0 3 8 15,-6-5-8-15,3 4 0 0,1-1 0 0,-4-6 8 16,-2 1-8-16,0-1 0 0,-1-1-12 0,-4 1 12 16,-3-4-38-1,0 5 0-15,-3-5 0 0,0 4 0 0,-2-4-145 16,-6 2-29-16,8-16-5 0,-5 5-2 15</inkml:trace>
  <inkml:trace contextRef="#ctx0" brushRef="#br0" timeOffset="24009.21">16044 5168 1958 0,'-8'-7'87'0,"8"7"17"0,-2 0-83 0,2 0-21 16,0 0 0-16,0 0 0 0,0 0 122 0,8-5 20 15,5 3 4-15,0 0 1 0,6 4-107 0,4-2-22 16,1 2-4-16,5-2-1 0,1 0-3 0,1 0-1 0,1 0 0 0,0-2 0 16,-3 2-9-16,0-2-14 0,0-3 3 0,-2 5 1 31,-4-2-188-31,-1-3-38 0</inkml:trace>
  <inkml:trace contextRef="#ctx0" brushRef="#br0" timeOffset="24178.5">16126 5455 1933 0,'-23'7'42'0,"12"-5"9"0,0 6 1 0,1-4 4 0,-1 1-45 0,1 2-11 0,2 0 0 0,2 0 0 16,1-5 68-16,2 3 11 0,3-5 2 0,0 0 1 16,6 3-39-16,2 4-8 0,0-7-2 0,5 2 0 15,3-2-16-15,2 0-3 0,3-2-1 0,6-1 0 16,2-1-13-16,0-4-12 0,0 1 3 0,0 3 0 15,0-8 9-15,-2 7 12 0,2-7-2 0,-3 5-715 16,-4 3-143-16</inkml:trace>
  <inkml:trace contextRef="#ctx0" brushRef="#br0" timeOffset="24854.05">16846 5208 1213 0,'-3'-7'53'0,"3"7"12"0,-2-5-52 0,2 5-13 0,0 0 0 0,-6-2 0 15,-1-5 104-15,1 5 17 0,1-3 4 0,0 5 1 16,-1-2-19-16,-2-3-4 0,3 5-1 0,0 5 0 15,-3-5-30-15,0 2-5 0,0 5-2 0,3 0 0 16,-3 0-42-16,2 0-9 0,-1 3-2 0,1-1 0 16,1 5-12-16,-3-5 0 0,0 6 0 0,3-6 0 15,5 7 0-15,-3-4 0 0,-5 0 0 0,3 2 0 0,5-5 0 0,-3 6 0 16,1-1 0-16,-4-3 0 0,1 6 0 0,2-3 0 16,9 3 0-1,-6-1 0-15,-6 0 0 0,4 8 0 0,2-8 0 0,0 8 0 16,-3-1 0-16,3 1 0 0,3 4 0 0,-3-9 0 0,2 5 0 0,1-8 0 15,-6-2 0-15,9 3 0 0,-4-3 0 0,4-5 0 0,-9 0 0 0,6 3 0 16,-1-2 0 0,1-8 0-16,0 5 0 0,-3 0 0 0,0 0 8 15,0 0-8-15,0-4 0 0,-3 4 0 0,0-5 0 0,3 5 0 16,3 0 0-16,-3 0 0 0,-5 3 0 0,5-3 0 0,2 2 0 16,-2-2 0-16,-5 2 0 0,5 3 0 0,3 0 0 0,-3 2 0 15,2 3 0-15,-2-1 0 16,3 1 0-16,2 1 0 0,3-6 0 0,-5 5 0 15,-1 1 0-15,4-6 0 0,4 2 0 0,-2-4 0 0,0-1 0 0,0-2 0 16,5 0 0-16,1 0 0 0,-4-4 0 0,3-3 0 16,1 0-12-16,-1-5-3 0,3-2 0 0,-3-5 0 31,3 3-144-31,-3-8-29 0</inkml:trace>
  <inkml:trace contextRef="#ctx0" brushRef="#br0" timeOffset="25258.61">17092 5145 1785 0,'-18'7'159'0,"10"-3"-127"16,0 1-32-16,0-3 0 15,2 6 132-15,4-8 20 0,-3 2 4 0,5-2 0 0,0 0-96 0,0 0-19 16,0 0-4-16,0 0-1 0,7 7-27 0,1-2-9 15,0-3 0-15,0 3 0 0,0-5 0 0,0 2 0 16,0 0 0-16,3-2 0 16,-3 0-44-16,0 0-16 0,2 0-4 0,-2 0 0 15,-8 0 7-15,5 7 1 0,1-2 0 0,-1 2 0 0,-5-2 44 0,0 7 12 0,3-3 0 0,-3 5 0 16,0-2 0-16,-3 4 0 16,-2 3 8-16,5 0-8 0,2 5 28 0,-2 1 0 15,-2 6 1-15,2 2 0 0,5 5-5 0,0 2 0 0,-2 0-1 16,0-1 0-16,2 1-23 0,0 5 0 0,0-7 0 15,1-3 0-15,-1 5 0 0,-2-2 0 0,-1-1 0 0,-2-1 0 16,-2-6 0-16,2 1 0 16,-3-5 0-16,0-3 0 0,-2-6 14 0,-3-1-2 0,5-2 0 15,-4-4 0-15,-1-3-4 0,-3 0 0 0,0-7-8 0,1 4 12 16,-1-8-12-16,-2 4 0 0,-3-7 0 0,3 0 0 16,0-3-136-16,-3-4-34 15,0 2-6-15,0-4-2 0</inkml:trace>
  <inkml:trace contextRef="#ctx0" brushRef="#br0" timeOffset="25604.49">17312 4879 2246 0,'0'0'200'0,"0"0"-160"16,8 0-32-16,0 7-8 0,0-7 55 0,5 5 9 15,3-3 3-15,2 5 0 0,6 0-48 0,0 3-10 16,2 4-1-16,3 4-8 0,0 6 0 0,3 7 0 0,0 6 0 0,-3 3 0 16,3 7 0-16,-6 3 0 0,1-1 0 15,-3 7 0-15,-1 6 0 0,-4 1-16 16,-1 1 2-16,-4-1 0 0,-6 1 14 0,-3-1-9 0,-10-2 9 15,-1 3-8-15,-7-1 8 0,-3-2 16 0,-5-2-4 16,-3-2-1-16,-5 1 9 0,-5-6 1 0,-6 2 1 16,0 0 0-16,-2-11 14 15,2 4 4-15,1-7 0 0,-4 0 0 16,1-5-124-16,-6-2-24 0,-7-7-4 0</inkml:trace>
  <inkml:trace contextRef="#ctx0" brushRef="#br0" timeOffset="25994.61">16018 4728 1324 0,'-5'7'118'0,"-3"3"-94"16,-3-3-24-16,0 9 0 0,-2 1 144 0,0 6 24 0,-3 6 4 0,-2 1 2 16,-1-2-110-16,1 12-23 0,-6 3-4 0,5 1-1 15,-2 10-23-15,-3 1-5 16,3 6 0-16,0-3-8 0,0 6 8 0,2 7-8 15,1 1 0-15,2 6 0 0,0-5 0 0,3 5 0 0,0-6 0 0,5 6 0 16,0 2 0-16,2-5 0 0,4-4 8 0,4-3-8 16,4-7 20-16,-1 3 0 0,3-8 0 15,2-2 0-15,4-4 1 0,2-10 1 16,-1-3 0-16,9 1 0 0,3-5-22 0,4-3 0 0,4-4 0 0</inkml:trace>
  <inkml:trace contextRef="#ctx0" brushRef="#br0" timeOffset="66871.39">19090 8748 172 0,'0'0'16'0,"0"0"-16"0,0 0 0 0,0 0 0 16,0 0 76-16,0 0 13 0,-3-3 3 0,3 3 0 15,-5-4 8-15,5 4 3 0,-6 0 0 0,4-3 0 16,2 3-4-16,0 0-1 0,-5 0 0 0,5 0 0 16,0 0-38-16,-6 0-8 0,6 0-2 0,0 0 0 15,0 0-16-15,-2 3-3 0,2-3-1 0,0 0 0 16,0 0-5-16,0 0-1 0,0 0 0 16,0 0 0-16,5 7-2 0,3-3-1 0,-8-4 0 0,5 3 0 15,6-1 3-15,-3-2 1 0,0 5 0 0,-3-5 0 16,-5 0-5-16,8 2 0 0,0-2-1 0,-3 5 0 15,-5-5-7-15,8 2-2 16,0-2 0-16,-3 0 0 0,3 5-1 0,-8-5 0 0,8 2 0 0,0 1 0 16,-3-3-1-16,6 4 0 0,-3-1 0 0,0-3 0 15,0 7-8-15,0-7 8 0,-8 0-8 0,8 7 8 16,2-5-8-16,-2 3 0 0,0-3 0 0,0 3 0 0,0-3 0 0,0 1 0 16,-8-3 0-16,10 4 0 0,1-4 0 0,0 3 0 15,-1-3 0-15,1-3 0 16,-3-1 22-16,2 4-1 0,1-3 0 0,2 1 0 0,-2-3-21 0,2 3-13 15,0-5 1-15,0 4 1 0,-2-1 11 0,2 1 9 16,0-1-1-16,1 1-8 0,-1-1 10 0,-3 1-10 16,1 1 8-16,0-3-8 0,-1 5 0 0,3-2 0 15,1-3 0-15,-4 5 0 0,1 0 0 0,2-2 0 16,-2-3 0-16,-1 5 0 0,1 0 0 16,-1-2 0-16,1 2 0 0,0 0 0 0,-1 0 0 0,-2 0 0 15,0 0 0-15,3-3 8 0,-3 3-8 0,-1 0 0 16,1 0 0-16,0 0 0 0,0 0 0 0,0 3 8 15,0-3-8-15,0 0 0 0,-3 0 8 0,3 0-8 16,-2 0 8-16,2 0-8 0,-1 0 0 0,1 0 0 16,0-3 0-16,0 3 0 0,0 0 0 0,0 0 0 15,3 0 0-15,-3 0 0 0,0 0 0 0,2-4 10 0,-2 4-10 0,3 0 10 16,-3 0-10-16,0 0 0 0,-8 0 0 0,0 0 0 16,10 0 0-16,1 0 0 0,-1 0 0 0,-2 0 8 15,3 0-8-15,-1 0 8 0,-2 0-8 0,3 0 8 16,2-3 0-16,-2 3-8 0,2-4 12 0,0 4-4 15,0 0-8-15,-2 0 0 0,0 0 9 0,-1 0-9 16,1 0 0-16,-1 0 9 0,1 0-9 0,-3 0 0 16,3 0 8-16,-1 0-8 0,1 0 0 0,-1 0 0 0,3 0 0 15,-2 0 0-15,0 0 8 0,2 0-8 0,-3 0 8 0,6 0-8 16,-2 0 12-16,1 0-12 0,-1 0 26 0,-1 0-2 16,3 0 0-16,-3 4 0 15,0-1-24-15,0-3 0 0,3 0 0 0,0 0 0 16,0 0 0-16,0 4 0 0,0-1 0 0,-3-3 0 15,0 2 0-15,3 3 0 0,-5-3 0 0,2-2 0 0,-2 5 0 0,-1-3 0 16,1-2 0-16,-1 0 0 0,1 5 0 16,-1-5-16-16,-2 2 3 0,3-2 0 0,0-2 13 0,-1-3 0 15,-2 5 0-15,3 0 0 0,-1-7 0 0,4 7 0 16,1-7 0-16,-1 5-656 16,-1-5-131-16</inkml:trace>
  <inkml:trace contextRef="#ctx0" brushRef="#br0" timeOffset="105830.27">11483 9933 230 0,'0'0'20'0,"0"0"-20"15,0 0 0-15,0 0 0 0,0 0 118 0,0 0 19 16,0 0 4-16,0 0 1 0,0 0-98 0,0 0-20 16,0 0-4-16,8 2-1 0,-8-2 3 15,5 7 1-15,0-2 0 0,-5-5 0 0,8 2-3 0,-2 1-1 16,-1-3 0-16,3 5 0 0,-8-5-7 0,5 2-2 15,0-2 0-15,3 0 0 0,0 0 3 0,-2 0 1 16,-6 0 0-16,5 7 0 0,0-7 8 0,3 0 2 16,-5 5 0-16,2-3 0 0,0 0 3 0,1 5 1 15,-4-7 0-15,4 7 0 0,-1-7-13 0,0 8-3 16,3-6 0-16,-5 5 0 0,5-7-12 0,-3 7 9 0,0-5-9 0,3 3 8 16,-2-3-8-16,1-2 10 0,1 5-10 0,0-3 10 15,-2-2 6-15,2 0 0 0,-3 0 1 0,5 5 0 16,-2-5-7-16,0-5-2 0,0 5 0 0,3 0 0 15,-3 0 4-15,2-2 1 0,-2 2 0 0,3-5 0 16,-1 5-13-16,1-2 0 0,-6 2 0 0,3 0 0 16,3-5 32-16,-3 5 0 0,2-2 0 0,-2 2 0 15,3-2-20-15,-3-3-4 0,2 5-8 0,1-2 12 16,-3 2-1-16,3-5-1 0,-1 5 0 0,1 5 0 16,-3-5 2-16,2 2 1 0,-2-2 0 0,3 0 0 15,-3 0-13-15,2 0 11 0,-2 0-11 0,0 0 10 16,3 0-10-16,-3 0 0 0,0 0 0 0,0 0 8 15,-1 0-8-15,-1 0 0 0,2 5 0 0,0-3 8 16,2-2-8-16,-2 2 0 0,0-2 0 0,3 5 0 16,-3-5 0-16,2 2 0 0,-2-2-14 0,3 5 5 15,-1-3 31-15,1-2 6 0,-1 0 2 0,1 0 0 0,0 5-30 0,-1-5 8 16,-2 2-8-16,5-2 0 0,-2 3 0 0,0-3-12 16,2 0 3-16,0 7 0 0,3-7 9 0,-3 5 9 15,3-3-1-15,-3 3-8 0,0-3 8 16,3 0-8-16,-5-2 0 0,2 7 0 0,-2-2 8 0,-1-3-8 15,1 1 0-15,-1 2 0 0,-2-3 8 0,3 3-8 16,0-3 0-16,-3-2 0 0,2 0 10 0,-2 5-10 16,5-5 8-16,-5 2-8 0,3-2 0 0,2 2 0 0,0-2 8 0,-2 5-8 15,5-3 0-15,-3-2 0 0,0 5 0 0,3-3 0 16,-3-2 0-16,3 0 0 0,0 0 0 16,0 0-11-16,0 0 11 0,0 0 0 15,0 0 0-15,-1 0 0 0,1-2 0 0,0-3 0 0,3 3 8 16,-3 2-8-16,2-5 0 0,1 3 0 0,-1-5 0 15,1 7 0-15,2-7 0 0,0 7 0 0,5-2-9 16,-2-6 9 0,0 8-50-16,0 0-6 0,0 0 0 0,2 0-1 0,3 0-163 15,-2 0-33-15</inkml:trace>
  <inkml:trace contextRef="#ctx0" brushRef="#br0" timeOffset="107001.69">19235 10053 2026 0,'0'0'44'0,"-2"7"10"0,-1 2 2 0,0 1 1 0,1 4-45 0,-1 2-12 0,0 1 0 0,3 4 0 15,-2-5 0-15,2 10-11 0,-3-2 3 0,0 6 0 0,3 1 8 0,0 0 11 16,0 2-3-16,3-1 0 0,-3 6-8 0,3-5 0 15,-3 5 0-15,0 2 0 0,2 2 0 0,-2 5-16 16,0 5 4-16,0-1 1 0,0 4 11 0,3 1 0 16,-3 8 8-16,0-1-8 0,0 5 20 0,-3-2-1 15,3 5 0-15,-2-8 0 0,-1 1 17 0,-2 6 4 16,-1-6 1-16,4 6 0 0,-1-6-5 0,1-1 0 16,-4 1-1-16,4-1 0 0,-1 5-3 0,3-4 0 15,-3-1 0-15,1-4 0 0,-1 2-16 0,0-4-3 0,3 4-1 16,-2-5 0-16,-1 1 4 0,0-3 0 0,3-7 0 15,-2-5 0-15,2 5-7 0,0 0-1 0,0-7 0 0,0 7 0 16,2-2-8-16,4-3 8 0,-4 3-8 0,4-3 8 16,-4-4-8-16,4 0 0 15,-1-3 0-15,0-2 0 0,-2-3 0 0,2 1-11 0,-2-5 3 16,2-3 0-16,0 1-13 0,-2-3-3 0,0-2 0 16,-1-5 0-1,-2-5-128-15,3-1-25 0,-3-8-6 0</inkml:trace>
  <inkml:trace contextRef="#ctx0" brushRef="#br0" timeOffset="108158.53">19082 9627 1839 0,'0'0'40'0,"0"0"9"0,0 0 2 0,0 7 1 0,0-7-42 0,2 7-10 0,1-2 0 0,2 0 0 0,3-1 44 0,3-1 6 16,5 2 2-16,-3-3 0 0,5 0-21 0,1-2-4 0,2 5-1 0,0-3 0 16,3-2-17-16,-3 7-9 0,3-7 10 0,0 0-10 15,0 5 8-15,0-5-8 0,-1 0 0 0,6 0 0 16,1 0 0-16,-4-5 8 0,3 5-8 0,3 0 0 15,0-2 0-15,-3-3 8 0,3 5-8 0,-3 0 0 16,-3 0 27-16,-2 0-1 0,2-2 0 0,1 2 0 16,-3 0-26-16,2 0 0 0,1 0 0 0,-1 0 0 15,0 0 0-15,1 2 0 16,-3-2 0-16,0 0 0 0,-3 0 12 0,0 5-2 0,-3-3-1 0,1-2 0 16,-3 5-9-16,-3-3 0 0,3-2 0 0,-6 3 0 0,1 1 0 0,0-1 0 15,-1-3 0-15,-2 5 0 0,0-3 0 0,0-2-9 16,0 7 9-16,-3-5-13 0,1-2 13 0,-6 0 0 15,5 5 0-15,3-3 0 0,-3 5 0 0,0-7 0 16,-2 7 0-16,2-4 0 0,-5-3 0 16,3 7 0-16,0 0 0 0,-1-5 0 15,-2-2-22-15,3 7 2 0,0 0 0 0,-1-2 0 0,1 0 12 16,-1 2 8-16,-2 0-10 0,0 0 10 0,0-5 0 0,0 5 0 16,3 0 0-16,-3 3 0 0,0-3 0 0,-3 7 0 0,3-5 0 0,0 1 0 15,-2 4 0-15,2 0 0 0,0 2 0 16,-3-1 0-16,3 1 0 0,-2 3 0 0,-1 2 8 0,3-2-8 15,-3 4 0 1,1 1 0-16,-1-1 0 0,0 1 0 0,3 4 0 0,-2 0 0 0,-1 1 0 0,0 4 0 16,3-1 0-16,-2 8 0 0,-1-2 0 0,0 2 0 15,1 0 0-15,2 0 10 0,0 0-10 16,0 7 8-16,0 0 0 0,0 2 0 0,0 6 0 0,0-1 0 16,0 0 0-16,2 2 0 0,1 5 0 15,-3-2 0-15,3 5 4 0,-1-1 0 0,1-6 0 0,2 6 0 16,-2 1-12-16,0 4 0 0,-1-5 0 0,1 1 0 15,0-3 0-15,-1-2 0 0,-2-3 0 0,3-2 0 16,-3 3 10-16,2 1-10 0,1 1 12 0,0-2-12 16,-1 2 16-16,4-3-4 0,-1 3-1 0,-2-5 0 15,-1 0 1-15,1-12 1 0,0 3 0 0,-1-5 0 16,1-2-13-16,0-3 0 0,-1-2 0 0,1 2 0 0,2 0 0 16,-2 1 0-16,-1-1 0 0,-2-2 0 0,3 2 0 15,-3-2 0-15,0-7 0 0,-3 4 0 0,3 1 8 0,-2-5-8 16,-1 2 0-16,0-2 0 0,-2 0 11 0,0-3-11 15,0 6 12-15,-1-4-12 0,1-1 11 0,-3 0-11 16,3-3 10-16,-3-2-10 0,3-3 21 0,-1-2-1 16,1-5-1-16,-3 6 0 0,0-6 13 0,3 5 4 15,-3-7 0-15,0 3 0 16,0-3-68-16,0-5-12 0,0 5-4 0,-2 0 0 0,-1-5 33 16,-5 3 7-16,0-2 8 0,0-3-13 0,-5 4 13 0,0-1 8 15,2-3 0-15,-4 0-8 0,-4 0 0 0,1 0 0 16,-3-3 0-16,2 3 0 0,1-4-9 0,-1 4 1 0,-2-8 0 0,0 6 0 15,-5-5 8-15,2 0 0 16,-5 0 0-16,0 2 8 0,0-2 0 0,0 0 0 0,2 0 0 0,1 7 0 16,2-7-17-16,3 5-3 15,3-3-1-15,-3 0 0 0,2 1 13 0,1-4-11 0,-6 1 11 0,5-2-10 16,1 0-6-16,2-1-2 0,0-2 0 0,0-4 0 16,1 7-3-16,-1-6-1 0,3-1 0 15,0 7 0 1,7-8-14-16,-2 3-4 0,6-2 0 0,-1 1 0 0,3-1 6 0,3-3 1 15,5-2 0-15</inkml:trace>
  <inkml:trace contextRef="#ctx0" brushRef="#br0" timeOffset="108765.61">19315 10495 1904 0,'0'0'84'0,"5"-7"18"0,-2 5-82 0,2-5-20 16,3 0 0-16,0 0 0 0,2-1 36 0,4-1 4 15,-1 2 0-15,3-2 0 16,2-1-4-16,1-2 0 0,4 3 0 0,1 2 0 15,0 0-18-15,5 2-4 0,0 1-1 0,6 1 0 0,-4 3-2 0,4 3-1 16,-1 4 0-16,3 0 0 0,0 2-10 0,3 0 10 16,0 3-10-16,2-2 10 0,0-1-10 0,-2 5 0 15,-3-4 9-15,-3 4-9 16,-2-5 0-16,-3 0-13 0,-2-1 1 0,-1-1 1 16,-2 0-23-16,3-5-5 0,-1-2-1 15,-2 0 0-15,0 0-65 0,-3-2-14 0,-3-3-2 0,1 3-1 16</inkml:trace>
  <inkml:trace contextRef="#ctx0" brushRef="#br0" timeOffset="109197.73">19238 11177 1324 0,'0'0'59'0,"0"0"12"15,0 0-57-15,10 0-14 0,1 0 0 0,2 5 0 16,3-3 205-16,5-2 39 0,0 0 7 0,3 3 1 0,3 1-175 0,4-1-35 16,4-3-7-16,-1 4-2 0,3-1-21 0,0-3-4 15,0 7 0-15,0-7-8 0,-2 0 0 0,2 0 0 16,0-3 0-16,0-1 0 0,5-3 9 0,-2 4-9 16,-3-4 0-16,-3 0 9 0,1 5-9 0,-3-3 0 15,-1 3 0-15,-4 2 0 0,-3-3 0 0,-1-1 0 16,-4 1 0-16,-3-1 0 0,0 4-17 0,-3 0-6 15,0 4-1-15,-5-1-1014 0</inkml:trace>
  <inkml:trace contextRef="#ctx0" brushRef="#br0" timeOffset="109582.28">19397 11944 1900 0,'0'0'169'0,"0"0"-135"0,0 0-34 0,0 0 0 0,0 0 119 0,8 0 17 16,-3 0 3-16,8 0 1 0,-2-3-96 0,5-1-20 15,-1 4-3-15,4-3-1 0,-1-1-20 0,4 4 0 16,-1 0 0-16,3 0 0 0,2 0 13 0,1 0-1 16,2 4-1-16,0-1 0 0,-3-3-11 0,3 4 0 15,0-1 0-15,3-1 0 0,0 5 0 0,0 0 0 16,-3-2 0-16,0 0 0 0,0 2 0 0,-3 0-11 15,1-2 3-15,-6-1 0 16,0 3-40-16,-2 0-8 0,-3 0-2 16,-1 0 0-16,-4 1-123 0,-3-6-25 0</inkml:trace>
  <inkml:trace contextRef="#ctx0" brushRef="#br0" timeOffset="109936.68">19378 12689 2012 0,'0'0'44'0,"0"0"10"0,3 0 2 0,5 0 0 0,-3 0-45 0,3 0-11 0,0 0 0 0,5 0 0 0,-2 0 28 0,5 0 3 16,-3 0 1-16,5-2 0 0,1 2 10 0,-1 0 2 16,1 0 1-16,5 0 0 0,2 0-8 0,1 0-1 15,-1 0-1-15,0 2 0 0,4-2 13 0,-4 7 4 16,3-7 0-16,3 5 0 0,0-3-11 0,-1 6-1 16,1-6-1-16,3-2 0 0,-4 7-28 0,1-2-11 15,0-3 8-15,-3-2-8 0,-3 2 0 0,1-2 0 16,-3-2 8-16,-3 0-8 15,-3-3-20-15,1-2-5 0,-3 0-2 0,0 2-775 16,-3 0-155-16</inkml:trace>
  <inkml:trace contextRef="#ctx0" brushRef="#br0" timeOffset="111819.53">19368 9919 1076 0,'0'0'48'0,"0"0"9"0,0 0-45 0,0 0-12 0,5-2 0 0,-5 2 0 15,2-8 101-15,1 1 19 0,-3 7 3 0,0 0 1 16,3-2-63-16,-3 2-12 0,0 0-2 16,0 0-1-16,0 0-32 0,0 0-6 0,0 0-8 0,5 2 11 15,-2 5-11-15,-1 1 0 0,1-6 0 0,0 7 8 16,-3 3-8-16,2-3 0 0,-2 6 0 0,0-4 0 16,0 3 12-16,0-4 0 0,-2 6 0 0,2-2 0 15,-3 1-2-15,0-1 0 0,1-3 0 0,-1 6 0 16,0-1-1-16,-2-2 0 0,2-4 0 0,-2 4 0 0,0 0 3 15,2-5 0-15,-2 6 0 0,0-6 0 16,-1 0-4-16,1-2-8 0,0 1 12 0,2-1-4 16,-2-5-8-16,0 5 0 0,2-7 0 0,-2 5 8 15,5-5-8-15,-3-5 0 0,-2 3 0 0,2-5 8 0,0 0-8 16,1-8 0-16,-1 8 0 0,0-4 0 0,3-4 0 16,-2 1 0-16,2 3 0 0,0-3 0 0,0-1 0 15,2 4 0-15,-2-3 0 0,6-1 0 0,-4 4-13 0,4-3-5 16,-4-1-1-16,4 8 0 15,-1-2-17-15,0 0-3 0,-2 2-1 0,2-1 0 16,-2 1-24-16,-1 0-4 0,4 5-2 0,-4-5-391 16,1 5-79-16</inkml:trace>
  <inkml:trace contextRef="#ctx0" brushRef="#br0" timeOffset="112285.98">19505 9752 1555 0,'0'0'138'0,"0"0"-110"0,0 0-28 0,0 0 0 15,0 0 103-15,0 0 15 0,0 0 3 0,-5 2 1 16,5 5-100-16,-3 0-22 0,3 3 0 0,-2 4 0 16,2 2 0-16,0 1 16 0,2-1-3 15,-2 5-1-15,0-4-26 0,3 6-6 0,-3 1 0 0,0-1-1 16,0 3 21-16,0-2 0 0,0-1 0 0,0-1 0 15,-3-4 0-15,3-4 0 0,-2 3 0 0,2-3 0 16,-3-5 12-16,3 6 6 0,-3-6 2 0,3-2 0 16,0 0-20-16,0-7 0 0,0 0 0 0,0 0 0 15,0 0-38-15,0 0-11 0,0 0-3 0,0 0 0 16,6-5-18-16,-1 3-4 0,0-5-1 0,0 0 0 16,3 0 15-16,0 2 2 0,-2-2 1 0,-1 0 0 0,0 0 49 0,-2 0 8 15,2 5 0-15,0-3 8 0,-5 5 42 0,6-2 9 16,-1-3 1-16,-5 5 1 0,0 0-6 0,5-3-2 15,3 3 0-15,-8 0 0 0,5 0-41 16,-5 0-12 0,8 3 0-16,-8-3 0 0,6 7 0 0,-6-7 0 0,2 5-10 0,1 2 10 0,0-3-10 0,-3 3 10 15,0-2-8-15,-3-3 8 0,0 8-17 0,1-3 1 0,-1-2 1 16,0 2 0-16,-2-3 1 0,0 3 0 0,0 0 0 0,2 1 0 16,-2-1-7-16,2-5-2 15,-2 5 0-15,2-5 0 16,0 3-106-16,3-5-22 0</inkml:trace>
  <inkml:trace contextRef="#ctx0" brushRef="#br0" timeOffset="112555.65">19666 9982 1893 0,'0'0'84'0,"0"0"17"15,0 0-81-15,0 0-20 0,-5 0 0 0,5 0 0 16,-5 5 52-16,5-5 5 0,-3 2 2 0,-2 6 0 15,2-6-45-15,1 5-14 0,-1-2 8 0,0-1-8 16,1 3-11-16,-1 0-5 0,3 3-2 0,0-3 0 16,0 7-17-16,0-5-3 0,0 8-1 0,0-3 0 0,0 0 24 15,3 3 5-15,-1-1 1 16,1 0 0-16,0 6 9 0,-3-4 0 0,2 4 10 0,1-4-10 16,-3-1 17-16,0 4-2 0,0-2-1 0,0-5 0 0,0 2-3 0,-3 1-1 15,1-5 0-15,2-3 0 0,-3-2-10 0,0 0 0 16,1-2 0-16,-1 2 0 15,-2-7-25-15,2 5-7 0,-2-10-2 0,0 3-534 16,-1-3-106-16</inkml:trace>
  <inkml:trace contextRef="#ctx0" brushRef="#br0" timeOffset="112712.25">19704 9745 2109 0,'0'0'46'0,"0"0"10"0,-3 7 1 0,3 2 3 0,0-2-48 0,0 3-12 0,3-3 0 0,-1 5 0 16,-2-3 0-16,5 0 8 0,-2-2-8 0,0 3-624 15,-1-1-128-15</inkml:trace>
  <inkml:trace contextRef="#ctx0" brushRef="#br0" timeOffset="113379.72">19719 10100 2217 0,'0'0'48'0,"0"0"11"0,0 0 1 0,0 0 4 0,6 2-52 0,-1-2-12 15,3 0 0-15,-3 0 0 16,1-2 0-16,-1-5 0 0,0 7 8 0,0-2-8 16,1-5-16-16,2-1-7 0,-3 1-1 0,-2 0 0 31,2-2-56-31,-3 2-12 0,1 0-3 0,0 2 0 0,-1-7-1 0,-2 10 0 0,0-3 0 0,0 5 0 0,0 0 77 0,0 0 19 15,-8 0 0-15,3 0 0 0,0 5 22 0,0-3 8 16,-3 5 2-16,5 0 0 0,-2 3-12 0,-1-3-3 16,4 2 0-16,-3-2 0 15,2 8-17-15,0-6 0 0,1 0 8 0,-1 5-8 0,0-4 0 16,3 4 0-16,-2-5 0 0,2 5 0 0,2-4 0 0,1-3 0 16,-3 2 0-16,3-2 0 0,2 0 0 15,0 1 0-15,0-8 0 0,1 0 0 0,2-3 0 0,2-2 0 16,-2-2 0-16,3 5-9 15,-1-7-18-15,4-3-3 0,-4 2-1 0,3-4 0 16,1 3-9-16,-1-3-1 0,-3-1-1 0,-2 4 0 0,3-1 29 0,0 0 13 0,-4 0-12 16,1 1 12-16,-2-1 20 0,-4 7 11 0,1-2 2 15,0 0 1-15,-3 2 22 0,0 5 5 0,0 0 1 0,-6 0 0 16,-2 0 4-16,0 5 1 0,1 2 0 0,-4 0 0 16,3 3-33-16,0-1-6 0,0 0-2 0,-2 5 0 15,2-4-26 1,0 6 0-16,0-4 0 0,2 0 0 0,-1 2 0 0,4 0 0 0,0-5 0 0,1 6 0 15,-1-6 0-15,3-2 0 0,3 0-9 0,-1-5 9 16,4 3-29-16,-6-5 1 0,7-5 0 0,1 3 0 16,3-5-21-16,2 0-4 15,3-7-1-15,0 4 0 0,0-4 14 16,-3 3 2-16,0-3 1 0,1-3 0 0,-4 3 4 0,3-3 1 0,-2 1 0 0,0 2 0 0,-4-3 24 0,1 8 8 16,0-5 0-16,-2 5 0 0,-1 1 39 0,-2 1 14 15,-1 0 3-15,1 5 1 16,-3 2 21-16,0 0 4 0,-5-2 1 0,2 4 0 0,0 0-29 0,-2 5-6 15,0 3 0-15,-1 4-1 0,4 0-33 0,-4 2-6 16,1 1-8-16,3 4 11 0,-1-4-11 0,0 1 0 16,1-1 0-16,2 6 0 0,0-6 0 0,0 4 0 15,2-5 0-15,1 1 0 0,-3-5-24 0,0-1 4 16,3-3 0-16,-3 1 0 16,0-9-119-16,0 0-23 0,0 0-5 0,0 0-1 0</inkml:trace>
  <inkml:trace contextRef="#ctx0" brushRef="#br0" timeOffset="113544.54">19899 10034 2476 0,'-8'2'55'0,"6"1"11"0,-1-3 2 0,3 0 1 0,0 0-55 0,0 0-14 0,0 0 0 0,5 7 0 15,3-7 11-15,3 7-1 0,-1-7 0 0,1 5 0 16,2-3-78-16,3 0-15 0,-3-2-3 0,6 0-944 15</inkml:trace>
  <inkml:trace contextRef="#ctx0" brushRef="#br0" timeOffset="114068.53">20161 10166 1785 0,'0'0'159'0,"0"0"-127"0,0 0-32 0,0 0 0 0,0 0 98 0,0 0 14 16,0 0 2-16,6-3 1 0,-1 3-87 0,-3-2-16 0,4-3-4 15,2 3-8-15,-3-3 0 0,6 5 0 0,-1-2 0 0,1 0 0 16,-1-3-8-16,6 5 8 0,-3-2 0 0,1 2-9 16,2-5 9-16,-1 5-8 0,4 0 8 0,2 0-8 15,3 0 8-15,0 0 0 0,0 5 8 0,-1-5-8 16,1 2 27-16,0-2 1 0,-3 0 0 0,3 0 0 15,0 0-8-15,0 0-2 0,2 0 0 0,3-7 0 16,0 7-18-16,3-7 10 0,0 5-10 16,2-1 8-16,-2-2-8 0,-3-2 0 0,-3 5 0 0,1-3 8 15,-3 1-8-15,0-1 0 0,-1-2 0 0,4 7 0 0,-1-7 0 16,1 4 0-16,-3-4 0 0,-1 5 0 16,1-3 0-16,-5 3 0 0,-6-5 0 15,3 7 0-15,-3 0 0 0,-2-2-11 0,-3 2 11 0,-1 0-8 16,-1-5-40-1,-6 5-7-15,0 0-1 0,0 0-1 0,0 0-112 0,0 0-23 0,-6 0-4 0,1 0 0 0</inkml:trace>
  <inkml:trace contextRef="#ctx0" brushRef="#br0" timeOffset="114388.51">20751 9855 2296 0,'0'0'51'0,"0"0"10"0,0 0 3 0,0 0 0 0,8 5-52 0,0-5-12 0,3 0 0 0,-3 2 0 15,5-2 0-15,0 3 0 0,-2-3 0 0,2 7 0 16,0-7 0-16,3 7 0 16,-3 0 0-16,1 0 0 0,-1 0 0 0,3-2 0 0,2 2 0 0,-2 0 0 15,3 2 0-15,2-2 0 16,3 0 0-16,-1 3 0 0,-2 4 20 0,1-7-1 0,-6 2-1 0,-1-2 0 15,-1 3 19-15,-1 2 4 0,-3-3 1 16,1 0 0-16,0-2-16 0,-6 3-3 0,0-3-1 16,-2 2 0-16,-3 5-22 0,-3-4 8 15,-2-3-8-15,-3 7 0 0,3-5 0 16,-9 6 0-16,1-6 0 0,-5 5 0 0,-1-5 0 0,-2 1-12 0,-3 4 12 0,0-5-12 16,3 6-33-16,3-8-7 15,-3 2-2-15,2-2 0 0,3 2-122 0,-2-1-24 0,-1-1-4 0,1 0-2 0</inkml:trace>
  <inkml:trace contextRef="#ctx0" brushRef="#br0" timeOffset="114913.02">20003 10149 1796 0,'0'0'80'0,"0"0"16"0,0 0-77 0,0 0-19 16,0 0 0-16,0 0 0 0,0 0 69 15,2 0 11-15,3 0 1 0,-2 0 1 0,2 0-46 0,-2 0-10 16,2 0-2-16,1 0 0 16,2-2-2-16,-3 2-1 0,3 0 0 0,0-2 0 0,-3 2-21 0,3-5 0 15,0 5-10-15,0 0 10 0,-3-2 0 0,3-3 17 16,0 5-1-16,-3 0-1 0,1 0-15 0,2-2-10 16,-3 2 2-16,0 0 0 0,0-5 8 0,3 5 0 15,-2 0 0-15,-1 0-8 16,0 0-24-16,0-2-4 0,3 4 0 0,-2-2-608 15,-1-2-122-15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is correct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0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US" baseline="0" dirty="0"/>
              <a:t> No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RecentRememberer</a:t>
            </a:r>
            <a:r>
              <a:rPr lang="en-US" baseline="0" dirty="0"/>
              <a:t>&lt;Integer&gt; </a:t>
            </a:r>
            <a:r>
              <a:rPr lang="en-US" baseline="0" dirty="0" err="1"/>
              <a:t>rr</a:t>
            </a:r>
            <a:r>
              <a:rPr lang="en-US" baseline="0" dirty="0"/>
              <a:t> = new </a:t>
            </a:r>
            <a:r>
              <a:rPr lang="en-US" baseline="0" dirty="0" err="1"/>
              <a:t>RecentRememberer</a:t>
            </a:r>
            <a:r>
              <a:rPr lang="en-US" baseline="0" dirty="0"/>
              <a:t>&lt;Integer&gt;();</a:t>
            </a:r>
          </a:p>
          <a:p>
            <a:r>
              <a:rPr lang="en-US" baseline="0" dirty="0" err="1"/>
              <a:t>RecentRememberer</a:t>
            </a:r>
            <a:r>
              <a:rPr lang="en-US" baseline="0" dirty="0"/>
              <a:t>&lt;String&gt; rr2 = new </a:t>
            </a:r>
            <a:r>
              <a:rPr lang="en-US" baseline="0" dirty="0" err="1"/>
              <a:t>RecentRememberer</a:t>
            </a:r>
            <a:r>
              <a:rPr lang="en-US" baseline="0" dirty="0"/>
              <a:t>&lt;String&gt;();</a:t>
            </a:r>
          </a:p>
          <a:p>
            <a:endParaRPr lang="en-US" baseline="0" dirty="0"/>
          </a:p>
          <a:p>
            <a:r>
              <a:rPr lang="en-US" baseline="0" dirty="0"/>
              <a:t>List&lt;Book&gt; book = new </a:t>
            </a:r>
            <a:r>
              <a:rPr lang="en-US" baseline="0" dirty="0" err="1"/>
              <a:t>ArrayList</a:t>
            </a:r>
            <a:r>
              <a:rPr lang="en-US" baseline="0" dirty="0"/>
              <a:t>&lt;Book&gt;();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9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US" baseline="0" dirty="0"/>
              <a:t> yes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2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1" y="1334765"/>
            <a:ext cx="6748963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rr2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rr2.add("three");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rr.getNumElements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+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added");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("Last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was " +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257300"/>
            <a:ext cx="32575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Will the main method compile?</a:t>
            </a:r>
          </a:p>
          <a:p>
            <a:pPr marL="257175" indent="-257175">
              <a:buAutoNum type="alphaUcPeriod"/>
            </a:pPr>
            <a:r>
              <a:rPr lang="en-US" sz="1650" dirty="0"/>
              <a:t>Yes</a:t>
            </a:r>
          </a:p>
          <a:p>
            <a:pPr marL="257175" indent="-257175">
              <a:buAutoNum type="alphaUcPeriod"/>
            </a:pPr>
            <a:r>
              <a:rPr lang="en-US" sz="1650" dirty="0"/>
              <a:t>No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1815AA-5380-4A2F-95F3-8B6C8381C56B}"/>
                  </a:ext>
                </a:extLst>
              </p14:cNvPr>
              <p14:cNvContentPartPr/>
              <p14:nvPr/>
            </p14:nvContentPartPr>
            <p14:xfrm>
              <a:off x="2824200" y="1787040"/>
              <a:ext cx="6218280" cy="325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1815AA-5380-4A2F-95F3-8B6C8381C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4840" y="1777680"/>
                <a:ext cx="6237000" cy="32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74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057" y="1349873"/>
            <a:ext cx="7165744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  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rr2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rr2.add("three");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rr.getNumElements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+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added");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("Last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was " +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8207" y="1407023"/>
            <a:ext cx="287963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Will the main method compile?</a:t>
            </a:r>
          </a:p>
          <a:p>
            <a:pPr marL="257175" indent="-257175">
              <a:buAutoNum type="alphaUcPeriod"/>
            </a:pPr>
            <a:r>
              <a:rPr lang="en-US" sz="1650" dirty="0"/>
              <a:t>Yes</a:t>
            </a:r>
          </a:p>
          <a:p>
            <a:pPr marL="257175" indent="-257175">
              <a:buAutoNum type="alphaUcPeriod"/>
            </a:pPr>
            <a:r>
              <a:rPr lang="en-US" sz="1650" dirty="0"/>
              <a:t>No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740A67-8C43-4964-B5A8-497194A352EA}"/>
                  </a:ext>
                </a:extLst>
              </p14:cNvPr>
              <p14:cNvContentPartPr/>
              <p14:nvPr/>
            </p14:nvContentPartPr>
            <p14:xfrm>
              <a:off x="6234120" y="1690200"/>
              <a:ext cx="402480" cy="25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740A67-8C43-4964-B5A8-497194A352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4760" y="1680840"/>
                <a:ext cx="421200" cy="2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25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3C6B-12A3-4B9A-B907-400B7E51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2804-ECA3-4C8D-8465-6F27AFFC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You are not allowed to use Generics </a:t>
            </a:r>
            <a:r>
              <a:rPr lang="en-US"/>
              <a:t>as follows</a:t>
            </a:r>
          </a:p>
          <a:p>
            <a:r>
              <a:rPr lang="en-US" dirty="0"/>
              <a:t>In creating an object of that type: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T() // error</a:t>
            </a:r>
          </a:p>
          <a:p>
            <a:r>
              <a:rPr lang="en-US" dirty="0"/>
              <a:t>In creating an array with elements of that type: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T[100] // error</a:t>
            </a:r>
          </a:p>
          <a:p>
            <a:r>
              <a:rPr lang="en-US" dirty="0"/>
              <a:t>As an argument to </a:t>
            </a:r>
            <a:r>
              <a:rPr lang="en-US" dirty="0" err="1"/>
              <a:t>instanceof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// error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Note: To ensure that certain methods can be called, we can constrain the generic type to be subclass of an interface or class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MyGenerics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Comparable&gt;{ ………}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5CFE71-A60B-4A0A-BECA-9E4EA6D34DAD}"/>
                  </a:ext>
                </a:extLst>
              </p14:cNvPr>
              <p14:cNvContentPartPr/>
              <p14:nvPr/>
            </p14:nvContentPartPr>
            <p14:xfrm>
              <a:off x="4772160" y="1792080"/>
              <a:ext cx="3838680" cy="106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5CFE71-A60B-4A0A-BECA-9E4EA6D34D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800" y="1782720"/>
                <a:ext cx="3857400" cy="10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43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D34C-9AD1-4995-86AF-9996736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words on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DDC7-D074-4D9B-AC02-EF4E6AEA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99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Important for data structures in general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&lt;E&gt;{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//codes that use E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Type erasure during compile time</a:t>
            </a:r>
          </a:p>
          <a:p>
            <a:pPr lvl="1"/>
            <a:r>
              <a:rPr lang="en-US" dirty="0"/>
              <a:t>Compiler checks if generic type is used properly. Then replace them with Object</a:t>
            </a:r>
          </a:p>
          <a:p>
            <a:pPr lvl="1"/>
            <a:r>
              <a:rPr lang="en-US" dirty="0"/>
              <a:t>Runtime doesn’t have different generic types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 ref1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 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ref2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Compile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E0CE2-2027-4E2B-83D7-6191FB4C28A1}"/>
              </a:ext>
            </a:extLst>
          </p:cNvPr>
          <p:cNvSpPr/>
          <p:nvPr/>
        </p:nvSpPr>
        <p:spPr>
          <a:xfrm>
            <a:off x="1268857" y="60190"/>
            <a:ext cx="7613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https://docs.oracle.com/javase/tutorial/java/generics/erasure.html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796769-DE0C-4E39-A913-1554617CBCF2}"/>
                  </a:ext>
                </a:extLst>
              </p14:cNvPr>
              <p14:cNvContentPartPr/>
              <p14:nvPr/>
            </p14:nvContentPartPr>
            <p14:xfrm>
              <a:off x="4101480" y="1675800"/>
              <a:ext cx="4691520" cy="306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796769-DE0C-4E39-A913-1554617CBC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2120" y="1666440"/>
                <a:ext cx="4710240" cy="30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5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5FDE-F91C-4445-93CF-2DDE051C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words on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F920-B091-4CBC-A816-6F17B872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Avoid type casting (i.e. limit runtime errors)</a:t>
            </a:r>
          </a:p>
          <a:p>
            <a:pPr marL="342900" lvl="1" indent="0">
              <a:buNone/>
            </a:pPr>
            <a:r>
              <a:rPr lang="en-US" dirty="0"/>
              <a:t>Before Java 5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();// a list of objects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(“paul”)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Integer(12));</a:t>
            </a:r>
          </a:p>
          <a:p>
            <a:pPr marL="342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342900" lvl="1" indent="0">
              <a:buNone/>
            </a:pPr>
            <a:r>
              <a:rPr lang="en-US" dirty="0"/>
              <a:t>    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Type erasure</a:t>
            </a:r>
          </a:p>
        </p:txBody>
      </p:sp>
    </p:spTree>
    <p:extLst>
      <p:ext uri="{BB962C8B-B14F-4D97-AF65-F5344CB8AC3E}">
        <p14:creationId xmlns:p14="http://schemas.microsoft.com/office/powerpoint/2010/main" val="91895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868C-7107-4ABE-A00B-1AFF8D97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EC54-ACFC-42C9-AEDD-EB41AB82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LinkedStringList</a:t>
            </a:r>
            <a:r>
              <a:rPr lang="en-US" dirty="0"/>
              <a:t> to be a generic</a:t>
            </a:r>
          </a:p>
        </p:txBody>
      </p:sp>
    </p:spTree>
    <p:extLst>
      <p:ext uri="{BB962C8B-B14F-4D97-AF65-F5344CB8AC3E}">
        <p14:creationId xmlns:p14="http://schemas.microsoft.com/office/powerpoint/2010/main" val="17779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BBC1-943E-4D7C-AB58-DF4D03D3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923541" cy="514350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List&lt;Element&gt;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add(Element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Element get(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3C810-B3CB-4B23-AEF7-68E7D8F9FA44}"/>
              </a:ext>
            </a:extLst>
          </p:cNvPr>
          <p:cNvSpPr txBox="1">
            <a:spLocks/>
          </p:cNvSpPr>
          <p:nvPr/>
        </p:nvSpPr>
        <p:spPr>
          <a:xfrm>
            <a:off x="0" y="1959342"/>
            <a:ext cx="3092931" cy="203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846BC5-E1CD-423A-9108-387AC5C30455}"/>
              </a:ext>
            </a:extLst>
          </p:cNvPr>
          <p:cNvSpPr txBox="1">
            <a:spLocks/>
          </p:cNvSpPr>
          <p:nvPr/>
        </p:nvSpPr>
        <p:spPr>
          <a:xfrm>
            <a:off x="4810848" y="-1"/>
            <a:ext cx="4333152" cy="5198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int size;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get(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size()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 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353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E0DE-81C5-43EC-BBC5-3C2BF63E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390F-6BD6-4206-BD2C-B5C0899F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What happens if an invalid index is passed to get()?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Modify get() to throw an exception if the index is invalid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get(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1)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Write a test to verify get() throws an exception with an invalid index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347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3B1A7-A14A-47D6-888A-10B5173A1991}"/>
              </a:ext>
            </a:extLst>
          </p:cNvPr>
          <p:cNvSpPr txBox="1"/>
          <p:nvPr/>
        </p:nvSpPr>
        <p:spPr>
          <a:xfrm>
            <a:off x="600075" y="436789"/>
            <a:ext cx="58882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import static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org.junit.Assert.assertEquals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org.junit.Test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TestList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@Test(expected =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IndexOutOfBoundsException.class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public void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testNegativeIndex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List&lt;String&gt;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= new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AList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&lt;String&gt;();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slist.add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("banana");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slist.get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(-1);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80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6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2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released yesterday – closed PA</a:t>
            </a:r>
          </a:p>
          <a:p>
            <a:r>
              <a:rPr lang="en-US" dirty="0"/>
              <a:t>Monday – Holiday</a:t>
            </a:r>
          </a:p>
          <a:p>
            <a:pPr lvl="1"/>
            <a:r>
              <a:rPr lang="en-US" dirty="0"/>
              <a:t>No class</a:t>
            </a:r>
          </a:p>
          <a:p>
            <a:pPr lvl="1"/>
            <a:r>
              <a:rPr lang="en-US" dirty="0"/>
              <a:t>No quiz due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&amp; Exception Exercises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and Exceptions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85851"/>
            <a:ext cx="7886700" cy="994172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Collection&lt;E&gt;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2286000"/>
            <a:ext cx="7886700" cy="2520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does the &lt;E&gt; mean in the above code?</a:t>
            </a:r>
          </a:p>
          <a:p>
            <a:endParaRPr lang="en-US" dirty="0"/>
          </a:p>
          <a:p>
            <a:pPr marL="394335" indent="-342900">
              <a:buAutoNum type="alphaUcPeriod"/>
            </a:pPr>
            <a:r>
              <a:rPr lang="en-US" dirty="0"/>
              <a:t>That this collection can only be used with objects of a built-in Java type called E</a:t>
            </a:r>
          </a:p>
          <a:p>
            <a:pPr marL="394335" indent="-342900">
              <a:buAutoNum type="alphaUcPeriod"/>
            </a:pPr>
            <a:r>
              <a:rPr lang="en-US" dirty="0"/>
              <a:t>That an object reference that implements Collection can be instantiated to work with (almost) any object type</a:t>
            </a:r>
          </a:p>
          <a:p>
            <a:pPr marL="394335" indent="-342900">
              <a:buAutoNum type="alphaUcPeriod"/>
            </a:pPr>
            <a:r>
              <a:rPr lang="en-US" dirty="0"/>
              <a:t>That a single collection can hold objects of different types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273844"/>
            <a:ext cx="8629650" cy="75485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300" dirty="0"/>
              <a:t>Java Generics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219C25-6F7C-4C8F-BAD9-DC22D64CB4C9}"/>
                  </a:ext>
                </a:extLst>
              </p14:cNvPr>
              <p14:cNvContentPartPr/>
              <p14:nvPr/>
            </p14:nvContentPartPr>
            <p14:xfrm>
              <a:off x="461160" y="2784240"/>
              <a:ext cx="7165800" cy="1415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219C25-6F7C-4C8F-BAD9-DC22D64CB4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800" y="2774880"/>
                <a:ext cx="7184520" cy="14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30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844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482363"/>
            <a:ext cx="48718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D1B74-CE38-4FC1-933D-719ABF61E44A}"/>
              </a:ext>
            </a:extLst>
          </p:cNvPr>
          <p:cNvSpPr txBox="1"/>
          <p:nvPr/>
        </p:nvSpPr>
        <p:spPr>
          <a:xfrm>
            <a:off x="6115051" y="2171700"/>
            <a:ext cx="15410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Type parameter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65F7E1-A999-42EA-B78D-9C94B5930D48}"/>
              </a:ext>
            </a:extLst>
          </p:cNvPr>
          <p:cNvCxnSpPr>
            <a:cxnSpLocks/>
          </p:cNvCxnSpPr>
          <p:nvPr/>
        </p:nvCxnSpPr>
        <p:spPr>
          <a:xfrm flipH="1" flipV="1">
            <a:off x="4857750" y="1771650"/>
            <a:ext cx="1227410" cy="5385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2900" y="1028700"/>
            <a:ext cx="7029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Java Generics use parameterized types in class definitions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736485-AE61-4C90-A67B-7BBCA2F1EAEE}"/>
                  </a:ext>
                </a:extLst>
              </p14:cNvPr>
              <p14:cNvContentPartPr/>
              <p14:nvPr/>
            </p14:nvContentPartPr>
            <p14:xfrm>
              <a:off x="3001320" y="149400"/>
              <a:ext cx="5205960" cy="4527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736485-AE61-4C90-A67B-7BBCA2F1EA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1960" y="140040"/>
                <a:ext cx="5224680" cy="45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37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2951" y="2171701"/>
            <a:ext cx="48718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4350" y="342901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1314450"/>
            <a:ext cx="7029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Java Generics use parameterized types in class 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D1B74-CE38-4FC1-933D-719ABF61E44A}"/>
              </a:ext>
            </a:extLst>
          </p:cNvPr>
          <p:cNvSpPr txBox="1"/>
          <p:nvPr/>
        </p:nvSpPr>
        <p:spPr>
          <a:xfrm>
            <a:off x="6457951" y="2857500"/>
            <a:ext cx="15410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Type parameter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65F7E1-A999-42EA-B78D-9C94B5930D48}"/>
              </a:ext>
            </a:extLst>
          </p:cNvPr>
          <p:cNvCxnSpPr>
            <a:cxnSpLocks/>
          </p:cNvCxnSpPr>
          <p:nvPr/>
        </p:nvCxnSpPr>
        <p:spPr>
          <a:xfrm flipH="1" flipV="1">
            <a:off x="5200650" y="2457450"/>
            <a:ext cx="1227410" cy="5385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9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1" y="1143001"/>
            <a:ext cx="4972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200150"/>
            <a:ext cx="2671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line legal Java code?</a:t>
            </a:r>
          </a:p>
          <a:p>
            <a:pPr marL="257175" indent="-257175">
              <a:buAutoNum type="alphaUcPeriod"/>
            </a:pPr>
            <a:r>
              <a:rPr lang="en-US" dirty="0"/>
              <a:t>Yes</a:t>
            </a:r>
          </a:p>
          <a:p>
            <a:pPr marL="257175" indent="-257175">
              <a:buAutoNum type="alphaUcPeriod"/>
            </a:pPr>
            <a:r>
              <a:rPr lang="en-US" dirty="0"/>
              <a:t>No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400051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79E6E-8F6F-46DA-BE85-5C3D9424670A}"/>
                  </a:ext>
                </a:extLst>
              </p14:cNvPr>
              <p14:cNvContentPartPr/>
              <p14:nvPr/>
            </p14:nvContentPartPr>
            <p14:xfrm>
              <a:off x="1105920" y="106920"/>
              <a:ext cx="7981200" cy="225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79E6E-8F6F-46DA-BE85-5C3D942467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560" y="97560"/>
                <a:ext cx="7999920" cy="22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39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200151"/>
            <a:ext cx="48718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C84B4-6CC8-4138-B0DB-B3806ACB699B}"/>
              </a:ext>
            </a:extLst>
          </p:cNvPr>
          <p:cNvSpPr txBox="1"/>
          <p:nvPr/>
        </p:nvSpPr>
        <p:spPr>
          <a:xfrm>
            <a:off x="5829300" y="1314450"/>
            <a:ext cx="31432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T can be used to stand for a type (to be specified later anywhere in this class (and its inner classes!)</a:t>
            </a:r>
          </a:p>
        </p:txBody>
      </p:sp>
    </p:spTree>
    <p:extLst>
      <p:ext uri="{BB962C8B-B14F-4D97-AF65-F5344CB8AC3E}">
        <p14:creationId xmlns:p14="http://schemas.microsoft.com/office/powerpoint/2010/main" val="109927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3120</TotalTime>
  <Words>1374</Words>
  <Application>Microsoft Office PowerPoint</Application>
  <PresentationFormat>On-screen Show (16:9)</PresentationFormat>
  <Paragraphs>248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Roboto Mono</vt:lpstr>
      <vt:lpstr>Calibri</vt:lpstr>
      <vt:lpstr>Courier New</vt:lpstr>
      <vt:lpstr>Consolas</vt:lpstr>
      <vt:lpstr>Calibri Light</vt:lpstr>
      <vt:lpstr>Arial</vt:lpstr>
      <vt:lpstr>Office Theme</vt:lpstr>
      <vt:lpstr>CSE 12 – Basic Data Structures and Object-Oriented Design Lecture 6</vt:lpstr>
      <vt:lpstr>Announcements</vt:lpstr>
      <vt:lpstr>Topics</vt:lpstr>
      <vt:lpstr>Generics and Exceptions</vt:lpstr>
      <vt:lpstr>public interface Collection&lt;E&gt; extends Iterable&lt;E&gt;</vt:lpstr>
      <vt:lpstr>Java Generics</vt:lpstr>
      <vt:lpstr>Java Generics</vt:lpstr>
      <vt:lpstr>Java Generics</vt:lpstr>
      <vt:lpstr>Java Generics</vt:lpstr>
      <vt:lpstr>Java Generics</vt:lpstr>
      <vt:lpstr>Java Generics</vt:lpstr>
      <vt:lpstr>A few Notes</vt:lpstr>
      <vt:lpstr>Some quick words on Generics</vt:lpstr>
      <vt:lpstr>More words on generics</vt:lpstr>
      <vt:lpstr>Generics</vt:lpstr>
      <vt:lpstr>PowerPoint Presentation</vt:lpstr>
      <vt:lpstr>Exceptions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127</cp:revision>
  <dcterms:modified xsi:type="dcterms:W3CDTF">2021-01-15T21:09:20Z</dcterms:modified>
</cp:coreProperties>
</file>