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2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7" r:id="rId5"/>
    <p:sldId id="269" r:id="rId6"/>
    <p:sldId id="682" r:id="rId7"/>
    <p:sldId id="691" r:id="rId8"/>
    <p:sldId id="692" r:id="rId9"/>
    <p:sldId id="693" r:id="rId10"/>
    <p:sldId id="694" r:id="rId11"/>
    <p:sldId id="697" r:id="rId12"/>
    <p:sldId id="696" r:id="rId13"/>
    <p:sldId id="699" r:id="rId14"/>
    <p:sldId id="700" r:id="rId15"/>
    <p:sldId id="701" r:id="rId16"/>
    <p:sldId id="706" r:id="rId17"/>
    <p:sldId id="702" r:id="rId18"/>
    <p:sldId id="703" r:id="rId19"/>
    <p:sldId id="704" r:id="rId20"/>
    <p:sldId id="70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Roboto Mono" panose="020B060402020202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0:42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95 9672 0 0,'-1'0'83'0'0,"1"-1"0"0"0,0 0 0 0 0,-1 0 0 0 0,1 0 0 0 0,0 1 0 0 0,-1-1 1 0 0,1 0-1 0 0,0 0 0 0 0,0 0 0 0 0,0 0 0 0 0,0 1 0 0 0,0-1 0 0 0,0 0 0 0 0,0 0 1 0 0,0 0-1 0 0,0 0 0 0 0,0 0 0 0 0,1 1 0 0 0,-1-1 0 0 0,0 0 0 0 0,0 0 0 0 0,1 0 1 0 0,-1 0-1 0 0,1 1 0 0 0,-1-1 0 0 0,0 0 0 0 0,1 1 0 0 0,0-2 0 0 0,16-20 3733 0 0,-16 22-3668 0 0,5-5 131 0 0,0 0-1 0 0,1 1 1 0 0,-1 0-1 0 0,1 0 1 0 0,0 1-1 0 0,0 0 1 0 0,1 0-1 0 0,-1 1 1 0 0,9-3-1 0 0,-14 5-254 0 0,11-3 51 0 0,0 0 0 0 0,0 1 0 0 0,-1 0 0 0 0,26 1 0 0 0,55 8 135 0 0,-38-2-55 0 0,26 5 123 0 0,-1 1-141 0 0,247 27-36 0 0,-201-21 877 0 0,-7-8 103 0 0,-24-3-286 0 0,-58-2-555 0 0,55 6 1012 0 0,-77-8-891 0 0,1 2 1 0 0,-1-1-1 0 0,26 12 0 0 0,-33-12-269 0 0,0 0 0 0 0,0-1 1 0 0,0 0-1 0 0,0 0 0 0 0,10 1 0 0 0,-14-3-381 0 0,0 1 0 0 0,0-1 0 0 0,0 0 0 0 0,0 0 0 0 0,0-1 0 0 0,0 1-1 0 0,0-1 1 0 0,0 0 0 0 0,0 0 0 0 0,0 0 0 0 0,-1-1 0 0 0,8-3 0 0 0,-5 1-1313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3:4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68 1376 0 0,'-5'-10'12500'0'0,"1"3"-11268"0"0,4 6-1135 0 0,0 0 1 0 0,0 0 0 0 0,0 0-1 0 0,1 0 1 0 0,-1 0 0 0 0,0 0 0 0 0,0 0-1 0 0,1 0 1 0 0,-1 0 0 0 0,0 0-1 0 0,1 0 1 0 0,-1 0 0 0 0,1 1-1 0 0,-1-1 1 0 0,1 0 0 0 0,-1 0 0 0 0,1 0-1 0 0,0 1 1 0 0,1-2 0 0 0,0 0-53 0 0,-1 0 1 0 0,1 1-1 0 0,0-1 1 0 0,0 1-1 0 0,0-1 1 0 0,1 1 0 0 0,2-2-1 0 0,7-1 550 0 0,0 1-1 0 0,0 0 1 0 0,1 0 0 0 0,-1 1-1 0 0,20 0 1 0 0,-31 2-581 0 0,0 0 0 0 0,0 0-1 0 0,0 0 1 0 0,0 0 0 0 0,-1 0-1 0 0,1 1 1 0 0,0-1 0 0 0,0 0 0 0 0,0 1-1 0 0,0-1 1 0 0,-1 1 0 0 0,1-1 0 0 0,0 1-1 0 0,0-1 1 0 0,-1 1 0 0 0,1-1 0 0 0,0 1-1 0 0,-1 0 1 0 0,1 0 0 0 0,-1-1 0 0 0,1 1-1 0 0,-1 0 1 0 0,1 0 0 0 0,-1-1-1 0 0,1 1 1 0 0,-1 0 0 0 0,0 0 0 0 0,1 0-1 0 0,-1 0 1 0 0,0 0 0 0 0,0-1 0 0 0,0 3-1 0 0,0 0-13 0 0,0 1 0 0 0,0 0 0 0 0,0 0 0 0 0,-1 0 0 0 0,0-1 0 0 0,1 1 0 0 0,-3 5 0 0 0,-8 29 0 0 0,0-14 0 0 0,11-24 0 0 0,0 1 0 0 0,-1-1 0 0 0,1 0 0 0 0,0 1 0 0 0,0-1 0 0 0,0 0 0 0 0,-1 1 0 0 0,1-1 0 0 0,0 1 0 0 0,0-1 0 0 0,0 1 0 0 0,0-1 0 0 0,0 0 0 0 0,0 1 0 0 0,0-1 0 0 0,0 1 0 0 0,0-1 0 0 0,0 1 0 0 0,0-1 0 0 0,0 0 0 0 0,0 1 0 0 0,0-1 0 0 0,1 1 0 0 0,-1-1 0 0 0,0 0 0 0 0,0 1 0 0 0,1 0 0 0 0,-1-1 0 0 0,5 5 0 0 0,3-1 219 0 0,0 0-1 0 0,0-1 0 0 0,0 0 0 0 0,1-1 0 0 0,0 0 1 0 0,-1 0-1 0 0,1-1 0 0 0,0 0 0 0 0,15-1 1 0 0,18 4-330 0 0,-11 1 174 0 0,-30-5 677 0 0,-1 1-681 0 0,1-1-1 0 0,-1 1 1 0 0,0 0-1 0 0,0-1 1 0 0,0 1 0 0 0,1-1-1 0 0,-1 1 1 0 0,0 0 0 0 0,1-1-1 0 0,-1 1 1 0 0,1-1 0 0 0,-1 1-1 0 0,1-1 1 0 0,-1 1 0 0 0,1 0-1 0 0,0-1-45 0 0,0 1 0 0 0,-1-1 0 0 0,1 1 0 0 0,0 0 0 0 0,-1-1 0 0 0,1 1 0 0 0,-1 0 0 0 0,1 0 0 0 0,-1 0 0 0 0,0-1 0 0 0,1 1 0 0 0,-1 1 0 0 0,1 1 34 0 0,-1 1 0 0 0,0-1 1 0 0,0 0-1 0 0,0 0 0 0 0,-1 1 1 0 0,1-1-1 0 0,-1 0 0 0 0,0 0 1 0 0,0 0-1 0 0,0 0 1 0 0,0 0-1 0 0,0 0 0 0 0,-1 0 1 0 0,1 0-1 0 0,-1 0 0 0 0,0 0 1 0 0,0-1-1 0 0,0 1 1 0 0,-3 2-1 0 0,1-1-27 0 0,-1 0 1 0 0,1 0-1 0 0,-1 0 0 0 0,0-1 1 0 0,0 1-1 0 0,0-1 0 0 0,-1 0 1 0 0,1-1-1 0 0,-10 4 0 0 0,4-2-164 0 0,1 0 1 0 0,-12 7-1 0 0,-7 4-2995 0 0,11-7-5230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1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15200 0 0,'0'2'348'0'0,"0"4"-99"0"0,-1 0 1 0 0,0 0 0 0 0,-1 0 0 0 0,-3 9 0 0 0,-3 12-176 0 0,-20 88 984 0 0,-2 15 500 0 0,28-122-1503 0 0,1-1 0 0 0,1 1-1 0 0,-1 0 1 0 0,2 12-1 0 0,4 3-5590 0 0,-2-14-576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1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17503 0 0,'-11'15'1904'0'0,"8"-9"-1513"0"0,0-1-1 0 0,1 0 1 0 0,0 1-1 0 0,0-1 1 0 0,-2 12-1 0 0,0-1 259 0 0,-2 6-503 0 0,1 0-1 0 0,1 0 1 0 0,1 0 0 0 0,1 1-1 0 0,2 40 1 0 0,1-47-5790 0 0,4-4-1929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2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92 262 5984 0 0,'-18'-40'690'0'0,"10"22"951"0"0,0 0 1 0 0,-9-29-1 0 0,2-3 78 0 0,8 30 649 0 0,-6-31 0 0 0,7 34-1504 0 0,17 19-774 0 0,-5 1-97 0 0,1 1-1 0 0,-2 0 0 0 0,1 1 1 0 0,0 0-1 0 0,9 10 0 0 0,-6-6 68 0 0,23 25 100 0 0,32 45 0 0 0,-28-33-40 0 0,9 14 532 0 0,70 120 1 0 0,32 90-57 0 0,-63-141-479 0 0,-83-127-95 0 0,0-1 11 0 0,-1 0 0 0 0,1 0-1 0 0,-1 0 1 0 0,1 0-1 0 0,0 0 1 0 0,-1-1 0 0 0,1 1-1 0 0,0 0 1 0 0,0 0 0 0 0,0-1-1 0 0,0 1 1 0 0,0-1-1 0 0,-1 1 1 0 0,1 0 0 0 0,1-1-1 0 0,1-13 923 0 0,-3 6-804 0 0,-1-1 0 0 0,0 1 0 0 0,0 0 0 0 0,0 0 0 0 0,-1 0 0 0 0,0 0 0 0 0,-4-9 0 0 0,1 1-58 0 0,-16-42 112 0 0,-35-65-1 0 0,37 83-159 0 0,-54-113-35 0 0,71 145-7 0 0,1 6-5 0 0,1-1 1 0 0,-1 1 0 0 0,1 0 0 0 0,-1-1 0 0 0,1 1 0 0 0,-1 0 0 0 0,0 0 0 0 0,1 0-1 0 0,-1-1 1 0 0,0 1 0 0 0,0 0 0 0 0,0 0 0 0 0,-1-1 0 0 0,6 32-119 0 0,16 53 79 0 0,16 149-1 0 0,-35-227 47 0 0,3 41 110 0 0,-2 0 0 0 0,-6 86 0 0 0,3-129-77 0 0,1-1 1 0 0,-1 0-1 0 0,1 0 1 0 0,-1 0 0 0 0,1 0-1 0 0,-1 0 1 0 0,0 0-1 0 0,0 0 1 0 0,0-1-1 0 0,0 1 1 0 0,-1 0 0 0 0,1 0-1 0 0,0-1 1 0 0,-1 1-1 0 0,-2 1 1 0 0,2-1-300 0 0,0-1 0 0 0,0 1 1 0 0,0-1-1 0 0,0 0 0 0 0,0 0 1 0 0,-1 0-1 0 0,1 0 0 0 0,-3 0 0 0 0,0-1-679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2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20 6448 0 0,'-3'-7'238'0'0,"3"5"-195"0"0,-1 1 1 0 0,-8-9 8362 0 0,9 10-8280 0 0,0 11 1776 0 0,3 11-1495 0 0,9 40 249 0 0,8 116 1 0 0,-14-100-489 0 0,-3 176 222 0 0,-4-234-308 0 0,0 0 1 0 0,-1 0 0 0 0,-8 35-1 0 0,9-53-1 0 0,0 0 0 0 0,1 0 0 0 0,-1 0 0 0 0,0 0 0 0 0,0 0 0 0 0,-1-1 0 0 0,1 1 0 0 0,0 0 0 0 0,0-1 0 0 0,-1 1 0 0 0,1-1 0 0 0,-1 0 0 0 0,1 1 0 0 0,-3 0 0 0 0,3-1-51 0 0,0-1-1 0 0,1 1 1 0 0,-1-1-1 0 0,0 0 1 0 0,0 1-1 0 0,0-1 1 0 0,0 0-1 0 0,1 0 1 0 0,-1 1-1 0 0,0-1 1 0 0,0 0-1 0 0,0 0 1 0 0,0 0-1 0 0,0 0 1 0 0,0 0-1 0 0,0-1 1 0 0,0 1-1 0 0,1 0 1 0 0,-1 0-1 0 0,0 0 1 0 0,0-1-1 0 0,0 1 0 0 0,0 0 1 0 0,1-1-1 0 0,-1 1 1 0 0,0-1-1 0 0,0 1 1 0 0,1-1-1 0 0,-1 1 1 0 0,0-1-1 0 0,1 0 1 0 0,-2-1-1 0 0,-17-19 274 0 0,9 11-214 0 0,1-1-1 0 0,0 0 0 0 0,-14-24 0 0 0,-58-127 618 0 0,75 151-899 0 0,2-1 0 0 0,-6-16 0 0 0,10 28 191 0 0,0 0-1 0 0,0 0 1 0 0,0 0-1 0 0,0 0 1 0 0,0 0-1 0 0,0 0 1 0 0,0 0-1 0 0,0 0 1 0 0,0 0 0 0 0,0 0-1 0 0,1 0 1 0 0,-1 0-1 0 0,0 0 1 0 0,0 0-1 0 0,0 0 1 0 0,0 0-1 0 0,0 0 1 0 0,0 0 0 0 0,0 0-1 0 0,0 0 1 0 0,0 0-1 0 0,0 0 1 0 0,0 0-1 0 0,0 0 1 0 0,0 0-1 0 0,0 0 1 0 0,0 0 0 0 0,0 0-1 0 0,0 0 1 0 0,0 0-1 0 0,0 0 1 0 0,0 0-1 0 0,0 0 1 0 0,0 0 0 0 0,0 0-1 0 0,0 0 1 0 0,0 0-1 0 0,0-1 1 0 0,0 1-1 0 0,0 0 1 0 0,0 0-1 0 0,0 0 1 0 0,0 0 0 0 0,6 6-43 0 0,4 10-3 0 0,30 62 693 0 0,-36-71-593 0 0,0 0-1 0 0,11 13 1 0 0,5 10-360 0 0,-17-23 265 0 0,1-1 0 0 0,0 0-1 0 0,0 0 1 0 0,0-1 0 0 0,0 1 0 0 0,1-1-1 0 0,0 0 1 0 0,1 0 0 0 0,-1 0 0 0 0,1-1 0 0 0,9 6-1 0 0,-13-9 55 0 0,0 0-1 0 0,1 0 0 0 0,-1 0 1 0 0,0-1-1 0 0,0 1 0 0 0,0-1 1 0 0,1 1-1 0 0,-1-1 0 0 0,0 0 1 0 0,1 0-1 0 0,-1 0 0 0 0,0 0 1 0 0,1-1-1 0 0,-1 1 0 0 0,0 0 1 0 0,0-1-1 0 0,1 0 1 0 0,-1 1-1 0 0,0-1 0 0 0,0 0 1 0 0,0 0-1 0 0,0 0 0 0 0,0 0 1 0 0,0-1-1 0 0,0 1 0 0 0,0-1 1 0 0,-1 1-1 0 0,1-1 0 0 0,2-2 1 0 0,4-6 63 0 0,0 1 0 0 0,-1-1 0 0 0,0 0 0 0 0,6-13 0 0 0,-12 22-71 0 0,20-37 54 0 0,-9 14-634 0 0,2 0 0 0 0,24-31 0 0 0,-9 19-473 0 0,-5 5-6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29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7888 0 0,'14'3'362'0'0,"-12"-3"-11"0"0,13 9 729 0 0,-7-4-574 0 0,0-1 0 0 0,0 0 0 0 0,1-1 0 0 0,0 1 0 0 0,14 2 0 0 0,-9-3-330 0 0,1 0 1 0 0,-1-1-1 0 0,1 0 1 0 0,-1-1-1 0 0,1-1 1 0 0,-1-1-1 0 0,1 0 0 0 0,26-5 1 0 0,192-35 1740 0 0,324-14-1 0 0,119 43-1039 0 0,-88 2-467 0 0,0-8-18 0 0,471 1 350 0 0,-736 18 44 0 0,533-9 748 0 0,-504-21-1225 0 0,-19 0-119 0 0,-333 29-217 0 0,46 0-762 0 0,-27 2-5486 0 0,-7 0-732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3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71 2760 0 0,'-3'-2'20'0'0,"0"1"0"0"0,0 0 0 0 0,0 0 1 0 0,0 0-1 0 0,-1 0 0 0 0,1 1 0 0 0,0-1 0 0 0,-6 1 1 0 0,-12-3 12671 0 0,157-2-11993 0 0,179 16-103 0 0,-108-1-434 0 0,-61-12-44 0 0,-14-1 0 0 0,465-8 605 0 0,-245 1-35 0 0,-170 4-352 0 0,58 0 381 0 0,-176 6-585 0 0,356 7 168 0 0,-124 6-129 0 0,-107-5-82 0 0,303-7 77 0 0,-426-2-176 0 0,447-14 85 0 0,231-23 602 0 0,-260 25-173 0 0,140 50-258 0 0,-492-21-236 0 0,238 14 268 0 0,-345-29-560 0 0,1-2 1 0 0,0-1 0 0 0,0 0-1 0 0,30-9 1 0 0,-32 6-1214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3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5 156 1840 0 0,'-5'0'12222'0'0,"8"3"-11962"0"0,1 0-1 0 0,-1-1 0 0 0,1 0 0 0 0,-1 1 1 0 0,1-2-1 0 0,-1 1 0 0 0,1 0 0 0 0,0-1 1 0 0,6 2-1 0 0,41 7 1231 0 0,-21-4-1062 0 0,37 5 481 0 0,83 5 0 0 0,116-9 921 0 0,423-35 532 0 0,122-29-1058 0 0,-532 32-811 0 0,-144 13-282 0 0,86-17 145 0 0,-28 3-38 0 0,-84 12-78 0 0,67-5 19 0 0,164 4-77 0 0,-220 18-129 0 0,-75-1-53 0 0,60 8 22 0 0,-69-5-8 0 0,-1-2 0 0 0,55-2 0 0 0,-8-13-14 0 0,-55 6-257 0 0,-21 4 153 0 0,0 1 1 0 0,0 0-1 0 0,0 0 0 0 0,7 0 0 0 0,4 0-692 0 0,-2 0-3189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13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47 8752 0 0,'0'-1'41'0'0,"-1"-2"428"0"0,-1 1 0 0 0,1-1 0 0 0,0 0 0 0 0,1 0 0 0 0,-1 1 0 0 0,0-1 0 0 0,1 0 0 0 0,-1-6 0 0 0,2 8-345 0 0,0 0 0 0 0,1 0 0 0 0,-1 0 0 0 0,0 0-1 0 0,0 0 1 0 0,1 0 0 0 0,-1 1 0 0 0,1-1 0 0 0,-1 0-1 0 0,1 1 1 0 0,2-1 0 0 0,-4 0-22 0 0,3 0-3 0 0,0 0 1 0 0,0 1-1 0 0,0-1 0 0 0,-1 1 0 0 0,1-1 0 0 0,0 1 1 0 0,0 0-1 0 0,0 0 0 0 0,0 0 0 0 0,0 1 1 0 0,0-1-1 0 0,-1 1 0 0 0,1-1 0 0 0,4 2 0 0 0,2 2 260 0 0,-1 0 0 0 0,1 0-1 0 0,8 7 1 0 0,-10-7-207 0 0,-1 0 0 0 0,0 0 1 0 0,-1 0-1 0 0,1 1 0 0 0,-1 0 1 0 0,0 0-1 0 0,6 8 0 0 0,-8-8-99 0 0,1-1-1 0 0,-1 0 0 0 0,1 1 0 0 0,0-2 0 0 0,0 1 1 0 0,0 0-1 0 0,0-1 0 0 0,1 0 0 0 0,-1 0 0 0 0,1 0 1 0 0,6 3-1 0 0,2 0 160 0 0,1-1-1 0 0,-1-1 1 0 0,17 4 0 0 0,-1-2 233 0 0,1-1 1 0 0,36 0 0 0 0,63-4 389 0 0,-28-2-435 0 0,249 1 349 0 0,-39 2-82 0 0,67 4-337 0 0,-153 1-35 0 0,70 1-46 0 0,-149-4-145 0 0,41-1-10 0 0,162-23-84 0 0,177-26 123 0 0,-474 42-130 0 0,1215-81 804 0 0,-439 82 0 0 0,-735 6-762 0 0,95 4 211 0 0,266 22 315 0 0,-433-28-558 0 0,394 7 399 0 0,-392-8-316 0 0,-16 0-27 0 0,-1 1-1 0 0,1-2 0 0 0,-1 1 0 0 0,1-1 0 0 0,-1 0 0 0 0,1 0 0 0 0,-1-1 0 0 0,0 0 0 0 0,9-4 0 0 0,-9 3-68 0 0,-5 2-61 0 0,0 1-1 0 0,0-1 1 0 0,0 1-1 0 0,0-1 1 0 0,0 1 0 0 0,0-1-1 0 0,0 1 1 0 0,1 0-1 0 0,-1 0 1 0 0,0-1-1 0 0,0 1 1 0 0,0 0-1 0 0,0 0 1 0 0,1 0 0 0 0,-1 0-1 0 0,0 0 1 0 0,0 0-1 0 0,0 1 1 0 0,2-1-1 0 0,9 6-4774 0 0,3 3-6594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3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89 5696 0 0,'0'0'520'0'0,"-5"0"-416"0"0,3 0 172 0 0,0 0 1 0 0,0-1-1 0 0,1 1 0 0 0,-1 0 1 0 0,0-1-1 0 0,1 0 0 0 0,-1 1 1 0 0,1-1-1 0 0,-1 0 0 0 0,0 0 1 0 0,1 0-1 0 0,0 0 0 0 0,-1 0 1 0 0,-1-2 862 0 0,-14-13 4834 0 0,26 1-3492 0 0,-5 12-2305 0 0,0 0 0 0 0,0 1-1 0 0,1-1 1 0 0,-1 1 0 0 0,1 0 0 0 0,-1 0 0 0 0,1 0-1 0 0,0 1 1 0 0,0 0 0 0 0,0 0 0 0 0,8-1 0 0 0,8 0 321 0 0,32 3 1 0 0,-21 0 16 0 0,87 0 497 0 0,75-1-398 0 0,391-22 1008 0 0,-308 21-971 0 0,-149 2-171 0 0,-31 5-141 0 0,1 0-255 0 0,-6-2 83 0 0,-1 1 148 0 0,-77-9-111 0 0,-14 4-150 0 0,2-4-53 0 0,-1 3-202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8208 0 0,'-6'-2'5917'0'0,"17"11"-4197"0"0,-2 0-1014 0 0,10-1 78 0 0,1 0 0 0 0,0-2 0 0 0,0 0-1 0 0,29 4 1 0 0,84 4 826 0 0,-130-14-1571 0 0,405-3 2423 0 0,-235-4-1836 0 0,-44 3-196 0 0,128-2 388 0 0,-2 16-403 0 0,-188-6-222 0 0,66 10 304 0 0,-114-11-437 0 0,286 59 1022 0 0,-296-60-1043 0 0,69 13 403 0 0,-75-15-428 0 0,-1 1-1 0 0,1-1 1 0 0,-1 0-1 0 0,1 0 1 0 0,-1-1-1 0 0,1 1 1 0 0,-1 0-1 0 0,1-1 0 0 0,-1 1 1 0 0,0-1-1 0 0,1 0 1 0 0,-1 0-1 0 0,4-2 1 0 0,-1 0 16 0 0,0-1 0 0 0,0 0-1 0 0,-1 0 1 0 0,5-5 0 0 0,-3 3 153 0 0,-5 5-364 0 0,3-2-544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3:4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3224 0 0,'3'-11'3464'0'0,"-2"0"-2159"0"0,-1 10-1219 0 0,0 0 0 0 0,0 1 0 0 0,0-1-1 0 0,0 0 1 0 0,0 0 0 0 0,0 1 0 0 0,0-1-1 0 0,0 0 1 0 0,0 0 0 0 0,0 0 0 0 0,0 1-1 0 0,1-1 1 0 0,-1 0 0 0 0,-1-7 7375 0 0,15 0-6015 0 0,28-10-1 0 0,-3 2-84 0 0,-25 10-972 0 0,1 0-1 0 0,24-7 1 0 0,-38 13-378 0 0,0 0-8 0 0,-1-1 0 0 0,1 1 0 0 0,-1 0-1 0 0,1 0 1 0 0,-1 0 0 0 0,0 0 0 0 0,1 0 0 0 0,-1 0-1 0 0,1 0 1 0 0,-1 0 0 0 0,1 0 0 0 0,-1 0 0 0 0,1 1-1 0 0,-1-1 1 0 0,1 0 0 0 0,-1 0 0 0 0,1 0 0 0 0,-1 0-1 0 0,1 1 1 0 0,-1-1 0 0 0,0 0 0 0 0,1 1 0 0 0,0-1-1 0 0,-1 2 11 0 0,1-1 0 0 0,-1 0 0 0 0,1 0 0 0 0,-1 0 0 0 0,0 0 0 0 0,0 1-1 0 0,0-1 1 0 0,1 0 0 0 0,-1 0 0 0 0,0 1 0 0 0,-1-1 0 0 0,1 0 0 0 0,0 0-1 0 0,0 0 1 0 0,0 1 0 0 0,-1 0 0 0 0,-4 11 137 0 0,0-1 0 0 0,-1 0 0 0 0,-14 21 0 0 0,-3 8 74 0 0,15-26-201 0 0,3-7 48 0 0,1 1 1 0 0,-6 16-1 0 0,9-22-12 0 0,0 1 1 0 0,1-1-1 0 0,-1 0 1 0 0,1 0-1 0 0,0 0 0 0 0,0 0 1 0 0,0 0-1 0 0,0 1 1 0 0,0-1-1 0 0,1 0 0 0 0,-1 0 1 0 0,3 5-1 0 0,-3-7-46 0 0,1 0 0 0 0,0 0-1 0 0,0 0 1 0 0,0 0 0 0 0,0 0-1 0 0,0 0 1 0 0,0 0 0 0 0,0 0-1 0 0,0 0 1 0 0,0 0 0 0 0,0-1-1 0 0,0 1 1 0 0,0-1 0 0 0,1 1-1 0 0,-1-1 1 0 0,0 1 0 0 0,0-1-1 0 0,1 0 1 0 0,-1 1 0 0 0,0-1-1 0 0,1 0 1 0 0,1 0 0 0 0,35 0 195 0 0,-33-1-181 0 0,16-1 146 0 0,0-2 0 0 0,-1 0 0 0 0,22-8 0 0 0,-10 3-2012 0 0,1 1-3778 0 0,-15 5-2101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35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62 124 10080 0 0,'-43'0'978'0'0,"24"0"2157"0"0,39 3 3046 0 0,35 4-4956 0 0,10-5 403 0 0,81-9 0 0 0,291-27 284 0 0,-70 6-646 0 0,-74 7-985 0 0,191 5 900 0 0,-210 22-685 0 0,-115 0-16 0 0,-92-4-276 0 0,98-1 80 0 0,-152-2-253 0 0,-1-1 0 0 0,0-1 0 0 0,0 0-1 0 0,0 0 1 0 0,0-2 0 0 0,12-4 0 0 0,-13 1-91 0 0,6-2-5313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3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9384 0 0,'-54'1'981'0'0,"2"0"2906"0"0,52-1-3832 0 0,0 0 1 0 0,0 0 0 0 0,0 0 0 0 0,1 0 0 0 0,-1 0 0 0 0,0 0 0 0 0,0 0-1 0 0,0 0 1 0 0,0 0 0 0 0,0 1 0 0 0,0-1 0 0 0,0 0 0 0 0,0 0-1 0 0,0 0 1 0 0,0 0 0 0 0,0 0 0 0 0,0 0 0 0 0,0 0 0 0 0,0 0 0 0 0,0 1-1 0 0,0-1 1 0 0,0 0 0 0 0,0 0 0 0 0,0 0 0 0 0,-1 0 0 0 0,1 0-1 0 0,0 0 1 0 0,0 0 0 0 0,0 0 0 0 0,0 0 0 0 0,0 0 0 0 0,0 1 0 0 0,0-1-1 0 0,0 0 1 0 0,0 0 0 0 0,0 0 0 0 0,0 0 0 0 0,0 0 0 0 0,0 0 0 0 0,-1 0-1 0 0,1 0 1 0 0,0 0 0 0 0,0 0 0 0 0,0 0 0 0 0,0 0 0 0 0,0 0-1 0 0,0 0 1 0 0,0 0 0 0 0,0 0 0 0 0,-1 0 0 0 0,1 0 0 0 0,0 0 0 0 0,0 0-1 0 0,0 0 1 0 0,0 0 0 0 0,0 0 0 0 0,0 0 0 0 0,0 0 0 0 0,0 0-1 0 0,0 0 1 0 0,-1 0 0 0 0,1 0 0 0 0,0 0 0 0 0,0 0 0 0 0,11 7 794 0 0,18 6-540 0 0,33 5 712 0 0,0-3 1 0 0,83 10-1 0 0,-88-16-709 0 0,382 25 1048 0 0,-272-32-101 0 0,321-37-1 0 0,-270 1 59 0 0,-195 31-1505 0 0,38-1 0 0 0,-60 4 16 0 0,1 0 0 0 0,-1 0 0 0 0,0 0 0 0 0,0 1 0 0 0,0-1 0 0 0,0 0 0 0 0,0 1 0 0 0,0-1 0 0 0,0 1 1 0 0,0-1-1 0 0,0 1 0 0 0,0-1 0 0 0,0 1 0 0 0,-1 0 0 0 0,1 0 0 0 0,0-1 0 0 0,0 1 0 0 0,-1 0 0 0 0,1 0 0 0 0,0 0 0 0 0,-1 0 0 0 0,1 0 0 0 0,-1 0 1 0 0,1 0-1 0 0,-1 0 0 0 0,1 0 0 0 0,-1 0 0 0 0,0 0 0 0 0,0 0 0 0 0,1 0 0 0 0,-1 0 0 0 0,0 0 0 0 0,0 0 0 0 0,0 3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4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261 354 6072 0 0,'-10'-5'99'0'0,"0"1"0"0"0,0 0-1 0 0,0 0 1 0 0,-1 1 0 0 0,-12-2 0 0 0,10 2 55 0 0,0 0 0 0 0,-20-8-1 0 0,16 3 983 0 0,-36-7-1 0 0,-4-3 2230 0 0,79 18-434 0 0,40 3-2328 0 0,346 8 2478 0 0,2-24-1780 0 0,-385 12-1253 0 0,1389-42 1873 0 0,-1327 41-1821 0 0,625-29 1256 0 0,-591 16-220 0 0,187-49 0 0 0,-178 23 103 0 0,-97 29-874 0 0,-27 10-312 0 0,0-1-1 0 0,-1 0 1 0 0,0 0-1 0 0,8-6 1 0 0,14-8 64 0 0,12-7-129 0 0,-35 22-2391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4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5064 0 0,'0'0'2862'0'0,"8"-7"300"0"0,-4 6-2976 0 0,0 0 0 0 0,-1 0 1 0 0,1 1-1 0 0,0-1 1 0 0,0 1-1 0 0,0 0 1 0 0,0 0-1 0 0,-1 0 0 0 0,1 0 1 0 0,5 2-1 0 0,21 0 478 0 0,92-7 654 0 0,-19 3-160 0 0,169-21 1196 0 0,86-4-1035 0 0,-279 24-1141 0 0,198-2 496 0 0,176 34 1066 0 0,-420-25-1598 0 0,332 30 1935 0 0,-354-34-1980 0 0,-1 0 1 0 0,0 0-1 0 0,1-1 0 0 0,-1-1 1 0 0,0 0-1 0 0,0 0 0 0 0,0-1 1 0 0,0 0-1 0 0,0-1 0 0 0,-1 0 1 0 0,1 0-1 0 0,-1-1 0 0 0,0 0 1 0 0,-1-1-1 0 0,10-7 0 0 0,-12 8-602 0 0,0 1 1 0 0,0 0-1 0 0,1 0 0 0 0,10-4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4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83 8288 0 0,'-24'-5'773'0'0,"1"0"-1"0"0,-1 2 1 0 0,0 0 0 0 0,-42 2 0 0 0,54 1 55 0 0,-1 0 0 0 0,1-1 0 0 0,-1-1 0 0 0,1 1 0 0 0,-17-8 1922 0 0,33 7-2100 0 0,7-1-553 0 0,-10 3 99 0 0,22-6 238 0 0,0 2 1 0 0,43-2 0 0 0,-25 2-115 0 0,249-10 1307 0 0,-184 12-1264 0 0,920-2 1069 0 0,-926 11-1439 0 0,54 1 5 0 0,-134-9-58 0 0,0-1 0 0 0,0-1 1 0 0,21-5-1 0 0,-17 2-1121 0 0,-11 3 338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5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28 5064 0 0,'-95'-15'4752'0'0,"72"10"-3365"0"0,17 3-144 0 0,0 0-1 0 0,-1 1 1 0 0,1 0-1 0 0,-9 0 3434 0 0,16 3-4587 0 0,-1-1 1 0 0,1 1-1 0 0,-1 0 1 0 0,1-1-1 0 0,0 1 1 0 0,0-1-1 0 0,0 1 1 0 0,0-1-1 0 0,0 1 0 0 0,0-1 1 0 0,0 1-1 0 0,0-1 1 0 0,1 0-1 0 0,1 2 1 0 0,21 15 470 0 0,-9-11-318 0 0,0-1 0 0 0,0-1-1 0 0,0 0 1 0 0,0-1-1 0 0,1 0 1 0 0,18 1 0 0 0,-8-1-30 0 0,356 62 1552 0 0,77-15-1080 0 0,115-23 196 0 0,-371-33-534 0 0,-120 0 21 0 0,129 10 0 0 0,-178-3-150 0 0,39-3-1 0 0,-19 0-53 0 0,-51 1-156 0 0,0 0-1 0 0,1-1 1 0 0,-1 1 0 0 0,0-1-1 0 0,0 0 1 0 0,0 1 0 0 0,0-1-1 0 0,0-1 1 0 0,0 1 0 0 0,-1 0-1 0 0,1-1 1 0 0,3-2 0 0 0,-5 4 47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5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36 10880 0 0,'0'0'4337'0'0,"-4"-11"29"0"0,0 8-4055 0 0,0 1-1 0 0,0-1 0 0 0,-1 0 1 0 0,0 1-1 0 0,1 0 0 0 0,-1 0 1 0 0,0 0-1 0 0,0 1 0 0 0,0 0 1 0 0,0 0-1 0 0,0 0 0 0 0,0 0 1 0 0,0 1-1 0 0,0 0 0 0 0,0 0 1 0 0,-1 0-1 0 0,-7 2 0 0 0,2 0-157 0 0,0 0 0 0 0,0 1 0 0 0,0 0 0 0 0,0 1-1 0 0,0 0 1 0 0,-19 12 0 0 0,3 3 70 0 0,0 0-1 0 0,2 2 1 0 0,1 1-1 0 0,0 0 1 0 0,2 2-1 0 0,0 1 1 0 0,-23 36-1 0 0,32-41-53 0 0,0 2-1 0 0,1 0 1 0 0,1 0-1 0 0,1 1 1 0 0,1 1 0 0 0,-12 47-1 0 0,17-51-69 0 0,1 0 0 0 0,0 1-1 0 0,2 0 1 0 0,0-1-1 0 0,1 1 1 0 0,1-1 0 0 0,1 1-1 0 0,9 37 1 0 0,-9-50-85 0 0,0 0-1 0 0,1 0 1 0 0,0-1-1 0 0,0 1 1 0 0,1-1 0 0 0,0 0-1 0 0,0 0 1 0 0,1 0-1 0 0,-1-1 1 0 0,2 1 0 0 0,-1-1-1 0 0,1 0 1 0 0,-1-1-1 0 0,2 1 1 0 0,-1-1 0 0 0,1-1-1 0 0,-1 1 1 0 0,1-1-1 0 0,1 0 1 0 0,-1 0 0 0 0,0-1-1 0 0,1 0 1 0 0,0-1-1 0 0,0 1 1 0 0,-1-1 0 0 0,1-1-1 0 0,1 0 1 0 0,-1 0-1 0 0,16 0 1 0 0,-1-3-302 0 0,-1-2 0 0 0,0 0 0 0 0,0-1 1 0 0,39-14-1 0 0,81-45-1563 0 0,-26-1-1995 0 0,-29 15-319 0 0,-75 43 3399 0 0,1 0 0 0 0,15-14 0 0 0,-24 18 640 0 0,0 0 0 0 0,-1 0 0 0 0,0 0 0 0 0,1-1 0 0 0,-2 0 0 0 0,1 0 0 0 0,0 0 0 0 0,-1 0 0 0 0,1 0 0 0 0,-1 0 0 0 0,2-6 0 0 0,-4 8 162 0 0,0-1 1 0 0,0 1 0 0 0,1 0 0 0 0,-2-1 0 0 0,1 1 0 0 0,0-1 0 0 0,0 1 0 0 0,-1-1 0 0 0,1 1 0 0 0,-1 0 0 0 0,0-1 0 0 0,0 1 0 0 0,0 0 0 0 0,0-1 0 0 0,0 1 0 0 0,0 0 0 0 0,-1 0 0 0 0,1 0 0 0 0,-3-2 0 0 0,0-2 389 0 0,-1 1 0 0 0,0 0 1 0 0,0 0-1 0 0,0 0 0 0 0,-10-5 1 0 0,13 9-273 0 0,1 0 0 0 0,-1 0 0 0 0,0 0 1 0 0,1 0-1 0 0,-1 1 0 0 0,0-1 0 0 0,0 0 1 0 0,1 1-1 0 0,-1 0 0 0 0,0-1 0 0 0,0 1 0 0 0,0 0 1 0 0,0 0-1 0 0,0 0 0 0 0,0 0 0 0 0,1 1 1 0 0,-5 0-1 0 0,3 0 58 0 0,0 0 1 0 0,0 1 0 0 0,0-1-1 0 0,0 1 1 0 0,0 0-1 0 0,0 0 1 0 0,0 0-1 0 0,0 0 1 0 0,-2 3 0 0 0,-4 4 400 0 0,1 1 1 0 0,-1 1 0 0 0,-12 22 0 0 0,6-7 351 0 0,-19 45-1 0 0,28-57-680 0 0,1 1 0 0 0,1 0 0 0 0,0 0 0 0 0,1 0 0 0 0,-1 16 0 0 0,3-25-184 0 0,1-1 1 0 0,1 1-1 0 0,-1 0 0 0 0,1 0 0 0 0,0-1 0 0 0,0 1 1 0 0,1 0-1 0 0,-1-1 0 0 0,5 10 0 0 0,-5-13-83 0 0,0-1-1 0 0,0 1 1 0 0,-1-1-1 0 0,1 1 1 0 0,0-1-1 0 0,0 0 1 0 0,0 0 0 0 0,0 1-1 0 0,1-1 1 0 0,-1 0-1 0 0,0 0 1 0 0,0 0-1 0 0,1 0 1 0 0,-1 0-1 0 0,0 0 1 0 0,1 0-1 0 0,-1-1 1 0 0,1 1-1 0 0,-1-1 1 0 0,1 1 0 0 0,0-1-1 0 0,-1 1 1 0 0,1-1-1 0 0,0 0 1 0 0,-1 0-1 0 0,1 0 1 0 0,-1 0-1 0 0,1 0 1 0 0,0 0-1 0 0,-1 0 1 0 0,1 0-1 0 0,0-1 1 0 0,-1 1 0 0 0,1 0-1 0 0,-1-1 1 0 0,1 0-1 0 0,2-1 1 0 0,5-3 10 0 0,0-1 0 0 0,0 1 0 0 0,-1-2 0 0 0,1 1 0 0 0,-2-1 0 0 0,1-1 0 0 0,-1 1-1 0 0,0-1 1 0 0,-1-1 0 0 0,11-16 0 0 0,2-8-51 0 0,23-58 0 0 0,-36 78-10 0 0,28-77-3555 0 0,-23 60 2213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53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0 326 2760 0 0,'0'0'16390'0'0,"12"-1"-14781"0"0,-8 0-1391 0 0,0-1 0 0 0,0 0 1 0 0,0 0-1 0 0,0 0 0 0 0,0 0 0 0 0,0-1 0 0 0,-1 1 0 0 0,1-1 0 0 0,-1 0 0 0 0,0 0 0 0 0,0 0 0 0 0,0-1 0 0 0,4-5 0 0 0,4-7 400 0 0,16-29-1 0 0,-9 9-184 0 0,-5 9-214 0 0,2 0-1 0 0,0 1 0 0 0,23-28 1 0 0,-36 52-212 0 0,-1 0-1 0 0,1 0 1 0 0,0 1 0 0 0,0-1-1 0 0,0 0 1 0 0,0 1 0 0 0,0-1-1 0 0,0 1 1 0 0,3-2 0 0 0,-5 3-7 0 0,1 0 0 0 0,-1 0 0 0 0,0 0 1 0 0,0 0-1 0 0,1 0 0 0 0,-1 0 1 0 0,0 0-1 0 0,1 0 0 0 0,-1 0 0 0 0,0 0 1 0 0,0 0-1 0 0,1 0 0 0 0,-1 0 1 0 0,0 0-1 0 0,0 0 0 0 0,1 0 1 0 0,-1 0-1 0 0,0 0 0 0 0,0 1 0 0 0,1-1 1 0 0,-1 0-1 0 0,0 0 0 0 0,0 0 1 0 0,1 0-1 0 0,-1 0 0 0 0,0 1 1 0 0,0-1-1 0 0,0 0 0 0 0,0 0 0 0 0,1 0 1 0 0,-1 1-1 0 0,0-1 0 0 0,0 0 1 0 0,0 0-1 0 0,0 1 0 0 0,0-1 1 0 0,0 0-1 0 0,1 1 0 0 0,2 10 3 0 0,-3-9 4 0 0,4 11 4 0 0,-1 0 1 0 0,-1 0-1 0 0,0 0 0 0 0,0 1 1 0 0,-1 19-1 0 0,-9 68 92 0 0,8-94-93 0 0,0-7-9 0 0,0 1 1 0 0,0-1-1 0 0,0 0 0 0 0,0 1 0 0 0,0-1 1 0 0,0 0-1 0 0,0 0 0 0 0,0 1 1 0 0,1-1-1 0 0,-1 0 0 0 0,0 1 0 0 0,0-1 1 0 0,0 0-1 0 0,1 0 0 0 0,-1 1 0 0 0,0-1 1 0 0,0 0-1 0 0,1 0 0 0 0,-1 0 0 0 0,0 1 1 0 0,0-1-1 0 0,1 0 0 0 0,-1 0 0 0 0,0 0 1 0 0,0 0-1 0 0,1 0 0 0 0,-1 0 0 0 0,0 1 1 0 0,1-1-1 0 0,-1 0 0 0 0,0 0 0 0 0,1 0 1 0 0,-1 0-1 0 0,0 0 0 0 0,1 0 1 0 0,-1 0-1 0 0,0 0 0 0 0,1 0 0 0 0,-1-1 1 0 0,0 1-1 0 0,0 0 0 0 0,1 0 0 0 0,-1 0 1 0 0,0 0-1 0 0,1 0 0 0 0,-1-1 0 0 0,13-4 83 0 0,-13 5-80 0 0,8-6 69 0 0,0-1-1 0 0,-1 0 1 0 0,0 0 0 0 0,0-1 0 0 0,10-15 0 0 0,-3 6 15 0 0,27-42 200 0 0,-26 37 12 0 0,22-26 0 0 0,-27 36-156 0 0,14-16 126 0 0,-22 27-237 0 0,0-1 1 0 0,-1 1 0 0 0,1-1-1 0 0,0 1 1 0 0,0 0 0 0 0,0-1-1 0 0,0 1 1 0 0,0 0-1 0 0,1 0 1 0 0,-1 0 0 0 0,4 0-1 0 0,-5 0-28 0 0,0 1 0 0 0,0 0 0 0 0,0 1 0 0 0,0-1-1 0 0,0 0 1 0 0,0 0 0 0 0,0 0 0 0 0,0 0-1 0 0,0 1 1 0 0,0-1 0 0 0,0 1 0 0 0,0-1-1 0 0,0 0 1 0 0,0 1 0 0 0,0 0 0 0 0,0-1-1 0 0,-1 1 1 0 0,1-1 0 0 0,0 1 0 0 0,0 0 0 0 0,-1 0-1 0 0,1-1 1 0 0,0 1 0 0 0,-1 0 0 0 0,1 0-1 0 0,-1 0 1 0 0,1 0 0 0 0,-1 0 0 0 0,0 0-1 0 0,1-1 1 0 0,-1 2 0 0 0,2 5 24 0 0,0-1 1 0 0,-1 0-1 0 0,2 12 1 0 0,-2-9-1 0 0,0 10-2 0 0,-1 1-1 0 0,-1 0 0 0 0,-1-1 1 0 0,0 1-1 0 0,-9 32 0 0 0,1 0-94 0 0,6-31-361 0 0,2-14-191 0 0,0 0 0 0 0,1 1 0 0 0,0-1 0 0 0,0 0-1 0 0,1 0 1 0 0,0 1 0 0 0,0-1 0 0 0,1 0 0 0 0,1 8-1 0 0,-1-13 185 0 0,0-1 1 0 0,0 1-1 0 0,0-1 0 0 0,0 1 0 0 0,0-1 0 0 0,0 0 0 0 0,0 0 1 0 0,0 1-1 0 0,0-1 0 0 0,0 0 0 0 0,3 1 0 0 0,-2-1-2 0 0,5 4-1821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5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31 592 11976 0 0,'0'15'1274'0'0,"-3"18"-596"0"0,-3-1 3687 0 0,6-32-4263 0 0,0 1 1 0 0,0-1-1 0 0,0 1 1 0 0,0-1-1 0 0,0 1 0 0 0,-1-1 1 0 0,1 0-1 0 0,0 1 1 0 0,0-1-1 0 0,0 1 1 0 0,-1-1-1 0 0,1 0 1 0 0,0 1-1 0 0,0-1 0 0 0,-1 0 1 0 0,1 1-1 0 0,0-1 1 0 0,-1 0-1 0 0,0 1 1 0 0,-4-3 3006 0 0,4 1-2931 0 0,0 0-1 0 0,0-1 1 0 0,0 1 0 0 0,0 0-1 0 0,1 0 1 0 0,-1-1-1 0 0,0 1 1 0 0,1 0-1 0 0,-1-1 1 0 0,1 1-1 0 0,-1-2 1 0 0,-1-20 132 0 0,2 1-1 0 0,0-1 1 0 0,1 1 0 0 0,1-1-1 0 0,1 1 1 0 0,1-1 0 0 0,1 1 0 0 0,1 0-1 0 0,15-34 1 0 0,1 7 97 0 0,2 1 0 0 0,58-86 0 0 0,-70 118-332 0 0,0 0-1 0 0,0 1 1 0 0,1 1-1 0 0,1 0 1 0 0,0 0-1 0 0,1 1 1 0 0,1 1-1 0 0,0 1 0 0 0,0 0 1 0 0,1 1-1 0 0,24-10 1 0 0,-38 19-69 0 0,0 0 0 0 0,0 0 1 0 0,0 0-1 0 0,0 1 1 0 0,0-1-1 0 0,0 1 0 0 0,0-1 1 0 0,0 1-1 0 0,0 0 0 0 0,0 0 1 0 0,0 1-1 0 0,0-1 1 0 0,6 2-1 0 0,-8-2-2 0 0,1 1 1 0 0,0 0-1 0 0,-1 0 1 0 0,1 0-1 0 0,-1 0 1 0 0,1 0-1 0 0,-1 0 0 0 0,1 0 1 0 0,-1 0-1 0 0,0 1 1 0 0,1-1-1 0 0,-1 0 1 0 0,0 1-1 0 0,0-1 0 0 0,0 1 1 0 0,0-1-1 0 0,0 1 1 0 0,0 0-1 0 0,-1-1 1 0 0,1 1-1 0 0,-1 0 0 0 0,1 0 1 0 0,-1-1-1 0 0,1 4 1 0 0,0 3 10 0 0,-1 1 0 0 0,0 0-1 0 0,0 0 1 0 0,0 0 0 0 0,-1-1 0 0 0,-1 1 0 0 0,-3 13 0 0 0,-2 0 21 0 0,-16 35 1 0 0,17-45-90 0 0,0 1 1 0 0,-1-1-1 0 0,-1-1 0 0 0,0 0 1 0 0,0 0-1 0 0,-1 0 1 0 0,-1-1-1 0 0,0 0 1 0 0,0-1-1 0 0,-1 0 0 0 0,0-1 1 0 0,-1 0-1 0 0,1-1 1 0 0,-1 0-1 0 0,-1-1 1 0 0,1 0-1 0 0,-1-1 0 0 0,0 0 1 0 0,-1-1-1 0 0,-20 3 1 0 0,34-6-308 0 0,0-1 324 0 0,0 0 0 0 0,0 0 0 0 0,0 0 0 0 0,0 0 0 0 0,0 0 0 0 0,0 0 0 0 0,0 0 0 0 0,0 0 0 0 0,0 0 0 0 0,-1 0 0 0 0,1 0 0 0 0,0 0 0 0 0,0 0 0 0 0,0 0 0 0 0,0 0 0 0 0,0 0 0 0 0,0 0 0 0 0,0 0 0 0 0,0 0 0 0 0,0 0 0 0 0,0 0 0 0 0,0 0 0 0 0,0-1 0 0 0,-1 1-467 0 0,1 0 467 0 0,0 0 0 0 0,0 0 0 0 0,0 0 0 0 0,0 0 0 0 0,0 0 0 0 0,0 0 0 0 0,0 0 0 0 0,0-1 0 0 0,0 1 0 0 0,0 0 0 0 0,0 0 0 0 0,0 0 0 0 0,0 0 0 0 0,0 0 0 0 0,0 0 0 0 0,1 0 0 0 0,-1 0 0 0 0,0 0 0 0 0,4-5-1160 0 0,6-3-332 0 0,4-2-196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5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15 15664 0 0,'-12'-10'1921'0'0,"10"9"-1484"0"0,-1 0 0 0 0,1 1 0 0 0,-1-1-1 0 0,1 1 1 0 0,0-1 0 0 0,-1 1 0 0 0,1 0 0 0 0,-1 0 0 0 0,1 0 0 0 0,-1 0 0 0 0,1 0 0 0 0,-1 1 0 0 0,1-1-1 0 0,0 1 1 0 0,-5 1 0 0 0,-4 2-85 0 0,-19 10 0 0 0,19-8-128 0 0,1 1 0 0 0,1-1 0 0 0,-1 2 0 0 0,1-1-1 0 0,0 2 1 0 0,1-1 0 0 0,0 1 0 0 0,-10 13 0 0 0,2 2 395 0 0,1 0 0 0 0,-17 36 0 0 0,29-53-485 0 0,0 1 0 0 0,0 0-1 0 0,1 0 1 0 0,0 0 0 0 0,0 0 0 0 0,1 1-1 0 0,0-1 1 0 0,0 0 0 0 0,1 14 0 0 0,0-19-104 0 0,0-1 0 0 0,0 0 1 0 0,1 1-1 0 0,-1-1 0 0 0,1 0 1 0 0,-1 1-1 0 0,1-1 0 0 0,0 0 1 0 0,0 0-1 0 0,0 0 0 0 0,0 0 1 0 0,0 0-1 0 0,1 0 0 0 0,-1 0 0 0 0,0 0 1 0 0,1 0-1 0 0,0-1 0 0 0,-1 1 1 0 0,1 0-1 0 0,0-1 0 0 0,0 0 1 0 0,0 1-1 0 0,0-1 0 0 0,0 0 1 0 0,0 0-1 0 0,0 0 0 0 0,0 0 1 0 0,0 0-1 0 0,1-1 0 0 0,-1 1 1 0 0,0 0-1 0 0,0-1 0 0 0,1 0 0 0 0,-1 0 1 0 0,0 0-1 0 0,1 0 0 0 0,-1 0 1 0 0,3 0-1 0 0,2-1-44 0 0,0 0 1 0 0,0-1-1 0 0,0 1 1 0 0,0-1-1 0 0,0 0 1 0 0,0-1-1 0 0,-1 0 0 0 0,1 0 1 0 0,-1 0-1 0 0,0-1 1 0 0,0 0-1 0 0,0 0 0 0 0,0 0 1 0 0,-1-1-1 0 0,0 0 1 0 0,6-6-1 0 0,4-8-338 0 0,-1-1 0 0 0,0 0 0 0 0,14-31 0 0 0,-7 15-578 0 0,-9 12-225 0 0,-1 1-41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3:4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6 2304 0 0,'-2'-1'7376'0'0,"-9"-3"-5958"0"0,4 4-906 0 0,0 0 0 0 0,0 0 0 0 0,0 1 0 0 0,1 0 0 0 0,-8 2-1 0 0,13-3-480 0 0,-12 3 477 0 0,0 0 0 0 0,0 0 0 0 0,1 1 0 0 0,-1 1 0 0 0,1 0 0 0 0,-13 8 0 0 0,21-10-411 0 0,0-1-1 0 0,0 1 0 0 0,0 0 0 0 0,1 0 0 0 0,-1 1 0 0 0,1-1 0 0 0,0 1 1 0 0,0-1-1 0 0,0 1 0 0 0,0 0 0 0 0,0 0 0 0 0,1 0 0 0 0,0 1 0 0 0,0-1 1 0 0,0 1-1 0 0,0-1 0 0 0,1 1 0 0 0,0 0 0 0 0,0-1 0 0 0,-1 7 0 0 0,2-1 122 0 0,-1 0 0 0 0,2 1 0 0 0,-1-1 0 0 0,1 0-1 0 0,1 0 1 0 0,0 0 0 0 0,1 0 0 0 0,4 14 0 0 0,-5-21-105 0 0,-1 0 1 0 0,1 0 0 0 0,-1 0-1 0 0,1 0 1 0 0,0 0 0 0 0,0-1-1 0 0,0 1 1 0 0,1-1 0 0 0,-1 1-1 0 0,1-1 1 0 0,-1 0 0 0 0,5 3-1 0 0,-4-4-87 0 0,-1 1 0 0 0,1-2 0 0 0,-1 1-1 0 0,1 0 1 0 0,-1 0 0 0 0,1-1 0 0 0,-1 1 0 0 0,1-1-1 0 0,0 0 1 0 0,-1 0 0 0 0,1 0 0 0 0,0 0 0 0 0,-1 0-1 0 0,1-1 1 0 0,0 1 0 0 0,-1-1 0 0 0,1 0-1 0 0,2-1 1 0 0,1 0 45 0 0,0 0 0 0 0,0-1 1 0 0,0 0-1 0 0,-1 0 0 0 0,1 0 0 0 0,-1-1 0 0 0,0 0 0 0 0,0 0 0 0 0,0 0 0 0 0,0-1 0 0 0,-1 1 0 0 0,0-1 0 0 0,0 0 0 0 0,0 0 0 0 0,0-1 0 0 0,-1 1 1 0 0,0-1-1 0 0,0 0 0 0 0,-1 0 0 0 0,1 0 0 0 0,-1 0 0 0 0,-1 0 0 0 0,1 0 0 0 0,-1-1 0 0 0,1-6 0 0 0,-1 3-51 0 0,0 0 0 0 0,0 0 0 0 0,-1 0 0 0 0,0 0 0 0 0,0 0 0 0 0,-3-11 1 0 0,3 18-78 0 0,-1 1 1 0 0,0-1-1 0 0,0 0 1 0 0,0 1-1 0 0,0-1 0 0 0,0 1 1 0 0,0-1-1 0 0,-1 1 1 0 0,1 0-1 0 0,-1-1 1 0 0,0 1-1 0 0,0 0 1 0 0,1 0-1 0 0,-1 0 1 0 0,0 0-1 0 0,-1 1 1 0 0,1-1-1 0 0,0 0 1 0 0,0 1-1 0 0,-1 0 1 0 0,1-1-1 0 0,-1 1 1 0 0,1 0-1 0 0,-1 0 1 0 0,0 1-1 0 0,-5-2 1 0 0,-3 0-1543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54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17 15376 0 0,'0'0'1393'0'0,"-8"-13"2335"0"0,6 12-3456 0 0,-1 0 0 0 0,1 1 0 0 0,0-1 0 0 0,0 1 0 0 0,-1 0 1 0 0,1-1-1 0 0,0 1 0 0 0,-1 0 0 0 0,1 0 0 0 0,0 0 0 0 0,-1 1 1 0 0,1-1-1 0 0,-3 1 0 0 0,-2 1 138 0 0,1 0 1 0 0,-1 0-1 0 0,-9 4 1 0 0,10-3-215 0 0,0 1 1 0 0,0 0 0 0 0,0 0 0 0 0,0 0 0 0 0,1 0 0 0 0,0 1 0 0 0,0 0 0 0 0,0 0 0 0 0,1 1 0 0 0,-8 10 0 0 0,11-14-180 0 0,-1 1 0 0 0,1-1 0 0 0,0 0 1 0 0,0 1-1 0 0,0-1 0 0 0,1 1 0 0 0,-1-1 0 0 0,0 1 0 0 0,1-1 1 0 0,0 1-1 0 0,0-1 0 0 0,-1 1 0 0 0,1 0 0 0 0,1-1 1 0 0,-1 1-1 0 0,0-1 0 0 0,1 1 0 0 0,-1-1 0 0 0,1 1 0 0 0,0-1 1 0 0,0 1-1 0 0,0-1 0 0 0,0 0 0 0 0,0 1 0 0 0,0-1 1 0 0,1 0-1 0 0,-1 0 0 0 0,1 0 0 0 0,0 0 0 0 0,-1 0 0 0 0,1 0 1 0 0,3 2-1 0 0,0 0-8 0 0,0 0 0 0 0,1 0 1 0 0,0-1-1 0 0,0 0 1 0 0,0 0-1 0 0,0 0 0 0 0,0-1 1 0 0,1 1-1 0 0,10 1 0 0 0,6 0 76 0 0,35 1 1 0 0,-34-3 24 0 0,23 4 1 0 0,-34-4-76 0 0,0 1 18 0 0,0 0-1 0 0,25 9 0 0 0,-35-11-43 0 0,0 0 0 0 0,-1 0 0 0 0,1 0 1 0 0,-1 1-1 0 0,1-1 0 0 0,-1 1 0 0 0,0-1 0 0 0,1 1 0 0 0,-1 0 0 0 0,0 0 0 0 0,0 0 0 0 0,0 1 0 0 0,0-1 0 0 0,-1 0 0 0 0,1 1 0 0 0,-1-1 0 0 0,1 1 0 0 0,-1-1 0 0 0,2 6 0 0 0,-3-5 3 0 0,0-1 0 0 0,0 1 0 0 0,0 0-1 0 0,0-1 1 0 0,-1 1 0 0 0,1 0-1 0 0,-1-1 1 0 0,0 1 0 0 0,0 0-1 0 0,0-1 1 0 0,0 1 0 0 0,0-1 0 0 0,0 0-1 0 0,0 1 1 0 0,-1-1 0 0 0,0 0-1 0 0,1 0 1 0 0,-5 4 0 0 0,1-1 8 0 0,0 1 0 0 0,-1-1 1 0 0,1 0-1 0 0,-1 0 0 0 0,-11 6 0 0 0,1-4-267 0 0,0-1 0 0 0,-1 0 0 0 0,1-1 0 0 0,-1-1 0 0 0,0-1 0 0 0,-24 3 0 0 0,23-7-2147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5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37 10592 0 0,'0'0'818'0'0,"-3"-18"4766"0"0,2 17-5352 0 0,1 0-1 0 0,0 0 0 0 0,0 1 1 0 0,0-1-1 0 0,0 0 1 0 0,0 0-1 0 0,0 0 0 0 0,0 0 1 0 0,0 0-1 0 0,0 0 0 0 0,0 0 1 0 0,0 0-1 0 0,1 0 1 0 0,-1 1-1 0 0,0-1 0 0 0,1 0 1 0 0,-1 0-1 0 0,1 0 1 0 0,0-1-1 0 0,-5 15 1259 0 0,1 0 0 0 0,-3 23 0 0 0,-1 2 41 0 0,-1-2-1531 0 0,-9 55 0 0 0,15-81 11 0 0,-1 0-1 0 0,-5 16 1 0 0,-2 5 24 0 0,3-16-163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5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21191 0 0,'0'0'1606'0'0,"2"15"-884"0"0,3 7-222 0 0,-1 0-1 0 0,2 26 0 0 0,-3-17-45 0 0,41 309 1690 0 0,-38-246-2144 0 0,2 7 0 0 0,0-54-838 0 0,-4-29-45 0 0,-1 0 0 0 0,2 26 1 0 0,-13-55-3488 0 0</inkml:trace>
  <inkml:trace contextRef="#ctx0" brushRef="#br0" timeOffset="1">0 554 21191 0 0,'0'0'480'0'0,"2"-15"1368"0"0,0 12-1780 0 0,-1 1 0 0 0,0 0 0 0 0,1-1 0 0 0,-1 1 0 0 0,1 0 0 0 0,0 0 0 0 0,-1 0 0 0 0,1 0 0 0 0,0 1 0 0 0,0-1 0 0 0,1 0 0 0 0,-1 1 0 0 0,0-1 0 0 0,0 1 0 0 0,1 0 0 0 0,-1 0 0 0 0,1 0 0 0 0,-1 0 0 0 0,4-1 0 0 0,5 0 481 0 0,1 0 0 0 0,0 0-1 0 0,13 1 1 0 0,8-2-8 0 0,-8 0-786 0 0,-6 0-1934 0 0,28-6-1 0 0,-28 3-6263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5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76 155 21191 0 0,'-6'13'1606'0'0,"-7"17"-1413"0"0,2 1 0 0 0,1 0 0 0 0,-9 46 0 0 0,5-19 597 0 0,13-53-1087 0 0,0 0 1 0 0,1 0-1 0 0,-1 11 0 0 0,1-15 127 0 0,0 0-785 0 0</inkml:trace>
  <inkml:trace contextRef="#ctx0" brushRef="#br0" timeOffset="1">37 0 19351 0 0,'0'0'439'0'0,"-1"0"-310"0"0,0 1 1 0 0,0-1-1 0 0,0 1 0 0 0,0-1 1 0 0,0 1-1 0 0,1 0 0 0 0,-1-1 1 0 0,0 1-1 0 0,0 0 0 0 0,1 0 1 0 0,-1-1-1 0 0,-1 3 0 0 0,8 46 647 0 0,-6-44-825 0 0,1-1 0 0 0,0 1-1 0 0,0-1 1 0 0,0 0-1 0 0,0 0 1 0 0,1 1 0 0 0,0-1-1 0 0,0 0 1 0 0,0 0 0 0 0,0-1-1 0 0,1 1 1 0 0,0 0-1 0 0,-1-1 1 0 0,1 1 0 0 0,4 3-1 0 0,4 2-588 0 0,-1 0-1 0 0,1 0 0 0 0,19 12 0 0 0,-14-12 28 0 0,82 54-6400 0 0,-95-61 7019 0 0,0 0 0 0 0,1 0 0 0 0,-1 0 1 0 0,1-1-1 0 0,-1 0 0 0 0,1 1 0 0 0,-1-1 1 0 0,1 0-1 0 0,0-1 0 0 0,5 1 6783 0 0,-25 5-3101 0 0,14-6-3551 0 0,0 1-1 0 0,1 0 1 0 0,-1 0-1 0 0,1 0 1 0 0,-1 0 0 0 0,1 0-1 0 0,-1 1 1 0 0,1-1-1 0 0,0 0 1 0 0,0 1-1 0 0,0-1 1 0 0,0 1-1 0 0,0-1 1 0 0,0 1-1 0 0,0-1 1 0 0,0 1 0 0 0,-1 3-1 0 0,0 1 608 0 0,0 1 0 0 0,1-1 1 0 0,-2 11-1 0 0,3-13-665 0 0,-1 0 1 0 0,1-1-1 0 0,0 1 0 0 0,1 0 0 0 0,-1 0 1 0 0,1-1-1 0 0,0 1 0 0 0,-1 0 1 0 0,2-1-1 0 0,-1 1 0 0 0,0 0 1 0 0,1-1-1 0 0,-1 0 0 0 0,1 1 1 0 0,0-1-1 0 0,0 0 0 0 0,1 0 1 0 0,-1 0-1 0 0,1 0 0 0 0,-1 0 1 0 0,1-1-1 0 0,0 1 0 0 0,0-1 1 0 0,0 0-1 0 0,0 0 0 0 0,0 0 1 0 0,1 0-1 0 0,-1 0 0 0 0,1-1 1 0 0,-1 1-1 0 0,1-1 0 0 0,-1 0 1 0 0,1 0-1 0 0,0 0 0 0 0,-1-1 1 0 0,1 0-1 0 0,0 1 0 0 0,0-1 1 0 0,0 0-1 0 0,-1-1 0 0 0,1 1 1 0 0,0-1-1 0 0,0 1 0 0 0,6-3 1 0 0,-2 0-47 0 0,-1-1 1 0 0,1 0-1 0 0,-1 0 1 0 0,0 0-1 0 0,0-1 0 0 0,-1 0 1 0 0,1 0-1 0 0,-1 0 1 0 0,0-1-1 0 0,0 0 1 0 0,6-10-1 0 0,-4 4-64 0 0,0 0 0 0 0,-1-1-1 0 0,0 0 1 0 0,-1 0-1 0 0,6-22 1 0 0,3-4-1838 0 0,-8 23-7462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5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0 305 21191 0 0,'0'0'970'0'0,"1"-13"356"0"0,2-2-550 0 0,1 0 0 0 0,0 0 0 0 0,1 0 0 0 0,7-13 0 0 0,1-4 157 0 0,27-81 1862 0 0,-38 109-2751 0 0,-1 0 0 0 0,1-1 0 0 0,0 1 0 0 0,0 0 0 0 0,0 0 0 0 0,1 0 0 0 0,0 0 0 0 0,-1 0 0 0 0,1 1 0 0 0,1 0 0 0 0,-1-1 0 0 0,0 1 0 0 0,7-4 0 0 0,-10 6-44 0 0,1 1 0 0 0,-1 0 0 0 0,1 0 0 0 0,-1 0 0 0 0,0 0 0 0 0,1 0 0 0 0,-1 0 0 0 0,1 0 0 0 0,-1 0 0 0 0,1 0 0 0 0,-1 0 0 0 0,0 0 0 0 0,1 0 0 0 0,-1 0 0 0 0,1 0 0 0 0,-1 0 0 0 0,0 1 0 0 0,1-1 0 0 0,-1 0 0 0 0,1 0 0 0 0,-1 0 0 0 0,0 0 0 0 0,1 1 0 0 0,-1-1 0 0 0,0 0 0 0 0,1 1 0 0 0,-1-1 0 0 0,0 0 0 0 0,0 0 0 0 0,1 1 0 0 0,-1-1 0 0 0,0 1 0 0 0,0-1 0 0 0,0 0 0 0 0,1 1 0 0 0,-1-1 0 0 0,0 0 0 0 0,0 1 0 0 0,0 0 0 0 0,9 12 0 0 0,-2 1 0 0 0,0 0 0 0 0,6 17 0 0 0,-9-19 0 0 0,1 0 0 0 0,1 0 0 0 0,0-1 0 0 0,1 1 0 0 0,9 11 0 0 0,-15-21 0 0 0,0-1 1 0 0,1 1-1 0 0,-1-1 1 0 0,1 1-1 0 0,-1-1 0 0 0,1 0 1 0 0,-1 1-1 0 0,1-1 1 0 0,0 0-1 0 0,-1 0 1 0 0,1 0-1 0 0,0 0 0 0 0,0-1 1 0 0,0 1-1 0 0,0 0 1 0 0,0-1-1 0 0,0 0 0 0 0,0 1 1 0 0,0-1-1 0 0,0 0 1 0 0,0 0-1 0 0,0 0 0 0 0,0 0 1 0 0,0 0-1 0 0,0 0 1 0 0,0-1-1 0 0,0 1 1 0 0,0-1-1 0 0,0 0 0 0 0,0 1 1 0 0,0-1-1 0 0,-1 0 1 0 0,1 0-1 0 0,0 0 0 0 0,0 0 1 0 0,-1 0-1 0 0,1-1 1 0 0,2-2-1 0 0,2-1-9 0 0,0-1 0 0 0,0 0 0 0 0,-1 0 0 0 0,0-1 1 0 0,-1 0-1 0 0,1 0 0 0 0,-1 0 0 0 0,4-10 0 0 0,-4 7-644 0 0,-1 0 0 0 0,0-1 0 0 0,0 1 0 0 0,1-21 0 0 0,-2 7-9586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1:57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6448 0 0,'0'0'297'0'0,"0"-1"-9"0"0,0-1-88 0 0,0 0 1 0 0,0 1-1 0 0,1-1 0 0 0,-1 0 0 0 0,0 0 0 0 0,1 1 1 0 0,0-1-1 0 0,-1 0 0 0 0,1 1 0 0 0,0-1 0 0 0,0 1 1 0 0,0-1-1 0 0,0 1 0 0 0,0-1 0 0 0,0 1 0 0 0,0 0 1 0 0,0-1-1 0 0,1 1 0 0 0,-1 0 0 0 0,0 0 0 0 0,1 0 1 0 0,-1 0-1 0 0,1 0 0 0 0,1-1 0 0 0,25-14 762 0 0,-25 14-871 0 0,1-1 1 0 0,0 1 0 0 0,0-1-1 0 0,0 1 1 0 0,0 1-1 0 0,5-3 1 0 0,11-2 337 0 0,-16 4-214 0 0,1 1-1 0 0,0-1 1 0 0,0 1 0 0 0,-1 0-1 0 0,1 0 1 0 0,6 0 0 0 0,30-2 1523 0 0,47-9-743 0 0,19-1-472 0 0,122 0-243 0 0,21-1-278 0 0,-160 8-4 0 0,29 0 58 0 0,138 13 92 0 0,-251-7-147 0 0,106 2 84 0 0,90 6 527 0 0,150 18-164 0 0,-228-16-382 0 0,-2 0-72 0 0,76 5 2 0 0,12 1 62 0 0,-81-12-32 0 0,164 3 22 0 0,-229-7-58 0 0,388-5 356 0 0,284-3 395 0 0,-664 8-583 0 0,28-1-23 0 0,53 0-1 0 0,63-7-30 0 0,-88 0-72 0 0,-114 8-458 0 0,74-6 1521 0 0,-46-3-2308 0 0,-34 7-204 0 0,-1-1 0 0 0,0 0 0 0 0,10-6 0 0 0,-8 4-5490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10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70 119 4544 0 0,'0'0'208'0'0,"3"-19"3281"0"0,-2 17-4041 0 0,-1 2 762 0 0,0-1 0 0 0,0 1 0 0 0,1 0 0 0 0,-1 0 0 0 0,0-1 0 0 0,0 1 0 0 0,0 0 0 0 0,0-1 0 0 0,0 1 1 0 0,0 0-1 0 0,0-1 0 0 0,0 1 0 0 0,0 0 0 0 0,0 0 0 0 0,0-1 0 0 0,0 1 0 0 0,0 0 0 0 0,0-1 0 0 0,0 1 0 0 0,0 0 0 0 0,0-1 0 0 0,0 1 0 0 0,0 0 0 0 0,0-1 0 0 0,0 1 0 0 0,0 0 0 0 0,-1 0 0 0 0,0-2 1260 0 0,1 2-1259 0 0,-1-1-1 0 0,1 1 0 0 0,0 0 0 0 0,-2-1 1223 0 0,-18-9 3843 0 0,13 8-4684 0 0,-12-6 698 0 0,19 8-1252 0 0,-1 0 0 0 0,1 0 1 0 0,-1-1-1 0 0,0 1 0 0 0,1 0 1 0 0,-1-1-1 0 0,1 1 0 0 0,-1-1 0 0 0,1 1 1 0 0,-1-1-1 0 0,1 1 0 0 0,-1-1 1 0 0,1 1-1 0 0,-1-1 0 0 0,1 1 0 0 0,0-1 1 0 0,-1 0-1 0 0,1 1 0 0 0,0-1 1 0 0,0 0-1 0 0,-1 1 0 0 0,1-2 1 0 0,-8-6 867 0 0,8 6-887 0 0,-1-1 111 0 0,0 0-1 0 0,0 0 1 0 0,0 0-1 0 0,1-1 1 0 0,-1 1-1 0 0,1 0 1 0 0,0-3-1 0 0,0 5-105 0 0,0 0 1 0 0,0 1-1 0 0,1-1 0 0 0,-1 0 1 0 0,0 0-1 0 0,1 1 1 0 0,-1-1-1 0 0,0 0 0 0 0,1 1 1 0 0,-1-1-1 0 0,1 0 0 0 0,-1 1 1 0 0,1-1-1 0 0,-1 1 0 0 0,1-1 1 0 0,-1 1-1 0 0,1-1 1 0 0,0 1-1 0 0,-1-1 0 0 0,1 1 1 0 0,0 0-1 0 0,-1-1 0 0 0,1 1 1 0 0,0 0-1 0 0,0-1 1 0 0,-1 1-1 0 0,1 0 0 0 0,0 0 1 0 0,0 0-1 0 0,-1 0 0 0 0,1 0 1 0 0,0 0-1 0 0,0 0 0 0 0,-1 0 1 0 0,3 0-1 0 0,38 5 5 0 0,-31-3-6 0 0,0 0 1 0 0,13-1-1 0 0,242 16 750 0 0,-14 8-532 0 0,-82-10-58 0 0,124 1 488 0 0,2-16-788 0 0,-123-1 419 0 0,-35 2-142 0 0,292-4 376 0 0,-299-2-312 0 0,73 0-53 0 0,-163 5 12 0 0,0-1 0 0 0,0-2 1 0 0,53-11-1 0 0,-79 12-228 0 0,-11 2 17 0 0,-1 0-1 0 0,0-1 1 0 0,1 1-1 0 0,-1 0 1 0 0,0-1 0 0 0,0 0-1 0 0,1 0 1 0 0,-1 1-1 0 0,0-1 1 0 0,0 0 0 0 0,0-1-1 0 0,0 1 1 0 0,2-2-1 0 0,-3 3-353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19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11888 0 0,'0'0'1082'0'0,"1"1"-890"0"0,2 3-84 0 0,0 0-1 0 0,0 0 0 0 0,1-1 1 0 0,-1 0-1 0 0,1 0 0 0 0,0 0 1 0 0,0 0-1 0 0,0 0 0 0 0,0-1 0 0 0,1 0 1 0 0,-1 1-1 0 0,1-2 0 0 0,-1 1 1 0 0,6 1-1 0 0,13 3 1006 0 0,39 4 0 0 0,-41-7-769 0 0,-1-1-115 0 0,0 0 1 0 0,0-2-1 0 0,0 0 0 0 0,29-5 0 0 0,80-20 478 0 0,-75 13-447 0 0,-14 4 12 0 0,0-1 0 0 0,0-3 0 0 0,69-29 0 0 0,-108 41-260 0 0,-1 0-1 0 0,1-1 0 0 0,-1 1 0 0 0,1 0 1 0 0,-1 0-1 0 0,1 0 0 0 0,-1-1 0 0 0,1 1 1 0 0,-1 0-1 0 0,1-1 0 0 0,-1 1 0 0 0,0 0 0 0 0,1-1 1 0 0,-1 1-1 0 0,1-1 0 0 0,-1 1 0 0 0,0 0 1 0 0,0-1-1 0 0,1 1 0 0 0,-1-1 0 0 0,0 1 1 0 0,0-1-1 0 0,1 1 0 0 0,-1-1 0 0 0,0 1 1 0 0,0-1-1 0 0,0 1 0 0 0,0-1 0 0 0,0 1 1 0 0,0-1-1 0 0,0 0 0 0 0,0 1 0 0 0,0-1 0 0 0,0 1 1 0 0,0-1-1 0 0,0 1 0 0 0,0-1 0 0 0,0 1 1 0 0,-1-1-1 0 0,1 1 0 0 0,0-1 0 0 0,0 1 1 0 0,-1-1-1 0 0,1 1 0 0 0,0-1 0 0 0,0 1 1 0 0,-1 0-1 0 0,1-1 0 0 0,-1 1 0 0 0,1 0 1 0 0,0-1-1 0 0,-1 1 0 0 0,0-1 0 0 0,-1-1 35 0 0,-1 0-1 0 0,1 0 1 0 0,-1 1 0 0 0,1-1-1 0 0,-1 1 1 0 0,0-1 0 0 0,-5-1-1 0 0,-31-7 47 0 0,-74-9-1 0 0,68 14-52 0 0,-86-3 261 0 0,129 8-234 0 0,44 17 174 0 0,-7-11-176 0 0,0-1 0 0 0,0-2 0 0 0,0-2 0 0 0,38-3 0 0 0,89-5 480 0 0,-158 7-492 0 0,0 0 1 0 0,0 1-1 0 0,1-1 0 0 0,-1 1 0 0 0,0 0 0 0 0,0 0 0 0 0,7 3 1 0 0,-10-4-42 0 0,0 1 0 0 0,-1-1 1 0 0,1 0-1 0 0,0 1 0 0 0,0-1 1 0 0,-1 1-1 0 0,1-1 0 0 0,0 1 1 0 0,-1 0-1 0 0,1-1 0 0 0,0 1 1 0 0,-1 0-1 0 0,1-1 0 0 0,-1 1 1 0 0,1 0-1 0 0,-1 0 0 0 0,0-1 1 0 0,1 1-1 0 0,-1 0 0 0 0,0 0 1 0 0,0 0-1 0 0,1 0 0 0 0,-1-1 1 0 0,0 1-1 0 0,0 0 0 0 0,0 0 1 0 0,0 0-1 0 0,0 0 0 0 0,0 0 1 0 0,0 0-1 0 0,0-1 0 0 0,0 1 1 0 0,-1 0-1 0 0,1 0 0 0 0,0 0 1 0 0,-1 0-1 0 0,1-1 0 0 0,0 1 1 0 0,-1 0-1 0 0,1 0 0 0 0,-2 1 1 0 0,-16 26-9 0 0,-1-1 0 0 0,-27 29 1 0 0,2-4 7 0 0,28-32-351 0 0,-13 17 756 0 0,14-10-7189 0 0,11-16-724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2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39 146 9216 0 0,'-19'1'900'0'0,"0"1"8039"0"0,38-8-8595 0 0,0 1 136 0 0,0 0-1 0 0,0 1 1 0 0,27-2-1 0 0,61 2-143 0 0,-58 3 314 0 0,306 13 1213 0 0,-189-3-1134 0 0,-133-7-644 0 0,83 2 380 0 0,-38-6-297 0 0,-60 1 8 0 0,0-1 0 0 0,21-6 1 0 0,-37 7-64 0 0,-2 0-89 0 0,-1 0 0 0 0,1 0 0 0 0,0 1 0 0 0,-1-1 0 0 0,1 0 0 0 0,-1 0-1 0 0,1 0 1 0 0,-1 0 0 0 0,1 1 0 0 0,-1-1 0 0 0,1 0 0 0 0,-1 0 0 0 0,0 1 0 0 0,0-1 0 0 0,1 1 0 0 0,-1-1-1 0 0,0 0 1 0 0,-1 0 0 0 0,-17-8 58 0 0,-30-6-11 0 0,11 5-18 0 0,5-1-44 0 0,-150-44-6 0 0,134 42-3 0 0,41 11 71 0 0,6 1 78 0 0,5 2 17 0 0,4 0-72 0 0,75 6-281 0 0,-18-2 436 0 0,-1 3 0 0 0,74 18 0 0 0,-99-17 77 0 0,-31-9-268 0 0,1 1 0 0 0,-1 1-1 0 0,0 0 1 0 0,1 0-1 0 0,-1 0 1 0 0,0 1 0 0 0,-1 0-1 0 0,1 0 1 0 0,0 1 0 0 0,6 4-1 0 0,-12-7-38 0 0,0 0-1 0 0,0 1 1 0 0,0-1 0 0 0,0 0-1 0 0,-1 1 1 0 0,1-1 0 0 0,0 0-1 0 0,-1 1 1 0 0,1-1 0 0 0,0 1-1 0 0,-1-1 1 0 0,0 1-1 0 0,1 0 1 0 0,-1-1 0 0 0,0 1-1 0 0,0-1 1 0 0,0 1 0 0 0,0 0-1 0 0,0-1 1 0 0,0 1 0 0 0,0-1-1 0 0,-1 1 1 0 0,1 0-1 0 0,-1-1 1 0 0,1 1 0 0 0,-2 1-1 0 0,0 2 19 0 0,0 0 0 0 0,0 0-1 0 0,-1 0 1 0 0,0-1 0 0 0,0 1-1 0 0,-5 6 1 0 0,-10 7 10 0 0,-1 0-1 0 0,-1-2 1 0 0,-40 28-1 0 0,21-20 29 0 0,-55 23 0 0 0,70-42-917 0 0,21-4 281 0 0,10-2-5 0 0,13-4-3654 0 0,-7 3-4574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3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10680 0 0,'0'0'1072'0'0,"2"1"-979"0"0,49 10 712 0 0,37 5 1777 0 0,-35-8-1662 0 0,-15-2-426 0 0,1-2 0 0 0,51-1-1 0 0,-79-3-324 0 0,0-1 1 0 0,0 0-1 0 0,0-1 0 0 0,0 0 0 0 0,0-1 0 0 0,-1 0 0 0 0,1 0 0 0 0,-1-1 0 0 0,0-1 0 0 0,0 0 0 0 0,0 0 0 0 0,16-13 0 0 0,-22 15-127 0 0,-1 0-1 0 0,1-1 0 0 0,-1 1 0 0 0,0-1 0 0 0,0 0 0 0 0,0 1 0 0 0,0-1 0 0 0,-1-1 0 0 0,1 1 0 0 0,-1 0 1 0 0,0-1-1 0 0,-1 1 0 0 0,1-1 0 0 0,-1 1 0 0 0,0-1 0 0 0,0 0 0 0 0,0 1 0 0 0,0-10 0 0 0,-2 10-23 0 0,1 0 0 0 0,-1 0 0 0 0,1 0-1 0 0,-1 1 1 0 0,0-1 0 0 0,0 0 0 0 0,-1 0-1 0 0,1 0 1 0 0,-1 1 0 0 0,0-1 0 0 0,0 1-1 0 0,0-1 1 0 0,0 1 0 0 0,-1 0 0 0 0,1 0-1 0 0,-1 0 1 0 0,0 0 0 0 0,0 0 0 0 0,0 1-1 0 0,0-1 1 0 0,0 1 0 0 0,-6-3 0 0 0,3 2 7 0 0,0 0 1 0 0,1 0 0 0 0,-1 1 0 0 0,0 0-1 0 0,0 0 1 0 0,0 1 0 0 0,-1 0 0 0 0,1 0-1 0 0,0 0 1 0 0,0 1 0 0 0,-1 0-1 0 0,1 0 1 0 0,0 0 0 0 0,0 1 0 0 0,0 0-1 0 0,-1 0 1 0 0,1 1 0 0 0,0 0 0 0 0,-10 4-1 0 0,15-6-6 0 0,1 1 1 0 0,-1-1-1 0 0,0 0 0 0 0,1 0 0 0 0,-1 1 0 0 0,1-1 0 0 0,-1 1 0 0 0,1-1 0 0 0,-1 0 0 0 0,1 1 0 0 0,-1-1 0 0 0,1 1 0 0 0,-1-1 1 0 0,1 1-1 0 0,-1 0 0 0 0,1-1 0 0 0,0 1 0 0 0,-1-1 0 0 0,1 1 0 0 0,0 0 0 0 0,0-1 0 0 0,0 1 0 0 0,-1 0 0 0 0,1-1 0 0 0,0 2 0 0 0,0-1 19 0 0,0 0-1 0 0,1 0 0 0 0,-1 0 0 0 0,0 1 0 0 0,1-1 0 0 0,-1 0 0 0 0,1 0 0 0 0,-1 0 0 0 0,1 0 0 0 0,0 0 0 0 0,-1 0 0 0 0,1-1 0 0 0,1 3 0 0 0,4 2 106 0 0,-1 0 0 0 0,1-1 0 0 0,10 7 0 0 0,-16-11-143 0 0,20 11 544 0 0,-14-9-427 0 0,-1 1 1 0 0,0 0-1 0 0,0 0 1 0 0,0 1-1 0 0,8 6 0 0 0,-12-8-113 0 0,0-1-1 0 0,0 0 0 0 0,0 1 1 0 0,0-1-1 0 0,0 1 0 0 0,0-1 0 0 0,0 1 1 0 0,-1 0-1 0 0,1-1 0 0 0,0 1 1 0 0,-1 0-1 0 0,0-1 0 0 0,1 1 0 0 0,-1 0 1 0 0,0 0-1 0 0,0-1 0 0 0,0 1 1 0 0,0 0-1 0 0,0 0 0 0 0,0-1 0 0 0,-1 1 1 0 0,1 0-1 0 0,0 0 0 0 0,-2 2 1 0 0,-1 3 44 0 0,0-1 0 0 0,0 1 1 0 0,-1-1-1 0 0,0 0 1 0 0,0 0-1 0 0,0 0 1 0 0,-9 8-1 0 0,-40 35 456 0 0,43-41-493 0 0,-63 60-3957 0 0,44-45-3903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4:47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88 4608 0 0,'0'0'353'0'0,"-14"-7"2511"0"0,6 1-1075 0 0,2-1-1 0 0,-1 0 1 0 0,-6-9-1 0 0,-15-16 75 0 0,27 31-1758 0 0,0 0 0 0 0,-1 0-1 0 0,1 0 1 0 0,0 0 0 0 0,-1 0 0 0 0,1 0 0 0 0,-1 0-1 0 0,1 0 1 0 0,-1 0 0 0 0,1 1 0 0 0,-1-1-1 0 0,0 1 1 0 0,1-1 0 0 0,-1 1 0 0 0,0 0-1 0 0,1-1 1 0 0,-1 1 0 0 0,0 0 0 0 0,1 0-1 0 0,-1 0 1 0 0,0 1 0 0 0,1-1 0 0 0,-1 0 0 0 0,0 0-1 0 0,-1 2 1 0 0,0-2-47 0 0,0 1 1 0 0,0 0-1 0 0,1 0 0 0 0,-1 0 1 0 0,1 0-1 0 0,-1 1 1 0 0,1-1-1 0 0,0 1 0 0 0,-1-1 1 0 0,1 1-1 0 0,0 0 0 0 0,0 0 1 0 0,0 0-1 0 0,0 0 0 0 0,1 0 1 0 0,-3 3-1 0 0,-8 10 218 0 0,9-12-223 0 0,1 0 0 0 0,0 1-1 0 0,0 0 1 0 0,1-1 0 0 0,-1 1 0 0 0,1 0-1 0 0,0 0 1 0 0,0 0 0 0 0,0 0 0 0 0,0 0 0 0 0,1 5-1 0 0,-3 9-72 0 0,1-8 363 0 0,1 1 0 0 0,0-1-1 0 0,1 1 1 0 0,0 0 0 0 0,3 20-1 0 0,-2-21-529 0 0,0-2 445 0 0,0 1-1 0 0,0 0 0 0 0,1-1 0 0 0,4 12 1 0 0,-5-17-210 0 0,0-1 0 0 0,0 0 0 0 0,0 0 1 0 0,1 1-1 0 0,-1-1 0 0 0,1 0 0 0 0,-1 0 1 0 0,1 0-1 0 0,0-1 0 0 0,0 1 0 0 0,0 0 0 0 0,0-1 1 0 0,0 1-1 0 0,0-1 0 0 0,0 0 0 0 0,0 1 1 0 0,1-1-1 0 0,-1 0 0 0 0,4 1 0 0 0,-3-2-40 0 0,-1 0-1 0 0,0 0 0 0 0,1 1 1 0 0,-1-1-1 0 0,0-1 0 0 0,0 1 1 0 0,1 0-1 0 0,-1-1 0 0 0,0 1 1 0 0,0-1-1 0 0,1 1 0 0 0,-1-1 1 0 0,3-2-1 0 0,0 1 260 0 0,0-1 1 0 0,0 0-1 0 0,0 0 1 0 0,6-5-1 0 0,-6 3-229 0 0,0-1 0 0 0,-1 1 0 0 0,1-1 0 0 0,-1-1 0 0 0,-1 1 0 0 0,1 0 0 0 0,-1-1 0 0 0,0 0 0 0 0,0 0 0 0 0,-1 0 0 0 0,0 0 0 0 0,0 0 0 0 0,-1 0 0 0 0,1 0 0 0 0,-1-13 0 0 0,-1 9-33 0 0,1 7-2 0 0,-1-1 0 0 0,0 1 1 0 0,0-1-1 0 0,-1 1 0 0 0,1-1 0 0 0,-1 1 0 0 0,0 0 0 0 0,0-1 0 0 0,-1 1 1 0 0,1 0-1 0 0,-4-7 0 0 0,-11-10-539 0 0,9 15-2336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37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77 3224 0 0,'-12'0'6046'0'0,"21"-16"5895"0"0,38 17-10032 0 0,28-1-783 0 0,54-5-478 0 0,29-3 257 0 0,-127 5-799 0 0,258-13 887 0 0,-135 20-572 0 0,75-2 203 0 0,-13-3-151 0 0,-114 2-258 0 0,117 13 737 0 0,-165-9-789 0 0,-35-5-97 0 0,0 0 0 0 0,-1-1 0 0 0,1-1 0 0 0,-1-1 0 0 0,30-8 1 0 0,-2 0 58 0 0,80-14 127 0 0,-121 24-324 0 0,-4 0-9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3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34 11952 0 0,'-1'0'99'0'0,"0"0"1"0"0,0-1 0 0 0,-1 1 0 0 0,1-1 0 0 0,0 0-1 0 0,0 1 1 0 0,0-1 0 0 0,0 0 0 0 0,0 0 0 0 0,0 0-1 0 0,0 1 1 0 0,0-1 0 0 0,0 0 0 0 0,-1-2 0 0 0,-12-9 1579 0 0,11 11-1472 0 0,1-1 0 0 0,-1 1 0 0 0,0 0 0 0 0,0 0 0 0 0,0 0 0 0 0,0 0 0 0 0,0 1 0 0 0,0-1 0 0 0,0 1 0 0 0,0 0 0 0 0,0-1 0 0 0,0 2 0 0 0,0-1 0 0 0,0 0 0 0 0,0 0 0 0 0,0 1 0 0 0,0 0 0 0 0,0-1 1 0 0,0 1-1 0 0,0 0 0 0 0,0 1 0 0 0,1-1 0 0 0,-1 0 0 0 0,0 1 0 0 0,1 0 0 0 0,-1-1 0 0 0,1 1 0 0 0,-1 0 0 0 0,1 0 0 0 0,0 1 0 0 0,0-1 0 0 0,0 0 0 0 0,-2 4 0 0 0,-6 14 583 0 0,0 0 0 0 0,-10 34-1 0 0,16-44-660 0 0,2 0-1 0 0,0 1 0 0 0,0-1 1 0 0,1 1-1 0 0,0 0 1 0 0,0-1-1 0 0,3 18 0 0 0,-1-20-85 0 0,-1 1-17 0 0,2 1 1 0 0,-1-1 0 0 0,1 0-1 0 0,0-1 1 0 0,7 17 0 0 0,-8-23-27 0 0,1 0 0 0 0,-1 1 0 0 0,1-1 0 0 0,-1 0 0 0 0,1 0 0 0 0,0 0 0 0 0,0 0 0 0 0,0 0 0 0 0,0-1 0 0 0,0 1 0 0 0,0-1 0 0 0,0 1 0 0 0,0-1 1 0 0,1 0-1 0 0,-1 0 0 0 0,1 0 0 0 0,-1 0 0 0 0,1 0 0 0 0,-1 0 0 0 0,1-1 0 0 0,-1 1 0 0 0,1-1 0 0 0,0 0 0 0 0,-1 1 0 0 0,4-2 0 0 0,8 1-520 0 0,-1-1 0 0 0,0-1 0 0 0,0 0 0 0 0,21-8 0 0 0,51-22-3772 0 0,-35 7-2203 0 0,-25 11 1131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3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26 4608 0 0,'-3'-2'185'0'0,"1"1"0"0"0,-1 0-1 0 0,1 0 1 0 0,-1 0 0 0 0,0 1 0 0 0,1-1 0 0 0,-1 0-1 0 0,-4 1 1 0 0,1-1 1360 0 0,0 1 0 0 0,0 0 0 0 0,0 0 0 0 0,0 1 0 0 0,-10 2 0 0 0,12-2-1216 0 0,0 1 1 0 0,-1 0-1 0 0,1 0 0 0 0,0 0 1 0 0,0 0-1 0 0,1 1 1 0 0,-1-1-1 0 0,0 1 0 0 0,1 0 1 0 0,0 0-1 0 0,-1 0 0 0 0,1 1 1 0 0,0-1-1 0 0,1 1 1 0 0,-1 0-1 0 0,1 0 0 0 0,-4 7 1 0 0,3-5-90 0 0,1-1 0 0 0,0 1 0 0 0,0 0 0 0 0,1 0 0 0 0,0 0 0 0 0,0 0 0 0 0,0 0 0 0 0,1 0 0 0 0,0 0 0 0 0,0 0 0 0 0,0 0 0 0 0,1 0 0 0 0,1 6 0 0 0,-1-7-135 0 0,0-1 0 0 0,1 0 1 0 0,-1 1-1 0 0,1-1 0 0 0,0 0 0 0 0,0 0 1 0 0,0 0-1 0 0,1 0 0 0 0,-1 0 0 0 0,1-1 1 0 0,0 1-1 0 0,0-1 0 0 0,6 6 0 0 0,-7-8-62 0 0,1 1 0 0 0,0 0-1 0 0,0 0 1 0 0,0-1 0 0 0,0 0 0 0 0,0 0-1 0 0,1 0 1 0 0,-1 0 0 0 0,0 0 0 0 0,0 0-1 0 0,1-1 1 0 0,-1 0 0 0 0,0 1-1 0 0,1-1 1 0 0,-1 0 0 0 0,0-1 0 0 0,1 1-1 0 0,-1-1 1 0 0,5-1 0 0 0,2-1-2 0 0,0 0 1 0 0,-1-1 0 0 0,0 0-1 0 0,1-1 1 0 0,-2 0-1 0 0,1 0 1 0 0,0-1 0 0 0,-1 0-1 0 0,8-9 1 0 0,-2 2-34 0 0,-1-1 0 0 0,0-1 1 0 0,20-31-1 0 0,-30 40-81 0 0,1 0 0 0 0,-1 0 1 0 0,-1-1-1 0 0,1 1 0 0 0,2-12 0 0 0,1-18-4240 0 0,-3 26-4088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39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1 393 6912 0 0,'0'0'78'0'0,"0"1"0"0"0,1 0 0 0 0,-1-1 0 0 0,1 1 0 0 0,-1-1 0 0 0,1 1 0 0 0,-1-1 0 0 0,1 1 0 0 0,-1-1 0 0 0,1 1 0 0 0,-1-1 0 0 0,1 1-1 0 0,0-1 1 0 0,-1 1 0 0 0,1-1 0 0 0,0 0 0 0 0,0 0 0 0 0,-1 1 0 0 0,1-1 0 0 0,0 0 0 0 0,0 0 0 0 0,1 0 0 0 0,-2 0 189 0 0,1 0 0 0 0,0 0 0 0 0,0 0 0 0 0,0-1 0 0 0,0 1-1 0 0,0 0 1 0 0,0-1 0 0 0,0 1 0 0 0,0-1 0 0 0,0 1 0 0 0,0-1 0 0 0,-1 1-1 0 0,1-1 1 0 0,0 0 0 0 0,0 1 0 0 0,-1-1 0 0 0,1 0 0 0 0,0 0 0 0 0,10-8 1290 0 0,-10 8-1381 0 0,1 0 0 0 0,-1 0 1 0 0,0 0-1 0 0,1 0 1 0 0,-1 0-1 0 0,0-1 1 0 0,0 1-1 0 0,0 0 0 0 0,2-3 1 0 0,26-43 3171 0 0,-12 22-1591 0 0,21-46 0 0 0,-29 52-1305 0 0,-4 10-189 0 0,-1 0-1 0 0,0 0 0 0 0,0-1 1 0 0,-1 0-1 0 0,3-15 1 0 0,-6 23-231 0 0,1 0-1 0 0,-1 0 1 0 0,1 0 0 0 0,-1 0-1 0 0,1 0 1 0 0,0 0-1 0 0,0 0 1 0 0,2-2 0 0 0,2-7 75 0 0,-2 9-64 0 0,-3 2-43 0 0,0 0 0 0 0,1 0 0 0 0,-1 0 1 0 0,0 1-1 0 0,0-1 0 0 0,0 0 1 0 0,1 0-1 0 0,-1 0 0 0 0,0 0 1 0 0,0 0-1 0 0,0 0 0 0 0,0 1 0 0 0,0-1 1 0 0,1 0-1 0 0,-1 0 0 0 0,0 0 1 0 0,0 0-1 0 0,0 1 0 0 0,0-1 1 0 0,0 0-1 0 0,0 0 0 0 0,0 0 0 0 0,0 1 1 0 0,0-1-1 0 0,1 0 0 0 0,-1 0 1 0 0,0 0-1 0 0,0 1 0 0 0,0-1 1 0 0,0 0-1 0 0,0 0 0 0 0,-1 1 0 0 0,1 3-12 0 0,0 26-34 0 0,2 0-1 0 0,7 44 1 0 0,-8-69 84 0 0,1 0 0 0 0,-1 0 0 0 0,1 0 0 0 0,0 0 0 0 0,1-1 0 0 0,4 8 0 0 0,-7-11-19 0 0,1 0 0 0 0,0 1 0 0 0,0-1 0 0 0,1 0 0 0 0,-1 0 0 0 0,0 0 0 0 0,0 0 0 0 0,0 0 0 0 0,1 0 0 0 0,2 1 0 0 0,-3-2-13 0 0,-1 1 1 0 0,1-1 0 0 0,0 0-1 0 0,0 0 1 0 0,-1 0-1 0 0,1 0 1 0 0,0 0-1 0 0,0 0 1 0 0,0 0-1 0 0,-1 0 1 0 0,1 0 0 0 0,0 0-1 0 0,0 0 1 0 0,-1 0-1 0 0,1-1 1 0 0,0 1-1 0 0,0 0 1 0 0,-1-1-1 0 0,1 1 1 0 0,0 0-1 0 0,-1-1 1 0 0,2 0 0 0 0,1-1 58 0 0,4-3 38 0 0,-1 0 0 0 0,1 0 0 0 0,-1-1-1 0 0,0 0 1 0 0,0 0 0 0 0,-1 0 0 0 0,0-1-1 0 0,9-13 1 0 0,5-18 14 0 0,32-55-584 0 0,-41 75-825 0 0,2 1 0 0 0,0 1 1 0 0,16-17-1 0 0,-14 18-431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3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12440 0 0,'0'2'957'0'0,"-5"16"690"0"0,2 0-1 0 0,0 0 1 0 0,1 0 0 0 0,0 28-1 0 0,-2 21-182 0 0,-3 92-176 0 0,7-154-1289 0 0,1 8-62 0 0,-1 1 1 0 0,2-1-1 0 0,0 0 1 0 0,0 0-1 0 0,2 1 1 0 0,6 18-1 0 0,-6-25-1231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39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19839 0 0,'0'0'1796'0'0,"2"1"-1476"0"0,5 2-372 0 0,6 4 452 0 0,-1 0-1 0 0,1-2 1 0 0,0 1 0 0 0,0-2-1 0 0,1 0 1 0 0,-1 0 0 0 0,19 1 0 0 0,0-4-242 0 0,0-1 0 0 0,50-8 0 0 0,-74 7-158 0 0,48-8 0 0 0,-49 7 0 0 0,-1 1 0 0 0,-1-1 0 0 0,1 0 0 0 0,0-1 0 0 0,0 0 0 0 0,9-5 0 0 0,-15 7 46 0 0,1 1-1 0 0,-1 0 1 0 0,0 0-1 0 0,1 0 1 0 0,-1-1-1 0 0,0 1 1 0 0,1 0-1 0 0,-1 0 1 0 0,0-1-1 0 0,0 1 1 0 0,1 0-1 0 0,-1-1 1 0 0,0 1-1 0 0,0 0 1 0 0,1-1-1 0 0,-1 1 1 0 0,0 0-1 0 0,0-1 1 0 0,0 1 0 0 0,0-1-1 0 0,1 1 1 0 0,-1 0-1 0 0,0-1 1 0 0,0 1-1 0 0,0-1 1 0 0,0 1-1 0 0,0 0 1 0 0,0-1-1 0 0,0 1 1 0 0,-1-2-1 0 0,1 2-7 0 0,0-1-1 0 0,-1 1 1 0 0,0-1 0 0 0,1 0-1 0 0,-1 1 1 0 0,1-1 0 0 0,-1 1-1 0 0,0-1 1 0 0,1 1 0 0 0,-1-1-1 0 0,0 1 1 0 0,0 0-1 0 0,1-1 1 0 0,-2 1 0 0 0,-1-1-28 0 0,0 0 0 0 0,1 0 0 0 0,-1 0 0 0 0,0 1 0 0 0,0 0 0 0 0,0-1 1 0 0,0 1-1 0 0,-5 0 0 0 0,4 2 36 0 0,0-1 0 0 0,0 1 1 0 0,0-1-1 0 0,0 1 0 0 0,1 0 0 0 0,-1 1 1 0 0,1-1-1 0 0,-1 1 0 0 0,1-1 1 0 0,0 1-1 0 0,0 0 0 0 0,0 0 0 0 0,0 0 1 0 0,1 1-1 0 0,-1-1 0 0 0,1 1 1 0 0,0-1-1 0 0,0 1 0 0 0,0 0 0 0 0,0 0 1 0 0,1 0-1 0 0,0 0 0 0 0,-2 5 0 0 0,3-6-26 0 0,-1 0 0 0 0,1 1 0 0 0,-1-1 0 0 0,1 0 0 0 0,0 1 0 0 0,0-1 0 0 0,1 0 0 0 0,-1 1-1 0 0,1-1 1 0 0,-1 0 0 0 0,1 0 0 0 0,0 1 0 0 0,0-1 0 0 0,1 0 0 0 0,-1 0 0 0 0,1 0 0 0 0,1 2 0 0 0,0 0-29 0 0,0-1 1 0 0,1 0-1 0 0,0-1 1 0 0,-1 1 0 0 0,1 0-1 0 0,0-1 1 0 0,1 0 0 0 0,-1 0-1 0 0,9 4 1 0 0,-5-4-272 0 0,-1 0 0 0 0,0 0 0 0 0,1-1 1 0 0,9 2-1 0 0,16 1-5963 0 0,-26-4 3632 0 0,11 1-5491 0 0</inkml:trace>
  <inkml:trace contextRef="#ctx0" brushRef="#br0" timeOffset="1">597 243 16727 0 0,'0'0'1514'0'0,"3"-5"-1212"0"0,1-6 422 0 0,-1 0 0 0 0,3-13 0 0 0,6-21 1199 0 0,-4 24-1468 0 0,-4 9 327 0 0,0 0 0 0 0,8-13 0 0 0,-10 21-631 0 0,1 0 0 0 0,-1 0 0 0 0,1 0 0 0 0,0 1 0 0 0,0-1 0 0 0,1 1 0 0 0,-1 0 0 0 0,0 0 0 0 0,8-4 0 0 0,-11 7-140 0 0,1 0 0 0 0,0 0 1 0 0,0 0-1 0 0,0-1 0 0 0,-1 2 1 0 0,1-1-1 0 0,0 0 1 0 0,0 0-1 0 0,0 0 0 0 0,-1 0 1 0 0,1 0-1 0 0,0 1 1 0 0,0-1-1 0 0,-1 0 0 0 0,1 1 1 0 0,0-1-1 0 0,0 0 1 0 0,-1 1-1 0 0,1-1 0 0 0,-1 1 1 0 0,1-1-1 0 0,0 1 1 0 0,-1-1-1 0 0,1 1 0 0 0,-1 0 1 0 0,1-1-1 0 0,0 2 0 0 0,1 1 23 0 0,0-1-1 0 0,0 1 0 0 0,0 0 1 0 0,0 0-1 0 0,2 4 0 0 0,-4-6-31 0 0,3 7 15 0 0,0 0 1 0 0,0 0 0 0 0,1 0 0 0 0,0-1 0 0 0,0 1-1 0 0,6 6 1 0 0,-9-12-15 0 0,1-1-1 0 0,-1 1 0 0 0,0-1 0 0 0,1 0 1 0 0,-1 0-1 0 0,1 0 0 0 0,0 0 1 0 0,-1 0-1 0 0,1 0 0 0 0,0 0 0 0 0,0 0 1 0 0,-1-1-1 0 0,1 1 0 0 0,0 0 1 0 0,0-1-1 0 0,0 0 0 0 0,0 0 0 0 0,0 1 1 0 0,0-1-1 0 0,0 0 0 0 0,0 0 1 0 0,0-1-1 0 0,-1 1 0 0 0,1 0 1 0 0,0-1-1 0 0,0 1 0 0 0,0-1 0 0 0,0 1 1 0 0,0-1-1 0 0,-1 0 0 0 0,1 0 1 0 0,0 0-1 0 0,2-2 0 0 0,0 0-306 0 0,1-1-1 0 0,-1 1 1 0 0,0-1-1 0 0,0 0 1 0 0,0 0 0 0 0,-1 0-1 0 0,1-1 1 0 0,-1 1-1 0 0,4-8 1 0 0,22-49-6185 0 0,-27 55 5777 0 0,6-14-6818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4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14912 0 0,'0'0'1762'0'0,"1"2"-882"0"0,2 11 1365 0 0,2 25 0 0 0,0-2-698 0 0,11 88 330 0 0,-13-91-1486 0 0,8 84 697 0 0,-5-60-1066 0 0,3 16-294 0 0,-6-57-267 0 0,-2-12-2662 0 0</inkml:trace>
  <inkml:trace contextRef="#ctx0" brushRef="#br0" timeOffset="1">0 278 19351 0 0,'0'0'2096'0'0,"6"5"-2096"0"0,2 1 0 0 0,1-1 208 0 0,0-1 0 0 0,1 4 0 0 0,-1-4 0 0 0,2 2-208 0 0,0-3 0 0 0,6-1 0 0 0,3 0 0 0 0,-6-4-672 0 0,0 0-168 0 0,0-1-40 0 0,3-3-7167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4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17711 0 0,'-1'0'113'0'0,"0"1"-1"0"0,0-1 1 0 0,0 1-1 0 0,0 0 0 0 0,0-1 1 0 0,0 1-1 0 0,0 0 0 0 0,1 0 1 0 0,-1 0-1 0 0,0 0 0 0 0,0-1 1 0 0,0 1-1 0 0,1 0 0 0 0,-1 0 1 0 0,1 0-1 0 0,-1 0 0 0 0,1 1 1 0 0,-1-1-1 0 0,1 0 0 0 0,-1 0 1 0 0,1 0-1 0 0,0 0 0 0 0,0 0 1 0 0,0 1-1 0 0,-1 1 1 0 0,1 0 255 0 0,-1 0 1 0 0,1 0 0 0 0,0 0 0 0 0,-1 0 0 0 0,1 0-1 0 0,0 0 1 0 0,1 0 0 0 0,-1 0 0 0 0,2 5 0 0 0,1-3 506 0 0,-2-1-511 0 0,0-1-1 0 0,1 0 1 0 0,0 0-1 0 0,-1 0 1 0 0,1 0 0 0 0,0 0-1 0 0,1-1 1 0 0,-1 1-1 0 0,0-1 1 0 0,1 1 0 0 0,5 3-1 0 0,-7-5-336 0 0,0-1 0 0 0,0 1-1 0 0,0 0 1 0 0,0-1 0 0 0,0 1 0 0 0,0 0-1 0 0,0 0 1 0 0,0 0 0 0 0,0-1 0 0 0,-1 1-1 0 0,1 0 1 0 0,0 0 0 0 0,0 0 0 0 0,-1 1-1 0 0,1-1 1 0 0,-1 0 0 0 0,1 0 0 0 0,-1 0-1 0 0,0 0 1 0 0,1 0 0 0 0,-1 1 0 0 0,0-1-1 0 0,0 0 1 0 0,1 0 0 0 0,-1 1 0 0 0,0-1-1 0 0,0 0 1 0 0,-1 0 0 0 0,1 1 0 0 0,0-1 0 0 0,0 0-1 0 0,-1 0 1 0 0,1 0 0 0 0,0 0 0 0 0,-1 1-1 0 0,1-1 1 0 0,-1 0 0 0 0,0 0 0 0 0,1 0-1 0 0,-1 0 1 0 0,0 0 0 0 0,1 0 0 0 0,-1 0-1 0 0,-1 1 1 0 0,-3 3 108 0 0,0-1 1 0 0,0 1-1 0 0,0-1 1 0 0,0 1-1 0 0,-1-2 1 0 0,-8 6-1 0 0,-7 1-1277 0 0,0-2 0 0 0,0 0 0 0 0,-37 9 0 0 0,41-14-8754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4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10800 0 0,'0'0'978'0'0,"2"-1"-807"0"0,11 0 530 0 0,0 0 0 0 0,23 2 0 0 0,8-1 863 0 0,-7-2-335 0 0,147-12 1149 0 0,-133 7-2044 0 0,154-20 963 0 0,-157 24-883 0 0,-1 1 0 0 0,64 6-1 0 0,-104-3-393 0 0,0-1-1 0 0,-1 1 0 0 0,1 0 0 0 0,0 1 0 0 0,-1 0 1 0 0,1 0-1 0 0,-1 0 0 0 0,0 1 0 0 0,8 3 0 0 0,-14-5-16 0 0,1-1 1 0 0,-1 0-1 0 0,0 0 0 0 0,0 0 0 0 0,1 0 0 0 0,-1 0 0 0 0,0 1 0 0 0,0-1 1 0 0,1 0-1 0 0,-1 0 0 0 0,0 0 0 0 0,0 1 0 0 0,0-1 0 0 0,1 0 0 0 0,-1 0 0 0 0,0 1 1 0 0,0-1-1 0 0,0 0 0 0 0,0 1 0 0 0,1-1 0 0 0,-1 0 0 0 0,0 0 0 0 0,0 1 1 0 0,0-1-1 0 0,0 0 0 0 0,0 1 0 0 0,0-1 0 0 0,0 0 0 0 0,0 1 0 0 0,0-1 0 0 0,0 1 1 0 0,-3 1 13 0 0,-2 3 28 0 0,-1 0 0 0 0,1 0 1 0 0,-1-1-1 0 0,0 0 0 0 0,0 0 1 0 0,0-1-1 0 0,0 1 0 0 0,-1-1 1 0 0,0-1-1 0 0,-11 4 0 0 0,-6 0 47 0 0,-44 4 0 0 0,44-7-94 0 0,-190 11 124 0 0,-2-17-90 0 0,176 2-52 0 0,-1 1 60 0 0,-47-7 0 0 0,75 3 334 0 0,12 3-160 0 0,7 1 118 0 0,15-3-114 0 0,29 0 1 0 0,6-1 108 0 0,441-48 1049 0 0,-248 32-3798 0 0,-205 17 1132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56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26 5064 0 0,'-21'4'333'0'0,"0"-1"0"0"0,-24-1 1 0 0,-14-1 3337 0 0,42-1-1540 0 0,12-1-1827 0 0,0 1 0 0 0,1-1 0 0 0,-1 0 0 0 0,-7-2 0 0 0,3 0-5 0 0,2-11 1772 0 0,13 12-2042 0 0,-1 0 0 0 0,1 0 0 0 0,0 0 0 0 0,0 1 1 0 0,0 0-1 0 0,12-1 0 0 0,40 2-59 0 0,-26 0 44 0 0,148 11-243 0 0,-33-1-126 0 0,120 9 1297 0 0,-140-6-581 0 0,64 9 211 0 0,78 10-62 0 0,-239-29-486 0 0,84 9 54 0 0,73 6-62 0 0,-66-10 43 0 0,160 4 10 0 0,-200-12-64 0 0,256-10 44 0 0,-111-5 166 0 0,35-5 148 0 0,43-6 104 0 0,-250 22-382 0 0,698-13 1739 0 0,-458 34-1269 0 0,-59-2-395 0 0,-85-7-114 0 0,574 15 25 0 0,-210-28-71 0 0,-475 4 4 0 0,601-4 594 0 0,132 20 318 0 0,22-3-719 0 0,-685-14-138 0 0,165-25 1 0 0,-208 17-1522 0 0,-30 4 602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4:49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47 5064 0 0,'0'0'389'0'0,"-14"-10"7990"0"0,15 9-8119 0 0,0-1 52 0 0,1 0-1 0 0,-1 0 1 0 0,1-1 0 0 0,0 1-1 0 0,-1 0 1 0 0,1 0 0 0 0,0 1-1 0 0,0-1 1 0 0,0 0 0 0 0,0 1 0 0 0,1-1-1 0 0,-1 1 1 0 0,0-1 0 0 0,5 0-1 0 0,-4 0-170 0 0,-1 1-1 0 0,1 0 0 0 0,0 0 0 0 0,0 1 0 0 0,0-1 0 0 0,-1 0 0 0 0,1 1 0 0 0,0 0 0 0 0,0 0 0 0 0,0 0 0 0 0,0 0 1 0 0,0 0-1 0 0,3 1 0 0 0,-5 0-23 0 0,13 19 152 0 0,-13-17-258 0 0,0 0-1 0 0,0 0 0 0 0,0 0 0 0 0,-1 0 0 0 0,1 0 0 0 0,-1 0 1 0 0,0 0-1 0 0,0 0 0 0 0,0 0 0 0 0,0 0 0 0 0,-1 0 1 0 0,0 4-1 0 0,-12 38 120 0 0,9-34-103 0 0,2-6-13 0 0,-1 4 9 0 0,0-1 0 0 0,-2 17 0 0 0,5-22-18 0 0,0 0 0 0 0,0 0 1 0 0,0 0-1 0 0,0 0 0 0 0,0-1 0 0 0,1 1 0 0 0,-1 0 0 0 0,1 0 1 0 0,0 0-1 0 0,0 0 0 0 0,0 0 0 0 0,2 3 0 0 0,-2-4-5 0 0,0-1 0 0 0,0 1-1 0 0,0 0 1 0 0,0-1 0 0 0,1 1-1 0 0,-1-1 1 0 0,1 0 0 0 0,-1 1 0 0 0,1-1-1 0 0,0 0 1 0 0,-1 0 0 0 0,1 0-1 0 0,0 0 1 0 0,0 0 0 0 0,3 1-1 0 0,0-1 48 0 0,-1 0 0 0 0,1 0 0 0 0,0 0-1 0 0,-1-1 1 0 0,1 1 0 0 0,7-2-1 0 0,2 0 63 0 0,0-1-1 0 0,-1-1 1 0 0,25-7-1 0 0,-15 2-1168 0 0,-12 4-144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2:59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73 120 13824 0 0,'-6'5'280'0'0,"0"-1"0"0"0,0-1 0 0 0,0 1 1 0 0,-7 2-1 0 0,9-5-140 0 0,1 0 0 0 0,0 0 0 0 0,-1 0 1 0 0,1-1-1 0 0,-1 1 0 0 0,1-1 0 0 0,-1 0 1 0 0,-4-4 6543 0 0,35-7-6411 0 0,-9 4 382 0 0,13-3-251 0 0,1 1 0 0 0,0 2 1 0 0,60-7-1 0 0,-26 5 149 0 0,132-9 663 0 0,2 17-909 0 0,-108 2-241 0 0,303 22 260 0 0,-344-18 133 0 0,53 6 103 0 0,92 5 31 0 0,-180-16-623 0 0,1-2 0 0 0,-1 0 0 0 0,1-1 0 0 0,27-8 0 0 0,60-27 35 0 0,11-4 110 0 0,-101 38-459 0 0,1 0-1 0 0,0 2 0 0 0,28-3 0 0 0,-5 8-8123 0 0,-18 2-49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76 180 3224 0 0,'-7'-12'900'0'0,"0"1"-1"0"0,1-1 1 0 0,0 0 0 0 0,1 0 0 0 0,-5-17-1 0 0,5 16-600 0 0,0 1-1 0 0,-9-15 0 0 0,7 14-207 0 0,4-3-91 0 0,3 16 0 0 0,0 0 0 0 0,0-1 0 0 0,-1 1 0 0 0,1-1 0 0 0,0 1 0 0 0,0 0 0 0 0,0-1 0 0 0,0 1 0 0 0,0 0 0 0 0,0-1 0 0 0,0 1 0 0 0,0-1 0 0 0,0 1 0 0 0,0 0 0 0 0,0-1 0 0 0,0 1 0 0 0,0 0 0 0 0,1-1 0 0 0,-1 1 0 0 0,0 0 0 0 0,0-1 0 0 0,0 1 0 0 0,1-1 0 0 0,1 1 0 0 0,3-1 0 0 0,-1 1 0 0 0,0 0 0 0 0,0 0 0 0 0,0 0 0 0 0,0 1 0 0 0,0 0 0 0 0,0-1 0 0 0,0 1 0 0 0,6 3 0 0 0,5 0 0 0 0,119 29 117 0 0,-128-32-115 0 0,71 14 256 0 0,112 10-1 0 0,-22-21 771 0 0,-62-2-377 0 0,90-6 479 0 0,-75-1-719 0 0,-82 5-296 0 0,487 3 1140 0 0,-348 7-853 0 0,266 11 548 0 0,-414-21-897 0 0,455-8 1269 0 0,-443 4-1107 0 0,7 0 102 0 0,85-18 1 0 0,-130 21-370 0 0,-3 1-14 0 0,1 0-1 0 0,0 0 1 0 0,0-1-1 0 0,0 1 1 0 0,0 0-1 0 0,0-1 1 0 0,0 1-1 0 0,-1-1 1 0 0,1 1-1 0 0,0-1 1 0 0,0 1-1 0 0,-1-1 1 0 0,1 0-1 0 0,1 0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1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48 8840 0 0,'0'0'658'0'0,"-1"0"-447"0"0,-10-2 4824 0 0,23 9-4147 0 0,-7-5-641 0 0,9 4 169 0 0,0-1 0 0 0,1 0 0 0 0,-1-1 0 0 0,1 0 0 0 0,0-1 0 0 0,20 1 0 0 0,22-2 300 0 0,-33 0-330 0 0,32-2 0 0 0,449-6 1125 0 0,-201 27-1221 0 0,-3 17 69 0 0,-120-21 28 0 0,-136-14-294 0 0,181 0 691 0 0,3-16-93 0 0,-127 6-630 0 0,52-4 236 0 0,195-10 102 0 0,-64 3-68 0 0,-152 10-54 0 0,59-12 86 0 0,-24 2-328 0 0,258-20 615 0 0,-418 38-596 0 0,-5 0-41 0 0,1 0 1 0 0,-1-1-1 0 0,1 1 0 0 0,-1-1 1 0 0,1 0-1 0 0,-1 0 0 0 0,1 0 0 0 0,-1 0 1 0 0,0 0-1 0 0,4-3 0 0 0,-6 3-323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1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9184 0 0,'0'0'830'0'0,"11"5"-94"0"0,-2-6 202 0 0,-1 0-1 0 0,15-3 1 0 0,13-2 319 0 0,105-7 1566 0 0,66-16-714 0 0,-57 5-1324 0 0,283-26 672 0 0,-48 35-1412 0 0,-287 20-1515 0 0,-70 0-5883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2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 4608 0 0,'-1'-2'6683'0'0,"2"0"-7184"0"0,6-2 749 0 0,1 1-1 0 0,-1 0 1 0 0,0 1-1 0 0,1 0 1 0 0,-1 0-1 0 0,1 0 1 0 0,-1 1 0 0 0,11 0-1 0 0,-15 0-169 0 0,65-3 987 0 0,-1 4 1 0 0,93 9-1 0 0,-31 0-638 0 0,638 2 1957 0 0,-753-11-2344 0 0,581 19 1184 0 0,-104-1-601 0 0,-120-36 94 0 0,-4-36 339 0 0,-318 44-1018 0 0,88-12 96 0 0,-123 20-639 0 0,46-1 1618 0 0,-30 7-2454 0 0,-1 5-4332 0 0,-13 0-1424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25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3224 0 0,'-14'4'432'0'0,"11"-3"43"0"0,0 0 0 0 0,0 0 0 0 0,0 0 0 0 0,0-1 0 0 0,0 1 0 0 0,0-1 1 0 0,-4 0-1 0 0,4 0-192 0 0,1 0 1 0 0,-1 0 0 0 0,1 0 0 0 0,-1 1 0 0 0,1-1-1 0 0,-1 1 1 0 0,1 0 0 0 0,-1-1 0 0 0,1 1 0 0 0,-4 2-1 0 0,-10 3 976 0 0,14-6-1097 0 0,0 1 1 0 0,0 0-1 0 0,0-1 0 0 0,0 1 1 0 0,0 0-1 0 0,0 0 0 0 0,-2 1 1 0 0,-13 9 960 0 0,-1-2 0 0 0,-29 13 0 0 0,-1-1 2750 0 0,56-17-3546 0 0,1-1 0 0 0,-1-1 0 0 0,1 0 1 0 0,10 2-1 0 0,-6-2 2 0 0,10 1 166 0 0,0-1-1 0 0,26 0 0 0 0,0-1-9 0 0,86 9 616 0 0,154 6 341 0 0,6 1-760 0 0,-161-7-378 0 0,134 19 280 0 0,-151-14-445 0 0,-106-14-134 0 0,99 10 117 0 0,-89-10-99 0 0,0-1 1 0 0,0-1-1 0 0,26-5 0 0 0,-38 4-17 0 0,-5 2 2 0 0,0-1-1 0 0,0 1 0 0 0,0-1 0 0 0,0 0 0 0 0,0-1 1 0 0,0 1-1 0 0,7-4 0 0 0,-7 2-351 0 0,0 1 0 0 0,0 1 0 0 0,0-1 0 0 0,1 1 0 0 0,7-3 0 0 0,11 0-4269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2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11600 0 0,'0'0'530'0'0,"4"-2"182"0"0,7-1-566 0 0,0 1 0 0 0,-1 1-1 0 0,1-1 1 0 0,0 2 0 0 0,0-1-1 0 0,15 3 1 0 0,15-2 88 0 0,148-3-162 0 0,-60 5-4 0 0,57-1 328 0 0,-106-1-119 0 0,28 0 278 0 0,102-8 364 0 0,-126 6-600 0 0,714-33 1850 0 0,-383 20-1131 0 0,-234 8-947 0 0,72-4-84 0 0,40-5-88 0 0,-82 5 177 0 0,331-13 1468 0 0,-323 15-890 0 0,-14 1-615 0 0,51-6 221 0 0,-56 1-77 0 0,-180 13-167 0 0,31 2 0 0 0,-22 4-6323 0 0,-16-2-828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2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81 9440 0 0,'-15'-3'731'0'0,"1"1"0"0"0,-1 1 1 0 0,-23 0-1 0 0,-16-1 1642 0 0,27-2 3475 0 0,38 4-5419 0 0,23-3 288 0 0,93-11 1648 0 0,121-5-1549 0 0,-158 16-514 0 0,523-7 937 0 0,-319 15-903 0 0,369 1 482 0 0,-453-15-181 0 0,-13 1-366 0 0,-56 3 162 0 0,-42 0 344 0 0,164 13 0 0 0,-242-6-697 0 0,63 5 256 0 0,-84-7-373 0 0,0 0 0 0 0,0 0 1 0 0,1 0-1 0 0,-1 0 0 0 0,0 0 0 0 0,0 0 0 0 0,1 0 0 0 0,-1 0 0 0 0,0 0 1 0 0,0 0-1 0 0,1 0 0 0 0,-1 0 0 0 0,0 0 0 0 0,0 0 0 0 0,0 0 0 0 0,1 0 1 0 0,-1 0-1 0 0,0-1 0 0 0,0 1 0 0 0,0 0 0 0 0,1 0 0 0 0,-1 0 0 0 0,0 0 1 0 0,0-1-1 0 0,0 1 0 0 0,0 0 0 0 0,1 0 0 0 0,-1 0 0 0 0,0-1 0 0 0,0 1 1 0 0,0 0-1 0 0,0 0 0 0 0,0-1 0 0 0,0 1 0 0 0,0 0 0 0 0,0 0 1 0 0,0 0-1 0 0,0-1 0 0 0,0 1 0 0 0,-2-11-2780 0 0,1 8 1227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3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33 10592 0 0,'-1'-1'-59'0'0,"-15"-22"3997"0"0,15 22-3580 0 0,1 1 0 0 0,-1-1 0 0 0,1 0 0 0 0,-1 1 0 0 0,0-1 0 0 0,1 1 0 0 0,-1-1 0 0 0,0 1 0 0 0,0-1 0 0 0,1 1 0 0 0,-1-1-1 0 0,0 1 1 0 0,0 0 0 0 0,0-1 0 0 0,1 1 0 0 0,-1 0 0 0 0,0 0 0 0 0,0-1 0 0 0,0 1 0 0 0,0 0 0 0 0,0 0 0 0 0,1 0 0 0 0,-1 0 0 0 0,0 0-1 0 0,0 0 1 0 0,-1 1 0 0 0,1 0-218 0 0,0 0 0 0 0,0 0 1 0 0,0 0-1 0 0,0 1 0 0 0,1-1 0 0 0,-1 0 0 0 0,0 1 0 0 0,1-1 0 0 0,-1 0 0 0 0,1 1 0 0 0,-1-1 1 0 0,1 1-1 0 0,0-1 0 0 0,0 1 0 0 0,-1-1 0 0 0,1 0 0 0 0,0 1 0 0 0,1 2 0 0 0,-2 0 52 0 0,0 21 257 0 0,1 43 1 0 0,2-22-324 0 0,-2 22-323 0 0,2 179 1156 0 0,-1-199-858 0 0,4 84-11 0 0,-3-105 498 0 0,0-10-3048 0 0,-1-6-5441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36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1 247 21191 0 0,'0'0'480'0'0,"12"-8"1167"0"0,11-9-547 0 0,-1 0 1 0 0,22-23-1 0 0,-10 8-538 0 0,6-6 10 0 0,-28 25-261 0 0,0 1 0 0 0,1 0 1 0 0,1 1-1 0 0,0 1 1 0 0,0 0-1 0 0,27-14 0 0 0,-39 24-307 0 0,0-1 0 0 0,0 1 0 0 0,0-1 0 0 0,0 1 0 0 0,0 0 0 0 0,0-1 0 0 0,0 1 0 0 0,0 0 0 0 0,0 0 0 0 0,0 1-1 0 0,0-1 1 0 0,1 0 0 0 0,-1 1 0 0 0,0-1 0 0 0,0 1 0 0 0,-1 0 0 0 0,1-1 0 0 0,0 1 0 0 0,0 0 0 0 0,0 0 0 0 0,0 0-1 0 0,-1 0 1 0 0,1 1 0 0 0,0-1 0 0 0,-1 0 0 0 0,1 1 0 0 0,-1-1 0 0 0,0 1 0 0 0,1 0 0 0 0,1 3 0 0 0,3 5-4 0 0,0-1 0 0 0,-1 1 1 0 0,0 1-1 0 0,5 14 0 0 0,-4-6-133 0 0,6 35-1 0 0,3 11 280 0 0,-12-58-452 0 0,-1 0 0 0 0,1 0 0 0 0,0-1 0 0 0,1 1-1 0 0,0-1 1 0 0,8 12 0 0 0,0-5-918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4:5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87 5064 0 0,'0'0'389'0'0,"-3"-12"855"0"0,-1 2 736 0 0,3 7-1527 0 0,0-1-1 0 0,-1 0 1 0 0,1 1-1 0 0,-1-1 1 0 0,0 1 0 0 0,0 0-1 0 0,0-1 1 0 0,0 1-1 0 0,0 0 1 0 0,-1 0-1 0 0,0 1 1 0 0,1-1-1 0 0,-1 0 1 0 0,0 1 0 0 0,-7-5-1 0 0,8 6-365 0 0,0-1 0 0 0,-1 1 0 0 0,1 0 0 0 0,-1 0 0 0 0,0 0 0 0 0,1 0 0 0 0,-1 0 0 0 0,0 1-1 0 0,0-1 1 0 0,1 1 0 0 0,-1-1 0 0 0,0 1 0 0 0,0 0 0 0 0,0 0 0 0 0,1 1 0 0 0,-1-1 0 0 0,0 0 0 0 0,0 1 0 0 0,1 0 0 0 0,-5 1-1 0 0,3-1-13 0 0,1 1-1 0 0,-1-1 1 0 0,0 1-1 0 0,1 0 1 0 0,0 0-1 0 0,-1 1 0 0 0,1-1 1 0 0,0 0-1 0 0,0 1 1 0 0,0 0-1 0 0,0 0 1 0 0,1 0-1 0 0,-5 6 1 0 0,4-3-12 0 0,0-1 0 0 0,0 1 0 0 0,1 0 0 0 0,-1 0 1 0 0,2 0-1 0 0,-1 1 0 0 0,-2 12 0 0 0,3-7 49 0 0,1 1-1 0 0,-1 0 0 0 0,2-1 1 0 0,0 1-1 0 0,1 0 0 0 0,0-1 1 0 0,0 1-1 0 0,6 14 0 0 0,-5-18 36 0 0,1-1 0 0 0,0 0 0 0 0,0 0 0 0 0,1 0-1 0 0,0 0 1 0 0,0-1 0 0 0,1 1 0 0 0,11 11 0 0 0,-14-16-81 0 0,0 0 0 0 0,1-1 1 0 0,-1 1-1 0 0,1-1 0 0 0,-1 1 1 0 0,1-1-1 0 0,0 0 0 0 0,0-1 1 0 0,0 1-1 0 0,0-1 0 0 0,0 0 1 0 0,0 0-1 0 0,0 0 0 0 0,0 0 1 0 0,1-1-1 0 0,-1 1 0 0 0,0-1 1 0 0,0 0-1 0 0,1 0 0 0 0,-1-1 1 0 0,5 0-1 0 0,-4-1-4 0 0,0 0 1 0 0,-1 0-1 0 0,1 0 0 0 0,0 0 1 0 0,0-1-1 0 0,-1 0 1 0 0,0 0-1 0 0,1 0 0 0 0,-1 0 1 0 0,0-1-1 0 0,-1 1 0 0 0,1-1 1 0 0,-1 0-1 0 0,0 0 0 0 0,1-1 1 0 0,-2 1-1 0 0,6-10 1 0 0,-3 4 15 0 0,-1-1 0 0 0,0 0 0 0 0,0 0 0 0 0,-1-1 1 0 0,0 1-1 0 0,2-24 0 0 0,-4 19 128 0 0,-1-1 0 0 0,-2-21 1 0 0,-4 3-1270 0 0,-8 2-5451 0 0,9 24-1046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4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98 6912 0 0,'0'0'528'0'0,"5"-13"486"0"0,0-16 2454 0 0,-3-15 875 0 0,-1 33 2105 0 0,1 22-5248 0 0,2 17-1130 0 0,-9 266 1679 0 0,4-275-1714 0 0,-3 32 46 0 0,0 8-58 0 0,5 95 1 0 0,4-124-874 0 0,-8-51-3785 0 0,-2-12 3063 0 0,-4-2-11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4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11 263 4608 0 0,'-10'-8'14892'0'0,"13"-6"-13621"0"0,135-177 4357 0 0,-136 187-5600 0 0,1-1-1 0 0,0 1 0 0 0,1 0 1 0 0,-1 1-1 0 0,1-1 1 0 0,0 0-1 0 0,0 1 1 0 0,0 0-1 0 0,0 0 0 0 0,0 0 1 0 0,1 1-1 0 0,-1-1 1 0 0,7-1-1 0 0,-10 3-27 0 0,1 1 0 0 0,-1 0 0 0 0,1 0 0 0 0,0 0 0 0 0,-1 0 0 0 0,1 1 0 0 0,-1-1 0 0 0,1 0 0 0 0,-1 1 0 0 0,1-1 0 0 0,-1 1 0 0 0,1-1 0 0 0,-1 1 0 0 0,1 0 0 0 0,-1-1 0 0 0,0 1 0 0 0,1 0 0 0 0,-1 0 0 0 0,0 0 0 0 0,0 0 0 0 0,1 0 0 0 0,-1 1 0 0 0,0-1 0 0 0,0 0 0 0 0,0 0 0 0 0,0 2 0 0 0,5 6 0 0 0,0-1 0 0 0,7 17 0 0 0,-11-21 0 0 0,23 58-2550 0 0,-17-41 1156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19 10136 0 0,'0'-4'267'0'0,"0"4"-219"0"0,0-1 1 0 0,0 0 0 0 0,0 1 0 0 0,0-1-1 0 0,0 1 1 0 0,-1-1 0 0 0,1 0 0 0 0,0 1-1 0 0,0-1 1 0 0,0 0 0 0 0,-1 1 0 0 0,1-1-1 0 0,0 1 1 0 0,-1-1 0 0 0,1 1-1 0 0,-1-1 1 0 0,1 1 0 0 0,0-1 0 0 0,-1 1-1 0 0,1-1 1 0 0,-1 1 0 0 0,-1-2 1594 0 0,1 2-1247 0 0,1 0-1 0 0,-1 0 1 0 0,0 0-1 0 0,1 0 1 0 0,-1 0-1 0 0,1 1 0 0 0,-1-1 1 0 0,1 0-1 0 0,-1 0 1 0 0,1 1-1 0 0,-1-1 1 0 0,-1 2 1581 0 0,1-1-1582 0 0,-6 11 1969 0 0,0 17-2495 0 0,6-25 743 0 0,-33 308 1290 0 0,25-200-1552 0 0,4-47-182 0 0,-12 111 196 0 0,14-150-395 0 0,3-19-117 0 0,-1 1 0 0 0,0-1 0 0 0,0 0-1 0 0,0 0 1 0 0,-1 1 0 0 0,-1-1 0 0 0,-3 9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19319 0 0,'0'0'886'0'0,"6"-5"290"0"0,8-11-412 0 0,30-24 0 0 0,-30 29 49 0 0,-1-1 0 0 0,0 0 0 0 0,21-27 0 0 0,-11 4-140 0 0,-13 18-354 0 0,2 0 0 0 0,0 0 1 0 0,26-26-1 0 0,-37 42-330 0 0,-1 1 0 0 0,0 0 0 0 0,1-1 0 0 0,-1 1 0 0 0,1 0 0 0 0,-1-1 0 0 0,1 1 0 0 0,-1 0 0 0 0,0 0 0 0 0,1 0 0 0 0,-1-1 0 0 0,1 1 0 0 0,-1 0 0 0 0,1 0 0 0 0,-1 0 0 0 0,1 0 1 0 0,-1 0-1 0 0,1 0 0 0 0,-1 0 0 0 0,1 0 0 0 0,-1 0 0 0 0,1 0 0 0 0,-1 0 0 0 0,1 0 0 0 0,-1 0 0 0 0,1 0 0 0 0,0 1 0 0 0,0-1 1 0 0,0 1 0 0 0,0 0 0 0 0,0-1 1 0 0,-1 1-1 0 0,1 0 0 0 0,0 0 0 0 0,0 0 1 0 0,0 0-1 0 0,-1 0 0 0 0,1 0 0 0 0,0 1 1 0 0,2 4 8 0 0,0 1 1 0 0,0 0-1 0 0,1 7 0 0 0,-3-11-4 0 0,4 21 5 0 0,-1 0 0 0 0,3 44 0 0 0,-2-7 0 0 0,1-8 0 0 0,12 71 0 0 0,-16-118-290 0 0,0 0-1 0 0,0 0 1 0 0,1-1 0 0 0,-1 1-1 0 0,1 0 1 0 0,0-1 0 0 0,1 0-1 0 0,-1 1 1 0 0,1-1 0 0 0,0-1-1 0 0,1 1 1 0 0,5 4 0 0 0,2 0-8399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20 14480 0 0,'-3'-2'36'0'0,"2"1"166"0"0,-1-1 1 0 0,0 1-1 0 0,1-1 1 0 0,-1 0-1 0 0,1 0 1 0 0,0 1-1 0 0,-3-5 2855 0 0,-4 48-2145 0 0,-26 231-521 0 0,32-254-353 0 0,0-12 39 0 0,1 0 0 0 0,0 0 1 0 0,1 0-1 0 0,-1 1 0 0 0,1-1 0 0 0,1 0 1 0 0,-1 0-1 0 0,1 1 0 0 0,4 13 0 0 0,-4-20-54 0 0,-1 0-1 0 0,1-1 1 0 0,-1 1 0 0 0,1 0-1 0 0,-1 0 1 0 0,1 0-1 0 0,-1-1 1 0 0,1 1-1 0 0,0 0 1 0 0,-1 0 0 0 0,1-1-1 0 0,0 1 1 0 0,0-1-1 0 0,0 1 1 0 0,0-1-1 0 0,-1 1 1 0 0,1-1 0 0 0,0 1-1 0 0,0-1 1 0 0,0 0-1 0 0,0 0 1 0 0,0 1-1 0 0,0-1 1 0 0,0 0-1 0 0,0 0 1 0 0,0 0 0 0 0,0 0-1 0 0,0 0 1 0 0,0 0-1 0 0,0 0 1 0 0,0 0-1 0 0,1-1 1 0 0,4 0 73 0 0,-1-1 1 0 0,1 0-1 0 0,0 0 0 0 0,6-4 1 0 0,-1 1 142 0 0,15-7 306 0 0,27-16 1 0 0,-31 15-137 0 0,1 1 1 0 0,28-10 0 0 0,-39 18-275 0 0,0 0 1 0 0,1 1 0 0 0,0 0 0 0 0,14-1-1 0 0,-21 4-104 0 0,-1 0-1 0 0,1 0 0 0 0,-1 0 1 0 0,0 1-1 0 0,1-1 0 0 0,-1 1 1 0 0,0 1-1 0 0,1-1 1 0 0,-1 1-1 0 0,0 0 0 0 0,0 0 1 0 0,7 5-1 0 0,-10-6 7 0 0,0 0 0 0 0,-1 0 0 0 0,1 0 0 0 0,-1 0 1 0 0,1 1-1 0 0,-1-1 0 0 0,0 1 0 0 0,1-1 0 0 0,-1 1 0 0 0,0 0 0 0 0,0-1 1 0 0,0 1-1 0 0,0 0 0 0 0,0 0 0 0 0,-1 0 0 0 0,1-1 0 0 0,0 1 0 0 0,0 3 0 0 0,-1-1 11 0 0,0-1-1 0 0,0 1 0 0 0,0-1 0 0 0,-1 0 1 0 0,1 1-1 0 0,-1-1 0 0 0,1 0 0 0 0,-1 0 0 0 0,0 1 1 0 0,-2 3-1 0 0,-1 1 7 0 0,-1 0 1 0 0,0 0-1 0 0,0 0 1 0 0,0-1 0 0 0,-1 0-1 0 0,0 0 1 0 0,-7 7-1 0 0,3-6-35 0 0,0 0-1 0 0,0-1 0 0 0,0-1 1 0 0,-1 1-1 0 0,0-2 1 0 0,-1 1-1 0 0,1-2 0 0 0,-1 1 1 0 0,0-1-1 0 0,-20 3 1 0 0,21-6-596 0 0,1 1 1 0 0,0-2-1 0 0,-1 1 1 0 0,-13-3-1 0 0,11 0-919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6912 0 0,'-14'7'600'0'0,"-22"12"0"0"0,28-13 1070 0 0,0-1-1 0 0,0 1 1 0 0,0 1 0 0 0,1 0-1 0 0,0 0 1 0 0,-10 13-1 0 0,9-9-1285 0 0,0 0-1 0 0,0 0 1 0 0,1 1-1 0 0,1 1 1 0 0,0-1-1 0 0,0 1 1 0 0,-4 16-1 0 0,8-21-258 0 0,0 0 0 0 0,1 0 0 0 0,-1 17 1 0 0,2-23-118 0 0,0 1 0 0 0,0-1 1 0 0,1 0-1 0 0,-1 0 1 0 0,1 0-1 0 0,-1 0 0 0 0,1 0 1 0 0,-1 0-1 0 0,1 0 1 0 0,0 0-1 0 0,0 0 0 0 0,0 0 1 0 0,0 0-1 0 0,0-1 1 0 0,1 1-1 0 0,-1 0 1 0 0,0-1-1 0 0,1 1 0 0 0,-1-1 1 0 0,1 1-1 0 0,2 1 1 0 0,-3-3 23 0 0,0 0 0 0 0,0 1 1 0 0,0-1-1 0 0,0 0 1 0 0,0 0-1 0 0,0 0 1 0 0,0 0-1 0 0,0 0 0 0 0,0 0 1 0 0,-1 0-1 0 0,1 0 1 0 0,0 0-1 0 0,0 0 1 0 0,0-1-1 0 0,0 1 0 0 0,0 0 1 0 0,0-1-1 0 0,0 1 1 0 0,0-1-1 0 0,0 1 1 0 0,0-1-1 0 0,20-14 442 0 0,-18 13-392 0 0,3-4 65 0 0,0 0 0 0 0,0 0 0 0 0,-1-1 0 0 0,0 0 0 0 0,4-7-1 0 0,4-5 126 0 0,-11 16-242 0 0,6-8 257 0 0,0 0-1 0 0,1 0 1 0 0,18-15-1 0 0,-22 21-135 0 0,-3 3-80 0 0,0 1-1 0 0,-1-1 1 0 0,1 1 0 0 0,0-1-1 0 0,0 1 1 0 0,0 0 0 0 0,1 0-1 0 0,-1 0 1 0 0,0 0-1 0 0,3-1 1 0 0,-4 2 125 0 0,16 12 72 0 0,-15-10-256 0 0,0 1 0 0 0,0-1 0 0 0,0 1 0 0 0,-1 0 0 0 0,1-1-1 0 0,-1 1 1 0 0,1 0 0 0 0,-1 0 0 0 0,0 0 0 0 0,0 0 0 0 0,0 4 0 0 0,6 40 49 0 0,-4-17-65 0 0,6 16-241 0 0,-9-45 102 0 0,0 0 1 0 0,0-1-1 0 0,0 1 0 0 0,1 0 1 0 0,-1-1-1 0 0,0 1 0 0 0,0-1 1 0 0,1 1-1 0 0,-1-1 1 0 0,1 1-1 0 0,-1-1 0 0 0,1 1 1 0 0,-1-1-1 0 0,1 1 0 0 0,-1-1 1 0 0,1 1-1 0 0,-1-1 1 0 0,1 0-1 0 0,-1 1 0 0 0,1-1 1 0 0,-1 0-1 0 0,1 1 0 0 0,0-1 1 0 0,-1 0-1 0 0,1 0 1 0 0,0 0-1 0 0,-1 1 0 0 0,1-1 1 0 0,0 0-1 0 0,-1 0 0 0 0,1 0 1 0 0,0 0-1 0 0,0-1 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14280 0 0,'-9'13'1355'0'0,"0"0"0"0"0,1 1 0 0 0,0 0 0 0 0,1 1 0 0 0,-10 29 0 0 0,15-35-1272 0 0,0-1 0 0 0,0 1 0 0 0,0-1 0 0 0,1 1-1 0 0,0-1 1 0 0,1 1 0 0 0,0 0 0 0 0,0 0 0 0 0,1-1 0 0 0,0 1 0 0 0,1 0-1 0 0,3 11 1 0 0,-4-19-79 0 0,-1 1-1 0 0,0-1 1 0 0,1 0 0 0 0,0 1-1 0 0,-1-1 1 0 0,1 0-1 0 0,0 1 1 0 0,-1-1-1 0 0,1 0 1 0 0,0 0 0 0 0,0 0-1 0 0,0 0 1 0 0,0 0-1 0 0,0 0 1 0 0,0 0-1 0 0,1 0 1 0 0,-1 0 0 0 0,0-1-1 0 0,0 1 1 0 0,0 0-1 0 0,1-1 1 0 0,-1 1-1 0 0,0-1 1 0 0,1 1 0 0 0,1-1-1 0 0,-1 0-106 0 0,0 0-1 0 0,0 0 1 0 0,1-1-1 0 0,-1 1 1 0 0,0-1-1 0 0,0 1 1 0 0,0-1-1 0 0,0 0 1 0 0,0 0-1 0 0,0 0 1 0 0,0 0-1 0 0,0 0 1 0 0,0 0-1 0 0,-1 0 1 0 0,1-1-1 0 0,2-1 1 0 0,12-12-1671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18223 0 0,'0'0'1386'0'0,"-3"8"-789"0"0,-8 34 475 0 0,3 1 1 0 0,-6 86-1 0 0,13-114-577 0 0,1 0-1 0 0,1 16 0 0 0,0-27-332 0 0,-1 1-1 0 0,1-1 1 0 0,0 0 0 0 0,0 0-1 0 0,0 0 1 0 0,1 0-1 0 0,-1 0 1 0 0,1 0 0 0 0,0-1-1 0 0,0 1 1 0 0,0 0 0 0 0,4 3-1 0 0,-5-6-129 0 0,1 1 0 0 0,0-1 0 0 0,-1 0 0 0 0,1 0 0 0 0,0 1 0 0 0,0-1 0 0 0,0 0 0 0 0,0-1 0 0 0,0 1-1 0 0,0 0 1 0 0,0 0 0 0 0,0-1 0 0 0,0 0 0 0 0,0 1 0 0 0,1-1 0 0 0,-1 0 0 0 0,0 0 0 0 0,0 0 0 0 0,0 0 0 0 0,0 0 0 0 0,0-1 0 0 0,1 1-1 0 0,-1-1 1 0 0,3 0 0 0 0,5-3 170 0 0,1 0-1 0 0,-1-1 1 0 0,16-9-1 0 0,-2 1 576 0 0,-24 13-768 0 0,0 0 0 0 0,0 0 0 0 0,0 0 0 0 0,1 0 0 0 0,-1 0 0 0 0,0 0 0 0 0,0 0 0 0 0,1 0-1 0 0,-1 0 1 0 0,0 0 0 0 0,0 0 0 0 0,0 0 0 0 0,1 0 0 0 0,-1 0 0 0 0,0 0 0 0 0,0 0 0 0 0,0 0 0 0 0,1 1-1 0 0,-1-1 1 0 0,0 0 0 0 0,0 0 0 0 0,0 0 0 0 0,1 0 0 0 0,-1 0 0 0 0,0 0 0 0 0,0 1 0 0 0,0-1 0 0 0,0 0-1 0 0,0 0 1 0 0,1 0 0 0 0,-1 1 0 0 0,0-1 0 0 0,0 0 0 0 0,0 0 0 0 0,0 0 0 0 0,0 1 0 0 0,0-1-1 0 0,0 0 1 0 0,0 0 0 0 0,0 0 0 0 0,0 1 0 0 0,0-1 0 0 0,0 0 0 0 0,0 0 0 0 0,0 1 0 0 0,0-1 0 0 0,1 14-40 0 0,-1-11 82 0 0,-1 7-49 0 0,0 0 1 0 0,-1 0-1 0 0,-4 17 1 0 0,3-14-476 0 0,-4 24 0 0 0,6-15-1881 0 0,-1-2-7232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 5528 0 0,'-2'-6'19998'0'0,"4"10"-19820"0"0,0 1-1 0 0,0-1 1 0 0,0 1 0 0 0,-1 0-1 0 0,0 0 1 0 0,0-1 0 0 0,1 9 0 0 0,0 38 315 0 0,-1-26-321 0 0,-3 93 317 0 0,-20 142 1 0 0,15-195-414 0 0,-21 150 7 0 0,21-185-2412 0 0,0-16-418 0 0,7-14 2629 0 0,-1 0 1 0 0,1 0-1 0 0,0 1 0 0 0,0-1 0 0 0,-1 0 0 0 0,1 0 0 0 0,0 0 0 0 0,-1 1 0 0 0,1-1 0 0 0,0 0 1 0 0,-1 0-1 0 0,1 0 0 0 0,0 0 0 0 0,-1 0 0 0 0,1 0 0 0 0,0 0 0 0 0,-1 0 0 0 0,1 1 0 0 0,-1-1 1 0 0,1 0-1 0 0,0-1 0 0 0,-1 1 0 0 0,1 0 0 0 0,0 0 0 0 0,-1 0 0 0 0,1 0 0 0 0,0 0 0 0 0,-1 0 1 0 0,1 0-1 0 0,-1-1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5 311 18487 0 0,'0'-1'102'0'0,"-1"0"-1"0"0,1-1 1 0 0,-1 1-1 0 0,0 0 0 0 0,1-1 1 0 0,0 1-1 0 0,-1-1 0 0 0,1 1 1 0 0,0 0-1 0 0,0-1 0 0 0,0 1 1 0 0,0-1-1 0 0,0 1 1 0 0,0-1-1 0 0,0 1 0 0 0,0 0 1 0 0,1-1-1 0 0,-1 1 0 0 0,1-1 1 0 0,-1 1-1 0 0,1 0 1 0 0,-1-1-1 0 0,1 1 0 0 0,0 0 1 0 0,0-2-1 0 0,4-4 338 0 0,0 0-1 0 0,0 0 1 0 0,8-6-1 0 0,-6 4 351 0 0,50-62 1962 0 0,5-8-1086 0 0,-50 66-1377 0 0,1 0 0 0 0,0 0 1 0 0,22-15-1 0 0,-33 27-278 0 0,0-1-1 0 0,1 1 1 0 0,-1-1-1 0 0,0 1 1 0 0,1 0 0 0 0,0 0-1 0 0,-1 0 1 0 0,1 0-1 0 0,0 0 1 0 0,-1 1-1 0 0,1-1 1 0 0,0 1 0 0 0,0 0-1 0 0,0-1 1 0 0,-1 1-1 0 0,1 1 1 0 0,0-1 0 0 0,0 0-1 0 0,-1 1 1 0 0,1-1-1 0 0,0 1 1 0 0,0 0-1 0 0,-1 0 1 0 0,1 0 0 0 0,-1 0-1 0 0,1 1 1 0 0,-1-1-1 0 0,1 0 1 0 0,-1 1-1 0 0,0 0 1 0 0,0 0 0 0 0,0 0-1 0 0,4 3 1 0 0,-1 2-13 0 0,1 0 1 0 0,-1 0-1 0 0,0 1 1 0 0,0-1-1 0 0,-1 1 0 0 0,0 0 1 0 0,0 0-1 0 0,-1 0 1 0 0,3 14-1 0 0,7 34 46 0 0,-5-17-931 0 0,17 45 0 0 0,-14-53-131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4:5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20 10136 0 0,'-1'0'777'0'0,"-4"0"-884"0"0,-10 0 1648 0 0,-26 3 0 0 0,35-2-1100 0 0,0 0 0 0 0,0 1 1 0 0,0 0-1 0 0,0 0 0 0 0,0 0 1 0 0,1 1-1 0 0,-9 4 0 0 0,8-2-260 0 0,1-1 0 0 0,-1 1 0 0 0,1 0 0 0 0,0 0 0 0 0,0 0 0 0 0,1 1 0 0 0,0 0 0 0 0,-5 7 0 0 0,-25 53 761 0 0,32-61-841 0 0,-3 7 222 0 0,0-1 0 0 0,1 2 1 0 0,-3 12-1 0 0,6-20-131 0 0,0 0 1 0 0,0 0 0 0 0,1 1-1 0 0,-1-1 1 0 0,1 1 0 0 0,0-1-1 0 0,1 0 1 0 0,0 1 0 0 0,-1-1-1 0 0,3 5 1 0 0,-3-9-189 0 0,0 0 0 0 0,0-1 0 0 0,0 1-1 0 0,0-1 1 0 0,1 1 0 0 0,-1-1 0 0 0,0 1 0 0 0,0-1 0 0 0,1 0 0 0 0,-1 1-1 0 0,0-1 1 0 0,1 1 0 0 0,-1-1 0 0 0,0 1 0 0 0,1-1 0 0 0,-1 0 0 0 0,0 1-1 0 0,1-1 1 0 0,-1 0 0 0 0,1 1 0 0 0,-1-1 0 0 0,1 0 0 0 0,-1 0 0 0 0,1 1-1 0 0,-1-1 1 0 0,1 0 0 0 0,-1 0 0 0 0,1 0 0 0 0,-1 0 0 0 0,1 0 0 0 0,-1 0-1 0 0,2 0 1 0 0,-1 0 67 0 0,0 0 1 0 0,1-1-1 0 0,-1 0 0 0 0,1 1 0 0 0,-1-1 0 0 0,0 0 0 0 0,0 0 0 0 0,1 1 1 0 0,-1-1-1 0 0,0 0 0 0 0,2-2 0 0 0,2-3 275 0 0,1 0 1 0 0,-1-1-1 0 0,6-10 1 0 0,1-5-144 0 0,-1 0 0 0 0,-1 0 0 0 0,-1-1 0 0 0,-1-1 0 0 0,-1 1 1 0 0,-1-1-1 0 0,3-28 0 0 0,-10 25-1420 0 0,-3 9-6563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4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35 739 11952 0 0,'0'0'900'0'0,"1"1"-607"0"0,0 0-287 0 0,0-1 1 0 0,0 1 0 0 0,0-1-1 0 0,0 1 1 0 0,-1-1-1 0 0,1 1 1 0 0,0-1-1 0 0,0 1 1 0 0,-1 0-1 0 0,1 0 1 0 0,0-1-1 0 0,-1 1 1 0 0,1 0-1 0 0,-1 0 1 0 0,1 0 0 0 0,-1-1-1 0 0,1 3 1 0 0,2 2 126 0 0,3 3 836 0 0,-4-6-661 0 0,-1-1-1 0 0,0 1 0 0 0,0 0 1 0 0,1-1-1 0 0,-1 0 0 0 0,1 1 1 0 0,-1-1-1 0 0,1 0 0 0 0,0 1 1 0 0,1 0-1 0 0,2 2 3291 0 0,-4-8-3527 0 0,1-7 480 0 0,-1-1 0 0 0,0 1 0 0 0,-1 0 0 0 0,0-1-1 0 0,-1 1 1 0 0,-2-15 0 0 0,0 2-416 0 0,-22-130 1418 0 0,8 64-897 0 0,5 19-656 0 0,-9-62 0 0 0,19 108 0 0 0,0-1 0 0 0,2 0 0 0 0,4-31 0 0 0,-4 53 0 0 0,1 1 0 0 0,-1-1 0 0 0,1 0 0 0 0,0 0 0 0 0,0 1 0 0 0,0-1 0 0 0,1 0 0 0 0,-1 1 0 0 0,1-1 0 0 0,0 1 0 0 0,0 0 0 0 0,0 0 0 0 0,0-1 0 0 0,1 1 0 0 0,-1 1 0 0 0,1-1 0 0 0,0 0 0 0 0,0 1 0 0 0,0-1 0 0 0,0 1 0 0 0,0 0 0 0 0,0 0 0 0 0,1 0 0 0 0,-1 0 0 0 0,1 1 0 0 0,-1 0 0 0 0,1-1 0 0 0,0 1 0 0 0,-1 0 0 0 0,1 1 0 0 0,0-1 0 0 0,0 1 0 0 0,6-1 0 0 0,-1 2 0 0 0,0-1 0 0 0,0 1 0 0 0,-1 1 0 0 0,1-1 0 0 0,0 2 0 0 0,0-1 0 0 0,-1 1 0 0 0,0 0 0 0 0,1 1 0 0 0,-1 0 0 0 0,-1 0 0 0 0,1 1 0 0 0,12 10 0 0 0,-11-8 0 0 0,-1 1 0 0 0,0 0 0 0 0,-1 0 0 0 0,0 1 0 0 0,0 0 0 0 0,-1 0 0 0 0,0 1 0 0 0,-1-1 0 0 0,0 1 0 0 0,7 19 0 0 0,-8-18-480 0 0,-1-1 0 0 0,0 1 0 0 0,-1 0 0 0 0,0 0-1 0 0,0 0 1 0 0,-1 0 0 0 0,-1 0 0 0 0,-1 19 0 0 0,-6 1-8038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5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13824 0 0,'0'0'1224'0'0,"9"0"-976"0"0,-1 0-248 0 0,9 2 0 0 0,0-2 864 0 0,5 0 127 0 0,-2 0 33 0 0,6-2 0 0 0,4-4-400 0 0,2 1-80 0 0,-1 3-8 0 0,0-3-8 0 0,-3 2-432 0 0,0 3-96 0 0,-3 0 0 0 0,1 0 0 0 0,-4-2-664 0 0,-2 4-104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5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45 101 18311 0 0,'0'0'414'0'0,"-3"15"1163"0"0,-6 68-506 0 0,-2 32-1282 0 0,9-94 362 0 0,-7 24-1 0 0,6-37 294 0 0,0-10 631 0 0,-1-12-538 0 0,4 3-332 0 0,2 1 1 0 0,-1-1-1 0 0,2 1 0 0 0,3-13 0 0 0,-2 9 185 0 0,0 2-152 0 0,0 0 0 0 0,1 1-1 0 0,1-1 1 0 0,9-15 0 0 0,32-41 380 0 0,-18 28-239 0 0,-23 32-346 0 0,1 0 1 0 0,0 0 0 0 0,0 1 0 0 0,0 0 0 0 0,1 0 0 0 0,0 0 0 0 0,1 1 0 0 0,17-10 0 0 0,-13 10-748 0 0,1-1 1 0 0,0 2-1 0 0,1 0 0 0 0,-1 1 0 0 0,23-4 0 0 0,-30 7-239 0 0,0 1-1 0 0,0 0 1 0 0,1 0-1 0 0,-1 0 0 0 0,0 1 1 0 0,10 2-1 0 0,-1 1-4259 0 0,22 8 0 0 0,-37-12 5185 0 0,-1 0-1 0 0,1 1 0 0 0,-1-1 0 0 0,0 0 0 0 0,1 0 1 0 0,-1 1-1 0 0,0-1 0 0 0,1 0 0 0 0,-1 1 0 0 0,0-1 0 0 0,1 0 1 0 0,-1 1-1 0 0,0-1 0 0 0,0 0 0 0 0,1 1 0 0 0,-1-1 0 0 0,0 1 1 0 0,0-1-1 0 0,0 1 0 0 0,0-1 0 0 0,0 0 0 0 0,1 1 1 0 0,-1-1-1 0 0,0 1 0 0 0,0-1 0 0 0,0 1 0 0 0,0-1 0 0 0,0 1 1 0 0,0-1-1 0 0,0 0 0 0 0,-1 1 0 0 0,1-1 0 0 0,0 1 0 0 0,0-1 1 0 0,0 1-1 0 0,0-1 0 0 0,-1 0 0 0 0,1 1 0 0 0,0-1 0 0 0,0 1 1 0 0,-1-1-1 0 0,-11 18 2456 0 0,11-17-2077 0 0,-2 3 545 0 0,-1 0 0 0 0,0-1-1 0 0,0 0 1 0 0,0 0 0 0 0,0 0-1 0 0,0 0 1 0 0,-9 4 0 0 0,8-5-306 0 0,0 0 0 0 0,0 1 0 0 0,1 0 0 0 0,0 0 0 0 0,-1 0 0 0 0,1 0 0 0 0,0 1 1 0 0,-6 7-1 0 0,7-8-150 0 0,1 1 1 0 0,0 0 0 0 0,-1 0 0 0 0,1 0-1 0 0,1 1 1 0 0,-1-1 0 0 0,0 0-1 0 0,1 1 1 0 0,-1 8 0 0 0,2-12-322 0 0,0 0 1 0 0,0 1-1 0 0,0-1 1 0 0,0 0-1 0 0,0 0 1 0 0,0 1 0 0 0,0-1-1 0 0,1 0 1 0 0,-1 0-1 0 0,0 0 1 0 0,1 1-1 0 0,-1-1 1 0 0,1 0-1 0 0,0 0 1 0 0,-1 0-1 0 0,2 2 1 0 0,0-2-57 0 0,-1 0 1 0 0,0 0-1 0 0,0 0 1 0 0,1 0-1 0 0,-1-1 1 0 0,1 1-1 0 0,-1 0 1 0 0,1-1-1 0 0,-1 1 1 0 0,1-1-1 0 0,-1 0 1 0 0,1 1-1 0 0,-1-1 1 0 0,1 0-1 0 0,0 0 1 0 0,2 0-1 0 0,1 0 18 0 0,-1-1-1 0 0,1 0 1 0 0,-1 0 0 0 0,0 0-1 0 0,1 0 1 0 0,-1-1-1 0 0,0 0 1 0 0,0 0-1 0 0,0 0 1 0 0,0 0 0 0 0,0 0-1 0 0,3-4 1 0 0,3-2-828 0 0,0-1 1 0 0,17-18-1 0 0,-19 19-484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0 534 19351 0 0,'0'0'439'0'0,"1"-17"1225"0"0,16-29-1204 0 0,-12 29 188 0 0,1 0 0 0 0,2 1 0 0 0,12-22 1 0 0,2-6 395 0 0,-21 42-1025 0 0,0 1 0 0 0,0-1 1 0 0,0 0-1 0 0,0 0 0 0 0,0 0 0 0 0,1 1 0 0 0,-1-1 0 0 0,1 1 0 0 0,-1-1 1 0 0,1 1-1 0 0,-1-1 0 0 0,1 1 0 0 0,0 0 0 0 0,-1 0 0 0 0,1 0 0 0 0,3-1 0 0 0,-4 2 18 0 0,0-1 0 0 0,1 1-1 0 0,-1 0 1 0 0,1-1 0 0 0,-1 1-1 0 0,1 0 1 0 0,-1 0 0 0 0,1 0-1 0 0,-1 0 1 0 0,1 1 0 0 0,-1-1-1 0 0,1 0 1 0 0,-1 1 0 0 0,0-1-1 0 0,1 1 1 0 0,-1-1 0 0 0,0 1-1 0 0,1 0 1 0 0,-1-1 0 0 0,0 1-1 0 0,1 0 1 0 0,-1 0 0 0 0,2 2 0 0 0,5 5-34 0 0,-1 0 0 0 0,1 1 0 0 0,11 19 0 0 0,1 1-42 0 0,-18-27-37 0 0,-1 0 0 0 0,1 0-1 0 0,0 0 1 0 0,0 0 0 0 0,-1 0 0 0 0,1-1 0 0 0,1 1 0 0 0,-1-1 0 0 0,0 1-1 0 0,0-1 1 0 0,0 0 0 0 0,1 0 0 0 0,-1 0 0 0 0,1 0 0 0 0,-1 0 0 0 0,1 0-1 0 0,4 0 1 0 0,-5-1-218 0 0,1 0-1 0 0,-1 0 0 0 0,0 0 1 0 0,1-1-1 0 0,-1 1 0 0 0,1-1 1 0 0,-1 1-1 0 0,0-1 0 0 0,0 0 1 0 0,1 0-1 0 0,-1 0 0 0 0,3-2 1 0 0,10-6-7587 0 0</inkml:trace>
  <inkml:trace contextRef="#ctx0" brushRef="#br0" timeOffset="1">457 0 19351 0 0,'0'0'439'0'0,"3"6"596"0"0,0-1-932 0 0,-1 0 0 0 0,1 1 0 0 0,-1-1 0 0 0,0 0 0 0 0,0 1 0 0 0,0 6 0 0 0,7 39 297 0 0,-7-33 56 0 0,0-2-147 0 0,12 75 915 0 0,1 116 0 0 0,-15-204-1431 0 0,0 27 560 0 0,-4-10-7225 0 0,0-9-1041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5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20671 0 0,'0'0'920'0'0,"5"0"184"0"0,5 0-880 0 0,-2 0-224 0 0,5 3 0 0 0,4 2 0 0 0,3-3 384 0 0,0 3 32 0 0,3 1 0 0 0,-1 1 8 0 0,3 2-152 0 0,0 2-32 0 0,3 1-8 0 0,-2-7-6952 0 0,3 1-1383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4:0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11 535 13360 0 0,'-10'18'3841'0'0,"12"-26"-2287"0"0,-2-59 1441 0 0,43-246 1044 0 0,-39 287-3756 0 0,2 1 0 0 0,1-1 0 0 0,12-29 0 0 0,-18 53-268 0 0,0 0 0 0 0,0 0 0 0 0,0 0 0 0 0,0 0 0 0 0,0 0 0 0 0,1 0 0 0 0,-1 1 0 0 0,1-1 0 0 0,-1 0 0 0 0,1 1 0 0 0,0-1 0 0 0,-1 1 0 0 0,1 0 0 0 0,0 0 0 0 0,0 0 0 0 0,0 0 0 0 0,0 0 0 0 0,0 0 0 0 0,0 0 0 0 0,0 0 0 0 0,0 1 0 0 0,1-1 0 0 0,-1 1 0 0 0,0 0 0 0 0,2-1 0 0 0,0 1 2 0 0,-1 0 1 0 0,1 1-1 0 0,-1-1 1 0 0,0 1-1 0 0,1-1 1 0 0,-1 1-1 0 0,0 0 1 0 0,1 0 0 0 0,-1 0-1 0 0,0 1 1 0 0,0-1-1 0 0,0 1 1 0 0,0 0-1 0 0,0 0 1 0 0,3 3-1 0 0,10 10 129 0 0,-1 1 0 0 0,25 36 0 0 0,19 41 369 0 0,31 88-348 0 0,-87-176-237 0 0,0 1 1 0 0,-1-1-1 0 0,0 1 0 0 0,0 0 1 0 0,-1 0-1 0 0,0 0 0 0 0,0 0 1 0 0,0 0-1 0 0,0 0 0 0 0,-1 9 0 0 0,-1-14-119 0 0,1 0-1 0 0,0 0 0 0 0,0 0 1 0 0,-1-1-1 0 0,1 1 0 0 0,-1 0 1 0 0,1 0-1 0 0,-1 0 0 0 0,1 0 0 0 0,-1-1 1 0 0,0 1-1 0 0,1 0 0 0 0,-2 0 1 0 0,-7 4-6166 0 0,-2-6-1803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4:0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18831 0 0,'0'0'832'0'0,"0"7"376"0"0,2-2-1208 0 0,-2 0 0 0 0,3 0 0 0 0,4 3 800 0 0,-5-1 128 0 0,6 0 16 0 0,1 1 8 0 0,2-3-592 0 0,0-2-112 0 0,4-1-24 0 0,2 3-8 0 0,5 0-216 0 0,-5 1 0 0 0,0-4 0 0 0,8 3-10199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4:1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26 7600 0 0,'-11'2'810'0'0,"10"-1"-766"0"0,0 0-1 0 0,0-1 0 0 0,0 1 1 0 0,0-1-1 0 0,0 1 1 0 0,0-1-1 0 0,-1 1 0 0 0,1-1 1 0 0,0 0-1 0 0,0 1 0 0 0,0-1 1 0 0,-16 7 12447 0 0,19-6-12415 0 0,0-1 0 0 0,0 1 0 0 0,0-1 0 0 0,1 0 0 0 0,-1 0 0 0 0,0 0 0 0 0,0 0 0 0 0,0 0 0 0 0,1 0 0 0 0,-1 0 0 0 0,0-1 0 0 0,2 0 0 0 0,16-2 265 0 0,-6 3-124 0 0,12 0 101 0 0,57 5 359 0 0,-68-3-367 0 0,0-1-1 0 0,1-1 1 0 0,-1 0-1 0 0,0-1 1 0 0,27-6 0 0 0,-40 7-237 0 0,0-1 0 0 0,-1 1 0 0 0,1-1 0 0 0,0 0 1 0 0,-1 1-1 0 0,1-1 0 0 0,-1 0 0 0 0,1 0 1 0 0,-1 0-1 0 0,1 0 0 0 0,-1 0 0 0 0,0 0 0 0 0,3-3 1 0 0,-2 2-23 0 0,0 0 0 0 0,1-1 1 0 0,0 1-1 0 0,-1 0 0 0 0,1 0 1 0 0,0 1-1 0 0,0-1 0 0 0,0 1 1 0 0,6-3-1 0 0,-4 2-51 0 0,-1 2 0 0 0,0 0-16 0 0,-3 0-150 0 0,0 1 1 0 0,0-1-1 0 0,0 0 0 0 0,-1 1 1 0 0,1-1-1 0 0,0 1 0 0 0,0 0 1 0 0,0-1-1 0 0,0 1 0 0 0,-1-1 0 0 0,1 1 1 0 0,0 0-1 0 0,-1 0 0 0 0,1-1 1 0 0,-1 1-1 0 0,1 0 0 0 0,0 2 1 0 0,0 4-1309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4:4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27 137 10136 0 0,'0'0'777'0'0,"-16"-8"1072"0"0,15 7-1540 0 0,0 0 1 0 0,0 1-1 0 0,0-1 0 0 0,0 0 0 0 0,1 0 0 0 0,-1 0 0 0 0,0 0 1 0 0,1 0-1 0 0,-1-1 0 0 0,1 1 0 0 0,-1 0 0 0 0,1 0 0 0 0,-1 0 1 0 0,1 0-1 0 0,0-1 0 0 0,0 1 0 0 0,-1 0 0 0 0,1 0 0 0 0,0-1 1 0 0,0 1-1 0 0,0 0 0 0 0,0 0 0 0 0,1 0 0 0 0,-1-1 0 0 0,1-1 1 0 0,1-2 104 0 0,0 0 0 0 0,0 0 0 0 0,1 0 0 0 0,5-7 0 0 0,0-2 212 0 0,-6 10-440 0 0,1 1 1 0 0,0-1-1 0 0,-1 1 1 0 0,1 0-1 0 0,1 0 1 0 0,-1 0-1 0 0,0 0 1 0 0,1 1-1 0 0,-1-1 1 0 0,1 1-1 0 0,0 0 1 0 0,-1 0-1 0 0,9-3 1 0 0,-7 3-87 0 0,0 1 0 0 0,1-1 1 0 0,-1 1-1 0 0,1 0 0 0 0,-1 0 1 0 0,1 0-1 0 0,-1 1 0 0 0,1 0 1 0 0,-1 0-1 0 0,8 1 0 0 0,-10 0-88 0 0,-1 0 0 0 0,0-1 0 0 0,1 1-1 0 0,-1 0 1 0 0,0 0 0 0 0,0 0 0 0 0,0 1 0 0 0,0-1-1 0 0,0 0 1 0 0,0 1 0 0 0,0-1 0 0 0,0 1 0 0 0,-1 0-1 0 0,1 0 1 0 0,0-1 0 0 0,-1 1 0 0 0,0 0 0 0 0,1 0-1 0 0,-1 1 1 0 0,0-1 0 0 0,0 0 0 0 0,0 0 0 0 0,0 0-1 0 0,-1 1 1 0 0,2 2 0 0 0,0 6 6 0 0,-1 0 0 0 0,0 0 0 0 0,0 0 0 0 0,-1 14 0 0 0,0-11 10 0 0,-2 7 7 0 0,0-1 0 0 0,-1 0 0 0 0,-6 20 0 0 0,0 3 25 0 0,5-26-43 0 0,0 0 0 0 0,-1-1 0 0 0,0 0-1 0 0,-2 0 1 0 0,0 0 0 0 0,0-1 0 0 0,-1 0-1 0 0,-15 20 1 0 0,18-28 19 0 0,4-6-25 0 0,0 1 1 0 0,0-1 0 0 0,0 1-1 0 0,0-1 1 0 0,-1 1 0 0 0,1-1-1 0 0,0 0 1 0 0,-1 0 0 0 0,-2 2-1 0 0,3-3 388 0 0,10-2-10 0 0,-2-2-214 0 0,0 0 0 0 0,0 0-1 0 0,9-8 1 0 0,15-8 38 0 0,-16 11-196 0 0,1 1 0 0 0,1 1 0 0 0,-1 1 1 0 0,1 0-1 0 0,31-6 0 0 0,-31 9-945 0 0,0 0 0 0 0,0-2 0 0 0,-1 0 0 0 0,1 0 1 0 0,-1-2-1 0 0,0 0 0 0 0,-1 0 0 0 0,0-2 0 0 0,22-15 0 0 0,-29 18 485 0 0,0-1 0 0 0,-1 1 0 0 0,0-1-1 0 0,0-1 1 0 0,-1 1 0 0 0,11-18 0 0 0,-11 16 245 0 0,-4 6 124 0 0,0 0-1 0 0,0 0 1 0 0,0-1-1 0 0,0 1 1 0 0,-1-1-1 0 0,1 1 1 0 0,1-7-1 0 0,-2 6 116 0 0,-1 0-1 0 0,1 0 0 0 0,-1 0 0 0 0,0 0 0 0 0,0 0 0 0 0,0 0 0 0 0,0 0 0 0 0,-1 0 0 0 0,1 0 0 0 0,-1 1 0 0 0,0-1 0 0 0,-1 0 0 0 0,1 0 1 0 0,0 0-1 0 0,-1 1 0 0 0,-2-5 0 0 0,1 4 352 0 0,1-1 0 0 0,-1 1 0 0 0,0 0 0 0 0,0-1 0 0 0,-1 1 0 0 0,1 1 0 0 0,-1-1 0 0 0,0 0 0 0 0,-7-4 0 0 0,9 7-257 0 0,1 0 0 0 0,-1 0-1 0 0,0 0 1 0 0,0 0 0 0 0,1 0 0 0 0,-1 1 0 0 0,0-1 0 0 0,0 1 0 0 0,0-1 0 0 0,0 1 0 0 0,0 0 0 0 0,0 0 0 0 0,0 0 0 0 0,0 0 0 0 0,0 0 0 0 0,0 0 0 0 0,0 0 0 0 0,0 1 0 0 0,0-1-1 0 0,0 1 1 0 0,0-1 0 0 0,0 1 0 0 0,1 0 0 0 0,-1 0 0 0 0,0 0 0 0 0,0 0 0 0 0,1 0 0 0 0,-4 2 0 0 0,2 1-24 0 0,0-1 0 0 0,0 1 0 0 0,0-1 1 0 0,0 1-1 0 0,0 0 0 0 0,1 0 0 0 0,0 0 0 0 0,0 1 0 0 0,0-1 1 0 0,0 0-1 0 0,-1 6 0 0 0,-1 5 153 0 0,0 1-1 0 0,0 15 1 0 0,2-16-77 0 0,1 0 0 0 0,0 0 0 0 0,1-1 0 0 0,1 1 0 0 0,0 0 0 0 0,2 0-1 0 0,-1-1 1 0 0,2 0 0 0 0,-1 1 0 0 0,11 23 0 0 0,-11-34-124 0 0,-1 0 1 0 0,0 0-1 0 0,1 0 0 0 0,0 0 1 0 0,0 0-1 0 0,0-1 1 0 0,0 1-1 0 0,1-1 0 0 0,0 0 1 0 0,-1 0-1 0 0,1 0 0 0 0,0 0 1 0 0,6 2-1 0 0,-8-4-40 0 0,0 0 1 0 0,0 0-1 0 0,0 0 1 0 0,0-1-1 0 0,0 1 1 0 0,1-1-1 0 0,-1 1 1 0 0,0-1-1 0 0,0 0 1 0 0,1 0-1 0 0,-1 0 1 0 0,0 0-1 0 0,0 0 1 0 0,0-1-1 0 0,1 1 1 0 0,-1-1 0 0 0,0 1-1 0 0,0-1 1 0 0,0 0-1 0 0,0 0 1 0 0,0 0-1 0 0,0 0 1 0 0,0 0-1 0 0,0 0 1 0 0,0 0-1 0 0,0-1 1 0 0,-1 1-1 0 0,1-1 1 0 0,2-3-1 0 0,1-1 42 0 0,-1 0-1 0 0,0 0 1 0 0,0-1 0 0 0,0 0-1 0 0,-1 1 1 0 0,0-1 0 0 0,0-1-1 0 0,-1 1 1 0 0,0 0 0 0 0,2-12-1 0 0,-2 4 8 0 0,-1 1-1 0 0,0-1 0 0 0,-1 0 1 0 0,-3-23-1 0 0,-7-12-59 0 0,9 46-104 0 0,0-1-1 0 0,0 0 1 0 0,0 1-1 0 0,-1-1 1 0 0,-2-6 0 0 0,-3-1-9051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4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39 11344 0 0,'0'-8'90'0'0,"0"6"-14"0"0,1-1 1 0 0,-1 1 0 0 0,0 0 0 0 0,0-1-1 0 0,-1 1 1 0 0,1 0 0 0 0,0-1-1 0 0,-5-8 8885 0 0,4 19-3865 0 0,1-3-6954 0 0,6 219 4338 0 0,-9-55-1728 0 0,4-125-516 0 0,5 44-1 0 0,2 12 63 0 0,-4 44 56 0 0,2 142-116 0 0,-8-243-1704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0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138 165 5352 0 0,'0'0'482'0'0,"-17"-10"2176"0"0,17 10-2506 0 0,-1-1-1 0 0,1 1 1 0 0,-1-1 0 0 0,0 1 0 0 0,1-1-1 0 0,-1 1 1 0 0,0-1 0 0 0,0 1 0 0 0,1 0-1 0 0,-1 0 1 0 0,0-1 0 0 0,0 1 0 0 0,0 0 0 0 0,1 0-1 0 0,-1 0 1 0 0,0 0 0 0 0,0 0 0 0 0,0 0-1 0 0,1 0 1 0 0,-1 0 0 0 0,0 0 0 0 0,0 0 0 0 0,0 0-1 0 0,1 0 1 0 0,-1 1 0 0 0,0-1 0 0 0,0 0-1 0 0,-1 1 1 0 0,-8 2 635 0 0,-4 12 5495 0 0,17-13-6621 0 0,9 0 688 0 0,1-1-1 0 0,23 0 1 0 0,9 0-131 0 0,-11 1 81 0 0,0-2-1 0 0,0-2 0 0 0,40-6 0 0 0,-11 1-292 0 0,57-4 236 0 0,182-13 275 0 0,-197 19-507 0 0,58-2 44 0 0,106-5-57 0 0,-84 1-8 0 0,301-21 667 0 0,-58 2-112 0 0,-298 22-547 0 0,47-2 22 0 0,-53 3 208 0 0,80 2-262 0 0,-152 11 18 0 0,-45-5 17 0 0,-1 0 0 0 0,0 1 0 0 0,0-1 1 0 0,0 1-1 0 0,-1 1 0 0 0,8 3 0 0 0,-11-5 20 0 0,-1 0-1 0 0,0-1 1 0 0,0 1-1 0 0,0 0 0 0 0,0 0 1 0 0,-1 0-1 0 0,1 0 1 0 0,0 0-1 0 0,0 0 0 0 0,-1 1 1 0 0,1-1-1 0 0,0 0 1 0 0,-1 0-1 0 0,1 0 1 0 0,-1 1-1 0 0,0-1 0 0 0,1 0 1 0 0,-1 1-1 0 0,0-1 1 0 0,0 0-1 0 0,0 1 0 0 0,0-1 1 0 0,0 0-1 0 0,0 1 1 0 0,0-1-1 0 0,0 0 1 0 0,-1 2-1 0 0,-1 4 109 0 0,0 0 0 0 0,0 0 1 0 0,-1 0-1 0 0,-3 6 0 0 0,0 0 14 0 0,-3 8-111 0 0,1 1 0 0 0,1 0 0 0 0,1 0-1 0 0,1 1 1 0 0,-3 36 0 0 0,9 231-20 0 0,2-193 148 0 0,0 1 36 0 0,2 102-266 0 0,-2 206-215 0 0,10 189 350 0 0,-1 1 0 0 0,-9-364-64 0 0,-3 172 0 0 0,0-14 95 0 0,2-77 2 0 0,-5-174-77 0 0,-2 159-149 0 0,5-232 283 0 0,-17 117 0 0 0,16-173-98 0 0,-1 0 0 0 0,-1 0 1 0 0,0 1-1 0 0,0-1 0 0 0,-1-1 0 0 0,-9 18 1 0 0,11-24-29 0 0,0 0 1 0 0,0 0-1 0 0,-1 0 1 0 0,1 0-1 0 0,0 0 1 0 0,-1-1-1 0 0,0 1 1 0 0,0-1-1 0 0,0 0 1 0 0,0 0-1 0 0,0 0 1 0 0,0 0-1 0 0,0 0 1 0 0,-1-1-1 0 0,1 1 1 0 0,-1-1-1 0 0,1 0 1 0 0,-1 0-1 0 0,1 0 1 0 0,-1 0-1 0 0,0-1 1 0 0,-5 0-1 0 0,-23-2 107 0 0,-1-1-1 0 0,1-2 1 0 0,-42-11-1 0 0,-31-6-224 0 0,31 7 90 0 0,-7 0 0 0 0,-71-9 304 0 0,74 15-316 0 0,-143-13-208 0 0,-213 16 220 0 0,272 7 0 0 0,92 0-3 0 0,-58-1 23 0 0,-171-3 254 0 0,-108-5-85 0 0,67-27-125 0 0,327 33-64 0 0,-30-2 39 0 0,8 0 62 0 0,0 0 1 0 0,1-3 0 0 0,-43-12-1 0 0,63 15-70 0 0,0-2-1 0 0,0 1 0 0 0,1-2 0 0 0,0 1 0 0 0,0-2 0 0 0,-14-10 0 0 0,25 15-121 0 0,1 3 25 0 0,1 0 0 0 0,0 0 0 0 0,-1 0 0 0 0,1 0 0 0 0,0 0 0 0 0,0 0 0 0 0,-1 0 0 0 0,1 0-1 0 0,0 0 1 0 0,0 0 0 0 0,-1 0 0 0 0,1 0 0 0 0,0 0 0 0 0,0 0 0 0 0,-1 1 0 0 0,1-1 0 0 0,0 0-1 0 0,0 0 1 0 0,-1 0 0 0 0,1 0 0 0 0,0 1 0 0 0,0-1 0 0 0,0 0 0 0 0,0 0 0 0 0,-1 0 0 0 0,1 1 0 0 0,0-1-1 0 0,0 0 1 0 0,0 0 0 0 0,0 1 0 0 0,0-1 0 0 0,0 0 0 0 0,-1 0 0 0 0,1 1 0 0 0,0-1 0 0 0,0 1-1 0 0,-4 8-6921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4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82 128 6448 0 0,'0'0'498'0'0,"-10"-1"-168"0"0,0-1 1496 0 0,-10-4 1209 0 0,20 6-2850 0 0,-1 0 1 0 0,0 0 0 0 0,0 0-1 0 0,0 0 1 0 0,0 0-1 0 0,1 0 1 0 0,-1 0 0 0 0,0 0-1 0 0,0 0 1 0 0,0 0 0 0 0,1 0-1 0 0,-1 0 1 0 0,0 1-1 0 0,0-1 1 0 0,0 0 0 0 0,1 1-1 0 0,-1-1 1 0 0,-1 2 894 0 0,-18-2 3553 0 0,20 0-4578 0 0,-1 0 1 0 0,1 0-1 0 0,0 0 0 0 0,0 0 0 0 0,-1 0 0 0 0,1 0 0 0 0,0 0 0 0 0,0 0 0 0 0,0 0 1 0 0,-1 0-1 0 0,1 0 0 0 0,0 0 0 0 0,0 1 0 0 0,-1-1 0 0 0,1 0 0 0 0,0 0 0 0 0,0 0 0 0 0,0 0 1 0 0,0 1-1 0 0,-1-1 0 0 0,1 0 0 0 0,0 0 0 0 0,0 0 0 0 0,0 0 0 0 0,0 1 0 0 0,0-1 1 0 0,0 0-1 0 0,0 0 0 0 0,-1 1 0 0 0,1-1 0 0 0,0 0 0 0 0,0 0 0 0 0,0 0 0 0 0,0 1 0 0 0,0-1 1 0 0,0 0-1 0 0,0 0 0 0 0,0 1 0 0 0,0-1 0 0 0,0 0 0 0 0,0 0 0 0 0,0 1 0 0 0,0-1 1 0 0,0 0-1 0 0,1 0 0 0 0,-1 0 0 0 0,0 1 0 0 0,0-1 0 0 0,0 0 0 0 0,0 0 0 0 0,0 0 0 0 0,0 1 1 0 0,1-1-1 0 0,-1 0 0 0 0,0 0 0 0 0,0 0 0 0 0,0 0 0 0 0,0 1 0 0 0,1-1 0 0 0,-1 0 1 0 0,0 0-1 0 0,0 0 0 0 0,0 0 0 0 0,1 0 0 0 0,-1 0 0 0 0,0 0 0 0 0,1 1 0 0 0,5 5-243 0 0,-3-3 252 0 0,-1-1 0 0 0,1 0 1 0 0,0 1-1 0 0,0-1 0 0 0,0 0 0 0 0,0 0 0 0 0,0 0 0 0 0,0-1 0 0 0,7 3 0 0 0,33 7 226 0 0,-29-8-219 0 0,6 1-101 0 0,1-2 1 0 0,-1-1 0 0 0,0 0 0 0 0,31-4-1 0 0,36 1 931 0 0,53 5 47 0 0,-108-3-884 0 0,-6-1-44 0 0,39-7 0 0 0,-1-1 4 0 0,249-6 289 0 0,99-9 362 0 0,-95-3-410 0 0,-274 24-241 0 0,167-7 108 0 0,-24 2 19 0 0,218-4 346 0 0,1 16-345 0 0,-339-3-100 0 0,262 13 148 0 0,-125-4-77 0 0,228 2 273 0 0,1-23 56 0 0,-76-14-119 0 0,-256 24-235 0 0,-16 1-49 0 0,169-24 95 0 0,-177 10-108 0 0,135-15 136 0 0,-199 28-164 0 0,-8 1-3 0 0,0-1 0 0 0,0 1 0 0 0,0 0 0 0 0,0 0 0 0 0,0 0 0 0 0,0 1 0 0 0,0-1 1 0 0,0 1-1 0 0,-1 0 0 0 0,8 3 0 0 0,-9-3 0 0 0,0 0 0 0 0,-1 0 0 0 0,1 0 1 0 0,-1 0-1 0 0,0 0 0 0 0,1 0 0 0 0,-1 1 0 0 0,0-1 0 0 0,0 1 0 0 0,0-1 0 0 0,0 1 0 0 0,0-1 1 0 0,0 1-1 0 0,0-1 0 0 0,0 1 0 0 0,0 0 0 0 0,-1-1 0 0 0,1 1 0 0 0,-1 0 0 0 0,0 0 1 0 0,1-1-1 0 0,-1 1 0 0 0,0 0 0 0 0,0 3 0 0 0,0 3 21 0 0,0-1-1 0 0,-1 0 1 0 0,1 1-1 0 0,-4 12 1 0 0,-7 35 99 0 0,-6 20-47 0 0,13-50-81 0 0,2-15 4 0 0,-6 33 20 0 0,1 1 0 0 0,-1 53 0 0 0,8-42-21 0 0,3 109 0 0 0,20-5 0 0 0,-12-97 0 0 0,25 125 0 0 0,-36-183 11 0 0,0-3 21 0 0,-17-13-1750 0 0,5 3-1044 0 0,-3-2-7417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4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40 5984 0 0,'-1'1'464'0'0,"1"0"-386"0"0,-1-1 0 0 0,1 1 0 0 0,0-1 0 0 0,-1 0 0 0 0,1 1 0 0 0,-1-1 0 0 0,1 0 0 0 0,-1 1 0 0 0,1-1 0 0 0,-1 0 0 0 0,1 1 0 0 0,-1-1 0 0 0,1 0 0 0 0,-1 0 0 0 0,1 0 0 0 0,-1 1 0 0 0,0-1 0 0 0,1 0 0 0 0,-1 0 0 0 0,1 0 0 0 0,-1 0 0 0 0,1 0 0 0 0,-1 0 0 0 0,0 0 0 0 0,1 0 0 0 0,-1 0 0 0 0,1-1 0 0 0,-2 1 0 0 0,-16-7 14483 0 0,86 19-12858 0 0,-42-9-1447 0 0,47 2 0 0 0,-2-1 17 0 0,92 10 225 0 0,-129-11-264 0 0,1-2 1 0 0,68-6 0 0 0,-19 0 195 0 0,-52 4-283 0 0,153-9-443 0 0,79 0 498 0 0,-130 8-34 0 0,94 1-154 0 0,53-3-17 0 0,-20-3 3 0 0,-13 9 59 0 0,-153 1-46 0 0,102 3-11 0 0,201 0 4 0 0,262-9 600 0 0,-392 4-452 0 0,15-6-90 0 0,-13-9 124 0 0,-204 9-128 0 0,624-19 127 0 0,-524 22 49 0 0,157 4 21 0 0,-270-2-2678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46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11144 0 0,'0'0'1008'0'0,"0"0"-828"0"0,0-4-22 0 0,0 3 332 0 0,0-1 0 0 0,0 0-1 0 0,1 1 1 0 0,-1-1-1 0 0,0 1 1 0 0,1 0 0 0 0,-1-1-1 0 0,2-2 1 0 0,2-10 5004 0 0,-2 14-5443 0 0,-1 0 0 0 0,1 1 0 0 0,-1-1-1 0 0,1 0 1 0 0,-1 1 0 0 0,0-1 0 0 0,1 1-1 0 0,-1-1 1 0 0,1 1 0 0 0,-1 0 0 0 0,0-1-1 0 0,0 1 1 0 0,1 0 0 0 0,-1 0 0 0 0,0 0-1 0 0,0 0 1 0 0,0 0 0 0 0,0 0 0 0 0,0 1-1 0 0,0-1 1 0 0,0 0 0 0 0,-1 0 0 0 0,1 1 0 0 0,0-1-1 0 0,-1 0 1 0 0,2 3 0 0 0,1 4 67 0 0,-1 1 0 0 0,0 0 1 0 0,2 13-1 0 0,-2-7 228 0 0,5 33-105 0 0,-2 0 1 0 0,-2 0 0 0 0,-5 60 0 0 0,2-95-209 0 0,-18 427 1705 0 0,18-310-1026 0 0,-1-123-673 0 0,1-4-24 0 0,1-1-1 0 0,-1 1 0 0 0,0 0 0 0 0,0-1 1 0 0,1 1-1 0 0,0 0 0 0 0,-1-1 0 0 0,1 1 1 0 0,0-1-1 0 0,3 5 0 0 0,-4-6-98 0 0,18-12-2096 0 0,-13 6 256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47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4144 0 0,'3'-7'440'0'0,"-4"5"17"0"0,1 0 0 0 0,0 0 0 0 0,0 0 1 0 0,0 0-1 0 0,0 1 0 0 0,0-1 0 0 0,0 0 1 0 0,0 0-1 0 0,0 0 0 0 0,2-3 0 0 0,0-10 2067 0 0,3 0-1331 0 0,4 4 6428 0 0,-8 11-7534 0 0,0 1 0 0 0,1-1-1 0 0,-1 0 1 0 0,0 1 0 0 0,0-1-1 0 0,0 1 1 0 0,0-1 0 0 0,0 1-1 0 0,0 0 1 0 0,0-1 0 0 0,0 1-1 0 0,0 0 1 0 0,0 0 0 0 0,0 0-1 0 0,0 0 1 0 0,0 0 0 0 0,0 0 0 0 0,-1 0-1 0 0,1 0 1 0 0,0 0 0 0 0,-1 0-1 0 0,1 0 1 0 0,-1 0 0 0 0,0 1-1 0 0,1 0 1 0 0,2 5 224 0 0,-2 0 0 0 0,1-1 0 0 0,1 10 0 0 0,8 208 796 0 0,-9-113-1096 0 0,-8 284 2037 0 0,-22-195-1317 0 0,25-190-665 0 0,2-8-55 0 0,0 0-1 0 0,0 0 1 0 0,1 0-1 0 0,-1 1 1 0 0,1-1-1 0 0,0 0 1 0 0,-1 0 0 0 0,1 3-1 0 0,-1-4 38 0 0,1-1-60 0 0,-1 0 0 0 0,1-1 1 0 0,-1 1-1 0 0,1 0 0 0 0,0-1 0 0 0,-1 1 0 0 0,1 0 0 0 0,-1-1 0 0 0,1 1 0 0 0,0-1 1 0 0,-1 1-1 0 0,1 0 0 0 0,0-1 0 0 0,0 1 0 0 0,-1-1 0 0 0,1 1 0 0 0,0-1 0 0 0,0 1 1 0 0,0-1-1 0 0,0 1 0 0 0,-1-1 0 0 0,1 1 0 0 0,0-1 0 0 0,0 1 0 0 0,0-1 0 0 0,0 0 1 0 0,0 0-29 0 0,0-1-141 0 0,0-1 0 0 0,0 1 0 0 0,0 0 0 0 0,0-1 0 0 0,1 1 0 0 0,-1 0 1 0 0,1 0-1 0 0,-1-1 0 0 0,1 1 0 0 0,0 0 0 0 0,0 0 0 0 0,0 0 0 0 0,2-4 0 0 0,7-8-2090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48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4144 0 0,'0'0'835'0'0,"17"-8"1304"0"0,-13 7-1773 0 0,35-15 1107 0 0,-39 16-1403 0 0,1 0 0 0 0,0 0-1 0 0,-1 0 1 0 0,1 0 0 0 0,-1-1-1 0 0,1 1 1 0 0,0 0 0 0 0,-1 0 0 0 0,1-1-1 0 0,-1 1 1 0 0,1 0 0 0 0,-1-1 0 0 0,1 1-1 0 0,-1 0 1 0 0,1-1 0 0 0,-1 1-1 0 0,1-1 1 0 0,-1 1 0 0 0,0-1 0 0 0,1 1-1 0 0,-1-1 1 0 0,0 1 0 0 0,1-1 0 0 0,-1 1-1 0 0,0-1 1 0 0,1 1 0 0 0,-1-1 0 0 0,0 0-1 0 0,0 0 1 0 0,0 0 506 0 0,3-17 2316 0 0,-6-45 2726 0 0,6 49-4625 0 0,-3 13-932 0 0,1 1-1 0 0,-1-1 1 0 0,0 0 0 0 0,0 0-1 0 0,1 0 1 0 0,-1 0 0 0 0,0 0-1 0 0,0 0 1 0 0,0 0 0 0 0,0 1-1 0 0,0-1 1 0 0,0 0 0 0 0,0 0-1 0 0,0 0 1 0 0,0 0 0 0 0,-1-1-1 0 0,1 1-26 0 0,0 1-1 0 0,0-1 1 0 0,0 1-1 0 0,0-1 1 0 0,0 0 0 0 0,0 1-1 0 0,0-1 1 0 0,0 1-1 0 0,0-1 1 0 0,0 1-1 0 0,1-1 1 0 0,-1 1-1 0 0,0-1 1 0 0,0 1-1 0 0,1-1 1 0 0,-1 1 0 0 0,0-1-1 0 0,1 1 1 0 0,0-1-1 0 0,1-6 2398 0 0,1 10-2416 0 0,0 1 1 0 0,-1-1-1 0 0,1 1 1 0 0,-1 0 0 0 0,0 0-1 0 0,-1 0 1 0 0,1 0 0 0 0,-1 0-1 0 0,1 0 1 0 0,0 5-1 0 0,7 47 61 0 0,-8-44-51 0 0,10 140-15 0 0,1 81 829 0 0,-8-103 2 0 0,-2 12-95 0 0,3 36-156 0 0,-3-105-110 0 0,2-62-221 0 0,-4-10-96 0 0,-3-5-113 0 0,-6-14-826 0 0,4 5-2653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3:4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83 7280 0 0,'0'0'660'0'0,"0"0"-542"0"0,-2-14 1807 0 0,2 13-1684 0 0,-1 0-1 0 0,1-1 1 0 0,0 1 0 0 0,0 0-1 0 0,0-1 1 0 0,-1 1 0 0 0,1 0 0 0 0,1-1-1 0 0,-1 1 1 0 0,0 0 0 0 0,1-3 0 0 0,15-47 11583 0 0,-15 51-11712 0 0,1 6-502 0 0,7 12 664 0 0,-1 2 1 0 0,-1-1-1 0 0,0 1 0 0 0,5 34 1 0 0,6 86 464 0 0,-16-128-663 0 0,9 116 935 0 0,-6 149 1 0 0,-10-93-153 0 0,5-136-550 0 0,1-32-174 0 0,-1 0 0 0 0,0 0 0 0 0,-2 0 0 0 0,-3 18 0 0 0,5-29 543 0 0,0-2-1821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4:04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7368 0 0,'-8'10'786'0'0,"6"-6"150"0"0,0-1 0 0 0,0 1-1 0 0,0 0 1 0 0,0 0 0 0 0,1 0-1 0 0,-1 0 1 0 0,1 0-1 0 0,0 0 1 0 0,-1 9 0 0 0,-1 44 5958 0 0,3-35-7952 0 0,-8 84 1199 0 0,3-59-725 0 0,3 1 0 0 0,5 79 1 0 0,-3-119-427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4:0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20239 0 0,'0'0'987'0'0,"9"-13"232"0"0,-5 6-936 0 0,1 1 0 0 0,0-1 0 0 0,0 1 0 0 0,0 0 0 0 0,1 0 1 0 0,0 1-1 0 0,0 0 0 0 0,1 0 0 0 0,-1 0 0 0 0,14-6 0 0 0,-18 10-283 0 0,-1 0 0 0 0,1 0 0 0 0,-1 0 0 0 0,1 1 0 0 0,0-1 0 0 0,-1 1 0 0 0,1-1 0 0 0,0 1 0 0 0,0 0 0 0 0,-1-1 0 0 0,1 1 0 0 0,0 0 0 0 0,0 0 0 0 0,-1 0 0 0 0,1 1 0 0 0,0-1 0 0 0,0 0 0 0 0,-1 1 0 0 0,1-1 0 0 0,0 1 0 0 0,-1-1 0 0 0,1 1 0 0 0,-1 0 0 0 0,1 0 0 0 0,-1 0 0 0 0,1 0 0 0 0,-1 0 0 0 0,1 0 0 0 0,-1 0 0 0 0,0 0 0 0 0,0 0 0 0 0,1 1 0 0 0,-1-1 0 0 0,0 0 0 0 0,0 1 0 0 0,0-1 0 0 0,0 1 0 0 0,-1-1 0 0 0,1 1 0 0 0,0 0 0 0 0,-1-1 0 0 0,1 1 0 0 0,-1 0 0 0 0,1-1 0 0 0,-1 1 0 0 0,0 3 0 0 0,1 5 0 0 0,-1 0 0 0 0,0 1 0 0 0,-1-1 0 0 0,0 1 0 0 0,-1-1 0 0 0,0 0 0 0 0,0 0 0 0 0,-5 10 0 0 0,1-2 0 0 0,-2-1 0 0 0,0 0 0 0 0,-16 25 0 0 0,20-37-7 0 0,-5 9 48 0 0,9-13-22 0 0,0-1 0 0 0,0 1 0 0 0,0-1 0 0 0,0 1 0 0 0,0-1 0 0 0,0 0 0 0 0,1 1 0 0 0,-1-1 0 0 0,0 1 1 0 0,0-1-1 0 0,0 0 0 0 0,0 1 0 0 0,0-1 0 0 0,1 0 0 0 0,-1 1 0 0 0,0-1 0 0 0,0 0 0 0 0,1 1 0 0 0,-1-1 0 0 0,0 0 1 0 0,0 1-1 0 0,1-1 0 0 0,-1 0 0 0 0,0 0 0 0 0,1 1 0 0 0,-1-1 0 0 0,1 0 0 0 0,-1 0 0 0 0,10 6 222 0 0,-2-5-187 0 0,0-1 1 0 0,0 1-1 0 0,1-1 0 0 0,-1 0 0 0 0,9-2 0 0 0,1 1 101 0 0,2-1 51 0 0,4 1 166 0 0,1 0 1 0 0,38 4 0 0 0,-60-2-344 0 0,0-1 0 0 0,0 1 1 0 0,1 0-1 0 0,-1 0 0 0 0,0 0 0 0 0,0 0 0 0 0,0 1 1 0 0,0-1-1 0 0,-1 1 0 0 0,1-1 0 0 0,3 4 0 0 0,-5-4-15 0 0,0 0-1 0 0,0 0 1 0 0,0 0-1 0 0,-1 0 1 0 0,1 0 0 0 0,0 0-1 0 0,-1 0 1 0 0,1 0-1 0 0,-1 0 1 0 0,1 0-1 0 0,-1 0 1 0 0,1 1-1 0 0,-1-1 1 0 0,0 0 0 0 0,0 0-1 0 0,0 0 1 0 0,0 1-1 0 0,1-1 1 0 0,-2 0-1 0 0,1 0 1 0 0,0 0-1 0 0,0 1 1 0 0,0-1-1 0 0,0 0 1 0 0,-1 0 0 0 0,1 0-1 0 0,-1 1 1 0 0,1-1-1 0 0,-1 0 1 0 0,1 0-1 0 0,-1 0 1 0 0,0 1-1 0 0,-5 6 51 0 0,-1 0-1 0 0,1 0 0 0 0,-1-1 0 0 0,0 0 1 0 0,-1 0-1 0 0,-13 9 0 0 0,0-3-37 0 0,-38 20-1 0 0,1-10-3036 0 0,27-12-6541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4:4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48 13824 0 0,'-8'-14'1217'0'0,"5"8"-303"0"0,0 1-1 0 0,-1 0 1 0 0,1 0-1 0 0,-7-8 2230 0 0,-6 27-1595 0 0,15-12-1416 0 0,-6 7 1 0 0,1 0 0 0 0,0 0 0 0 0,1 0 1 0 0,-1 0-1 0 0,2 1 0 0 0,0 0 0 0 0,0 0 0 0 0,1 0 1 0 0,0 0-1 0 0,0 1 0 0 0,1-1 0 0 0,1 1 0 0 0,0-1 0 0 0,0 1 1 0 0,1 0-1 0 0,2 19 0 0 0,-1-29-117 0 0,-1 0 0 0 0,0 0 0 0 0,1 0 1 0 0,-1 0-1 0 0,1 0 0 0 0,-1 0 0 0 0,1 0 0 0 0,-1 0 0 0 0,1 0 1 0 0,0-1-1 0 0,-1 1 0 0 0,1 0 0 0 0,0 0 0 0 0,0-1 0 0 0,-1 1 1 0 0,1 0-1 0 0,0-1 0 0 0,0 1 0 0 0,0-1 0 0 0,0 1 0 0 0,0-1 0 0 0,0 0 1 0 0,0 1-1 0 0,0-1 0 0 0,0 0 0 0 0,0 0 0 0 0,0 0 0 0 0,0 1 1 0 0,0-1-1 0 0,0 0 0 0 0,0 0 0 0 0,1-1 0 0 0,5 1 19 0 0,0-1-1 0 0,-1 1 1 0 0,12-4 0 0 0,-17 4-36 0 0,15-5-140 0 0,0 0 1 0 0,0-1 0 0 0,-1 0-1 0 0,1-2 1 0 0,14-9 0 0 0,-19 10-859 0 0,0 0 0 0 0,-1-1 0 0 0,19-18 0 0 0,-14 9-737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4:43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0 5064 0 0,'0'0'389'0'0,"-8"11"223"0"0,-9 16 12121 0 0,-4 20-8254 0 0,2-6-3319 0 0,-89 196-66 0 0,107-234-1082 0 0,-17 39 76 0 0,-20 74-1 0 0,38-115-366 0 0,-3 14-457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1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156 168 4320 0 0,'-8'9'416'0'0,"1"-8"29"0"0,0 0 0 0 0,0 0 0 0 0,-1-1 0 0 0,1 1 0 0 0,0-2-1 0 0,0 1 1 0 0,-10-3 0 0 0,11 3-323 0 0,-42-6 2765 0 0,37 6-2677 0 0,-5-3 5395 0 0,16 3-5564 0 0,11-2 293 0 0,39-2 671 0 0,74-17 1 0 0,-73 6-736 0 0,30-5 33 0 0,-42 13-184 0 0,63-9-10 0 0,-65 12-54 0 0,-23 1 17 0 0,24 0 1 0 0,-37 3 326 0 0,-7-7-225 0 0,-3 0-73 0 0,-1 1-1 0 0,1 0 1 0 0,-1 0-1 0 0,-1 1 1 0 0,1 0-1 0 0,-21-6 1 0 0,-10-6 155 0 0,38 15-236 0 0,2 1 76 0 0,21 10 146 0 0,-7-7-206 0 0,-1 0 1 0 0,1 0-1 0 0,0-1 1 0 0,21-1-1 0 0,-23 0 20 0 0,7-1 59 0 0,26-4 1 0 0,-26 2-18 0 0,25 0 1 0 0,-4-1 89 0 0,-39 5-184 0 0,1-1-1 0 0,-1 0 0 0 0,0 0 0 0 0,0 0 1 0 0,1 0-1 0 0,-1 0 0 0 0,0 0 0 0 0,0 0 1 0 0,0 1-1 0 0,1-1 0 0 0,-1 0 0 0 0,0 0 1 0 0,0 0-1 0 0,0 0 0 0 0,0 1 0 0 0,1-1 1 0 0,-1 0-1 0 0,0 0 0 0 0,0 0 0 0 0,0 1 1 0 0,0-1-1 0 0,0 0 0 0 0,0 0 0 0 0,0 1 1 0 0,0-1-1 0 0,0 0 0 0 0,0 0 0 0 0,1 1 1 0 0,-1-1-1 0 0,0 0 0 0 0,0 0 0 0 0,-1 0 1 0 0,1 1-1 0 0,0-1 0 0 0,0 0 0 0 0,0 0 1 0 0,0 1-1 0 0,0-1 0 0 0,0 1 0 0 0,-3 8 45 0 0,1-4-19 0 0,0 0 0 0 0,-1-1 1 0 0,0 1-1 0 0,0-1 0 0 0,0 0 1 0 0,0 0-1 0 0,-6 6 0 0 0,4-6-5 0 0,0 0-1 0 0,0 0 1 0 0,0 0-1 0 0,-1-1 0 0 0,1 1 1 0 0,-8 2-1 0 0,10-4-128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4:44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75 15664 0 0,'2'-18'1280'0'0,"-2"15"-1066"0"0,1 0 0 0 0,-1 0 0 0 0,1 0 0 0 0,-1 0 0 0 0,0 1 0 0 0,0-1-1 0 0,0 0 1 0 0,-1 0 0 0 0,1 0 0 0 0,-1 0 0 0 0,1 0 0 0 0,-1 0 0 0 0,0 0 0 0 0,-2-4 0 0 0,2 7-112 0 0,0-1 1 0 0,1 0 0 0 0,-1 0 0 0 0,0 1-1 0 0,0-1 1 0 0,0 1 0 0 0,0-1-1 0 0,0 1 1 0 0,0-1 0 0 0,0 1-1 0 0,0-1 1 0 0,0 1 0 0 0,0 0 0 0 0,0-1-1 0 0,0 1 1 0 0,-1 0 0 0 0,1 0-1 0 0,0 0 1 0 0,0 0 0 0 0,0 0 0 0 0,0 0-1 0 0,0 0 1 0 0,0 1 0 0 0,0-1-1 0 0,-2 1 1 0 0,-3 1 119 0 0,1 0-1 0 0,0 0 1 0 0,-9 6 0 0 0,7-4 35 0 0,2 0-137 0 0,0-1 0 0 0,0 1-1 0 0,0 0 1 0 0,0 0 0 0 0,1 0 0 0 0,0 1-1 0 0,-1 0 1 0 0,-4 8 0 0 0,-2 4 294 0 0,-10 25-1 0 0,19-38-367 0 0,-4 10 173 0 0,1 0 1 0 0,1 1-1 0 0,0 0 1 0 0,-2 16-1 0 0,6-27-120 0 0,-1 1 0 0 0,1-1 0 0 0,1 0 0 0 0,-1 0 0 0 0,0 0 0 0 0,1 0 0 0 0,2 7 0 0 0,-3-11-78 0 0,1 1-1 0 0,-1-1 1 0 0,1 1-1 0 0,-1-1 1 0 0,0 1-1 0 0,1-1 1 0 0,-1 1-1 0 0,1-1 1 0 0,-1 0-1 0 0,1 1 1 0 0,0-1-1 0 0,-1 0 1 0 0,1 0-1 0 0,-1 1 1 0 0,1-1-1 0 0,-1 0 1 0 0,1 0-1 0 0,0 0 1 0 0,-1 0-1 0 0,1 0 1 0 0,-1 1 0 0 0,1-1-1 0 0,0 0 1 0 0,-1-1-1 0 0,1 1 1 0 0,0 0-1 0 0,-1 0 1 0 0,1 0-1 0 0,-1 0 1 0 0,1 0-1 0 0,0-1 1 0 0,18-7 271 0 0,-9 0-184 0 0,-1 0-1 0 0,0-1 0 0 0,0 0 0 0 0,-1-1 0 0 0,9-13 0 0 0,-6 7 101 0 0,18-18 0 0 0,-27 32-167 0 0,0 0-1 0 0,0 1 1 0 0,0-1 0 0 0,0 0-1 0 0,0 1 1 0 0,1-1 0 0 0,-1 1-1 0 0,0-1 1 0 0,1 1-1 0 0,4-1 1 0 0,-6 1-29 0 0,0 1-1 0 0,1 0 0 0 0,-1 0 1 0 0,0 0-1 0 0,0 1 1 0 0,0-1-1 0 0,0 0 1 0 0,0 0-1 0 0,0 1 1 0 0,0-1-1 0 0,0 0 1 0 0,0 1-1 0 0,0-1 0 0 0,0 1 1 0 0,0-1-1 0 0,0 1 1 0 0,0 0-1 0 0,0-1 1 0 0,0 1-1 0 0,-1 0 1 0 0,1 0-1 0 0,0-1 1 0 0,0 1-1 0 0,-1 0 0 0 0,1 0 1 0 0,-1 0-1 0 0,1 0 1 0 0,-1 0-1 0 0,2 2 1 0 0,1 4 7 0 0,0 1 1 0 0,-1-1 0 0 0,1 1 0 0 0,-1 0-1 0 0,-1 0 1 0 0,1 0 0 0 0,-1 0 0 0 0,-1 10-1 0 0,-3 68 117 0 0,2-79-120 0 0,-21 267 725 0 0,22-258-693 0 0,2 32 0 0 0,-1-41-193 0 0,0-1 0 0 0,0 1-1 0 0,1 0 1 0 0,0 0 0 0 0,0 0-1 0 0,1-1 1 0 0,3 7 0 0 0,3-2-2308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5:44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727 121 4608 0 0,'0'0'208'0'0,"-11"-10"32"0"0,-59-50 5926 0 0,65 56-5858 0 0,2 1-45 0 0,-1 0-1 0 0,1 0 0 0 0,-1 1 0 0 0,1-1 0 0 0,-7-2 1 0 0,0-2 381 0 0,8 6-526 0 0,1-1 0 0 0,-1 1 0 0 0,0 0 0 0 0,1 0 0 0 0,-1 0 1 0 0,0 1-1 0 0,0-1 0 0 0,1 0 0 0 0,-1 1 0 0 0,-2-1 1 0 0,-12-4 891 0 0,14 4-822 0 0,0 0-1 0 0,-1 0 1 0 0,1 0 0 0 0,-1 1-1 0 0,1-1 1 0 0,-1 1 0 0 0,-3 0-1 0 0,-10 0 350 0 0,-22 5 0 0 0,-7 0-399 0 0,-2 0 84 0 0,-83 21 0 0 0,118-22-158 0 0,0 0-1 0 0,1 1 0 0 0,-1 1 0 0 0,1-1 1 0 0,0 2-1 0 0,1 0 0 0 0,-1 0 0 0 0,-8 10 1 0 0,8-8 16 0 0,0 2 1 0 0,1-1-1 0 0,0 2 1 0 0,1-1 0 0 0,-9 15-1 0 0,-32 65-38 0 0,49-89-41 0 0,-6 16-7 0 0,0 1 1 0 0,1-1-1 0 0,1 1 0 0 0,0 0 0 0 0,2 0 0 0 0,0 0 0 0 0,1 0 0 0 0,1 22 0 0 0,2-17 54 0 0,0 0-1 0 0,2 0 1 0 0,0-1 0 0 0,2 1-1 0 0,0-1 1 0 0,2 0 0 0 0,11 27-1 0 0,0-8 95 0 0,2-2-1 0 0,43 66 0 0 0,-57-99-122 0 0,0 1 1 0 0,0-1-1 0 0,1 0 0 0 0,0-1 0 0 0,0 1 0 0 0,1-2 0 0 0,0 1 0 0 0,0-1 0 0 0,0 0 0 0 0,0 0 0 0 0,1-1 0 0 0,0 0 1 0 0,0-1-1 0 0,0 0 0 0 0,10 2 0 0 0,6 0 168 0 0,0-1 0 0 0,1-2 0 0 0,-1 0-1 0 0,39-3 1 0 0,-41-1 86 0 0,0 0-1 0 0,43-12 0 0 0,45-20 295 0 0,84-51 843 0 0,-181 78-1278 0 0,0 0 1 0 0,0-1-1 0 0,-1-1 0 0 0,0 0 1 0 0,0-1-1 0 0,-1 0 1 0 0,-1-1-1 0 0,0 0 1 0 0,0-1-1 0 0,-1 0 1 0 0,-1-1-1 0 0,0 0 1 0 0,13-25-1 0 0,-15 22 10 0 0,-1 4 17 0 0,-1 0-1 0 0,0-1 0 0 0,-1 0 0 0 0,5-23 0 0 0,-6 21-53 0 0,-1 0-1 0 0,-1 0 1 0 0,-1 0-1 0 0,0 0 1 0 0,-3-22-1 0 0,0 13 56 0 0,-2-1 0 0 0,-1 1 0 0 0,0 0 0 0 0,-2 0 0 0 0,-1 1 0 0 0,-13-24 0 0 0,18 39-147 0 0,-1 0 0 0 0,0 0 1 0 0,-1 1-1 0 0,0 0 0 0 0,0 0 0 0 0,-1 0 0 0 0,1 1 1 0 0,-1 0-1 0 0,-1 1 0 0 0,1-1 0 0 0,-1 1 0 0 0,0 1 0 0 0,0-1 1 0 0,-1 2-1 0 0,1-1 0 0 0,-13-3 0 0 0,-36-12-13 0 0,-42-13 0 0 0,66 24 0 0 0,17 3 0 0 0,0 1 0 0 0,-1 0 0 0 0,1 2 0 0 0,-24-1 0 0 0,9 4-10 0 0,24 0-6 0 0,-1 0-1 0 0,0-1 1 0 0,1 0-1 0 0,-1 0 1 0 0,0-1-1 0 0,1 0 1 0 0,-1 0-1 0 0,1-1 1 0 0,-14-5-1 0 0,6-1-2694 0 0,13 7 1245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6:22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229 226 7688 0 0,'-1'0'13'0'0,"1"0"0"0"0,0 1 0 0 0,-1-1 0 0 0,1 0 0 0 0,0 1 0 0 0,-1-1 0 0 0,1 0 0 0 0,0 1 0 0 0,-1-1 0 0 0,1 0 0 0 0,-1 0 0 0 0,1 0 0 0 0,-1 1 1 0 0,1-1-1 0 0,0 0 0 0 0,-1 0 0 0 0,1 0 0 0 0,-1 0 0 0 0,1 0 0 0 0,-1 0 0 0 0,1 0 0 0 0,-1 0 0 0 0,1 0 0 0 0,-1 0 0 0 0,1 0 0 0 0,-1 0 0 0 0,1 0 0 0 0,-1 0 0 0 0,1 0 0 0 0,0 0 0 0 0,-1 0 0 0 0,1-1 1 0 0,-1 1-1 0 0,-22-10 282 0 0,11 4-218 0 0,2 3-77 0 0,0-1 0 0 0,0 0 0 0 0,-13-8 0 0 0,-18-8 0 0 0,29 15 2 0 0,6 3 40 0 0,0 0-1 0 0,-1 0 0 0 0,1 0 1 0 0,-1 1-1 0 0,1 0 0 0 0,-1 0 1 0 0,0 0-1 0 0,-13 2 6932 0 0,20-3-6812 0 0,1 1 0 0 0,0 0-1 0 0,0 0 1 0 0,0 0 0 0 0,0 0 0 0 0,0-1-1 0 0,0 1 1 0 0,3-1 0 0 0,14-3 410 0 0,1 1 0 0 0,-1 0 1 0 0,1 1-1 0 0,29 0 0 0 0,-10 1-505 0 0,-19 1 103 0 0,35 4 0 0 0,-2 0 25 0 0,510-25 1630 0 0,-23-7-533 0 0,-475 27-1040 0 0,170-17-659 0 0,-93 5 472 0 0,15-1 21 0 0,68-4 296 0 0,-103 14-278 0 0,-1 5 0 0 0,127 17 1 0 0,183 21-94 0 0,-155-37 447 0 0,-1-17 393 0 0,-17 1-390 0 0,-118 5-230 0 0,62 0 77 0 0,-199 10-307 0 0,21 0-5 0 0,0 0 0 0 0,39 7-1 0 0,-33-2-2987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6:27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50 12752 0 0,'-29'2'1252'0'0,"21"-1"-830"0"0,0-1 1 0 0,1 0-1 0 0,-1 0 0 0 0,0 0 1 0 0,-9-2-1 0 0,-4-1 5330 0 0,31 5-4884 0 0,17 1-500 0 0,0 0 1 0 0,0-2-1 0 0,31-3 0 0 0,111-7 699 0 0,-62 4-514 0 0,191-6-9 0 0,-103 6-428 0 0,-37-1-4 0 0,555-13 343 0 0,-190 27 890 0 0,136 12-145 0 0,-118-28-673 0 0,-274 0-150 0 0,-142 2-254 0 0,79 1 34 0 0,-188 6-158 0 0,23 5 0 0 0,-32-4 4 0 0,-1-1 0 0 0,0 1 0 0 0,9 4 1 0 0,-15-6-3 0 0,0 1 1 0 0,1-1 0 0 0,-1 0-1 0 0,0 1 1 0 0,0-1-1 0 0,1 0 1 0 0,-1 1 0 0 0,0-1-1 0 0,0 0 1 0 0,0 1 0 0 0,0-1-1 0 0,0 1 1 0 0,0-1-1 0 0,0 0 1 0 0,0 1 0 0 0,0-1-1 0 0,0 1 1 0 0,0-1-1 0 0,0 0 1 0 0,0 1 0 0 0,0-1-1 0 0,0 0 1 0 0,0 1 0 0 0,0-1-1 0 0,0 1 1 0 0,0-1-1 0 0,0 0 1 0 0,-1 1 0 0 0,-5 10-333 0 0,-13 0-2885 0 0,13-10 2001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6:31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3 323 6912 0 0,'0'0'622'0'0,"-2"-9"-290"0"0,4 3 636 0 0,1 1 0 0 0,0 0 0 0 0,0 0-1 0 0,1 0 1 0 0,-1 0 0 0 0,6-5 0 0 0,6-10 173 0 0,14-16 163 0 0,1 1 1 0 0,36-32-1 0 0,-22 23-589 0 0,-35 34-578 0 0,1 0 0 0 0,0 1-1 0 0,1 1 1 0 0,0-1 0 0 0,0 2 0 0 0,14-8-1 0 0,-24 15-135 0 0,-1 0 1 0 0,1-1-1 0 0,-1 1 0 0 0,1 0 0 0 0,0-1 0 0 0,-1 1 0 0 0,1 0 0 0 0,0 0 0 0 0,0 0 0 0 0,-1 0 1 0 0,1 0-1 0 0,0 0 0 0 0,-1 0 0 0 0,1 0 0 0 0,0 0 0 0 0,-1 0 0 0 0,1 0 0 0 0,0 0 1 0 0,0 0-1 0 0,0 1 0 0 0,0-1-8 0 0,-1 0-1 0 0,0 1 1 0 0,0-1 0 0 0,1 1 0 0 0,-1-1-1 0 0,0 1 1 0 0,0-1 0 0 0,1 0 0 0 0,-1 1-1 0 0,0-1 1 0 0,0 1 0 0 0,0-1 0 0 0,0 1 0 0 0,0-1-1 0 0,0 1 1 0 0,0-1 0 0 0,0 1 0 0 0,0-1-1 0 0,0 1 1 0 0,0-1 0 0 0,0 1 0 0 0,-1 4-17 0 0,0 0 0 0 0,-1-1 0 0 0,1 1-1 0 0,-4 5 1 0 0,-20 36 336 0 0,-3-2 0 0 0,-62 79 0 0 0,70-92-88 0 0,20-30 122 0 0,2-1-188 0 0,4-2-65 0 0,0 1 0 0 0,0-1 0 0 0,-1-1 0 0 0,1 1 0 0 0,0-1 0 0 0,-1 0 0 0 0,0 0 0 0 0,7-4 0 0 0,37-36 452 0 0,-18 15-503 0 0,-10 10 4 0 0,62-49 99 0 0,-67 55-85 0 0,1 1 1 0 0,0 1-1 0 0,22-10 0 0 0,-38 19-58 0 0,0 1 0 0 0,0-1 1 0 0,0 1-1 0 0,0-1 0 0 0,0 1 0 0 0,0 0 0 0 0,0-1 0 0 0,1 1 0 0 0,-1 0 0 0 0,0 0 0 0 0,0 0 0 0 0,0 0 0 0 0,0 0 0 0 0,0 0 1 0 0,1 0-1 0 0,-1 0 0 0 0,0 0 0 0 0,0 1 0 0 0,0-1 0 0 0,0 0 0 0 0,0 1 0 0 0,2 0 0 0 0,-2 0-1 0 0,0 0 0 0 0,-1 0-1 0 0,1 0 1 0 0,-1 0 0 0 0,1 0 0 0 0,-1 0-1 0 0,1 0 1 0 0,-1 1 0 0 0,1-1 0 0 0,-1 0-1 0 0,0 0 1 0 0,0 0 0 0 0,0 0-1 0 0,0 1 1 0 0,1-1 0 0 0,-2 0 0 0 0,1 0-1 0 0,0 0 1 0 0,0 1 0 0 0,0-1 0 0 0,-1 2-1 0 0,-1 5 2 0 0,0 0 0 0 0,0 0-1 0 0,-1-1 1 0 0,0 1 0 0 0,-8 14 0 0 0,-26 33 21 0 0,7-11-3 0 0,-31 44-43 0 0,-16 27-32 0 0,74-108 55 0 0,3-7 0 0 0,0 0 0 0 0,0 0 0 0 0,0 0 0 0 0,0 1 0 0 0,0-1 0 0 0,0 0 0 0 0,0 0 0 0 0,0 1 0 0 0,0-1 0 0 0,0 0 0 0 0,0 0 0 0 0,1 0 0 0 0,-1 1 0 0 0,0-1 0 0 0,0 0 0 0 0,0 0 0 0 0,0 0 0 0 0,0 0 0 0 0,0 1 0 0 0,0-1 0 0 0,0 0 0 0 0,1 0 0 0 0,-1 0 0 0 0,0 0 0 0 0,0 1 0 0 0,0-1 0 0 0,0 0 0 0 0,1 0 0 0 0,-1 0 0 0 0,0 0 0 0 0,0 0 0 0 0,0 0 0 0 0,1 0 0 0 0,-1 1 0 0 0,0-1 0 0 0,0 0 0 0 0,0 0 0 0 0,1 0 0 0 0,-1 0 0 0 0,0 0 0 0 0,0 0 0 0 0,0 0 0 0 0,1 0 0 0 0,-1 0 0 0 0,0 0 0 0 0,0 0 0 0 0,0 0 0 0 0,1 0 0 0 0,-1-1 0 0 0,0 1 0 0 0,0 0 0 0 0,0 0 0 0 0,1 0 0 0 0,-1 0 0 0 0,0 0 0 0 0,0 0 0 0 0,0 0 0 0 0,1-1 0 0 0,-1 1 0 0 0,0 0 0 0 0,0 0 0 0 0,0 0 0 0 0,0 0 0 0 0,25-13 47 0 0,-1-1 0 0 0,-1 0 0 0 0,-1-2 0 0 0,22-19 0 0 0,-2 2 14 0 0,49-39 92 0 0,-51 37 5 0 0,2 3 0 0 0,77-46 0 0 0,-115 76-107 0 0,0-1 1 0 0,1 1-1 0 0,0 1 0 0 0,-1-1 1 0 0,1 1-1 0 0,7-2 0 0 0,-11 3-59 0 0,0 0 0 0 0,0 0 1 0 0,0 0-1 0 0,0 0 0 0 0,0 0 0 0 0,0 0 0 0 0,0 0 0 0 0,0 0 0 0 0,0 0 0 0 0,-1 1 0 0 0,1-1 0 0 0,0 0 0 0 0,0 1 0 0 0,0-1 1 0 0,0 0-1 0 0,0 1 0 0 0,0-1 0 0 0,-1 1 0 0 0,1-1 0 0 0,0 1 0 0 0,0 0 0 0 0,-1-1 0 0 0,1 1 0 0 0,0 0 0 0 0,-1-1 0 0 0,1 1 1 0 0,-1 0-1 0 0,1 0 0 0 0,-1 0 0 0 0,1-1 0 0 0,-1 1 0 0 0,1 0 0 0 0,-1 0 0 0 0,0 0 0 0 0,0 0 0 0 0,1 0 0 0 0,-1 0 0 0 0,0 0 1 0 0,0 1-1 0 0,0 5 44 0 0,0 1 0 0 0,0-1 0 0 0,-1 1 1 0 0,0-1-1 0 0,0 1 0 0 0,-1-1 0 0 0,0 0 1 0 0,0 0-1 0 0,-4 8 0 0 0,-6 10-139 0 0,-16 27-1 0 0,12-24 311 0 0,8-16-104 0 0,-1 3-210 0 0,9-14 9 0 0,13-10 325 0 0,-9 5-193 0 0,95-80 80 0 0,-70 57-62 0 0,51-36-1 0 0,-75 60-51 0 0,26-19 6 0 0,64-31-1 0 0,-92 52-14 0 0,0-1 1 0 0,0 1-1 0 0,1 1 0 0 0,-1-1 1 0 0,0 0-1 0 0,0 1 0 0 0,0-1 1 0 0,1 1-1 0 0,-1 0 0 0 0,0 0 1 0 0,0 1-1 0 0,0-1 0 0 0,4 1 1 0 0,-5 0 3 0 0,-1-1 0 0 0,1 1 0 0 0,-1-1 1 0 0,1 1-1 0 0,-1 0 0 0 0,1-1 0 0 0,-1 1 1 0 0,0 0-1 0 0,1 0 0 0 0,-1 0 0 0 0,0 0 1 0 0,0 0-1 0 0,0 1 0 0 0,0-1 0 0 0,0 0 1 0 0,0 0-1 0 0,0 1 0 0 0,0-1 1 0 0,0 0-1 0 0,-1 1 0 0 0,1-1 0 0 0,0 1 1 0 0,-1-1-1 0 0,1 1 0 0 0,-1 0 0 0 0,0-1 1 0 0,0 1-1 0 0,1 1 0 0 0,-1 7 5 0 0,0 0-1 0 0,-1-1 1 0 0,0 1-1 0 0,0-1 1 0 0,-1 1-1 0 0,-4 13 1 0 0,-25 54 2 0 0,6-15 15 0 0,20-52 34 0 0,4-8-29 0 0,0 1 0 0 0,0-1 0 0 0,0 1 1 0 0,1-1-1 0 0,-1 1 0 0 0,1 0 0 0 0,-1 0 0 0 0,1-1 0 0 0,0 1 1 0 0,0 4-1 0 0,0-6-18 0 0,1-1 1 0 0,-1 1-1 0 0,0-1 1 0 0,0 0-1 0 0,1 1 1 0 0,-1-1-1 0 0,1 0 0 0 0,-1 1 1 0 0,0-1-1 0 0,1 0 1 0 0,-1 1-1 0 0,1-1 1 0 0,-1 0-1 0 0,1 0 1 0 0,-1 1-1 0 0,0-1 0 0 0,1 0 1 0 0,-1 0-1 0 0,1 0 1 0 0,-1 0-1 0 0,1 0 1 0 0,-1 0-1 0 0,1 0 1 0 0,-1 0-1 0 0,2 0 0 0 0,10 1 74 0 0,-6-2-42 0 0,0 0 0 0 0,-1-1 0 0 0,1 1 0 0 0,-1-1 0 0 0,1-1 0 0 0,-1 1 0 0 0,9-6 1 0 0,34-25 161 0 0,-30 18-162 0 0,-3 5-12 0 0,1 1 0 0 0,0 0 0 0 0,0 1 0 0 0,0 0 0 0 0,1 1 0 0 0,33-8 0 0 0,18 2-2977 0 0,-57 12 1391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6:3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57 134 9216 0 0,'-1'0'98'0'0,"0"-1"1"0"0,1 1 0 0 0,-1-1-1 0 0,0 1 1 0 0,1 0 0 0 0,-1-1-1 0 0,1 1 1 0 0,-1-1-1 0 0,0 0 1 0 0,1 1 0 0 0,0-1-1 0 0,-1 1 1 0 0,1-1 0 0 0,-1 0-1 0 0,1 1 1 0 0,0-1-1 0 0,-1 0 1 0 0,1 1 0 0 0,0-1-1 0 0,0 0 1 0 0,-1 0 0 0 0,1 1-1 0 0,0-1 1 0 0,0-1 0 0 0,1-22 1953 0 0,0 9-937 0 0,3-26 2177 0 0,-4 37-3048 0 0,1 1-1 0 0,0 0 1 0 0,-1 0 0 0 0,1 0 0 0 0,1 0 0 0 0,-1 1 0 0 0,0-1 0 0 0,1 0 0 0 0,-1 0-1 0 0,5-4 688 0 0,-4 23-522 0 0,-2-12-351 0 0,0 1 0 0 0,-1-1-1 0 0,1 1 1 0 0,-1-1-1 0 0,-1 7 1 0 0,-3 12 115 0 0,3-5-87 0 0,-1-1-1 0 0,0 1 1 0 0,-10 24 0 0 0,-4 24 34 0 0,16-64-92 0 0,-2 14 128 0 0,1 0 0 0 0,-1 31 0 0 0,3-43-165 0 0,0-1 1 0 0,0 0-1 0 0,1 1 0 0 0,-1-1 1 0 0,1 0-1 0 0,-1 0 0 0 0,1 1 1 0 0,0-1-1 0 0,0 0 0 0 0,1 0 1 0 0,-1 0-1 0 0,1 0 1 0 0,-1 0-1 0 0,1 0 0 0 0,0 0 1 0 0,0-1-1 0 0,0 1 0 0 0,1-1 1 0 0,-1 1-1 0 0,5 3 0 0 0,-4-5 23 0 0,0 1-1 0 0,0-1 1 0 0,1 0-1 0 0,-1 0 1 0 0,0 0-1 0 0,1-1 1 0 0,-1 1-1 0 0,1-1 1 0 0,-1 1-1 0 0,0-1 1 0 0,6-1-1 0 0,41-6 144 0 0,-37 5-156 0 0,38-12 109 0 0,-42 11 117 0 0,0 0 0 0 0,0 0 0 0 0,0 1 0 0 0,0 1 0 0 0,1-1 1 0 0,-1 1-1 0 0,13 1 0 0 0,-20 0-196 0 0,1 0 0 0 0,-1 0-1 0 0,0 1 1 0 0,0-1 0 0 0,1 1 0 0 0,-1-1 0 0 0,0 1 0 0 0,0 0-1 0 0,0 0 1 0 0,1 0 0 0 0,-1 0 0 0 0,2 2 0 0 0,-3-2-11 0 0,0 0-1 0 0,-1 0 1 0 0,1 0 0 0 0,0 0-1 0 0,-1 0 1 0 0,1 0 0 0 0,0 0 0 0 0,-1 0-1 0 0,1 0 1 0 0,-1 0 0 0 0,0 1-1 0 0,1-1 1 0 0,-1 0 0 0 0,0 0 0 0 0,0 0-1 0 0,0 1 1 0 0,0-1 0 0 0,0 0-1 0 0,0 0 1 0 0,0 0 0 0 0,0 1 0 0 0,0-1-1 0 0,0 0 1 0 0,-1 0 0 0 0,1 0 0 0 0,-2 3-1 0 0,-1 5 30 0 0,-1 0 0 0 0,-1 0 0 0 0,0-1 1 0 0,0 1-1 0 0,-1-1 0 0 0,0 0 0 0 0,0-1 0 0 0,-1 1 0 0 0,1-1 0 0 0,-2 0 0 0 0,-13 9 0 0 0,13-10-6 0 0,-1 0-1 0 0,0-1 1 0 0,0 1 0 0 0,0-2-1 0 0,-1 0 1 0 0,0 0-1 0 0,1-1 1 0 0,-1 0-1 0 0,-1 0 1 0 0,1-1 0 0 0,-12 1-1 0 0,12-3-229 0 0,1 0-1 0 0,-1-1 1 0 0,-17-3 0 0 0,23 3 77 0 0,-1 0 1 0 0,0 0 0 0 0,1-1 0 0 0,-1 1 0 0 0,1-1 0 0 0,-1 0-1 0 0,1-1 1 0 0,0 1 0 0 0,-6-5 0 0 0,9 5-73 0 0,0 1 0 0 0,0 0 0 0 0,0-1 0 0 0,0 1 0 0 0,0-1 0 0 0,0 1-1 0 0,0-1 1 0 0,1 1 0 0 0,-1-1 0 0 0,0 1 0 0 0,1-1 0 0 0,-1 0 0 0 0,1 1 0 0 0,0-1 0 0 0,0 0 0 0 0,0 0 0 0 0,0 1 0 0 0,0-1 0 0 0,0 0 0 0 0,0 1 0 0 0,0-1 0 0 0,1 0-1 0 0,-1 1 1 0 0,0-1 0 0 0,1 0 0 0 0,0 1 0 0 0,-1-1 0 0 0,2-1 0 0 0,6-12-1425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6:32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8752 0 0,'0'0'1100'0'0,"0"6"2602"0"0,-1-4-3474 0 0,0 0 0 0 0,-1-1 0 0 0,1 1 0 0 0,0 0 0 0 0,0 0 0 0 0,-1-1-1 0 0,1 1 1 0 0,-1-1 0 0 0,1 0 0 0 0,-1 1 0 0 0,0-1 0 0 0,1 0 0 0 0,-1 0 0 0 0,0 0 0 0 0,-3 1-1 0 0,-13 10 642 0 0,-4 4-390 0 0,17-12-388 0 0,0-1 1 0 0,0 1 0 0 0,0 0-1 0 0,-4 5 1 0 0,-3 5 66 0 0,5-8-74 0 0,1 1 0 0 0,1 0 0 0 0,-1 1 0 0 0,-6 10-1 0 0,-1 6 121 0 0,-12 22 231 0 0,23-41-321 0 0,0-1 1 0 0,0 1-1 0 0,1 0 0 0 0,0 0 1 0 0,-1 0-1 0 0,2 0 0 0 0,-2 7 1 0 0,2-10 939 0 0,3-2-959 0 0,-1-1-1 0 0,1 1 1 0 0,-1-1-1 0 0,1 1 1 0 0,-1-1-1 0 0,0 0 1 0 0,1 0-1 0 0,-1 0 1 0 0,0 0-1 0 0,0 0 1 0 0,0 0-1 0 0,0-1 1 0 0,0 1-1 0 0,0-1 1 0 0,0 0-1 0 0,3-3 0 0 0,2-3 139 0 0,0-1 0 0 0,8-14 0 0 0,-4 6-2 0 0,-2 3-27 0 0,-5 9-113 0 0,-1 0-1 0 0,1-1 0 0 0,-1 1 1 0 0,1 1-1 0 0,1-1 0 0 0,-1 1 1 0 0,6-5-1 0 0,-10 9-82 0 0,1 0 1 0 0,-1-1 0 0 0,0 1-1 0 0,0 0 1 0 0,1 0-1 0 0,-1 0 1 0 0,0 0-1 0 0,0 0 1 0 0,1 0-1 0 0,-1 0 1 0 0,0-1 0 0 0,0 1-1 0 0,1 0 1 0 0,-1 0-1 0 0,0 0 1 0 0,0 0-1 0 0,1 0 1 0 0,-1 0 0 0 0,0 0-1 0 0,1 0 1 0 0,-1 0-1 0 0,0 1 1 0 0,0-1-1 0 0,1 0 1 0 0,-1 0-1 0 0,0 0 1 0 0,0 0 0 0 0,1 0-1 0 0,-1 0 1 0 0,0 0-1 0 0,0 1 1 0 0,0-1-1 0 0,1 0 1 0 0,-1 1-1 0 0,5 11 95 0 0,-2 23-218 0 0,-3-26 48 0 0,1 2-36 0 0,-1-4 106 0 0,1 1 0 0 0,0-1-1 0 0,0 0 1 0 0,0 0 0 0 0,4 11-1 0 0,-4-16-98 0 0,-1-1 0 0 0,1 0 0 0 0,0 1 0 0 0,-1-1 0 0 0,1 0 0 0 0,0 0 0 0 0,0 0 0 0 0,0 0 0 0 0,0 0 0 0 0,0 0 0 0 0,0 0 0 0 0,0 0-1 0 0,0 0 1 0 0,0 0 0 0 0,0 0 0 0 0,0-1 0 0 0,1 1 0 0 0,-1-1 0 0 0,0 1 0 0 0,1-1 0 0 0,-1 1 0 0 0,0-1 0 0 0,1 1 0 0 0,-1-1 0 0 0,0 0-1 0 0,1 0 1 0 0,-1 0 0 0 0,1 0 0 0 0,-1 0 0 0 0,0 0 0 0 0,1 0 0 0 0,-1-1 0 0 0,1 1 0 0 0,-1 0 0 0 0,3-2 0 0 0,24-10-3972 0 0,-12 2-2753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6:3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103 171 8752 0 0,'0'0'793'0'0,"-6"7"-634"0"0,-16 15 2287 0 0,12-13-283 0 0,2 0 0 0 0,-11 14 0 0 0,12-13-1499 0 0,1-1 0 0 0,-10 21-1 0 0,15-26-590 0 0,-1 0 0 0 0,1 0-1 0 0,-1 0 1 0 0,1 0-1 0 0,1 0 1 0 0,-1 1-1 0 0,0-1 1 0 0,1 0-1 0 0,0 0 1 0 0,0 1-1 0 0,1 4 1 0 0,-1-7-70 0 0,0-1 0 0 0,1 0 0 0 0,-1 0 0 0 0,0 0 0 0 0,1 0 0 0 0,-1 0 0 0 0,1 1 0 0 0,-1-1 1 0 0,1 0-1 0 0,0 0 0 0 0,-1 0 0 0 0,1 0 0 0 0,0-1 0 0 0,0 1 0 0 0,0 0 0 0 0,-1 0 0 0 0,1 0 0 0 0,0-1 0 0 0,0 1 1 0 0,0 0-1 0 0,0-1 0 0 0,0 1 0 0 0,0-1 0 0 0,1 1 0 0 0,-1-1 0 0 0,0 0 0 0 0,0 1 0 0 0,0-1 0 0 0,0 0 0 0 0,0 0 1 0 0,1 0-1 0 0,-1 1 0 0 0,0-2 0 0 0,0 1 0 0 0,0 0 0 0 0,1 0 0 0 0,-1 0 0 0 0,0 0 0 0 0,1-1 0 0 0,4 0-86 0 0,0-1-1 0 0,0 0 0 0 0,-1 0 0 0 0,1-1 1 0 0,-1 1-1 0 0,8-6 0 0 0,-6 4-551 0 0,0-2 1 0 0,0 1-1 0 0,8-8 0 0 0,6-9-6112 0 0</inkml:trace>
  <inkml:trace contextRef="#ctx0" brushRef="#br0" timeOffset="1">319 11 5064 0 0,'-9'-10'8556'0'0,"6"11"-8044"0"0,1 1 0 0 0,0 0 0 0 0,0 0 0 0 0,0 0 0 0 0,0 0 0 0 0,1 0 0 0 0,-1 0 0 0 0,0 0 0 0 0,1 0 0 0 0,0 1 1 0 0,-2 2-1 0 0,-12 31 611 0 0,14-34-966 0 0,-2 6 252 0 0,1 0 1 0 0,0 1 0 0 0,0-1 0 0 0,1 1 0 0 0,0 14-1 0 0,1-22-334 0 0,0 0-1 0 0,0 1 1 0 0,0-1-1 0 0,0 0 0 0 0,0 1 1 0 0,1-1-1 0 0,-1 0 1 0 0,1 1-1 0 0,-1-1 1 0 0,1 0-1 0 0,-1 1 0 0 0,1-1 1 0 0,0 0-1 0 0,-1 0 1 0 0,1 0-1 0 0,0 0 1 0 0,0 0-1 0 0,1 2 0 0 0,2-1 172 0 0,-1 0-1 0 0,0 0 0 0 0,0 0 0 0 0,1 0 0 0 0,4 1 1 0 0,7 4-53 0 0,-13-6-184 0 0,-1 0 0 0 0,0 1 0 0 0,1-1 0 0 0,-1 0 0 0 0,0 0-1 0 0,0 1 1 0 0,1-1 0 0 0,-1 1 0 0 0,0-1 0 0 0,-1 1 0 0 0,1-1 0 0 0,0 1 0 0 0,0-1 0 0 0,-1 1 0 0 0,1 0 0 0 0,-1-1 0 0 0,1 1 0 0 0,0 3 0 0 0,1 34-129 0 0,-2-32 34 0 0,-6 70-3350 0 0,5-54 2149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6:3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33 145 8840 0 0,'-3'-2'465'0'0,"0"-1"1"0"0,-1 1 0 0 0,1 0-1 0 0,-1 0 1 0 0,0 0 0 0 0,-7-1 8370 0 0,42 14-8257 0 0,-1-4 61 0 0,0-2 0 0 0,0 0 0 0 0,1-3 0 0 0,58-1 0 0 0,125-22 786 0 0,-164 14-1168 0 0,71-17 169 0 0,-44 6-180 0 0,115-28 213 0 0,-120 27-376 0 0,-46 12-21 0 0,-13 3 19 0 0,0 0-1 0 0,0 1 1 0 0,0 1-1 0 0,0 0 1 0 0,25 0-1 0 0,-36 2-74 0 0,0 0-1 0 0,0 1 1 0 0,0-1 0 0 0,0 1-1 0 0,0 0 1 0 0,0 0-1 0 0,0-1 1 0 0,0 1 0 0 0,2 2-1 0 0,-4-3-27 0 0,1 1-1 0 0,-1-1 1 0 0,1 0-1 0 0,-1 1 0 0 0,1-1 1 0 0,-1 0-1 0 0,1 1 1 0 0,-1-1-1 0 0,0 1 0 0 0,1-1 1 0 0,-1 0-1 0 0,0 1 1 0 0,0-1-1 0 0,1 1 0 0 0,-1-1 1 0 0,0 1-1 0 0,0 0 1 0 0,0-1-1 0 0,1 1 0 0 0,-1-1 1 0 0,0 1-1 0 0,0-1 1 0 0,0 1-1 0 0,0-1 0 0 0,0 1 1 0 0,0-1-1 0 0,0 1 1 0 0,0 0-1 0 0,-1-1 0 0 0,1 1 1 0 0,0-1-1 0 0,0 1 0 0 0,0-1 1 0 0,0 1-1 0 0,-1-1 1 0 0,1 1-1 0 0,-1 0 1 0 0,-3 8-785 0 0,0-1-1929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6:35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34 117 10368 0 0,'-16'-3'1080'0'0,"-1"-9"5279"0"0,37 4-3384 0 0,1 7-2410 0 0,0 1 1 0 0,0 0-1 0 0,0 1 0 0 0,35 7 0 0 0,20 2 133 0 0,49-4 328 0 0,171-14 0 0 0,220-13 771 0 0,-232 14-1113 0 0,-143 3-448 0 0,116-7 672 0 0,-250 11-893 0 0,77-7 445 0 0,98-21 1 0 0,-159 20-461 0 0,-18 6 0 0 0,-5-3 11 0 0,-1 4-115 0 0,0-1 1 0 0,0 1-1 0 0,0 0 0 0 0,0 0 1 0 0,0 0-1 0 0,0 0 1 0 0,0 0-1 0 0,-1 0 0 0 0,1 0 1 0 0,0 0-1 0 0,-1 0 1 0 0,1 1-1 0 0,0-1 1 0 0,-1 0-1 0 0,1 1 0 0 0,-1-1 1 0 0,1 1-1 0 0,-1 0 1 0 0,1 0-1 0 0,-1-1 0 0 0,0 1 1 0 0,1 0-1 0 0,-1 0 1 0 0,1 0-1 0 0,-1 0 1 0 0,1 1-1 0 0,-1-1 0 0 0,-1 1 1 0 0,-3 1-1494 0 0,-2 1-61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2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27 225 9904 0 0,'0'0'897'0'0,"-6"3"-722"0"0,5-2-99 0 0,-1-1 1 0 0,1 1 0 0 0,0-1 0 0 0,-1 1 0 0 0,1-1-1 0 0,-1 0 1 0 0,1 0 0 0 0,0 0 0 0 0,-1 0-1 0 0,1 0 1 0 0,-4-1 2818 0 0,5 1-2776 0 0,0 0 0 0 0,0-1 0 0 0,0 1 0 0 0,0 0 0 0 0,0 0 0 0 0,0 0 0 0 0,0 0 1 0 0,0-1-1 0 0,0 1 0 0 0,0 0 0 0 0,0 0 0 0 0,0 0 0 0 0,1-2 1666 0 0,-1 2-1666 0 0,5-3 207 0 0,0 1 0 0 0,1-1 0 0 0,-1 1-1 0 0,1 1 1 0 0,-1-1 0 0 0,1 1-1 0 0,9-1 1 0 0,41 0 260 0 0,-1 1-326 0 0,0-3 0 0 0,-1-2 0 0 0,75-17 0 0 0,-103 17-196 0 0,-7 2-64 0 0,33-11 0 0 0,-47 13 10 0 0,-1 0 0 0 0,0 0 0 0 0,0 0 1 0 0,0 0-1 0 0,0 0 0 0 0,0-1 0 0 0,0 0 0 0 0,-1 0 1 0 0,1 0-1 0 0,-1 0 0 0 0,0 0 0 0 0,5-8 0 0 0,-7 9-3 0 0,0 1-1 0 0,-1 0 0 0 0,1 0 1 0 0,-1-1-1 0 0,0 1 0 0 0,1 0 0 0 0,-1-1 1 0 0,0 1-1 0 0,0-1 0 0 0,0 1 1 0 0,0 0-1 0 0,0-1 0 0 0,0 1 1 0 0,-1-1-1 0 0,1 1 0 0 0,0 0 1 0 0,-1-1-1 0 0,1 1 0 0 0,-1 0 1 0 0,1 0-1 0 0,-1-1 0 0 0,1 1 0 0 0,-1 0 1 0 0,0 0-1 0 0,0 0 0 0 0,0 0 1 0 0,0-1-1 0 0,-1 0 0 0 0,-1-1 15 0 0,-1 0 0 0 0,1-1-1 0 0,-1 1 1 0 0,0 1-1 0 0,1-1 1 0 0,-1 1 0 0 0,-6-3-1 0 0,-12-4 25 0 0,-33-8-1 0 0,-1 0 42 0 0,55 17 603 0 0,8 2-635 0 0,0-1-1 0 0,0 1 1 0 0,1-1-1 0 0,-1 0 1 0 0,0-1-1 0 0,1 1 0 0 0,-1-1 1 0 0,12-2-1 0 0,5 1 37 0 0,36-2 29 0 0,-38 1 13 0 0,-1 1 0 0 0,40 4 0 0 0,-60-3-125 0 0,0 0 0 0 0,1 0 1 0 0,-1 0-1 0 0,0 0 1 0 0,0 1-1 0 0,1-1 0 0 0,-1 0 1 0 0,0 1-1 0 0,0-1 1 0 0,0 1-1 0 0,1-1 0 0 0,-1 1 1 0 0,0-1-1 0 0,0 1 1 0 0,0 0-1 0 0,0 0 1 0 0,0 0-1 0 0,0-1 0 0 0,0 1 1 0 0,0 0-1 0 0,-1 0 1 0 0,1 0-1 0 0,0 0 0 0 0,0 0 1 0 0,-1 1-1 0 0,1-1 1 0 0,-1 0-1 0 0,1 0 0 0 0,-1 0 1 0 0,1 0-1 0 0,-1 1 1 0 0,0-1-1 0 0,0 0 1 0 0,1 1-1 0 0,-1-1 0 0 0,0 0 1 0 0,0 0-1 0 0,0 1 1 0 0,0-1-1 0 0,-1 0 0 0 0,1 0 1 0 0,0 1-1 0 0,0-1 1 0 0,-2 2-1 0 0,-1 5 33 0 0,0 0 1 0 0,-1 0-1 0 0,0 0 1 0 0,0-1-1 0 0,-6 9 1 0 0,-10 9 268 0 0,-31 34-1 0 0,25-30-2134 0 0,1 0-4184 0 0,12-11-1832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6:3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102 163 13824 0 0,'-5'-2'166'0'0,"-1"1"0"0"0,1 0 1 0 0,0 0-1 0 0,-1 1 1 0 0,1-1-1 0 0,-1 1 0 0 0,1 0 1 0 0,-1 1-1 0 0,-9 1 1 0 0,-22-1 8028 0 0,44-3-7015 0 0,63-15-108 0 0,1 3-1 0 0,77-4 1 0 0,-13 0-438 0 0,-63 7-374 0 0,109-18 217 0 0,85-11-128 0 0,-82 28-220 0 0,-174 13-683 0 0,0 0 0 0 0,0 1 0 0 0,0 0-1 0 0,0 0 1 0 0,-1 1 0 0 0,1 0 0 0 0,11 6 0 0 0,-15-7-1005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7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1 301 10800 0 0,'2'0'241'0'0,"99"1"481"0"0,230-8 2369 0 0,249-19-1044 0 0,-65 39-95 0 0,-1 24-593 0 0,184 9-689 0 0,750-65-217 0 0,-1138 1-196 0 0,1062-76 1358 0 0,-830 50-1244 0 0,-363 30-310 0 0,63-2 61 0 0,142-13 348 0 0,-157 10-346 0 0,196-22 40 0 0,-56-20-1088 0 0,-325 51 256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7:1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99 5064 0 0,'-17'-8'637'0'0,"12"6"296"0"0,1 0 0 0 0,0 1 0 0 0,0-1 1 0 0,1-1-1 0 0,-1 1 0 0 0,0-1 0 0 0,-4-4 1787 0 0,8 7-2571 0 0,0 0 0 0 0,0-1 0 0 0,0 1 0 0 0,0 0 0 0 0,0 0 0 0 0,0 0-1 0 0,0-3 2086 0 0,1 3-2085 0 0,6-6 1626 0 0,9 0-815 0 0,20 0 1379 0 0,71-2 1 0 0,-102 8-2250 0 0,185 1 2041 0 0,18 0-1065 0 0,-174-3-992 0 0,110-4 801 0 0,-105 6-557 0 0,67 10-1 0 0,-86-6-397 0 0,-13-3 61 0 0,-6-1-169 0 0,0-1 0 0 0,0 1 0 0 0,-1 0 0 0 0,1 0 0 0 0,0-1 0 0 0,0 1 0 0 0,0 0 0 0 0,0-1 0 0 0,-1 1 0 0 0,1-1-1 0 0,0 1 1 0 0,0-1 0 0 0,-1 1 0 0 0,1-1 0 0 0,0 1 0 0 0,-1-1 0 0 0,1 0 0 0 0,-1 1 0 0 0,1-1 0 0 0,-1 0 0 0 0,1 0 0 0 0,-1 1-1 0 0,1-1 1 0 0,-1 0 0 0 0,1-1 0 0 0,4-19-4633 0 0,-5 10-3000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7:1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10336 0 0,'0'0'792'0'0,"-1"0"-552"0"0,0-1-74 0 0,1 1 0 0 0,-1-1 0 0 0,0 1 0 0 0,1-1 1 0 0,-1 1-1 0 0,0-1 0 0 0,1 0 0 0 0,-1 1 0 0 0,1-1 1 0 0,-1 0-1 0 0,1 1 0 0 0,0-1 0 0 0,-1 0 0 0 0,1 0 1 0 0,0 1-1 0 0,-1-1 0 0 0,1 0 0 0 0,0 0 0 0 0,0 0 1 0 0,0 0-1 0 0,-1 0 0 0 0,1 1 0 0 0,1-4 1563 0 0,5-3 1225 0 0,-3 6-2831 0 0,1 0 0 0 0,0 0 0 0 0,0 1 0 0 0,0-1 0 0 0,0 1 0 0 0,0 0 0 0 0,0 0 0 0 0,-1 1 0 0 0,1-1 0 0 0,0 1 0 0 0,7 2 0 0 0,9 1 399 0 0,51 7 310 0 0,85 8 1259 0 0,-101-19-1590 0 0,0-2 1 0 0,0-3-1 0 0,78-17 0 0 0,-126 21-930 0 0,0-1 683 0 0,1 1 0 0 0,0 0 0 0 0,12 0 0 0 0,0 5-2162 0 0,-19-3 1306 0 0,1-1 1 0 0,-1 1 0 0 0,0 0 0 0 0,1 0 0 0 0,-1 0-1 0 0,0 0 1 0 0,0 0 0 0 0,0 0 0 0 0,0 0 0 0 0,0 1 0 0 0,1 1-1 0 0,4 6-7261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7:2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55 14048 0 0,'0'0'12'0'0,"0"0"0"0"0,0-1 0 0 0,0 1 0 0 0,0 0 0 0 0,0 0 0 0 0,0-1 0 0 0,0 1 0 0 0,0 0 0 0 0,0 0 0 0 0,-1-1 0 0 0,1 1 0 0 0,0 0 0 0 0,0 0 1 0 0,0-1-1 0 0,0 1 0 0 0,0 0 0 0 0,-1 0 0 0 0,1 0 0 0 0,-8-6 7222 0 0,27 6-5958 0 0,117 0 2432 0 0,53-12-1319 0 0,-129 6-2033 0 0,39-3-60 0 0,90-7 804 0 0,-130 14-767 0 0,71 7 1 0 0,-70-2-395 0 0,-34-2-101 0 0,52 7 0 0 0,15 17-5383 0 0,-69-17 3803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7:24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10160 0 0,'0'0'2761'0'0,"14"7"-1284"0"0,17 0 9 0 0,39 8-91 0 0,133-4 301 0 0,170-28 788 0 0,-238 9-1808 0 0,280-16 639 0 0,434-27-438 0 0,-611 34-659 0 0,261-14 48 0 0,-114 19-180 0 0,-293 8-70 0 0,-50 2-1640 0 0,-1 1-3890 0 0,-1 1-2125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7:28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11144 0 0,'0'0'1008'0'0,"4"-7"-808"0"0,0 5-58 0 0,0 0-1 0 0,0 1 1 0 0,0-1 0 0 0,0 1 0 0 0,0-1 0 0 0,0 1 0 0 0,0 1 0 0 0,8-2 0 0 0,-12 2-138 0 0,45-4 1366 0 0,58 2 0 0 0,-31 1-416 0 0,197 5 1116 0 0,-147 0-1529 0 0,-54-3-302 0 0,228 0 871 0 0,-228-5-826 0 0,274-18 1080 0 0,-205 8-308 0 0,1 7 0 0 0,162 11 0 0 0,-118 16-74 0 0,-166-16-955 0 0,-12-3 10 0 0,1 0 0 0 0,0 0-1 0 0,0-1 1 0 0,0 1 0 0 0,6-1-1 0 0,-10 0 119 0 0,-13-6 20 0 0,-4 0-1143 0 0,5 2-5605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7:2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118 137 6448 0 0,'-7'-2'669'0'0,"-16"-4"9"0"0,10 3 1288 0 0,0 0 0 0 0,0-1 0 0 0,1 0 0 0 0,0-1 0 0 0,-13-7 1476 0 0,32 11-2551 0 0,148-12 1394 0 0,-70 9-1833 0 0,169-17-78 0 0,555-28 1380 0 0,-244 42-1690 0 0,-235 4-53 0 0,-288 5-534 0 0,62 9 1 0 0,-75-6-100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0:48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69 8520 0 0,'-48'-15'1082'0'0,"41"13"127"0"0,1-1-1 0 0,-1 0 0 0 0,1-1 1 0 0,0 1-1 0 0,0-1 0 0 0,-9-9 3138 0 0,30 10-3045 0 0,-13 3-1276 0 0,-1 0 0 0 0,1-1 0 0 0,-1 1 0 0 0,1 0 0 0 0,-1 0-1 0 0,1-1 1 0 0,-1 1 0 0 0,1 0 0 0 0,-1 1 0 0 0,0-1 0 0 0,1 0 0 0 0,-1 0-1 0 0,3 1 1 0 0,83 31 1490 0 0,-53-17-1161 0 0,1-3-1 0 0,0-1 1 0 0,62 11 0 0 0,-7-14 450 0 0,115-5 0 0 0,-21-18-27 0 0,-131 10-639 0 0,226-37 492 0 0,-156 22-358 0 0,-116 18-249 0 0,0 1 1 0 0,-1-1-1 0 0,1 0 1 0 0,8-4-1 0 0,-12 4-12 0 0,-2 1 42 0 0,-15-18-726 0 0,8 15-1706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11 287 10592 0 0,'0'0'818'0'0,"-11"10"5539"0"0,13-8-6226 0 0,1-1-1 0 0,-1 0 1 0 0,0 0-1 0 0,0 0 0 0 0,1 0 1 0 0,-1 0-1 0 0,1 0 0 0 0,-1-1 1 0 0,1 1-1 0 0,-1-1 1 0 0,1 1-1 0 0,-1-1 0 0 0,1 0 1 0 0,-1 0-1 0 0,1 0 0 0 0,3-1 1 0 0,8-2 48 0 0,-1 0-1 0 0,12-4 1 0 0,-8 2 28 0 0,12-5 44 0 0,1-2-1 0 0,38-20 0 0 0,18-8-201 0 0,-36 19 10 0 0,59-22 401 0 0,61-16-327 0 0,-165 57-162 0 0,-2 1-48 0 0,0 0 0 0 0,0 0-1 0 0,0 0 1 0 0,-1 0-1 0 0,1-1 1 0 0,2-1 0 0 0,-4 2 233 0 0,-4-9 681 0 0,0 7-822 0 0,1 1 0 0 0,-1-1-1 0 0,0 1 1 0 0,0 0 0 0 0,0 0 0 0 0,0 0-1 0 0,0 0 1 0 0,0 1 0 0 0,0-1 0 0 0,-7-1-1 0 0,-38-8 116 0 0,23 6-105 0 0,11 2 187 0 0,0 1 0 0 0,0 0 0 0 0,-26 1 1511 0 0,42 1-1591 0 0,9 3-109 0 0,0 0-1 0 0,0-1 1 0 0,1-1 0 0 0,-1 0 0 0 0,16 0-1 0 0,9 0-3 0 0,-19-1 154 0 0,-13 0-137 0 0,-1 0 1 0 0,1 0 0 0 0,-1 0-1 0 0,1 0 1 0 0,0 1-1 0 0,-1-1 1 0 0,4 2-1 0 0,-6-1-25 0 0,0-1-1 0 0,0 1 1 0 0,0-1-1 0 0,0 1 1 0 0,0 0-1 0 0,0-1 1 0 0,0 1-1 0 0,0 0 1 0 0,-1 0-1 0 0,1 0 1 0 0,0 0-1 0 0,0 0 1 0 0,-1 0-1 0 0,1 0 1 0 0,-1 0 0 0 0,1 0-1 0 0,-1 0 1 0 0,1 0-1 0 0,-1 0 1 0 0,0 0-1 0 0,0 0 1 0 0,1 0-1 0 0,-1 0 1 0 0,0 0-1 0 0,0 1 1 0 0,0-1-1 0 0,0 2 1 0 0,-1 3 14 0 0,1 1 0 0 0,-1 0 1 0 0,0-1-1 0 0,-1 1 1 0 0,1-1-1 0 0,-1 0 1 0 0,-1 1-1 0 0,-3 6 0 0 0,-4 6-22 0 0,-14 21 0 0 0,-4 6-2965 0 0,22-36-5571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3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9848 0 0,'0'0'4856'0'0,"9"-1"-3604"0"0,11-2-97 0 0,1-1 1 0 0,-1-1 0 0 0,0-1-1 0 0,23-10 1 0 0,-4 2-459 0 0,26-12 279 0 0,49-17-872 0 0,-82 32-15 0 0,1-1-1 0 0,-1-1 1 0 0,38-23 0 0 0,-68 34-72 0 0,0 1 0 0 0,0-1 0 0 0,0 1 0 0 0,0-1 0 0 0,0 0 0 0 0,-1 0 0 0 0,1 0 0 0 0,-1 0 0 0 0,1 0 0 0 0,-1 0 0 0 0,0 0 0 0 0,1 0 0 0 0,-1-1 0 0 0,0 1 0 0 0,-1 0 0 0 0,2-3 0 0 0,-4 3 7 0 0,1 0 0 0 0,-1 0-1 0 0,1 1 1 0 0,-1-1 0 0 0,0 1-1 0 0,0 0 1 0 0,0-1 0 0 0,0 1-1 0 0,0 0 1 0 0,0 0 0 0 0,-4-1-1 0 0,-5-2-4 0 0,-1 0 0 0 0,0 1 0 0 0,0 1 0 0 0,0 0 0 0 0,0 0 0 0 0,0 1 0 0 0,0 1 0 0 0,-1 0-1 0 0,1 1 1 0 0,-14 2 0 0 0,22-2-59 0 0,-3 0 57 0 0,1 0-1 0 0,-1 0 1 0 0,1 0-1 0 0,-8 4 1 0 0,13-5-246 0 0,3 1 316 0 0,-1 0 0 0 0,0 0 1 0 0,1 0-1 0 0,-1 0 0 0 0,1-1 0 0 0,0 1 1 0 0,-1-1-1 0 0,1 1 0 0 0,-1-1 1 0 0,4 1-1 0 0,-3 0-58 0 0,14 3 7 0 0,0 0-1 0 0,1-1 1 0 0,0-1 0 0 0,0 0 0 0 0,0-1-1 0 0,-1-1 1 0 0,1 0 0 0 0,0-2-1 0 0,31-5 1 0 0,-39 5 65 0 0,11-3 172 0 0,-19 4-219 0 0,-12 14-462 0 0,-8 6 831 0 0,-32 24 0 0 0,14-13-1798 0 0,26-20 604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3:4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32 4608 0 0,'-3'-12'448'0'0,"3"10"-341"0"0,-1 1 1 0 0,1 0-1 0 0,-1 0 1 0 0,1 0-1 0 0,-1 0 1 0 0,1-1-1 0 0,-1 1 1 0 0,0 0-1 0 0,0 0 1 0 0,0 0-1 0 0,0 0 1 0 0,0 1-1 0 0,0-1 1 0 0,0 0-1 0 0,0 0 1 0 0,0 1-1 0 0,-2-2 1 0 0,2 2 122 0 0,0-1 0 0 0,0 1 1 0 0,0 0-1 0 0,0 0 0 0 0,0 0 1 0 0,0 0-1 0 0,0 0 0 0 0,0 0 1 0 0,0 1-1 0 0,1-1 0 0 0,-1 0 1 0 0,0 0-1 0 0,0 1 0 0 0,0-1 1 0 0,0 0-1 0 0,0 1 0 0 0,0-1 0 0 0,0 2 1 0 0,-4 1 1020 0 0,1 1 0 0 0,-1 0 0 0 0,1 0 0 0 0,0 0 0 0 0,-5 9 0 0 0,7-10-1082 0 0,-13 18 119 0 0,2 0-1 0 0,0 1 1 0 0,1 1 0 0 0,2 0-1 0 0,0 0 1 0 0,2 1-1 0 0,0 1 1 0 0,2-1 0 0 0,0 1-1 0 0,-3 45 1 0 0,9-62-132 0 0,0 0 0 0 0,1 0 1 0 0,0 0-1 0 0,0 0 0 0 0,0 0 0 0 0,6 15 0 0 0,-6-21-137 0 0,-1-1 0 0 0,1 0 0 0 0,-1 0 0 0 0,1 1-1 0 0,-1-1 1 0 0,1 0 0 0 0,0 0 0 0 0,0 0 0 0 0,-1 0 0 0 0,1 1-1 0 0,0-1 1 0 0,0 0 0 0 0,0-1 0 0 0,0 1 0 0 0,0 0-1 0 0,1 0 1 0 0,-1 0 0 0 0,0-1 0 0 0,0 1 0 0 0,0 0 0 0 0,1-1-1 0 0,-1 1 1 0 0,0-1 0 0 0,1 0 0 0 0,-1 1 0 0 0,0-1-1 0 0,1 0 1 0 0,-1 0 0 0 0,0 0 0 0 0,1 0 0 0 0,-1 0 0 0 0,1 0-1 0 0,-1 0 1 0 0,0 0 0 0 0,1-1 0 0 0,-1 1 0 0 0,0-1 0 0 0,1 1-1 0 0,-1-1 1 0 0,2 0 0 0 0,3-2 28 0 0,0 0 0 0 0,-1-1 0 0 0,0 1 0 0 0,1-1 0 0 0,-1 0 0 0 0,-1-1 0 0 0,8-6 0 0 0,8-13 132 0 0,17-25 0 0 0,-31 39-160 0 0,0 1-1 0 0,-1-1 1 0 0,0 0-1 0 0,0 0 1 0 0,-1-1 0 0 0,3-14-1 0 0,-6 24-9 0 0,-1-1 0 0 0,1 0 0 0 0,-1 1 0 0 0,0-1-1 0 0,0 0 1 0 0,0 0 0 0 0,0 1 0 0 0,0-1 0 0 0,0 0 0 0 0,0 0 0 0 0,-1 1-1 0 0,1-1 1 0 0,-1 0 0 0 0,1 0 0 0 0,-1 1 0 0 0,1-1 0 0 0,-1 1 0 0 0,0-1-1 0 0,0 1 1 0 0,0-1 0 0 0,0 1 0 0 0,0-1 0 0 0,-1 0 0 0 0,0 1 11 0 0,1 0 0 0 0,-1 0 1 0 0,1 0-1 0 0,0 1 0 0 0,-1-1 1 0 0,1 1-1 0 0,-1-1 0 0 0,1 1 1 0 0,-1-1-1 0 0,0 1 0 0 0,1 0 1 0 0,-1 0-1 0 0,1 0 0 0 0,-1 0 1 0 0,0 0-1 0 0,1 0 0 0 0,-1 0 1 0 0,1 0-1 0 0,-1 1 0 0 0,1-1 1 0 0,-1 1-1 0 0,1-1 1 0 0,-1 1-1 0 0,1 0 0 0 0,-3 1 1 0 0,-17 10-3 0 0,1 1 0 0 0,1 1 0 0 0,0 1 0 0 0,1 1 0 0 0,0 0 0 0 0,-19 24 0 0 0,34-37-169 0 0,1 0 0 0 0,-1 1 0 0 0,0-1 0 0 0,1 0 0 0 0,-1 1 0 0 0,1 0-1 0 0,0-1 1 0 0,0 1 0 0 0,1 0 0 0 0,-1 0 0 0 0,-1 6 0 0 0,3-9-577 0 0,12-1-2220 0 0,2-2 1289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3:4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16 15608 0 0,'0'0'356'0'0,"-4"-5"474"0"0,4 5-809 0 0,-1-1 0 0 0,1 0 0 0 0,0 1-1 0 0,-1-1 1 0 0,1 0 0 0 0,-1 1 0 0 0,1-1 0 0 0,-1 1-1 0 0,1-1 1 0 0,-1 1 0 0 0,0-1 0 0 0,1 1 0 0 0,-1-1 0 0 0,0 1-1 0 0,1 0 1 0 0,-1-1 0 0 0,0 1 0 0 0,0 0 0 0 0,1 0-1 0 0,-1-1 1 0 0,0 1 0 0 0,0 0 0 0 0,1 0 0 0 0,-1 0-1 0 0,0 0 1 0 0,0 0 0 0 0,1 0 0 0 0,-2 0 0 0 0,0 1 65 0 0,1-1 0 0 0,-1 1-1 0 0,1 0 1 0 0,0 0 0 0 0,-1 0 0 0 0,1 0 0 0 0,0 0 0 0 0,-1 0 0 0 0,1 0 0 0 0,0 0-1 0 0,0 0 1 0 0,-2 3 0 0 0,-1 1 172 0 0,1 1 0 0 0,0-1 0 0 0,0 1 0 0 0,0 0 0 0 0,0 0-1 0 0,-1 8 1 0 0,-1 6 207 0 0,-11 56 1288 0 0,15-65-1558 0 0,0 0 1 0 0,0 1 0 0 0,1-1 0 0 0,3 21-1 0 0,-1-16-90 0 0,1 0-1 0 0,0 0 1 0 0,1 0 0 0 0,1 0-1 0 0,1 0 1 0 0,11 23-1 0 0,-14-36-36 0 0,-1 1 1 0 0,1-1-1 0 0,0 1 0 0 0,-1-1 0 0 0,2 0 1 0 0,-1 0-1 0 0,0-1 0 0 0,0 1 0 0 0,1 0 0 0 0,0-1 1 0 0,-1 0-1 0 0,1 0 0 0 0,6 2 0 0 0,-7-3-43 0 0,-1 0 1 0 0,1 0-1 0 0,0-1 0 0 0,-1 1 0 0 0,1-1 0 0 0,0 0 1 0 0,0 0-1 0 0,0 0 0 0 0,-1 0 0 0 0,1 0 0 0 0,0 0 1 0 0,0-1-1 0 0,-1 1 0 0 0,1-1 0 0 0,0 0 0 0 0,-1 0 1 0 0,1 0-1 0 0,0 0 0 0 0,-1-1 0 0 0,0 1 0 0 0,3-2 1 0 0,-3 1 19 0 0,0 0 1 0 0,-1 0 0 0 0,0 0-1 0 0,1 0 1 0 0,-1 0 0 0 0,0 0-1 0 0,0 0 1 0 0,0 0 0 0 0,0 0-1 0 0,0 0 1 0 0,0-1 0 0 0,-1 1-1 0 0,1 0 1 0 0,-1-1 0 0 0,1 1-1 0 0,-1 0 1 0 0,0-1 0 0 0,0 1-1 0 0,0-1 1 0 0,-1-3 0 0 0,0 2 1 0 0,1 1 0 0 0,0 0 0 0 0,-1 0 0 0 0,0 0-1 0 0,0 0 1 0 0,0 0 0 0 0,0 0 0 0 0,0 0 0 0 0,-1 0 0 0 0,1 0 0 0 0,-1 0 0 0 0,0 1 0 0 0,0-1 0 0 0,-4-3 0 0 0,3 3 2 0 0,0 1-1 0 0,-1-1 0 0 0,0 1 1 0 0,0 0-1 0 0,1 1 0 0 0,-1-1 1 0 0,0 0-1 0 0,-1 1 0 0 0,1 0 0 0 0,0 0 1 0 0,0 0-1 0 0,0 1 0 0 0,-1 0 1 0 0,1-1-1 0 0,0 1 0 0 0,0 1 0 0 0,-1-1 1 0 0,-5 2-1 0 0,0 0-439 0 0,0 1-1 0 0,0 0 1 0 0,-11 5 0 0 0,-11 7-5077 0 0,27-12 3964 0 0,-7 2-7001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4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1601 561 2304 0 0,'0'0'101'0'0,"-6"-14"22"0"0,-15-27 11072 0 0,16 33-10364 0 0,-1 0-1 0 0,0 0 0 0 0,-1 1 0 0 0,-13-14 0 0 0,14 16-691 0 0,0 1 0 0 0,0 0 0 0 0,-1 0 0 0 0,1 0 0 0 0,-1 0 0 0 0,0 1 0 0 0,0 0 0 0 0,0 1-1 0 0,-9-3 1 0 0,-13-2 212 0 0,21 5-225 0 0,-1 0 0 0 0,-14-2-1 0 0,-7 4-8 0 0,-1 2-1 0 0,1 1 0 0 0,0 1 1 0 0,-49 13-1 0 0,48-10-84 0 0,-208 59 102 0 0,201-53-91 0 0,-58 30-1 0 0,-33 27 33 0 0,94-50-79 0 0,-34 20-4 0 0,-86 65 0 0 0,122-79 78 0 0,2 1 1 0 0,1 1-1 0 0,2 1 1 0 0,-38 50-1 0 0,32-31 165 0 0,-45 86-1 0 0,64-104-189 0 0,1 0-1 0 0,2 1 0 0 0,1 1 1 0 0,-9 45-1 0 0,12-35-31 0 0,2-1 0 0 0,2 2-1 0 0,2-1 1 0 0,1 0 0 0 0,3 0 0 0 0,1 0 0 0 0,2 0-1 0 0,2 0 1 0 0,16 56 0 0 0,-11-63 86 0 0,1 0-1 0 0,31 58 1 0 0,-32-72 78 0 0,2-1-1 0 0,0 0 1 0 0,0-1 0 0 0,2-1-1 0 0,22 21 1 0 0,-18-22-228 0 0,0 0-1 0 0,1-2 1 0 0,0 0 0 0 0,45 21-1 0 0,-48-28 105 0 0,1 0 0 0 0,-1-1 0 0 0,1-2 0 0 0,0 0 1 0 0,1-1-1 0 0,38 4 0 0 0,-25-8 113 0 0,0-1 1 0 0,-1-1 0 0 0,0-2-1 0 0,0-2 1 0 0,0 0 0 0 0,0-3-1 0 0,-1 0 1 0 0,0-2 0 0 0,36-18-1 0 0,-16 5 78 0 0,-1-3-1 0 0,0-1 0 0 0,-3-3 1 0 0,0-1-1 0 0,-2-3 0 0 0,-2-2 1 0 0,-1-1-1 0 0,-2-3 0 0 0,35-45 0 0 0,-22 15 141 0 0,-3-4 0 0 0,-2-1 0 0 0,-5-2-1 0 0,54-133 1 0 0,-81 165-405 0 0,-2 0 0 0 0,-2 0 0 0 0,-2-2 0 0 0,-2 1-1 0 0,-2-1 1 0 0,-1-60 0 0 0,-6 68 9 0 0,-1 0-1 0 0,-2 0 0 0 0,-9-41 1 0 0,-42-113 401 0 0,37 145-343 0 0,-2 1 0 0 0,-3 1 0 0 0,-1 1 0 0 0,-2 1 0 0 0,-3 2 0 0 0,-1 0 0 0 0,-70-74 0 0 0,90 107-74 0 0,-1 0 1 0 0,0 0 0 0 0,-1 1-1 0 0,0 0 1 0 0,0 1 0 0 0,-1 1-1 0 0,-19-9 1 0 0,26 13-165 0 0,-1 1-1 0 0,0-1 1 0 0,0 2 0 0 0,0-1-1 0 0,0 1 1 0 0,0 0 0 0 0,0 0-1 0 0,0 1 1 0 0,0 0-1 0 0,0 0 1 0 0,0 1 0 0 0,0 0-1 0 0,0 0 1 0 0,0 0 0 0 0,0 1-1 0 0,1 0 1 0 0,-12 5 0 0 0,-8 7-1370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5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157 442 3224 0 0,'-3'4'230'0'0,"0"0"1"0"0,-1 0-1 0 0,1 0 0 0 0,-1 0 0 0 0,0 0 1 0 0,0-1-1 0 0,0 0 0 0 0,-1 0 1 0 0,-5 3-1 0 0,1 0 972 0 0,-44 29 3133 0 0,41-28-1971 0 0,-27 11 2197 0 0,44-19-4352 0 0,0-1 1 0 0,0 1 0 0 0,0-1 0 0 0,-1 0-1 0 0,1 0 1 0 0,-1 0 0 0 0,6-5-1 0 0,-3 3-45 0 0,172-103 1525 0 0,-113 67-1533 0 0,45-23 16 0 0,103-55 44 0 0,-190 104-175 0 0,-1 0-1 0 0,0-1 1 0 0,-1-2-1 0 0,32-30 1 0 0,-53 45-28 0 0,1 1 0 0 0,-1-1-1 0 0,0 0 1 0 0,0 0 0 0 0,0 0 0 0 0,0 0 0 0 0,0 0 0 0 0,0 0-1 0 0,0 0 1 0 0,-1-1 0 0 0,1 1 0 0 0,-1-3 0 0 0,1 4-5 0 0,-1 0 0 0 0,0 0 0 0 0,0 0 0 0 0,0-1-1 0 0,0 1 1 0 0,0 0 0 0 0,-1 0 0 0 0,1 0 0 0 0,0 0 0 0 0,0 0 0 0 0,-1 0 0 0 0,1 0 0 0 0,-1 0 0 0 0,1 0 0 0 0,-1 0 0 0 0,1 0 0 0 0,-1 0 0 0 0,0 0 0 0 0,1 0 0 0 0,-1 0 0 0 0,0 0 0 0 0,0 1-1 0 0,0-1 1 0 0,1 0 0 0 0,-3-1 0 0 0,-5-2 26 0 0,1 0 1 0 0,-1 0-1 0 0,0 0 0 0 0,0 1 0 0 0,0 0 0 0 0,0 1 1 0 0,-1-1-1 0 0,1 2 0 0 0,-1-1 0 0 0,-9 1 0 0 0,14 1-31 0 0,0-1 20 0 0,-1 1 0 0 0,1 0 0 0 0,-1 0 0 0 0,1 0 0 0 0,0 1 0 0 0,-1 0 0 0 0,1 0 0 0 0,-1 0 0 0 0,1 0 0 0 0,0 1 0 0 0,0-1 0 0 0,-1 1 0 0 0,1 0 0 0 0,1 0-1 0 0,-1 1 1 0 0,0-1 0 0 0,-4 5 0 0 0,20 5 159 0 0,-9-10-170 0 0,1 0-1 0 0,0 1 1 0 0,0-2 0 0 0,0 1 0 0 0,0 0 0 0 0,0-1 0 0 0,1 0 0 0 0,5 2 0 0 0,39 2 36 0 0,-12-2 10 0 0,24 2 78 0 0,-14-1 21 0 0,-28 1 17 0 0,-19-4-170 0 0,0-1 1 0 0,0 0 0 0 0,0 0 0 0 0,0 0-1 0 0,0 1 1 0 0,0-1 0 0 0,0 0 0 0 0,0 0-1 0 0,0 1 1 0 0,0-1 0 0 0,0 0 0 0 0,0 0 0 0 0,0 0-1 0 0,0 1 1 0 0,-1-1 0 0 0,1 0 0 0 0,0 0-1 0 0,0 1 1 0 0,0-1 0 0 0,0 0 0 0 0,0 0-1 0 0,0 0 1 0 0,-1 1 0 0 0,1-1 0 0 0,0 0-1 0 0,0 0 1 0 0,0 0 0 0 0,0 0 0 0 0,-1 0 0 0 0,1 1-1 0 0,0-1 1 0 0,0 0 0 0 0,-7 6 8 0 0,7-6-7 0 0,-6 6 24 0 0,0-1 1 0 0,0 0-1 0 0,0-1 0 0 0,0 1 1 0 0,-1-1-1 0 0,-13 6 1 0 0,-31 17 50 0 0,13-9-950 0 0,15-2-5158 0 0,5 0-1656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5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70 382 6912 0 0,'-2'0'528'0'0,"-2"1"-319"0"0,0-1 0 0 0,0 1 1 0 0,0 0-1 0 0,0 0 0 0 0,0 1 0 0 0,0-1 1 0 0,1 1-1 0 0,-6 3 0 0 0,-19 6 9147 0 0,29-12-9288 0 0,0 0 0 0 0,0 0 0 0 0,0 0 0 0 0,0 0-1 0 0,0 0 1 0 0,0 0 0 0 0,0 0 0 0 0,1 0-1 0 0,-1 1 1 0 0,0-1 0 0 0,0 0 0 0 0,1 1-1 0 0,-1-1 1 0 0,3 0 0 0 0,1-1 90 0 0,82-43 780 0 0,-35 19-692 0 0,66-43 1 0 0,106-76-53 0 0,-215 139-179 0 0,0 0 0 0 0,0 0 0 0 0,-1-1 0 0 0,11-11 0 0 0,-18 17-8 0 0,0 1 1 0 0,0-1-1 0 0,-1 0 1 0 0,1 0-1 0 0,0 1 1 0 0,-1-1-1 0 0,1 0 1 0 0,-1 0-1 0 0,1 0 1 0 0,-1 0-1 0 0,0 0 1 0 0,1 0-1 0 0,-1 0 1 0 0,0 0-1 0 0,0 0 1 0 0,1 0-1 0 0,-1 0 1 0 0,0 0-1 0 0,0 0 1 0 0,0 0-1 0 0,0 0 0 0 0,0 0 1 0 0,-1 0-1 0 0,1-1 1 0 0,-1 0 8 0 0,0 1-1 0 0,0 0 1 0 0,0-1 0 0 0,0 1 0 0 0,0 0-1 0 0,0-1 1 0 0,0 1 0 0 0,0 0-1 0 0,-1 0 1 0 0,1 0 0 0 0,0 0 0 0 0,-1 0-1 0 0,-1-1 1 0 0,-4-1 23 0 0,0 0 1 0 0,0 0-1 0 0,0 0 0 0 0,0 1 0 0 0,-13-2 1 0 0,4 2-115 0 0,0 1 0 0 0,-27 0 0 0 0,35 2 129 0 0,0 0-1 0 0,0 0 1 0 0,0 0-1 0 0,1 1 1 0 0,-1 0 0 0 0,1 1-1 0 0,-13 5 1 0 0,11-4 215 0 0,6-3-161 0 0,1 1 0 0 0,-1-1 1 0 0,0 1-1 0 0,1-1 0 0 0,-5 5 0 0 0,6-5 444 0 0,2-1-509 0 0,1 0 0 0 0,0 1-1 0 0,-1 0 1 0 0,1-1 0 0 0,-1 1-1 0 0,1 0 1 0 0,-1 0 0 0 0,1 0-1 0 0,1 2 1 0 0,11 5-38 0 0,-4-7-95 0 0,0 0 0 0 0,0 0 0 0 0,0-1 0 0 0,0-1 0 0 0,0 1 0 0 0,16-5 0 0 0,-23 5 87 0 0,86-18 907 0 0,24-3-119 0 0,-99 18-715 0 0,22 0 76 0 0,-35 3-140 0 0,0 0-1 0 0,0 0 1 0 0,0 0-1 0 0,0 0 1 0 0,0 0 0 0 0,0 0-1 0 0,0 1 1 0 0,0-1-1 0 0,1 0 1 0 0,-1 1-1 0 0,0-1 1 0 0,0 1-1 0 0,0-1 1 0 0,0 1-1 0 0,-1-1 1 0 0,1 1 0 0 0,0 0-1 0 0,0-1 1 0 0,0 1-1 0 0,0 0 1 0 0,-1 0-1 0 0,1 0 1 0 0,0-1-1 0 0,0 3 1 0 0,0-1 6 0 0,-1 0 0 0 0,0 0 0 0 0,1 0 0 0 0,-1 0-1 0 0,0 0 1 0 0,0 0 0 0 0,-1 0 0 0 0,1 0 0 0 0,0 0 0 0 0,-1 0 0 0 0,1 0 0 0 0,-1 0 0 0 0,1-1 0 0 0,-1 1 0 0 0,0 0 0 0 0,0 0-1 0 0,0-1 1 0 0,0 1 0 0 0,-1 2 0 0 0,-5 5 46 0 0,-15 18 0 0 0,18-23-55 0 0,-11 10 29 0 0,1 0-1 0 0,-2-2 1 0 0,0 0-1 0 0,0-1 1 0 0,-36 18-1 0 0,-5 4-214 0 0,27-9-1204 0 0,18-14-4865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4:4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6448 0 0,'0'0'12359'0'0,"13"-5"-10823"0"0,87-18 1616 0 0,-41 8-2197 0 0,-57 15-867 0 0,0-1 0 0 0,0 1 0 0 0,0-1 0 0 0,1 1 0 0 0,-1 0 0 0 0,0 0 0 0 0,0 0-1 0 0,1 1 1 0 0,-1-1 0 0 0,0 0 0 0 0,4 2 0 0 0,-6-2-86 0 0,1 1 0 0 0,0-1-1 0 0,-1 1 1 0 0,1-1 0 0 0,0 1 0 0 0,-1-1-1 0 0,1 1 1 0 0,0 0 0 0 0,-1-1-1 0 0,1 1 1 0 0,-1 0 0 0 0,1-1 0 0 0,-1 1-1 0 0,1 0 1 0 0,-1-1 0 0 0,0 1 0 0 0,1 0-1 0 0,-1 0 1 0 0,0 0 0 0 0,0 0-1 0 0,0-1 1 0 0,1 1 0 0 0,-1 0 0 0 0,0 0-1 0 0,0 0 1 0 0,0 0 0 0 0,0-1-1 0 0,0 1 1 0 0,-1 0 0 0 0,1 0 0 0 0,0 0-1 0 0,0 0 1 0 0,-1-1 0 0 0,1 1 0 0 0,-1 1-1 0 0,-4 13-5 0 0,-2 1 0 0 0,0-1-1 0 0,-13 20 1 0 0,-5 11 307 0 0,-6 12 218 0 0,17-35-233 0 0,-11 29 1 0 0,18-39-550 0 0,5-10 120 0 0,1 1 0 0 0,-1-1 0 0 0,1 0-1 0 0,0 0 1 0 0,0 1 0 0 0,-1 3 0 0 0,21-20-3842 0 0,-8 1 2071 0 0,1 2-8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4:45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12440 0 0,'0'0'957'0'0,"-8"9"754"0"0,-10 38 4450 0 0,-4 25-4086 0 0,5-15-1302 0 0,-8 42-22 0 0,11-38-477 0 0,10-43-238 0 0,0 0 1 0 0,1 0-1 0 0,0 28 0 0 0,4-36-370 0 0,-2-10 301 0 0,1 0 0 0 0,0 1 0 0 0,0-1 0 0 0,0 0 0 0 0,0 0-1 0 0,0 1 1 0 0,0-1 0 0 0,0 0 0 0 0,0 1 0 0 0,1-1 0 0 0,-1 0 0 0 0,0 0 0 0 0,0 1-1 0 0,0-1 1 0 0,0 0 0 0 0,0 0 0 0 0,0 1 0 0 0,0-1 0 0 0,1 0 0 0 0,-1 0-1 0 0,0 1 1 0 0,0-1 0 0 0,0 0 0 0 0,1 0 0 0 0,-1 0 0 0 0,0 0 0 0 0,0 1 0 0 0,0-1-1 0 0,1 0 1 0 0,6-4-1351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5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1088 347 1376 0 0,'-11'-17'-568'0'0,"-1"-12"4559"0"0,-5-7 2710 0 0,9 21-5889 0 0,4 8-432 0 0,0-1 1 0 0,0 1-1 0 0,-1 0 1 0 0,0 0-1 0 0,0 1 0 0 0,-1-1 1 0 0,1 1-1 0 0,-14-10 1 0 0,-14-7 504 0 0,-1 1 1 0 0,-56-26 0 0 0,90 48-878 0 0,-40-18 320 0 0,-1 1-1 0 0,-59-15 0 0 0,75 26 51 0 0,0 1 0 0 0,0 2 0 0 0,-45-2-1 0 0,56 5-282 0 0,0 1 0 0 0,1 1 0 0 0,-1 0 0 0 0,1 0-1 0 0,0 1 1 0 0,-1 1 0 0 0,2 0 0 0 0,-25 12-1 0 0,2 3 223 0 0,1 1 0 0 0,-33 27 0 0 0,50-34-183 0 0,1 1 1 0 0,1 1-1 0 0,0 1 0 0 0,1 0 0 0 0,-19 27 0 0 0,18-19-109 0 0,1 1 0 0 0,2 0-1 0 0,0 1 1 0 0,1 1-1 0 0,2 0 1 0 0,0 0 0 0 0,2 0-1 0 0,1 1 1 0 0,2 0-1 0 0,-3 48 1 0 0,5-40 44 0 0,0 36 95 0 0,12 34 338 0 0,4-1-1 0 0,30 112 0 0 0,-37-197-494 0 0,0-2 0 0 0,0 1 0 0 0,2-1 0 0 0,0 0 0 0 0,1 0 0 0 0,1-1 0 0 0,17 20 0 0 0,-15-21-4 0 0,1-2-1 0 0,0 0 1 0 0,1 0 0 0 0,0-1-1 0 0,23 14 1 0 0,89 45 745 0 0,-90-55-554 0 0,1-2 0 0 0,44 13 0 0 0,82 10 300 0 0,-132-33-342 0 0,0-1 0 0 0,0-1 0 0 0,1-2 0 0 0,-1-1 0 0 0,49-7 0 0 0,-49 2 59 0 0,0-1 0 0 0,45-14-1 0 0,-58 13-91 0 0,-2 0 0 0 0,1-1-1 0 0,-1-1 1 0 0,0-1-1 0 0,22-16 1 0 0,-6 0 57 0 0,-1 0 0 0 0,-2-3 0 0 0,38-44 0 0 0,-58 59-122 0 0,0-2-1 0 0,-1 1 0 0 0,12-28 1 0 0,-8 16 55 0 0,-2 2 54 0 0,-2-2 1 0 0,0 1-1 0 0,-2-1 1 0 0,0-1-1 0 0,3-39 1 0 0,-8 42-238 0 0,-1 0 1 0 0,-1-1-1 0 0,-4-33 0 0 0,-20-73 345 0 0,7 83-197 0 0,3 12-76 0 0,10 26 2 0 0,-1-1 0 0 0,-10-17 0 0 0,-1-4 0 0 0,0 2 0 0 0,-1 1 0 0 0,-22-28 0 0 0,23 34 0 0 0,-77-102 0 0 0,86 116 0 0 0,-2 1 0 0 0,1 0 0 0 0,-1 0 0 0 0,0 1 0 0 0,-1 1 0 0 0,0-1 0 0 0,0 2 0 0 0,-1-1 0 0 0,0 1 0 0 0,0 1 0 0 0,0 0 0 0 0,-16-4 0 0 0,-3-1 0 0 0,-21-6 0 0 0,-31-9 0 0 0,76 23-150 0 0,1 0-1 0 0,0 0 1 0 0,-1-1-1 0 0,-4-3 1 0 0,9 6-229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0:49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5984 0 0,'-48'13'1212'0'0,"23"-8"1875"0"0,1-2-1 0 0,-45 0 0 0 0,59-2-2332 0 0,-1-1 0 0 0,0 1-1 0 0,1 1 1 0 0,-12 3-1 0 0,-16-1 1277 0 0,37-4-1960 0 0,0 1 1 0 0,0-1-1 0 0,0 1 1 0 0,1-1-1 0 0,-1 1 0 0 0,0 0 1 0 0,0 0-1 0 0,1-1 1 0 0,-1 1-1 0 0,1 0 1 0 0,-1 0-1 0 0,1 0 1 0 0,-1 0-1 0 0,1-1 1 0 0,-1 1-1 0 0,1 0 1 0 0,0 0-1 0 0,-1 0 1 0 0,1 0-1 0 0,0 0 0 0 0,0 0 1 0 0,0 0-1 0 0,0 0 1 0 0,0 0-1 0 0,0 0 1 0 0,0 0-1 0 0,0 0 1 0 0,0 0-1 0 0,0 0 1 0 0,1 0-1 0 0,-1 0 1 0 0,0 0-1 0 0,1 2 1 0 0,3 2 23 0 0,0 0 0 0 0,1 0 0 0 0,-1 0 1 0 0,1 0-1 0 0,0-1 0 0 0,0 0 0 0 0,1 0 0 0 0,-1 0 1 0 0,1-1-1 0 0,0 0 0 0 0,11 5 0 0 0,8 1 467 0 0,40 10 0 0 0,-60-18-453 0 0,67 18 454 0 0,2-3 1 0 0,117 10-1 0 0,-105-21-190 0 0,107 4 151 0 0,-97-7-255 0 0,94-3-27 0 0,-161-2-553 0 0,5 2 914 0 0,0-3 0 0 0,59-13 0 0 0,-61 9-779 0 0,28-10 178 0 0,-56 17-3 0 0,-1 0 0 0 0,1 0 0 0 0,0 0 0 0 0,0 1 1 0 0,0-1-1 0 0,-1 1 0 0 0,1 0 0 0 0,0 0 0 0 0,0 0 0 0 0,0 1 1 0 0,0-1-1 0 0,-1 1 0 0 0,1 0 0 0 0,0 0 0 0 0,0 0 1 0 0,-1 0-1 0 0,1 1 0 0 0,5 3 0 0 0,-7-3-107 0 0,0 0 0 0 0,0 0-1 0 0,0 0 1 0 0,0 0 0 0 0,-1 0 0 0 0,1 0-1 0 0,-1 1 1 0 0,1-1 0 0 0,-1 1 0 0 0,0-1 0 0 0,0 1-1 0 0,0-1 1 0 0,-1 1 0 0 0,1 0 0 0 0,0 4 0 0 0,1 1-726 0 0,-2 0 0 0 0,1 0 0 0 0,-1 0 1 0 0,-1 10-1 0 0,-1-5-700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0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27 177 11976 0 0,'-26'-5'1444'0'0,"37"6"6031"0"0,18-2-7335 0 0,-12 1 190 0 0,191 5 1608 0 0,-126-4-1713 0 0,30 1 174 0 0,22 3-597 0 0,1 0 676 0 0,-8 0 507 0 0,52 5-882 0 0,-159-6 72 0 0,-12-3-176 0 0,-1 1 0 0 0,1-1 0 0 0,0 0 0 0 0,-1-1 0 0 0,1 0 0 0 0,0 0 0 0 0,11-2 0 0 0,-19 2 8 0 0,1 0 1 0 0,-1 0-1 0 0,1 0 1 0 0,-1 0-1 0 0,0 0 1 0 0,1-1-1 0 0,-1 1 1 0 0,1 0 0 0 0,-1 0-1 0 0,0-1 1 0 0,1 1-1 0 0,-1 0 1 0 0,0 0-1 0 0,1-1 1 0 0,-1 1-1 0 0,0 0 1 0 0,1-1-1 0 0,-1 1 1 0 0,0 0-1 0 0,1-1 1 0 0,-1 1-1 0 0,0-1 1 0 0,0 1-1 0 0,0 0 1 0 0,0-1-1 0 0,1 1 1 0 0,-1-1-1 0 0,0 1 1 0 0,0-1-1 0 0,0 1 1 0 0,0 0-1 0 0,0-1 1 0 0,0 1-1 0 0,0-1 1 0 0,0 1-1 0 0,0-1 1 0 0,0 1-1 0 0,0-1 1 0 0,0 1-1 0 0,-1-1 1 0 0,1 1 12 0 0,0-3 12 0 0,0 0 1 0 0,-1 0-1 0 0,1 0 1 0 0,-1 0-1 0 0,0 0 1 0 0,0 0-1 0 0,0 0 1 0 0,0 0-1 0 0,0 0 1 0 0,-1 1-1 0 0,1-1 1 0 0,-1 1-1 0 0,0-1 1 0 0,-4-4-1 0 0,-2-1-141 0 0,-1 0 0 0 0,-14-11 0 0 0,7 7-160 0 0,3 2 353 0 0,-1 1 0 0 0,0 0 0 0 0,0 1 1 0 0,-21-8-1 0 0,-65-21 454 0 0,90 34-531 0 0,3 0-8 0 0,-1 1-1 0 0,0 0 1 0 0,1 1-1 0 0,-1-1 1 0 0,0 1-1 0 0,0 1 1 0 0,0 0-1 0 0,-14 1 1 0 0,7 0-89 0 0,-8 3-567 0 0,23-4 658 0 0,0 0 1 0 0,0 0-1 0 0,0 0 0 0 0,0 0 0 0 0,-1 0 1 0 0,1 0-1 0 0,0 0 0 0 0,0 1 0 0 0,0-1 1 0 0,0 0-1 0 0,0 0 0 0 0,-1 0 0 0 0,1 0 1 0 0,0 0-1 0 0,0 0 0 0 0,0 0 0 0 0,0 0 1 0 0,0 1-1 0 0,0-1 0 0 0,0 0 0 0 0,0 0 1 0 0,-1 0-1 0 0,1 0 0 0 0,0 0 0 0 0,0 1 1 0 0,0-1-1 0 0,0 0 0 0 0,0 0 0 0 0,0 0 1 0 0,0 0-1 0 0,0 0 0 0 0,0 1 0 0 0,0-1 1 0 0,0 0-1 0 0,0 0 0 0 0,0 0 0 0 0,0 0 0 0 0,0 1 1 0 0,0-1-1 0 0,0 0 0 0 0,0 0 0 0 0,0 0 1 0 0,0 0-1 0 0,1 0 0 0 0,-1 1 0 0 0,0-1 1 0 0,8 8 277 0 0,15 4 175 0 0,-1-6-454 0 0,-1-1 0 0 0,0-1 0 0 0,1-1 0 0 0,22 1 0 0 0,80 8-728 0 0,-7-1 440 0 0,-113-11 360 0 0,1 1-1 0 0,-1-1 1 0 0,0 1-1 0 0,0 0 0 0 0,0 0 1 0 0,8 4-1 0 0,-12-4-49 0 0,1-1 1 0 0,-1 0-1 0 0,0 0 0 0 0,1 1 0 0 0,-1-1 1 0 0,0 1-1 0 0,1-1 0 0 0,-1 0 0 0 0,0 1 1 0 0,0-1-1 0 0,1 1 0 0 0,-1-1 0 0 0,0 0 0 0 0,0 1 1 0 0,0-1-1 0 0,0 1 0 0 0,1-1 0 0 0,-1 1 1 0 0,0-1-1 0 0,0 1 0 0 0,0-1 0 0 0,0 1 1 0 0,0-1-1 0 0,0 1 0 0 0,0-1 0 0 0,0 1 1 0 0,0-1-1 0 0,-1 1 0 0 0,1-1 0 0 0,0 1 0 0 0,0-1 1 0 0,0 0-1 0 0,-1 2 0 0 0,-8 15-40 0 0,7-14 79 0 0,-13 19 13 0 0,-34 37 0 0 0,31-37-62 0 0,-30 30 27 0 0,-2-1 0 0 0,-95 75 0 0 0,142-123-40 0 0,2-3-1 0 0,0 1-1 0 0,1 0 0 0 0,-1-1 0 0 0,0 1 0 0 0,0 0 1 0 0,0-1-1 0 0,1 1 0 0 0,-1-1 0 0 0,0 0 0 0 0,0 1 1 0 0,0-1-1 0 0,0 0 0 0 0,-2 1 0 0 0,2 0-474 0 0,2-9-2484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04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13360 0 0,'0'0'1209'0'0,"-1"0"-994"0"0,-3 0-79 0 0,2 0 136 0 0,0 0 0 0 0,0 1 0 0 0,0-1 1 0 0,0 0-1 0 0,0 1 0 0 0,0-1 1 0 0,0 1-1 0 0,0 0 0 0 0,0-1 1 0 0,0 1-1 0 0,0 0 0 0 0,1 0 1 0 0,-1 0-1 0 0,0 1 0 0 0,1-1 0 0 0,-1 0 1 0 0,0 0-1 0 0,1 1 0 0 0,0-1 1 0 0,-1 1-1 0 0,1 0 0 0 0,0-1 1 0 0,0 1-1 0 0,0 0 0 0 0,0 0 0 0 0,0-1 1 0 0,0 1-1 0 0,0 4 0 0 0,-2 4-160 0 0,1 0-1 0 0,0 0 1 0 0,0 0-1 0 0,1 16 1 0 0,0-14 33 0 0,-4 87-145 0 0,-7 76 0 0 0,4-107 1 0 0,-8 131 16 0 0,17-186 53 0 0,-1-11-61 0 0,1 0 1 0 0,-1-1-1 0 0,0 1 1 0 0,1 0-1 0 0,-1 0 0 0 0,0 0 1 0 0,0 0-1 0 0,-1-1 1 0 0,1 1-1 0 0,0 0 1 0 0,0 0-1 0 0,-1 0 1 0 0,1-1-1 0 0,-2 4 1 0 0,1-5-134 0 0,0 0 0 0 0,1 0 0 0 0,-1 0 0 0 0,1 0 0 0 0,-1-1 0 0 0,0 1 1 0 0,1 0-1 0 0,-1 0 0 0 0,0-1 0 0 0,1 1 0 0 0,-1 0 0 0 0,1 0 0 0 0,-1-1 0 0 0,1 1 1 0 0,-1-1-1 0 0,1 1 0 0 0,-1 0 0 0 0,1-1 0 0 0,-1 1 0 0 0,1-1 0 0 0,-1 1 1 0 0,1-1-1 0 0,0 0 0 0 0,-1 0 0 0 0,0 0-131 0 0,-7-8-1039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0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7368 0 0,'-20'0'10025'0'0,"22"1"-9714"0"0,0 0 0 0 0,-1 0 0 0 0,1-1 0 0 0,0 1 0 0 0,-1 0 0 0 0,1 1-1 0 0,0-1 1 0 0,1 2 0 0 0,3 1 271 0 0,-1-1-329 0 0,1 0 0 0 0,-1-1 0 0 0,1 0 1 0 0,0 0-1 0 0,-1 0 0 0 0,1-1 0 0 0,0 1 0 0 0,0-1 1 0 0,7 0-1 0 0,9-1 64 0 0,27-2 0 0 0,-6 1-219 0 0,18-5-433 0 0,-8 2 370 0 0,50-3 69 0 0,-36 1-3955 0 0,-65 5 3643 0 0,24-1-7102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0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15664 0 0,'-16'5'265'0'0,"1"1"1"0"0,0 1-1 0 0,0 0 1 0 0,1 1-1 0 0,0 1 1 0 0,-15 11-1 0 0,25-16 67 0 0,-1-1 1 0 0,1 1-1 0 0,0 0 0 0 0,0 0 0 0 0,0 1 0 0 0,1-1 1 0 0,-1 1-1 0 0,1 0 0 0 0,0 0 0 0 0,0 0 0 0 0,1 0 1 0 0,0 1-1 0 0,0-1 0 0 0,0 1 0 0 0,0-1 1 0 0,1 1-1 0 0,-1 9 0 0 0,2-15-327 0 0,0 0-1 0 0,0 1 1 0 0,0-1-1 0 0,0 1 1 0 0,0-1 0 0 0,0 1-1 0 0,0-1 1 0 0,0 1 0 0 0,1-1-1 0 0,-1 0 1 0 0,0 1-1 0 0,0-1 1 0 0,0 1 0 0 0,1-1-1 0 0,-1 0 1 0 0,0 1 0 0 0,0-1-1 0 0,1 0 1 0 0,-1 1-1 0 0,0-1 1 0 0,1 0 0 0 0,-1 1-1 0 0,0-1 1 0 0,1 0 0 0 0,-1 0-1 0 0,0 1 1 0 0,1-1 0 0 0,-1 0-1 0 0,1 0 1 0 0,-1 0-1 0 0,1 0 1 0 0,-1 1 0 0 0,0-1-1 0 0,1 0 1 0 0,-1 0 0 0 0,2 0-1 0 0,10-2 388 0 0,15-6 219 0 0,-20 7-502 0 0,-1-1-1 0 0,1 0 1 0 0,-1-1-1 0 0,0 1 1 0 0,11-7-1 0 0,4-6-1165 0 0,0-1 0 0 0,-1-1-1 0 0,24-27 1 0 0,-32 31-322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05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85 120 11952 0 0,'0'0'1082'0'0,"5"15"-868"0"0,-2 5 1243 0 0,0-1 1 0 0,-2 0 0 0 0,0 1 0 0 0,-3 24-1 0 0,-14 77-131 0 0,15-116-1223 0 0,-21 89 867 0 0,19-83-855 0 0,0 0 1 0 0,0 0-1 0 0,-1 0 0 0 0,-1-1 0 0 0,-8 14 0 0 0,13-23-84 0 0,0-1 1 0 0,0 1-1 0 0,-1-1 1 0 0,1 1-1 0 0,0-1 0 0 0,0 1 1 0 0,-1-1-1 0 0,1 0 1 0 0,-1 1-1 0 0,1-1 1 0 0,0 1-1 0 0,-1-1 0 0 0,1 0 1 0 0,-1 1-1 0 0,1-1 1 0 0,-1 0-1 0 0,1 0 0 0 0,-2 1 1 0 0,2-1-12 0 0,0 0 0 0 0,0 0 0 0 0,-1-1 0 0 0,1 1 0 0 0,0 0 0 0 0,-1 0 1 0 0,1 0-1 0 0,0 0 0 0 0,0 0 0 0 0,-1 0 0 0 0,1-1 0 0 0,0 1 0 0 0,0 0 0 0 0,0 0 0 0 0,-1 0 0 0 0,1-1 0 0 0,0 1 1 0 0,0 0-1 0 0,0 0 0 0 0,0-1 0 0 0,-1 1 0 0 0,1 0 0 0 0,0 0 0 0 0,0-1 0 0 0,-6-24 582 0 0,5 19-554 0 0,-1-9 70 0 0,0-1 1 0 0,1 1-1 0 0,1 0 0 0 0,1-19 0 0 0,13-61-37 0 0,-8 65-23 0 0,2 1-1 0 0,2-1 1 0 0,0 2 0 0 0,23-45-1 0 0,-26 62 1 0 0,0-1 0 0 0,1 1-1 0 0,0 1 1 0 0,1 0 0 0 0,0 0-1 0 0,1 0 1 0 0,0 1 0 0 0,0 1-1 0 0,1-1 1 0 0,0 2 0 0 0,12-7-1 0 0,-15 10-2 0 0,0 0 0 0 0,0 0 0 0 0,1 1 0 0 0,-1 1 0 0 0,1-1-1 0 0,0 1 1 0 0,15-1 0 0 0,-18 3-38 0 0,0 0-1 0 0,1 0 0 0 0,-1 0 1 0 0,0 1-1 0 0,1 0 1 0 0,-1 0-1 0 0,0 1 1 0 0,0 0-1 0 0,0 0 0 0 0,0 0 1 0 0,9 6-1 0 0,-10-5 12 0 0,-1 0-1 0 0,1 0 0 0 0,-1 1 1 0 0,0-1-1 0 0,0 1 0 0 0,0 0 1 0 0,-1 0-1 0 0,1 0 1 0 0,-1 1-1 0 0,0-1 0 0 0,0 1 1 0 0,-1 0-1 0 0,1 0 0 0 0,-1 0 1 0 0,3 10-1 0 0,-4-12-9 0 0,-1 1 1 0 0,1-1-1 0 0,-1 0 0 0 0,1 1 0 0 0,-1-1 1 0 0,0 1-1 0 0,0-1 0 0 0,-1 1 0 0 0,1-1 0 0 0,-1 1 1 0 0,1-1-1 0 0,-1 0 0 0 0,0 1 0 0 0,-1-1 1 0 0,1 0-1 0 0,0 0 0 0 0,-1 1 0 0 0,0-1 1 0 0,0-1-1 0 0,0 1 0 0 0,0 0 0 0 0,0 0 0 0 0,0-1 1 0 0,-1 1-1 0 0,-5 3 0 0 0,3-2 0 0 0,-1 0 1 0 0,1-1-1 0 0,-1 1 0 0 0,0-2 1 0 0,0 1-1 0 0,0-1 0 0 0,0 1 0 0 0,-1-2 1 0 0,-6 2-1 0 0,1-1-2 0 0,1-1 0 0 0,-1-1 1 0 0,0 1-1 0 0,-15-3 0 0 0,15 0-176 0 0,0 1 1 0 0,0-2-1 0 0,-16-4 0 0 0,21 4-733 0 0,0 0-1 0 0,1 0 0 0 0,0 0 0 0 0,-9-6 0 0 0,2-2-7845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09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12440 0 0,'0'0'1537'0'0,"0"7"3261"0"0,3 44-52 0 0,-2-30-4070 0 0,0 0 0 0 0,-3 27 1 0 0,-18 145 643 0 0,9-64-935 0 0,11-127-498 0 0,-1 6 131 0 0,0-1 0 0 0,1 1-1 0 0,1-1 1 0 0,1 13-1 0 0,-2-19-232 0 0,1 1-1 0 0,-1-1 0 0 0,1 1 1 0 0,-1 0-1 0 0,1-1 1 0 0,0 1-1 0 0,0-1 0 0 0,-1 0 1 0 0,1 1-1 0 0,0-1 1 0 0,2 2-1 0 0,-2-2-225 0 0,0 0-1 0 0,0 0 1 0 0,0-1-1 0 0,0 1 1 0 0,1-1-1 0 0,-1 1 1 0 0,0-1-1 0 0,0 1 1 0 0,0-1 0 0 0,0 0-1 0 0,1 1 1 0 0,-1-1-1 0 0,0 0 1 0 0,0 0-1 0 0,1 0 1 0 0,-1 0-1 0 0,2 0 1 0 0,11-2-6784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09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96 17335 0 0,'-4'-6'318'0'0,"0"1"-1"0"0,1 0 0 0 0,-2 0 0 0 0,1 1 0 0 0,0-1 0 0 0,-9-6 0 0 0,10 10-222 0 0,1-1-1 0 0,0 1 1 0 0,-1 0 0 0 0,1 0-1 0 0,-1 0 1 0 0,1 0-1 0 0,-1 0 1 0 0,1 0 0 0 0,-1 1-1 0 0,1-1 1 0 0,-1 1-1 0 0,0 0 1 0 0,1 0 0 0 0,-1 0-1 0 0,0 0 1 0 0,1 0-1 0 0,-1 0 1 0 0,-4 2 0 0 0,-3 1 122 0 0,0 0 0 0 0,0 1 0 0 0,1 1 1 0 0,0-1-1 0 0,0 1 0 0 0,0 1 1 0 0,0 0-1 0 0,1 0 0 0 0,-14 13 0 0 0,12-8-148 0 0,0 0 0 0 0,1 1 0 0 0,0 1 0 0 0,1-1 1 0 0,0 1-1 0 0,-7 16 0 0 0,9-15 121 0 0,1 0 1 0 0,0 0-1 0 0,0 1 1 0 0,2 0 0 0 0,0-1-1 0 0,0 1 1 0 0,2 0-1 0 0,0 1 1 0 0,0-1-1 0 0,2 0 1 0 0,-1 0 0 0 0,2 0-1 0 0,0 0 1 0 0,1 0-1 0 0,1 0 1 0 0,0-1 0 0 0,10 22-1 0 0,-11-29-92 0 0,1-1 0 0 0,-1 0-1 0 0,1-1 1 0 0,1 1 0 0 0,-1-1 0 0 0,1 0 0 0 0,0 0-1 0 0,0 0 1 0 0,1-1 0 0 0,-1 1 0 0 0,1-1-1 0 0,0-1 1 0 0,0 1 0 0 0,0-1 0 0 0,1 0 0 0 0,-1-1-1 0 0,1 1 1 0 0,-1-1 0 0 0,1 0 0 0 0,0-1-1 0 0,0 0 1 0 0,0 0 0 0 0,0 0 0 0 0,0-1 0 0 0,0 0-1 0 0,0 0 1 0 0,0-1 0 0 0,0 0 0 0 0,0 0-1 0 0,-1-1 1 0 0,1 0 0 0 0,0 0 0 0 0,-1 0-1 0 0,1-1 1 0 0,11-7 0 0 0,-6 3-19 0 0,-1-2 0 0 0,1 1 0 0 0,-2-1 0 0 0,0-1 0 0 0,0 0 0 0 0,0 0 0 0 0,-1-1 0 0 0,-1 0 0 0 0,0-1 0 0 0,0 0 0 0 0,-2 0 0 0 0,1 0 0 0 0,-1-1 0 0 0,6-22 0 0 0,-5 14-48 0 0,-2 0-1 0 0,0-1 0 0 0,-2 1 1 0 0,0-1-1 0 0,-2 0 0 0 0,0 1 1 0 0,-1-1-1 0 0,-6-39 1 0 0,4 49-129 0 0,0 0 1 0 0,-1 1-1 0 0,-1-1 1 0 0,-8-19-1 0 0,9 26-278 0 0,1 0-1 0 0,-1 0 0 0 0,0 0 0 0 0,-1 0 1 0 0,1 1-1 0 0,-1-1 0 0 0,0 1 0 0 0,0 0 1 0 0,0 0-1 0 0,-1 0 0 0 0,0 1 0 0 0,-4-3 1 0 0,-7-2-9466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0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19351 0 0,'0'0'1751'0'0,"-3"13"-1331"0"0,-9 28 1248 0 0,7-25-840 0 0,-12 32 1 0 0,9-31-484 0 0,0 1-177 0 0,-18 30-1 0 0,15-30-347 0 0,-12 23-1 0 0,21-29-1823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1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28 18863 0 0,'6'-28'5451'0'0,"-7"30"-5326"0"0,1-1 0 0 0,-1 1 1 0 0,1 0-1 0 0,-1-1 0 0 0,1 1 0 0 0,-1-1 0 0 0,0 1 1 0 0,0-1-1 0 0,0 1 0 0 0,0-1 0 0 0,0 0 0 0 0,-1 2 1 0 0,-5 7 187 0 0,-8 18 214 0 0,9-18-325 0 0,1 1 0 0 0,-1 0 1 0 0,-4 16-1 0 0,7-16-99 0 0,-1 0 39 0 0,2 0-1 0 0,-1 0 1 0 0,1 0-1 0 0,0 16 1 0 0,2-26-140 0 0,0-1 0 0 0,0 0 0 0 0,1 1 0 0 0,-1-1 0 0 0,0 1 1 0 0,1-1-1 0 0,-1 0 0 0 0,0 1 0 0 0,1-1 0 0 0,-1 0 0 0 0,0 1 0 0 0,1-1 0 0 0,-1 0 1 0 0,1 1-1 0 0,-1-1 0 0 0,1 0 0 0 0,-1 0 0 0 0,1 0 0 0 0,-1 0 0 0 0,0 1 1 0 0,1-1-1 0 0,-1 0 0 0 0,1 0 0 0 0,-1 0 0 0 0,2 0 0 0 0,12 1-71 0 0,2-1-731 0 0,0-2-1 0 0,0 0 0 0 0,-1 0 0 0 0,1-2 0 0 0,20-6 0 0 0,-13 0-1055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10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0 8752 0 0,'0'0'793'0'0,"-14"1"-122"0"0,12 0 177 0 0,0 0 1 0 0,0 0 0 0 0,1 0 0 0 0,-1 1 0 0 0,1-1 0 0 0,-1 1-1 0 0,1-1 1 0 0,0 1 0 0 0,0-1 0 0 0,-1 1 0 0 0,0 2-1 0 0,-12 24 4150 0 0,7-11-4479 0 0,-15 29 343 0 0,-24 80 0 0 0,15-40-86 0 0,13-38-358 0 0,-42 121 225 0 0,52-142-1193 0 0,2 0 1 0 0,1 0-1 0 0,1 0 1 0 0,-1 40-1 0 0,5-46-1006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1:0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80 185 7344 0 0,'-7'-1'111'0'0,"-1"0"0"0"0,0 0 0 0 0,1-1 0 0 0,-1 0 0 0 0,-10-4 0 0 0,-6-4 8463 0 0,48 8-7719 0 0,167 12 2151 0 0,-1-1-1044 0 0,-103-8-1431 0 0,187-5 657 0 0,33-7-203 0 0,6 4 279 0 0,-124 4-840 0 0,-130 1-224 0 0,108-17 0 0 0,-161 18-184 0 0,33-6 352 0 0,1-1 0 0 0,67-26 0 0 0,-100 31-296 0 0,1 0 1 0 0,12-9-1 0 0,-18 11-60 0 0,0-1 0 0 0,0 1 0 0 0,0-1 0 0 0,0 0 0 0 0,0 0-1 0 0,0 0 1 0 0,0 0 0 0 0,-1 0 0 0 0,1 0 0 0 0,-1-1 0 0 0,0 1 0 0 0,2-4 0 0 0,-2 5-5 0 0,-1-1 0 0 0,0 1 0 0 0,0 0 0 0 0,1 0 0 0 0,-1 0 0 0 0,0 0 0 0 0,0-1 0 0 0,0 1-1 0 0,0 0 1 0 0,0 0 0 0 0,0 0 0 0 0,-1-1 0 0 0,1 1 0 0 0,0 0 0 0 0,-1 0 0 0 0,1 0 0 0 0,-1 0 0 0 0,1 0 0 0 0,-1 0 0 0 0,1 0 0 0 0,-1 0 0 0 0,0 0-1 0 0,1 0 1 0 0,-1 0 0 0 0,0 0 0 0 0,0 0 0 0 0,-1-1 0 0 0,1 1-2 0 0,0 1-25 0 0,-5-3-629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5:44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21 7944 0 0,'0'0'720'0'0,"5"-21"10342"0"0,-19 34-9814 0 0,8-5-1072 0 0,1-1 0 0 0,-1 1 0 0 0,2 0 0 0 0,-1 1 0 0 0,1-1 0 0 0,0 1 1 0 0,0 0-1 0 0,-1 10 0 0 0,1-9 296 0 0,3-9-462 0 0,1 0-1 0 0,0 0 1 0 0,-1 0-1 0 0,1 0 1 0 0,0 0-1 0 0,0 0 1 0 0,-1 0-1 0 0,1 0 1 0 0,0 0-1 0 0,0 0 1 0 0,0 0-1 0 0,0 0 1 0 0,0 0-1 0 0,0 0 1 0 0,1 0 0 0 0,-1 0-1 0 0,0 0 1 0 0,0 0-1 0 0,1-1 1 0 0,-1 1-1 0 0,1 0 1 0 0,-1 0-1 0 0,1 0 1 0 0,-1 0-1 0 0,1 0 1 0 0,-1-1-1 0 0,1 1 1 0 0,0 0-1 0 0,-1 0 1 0 0,1-1-1 0 0,0 1 1 0 0,0 0-1 0 0,-1-1 1 0 0,1 1-1 0 0,0-1 1 0 0,0 1-1 0 0,0-1 1 0 0,0 0-1 0 0,0 1 1 0 0,0-1-1 0 0,0 0 1 0 0,0 0-1 0 0,1 1 1 0 0,2-1-39 0 0,-1 1 1 0 0,1-1-1 0 0,0 0 1 0 0,0 0-1 0 0,0 0 0 0 0,0 0 1 0 0,0-1-1 0 0,0 1 0 0 0,-1-1 1 0 0,6-2-1 0 0,-3 1-870 0 0,0-1 0 0 0,0 0 0 0 0,0 0 0 0 0,-1 0 0 0 0,9-7 0 0 0,-3 2-1010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5:4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5528 0 0,'0'0'422'0'0,"-12"9"2034"0"0,-3 16 4915 0 0,3 1-3935 0 0,-15 60-1358 0 0,-3 8-1118 0 0,15-49-726 0 0,-15 78 0 0 0,24-102-186 0 0,5-17-291 0 0,0 1-1 0 0,0-1 1 0 0,0 0-1 0 0,0 8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5:4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88 7224 0 0,'0'0'653'0'0,"9"-17"1719"0"0,-8 14-2131 0 0,-1 0 0 0 0,1 1-1 0 0,-1-1 1 0 0,1 0 0 0 0,-1 0 0 0 0,0-4 0 0 0,2-15 760 0 0,-5 3 2373 0 0,3 18-3339 0 0,0 1 0 0 0,0 0-1 0 0,-1-1 1 0 0,1 1 0 0 0,0 0 0 0 0,0-1-1 0 0,-1 1 1 0 0,1 0 0 0 0,0 0 0 0 0,-1-1-1 0 0,1 1 1 0 0,-1 0 0 0 0,1 0 0 0 0,0 0-1 0 0,-1-1 1 0 0,1 1 0 0 0,0 0-1 0 0,-1 0 1 0 0,1 0 0 0 0,-1 0 0 0 0,1 0-1 0 0,-1 0 1 0 0,1 0 0 0 0,0 0 0 0 0,-1 0-1 0 0,1 0 1 0 0,-1 0 0 0 0,-12 2 597 0 0,11 0-557 0 0,-1 0 0 0 0,1-1 0 0 0,0 1 0 0 0,0 1 0 0 0,0-1 0 0 0,0 0-1 0 0,1 0 1 0 0,-1 1 0 0 0,1-1 0 0 0,-1 1 0 0 0,1-1 0 0 0,0 1-1 0 0,-2 3 1 0 0,-9 38 265 0 0,8-29-119 0 0,1 0-1 0 0,1-1 0 0 0,0 1 0 0 0,1 0 1 0 0,1 0-1 0 0,0 0 0 0 0,1 0 0 0 0,0 0 1 0 0,6 22-1 0 0,-6-35-169 0 0,0 0 1 0 0,0 1-1 0 0,0-1 1 0 0,0 0-1 0 0,0 0 1 0 0,1 0-1 0 0,-1 0 0 0 0,1 0 1 0 0,-1 0-1 0 0,1-1 1 0 0,0 1-1 0 0,0 0 0 0 0,0-1 1 0 0,0 1-1 0 0,0-1 1 0 0,0 0-1 0 0,0 0 1 0 0,0 0-1 0 0,0 0 0 0 0,1 0 1 0 0,-1 0-1 0 0,0 0 1 0 0,1-1-1 0 0,-1 1 0 0 0,0-1 1 0 0,1 0-1 0 0,-1 0 1 0 0,1 1-1 0 0,-1-2 1 0 0,1 1-1 0 0,-1 0 0 0 0,0 0 1 0 0,1-1-1 0 0,-1 1 1 0 0,1-1-1 0 0,-1 0 0 0 0,0 0 1 0 0,3-1-1 0 0,-3 0-51 0 0,1 1 0 0 0,-1 0-1 0 0,0-1 1 0 0,0 0 0 0 0,0 0-1 0 0,0 1 1 0 0,0-1 0 0 0,0 0-1 0 0,0-1 1 0 0,-1 1 0 0 0,3-4-1 0 0,-1 1 16 0 0,0-1-1 0 0,0 0 0 0 0,3-10 1 0 0,-5 10 5 0 0,1 0 1 0 0,-1 0 0 0 0,0 0 0 0 0,0 0 0 0 0,-1 0-1 0 0,0-7 1 0 0,0 11-6 0 0,0-1 0 0 0,-1 1-1 0 0,1-1 1 0 0,-1 1 0 0 0,0-1 0 0 0,0 1-1 0 0,1 0 1 0 0,-1-1 0 0 0,-1 1 0 0 0,1 0-1 0 0,0 0 1 0 0,0 0 0 0 0,-1 0-1 0 0,0 0 1 0 0,1 0 0 0 0,-1 0 0 0 0,-2-1-1 0 0,3 2 43 0 0,-1 0 0 0 0,1 0 0 0 0,0 0 1 0 0,-1 0-1 0 0,1 1 0 0 0,-1-1 0 0 0,0 0 0 0 0,1 1 0 0 0,-1 0 0 0 0,1-1 0 0 0,-1 1 0 0 0,0 0 0 0 0,1 0 0 0 0,-1 0 0 0 0,0 0 0 0 0,1 0 0 0 0,-1 0 0 0 0,0 0 1 0 0,1 1-1 0 0,-1-1 0 0 0,1 0 0 0 0,-3 2 0 0 0,-2 0-168 0 0,-1 1 0 0 0,0 1 0 0 0,-9 6 0 0 0,14-9 161 0 0,1 0-48 0 0,0 0-1 0 0,0 0 1 0 0,0 0 0 0 0,0 0 0 0 0,0 0-1 0 0,1 0 1 0 0,-1 1 0 0 0,0-1-1 0 0,1 0 1 0 0,-2 3 0 0 0,-1 2-100 0 0,2-5-66 0 0,8 1-2881 0 0,-6-2 2733 0 0,1 0 1 0 0,0 0-1 0 0,0 0 1 0 0,0 0-1 0 0,-1 0 1 0 0,1 0-1 0 0,0-1 1 0 0,3 0-1 0 0,6-4-1219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5:46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5984 0 0,'0'0'541'0'0,"1"0"-445"0"0,6 0 1518 0 0,0 0 0 0 0,-1-1-1 0 0,1 0 1 0 0,10-3 0 0 0,-6 0-85 0 0,0 0 1 0 0,18-11-1 0 0,-13 7-952 0 0,8-4-22 0 0,37-25 0 0 0,-61 37-887 0 0,8-6-3128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5:4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14192 0 0,'0'0'2168'0'0,"-4"11"463"0"0,4-9-2525 0 0,-1 0-1 0 0,0 0 1 0 0,1-1-1 0 0,0 1 0 0 0,-1 0 1 0 0,1 0-1 0 0,0 0 1 0 0,0 0-1 0 0,0-1 0 0 0,0 1 1 0 0,0 0-1 0 0,0 0 1 0 0,1 0-1 0 0,-1 0 0 0 0,1-1 1 0 0,-1 1-1 0 0,1 0 1 0 0,0 0-1 0 0,-1-1 0 0 0,1 1 1 0 0,0-1-1 0 0,0 1 1 0 0,0 0-1 0 0,0-1 0 0 0,1 0 1 0 0,-1 1-1 0 0,0-1 1 0 0,1 0-1 0 0,-1 0 0 0 0,1 1 1 0 0,-1-1-1 0 0,1 0 1 0 0,-1 0-1 0 0,1-1 0 0 0,0 1 1 0 0,-1 0-1 0 0,1-1 1 0 0,0 1-1 0 0,2 0 0 0 0,4 0-4 0 0,0-1-1 0 0,0 0 1 0 0,1 0-1 0 0,8-2 1 0 0,14 0 430 0 0,-29 2-461 0 0,0 0 1 0 0,1 0 0 0 0,-1 0 0 0 0,0 1 0 0 0,1-1-1 0 0,-1 1 1 0 0,0-1 0 0 0,0 1 0 0 0,1 0 0 0 0,-1 0-1 0 0,0 0 1 0 0,4 2 0 0 0,-5-2-53 0 0,0 0 0 0 0,0 0 0 0 0,-1-1 0 0 0,1 1 0 0 0,0 0 0 0 0,-1 0 0 0 0,1 1 0 0 0,-1-1 0 0 0,1 0 0 0 0,-1 0 0 0 0,1 0 0 0 0,-1 0 0 0 0,0 0 0 0 0,1 0 0 0 0,-1 1 0 0 0,0-1 0 0 0,0 0 0 0 0,0 0 0 0 0,0 0 0 0 0,0 1 0 0 0,0-1 0 0 0,0 0 0 0 0,-1 0 0 0 0,1 0 0 0 0,0 1 0 0 0,-1 0 0 0 0,-1 5 79 0 0,-1-1-1 0 0,1 0 0 0 0,-1 0 1 0 0,-1 0-1 0 0,1 0 0 0 0,-1 0 1 0 0,0-1-1 0 0,0 1 1 0 0,-1-1-1 0 0,0 0 0 0 0,0 0 1 0 0,-9 6-1 0 0,2-2-71 0 0,-1 0-1 0 0,-1-1 1 0 0,1 0 0 0 0,-23 8-1 0 0,25-11-478 0 0,0-1-1 0 0,-1 0 1 0 0,1-1-1 0 0,-1 0 1 0 0,0 0-1 0 0,-12 0 1 0 0,18-3-781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5:48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14 3224 0 0,'0'0'12520'0'0,"-17"-12"-9297"0"0,14 12-3058 0 0,0-1 0 0 0,1 1 0 0 0,-1 0-1 0 0,1 0 1 0 0,-1-1 0 0 0,0 2 0 0 0,1-1-1 0 0,-1 0 1 0 0,0 1 0 0 0,1-1 0 0 0,-1 1-1 0 0,0 0 1 0 0,-3 1 0 0 0,1 1-69 0 0,0 0 0 0 0,0 0-1 0 0,0 1 1 0 0,1-1 0 0 0,-7 7 0 0 0,5-4-109 0 0,1 0 1 0 0,0 0-1 0 0,-1 1 1 0 0,2-1-1 0 0,-1 1 1 0 0,1 0-1 0 0,0 1 1 0 0,1-1-1 0 0,0 1 1 0 0,0-1-1 0 0,0 1 1 0 0,1 0-1 0 0,0 0 1 0 0,1 0-1 0 0,-1 11 1 0 0,2-10 3 0 0,0 1-1 0 0,0 0 1 0 0,1 0 0 0 0,0-1-1 0 0,1 1 1 0 0,0-1-1 0 0,0 1 1 0 0,1-1 0 0 0,1 0-1 0 0,-1 0 1 0 0,1 0 0 0 0,10 15-1 0 0,-11-20 86 0 0,0 0 0 0 0,0 0 0 0 0,1-1 0 0 0,-1 1 0 0 0,1-1 0 0 0,0 1 0 0 0,0-1 0 0 0,0 0 0 0 0,1-1 0 0 0,-1 1 0 0 0,0-1 0 0 0,9 4 0 0 0,-10-5-38 0 0,-1-1 0 0 0,1 1 0 0 0,0 0 0 0 0,-1-1 0 0 0,1 1 0 0 0,0-1 0 0 0,0 0 0 0 0,-1 0 0 0 0,1 0 0 0 0,0 0 0 0 0,0-1 0 0 0,-1 1 0 0 0,1-1 0 0 0,0 1 0 0 0,-1-1 0 0 0,1 0 0 0 0,-1 0 0 0 0,1 0 0 0 0,-1-1 0 0 0,1 1 0 0 0,-1 0 0 0 0,0-1 0 0 0,0 0 0 0 0,1 1 0 0 0,1-3 0 0 0,2-2 121 0 0,0 0-1 0 0,-1-1 0 0 0,0 1 0 0 0,0-1 0 0 0,0 0 1 0 0,-1-1-1 0 0,0 1 0 0 0,-1-1 0 0 0,1 1 0 0 0,-2-1 1 0 0,5-14-1 0 0,-4 2-21 0 0,-1 12-133 0 0,0 0-1 0 0,-1 0 1 0 0,0-1-1 0 0,0 1 1 0 0,-1 0-1 0 0,0-1 1 0 0,-2-13-1 0 0,-1 6-179 0 0,3 11 217 0 0,-1 0-1 0 0,0 1 1 0 0,0-1-1 0 0,0 0 1 0 0,-1 1-1 0 0,-2-5 1 0 0,4 8-159 0 0,-1 0 1 0 0,0 0 0 0 0,1 0 0 0 0,-1 0-1 0 0,0 0 1 0 0,0 0 0 0 0,0 0 0 0 0,0 0 0 0 0,0 1-1 0 0,1-1 1 0 0,-1 0 0 0 0,-1 1 0 0 0,1-1 0 0 0,0 1-1 0 0,0-1 1 0 0,0 1 0 0 0,0-1 0 0 0,0 1-1 0 0,0 0 1 0 0,-1 0 0 0 0,1-1 0 0 0,0 1 0 0 0,0 0-1 0 0,0 0 1 0 0,-1 0 0 0 0,1 0 0 0 0,0 1-1 0 0,0-1 1 0 0,-2 1 0 0 0,-3 0-1530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5:4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8288 0 0,'0'0'7846'0'0,"8"-2"-6465"0"0,1-1-869 0 0,0 0 0 0 0,-1 0-1 0 0,0-1 1 0 0,0 0-1 0 0,15-9 1 0 0,-21 11-408 0 0,1 1 0 0 0,0-1 0 0 0,-1 1 0 0 0,1 0 0 0 0,0 0 0 0 0,4-1 0 0 0,3-1 164 0 0,-10 3-266 0 0,1-1 0 0 0,-1 1 0 0 0,1 0 0 0 0,-1 0 0 0 0,1-1 1 0 0,-1 1-1 0 0,1 0 0 0 0,-1 0 0 0 0,1 0 0 0 0,-1 0 0 0 0,1 0 0 0 0,-1 0 1 0 0,1 0-1 0 0,-1 0 0 0 0,1 0 0 0 0,-1 0 0 0 0,1 0 0 0 0,-1 0 0 0 0,1 0 1 0 0,-1 0-1 0 0,1 0 0 0 0,-1 0 0 0 0,1 1 0 0 0,-1-1 0 0 0,1 0 0 0 0,-1 0 1 0 0,0 1-1 0 0,1-1 0 0 0,-1 0 0 0 0,1 0 0 0 0,-1 1 0 0 0,0-1 0 0 0,1 1 1 0 0,-1-1-1 0 0,0 0 0 0 0,1 1 0 0 0,-1-1 0 0 0,0 1 0 0 0,1 0 0 0 0,-1 14 314 0 0,0-15-291 0 0,-1 10-102 0 0,-1-1 0 0 0,0 1-1 0 0,0-1 1 0 0,-1 1 0 0 0,-7 15-1 0 0,-8 11 100 0 0,-8 19-74 0 0,23-49 109 0 0,1 1 0 0 0,0 0 0 0 0,1 0 0 0 0,-1-1 0 0 0,1 1 1 0 0,0 10-1 0 0,1-16-58 0 0,0-1-1 0 0,0 1 1 0 0,0 0 0 0 0,0-1 0 0 0,0 1 0 0 0,0-1 0 0 0,0 1 0 0 0,0-1-1 0 0,1 1 1 0 0,-1-1 0 0 0,0 1 0 0 0,0 0 0 0 0,1-1 0 0 0,-1 1 0 0 0,0-1-1 0 0,1 0 1 0 0,-1 1 0 0 0,0-1 0 0 0,1 1 0 0 0,-1-1 0 0 0,0 1 0 0 0,1-1-1 0 0,-1 0 1 0 0,1 1 0 0 0,-1-1 0 0 0,1 0 0 0 0,-1 0 0 0 0,1 1-1 0 0,-1-1 1 0 0,1 0 0 0 0,-1 0 0 0 0,1 0 0 0 0,0 0 0 0 0,-1 1 0 0 0,1-1-1 0 0,-1 0 1 0 0,1 0 0 0 0,-1 0 0 0 0,1 0 0 0 0,0 0 0 0 0,-1-1 0 0 0,1 1-1 0 0,0 0 1 0 0,26-8 662 0 0,-24 6-273 0 0,20-7 8 0 0,-15 6-1327 0 0,1-1-1 0 0,-1 1 1 0 0,1 1-1 0 0,0 0 1 0 0,11-2-1 0 0,-9 4-754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5:50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6 116 5528 0 0,'0'0'744'0'0,"-6"-17"6093"0"0,6 16-6723 0 0,0 0 91 0 0,0-1-1 0 0,0 1 1 0 0,0 0-1 0 0,0 0 1 0 0,0-1-1 0 0,0 1 1 0 0,1 0 0 0 0,-1 0-1 0 0,0-1 1 0 0,1 1-1 0 0,-1 0 1 0 0,1 0-1 0 0,-1 0 1 0 0,1 0-1 0 0,-1 0 1 0 0,1-1 0 0 0,0 1-1 0 0,0 0 1 0 0,1-1-1 0 0,14-14 1845 0 0,-11 10-1360 0 0,1 0 1 0 0,12-9-1 0 0,-11 9-348 0 0,1 1-1 0 0,0 0 1 0 0,1 1-1 0 0,12-5 1 0 0,-19 9-156 0 0,-1 0-186 0 0,0 0 0 0 0,0 0 0 0 0,0 0 0 0 0,-1 0-1 0 0,1 1 1 0 0,0-1 0 0 0,0 1 0 0 0,0-1 0 0 0,0 0-1 0 0,-1 1 1 0 0,1-1 0 0 0,0 1 0 0 0,0 0 0 0 0,-1-1-1 0 0,1 1 1 0 0,0 0 0 0 0,-1-1 0 0 0,1 1 0 0 0,-1 0 0 0 0,1-1-1 0 0,-1 1 1 0 0,1 0 0 0 0,-1 0 0 0 0,1 0 0 0 0,-1 0-1 0 0,0 0 1 0 0,0-1 0 0 0,1 1 0 0 0,-1 0 0 0 0,0 1-1 0 0,0 1-16 0 0,0-1-1 0 0,-1 1 0 0 0,1-1 0 0 0,-1 1 0 0 0,1-1 0 0 0,-1 0 1 0 0,-1 4-1 0 0,1-4 14 0 0,-8 24-35 0 0,4-11-28 0 0,-1 0 0 0 0,-1 0-1 0 0,-12 22 1 0 0,12-28-84 0 0,7-9 149 0 0,0 0 1 0 0,0 0-1 0 0,0 0 1 0 0,0 0-1 0 0,0 0 1 0 0,0 1-1 0 0,0-1 1 0 0,0 0-1 0 0,0 0 1 0 0,0 0-1 0 0,0 0 1 0 0,0 0-1 0 0,0 0 1 0 0,0 0-1 0 0,0 0 1 0 0,0 1-1 0 0,0-1 1 0 0,0 0-1 0 0,0 0 1 0 0,1 0-1 0 0,-1 0 1 0 0,0 0-1 0 0,0 0 1 0 0,0 0-1 0 0,0 0 1 0 0,0 0-1 0 0,0 0 0 0 0,0 0 1 0 0,0 0-1 0 0,1 0 1 0 0,-1 0-1 0 0,0 0 1 0 0,0 0-1 0 0,0 0 1 0 0,0 0-1 0 0,0 0 1 0 0,0 0-1 0 0,0 0 1 0 0,1 0-1 0 0,-1 0 1 0 0,0 0-1 0 0,0 0 1 0 0,0 0-1 0 0,0 0 1 0 0,0 0-1 0 0,0 0 1 0 0,0 0-1 0 0,1 0 1 0 0,-1 0-1 0 0,0 0 1 0 0,0 0-1 0 0,7-1-1 0 0,-2-2 2 0 0,1 0-1 0 0,-1 0 1 0 0,0 0-1 0 0,0 0 1 0 0,6-6-1 0 0,-4 3 115 0 0,-1 1 1 0 0,14-7-1 0 0,-9 6 75 0 0,-6 3-106 0 0,1 0 1 0 0,-1 0 0 0 0,1 0-1 0 0,0 1 1 0 0,7-3 0 0 0,-12 5-55 0 0,0 0 1 0 0,0 0 0 0 0,0 0-1 0 0,0 0 1 0 0,0 0 0 0 0,0 0-1 0 0,0 0 1 0 0,0 0-1 0 0,0 0 1 0 0,0 0 0 0 0,0 0-1 0 0,0 0 1 0 0,0 1 0 0 0,0-1-1 0 0,0 0 1 0 0,-1 1 0 0 0,1-1-1 0 0,0 1 1 0 0,0-1 0 0 0,0 1-1 0 0,0-1 1 0 0,-1 1 0 0 0,1 0-1 0 0,0-1 1 0 0,-1 1 0 0 0,1 0-1 0 0,0 0 1 0 0,-1-1-1 0 0,1 1 1 0 0,-1 0 0 0 0,1 0-1 0 0,-1 0 1 0 0,0 0 0 0 0,1 0-1 0 0,-1 0 1 0 0,0 0 0 0 0,0-1-1 0 0,1 1 1 0 0,-1 0 0 0 0,0 2-1 0 0,0 4 39 0 0,0 0 1 0 0,-1 0-1 0 0,0 0 0 0 0,0-1 0 0 0,0 1 1 0 0,-1 0-1 0 0,0-1 0 0 0,-4 10 0 0 0,-5 9 317 0 0,-26 43 0 0 0,6-27-1687 0 0,23-32-917 0 0,0-1 0 0 0,-12 11 0 0 0,3-7-5537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1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2322 129 6992 0 0,'-5'-8'322'0'0,"4"6"1152"0"0,-12 4 889 0 0,11-2-2024 0 0,0 1 1 0 0,0-1-1 0 0,0 1 1 0 0,0-1-1 0 0,0 0 1 0 0,-1 0-1 0 0,1 0 1 0 0,0 0-1 0 0,0 0 0 0 0,-4-2 1 0 0,-98-25 4182 0 0,69 19-4057 0 0,21 6 96 0 0,1-1 0 0 0,-18-6 0 0 0,17 6-461 0 0,14 3-96 0 0,-1 0 0 0 0,0 0-1 0 0,0 0 1 0 0,1 0 0 0 0,-1-1-1 0 0,0 1 1 0 0,0 0 0 0 0,1 0-1 0 0,-1 0 1 0 0,0-1 0 0 0,0 1-1 0 0,1 0 1 0 0,-1 0 0 0 0,0-1-1 0 0,1 1 1 0 0,-1-1 0 0 0,1 1-1 0 0,-1-1 1 0 0,0 1 0 0 0,1-1-1 0 0,-1 0 1 0 0,-3-2-5 0 0,-1 1-8 0 0,0 0 0 0 0,1 0-1 0 0,-1 1 1 0 0,0 0-1 0 0,0 0 1 0 0,0 0-1 0 0,0 1 1 0 0,0 0 0 0 0,-9 0-1 0 0,-2 0 232 0 0,-37-3-222 0 0,-31 6 0 0 0,73-2-24 0 0,-1 0 0 0 0,-17 4 1 0 0,-7 1-163 0 0,6-1 473 0 0,23-3-303 0 0,0-1 1 0 0,-1 0-1 0 0,1 0 1 0 0,-1 0-1 0 0,1-1 1 0 0,-14-2 0 0 0,-9-1 127 0 0,24 3-114 0 0,-1 0 0 0 0,1-1 0 0 0,-1 0 0 0 0,-11-4 0 0 0,-58-17 2 0 0,28 15 0 0 0,-163-8-102 0 0,23 17 204 0 0,128-9-102 0 0,36 10 0 0 0,21-2 0 0 0,0 0 0 0 0,0-1 0 0 0,0 1 0 0 0,0-1 0 0 0,0 0 0 0 0,0 0 0 0 0,0 0 0 0 0,0 0 0 0 0,0 0 0 0 0,-5-2 0 0 0,-2-1 0 0 0,5 2 0 0 0,0-1 0 0 0,-1 1 0 0 0,1 0 0 0 0,0 0 0 0 0,-6 0 0 0 0,-22-1 0 0 0,26 0 0 0 0,0 2 0 0 0,1-1 0 0 0,-1 1 0 0 0,1 0 0 0 0,-1 0 0 0 0,0 0 0 0 0,-9 3 0 0 0,-55 17 0 0 0,53-16-61 0 0,-1 0-1 0 0,0-1 0 0 0,-36 1 1 0 0,14-2-39 0 0,-8 1 23 0 0,27-2 7 0 0,0 0 1 0 0,0 2-1 0 0,-21 4 0 0 0,-103 38-148 0 0,121-35 199 0 0,-1 1 0 0 0,1 2 0 0 0,-36 23 0 0 0,51-29 8 0 0,1 0 0 0 0,0 1-1 0 0,0 0 1 0 0,1 1 0 0 0,0 0 0 0 0,1 0-1 0 0,0 0 1 0 0,0 1 0 0 0,1 0 0 0 0,-10 22-1 0 0,9-13 12 0 0,-7 31 0 0 0,10-34 0 0 0,2-9 0 0 0,1 0 0 0 0,0 1 0 0 0,0-1 0 0 0,1 0 0 0 0,0 0 0 0 0,0 0 0 0 0,1 1 0 0 0,0-1 0 0 0,3 10 0 0 0,-3-13 0 0 0,0 0 0 0 0,0-1 0 0 0,0 1 0 0 0,1-1 0 0 0,-1 1 0 0 0,1-1 0 0 0,0 0 0 0 0,0 0 0 0 0,0 0 0 0 0,0 0 0 0 0,1 0 0 0 0,-1 0 0 0 0,1-1 0 0 0,0 1 0 0 0,0-1 0 0 0,0 0 0 0 0,0 1 0 0 0,0-1 0 0 0,6 2 0 0 0,4 1 30 0 0,1-2-1 0 0,-1 1 1 0 0,1-2 0 0 0,0 0-1 0 0,19 1 1 0 0,71-6 98 0 0,-59 0-106 0 0,77-7 45 0 0,-22 2-70 0 0,238-4 250 0 0,-299 13-254 0 0,52 7-1 0 0,-40 1 8 0 0,36 5 64 0 0,2-15-64 0 0,-37 0 0 0 0,62-7 305 0 0,-64 4-124 0 0,-6-1-41 0 0,41-1 48 0 0,4-1 707 0 0,-80 6-628 0 0,110-17-496 0 0,-46 7-66 0 0,-33 4 296 0 0,-21 3-117 0 0,1 1 0 0 0,28-1-1 0 0,-29 3 123 0 0,0-1 0 0 0,0-1 0 0 0,30-9 0 0 0,42-5-6 0 0,-55 9 126 0 0,-28 7-68 0 0,0 0 0 0 0,0-1 0 0 0,0 0 0 0 0,0 0 0 0 0,-1-1 0 0 0,1 0 0 0 0,-1 0 0 0 0,11-7 0 0 0,-13 6 16 0 0,1 0 0 0 0,-1-1 0 0 0,0 0 0 0 0,0 0 0 0 0,0 0-1 0 0,-1-1 1 0 0,1 1 0 0 0,-1-1 0 0 0,5-11 0 0 0,2-2-274 0 0,-8 13 484 0 0,1 0 0 0 0,-1 0 0 0 0,-1 0 0 0 0,4-9 0 0 0,-2-1 244 0 0,-2 12-371 0 0,-1-1 1 0 0,0 1-1 0 0,0-1 1 0 0,0 1 0 0 0,0-8-1 0 0,-2 9-90 0 0,1 0-1 0 0,-1 0 1 0 0,0 0-1 0 0,0 0 1 0 0,0 1 0 0 0,0-1-1 0 0,0 0 1 0 0,0 0-1 0 0,-1 1 1 0 0,0-1-1 0 0,-1-2 1 0 0,-8-14 146 0 0,6 9-104 0 0,0 0 0 0 0,-11-15 0 0 0,11 18-74 0 0,0 1 0 0 0,-1-1 1 0 0,-10-8-1 0 0,15 14-75 0 0,0 1 0 0 0,0 0 0 0 0,0-1 0 0 0,1 1 0 0 0,-1 0 0 0 0,0 0 0 0 0,0-1 0 0 0,0 1 0 0 0,0 0 0 0 0,0 0 0 0 0,0 0 1 0 0,0 0-1 0 0,0 0 0 0 0,0 0 0 0 0,0 1 0 0 0,1-1 0 0 0,-1 0 0 0 0,0 0 0 0 0,0 1 0 0 0,0-1 0 0 0,0 0 0 0 0,0 1 0 0 0,1-1 0 0 0,-1 1 0 0 0,0-1 0 0 0,0 1 0 0 0,1-1 0 0 0,-1 1 0 0 0,0 0 0 0 0,1-1 0 0 0,-2 2 0 0 0,-1 1-393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5:5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87 392 5528 0 0,'-9'-53'4001'0'0,"9"45"-2859"0"0,0-1 0 0 0,-1 1 0 0 0,0-1 0 0 0,-2-10 1 0 0,2 9 9 0 0,1 9-1018 0 0,0 0 1 0 0,1 1-1 0 0,-1-1 0 0 0,0 0 1 0 0,0 1-1 0 0,0-1 0 0 0,0 0 1 0 0,0 0-1 0 0,-1 1 1 0 0,1-1-1 0 0,0 0 0 0 0,0 1 1 0 0,0-1-1 0 0,0 0 1 0 0,-1 1-1 0 0,-1-4 2659 0 0,0 17-2329 0 0,-4 14-1 0 0,6-26-457 0 0,0-46 77 0 0,-1-164 4 0 0,0 166-46 0 0,0 39-21 0 0,1 5 0 0 0,-1 4 17 0 0,1-4-9 0 0,0 37 67 0 0,1 78-17 0 0,2-71 52 0 0,-1-24 6 0 0,-1-15-110 0 0,1 1 0 0 0,-2-1 0 0 0,1 11 0 0 0,7 88 209 0 0,8 26 338 0 0,-14-108-412 0 0,0 0 67 0 0,-1 0 0 0 0,0-1-1 0 0,-6 43 1 0 0,-3 17 214 0 0,4-27-270 0 0,-2 25-16 0 0,-4 24-59 0 0,2-5-54 0 0,5-41-33 0 0,-1 52-10 0 0,-9 137 182 0 0,6-25-28 0 0,-1 8-90 0 0,16-41 3 0 0,-5-142-50 0 0,14 271 427 0 0,-11-113 84 0 0,-7-104-420 0 0,-1-35-50 0 0,7 196 16 0 0,-9-4 139 0 0,-2-64-74 0 0,-2 210 149 0 0,5-172 160 0 0,-4-77-288 0 0,6-142-160 0 0,1-5 0 0 0,0-1 0 0 0,-1 1 0 0 0,0-1 0 0 0,0 1 0 0 0,-1-1 0 0 0,0 1 0 0 0,0-1 0 0 0,-4 10 0 0 0,5-16-144 0 0,0 0-1 0 0,0 1 1 0 0,0-1-1 0 0,0 0 1 0 0,0 0-1 0 0,0 0 1 0 0,0 0-1 0 0,0 0 1 0 0,0 0-1 0 0,-2 1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1:1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7832 0 0,'0'-1'20'0'0,"0"1"0"0"0,-1 0 0 0 0,1-1 0 0 0,0 1 0 0 0,0-1 0 0 0,0 1 0 0 0,0-1 0 0 0,0 1 0 0 0,1-1 0 0 0,-1 1 0 0 0,0-1 0 0 0,0 1 0 0 0,0-1 0 0 0,0 1 0 0 0,0-1 0 0 0,1 1 0 0 0,-1-1 0 0 0,0 1 0 0 0,0-1 0 0 0,1 1 0 0 0,-1 0 0 0 0,0-1 0 0 0,1 1 0 0 0,-1 0 0 0 0,1-1 0 0 0,11 3 897 0 0,-2 1 351 0 0,2-1 2281 0 0,25 2-1 0 0,4 0-1929 0 0,-25-3-1670 0 0,0 0 0 0 0,0-2 0 0 0,26-3 0 0 0,-34 4-431 0 0,1-3-4031 0 0,2-1-1525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5:5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5064 0 0,'0'0'1400'0'0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0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1840 0 0,'0'0'13232'0'0,"12"-10"-12018"0"0,-7 9-968 0 0,0-1-1 0 0,1 1 1 0 0,-1-1-1 0 0,0 2 1 0 0,8-2 0 0 0,16-2 473 0 0,-5-1-106 0 0,33-3 0 0 0,-17 3-247 0 0,203-10 551 0 0,-143 12-399 0 0,278-14 1103 0 0,-242 9-997 0 0,56-2 2 0 0,-49 4-424 0 0,-1 0-59 0 0,-103 6-104 0 0,29-1-25 0 0,72 10 0 0 0,-3 4 771 0 0,-25-4-208 0 0,-44-3-470 0 0,28 3 85 0 0,-4-2-76 0 0,-20-4-115 0 0,-20 2-1 0 0,43 5 0 0 0,235 31 128 0 0,-258-35-61 0 0,65 3 154 0 0,-100-11 22 0 0,0-2 0 0 0,60-13 0 0 0,-80 11-180 0 0,-15 5-44 0 0,1 0-1 0 0,-1 0 1 0 0,0 0-1 0 0,0 0 1 0 0,0 1-1 0 0,1-1 1 0 0,3 0-1 0 0,-5 1 246 0 0,-12 1-2374 0 0,-25 0-1354 0 0,12-1 1674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0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7112 0 0,'0'0'5174'0'0,"16"-4"-3875"0"0,-2 3-302 0 0,-9 0-698 0 0,0 1 1 0 0,-1 0-1 0 0,1 0 0 0 0,6 1 0 0 0,0 0 149 0 0,1 0 1 0 0,0 0-1 0 0,15-2 0 0 0,2 0 160 0 0,55-6 626 0 0,-28 2-752 0 0,158-12 860 0 0,81-5 48 0 0,-149 11-912 0 0,-16 0-84 0 0,-86 8-226 0 0,248-7 216 0 0,3 7 328 0 0,133-31 384 0 0,-301 11-642 0 0,-85 17-367 0 0,82-8 244 0 0,-63 13-161 0 0,33-3 351 0 0,-70 3-317 0 0,-13 1-129 0 0,0-1 0 0 0,12-3 0 0 0,62-6-6 0 0,-27 4-147 0 0,34-4 75 0 0,-71 7 96 0 0,33 0 0 0 0,-13 2 5 0 0,9 2-59 0 0,-13 2-14 0 0,-36-3-136 0 0,1 0 1 0 0,-1 0-1 0 0,0 0 0 0 0,0 0 1 0 0,0 1-1 0 0,0-1 0 0 0,0 0 1 0 0,0 1-1 0 0,0-1 0 0 0,0 1 1 0 0,0-1-1 0 0,0 1 0 0 0,1 1 1 0 0,-4 3-2427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11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4608 0 0,'0'0'11289'0'0,"14"0"-9813"0"0,111-20 2774 0 0,-64 12-3840 0 0,0 2-1 0 0,83 3 1 0 0,-13 0-297 0 0,67 4-32 0 0,22-2 435 0 0,6-6 287 0 0,-114 5-679 0 0,272-11 237 0 0,-307 13-219 0 0,15-1 25 0 0,142-1-167 0 0,-106 0 197 0 0,66-16 346 0 0,-126 11-451 0 0,142-2 111 0 0,-134 13-38 0 0,84-4 115 0 0,-135 1-221 0 0,40 7 0 0 0,-61-8-49 0 0,6 1-33 0 0,1 0 0 0 0,-1-2 1 0 0,1 1-1 0 0,-1-1 0 0 0,1-1 0 0 0,12-3 0 0 0,8-1-51 0 0,-30 6 20 0 0,1-1 364 0 0,0 1-1518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1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3224 0 0,'0'0'4794'0'0,"18"-13"500"0"0,13 0-1622 0 0,-25 10-3392 0 0,1 0 0 0 0,-1 0 0 0 0,1 0-1 0 0,0 1 1 0 0,-1 0 0 0 0,1 1 0 0 0,0-1-1 0 0,7 0 1 0 0,1 1-17 0 0,0 0 1 0 0,-1-1-1 0 0,18-6 0 0 0,24-2 212 0 0,203-15 905 0 0,-22 14-855 0 0,200 2 103 0 0,-233-2-76 0 0,-65 1-556 0 0,-53 6 4 0 0,116-2 0 0 0,-33 6-72 0 0,-67-2 220 0 0,-86 2-109 0 0,296-10 870 0 0,-111 0 160 0 0,18-3-900 0 0,-194 12-155 0 0,1 0 0 0 0,27 4 0 0 0,9-1 10 0 0,-39 0 353 0 0,-5 0-1331 0 0,-5-2-3211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13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9072 0 0,'0'0'681'0'0,"6"2"-426"0"0,0 0 89 0 0,1 0 1 0 0,0-1-1 0 0,-1 1 0 0 0,1-2 1 0 0,0 1-1 0 0,-1-1 1 0 0,13 0-1 0 0,51-11 3745 0 0,-45 7-3486 0 0,11-2 189 0 0,67-3 0 0 0,116 3 1216 0 0,-135-1-1462 0 0,79-3 124 0 0,85-9-189 0 0,-98 3-202 0 0,-56 6 279 0 0,65-2-28 0 0,5 7-290 0 0,83 2-240 0 0,-161-2 11 0 0,113 0 106 0 0,10-3 179 0 0,-89 4-224 0 0,-16 0-8 0 0,-68 4-64 0 0,41 0 0 0 0,-11 0 64 0 0,-43 0 0 0 0,1-1-1 0 0,29-5 0 0 0,32-1 19 0 0,1 2-160 0 0,2 0 1052 0 0,-85 5-979 0 0,0 0 0 0 0,0 0 0 0 0,-1 0-1 0 0,1 1 1 0 0,0-1 0 0 0,0 1 0 0 0,-1 0 0 0 0,1 0-1 0 0,3 1 1 0 0,-5-1-272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2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31 1840 0 0,'0'0'11390'0'0,"11"-7"-8192"0"0,6-5-966 0 0,-15 11-1783 0 0,-1 0 1 0 0,1-1 0 0 0,0 1 0 0 0,-1 0 0 0 0,1 0 0 0 0,0 0-1 0 0,0 0 1 0 0,0 0 0 0 0,3 0 0 0 0,-5 1-392 0 0,1 0 1 0 0,-1 0-1 0 0,1 0 0 0 0,-1 0 0 0 0,0 1 1 0 0,1-1-1 0 0,-1 0 0 0 0,0 0 1 0 0,1 1-1 0 0,-1-1 0 0 0,0 0 1 0 0,0 1-1 0 0,1-1 0 0 0,-1 0 0 0 0,0 1 1 0 0,0-1-1 0 0,1 0 0 0 0,-1 1 1 0 0,0-1-1 0 0,0 1 0 0 0,0-1 0 0 0,0 0 1 0 0,0 1-1 0 0,0-1 0 0 0,1 1 1 0 0,-1-1-1 0 0,0 0 0 0 0,0 1 1 0 0,0-1-1 0 0,0 1 0 0 0,-1-1 0 0 0,1 0 1 0 0,0 1-1 0 0,0-1 0 0 0,0 1 1 0 0,0-1-1 0 0,0 0 0 0 0,0 1 1 0 0,-1-1-1 0 0,1 1 0 0 0,-7 18-147 0 0,-16 18-12 0 0,16-26 174 0 0,0 0-1 0 0,-12 25 0 0 0,12-19-57 0 0,4-12-35 0 0,1 1-1 0 0,0-1 0 0 0,0 1 0 0 0,0-1 0 0 0,1 1 1 0 0,0-1-1 0 0,0 1 0 0 0,0 8 0 0 0,1-14 27 0 0,0 0 0 0 0,0 0-1 0 0,1 1 1 0 0,-1-1 0 0 0,0 0-1 0 0,1 0 1 0 0,-1 1 0 0 0,0-1-1 0 0,0 0 1 0 0,1 0 0 0 0,-1 0-1 0 0,0 0 1 0 0,1 1 0 0 0,-1-1-1 0 0,0 0 1 0 0,1 0 0 0 0,-1 0-1 0 0,1 0 1 0 0,-1 0 0 0 0,0 0-1 0 0,1 0 1 0 0,-1 0 0 0 0,0 0-1 0 0,1 0 1 0 0,-1 0 0 0 0,0 0 0 0 0,1 0-1 0 0,-1 0 1 0 0,1-1 0 0 0,-1 1-1 0 0,12-3-9 0 0,85-44-1676 0 0,-84 42-3282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2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4144 0 0,'0'0'16242'0'0,"-8"5"-13343"0"0,6-3-2689 0 0,-1 0 1 0 0,1 0 0 0 0,0 0 0 0 0,0 0 0 0 0,0 0 0 0 0,1 0-1 0 0,-1 1 1 0 0,0-1 0 0 0,1 1 0 0 0,0-1 0 0 0,-2 5-1 0 0,-10 34 330 0 0,7-20-415 0 0,-50 127 387 0 0,-12 39-296 0 0,66-179-227 0 0,1-5-18 0 0,0 0 0 0 0,0 0 0 0 0,0-1 0 0 0,0 1 0 0 0,-3 5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2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14800 0 0,'0'0'1481'0'0,"5"-8"-1338"0"0,3-11 1364 0 0,-2 6 5816 0 0,6 28-6096 0 0,-9-9-1093 0 0,0 1 0 0 0,-1-1 1 0 0,0 1-1 0 0,0 0 1 0 0,0 0-1 0 0,0 0 0 0 0,-1 0 1 0 0,0 14-1 0 0,-1 5-14 0 0,-4 28 0 0 0,2-34 270 0 0,-11 73 446 0 0,3-33-749 0 0,4-24-117 0 0,2-20-43 0 0,2 0-1 0 0,0 0 1 0 0,1 1-1 0 0,0-1 1 0 0,2 17-1 0 0,-1-33-3 0 0,0 1-1 0 0,0 0 1 0 0,0-1 0 0 0,0 1-1 0 0,1-1 1 0 0,-1 1-1 0 0,0 0 1 0 0,0-1-1 0 0,0 1 1 0 0,0-1-1 0 0,1 1 1 0 0,-1-1-1 0 0,0 1 1 0 0,1-1-1 0 0,-1 1 1 0 0,0-1-1 0 0,1 1 1 0 0,-1-1-1 0 0,1 1 1 0 0,-1-1-1 0 0,0 0 1 0 0,1 1-1 0 0,-1-1 1 0 0,1 0-1 0 0,-1 1 1 0 0,1-1-1 0 0,0 1 1 0 0,0-1-143 0 0,1 0 0 0 0,-1 0 0 0 0,0 0 0 0 0,0-1-1 0 0,0 1 1 0 0,0 0 0 0 0,0 0 0 0 0,1-1 0 0 0,-1 1 0 0 0,0 0 0 0 0,0-1 0 0 0,1 0 0 0 0,7-3-1347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6:2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37 13824 0 0,'0'-1'120'0'0,"-1"0"0"0"0,1-1 0 0 0,-1 1 0 0 0,1 0 1 0 0,-1 0-1 0 0,1 0 0 0 0,-1 0 0 0 0,0 1 0 0 0,1-1 0 0 0,-1 0 1 0 0,0 0-1 0 0,0 0 0 0 0,0 1 0 0 0,0-1 0 0 0,0 0 1 0 0,0 1-1 0 0,0-1 0 0 0,0 0 0 0 0,-1 0 0 0 0,-1 0 836 0 0,0-1-1 0 0,-1 1 0 0 0,1-1 1 0 0,0 1-1 0 0,-7-1 0 0 0,6 2-768 0 0,-1 0 0 0 0,0 0 0 0 0,0 0 0 0 0,0 1 0 0 0,1 0 0 0 0,-1 0 0 0 0,0 0 0 0 0,1 1 0 0 0,-1-1 0 0 0,1 1 0 0 0,0 0 0 0 0,-1 0 0 0 0,1 1 0 0 0,0-1 0 0 0,0 1 0 0 0,1 0 0 0 0,-1 0 0 0 0,0 0 0 0 0,1 1 0 0 0,0-1 0 0 0,-4 6 0 0 0,0-1-90 0 0,1 2 1 0 0,-1-1 0 0 0,2 1 0 0 0,-1 0 0 0 0,1 0 0 0 0,1 1-1 0 0,-6 19 1 0 0,8-24-52 0 0,1-1-1 0 0,0 0 1 0 0,1 0-1 0 0,-1 1 1 0 0,1-1-1 0 0,0 0 1 0 0,1 1 0 0 0,-1-1-1 0 0,1 0 1 0 0,0 1-1 0 0,0-1 1 0 0,1 0-1 0 0,-1 0 1 0 0,1 0-1 0 0,1 0 1 0 0,-1 0-1 0 0,5 6 1 0 0,-4-6 13 0 0,1 0 0 0 0,0 0 0 0 0,0-1 0 0 0,1 1 1 0 0,0-1-1 0 0,-1 0 0 0 0,1 0 0 0 0,1-1 0 0 0,-1 0 0 0 0,0 0 0 0 0,1 0 0 0 0,0 0 1 0 0,-1-1-1 0 0,13 4 0 0 0,-11-5 9 0 0,1 0 0 0 0,-1 0 0 0 0,0-1 0 0 0,1 1 0 0 0,-1-1 0 0 0,11-2 0 0 0,43-10 262 0 0,-50 9-300 0 0,-2 0-16 0 0,-1 1 1 0 0,1-2 0 0 0,-1 1 0 0 0,0-2-1 0 0,0 1 1 0 0,0-1 0 0 0,0 0-1 0 0,-1 0 1 0 0,0-1 0 0 0,9-9-1 0 0,-10 9-4 0 0,0 0-1 0 0,-1 0 0 0 0,0-1 1 0 0,0 1-1 0 0,-1-1 0 0 0,0 0 1 0 0,0-1-1 0 0,-1 1 0 0 0,1-1 0 0 0,-2 1 1 0 0,4-13-1 0 0,-5 13-59 0 0,0-1 0 0 0,0 1 1 0 0,-1 0-1 0 0,0 0 0 0 0,0 0 0 0 0,-1 0 0 0 0,0 0 0 0 0,0 0 0 0 0,0 0 1 0 0,-5-12-1 0 0,4 15 1 0 0,0 0-1 0 0,1 1 1 0 0,-1 0 0 0 0,0-1 0 0 0,-1 1 0 0 0,1 0-1 0 0,-1 0 1 0 0,1 0 0 0 0,-1 1 0 0 0,0-1 0 0 0,0 1-1 0 0,0-1 1 0 0,0 1 0 0 0,0 0 0 0 0,-1 0 0 0 0,1 0-1 0 0,-1 1 1 0 0,1-1 0 0 0,-1 1 0 0 0,0 0 0 0 0,-6-1-1 0 0,-12-1-1031 0 0,2 5-7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1:1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14368 0 0,'-1'1'661'0'0,"-2"1"-576"0"0,1 1-1 0 0,0-1 1 0 0,0 1 0 0 0,0 0-1 0 0,0 0 1 0 0,1 0 0 0 0,-1 0-1 0 0,1 0 1 0 0,0 0 0 0 0,0 0-1 0 0,0 1 1 0 0,-1 5 0 0 0,-1 7 300 0 0,0 24 1 0 0,1-9 302 0 0,-27 171 532 0 0,7-59-975 0 0,-36 448 566 0 0,57-588-804 0 0,-4 161 979 0 0,6-127-721 0 0,1 0 0 0 0,11 52 0 0 0,-13-87-238 0 0,1-1 1 0 0,-1 1-1 0 0,0-1 1 0 0,1 1 0 0 0,-1-1-1 0 0,1 1 1 0 0,0-1-1 0 0,-1 0 1 0 0,1 1-1 0 0,0-1 1 0 0,0 0 0 0 0,0 0-1 0 0,0 1 1 0 0,0-1-1 0 0,0 0 1 0 0,0 0-1 0 0,0 0 1 0 0,0 0 0 0 0,1 0-1 0 0,-1-1 1 0 0,0 1-1 0 0,1 0 1 0 0,-1-1-1 0 0,3 2 1 0 0,-1-2-3 0 0,0 1 0 0 0,0-1-1 0 0,-1 0 1 0 0,1 0 0 0 0,0 0 0 0 0,0 0 0 0 0,0-1 0 0 0,0 1-1 0 0,0-1 1 0 0,0 1 0 0 0,-1-1 0 0 0,5-2 0 0 0,25-11 206 0 0,31-20 0 0 0,16-8-210 0 0,-66 37-524 0 0,-1 0 0 0 0,2 0 0 0 0,-1 1 0 0 0,20-3 0 0 0,-5 6-6954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1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 4608 0 0,'0'0'14447'0'0,"3"-4"-12019"0"0,-6 4-2218 0 0,-8-1 520 0 0,11 1-750 0 0,0-1-1 0 0,0 1 1 0 0,0-1-1 0 0,0 1 1 0 0,0 0 0 0 0,0-1-1 0 0,0 1 1 0 0,0 0-1 0 0,0-1 1 0 0,1 1 0 0 0,-1 0-1 0 0,0-1 1 0 0,0 1-1 0 0,0 0 1 0 0,0-1 0 0 0,1 1-1 0 0,-1 0 1 0 0,0-1-1 0 0,0 1 1 0 0,1 0 0 0 0,-1 0-1 0 0,0-1 1 0 0,1 1-1 0 0,-1 0 1 0 0,0 0 0 0 0,1 0-1 0 0,-1 0 1 0 0,1-1-1 0 0,4-1-427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17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14 13824 0 0,'-2'-5'1224'0'0,"-5"0"-976"0"0,2 2-248 0 0,2 3 0 0 0,-2 0 2815 0 0,-1 0-1255 0 0,1 0 8 0 0,-1 0-1088 0 0,0 5-224 0 0,6 0-32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3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7 140 9184 0 0,'0'0'704'0'0,"-1"0"-491"0"0,-4 2 3614 0 0,9-2-3382 0 0,1-1 0 0 0,0 0 0 0 0,-1 0 0 0 0,9-3 0 0 0,7-1 191 0 0,82-8 1127 0 0,-81 11-1474 0 0,211-24 2453 0 0,530-3 84 0 0,-322 22-2204 0 0,-382 5-586 0 0,129-4 56 0 0,-153 3-165 0 0,1 0-1 0 0,0-3 0 0 0,-1 0 1 0 0,45-16-1 0 0,-75 21-294 0 0,-1 0 0 0 0,1 0-1 0 0,0 0 1 0 0,0 1 0 0 0,8-1 0 0 0,-10 1-404 0 0,0 1 1 0 0,-1-1 0 0 0,1 0 0 0 0,0 0-1 0 0,0 1 1 0 0,-1-1 0 0 0,1 1-1 0 0,0-1 1 0 0,1 2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5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3 148 1840 0 0,'-2'-9'8545'0'0,"2"2"-6928"0"0,1 4-1170 0 0,0 0 0 0 0,0-1-1 0 0,0 1 1 0 0,0 0 0 0 0,1 0-1 0 0,-1 0 1 0 0,1 0 0 0 0,0 0 0 0 0,0 0-1 0 0,0 0 1 0 0,0 1 0 0 0,4-5-1 0 0,-1 3-217 0 0,0 0 0 0 0,0 0 0 0 0,0 0-1 0 0,0 0 1 0 0,11-5 0 0 0,37-20 3 0 0,-38 22-602 0 0,-1 2-1 0 0,1 0 1 0 0,0 1 0 0 0,24-4-1 0 0,-35 7-775 0 0,1 1-6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5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7368 0 0,'0'0'333'0'0,"0"1"0"0"0,-3 34 3621 0 0,1 36-1059 0 0,1 38-2409 0 0,5 111 626 0 0,-5-157-810 0 0,-6 92 760 0 0,3-75-772 0 0,-3-10-12 0 0,0 22 20 0 0,4 17-12 0 0,2-80-120 0 0,-2 1 0 0 0,-13 55 0 0 0,-4 26-190 0 0,10-67 95 0 0,1-5 890 0 0,-22 60-1 0 0,17-66-1075 0 0,-11 30 241 0 0,24-60-69 0 0,0 0 0 0 0,1 0 0 0 0,-1 0 0 0 0,1 0 0 0 0,0 0 0 0 0,0 0 0 0 0,0 0 0 0 0,0 0 1 0 0,0 0-1 0 0,2 5 0 0 0,-2-7-47 0 0,1 1 0 0 0,-1-1 0 0 0,0 1 0 0 0,1-1 0 0 0,0 1 0 0 0,-1-1 0 0 0,1 1 0 0 0,0-1 0 0 0,0 0 0 0 0,0 0-1 0 0,0 1 1 0 0,0-1 0 0 0,0 0 0 0 0,0 0 0 0 0,0 0 0 0 0,0 0 0 0 0,0 0 0 0 0,1 0 0 0 0,-1 0 0 0 0,0 0 0 0 0,1-1 0 0 0,-1 1 0 0 0,1 0 0 0 0,1 0 0 0 0,5 0 41 0 0,0-1 0 0 0,-1 1 0 0 0,1-1-1 0 0,0-1 1 0 0,8-1 0 0 0,17 0 42 0 0,-22 2-112 0 0,-1 0 1 0 0,1 1-1 0 0,-1 0 1 0 0,1 1-1 0 0,-1 0 1 0 0,1 0-1 0 0,-1 1 1 0 0,0 0-1 0 0,0 1 1 0 0,0 1 0 0 0,-1-1-1 0 0,14 10 1 0 0,-5-3-888 0 0,-2-3-4867 0 0,-5 0-1033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7:5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78 5064 0 0,'-8'0'528'0'0,"2"-1"52"0"0,0 1 0 0 0,1 0 0 0 0,-12 2 0 0 0,-5 0 9915 0 0,22-1-10404 0 0,1 0 0 0 0,-1 0 0 0 0,1-1-1 0 0,0 1 1 0 0,-1 0 0 0 0,1 0 0 0 0,0-1-1 0 0,0 1 1 0 0,0 0 0 0 0,0-1 0 0 0,0 1-1 0 0,0-1 1 0 0,-1 1 0 0 0,1-1 0 0 0,0 1 0 0 0,0-1-1 0 0,0 0 1 0 0,1 0 0 0 0,-1 1 0 0 0,0-1-1 0 0,1 0 1 0 0,1 1 151 0 0,14 3 178 0 0,-1-1 0 0 0,0 0 0 0 0,1-1 0 0 0,0-1 0 0 0,20-1 0 0 0,85-11 733 0 0,-105 9-901 0 0,329-48 1792 0 0,96 9-1083 0 0,-373 38-693 0 0,78 7-1 0 0,-123-3-300 0 0,36 9-1 0 0,-59-10 157 0 0,5 1-1405 0 0,7-1-1877 0 0,-4 2-3062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0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32 286 5984 0 0,'-11'2'258'0'0,"10"-2"-235"0"0,0 0 0 0 0,0 0 0 0 0,0 0-1 0 0,0 1 1 0 0,0-1 0 0 0,0 0 0 0 0,0 1 0 0 0,0-1 0 0 0,0 0 0 0 0,0 1 0 0 0,0-1 0 0 0,0 1 0 0 0,0-1 0 0 0,1 1 0 0 0,-6 4 4520 0 0,12-5 409 0 0,11 4-4189 0 0,0-1-1 0 0,0 0 1 0 0,0-2 0 0 0,0 0-1 0 0,23-2 1 0 0,85-17 990 0 0,-96 13-1499 0 0,171-40 537 0 0,-117 20-261 0 0,135-60 0 0 0,-213 83-497 0 0,-1-1-1 0 0,1 1 1 0 0,-1-1-1 0 0,0 0 1 0 0,0 0-1 0 0,0 0 1 0 0,0-1-1 0 0,0 0 1 0 0,3-4-1 0 0,-6 7-14 0 0,0-1 0 0 0,-1 1 0 0 0,1 0-1 0 0,-1 0 1 0 0,1 0 0 0 0,-1-1-1 0 0,1 1 1 0 0,-1 0 0 0 0,1-1 0 0 0,-1 1-1 0 0,0 0 1 0 0,0-1 0 0 0,0 1-1 0 0,0 0 1 0 0,0-1 0 0 0,0 1 0 0 0,0 0-1 0 0,0-1 1 0 0,-1 1 0 0 0,1 0-1 0 0,0-1 1 0 0,-1 1 0 0 0,1 0 0 0 0,-1 0-1 0 0,1 0 1 0 0,-1-1 0 0 0,0 1-1 0 0,1 0 1 0 0,-1 0 0 0 0,0 0 0 0 0,0 0-1 0 0,0 0 1 0 0,0 0 0 0 0,0 0-1 0 0,0 0 1 0 0,0 1 0 0 0,0-1 0 0 0,-3-1-1 0 0,-3-2-50 0 0,-1 0 1 0 0,1 0-1 0 0,-1 1 0 0 0,0 0 0 0 0,-11-2 0 0 0,0-1 26 0 0,0 1 9 0 0,0 1 0 0 0,0 0 0 0 0,-1 1 0 0 0,1 1 0 0 0,-1 1 0 0 0,0 1 0 0 0,-31 3 0 0 0,46-2 21 0 0,1 0 0 0 0,0 0 1 0 0,-1 0-1 0 0,1 0 0 0 0,0 0 0 0 0,0 1 0 0 0,-5 2 0 0 0,8-3-20 0 0,0-1 0 0 0,0 1 0 0 0,0 0 0 0 0,0-1 0 0 0,0 1 0 0 0,0 0 0 0 0,0 0 0 0 0,0 0 0 0 0,0 0 0 0 0,0-1 0 0 0,1 1 0 0 0,-1 0 0 0 0,0 0 0 0 0,1 1 0 0 0,-1-1 0 0 0,1 0 0 0 0,-1 0 0 0 0,1 0 0 0 0,0 0 0 0 0,-1 0 0 0 0,1 1 0 0 0,0-1 0 0 0,0 0 0 0 0,0 0 0 0 0,0 0 0 0 0,0 1 0 0 0,0-1 0 0 0,0 0 0 0 0,0 2 0 0 0,1 0 67 0 0,0 0 0 0 0,0 0-1 0 0,0-1 1 0 0,0 1 0 0 0,1-1 0 0 0,-1 1 0 0 0,1-1 0 0 0,0 0 0 0 0,-1 1-1 0 0,1-1 1 0 0,0 0 0 0 0,0 0 0 0 0,3 2 0 0 0,0-1-16 0 0,0 1 0 0 0,0-2 1 0 0,0 1-1 0 0,0 0 0 0 0,0-1 1 0 0,7 2-1 0 0,2 0 13 0 0,-1-1 0 0 0,1-1 0 0 0,0 0 0 0 0,24 0 0 0 0,22-5 222 0 0,-36 1-21 0 0,40 2-1 0 0,-62 0-255 0 0,0 0 0 0 0,0 0-1 0 0,0 0 1 0 0,-1 1 0 0 0,1-1-1 0 0,0 1 1 0 0,0 0 0 0 0,0-1-1 0 0,0 1 1 0 0,-1 0 0 0 0,1 0-1 0 0,0 0 1 0 0,-1 0 0 0 0,2 2-1 0 0,-2-2-13 0 0,0-1 0 0 0,-1 1 0 0 0,1 0 0 0 0,-1 0 0 0 0,0 0 0 0 0,1-1 0 0 0,-1 1 0 0 0,0 0 0 0 0,1 0 0 0 0,-1 0 0 0 0,0 0 0 0 0,0 0 0 0 0,0 0 0 0 0,0 0 0 0 0,0 0 0 0 0,0 0 0 0 0,0-1 0 0 0,0 1 0 0 0,0 0 0 0 0,0 0 0 0 0,0 0 0 0 0,-1 0-1 0 0,1 0 1 0 0,0 0 0 0 0,-1 0 0 0 0,1-1 0 0 0,0 1 0 0 0,-1 0 0 0 0,1 0 0 0 0,-2 1 0 0 0,-5 7 11 0 0,-1-1-1 0 0,0 1 1 0 0,0-1-1 0 0,-1-1 0 0 0,0 0 1 0 0,0 0-1 0 0,-1-1 1 0 0,-12 7-1 0 0,-17 12-52 0 0,30-19-134 0 0,-23 17-1378 0 0,12-7-5040 0 0,5-3-1985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06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11976 0 0,'0'0'1200'0'0,"11"-5"-1010"0"0,5 1 547 0 0,-1 0 0 0 0,1 2 0 0 0,0 0 0 0 0,23 0 0 0 0,-9 1-125 0 0,118-7 1702 0 0,144-14-372 0 0,-267 18-1807 0 0,0-1-1 0 0,38-13 0 0 0,-51 14 27 0 0,0-1 0 0 0,0 0 0 0 0,0-1 0 0 0,-1-1 0 0 0,1 0 0 0 0,17-15 0 0 0,-27 21-148 0 0,0-1 0 0 0,0 0 0 0 0,0 0 0 0 0,0 0 0 0 0,0 0 0 0 0,-1 0 0 0 0,1 0 0 0 0,-1-1 0 0 0,0 1 0 0 0,1 0 0 0 0,-1-1 1 0 0,0 1-1 0 0,0-1 0 0 0,0-2 0 0 0,-1 3-16 0 0,0 1 1 0 0,0-1 0 0 0,0 1-1 0 0,0-1 1 0 0,-1 1-1 0 0,1-1 1 0 0,-1 1 0 0 0,1 0-1 0 0,-1-1 1 0 0,1 1 0 0 0,-1 0-1 0 0,0-1 1 0 0,0 1-1 0 0,0 0 1 0 0,1 0 0 0 0,-1 0-1 0 0,0 0 1 0 0,0 0 0 0 0,-1 0-1 0 0,1 0 1 0 0,0 0-1 0 0,0 0 1 0 0,0 0 0 0 0,-1 0-1 0 0,1 1 1 0 0,-2-2 0 0 0,-6-2 40 0 0,0 0 0 0 0,-1 1 1 0 0,1-1-1 0 0,-1 2 1 0 0,0-1-1 0 0,0 2 0 0 0,0-1 1 0 0,0 1-1 0 0,0 1 1 0 0,0-1-1 0 0,0 2 0 0 0,0-1 1 0 0,0 2-1 0 0,1-1 1 0 0,-1 1-1 0 0,0 1 0 0 0,0 0 1 0 0,1 0-1 0 0,-10 5 1 0 0,14-5-33 0 0,-1-1 0 0 0,1 1 1 0 0,0 1-1 0 0,0-1 0 0 0,0 1 1 0 0,0 0-1 0 0,-5 6 1 0 0,9-9 6 0 0,0 0 0 0 0,0 1 1 0 0,0-1-1 0 0,0 1 1 0 0,0-1-1 0 0,1 0 0 0 0,-1 1 1 0 0,0-1-1 0 0,1 1 1 0 0,-1 0-1 0 0,1-1 0 0 0,-1 1 1 0 0,1-1-1 0 0,0 1 1 0 0,0 0-1 0 0,0-1 0 0 0,0 1 1 0 0,0 0-1 0 0,0-1 1 0 0,0 1-1 0 0,0 0 0 0 0,1-1 1 0 0,-1 1-1 0 0,1 0 1 0 0,-1-1-1 0 0,1 1 0 0 0,0-1 1 0 0,-1 1-1 0 0,1-1 1 0 0,0 0-1 0 0,0 1 0 0 0,1 1 1 0 0,1 0 22 0 0,0-1 0 0 0,0 1 0 0 0,0-1 0 0 0,0 1 0 0 0,0-1 0 0 0,1 0 0 0 0,-1 0 0 0 0,1 0 0 0 0,-1-1 0 0 0,1 1 0 0 0,0-1 0 0 0,-1 0 0 0 0,1 0 0 0 0,0 0 0 0 0,0 0 0 0 0,0-1 0 0 0,0 0 0 0 0,0 0-1 0 0,7 0 1 0 0,6-2-39 0 0,1 0 0 0 0,32-8-1 0 0,-35 6-58 0 0,-3 0 320 0 0,0 1 0 0 0,0 1 0 0 0,1 0 0 0 0,-1 0 0 0 0,1 1 0 0 0,23 2 0 0 0,-27 1-99 0 0,-8-2-154 0 0,-1 1-1 0 0,1-1 1 0 0,-1 0 0 0 0,1 0 0 0 0,-1 1 0 0 0,0-1-1 0 0,1 0 1 0 0,-1 1 0 0 0,1-1 0 0 0,-1 0 0 0 0,0 1-1 0 0,1-1 1 0 0,-1 1 0 0 0,0-1 0 0 0,0 0 0 0 0,1 1-1 0 0,-1-1 1 0 0,0 1 0 0 0,0-1 0 0 0,0 1 0 0 0,1-1-1 0 0,-1 1 1 0 0,0-1 0 0 0,0 1 0 0 0,0-1 0 0 0,0 1-1 0 0,0-1 1 0 0,0 1 0 0 0,0-1 0 0 0,0 1 0 0 0,0-1-1 0 0,0 1 1 0 0,-1-1 0 0 0,1 2 0 0 0,-6 12-100 0 0,0-6-400 0 0,0 0-1 0 0,-1 0 1 0 0,0 0-1 0 0,-8 7 1 0 0,-17 18-3269 0 0,23-21 2485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06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14 473 9216 0 0,'-14'2'5721'0'0,"17"-7"-5204"0"0,0 0-204 0 0,0 0 0 0 0,0 0 0 0 0,0 0 0 0 0,1 1 0 0 0,0-1 0 0 0,0 1 0 0 0,0 0 0 0 0,0 0-1 0 0,9-6 1 0 0,147-75 2406 0 0,-112 62-2384 0 0,40-16 166 0 0,-23 15-301 0 0,140-46 309 0 0,-17 7 18 0 0,-120 34-374 0 0,-49 19-153 0 0,-18 10 2 0 0,-1 0-1 0 0,0 0 0 0 0,0 0 1 0 0,0 0-1 0 0,1-1 1 0 0,-1 1-1 0 0,0 0 0 0 0,0 0 1 0 0,0 0-1 0 0,0 0 1 0 0,1-1-1 0 0,-1 1 0 0 0,0 0 1 0 0,0 0-1 0 0,0 0 1 0 0,0-1-1 0 0,0 1 0 0 0,0 0 1 0 0,0 0-1 0 0,1-1 1 0 0,-1 1-1 0 0,0 0 0 0 0,0 0 1 0 0,0-1-1 0 0,0 1 1 0 0,0 0-1 0 0,0 0 0 0 0,0-1 1 0 0,0 1-1 0 0,0 0 1 0 0,0 0-1 0 0,-1-1 0 0 0,1 1 1 0 0,0 0-1 0 0,0 0 1 0 0,0 0-1 0 0,0-1 0 0 0,0 1 1 0 0,0 0-1 0 0,0 0 1 0 0,-1-1-1 0 0,1 1 0 0 0,0 0 1 0 0,0 0-1 0 0,0 0 1 0 0,0 0-1 0 0,-1-1 0 0 0,1 1 1 0 0,0 0-1 0 0,0 0 1 0 0,0 0-1 0 0,-1 0 1 0 0,1 0-1 0 0,0 0 0 0 0,-11-7 248 0 0,11 7-237 0 0,-6-2 170 0 0,-1-1 1 0 0,1 2-1 0 0,0-1 1 0 0,-1 1-1 0 0,-9-1 1 0 0,-6-1-41 0 0,-155-26 11 0 0,145 23-121 0 0,1 2 0 0 0,-47 1 0 0 0,65 4 140 0 0,20 2 64 0 0,23 3-84 0 0,59-1 232 0 0,-54-5-105 0 0,71-8-1 0 0,-26 0 99 0 0,-72 8-317 0 0,-1-1-7 0 0,1 1 0 0 0,-1 0 1 0 0,1 0-1 0 0,13 3 0 0 0,-20-3-49 0 0,0 0 0 0 0,0 1 0 0 0,0-1 0 0 0,0 0 0 0 0,1 1 0 0 0,-1-1-1 0 0,0 1 1 0 0,0-1 0 0 0,0 1 0 0 0,-1-1 0 0 0,1 1 0 0 0,0 0 0 0 0,0-1 0 0 0,0 1 0 0 0,0 0 0 0 0,-1 0-1 0 0,1 0 1 0 0,0 0 0 0 0,0 0 0 0 0,-1 0 0 0 0,1 0 0 0 0,-1 0 0 0 0,1 0 0 0 0,-1 0 0 0 0,0 0 0 0 0,1 0-1 0 0,-1 0 1 0 0,0 0 0 0 0,0 0 0 0 0,1 0 0 0 0,-1 0 0 0 0,0 1 0 0 0,0-1 0 0 0,0 0 0 0 0,-1 0 0 0 0,1 0-1 0 0,0 0 1 0 0,0 0 0 0 0,-1 2 0 0 0,-1 4 21 0 0,0-1 0 0 0,-1 1-1 0 0,0 0 1 0 0,0-1 0 0 0,-1 1-1 0 0,1-1 1 0 0,-10 11 0 0 0,-38 39 203 0 0,31-35-198 0 0,-76 71-2274 0 0,79-79 1080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0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 10136 0 0,'10'-6'6034'0'0,"5"3"-3715"0"0,17 4-2573 0 0,-18-1 962 0 0,23-1-189 0 0,1-2 0 0 0,43-9 0 0 0,73-22 154 0 0,-69 13-395 0 0,-33 9-226 0 0,90-33-1 0 0,-126 38-8 0 0,22-12 0 0 0,-33 17-15 0 0,-1-1-1 0 0,1 0 1 0 0,-1 0-1 0 0,0-1 1 0 0,0 1-1 0 0,-1-1 1 0 0,1 0-1 0 0,-1 0 1 0 0,4-5-1 0 0,-7 8-8 0 0,1 0-1 0 0,-1 0 0 0 0,0 0 1 0 0,0 0-1 0 0,1 0 1 0 0,-1 0-1 0 0,0 0 0 0 0,0 0 1 0 0,0 0-1 0 0,0-1 1 0 0,0 1-1 0 0,-1 0 0 0 0,1 0 1 0 0,0 0-1 0 0,0 0 1 0 0,-1 0-1 0 0,1 0 0 0 0,0 0 1 0 0,-1 0-1 0 0,1 0 0 0 0,-1 0 1 0 0,1 0-1 0 0,-1 0 1 0 0,0 1-1 0 0,1-1 0 0 0,-1 0 1 0 0,0 0-1 0 0,0 0 1 0 0,-1 0-1 0 0,-1-2 38 0 0,0 0 0 0 0,0 1 0 0 0,-1-1 0 0 0,1 1 0 0 0,-1-1 0 0 0,-4-1 0 0 0,-26-7 37 0 0,1 0-1 0 0,-2 2 1 0 0,1 2-1 0 0,-68-5 1 0 0,79 7 20 0 0,15 3-49 0 0,13 2-36 0 0,66 4 380 0 0,96-6 0 0 0,-153 1-361 0 0,-1 1 1 0 0,0 1-1 0 0,0-1 0 0 0,0 2 0 0 0,0 0 1 0 0,16 5-1 0 0,-28-7-35 0 0,0 0 0 0 0,1 1 1 0 0,-1-1-1 0 0,0 0 0 0 0,0 1 0 0 0,0 0 0 0 0,0-1 1 0 0,0 1-1 0 0,0 0 0 0 0,0-1 0 0 0,0 1 0 0 0,0 0 1 0 0,0 0-1 0 0,0 0 0 0 0,0 0 0 0 0,-1 0 1 0 0,1 0-1 0 0,0 0 0 0 0,0 0 0 0 0,-1 0 0 0 0,1 2 1 0 0,0-2 3 0 0,-1 1 0 0 0,0 0 0 0 0,0-1 0 0 0,0 1 0 0 0,0 0 0 0 0,0-1 0 0 0,-1 1 0 0 0,1-1 0 0 0,0 1 0 0 0,-1 0 0 0 0,1-1 0 0 0,-1 1 0 0 0,1-1 0 0 0,-2 3 0 0 0,-3 4 41 0 0,-1 0 0 0 0,0 0 1 0 0,0 0-1 0 0,-9 9 0 0 0,11-13-47 0 0,-7 7-24 0 0,0-1-1 0 0,0 0 0 0 0,-1-1 1 0 0,-1 0-1 0 0,-17 10 1 0 0,-13 0-3325 0 0,30-13-4690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1:22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39 4608 0 0,'0'0'483'0'0,"-15"2"3231"0"0,11-3-3186 0 0,0 1-1 0 0,1-1 1 0 0,-1 0-1 0 0,1 0 1 0 0,-6-2-1 0 0,8 2-163 0 0,-7-3 972 0 0,4 3-1198 0 0,0 0-1 0 0,0 1 1 0 0,0 0 0 0 0,-1 0-1 0 0,-4 1 1 0 0,-3-1 654 0 0,11 0-613 0 0,0 0 0 0 0,0 0 0 0 0,0 0 0 0 0,1 1 0 0 0,-1-1 0 0 0,0 0 0 0 0,0 0 1 0 0,0 1-1 0 0,0-1 0 0 0,1 0 0 0 0,-1 1 0 0 0,0-1 0 0 0,0 1 0 0 0,1-1 1 0 0,-1 1-1 0 0,0 0 0 0 0,0-1 0 0 0,1 1 0 0 0,-1-1 0 0 0,1 1 0 0 0,-1 0 0 0 0,1 0 1 0 0,-1-1-1 0 0,1 1 0 0 0,-1 0 0 0 0,1 0 0 0 0,0 0 0 0 0,-1-1 0 0 0,1 1 0 0 0,0 0 1 0 0,0 0-1 0 0,0 0 0 0 0,0 1 0 0 0,0-1 114 0 0,12 13 754 0 0,-11-12-978 0 0,1-1 1 0 0,0 0-1 0 0,0 0 1 0 0,0 0-1 0 0,0 0 1 0 0,0 0-1 0 0,0 0 1 0 0,0 0-1 0 0,1-1 0 0 0,-1 1 1 0 0,0-1-1 0 0,3 1 1 0 0,31 0 548 0 0,-28-1-540 0 0,41-3 353 0 0,-35 2-264 0 0,0 0 0 0 0,0 0 0 0 0,0 1 0 0 0,18 3 0 0 0,61 8 561 0 0,-54-7-516 0 0,-7-2-111 0 0,36-2 0 0 0,-20-1-3 0 0,-43 0-69 0 0,1 0 0 0 0,-1 0 0 0 0,1 0 0 0 0,-1 0 0 0 0,0-1 0 0 0,1 0 0 0 0,-1 0 0 0 0,7-4-1 0 0,-6 3-6 0 0,1 0 0 0 0,-1 0-1 0 0,1 1 1 0 0,10-3-1 0 0,188-22 635 0 0,-176 24-576 0 0,-21 3-52 0 0,0 0-1 0 0,0 0 0 0 0,0 1 1 0 0,0 0-1 0 0,0 0 1 0 0,9 3-1 0 0,-10-3 12 0 0,0-1 0 0 0,0 0-1 0 0,1 0 1 0 0,-1 0 0 0 0,0-1 0 0 0,0 0 0 0 0,0-1-1 0 0,13-4 1 0 0,15-2 104 0 0,-8 5-39 0 0,29 1 1 0 0,-10 0-38 0 0,89-3 202 0 0,-121 3-235 0 0,0 1-1 0 0,1 0 0 0 0,-1 2 1 0 0,0-1-1 0 0,0 2 0 0 0,0 0 1 0 0,17 4-1 0 0,-8 0 39 0 0,-1-1 0 0 0,0-1 0 0 0,46 2 0 0 0,-17-2 0 0 0,113 9 349 0 0,64 3 732 0 0,-118-11-783 0 0,77-1-370 0 0,-147-4 0 0 0,-22-1 0 0 0,29-5 0 0 0,-33 4 0 0 0,0 0 0 0 0,0 0 0 0 0,23 2 0 0 0,30 7-320 0 0,-52-6 320 0 0,-1-1 0 0 0,5-2 53 0 0,-18 2-52 0 0,0 0 0 0 0,0-1-1 0 0,0 1 1 0 0,0 0-1 0 0,0 0 1 0 0,-1 0-1 0 0,1 0 1 0 0,0 0-1 0 0,0 0 1 0 0,0 1 0 0 0,0-1-1 0 0,0 0 1 0 0,0 0-1 0 0,0 1 1 0 0,0-1-1 0 0,-1 0 1 0 0,1 1 0 0 0,0-1-1 0 0,0 1 1 0 0,0-1-1 0 0,0 2 1 0 0,2 0 10 0 0,1-1-1 0 0,0 0-1 0 0,-1 0 1 0 0,1 0-1 0 0,0-1 0 0 0,0 1 1 0 0,7-1-1 0 0,-9 0-5 0 0,-1 0 49 0 0,-1 13-10197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1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3224 0 0,'-7'-5'11032'0'0,"25"13"-9845"0"0,1-2 0 0 0,-1-1 0 0 0,1 0 0 0 0,36 4 0 0 0,265 7 2133 0 0,-168-13-3101 0 0,-76 0 259 0 0,297 18 961 0 0,-239-13-471 0 0,177-11 0 0 0,-268 1-823 0 0,60-5 422 0 0,18-5-246 0 0,-5 0-109 0 0,-107 11-172 0 0,0-1-30 0 0,0 1 0 0 0,0-1-1 0 0,13-4 1 0 0,-21 5 49 0 0,4-9 118 0 0,-5 6-390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3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68 132 3680 0 0,'0'0'284'0'0,"-1"0"-118"0"0,-3-1 313 0 0,-6-1 1665 0 0,4 0-991 0 0,0 0 0 0 0,-1 1-1 0 0,1-1 1 0 0,-1 1 0 0 0,1 0-1 0 0,-9 1 1 0 0,27 17-81 0 0,-9-15-961 0 0,0 1-1 0 0,0-1 1 0 0,1 1 0 0 0,-1-1-1 0 0,1 0 1 0 0,-1-1 0 0 0,1 1-1 0 0,-1 0 1 0 0,1-1 0 0 0,0 0-1 0 0,0 0 1 0 0,5 1 0 0 0,9 0 405 0 0,25 1 0 0 0,-32-3-406 0 0,50 1 717 0 0,73-10 0 0 0,58-16 396 0 0,-155 19-1008 0 0,326-43 1225 0 0,20 35-353 0 0,-300 14-854 0 0,98 10 319 0 0,35 0-106 0 0,-200-12-308 0 0,0 0 1 0 0,0-1 0 0 0,-1-1-1 0 0,1 0 1 0 0,21-10 0 0 0,-4 2 47 0 0,-31 12-179 0 0,0-1 0 0 0,0 0 1 0 0,0 0-1 0 0,0 0 0 0 0,0 0 0 0 0,-1 0 0 0 0,1-1 0 0 0,2-1 0 0 0,6-12 4 0 0,-12-1-709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3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35 187 5496 0 0,'-8'-9'594'0'0,"8"8"-483"0"0,-1 1 0 0 0,1-1 0 0 0,-1 0 0 0 0,1 0 0 0 0,-1 1 0 0 0,1-1 0 0 0,-1 0 0 0 0,0 1 0 0 0,1-1 0 0 0,-1 1 0 0 0,0-1 0 0 0,0 1 0 0 0,1-1 0 0 0,-1 1 0 0 0,0 0 0 0 0,0-1 0 0 0,0 1 0 0 0,0 0 1 0 0,0 0-1 0 0,1-1 0 0 0,-1 1 0 0 0,-2 0 0 0 0,-6-4 5861 0 0,15 7-5747 0 0,0 0 1 0 0,0-1-1 0 0,0 1 1 0 0,0-1 0 0 0,0 0-1 0 0,0-1 1 0 0,1 0 0 0 0,-1 0-1 0 0,9 1 1 0 0,8-2 494 0 0,30-2 0 0 0,-28 0-370 0 0,129-16 1208 0 0,-86 8-1083 0 0,823-64 3380 0 0,-801 70-3606 0 0,187 0 727 0 0,-94 1-592 0 0,-181 3-373 0 0,-1 0-1 0 0,0 0 0 0 0,1 0 0 0 0,-1 0 1 0 0,0 0-1 0 0,1 0 0 0 0,-1-1 1 0 0,1 1-1 0 0,-1 0 0 0 0,0-1 1 0 0,0 1-1 0 0,1-1 0 0 0,-1 0 1 0 0,0 1-1 0 0,0-1 0 0 0,1 0 0 0 0,-1 0 1 0 0,0 0-1 0 0,0 1 0 0 0,0-1 1 0 0,0 0-1 0 0,0 0 0 0 0,-1-1 1 0 0,1 1-1 0 0,0 0 0 0 0,0 0 1 0 0,-1 0-1 0 0,1-1 0 0 0,0-1 1 0 0,0 1-4 0 0,-1 0 1 0 0,1 0 0 0 0,-1-1 0 0 0,1 1 0 0 0,-1 0-1 0 0,0 0 1 0 0,0-1 0 0 0,0 1 0 0 0,0 0 0 0 0,-1 0 0 0 0,1-1-1 0 0,0 1 1 0 0,-1 0 0 0 0,-1-3 0 0 0,0-3-3390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33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13 138 9528 0 0,'0'0'432'0'0,"-8"-5"168"0"0,7 5-544 0 0,1 0 1 0 0,0 0 0 0 0,0-1 0 0 0,-1 1-1 0 0,1 0 1 0 0,0 0 0 0 0,0 0 0 0 0,0 0-1 0 0,-1-1 1 0 0,1 1 0 0 0,0 0 0 0 0,0 0 0 0 0,0 0-1 0 0,0-1 1 0 0,-1 1 0 0 0,1 0 0 0 0,0 0-1 0 0,0 0 1 0 0,0-1 0 0 0,0 1 0 0 0,0 0-1 0 0,0 0 1 0 0,0-1 0 0 0,0 1 0 0 0,0 0-1 0 0,0-1 1 0 0,0 1 0 0 0,0 0 0 0 0,0 0-1 0 0,0-1 1 0 0,0 1 0 0 0,0 0 0 0 0,0 0-1 0 0,0-1 1 0 0,0 1 0 0 0,0 0 0 0 0,0 0-1 0 0,0-1 1 0 0,0 1 0 0 0,1 0 0 0 0,-1 0-1 0 0,0 0 1 0 0,0-1 0 0 0,0 1 0 0 0,0 0-1 0 0,1 0 1 0 0,-1 0 0 0 0,0-1 0 0 0,0 1-1 0 0,0 0 1 0 0,1 0 0 0 0,-1 0 0 0 0,0 0 0 0 0,0 0-1 0 0,1 0 1 0 0,-1-1 0 0 0,0 1 0 0 0,0 0-1 0 0,1 0 1 0 0,-1 0 0 0 0,1 0 0 0 0,14-5 3779 0 0,23-1-2301 0 0,48-1-1 0 0,-53 4-1015 0 0,364-54 1990 0 0,-273 35-2130 0 0,79 2-315 0 0,-196 20-100 0 0,1 0-1 0 0,-1 0 1 0 0,1 1-1 0 0,-1 0 1 0 0,1 1-1 0 0,-1-1 1 0 0,0 1-1 0 0,0 1 1 0 0,0-1-1 0 0,12 8 1 0 0,-1 7-4045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4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5472 0 0,'0'0'124'0'0,"-8"3"168"0"0,6-2-267 0 0,0 0 0 0 0,0 0-1 0 0,0 0 1 0 0,0 0 0 0 0,0 1 0 0 0,0-1 0 0 0,-3 4 0 0 0,1-2 153 0 0,4-2 54 0 0,-1-1-163 0 0,1 0-1 0 0,0 1 1 0 0,-1-1-1 0 0,1 1 1 0 0,0-1-1 0 0,-1 0 1 0 0,1 1 0 0 0,0-1-1 0 0,0 1 1 0 0,0-1-1 0 0,-1 1 1 0 0,1-1-1 0 0,0 1 1 0 0,0-1 0 0 0,0 0-1 0 0,0 1 1 0 0,0-1-1 0 0,0 1 1 0 0,14 5 435 0 0,-11-5-368 0 0,0 0 0 0 0,0 1 0 0 0,0-1 0 0 0,1-1 0 0 0,4 2 0 0 0,138 10 1780 0 0,-12 1-1517 0 0,188-7 0 0 0,32-30-303 0 0,-38 1 14 0 0,-252 20-56 0 0,365-12 341 0 0,-109 27 1823 0 0,-306-11-2181 0 0,801 84 1492 0 0,-626-68-1162 0 0,-79-9-144 0 0,356-3 1038 0 0,-434-6-1188 0 0,104 1 99 0 0,21 0 5 0 0,-131-1-786 0 0,5 1-3847 0 0,-6-3-1329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48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7920 0 0,'-16'4'677'0'0,"-1"0"-1"0"0,1 1 1 0 0,1 0 0 0 0,-25 13 0 0 0,15-6 542 0 0,19-10-665 0 0,0 0-1 0 0,0 1 1 0 0,1 0 0 0 0,-1 0-1 0 0,1 1 1 0 0,-9 7-1 0 0,13-11-248 0 0,1 1-211 0 0,0 0 0 0 0,0 0-1 0 0,0 0 1 0 0,0 0-1 0 0,1 0 1 0 0,-1-1-1 0 0,0 1 1 0 0,0 0-1 0 0,1 0 1 0 0,-1 0-1 0 0,0-1 1 0 0,1 2-1 0 0,1 0 40 0 0,0 0-1 0 0,-1-1 0 0 0,1 1 0 0 0,0 0 0 0 0,0-1 0 0 0,0 0 0 0 0,0 1 1 0 0,0-1-1 0 0,0 0 0 0 0,0 0 0 0 0,0 0 0 0 0,1 0 0 0 0,-1-1 0 0 0,0 1 1 0 0,3 0-1 0 0,39 4 1405 0 0,-33-5-1147 0 0,131 3 1757 0 0,-47-3-1648 0 0,58 1 523 0 0,81 3-206 0 0,-146 0-662 0 0,45 5 70 0 0,-109-8-181 0 0,35-1 1 0 0,-5-5-19 0 0,-53 5-34 0 0,0 0-1 0 0,0 0 1 0 0,0 0-1 0 0,0 0 0 0 0,0-1 1 0 0,0 1-1 0 0,0 0 1 0 0,0-1-1 0 0,0 1 1 0 0,0-1-1 0 0,0 1 1 0 0,0-1-1 0 0,-1 1 0 0 0,1-1 1 0 0,0 0-1 0 0,1 0 1 0 0,-2-6-4654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49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11744 0 0,'0'0'1068'0'0,"7"-1"-707"0"0,69-16 4441 0 0,104-12-1922 0 0,260 12 1664 0 0,-318 14-4348 0 0,24 0-136 0 0,110-4 735 0 0,-38 0-127 0 0,-47-1-579 0 0,-159 10 768 0 0,-7-1-2477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4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99 7368 0 0,'-32'1'860'0'0,"-5"0"1805"0"0,-2-7 9592 0 0,43 2-11015 0 0,9-3-1228 0 0,176-32 3079 0 0,-129 29-2494 0 0,202-15 1018 0 0,-160 19-1565 0 0,281 3 308 0 0,-330 7-1756 0 0,27 1-1910 0 0,-66-6 1695 0 0,-3-2-12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8:5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 6448 0 0,'-5'2'489'0'0,"0"-1"0"0"0,-1 1-1 0 0,1-1 1 0 0,0 0 0 0 0,-1 0 0 0 0,1-1 0 0 0,-1 0 0 0 0,-10 0 0 0 0,-22-5 4977 0 0,25 7 4110 0 0,21 1-5836 0 0,3-2-3477 0 0,-1 1 0 0 0,1-1 0 0 0,0-1-1 0 0,17-1 1 0 0,-1 0 464 0 0,19-3-727 0 0,-36 3 0 0 0,0-1 0 0 0,0 2 0 0 0,0-1 0 0 0,12 2 0 0 0,-16 0 1 0 0,6 1 40 0 0,4 2-19 0 0,14 1 82 0 0,0-1 1 0 0,1-2-1 0 0,49-2 0 0 0,-24 0-38 0 0,-27-4 75 0 0,13 2-77 0 0,-28 2-64 0 0,-10 1 0 0 0,12 3 0 0 0,5-1 0 0 0,11 4 0 0 0,0 0 0 0 0,1 1 0 0 0,-10-3 0 0 0,-3 1 0 0 0,4-1 53 0 0,-19-4-41 0 0,-3 0-7 0 0,0 0 0 0 0,0-1 1 0 0,1 1-1 0 0,-1-1 0 0 0,0 1 0 0 0,1-1 1 0 0,-1 0-1 0 0,0 0 0 0 0,5-1 0 0 0,157-1 222 0 0,-73 10-283 0 0,-39-1 32 0 0,-50-7 24 0 0,30 3 20 0 0,-1-1 0 0 0,1-1 0 0 0,32-4 0 0 0,194-13-20 0 0,-148 13 0 0 0,-54 0 0 0 0,89 7 0 0 0,-113 0 0 0 0,9 1 0 0 0,0-2 0 0 0,73-2 0 0 0,101-15 0 0 0,-19 2 0 0 0,-143 8 0 0 0,-1 2 0 0 0,1 3 0 0 0,0 2 0 0 0,54 10 0 0 0,-55-1 0 0 0,-35-7 0 0 0,0-1 0 0 0,0-1 0 0 0,32 2 0 0 0,-45-5 0 0 0,-1 0 0 0 0,0-1 0 0 0,0 0 0 0 0,0 1 0 0 0,0-1 0 0 0,0 0 0 0 0,0-1 0 0 0,6-2 0 0 0,-8 2-56 0 0,1 0 0 0 0,-1 0 0 0 0,1-1 0 0 0,-1 1-1 0 0,0 0 1 0 0,0-1 0 0 0,0 1 0 0 0,0-1 0 0 0,0 1 0 0 0,0-1 0 0 0,-1 0 0 0 0,1 1-1 0 0,-1-1 1 0 0,0 0 0 0 0,0 1 0 0 0,0-1 0 0 0,0 0 0 0 0,0 1 0 0 0,-1-1 0 0 0,1 0-1 0 0,-1 1 1 0 0,1-1 0 0 0,-1 1 0 0 0,0-1 0 0 0,0 1 0 0 0,0-1 0 0 0,-1 1 0 0 0,1 0-1 0 0,-1-1 1 0 0,1 1 0 0 0,-3-2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0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85 3224 0 0,'-12'-13'459'0'0,"-35"-45"13728"0"0,61 59-12191 0 0,21 5-390 0 0,0 0-515 0 0,0-1 0 0 0,60 0 0 0 0,144-19 877 0 0,-200 11-1795 0 0,302-17 616 0 0,-262 21-739 0 0,-68 0 6 0 0,0 0 1 0 0,0 1-1 0 0,-1 0 0 0 0,1 1 1 0 0,11 5-1 0 0,-20-7-334 0 0,0 0-1 0 0,-1 0 0 0 0,1 0 1 0 0,-1 1-1 0 0,1-1 1 0 0,-1 1-1 0 0,1-1 1 0 0,-1 1-1 0 0,0-1 0 0 0,0 1 1 0 0,0 0-1 0 0,0-1 1 0 0,0 1-1 0 0,0 0 0 0 0,0 0 1 0 0,1 3-1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3:3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44 1840 0 0,'0'0'83'0'0,"-10"-11"2594"0"0,6 5 600 0 0,-5-5-876 0 0,2 8 1215 0 0,-3 3 1118 0 0,2 0-3563 0 0,8 0-1096 0 0,-1 0-408 0 0,1-1 283 0 0,-1 0 0 0 0,1 0-1 0 0,-1 1 1 0 0,1-1 0 0 0,-1 0 0 0 0,1 0-1 0 0,0 0 1 0 0,-1 0 0 0 0,1 0 0 0 0,0 0-1 0 0,0-1 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0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132 128 5064 0 0,'-8'-10'496'0'0,"-8"-6"-486"0"0,7 9 2183 0 0,0 1 0 0 0,-16-8 0 0 0,-37-24 4641 0 0,62 38-6775 0 0,0 0 0 0 0,0 0 0 0 0,-1 0 0 0 0,1 0-1 0 0,0 0 1 0 0,0 0 0 0 0,0 0 0 0 0,0 0 0 0 0,0 0-1 0 0,0 0 1 0 0,0 0 0 0 0,0 0 0 0 0,0 0 0 0 0,0 0-1 0 0,-1-1 1 0 0,1 1 0 0 0,0 0 0 0 0,0 0 0 0 0,0 0-1 0 0,0 0 1 0 0,0 0 0 0 0,0 0 0 0 0,0 0 0 0 0,0 0-1 0 0,0 0 1 0 0,0 0 0 0 0,0-1 0 0 0,0 1-1 0 0,0 0 1 0 0,0 0 0 0 0,0 0 0 0 0,0 0 0 0 0,0 0-1 0 0,0 0 1 0 0,0 0 0 0 0,0 0 0 0 0,0-1 0 0 0,0 1-1 0 0,0 0 1 0 0,0 0 0 0 0,0 0 0 0 0,0 0 0 0 0,0 0-1 0 0,0 0 1 0 0,0 0 0 0 0,0 0 0 0 0,0 0 0 0 0,1 0-1 0 0,-1-1 1 0 0,0 1 0 0 0,8-3 951 0 0,17-1-989 0 0,-19 3 429 0 0,240-18 2577 0 0,-226 18-2918 0 0,220-3 918 0 0,-97 8-643 0 0,-24 2-100 0 0,174 2 40 0 0,-215-5-316 0 0,-9-3 167 0 0,20 0-105 0 0,-52 0-67 0 0,-29-1-14 0 0,-1 0-1 0 0,1 1 0 0 0,-1 0 1 0 0,1 1-1 0 0,7 1 0 0 0,-12-1-192 0 0,0-1 0 0 0,0 1 0 0 0,0 0-1 0 0,-1-1 1 0 0,1 0 0 0 0,0 0-1 0 0,0 0 1 0 0,0 0 0 0 0,0 0-1 0 0,0-1 1 0 0,0 1 0 0 0,3-2 0 0 0,-7-10-7186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1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60 103 5296 0 0,'0'0'241'0'0,"-12"6"38"0"0,11-6-75 0 0,0 0 1 0 0,-1 1 0 0 0,1-1-1 0 0,0 0 1 0 0,-1 0 0 0 0,1 0-1 0 0,0 0 1 0 0,-1-1 0 0 0,1 1-1 0 0,0 0 1 0 0,-1 0 0 0 0,1-1-1 0 0,0 1 1 0 0,-3-2-1 0 0,-22-13 8990 0 0,40 21-8638 0 0,-1-1-1 0 0,23 5 0 0 0,6 2 155 0 0,-19-5-399 0 0,-1-1 0 0 0,1-1 0 0 0,0-2 0 0 0,25 2 0 0 0,94-4 245 0 0,4 1 277 0 0,14 4-97 0 0,-18-1-445 0 0,-60-1 29 0 0,0-4-1 0 0,0-3 1 0 0,143-23 0 0 0,-191 19-150 0 0,76-16 464 0 0,-74 14-241 0 0,48-4 0 0 0,-78 12-323 0 0,-6 1-54 0 0,1 0 1 0 0,-1 0 0 0 0,0 0 0 0 0,1 0 0 0 0,-1 0 0 0 0,1 0 0 0 0,-1 0 0 0 0,1-1 0 0 0,-1 1-1 0 0,0 0 1 0 0,1 0 0 0 0,-1-1 0 0 0,0 1 0 0 0,1 0 0 0 0,-1 0 0 0 0,0-1 0 0 0,1 1 0 0 0,-1 0-1 0 0,0-1 1 0 0,1 1 0 0 0,-1-1 0 0 0,0 1 0 0 0,0 0 0 0 0,0-1 0 0 0,1 1 0 0 0,-1-1 0 0 0,0 1 0 0 0,0 0-1 0 0,0-1 1 0 0,0 1 0 0 0,0-1 0 0 0,0 1 0 0 0,0-1 0 0 0,0 1 0 0 0,0-1 0 0 0,0 1 0 0 0,0-1-1 0 0,0 1 1 0 0,0 0 0 0 0,0-1 0 0 0,0 1 0 0 0,0-1 0 0 0,-1 1 0 0 0,1-1 0 0 0,0 0 0 0 0,-7-16 16 0 0,0 8-187 0 0,1 1-1 0 0,-1 1 1 0 0,-8-8-1 0 0,-3 2-9195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1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76 3224 0 0,'0'0'6368'0'0,"-21"-7"514"0"0,20 7-6699 0 0,0 0 0 0 0,0 0-1 0 0,-1 0 1 0 0,1 0 0 0 0,0 0 0 0 0,0-1-1 0 0,0 1 1 0 0,0 0 0 0 0,0 0-1 0 0,0-1 1 0 0,0 1 0 0 0,-2-1 0 0 0,3 0-125 0 0,0 1 1 0 0,0-1 0 0 0,-1 1 0 0 0,1-1 0 0 0,0 1-1 0 0,0-1 1 0 0,0 1 0 0 0,0 0 0 0 0,0-1 0 0 0,0 1-1 0 0,0-1 1 0 0,0 1 0 0 0,0-1 0 0 0,0 1 0 0 0,0-1-1 0 0,1 1 1 0 0,-1-1 0 0 0,0 1 0 0 0,0-1 0 0 0,0 1-1 0 0,0 0 1 0 0,1-1 0 0 0,-1 1 0 0 0,0-1 0 0 0,0 1-1 0 0,1 0 1 0 0,-1-1 0 0 0,0 1 0 0 0,1 0-1 0 0,-1-1 1 0 0,1 1 0 0 0,-1 0 0 0 0,1-1 0 0 0,1-1-22 0 0,1-1 0 0 0,-1 1 0 0 0,1 0 0 0 0,0 0 0 0 0,0 0 0 0 0,-1 1 0 0 0,6-3 0 0 0,-6 3-7 0 0,1-1 17 0 0,0 1 0 0 0,0 0 0 0 0,0 0 0 0 0,0 0 0 0 0,0 0 0 0 0,0 0-1 0 0,0 1 1 0 0,0 0 0 0 0,0-1 0 0 0,0 1 0 0 0,6 1 0 0 0,-2 0-23 0 0,0 0 0 0 0,0 1 0 0 0,11 5 0 0 0,-1-1-145 0 0,-8-3 310 0 0,0 0 0 0 0,0-2 0 0 0,1 1 0 0 0,-1-1 1 0 0,11 0-1 0 0,51-3 198 0 0,-48 1-255 0 0,99-11-1 0 0,39-1 41 0 0,245-4 256 0 0,-379 15-430 0 0,0 1 0 0 0,0 1 0 0 0,0 2 0 0 0,48 8 1 0 0,13 8 1455 0 0,-77-17-1454 0 0,-1-1 0 0 0,1 0 0 0 0,0 0 0 0 0,-1-1 0 0 0,0-1 0 0 0,21-5 0 0 0,1 0 0 0 0,14-4 592 0 0,-28 10-928 0 0,3 1 168 0 0,7 0 296 0 0,-27 0 35 0 0,0 0 18 0 0,-1 0-170 0 0,1 0 0 0 0,-1 0-1 0 0,1 0 1 0 0,-1 0 0 0 0,1 0-1 0 0,-1 0 1 0 0,1 0 0 0 0,-1 0-1 0 0,1 0 1 0 0,-1 0 0 0 0,1 0-1 0 0,-1 0 1 0 0,1-1 0 0 0,-1 1-1 0 0,1 0 1 0 0,-1 0 0 0 0,1 0 0 0 0,-1-1-1 0 0,0 1 1 0 0,1 0 0 0 0,-1-1-1 0 0,1 0 1 0 0,2-1 137 0 0,6 6-11 0 0,-8-4 580 0 0,-25 2-485 0 0,-93-4-233 0 0,-120 4-152 0 0,125 4-30 0 0,-60 6 457 0 0,120-6-452 0 0,-218 32-29 0 0,194-24 202 0 0,-36 10 274 0 0,148-29-216 0 0,1 2-1 0 0,63 1 1 0 0,-59 3-172 0 0,517 36-544 0 0,-532-34 721 0 0,0-2 1 0 0,48-3-1 0 0,-66 0 6 0 0,1 0 0 0 0,-1 0 1 0 0,1-1-1 0 0,13-6 0 0 0,-21 9-55 0 0,0-1 0 0 0,-1 1-1 0 0,1-1 1 0 0,-1 1 0 0 0,1-1 0 0 0,-1 1-1 0 0,1-1 1 0 0,-1 1 0 0 0,1-1 0 0 0,-1 1 0 0 0,0-1-1 0 0,1 0 1 0 0,-1 1 0 0 0,0-1 0 0 0,1 0-1 0 0,-1 1 1 0 0,0-1 0 0 0,0 0 0 0 0,0 1-1 0 0,0-1 1 0 0,1 0 0 0 0,-1 1 0 0 0,0-1-1 0 0,0 0 1 0 0,0 0 0 0 0,0 1 0 0 0,-1-1-1 0 0,1 0 1 0 0,-5-15 313 0 0,4 12-314 0 0,-3-7-3473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2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57 123 2760 0 0,'-6'-3'1235'0'0,"2"-4"-86"0"0,-1 0 0 0 0,0 0 0 0 0,-8-8 879 0 0,12 14-1913 0 0,0 0 0 0 0,0 1 0 0 0,0-1 0 0 0,1 1-1 0 0,-1-1 1 0 0,0 1 0 0 0,0 0 0 0 0,0-1 0 0 0,0 1-1 0 0,0 0 1 0 0,0 0 0 0 0,0 0 0 0 0,-1-1 0 0 0,1 1-124 0 0,-7 2 2213 0 0,8 2 344 0 0,0-4-2474 0 0,1 1 0 0 0,-1 0 0 0 0,1-1 0 0 0,0 1 0 0 0,-1-1 0 0 0,1 1 1 0 0,0-1-1 0 0,-1 1 0 0 0,1-1 0 0 0,0 0 0 0 0,0 1 0 0 0,-1-1 0 0 0,1 0 0 0 0,0 0 0 0 0,1 1 0 0 0,16 4 142 0 0,-14-3-36 0 0,1-1 1 0 0,-1 0 0 0 0,1 0 0 0 0,0 0-1 0 0,7 0 1 0 0,27 2 842 0 0,-26-2-976 0 0,24 0 0 0 0,41-5 475 0 0,-31 2-103 0 0,90-15 0 0 0,-70 2-123 0 0,0 3 0 0 0,76-3 0 0 0,54 2 776 0 0,-147 11-902 0 0,150 0 420 0 0,-126 2-643 0 0,30 4 370 0 0,-84-3 92 0 0,0-1 0 0 0,0-1-1 0 0,33-6 1 0 0,-29 2-244 0 0,-9 5-165 0 0,19 0 0 0 0,-14-3-196 0 0,33 1 0 0 0,-35 4 44 0 0,-14-1 152 0 0,4 1 0 0 0,7 5 0 0 0,10 3 0 0 0,-18-9 12 0 0,-5-1 182 0 0,-4-1-169 0 0,0 1 0 0 0,0-1 1 0 0,0 0-1 0 0,0 1 1 0 0,0-1-1 0 0,0 0 0 0 0,1 0 1 0 0,-3-1-1 0 0,-5-3 13 0 0,-7 0-4 0 0,-1 0 0 0 0,1 2 0 0 0,0 0 1 0 0,-19-1-1 0 0,-67 1 43 0 0,98 3-82 0 0,-171 6-65 0 0,48-1 73 0 0,-22 4-93 0 0,28-1 4 0 0,-102 11 39 0 0,108-8 30 0 0,109-10 17 0 0,-89 5-33 0 0,79-6 25 0 0,0-1 0 0 0,0 0 1 0 0,-28-7-1 0 0,28-1-66 0 0,15 9 26 0 0,17-6 169 0 0,-3 5-169 0 0,-1-1-3 0 0,0 1-1 0 0,0 0 0 0 0,15 1 0 0 0,27 3-2976 0 0,-38-2-4967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2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 1840 0 0,'0'0'35'0'0,"-1"-1"0"0"0,0 1 0 0 0,0 0 0 0 0,0-1 1 0 0,1 1-1 0 0,-1 0 0 0 0,0 0 0 0 0,0-1 0 0 0,0 1 0 0 0,0 0 0 0 0,1 0 1 0 0,-1 0-1 0 0,-2 0 0 0 0,-12 5 10201 0 0,4-2-4198 0 0,-4 2 4074 0 0,15-5-9997 0 0,6 4 1327 0 0,13 3-2431 0 0,-17-6 1575 0 0,57 17 205 0 0,-30-8-586 0 0,0-2 0 0 0,1-1 0 0 0,49 5-1 0 0,-23-8 11 0 0,61-3-1 0 0,250-3 323 0 0,-220 2-781 0 0,-120 0 59 0 0,119 4-72 0 0,-123-2 263 0 0,0 1 0 0 0,0 1 0 0 0,0 1-1 0 0,26 9 1 0 0,-35-9 58 0 0,60 20 848 0 0,-60-23-1021 0 0,-14-2 101 0 0,0 0 0 0 0,0 0 0 0 0,0 0 0 0 0,1-1 0 0 0,-1 1 0 0 0,0 0 0 0 0,0 0 0 0 0,0 0 0 0 0,1 0 0 0 0,-1 0 0 0 0,0 0 0 0 0,0 0 0 0 0,0 0 0 0 0,0-1 0 0 0,0 1 0 0 0,1 0 0 0 0,-1 0 0 0 0,0 0-1 0 0,0 0 1 0 0,0-1 0 0 0,0 1 0 0 0,0 0 0 0 0,0 0 0 0 0,0 0 0 0 0,0 0 0 0 0,0-1 0 0 0,1 1 0 0 0,-1 0 0 0 0,0 0 0 0 0,0 0 0 0 0,0-1 0 0 0,-6-13-524 0 0,4 11 462 0 0,-1-1 70 0 0,1 0 0 0 0,-1 1 0 0 0,0-1 0 0 0,0 1 0 0 0,0 0 0 0 0,0 0 0 0 0,0 0 0 0 0,-6-3 0 0 0,7 5 0 0 0,-34-25-4654 0 0,25 18-5244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3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13824 0 0,'0'0'1246'0'0,"0"8"-547"0"0,5 170 3163 0 0,11-62-2960 0 0,-6-55-453 0 0,18 79 396 0 0,-6-40-574 0 0,-19-89-235 0 0,-3-10-24 0 0,1 1 0 0 0,-1-1 0 0 0,1 1 1 0 0,-1-1-1 0 0,0 1 0 0 0,1-1 0 0 0,-1 1 0 0 0,0-1 0 0 0,0 1 1 0 0,0-1-1 0 0,0 1 0 0 0,0-1 0 0 0,-1 1 0 0 0,1 0 0 0 0,0-1 1 0 0,-2 3-1 0 0,1-4 93 0 0,-1 0 1 0 0,1-1 0 0 0,-1 1 0 0 0,1 0-1 0 0,-1-1 1 0 0,1 1 0 0 0,-1-1 0 0 0,1 0-1 0 0,-3-1 1 0 0,4 2-66 0 0,-10-6 18 0 0,1-1 0 0 0,0 1 1 0 0,0-2-1 0 0,1 1 0 0 0,0-1 0 0 0,0 0 0 0 0,1-1 0 0 0,-9-14 1 0 0,13 20-30 0 0,-51-65-351 0 0,28 38 2026 0 0,23 29-1544 0 0,3 7-135 0 0,1 4-40 0 0,8 27 15 0 0,2-2 0 0 0,22 49 0 0 0,-24-62 0 0 0,-4-9 64 0 0,1-1 0 0 0,14 21 0 0 0,-18-29-49 0 0,0 0 0 0 0,1-1 0 0 0,0 1-1 0 0,0-1 1 0 0,0 0 0 0 0,0 0 0 0 0,1 0-1 0 0,-1 0 1 0 0,1-1 0 0 0,0 1 0 0 0,-1-1-1 0 0,8 3 1 0 0,-9-5-8 0 0,0 0 0 0 0,-1 1 0 0 0,1-1 0 0 0,0 0 0 0 0,0 0 0 0 0,-1 0 0 0 0,1-1 0 0 0,0 1 0 0 0,0 0 0 0 0,-1-1 0 0 0,1 1 0 0 0,0-1 0 0 0,-1 1 0 0 0,1-1 0 0 0,0 0 0 0 0,-1 0 0 0 0,1 0 0 0 0,-1 0 0 0 0,1 0 0 0 0,-1 0 0 0 0,2-2 0 0 0,4-4 75 0 0,0 0 0 0 0,10-14 1 0 0,-8 10-34 0 0,76-101 389 0 0,-63 84-414 0 0,-10 12-130 0 0,22-23 0 0 0,30-26-2170 0 0,-50 50 820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37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99 7832 0 0,'-6'-15'1596'0'0,"0"1"0"0"0,-4-26 0 0 0,9 36-840 0 0,1 1 1 0 0,-1-1-1 0 0,1 0 1 0 0,0 1-1 0 0,2-7 238 0 0,-2 10-946 0 0,0 0 0 0 0,0 0-1 0 0,0 0 1 0 0,0 0-1 0 0,0 0 1 0 0,0 0 0 0 0,0 0-1 0 0,0 0 1 0 0,0 0-1 0 0,0 0 1 0 0,0 0 0 0 0,0 0-1 0 0,1 0 1 0 0,-1 0-1 0 0,0 0 1 0 0,0 0 0 0 0,1 0 856 0 0,-1 0-857 0 0,0 0 1 0 0,0 0 0 0 0,0 0-1 0 0,0 0 1 0 0,0-1-1 0 0,0 1 1 0 0,0 0 0 0 0,0 0-1 0 0,0 0 1 0 0,0 0-1 0 0,0 0 1 0 0,0 0 0 0 0,0 0-1 0 0,0 0 1 0 0,0 0-1 0 0,0 0 1 0 0,0 0 0 0 0,0 0-1 0 0,0 0 1 0 0,0 0-1 0 0,0-1 1 0 0,0 1 0 0 0,3 15 793 0 0,0 87-440 0 0,-6-2 617 0 0,0-27-129 0 0,-2 60-720 0 0,1-53-173 0 0,1-9 4 0 0,-2 47 0 0 0,-6 195 0 0 0,9-283 0 0 0,1-17 0 0 0,0 0 0 0 0,-1 0 0 0 0,-3 14 0 0 0,5-27 0 0 0,0 0 0 0 0,0 1 0 0 0,0-1 0 0 0,0 0 0 0 0,0 0 0 0 0,0 1 0 0 0,0-1 0 0 0,0 0 0 0 0,-1 0 0 0 0,1 1 0 0 0,0-1 0 0 0,0 0 0 0 0,0 0 0 0 0,0 1 0 0 0,0-1 0 0 0,0 0 0 0 0,-1 0 0 0 0,1 0 0 0 0,0 1 0 0 0,0-1 0 0 0,0 0 0 0 0,0 0 0 0 0,-1 0 0 0 0,1 0 0 0 0,0 1 0 0 0,0-1 0 0 0,-1 0 0 0 0,1 0 0 0 0,0 0 0 0 0,0 0 0 0 0,-1 0 0 0 0,1 0 0 0 0,0 0 0 0 0,0 0 0 0 0,-1 0 0 0 0,1 1 0 0 0,0-1 0 0 0,0 0 0 0 0,-1 0 0 0 0,1-1 0 0 0,0 1 0 0 0,0 0 0 0 0,-1 0 0 0 0,1 0 0 0 0,0 0 0 0 0,-1 0 0 0 0,1 0 0 0 0,0 0 0 0 0,0 0 0 0 0,0 0 0 0 0,-1 0 0 0 0,1-1 0 0 0,0 1 0 0 0,0 0 0 0 0,-1 0 0 0 0,1 0 0 0 0,0-1 0 0 0,0 1 0 0 0,0 0 0 0 0,-1-1 0 0 0,1 1 0 0 0,-6-6 3 0 0,0 0-1 0 0,1 0 0 0 0,-1-1 0 0 0,1 0 1 0 0,1 0-1 0 0,-1 0 0 0 0,1-1 1 0 0,-5-12-1 0 0,6 13 15 0 0,-17-40 357 0 0,2 0 1 0 0,2-2 0 0 0,-11-55-1 0 0,24 97-282 0 0,3 6-78 0 0,-1-1 0 0 0,0 1 0 0 0,1-1-1 0 0,0 1 1 0 0,-1-1 0 0 0,1 1-1 0 0,0-1 1 0 0,0 0 0 0 0,0-2 0 0 0,12 25 39 0 0,44 100-191 0 0,-11-23 137 0 0,-38-83 1 0 0,0 1 0 0 0,2-1 0 0 0,-1 0 0 0 0,14 18 0 0 0,-21-32 9 0 0,0 0 0 0 0,0 1 0 0 0,0-1 0 0 0,1 0 0 0 0,-1 0 0 0 0,0 0 0 0 0,0 0 0 0 0,1 0 0 0 0,-1 0-1 0 0,1 0 1 0 0,-1 0 0 0 0,1-1 0 0 0,-1 1 0 0 0,1-1 0 0 0,-1 1 0 0 0,1-1 0 0 0,0 1 0 0 0,1-1 0 0 0,-1 0 10 0 0,-1 0 0 0 0,0-1 0 0 0,1 1 0 0 0,-1 0 0 0 0,0-1 0 0 0,0 1 0 0 0,1-1 0 0 0,-1 1 0 0 0,0-1 1 0 0,0 0-1 0 0,0 0 0 0 0,0 1 0 0 0,0-1 0 0 0,0 0 0 0 0,0 0 0 0 0,0 0 0 0 0,0 0 0 0 0,0 0 0 0 0,0 0 0 0 0,-1 0 0 0 0,2-3 1 0 0,63-118 1184 0 0,-6 11-1038 0 0,-25 44-87 0 0,-22 39-810 0 0,22-32 1 0 0,-23 45-712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0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15 131 5816 0 0,'0'0'440'0'0,"-1"0"-307"0"0,-4-2 28 0 0,3 0 1002 0 0,-3-13 2512 0 0,3 5 1175 0 0,7 12-3191 0 0,3 0-2346 0 0,10 3 1409 0 0,0-2-1 0 0,0 0 0 0 0,19 0 1 0 0,5 1-323 0 0,0-1 63 0 0,56-2-1 0 0,-43-2-224 0 0,109-7 413 0 0,-25 1-68 0 0,109-8 295 0 0,-136 6-536 0 0,69-5 80 0 0,88-6 319 0 0,205 20 776 0 0,-263 10-403 0 0,-164-7-774 0 0,-17 0-167 0 0,1-2 1 0 0,0-1-1 0 0,-1-1 0 0 0,40-7 0 0 0,-65 6-95 0 0,-1 1 0 0 0,0-1 1 0 0,0 1-1 0 0,0-1 0 0 0,0-1 0 0 0,0 1 0 0 0,0 0 0 0 0,-1-1 0 0 0,1 0 1 0 0,-1 0-1 0 0,1 0 0 0 0,-1 0 0 0 0,3-5 0 0 0,6-8-373 0 0,-12 16 247 0 0,1-1-1 0 0,-1 1 1 0 0,0-1 0 0 0,1 1-1 0 0,-1-1 1 0 0,0 1 0 0 0,1-1-1 0 0,-1 1 1 0 0,0 0 0 0 0,1-1-1 0 0,-1 1 1 0 0,1 0 0 0 0,-1-1-1 0 0,0 1 1 0 0,1 0 0 0 0,-1 0-1 0 0,1-1 1 0 0,-1 1 0 0 0,1 0-1 0 0,-1 0 1 0 0,1 0 0 0 0,0 0-1 0 0,-1 0 1 0 0,1-1-1 0 0,-1 1 1 0 0,1 0 0 0 0,0 0-1 0 0,17 4-4257 0 0,-7 0-4587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5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5984 0 0,'4'-4'14512'0'0,"1"8"-14065"0"0,-2 2-305 0 0,-1-1 0 0 0,1 1 0 0 0,-1 0 0 0 0,0 0 0 0 0,0 0 0 0 0,-1 0 0 0 0,0 0 0 0 0,0 0 0 0 0,0 0 0 0 0,-1 7-1 0 0,0 12 38 0 0,-4 29-1 0 0,2-32-60 0 0,-4 43 15 0 0,1-29-1503 0 0,1 63-1 0 0,7-66-6008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0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72 5064 0 0,'-12'0'544'0'0,"-17"-6"5473"0"0,27 5-5472 0 0,0 1-1 0 0,1-1 1 0 0,-1 1 0 0 0,0-1 0 0 0,0 0 0 0 0,0 0-1 0 0,0 0 1 0 0,1 0 0 0 0,-1 0 0 0 0,0 0-1 0 0,-3-4 1030 0 0,6 4-550 0 0,3-2-683 0 0,0 0-1 0 0,-1 0 1 0 0,1 0-1 0 0,0 0 1 0 0,1 1-1 0 0,-1-1 1 0 0,0 1-1 0 0,9-3 1 0 0,41-11 1023 0 0,-51 16-1249 0 0,4-3 9 0 0,1 2 0 0 0,0-1 0 0 0,-1 1 0 0 0,1 1 0 0 0,0-1 0 0 0,-1 1-1 0 0,11 1 1 0 0,-16 0-116 0 0,-1-1-1 0 0,1 0 0 0 0,0 1 1 0 0,0-1-1 0 0,-1 1 0 0 0,1-1 1 0 0,0 1-1 0 0,-1 0 0 0 0,1 0 0 0 0,-1 0 1 0 0,1 0-1 0 0,-1 0 0 0 0,0 0 1 0 0,1 0-1 0 0,-1 1 0 0 0,0-1 1 0 0,0 0-1 0 0,0 1 0 0 0,1-1 1 0 0,-2 1-1 0 0,1-1 0 0 0,0 1 1 0 0,0-1-1 0 0,0 1 0 0 0,-1 0 1 0 0,1 0-1 0 0,-1-1 0 0 0,1 1 1 0 0,-1 0-1 0 0,0 0 0 0 0,0-1 1 0 0,0 1-1 0 0,0 0 0 0 0,0 0 1 0 0,0-1-1 0 0,0 1 0 0 0,-1 2 1 0 0,0 5 0 0 0,-1-1 1 0 0,0 0 0 0 0,0 1 0 0 0,-1-1 0 0 0,0 0 0 0 0,-1 0-1 0 0,0-1 1 0 0,-6 11 0 0 0,-7 7-74 0 0,-22 23 1 0 0,19-23-238 0 0,-2 4 791 0 0,22-28-650 0 0,12-2-174 0 0,21-4 582 0 0,35-11 0 0 0,-38 8 591 0 0,52-7-1 0 0,-80 15-818 0 0,-1 0-1 0 0,0 0 0 0 0,0 0 1 0 0,0 0-1 0 0,0 0 1 0 0,0 0-1 0 0,0 0 1 0 0,1 0-1 0 0,-1 0 0 0 0,0 0 1 0 0,0 1-1 0 0,0-1 1 0 0,0 0-1 0 0,0 1 0 0 0,0-1 1 0 0,0 1-1 0 0,0-1 1 0 0,0 1-1 0 0,0 0 1 0 0,0-1-1 0 0,0 1 0 0 0,1 1 1 0 0,-2-1-1 0 0,1 0 1 0 0,0 1-1 0 0,-1-1 1 0 0,0 0-1 0 0,1 0 1 0 0,-1 1 0 0 0,0-1-1 0 0,1 0 1 0 0,-1 0-1 0 0,0 1 1 0 0,0-1-1 0 0,0 0 1 0 0,0 1-1 0 0,-1-1 1 0 0,1 0-1 0 0,-1 2 1 0 0,0 4 26 0 0,-2 0 0 0 0,1 0-1 0 0,-1-1 1 0 0,0 1 0 0 0,-8 11 0 0 0,1-4 49 0 0,-1-1-1 0 0,0 1 1 0 0,-26 21 0 0 0,-45 30 35 0 0,51-42-648 0 0,14-11-1280 0 0,-20 12-1 0 0,9-7-7409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3:3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51 10136 0 0,'0'0'769'0'0,"-3"-4"-482"0"0,1 2-210 0 0,2 1 316 0 0,-17-11 3622 0 0,16 12-3580 0 0,1-1-363 0 0,0 1 0 0 0,0 0 0 0 0,0-1 0 0 0,0 1 0 0 0,0 0 0 0 0,0 0 1 0 0,0-1-1 0 0,0 1 0 0 0,0 0 0 0 0,0-1 0 0 0,0 1 0 0 0,0 0 0 0 0,0 0 1 0 0,0-1-1 0 0,0 1 0 0 0,-1 0 0 0 0,1 0 0 0 0,0-1 0 0 0,0 1 0 0 0,0 0 1 0 0,0 0-1 0 0,-1-1 0 0 0,1 1 0 0 0,0 0 0 0 0,0 0 0 0 0,-1 0 0 0 0,1 0 1 0 0,0-1-1 0 0,0 1 0 0 0,-1 0 0 0 0,-8-5 4155 0 0,22 5-3915 0 0,73-17 286 0 0,-86 17-567 0 0,1-1 1 0 0,0 1 0 0 0,0 0-1 0 0,0 0 1 0 0,0 0 0 0 0,0 0-1 0 0,0 0 1 0 0,-1 0 0 0 0,1 0 0 0 0,0 0-1 0 0,0 0 1 0 0,0 0 0 0 0,0 1-1 0 0,0-1 1 0 0,0 0 0 0 0,-1 0-1 0 0,1 1 1 0 0,1 0 0 0 0,-2-1-25 0 0,1 1 0 0 0,-1-1 0 0 0,0 1 1 0 0,1-1-1 0 0,-1 1 0 0 0,0-1 0 0 0,0 1 0 0 0,1-1 0 0 0,-1 1 1 0 0,0-1-1 0 0,0 1 0 0 0,0-1 0 0 0,0 1 0 0 0,0-1 1 0 0,0 1-1 0 0,0-1 0 0 0,0 1 0 0 0,0 0 0 0 0,0-1 0 0 0,0 2 1 0 0,-1 1-16 0 0,0 0 0 0 0,0 0 0 0 0,0 0 1 0 0,0-1-1 0 0,0 1 0 0 0,-3 3 0 0 0,-7 10-142 0 0,0-1 0 0 0,-1-1 0 0 0,-27 26 0 0 0,38-39 186 0 0,0 0 1 0 0,1-1 0 0 0,-1 1-1 0 0,1-1 1 0 0,-1 0 0 0 0,1 1 0 0 0,-1 0 0 0 0,1-1 0 0 0,-1 1 0 0 0,1-1-1 0 0,0 1 1 0 0,-1 0 0 0 0,1-1 0 0 0,0 1 0 0 0,-1-1 0 0 0,1 2 0 0 0,0-1-36 0 0,0 0 0 0 0,1-1 0 0 0,-1 1 0 0 0,1-1 0 0 0,-1 1 0 0 0,0-1 0 0 0,1 1 0 0 0,-1-1 0 0 0,1 1 0 0 0,-1-1 0 0 0,1 0 0 0 0,-1 1 0 0 0,1-1 0 0 0,0 0 0 0 0,-1 1 0 0 0,1-1 0 0 0,-1 0 0 0 0,1 0 0 0 0,0 0 0 0 0,-1 0 0 0 0,1 1 0 0 0,0-1 0 0 0,-1 0 0 0 0,1 0 0 0 0,0 0 0 0 0,-1 0 0 0 0,2 0 0 0 0,-2 0 1 0 0,40-1 68 0 0,-15 0 218 0 0,0 3 333 0 0,-24-2-441 0 0,2 0 192 0 0,-1 6-18 0 0,-2 6-23 0 0,-1-9-288 0 0,-1 1 0 0 0,0-1 0 0 0,0 1 0 0 0,0-1 0 0 0,0 0 0 0 0,0 0-1 0 0,-1 0 1 0 0,0 0 0 0 0,1 0 0 0 0,-7 4 0 0 0,-5 3-37 0 0,-19 11 0 0 0,4-3-200 0 0,-12 14-1982 0 0,25-17-5054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41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4144 0 0,'1'1'193'0'0,"-1"-1"0"0"0,1 1 1 0 0,-1 0-1 0 0,0 0 0 0 0,1 0 0 0 0,-1 0 1 0 0,0 0-1 0 0,0 0 0 0 0,1 0 0 0 0,-1 0 1 0 0,0-1-1 0 0,0 1 0 0 0,0 0 0 0 0,0 0 1 0 0,0 0-1 0 0,-1 0 0 0 0,1 0 0 0 0,0 0 1 0 0,0 0-1 0 0,0 0 0 0 0,-1 0 0 0 0,0 1 1 0 0,-12 25 5952 0 0,9-19-6100 0 0,0 1 333 0 0,1 0 1 0 0,0 0-1 0 0,1 0 0 0 0,-1 0 0 0 0,2 1 1 0 0,-1-1-1 0 0,2 1 0 0 0,-1 9 1 0 0,2 11 296 0 0,6 36 0 0 0,1 7 264 0 0,-1 9-313 0 0,2 17-300 0 0,-3 42-303 0 0,-1 136-26 0 0,-10-194 1450 0 0,4-71-917 0 0,-1-8-972 0 0,-1-8-1783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42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2 196 10592 0 0,'0'0'964'0'0,"-2"19"1688"0"0,3-18-2597 0 0,-1 0 0 0 0,0 1 0 0 0,0-1 0 0 0,0 0 0 0 0,0 1 0 0 0,1-1 0 0 0,-1 0 0 0 0,1 1 0 0 0,-1-1 0 0 0,1 0 0 0 0,0 1 0 0 0,-1-1 1 0 0,1 0-1 0 0,0 0 0 0 0,0 0 0 0 0,0 0 0 0 0,0 0 0 0 0,0 0 0 0 0,0 0 0 0 0,0 0 0 0 0,2 1 0 0 0,26 17 528 0 0,-20-14-409 0 0,1-2 0 0 0,-1 1 0 0 0,1-1 1 0 0,0-1-1 0 0,0 1 0 0 0,0-2 0 0 0,0 1 0 0 0,16-1 0 0 0,9-1-69 0 0,37-6-1 0 0,534-37 1456 0 0,148-9-640 0 0,243 24 253 0 0,-414 33-515 0 0,32 10 116 0 0,-504-8-623 0 0,26 1 2 0 0,307-21 783 0 0,-19-39-688 0 0,-292 32-76 0 0,160-29 140 0 0,-252 39-272 0 0,174-31 314 0 0,-203 40-347 0 0,36-3-1 0 0,-45 3-6 0 0,0 1-1 0 0,0 1 1 0 0,0-1 0 0 0,0 0 0 0 0,0 1 0 0 0,0-1-1 0 0,0 1 1 0 0,0 0 0 0 0,0 0 0 0 0,0 0 0 0 0,-1 0-1 0 0,4 3 1 0 0,-5-3 24 0 0,0 0-1 0 0,0 1 0 0 0,0-1 1 0 0,0 0-1 0 0,0 1 0 0 0,-1-1 1 0 0,1 1-1 0 0,0-1 0 0 0,-1 1 1 0 0,1-1-1 0 0,-1 1 0 0 0,0-1 1 0 0,0 1-1 0 0,0 0 0 0 0,1-1 1 0 0,-1 1-1 0 0,-1 2 0 0 0,-2 30 455 0 0,2-31-472 0 0,-2 10-6 0 0,0 1 0 0 0,-12 25 0 0 0,-2 9 0 0 0,8-14 8 0 0,-27 112 137 0 0,30-114-108 0 0,1 1 0 0 0,-1 51 0 0 0,16 172-6 0 0,-4-132-8 0 0,-5-61 166 0 0,-16 124 0 0 0,14-178-82 0 0,-1 0 0 0 0,-5 15-1 0 0,6-21-72 0 0,0 0-1 0 0,0 0 0 0 0,0 0 1 0 0,-1-1-1 0 0,1 1 0 0 0,-1 0 1 0 0,0-1-1 0 0,1 0 0 0 0,-1 1 1 0 0,0-1-1 0 0,-5 4 0 0 0,4-5-172 0 0,1 0 1 0 0,-1-1-1 0 0,0 1 0 0 0,1-1 0 0 0,-1 1 1 0 0,0-1-1 0 0,0 0 0 0 0,1 0 0 0 0,-1 0 1 0 0,0-1-1 0 0,1 1 0 0 0,-1-1 1 0 0,0 1-1 0 0,1-1 0 0 0,-1 0 0 0 0,-2-2 1 0 0,-9-3-8919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43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 8288 0 0,'0'1'638'0'0,"-8"6"4854"0"0,22-3-4638 0 0,2 1-144 0 0,-13-4-560 0 0,0 0 1 0 0,0 0-1 0 0,0 0 1 0 0,0 0-1 0 0,0-1 1 0 0,6 1-1 0 0,147 5 597 0 0,2 0 668 0 0,0 4-1627 0 0,-24 0 362 0 0,543-6 750 0 0,-285-10-238 0 0,131 6-328 0 0,-235 10-24 0 0,328 2-44 0 0,-458-13-300 0 0,80-5 112 0 0,102 1 134 0 0,223-15 167 0 0,-242 15-150 0 0,-155 3-107 0 0,-77 2 112 0 0,92-11 1 0 0,-125 5 64 0 0,118-20 495 0 0,-87 8-294 0 0,7-1-3005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44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12 9672 0 0,'-17'-11'11775'0'0,"23"23"-11775"0"0,-1 1 0 0 0,-1 1 0 0 0,0-1 0 0 0,4 26 0 0 0,-7-35 0 0 0,6 37-1 0 0,-2 0-1 0 0,-2 80 1 0 0,-16 84 36 0 0,8-149 9 0 0,-26 237 2049 0 0,22-218-2189 0 0,4-35 96 0 0,2-18 0 0 0,0-1 0 0 0,2 1 0 0 0,0 21 0 0 0,2-42-21 0 0,-1 0-1 0 0,0 0 0 0 0,0 0 0 0 0,0 0 1 0 0,0 0-1 0 0,0 0 0 0 0,1 0 1 0 0,-1 0-1 0 0,1 0 0 0 0,-1 0 1 0 0,0 0-1 0 0,2 1 0 0 0,-2-2-48 0 0,0 0-1 0 0,1 1 1 0 0,-1-1-1 0 0,0 0 1 0 0,0 0-1 0 0,1 1 1 0 0,-1-1-1 0 0,1 0 1 0 0,-1 0-1 0 0,0 0 1 0 0,1 0-1 0 0,-1 1 1 0 0,0-1-1 0 0,1 0 1 0 0,-1 0-1 0 0,1 0 1 0 0,-1 0-1 0 0,0 0 1 0 0,1 0-1 0 0,-1 0 1 0 0,1 0-1 0 0,2-1-279 0 0,0 0 0 0 0,0 0 0 0 0,-1 0 0 0 0,1-1 0 0 0,0 1 0 0 0,4-4 0 0 0,-5 3 431 0 0,27-18-1615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45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10912 0 0,'3'-16'832'0'0,"-1"11"-650"0"0,7-27 4 0 0,-5 12 605 0 0,-4 18-560 0 0,0 0 1 0 0,0 0-1 0 0,0 0 0 0 0,0 0 0 0 0,1 0 1 0 0,-1 1-1 0 0,1-1 0 0 0,-1 0 0 0 0,1 0 1 0 0,0 1-1 0 0,0-1 0 0 0,-1 0 1 0 0,3-2-1 0 0,-3 4-150 0 0,1-1 1 0 0,-1 1-1 0 0,0 0 0 0 0,0-1 1 0 0,0 1-1 0 0,1 0 1 0 0,-1 0-1 0 0,0-1 0 0 0,0 1 1 0 0,1 0-1 0 0,-1 0 1 0 0,0-1-1 0 0,1 1 0 0 0,-1 0 1 0 0,0 0-1 0 0,1 0 1 0 0,-1-1-1 0 0,0 1 0 0 0,1 0 1 0 0,-1 0-1 0 0,1 0 0 0 0,-1 0 1 0 0,0 0-1 0 0,1 0 1 0 0,-1 0-1 0 0,1 0 0 0 0,-1 0 1 0 0,0 0-1 0 0,1 0 1 0 0,-1 0-1 0 0,0 0 0 0 0,1 0 1 0 0,-1 0-1 0 0,1 0 1 0 0,-1 1-1 0 0,1-1 0 0 0,8 14 194 0 0,-6-8-303 0 0,3 8 97 0 0,-1-1-1 0 0,0 1 1 0 0,-2 0 0 0 0,5 22-1 0 0,-4-12 189 0 0,7 35 89 0 0,2 74 0 0 0,-9-84-350 0 0,-3 99 65 0 0,-2-77 38 0 0,-4 41 135 0 0,1-41 4 0 0,-1 10-86 0 0,-1 32-160 0 0,4-92 11 0 0,1-18-130 0 0,1 0 0 0 0,-1-1 0 0 0,1 1 0 0 0,0-1 0 0 0,0 1 0 0 0,0 0 0 0 0,0-1 1 0 0,0 1-1 0 0,0-1 0 0 0,1 1 0 0 0,-1-1 0 0 0,1 1 0 0 0,1 2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09:4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7368 0 0,'0'0'7054'0'0,"6"13"-4982"0"0,-1 3-1754 0 0,-1 0 1 0 0,0 1-1 0 0,-1 0 0 0 0,-1 0 0 0 0,0 23 0 0 0,0-5-74 0 0,1 6 82 0 0,-7 83 0 0 0,-17 40 374 0 0,-24 51 1107 0 0,39-191-1590 0 0,4-14-108 0 0,0 1 0 0 0,-1-1 0 0 0,0-1 0 0 0,-9 19-1 0 0,12-27 136 0 0,0-8-1772 0 0,2-3-3666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1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 15608 0 0,'0'0'1409'0'0,"2"-1"-1600"0"0,9-1 3305 0 0,-7 3-623 0 0,-4 5-2367 0 0,-1-1 0 0 0,1 1 0 0 0,-2-1 0 0 0,1 0 0 0 0,0 0 0 0 0,-1 0-1 0 0,-3 6 1 0 0,-19 35 29 0 0,13-30-83 0 0,6-8-71 0 0,0 0 0 0 0,0 0 0 0 0,1 1 0 0 0,0-1 0 0 0,-5 18 0 0 0,8-21-5 0 0,-1 0 4 0 0,1-1-1 0 0,0 1 1 0 0,0 0 0 0 0,1 0 0 0 0,-1 9-1 0 0,1-13 3 0 0,0 0 1 0 0,0 0-1 0 0,1 0 0 0 0,-1-1 0 0 0,0 1 0 0 0,0 0 0 0 0,1 0 0 0 0,-1 0 0 0 0,0 0 0 0 0,1-1 0 0 0,-1 1 1 0 0,1 0-1 0 0,-1 0 0 0 0,1-1 0 0 0,0 1 0 0 0,-1 0 0 0 0,1-1 0 0 0,0 1 0 0 0,-1-1 0 0 0,1 1 0 0 0,0 0 1 0 0,0-1-1 0 0,-1 0 0 0 0,1 1 0 0 0,0-1 0 0 0,0 1 0 0 0,0-1 0 0 0,0 0 0 0 0,0 0 0 0 0,-1 0 0 0 0,1 1 1 0 0,0-1-1 0 0,0 0 0 0 0,0 0 0 0 0,0 0 0 0 0,0 0 0 0 0,0 0 0 0 0,0-1 0 0 0,1 1 0 0 0,9-2 229 0 0,0 0-1 0 0,0-1 0 0 0,17-7 1 0 0,-5 1 195 0 0,-9 4-411 0 0,-1-1 0 0 0,23-13 0 0 0,3-2-912 0 0,-33 19 113 0 0,0-1 1 0 0,0-1 0 0 0,-1 1 0 0 0,1-1 0 0 0,-1 0 0 0 0,9-9 0 0 0,0-2-6180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1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6448 0 0,'0'0'585'0'0,"-7"0"2078"0"0,6 1-2069 0 0,-1 0 0 0 0,1 0-1 0 0,-1 0 1 0 0,1 0 0 0 0,-1 0 0 0 0,1 0 0 0 0,0 0 0 0 0,-1 1 0 0 0,1-1 0 0 0,0 0 0 0 0,0 1 0 0 0,0-1-1 0 0,0 1 1 0 0,0-1 0 0 0,-1 3 0 0 0,-11 30 1790 0 0,9-22-1664 0 0,-42 135 2090 0 0,1-4-1859 0 0,27-96-712 0 0,-17 50-8 0 0,30-79-249 0 0,0 1 1 0 0,2 0 0 0 0,-3 26-1 0 0,6-21-1172 0 0,5-2-4981 0 0,1-5-2035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1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9 268 10592 0 0,'0'0'1642'0'0,"-9"1"5459"0"0,16-19-6309 0 0,4 2-89 0 0,8-13 85 0 0,-7 3-360 0 0,27-63 971 0 0,-21 44-1357 0 0,-16 41 122 0 0,1 0 0 0 0,-1 0-1 0 0,1 0 1 0 0,0 1 0 0 0,3-5 0 0 0,4-3 752 0 0,-2 5-882 0 0,-3 9-43 0 0,-1 16 59 0 0,-2 5-35 0 0,-1 28 1 0 0,0 19 13 0 0,0-62-26 0 0,0-1-1 0 0,1 1 0 0 0,0-1 1 0 0,0 1-1 0 0,7 15 0 0 0,-9-23 5 0 0,1 0 0 0 0,-1 0 0 0 0,1 0 0 0 0,0 1 0 0 0,-1-1 0 0 0,1 0 0 0 0,0 0 1 0 0,0 0-1 0 0,-1 0 0 0 0,1 0 0 0 0,0 0 0 0 0,0-1 0 0 0,0 1 0 0 0,0 0 0 0 0,0 0 0 0 0,0-1 0 0 0,0 1 0 0 0,1 0 0 0 0,-1-1 0 0 0,0 1 0 0 0,0-1 0 0 0,0 0 0 0 0,1 1 0 0 0,-1-1 0 0 0,2 0 0 0 0,0 0 10 0 0,-1 0 0 0 0,0-1 0 0 0,0 1 0 0 0,0-1 0 0 0,1 0 0 0 0,-1 0 0 0 0,0 0 0 0 0,0 0 0 0 0,0 0-1 0 0,0 0 1 0 0,-1 0 0 0 0,1-1 0 0 0,3-2 0 0 0,9-10 75 0 0,-1 0-1 0 0,-1-1 1 0 0,-1 0-1 0 0,0-1 1 0 0,14-25 0 0 0,-13 19-652 0 0,1 1 1 0 0,22-26 0 0 0,-14 20-2683 0 0,-10 17-4655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19:10:1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15464 0 0,'-11'5'1165'0'0,"6"-1"-1087"0"0,1 0 0 0 0,0 0 0 0 0,0 1 0 0 0,1-1 1 0 0,-1 1-1 0 0,1 0 0 0 0,-3 6 0 0 0,1-2 359 0 0,0-1-1 0 0,1 2 1 0 0,0-1-1 0 0,1 0 1 0 0,-3 12-1 0 0,5-17-400 0 0,0 0 1 0 0,1 1-1 0 0,-1-1 0 0 0,1 0 0 0 0,0 1 0 0 0,0-1 0 0 0,0 0 0 0 0,1 0 1 0 0,-1 1-1 0 0,1-1 0 0 0,0 0 0 0 0,0 0 0 0 0,1 0 0 0 0,2 6 0 0 0,-3-8-14 0 0,-1-1 0 0 0,1 0 0 0 0,0 1 0 0 0,0-1 0 0 0,0 0 0 0 0,0 0 0 0 0,0 0 0 0 0,0 0 0 0 0,0 0 0 0 0,0 0 0 0 0,1 0 0 0 0,-1 0 0 0 0,0-1 0 0 0,0 1 0 0 0,1 0-1 0 0,-1-1 1 0 0,1 1 0 0 0,-1-1 0 0 0,0 1 0 0 0,1-1 0 0 0,-1 0 0 0 0,1 0 0 0 0,-1 1 0 0 0,1-1 0 0 0,-1 0 0 0 0,1 0 0 0 0,-1-1 0 0 0,1 1 0 0 0,-1 0 0 0 0,1 0 0 0 0,-1-1 0 0 0,1 1-1 0 0,-1-1 1 0 0,0 1 0 0 0,1-1 0 0 0,-1 0 0 0 0,3-1 0 0 0,4-3 184 0 0,1-1-1 0 0,-1 0 1 0 0,0 0-1 0 0,10-11 1 0 0,-11 10-44 0 0,25-28 580 0 0,-29 29-558 0 0,1 1 0 0 0,0 0 0 0 0,0 0 0 0 0,1 1 0 0 0,-1 0 0 0 0,1-1 0 0 0,0 1 0 0 0,0 1 0 0 0,1-1 0 0 0,-1 1 0 0 0,9-4 0 0 0,-14 7-170 0 0,0 0 0 0 0,1 0 1 0 0,-1 0-1 0 0,0 0 1 0 0,1 0-1 0 0,-1 0 1 0 0,0 0-1 0 0,1 0 1 0 0,-1 0-1 0 0,0 0 0 0 0,1 0 1 0 0,-1 0-1 0 0,0 0 1 0 0,0 0-1 0 0,1 1 1 0 0,-1-1-1 0 0,0 0 1 0 0,1 0-1 0 0,-1 0 0 0 0,0 1 1 0 0,0-1-1 0 0,1 0 1 0 0,-1 0-1 0 0,0 1 1 0 0,0-1-1 0 0,0 0 1 0 0,1 0-1 0 0,-1 1 0 0 0,0-1 1 0 0,0 0-1 0 0,0 1 1 0 0,0-1-1 0 0,0 0 1 0 0,1 0-1 0 0,-1 1 1 0 0,0 0-1 0 0,2 13 113 0 0,-2-3-109 0 0,0 0-1 0 0,-1 1 1 0 0,-1-1 0 0 0,1 0 0 0 0,-5 13 0 0 0,6-22-289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02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customXml" Target="../ink/ink87.xml"/><Relationship Id="rId26" Type="http://schemas.openxmlformats.org/officeDocument/2006/relationships/customXml" Target="../ink/ink91.xml"/><Relationship Id="rId39" Type="http://schemas.openxmlformats.org/officeDocument/2006/relationships/image" Target="../media/image97.png"/><Relationship Id="rId21" Type="http://schemas.openxmlformats.org/officeDocument/2006/relationships/image" Target="../media/image88.png"/><Relationship Id="rId34" Type="http://schemas.openxmlformats.org/officeDocument/2006/relationships/customXml" Target="../ink/ink95.xml"/><Relationship Id="rId42" Type="http://schemas.openxmlformats.org/officeDocument/2006/relationships/customXml" Target="../ink/ink99.xml"/><Relationship Id="rId47" Type="http://schemas.openxmlformats.org/officeDocument/2006/relationships/image" Target="../media/image101.png"/><Relationship Id="rId50" Type="http://schemas.openxmlformats.org/officeDocument/2006/relationships/customXml" Target="../ink/ink103.xml"/><Relationship Id="rId7" Type="http://schemas.openxmlformats.org/officeDocument/2006/relationships/image" Target="../media/image81.png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9" Type="http://schemas.openxmlformats.org/officeDocument/2006/relationships/image" Target="../media/image92.png"/><Relationship Id="rId11" Type="http://schemas.openxmlformats.org/officeDocument/2006/relationships/image" Target="../media/image83.png"/><Relationship Id="rId24" Type="http://schemas.openxmlformats.org/officeDocument/2006/relationships/customXml" Target="../ink/ink90.xml"/><Relationship Id="rId32" Type="http://schemas.openxmlformats.org/officeDocument/2006/relationships/customXml" Target="../ink/ink94.xml"/><Relationship Id="rId37" Type="http://schemas.openxmlformats.org/officeDocument/2006/relationships/image" Target="../media/image96.png"/><Relationship Id="rId40" Type="http://schemas.openxmlformats.org/officeDocument/2006/relationships/customXml" Target="../ink/ink98.xml"/><Relationship Id="rId45" Type="http://schemas.openxmlformats.org/officeDocument/2006/relationships/image" Target="../media/image100.png"/><Relationship Id="rId5" Type="http://schemas.openxmlformats.org/officeDocument/2006/relationships/image" Target="../media/image80.pn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92.xml"/><Relationship Id="rId36" Type="http://schemas.openxmlformats.org/officeDocument/2006/relationships/customXml" Target="../ink/ink96.xml"/><Relationship Id="rId49" Type="http://schemas.openxmlformats.org/officeDocument/2006/relationships/image" Target="../media/image102.png"/><Relationship Id="rId10" Type="http://schemas.openxmlformats.org/officeDocument/2006/relationships/customXml" Target="../ink/ink83.xml"/><Relationship Id="rId19" Type="http://schemas.openxmlformats.org/officeDocument/2006/relationships/image" Target="../media/image87.png"/><Relationship Id="rId31" Type="http://schemas.openxmlformats.org/officeDocument/2006/relationships/image" Target="../media/image93.png"/><Relationship Id="rId44" Type="http://schemas.openxmlformats.org/officeDocument/2006/relationships/customXml" Target="../ink/ink100.xml"/><Relationship Id="rId4" Type="http://schemas.openxmlformats.org/officeDocument/2006/relationships/customXml" Target="../ink/ink80.xml"/><Relationship Id="rId9" Type="http://schemas.openxmlformats.org/officeDocument/2006/relationships/image" Target="../media/image82.png"/><Relationship Id="rId14" Type="http://schemas.openxmlformats.org/officeDocument/2006/relationships/customXml" Target="../ink/ink85.xml"/><Relationship Id="rId22" Type="http://schemas.openxmlformats.org/officeDocument/2006/relationships/customXml" Target="../ink/ink89.xml"/><Relationship Id="rId27" Type="http://schemas.openxmlformats.org/officeDocument/2006/relationships/image" Target="../media/image91.png"/><Relationship Id="rId30" Type="http://schemas.openxmlformats.org/officeDocument/2006/relationships/customXml" Target="../ink/ink93.xml"/><Relationship Id="rId35" Type="http://schemas.openxmlformats.org/officeDocument/2006/relationships/image" Target="../media/image95.png"/><Relationship Id="rId43" Type="http://schemas.openxmlformats.org/officeDocument/2006/relationships/image" Target="../media/image99.png"/><Relationship Id="rId48" Type="http://schemas.openxmlformats.org/officeDocument/2006/relationships/customXml" Target="../ink/ink102.xml"/><Relationship Id="rId8" Type="http://schemas.openxmlformats.org/officeDocument/2006/relationships/customXml" Target="../ink/ink82.xml"/><Relationship Id="rId51" Type="http://schemas.openxmlformats.org/officeDocument/2006/relationships/image" Target="../media/image103.png"/><Relationship Id="rId3" Type="http://schemas.openxmlformats.org/officeDocument/2006/relationships/image" Target="../media/image79.png"/><Relationship Id="rId12" Type="http://schemas.openxmlformats.org/officeDocument/2006/relationships/customXml" Target="../ink/ink84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33" Type="http://schemas.openxmlformats.org/officeDocument/2006/relationships/image" Target="../media/image94.png"/><Relationship Id="rId38" Type="http://schemas.openxmlformats.org/officeDocument/2006/relationships/customXml" Target="../ink/ink97.xml"/><Relationship Id="rId46" Type="http://schemas.openxmlformats.org/officeDocument/2006/relationships/customXml" Target="../ink/ink101.xml"/><Relationship Id="rId20" Type="http://schemas.openxmlformats.org/officeDocument/2006/relationships/customXml" Target="../ink/ink88.xml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customXml" Target="../ink/ink10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6.xml"/><Relationship Id="rId5" Type="http://schemas.openxmlformats.org/officeDocument/2006/relationships/image" Target="../media/image105.png"/><Relationship Id="rId4" Type="http://schemas.openxmlformats.org/officeDocument/2006/relationships/customXml" Target="../ink/ink10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customXml" Target="../ink/ink10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18" Type="http://schemas.openxmlformats.org/officeDocument/2006/relationships/customXml" Target="../ink/ink116.xml"/><Relationship Id="rId26" Type="http://schemas.openxmlformats.org/officeDocument/2006/relationships/customXml" Target="../ink/ink120.xml"/><Relationship Id="rId39" Type="http://schemas.openxmlformats.org/officeDocument/2006/relationships/image" Target="../media/image126.png"/><Relationship Id="rId21" Type="http://schemas.openxmlformats.org/officeDocument/2006/relationships/image" Target="../media/image117.png"/><Relationship Id="rId34" Type="http://schemas.openxmlformats.org/officeDocument/2006/relationships/customXml" Target="../ink/ink124.xml"/><Relationship Id="rId7" Type="http://schemas.openxmlformats.org/officeDocument/2006/relationships/image" Target="../media/image110.png"/><Relationship Id="rId12" Type="http://schemas.openxmlformats.org/officeDocument/2006/relationships/customXml" Target="../ink/ink113.xml"/><Relationship Id="rId17" Type="http://schemas.openxmlformats.org/officeDocument/2006/relationships/image" Target="../media/image115.png"/><Relationship Id="rId25" Type="http://schemas.openxmlformats.org/officeDocument/2006/relationships/image" Target="../media/image119.png"/><Relationship Id="rId33" Type="http://schemas.openxmlformats.org/officeDocument/2006/relationships/image" Target="../media/image123.png"/><Relationship Id="rId38" Type="http://schemas.openxmlformats.org/officeDocument/2006/relationships/customXml" Target="../ink/ink126.xml"/><Relationship Id="rId2" Type="http://schemas.openxmlformats.org/officeDocument/2006/relationships/customXml" Target="../ink/ink108.xml"/><Relationship Id="rId16" Type="http://schemas.openxmlformats.org/officeDocument/2006/relationships/customXml" Target="../ink/ink115.xml"/><Relationship Id="rId20" Type="http://schemas.openxmlformats.org/officeDocument/2006/relationships/customXml" Target="../ink/ink117.xml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10.xml"/><Relationship Id="rId11" Type="http://schemas.openxmlformats.org/officeDocument/2006/relationships/image" Target="../media/image112.png"/><Relationship Id="rId24" Type="http://schemas.openxmlformats.org/officeDocument/2006/relationships/customXml" Target="../ink/ink119.xml"/><Relationship Id="rId32" Type="http://schemas.openxmlformats.org/officeDocument/2006/relationships/customXml" Target="../ink/ink123.xml"/><Relationship Id="rId37" Type="http://schemas.openxmlformats.org/officeDocument/2006/relationships/image" Target="../media/image125.png"/><Relationship Id="rId5" Type="http://schemas.openxmlformats.org/officeDocument/2006/relationships/image" Target="../media/image109.png"/><Relationship Id="rId15" Type="http://schemas.openxmlformats.org/officeDocument/2006/relationships/image" Target="../media/image114.png"/><Relationship Id="rId23" Type="http://schemas.openxmlformats.org/officeDocument/2006/relationships/image" Target="../media/image118.png"/><Relationship Id="rId28" Type="http://schemas.openxmlformats.org/officeDocument/2006/relationships/customXml" Target="../ink/ink121.xml"/><Relationship Id="rId36" Type="http://schemas.openxmlformats.org/officeDocument/2006/relationships/customXml" Target="../ink/ink125.xml"/><Relationship Id="rId10" Type="http://schemas.openxmlformats.org/officeDocument/2006/relationships/customXml" Target="../ink/ink112.xml"/><Relationship Id="rId19" Type="http://schemas.openxmlformats.org/officeDocument/2006/relationships/image" Target="../media/image116.png"/><Relationship Id="rId31" Type="http://schemas.openxmlformats.org/officeDocument/2006/relationships/image" Target="../media/image122.png"/><Relationship Id="rId4" Type="http://schemas.openxmlformats.org/officeDocument/2006/relationships/customXml" Target="../ink/ink109.xml"/><Relationship Id="rId9" Type="http://schemas.openxmlformats.org/officeDocument/2006/relationships/image" Target="../media/image111.png"/><Relationship Id="rId14" Type="http://schemas.openxmlformats.org/officeDocument/2006/relationships/customXml" Target="../ink/ink114.xml"/><Relationship Id="rId22" Type="http://schemas.openxmlformats.org/officeDocument/2006/relationships/customXml" Target="../ink/ink118.xml"/><Relationship Id="rId27" Type="http://schemas.openxmlformats.org/officeDocument/2006/relationships/image" Target="../media/image120.png"/><Relationship Id="rId30" Type="http://schemas.openxmlformats.org/officeDocument/2006/relationships/customXml" Target="../ink/ink122.xml"/><Relationship Id="rId35" Type="http://schemas.openxmlformats.org/officeDocument/2006/relationships/image" Target="../media/image124.png"/><Relationship Id="rId8" Type="http://schemas.openxmlformats.org/officeDocument/2006/relationships/customXml" Target="../ink/ink111.xml"/><Relationship Id="rId3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32.png"/><Relationship Id="rId18" Type="http://schemas.openxmlformats.org/officeDocument/2006/relationships/customXml" Target="../ink/ink135.xml"/><Relationship Id="rId3" Type="http://schemas.openxmlformats.org/officeDocument/2006/relationships/image" Target="../media/image127.png"/><Relationship Id="rId21" Type="http://schemas.openxmlformats.org/officeDocument/2006/relationships/image" Target="../media/image136.png"/><Relationship Id="rId7" Type="http://schemas.openxmlformats.org/officeDocument/2006/relationships/image" Target="../media/image129.png"/><Relationship Id="rId12" Type="http://schemas.openxmlformats.org/officeDocument/2006/relationships/customXml" Target="../ink/ink132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6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29.xml"/><Relationship Id="rId11" Type="http://schemas.openxmlformats.org/officeDocument/2006/relationships/image" Target="../media/image131.png"/><Relationship Id="rId24" Type="http://schemas.openxmlformats.org/officeDocument/2006/relationships/customXml" Target="../ink/ink138.xml"/><Relationship Id="rId5" Type="http://schemas.openxmlformats.org/officeDocument/2006/relationships/image" Target="../media/image128.png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10" Type="http://schemas.openxmlformats.org/officeDocument/2006/relationships/customXml" Target="../ink/ink131.xml"/><Relationship Id="rId19" Type="http://schemas.openxmlformats.org/officeDocument/2006/relationships/image" Target="../media/image135.png"/><Relationship Id="rId4" Type="http://schemas.openxmlformats.org/officeDocument/2006/relationships/customXml" Target="../ink/ink128.xml"/><Relationship Id="rId9" Type="http://schemas.openxmlformats.org/officeDocument/2006/relationships/image" Target="../media/image130.png"/><Relationship Id="rId14" Type="http://schemas.openxmlformats.org/officeDocument/2006/relationships/customXml" Target="../ink/ink133.xml"/><Relationship Id="rId22" Type="http://schemas.openxmlformats.org/officeDocument/2006/relationships/customXml" Target="../ink/ink1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9.xml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1.png"/><Relationship Id="rId5" Type="http://schemas.openxmlformats.org/officeDocument/2006/relationships/customXml" Target="../ink/ink140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customXml" Target="../ink/ink14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4.xml"/><Relationship Id="rId21" Type="http://schemas.openxmlformats.org/officeDocument/2006/relationships/image" Target="../media/image152.png"/><Relationship Id="rId42" Type="http://schemas.openxmlformats.org/officeDocument/2006/relationships/customXml" Target="../ink/ink162.xml"/><Relationship Id="rId47" Type="http://schemas.openxmlformats.org/officeDocument/2006/relationships/image" Target="../media/image165.png"/><Relationship Id="rId63" Type="http://schemas.openxmlformats.org/officeDocument/2006/relationships/image" Target="../media/image173.png"/><Relationship Id="rId68" Type="http://schemas.openxmlformats.org/officeDocument/2006/relationships/customXml" Target="../ink/ink175.xml"/><Relationship Id="rId16" Type="http://schemas.openxmlformats.org/officeDocument/2006/relationships/customXml" Target="../ink/ink149.xml"/><Relationship Id="rId11" Type="http://schemas.openxmlformats.org/officeDocument/2006/relationships/image" Target="../media/image147.png"/><Relationship Id="rId32" Type="http://schemas.openxmlformats.org/officeDocument/2006/relationships/customXml" Target="../ink/ink157.xml"/><Relationship Id="rId37" Type="http://schemas.openxmlformats.org/officeDocument/2006/relationships/image" Target="../media/image160.png"/><Relationship Id="rId53" Type="http://schemas.openxmlformats.org/officeDocument/2006/relationships/image" Target="../media/image168.png"/><Relationship Id="rId58" Type="http://schemas.openxmlformats.org/officeDocument/2006/relationships/customXml" Target="../ink/ink170.xml"/><Relationship Id="rId74" Type="http://schemas.openxmlformats.org/officeDocument/2006/relationships/customXml" Target="../ink/ink178.xml"/><Relationship Id="rId79" Type="http://schemas.openxmlformats.org/officeDocument/2006/relationships/image" Target="../media/image181.png"/><Relationship Id="rId5" Type="http://schemas.openxmlformats.org/officeDocument/2006/relationships/image" Target="../media/image144.png"/><Relationship Id="rId61" Type="http://schemas.openxmlformats.org/officeDocument/2006/relationships/image" Target="../media/image172.png"/><Relationship Id="rId19" Type="http://schemas.openxmlformats.org/officeDocument/2006/relationships/image" Target="../media/image151.png"/><Relationship Id="rId14" Type="http://schemas.openxmlformats.org/officeDocument/2006/relationships/customXml" Target="../ink/ink148.xml"/><Relationship Id="rId22" Type="http://schemas.openxmlformats.org/officeDocument/2006/relationships/customXml" Target="../ink/ink152.xml"/><Relationship Id="rId27" Type="http://schemas.openxmlformats.org/officeDocument/2006/relationships/image" Target="../media/image155.png"/><Relationship Id="rId30" Type="http://schemas.openxmlformats.org/officeDocument/2006/relationships/customXml" Target="../ink/ink156.xml"/><Relationship Id="rId35" Type="http://schemas.openxmlformats.org/officeDocument/2006/relationships/image" Target="../media/image159.png"/><Relationship Id="rId43" Type="http://schemas.openxmlformats.org/officeDocument/2006/relationships/image" Target="../media/image163.png"/><Relationship Id="rId48" Type="http://schemas.openxmlformats.org/officeDocument/2006/relationships/customXml" Target="../ink/ink165.xml"/><Relationship Id="rId56" Type="http://schemas.openxmlformats.org/officeDocument/2006/relationships/customXml" Target="../ink/ink169.xml"/><Relationship Id="rId64" Type="http://schemas.openxmlformats.org/officeDocument/2006/relationships/customXml" Target="../ink/ink173.xml"/><Relationship Id="rId69" Type="http://schemas.openxmlformats.org/officeDocument/2006/relationships/image" Target="../media/image176.png"/><Relationship Id="rId77" Type="http://schemas.openxmlformats.org/officeDocument/2006/relationships/image" Target="../media/image180.png"/><Relationship Id="rId8" Type="http://schemas.openxmlformats.org/officeDocument/2006/relationships/customXml" Target="../ink/ink145.xml"/><Relationship Id="rId51" Type="http://schemas.openxmlformats.org/officeDocument/2006/relationships/image" Target="../media/image167.png"/><Relationship Id="rId72" Type="http://schemas.openxmlformats.org/officeDocument/2006/relationships/customXml" Target="../ink/ink177.xml"/><Relationship Id="rId80" Type="http://schemas.openxmlformats.org/officeDocument/2006/relationships/customXml" Target="../ink/ink181.xml"/><Relationship Id="rId3" Type="http://schemas.openxmlformats.org/officeDocument/2006/relationships/image" Target="../media/image143.png"/><Relationship Id="rId12" Type="http://schemas.openxmlformats.org/officeDocument/2006/relationships/customXml" Target="../ink/ink147.xml"/><Relationship Id="rId17" Type="http://schemas.openxmlformats.org/officeDocument/2006/relationships/image" Target="../media/image150.png"/><Relationship Id="rId25" Type="http://schemas.openxmlformats.org/officeDocument/2006/relationships/image" Target="../media/image154.png"/><Relationship Id="rId33" Type="http://schemas.openxmlformats.org/officeDocument/2006/relationships/image" Target="../media/image158.png"/><Relationship Id="rId38" Type="http://schemas.openxmlformats.org/officeDocument/2006/relationships/customXml" Target="../ink/ink160.xml"/><Relationship Id="rId46" Type="http://schemas.openxmlformats.org/officeDocument/2006/relationships/customXml" Target="../ink/ink164.xml"/><Relationship Id="rId59" Type="http://schemas.openxmlformats.org/officeDocument/2006/relationships/image" Target="../media/image171.png"/><Relationship Id="rId67" Type="http://schemas.openxmlformats.org/officeDocument/2006/relationships/image" Target="../media/image175.png"/><Relationship Id="rId20" Type="http://schemas.openxmlformats.org/officeDocument/2006/relationships/customXml" Target="../ink/ink151.xml"/><Relationship Id="rId41" Type="http://schemas.openxmlformats.org/officeDocument/2006/relationships/image" Target="../media/image162.png"/><Relationship Id="rId54" Type="http://schemas.openxmlformats.org/officeDocument/2006/relationships/customXml" Target="../ink/ink168.xml"/><Relationship Id="rId62" Type="http://schemas.openxmlformats.org/officeDocument/2006/relationships/customXml" Target="../ink/ink172.xml"/><Relationship Id="rId70" Type="http://schemas.openxmlformats.org/officeDocument/2006/relationships/customXml" Target="../ink/ink176.xml"/><Relationship Id="rId75" Type="http://schemas.openxmlformats.org/officeDocument/2006/relationships/image" Target="../media/image17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44.xml"/><Relationship Id="rId15" Type="http://schemas.openxmlformats.org/officeDocument/2006/relationships/image" Target="../media/image149.png"/><Relationship Id="rId23" Type="http://schemas.openxmlformats.org/officeDocument/2006/relationships/image" Target="../media/image153.png"/><Relationship Id="rId28" Type="http://schemas.openxmlformats.org/officeDocument/2006/relationships/customXml" Target="../ink/ink155.xml"/><Relationship Id="rId36" Type="http://schemas.openxmlformats.org/officeDocument/2006/relationships/customXml" Target="../ink/ink159.xml"/><Relationship Id="rId49" Type="http://schemas.openxmlformats.org/officeDocument/2006/relationships/image" Target="../media/image166.png"/><Relationship Id="rId57" Type="http://schemas.openxmlformats.org/officeDocument/2006/relationships/image" Target="../media/image170.png"/><Relationship Id="rId10" Type="http://schemas.openxmlformats.org/officeDocument/2006/relationships/customXml" Target="../ink/ink146.xml"/><Relationship Id="rId31" Type="http://schemas.openxmlformats.org/officeDocument/2006/relationships/image" Target="../media/image157.png"/><Relationship Id="rId44" Type="http://schemas.openxmlformats.org/officeDocument/2006/relationships/customXml" Target="../ink/ink163.xml"/><Relationship Id="rId52" Type="http://schemas.openxmlformats.org/officeDocument/2006/relationships/customXml" Target="../ink/ink167.xml"/><Relationship Id="rId60" Type="http://schemas.openxmlformats.org/officeDocument/2006/relationships/customXml" Target="../ink/ink171.xml"/><Relationship Id="rId65" Type="http://schemas.openxmlformats.org/officeDocument/2006/relationships/image" Target="../media/image174.png"/><Relationship Id="rId73" Type="http://schemas.openxmlformats.org/officeDocument/2006/relationships/image" Target="../media/image178.png"/><Relationship Id="rId78" Type="http://schemas.openxmlformats.org/officeDocument/2006/relationships/customXml" Target="../ink/ink180.xml"/><Relationship Id="rId81" Type="http://schemas.openxmlformats.org/officeDocument/2006/relationships/image" Target="../media/image182.png"/><Relationship Id="rId4" Type="http://schemas.openxmlformats.org/officeDocument/2006/relationships/customXml" Target="../ink/ink143.xml"/><Relationship Id="rId9" Type="http://schemas.openxmlformats.org/officeDocument/2006/relationships/image" Target="../media/image146.png"/><Relationship Id="rId13" Type="http://schemas.openxmlformats.org/officeDocument/2006/relationships/image" Target="../media/image148.png"/><Relationship Id="rId18" Type="http://schemas.openxmlformats.org/officeDocument/2006/relationships/customXml" Target="../ink/ink150.xml"/><Relationship Id="rId39" Type="http://schemas.openxmlformats.org/officeDocument/2006/relationships/image" Target="../media/image161.png"/><Relationship Id="rId34" Type="http://schemas.openxmlformats.org/officeDocument/2006/relationships/customXml" Target="../ink/ink158.xml"/><Relationship Id="rId50" Type="http://schemas.openxmlformats.org/officeDocument/2006/relationships/customXml" Target="../ink/ink166.xml"/><Relationship Id="rId55" Type="http://schemas.openxmlformats.org/officeDocument/2006/relationships/image" Target="../media/image169.png"/><Relationship Id="rId76" Type="http://schemas.openxmlformats.org/officeDocument/2006/relationships/customXml" Target="../ink/ink179.xml"/><Relationship Id="rId7" Type="http://schemas.openxmlformats.org/officeDocument/2006/relationships/image" Target="../media/image145.png"/><Relationship Id="rId71" Type="http://schemas.openxmlformats.org/officeDocument/2006/relationships/image" Target="../media/image177.png"/><Relationship Id="rId2" Type="http://schemas.openxmlformats.org/officeDocument/2006/relationships/customXml" Target="../ink/ink142.xml"/><Relationship Id="rId29" Type="http://schemas.openxmlformats.org/officeDocument/2006/relationships/image" Target="../media/image156.png"/><Relationship Id="rId24" Type="http://schemas.openxmlformats.org/officeDocument/2006/relationships/customXml" Target="../ink/ink153.xml"/><Relationship Id="rId40" Type="http://schemas.openxmlformats.org/officeDocument/2006/relationships/customXml" Target="../ink/ink161.xml"/><Relationship Id="rId45" Type="http://schemas.openxmlformats.org/officeDocument/2006/relationships/image" Target="../media/image164.png"/><Relationship Id="rId66" Type="http://schemas.openxmlformats.org/officeDocument/2006/relationships/customXml" Target="../ink/ink17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5.xml"/><Relationship Id="rId13" Type="http://schemas.openxmlformats.org/officeDocument/2006/relationships/image" Target="../media/image188.png"/><Relationship Id="rId18" Type="http://schemas.openxmlformats.org/officeDocument/2006/relationships/customXml" Target="../ink/ink190.xml"/><Relationship Id="rId3" Type="http://schemas.openxmlformats.org/officeDocument/2006/relationships/image" Target="../media/image183.png"/><Relationship Id="rId7" Type="http://schemas.openxmlformats.org/officeDocument/2006/relationships/image" Target="../media/image185.png"/><Relationship Id="rId12" Type="http://schemas.openxmlformats.org/officeDocument/2006/relationships/customXml" Target="../ink/ink187.xml"/><Relationship Id="rId17" Type="http://schemas.openxmlformats.org/officeDocument/2006/relationships/image" Target="../media/image190.png"/><Relationship Id="rId2" Type="http://schemas.openxmlformats.org/officeDocument/2006/relationships/customXml" Target="../ink/ink182.xml"/><Relationship Id="rId16" Type="http://schemas.openxmlformats.org/officeDocument/2006/relationships/customXml" Target="../ink/ink189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84.xml"/><Relationship Id="rId11" Type="http://schemas.openxmlformats.org/officeDocument/2006/relationships/image" Target="../media/image187.png"/><Relationship Id="rId5" Type="http://schemas.openxmlformats.org/officeDocument/2006/relationships/image" Target="../media/image184.png"/><Relationship Id="rId15" Type="http://schemas.openxmlformats.org/officeDocument/2006/relationships/image" Target="../media/image189.png"/><Relationship Id="rId10" Type="http://schemas.openxmlformats.org/officeDocument/2006/relationships/customXml" Target="../ink/ink186.xml"/><Relationship Id="rId19" Type="http://schemas.openxmlformats.org/officeDocument/2006/relationships/image" Target="../media/image191.png"/><Relationship Id="rId4" Type="http://schemas.openxmlformats.org/officeDocument/2006/relationships/customXml" Target="../ink/ink183.xml"/><Relationship Id="rId9" Type="http://schemas.openxmlformats.org/officeDocument/2006/relationships/image" Target="../media/image186.png"/><Relationship Id="rId14" Type="http://schemas.openxmlformats.org/officeDocument/2006/relationships/customXml" Target="../ink/ink18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4.xml"/><Relationship Id="rId13" Type="http://schemas.openxmlformats.org/officeDocument/2006/relationships/image" Target="../media/image197.png"/><Relationship Id="rId3" Type="http://schemas.openxmlformats.org/officeDocument/2006/relationships/image" Target="../media/image192.png"/><Relationship Id="rId7" Type="http://schemas.openxmlformats.org/officeDocument/2006/relationships/image" Target="../media/image194.png"/><Relationship Id="rId12" Type="http://schemas.openxmlformats.org/officeDocument/2006/relationships/customXml" Target="../ink/ink196.xml"/><Relationship Id="rId2" Type="http://schemas.openxmlformats.org/officeDocument/2006/relationships/customXml" Target="../ink/ink19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93.xml"/><Relationship Id="rId11" Type="http://schemas.openxmlformats.org/officeDocument/2006/relationships/image" Target="../media/image196.png"/><Relationship Id="rId5" Type="http://schemas.openxmlformats.org/officeDocument/2006/relationships/image" Target="../media/image193.png"/><Relationship Id="rId15" Type="http://schemas.openxmlformats.org/officeDocument/2006/relationships/image" Target="../media/image198.png"/><Relationship Id="rId10" Type="http://schemas.openxmlformats.org/officeDocument/2006/relationships/customXml" Target="../ink/ink195.xml"/><Relationship Id="rId4" Type="http://schemas.openxmlformats.org/officeDocument/2006/relationships/customXml" Target="../ink/ink192.xml"/><Relationship Id="rId9" Type="http://schemas.openxmlformats.org/officeDocument/2006/relationships/image" Target="../media/image195.png"/><Relationship Id="rId14" Type="http://schemas.openxmlformats.org/officeDocument/2006/relationships/customXml" Target="../ink/ink1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image" Target="../media/image17.png"/><Relationship Id="rId42" Type="http://schemas.openxmlformats.org/officeDocument/2006/relationships/customXml" Target="../ink/ink28.xml"/><Relationship Id="rId47" Type="http://schemas.openxmlformats.org/officeDocument/2006/relationships/image" Target="../media/image30.png"/><Relationship Id="rId63" Type="http://schemas.openxmlformats.org/officeDocument/2006/relationships/image" Target="../media/image38.png"/><Relationship Id="rId68" Type="http://schemas.openxmlformats.org/officeDocument/2006/relationships/customXml" Target="../ink/ink41.xml"/><Relationship Id="rId84" Type="http://schemas.openxmlformats.org/officeDocument/2006/relationships/customXml" Target="../ink/ink49.xml"/><Relationship Id="rId89" Type="http://schemas.openxmlformats.org/officeDocument/2006/relationships/image" Target="../media/image51.png"/><Relationship Id="rId112" Type="http://schemas.openxmlformats.org/officeDocument/2006/relationships/customXml" Target="../ink/ink63.xml"/><Relationship Id="rId16" Type="http://schemas.openxmlformats.org/officeDocument/2006/relationships/customXml" Target="../ink/ink15.xml"/><Relationship Id="rId107" Type="http://schemas.openxmlformats.org/officeDocument/2006/relationships/image" Target="../media/image60.png"/><Relationship Id="rId11" Type="http://schemas.openxmlformats.org/officeDocument/2006/relationships/image" Target="../media/image12.png"/><Relationship Id="rId32" Type="http://schemas.openxmlformats.org/officeDocument/2006/relationships/customXml" Target="../ink/ink23.xml"/><Relationship Id="rId37" Type="http://schemas.openxmlformats.org/officeDocument/2006/relationships/image" Target="../media/image25.png"/><Relationship Id="rId53" Type="http://schemas.openxmlformats.org/officeDocument/2006/relationships/image" Target="../media/image33.png"/><Relationship Id="rId58" Type="http://schemas.openxmlformats.org/officeDocument/2006/relationships/customXml" Target="../ink/ink36.xml"/><Relationship Id="rId74" Type="http://schemas.openxmlformats.org/officeDocument/2006/relationships/customXml" Target="../ink/ink44.xml"/><Relationship Id="rId79" Type="http://schemas.openxmlformats.org/officeDocument/2006/relationships/image" Target="../media/image46.png"/><Relationship Id="rId102" Type="http://schemas.openxmlformats.org/officeDocument/2006/relationships/customXml" Target="../ink/ink58.xml"/><Relationship Id="rId5" Type="http://schemas.openxmlformats.org/officeDocument/2006/relationships/image" Target="../media/image9.png"/><Relationship Id="rId90" Type="http://schemas.openxmlformats.org/officeDocument/2006/relationships/customXml" Target="../ink/ink52.xml"/><Relationship Id="rId95" Type="http://schemas.openxmlformats.org/officeDocument/2006/relationships/image" Target="../media/image54.png"/><Relationship Id="rId22" Type="http://schemas.openxmlformats.org/officeDocument/2006/relationships/customXml" Target="../ink/ink18.xml"/><Relationship Id="rId27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customXml" Target="../ink/ink31.xml"/><Relationship Id="rId64" Type="http://schemas.openxmlformats.org/officeDocument/2006/relationships/customXml" Target="../ink/ink39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80" Type="http://schemas.openxmlformats.org/officeDocument/2006/relationships/customXml" Target="../ink/ink47.xml"/><Relationship Id="rId85" Type="http://schemas.openxmlformats.org/officeDocument/2006/relationships/image" Target="../media/image49.png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customXml" Target="../ink/ink26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08" Type="http://schemas.openxmlformats.org/officeDocument/2006/relationships/customXml" Target="../ink/ink61.xml"/><Relationship Id="rId54" Type="http://schemas.openxmlformats.org/officeDocument/2006/relationships/customXml" Target="../ink/ink34.xml"/><Relationship Id="rId70" Type="http://schemas.openxmlformats.org/officeDocument/2006/relationships/customXml" Target="../ink/ink42.xml"/><Relationship Id="rId75" Type="http://schemas.openxmlformats.org/officeDocument/2006/relationships/image" Target="../media/image44.png"/><Relationship Id="rId91" Type="http://schemas.openxmlformats.org/officeDocument/2006/relationships/image" Target="../media/image52.png"/><Relationship Id="rId96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6" Type="http://schemas.openxmlformats.org/officeDocument/2006/relationships/customXml" Target="../ink/ink60.xml"/><Relationship Id="rId114" Type="http://schemas.openxmlformats.org/officeDocument/2006/relationships/customXml" Target="../ink/ink64.xml"/><Relationship Id="rId10" Type="http://schemas.openxmlformats.org/officeDocument/2006/relationships/customXml" Target="../ink/ink12.xml"/><Relationship Id="rId31" Type="http://schemas.openxmlformats.org/officeDocument/2006/relationships/image" Target="../media/image22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78" Type="http://schemas.openxmlformats.org/officeDocument/2006/relationships/customXml" Target="../ink/ink46.xml"/><Relationship Id="rId81" Type="http://schemas.openxmlformats.org/officeDocument/2006/relationships/image" Target="../media/image47.png"/><Relationship Id="rId86" Type="http://schemas.openxmlformats.org/officeDocument/2006/relationships/customXml" Target="../ink/ink50.xml"/><Relationship Id="rId94" Type="http://schemas.openxmlformats.org/officeDocument/2006/relationships/customXml" Target="../ink/ink54.xml"/><Relationship Id="rId99" Type="http://schemas.openxmlformats.org/officeDocument/2006/relationships/image" Target="../media/image56.png"/><Relationship Id="rId101" Type="http://schemas.openxmlformats.org/officeDocument/2006/relationships/image" Target="../media/image57.png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39" Type="http://schemas.openxmlformats.org/officeDocument/2006/relationships/image" Target="../media/image26.png"/><Relationship Id="rId109" Type="http://schemas.openxmlformats.org/officeDocument/2006/relationships/image" Target="../media/image61.png"/><Relationship Id="rId34" Type="http://schemas.openxmlformats.org/officeDocument/2006/relationships/customXml" Target="../ink/ink24.xml"/><Relationship Id="rId50" Type="http://schemas.openxmlformats.org/officeDocument/2006/relationships/customXml" Target="../ink/ink32.xml"/><Relationship Id="rId55" Type="http://schemas.openxmlformats.org/officeDocument/2006/relationships/image" Target="../media/image34.png"/><Relationship Id="rId76" Type="http://schemas.openxmlformats.org/officeDocument/2006/relationships/customXml" Target="../ink/ink45.xml"/><Relationship Id="rId97" Type="http://schemas.openxmlformats.org/officeDocument/2006/relationships/image" Target="../media/image55.png"/><Relationship Id="rId104" Type="http://schemas.openxmlformats.org/officeDocument/2006/relationships/customXml" Target="../ink/ink59.xml"/><Relationship Id="rId7" Type="http://schemas.openxmlformats.org/officeDocument/2006/relationships/image" Target="../media/image10.png"/><Relationship Id="rId71" Type="http://schemas.openxmlformats.org/officeDocument/2006/relationships/image" Target="../media/image42.png"/><Relationship Id="rId92" Type="http://schemas.openxmlformats.org/officeDocument/2006/relationships/customXml" Target="../ink/ink53.xml"/><Relationship Id="rId2" Type="http://schemas.openxmlformats.org/officeDocument/2006/relationships/customXml" Target="../ink/ink8.xml"/><Relationship Id="rId29" Type="http://schemas.openxmlformats.org/officeDocument/2006/relationships/image" Target="../media/image21.png"/><Relationship Id="rId24" Type="http://schemas.openxmlformats.org/officeDocument/2006/relationships/customXml" Target="../ink/ink19.xml"/><Relationship Id="rId40" Type="http://schemas.openxmlformats.org/officeDocument/2006/relationships/customXml" Target="../ink/ink27.xml"/><Relationship Id="rId45" Type="http://schemas.openxmlformats.org/officeDocument/2006/relationships/image" Target="../media/image29.png"/><Relationship Id="rId66" Type="http://schemas.openxmlformats.org/officeDocument/2006/relationships/customXml" Target="../ink/ink40.xml"/><Relationship Id="rId87" Type="http://schemas.openxmlformats.org/officeDocument/2006/relationships/image" Target="../media/image50.png"/><Relationship Id="rId110" Type="http://schemas.openxmlformats.org/officeDocument/2006/relationships/customXml" Target="../ink/ink62.xml"/><Relationship Id="rId115" Type="http://schemas.openxmlformats.org/officeDocument/2006/relationships/image" Target="../media/image64.png"/><Relationship Id="rId61" Type="http://schemas.openxmlformats.org/officeDocument/2006/relationships/image" Target="../media/image37.png"/><Relationship Id="rId82" Type="http://schemas.openxmlformats.org/officeDocument/2006/relationships/customXml" Target="../ink/ink48.xml"/><Relationship Id="rId19" Type="http://schemas.openxmlformats.org/officeDocument/2006/relationships/image" Target="../media/image16.png"/><Relationship Id="rId14" Type="http://schemas.openxmlformats.org/officeDocument/2006/relationships/customXml" Target="../ink/ink14.xml"/><Relationship Id="rId30" Type="http://schemas.openxmlformats.org/officeDocument/2006/relationships/customXml" Target="../ink/ink22.xml"/><Relationship Id="rId35" Type="http://schemas.openxmlformats.org/officeDocument/2006/relationships/image" Target="../media/image24.png"/><Relationship Id="rId56" Type="http://schemas.openxmlformats.org/officeDocument/2006/relationships/customXml" Target="../ink/ink35.xml"/><Relationship Id="rId77" Type="http://schemas.openxmlformats.org/officeDocument/2006/relationships/image" Target="../media/image45.png"/><Relationship Id="rId100" Type="http://schemas.openxmlformats.org/officeDocument/2006/relationships/customXml" Target="../ink/ink57.xml"/><Relationship Id="rId105" Type="http://schemas.openxmlformats.org/officeDocument/2006/relationships/image" Target="../media/image59.png"/><Relationship Id="rId8" Type="http://schemas.openxmlformats.org/officeDocument/2006/relationships/customXml" Target="../ink/ink11.xml"/><Relationship Id="rId51" Type="http://schemas.openxmlformats.org/officeDocument/2006/relationships/image" Target="../media/image32.png"/><Relationship Id="rId72" Type="http://schemas.openxmlformats.org/officeDocument/2006/relationships/customXml" Target="../ink/ink43.xml"/><Relationship Id="rId93" Type="http://schemas.openxmlformats.org/officeDocument/2006/relationships/image" Target="../media/image53.png"/><Relationship Id="rId98" Type="http://schemas.openxmlformats.org/officeDocument/2006/relationships/customXml" Target="../ink/ink56.xml"/><Relationship Id="rId3" Type="http://schemas.openxmlformats.org/officeDocument/2006/relationships/image" Target="../media/image8.png"/><Relationship Id="rId25" Type="http://schemas.openxmlformats.org/officeDocument/2006/relationships/image" Target="../media/image19.png"/><Relationship Id="rId46" Type="http://schemas.openxmlformats.org/officeDocument/2006/relationships/customXml" Target="../ink/ink30.xml"/><Relationship Id="rId67" Type="http://schemas.openxmlformats.org/officeDocument/2006/relationships/image" Target="../media/image40.png"/><Relationship Id="rId20" Type="http://schemas.openxmlformats.org/officeDocument/2006/relationships/customXml" Target="../ink/ink17.xml"/><Relationship Id="rId41" Type="http://schemas.openxmlformats.org/officeDocument/2006/relationships/image" Target="../media/image27.png"/><Relationship Id="rId62" Type="http://schemas.openxmlformats.org/officeDocument/2006/relationships/customXml" Target="../ink/ink38.xml"/><Relationship Id="rId83" Type="http://schemas.openxmlformats.org/officeDocument/2006/relationships/image" Target="../media/image48.png"/><Relationship Id="rId88" Type="http://schemas.openxmlformats.org/officeDocument/2006/relationships/customXml" Target="../ink/ink51.xml"/><Relationship Id="rId111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12" Type="http://schemas.openxmlformats.org/officeDocument/2006/relationships/customXml" Target="../ink/ink70.xml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7.xml"/><Relationship Id="rId11" Type="http://schemas.openxmlformats.org/officeDocument/2006/relationships/image" Target="../media/image69.png"/><Relationship Id="rId5" Type="http://schemas.openxmlformats.org/officeDocument/2006/relationships/image" Target="../media/image66.png"/><Relationship Id="rId10" Type="http://schemas.openxmlformats.org/officeDocument/2006/relationships/customXml" Target="../ink/ink69.xml"/><Relationship Id="rId4" Type="http://schemas.openxmlformats.org/officeDocument/2006/relationships/customXml" Target="../ink/ink66.xml"/><Relationship Id="rId9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73.xml"/><Relationship Id="rId5" Type="http://schemas.openxmlformats.org/officeDocument/2006/relationships/image" Target="../media/image72.png"/><Relationship Id="rId4" Type="http://schemas.openxmlformats.org/officeDocument/2006/relationships/customXml" Target="../ink/ink7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76.xml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0" Type="http://schemas.openxmlformats.org/officeDocument/2006/relationships/customXml" Target="../ink/ink78.xml"/><Relationship Id="rId4" Type="http://schemas.openxmlformats.org/officeDocument/2006/relationships/customXml" Target="../ink/ink75.xml"/><Relationship Id="rId9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Paul realizes that he can just make Queue extend the </a:t>
            </a:r>
            <a:r>
              <a:rPr lang="en-US" sz="1800" dirty="0" err="1"/>
              <a:t>ArrayList</a:t>
            </a:r>
            <a:r>
              <a:rPr lang="en-US" sz="1800" dirty="0"/>
              <a:t>  and write the additional methods by using other existing methods.</a:t>
            </a:r>
          </a:p>
          <a:p>
            <a:pPr marL="0" indent="0">
              <a:buNone/>
            </a:pPr>
            <a:r>
              <a:rPr lang="en-US" sz="1800" dirty="0"/>
              <a:t>Ex: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Queue&lt;E&gt;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dequeue() 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51435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Pros?  Cons?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47EC58-01A5-43F5-A354-D1CF2AE52411}"/>
                  </a:ext>
                </a:extLst>
              </p14:cNvPr>
              <p14:cNvContentPartPr/>
              <p14:nvPr/>
            </p14:nvContentPartPr>
            <p14:xfrm>
              <a:off x="3217969" y="1464019"/>
              <a:ext cx="364320" cy="3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47EC58-01A5-43F5-A354-D1CF2AE524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9329" y="1455019"/>
                <a:ext cx="3819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8B4896-F5BD-417D-88CA-1381EA76F0AE}"/>
                  </a:ext>
                </a:extLst>
              </p14:cNvPr>
              <p14:cNvContentPartPr/>
              <p14:nvPr/>
            </p14:nvContentPartPr>
            <p14:xfrm>
              <a:off x="4690369" y="1513339"/>
              <a:ext cx="528840" cy="4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8B4896-F5BD-417D-88CA-1381EA76F0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1729" y="1504699"/>
                <a:ext cx="5464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446A9C-EC02-4E70-8D38-C26AC5CE176B}"/>
                  </a:ext>
                </a:extLst>
              </p14:cNvPr>
              <p14:cNvContentPartPr/>
              <p14:nvPr/>
            </p14:nvContentPartPr>
            <p14:xfrm>
              <a:off x="1425169" y="2817259"/>
              <a:ext cx="570600" cy="6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446A9C-EC02-4E70-8D38-C26AC5CE17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6169" y="2808619"/>
                <a:ext cx="5882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ACC822-2D32-4CD7-8C84-0A97264A18D9}"/>
                  </a:ext>
                </a:extLst>
              </p14:cNvPr>
              <p14:cNvContentPartPr/>
              <p14:nvPr/>
            </p14:nvContentPartPr>
            <p14:xfrm>
              <a:off x="2292049" y="2982859"/>
              <a:ext cx="546480" cy="50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ACC822-2D32-4CD7-8C84-0A97264A18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3049" y="2973859"/>
                <a:ext cx="5641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AE459-CB5C-41F9-9868-8AC92C198489}"/>
                  </a:ext>
                </a:extLst>
              </p14:cNvPr>
              <p14:cNvContentPartPr/>
              <p14:nvPr/>
            </p14:nvContentPartPr>
            <p14:xfrm>
              <a:off x="1278289" y="3205699"/>
              <a:ext cx="596520" cy="44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AE459-CB5C-41F9-9868-8AC92C1984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9649" y="3196699"/>
                <a:ext cx="6141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EE14C1-B964-4462-8560-A945B7417F72}"/>
                  </a:ext>
                </a:extLst>
              </p14:cNvPr>
              <p14:cNvContentPartPr/>
              <p14:nvPr/>
            </p14:nvContentPartPr>
            <p14:xfrm>
              <a:off x="1079569" y="4765939"/>
              <a:ext cx="489600" cy="53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EE14C1-B964-4462-8560-A945B7417F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0569" y="4756939"/>
                <a:ext cx="5072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851EDA-1227-43A7-9F0C-05BD8004DA4D}"/>
                  </a:ext>
                </a:extLst>
              </p14:cNvPr>
              <p14:cNvContentPartPr/>
              <p14:nvPr/>
            </p14:nvContentPartPr>
            <p14:xfrm>
              <a:off x="1321489" y="4185259"/>
              <a:ext cx="163080" cy="269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851EDA-1227-43A7-9F0C-05BD8004DA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12849" y="4176619"/>
                <a:ext cx="1807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C00D2A-9A6F-4674-8375-F18703842A94}"/>
                  </a:ext>
                </a:extLst>
              </p14:cNvPr>
              <p14:cNvContentPartPr/>
              <p14:nvPr/>
            </p14:nvContentPartPr>
            <p14:xfrm>
              <a:off x="5006449" y="704419"/>
              <a:ext cx="156600" cy="398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C00D2A-9A6F-4674-8375-F18703842A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7809" y="695419"/>
                <a:ext cx="1742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28DA0C6-0CAF-4626-BC12-43D22FC2589A}"/>
                  </a:ext>
                </a:extLst>
              </p14:cNvPr>
              <p14:cNvContentPartPr/>
              <p14:nvPr/>
            </p14:nvContentPartPr>
            <p14:xfrm>
              <a:off x="2406529" y="2193379"/>
              <a:ext cx="896040" cy="47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28DA0C6-0CAF-4626-BC12-43D22FC258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97529" y="2184379"/>
                <a:ext cx="9136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2EE1E3-D24E-445A-8B4C-18988CC6F2E0}"/>
                  </a:ext>
                </a:extLst>
              </p14:cNvPr>
              <p14:cNvContentPartPr/>
              <p14:nvPr/>
            </p14:nvContentPartPr>
            <p14:xfrm>
              <a:off x="4949929" y="2566339"/>
              <a:ext cx="10080" cy="147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2EE1E3-D24E-445A-8B4C-18988CC6F2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40929" y="2557339"/>
                <a:ext cx="277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FFAA76-1AE9-4E8F-BFBE-737C3F71FD84}"/>
                  </a:ext>
                </a:extLst>
              </p14:cNvPr>
              <p14:cNvContentPartPr/>
              <p14:nvPr/>
            </p14:nvContentPartPr>
            <p14:xfrm>
              <a:off x="5519449" y="2545459"/>
              <a:ext cx="120600" cy="186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FFAA76-1AE9-4E8F-BFBE-737C3F71FD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10449" y="2536459"/>
                <a:ext cx="13824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6027B64-F97C-4068-8E00-ADD2AA66405B}"/>
              </a:ext>
            </a:extLst>
          </p:cNvPr>
          <p:cNvGrpSpPr/>
          <p:nvPr/>
        </p:nvGrpSpPr>
        <p:grpSpPr>
          <a:xfrm>
            <a:off x="4714489" y="2370139"/>
            <a:ext cx="2108520" cy="497520"/>
            <a:chOff x="4714489" y="2370139"/>
            <a:chExt cx="210852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710500-D5CE-4632-8238-9C868A276070}"/>
                    </a:ext>
                  </a:extLst>
                </p14:cNvPr>
                <p14:cNvContentPartPr/>
                <p14:nvPr/>
              </p14:nvContentPartPr>
              <p14:xfrm>
                <a:off x="4742569" y="2455819"/>
                <a:ext cx="15840" cy="366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710500-D5CE-4632-8238-9C868A2760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33569" y="2447179"/>
                  <a:ext cx="33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8DDFAD-BCDD-4671-8383-0923E6225793}"/>
                    </a:ext>
                  </a:extLst>
                </p14:cNvPr>
                <p14:cNvContentPartPr/>
                <p14:nvPr/>
              </p14:nvContentPartPr>
              <p14:xfrm>
                <a:off x="4763449" y="2370139"/>
                <a:ext cx="2059560" cy="44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8DDFAD-BCDD-4671-8383-0923E62257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54449" y="2361139"/>
                  <a:ext cx="20772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0D7B2F-9DC3-461A-B356-8C68AB08BBC8}"/>
                    </a:ext>
                  </a:extLst>
                </p14:cNvPr>
                <p14:cNvContentPartPr/>
                <p14:nvPr/>
              </p14:nvContentPartPr>
              <p14:xfrm>
                <a:off x="4714489" y="2791339"/>
                <a:ext cx="2025720" cy="43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0D7B2F-9DC3-461A-B356-8C68AB08BB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05849" y="2782699"/>
                  <a:ext cx="20433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01D51E-0D8D-448E-B8AD-B394914288D6}"/>
                    </a:ext>
                  </a:extLst>
                </p14:cNvPr>
                <p14:cNvContentPartPr/>
                <p14:nvPr/>
              </p14:nvContentPartPr>
              <p14:xfrm>
                <a:off x="5222809" y="2474179"/>
                <a:ext cx="25920" cy="393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01D51E-0D8D-448E-B8AD-B394914288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3809" y="2465539"/>
                  <a:ext cx="435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57EFA3-91B3-48FC-9F93-F707A63C9F69}"/>
                    </a:ext>
                  </a:extLst>
                </p14:cNvPr>
                <p14:cNvContentPartPr/>
                <p14:nvPr/>
              </p14:nvContentPartPr>
              <p14:xfrm>
                <a:off x="5816449" y="2447539"/>
                <a:ext cx="40320" cy="372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7EFA3-91B3-48FC-9F93-F707A63C9F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07809" y="2438899"/>
                  <a:ext cx="579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1577F5-8445-4C1F-B4C1-B6423D4F2025}"/>
                    </a:ext>
                  </a:extLst>
                </p14:cNvPr>
                <p14:cNvContentPartPr/>
                <p14:nvPr/>
              </p14:nvContentPartPr>
              <p14:xfrm>
                <a:off x="6238369" y="2464819"/>
                <a:ext cx="35640" cy="29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1577F5-8445-4C1F-B4C1-B6423D4F20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9729" y="2456179"/>
                  <a:ext cx="532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E2EE54-C612-4A44-A925-7012F6807708}"/>
                    </a:ext>
                  </a:extLst>
                </p14:cNvPr>
                <p14:cNvContentPartPr/>
                <p14:nvPr/>
              </p14:nvContentPartPr>
              <p14:xfrm>
                <a:off x="5984569" y="2538979"/>
                <a:ext cx="99360" cy="86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E2EE54-C612-4A44-A925-7012F68077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75569" y="2529979"/>
                  <a:ext cx="117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7AD12F-EF29-48A9-A4C3-9FB2BDE1D003}"/>
                    </a:ext>
                  </a:extLst>
                </p14:cNvPr>
                <p14:cNvContentPartPr/>
                <p14:nvPr/>
              </p14:nvContentPartPr>
              <p14:xfrm>
                <a:off x="6053329" y="2519899"/>
                <a:ext cx="75240" cy="240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7AD12F-EF29-48A9-A4C3-9FB2BDE1D0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4329" y="2511259"/>
                  <a:ext cx="92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8AD723-7087-4E3D-8D9D-1245F2B721B9}"/>
                    </a:ext>
                  </a:extLst>
                </p14:cNvPr>
                <p14:cNvContentPartPr/>
                <p14:nvPr/>
              </p14:nvContentPartPr>
              <p14:xfrm>
                <a:off x="6351049" y="2601979"/>
                <a:ext cx="147600" cy="96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08AD723-7087-4E3D-8D9D-1245F2B721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42049" y="2593339"/>
                  <a:ext cx="165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7EB9CD-B03F-40FB-9A03-85579C7B447A}"/>
                    </a:ext>
                  </a:extLst>
                </p14:cNvPr>
                <p14:cNvContentPartPr/>
                <p14:nvPr/>
              </p14:nvContentPartPr>
              <p14:xfrm>
                <a:off x="6517729" y="2599459"/>
                <a:ext cx="81720" cy="72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7EB9CD-B03F-40FB-9A03-85579C7B44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09089" y="2590459"/>
                  <a:ext cx="99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CF7A86-2CB9-4D2D-9D99-7B71ACDD3FBC}"/>
                    </a:ext>
                  </a:extLst>
                </p14:cNvPr>
                <p14:cNvContentPartPr/>
                <p14:nvPr/>
              </p14:nvContentPartPr>
              <p14:xfrm>
                <a:off x="6656329" y="2525299"/>
                <a:ext cx="28800" cy="142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CF7A86-2CB9-4D2D-9D99-7B71ACDD3F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47329" y="2516299"/>
                  <a:ext cx="46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0BBF64-F8C4-4895-9DF9-A0AADAC92D4B}"/>
                    </a:ext>
                  </a:extLst>
                </p14:cNvPr>
                <p14:cNvContentPartPr/>
                <p14:nvPr/>
              </p14:nvContentPartPr>
              <p14:xfrm>
                <a:off x="6702409" y="2546899"/>
                <a:ext cx="18720" cy="10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0BBF64-F8C4-4895-9DF9-A0AADAC92D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93769" y="2538259"/>
                  <a:ext cx="3636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C39F8A6-6ABC-4011-9A27-4295912407D5}"/>
                  </a:ext>
                </a:extLst>
              </p14:cNvPr>
              <p14:cNvContentPartPr/>
              <p14:nvPr/>
            </p14:nvContentPartPr>
            <p14:xfrm>
              <a:off x="4687489" y="774619"/>
              <a:ext cx="218160" cy="356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C39F8A6-6ABC-4011-9A27-4295912407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78489" y="765979"/>
                <a:ext cx="2358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57C1F72-1D96-457D-A30F-415E0B022C75}"/>
                  </a:ext>
                </a:extLst>
              </p14:cNvPr>
              <p14:cNvContentPartPr/>
              <p14:nvPr/>
            </p14:nvContentPartPr>
            <p14:xfrm>
              <a:off x="2711449" y="1681099"/>
              <a:ext cx="149040" cy="270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57C1F72-1D96-457D-A30F-415E0B022C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02449" y="1672099"/>
                <a:ext cx="1666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50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an implementation comes with strings attached.</a:t>
            </a:r>
          </a:p>
          <a:p>
            <a:r>
              <a:rPr lang="en-US" dirty="0"/>
              <a:t>The other methods in the Queue are public and accessible by anyone. But a Queue does not expose such methods! </a:t>
            </a:r>
          </a:p>
          <a:p>
            <a:r>
              <a:rPr lang="en-US" dirty="0"/>
              <a:t>So Inheritance is not the best design pattern to use here.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A6C0E3-10F5-43FD-8FED-B2A4E550765D}"/>
                  </a:ext>
                </a:extLst>
              </p14:cNvPr>
              <p14:cNvContentPartPr/>
              <p14:nvPr/>
            </p14:nvContentPartPr>
            <p14:xfrm>
              <a:off x="6008329" y="2027779"/>
              <a:ext cx="2122560" cy="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A6C0E3-10F5-43FD-8FED-B2A4E55076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9689" y="2019139"/>
                <a:ext cx="21402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ACF61D-33BE-46BF-8D47-33E09A091A92}"/>
                  </a:ext>
                </a:extLst>
              </p14:cNvPr>
              <p14:cNvContentPartPr/>
              <p14:nvPr/>
            </p14:nvContentPartPr>
            <p14:xfrm>
              <a:off x="2708569" y="2349619"/>
              <a:ext cx="2478600" cy="3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ACF61D-33BE-46BF-8D47-33E09A091A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9929" y="2340619"/>
                <a:ext cx="2496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A7050E-AE6E-422F-A8E5-F30D48EB85B5}"/>
                  </a:ext>
                </a:extLst>
              </p14:cNvPr>
              <p14:cNvContentPartPr/>
              <p14:nvPr/>
            </p14:nvContentPartPr>
            <p14:xfrm>
              <a:off x="3893689" y="2757859"/>
              <a:ext cx="1500480" cy="82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A7050E-AE6E-422F-A8E5-F30D48EB85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4689" y="2749219"/>
                <a:ext cx="1518120" cy="1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93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Inheritance is not always the right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call this data structure ...........</a:t>
            </a:r>
            <a:r>
              <a:rPr lang="en-US" dirty="0" err="1"/>
              <a:t>ArrayList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4A2284-A46D-4070-92BF-C7608D7777AB}"/>
                  </a:ext>
                </a:extLst>
              </p14:cNvPr>
              <p14:cNvContentPartPr/>
              <p14:nvPr/>
            </p14:nvContentPartPr>
            <p14:xfrm>
              <a:off x="5791609" y="831499"/>
              <a:ext cx="2476440" cy="6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4A2284-A46D-4070-92BF-C7608D7777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2609" y="822499"/>
                <a:ext cx="2494080" cy="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28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the </a:t>
            </a:r>
            <a:r>
              <a:rPr lang="en-US" dirty="0" err="1"/>
              <a:t>ArrayList</a:t>
            </a:r>
            <a:r>
              <a:rPr lang="en-US" dirty="0"/>
              <a:t> variable private makes sure that users of the Queue cannot access the </a:t>
            </a:r>
            <a:r>
              <a:rPr lang="en-US" dirty="0" err="1"/>
              <a:t>ArrayList</a:t>
            </a:r>
            <a:r>
              <a:rPr lang="en-US" dirty="0"/>
              <a:t> or its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the Queue methods are public and therefore usable by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happily use </a:t>
            </a:r>
            <a:r>
              <a:rPr lang="en-US" dirty="0" err="1"/>
              <a:t>ArrayList</a:t>
            </a:r>
            <a:r>
              <a:rPr lang="en-US" dirty="0"/>
              <a:t> within Queue and pass on operations to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778" y="4114800"/>
            <a:ext cx="277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queue “is-a” </a:t>
            </a:r>
            <a:r>
              <a:rPr lang="en-US" sz="2100" dirty="0" err="1"/>
              <a:t>ArrayList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5200650" y="4114801"/>
            <a:ext cx="35928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 queue has-a </a:t>
            </a:r>
            <a:r>
              <a:rPr lang="en-US" sz="2700" dirty="0" err="1"/>
              <a:t>ArrayList</a:t>
            </a:r>
            <a:r>
              <a:rPr lang="en-US" sz="2700" dirty="0"/>
              <a:t>!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971550" y="3829050"/>
            <a:ext cx="2514600" cy="1096875"/>
          </a:xfrm>
          <a:prstGeom prst="noSmoking">
            <a:avLst>
              <a:gd name="adj" fmla="val 87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700711-6FD2-4138-8F5F-29E748AA4DAD}"/>
                  </a:ext>
                </a:extLst>
              </p14:cNvPr>
              <p14:cNvContentPartPr/>
              <p14:nvPr/>
            </p14:nvContentPartPr>
            <p14:xfrm>
              <a:off x="3773809" y="1611259"/>
              <a:ext cx="675360" cy="3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700711-6FD2-4138-8F5F-29E748AA4D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4809" y="1602259"/>
                <a:ext cx="69300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61518B4-F803-445D-8D46-5D982B865F46}"/>
              </a:ext>
            </a:extLst>
          </p:cNvPr>
          <p:cNvGrpSpPr/>
          <p:nvPr/>
        </p:nvGrpSpPr>
        <p:grpSpPr>
          <a:xfrm>
            <a:off x="2518129" y="1933099"/>
            <a:ext cx="2558160" cy="79920"/>
            <a:chOff x="2518129" y="1933099"/>
            <a:chExt cx="2558160" cy="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F2CA76-DB52-4FFA-81F6-170888D45A5A}"/>
                    </a:ext>
                  </a:extLst>
                </p14:cNvPr>
                <p14:cNvContentPartPr/>
                <p14:nvPr/>
              </p14:nvContentPartPr>
              <p14:xfrm>
                <a:off x="2518129" y="1955059"/>
                <a:ext cx="790200" cy="57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F2CA76-DB52-4FFA-81F6-170888D45A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9489" y="1946059"/>
                  <a:ext cx="807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576646-A762-4AAD-AC31-B9AFA719D64E}"/>
                    </a:ext>
                  </a:extLst>
                </p14:cNvPr>
                <p14:cNvContentPartPr/>
                <p14:nvPr/>
              </p14:nvContentPartPr>
              <p14:xfrm>
                <a:off x="4119409" y="1933099"/>
                <a:ext cx="956880" cy="4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576646-A762-4AAD-AC31-B9AFA719D6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0409" y="1924459"/>
                  <a:ext cx="97452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1D567B-6660-45BC-8E1F-2C76BE5B86F7}"/>
                  </a:ext>
                </a:extLst>
              </p14:cNvPr>
              <p14:cNvContentPartPr/>
              <p14:nvPr/>
            </p14:nvContentPartPr>
            <p14:xfrm>
              <a:off x="3731329" y="2812939"/>
              <a:ext cx="643320" cy="46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1D567B-6660-45BC-8E1F-2C76BE5B86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2329" y="2804299"/>
                <a:ext cx="6609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36F306-DE53-492D-AA24-BE14D382A9D6}"/>
                  </a:ext>
                </a:extLst>
              </p14:cNvPr>
              <p14:cNvContentPartPr/>
              <p14:nvPr/>
            </p14:nvContentPartPr>
            <p14:xfrm>
              <a:off x="6134689" y="2709979"/>
              <a:ext cx="1381680" cy="127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36F306-DE53-492D-AA24-BE14D382A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6049" y="2700979"/>
                <a:ext cx="139932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EE245-6143-4604-94B5-D67A4BA3BAE1}"/>
              </a:ext>
            </a:extLst>
          </p:cNvPr>
          <p:cNvGrpSpPr/>
          <p:nvPr/>
        </p:nvGrpSpPr>
        <p:grpSpPr>
          <a:xfrm>
            <a:off x="2797489" y="3645619"/>
            <a:ext cx="2419200" cy="68040"/>
            <a:chOff x="2797489" y="3645619"/>
            <a:chExt cx="2419200" cy="6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434239-1AD8-4AF3-A6D8-50C250B17FDC}"/>
                    </a:ext>
                  </a:extLst>
                </p14:cNvPr>
                <p14:cNvContentPartPr/>
                <p14:nvPr/>
              </p14:nvContentPartPr>
              <p14:xfrm>
                <a:off x="2797489" y="3645619"/>
                <a:ext cx="847800" cy="30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434239-1AD8-4AF3-A6D8-50C250B17F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8489" y="3636979"/>
                  <a:ext cx="865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3F9356-D456-485E-B76E-90A2499EFB8F}"/>
                    </a:ext>
                  </a:extLst>
                </p14:cNvPr>
                <p14:cNvContentPartPr/>
                <p14:nvPr/>
              </p14:nvContentPartPr>
              <p14:xfrm>
                <a:off x="4502449" y="3683419"/>
                <a:ext cx="714240" cy="30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3F9356-D456-485E-B76E-90A2499EFB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3449" y="3674419"/>
                  <a:ext cx="73188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749B05-F4E9-4AEE-8BDF-1C3A1116E7A6}"/>
                  </a:ext>
                </a:extLst>
              </p14:cNvPr>
              <p14:cNvContentPartPr/>
              <p14:nvPr/>
            </p14:nvContentPartPr>
            <p14:xfrm>
              <a:off x="6537529" y="4571899"/>
              <a:ext cx="830880" cy="82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749B05-F4E9-4AEE-8BDF-1C3A1116E7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28529" y="4563259"/>
                <a:ext cx="84852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C52A7D4-63E2-471F-A5B3-F22C47B63071}"/>
              </a:ext>
            </a:extLst>
          </p:cNvPr>
          <p:cNvGrpSpPr/>
          <p:nvPr/>
        </p:nvGrpSpPr>
        <p:grpSpPr>
          <a:xfrm>
            <a:off x="5919049" y="3744619"/>
            <a:ext cx="1866960" cy="431280"/>
            <a:chOff x="5919049" y="3744619"/>
            <a:chExt cx="186696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5D9B26-708D-4CEF-AB48-2A1AA86823D3}"/>
                    </a:ext>
                  </a:extLst>
                </p14:cNvPr>
                <p14:cNvContentPartPr/>
                <p14:nvPr/>
              </p14:nvContentPartPr>
              <p14:xfrm>
                <a:off x="6017689" y="3782419"/>
                <a:ext cx="295920" cy="295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5D9B26-708D-4CEF-AB48-2A1AA86823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09049" y="3773779"/>
                  <a:ext cx="3135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C0E912-A826-419F-B673-B573E9CA0F0E}"/>
                    </a:ext>
                  </a:extLst>
                </p14:cNvPr>
                <p14:cNvContentPartPr/>
                <p14:nvPr/>
              </p14:nvContentPartPr>
              <p14:xfrm>
                <a:off x="6353209" y="3940459"/>
                <a:ext cx="189360" cy="14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C0E912-A826-419F-B673-B573E9CA0F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44209" y="3931459"/>
                  <a:ext cx="207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893EDB-1506-44C7-9421-965C987E5C27}"/>
                    </a:ext>
                  </a:extLst>
                </p14:cNvPr>
                <p14:cNvContentPartPr/>
                <p14:nvPr/>
              </p14:nvContentPartPr>
              <p14:xfrm>
                <a:off x="6559129" y="3889699"/>
                <a:ext cx="160920" cy="245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893EDB-1506-44C7-9421-965C987E5C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50489" y="3880699"/>
                  <a:ext cx="178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B7B90E-E436-48C8-BA2D-098C5D893CF0}"/>
                    </a:ext>
                  </a:extLst>
                </p14:cNvPr>
                <p14:cNvContentPartPr/>
                <p14:nvPr/>
              </p14:nvContentPartPr>
              <p14:xfrm>
                <a:off x="6767209" y="3908779"/>
                <a:ext cx="105120" cy="12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B7B90E-E436-48C8-BA2D-098C5D893C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58569" y="3900139"/>
                  <a:ext cx="122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063A42-6C14-49D9-9FD6-00564BAD28C4}"/>
                    </a:ext>
                  </a:extLst>
                </p14:cNvPr>
                <p14:cNvContentPartPr/>
                <p14:nvPr/>
              </p14:nvContentPartPr>
              <p14:xfrm>
                <a:off x="6923809" y="3901219"/>
                <a:ext cx="132120" cy="14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063A42-6C14-49D9-9FD6-00564BAD28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14809" y="3892219"/>
                  <a:ext cx="149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0566F60-9F06-4DE6-A09E-73D0E347EB99}"/>
                    </a:ext>
                  </a:extLst>
                </p14:cNvPr>
                <p14:cNvContentPartPr/>
                <p14:nvPr/>
              </p14:nvContentPartPr>
              <p14:xfrm>
                <a:off x="7117129" y="3896539"/>
                <a:ext cx="27360" cy="114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0566F60-9F06-4DE6-A09E-73D0E347EB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08129" y="3887539"/>
                  <a:ext cx="45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61E802-D3C5-4740-8D97-A34D5899C854}"/>
                    </a:ext>
                  </a:extLst>
                </p14:cNvPr>
                <p14:cNvContentPartPr/>
                <p14:nvPr/>
              </p14:nvContentPartPr>
              <p14:xfrm>
                <a:off x="7226209" y="3744619"/>
                <a:ext cx="89640" cy="288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61E802-D3C5-4740-8D97-A34D5899C8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17209" y="3735979"/>
                  <a:ext cx="107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BDBEB4-8283-4F9A-A0BA-221EEFE7BEBB}"/>
                    </a:ext>
                  </a:extLst>
                </p14:cNvPr>
                <p14:cNvContentPartPr/>
                <p14:nvPr/>
              </p14:nvContentPartPr>
              <p14:xfrm>
                <a:off x="7392529" y="3837859"/>
                <a:ext cx="183600" cy="15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BDBEB4-8283-4F9A-A0BA-221EEFE7BE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3529" y="3828859"/>
                  <a:ext cx="201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5C45B9-A016-4281-8551-52C2F741E8A2}"/>
                    </a:ext>
                  </a:extLst>
                </p14:cNvPr>
                <p14:cNvContentPartPr/>
                <p14:nvPr/>
              </p14:nvContentPartPr>
              <p14:xfrm>
                <a:off x="7595209" y="3926419"/>
                <a:ext cx="128880" cy="10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5C45B9-A016-4281-8551-52C2F741E8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86209" y="3917779"/>
                  <a:ext cx="146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76D326-FE47-4E22-B066-12C85CCE2D35}"/>
                    </a:ext>
                  </a:extLst>
                </p14:cNvPr>
                <p14:cNvContentPartPr/>
                <p14:nvPr/>
              </p14:nvContentPartPr>
              <p14:xfrm>
                <a:off x="5919049" y="4120459"/>
                <a:ext cx="1866960" cy="55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76D326-FE47-4E22-B066-12C85CCE2D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10409" y="4111819"/>
                  <a:ext cx="188460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D54B11-EEB6-4C72-A40F-18F6CD20105D}"/>
                  </a:ext>
                </a:extLst>
              </p14:cNvPr>
              <p14:cNvContentPartPr/>
              <p14:nvPr/>
            </p14:nvContentPartPr>
            <p14:xfrm>
              <a:off x="6558049" y="4600699"/>
              <a:ext cx="976320" cy="42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D54B11-EEB6-4C72-A40F-18F6CD2010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49409" y="4592059"/>
                <a:ext cx="993960" cy="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60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public class Queue&lt;E&gt; implements </a:t>
            </a:r>
            <a:r>
              <a:rPr lang="en-US" sz="1500" dirty="0" err="1"/>
              <a:t>QueueInterface</a:t>
            </a:r>
            <a:r>
              <a:rPr lang="en-US" sz="1500" dirty="0"/>
              <a:t>&lt;E&gt; {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B050"/>
                </a:solidFill>
              </a:rPr>
              <a:t>private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 err="1">
                <a:solidFill>
                  <a:srgbClr val="00B050"/>
                </a:solidFill>
              </a:rPr>
              <a:t>ArrayList</a:t>
            </a:r>
            <a:r>
              <a:rPr lang="en-US" sz="1500" dirty="0">
                <a:solidFill>
                  <a:srgbClr val="00B050"/>
                </a:solidFill>
              </a:rPr>
              <a:t>&lt;E&gt; container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…</a:t>
            </a:r>
          </a:p>
          <a:p>
            <a:pPr marL="0" indent="0">
              <a:buNone/>
            </a:pPr>
            <a:r>
              <a:rPr lang="en-US" sz="1500" dirty="0"/>
              <a:t> 	public void enqueue(E element) {</a:t>
            </a:r>
          </a:p>
          <a:p>
            <a:pPr marL="0" indent="0">
              <a:buNone/>
            </a:pPr>
            <a:r>
              <a:rPr lang="en-US" sz="1500" dirty="0"/>
              <a:t>   	   </a:t>
            </a:r>
            <a:r>
              <a:rPr lang="en-US" sz="1500" b="1" dirty="0" err="1">
                <a:solidFill>
                  <a:srgbClr val="00B050"/>
                </a:solidFill>
              </a:rPr>
              <a:t>this.contents.add</a:t>
            </a:r>
            <a:r>
              <a:rPr lang="en-US" sz="1500" b="1" dirty="0">
                <a:solidFill>
                  <a:srgbClr val="00B050"/>
                </a:solidFill>
              </a:rPr>
              <a:t>(</a:t>
            </a:r>
            <a:r>
              <a:rPr lang="en-US" sz="1500" b="1" dirty="0" err="1">
                <a:solidFill>
                  <a:srgbClr val="00B050"/>
                </a:solidFill>
              </a:rPr>
              <a:t>this.contents.size</a:t>
            </a:r>
            <a:r>
              <a:rPr lang="en-US" sz="1500" b="1" dirty="0">
                <a:solidFill>
                  <a:srgbClr val="00B050"/>
                </a:solidFill>
              </a:rPr>
              <a:t>(), element);</a:t>
            </a:r>
          </a:p>
          <a:p>
            <a:pPr marL="0" indent="0">
              <a:buNone/>
            </a:pPr>
            <a:r>
              <a:rPr lang="en-US" sz="1500" dirty="0"/>
              <a:t> 	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Oval Callout 3"/>
          <p:cNvSpPr/>
          <p:nvPr/>
        </p:nvSpPr>
        <p:spPr>
          <a:xfrm>
            <a:off x="2849880" y="3345079"/>
            <a:ext cx="3295650" cy="1668881"/>
          </a:xfrm>
          <a:prstGeom prst="wedgeEllipseCallout">
            <a:avLst>
              <a:gd name="adj1" fmla="val -57341"/>
              <a:gd name="adj2" fmla="val -776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1400" dirty="0"/>
              <a:t>This is called ‘</a:t>
            </a:r>
            <a:r>
              <a:rPr lang="en-US" sz="1400" b="1" dirty="0">
                <a:solidFill>
                  <a:schemeClr val="bg1"/>
                </a:solidFill>
              </a:rPr>
              <a:t>delegation</a:t>
            </a:r>
            <a:r>
              <a:rPr lang="en-US" sz="1400" dirty="0"/>
              <a:t>’. The enqueue method of Queue is delegating the task to add method of </a:t>
            </a:r>
            <a:r>
              <a:rPr lang="en-US" sz="1400" dirty="0" err="1"/>
              <a:t>ArrayList</a:t>
            </a:r>
            <a:endParaRPr lang="en-US" sz="1400" dirty="0"/>
          </a:p>
          <a:p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8A4A11-1993-49C8-A0FC-966DB7D6E59E}"/>
                  </a:ext>
                </a:extLst>
              </p14:cNvPr>
              <p14:cNvContentPartPr/>
              <p14:nvPr/>
            </p14:nvContentPartPr>
            <p14:xfrm>
              <a:off x="730009" y="1762099"/>
              <a:ext cx="299160" cy="11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8A4A11-1993-49C8-A0FC-966DB7D6E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09" y="1753099"/>
                <a:ext cx="3168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799EEC-D4BB-4C12-A08B-B46AA7EA6057}"/>
                  </a:ext>
                </a:extLst>
              </p14:cNvPr>
              <p14:cNvContentPartPr/>
              <p14:nvPr/>
            </p14:nvContentPartPr>
            <p14:xfrm>
              <a:off x="3352969" y="3958099"/>
              <a:ext cx="432000" cy="12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799EEC-D4BB-4C12-A08B-B46AA7EA60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4329" y="3949099"/>
                <a:ext cx="4496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DB4C67-6075-49C5-AB31-02A5165FC373}"/>
                  </a:ext>
                </a:extLst>
              </p14:cNvPr>
              <p14:cNvContentPartPr/>
              <p14:nvPr/>
            </p14:nvContentPartPr>
            <p14:xfrm>
              <a:off x="782569" y="2367259"/>
              <a:ext cx="200880" cy="127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DB4C67-6075-49C5-AB31-02A5165FC3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3929" y="2358619"/>
                <a:ext cx="21852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3AB9EC0-BA0D-4173-8CCC-1732EA5D3CBC}"/>
              </a:ext>
            </a:extLst>
          </p:cNvPr>
          <p:cNvGrpSpPr/>
          <p:nvPr/>
        </p:nvGrpSpPr>
        <p:grpSpPr>
          <a:xfrm>
            <a:off x="2843929" y="1735099"/>
            <a:ext cx="905040" cy="300240"/>
            <a:chOff x="2843929" y="1735099"/>
            <a:chExt cx="90504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7A136B-F029-4201-B0A8-50E081864CE9}"/>
                    </a:ext>
                  </a:extLst>
                </p14:cNvPr>
                <p14:cNvContentPartPr/>
                <p14:nvPr/>
              </p14:nvContentPartPr>
              <p14:xfrm>
                <a:off x="2843929" y="1735099"/>
                <a:ext cx="731520" cy="2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7A136B-F029-4201-B0A8-50E081864C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4929" y="1726099"/>
                  <a:ext cx="749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FDF3B3-E732-49B2-A5EA-A3CA15B24636}"/>
                    </a:ext>
                  </a:extLst>
                </p14:cNvPr>
                <p14:cNvContentPartPr/>
                <p14:nvPr/>
              </p14:nvContentPartPr>
              <p14:xfrm>
                <a:off x="2863729" y="1890259"/>
                <a:ext cx="117360" cy="12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FDF3B3-E732-49B2-A5EA-A3CA15B246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54729" y="1881259"/>
                  <a:ext cx="135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720CCD-0E4A-4ED5-B851-2C15D8DA4944}"/>
                    </a:ext>
                  </a:extLst>
                </p14:cNvPr>
                <p14:cNvContentPartPr/>
                <p14:nvPr/>
              </p14:nvContentPartPr>
              <p14:xfrm>
                <a:off x="2975689" y="1913299"/>
                <a:ext cx="110880" cy="87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720CCD-0E4A-4ED5-B851-2C15D8DA49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67049" y="1904659"/>
                  <a:ext cx="128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7190C2-25EF-410D-8432-AFA1A348C100}"/>
                    </a:ext>
                  </a:extLst>
                </p14:cNvPr>
                <p14:cNvContentPartPr/>
                <p14:nvPr/>
              </p14:nvContentPartPr>
              <p14:xfrm>
                <a:off x="3086209" y="1890259"/>
                <a:ext cx="168480" cy="145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7190C2-25EF-410D-8432-AFA1A348C1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7569" y="1881259"/>
                  <a:ext cx="186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681DC1-B39C-4214-B1D4-E9AFBBD01805}"/>
                    </a:ext>
                  </a:extLst>
                </p14:cNvPr>
                <p14:cNvContentPartPr/>
                <p14:nvPr/>
              </p14:nvContentPartPr>
              <p14:xfrm>
                <a:off x="3305089" y="1854979"/>
                <a:ext cx="9720" cy="169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681DC1-B39C-4214-B1D4-E9AFBBD018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96089" y="1845979"/>
                  <a:ext cx="27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508A0B-1407-424E-967D-64F65AD056CF}"/>
                    </a:ext>
                  </a:extLst>
                </p14:cNvPr>
                <p14:cNvContentPartPr/>
                <p14:nvPr/>
              </p14:nvContentPartPr>
              <p14:xfrm>
                <a:off x="3266929" y="1937779"/>
                <a:ext cx="323640" cy="8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508A0B-1407-424E-967D-64F65AD056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7929" y="1928779"/>
                  <a:ext cx="341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333E61-2EF5-4EC0-BF39-8CE7CE29616F}"/>
                    </a:ext>
                  </a:extLst>
                </p14:cNvPr>
                <p14:cNvContentPartPr/>
                <p14:nvPr/>
              </p14:nvContentPartPr>
              <p14:xfrm>
                <a:off x="3617569" y="1817899"/>
                <a:ext cx="61200" cy="185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333E61-2EF5-4EC0-BF39-8CE7CE2961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8569" y="1808899"/>
                  <a:ext cx="78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C1FE0B-1B31-41D6-910B-417C38337554}"/>
                    </a:ext>
                  </a:extLst>
                </p14:cNvPr>
                <p14:cNvContentPartPr/>
                <p14:nvPr/>
              </p14:nvContentPartPr>
              <p14:xfrm>
                <a:off x="3679489" y="1897099"/>
                <a:ext cx="6948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C1FE0B-1B31-41D6-910B-417C3833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70489" y="1888459"/>
                  <a:ext cx="8712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874BC85-481D-4DBD-8A98-05A6FC7BC210}"/>
                  </a:ext>
                </a:extLst>
              </p14:cNvPr>
              <p14:cNvContentPartPr/>
              <p14:nvPr/>
            </p14:nvContentPartPr>
            <p14:xfrm>
              <a:off x="2389609" y="2858299"/>
              <a:ext cx="354240" cy="4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874BC85-481D-4DBD-8A98-05A6FC7BC2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80969" y="2849299"/>
                <a:ext cx="37188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81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 one needs to know..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257300"/>
            <a:ext cx="3527098" cy="2631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85901" y="4343400"/>
            <a:ext cx="6300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Every one thinks I implemented Queue from scratch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CE076C-1961-4A31-A865-5F255103406F}"/>
                  </a:ext>
                </a:extLst>
              </p14:cNvPr>
              <p14:cNvContentPartPr/>
              <p14:nvPr/>
            </p14:nvContentPartPr>
            <p14:xfrm>
              <a:off x="2878489" y="900259"/>
              <a:ext cx="3139200" cy="5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CE076C-1961-4A31-A865-5F25510340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9849" y="891619"/>
                <a:ext cx="31568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C1EFE4-4B9E-442E-9806-AAE9D90F6E97}"/>
                  </a:ext>
                </a:extLst>
              </p14:cNvPr>
              <p14:cNvContentPartPr/>
              <p14:nvPr/>
            </p14:nvContentPartPr>
            <p14:xfrm>
              <a:off x="5054689" y="4671259"/>
              <a:ext cx="722880" cy="5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C1EFE4-4B9E-442E-9806-AAE9D90F6E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5689" y="4662259"/>
                <a:ext cx="740520" cy="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59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Stack - Implementation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C15DBA-5C21-4A1B-926E-98F741FB54E4}"/>
                  </a:ext>
                </a:extLst>
              </p14:cNvPr>
              <p14:cNvContentPartPr/>
              <p14:nvPr/>
            </p14:nvContentPartPr>
            <p14:xfrm>
              <a:off x="494569" y="909979"/>
              <a:ext cx="1077840" cy="6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C15DBA-5C21-4A1B-926E-98F741FB5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569" y="901339"/>
                <a:ext cx="109548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Before deciding on what methods to use, one needs to map the corresponding attributes.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For example: To use the </a:t>
            </a:r>
            <a:r>
              <a:rPr lang="en-US" dirty="0" err="1"/>
              <a:t>ArrayList</a:t>
            </a:r>
            <a:r>
              <a:rPr lang="en-US" dirty="0"/>
              <a:t> as a Stack, we need to map the Top of the stack to some position in the list (front or back—our choice, but how to choose?)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4191C6-6756-4D5C-B4A8-6C662695C6FF}"/>
                  </a:ext>
                </a:extLst>
              </p14:cNvPr>
              <p14:cNvContentPartPr/>
              <p14:nvPr/>
            </p14:nvContentPartPr>
            <p14:xfrm>
              <a:off x="3505969" y="1597939"/>
              <a:ext cx="1413720" cy="6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4191C6-6756-4D5C-B4A8-6C662695C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6969" y="1588939"/>
                <a:ext cx="1431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0ADB92-7B35-4E20-837F-C46C46CCF7D4}"/>
                  </a:ext>
                </a:extLst>
              </p14:cNvPr>
              <p14:cNvContentPartPr/>
              <p14:nvPr/>
            </p14:nvContentPartPr>
            <p14:xfrm>
              <a:off x="6698809" y="1634299"/>
              <a:ext cx="550800" cy="5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0ADB92-7B35-4E20-837F-C46C46CCF7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0169" y="1625299"/>
                <a:ext cx="5684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D827F5-D4C7-4BFF-A351-2324EEDFC1D1}"/>
                  </a:ext>
                </a:extLst>
              </p14:cNvPr>
              <p14:cNvContentPartPr/>
              <p14:nvPr/>
            </p14:nvContentPartPr>
            <p14:xfrm>
              <a:off x="1439929" y="2011939"/>
              <a:ext cx="1240560" cy="39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D827F5-D4C7-4BFF-A351-2324EEDFC1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1289" y="2002939"/>
                <a:ext cx="12582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731145-6527-4A2A-B2FB-002B8C5577B2}"/>
                  </a:ext>
                </a:extLst>
              </p14:cNvPr>
              <p14:cNvContentPartPr/>
              <p14:nvPr/>
            </p14:nvContentPartPr>
            <p14:xfrm>
              <a:off x="7758289" y="2723659"/>
              <a:ext cx="642240" cy="8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731145-6527-4A2A-B2FB-002B8C5577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49289" y="2715019"/>
                <a:ext cx="65988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FFB5890-5B81-4C34-ACBB-6CC4F03A8239}"/>
              </a:ext>
            </a:extLst>
          </p:cNvPr>
          <p:cNvGrpSpPr/>
          <p:nvPr/>
        </p:nvGrpSpPr>
        <p:grpSpPr>
          <a:xfrm>
            <a:off x="2330929" y="3089419"/>
            <a:ext cx="3591720" cy="87480"/>
            <a:chOff x="2330929" y="3089419"/>
            <a:chExt cx="3591720" cy="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F1EDF6E-0A34-4873-8900-895DE066B5C2}"/>
                    </a:ext>
                  </a:extLst>
                </p14:cNvPr>
                <p14:cNvContentPartPr/>
                <p14:nvPr/>
              </p14:nvContentPartPr>
              <p14:xfrm>
                <a:off x="2330929" y="3111019"/>
                <a:ext cx="1730880" cy="65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F1EDF6E-0A34-4873-8900-895DE066B5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1929" y="3102379"/>
                  <a:ext cx="174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A6B671-C4E5-40E0-AB0A-A011069FC75B}"/>
                    </a:ext>
                  </a:extLst>
                </p14:cNvPr>
                <p14:cNvContentPartPr/>
                <p14:nvPr/>
              </p14:nvContentPartPr>
              <p14:xfrm>
                <a:off x="4805569" y="3089419"/>
                <a:ext cx="1117080" cy="2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A6B671-C4E5-40E0-AB0A-A011069FC7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96929" y="3080779"/>
                  <a:ext cx="1134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778F3B-2200-4DCB-B023-392FB7FA4499}"/>
              </a:ext>
            </a:extLst>
          </p:cNvPr>
          <p:cNvGrpSpPr/>
          <p:nvPr/>
        </p:nvGrpSpPr>
        <p:grpSpPr>
          <a:xfrm>
            <a:off x="1278289" y="3471379"/>
            <a:ext cx="364320" cy="284040"/>
            <a:chOff x="1278289" y="3471379"/>
            <a:chExt cx="36432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34ED6F-ADC0-439A-854D-03BF87AC8808}"/>
                    </a:ext>
                  </a:extLst>
                </p14:cNvPr>
                <p14:cNvContentPartPr/>
                <p14:nvPr/>
              </p14:nvContentPartPr>
              <p14:xfrm>
                <a:off x="1406449" y="3471379"/>
                <a:ext cx="18360" cy="26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34ED6F-ADC0-439A-854D-03BF87AC88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7809" y="3462379"/>
                  <a:ext cx="36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65A085-1E68-426B-9533-A15BC9192A66}"/>
                    </a:ext>
                  </a:extLst>
                </p14:cNvPr>
                <p14:cNvContentPartPr/>
                <p14:nvPr/>
              </p14:nvContentPartPr>
              <p14:xfrm>
                <a:off x="1278289" y="3482179"/>
                <a:ext cx="166680" cy="10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65A085-1E68-426B-9533-A15BC9192A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69649" y="3473179"/>
                  <a:ext cx="184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0556DD-CE26-4F6C-BBE8-BC74A6AB2F90}"/>
                    </a:ext>
                  </a:extLst>
                </p14:cNvPr>
                <p14:cNvContentPartPr/>
                <p14:nvPr/>
              </p14:nvContentPartPr>
              <p14:xfrm>
                <a:off x="1600489" y="3522499"/>
                <a:ext cx="9360" cy="232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0556DD-CE26-4F6C-BBE8-BC74A6AB2F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91849" y="3513859"/>
                  <a:ext cx="27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DD99D4-9902-45AD-B3DE-323A0E7277D9}"/>
                    </a:ext>
                  </a:extLst>
                </p14:cNvPr>
                <p14:cNvContentPartPr/>
                <p14:nvPr/>
              </p14:nvContentPartPr>
              <p14:xfrm>
                <a:off x="1534969" y="3523219"/>
                <a:ext cx="107640" cy="9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DD99D4-9902-45AD-B3DE-323A0E7277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26329" y="3514219"/>
                  <a:ext cx="12528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A3E737-C14C-4029-A97F-A22552175768}"/>
              </a:ext>
            </a:extLst>
          </p:cNvPr>
          <p:cNvGrpSpPr/>
          <p:nvPr/>
        </p:nvGrpSpPr>
        <p:grpSpPr>
          <a:xfrm>
            <a:off x="5066569" y="4360939"/>
            <a:ext cx="135360" cy="364320"/>
            <a:chOff x="5066569" y="4360939"/>
            <a:chExt cx="13536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1E6FC3-D817-42DE-9EA7-D0F9D53BACF8}"/>
                    </a:ext>
                  </a:extLst>
                </p14:cNvPr>
                <p14:cNvContentPartPr/>
                <p14:nvPr/>
              </p14:nvContentPartPr>
              <p14:xfrm>
                <a:off x="5134249" y="4434019"/>
                <a:ext cx="42120" cy="291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1E6FC3-D817-42DE-9EA7-D0F9D53BAC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25249" y="4425379"/>
                  <a:ext cx="597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41B6F9-419C-43A5-8E3A-9CFDF9A80B7B}"/>
                    </a:ext>
                  </a:extLst>
                </p14:cNvPr>
                <p14:cNvContentPartPr/>
                <p14:nvPr/>
              </p14:nvContentPartPr>
              <p14:xfrm>
                <a:off x="5066569" y="4360939"/>
                <a:ext cx="135360" cy="175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41B6F9-419C-43A5-8E3A-9CFDF9A80B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57569" y="4352299"/>
                  <a:ext cx="1530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7374FF8-8604-4406-A4D0-065C6E30C0DA}"/>
              </a:ext>
            </a:extLst>
          </p:cNvPr>
          <p:cNvGrpSpPr/>
          <p:nvPr/>
        </p:nvGrpSpPr>
        <p:grpSpPr>
          <a:xfrm>
            <a:off x="4947409" y="4814539"/>
            <a:ext cx="537120" cy="207000"/>
            <a:chOff x="4947409" y="4814539"/>
            <a:chExt cx="53712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1E6BB8-9FFA-4632-9912-E0B08BD70906}"/>
                    </a:ext>
                  </a:extLst>
                </p14:cNvPr>
                <p14:cNvContentPartPr/>
                <p14:nvPr/>
              </p14:nvContentPartPr>
              <p14:xfrm>
                <a:off x="4947409" y="4827139"/>
                <a:ext cx="155880" cy="194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1E6BB8-9FFA-4632-9912-E0B08BD709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8409" y="4818499"/>
                  <a:ext cx="173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1B619C-EFB0-4682-9CC7-5333F782351B}"/>
                    </a:ext>
                  </a:extLst>
                </p14:cNvPr>
                <p14:cNvContentPartPr/>
                <p14:nvPr/>
              </p14:nvContentPartPr>
              <p14:xfrm>
                <a:off x="5141809" y="4903819"/>
                <a:ext cx="98640" cy="11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1B619C-EFB0-4682-9CC7-5333F78235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2809" y="4894819"/>
                  <a:ext cx="116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28F55A-971F-46E7-A871-D7C9CEEA12EE}"/>
                    </a:ext>
                  </a:extLst>
                </p14:cNvPr>
                <p14:cNvContentPartPr/>
                <p14:nvPr/>
              </p14:nvContentPartPr>
              <p14:xfrm>
                <a:off x="5296609" y="4922899"/>
                <a:ext cx="32040" cy="9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28F55A-971F-46E7-A871-D7C9CEEA12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87609" y="4913899"/>
                  <a:ext cx="49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74D867-E448-48F7-9D34-98B9DF79F0F6}"/>
                    </a:ext>
                  </a:extLst>
                </p14:cNvPr>
                <p14:cNvContentPartPr/>
                <p14:nvPr/>
              </p14:nvContentPartPr>
              <p14:xfrm>
                <a:off x="5425129" y="4814539"/>
                <a:ext cx="59400" cy="173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74D867-E448-48F7-9D34-98B9DF79F0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16489" y="4805539"/>
                  <a:ext cx="770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A462FE-D311-414F-A5A9-8BAB410E31B0}"/>
              </a:ext>
            </a:extLst>
          </p:cNvPr>
          <p:cNvGrpSpPr/>
          <p:nvPr/>
        </p:nvGrpSpPr>
        <p:grpSpPr>
          <a:xfrm>
            <a:off x="2681929" y="4342939"/>
            <a:ext cx="1029240" cy="675000"/>
            <a:chOff x="2681929" y="4342939"/>
            <a:chExt cx="102924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5F6297-468C-4A7C-A6FE-CA741E52943E}"/>
                    </a:ext>
                  </a:extLst>
                </p14:cNvPr>
                <p14:cNvContentPartPr/>
                <p14:nvPr/>
              </p14:nvContentPartPr>
              <p14:xfrm>
                <a:off x="3427129" y="4372459"/>
                <a:ext cx="30240" cy="297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5F6297-468C-4A7C-A6FE-CA741E5294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18129" y="4363459"/>
                  <a:ext cx="47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7DBB54-56CB-4144-9985-BACC5758E4B7}"/>
                    </a:ext>
                  </a:extLst>
                </p14:cNvPr>
                <p14:cNvContentPartPr/>
                <p14:nvPr/>
              </p14:nvContentPartPr>
              <p14:xfrm>
                <a:off x="3377449" y="4342939"/>
                <a:ext cx="154080" cy="11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7DBB54-56CB-4144-9985-BACC5758E4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68809" y="4333939"/>
                  <a:ext cx="171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51214C-5470-4005-80F3-0C9580173769}"/>
                    </a:ext>
                  </a:extLst>
                </p14:cNvPr>
                <p14:cNvContentPartPr/>
                <p14:nvPr/>
              </p14:nvContentPartPr>
              <p14:xfrm>
                <a:off x="3158929" y="4724179"/>
                <a:ext cx="116280" cy="28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51214C-5470-4005-80F3-0C95801737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49929" y="4715179"/>
                  <a:ext cx="133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496991-29A6-475E-9347-4455EB016979}"/>
                    </a:ext>
                  </a:extLst>
                </p14:cNvPr>
                <p14:cNvContentPartPr/>
                <p14:nvPr/>
              </p14:nvContentPartPr>
              <p14:xfrm>
                <a:off x="3130849" y="4891939"/>
                <a:ext cx="141120" cy="9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496991-29A6-475E-9347-4455EB0169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21849" y="4883299"/>
                  <a:ext cx="158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EC6483-E792-4C4D-99DC-E89ACF61277E}"/>
                    </a:ext>
                  </a:extLst>
                </p14:cNvPr>
                <p14:cNvContentPartPr/>
                <p14:nvPr/>
              </p14:nvContentPartPr>
              <p14:xfrm>
                <a:off x="3324529" y="4878259"/>
                <a:ext cx="167400" cy="13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EC6483-E792-4C4D-99DC-E89ACF6127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5889" y="4869619"/>
                  <a:ext cx="185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C25140-A536-4658-8D74-319BA8FF68AB}"/>
                    </a:ext>
                  </a:extLst>
                </p14:cNvPr>
                <p14:cNvContentPartPr/>
                <p14:nvPr/>
              </p14:nvContentPartPr>
              <p14:xfrm>
                <a:off x="3495889" y="4788259"/>
                <a:ext cx="186840" cy="192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C25140-A536-4658-8D74-319BA8FF68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86889" y="4779259"/>
                  <a:ext cx="204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D8507B-733D-4AD8-9CE0-BBAEE4699FE0}"/>
                    </a:ext>
                  </a:extLst>
                </p14:cNvPr>
                <p14:cNvContentPartPr/>
                <p14:nvPr/>
              </p14:nvContentPartPr>
              <p14:xfrm>
                <a:off x="3613249" y="4910659"/>
                <a:ext cx="97920" cy="25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D8507B-733D-4AD8-9CE0-BBAEE4699F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4609" y="4902019"/>
                  <a:ext cx="115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34072D-96B8-4BA0-B802-501A14D1BF52}"/>
                    </a:ext>
                  </a:extLst>
                </p14:cNvPr>
                <p14:cNvContentPartPr/>
                <p14:nvPr/>
              </p14:nvContentPartPr>
              <p14:xfrm>
                <a:off x="2683729" y="4770619"/>
                <a:ext cx="151200" cy="19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34072D-96B8-4BA0-B802-501A14D1BF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75089" y="4761619"/>
                  <a:ext cx="168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113DC1-1A1D-47C4-BB3D-CC29BB03AE98}"/>
                    </a:ext>
                  </a:extLst>
                </p14:cNvPr>
                <p14:cNvContentPartPr/>
                <p14:nvPr/>
              </p14:nvContentPartPr>
              <p14:xfrm>
                <a:off x="2697049" y="4872139"/>
                <a:ext cx="59760" cy="30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113DC1-1A1D-47C4-BB3D-CC29BB03AE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88049" y="4863499"/>
                  <a:ext cx="77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71B5E5-1C5F-43C3-9E12-C4D8E08921FB}"/>
                    </a:ext>
                  </a:extLst>
                </p14:cNvPr>
                <p14:cNvContentPartPr/>
                <p14:nvPr/>
              </p14:nvContentPartPr>
              <p14:xfrm>
                <a:off x="2681929" y="4884739"/>
                <a:ext cx="136080" cy="16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71B5E5-1C5F-43C3-9E12-C4D8E08921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3289" y="4876099"/>
                  <a:ext cx="15372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D00CCFD-D17B-4A8C-95A4-8B9A9188AC77}"/>
                  </a:ext>
                </a:extLst>
              </p14:cNvPr>
              <p14:cNvContentPartPr/>
              <p14:nvPr/>
            </p14:nvContentPartPr>
            <p14:xfrm>
              <a:off x="2538289" y="4421059"/>
              <a:ext cx="209160" cy="165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00CCFD-D17B-4A8C-95A4-8B9A9188AC7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29289" y="4412419"/>
                <a:ext cx="22680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3C5C9B2D-DA93-48CB-A586-A28F1FED2686}"/>
              </a:ext>
            </a:extLst>
          </p:cNvPr>
          <p:cNvGrpSpPr/>
          <p:nvPr/>
        </p:nvGrpSpPr>
        <p:grpSpPr>
          <a:xfrm>
            <a:off x="3284569" y="3743899"/>
            <a:ext cx="2073600" cy="452160"/>
            <a:chOff x="3284569" y="3743899"/>
            <a:chExt cx="207360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0C07C9-82E5-4B25-B889-28DC27CE9596}"/>
                    </a:ext>
                  </a:extLst>
                </p14:cNvPr>
                <p14:cNvContentPartPr/>
                <p14:nvPr/>
              </p14:nvContentPartPr>
              <p14:xfrm>
                <a:off x="3287809" y="3773419"/>
                <a:ext cx="10440" cy="40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0C07C9-82E5-4B25-B889-28DC27CE95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79169" y="3764779"/>
                  <a:ext cx="280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AEE0FE-5378-4731-98B5-006DA5E9F798}"/>
                    </a:ext>
                  </a:extLst>
                </p14:cNvPr>
                <p14:cNvContentPartPr/>
                <p14:nvPr/>
              </p14:nvContentPartPr>
              <p14:xfrm>
                <a:off x="3299329" y="3743899"/>
                <a:ext cx="2007720" cy="388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AEE0FE-5378-4731-98B5-006DA5E9F7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90329" y="3735259"/>
                  <a:ext cx="20253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7780EA-FE6D-4B07-96DF-D98FF4C3762A}"/>
                    </a:ext>
                  </a:extLst>
                </p14:cNvPr>
                <p14:cNvContentPartPr/>
                <p14:nvPr/>
              </p14:nvContentPartPr>
              <p14:xfrm>
                <a:off x="3284569" y="4166539"/>
                <a:ext cx="2073600" cy="29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7780EA-FE6D-4B07-96DF-D98FF4C376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75929" y="4157899"/>
                  <a:ext cx="2091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28260A-0003-4AE0-A0BF-E81266043469}"/>
                    </a:ext>
                  </a:extLst>
                </p14:cNvPr>
                <p14:cNvContentPartPr/>
                <p14:nvPr/>
              </p14:nvContentPartPr>
              <p14:xfrm>
                <a:off x="3612169" y="3837859"/>
                <a:ext cx="28800" cy="347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28260A-0003-4AE0-A0BF-E812660434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3529" y="3828859"/>
                  <a:ext cx="464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B961EF-2C39-4017-8A0D-05576AFDD466}"/>
                    </a:ext>
                  </a:extLst>
                </p14:cNvPr>
                <p14:cNvContentPartPr/>
                <p14:nvPr/>
              </p14:nvContentPartPr>
              <p14:xfrm>
                <a:off x="3991609" y="3819859"/>
                <a:ext cx="23760" cy="367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B961EF-2C39-4017-8A0D-05576AFDD4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82609" y="3810859"/>
                  <a:ext cx="414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3BBCDD-E8B6-42E9-9A23-E6627BFDAABE}"/>
                    </a:ext>
                  </a:extLst>
                </p14:cNvPr>
                <p14:cNvContentPartPr/>
                <p14:nvPr/>
              </p14:nvContentPartPr>
              <p14:xfrm>
                <a:off x="4378969" y="3811939"/>
                <a:ext cx="56520" cy="37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3BBCDD-E8B6-42E9-9A23-E6627BFDAA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9969" y="3802939"/>
                  <a:ext cx="741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D3AAB0-F306-47DE-874D-D64943598F57}"/>
                    </a:ext>
                  </a:extLst>
                </p14:cNvPr>
                <p14:cNvContentPartPr/>
                <p14:nvPr/>
              </p14:nvContentPartPr>
              <p14:xfrm>
                <a:off x="4781089" y="3790699"/>
                <a:ext cx="36360" cy="37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D3AAB0-F306-47DE-874D-D64943598F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72089" y="3781699"/>
                  <a:ext cx="54000" cy="38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41392-4DEB-4A85-8235-C8AC9023E937}"/>
              </a:ext>
            </a:extLst>
          </p:cNvPr>
          <p:cNvGrpSpPr/>
          <p:nvPr/>
        </p:nvGrpSpPr>
        <p:grpSpPr>
          <a:xfrm>
            <a:off x="4340449" y="4494499"/>
            <a:ext cx="388800" cy="598680"/>
            <a:chOff x="4340449" y="4494499"/>
            <a:chExt cx="38880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AED154-5996-401E-B1A6-B12EEFE87E73}"/>
                    </a:ext>
                  </a:extLst>
                </p14:cNvPr>
                <p14:cNvContentPartPr/>
                <p14:nvPr/>
              </p14:nvContentPartPr>
              <p14:xfrm>
                <a:off x="4479769" y="4836859"/>
                <a:ext cx="15840" cy="171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AED154-5996-401E-B1A6-B12EEFE87E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71129" y="4828219"/>
                  <a:ext cx="33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AA15E78-4096-473D-94D2-E8DEDEA4EC5F}"/>
                    </a:ext>
                  </a:extLst>
                </p14:cNvPr>
                <p14:cNvContentPartPr/>
                <p14:nvPr/>
              </p14:nvContentPartPr>
              <p14:xfrm>
                <a:off x="4467169" y="4826779"/>
                <a:ext cx="124920" cy="167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AA15E78-4096-473D-94D2-E8DEDEA4EC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58529" y="4817779"/>
                  <a:ext cx="142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314F8D-CA1E-404D-A882-464E6FF8E2B8}"/>
                    </a:ext>
                  </a:extLst>
                </p14:cNvPr>
                <p14:cNvContentPartPr/>
                <p14:nvPr/>
              </p14:nvContentPartPr>
              <p14:xfrm>
                <a:off x="4391569" y="4512499"/>
                <a:ext cx="91440" cy="80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314F8D-CA1E-404D-A882-464E6FF8E2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82569" y="4503499"/>
                  <a:ext cx="109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3895B65-BBB4-4ED7-BB37-B090C3725EDE}"/>
                    </a:ext>
                  </a:extLst>
                </p14:cNvPr>
                <p14:cNvContentPartPr/>
                <p14:nvPr/>
              </p14:nvContentPartPr>
              <p14:xfrm>
                <a:off x="4430089" y="4494499"/>
                <a:ext cx="84240" cy="194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3895B65-BBB4-4ED7-BB37-B090C3725E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21089" y="4485499"/>
                  <a:ext cx="101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E63D7E-A573-45DE-9583-DF5A0105C163}"/>
                    </a:ext>
                  </a:extLst>
                </p14:cNvPr>
                <p14:cNvContentPartPr/>
                <p14:nvPr/>
              </p14:nvContentPartPr>
              <p14:xfrm>
                <a:off x="4552489" y="4495939"/>
                <a:ext cx="79560" cy="259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E63D7E-A573-45DE-9583-DF5A0105C1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43489" y="4487299"/>
                  <a:ext cx="972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A20CD98-9416-4BAC-AD90-ACBB9A2AF0E8}"/>
                    </a:ext>
                  </a:extLst>
                </p14:cNvPr>
                <p14:cNvContentPartPr/>
                <p14:nvPr/>
              </p14:nvContentPartPr>
              <p14:xfrm>
                <a:off x="4340449" y="4743979"/>
                <a:ext cx="388800" cy="349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A20CD98-9416-4BAC-AD90-ACBB9A2AF0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31449" y="4735339"/>
                  <a:ext cx="406440" cy="36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15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Once this is done, we can map the methods on top of the stack to methods operating on the back of the List.</a:t>
            </a:r>
          </a:p>
          <a:p>
            <a:pPr>
              <a:buSzPct val="100000"/>
            </a:pPr>
            <a:endParaRPr lang="en-US" dirty="0"/>
          </a:p>
          <a:p>
            <a:pPr marL="51435" indent="0">
              <a:buSzPct val="100000"/>
              <a:buNone/>
            </a:pPr>
            <a:r>
              <a:rPr lang="en-US" dirty="0"/>
              <a:t>If we choose the front….</a:t>
            </a:r>
          </a:p>
          <a:p>
            <a:pPr>
              <a:buSzPct val="100000"/>
            </a:pPr>
            <a:r>
              <a:rPr lang="en-US" dirty="0"/>
              <a:t>push -&gt; add</a:t>
            </a:r>
          </a:p>
          <a:p>
            <a:pPr>
              <a:buSzPct val="100000"/>
            </a:pPr>
            <a:r>
              <a:rPr lang="en-US" dirty="0"/>
              <a:t>pop -&gt; remove</a:t>
            </a:r>
          </a:p>
          <a:p>
            <a:pPr>
              <a:buSzPct val="100000"/>
            </a:pPr>
            <a:r>
              <a:rPr lang="en-US" dirty="0"/>
              <a:t>peek -&gt; get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4C577A-8672-412D-8EDE-10052432D7EB}"/>
                  </a:ext>
                </a:extLst>
              </p14:cNvPr>
              <p14:cNvContentPartPr/>
              <p14:nvPr/>
            </p14:nvContentPartPr>
            <p14:xfrm>
              <a:off x="3527209" y="1601539"/>
              <a:ext cx="1591200" cy="8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4C577A-8672-412D-8EDE-10052432D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8569" y="1592899"/>
                <a:ext cx="16088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0D6D77-474C-4D6E-86D8-36404340B59E}"/>
                  </a:ext>
                </a:extLst>
              </p14:cNvPr>
              <p14:cNvContentPartPr/>
              <p14:nvPr/>
            </p14:nvContentPartPr>
            <p14:xfrm>
              <a:off x="3630169" y="1926979"/>
              <a:ext cx="1512000" cy="2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0D6D77-474C-4D6E-86D8-36404340B5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1169" y="1917979"/>
                <a:ext cx="15296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1A937D-6D23-4FD8-A9A0-A4ACB39C1105}"/>
                  </a:ext>
                </a:extLst>
              </p14:cNvPr>
              <p14:cNvContentPartPr/>
              <p14:nvPr/>
            </p14:nvContentPartPr>
            <p14:xfrm>
              <a:off x="2422009" y="2548699"/>
              <a:ext cx="525600" cy="16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1A937D-6D23-4FD8-A9A0-A4ACB39C11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3369" y="2540059"/>
                <a:ext cx="543240" cy="18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E57BB-262B-41E5-8C69-A57109DAAA7E}"/>
              </a:ext>
            </a:extLst>
          </p:cNvPr>
          <p:cNvGrpSpPr/>
          <p:nvPr/>
        </p:nvGrpSpPr>
        <p:grpSpPr>
          <a:xfrm>
            <a:off x="2541889" y="2198059"/>
            <a:ext cx="369720" cy="197640"/>
            <a:chOff x="2541889" y="2198059"/>
            <a:chExt cx="36972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FAC48B-A091-4472-97CD-8286CEE825D3}"/>
                    </a:ext>
                  </a:extLst>
                </p14:cNvPr>
                <p14:cNvContentPartPr/>
                <p14:nvPr/>
              </p14:nvContentPartPr>
              <p14:xfrm>
                <a:off x="2541889" y="2198059"/>
                <a:ext cx="118800" cy="19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FAC48B-A091-4472-97CD-8286CEE825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33249" y="2189419"/>
                  <a:ext cx="136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20A158-2CC0-4E22-893C-1E43B96B44A1}"/>
                    </a:ext>
                  </a:extLst>
                </p14:cNvPr>
                <p14:cNvContentPartPr/>
                <p14:nvPr/>
              </p14:nvContentPartPr>
              <p14:xfrm>
                <a:off x="2679769" y="2270419"/>
                <a:ext cx="87120" cy="9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20A158-2CC0-4E22-893C-1E43B96B44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70769" y="2261779"/>
                  <a:ext cx="104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309FF7-B448-4DA7-B60F-B1D331CF7B91}"/>
                    </a:ext>
                  </a:extLst>
                </p14:cNvPr>
                <p14:cNvContentPartPr/>
                <p14:nvPr/>
              </p14:nvContentPartPr>
              <p14:xfrm>
                <a:off x="2792089" y="2231539"/>
                <a:ext cx="119520" cy="133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309FF7-B448-4DA7-B60F-B1D331CF7B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3089" y="2222899"/>
                  <a:ext cx="13716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F393C3-5615-40BA-8BEE-1FADAF193C8C}"/>
                  </a:ext>
                </a:extLst>
              </p14:cNvPr>
              <p14:cNvContentPartPr/>
              <p14:nvPr/>
            </p14:nvContentPartPr>
            <p14:xfrm>
              <a:off x="1509769" y="3179779"/>
              <a:ext cx="405360" cy="57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F393C3-5615-40BA-8BEE-1FADAF193C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1129" y="3171139"/>
                <a:ext cx="423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E6EF6E-25C3-4B1A-91B0-5DAC63CC8BD6}"/>
                  </a:ext>
                </a:extLst>
              </p14:cNvPr>
              <p14:cNvContentPartPr/>
              <p14:nvPr/>
            </p14:nvContentPartPr>
            <p14:xfrm>
              <a:off x="1450729" y="3591979"/>
              <a:ext cx="776880" cy="4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E6EF6E-25C3-4B1A-91B0-5DAC63CC8B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42089" y="3582979"/>
                <a:ext cx="7945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090DE4-80CE-4958-90AA-8022FD650D08}"/>
                  </a:ext>
                </a:extLst>
              </p14:cNvPr>
              <p14:cNvContentPartPr/>
              <p14:nvPr/>
            </p14:nvContentPartPr>
            <p14:xfrm>
              <a:off x="1517689" y="4080859"/>
              <a:ext cx="443160" cy="58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090DE4-80CE-4958-90AA-8022FD650D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9049" y="4071859"/>
                <a:ext cx="46080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49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would like to implement an Interface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an implementation B that implements another interface C which defines methods very much similar to the methods in A but differ slightly (like name).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use an instance of B inside your class that implements A and delegate tasks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class A “has a” class B.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62BA8-78D0-4023-9184-4A8FA987C012}"/>
                  </a:ext>
                </a:extLst>
              </p14:cNvPr>
              <p14:cNvContentPartPr/>
              <p14:nvPr/>
            </p14:nvContentPartPr>
            <p14:xfrm>
              <a:off x="524809" y="870739"/>
              <a:ext cx="2980080" cy="13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62BA8-78D0-4023-9184-4A8FA987C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169" y="861739"/>
                <a:ext cx="2997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0B1694-9F59-43F8-9E3E-2F585A54DA35}"/>
                  </a:ext>
                </a:extLst>
              </p14:cNvPr>
              <p14:cNvContentPartPr/>
              <p14:nvPr/>
            </p14:nvContentPartPr>
            <p14:xfrm>
              <a:off x="4965769" y="1574539"/>
              <a:ext cx="340200" cy="3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0B1694-9F59-43F8-9E3E-2F585A54DA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7129" y="1565899"/>
                <a:ext cx="357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0FBAB5-D470-4225-8127-21A438392224}"/>
                  </a:ext>
                </a:extLst>
              </p14:cNvPr>
              <p14:cNvContentPartPr/>
              <p14:nvPr/>
            </p14:nvContentPartPr>
            <p14:xfrm>
              <a:off x="3646009" y="2341339"/>
              <a:ext cx="250560" cy="14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0FBAB5-D470-4225-8127-21A4383922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7009" y="2332339"/>
                <a:ext cx="268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8A6BCF-D822-44C3-B75B-6320757B989A}"/>
                  </a:ext>
                </a:extLst>
              </p14:cNvPr>
              <p14:cNvContentPartPr/>
              <p14:nvPr/>
            </p14:nvContentPartPr>
            <p14:xfrm>
              <a:off x="2959489" y="3726979"/>
              <a:ext cx="419040" cy="2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8A6BCF-D822-44C3-B75B-6320757B98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0849" y="3717979"/>
                <a:ext cx="4366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957E1A-8F5E-4750-8D45-15372E188060}"/>
                  </a:ext>
                </a:extLst>
              </p14:cNvPr>
              <p14:cNvContentPartPr/>
              <p14:nvPr/>
            </p14:nvContentPartPr>
            <p14:xfrm>
              <a:off x="5787289" y="3760099"/>
              <a:ext cx="1234080" cy="60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957E1A-8F5E-4750-8D45-15372E1880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78649" y="3751459"/>
                <a:ext cx="1251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68CD6E-A119-4674-8414-2B5CCC85C707}"/>
                  </a:ext>
                </a:extLst>
              </p14:cNvPr>
              <p14:cNvContentPartPr/>
              <p14:nvPr/>
            </p14:nvContentPartPr>
            <p14:xfrm>
              <a:off x="1216729" y="4853419"/>
              <a:ext cx="807480" cy="23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68CD6E-A119-4674-8414-2B5CCC85C7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7729" y="4844779"/>
                <a:ext cx="825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0EBE8A-9475-4FD6-8EF3-B45F88191B27}"/>
                  </a:ext>
                </a:extLst>
              </p14:cNvPr>
              <p14:cNvContentPartPr/>
              <p14:nvPr/>
            </p14:nvContentPartPr>
            <p14:xfrm>
              <a:off x="2707129" y="4794019"/>
              <a:ext cx="856800" cy="49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0EBE8A-9475-4FD6-8EF3-B45F88191B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8129" y="4785019"/>
                <a:ext cx="87444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54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2A1302-61F7-47C9-BD25-CF935CE84746}"/>
                  </a:ext>
                </a:extLst>
              </p14:cNvPr>
              <p14:cNvContentPartPr/>
              <p14:nvPr/>
            </p14:nvContentPartPr>
            <p14:xfrm>
              <a:off x="2031409" y="1710619"/>
              <a:ext cx="542160" cy="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2A1302-61F7-47C9-BD25-CF935CE847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2769" y="1701619"/>
                <a:ext cx="559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4DEC22-2043-4A90-AF4E-F8FAAC4F4E52}"/>
                  </a:ext>
                </a:extLst>
              </p14:cNvPr>
              <p14:cNvContentPartPr/>
              <p14:nvPr/>
            </p14:nvContentPartPr>
            <p14:xfrm>
              <a:off x="2425249" y="2129299"/>
              <a:ext cx="470520" cy="4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4DEC22-2043-4A90-AF4E-F8FAAC4F4E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6609" y="2120659"/>
                <a:ext cx="4881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FB047C-B0BC-4917-9B51-A45B7EE0FDA1}"/>
                  </a:ext>
                </a:extLst>
              </p14:cNvPr>
              <p14:cNvContentPartPr/>
              <p14:nvPr/>
            </p14:nvContentPartPr>
            <p14:xfrm>
              <a:off x="847729" y="2582899"/>
              <a:ext cx="524520" cy="104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FB047C-B0BC-4917-9B51-A45B7EE0FD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089" y="2574259"/>
                <a:ext cx="542160" cy="1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0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364DF5-4E83-4848-8649-291A3CF1B6AC}"/>
                  </a:ext>
                </a:extLst>
              </p14:cNvPr>
              <p14:cNvContentPartPr/>
              <p14:nvPr/>
            </p14:nvContentPartPr>
            <p14:xfrm>
              <a:off x="850969" y="1681459"/>
              <a:ext cx="739800" cy="6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364DF5-4E83-4848-8649-291A3CF1B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969" y="1672819"/>
                <a:ext cx="75744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9A3B96D-A26B-417D-BD11-50344446EA0F}"/>
              </a:ext>
            </a:extLst>
          </p:cNvPr>
          <p:cNvGrpSpPr/>
          <p:nvPr/>
        </p:nvGrpSpPr>
        <p:grpSpPr>
          <a:xfrm>
            <a:off x="871129" y="2316139"/>
            <a:ext cx="198000" cy="516240"/>
            <a:chOff x="871129" y="2316139"/>
            <a:chExt cx="19800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5DA2673-CFE1-4BD4-8D47-3E6C5ED7B8BB}"/>
                    </a:ext>
                  </a:extLst>
                </p14:cNvPr>
                <p14:cNvContentPartPr/>
                <p14:nvPr/>
              </p14:nvContentPartPr>
              <p14:xfrm>
                <a:off x="984169" y="2316139"/>
                <a:ext cx="84960" cy="6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5DA2673-CFE1-4BD4-8D47-3E6C5ED7B8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5169" y="2307499"/>
                  <a:ext cx="102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58AC14-6810-4935-8422-E6FB97D9DCF6}"/>
                    </a:ext>
                  </a:extLst>
                </p14:cNvPr>
                <p14:cNvContentPartPr/>
                <p14:nvPr/>
              </p14:nvContentPartPr>
              <p14:xfrm>
                <a:off x="871129" y="2317219"/>
                <a:ext cx="133200" cy="515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58AC14-6810-4935-8422-E6FB97D9DC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129" y="2308579"/>
                  <a:ext cx="150840" cy="53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045E67-25EC-4773-93E2-C2247889E109}"/>
                  </a:ext>
                </a:extLst>
              </p14:cNvPr>
              <p14:cNvContentPartPr/>
              <p14:nvPr/>
            </p14:nvContentPartPr>
            <p14:xfrm>
              <a:off x="3315169" y="3157819"/>
              <a:ext cx="950400" cy="33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045E67-25EC-4773-93E2-C2247889E1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6529" y="3148819"/>
                <a:ext cx="96804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402400" y="120072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886A75-D95F-4B4F-92C4-412083C51173}"/>
                  </a:ext>
                </a:extLst>
              </p14:cNvPr>
              <p14:cNvContentPartPr/>
              <p14:nvPr/>
            </p14:nvContentPartPr>
            <p14:xfrm>
              <a:off x="808849" y="2641579"/>
              <a:ext cx="19440" cy="1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886A75-D95F-4B4F-92C4-412083C511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209" y="2632939"/>
                <a:ext cx="370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A8F119B-CC98-4310-B2D4-E945F4152201}"/>
                  </a:ext>
                </a:extLst>
              </p14:cNvPr>
              <p14:cNvContentPartPr/>
              <p14:nvPr/>
            </p14:nvContentPartPr>
            <p14:xfrm>
              <a:off x="1663489" y="2553739"/>
              <a:ext cx="59400" cy="106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A8F119B-CC98-4310-B2D4-E945F41522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4849" y="2545099"/>
                <a:ext cx="770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B61E58-1AA1-48D9-9D71-1DA090253331}"/>
                  </a:ext>
                </a:extLst>
              </p14:cNvPr>
              <p14:cNvContentPartPr/>
              <p14:nvPr/>
            </p14:nvContentPartPr>
            <p14:xfrm>
              <a:off x="690409" y="2546899"/>
              <a:ext cx="110880" cy="118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B61E58-1AA1-48D9-9D71-1DA0902533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409" y="2538259"/>
                <a:ext cx="1285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68697D2-FDAD-44D4-86BD-F51F16DBF860}"/>
                  </a:ext>
                </a:extLst>
              </p14:cNvPr>
              <p14:cNvContentPartPr/>
              <p14:nvPr/>
            </p14:nvContentPartPr>
            <p14:xfrm>
              <a:off x="3225889" y="2493619"/>
              <a:ext cx="127440" cy="91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68697D2-FDAD-44D4-86BD-F51F16DBF8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7249" y="2484619"/>
                <a:ext cx="1450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9220187-9B17-4C68-9B94-67904DC9878E}"/>
                  </a:ext>
                </a:extLst>
              </p14:cNvPr>
              <p14:cNvContentPartPr/>
              <p14:nvPr/>
            </p14:nvContentPartPr>
            <p14:xfrm>
              <a:off x="1277209" y="2887459"/>
              <a:ext cx="79560" cy="100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9220187-9B17-4C68-9B94-67904DC987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8209" y="2878819"/>
                <a:ext cx="972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11AB4D-D9DB-4058-A32E-45C7D99C15F1}"/>
                  </a:ext>
                </a:extLst>
              </p14:cNvPr>
              <p14:cNvContentPartPr/>
              <p14:nvPr/>
            </p14:nvContentPartPr>
            <p14:xfrm>
              <a:off x="2284849" y="3220099"/>
              <a:ext cx="70560" cy="107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11AB4D-D9DB-4058-A32E-45C7D99C15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76209" y="3211099"/>
                <a:ext cx="882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4E2D033-D619-40A1-BF6E-B5DD579CE4F7}"/>
                  </a:ext>
                </a:extLst>
              </p14:cNvPr>
              <p14:cNvContentPartPr/>
              <p14:nvPr/>
            </p14:nvContentPartPr>
            <p14:xfrm>
              <a:off x="1345609" y="3234859"/>
              <a:ext cx="91440" cy="85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4E2D033-D619-40A1-BF6E-B5DD579CE4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6609" y="3226219"/>
                <a:ext cx="1090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53A96B5-5F8B-463E-9240-845D0A74471E}"/>
                  </a:ext>
                </a:extLst>
              </p14:cNvPr>
              <p14:cNvContentPartPr/>
              <p14:nvPr/>
            </p14:nvContentPartPr>
            <p14:xfrm>
              <a:off x="579169" y="3216139"/>
              <a:ext cx="96120" cy="124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53A96B5-5F8B-463E-9240-845D0A7447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0169" y="3207139"/>
                <a:ext cx="1137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A96F4E-F303-4841-9158-562D9BFAB6AA}"/>
                  </a:ext>
                </a:extLst>
              </p14:cNvPr>
              <p14:cNvContentPartPr/>
              <p14:nvPr/>
            </p14:nvContentPartPr>
            <p14:xfrm>
              <a:off x="1340569" y="3634099"/>
              <a:ext cx="82080" cy="109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A96F4E-F303-4841-9158-562D9BFAB6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31569" y="3625099"/>
                <a:ext cx="99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0B70012-B992-4017-9429-173A70E5C084}"/>
                  </a:ext>
                </a:extLst>
              </p14:cNvPr>
              <p14:cNvContentPartPr/>
              <p14:nvPr/>
            </p14:nvContentPartPr>
            <p14:xfrm>
              <a:off x="3563929" y="525859"/>
              <a:ext cx="1163160" cy="1698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0B70012-B992-4017-9429-173A70E5C0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4929" y="516859"/>
                <a:ext cx="1180800" cy="17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1E3BC5-24AB-4584-AF5B-32D6D918F124}"/>
                  </a:ext>
                </a:extLst>
              </p14:cNvPr>
              <p14:cNvContentPartPr/>
              <p14:nvPr/>
            </p14:nvContentPartPr>
            <p14:xfrm>
              <a:off x="124129" y="1497859"/>
              <a:ext cx="248400" cy="65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1E3BC5-24AB-4584-AF5B-32D6D918F1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129" y="1488859"/>
                <a:ext cx="266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F4F23B3-AA42-404D-8818-E9C6545B0BE9}"/>
                  </a:ext>
                </a:extLst>
              </p14:cNvPr>
              <p14:cNvContentPartPr/>
              <p14:nvPr/>
            </p14:nvContentPartPr>
            <p14:xfrm>
              <a:off x="120169" y="1645819"/>
              <a:ext cx="243000" cy="93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F4F23B3-AA42-404D-8818-E9C6545B0B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529" y="1636819"/>
                <a:ext cx="2606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E0887A7-06F7-41BF-8793-CA2122CFC128}"/>
                  </a:ext>
                </a:extLst>
              </p14:cNvPr>
              <p14:cNvContentPartPr/>
              <p14:nvPr/>
            </p14:nvContentPartPr>
            <p14:xfrm>
              <a:off x="124849" y="1786939"/>
              <a:ext cx="246600" cy="110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E0887A7-06F7-41BF-8793-CA2122CFC1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849" y="1778299"/>
                <a:ext cx="2642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963A38-CE98-45FC-8D4B-6797FF96704A}"/>
                  </a:ext>
                </a:extLst>
              </p14:cNvPr>
              <p14:cNvContentPartPr/>
              <p14:nvPr/>
            </p14:nvContentPartPr>
            <p14:xfrm>
              <a:off x="172369" y="1930579"/>
              <a:ext cx="208080" cy="94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963A38-CE98-45FC-8D4B-6797FF9670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369" y="1921939"/>
                <a:ext cx="22572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A3A6F69-86B8-4369-A096-FE8C9DA3A6AF}"/>
              </a:ext>
            </a:extLst>
          </p:cNvPr>
          <p:cNvGrpSpPr/>
          <p:nvPr/>
        </p:nvGrpSpPr>
        <p:grpSpPr>
          <a:xfrm>
            <a:off x="2172529" y="2138659"/>
            <a:ext cx="627840" cy="821880"/>
            <a:chOff x="2172529" y="2138659"/>
            <a:chExt cx="627840" cy="82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0B8A7D0-BE98-4BFC-8AA7-8A983DF0D122}"/>
                    </a:ext>
                  </a:extLst>
                </p14:cNvPr>
                <p14:cNvContentPartPr/>
                <p14:nvPr/>
              </p14:nvContentPartPr>
              <p14:xfrm>
                <a:off x="2450449" y="2473459"/>
                <a:ext cx="84240" cy="15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0B8A7D0-BE98-4BFC-8AA7-8A983DF0D1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41449" y="2464459"/>
                  <a:ext cx="101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A3254B-464C-418D-AFC5-2FD59E9F38A3}"/>
                    </a:ext>
                  </a:extLst>
                </p14:cNvPr>
                <p14:cNvContentPartPr/>
                <p14:nvPr/>
              </p14:nvContentPartPr>
              <p14:xfrm>
                <a:off x="2573929" y="2472739"/>
                <a:ext cx="74160" cy="150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A3254B-464C-418D-AFC5-2FD59E9F38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65289" y="2464099"/>
                  <a:ext cx="91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845323-FEA2-40AC-99A6-E96E38C9B188}"/>
                    </a:ext>
                  </a:extLst>
                </p14:cNvPr>
                <p14:cNvContentPartPr/>
                <p14:nvPr/>
              </p14:nvContentPartPr>
              <p14:xfrm>
                <a:off x="2172529" y="2138659"/>
                <a:ext cx="627840" cy="82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845323-FEA2-40AC-99A6-E96E38C9B1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63529" y="2130019"/>
                  <a:ext cx="645480" cy="83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49E34EF-E233-4AD6-A8F2-A004F6F315D8}"/>
                  </a:ext>
                </a:extLst>
              </p14:cNvPr>
              <p14:cNvContentPartPr/>
              <p14:nvPr/>
            </p14:nvContentPartPr>
            <p14:xfrm>
              <a:off x="79129" y="2032099"/>
              <a:ext cx="306360" cy="196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49E34EF-E233-4AD6-A8F2-A004F6F315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129" y="2023459"/>
                <a:ext cx="3240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18C32DA-B12E-45D6-BA11-31BED8612D25}"/>
                  </a:ext>
                </a:extLst>
              </p14:cNvPr>
              <p14:cNvContentPartPr/>
              <p14:nvPr/>
            </p14:nvContentPartPr>
            <p14:xfrm>
              <a:off x="116569" y="2249179"/>
              <a:ext cx="257040" cy="146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18C32DA-B12E-45D6-BA11-31BED8612D2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569" y="2240179"/>
                <a:ext cx="27468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95ED43F0-DCB0-47BB-B228-ACC802666A1A}"/>
              </a:ext>
            </a:extLst>
          </p:cNvPr>
          <p:cNvGrpSpPr/>
          <p:nvPr/>
        </p:nvGrpSpPr>
        <p:grpSpPr>
          <a:xfrm>
            <a:off x="3007009" y="2995459"/>
            <a:ext cx="542160" cy="561600"/>
            <a:chOff x="3007009" y="2995459"/>
            <a:chExt cx="54216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AEB4A1-BC11-46F2-8ADE-27BA837BF201}"/>
                    </a:ext>
                  </a:extLst>
                </p14:cNvPr>
                <p14:cNvContentPartPr/>
                <p14:nvPr/>
              </p14:nvContentPartPr>
              <p14:xfrm>
                <a:off x="3124729" y="3177259"/>
                <a:ext cx="77040" cy="11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AEB4A1-BC11-46F2-8ADE-27BA837BF2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16089" y="3168259"/>
                  <a:ext cx="94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9D0466-2293-40E0-9841-603C1889D23D}"/>
                    </a:ext>
                  </a:extLst>
                </p14:cNvPr>
                <p14:cNvContentPartPr/>
                <p14:nvPr/>
              </p14:nvContentPartPr>
              <p14:xfrm>
                <a:off x="3278809" y="3146299"/>
                <a:ext cx="43200" cy="166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9D0466-2293-40E0-9841-603C1889D2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70169" y="3137659"/>
                  <a:ext cx="60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DE6C9F0-C9FC-4F2C-A979-1E055C8DA660}"/>
                    </a:ext>
                  </a:extLst>
                </p14:cNvPr>
                <p14:cNvContentPartPr/>
                <p14:nvPr/>
              </p14:nvContentPartPr>
              <p14:xfrm>
                <a:off x="3007009" y="2995459"/>
                <a:ext cx="542160" cy="561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DE6C9F0-C9FC-4F2C-A979-1E055C8DA6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98009" y="2986459"/>
                  <a:ext cx="55980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42AF1C4-93B9-46FD-A83A-D143D0A73C59}"/>
                  </a:ext>
                </a:extLst>
              </p14:cNvPr>
              <p14:cNvContentPartPr/>
              <p14:nvPr/>
            </p14:nvContentPartPr>
            <p14:xfrm>
              <a:off x="3004849" y="1754179"/>
              <a:ext cx="424800" cy="167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42AF1C4-93B9-46FD-A83A-D143D0A73C5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96209" y="1745539"/>
                <a:ext cx="44244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DBB835EA-829F-4CF8-9FC1-17464010EA64}"/>
              </a:ext>
            </a:extLst>
          </p:cNvPr>
          <p:cNvGrpSpPr/>
          <p:nvPr/>
        </p:nvGrpSpPr>
        <p:grpSpPr>
          <a:xfrm>
            <a:off x="3887929" y="118339"/>
            <a:ext cx="452160" cy="273960"/>
            <a:chOff x="3887929" y="118339"/>
            <a:chExt cx="45216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542B8A0-451F-4F1F-88CE-D5A479ABA192}"/>
                    </a:ext>
                  </a:extLst>
                </p14:cNvPr>
                <p14:cNvContentPartPr/>
                <p14:nvPr/>
              </p14:nvContentPartPr>
              <p14:xfrm>
                <a:off x="3972529" y="118339"/>
                <a:ext cx="46080" cy="251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542B8A0-451F-4F1F-88CE-D5A479ABA1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63529" y="109339"/>
                  <a:ext cx="63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F96D2E1-A94C-4282-86D0-C41249F62737}"/>
                    </a:ext>
                  </a:extLst>
                </p14:cNvPr>
                <p14:cNvContentPartPr/>
                <p14:nvPr/>
              </p14:nvContentPartPr>
              <p14:xfrm>
                <a:off x="3887929" y="247219"/>
                <a:ext cx="185040" cy="12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F96D2E1-A94C-4282-86D0-C41249F627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79289" y="238219"/>
                  <a:ext cx="20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EB2D3A-9284-41D1-A60A-79E3CDBC0249}"/>
                    </a:ext>
                  </a:extLst>
                </p14:cNvPr>
                <p14:cNvContentPartPr/>
                <p14:nvPr/>
              </p14:nvContentPartPr>
              <p14:xfrm>
                <a:off x="4083049" y="259459"/>
                <a:ext cx="78480" cy="61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EB2D3A-9284-41D1-A60A-79E3CDBC02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4049" y="250819"/>
                  <a:ext cx="96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461817-A44B-4D17-9D3F-B21CB8781603}"/>
                    </a:ext>
                  </a:extLst>
                </p14:cNvPr>
                <p14:cNvContentPartPr/>
                <p14:nvPr/>
              </p14:nvContentPartPr>
              <p14:xfrm>
                <a:off x="4184209" y="189619"/>
                <a:ext cx="155880" cy="202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461817-A44B-4D17-9D3F-B21CB87816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75569" y="180979"/>
                  <a:ext cx="1735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B05B9B-E946-4C2B-A97A-875B23D61CC3}"/>
              </a:ext>
            </a:extLst>
          </p:cNvPr>
          <p:cNvGrpSpPr/>
          <p:nvPr/>
        </p:nvGrpSpPr>
        <p:grpSpPr>
          <a:xfrm>
            <a:off x="3826729" y="4040539"/>
            <a:ext cx="732960" cy="265320"/>
            <a:chOff x="3826729" y="4040539"/>
            <a:chExt cx="73296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F97D76-4671-4143-8CC5-72471F89EB86}"/>
                    </a:ext>
                  </a:extLst>
                </p14:cNvPr>
                <p14:cNvContentPartPr/>
                <p14:nvPr/>
              </p14:nvContentPartPr>
              <p14:xfrm>
                <a:off x="3826729" y="4083379"/>
                <a:ext cx="18360" cy="197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F97D76-4671-4143-8CC5-72471F89EB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17729" y="4074739"/>
                  <a:ext cx="36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0AA4500-EDCF-4ADA-8E29-DE9E245DF468}"/>
                    </a:ext>
                  </a:extLst>
                </p14:cNvPr>
                <p14:cNvContentPartPr/>
                <p14:nvPr/>
              </p14:nvContentPartPr>
              <p14:xfrm>
                <a:off x="3926449" y="4057459"/>
                <a:ext cx="151920" cy="210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0AA4500-EDCF-4ADA-8E29-DE9E245DF4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17449" y="4048819"/>
                  <a:ext cx="169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A56B54-2061-43E0-B967-D2D8DA8E3F6D}"/>
                    </a:ext>
                  </a:extLst>
                </p14:cNvPr>
                <p14:cNvContentPartPr/>
                <p14:nvPr/>
              </p14:nvContentPartPr>
              <p14:xfrm>
                <a:off x="4180249" y="4201459"/>
                <a:ext cx="42120" cy="98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A56B54-2061-43E0-B967-D2D8DA8E3F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71609" y="4192819"/>
                  <a:ext cx="59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641A2D8-FC89-4262-8ADA-7B7C9ADF2094}"/>
                    </a:ext>
                  </a:extLst>
                </p14:cNvPr>
                <p14:cNvContentPartPr/>
                <p14:nvPr/>
              </p14:nvContentPartPr>
              <p14:xfrm>
                <a:off x="4400209" y="4068259"/>
                <a:ext cx="59040" cy="75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641A2D8-FC89-4262-8ADA-7B7C9ADF20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91569" y="4059259"/>
                  <a:ext cx="76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76713CB-F639-46B8-A13A-BF42F240B604}"/>
                    </a:ext>
                  </a:extLst>
                </p14:cNvPr>
                <p14:cNvContentPartPr/>
                <p14:nvPr/>
              </p14:nvContentPartPr>
              <p14:xfrm>
                <a:off x="4466089" y="4040539"/>
                <a:ext cx="93600" cy="265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76713CB-F639-46B8-A13A-BF42F240B6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57449" y="4031539"/>
                  <a:ext cx="11124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A48A8FD-CCC5-496B-B575-813EE16EA8A2}"/>
              </a:ext>
            </a:extLst>
          </p:cNvPr>
          <p:cNvGrpSpPr/>
          <p:nvPr/>
        </p:nvGrpSpPr>
        <p:grpSpPr>
          <a:xfrm>
            <a:off x="105049" y="4153939"/>
            <a:ext cx="860760" cy="763560"/>
            <a:chOff x="105049" y="4153939"/>
            <a:chExt cx="860760" cy="76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2C9D2E-DBA7-4042-B958-723BE169FD27}"/>
                    </a:ext>
                  </a:extLst>
                </p14:cNvPr>
                <p14:cNvContentPartPr/>
                <p14:nvPr/>
              </p14:nvContentPartPr>
              <p14:xfrm>
                <a:off x="332569" y="4172659"/>
                <a:ext cx="43920" cy="51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2C9D2E-DBA7-4042-B958-723BE169FD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3569" y="4163659"/>
                  <a:ext cx="61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016974-EDD1-4DA0-B76C-C4467746AA82}"/>
                    </a:ext>
                  </a:extLst>
                </p14:cNvPr>
                <p14:cNvContentPartPr/>
                <p14:nvPr/>
              </p14:nvContentPartPr>
              <p14:xfrm>
                <a:off x="351649" y="4153939"/>
                <a:ext cx="55080" cy="16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016974-EDD1-4DA0-B76C-C4467746AA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3009" y="4144939"/>
                  <a:ext cx="72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926BA0-3ED2-4BE8-B916-CFC43AA82548}"/>
                    </a:ext>
                  </a:extLst>
                </p14:cNvPr>
                <p14:cNvContentPartPr/>
                <p14:nvPr/>
              </p14:nvContentPartPr>
              <p14:xfrm>
                <a:off x="227809" y="4355899"/>
                <a:ext cx="49320" cy="10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926BA0-3ED2-4BE8-B916-CFC43AA825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169" y="4347259"/>
                  <a:ext cx="66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3DA96B-C114-437B-B1B0-B21B1C62DFD2}"/>
                    </a:ext>
                  </a:extLst>
                </p14:cNvPr>
                <p14:cNvContentPartPr/>
                <p14:nvPr/>
              </p14:nvContentPartPr>
              <p14:xfrm>
                <a:off x="323209" y="4329619"/>
                <a:ext cx="74160" cy="33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3DA96B-C114-437B-B1B0-B21B1C62DF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569" y="4320979"/>
                  <a:ext cx="91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BBB6CEE-2F86-4D60-B99E-39FA7317A7A9}"/>
                    </a:ext>
                  </a:extLst>
                </p14:cNvPr>
                <p14:cNvContentPartPr/>
                <p14:nvPr/>
              </p14:nvContentPartPr>
              <p14:xfrm>
                <a:off x="299089" y="4358419"/>
                <a:ext cx="89280" cy="94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BBB6CEE-2F86-4D60-B99E-39FA7317A7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0089" y="4349779"/>
                  <a:ext cx="106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9ACEEB-A606-4C31-8300-433BF9DD1F33}"/>
                    </a:ext>
                  </a:extLst>
                </p14:cNvPr>
                <p14:cNvContentPartPr/>
                <p14:nvPr/>
              </p14:nvContentPartPr>
              <p14:xfrm>
                <a:off x="361009" y="4488739"/>
                <a:ext cx="83160" cy="12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9ACEEB-A606-4C31-8300-433BF9DD1F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2369" y="4479739"/>
                  <a:ext cx="100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A65A502-E010-4109-AAD4-89AB7F0D72C6}"/>
                    </a:ext>
                  </a:extLst>
                </p14:cNvPr>
                <p14:cNvContentPartPr/>
                <p14:nvPr/>
              </p14:nvContentPartPr>
              <p14:xfrm>
                <a:off x="334729" y="4646059"/>
                <a:ext cx="69480" cy="93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A65A502-E010-4109-AAD4-89AB7F0D72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5729" y="4637419"/>
                  <a:ext cx="87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4CFFC7-F0BC-474C-BDB0-561843B7BA2B}"/>
                    </a:ext>
                  </a:extLst>
                </p14:cNvPr>
                <p14:cNvContentPartPr/>
                <p14:nvPr/>
              </p14:nvContentPartPr>
              <p14:xfrm>
                <a:off x="346609" y="4785739"/>
                <a:ext cx="83520" cy="131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4CFFC7-F0BC-474C-BDB0-561843B7BA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7609" y="4777099"/>
                  <a:ext cx="101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34D91D-65A8-463C-987E-5405D5D74328}"/>
                    </a:ext>
                  </a:extLst>
                </p14:cNvPr>
                <p14:cNvContentPartPr/>
                <p14:nvPr/>
              </p14:nvContentPartPr>
              <p14:xfrm>
                <a:off x="105049" y="4298659"/>
                <a:ext cx="860760" cy="192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34D91D-65A8-463C-987E-5405D5D743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049" y="4290019"/>
                  <a:ext cx="8784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DC5D2F4-7F69-4436-AA1F-82B71AEBC047}"/>
              </a:ext>
            </a:extLst>
          </p:cNvPr>
          <p:cNvGrpSpPr/>
          <p:nvPr/>
        </p:nvGrpSpPr>
        <p:grpSpPr>
          <a:xfrm>
            <a:off x="3554569" y="602179"/>
            <a:ext cx="1208160" cy="1611720"/>
            <a:chOff x="3554569" y="602179"/>
            <a:chExt cx="1208160" cy="16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652C40-D9C1-4A00-917D-E81A77F45D8F}"/>
                    </a:ext>
                  </a:extLst>
                </p14:cNvPr>
                <p14:cNvContentPartPr/>
                <p14:nvPr/>
              </p14:nvContentPartPr>
              <p14:xfrm>
                <a:off x="3560329" y="602179"/>
                <a:ext cx="34920" cy="1611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652C40-D9C1-4A00-917D-E81A77F45D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51329" y="593539"/>
                  <a:ext cx="52560" cy="16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10C566-95F8-480D-91F4-152EA16729D8}"/>
                    </a:ext>
                  </a:extLst>
                </p14:cNvPr>
                <p14:cNvContentPartPr/>
                <p14:nvPr/>
              </p14:nvContentPartPr>
              <p14:xfrm>
                <a:off x="3554569" y="2197339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10C566-95F8-480D-91F4-152EA16729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45929" y="21886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D10A-FB56-4F1A-A2EB-F54450B81E24}"/>
                    </a:ext>
                  </a:extLst>
                </p14:cNvPr>
                <p14:cNvContentPartPr/>
                <p14:nvPr/>
              </p14:nvContentPartPr>
              <p14:xfrm>
                <a:off x="3590209" y="1869019"/>
                <a:ext cx="1172520" cy="4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D10A-FB56-4F1A-A2EB-F54450B81E2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81209" y="1860019"/>
                  <a:ext cx="1190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7250B4-EA1C-469C-AECE-46E787D4A467}"/>
                    </a:ext>
                  </a:extLst>
                </p14:cNvPr>
                <p14:cNvContentPartPr/>
                <p14:nvPr/>
              </p14:nvContentPartPr>
              <p14:xfrm>
                <a:off x="3588049" y="1552219"/>
                <a:ext cx="1118520" cy="77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7250B4-EA1C-469C-AECE-46E787D4A4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79049" y="1543579"/>
                  <a:ext cx="1136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62DED3-3D12-4179-B9CA-C6DB7787BDE0}"/>
                    </a:ext>
                  </a:extLst>
                </p14:cNvPr>
                <p14:cNvContentPartPr/>
                <p14:nvPr/>
              </p14:nvContentPartPr>
              <p14:xfrm>
                <a:off x="3579049" y="1295179"/>
                <a:ext cx="1127520" cy="37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62DED3-3D12-4179-B9CA-C6DB7787BD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70049" y="1286539"/>
                  <a:ext cx="1145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396BE97-F7F2-4FFC-B169-3F849A126CEF}"/>
                    </a:ext>
                  </a:extLst>
                </p14:cNvPr>
                <p14:cNvContentPartPr/>
                <p14:nvPr/>
              </p14:nvContentPartPr>
              <p14:xfrm>
                <a:off x="3571849" y="1016899"/>
                <a:ext cx="1098720" cy="65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396BE97-F7F2-4FFC-B169-3F849A126C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62849" y="1007899"/>
                  <a:ext cx="1116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626B6F-75B2-4145-9F95-4E654EA278F2}"/>
                    </a:ext>
                  </a:extLst>
                </p14:cNvPr>
                <p14:cNvContentPartPr/>
                <p14:nvPr/>
              </p14:nvContentPartPr>
              <p14:xfrm>
                <a:off x="3570049" y="746179"/>
                <a:ext cx="1123560" cy="61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626B6F-75B2-4145-9F95-4E654EA278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61049" y="737539"/>
                  <a:ext cx="1141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60198D-0653-4795-9C5B-ED84E15FCE74}"/>
                    </a:ext>
                  </a:extLst>
                </p14:cNvPr>
                <p14:cNvContentPartPr/>
                <p14:nvPr/>
              </p14:nvContentPartPr>
              <p14:xfrm>
                <a:off x="4107169" y="1931299"/>
                <a:ext cx="48240" cy="74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60198D-0653-4795-9C5B-ED84E15FCE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98529" y="1922659"/>
                  <a:ext cx="65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3998FEC-3DED-4192-8D07-DEAA5A8A937C}"/>
                    </a:ext>
                  </a:extLst>
                </p14:cNvPr>
                <p14:cNvContentPartPr/>
                <p14:nvPr/>
              </p14:nvContentPartPr>
              <p14:xfrm>
                <a:off x="4153249" y="1910059"/>
                <a:ext cx="66960" cy="167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3998FEC-3DED-4192-8D07-DEAA5A8A93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44249" y="1901059"/>
                  <a:ext cx="84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56019E-24A6-4717-9DC0-56AC3003FD75}"/>
                    </a:ext>
                  </a:extLst>
                </p14:cNvPr>
                <p14:cNvContentPartPr/>
                <p14:nvPr/>
              </p14:nvContentPartPr>
              <p14:xfrm>
                <a:off x="4068649" y="1668139"/>
                <a:ext cx="18360" cy="182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56019E-24A6-4717-9DC0-56AC3003FD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60009" y="1659499"/>
                  <a:ext cx="36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DC1C6D-EA3D-4E73-801D-304EAC739C63}"/>
                    </a:ext>
                  </a:extLst>
                </p14:cNvPr>
                <p14:cNvContentPartPr/>
                <p14:nvPr/>
              </p14:nvContentPartPr>
              <p14:xfrm>
                <a:off x="4177729" y="1689379"/>
                <a:ext cx="141840" cy="114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DC1C6D-EA3D-4E73-801D-304EAC739C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68729" y="1680379"/>
                  <a:ext cx="159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81CAA24-41C5-47F1-85AC-3AF3D9E91267}"/>
                    </a:ext>
                  </a:extLst>
                </p14:cNvPr>
                <p14:cNvContentPartPr/>
                <p14:nvPr/>
              </p14:nvContentPartPr>
              <p14:xfrm>
                <a:off x="4597849" y="1747699"/>
                <a:ext cx="5400" cy="6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81CAA24-41C5-47F1-85AC-3AF3D9E9126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89209" y="1739059"/>
                  <a:ext cx="23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E32334-837C-4936-8816-774815C16908}"/>
                    </a:ext>
                  </a:extLst>
                </p14:cNvPr>
                <p14:cNvContentPartPr/>
                <p14:nvPr/>
              </p14:nvContentPartPr>
              <p14:xfrm>
                <a:off x="4551409" y="2133979"/>
                <a:ext cx="16560" cy="5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E32334-837C-4936-8816-774815C169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42409" y="2125339"/>
                  <a:ext cx="3420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8E9EA3D-5D4C-4B65-927A-E61D3EDC3242}"/>
                  </a:ext>
                </a:extLst>
              </p14:cNvPr>
              <p14:cNvContentPartPr/>
              <p14:nvPr/>
            </p14:nvContentPartPr>
            <p14:xfrm>
              <a:off x="6531409" y="1286539"/>
              <a:ext cx="763920" cy="51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8E9EA3D-5D4C-4B65-927A-E61D3EDC324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22769" y="1277539"/>
                <a:ext cx="78156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FCACADD-2057-46BD-AEFB-0B4BE19E081C}"/>
              </a:ext>
            </a:extLst>
          </p:cNvPr>
          <p:cNvGrpSpPr/>
          <p:nvPr/>
        </p:nvGrpSpPr>
        <p:grpSpPr>
          <a:xfrm>
            <a:off x="5083489" y="413899"/>
            <a:ext cx="117000" cy="664200"/>
            <a:chOff x="5083489" y="413899"/>
            <a:chExt cx="117000" cy="66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36D3854-662E-4112-8FEE-59FB03E6ED0A}"/>
                    </a:ext>
                  </a:extLst>
                </p14:cNvPr>
                <p14:cNvContentPartPr/>
                <p14:nvPr/>
              </p14:nvContentPartPr>
              <p14:xfrm>
                <a:off x="5119129" y="413899"/>
                <a:ext cx="81360" cy="53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36D3854-662E-4112-8FEE-59FB03E6ED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10489" y="405259"/>
                  <a:ext cx="99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CE4EB0-18B5-4F10-8EA9-BD9165367ADC}"/>
                    </a:ext>
                  </a:extLst>
                </p14:cNvPr>
                <p14:cNvContentPartPr/>
                <p14:nvPr/>
              </p14:nvContentPartPr>
              <p14:xfrm>
                <a:off x="5083489" y="476899"/>
                <a:ext cx="110880" cy="601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CE4EB0-18B5-4F10-8EA9-BD9165367A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74849" y="467899"/>
                  <a:ext cx="128520" cy="61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89" y="1659210"/>
            <a:ext cx="362310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Object[]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front;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back;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enqueue(E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//if full resize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//change front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in the new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1EDFB9-A205-4B7D-8270-FCEFD87326AA}"/>
                  </a:ext>
                </a:extLst>
              </p14:cNvPr>
              <p14:cNvContentPartPr/>
              <p14:nvPr/>
            </p14:nvContentPartPr>
            <p14:xfrm>
              <a:off x="5244769" y="1621339"/>
              <a:ext cx="504360" cy="3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1EDFB9-A205-4B7D-8270-FCEFD87326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6129" y="1612339"/>
                <a:ext cx="5220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F148A8-DCF2-40D4-8A03-C2D42917AFA4}"/>
                  </a:ext>
                </a:extLst>
              </p14:cNvPr>
              <p14:cNvContentPartPr/>
              <p14:nvPr/>
            </p14:nvContentPartPr>
            <p14:xfrm>
              <a:off x="430489" y="2022379"/>
              <a:ext cx="303480" cy="11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F148A8-DCF2-40D4-8A03-C2D42917AF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849" y="2013739"/>
                <a:ext cx="3211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65EA98-26D2-4F86-9855-CD60FEAF4BD9}"/>
                  </a:ext>
                </a:extLst>
              </p14:cNvPr>
              <p14:cNvContentPartPr/>
              <p14:nvPr/>
            </p14:nvContentPartPr>
            <p14:xfrm>
              <a:off x="412489" y="2422699"/>
              <a:ext cx="306720" cy="83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65EA98-26D2-4F86-9855-CD60FEAF4B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849" y="2413699"/>
                <a:ext cx="3243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9F40DB-C062-4BF2-886D-AF8D92528A9E}"/>
                  </a:ext>
                </a:extLst>
              </p14:cNvPr>
              <p14:cNvContentPartPr/>
              <p14:nvPr/>
            </p14:nvContentPartPr>
            <p14:xfrm>
              <a:off x="405649" y="2630779"/>
              <a:ext cx="326160" cy="171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9F40DB-C062-4BF2-886D-AF8D92528A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49" y="2622139"/>
                <a:ext cx="3438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6F0355-C4EA-47F8-AFD0-C426D3B2F00B}"/>
                  </a:ext>
                </a:extLst>
              </p14:cNvPr>
              <p14:cNvContentPartPr/>
              <p14:nvPr/>
            </p14:nvContentPartPr>
            <p14:xfrm>
              <a:off x="412489" y="2235499"/>
              <a:ext cx="297000" cy="111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6F0355-C4EA-47F8-AFD0-C426D3B2F0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849" y="2226499"/>
                <a:ext cx="3146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29231B4-290C-413F-A5B2-623BE861D88B}"/>
                  </a:ext>
                </a:extLst>
              </p14:cNvPr>
              <p14:cNvContentPartPr/>
              <p14:nvPr/>
            </p14:nvContentPartPr>
            <p14:xfrm>
              <a:off x="2409049" y="2954419"/>
              <a:ext cx="699480" cy="30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29231B4-290C-413F-A5B2-623BE861D8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0409" y="2945419"/>
                <a:ext cx="71712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7696351" y="4872150"/>
            <a:ext cx="304649" cy="27135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algn="r">
              <a:buNone/>
            </a:pPr>
            <a:r>
              <a:rPr lang="en" sz="135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379639115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1063228"/>
            <a:ext cx="8229600" cy="372577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/>
              <a:t>Lazy Paul needs to implement the Queue Interface with the following methods:</a:t>
            </a:r>
          </a:p>
          <a:p>
            <a:pPr lvl="1"/>
            <a:r>
              <a:rPr lang="en-US" sz="1500" dirty="0"/>
              <a:t>void enqueue(E element) – add elements to the back of the queue.</a:t>
            </a:r>
          </a:p>
          <a:p>
            <a:pPr lvl="1"/>
            <a:r>
              <a:rPr lang="en-US" sz="1500" dirty="0"/>
              <a:t>E dequeue() – remove element from front of the queue.</a:t>
            </a:r>
          </a:p>
          <a:p>
            <a:pPr lvl="1"/>
            <a:r>
              <a:rPr lang="en-US" sz="1500" dirty="0"/>
              <a:t>int size() – return the size of the queue.</a:t>
            </a:r>
          </a:p>
          <a:p>
            <a:pPr lvl="1"/>
            <a:endParaRPr lang="en-US" sz="1500" dirty="0"/>
          </a:p>
          <a:p>
            <a:pPr>
              <a:buSzPct val="100000"/>
            </a:pPr>
            <a:r>
              <a:rPr lang="en-US" sz="1800" dirty="0"/>
              <a:t>Let’s see what he can do to be as lazy as possible.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99978B-A565-4E61-81E1-133A371C95FD}"/>
                  </a:ext>
                </a:extLst>
              </p14:cNvPr>
              <p14:cNvContentPartPr/>
              <p14:nvPr/>
            </p14:nvContentPartPr>
            <p14:xfrm>
              <a:off x="1115209" y="1676059"/>
              <a:ext cx="707040" cy="6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99978B-A565-4E61-81E1-133A371C9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6209" y="1667419"/>
                <a:ext cx="724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FE6225-4D7B-45E7-9266-4AF3B56C5968}"/>
                  </a:ext>
                </a:extLst>
              </p14:cNvPr>
              <p14:cNvContentPartPr/>
              <p14:nvPr/>
            </p14:nvContentPartPr>
            <p14:xfrm>
              <a:off x="911089" y="1959019"/>
              <a:ext cx="673920" cy="6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FE6225-4D7B-45E7-9266-4AF3B56C59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089" y="1950019"/>
                <a:ext cx="6915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632C0E-FBAD-4E2A-AB84-B788B7A603C5}"/>
                  </a:ext>
                </a:extLst>
              </p14:cNvPr>
              <p14:cNvContentPartPr/>
              <p14:nvPr/>
            </p14:nvContentPartPr>
            <p14:xfrm>
              <a:off x="1030609" y="2279419"/>
              <a:ext cx="364680" cy="4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632C0E-FBAD-4E2A-AB84-B788B7A603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969" y="2270779"/>
                <a:ext cx="38232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214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call this data structure ...........</a:t>
            </a:r>
            <a:r>
              <a:rPr lang="en-US" dirty="0" err="1"/>
              <a:t>ArrayList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11EB9D-27BF-4525-9FBE-F1E0E7EF2561}"/>
                  </a:ext>
                </a:extLst>
              </p14:cNvPr>
              <p14:cNvContentPartPr/>
              <p14:nvPr/>
            </p14:nvContentPartPr>
            <p14:xfrm>
              <a:off x="2873809" y="1604419"/>
              <a:ext cx="1485000" cy="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11EB9D-27BF-4525-9FBE-F1E0E7EF25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169" y="1595419"/>
                <a:ext cx="15026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E8B7BE-611D-4A82-B098-58606DBE6D55}"/>
                  </a:ext>
                </a:extLst>
              </p14:cNvPr>
              <p14:cNvContentPartPr/>
              <p14:nvPr/>
            </p14:nvContentPartPr>
            <p14:xfrm>
              <a:off x="1463689" y="2178259"/>
              <a:ext cx="393480" cy="4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E8B7BE-611D-4A82-B098-58606DBE6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5049" y="2169259"/>
                <a:ext cx="4111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83E0EB-3380-46A9-8481-932AEF2B0068}"/>
                  </a:ext>
                </a:extLst>
              </p14:cNvPr>
              <p14:cNvContentPartPr/>
              <p14:nvPr/>
            </p14:nvContentPartPr>
            <p14:xfrm>
              <a:off x="1287289" y="2582899"/>
              <a:ext cx="588240" cy="33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83E0EB-3380-46A9-8481-932AEF2B00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8649" y="2574259"/>
                <a:ext cx="605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AF99FF-1871-4349-89F0-8A4E40AA2FB3}"/>
                  </a:ext>
                </a:extLst>
              </p14:cNvPr>
              <p14:cNvContentPartPr/>
              <p14:nvPr/>
            </p14:nvContentPartPr>
            <p14:xfrm>
              <a:off x="1362169" y="2938579"/>
              <a:ext cx="421560" cy="3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AF99FF-1871-4349-89F0-8A4E40AA2F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3169" y="2929939"/>
                <a:ext cx="4392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7CC215-CB42-4A87-885A-8714538930BC}"/>
                  </a:ext>
                </a:extLst>
              </p14:cNvPr>
              <p14:cNvContentPartPr/>
              <p14:nvPr/>
            </p14:nvContentPartPr>
            <p14:xfrm>
              <a:off x="4436929" y="4000939"/>
              <a:ext cx="1077120" cy="3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7CC215-CB42-4A87-885A-8714538930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7929" y="3992299"/>
                <a:ext cx="109476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6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2950</TotalTime>
  <Words>958</Words>
  <Application>Microsoft Office PowerPoint</Application>
  <PresentationFormat>On-screen Show (16:9)</PresentationFormat>
  <Paragraphs>179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Georgia</vt:lpstr>
      <vt:lpstr>Roboto Mono</vt:lpstr>
      <vt:lpstr>Arial</vt:lpstr>
      <vt:lpstr>Calibri</vt:lpstr>
      <vt:lpstr>Calibri Light</vt:lpstr>
      <vt:lpstr>Courier New</vt:lpstr>
      <vt:lpstr>Office Theme</vt:lpstr>
      <vt:lpstr>CSE 12 – Basic Data Structures and Object-Oriented Design Lecture 7</vt:lpstr>
      <vt:lpstr>Announcements</vt:lpstr>
      <vt:lpstr>Topics</vt:lpstr>
      <vt:lpstr>PowerPoint Presentation</vt:lpstr>
      <vt:lpstr>Other Topics</vt:lpstr>
      <vt:lpstr>Queue - Implementation</vt:lpstr>
      <vt:lpstr>Adapter Pattern</vt:lpstr>
      <vt:lpstr>Adapter Pattern</vt:lpstr>
      <vt:lpstr>Adapter Pattern</vt:lpstr>
      <vt:lpstr>Inheritance?</vt:lpstr>
      <vt:lpstr>Inheritance</vt:lpstr>
      <vt:lpstr>Inheritance is not always the right answer</vt:lpstr>
      <vt:lpstr>Adapter Pattern</vt:lpstr>
      <vt:lpstr>Adapter Pattern – Example</vt:lpstr>
      <vt:lpstr>And no one needs to know..</vt:lpstr>
      <vt:lpstr>Stack - Implementation</vt:lpstr>
      <vt:lpstr>Mapping Attributes</vt:lpstr>
      <vt:lpstr>Mapping methods</vt:lpstr>
      <vt:lpstr>Adapter Pattern Summary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145</cp:revision>
  <dcterms:modified xsi:type="dcterms:W3CDTF">2021-01-20T19:39:06Z</dcterms:modified>
</cp:coreProperties>
</file>