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6" r:id="rId5"/>
    <p:sldId id="267" r:id="rId6"/>
    <p:sldId id="268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22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8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next Friday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10am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8?</a:t>
            </a:r>
          </a:p>
          <a:p>
            <a:r>
              <a:rPr lang="en-US" dirty="0" err="1"/>
              <a:t>BFS</a:t>
            </a:r>
            <a:r>
              <a:rPr lang="en-US" dirty="0"/>
              <a:t>/DFS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8?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</a:t>
            </a:r>
            <a:r>
              <a:rPr lang="en-US" dirty="0" err="1"/>
              <a:t>BFS</a:t>
            </a:r>
            <a:r>
              <a:rPr lang="en-US" dirty="0"/>
              <a:t>)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15837A57-BCFD-42F9-9250-85E3829BA7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A7943618-B76F-46A8-B30C-3441D04FB84A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starting square on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 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is not empty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unvisited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neighbors (S, W, N, E):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0010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pic>
        <p:nvPicPr>
          <p:cNvPr id="4" name="Google Shape;62;p13">
            <a:extLst>
              <a:ext uri="{FF2B5EF4-FFF2-40B4-BE49-F238E27FC236}">
                <a16:creationId xmlns:a16="http://schemas.microsoft.com/office/drawing/2014/main" id="{E96F4877-572D-43D9-9FDA-FB97428AFA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40F56E58-7000-449E-98BC-6B53363348E0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starting square on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is not empty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unvisited neighbors (S, W, N, 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8956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2644</TotalTime>
  <Words>235</Words>
  <Application>Microsoft Office PowerPoint</Application>
  <PresentationFormat>On-screen Show (16:9)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Mono</vt:lpstr>
      <vt:lpstr>Arial</vt:lpstr>
      <vt:lpstr>Calibri</vt:lpstr>
      <vt:lpstr>Calibri Light</vt:lpstr>
      <vt:lpstr>Office Theme</vt:lpstr>
      <vt:lpstr>CSE 12 – Basic Data Structures and Object-Oriented Design Lecture 8</vt:lpstr>
      <vt:lpstr>Announcements</vt:lpstr>
      <vt:lpstr>Topics</vt:lpstr>
      <vt:lpstr>Questions on Lecture 8?</vt:lpstr>
      <vt:lpstr>Breadth-First Search (BFS)</vt:lpstr>
      <vt:lpstr>Depth-First Search (DFS)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136</cp:revision>
  <dcterms:modified xsi:type="dcterms:W3CDTF">2021-01-21T20:51:29Z</dcterms:modified>
</cp:coreProperties>
</file>