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1" r:id="rId4"/>
    <p:sldId id="266" r:id="rId5"/>
    <p:sldId id="915" r:id="rId6"/>
    <p:sldId id="913" r:id="rId7"/>
    <p:sldId id="914" r:id="rId8"/>
    <p:sldId id="851" r:id="rId9"/>
    <p:sldId id="852" r:id="rId10"/>
    <p:sldId id="854" r:id="rId11"/>
    <p:sldId id="869" r:id="rId12"/>
    <p:sldId id="873" r:id="rId13"/>
    <p:sldId id="874" r:id="rId14"/>
    <p:sldId id="911" r:id="rId15"/>
    <p:sldId id="875" r:id="rId16"/>
    <p:sldId id="876" r:id="rId17"/>
    <p:sldId id="877" r:id="rId18"/>
    <p:sldId id="878" r:id="rId19"/>
    <p:sldId id="879" r:id="rId20"/>
    <p:sldId id="881" r:id="rId21"/>
    <p:sldId id="882" r:id="rId22"/>
    <p:sldId id="883" r:id="rId23"/>
    <p:sldId id="884" r:id="rId24"/>
    <p:sldId id="885" r:id="rId25"/>
    <p:sldId id="886" r:id="rId26"/>
    <p:sldId id="773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Georgia" panose="02040502050405020303" pitchFamily="18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6036" autoAdjust="0"/>
  </p:normalViewPr>
  <p:slideViewPr>
    <p:cSldViewPr snapToGrid="0">
      <p:cViewPr varScale="1">
        <p:scale>
          <a:sx n="118" d="100"/>
          <a:sy n="118" d="100"/>
        </p:scale>
        <p:origin x="78" y="8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6:07:48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915 4411 172 0,'0'0'8'0,"0"0"1"0,0 0-9 0,0 0 0 0,0 0 0 0,0 0 0 16,0 0 25-16,0 0 3 0</inkml:trace>
  <inkml:trace contextRef="#ctx0" brushRef="#br0" timeOffset="513.79">958 4361 230 0,'0'0'20'0,"0"0"-20"0,0 0 0 0,0 0 0 15,0 0 204-15,0 0 36 0,0 0 7 0,0 0 1 16,0 0-142-16,-3 8-29 0,-2-4-5 0,2 3-2 0,3 5-38 16,0-3-7-16,-5 1-1 0,5-1-1 15,0 8-12-15,0-10-3 0,-3 0 0 0,3 7 0 16,0-5-8-16,-5 8 0 0,5-3 0 0,0-5 0 0,-3 8 0 16,3-3 0-16,0 2 0 0,0 1 0 0,-2-1 0 15,2 1 0-15,0 4 0 0,-6-2 0 0,4 2 0 16,2 2 0-16,0-1 0 15,-6-4 0-15,4 6 8 0,2-1-8 0,0-1 8 0,0-4-8 16,0 8 12-16,-3-5-4 0,3 3 0 0,-5-5 0 0,5 4 8 0,-3-2 2 16,3 3 0-16,0 0 0 0,-5-6-1 0,5 6 0 15,-3 4 0-15,-2-2 0 0,5 2-9 0,0 0-8 16,-3 1 12-16,3-4-12 0,0 4 8 0,0-3-8 16,3-1 0-16,-3 4 0 0,-3-3 10 15,3-1-10-15,0-1 8 0,0 7-8 0,0-8 16 0,0 8-1 0,0-1-1 0,0-4 0 16,3 5-5-16,-3-6-1 0,0 4 0 0,0-3 0 15,5-3-8-15,-5 3 8 0,0-3-8 0,0 1 8 16,0 0-8-16,3-1 0 16,-6 1 0-16,3-1 0 0,0 5 0 0,0-4 0 15,0-1 0-15,0 3 8 0,0-2-8 0,0 2 0 0,0-3 0 0,3-2 0 16,-3-2 0-16,0 2 0 0,5-2 0 0,-5-2 0 16,0 4 8-16,0-5-8 0,0 5 8 15,3-2-8-15,2-2 0 0,-5-1 0 0,0 3 0 0,0 0 0 16,0-3 0-16,0 1 0 0,0-1 0 0,0 3 0 15,0-7 0-15,-5 4 0 0,2-2 0 0,3 3 0 16,-5-1 0-16,2 1 0 0,-2-1 0 0,2-2 0 16,1 3 0-16,-4-1 0 0,6-2 8 0,-2 0-8 15,2-4 0-15,-6-1 0 0,6 5 0 0,-2-7 0 16,2 3 0-16,0-3 0 0,0-7 0 0,0 2 0 16,0-2 0-16,0 0 0 0,0 0 0 0,0 0 0 0,8 7 0 0,-8-7 0 15,0 0-12-15,2 0 12 16,6 5-43-16,0-5-1 0,-5-5 0 0,2 5-715 0</inkml:trace>
  <inkml:trace contextRef="#ctx0" brushRef="#br0" timeOffset="119138.84">905 9698 1994 0,'-16'7'88'0,"11"-7"19"0,-3 7-86 0,0-5-21 0,5 5 0 0,-5-2 0 16,0-3 32-16,0 5 1 0,0-4 1 0,1 4 0 15,1 2-6-15,-2-2-2 0,0 0 0 0,6 0 0 16,-4 3-26-16,-2-3 8 0,1 2-8 0,4 5 0 16,0-4 12-16,-2 4-2 0,2 2-1 0,3-1 0 15,-5 1-21-15,2 0-5 0,3 1-1 0,-2-1 0 16,2 6 4-16,0-4 1 0,0 4 0 0,0-4 0 15,0 3 21-15,2 1 4 0,-2-4 0 0,8-1 1 16,-8 4-13-16,8-2 0 0,-5-3 0 0,5 8-10 16,0-8 10-16,0 6 0 0,-3-1 0 0,8-2-8 15,-2-5 8-15,5 2 0 0,-3 1 0 0,5-3 0 16,-2-3 0-16,-5 4 0 0,5-1 8 0,2-3-8 16,-2 4 8-16,-3-6-8 0,6 3 10 0,-3-3-10 15,2 0 0-15,-7-1 8 0,5 1-8 0,0-2 0 16,-6 2 0-16,1-2 0 0,-1 1 8 0,4-1-8 0,-4 0 0 0,-2 0 0 15,5 0 0-15,1-3 0 0,-4 1 15 0,1-2-3 16,5 1-1-16,-3-1 0 0,0-3 1 0,0 2 0 16,3-4 0-16,3 2 0 0,-9-3-12 0,6-1 12 15,0-4-12-15,3 6 12 0,-6-5-4 0,3 0 0 16,0 0 0-16,-3-2 0 0,3-6 1 0,0 6 0 16,-3-5 0-16,3-3 0 0,0 6-1 0,-6-6-8 15,6-2 12-15,-5 1-4 0,-4-4-8 0,7-1 12 16,-1 4-12-16,-2-4 12 0,-1 1-12 0,1-1 8 0,2 4-8 0,-8-2 8 15,8-3 3-15,-5 8 0 16,-2-8 0-16,2 8 0 0,0-8-11 0,-1 1 0 16,1-1-10-16,-5 6 10 0,5-6 0 0,-5 1 0 15,2-1 0-15,3 0 0 0,-5 3 0 0,-3-2 0 0,0-1 12 16,2 5-12-16,-2-2 12 0,0-2-12 16,-2 6 12-16,-1-6-12 0,-2 6 8 0,2-6-8 0,-5 6 0 0,0 1 0 15,0-8 0-15,-2 10 0 0,-1-5 8 0,3 3-8 16,-3 0 0-16,-4-6 0 0,4 8 0 15,-5-2 0-15,0 4 11 0,3-2-11 0,2 0 10 0,-10 4-10 16,3-4 9-16,-1 5-9 0,-2-1 8 0,3 3-8 16,-1-2 8-16,0 2-8 0,-2 2 0 0,3-2 8 15,-3 5-8-15,2-5 0 0,-7 7 9 0,7 0-9 16,-7 0 0-16,7 0 0 0,-5 4 0 16,3-1 8-16,3-1-8 0,-1 5 8 0,-5 0-8 0,3 3 8 15,3-3-8-15,-6 5 8 0,3-3-8 0,-3 0 8 16,5 1-8-16,1 4 0 0,-1 0 0 0,1-2 0 15,-1 2 0-15,1 2 0 0,2-4 0 0,0 0-8 16,3 2 8-16,0 0 0 0,2-2 8 0,3 0-8 0,5-1 0 16,-5-4 0-16,6 3 0 0,-4 4 0 0,4-5 0 15,2 3 0-15,0 0 0 0,0-5 0 0,0 2 0 16,2 5 0-16,6-4 0 0,-2 2-8 0,-4-3 8 0,6 0 0 16,0-2 0-16,-2 3-8 15,7-3-19-15,-3-2-3 0,1-1-1 0,-1 1 0 16,4-3-116-16,-4-4-23 0,1-3-5 0</inkml:trace>
  <inkml:trace contextRef="#ctx0" brushRef="#br0" timeOffset="122892.16">7795 5756 1566 0,'0'0'34'0,"0"0"7"0,0 0 2 0,0 0 1 0,0 0-35 0,0 0-9 0,0 0 0 0,0 0 0 16,0 0 37-16,0 0 6 0,0 0 1 0,0 0 0 15,8 0-15-15,-8 0-2 0,0 0-1 0,0 0 0 0,5 0-14 0,-5 0-2 16,0 0-1-16,0 0 0 0,8 0-9 0,-3 2 12 16,-5-2-12-16,0 0 12 0,5 5 8 0,3-2 1 15,0-3 1-15,0 0 0 16,0 0 6-16,0 0 0 0,5 0 1 0,-2 0 0 15,-1 0-7-15,1 0-2 0,2-3 0 0,-2 3 0 0,2 0-5 0,0-5-2 16,-2 5 0-16,2 0 0 0,0 0-5 0,1 0 0 16,-4-2-8-16,3 2 12 15,3 0-12-15,0 2 8 0,0-2-8 0,0 0 0 0,2 0 16 0,1 0-2 16,-3-2-1-16,-3 2 0 0,-2 0-13 0,5 0-12 16,-3 2 3-16,3-2 0 0,-3 0 21 0,0 0 4 15,6 0 0-15,-4 0 1 0,-1 0-5 0,-1 0 0 16,0 0-1-16,3 0 0 0,-3 5 9 0,-2-5 1 15,2 0 1-15,-2 3 0 0,2-3-13 16,-3 0-9-16,1 0 12 0,2 4-12 0,1-4 14 0,-1 3-4 16,-3-3-1-16,1 0 0 0,2 0-1 0,0 0-8 0,-2 0 12 0,-3 0-4 15,0 0 0-15,0 0 0 16,5 0 0-16,0 0 0 0,-5 0-8 0,3 4 0 0,2-4 0 0,-2 0 0 16,-1 0 0-16,1 0 0 0,2 0 0 0,0 0 0 15,-2 0 0-15,2 0 0 0,-2 0 0 16,2-4 8-16,-3 4-8 0,1 0 8 0,0 0-8 15,-1 0 8-15,-2-3 4 0,0-1 0 0,0 4 0 0,0 0 0 16,-8 0-4-16,10 0-8 0,-2 0 12 0,0 0-4 16,-2 0-8-16,-1 0 8 0,3 0-8 0,-3 0 8 15,0 0-8-15,-5 0 0 0,6 0 0 0,-1-3 8 16,3 3-8-16,-3 0 0 0,1 0 0 0,-1 0 0 16,-5 0 0-16,8-5 0 0,-3 3 0 0,0 2 0 0,3-2 0 0,-2-3 0 15,-1 5 0-15,-2-2 0 16,4-3-65-16,-1 5-12 0,-1-2-3 0,0-1-1004 15</inkml:trace>
  <inkml:trace contextRef="#ctx0" brushRef="#br0" timeOffset="125538.03">9141 4886 288 0,'0'0'25'0,"-5"-2"-25"16,0-3 0-16,2 5 0 0,-5-2 300 0,3-3 56 15,0 5 10-15,-1-3 2 0,-2-4-253 16,3 7-51-16,0-7-11 0,0 7-1 0,-3-2-24 16,0-3-4-16,0 3 0 0,0-5-1 0,0 5-8 0,0-3-2 15,-3 2 0-15,1-1 0 0,2 1-13 0,-3 3 0 16,-2 0 8-16,2 0-8 0,-2 0 0 0,0 3 0 15,0 1 0-15,-3-1 0 0,3 4 0 0,-1 7 0 16,1-5-8-16,0 1 8 16,0 4 0-16,2-5-8 0,3 5 8 0,0-4 0 0,0 6-10 0,0-2 10 15,6-4-8-15,-1 2 8 0,0-1 0 0,1-4-10 16,4 0 10-16,1 1 0 0,2 1-11 0,-2-4 11 16,5-3-10-16,-3 0 10 0,6-2 0 0,-3 0-9 15,-3 0 9-15,6-2 0 0,-1-5 0 0,1 0 0 0,-3 5 0 16,2-6 0-16,1-1 0 0,-1 2 0 15,4 0 0-15,-4-2 0 0,-2 1 0 16,3 1 0-16,-3 0 0 0,0 5 8 0,-3-3-8 0,3 3 0 0,-3 0 0 0,0-3 0 16,-2 5 0-16,-3 0 8 0,5 5-8 0,-5-5 8 15,0 4 2-15,6 3 1 0,-4-2 0 0,1 2 0 16,-3-2 0-16,0 7 0 0,3-5 0 0,-1-3 0 16,4 3-11-16,-4 0 0 0,1 1 0 0,0-6 0 15,2 5 15-15,-3-2 1 0,-2-5 0 0,8 2 0 0,-2 0-16 16,2 3 0-16,0-5 0 0,0-5 0 15,-1 3-39-15,7-5-10 16,-1 0-3-16,0-3 0 0,-2-4-153 0,5 3-31 0</inkml:trace>
  <inkml:trace contextRef="#ctx0" brushRef="#br0" timeOffset="125765.45">9364 4674 1263 0,'10'-16'56'0,"-5"6"12"0,1 3-55 0,-1-2-13 0,-2 0 0 0,-1 1 0 0,1 4 121 0,0-6 22 15,-6 3 4-15,3 5 1 0,-3-3-52 0,-2 5-9 16,0 0-3-16,-3 0 0 0,3 5-27 0,-3-3-5 15,-3 3-2-15,3 2 0 0,0 2-22 0,-2 1-5 16,-1 6-1-16,3 1 0 0,0 4-14 0,-2-2-8 16,-1 4 10-16,3 1-10 0,0 6 0 0,0 3 0 15,3-4 0-15,0 1 0 0,-3-4 0 0,2 0 0 0,4 2 0 16,-1-4 0 0,0-1-25-16,3-4-2 0,0 4 0 0,3-6 0 15,0 4-53-15,-1-9-10 0,4 2-2 0,-1-7-1 16,0 0-86-16,3-5-17 0,3-4-3 15,-1-3-253-15,1-4-52 0</inkml:trace>
  <inkml:trace contextRef="#ctx0" brushRef="#br0" timeOffset="127216.79">9414 4926 1674 0,'0'0'36'0,"0"0"8"0,0 0 2 0,0 0 2 0,0 0-39 0,0 0-9 16,3-7 0-16,-3 7 0 0,0 0 94 0,0 0 17 0,0 0 3 0,0 0 1 16,0 0-51-16,0 0-11 0,-3 7-1 0,0 0-1 15,3 0-27-15,-2 2-4 0,-1 1-2 0,0 2 0 16,1-3-18-16,2 0 0 0,0 1 8 0,0 4-8 15,0-5 0-15,0-2 0 0,0 5 0 0,2-7 0 16,4 2-20-16,-4-2-2 0,-2-5 0 0,0 0 0 16,8 0-21-16,3 0-4 0,-3-5-1 0,2 5 0 15,1-7 28-15,-1-3 6 0,1 3 1 0,-3 5 0 0,3-7 13 0,-4 2 0 16,1 0 0 0,0-1 0-16,-2 6 8 0,2-3-8 0,-3 3 0 0,-5 2 0 0,5 0 33 0,0 0 3 15,-5 0 1-15,6 2 0 0,-1-2-4 0,-2 7-1 16,2-4 0-16,-2 4 0 0,2-2-24 0,-5-5-8 15,0 0 0-15,3 2 0 0,-1 5 0 0,-2-7 0 16,3 7 8-16,-3-7-8 0,0 0 0 0,5 0 0 0,0 0 0 16,1 0 0-16,-1-5 0 15,-2 3 0-15,2 0 0 0,0-3 0 16,1-2 0-16,-1 0 0 0,0 2 0 0,0-7 0 0,1 8 0 0,-1-8 0 16,-2 5 0-16,2-3 0 0,0 1 8 0,-2 0-8 0,0-3 0 0,-1 5 0 15,1-3 8-15,-3 3-8 0,2 5 0 0,-2-5 0 16,0 5 0-16,0 2 0 15,3-5 0-15,-3 5 0 0,0 0-14 0,0 0-3 0,5 5-1 0,-2-3 0 32,2 5-16-32,1-5-3 0,2 5-1 0,0-2 0 15,2 0-16-15,3 2-3 0,1-2-1 0,1-3 0 16,-1-2 2-16,2 5 0 0,-1-3 0 0,1-2 0 0,0-2 37 0,3-3 8 0,-3 3 2 0,2-3 0 16,-2 3 9-16,0-6 16 0,-3 1-4 0,0 5-1 15,1-3 35-15,-4 1 7 0,1-1 2 0,-1-2 0 0,-4 0 5 16,1-3 0-16,-4 8 1 0,2-3 0 15,-5 5-23-15,0 0-5 0,0-7-1 0,0 7 0 16,0 0-16-16,-5-2-3 0,0 2-1 0,0 0 0 0,-3 0-12 16,0 2 0-16,0 3 0 0,0-3 0 15,-3 5 0-15,3 0 0 0,3 1 0 0,-3-1 0 16,3 0 0-16,-1-3 0 0,-1 3 0 0,4 0 0 0,0 1 0 0,1-1-8 16,2 0 8-16,0-3 0 0,0-4 0 15,5 5 0-15,-5-5-8 0,5 2 8 0,3 3 0 16,-3-3 0-16,3-2 0 0,0 0 0 0,0-2-11 0,0-3 11 15,0 3-10-15,3-3 10 0,-3 1-17 0,0-3 2 16,2 2 1-16,-2-2 0 0,0 4 2 16,0 1 0-16,-3-3 0 0,1 5 0 0,-1-2 12 0,-5 2 0 15,0 0 0-15,8 0 0 0,-8 0 0 0,2 2 0 16,1 5 0-16,2-4 0 0,-5-3 23 0,0 7-3 0,3 0 0 0,-3-2 0 16,3-1-2-16,-3 3-1 0,2 0 0 0,-2-7 0 15,0 0-17-15,0 0 0 16,6 7 0-16,-4-4 0 0,-2-3 0 0,3 0 0 0,-3 0-15 0,5 0 5 31,0 0-16-31,1 0-3 0,-1-3-1 0,3 1 0 0,-3-3 14 0,6 3 4 0,-3-3 0 16,0-2 0-16,0 5 12 0,0-5 0 0,-3 5 0 0,5-3-9 15,-2 3 9-15,-2-3 0 0,-1 5 0 0,0-3 0 16,3 3 0-16,-5 0 0 0,-3 0 0 16,0 0 0-16,3 0 0 0,2 8 11 0,-5-8-11 0,5 2 12 15,0-2-12-15,1 7 10 0,-4-7-10 0,4 0 10 16,-6 0-10-16,5 5 0 0,3-5 0 0,-3-5 0 15,0 5-18-15,3-2 1 0,0-3 0 0,0 3 0 16,3-6-56-16,-1 1-11 16,-2 0-3-16,3 3 0 0,2-8 23 0,-5 5 5 0,3-3 1 0,-1 3 0 15,-2 0 22-15,0 3 4 0,-3-1 0 0,1-2 1 0,-6 7 52 0,0 0 11 16,0 0 1-16,0 0 1 0,0 0 36 0,0 0 7 16,0 0 2-16,5 7 0 0,-2 2-15 15,-6 3-4-15,3 0 0 0,-3 0 0 0,-5-1-32 16,3 3-8-16,-3 3 0 0,-2-3-1 0,-4 5-19 15,4-5 0-15,-6 2 0 0,3 6 0 0,-3-4 0 0,-3 4 0 16,1-4 0-16,2 4 0 0,3-6 0 16,-1-2 0-16,1 3 0 0,0-3 0 0,2-3 0 15,1-3 0-15,-1 1 0 0,1-2 0 0,2 0 0 0,0-5 0 0,2 3 9 16,6-5-9-16,0 0 26 0,0 0-1 16,0 0 0-16,0-5 0 0,0 1-17 0,8-1-8 0,0-4 0 0,3-1 8 15,2-2-8-15,0 3 0 0,3-5 0 16,3-3 0-16,5 1-11 0,-1 7-4 0,4-8-1 15,-1 1 0-15,1-1 16 0,-1-2 0 16,1 3 0-16,-1-1 0 0,1 1 0 0,-1-3 0 0,1 0 0 0,-1 3 0 16,-2-1 8-16,-3-1 7 0,0 1 1 0,0 3 1 15,-5 0-17-15,0 4-9 0,-3-4 1 0,-2 7 0 16,-6 3 28-16,-2-1 5 0,2-2 2 0,-5 7 0 16,-8 5 2-16,0-3 1 0,0-2 0 0,-2 9 0 15,-1-2-21-15,-2 0-9 0,2 3 8 0,1 2-8 16,-1-1 12-16,-2 1-4 0,0 0 0 0,2-5 0 15,1 7-8-15,2-5 0 0,0 1 0 16,0-3 0-16,5 2 0 0,-2-2 0 0,2-2-10 0,3-5 10 16,-3 7 8-16,3-7 7 0,3 5 1 0,0 2 1 15,2-2-1-15,0-3 0 0,1 5 0 0,-1-5 0 16,3 5-2-16,2 0-1 0,1-4 0 0,0 2 0 16,-1-3-13-16,1 3-10 0,2-3 2 0,0-2 0 0,3 0 16 15,-3 5 3-15,-2-3 1 0,0-2 0 16,-1 2-12-16,-2-2 0 0,-8 0 0 0,5 0 0 0,-5 0 0 0,0 0 0 15,0 0 0-15,-2 7 8 0,-6-2-8 0,0-3 0 16,-3 8 0-16,1-5 0 0,-4 2-22 0,1 2 0 16,-3-2 0-16,-2 0 0 15,2-2-18-15,0 2-3 0,0 0-1 0,0-2 0 16,3-1-29-16,0 3-7 0,2-7 0 0,1 7-583 0,-1-2-116 16</inkml:trace>
  <inkml:trace contextRef="#ctx0" brushRef="#br0" timeOffset="127679.53">11250 5065 2588 0,'0'0'57'0,"0"0"12"0,0 0 3 0,5-5 0 0,1 5-58 0,2 0-14 0,-3-7 0 0,5 0 0 0,-2 2 13 0,3-7 0 15,-3 3 0-15,3-5 0 0,2-3-13 0,0-1-12 16,0-6 3-16,3-4 0 16,0 4-45-16,0-9-9 0,-6 3-1 0,1-5-1 15,2-1-11-15,-2 1-1 0,-1-3-1 16,1 8 0-16,0-3 49 0,-3 2 9 0,-1 8 3 0,-1-1 0 0,-4 1 17 15,1 4 0-15,0-2 0 0,-3 9 0 0,-3 0 52 0,0 3 8 16,1 6 2-16,2-1 0 0,-6-3-19 0,4 7-4 16,-6 0-1-16,3 4 0 0,-1-1-10 0,-2 9-3 15,0-1 0-15,3 3 0 0,0 3-25 0,0 9-17 16,-1-5 2-16,-2 5 1 0,-2 4 14 0,2 3-11 16,2 7 11-16,1-2-10 0,0 2 10 0,5-7-12 15,0 4 12-15,0-4-12 0,5-2 12 0,-2-5 0 16,5-3 0-16,-3 1-8 0,0-10 8 0,3 2 0 15,3-1 0-15,-1-6 0 0,1-2-9 0,0-5 0 0,-1 3 0 16,3-10 0 0,-2 1-100-16,0-8-20 0,-1 2-4 0</inkml:trace>
  <inkml:trace contextRef="#ctx0" brushRef="#br0" timeOffset="128092.69">11327 4679 2314 0,'0'0'51'0,"-5"2"10"0,2-2 3 0,3 0 1 0,0 0-52 0,0 0-13 0,0 0 0 0,0 0 0 16,0 0 64-16,8 0 9 0,2 5 3 0,4-3 0 16,-1-2-40-16,5 0-7 0,1 0-1 0,-3-2-1 0,2-3-11 0,3-2-3 15,1 5 0-15,1-5 0 16,1-3-22-16,0 1-5 0,0-3-1 0,-3 3 0 16,0-5-22-16,-2 9-5 0,-3-7-1 0,-1 5 0 15,1-2-1-15,0 2 0 0,-5 4 0 0,2-4 0 16,0 7 24-16,-2 0 4 0,-3-2 0 0,0 2 1 0,0 2 15 15,-6 5 0-15,6-4 0 0,-2 9 0 16,-4-8 0-16,1 8 0 0,2 0 9 0,-5-5-9 16,3 9 10-16,-3-2-10 0,0 3 10 0,-3-1-10 0,3 1 12 0,-3 2-4 15,1-1-8-15,-1-1 12 0,1-3-12 0,-1 0 0 16,-2-2 0-16,2 0 0 0,0-3-11 0,3-2 2 16,-2-2 0-16,2-5 0 0,0 0-9 0,0 0-2 15,0 0 0-15,0 0 0 0,2-3 20 0,6 1 0 0,-2-10 0 0,-1 8 0 16,0-8-24-16,6 5 1 0,-3-5 1 0,0-2 0 15,5-3 22-15,-5 3 0 16,0-2-9-16,2 2 9 0,-2-3 0 0,3 8-8 16,-3-5 8-16,0 4 0 0,2 1 0 0,-2 0 0 0,0 2 0 0,0-1 0 15,-5 4-10-15,2-6 10 0,0 3-8 0,1 5 8 32,-4-3-176-32,-2 5-29 0,0 0-7 0,0 0 0 0</inkml:trace>
  <inkml:trace contextRef="#ctx0" brushRef="#br0" timeOffset="128788.07">11962 4745 288 0,'0'0'12'0,"0"0"4"15,0 0-16-15,5 0 0 0,-5 0 0 0,8-3 0 0,-3-4 253 16,1 5 48-16,2-3 10 0,-3-2 1 0,0 5-200 0,-2-5-40 16,2 0-8-16,0 4-1 0,1-4-15 0,-1 0-4 31,-2 5 0-31,-1-3 0 0,1 3-18 0,0-3-4 0,-3 3-1 0,0 2 0 15,0 0 24-15,0 0 5 0,0 0 1 0,0 0 0 0,2 2-18 16,3 5-3-16,-2 0-1 0,-3 3 0 0,3 2-1 0,-1-1-1 16,1 1 0-16,0 0 0 0,-1 2-27 15,1 0 0-15,0-2 0 0,-1 2 0 0,4-5 0 16,-4 3 0-16,4-7 0 0,-1 2 0 0,0-2 0 0,0-3 0 16,3-4-14-16,0-3 5 0,0 2 9 0,0-4 0 0,5 0 10 15,1-2-10-15,-1-5 0 0,0 2 8 16,3-2-8-16,-5-2 0 0,-1-1 11 0,1 1-1 15,-1-3 0-15,1 2 0 0,-3 6-10 0,0-1 0 0,0 2 0 16,-3-4 0-16,0 10 0 0,1-1 0 0,-4-2 11 0,-2 7-11 16,0 0 0-16,0 0 0 0,0 0 0 15,0 0 0-15,0 0 11 0,0 0-11 0,0 7 12 0,3 0-12 16,-1 0 15-16,-2 2-4 0,0 1-1 0,3 4 0 16,0 0-10-16,-1-2 0 0,1 2 0 0,2 2 0 15,3-6 0-15,3 2 0 0,2-3 0 0,0-2 0 16,1 0 0-16,-1-5 0 0,3-2 0 0,-3 0 0 15,3 0 0-15,-3 0 10 0,3-7-10 0,0 5 10 16,0-5-10-16,0-2 8 0,2-6-8 0,3 1 8 16,3 5-8-16,-5-5-9 0,2 2 9 0,0 0-13 15,-5-4 13-15,0 4 0 0,-3 0 0 0,-3 1 0 16,1-1 29-16,-6 0 3 0,-2 0 0 0,0 3 0 16,-6-1-32-16,0 3 0 0,-5-2 0 0,-2 2 0 0,-3 0 11 0,-3 0-11 15,0 7 12-15,-5-3-12 0,-1-1 0 16,1 8-16-16,3-1 2 0,-1 4 0 0,3 0 14 15,1 0 10-15,1 2-2 0,-2 1 0 0,6 6-8 0,-3-2 0 16,2 0 0-16,3 3 0 0,3-1 0 0,-1 1 0 16,6-1 0-16,0 1 0 0,3 4 0 0,2-2 0 15,3 2 0-15,0-5 0 0,3 1 12 0,-1-1 0 16,4-2 0-16,4 1 0 0,1-6 4 0,2 0 0 16,8-2 1-16,-3 0 0 0,1-4-1 0,2 2-1 0,0-3 0 15,0-2 0-15,-2-2 4 0,-3-3 1 0,-1 2 0 0,1-4 0 16,-3 0-20-16,0 0 0 15,-2 3 0-15,-3-8 0 16,0 5-36-16,0 2-12 0,-6 0-1 0,-2-2-727 0,-3 5-144 0</inkml:trace>
  <inkml:trace contextRef="#ctx0" brushRef="#br0" timeOffset="152935.94">15301 5312 1670 0,'0'0'74'0,"0"0"15"0,0 0-71 0,0 0-18 0,-3-5 0 0,3 3 0 15,0 2 168-15,0 0 31 0,0-7 5 0,6 4 2 16,-4-2-148-16,3-2-30 0,1 5-5 0,-1 2-2 16,0-2-21-16,1 4 0 0,-1-2 0 0,3 2 0 0,0 5 0 0,2 1 0 15,-2-1 0-15,3 2 0 16,-1 5 0-16,1 3-15 0,2-1 3 0,-2 5 0 15,2 3 2-15,-2 4 1 0,-1 2 0 0,-2 1 0 16,3 2-4-16,-3 2-1 0,2 1 0 16,4-4 0-16,-4 6 14 0,3 2 16 0,-2-2-3 0,0 2-1 15,-1 0-12-15,-2 0 0 0,0 0 0 16,0 0 0-16,-3 0 0 0,0 0 0 0,-2-3 0 0,0 1 0 16,-3-3 0-16,0 5 0 0,-3 0 0 0,-2 2 0 0,0-2 0 15,-6-4 0-15,0 4 8 0,-2-3-8 0,0-4 0 0,0 0 8 16,-3 2-8-16,3-2 0 0,-3 0 11 0,0 0-11 15,3-2 12-15,-1 2-12 0,-1-10 0 0,1 5 0 16,4-2-12-16,-4-5 3 16,7-4-79-16,-4-1-16 0,3-1-4 0,3-4-857 15</inkml:trace>
  <inkml:trace contextRef="#ctx0" brushRef="#br0" timeOffset="153437.09">16126 5646 2458 0,'0'0'54'0,"0"0"11"0,-5 4 3 0,2-1 1 0,-2-1-55 0,2-2-14 0,-2 7 0 0,3-7 0 0,-1 7 20 16,0 0 2-16,-2-4 0 0,0 4 0 0,-1 2-22 0,1-2 0 15,-3 0 0-15,0 2 8 0,0 6-21 0,-2-6-4 16,4-2-1-16,-2 2 0 16,1 6-27-1,1-6-6-15,1 3-1 0,0 0 0 0,2 2 24 0,-2-5 5 0,5 5 1 0,-3-4 0 0,3 4 22 0,3-5 0 16,-3 5 0-16,5-4 0 15,0-3 15-15,1 7 4 0,-1-5 1 0,5 5 0 0,1-4 28 0,5-1 7 16,-3-2 1 0,3 0 0-16,3 0-29 0,4 0-6 15,1 0-1-15,5-4 0 0,3-1-8 0,-6-2-1 0,1 0-1 0,-1 0 0 0,4 0-10 16,-1 0 0-16,-6 0 0 0,1-2 8 0,0-1-8 0,0-1 0 16,0 4 0-16,-6-7 0 0,3 7 0 0,-2-7 0 0,-1 7 0 15,1-3 0-15,-6-4 0 0,3 7 0 0,0-2 0 0,-3-3 0 16,-5 5 8-16,-3 0 0 0,6-2 0 0,-6 2 0 31,-5 0-32-31,0 0-6 0,0 0-2 0,0 0 0 16,0-5-159-16,-5 0-32 0,0-2-6 0,-3 3-2 0</inkml:trace>
  <inkml:trace contextRef="#ctx0" brushRef="#br0" timeOffset="153624.35">16526 5660 345 0,'0'0'31'0,"0"0"-31"0,0 0 0 0,0 0 0 0,0 0 372 0,0 0 69 15,0 0 14-15,0 0 2 16,0 0-285-16,0 0-58 0,0 0-11 0,0 2-3 0,-3 5-47 0,3 3-9 16,-5 6-3-16,2 3 0 0,-2 0-20 0,2 6-4 15,-5 6-1-15,3 9 0 0,-5 0-16 0,2 5 0 16,0 2 0-16,0 0 0 16,-8 2 0-16,5-2-9 0,1 3 9 0,-4 1 0 15,1-1-50-15,0 4-5 0,5-5-1 0,3-2-1017 16</inkml:trace>
  <inkml:trace contextRef="#ctx0" brushRef="#br0" timeOffset="154235.7">17817 3129 2070 0,'16'-2'92'0,"-8"-3"18"0,8 5-88 0,0-2-22 16,5 2 0-16,3-5 0 0,5 5 65 0,5-2 9 0,-2-1 2 0,2-1 0 16,1 4-55-16,-1 0-10 0,3-7-3 0,0 7 0 15,0-8 0-15,0 6 0 0,3-5 0 0,-3 5 0 16,0-3-28 0,-3-2-5-16,-2 2-2 0,-5-2 0 0,-4 2-133 0,-1-2-26 0,-4 5-6 15</inkml:trace>
  <inkml:trace contextRef="#ctx0" brushRef="#br0" timeOffset="154755.18">17571 3541 1785 0,'0'0'159'0,"0"0"-127"0,0 0-32 0,0 0 0 0,13 0 127 0,3 0 19 16,3-3 4-16,-1-1 1 0,3 4-86 0,3-7-17 15,0 4-3-15,5-4-1 0,3 5-28 0,-3-3-7 16,3-2-1-16,-1 2 0 0,-2 1-8 0,1 4 0 16,-1-3 0-16,-3 3 0 15,-5 0-36-15,0 0-10 16,-5 3-2-16,-2 1 0 0,-4 1-25 0,-2 2-6 0,0 7-1 16,-5-4 0-16,-1 4 23 0,-4-5 4 0,-1 12 1 0,-2-4 0 0,-3 2 40 15,-5 2 12-15,-1-2 0 0,-2 4 0 16,-2 1 0-16,-1-3 0 0,4 2 14 0,-1-4-4 0,-3 2 2 0,1-2 1 0,-1 5 0 0,1-3 0 15,2 2 7-15,0-6 2 16,3 4 0-16,5-5 0 0,0-4-22 0,0 2-10 16,3-4 1-16,-1 4 0 0,6 0 23 0,0-2 5 15,3-1 1-15,2-1 0 0,3-3 18 16,5 0 4-16,1 0 1 0,1-2 0 0,4 2 2 0,2-3 1 0,3-1 0 16,5 4 0-16,0-5-4 0,0 3-1 0,0-3 0 0,3-2 0 15,-3 5-6-15,0 0-2 16,3-10 0-16,0 0 0 0,5 5-8 0,-3 0-1 0,3 0-1 0,-2 0 0 15,2 0-5-15,-3 0-1 0,-5-2 0 0,3-3 0 0,-8 5-17 0,0-2 0 16,-1-3 0-16,-1 3 0 16,-1-1 0-16,-3-1 0 0,-2-3 8 0,-3 7-8 15,-5-3 0-15,3 1 0 0,-6-3 8 0,-2 3-8 16,-3-3 0-16,-3-2 0 0,1-2 0 0,-1-5 0 16,-5 4-74-16,3 1-12 0,-3-8-2 0,0 1-1 15,3-5-127-15,-3 2-24 16</inkml:trace>
  <inkml:trace contextRef="#ctx0" brushRef="#br0" timeOffset="155373.04">17769 4702 2282 0,'0'0'50'0,"-5"-4"10"16,2 1 3-16,1 1 1 0,-3 2-51 0,5 0-13 0,0 0 0 0,0 0 0 0,0 0 54 0,2-5 8 16,-2-2 2-16,5 0 0 0,1 5-49 0,-1 0-15 15,3-3 8-15,0-2-8 0,3 4 0 0,2-4 0 16,0 5 0-16,0-3 0 0,0-2 0 0,3 7 0 16,-2-2 0-16,-4 0 0 0,1-3 0 0,-1 5 0 0,-2 0 0 15,-2 0 0-15,-1 0 0 0,-5 0 0 0,0 0 0 16,2 9 0-16,-2-2 0 0,0 0 0 15,-2 8 0-15,2-4 0 0,0 3 0 0,0 3 0 16,0-1 0-16,0-2 0 0,-3 8 0 0,1-4 0 16,4 4 0-16,-2-4 0 15,0 4-12-15,-2-6 3 0,2 0 1 0,2-1 0 0,-2-4 8 0,3 3 0 16,2-4 0-16,0-3-8 0,1 0 8 0,2 0 0 0,-3-5 0 0,0 3 0 31,3-5-32-31,0-5-4 0,3 5 0 0,-3-2-1 0,2-5-174 0,1 0-34 0,7-12-7 16,-4-2-2-16</inkml:trace>
  <inkml:trace contextRef="#ctx0" brushRef="#br0" timeOffset="155552.4">18098 4371 2304 0,'0'0'102'0,"0"0"21"0,-6 0-99 0,6 0-24 15,0 0 0-15,0 0 0 0,0 0 66 0,0 0 8 16,0 0 2-16,-2 2 0 0,2-2-62 0,0 0-14 15,0 0 0-15,0 0 0 16,0 7-44-16,2 0-8 0,4-2-3 0,-6-5-674 16,5 2-135-16</inkml:trace>
  <inkml:trace contextRef="#ctx0" brushRef="#br0" timeOffset="156303.54">18711 4578 2127 0,'3'7'47'0,"-6"0"9"0,3 0 3 0,-2 5 1 0,2 0-48 0,0 4-12 0,2 3 0 0,-2 4 0 16,3-6 0-16,0 6 12 0,-1 1-12 0,1-1 12 15,0 1-12-15,2-8 0 0,0 5 0 0,3-4 0 16,3-3-9-16,2-2 9 0,-3 0-12 0,1-3 12 15,5-7-18-15,0 3 3 0,0-5 1 0,-3-5 0 16,3 3 14-16,-3-5-9 0,0-7 9 0,0 4-8 16,-2-4 27-16,2-2 5 0,-2-1 2 0,-3 1 0 15,2-3 38-15,-2 0 8 0,0 0 2 32,-5-2 0-32,2 5-19 0,-5-3-4 0,0-2-1 0,-5 4 0 0,2 3-13 15,-5-2-2-15,0-1-1 0,0 8 0 0,1-5-34 0,-1 4-11 16,-3-4 0-16,0 5 0 0,1 0-8 0,-1-3-1 0,3 2-1 15,-2 8 0-15,2-5-23 16,0 0-4-16,-3 5 0 0,3-3-1 16,0 2-102-16,3-1-20 0,-5-1-4 0,2-2-727 0</inkml:trace>
  <inkml:trace contextRef="#ctx0" brushRef="#br0" timeOffset="156976.88">18275 2221 2106 0,'0'0'46'0,"0"0"10"0,0-9 1 16,0 9 3-16,0 0-48 0,0 0-12 0,5-2 0 0,-5 2 0 15,8 0 32-15,-3 2 4 0,3 7 0 0,0-4 1 0,-3 2-21 0,1 5-5 16,-1 0-1-16,-2 4 0 0,-3-4-10 0,2 7 0 0,1-3 0 15,-3 1 0-15,0-1 0 0,0 0 0 16,-3-1 0-16,3-4 0 0,0 3-8 0,0-4-1 16,-2 2 0-16,2-5 0 0,0-7-8 0,0 0-2 0,0 0 0 0,0 0 0 15,0 0 19-15,0 0 0 16,5-5 0-16,-2 3 0 0,-1-5-12 0,4-1 0 0,2-1 1 0,-1-3 0 16,-1 3 21-16,4 0 4 0,-2-6 1 0,3 4 0 15,-1-3-23-15,1-3-5 16,0 5-1-16,-3 1 0 0,-1-1 22 0,1 2 5 0,0 8 1 0,-2-5 0 15,2 0 5-15,0 0 1 0,-8 7 0 0,0 0 0 16,7 0-6-16,-7 0-1 0,6 0 0 0,2 12 0 16,-3-3-4-16,3 0-1 0,-5 8 0 0,2-1 0 15,0 1-8-15,-2 2 0 16,2-1 0-16,-2 4 0 0,2-4 0 0,0 4-14 0,1-6 3 16,-1 1-674-16,0 1-135 0</inkml:trace>
  <inkml:trace contextRef="#ctx0" brushRef="#br0" timeOffset="157146.35">18711 2433 1728 0,'8'-9'76'0,"-5"1"16"0,2 1-73 0,1 5-19 15,-1-10 0-15,0 8 0 0,6-3 131 0,-1-5 22 16,3 7 5-16,3-2 1 0,-2-2-116 0,1 2-23 16,1 0-5-16,-2 2-1 0,-1 0-14 0,0 0 0 15,-2 5 0-15,-1-2 0 0,3 2-13 0,-2-5 1 16,2 5 0-16,-2-2-676 15,-1-3-134-15</inkml:trace>
  <inkml:trace contextRef="#ctx0" brushRef="#br0" timeOffset="157324.64">19196 2141 1555 0,'0'0'138'0,"0"-2"-110"0,0-3-28 0,0 5 0 15,0 0 140-15,0 0 22 0,0 0 5 0,0 0 1 16,-3 5-91-16,0 4-17 0,-2 5-4 0,0 1-1 15,-3 3-39-15,0 8-7 0,0-2-1 0,-3 6-8 16,3 8 0-16,0 0 0 0,-2 2 0 0,2 0-9 31,-3 2-62-31,1-2-12 0,-1 5-2 0,3-3-1 0</inkml:trace>
  <inkml:trace contextRef="#ctx0" brushRef="#br0" timeOffset="158029.98">18248 4618 1728 0,'0'0'153'0,"0"0"-122"15,-2 0-31-15,2 0 0 0,0 0 157 0,0 0 26 0,0 0 5 0,0 0 0 16,0 0-118-16,5 0-24 16,6 0-5-16,-4 0-1 0,4 5-25 0,0-5-6 0,5-5-1 0,-3 5 0 15,3 0-8-15,0 0 0 0,2 0 0 0,-2 0 0 31,5 0-68-31,-2-3-10 0,-4-1-2 0,1 4-984 0</inkml:trace>
  <inkml:trace contextRef="#ctx0" brushRef="#br0" timeOffset="158206.89">18317 4782 2790 0,'0'0'61'0,"0"0"13"0,0 0 2 0,5 0 3 0,3 0-63 0,3-2-16 0,5 2 0 0,0-5 0 0,2 5 12 0,1-7 0 16,5 7 0-16,-3-7 0 0,3 5-12 0,-1-5-16 16,4 0 3-16,2 0-819 15,0-3-164-15</inkml:trace>
  <inkml:trace contextRef="#ctx0" brushRef="#br0" timeOffset="158922.21">19992 3073 2023 0,'0'0'89'0,"0"0"19"0,0 0-86 0,0 0-22 0,0 0 0 0,3-5 0 16,5-4 88-16,2 6 14 0,1 3 2 0,2-7 1 16,3 0-65-16,0 7-12 0,2-7-4 0,1 7 0 15,-1-2-24-15,3-5 0 0,3 0-12 0,0 7 12 16,5-7 0-16,-2 4 0 0,-4-2 0 0,1 1 0 15,3-1-125-15,-4 3-21 0,1-3-4 0,-5 3-795 16</inkml:trace>
  <inkml:trace contextRef="#ctx0" brushRef="#br0" timeOffset="159307.94">19796 3383 2077 0,'-8'0'92'0,"8"0"19"0,0 0-89 0,0 0-22 15,0 0 0-15,0 0 0 0,5 7 103 0,3 0 16 16,3 0 3-16,5-4 1 0,0 1-59 16,5 1-12-16,3-5-3 0,0 5 0 0,2-5-25 15,3 0-4-15,6 0-2 0,-4 0 0 0,1 0-8 0,0 0-2 16,-3 0 0-16,0 0 0 16,-3 0-50-16,-2 0-10 0,-3 2-3 0,1-2 0 15,-7 7-31-15,-1 0-6 0,-6 0-2 0,-3 3 0 16,-5-3 30-16,0 2 7 0,-3 8 1 0,-2-1 0 0,-3-4 45 0,3 0 11 0,-6 6 0 0,3-6 0 15,0 2 41-15,0 0 8 0,0-2 2 16,0 2 0-16,1-4-2 0,1 1 0 16,1-1 0-16,0-1 0 0,2 1-17 15,0-3-3-15,3 2-1 0,0-2 0 0,0 0-16 0,0-7-4 0,6 5-8 0,-1 0 12 16,6-1 6-16,2-1 1 0,5 1 0 0,3-4 0 16,1-4-1-16,4 4 0 0,6-7 0 0,0 7 0 15,2-10-9-15,0 8-1 0,1-5-8 0,-1 2 12 0,-5-7-12 16,0-2 0-16,-2 5 0 0,2-1 0 15,-3-1-93 1,1 1-12-16,-1-4-3 0,-5 7-624 0,-2-2-124 16</inkml:trace>
  <inkml:trace contextRef="#ctx0" brushRef="#br0" timeOffset="159707.46">19812 4484 2131 0,'0'0'189'16,"0"0"-151"-16,8 0-30 0,3 0-8 0,2 0 70 0,5-3 13 0,3-4 2 0,-2 0 1 16,-1 0-52-16,-2-2-10 0,3-5-3 0,2 2 0 15,-2-2-21-15,-1-3-8 0,1-4 0 0,-1 5 0 31,-2-3-59-31,0 2-11 0,0 1-2 0,-3-3-1 16,0 7-2-16,-2 1 0 0,-1 1 0 0,-4 1 0 0,-1 2 63 0,0 4 12 16,1-1 8-16,-6 4-10 0,0 0 50 0,2 7 9 0,1 0 3 0,-1 2 0 15,-2 8-1-15,0 6 0 0,-2 1 0 0,2 9 0 16,-5 4-24-16,2 3-5 0,0 0-1 0,1 5 0 16,-4-3-21-16,4 10 9 0,-4-3-9 0,1 1 0 15,0 2 0-15,0-5 0 0,-3-5 0 16,0-9 0-16,-3 5 8 0,3-13-8 0,-2 4 0 0,2-4 0 15,0-8 10-15,-3 4-10 16,0-2 8-16,1-7-8 0,-1-8 0 0,-2 3 8 0,3 0-8 0,-1-4 0 16,6-6 0-16,-3 3-12 0,-3 0 0 0,1-7 1 15,2-2-22-15,-3-5-5 0,3 2-1 0,-3-7-626 16,4 3-126-16</inkml:trace>
  <inkml:trace contextRef="#ctx0" brushRef="#br0" timeOffset="159872.84">20016 4039 1555 0,'0'0'138'0,"0"0"-110"16,2-2-28-16,4-3 0 0,-4 5 173 0,4 0 30 15,2 0 5-15,-3 0 2 0,3 0-119 0,0 0-24 16,0 0-5-16,0 0-1 0,0 5-49 0,-1-3-12 16,1-2 0-16,0 5 0 15,0 0-88-15,-2-1-21 0,2-1-4 0,-1 4-1 0</inkml:trace>
  <inkml:trace contextRef="#ctx0" brushRef="#br0" timeOffset="160059.54">20349 4380 2746 0,'0'0'60'0,"0"0"13"0,0 0 3 0,0 0 1 0,13 0-61 0,-2 5-16 15,2-3 0-15,0 3 0 0,1-3 12 0,-1 1 0 0,3-3 0 0,-3 0 0 32,0 0-57-32,-2 0-12 0,2-3-3 0,0 1-1120 0</inkml:trace>
  <inkml:trace contextRef="#ctx0" brushRef="#br0" timeOffset="160236.76">20352 4547 2833 0,'0'0'62'0,"0"0"13"0,10 7 2 0,4-7 3 0,4 5-64 0,3-3-16 15,3-2 0-15,0 5 0 0,0-10 0 0,0 5 0 16,-3 0 0-16,0-7 0 16,3 5-73-16,-1-5-19 0,4 0-3 0,-1 0-686 0,3 0-138 15</inkml:trace>
  <inkml:trace contextRef="#ctx0" brushRef="#br0" timeOffset="160637.37">20849 4371 172 0,'0'0'8'0,"0"0"1"0,-2 0-9 0,-1-2 0 0,0-3 0 0,3 5 0 0,0 0 387 0,0 0 75 0,-2 0 15 0,2 0 3 15,-3 0-340-15,0 0-69 0,1 0-14 0,-1 5-2 16,0-1-9-16,1 3-2 0,-1 0 0 0,3 0 0 0,-3 3-28 16,3 4-7-16,0-5-1 0,0 8 0 0,3 4-8 0,0-2 0 15,2-3 0 1,0 8 8-16,1-10-8 0,2 2 0 0,2 5 0 0,-2-2 0 0,0-2 0 16,3-5 0-16,-1-1 0 0,1 3-11 0,-1-4 11 15,1-3 0-15,-1 0 0 0,4-5 0 16,-1-4 23-16,0 0 3 0,0-3 1 0,3-2 0 15,0-3-2-15,0-4 0 0,-5 3 0 0,2-1 0 0,-3-7-13 16,-4-2-2-16,-1 4-1 0,-5 1 0 0,0-8 1 16,-5 6 0-16,-3-4 0 0,-3 4 0 0,1-1 1 0,-1-5 0 15,-2 8 0-15,2-1 0 16,1 8-11-16,-1-1 0 0,0-1 0 0,4 6 0 16,-4 0 0-16,0-2-9 0,3 5 0 0,0 2 0 0,-2 0-7 0,2 0 0 15,0 2-1-15,0-2 0 16,3 7-79-16,0 3-16 0,-1-10-4 0,4 7-873 15</inkml:trace>
  <inkml:trace contextRef="#ctx0" brushRef="#br0" timeOffset="161976.92">20085 2362 2026 0,'0'0'44'0,"0"0"10"0,0 0 2 0,0 0 1 0,0 0-45 0,0 0-12 16,0 0 0-16,5 7 0 0,-3 1 12 0,1 1 0 15,-3 0 0-15,3 5 0 0,-1 3 1 0,-2-1 1 16,-2-2 0-16,2 3 0 0,0 4-14 0,0-9 9 0,-3 2-9 15,3 2 8-15,-3-1-8 0,1-6 0 0,2 5 0 16,-5-5 0-16,2 6-11 0,-2-13 3 0,2 5 0 16,0 0 0-16,3-7-2 0,0 0 0 15,0 0 0-15,0 0 0 0,0 0 10 0,0 0 0 0,0 0 0 16,0 0 0-16,0 0 0 0,3-7 0 16,-3 0 0-16,3 0 0 0,2-3 0 0,0 1 0 0,0-5 0 0,-2 5 0 15,5-6 0-15,-3 4 0 0,1-3 0 0,-1-1 0 16,3 6 15-16,-3-5-2 0,0 7 0 15,1-3 0-15,-1 3 6 0,0 5 1 0,1-7 0 16,-4 4 0-16,-2 5 8 0,0 0 3 0,6 0 0 0,-6 0 0 16,5 9-31-16,0-2 0 0,0 0 0 0,-2 8 0 15,2-4 0-15,-2 1 0 0,0-2 0 0,2-1 0 16,-2 7 0-16,-1-4 0 0,4 0-10 0,-1 0 10 16,0-1-165-1,0-4-28-15</inkml:trace>
  <inkml:trace contextRef="#ctx0" brushRef="#br0" timeOffset="162173.19">20354 2520 2487 0,'0'0'55'0,"0"-2"11"0,3-3 2 0,2 3 2 0,1-5-56 0,4-1-14 16,1 6 0-16,-1-5 0 0,4 2 30 0,1 5 3 15,-1-9 1-15,2 9 0 0,-3-2-34 0,0 2 0 16,3-5 0-16,-3 3 0 0,0-3 0 0,1 2-16 0,-4 3 5 0,3 0 1 31,1-2-190-31,-1-3-37 0</inkml:trace>
  <inkml:trace contextRef="#ctx0" brushRef="#br0" timeOffset="162334.5">20799 2299 2368 0,'0'0'52'0,"-3"0"12"0,3-2 1 0,-2-3 1 0,-1 2-53 0,3 3-13 0,0 0 0 0,0 0 0 16,0 0 47-16,0 0 6 0,0 10 2 0,3-1 0 16,-6 5-43-16,3 3-12 0,-3 6 0 0,1 6 8 15,-4 4-8-15,1-3 0 0,-3 5-8 0,0 3 8 16,3 0-127-16,-3 2-20 0</inkml:trace>
  <inkml:trace contextRef="#ctx0" brushRef="#br0" timeOffset="163654.63">22191 2732 2271 0,'-11'7'100'0,"6"-3"22"16,-6 1-98-16,3 2-24 0,-5 5 0 0,0 2 0 16,-3 10 44-16,-3 1 3 0,-2 4 1 0,3-3 0 0,-1 6-36 15,1-3-12-15,-6 1 9 0,3-2-9 16,-3 10 0-16,3-5 0 0,2-2 0 0,1-1 0 0,2 3 0 0,5-2 0 15,1-1 0-15,-1-4 0 16,6-2 0-16,-1-1 0 0,4 3 0 0,2-12 0 0,2 7 0 16,6-2 0-16,3-2 0 0,5-1 0 0,5-2 16 15,5 3 8-15,4-3 2 0,1-5 0 0,6 1 18 16,3 1 4-16,0-8 1 0,5 6 0 16,0-4-39-16,8-5-10 0,0 0 0 0,2-5 0 0,1 5 8 15,-6 0 0-15,-2-9 0 0,-1 6 0 16,3-11-40-16,-2 7-9 0,-6-5-2 0,-2 1 0 15,0 1-30-15,-8-4-7 0,-3 7 0 0,-3-9-640 16,-5-1-127-16</inkml:trace>
  <inkml:trace contextRef="#ctx0" brushRef="#br0" timeOffset="163850.71">22431 2969 2595 0,'-2'3'57'0,"-4"13"12"0,-1 5 3 0,-1 12 0 0,-3 7-57 0,-2 9-15 0,0 13 0 0,-6 11 0 16,-5 4 48-16,-2 10 8 15,2 7 0-15,-3 3 1 0,-2 6-37 0,-2 1-7 0,-4 4-1 0,-4 5-848 16,-4 14-170-16</inkml:trace>
  <inkml:trace contextRef="#ctx0" brushRef="#br0" timeOffset="169036.36">19275 6391 2300 0,'0'0'102'0,"0"0"21"0,-3 0-99 0,1 0-24 0,-4 0 0 0,1 5 0 16,0-3 104-16,-1 5 16 0,1-2 4 0,0 0 0 15,-3 2-82-15,3 2-16 0,-6 3-3 0,-2 0-1 16,2 2-22-16,-5 7 0 0,0-2 0 0,-2 4 0 16,-3 5-10-16,-3 1-6 0,-2 1-2 0,2 3 0 31,0 5-23-31,3 2-5 0,0 0-1 0,2 0 0 0,1-3 23 0,2 1 4 0,2-3 0 0,1-4 1 15,3 2 19-15,2-3 0 0,2 1 0 0,6-5 0 16,0-3 14-16,6 1 6 0,2-1 2 0,0 1 0 16,5-3 5-16,5-4 1 0,3-1 0 15,6-2 0-15,5-5-11 0,5 1-1 0,0-1-1 0,5-2 0 0,0 0-5 16,3-4-1-16,-2-3 0 0,2 0 0 16,0-3-9-16,2 3 0 0,-2-7 0 0,0 0 0 0,-2 5-16 0,-4-5-4 15,1 5-2-15,-8-3 0 16,-1-5-16-16,-1 1-3 15,-7-3-1-15,1 3 0 0,-3 2 4 0,-2-3 1 16,-3 3 0-16,-3 0 0 0,-2-2-168 0,-3 2-34 0,2-3-6 0,-10-4-2 0</inkml:trace>
  <inkml:trace contextRef="#ctx0" brushRef="#br0" timeOffset="169234.73">19495 6676 1900 0,'-14'4'169'0,"12"-1"-135"0,-6-3-34 0,2 7 0 15,1 0 156-15,0 2 25 0,0 1 5 0,-1-3 1 16,4 7-113-16,-1 2-22 0,0 1-5 0,3 6-1 16,-2 8-19-16,2-1-4 0,2 3-1 0,1 5 0 15,0 4-22-15,-1 5 8 0,-2 0-8 0,0 3 0 16,0 4 0-16,-2 2-8 0,-1-2 0 0,0 3 0 16,-2 4-114-16,0-5-22 15,-1 8-5-15</inkml:trace>
  <inkml:trace contextRef="#ctx0" brushRef="#br0" timeOffset="169714.26">20344 6854 2980 0,'0'7'66'0,"2"5"14"0,1 5 2 0,0 4 1 0,-3 5-67 0,0 4-16 0,0 10 0 0,0 0 0 0,-3 0 10 0,3 7-2 0,-3-2 0 0,1-3 0 15,-3-2-8-15,2 5 0 0,0-7 0 0,-2-3 0 32,-3-2-36-32,3-3-8 0,-1-6-3 0,4-3 0 15,-1-9-85-15,0 0-18 0,3-3-3 0,3-7-1 16,2-2 66-16,1 0 12 0,-1-9 4 0,3-8 0 15,0 1 15-15,2-5 3 0,4-3 1 16,4 1 0-16,-2-5 68 0,5-1 13 0,0-1 4 0,1-3 0 0,-1 2 52 16,0-9 12-16,0 7 1 0,0-4 1 0,-2-3-22 0,2 7-4 15,3 2 0-15,-3 3-1 0,0-3-34 0,0 3-6 0,3 9-2 0,-3-2 0 16,0 2-1-16,-2 5-1 0,-1 0 0 0,-2 2 0 16,-2 5-12-16,-4 0-3 0,1 5 0 0,-1-3 0 15,1 12-3-15,-3-4-1 0,0 8 0 0,0 1 0 16,0 9-8-16,-3 3 0 0,0 2 0 0,-2 7 0 0,0 4 10 15,-3 3 0-15,2 0 0 0,-2 0 0 0,0 0-22 16,0 5-5-16,0-7-1 0,-2-3 0 16,2 5-82-16,-3-3-17 0,3-4-3 0,0 0-639 15,0 3-127-15</inkml:trace>
  <inkml:trace contextRef="#ctx0" brushRef="#br0" timeOffset="170059.27">21275 6184 2977 0,'0'0'132'0,"0"0"27"0,0 0-127 0,8 0-32 16,0 0 0-16,0 0 0 0,3 0 31 0,-1 0 0 0,-2 0 0 0,0 0 0 15,3 0-20-15,-3 5-11 16,-1-3 12-16,1-2-12 15,-2 0-29-15,-6 0-13 0,5 0-2 0,-5 0-1 16,0 0-83-16,0 0-17 0,0 0-3 0,0 0-1 16,0 0-104-16,-5 7-21 0,-1 3-4 0,-2-1-1 15,-2 3 121-15,-1 0 24 0,1 2 5 0,-4 2 1 0,1 1 185 0,0-1 38 0,2-2 7 0,1 3 2 16,-1-1 84-16,3 1 18 0,0-3 3 16,6 2 1-16,-1 1-74 0,3-3-14 0,5 0-3 0,3-2-1 15,0-1-40-15,6 1-8 0,-4-5-2 0,6 0 0 16,0 3-48-16,0-3-9 0,0 0-3 0,7-5 0 0,1-2-8 15,5 0 0-15,6-2 0 0,-1 2 8 16,1-7-21-16,2 0-5 0,0 4-1 0,-3-4 0 16,-2 5-225-16,-3-5-44 15</inkml:trace>
  <inkml:trace contextRef="#ctx0" brushRef="#br0" timeOffset="170824.18">17418 8044 2412 0,'-24'15'107'0,"16"-8"21"0,2 0-102 0,1 0-26 0,3-3 0 0,4 4 0 16,9 3 20-16,5-6-2 0,7 7 0 0,12-3 0 15,10 1-18-15,2-1 0 0,6-2-13 0,8 0 5 16,8 2 8-16,10 6 12 0,9-6-2 0,7 5-1 16,8 3-9-16,6-1 0 0,2 8 0 0,13-1 0 15,8 5-29 1,3-2-8-16,3 0-2 0,7 2 0 15,6-4 19-15,0-5 3 0,-3-3 1 0,6-2 0 0,-3-4 3 16,2-3 1-16,3 0 0 0,0-7 0 0,-2 0 24 0,-1-7 6 0,-5 4 1 16,3-8 0-16,3 1 41 0,-6-9 9 0,0-4 2 15,-11-5 0-15,-4-5-7 0,-6-5-2 0,5-4 0 0,-10-3 0 0,-6-4-40 16,-5-6-8-16,-2-8-2 0,-3-3 0 0,-6-4 16 0,-5-8 4 16,-2-4 0-1,-8-10 0-15,-9 5-32 0,-7-12 0 0,-5-7 0 0,-9 3 0 0,-4-1 0 16,-12 1 0-16,-12-8 0 0,-9 1 0 15,-5-1 0-15,-7 1 0 0,-14-1 0 0,-11 8 0 0,-7-1 16 16,-6 1-4-16,-2-1 0 0,-11 3 0 0,-8 7-3 16,-13 7-1-16,-8-2 0 0,-9 4 0 0,-6 5-8 15,-4 7 0 1,-10 3 0-16,-6-1-11 0,-2 8 11 0,-5 4 0 16,-1 0 0-16,-10 7 8 0,-2 7-8 0,-9 3-16 0,-2 7 4 0,0 2 0 0,5 9 3 0,-6 1 0 0,-1 9 0 0,-7 4 0 15,-4 10 9-15,5 0 0 16,5 7 0-16,-3 8 0 0,1 3 0 0,-1 6 0 0,-2 6 0 0,0 10 0 15,-3 7-15-15,3 1-4 0,8 6-1 0,2 2 0 16,3 5 11-16,0 5 9 0,0 7-13 0,6 5 5 16,4 6 8-16,4 6-10 0,2 6 10 0,2 5-10 15,11-4 10-15,8 13 16 0,-2 5-4 16,13 1-1-16,7 8-11 0,11-4 0 0,6 7 0 0,2-2 8 16,6 0-16-16,15-3-4 0,16-5-1 0,6-4 0 15,7 3 13-15,11-11 0 0,11-11 0 0,7 1 0 16,9-16 0-16,2 1 0 15,5-9 0-15,3-8 0 0,8-6-10 0,0-3 1 0,8 2 0 0,2-8 0 16,-2-1-2-16,6-7 0 0,-1-3 0 0,5-4 0 16,3-5-46-1,1-9-10-15,1 5-1 0,1-8-709 0,3-6-142 0</inkml:trace>
  <inkml:trace contextRef="#ctx0" brushRef="#br0" timeOffset="-194708.44">15502 9371 1594 0,'0'0'71'0,"-5"0"14"0,-1 0-68 0,1 0-17 0,-3 2 0 0,0-2 0 16,3 0 106-16,0 0 18 0,-1 0 3 0,1 0 1 15,0 0-33-15,5 0-7 0,0 0 0 0,-6 5-1 16,-1-3-35-16,1 5-6 0,-2 0-2 0,0 3 0 0,-2 6-18 0,-1 8-4 16,-2 4-1-16,0 7 0 15,-3 5-21-15,0 7 0 0,-3 5 0 0,1 5 0 16,-1 1 0-16,1 3-8 0,-1 1 0 0,1-11 0 15,-1 3-25-15,1-4-5 16,2-3-1-16,0-7 0 0,-2 5 5 16,4-13 1-16,6 1 0 0,-2-4 0 0,2-6 24 15,3-4 9-15,2-3 0 16,0-1-9-16,3-6 9 0,3-2 0 0,2-7 10 16,3 5-10-16,3-10 12 0,2-2-4 0,5 0-8 15,1-3 12-15,2 1-3 0,0-5-1 0,-2-3 0 16,2 3 0-16,3-2-8 0,-3-1 0 0,5 1 9 15,1 2-9-15,5-3 11 0,-3 8-3 0,0-5 0 0,3 4 0 0,2 3 10 16,0 0 2-16,-2 7 0 0,0 0 0 0,-6 0-20 0,-2 5 0 0,-3-3 0 0,1 8 0 0,-4 4 0 0,1 0 0 0,-6 3 0 16,3-1 0-16,-6 8 0 0,1-3 0 0,-3-3 0 0,0 6 0 15,-3 0 20-15,-5-1 4 0,-5 1 1 0,2 1 0 16,-5-1-13-16,0-1-4 16,-2 6 0-16,-6-6 0 0,0 3-8 0,-3-2 0 15,-2 1 0-15,-5-1 0 0,-6 0 0 16,-2-1-17-16,-1-2 4 0,-2-2 1 0,-3-5-40 15,3 3-8-15,-2-8-2 0,4 5 0 16,1-7-84-16,0-4-17 0,-1 1-3 0</inkml:trace>
  <inkml:trace contextRef="#ctx0" brushRef="#br0" timeOffset="-194536.65">15634 9806 2361 0,'0'0'210'16,"0"0"-168"-16,6 2-34 0,4-2-8 0,-2 5 120 0,5-3 21 16,-2 5 5-16,2-4 1 0,0 4-105 0,3 0-21 15,-3 0-4-15,6-5-1 16,-1 5-44-16,4-2-8 0,-1 0-3 0,0-5-811 16,3 7-162-16</inkml:trace>
  <inkml:trace contextRef="#ctx0" brushRef="#br0" timeOffset="-194173.29">17074 9691 864 0,'0'0'38'0,"0"0"8"0,0 0-37 0,0 0-9 0,0 0 0 0,0 0 0 15,-3 7 443-15,0 0 86 0,1 2 18 0,-1-2 3 16,-2 7-434-16,-3 1-86 0,0 1-18 0,0 3-3 16,0 2-9-16,0 5-11 0,0 2 3 0,0 0 0 15,3 3-4-15,2-1 0 0,-2 1 0 0,2-5 0 16,6 2 12-16,0-2-8 0,-1-2 8 0,3-1-8 16,3-4 8-16,0 4 0 0,3 1 0 0,0-3-8 15,2-4 8-15,5-1 0 0,-2 5 8 16,5-4-8-16,0-6 12 0,3 3-1 0,8 1-1 0,0-6 0 0,0-2 18 0,-3 0 3 15,0-5 1-15,0 6 0 16,-3-8-58 0,3-3-11-16,1-2-3 0,-1-2 0 0,0 3-121 0,0-8-25 0,-3 3-5 0,3-6-863 15</inkml:trace>
  <inkml:trace contextRef="#ctx0" brushRef="#br0" timeOffset="-194000.37">17677 9893 288 0,'-8'-5'25'0,"0"5"-25"15,0 5 0-15,-5-5 0 0,-3 2 449 0,3-2 85 16,-1 7 17-16,-1-4 3 0,1 4-374 0,-2 0-76 0,1 2-14 0,-1 5-3 16,0 1-36-16,0 3-7 15,0 6-2-15,3-1 0 0,-3 8-42 0,5 2 0 16,-2 7-11-16,3 0 3 0,-1 7 8 0,3 0 0 0,0 5 0 0,0-5 0 31,3-5-47-31,2-2-7 0,1 0-2 0,2-7-1096 16</inkml:trace>
  <inkml:trace contextRef="#ctx0" brushRef="#br0" timeOffset="-193776.75">18762 9674 403 0,'18'12'36'0,"-7"-10"-36"0,-1 1 0 0,6 4 0 0,0 0 649 0,0 2 123 16,0-2 25-16,2 3 5 0,-2 2-648 0,0-3-130 16,-3 0-24-16,1-2 0 15,-1 0-104-15,0 0-12 0,-2-4-4 0,-3 4 0 16,-6-7-227-16,1 5-45 0,5-3-10 0,-8-2-2 0</inkml:trace>
  <inkml:trace contextRef="#ctx0" brushRef="#br0" timeOffset="-193535.78">18984 9848 403 0,'-5'17'17'0,"5"-5"5"0,-3-5-22 0,0-3 0 0,-2 8 0 0,2-3 0 0,3 1 452 0,-2-1 85 15,-1 3 18-15,3 0 3 0,3 0-379 0,-1-3-76 0,-2 0-15 0,6 6-4 16,-1-6-57-16,0 0-12 0,6 5-3 0,-3-4 0 16,2 2-12-16,6-1 0 15,0 1 0-15,3-2 0 0,2-1 0 0,-3 5 0 0,-2-5 0 0,3 1 0 16,-1 2 0-16,-2-3 0 0,0 0 0 16,-3 6 0-16,-2-6 9 0,-1 0-1 15,1 5 0-15,-6-4 0 0,1 4-8 0,-6-5 8 0,0 6-8 16,-6 1 8-16,1-2-8 0,-6 0 0 0,1 3 0 0,-6-1 0 15,3 1 0-15,-9 1-17 0,-1 4 4 0,-4-6 1 32,-5 5-88-32,6-2-18 0,0-3-3 15,2 1-1-15,0-3-44 0,0 0-9 0,3-2-1 16,0-5-1-16</inkml:trace>
  <inkml:trace contextRef="#ctx0" brushRef="#br0" timeOffset="-193195.02">20296 9735 3193 0,'24'10'141'0,"-11"-5"30"0,0 4-137 0,3 0-34 0,6 1 0 0,1 4 0 0,4 2 29 0,-3 1-1 15,-1-3 0-15,-4 2 0 16,-3-6-48-16,-6 4-11 0,-2-5-1 0,-2-2-1 15,-4 0-152-15,-2 3-31 0,-2-3-5 0,-6 2-2 16,-3 3 15-16,1-3 2 0,-4-1 1 0,-2 1 0 16,1-2 123-16,1 2 25 0,4-2 5 0,-1 3 0 0,3 2 144 0,3-3 29 15,2 0 6-15,3-2 1 0,0 3 32 0,3-3 6 0,2 2 2 0,3-2 0 16,3 0-64-16,2 3-13 0,3-3-3 0,2-2 0 16,1-1-36-16,-1 3-8 0,1 0-2 0,2-2 0 15,0-2-23-15,3-1-5 16,3 5-1-16,2-2 0 0,5-3-13 0,0 3 0 0,3-3 0 15,-2 0 0-15,-1-2 0 0,-2 0 0 0,-3 0 0 16,-2 5 0 0,-1-10-48-16,3 5-4 0,6 0 0 0,-4-2 0 0,4 0-176 0,-1-3-36 0</inkml:trace>
  <inkml:trace contextRef="#ctx0" brushRef="#br0" timeOffset="-192938.21">21995 9625 3301 0,'0'0'72'0,"5"2"16"0,-2 5 2 0,2 7 3 0,3-4-74 0,0 4-19 0,0 2 0 0,0 1 0 0,0 4 0 0,-3 3 0 15,-2 4 0-15,-3 9 0 0,0 3-12 0,-3 7-7 16,-2 3-1-16,-3 9 0 15,-3-1-18-15,3 6-4 16,0-1-1-16,3 8 0 0,-3-3 10 0,-2-2 1 0,4-2 1 0,-2-1 0 16,0-2-69-16,0-2-13 0,3 2-3 0,-3-7-1084 15</inkml:trace>
  <inkml:trace contextRef="#ctx0" brushRef="#br0" timeOffset="-190138.97">15618 11177 403 0,'0'0'17'0,"0"0"5"15,-2 7-22-15,-1 3 0 0,-2-3 0 0,2 0 0 16,0 0 365-16,1 2 69 0,-1-2 14 0,3 3 2 16,-2 4-354-16,2-5-70 0,2 5-14 0,-2 3-4 0,3-3-8 0,-1 2 0 15,1 3 0-15,2-2 0 0,1 4 0 0,-1 0 0 16,0-2 0-16,3 4 0 16,0-2 0-16,3-2 8 0,-3 2-8 0,0-2 8 15,0 2-8-15,2-2 0 0,1-2 0 0,-1 4 8 0,1-5 4 0,2-2 0 16,3 3 0-16,3-3 0 15,2-2 9-15,3 2 3 16,-3-5 0-16,5 1 0 0,1-3-2 0,-1 0 0 16,3 0 0-16,3-5 0 0,-3-2-14 0,-3 0-8 15,4-2 10-15,-1-5-10 0,2 0 0 0,1 0 0 16,5-5 0-16,0-2 0 0,0 0 0 0,-5-3 0 0,0 1 0 0,0-3 0 16,-1-5 0-16,-2-4 0 0,-2 5-8 0,-1-3 8 0,-2-5 0 0,0 1 0 15,2 4 0-15,-4-5 0 0,-1 8 0 0,0-3 0 16,5-2 0-16,-10 2 0 0,-3 0 0 0,1-2 0 0,4-3 8 15,-5 3-8-15,-5 4 8 0,3 3-8 0,0-2 0 0,-1 6 0 16,-5 3 0-16,3-2 0 0,-2-1 0 16,2 1 0-16,2-1 0 0,-5 1 0 0,1 2 0 15,-4 4 9-15,6-4-9 0,0 7 0 0,-8-2 9 0,6-1-9 16,-4 3 0-16,1 0 0 0,-3 0 0 0,0 0 0 16,0-2 0-16,3 6 0 0,-3-1 0 0,0 4 0 15,-3-7 0-15,3 4 8 0,0 3-8 0,-3-2 0 16,1-3 0-16,-4 5 0 0,6 0 0 0,-2-2 8 15,-6 2-8-15,-3 2 0 0,1-2 0 0,-1 10 0 16,-2-3 0-16,-3 4 0 0,0 1-8 0,0 2 8 16,0 3 0-16,-2-1-10 0,-6 8 10 0,-3-1 0 0,6 3 0 15,-3-2 0-15,1 6 0 0,1-6 0 16,1 6-8-16,0-6 8 0,0-1 0 0,0-4 0 0,-6 2 0 0,6-4 0 16,5-1 0-16,0-6 0 0,1 1 0 15,4-1 0-15,3-3 0 0,3-5-10 16,-1 3-28-16,1-5-6 0,5 0 0 0,3-7-1 15,2 0-23-15,3-7-5 0,0-3-1 0,8 1 0 16,2-3 17-16,4-9 3 0,-1 4 1 0,0-6 0 0,5-3 68 0,3 2 13 16,-2-2 4-16,5 7 0 0,-1-2-32 0,4 0-10 15,-3 0 0-15,-1 4 0 0,1 1 46 0,0 6 8 16,-3-2 3-16,-3 5 0 16,-2 0 8-16,-3 5 1 0,3 2 1 0,-5 0 0 0,-1 7 1 0,-2 0 0 0,5 0 0 0,-2 7 0 15,-1 0-15-15,1 0-3 0,-1 4-1 0,-2 4 0 16,0 1-25-16,-3 5-5 15,-5-2-1-15,8 2 0 0,0-2 2 0,-3 5 0 16,-8-1 0-16,3 5 0 0,0-4-10 0,0-1 0 0,-2 1 9 0,-4-5-9 16,4 4 0-16,-4-2 0 0,3-4 0 0,-5-1 0 15,0-6-14-15,3-1-7 0,0 3-2 0,-3-12 0 32,-3 2-49-32,3-2-9 0,0 0-3 0,0 0 0 15,0 0-144-15,0 0-30 0,-8-9-6 0,-2-5 0 0</inkml:trace>
  <inkml:trace contextRef="#ctx0" brushRef="#br0" timeOffset="-189676.8">15690 11024 1324 0,'-21'12'118'0,"10"-5"-94"15,-5 0-24-15,-5 7 0 0,-3-4 158 0,0 6 27 0,1-2 6 0,-1 0 1 16,-3 5-139-16,3-2-27 0,1 4-6 15,-1-5 0-15,3 3-20 0,2-5 0 16,1 3 0-16,2-1 0 0,5-4-13 0,-2 0 0 0,2-5 0 0,3 2 0 31,1-2-20-31,1 0-4 0,1 0-1 0,5-7 0 0,0 0 15 0,0 0 3 0,0 0 1 16,0 0 0-16,0 0 43 0,8 0 9 0,0 0 2 0,2 0 0 16,-2-2 18-16,6-3 4 15,4 5 1-15,3 0 0 0,0-2-28 0,3 2-6 0,-3-5 0 0,6 5-1 16,-1 0-23-16,1 0 0 0,2 5 0 0,0-3 8 15,-3 3-8-15,1 0 0 0,-3 2 0 16,0 0 0-16,2 2-24 0,0 5 1 16,-2 3 0-16,3-1-626 0,-1 8-126 0</inkml:trace>
  <inkml:trace contextRef="#ctx0" brushRef="#br0" timeOffset="-188790.7">15094 9500 2415 0,'0'0'107'0,"0"0"22"0,6 7-103 0,2 7-26 0,5 5 0 0,11 5 0 0,5 6 41 0,5 10 3 15,1 7 1-15,10 10 0 0,5 6 2 0,5 8 0 16,9-1 0-16,-3 8 0 0,0 2-47 0,2 0 0 15,-2 5 0-15,0-5 0 16,2-8-175-16,-4-3-31 0,-4-3-6 0,-5-10-2 16,-2-4-124-1,-6-10-25-15</inkml:trace>
  <inkml:trace contextRef="#ctx0" brushRef="#br0" timeOffset="-188452.49">15991 8712 2988 0,'-10'0'132'0,"10"0"28"15,-5-4-128-15,2 8-32 0,-2-1 0 0,-1-1 0 16,1 5 0-16,-3 3 0 0,3 8 0 0,0 1-10 16,-3 2 10-16,5 3 0 0,-2 2 0 0,5 4 0 15,0 1-44 1,2 2-12-16,1 0-4 0,2 0 0 0,3-3 4 0,0 1 0 0,3-5 0 16,2-3 0-16,3 1 38 0,-3-8 8 0,3 1 2 0,0-3 0 0,5 0 8 0,-3-5 11 15,1 1-3-15,2-3 0 0,6 0 29 0,-1 0 6 16,3-5 1-1,0 3 0-15,0-3-29 0,0-2-6 0,1-2-1 0,-1-3 0 16,2 3-8-16,-4-5-11 0,-1 0 3 0,1 0-801 16,-6-5-160-16</inkml:trace>
  <inkml:trace contextRef="#ctx0" brushRef="#br0" timeOffset="-188267.9">16529 8858 2588 0,'0'0'57'0,"-6"0"12"0,-2 5 3 0,-2-3 0 0,2 1-58 0,0 1-14 16,-3 3 0-16,1 3 0 0,2-1 34 0,-3 8 4 0,1 6 1 0,-4 8 0 16,-2 9-24-16,6 7-5 0,-3 2-1 0,-1 12 0 15,4 0-9-15,-1 3 0 0,6 7 0 16,0-3-11 0,-1 7-88-16,6-2-17 0,6-3-4 15,-1 1-1-15</inkml:trace>
  <inkml:trace contextRef="#ctx0" brushRef="#br0" timeOffset="-187987.42">17116 9538 3024 0,'0'0'67'0,"0"0"13"15,0 0 4-15,0 0 0 0,0 2-68 0,3 10-16 0,-1 0 0 0,3 9 0 0,6 2 0 0,5 3 0 16,2 7 0-16,9 3 0 0,-1 4-9 0,3 7 9 16,1 2-8-16,-1 0 8 0,0-2 0 15,0 5-8-15,3-5 8 0,2 3 0 16,-5-1-34-16,3-2-2 0,0-2 0 0,-3-3 0 16,-3 5-3-16,1-7-1 0,-4 0 0 15,-4-9 0-15,0 1-12 0,-4-8-4 0,1 0 0 0,-5-3 0 16,2-10-46-16,-5 4-10 0,0-6-1 15</inkml:trace>
  <inkml:trace contextRef="#ctx0" brushRef="#br0" timeOffset="-187603.23">17735 8898 3056 0,'-5'-2'68'0,"-1"-3"13"0,4-2 3 0,-3 5 1 0,2-5-68 0,0 7-17 0,-2 0 0 0,0 0 0 15,-1 0 0-15,-2 7 0 0,0 2 0 0,1 3 0 16,-1 0 0-16,-3 11-16 0,3 1 4 0,-3 6 0 16,4 1-40-16,-1 2-8 0,2 7-2 15,1-7 0-15,2 4 34 0,3-6 6 0,3-1 2 0,0-1 0 16,2-6 20-16,0 5 0 0,1-4 0 0,1-1 0 15,4-4 0-15,-3 5 0 0,3-3 0 0,-3-2 0 16,2 2 12-16,1-5 6 16,-1 1 2-16,1-3 0 0,-1-2-20 0,-2 2 10 0,0-5-10 0,0-2 8 15,0 7-8-15,3-7 0 0,-6 3 0 0,3-3 0 0,-3 2 0 0,1-2 0 16,-1-4 0-16,-5 4-11 16,3 0-33-16,-3 2-6 0,-3-2-2 0,-2 0 0 15,-1-2 16-15,-2 0 4 0,0 2 0 0,0-2 0 16,-5-1-108-16,0 1-22 0,-3-3-4 0,-5-2-773 15</inkml:trace>
  <inkml:trace contextRef="#ctx0" brushRef="#br0" timeOffset="-187404.42">17812 8950 2948 0,'0'0'65'0,"0"0"14"0,0 0 2 0,8-5 1 0,0 5-66 0,2 0-16 0,3 0 0 16,3 5 0-16,3-3 18 0,-1 1 0 0,1-3 0 0,5 7 0 16,0-3-18-16,2 1 0 0,-2 2 0 15,0-2 0 1,-1 2-62-16,-1-2-16 0,-4 2-3 0,-2 0-763 0,2-3-152 0</inkml:trace>
  <inkml:trace contextRef="#ctx0" brushRef="#br0" timeOffset="-186139.82">17788 10469 1267 0,'0'0'56'0,"-3"5"12"0,1 2-55 0,-1 0-13 0,3 0 0 0,0 3 0 0,0-1 177 0,5 10 33 16,-2 0 6-16,5 4 2 0,0 8-155 0,2 2-31 0,4-1-7 0,2 8-1 15,2 5-16-15,1-5-8 0,-4 0 0 16,9 0 8-16,-3 0-8 0,6 0 0 16,-1-2 0-16,-2-5 8 0,3 0-8 15,-4-3 0-15,4 3 0 0,-3-2 0 0,2-8 27 0,1 5 0 16,2-9 0-16,0 5 0 0,3-8 2 0,-1 1 1 0,1-1 0 15,-3-2 0-15,3 0 3 0,-3-4 1 16,-3-1 0-16,1-2 0 0,-3 3-21 0,-3-6-4 0,3-4-1 0,-3 3 0 16,3-6 4-16,2-1 0 15,1 1 0-15,-1-4 0 0,-2 0-12 0,2-2 8 0,1-1-8 0,-1-4 8 16,-2 0-8-16,0 2 0 0,0-2 0 0,-3-5 0 16,-5-2 21-16,0 0 3 0,-6 2 0 0,1-4 0 31,-1 2-42-31,-2 2-8 0,0-5-2 0,-2 3 0 0,-1 2 28 15,-3-2 0-15,4 5 0 0,-6-1 0 0,2 3 0 16,-2 5 0-16,0-5 0 0,-2 4 0 0,2 1 0 0,0-1 0 0,-3-1 0 0,0 1 0 0,3 3 0 0,-2 0 0 16,-1 2 0-16,1 1 0 0,-1-3-12 15,3 0 4-15,-3 4 0 0,1-4 0 0,-1 5 8 0,3-3-8 16,-3 3 8-16,3 2-8 0,0 0 8 0,0 0 0 16,0-5 0-16,0 3 0 0,0-5-8 0,3 4 0 15,-3 3 0-15,0-4 0 0,3-4 8 16,-1 6 0-16,-2-5 0 0,0 7 0 0,6-2 0 0,-4-3 0 15,-2 5 0-15,0 0 0 16,3-2 0-16,-3 2 11 0,0 0-3 0,0 0 0 0,0 0 7 0,0 0 1 16,0 0 0-16,0 0 0 0,0 0-7 0,-3 7-1 15,1 0 0-15,-4-3 0 0,1 4-8 0,-3 6 0 16,0-5 0-16,0 5 0 0,-2 0 28 0,-4-2 3 16,-2 4 1-16,-2-1 0 15,-1 1-52-15,1 1-9 0,-3 4-3 0,0-7 0 0,-1-2 32 0,-4 4 0 0,-1-2 0 16,6-4 0-16,0 4 0 0,3-5 0 0,-1-2 0 0,3-2 0 15,6-3 0-15,-1 5 0 0,3-4 0 16,0-3 0-16,3-3-25 0,0-1 1 0,5-1 0 0,-3-7 0 31,3 3-29-31,3-8-6 0,2 1-1 0,0-5 0 16,3-3-6-16,3 1-2 0,2-3 0 0,3 0 0 0,5-2 31 0,-3 2 5 0,6-5 2 0,-3 8 0 16,1-1 42-16,-4 8 8 0,3-1 1 0,-2 3 1 15,-3 2 34-15,2 1 6 0,1 11 2 0,-1-8 0 16,-4 8-6-16,1 0-1 0,1 0 0 0,-3 8 0 15,1 3-21-15,-1 1-4 0,0 2 0 0,3 3-1 16,0-1-15-16,2 8-2 0,4-8-1 0,-1 8 0 16,0-1-13-16,0 1 9 0,0-1-9 0,-5-2 8 15,0-2-8-15,-3 5 0 0,-2-8 0 0,-1 5 0 16,1-4-24-16,-3-3-9 16,0-2-3-16,-3 2 0 0,-2-12-95 0,-1 5-19 0,-2-7-4 0,0 0-496 15,0 0-99-15</inkml:trace>
  <inkml:trace contextRef="#ctx0" brushRef="#br0" timeOffset="-185742.33">17822 10509 2386 0,'0'0'52'0,"0"0"12"0,-5 0 1 0,0 0 3 0,5 0-55 0,-6 3-13 0,1-1 0 0,0 3 0 16,-3-3 48-16,0 10 6 0,3-3 2 0,-1 8 0 15,-2-1-44-15,3 5-12 0,-3 3 0 0,0 2 0 16,0 4 0-16,0 3-8 0,1-2 0 0,1 2 0 16,-4-3-4-16,4 1-1 0,-2-5 0 0,3 0 0 15,0-3-31-15,-3-2-5 0,3-4-2 0,2-8 0 16,-2 5 20-16,-1-4 4 0,6-3 1 0,-2-7 0 31,2 0-17-31,0 0-3 0,0 0-1 0,8-7 0 0,0-10-50 0,0 3-11 0,5-12-1 0,-3 3-439 16,1-8-87-16</inkml:trace>
  <inkml:trace contextRef="#ctx0" brushRef="#br0" timeOffset="-185595.81">17902 10521 1036 0,'0'0'92'0,"5"-2"-73"16,0-3-19-16,3 5 0 0,-5 0 272 0,-3 0 52 0,8 5 9 0,0-3 3 15,2 5-202-15,4 0-40 0,-1 2-8 0,5 8-2 16,1 4-29-16,2-2-7 16,0 4 0-16,3 1-1 0,-3 7-38 0,3-3-9 15,0-2 0-15,0-3 0 16,-1 3-24-16,1-5-6 0,3-2-2 0,-4 5-1144 0</inkml:trace>
  <inkml:trace contextRef="#ctx0" brushRef="#br0" timeOffset="-184874.52">17425 9013 2509 0,'-5'-11'111'0,"5"4"23"0,-2 2-107 0,2 0-27 0,2-2 0 0,-2 7 0 0,5-2 37 0,1-3 3 15,4 10 0-15,1-3 0 0,7 5-19 0,1 3-3 16,-1 8-1-16,9 6 0 0,2 2-17 0,5 7 0 16,1 7 0-16,-1 0 0 0,1 0 0 0,4 7 0 15,4-3 0-15,2 6 0 0,-3-1 0 0,0 5 0 16,3 3 0-16,-2-3 0 16,-6-2-102-16,0-1-21 0,-3-4-4 0,0-7-1 15,1 5-75-15,-1-10-15 0,1-4-3 0,-1-3-1 0</inkml:trace>
  <inkml:trace contextRef="#ctx0" brushRef="#br0" timeOffset="-184213.4">16915 8788 2476 0,'0'-7'220'0,"5"-3"-176"0,0 1-35 0,3-5-9 16,3 7 72-16,0-5 12 15,2 0 2-15,5 3 1 0,6-1-52 0,3 1-11 16,-1 2-1-16,3 2-1 0,8 3-22 0,0 4-12 0,-2 3 2 0,-4 2 0 15,-2-2-8-15,-2 9-2 16,-3-5 0-16,0 5 0 16,-6 3-46-16,-2-1-10 0,-3-2-1 0,-2 3-1 15,-3-1 10-15,-3-2 3 0,-2 0 0 0,-3-2 0 0,0 2 44 0,-3 0 9 16,-2-2 1-16,-1-5 1 0,-2 7 35 16,3-4 7-16,0-1 2 0,0-2 0 0,-1 5 5 15,1-7 1-15,2 2 0 0,-2 2 0 0,2-2-20 0,-2 0-4 0,5 3-1 16,0-3 0-16,0 0-15 0,0 0 0 0,3-5 0 0,-1 5-10 15,4 0 10-15,-4 0 0 0,4-4 0 0,-1 1 0 16,0-1 0-16,3 4 0 0,0 0 0 0,0-5-8 16,3 5 8-16,-3 3 0 0,2-3 0 0,1 0 0 15,-1 2 0-15,1-2 0 0,-1 7 0 0,1-4 0 16,0 4 0-16,-3-5 0 0,-1 8 0 0,1-3 0 0,-2-5 0 0,-1 8 0 16,-2-3 0-16,-3 0-8 0,-3-2 8 15,0 2 0-15,-2-5 8 0,-3 5-8 0,-2-4 0 16,-1 4 0-16,0 0 0 0,-2-2 0 0,-3 2 0 0,0-5-12 15,-2 10 2-15,-1-3 0 16,-4-4-145-16,-1 5-29 0,-5 2-5 0</inkml:trace>
  <inkml:trace contextRef="#ctx0" brushRef="#br0" timeOffset="-183758.77">18526 9260 2516 0,'0'0'56'0,"0"0"11"0,0 0 2 0,0 0 1 0,3 3-56 0,2 4-14 0,-2 2 0 0,2 5 0 0,0 0 0 0,3 3 9 15,0 6-9-15,5 3 8 16,-2 5-8-16,2 2 0 0,6 7 0 0,2 0 0 0,0 7 0 0,3 0 0 15,-6 0-10-15,4 9 10 0,1-2 0 0,1 3 0 16,0 4 0-16,0-5 10 0,-3-1-10 0,0-1 0 16,-2-3 0-16,-1 1 0 0,1-3 0 0,-1-1 0 15,1-4 0-15,-1-1 0 0,1-3 0 0,2-1 0 16,-3-6 0-16,6 5 0 0,-3-5-9 0,3-2-4 16,-8-1-1-16,3-4 0 15,-6-5-40-15,3-2-8 0,0 2-2 0,-6-4-974 0</inkml:trace>
  <inkml:trace contextRef="#ctx0" brushRef="#br0" timeOffset="-182674.27">19031 8712 2487 0,'0'0'55'0,"0"0"11"0,0 0 2 0,-2 5 2 0,2-5-56 0,-5 0-14 16,-1 7 0-16,1 0 0 0,2 7 12 0,-2-2 0 15,0 7 0-15,-1 0 0 0,4-3-12 0,-3 8 0 0,2-3 0 0,-2 2-10 16,2-4 10-16,0 5 0 16,-2-1 0-16,2-2 0 15,1-2-23-15,-1-2-2 0,3-1-1 0,0 3 0 0,0-3 26 0,3-4-10 0,-1 2 10 0,4-7 0 16,2 3 0-16,0-6 0 0,5 1 10 0,0 2-2 15,3-2 11-15,2-3 2 0,1 5 1 0,-1-4 0 16,1 4-14-16,-1-7-8 0,1 7 10 0,-3-7-10 16,2 7 0-16,-2-5 8 0,-3 3-8 0,-2-3 0 15,2 5 0-15,-2-4 0 0,-6 4 0 0,3-3 0 16,-3-1 0-16,-2 6 0 0,0-4 0 0,-6 2 0 16,0 0 0-16,-2-2-8 0,-3 2 8 0,-2 2 0 0,-4-2 0 0,-2 5 0 15,3-3 0-15,-5 1 0 0,-6-1-8 0,0 5 8 16,-2-4 0-1,2-3 0-15,0 7-29 0,0-5 1 16,3-2 0-16,0 3 0 0,-3-3-36 0,3-2-8 16,0-3 0-16,0 0-599 0,-3-2-119 15</inkml:trace>
  <inkml:trace contextRef="#ctx0" brushRef="#br0" timeOffset="-182456.66">19053 8811 921 0,'10'0'82'0,"-4"0"-66"0,-1-7-16 0,0 7 0 16,0-5 412-16,3 1 78 0,3 4 16 0,0-7 3 16,2 7-372-16,0 0-74 0,0 0-15 0,3 0-4 15,-3 0-21-15,3 0-5 0,0 4-1 0,0-1 0 16,0-3-17-16,2 4 0 0,1-1 0 0,-3-1 0 16,2-2 0-16,-2 5-11 0,3-3 11 0,-3-2-13 31,2 0-35-31,3 0-6 0,0 5-2 0,1-3 0 15,-1-2-28-15,0 3-7 0,3-3-1 0,-3 4 0 16,0-4-115-16,-2 3-23 0,12 4-5 0,-7-3-602 0</inkml:trace>
  <inkml:trace contextRef="#ctx0" brushRef="#br0" timeOffset="-180508.55">19926 11271 3056 0,'0'0'136'0,"0"0"27"0,0 0-131 0,0 0-32 0,5 7 0 0,3-4 0 0,0 4 16 0,0-3-3 0,0 1-1 0,-3-5 0 16,6 5-80-16,2-5-16 0,0 0-3 0,3 0-1 16,0 0-148-16,2-5-31 0</inkml:trace>
  <inkml:trace contextRef="#ctx0" brushRef="#br0" timeOffset="-180323.02">20804 11302 2174 0,'27'2'96'0,"-14"-2"20"0,0 0-92 0,3 5-24 16,0-5 0-16,0 0 0 0,2 0 40 0,1-5 4 16,2 5 1-16,0 0 0 0,6-7-34 0,2 7-11 15,0-2 0-15,0-1 0 0,-8-1 0 0,6 1-12 16,-4-1 0-16,1 4 0 0,-3-3 0 0,0 3 0 15,-7 0 0-15,-1 0 0 16,-2-4-139-16,-4 8-27 0,4-4-6 0,-11 0 0 0</inkml:trace>
  <inkml:trace contextRef="#ctx0" brushRef="#br0" timeOffset="-179622.49">16486 12250 2761 0,'0'0'122'0,"0"0"26"0,-5 4-119 0,-3 1-29 0,0-3 0 0,-3 5 0 15,1-4 56-15,-1 4 4 16,-2 0 2-16,2 2 0 0,-2 3-52 0,-3-3-10 15,0 6 0-15,-2-4 0 0,5 6-11 0,-6 2 11 0,-7-1-13 0,-1 4 5 32,-2 1-56-32,0 1-12 0,3-1-1 0,-3 3-1 15,2 0 22-15,1 4 5 0,-1 3 1 0,3-4 0 0,3-4 34 0,0-1 8 0,2-3 8 0,1-2-13 16,5-3 25-16,2 1 6 0,3-3 1 0,6 0 0 16,2-4 1-16,5-1 0 0,0-2 0 0,6 2 0 15,2-2 9-15,5 0 3 0,1 1 0 0,2-6 0 16,3 3-32-16,5-3 0 0,0-2 0 0,11-2 0 15,2-3 0-15,3 3-12 0,-5-6 1 0,2 1 0 0,-2 5 11 16,2-5 16-16,-5 0-4 16,3 0-1-16,-3 0-3 0,5 2 0 0,1-2 0 0,-4 2 0 15,-2 1 4-15,3-1 0 0,0 3 0 0,-6 2 0 16,-2 0-12-16,-3 0 0 0,-3-5 0 0,-2 5 0 16,-3 0-11-16,1 0-4 0,-6 0-1 0,2 0 0 15,-5 0-97-15,0 5-20 0,-2-5-4 0,-6 0-590 16,3 0-117-16</inkml:trace>
  <inkml:trace contextRef="#ctx0" brushRef="#br0" timeOffset="-179389.61">16761 12393 2595 0,'-21'17'115'0,"13"-8"24"0,0 0-111 0,0 5-28 15,0 1 0-15,-2 3 0 0,-1 4 42 0,1 3 3 0,4 6 1 0,-2 2 0 16,1 7-46-16,1 7 0 0,-2 0-10 0,3 0 2 16,0 2 8-16,-1 5-13 0,-2 3 5 0,6 2 8 31,-1-8-58-31,-2 1-4 0,0-2-1 0,5-6 0 16,0-1-126-16,0-6-26 0,0-1-5 0</inkml:trace>
  <inkml:trace contextRef="#ctx0" brushRef="#br0" timeOffset="-178894.66">17682 12442 2995 0,'0'0'132'0,"5"7"28"0,1-4-128 0,2-3-32 16,0 7 0-16,5-7 0 0,-3 5 17 0,9-3-3 15,-1 0-1-15,9 3 0 0,2-5-13 0,0 2 0 16,-2-2 8-16,2 5-8 0,0-3 0 0,-3-2-10 16,1 5 2-16,-6-3 0 0,-3 1-10 0,-2 2-2 15,-3-3 0-15,-5 5 0 16,0 2-16-16,-2-2-3 0,-4 3-1 0,-2 2 0 0,-2-1 40 0,-6 3 0 16,-6 3 0-16,1-1 0 0,-5-2 0 0,-3 8 0 15,-1-6 0-15,4-4 0 0,-1 7 0 0,1-3 8 16,-1-4-8-16,3 2 0 0,1 0 0 0,-1-2 8 15,5 0-8-15,1-3 0 0,2 0 0 0,2 1 0 0,1-3 0 0,2 5 0 16,1-8 0-16,2 3 0 0,2 0 0 0,4 1 8 16,2-1 1-16,5 0 0 15,-3 2 0-15,6 0 0 0,3-1 9 0,-1 1 2 0,-2-2 0 0,5 7 0 16,3-4-20-16,-3-1 0 0,3 5 8 16,-3-5-8-16,0 6 0 0,1-6 0 0,-4 5 0 0,-5-5 0 15,3 6 0-15,-5-6 0 0,2 3 0 0,0 0 0 16,-5-3 0-16,-2 3 0 0,-1-3 0 0,-3 0 0 15,-2 6 0-15,-2-6 0 0,-3 7 0 0,-3-1 0 0,-3 1 0 16,0-2 0-16,-4 3 0 0,-1-3 0 16,-8-3-33-16,0 4-11 15,-5-1-1-15,0-3-1 0,0-3-70 0,-6 6-15 0,4-5-2 16,-1-2-1-16,5-5-57 0,4 6-11 16,1-8-2-16,4 0-1 0</inkml:trace>
  <inkml:trace contextRef="#ctx0" brushRef="#br0" timeOffset="-177475.99">19574 12412 1785 0,'0'0'159'0,"0"0"-127"0,0 0-32 0,5 5 0 0,3-3 191 0,0 3 32 16,3-3 6-16,-1 0 2 0,3 3-147 0,3-3-28 15,0-2-7-15,3 0-1 0,-1 7-28 0,1-7-7 16,-1 3-1-16,1 1 0 0,-3-1-12 0,2 2 0 16,-5-3 0-16,1 7 0 0,-1-2 0 0,-3 0 0 15,-2 0 0-15,-5 3 0 0,0-3 0 0,-6 7-10 16,0-2 2-16,-7 2 0 0,-1 7 8 0,-2-2-12 15,-3 4 12-15,-2 1-12 16,-1-1 12-16,-2 1 0 0,0-1 0 0,2 1 0 0,1 0 8 0,-1-8-8 16,6 8 8-16,0-8-8 0,5-2 14 0,3 3-2 15,-1-8 0-15,6 5 0 0,3-5 13 0,5-1 3 0,2 1 0 0,6-2 0 16,0 0-28-16,5-5 0 0,3 5 0 0,3 1 0 16,-1-4 0-16,6-1 0 0,2-1 0 0,1-2 0 15,2 0-20 1,0 0-10-16,2-2-2 0,-2-1 0 15,0-1-70-15,-2-4-14 0,-3 1-4 0,-1-2-647 0,1-5-129 16</inkml:trace>
  <inkml:trace contextRef="#ctx0" brushRef="#br0" timeOffset="-177263.93">20802 12212 2246 0,'0'16'200'0,"0"-6"-160"16,0 6-32-16,0 5-8 0,0-2 189 0,0 5 37 15,0 6 7-15,2 3 2 0,1-2-154 0,-1 6-30 16,-2 1-7-16,3 4 0 0,-3 8-26 0,0-3-5 16,3 12-1-16,-3-3 0 0,0 3-23 0,2 4-5 15,1 1 0-15,0-1-1 32,-3-8-100-32,5 1-20 0,-2-9-4 0,2 0-1152 0</inkml:trace>
  <inkml:trace contextRef="#ctx0" brushRef="#br0" timeOffset="-176850.46">22561 12111 3337 0,'8'14'73'0,"-5"-5"15"0,-3 1 4 0,0 2 2 0,2-1-75 0,-4 3-19 0,2-4 0 0,-3 6 0 16,0-2 0-16,1 0 0 0,-4-4 0 0,-2 4 0 31,-2-5-25-31,-3 6-9 0,-1-4-2 0,-4 3 0 16,-3-4-29-16,2 4-7 0,1 2 0 0,-1-2-1 0,6 1 32 0,-3-4 6 0,5 6 2 0,4-3 0 16,-1 2 53-16,5 1 12 0,3-1 1 0,3 3 1 0,2 0-8 0,0-3-2 15,6 8 0-15,2-3 0 16,3 3 12-16,2-6 1 0,1 6 1 0,-1-3 0 0,1-2-29 15,-1-3-9-15,1 1 0 0,0 2 0 16,-4-8 0-16,1 6 0 0,0-3 0 0,0 2 0 16,-5-6 0-16,2 4 0 0,-5 0 0 0,0-5 0 15,0 1 0-15,-6 2 0 0,-2-3 0 0,-2 0 0 16,-1 1-25-16,-5 2-6 0,-3-1-1 16,-2 1 0-16,0 0 21 0,-6 2 11 0,1-5-12 0,-8 6 12 0,-1-6-26 0,-2 5 2 15,-5-5 0-15,-1 3 0 16,1-7-32-16,2 2-7 0,3-2-1 0,0-5 0 15,5-5-179-15,0-2-36 0,3-2-7 0,0-6-2 0</inkml:trace>
  <inkml:trace contextRef="#ctx0" brushRef="#br0" timeOffset="-176619.76">22632 12141 172 0,'27'10'8'0,"-16"-3"1"0,2 2-9 0,5-2 0 0,6 7 0 0,0-4 0 15,0-1 681-15,2 5 135 0,3-4 26 0,-2-3 6 16,2 7-664-16,-3-7-133 0,-2 0-27 0,-3-2-4 16,0-1-20-16,3-1-16 0,-3-3 4 0,1 0 0 31,-1 0-48-31,0-3-10 0,3-4-2 0,-6 7 0 0,3-7-96 0,-5 5-19 0,-5-3-4 0,2 3-1 31,-5-5-9-31,3 7-3 0,-3 0 0 16,-8 0 0-16</inkml:trace>
  <inkml:trace contextRef="#ctx0" brushRef="#br0" timeOffset="-175980.94">22148 13251 403 0,'6'15'36'0,"-1"1"-36"15,0 8 0-15,3 4 0 0,-3 0 496 0,6 3 92 0,-3 2 18 0,5-3 4 16,-2 1-488-16,-1-8-98 0,1-6-24 0,2-3 0 15,0-2 0-15,9 2 0 0,7-5 0 0,8 5 0 16,2-4 0-16,1-3 0 0,2 0 0 0,3-3 0 16,0-8 0-16,6 1 0 0,7-8 0 15,-3 1 0-15,-2-6 0 0,0-8 0 0,-5 5 0 16,-1-9 0-16,-2 2 31 0,6-7 1 0,2-2 0 16,-3-5 0-16,0 0-7 0,0-7-1 0,-5-7 0 15,-2-2 0-15,-1-3 13 0,-2-5 3 16,-3 1 0-16,0-5 0 0,0 4-26 15,-5-7-5-15,-9 6-1 0,-4 1 0 0,-1 3-8 0,-7-3 12 0,-3 3-12 0,-5-2 12 0,-3-1-4 0,-3 6-8 16,-5 3 12-16,-3 1-4 16,-2 0 1-16,-5 5 0 0,-3 2 0 0,-3 0 0 0,-3 4-9 15,-2-1 0-15,-3 11 0 0,-5 0 0 0,-5 2 0 0,-6 8 0 16,-4 6 0-16,-1 3-11 0,0 5 11 16,-3 2 0-16,-5 7 0 0,-5 0-8 15,-3 7-1-15,-2 2 0 0,5 5 0 16,-3 3 0-16,3 4 1 0,2 2 0 0,-2 3 0 15,5 5 0-15,6 2 8 0,4 0 0 0,4 0 10 16,2-3-10-16,0 3 0 0,3 5 0 0,2 2-11 0,0 0 11 0,1 7 0 0,4 0 0 16,1 7 0-16,7 0 0 0,3-2 0 0,6 9-12 15,2-5 4-15,8 8 8 0,3 4 0 0,5-9 0 0,2 4 0 0,6-4 0 32,6 0-33-32,2-3 1 0,2-1 0 15,3-6 0-15,3-2 24 0,2 0 8 0,4-7 0 0,-1-5 0 16,0-2 0-16,0-2 0 0,0-5 0 0,0-5 0 0,0-5 0 0,3-4-13 15,0-5 4-15,2-9-1243 0</inkml:trace>
  <inkml:trace contextRef="#ctx0" brushRef="#br0" timeOffset="-169529.75">8356 716 1839 0,'2'-23'81'0,"1"13"18"0,2-4-79 0,3-2-20 0,-3 1 0 0,3 4 0 15,0-6 60-15,0 3 8 0,-3 5 1 0,-2 2 1 16,-3-7-5-16,0 11-1 0,0-1 0 0,0 1 0 16,-5 3-28-16,-3 0-7 0,0 3-1 0,-3 4 0 15,-2 2-20-15,-5 5-8 16,-4 3 0-16,1 4 9 0,-3-2 5 0,1 4 1 0,-4 5 0 0,6 1 0 16,5 1-15-16,-2 8 0 0,-1-12 0 0,3 11 0 15,6-11-29 1,-4 2-3-16,1-4 0 0,3-1 0 0,4 1 12 15,1-5 1-15,2-3 1 0,1 1 0 0,2-1 8 16,5-4 2-16,3 0 0 0,3-5 0 0,-1 7 8 0,3-7 0 0,9 0 8 16,4-5-8-16,0 5 0 0,4-4 0 0,4 1 0 0,3-1 0 15,-5 1 0-15,2 1 0 0,1 0 0 0,2 2-8 16,2 0 8-16,1 2 8 0,-3-2-8 0,-3 0 11 16,3 3-3-16,-2 2 0 0,-6 2 0 0,-3 0 0 0,-4 0-8 15,-4-2 0-15,-2 4 0 0,-3 1 0 0,-5-3 0 0,-3 0 0 16,-5 0 0-16,-2-2 0 0,-6 9 0 0,-3-5 0 15,-7 1 0-15,-3-1 12 0,-11 5-12 0,0-2 8 16,3 2-8-16,-3-4 8 0,-5 6-8 0,3-6 0 16,-1 6 0-16,1-9 0 0,-3-2-17 0,-3 5-6 15,-2-6-1-15,5-1 0 16,8-3-31-16,-3 0-6 0,-2-2-2 0,2-5 0 16,5 0-100-16,4-10-20 0</inkml:trace>
  <inkml:trace contextRef="#ctx0" brushRef="#br0" timeOffset="-169360.61">8078 1212 403 0,'2'-23'36'0,"1"13"-36"0,-3-1 0 0,5 1 0 16,3-4 316-16,0 2 56 0,0-2 11 0,5 0 2 15,9-2-227-15,-4 6-46 0,-2-6-8 0,5 4-3 16,6 0-39-16,2-2-8 0,5 5-2 0,0-5 0 16,-2 4-25-16,8-6-6 0,5 4-1 0,0 0 0 15,2-2-20-15,6 5 0 0,3-5 0 0,2 4 0 31,-2 3-42-31,-1-2-13 0,-2 2-2 0,3-7-624 0,-1 11-125 0</inkml:trace>
  <inkml:trace contextRef="#ctx0" brushRef="#br0" timeOffset="-169077.31">9734 582 1728 0,'-8'0'76'0,"5"-2"16"0,-2 2-73 0,0-5-19 15,0 3 0-15,-1 2 0 0,-2-7 141 0,0 14 25 16,0-5 5-16,-2 5 1 15,-3 7-119-15,-1-4-23 0,1 11-5 0,-3-5-1 0,0 8-15 0,1 2-9 16,-4 2 10-16,3 5-10 0,-2-7 11 0,4 11-11 16,4-6 12-16,-1 2-12 0,6-3 10 0,2-4-10 15,6 5 8-15,0-8-8 0,5 1 0 0,2-5-12 16,1-3 0-16,7-2 1 0,-2 3 11 0,5-3 16 16,3-5-4-16,0-2-1 0,2 0-11 0,6-4-14 0,5 1 3 15,0-1 1-15,-2-3 10 0,-1 0 0 0,3 0 0 16,0-3 8-16,-3 3-8 0,1 0 0 0,-3-4 8 15,-1 1-8-15,-2 3-8 0,3 0-7 16,-3 0-1-16,-2-7 0 16,-6 7-125-16,0 0-26 0,-5-2-5 0</inkml:trace>
  <inkml:trace contextRef="#ctx0" brushRef="#br0" timeOffset="-168876.11">10165 968 1152 0,'-18'-14'102'0,"10"11"-82"0,0-4-20 0,-3-2 0 0,1 2 166 15,2 0 29-15,-3 0 5 0,1 0 2 0,2 4-98 0,0 3-19 16,-3 0-4-16,3 0-1 16,-5 7-43-16,2 3-9 0,1 4-1 0,-3 2-1 15,-1 3-14-15,4 12-4 0,-6 6 0 0,0 3 0 0,0 3-8 0,0 4 0 16,-2 9 0-16,5-4 0 16,-1-3 0-16,4 8 8 0,-1-3-8 0,1 0 0 15,2-5-96-15,0 5-25 0,5-7-5 0</inkml:trace>
  <inkml:trace contextRef="#ctx0" brushRef="#br0" timeOffset="-168171.3">11065 867 1177 0,'-5'-3'52'0,"5"3"11"0,0-7-51 0,0 0-12 0,0 5 0 0,0-3 0 16,0 5 72-16,0-2 12 0,0-5 3 0,2 0 0 15,1 0-37-15,0 7-7 0,-1-3-2 0,-2 3 0 0,0 0-23 0,8-4-5 16,0 1-1-16,0 1 0 0,0-3 22 0,3 5 4 16,-4-2 1-16,4 2 0 0,-3 0-21 0,3-5-4 15,-4 5-1-15,4-2 0 0,0 2-4 0,-1 0-1 16,1 2 0-16,-1-2 0 0,1 0 4 0,0 0 0 15,-1 0 0-15,1 5 0 0,2-5 9 16,-2 2 3-16,2 5 0 0,0 0 0 0,0-4-10 0,-2 4-2 16,2 7 0-16,-2-5 0 0,-1 8-3 15,1-3-1-15,-3 2 0 0,-3 1 0 0,-2-1-8 0,-3 1 0 0,-6 4 0 16,1-5 8-16,-5 5-8 0,-1-2 12 16,-5 2-12-16,0 3 12 0,-2 2-12 0,-4 0-14 0,4-3 3 15,-6 1 1-15,0-1 10 16,-2 1-12-16,-6-1 12 0,6-2-12 0,2-2 12 0,-3 2 0 0,6-4 0 15,0-8 0-15,3 5 0 0,2-4-8 16,2-1 8-16,1-2-8 0,3 3 8 0,2-6 0 0,0-4 0 0,8 0 0 16,0 0 25-16,0 0 1 0,0 0 0 0,0 0 0 15,0 0 5-15,0 0 1 0,0 0 0 0,5 0 0 16,3-4-19-16,0-1-3 0,5 0-1 0,0 3 0 16,6-3-9-16,-3 3 10 0,0 2-10 0,5-5 10 15,0 5-10-15,0-2 0 0,0 2 9 0,-2 0-9 16,2 0 0-16,-2 0 0 0,-4 0 0 0,4 0 8 15,-3 0-8-15,2 0 0 0,1 0 0 0,-1 0 8 0,4 0-8 16,1 0 0-16,-1 0 0 0,-1-3 0 16,-3 3 0-16,1-4-12 0,-1 4 4 0,3-3-682 15,-2 3-136-15</inkml:trace>
  <inkml:trace contextRef="#ctx0" brushRef="#br0" timeOffset="-167127.56">11335 1438 1256 0,'0'0'28'0,"0"0"5"0,0 0 2 0,0 0 0 0,0 0-35 0,0 0 0 16,2-2 0-16,-2 2 0 0,0 0 81 0,0 0 10 16,3-3 1-16,2-1 1 0,1 4-29 0,-1-3-5 15,0 3-2-15,1 0 0 0,-1 0-24 0,3 0-5 16,-3 0 0-16,3 0-1 0,0 0-10 0,0 3-1 0,-3-3-1 16,0 7 0-16,3-5 5 0,-2 5 2 0,-4-2 0 15,4-3 0 1,-4 12-12-16,1-7-2 0,-3-4-8 0,0 6 12 0,0 3-12 0,-5 4 0 15,-3-6 0-15,0 6 0 0,-6-2 0 0,1 0 0 16,-5-2 0-16,-1 9 0 0,-2-4 8 0,3 6-8 0,-4-4 0 0,-1 0 0 16,-4 0 0-16,-2 2 0 15,0-5 0-15,-6 3 0 0,6 2 0 0,-2-4 0 0,-1 2-8 0,0-5 8 32,3 2-56-32,3 1-5 0,4-5-1 15,4-1-506-15,-3-4-100 0</inkml:trace>
  <inkml:trace contextRef="#ctx0" brushRef="#br0" timeOffset="-166728.35">12353 928 1900 0,'24'-24'169'0,"-11"10"-135"0,-2 5-34 0,5-8 0 16,0 1 121-16,2 2 18 0,3 0 3 0,3 4 1 15,3 1-49-15,2 2-10 0,-3 2-1 0,1 5-1 0,-6 0-64 0,0 5-18 16,-2 2 0-16,-6 2 8 0,0 1-8 0,-2 4-16 16,-6 2 4-16,0 1 1 0,-7-1-6 0,-4 5-2 15,1-2 0-15,-6 2 0 16,-2-2-53-16,-5 0-12 0,-1 0-1 0,-2-3-1 15,0 8 8-15,2-3 2 0,1-2 0 0,2 2 0 16,3-5 32-16,-1-6 8 0,4 4 0 0,5-5 1 0,-1 5 63 16,1-4 13-16,5-3 3 0,-3 0 0 0,3-7 33 0,3 2 7 0,5 8 2 15,0-10 0-15,5 0-19 0,6 0-4 0,4 0-1 16,7 0 0-16,1 0-22 0,1 0-4 0,5 0 0 0,0-5-1 16,-2 5-22-16,-1-5-4 0,3 5-1 15,3-2 0 1,5 2-28-16,0-5-7 0,0 3-1 0,0-5-768 15,0 4-155-15</inkml:trace>
  <inkml:trace contextRef="#ctx0" brushRef="#br0" timeOffset="-166501.75">14078 441 2246 0,'3'-26'100'0,"0"19"20"0,-3 5-96 0,2-3-24 15,-2 5 0-15,6 5 0 0,2-3 119 0,-3 19 19 16,8 3 4-16,-5 2 1 0,-3 11-105 0,-2 6-21 16,0 4-4-16,-9 14-1 0,4 9-12 0,-9 10 0 15,1 0 0-15,-4 10-10 0,-2 11 10 0,-5 2 0 16,3 5 0-16,-6-2 0 16,0 5-143-16,0-3-26 15,1-5-6-15</inkml:trace>
  <inkml:trace contextRef="#ctx0" brushRef="#br0" timeOffset="-163233.55">6575 1753 576 0,'0'0'51'16,"0"0"-41"-16,0 0-10 0,-3 0 0 0,-2 0 164 0,5 0 32 16,0 0 5-16,0 0 2 0,0 0-121 15,-5 7-24-15,2-2-5 0,0 0-1 0,3-5-23 0,-2 7-5 16,-4 0 0-16,6 0-1 16,-7 2-13-16,4 1-2 0,0-3-8 0,1 0 12 0,-1 7-12 0,0-7 0 15,1 2 0-15,-1 1 0 0,0-3 0 0,3 7 0 16,-2-2 0-16,-1-8 0 0,0 6 0 0,3-3 0 15,-2 2 8-15,-1-2-8 0,6 7 0 0,-3-6 0 16,-3 1 0-16,6-2 0 0,-1 0 0 0,-2-7 0 16,0 5 0-16,6-1 0 0,-1-1 0 0,0 4 0 15,3 0 0-15,-2 0 0 0,1-5 8 0,-1-2-8 0,2 5 11 16,2-3-11-16,-2-2 15 16,5 5-4-16,-2-3-1 0,2 1 0 0,-2 1 2 0,2-4 0 15,0 0 0-15,1 0 0 0,1 3-3 0,-4-3 0 0,5 0 0 0,-3 0 0 16,-2 0 0-16,2 0 0 15,0 0 0-15,0 0 0 0,3 0-9 0,0 0 10 0,0-3-10 0,0 3 10 16,2-4-10-16,1-1 0 0,-1 0 0 0,4 3 8 16,-4-3 0-16,3 3-8 0,-2 2 12 15,-1-7-4-15,1 0-8 0,2 7 0 0,0-7 0 0,0 4 0 16,0 3 0-16,1-4 10 0,-4-1-10 0,1 0 10 16,-1 5-2-16,1 0-8 0,-1 0 12 15,3 0-4-15,-2-2-8 0,-1 2 0 0,4-5 0 0,-1 3 0 16,3-3 0-16,-1 3 8 0,-4 2-8 0,2 0 0 15,0-7 0-15,0 4 8 0,1 3-8 0,-1-4 0 16,-3 1 0-16,3 1 0 0,-5-3 0 0,3 5 0 16,-3 0 0-16,0-2 8 0,-1 2-8 0,4 0 0 15,-3 0 0-15,5 2 0 0,-2-2 8 0,2 0-8 0,3 0 0 0,-6 0 10 16,-2 0-10-16,-3 0 10 0,6 0-10 0,-1 0 8 16,1 0-8-16,-1 0 8 0,-5-2-8 15,3-3 10-15,3 5-10 0,-3 0 10 0,-3-2-10 0,0-3 12 16,3 1-12-16,-5-1 12 0,-1 2-2 0,-2-1 0 15,0 4 0-15,0-3 0 0,3-1 4 0,-6-1 1 16,0 0 0-16,3 3 0 16,0 2-6-16,-5-5-1 0,2 3 0 0,0-5 0 0,1 7-8 0,-1-2 0 15,-5 2 9-15,3-5-9 0,-3 5 0 0,5 0 0 16,-5 0 0-16,0 0 0 0,0 0 0 16,0 0 8-16,3-3-8 0,-3 3 0 0,0 0 0 0,-3-4 0 15,6-1 0-15,-3 5 8 0,-3-5-8 0,0-2 0 0,3 7 8 16,-2 0-8-16,-1-2 8 0,0-5-8 0,3 0 10 0,-2 0-10 15,2 4 15-15,-3-6-3 0,0 2-1 0,1-5 0 16,2 3-11-16,-3 2 12 0,0-3-12 0,1 1 12 16,-1-5-12-16,0 0 0 0,-2-3 9 0,3-2-9 15,-4-2 0-15,4 5 8 0,-1 2-8 0,0-5 0 16,1 2 0-16,2-4 0 0,0 5 0 0,0 2 0 16,-3 2 0-16,3 0-13 0,3 3 5 0,-3 6 8 31,0-6-32-31,0 9 2 0,0-5 0 0,0 5-599 0,0 0-120 0</inkml:trace>
  <inkml:trace contextRef="#ctx0" brushRef="#br0" timeOffset="-160178.06">8530 2162 1382 0,'-5'0'123'0,"2"3"-99"15,1 4-24-15,2 7 0 16,0-12 58-16,2 12 6 0,1 1 2 0,0 1 0 16,4 1-44-16,1-1-9 0,-5 0-1 0,2 6-1 0,9-4-11 0,-6-1 0 15,-3 6 0-15,5-1 8 16,4 1-8-16,1-6 0 0,-1 6 0 0,2 1-11 15,2-8-5-15,6 1 0 0,-3-1-1 0,3 0 0 16,2-1-19-16,1-6-3 0,-3 5-1 0,2-5 0 0,6 6 40 0,0-13 0 16,-3 5 12-16,2-2-4 0,6-1-8 15,1 1-9-15,-1-3 9 0,0 3-13 0,-6-2 36 16,4-3 7-16,-1 0 2 0,1 2 0 0,4-2-14 0,4 5-2 16,-4-5-1-16,4 0 0 0,-4 2 1 15,1-2 0-15,-3 5 0 0,5-5 0 0,1 0-8 0,2-5-8 0,2 3 11 16,1-3-11-16,2 3 9 0,-2-1-9 15,-3-2 0-15,2-2 9 0,-2 3 12 16,3-3 3-16,-3 0 0 0,5-3 0 0,3-2-24 0,-3 10 0 0,1-3 0 16,-4-4 0-16,-2 0 0 0,3 1 0 15,0 1 0-15,2 0 0 0,0-2 0 0,0 2 0 16,3 0 0-16,0-3 0 0,-5 3 0 0,2 0 0 16,0-2 0-16,1 2 0 0,2-3 0 0,-3 3 0 0,3 0 0 0,-6-2 0 15,1 2 19-15,0 5-1 0,2-13 0 16,3 13 0-16,-3-10 3 0,0 1 1 0,-2-1 0 15,0 2 0-15,-6 1-4 0,0-5-1 0,3 7 0 0,0-3 0 16,0 3 5-16,0 0 1 0,3-2 0 0,-3 7 0 16,-3-6 2-16,-2 1 1 0,0 5 0 0,-1-3 0 15,4 3-14-15,-4 2-4 0,4 0 0 0,-1 0 0 16,3-7-8-16,-3 7 0 0,-2-2 9 0,-3 2-9 0,-3 0 0 0,-2 0 9 16,0 2-9-16,2-2 0 0,1 0 8 0,-1 0-8 15,0 0 0-15,3 2 0 16,-2 3 0-16,-1-5 0 0,-5 0 0 0,0 0 0 15,-2 2 10-15,-1-2-10 0,1 7 8 0,-1-7-8 16,1 7 0-16,2 1 0 0,-3-6 0 0,1 7 0 0,-3-9 0 0,-1 12 0 16,4-10 0-16,-1 3 0 0,-2-3 0 15,3 6 0-15,-6-6 0 0,0-2 0 0,0 7 0 0,-2-7 0 16,-1 0 0-16,1 0 0 0,-3 5 0 0,2-3 0 16,-2 0 0-16,0 3 0 0,2-5 0 0,-2 0 0 15,0 0 0-15,-3 2 0 0,3-2 10 0,-5 5 0 16,-1-5 0-16,4 0 0 0,-4 0-10 0,3 0 0 15,1-5-12-15,-1 5 12 0,3-2-8 0,-3 2 8 0,3-7 0 0,0 5 0 16,0-3 0-16,-1-2 0 16,4 5 0-16,-6-8 0 0,3 5 0 0,0-2-9 0,-3 0 9 15,0-2 0-15,1 7 0 0,-1-6 0 0,0-1 12 0,3 2-3 16,0 2-9-16,0-4 0 0,0 2 0 0,-3 5 0 16,3-6 8-16,-3 1 0 0,-3 5 0 0,1-5 0 15,5 2 0-15,-5-4 0 0,2 9 0 16,0-2 0-16,0-6-8 0,0 1 0 0,1 7 0 0,-1-7 0 15,3 5 0-15,-3-3 0 0,3 1 0 0,0-1 0 32,0-2-91-32,0 4-10 0,-1-1-3 0,1-6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6:32:18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11848 3929 583 0,'-8'7'25'0,"8"-7"7"0,-5 2-32 0,2-2 0 0,-2 5 0 0,0-3 0 16,-3 3 71-16,2-3 8 0,-2 5 1 15,0-4 1-15,1 1-68 0,1-1-13 0,1-3 0 16,0 7 0-16,-3-7-8 0,2 7 8 0,1-7 0 0,0 2 0 16,0-2-20-16,-1 0 4 0,4 5 0 0,-4-3 0 31,4-2-60-31,-1 0-11 0,0 0-2 0,3 0-1 0,-5 0 34 0,2 0 8 15,1 0 0-15,2 0 1 0,-3 0 47 0,3 0 0 0,-5-7 0 0,2 7 0 16,3 0 40-16,0 0 5 0,-2-2 1 0,-1-3 0 16,3 5 33-16,-3-2 6 0,1-1 2 0,-1-1 0 15,0 4-20-15,3 0-4 0,-2 0-1 0,-4 0 0 0,4-3-10 0,2-1-1 16,0 4-1-16,0 0 0 16,-6 0-10-16,4 0-1 0,-1 0-1 0,-2 0 0 15,2 0-30-15,1 0-8 0,-4 0 0 0,4 4 0 0,-1-4 0 16,-2 0 0-16,2 3 0 0,0-3 0 0,-2 4 0 0,5-4 0 15,-2 3 0-15,-1-3 0 0,0 7 11 0,3-7 1 16,-5 2 0 0,2-2 0-16,1 5-12 0,2-5 0 0,-3 2 0 0,-2-2 0 0,2 0 0 0,3 0 0 15,-3 5 0-15,3-5 0 0,-2 0 0 0,-4 5-17 16,4-5 4-16,2 0 1 0,0 0 20 0,-3 0 4 16,-2 0 0-16,2 0 1 0,3 0 6 0,-2 0 1 15,-4 0 0-15,1 0 0 0,0 0 8 0,-1 0 3 0,1 0 0 0,0 0 0 16,0 0-17-16,-1 4-3 15,-2-1-1-15,3-3 0 0,0 4-10 0,-3-4 0 16,3 0 0-16,-1 0 0 0,-2 3 0 0,3 1 0 0,-3-1 0 16,3-1 0-16,-3-2 0 0,3 7 0 15,-1-7 0-15,1 5 0 0,0-3 0 0,-3 5 0 0,0-4 0 0,0-3 0 16,-3 7 0-16,3-7 0 0,0 4 0 16,0-1 0-16,-2 4 0 0,2-5 8 15,-3-2-8-15,3 7 8 0,0-2 4 0,1 0 0 0,-4-5 0 0,3 4 0 16,0-1-4-16,0 1-8 15,0-1 12-15,0-3-4 0,3 4-8 0,-3-1 12 0,0-1-12 0,3 3 12 16,-3-3-12-16,0-2 0 0,3 5 0 0,-3-3 0 16,0 3 0-16,2-3 0 0,-1-2 0 15,-1 3 0-15,2-3 0 0,-2 0 0 0,3 4 0 0,-3-1 0 16,3-3 0-16,-3 0 0 0,-3 4 0 0,3-1 0 0,0-3 0 0,1 0 0 16,-1 2 0-16,-3-2 0 0,3 0 8 15,3 0-8-15,-3 0 8 0,0 0-8 16,-3 5 0-16,3-5 8 0,-2 2-8 0,-1-2 0 0,1 5 16 15,-1-3-1-15,0 8-1 0,1-10 0 0,-3 4-6 16,2 3 0-16,0-4-8 0,-2 1 12 16,3 1-12-16,-4 0 0 0,1-3 0 0,3 5 0 0,-4 0 0 0,1-4 0 15,0 4 0-15,0 0 0 0,-1 0 0 0,1-5 0 16,0 5 0-16,-3 3 0 0,0-6 8 0,0 3-8 16,1-4 0-16,-4 6 0 15,3-2 12-15,-2 0-4 0,2-7-8 0,-3 7 12 0,6 3 3 0,0-6 0 16,0-1 0-16,-1 4 0 0,1 2-15 0,0 1 0 15,0-6 0-15,-1-1 0 0,1 1 17 0,0-1-2 0,0 4-1 0,2-5 0 16,-2-2 4-16,2 7 1 16,1-7 0-16,-4 7 0 0,4-7-19 0,-1 5 0 15,-2-3-13-15,2 1 5 0,-2 1 8 0,3-1 0 16,-4-3 0-16,1 0 0 0,-3 5 0 0,3-3 0 16,0 0 0-16,0 5 8 0,-3-7-8 0,3 5 0 15,2-3 0-15,-2 3 8 0,0 0 2 0,-1-1 1 0,4-1 0 0,-4 4 0 16,4-2-11-16,-3-1 0 0,-1 3 0 0,4-2 0 15,-3-3 14-15,-1 3 1 0,4 0 0 0,-1-1 0 16,-2-1-3-16,2 4 0 0,1-5 0 0,-1 5 0 16,-2-2-4-16,5-3 0 0,-3 8-8 0,1-10 12 15,2 7-12-15,0-7 8 0,0 5-8 0,0-3 0 0,3 5 0 16,0-5 0-16,-1-2 0 0,1 7 0 16,2-7 0-16,-2 5 0 0,0-3 0 0,5-2 0 15,-3 0 0-15,3 0 0 0,0 0 0 0,0 0 0 0,0 0 0 0,0 0 0 16,0 0 0-16,0 0 0 0,0 0 0 0,0 0 0 15,0 0 0-15,0 0-10 16,0 0-20-16,0 0-4 0,0 0-1 0,8-7-893 16</inkml:trace>
  <inkml:trace contextRef="#ctx0" brushRef="#br0" timeOffset="1442.18">9914 4107 403 0,'0'0'36'0,"0"0"-36"15,0 0 0-15,0 0 0 0,0 0 134 0,0 0 20 16,0 0 4-16,0 0 1 0,0 0-99 0,0 0-19 15,3-4-4-15,-1 1-1 0,1-1-36 0,-3 4-12 16,0 0 0-16,0 0 0 0,0 0 20 0,0 0 3 16,3-7 1-16,-3 7 0 0,0 0 22 0,0 0 5 0,0 0 1 15,0 0 0-15,0 0 6 0,0 0 2 0,0 0 0 16,0 0 0-16,0 0 3 0,0 0 1 0,0 0 0 0,2 11 0 16,1-8 0-16,-1 4 0 0,1 0 0 0,-3 0 0 15,3 2-32-15,-1-2-7 0,1 3-1 0,-3-1 0 16,3-2-3-16,-1 3-1 0,-2 1 0 15,3-4 0-15,-3-2-8 0,0 7 8 0,0-3-8 16,0 1 8-16,-3-3-8 0,3 2 0 0,0 8 0 0,-2-13 0 16,-1 6 8-16,0-3-8 0,1 2 0 0,-4-2 8 15,4 3-8-15,-1-3 0 0,-2 0 0 0,0 2 0 16,-1-4-12-16,1 2 1 16,2-2 1-16,-5 2 0 0,3-7 2 0,0 4 0 0,0-1 0 0,2-3 0 15,-2 5 8-15,2-3 0 0,3-2 0 0,0 0 0 16,-5 0 0-16,5 0 0 0,-6-7 0 0,6 7 0 0,-2 0 0 0,2 0 0 15,-6-3 0-15,4-1 0 0,2 4 0 0,-3-3 0 16,1-1 0-16,-1-6 0 0,0 3-11 0,1-2 11 16,-1-1-13-16,-2 3 5 0,2-2 8 0,0 2 0 15,3-2 0-15,-5-3 0 0,2 5 0 0,-2-3 0 16,2 1 0-16,-4-1 0 0,1-1 0 0,-2 1 0 16,3 3 0-16,-3-2 0 0,0-1 0 0,0-1 0 15,0-1 0-15,0-2 11 0,0 7 1 0,3-3 0 16,0-4 0-16,0 7 0 0,-3-2-12 0,5 6 0 15,-2-8 0-15,2 1 0 0,-2 3 0 0,2-2 0 0,0 2 0 16,1 0 0-16,-1-3 0 0,3 3 0 16,0 0 0-16,0-2 0 0,0 6 0 0,3-4 0 0,-1 3 0 15,1-6 0-15,2 3 0 0,1 7 0 16,-1-2 0-16,3-5 8 0,-3 0-8 0,3 4 10 0,3-4-10 0,-1 0 10 16,-2 7-10-16,3-7 8 0,-1 7-8 15,1-7 8-15,2 5-8 0,-5-5 10 0,3 7-10 0,-3-3 10 16,5-1 5-16,-3 1 1 15,1-1 0-15,0-1 0 0,-1 0-3 0,1 3 0 0,-1-3 0 0,-2 5 0 16,3-2-3-16,-3-3-1 0,-3 5 0 0,3 0 0 16,0 0-9-16,0 5 0 0,0-3 9 0,-3-2-9 15,-5 0 0-15,5 7 0 0,1-7 0 0,-1 10 8 16,0-6-8-16,1 3 0 0,-1 3 0 0,-2-3 0 16,-1 0 0-16,1 2 0 0,-1-2 0 0,1 3 8 15,0-3-8-15,-1 2 0 0,-2 1 0 0,3 4 0 16,-3-7 0-16,3 2 0 0,-1 5 0 0,-2-4 0 15,3-3 0-15,0 2 0 0,-1-2 0 0,1 3 0 0,-3 1 0 0,5-1 0 16,-2-3 0-16,0 2 8 0,-1-2-8 16,1 3 0-16,-1-3 0 0,4 2 0 0,-4-2 0 0,1 3 0 15,0-6 0-15,-1 3 0 0,-2 0 0 16,3-2 0-16,-3 2 0 0,3 0 0 16,-3 0 0-16,0-4 0 0,0 4 0 0,0 0 8 0,0-5-8 0,-3 5 0 15,3 0 0-15,0 3 0 0,0-6 0 0,0-1 0 16,0-3 0-16,-3 7 0 15,1-2 0-15,-1-1 0 0,3 1 0 0,-3-3 8 0,1 5-8 0,-1 0 0 16,0-4 0-16,1 1 0 0,-3 3 0 0,-1-4 0 16,4 4 0-16,-4-5 8 0,1 5-8 0,2-2 0 15,-5 0 0-15,3-5 8 0,-3 4-8 0,3-1 0 0,0 1 0 16,-1-1 0-16,-2-3 0 0,0 0 8 0,1 5-8 16,1-5 0-16,-2-5 0 0,0 5 0 0,3 0 0 15,-3 0 0-15,0 0 0 0,0 0 0 0,3 0 0 0,-3 0 0 16,0 0 0-16,3 0 0 0,-1-3 0 0,-1-1 8 15,-1 4-8-15,2 0 0 0,1 0 0 0,2-3 0 16,-2-1 0-16,0 4 0 0,2-5 0 0,-2 0 8 16,2-2-8-16,1 5 0 0,-1-5 0 0,-2 4 0 15,5 3 0-15,0 0 0 0,0-4 0 0,0-3 0 16,0 4 0-16,2-4 0 0,1 0 0 0,-3 7-8 16,0 0-8-16,0 0 0 0,0 0-1 0,3-7-907 15</inkml:trace>
  <inkml:trace contextRef="#ctx0" brushRef="#br0" timeOffset="4850.63">10065 5093 403 0,'0'0'36'0,"0"0"-36"0,0 0 0 16,0 0 0-16,0 0 59 0,0 0 5 16,0 0 0-16,0 0 1 0,0 0-28 0,0 0-5 0,0 0-2 0,0 0 0 15,0 0-22-15,0 0-8 0,-3 0 0 0,3 0 9 16,0 0 8-16,-3-2 2 0,1-3 0 0,2 5 0 15,0 0 47-15,-3-3 10 16,1 3 1-16,-1-2 1 0,3 2 14 0,0 0 4 0,-5-5 0 0,2 5 0 16,0 0-42-16,-2 0-8 0,2 0-2 0,3 0 0 15,-2 0-16-15,2 0-4 0,-6 0-1 0,4 5 0 16,-1-3-15-16,0-2-8 0,1 3 8 0,2-3-8 16,-5 5 0-16,-1-3 0 0,4-2 0 0,-4 7 0 15,4-2 0-15,-4-1 0 0,1 3 0 0,0-2 0 0,0-3 0 0,-3 6 0 16,2-6 10-16,-2 5-10 15,0 0 20-15,-2-2-1 0,2-3-1 0,-3 0 0 0,-2 5-2 0,2 1-1 16,1-6 0-16,-1 5 0 0,1 0-15 0,-1 0 11 16,1 0-11-16,-1 0 10 0,-2 0-10 0,0-2 0 15,-1 7 0-15,1-5 0 16,-3 4 0-16,3-3 0 0,-3 6 0 0,3-3 0 0,0 1 0 0,-1 0 0 16,1-5 0-16,0 7 0 0,0-5 0 0,-1 6 0 0,1-6 0 15,0 0 0-15,0 6 0 0,-3-6 0 16,3 3 0-16,-1-1 0 0,-1 1 0 0,-1 0 0 0,2-5 0 15,1 2 8-15,0 6-8 0,2-6 0 0,-2-2 0 0,3 0 8 16,-1 2-8-16,0-1 0 0,1 1 0 0,-1-2 8 16,1 0-8-16,-1 0 0 15,1-5 0-15,-1 6 0 0,3-8 0 0,-3 4 0 16,6-1 0-16,-3 4 0 0,0-5 0 0,3 3 0 0,0-3 0 0,5-2 0 16,0 0 0-16,0 0 0 15,0 0-8-15,0 0 8 0,0 0-16 0,0 0 2 0,0 0 0 0,0 0 0 31,0 0-49-31,0 0-9 0,0 0-3 0,0 0-417 0,0 0-83 0</inkml:trace>
  <inkml:trace contextRef="#ctx0" brushRef="#br0" timeOffset="6668.16">8869 5243 230 0,'0'0'10'0,"0"0"2"16,0 0-12-16,0 0 0 0,0 0 0 0,0 0 0 15,0 0 264-15,8 0 51 0,-8 0 9 0,5 0 3 16,0-4-221-16,-2-1-44 0,2 5-9 0,-5 0-1 0,3-7-36 0,2 7-6 15,1-2-2-15,-6 2 0 16,0 0-8-16,5-5 0 0,0 5 0 0,-5 0 0 0,0 0 0 0,5 5-9 16,-5-5 9-16,6 2-13 15,-4 5-12-15,1 2-3 0,-3-2 0 16,0 3 0-16,-3 2 0 0,3-3 0 0,-5 0 0 0,2 6 0 0,1-6 28 16,-1-2-8-16,0 2 8 0,1-2 0 0,-1 8 13 15,1-8 8-15,2 2 2 0,-3-7 0 16,3 5 9-16,0 1 1 0,3-1 1 0,-3-7 0 0,0 0-22 0,5 2-4 15,0 3 0-15,0-3-8 0,1-2 12 0,2 0-4 16,0-2 0-16,2-3-8 0,1 3 0 0,-1-5 0 16,1-1-15-16,-1 1 5 15,6 3-53-15,-2-8-10 0,-1 5-3 0,0-3-563 16</inkml:trace>
  <inkml:trace contextRef="#ctx0" brushRef="#br0" timeOffset="7113.91">9194 5215 1296 0,'0'0'57'0,"0"0"12"0,0 0-55 0,0 0-14 0,0 0 0 0,0 0 0 0,0 0 71 0,0 5 11 0,-2-5 2 0,2 0 1 16,0 7-42-16,-6 0-9 0,4 2-2 0,2-2 0 16,-6 1-8-16,6-1-3 15,-2 0 0-15,-1 2 0 0,-2 0-11 0,2 3-2 0,-2-2-8 0,0-1 12 16,-1 0-12-16,1 6 0 0,0-6 8 0,-3 5-8 16,0-5 0-16,-3 6 8 0,3-1-8 0,-2-3 0 15,-1 6 9-15,-2-3-9 0,0 0 8 0,-1 0-8 16,4-2 8-16,-1-3-8 0,-2 3 0 0,0 0 8 15,-3 0-8-15,3-3 0 0,-3 1 0 0,0 1 8 0,0-6-8 16,0 7 0-16,-2-10 0 0,2 5 0 0,0-5 0 0,-3 6 0 16,4-8 0-16,-4 0 0 0,3 0 10 0,-2-8-10 15,2 1 12-15,0 3-12 16,3-3 16-16,-3 0-4 0,-3-7-1 0,3-3 0 16,6 3 18-16,-6-3 4 0,0 1 1 0,3 0 0 15,5-8-34-15,-3 5 0 0,-2-2 0 0,5-2 0 0,0-1 0 0,3 5 0 16,2-2 0-16,1-2 0 0,-1 4 0 0,0-2 0 15,9-3 0-15,-1 5 0 16,-8 0-9-16,9 3 9 0,4-1-8 0,1 1 8 0,-1 2-8 0,4-3 8 16,1 8-8-16,1-5 8 0,3 4 0 0,-1-4-8 15,1 5 8-15,-1 2 0 0,1 5 0 0,-1-3 0 0,1 0 0 16,-1 0-8-16,4 10 8 0,-1-2 0 0,0-1 0 0,3 3-8 16,-3 2 8-16,3 2 0 0,0-2-9 0,-3 2 9 15,0 1 0-15,3 4 13 0,-6-5-1 0,3 6-1 31,-2-6-73-31,2 3-14 0,-2-1-4 0,-4-3-471 16,1 1-94-16</inkml:trace>
  <inkml:trace contextRef="#ctx0" brushRef="#br0" timeOffset="14466.65">9192 6151 172 0,'0'0'16'0,"0"0"-16"0,0 0 0 0,0 0 0 0,0 0 236 0,0 0 44 15,0 0 8-15,0 0 3 16,0 0-185-16,0 0-37 0,0 0-7 0,0 0-2 16,0 0-39-16,0 0-8 0,0 0-1 0,-3 3-1 0,-2 1-11 0,2-1 0 15,-2-3 0-15,2 7 8 0,-2-7-8 0,0 4 0 16,-1-1 0-16,-2-1 8 15,0 5-8-15,0 0 0 0,0 3 0 0,-2-3 0 0,-1 2 0 0,1 5 8 16,-1-4-8-16,-2 1 0 0,2 1 0 0,1 0 0 16,-1-3 0-16,1 1 0 0,2 6 0 0,-6-2 0 15,4-4 0-15,-1 4 0 0,-2-5 0 16,2 5 0-16,1-4 0 16,-1 4 0-16,1-5 0 0,2 1 0 0,-3-3 12 0,3 7-4 15,-2-5 15-15,-1 1 2 0,0-3 1 0,1 7 0 16,-1-7 6-16,1 0 2 0,-1 2 0 0,1-2 0 15,-1 3-10-15,0-3-3 0,1 0 0 0,-1 2 0 16,1-2-13-16,-1 0-8 0,0 0 10 16,4-2-10-16,1 2 0 0,-2 0 0 0,0 0 0 0,0-4 0 0,6 4-15 0,-3-3 4 0,-3 1 1 15,2 2 0 1,6-2-14-16,-5-3-2 0,0 8-1 0,-1-3 0 16,4-3-2-16,-4 3-1 0,4-2 0 0,-1 2 0 0,-2-7-6 0,5 7 0 15,0-7-1-15,-3 5 0 16,-2 0 7-16,5-5 2 0,0 0 0 0,0 0-381 0,0 0-76 0</inkml:trace>
  <inkml:trace contextRef="#ctx0" brushRef="#br0" timeOffset="15439.9">9147 6198 655 0,'0'0'28'0,"0"0"8"0,0 0-36 0,0 0 0 0,0 0 0 0,0 0 0 16,0 0 72-16,0 0 7 0,0 0 1 0,0 0 1 15,2-4-55-15,-2 4-11 0,0 0-3 0,0 0 0 0,0 0 42 0,0 0 8 16,0 0 2-16,0 0 0 0,0-3-35 0,0 3-6 15,0 0-2-15,0 0 0 0,0 0 8 0,0 0 2 16,6 0 0-16,-6 0 0 0,5 0 5 0,-5 0 0 16,5 0 1-16,-2 0 0 15,-3 0-3-15,8 3-1 0,-3 1 0 0,0-1 0 0,1-3-12 0,2 4-2 16,-3-1-1-16,0-3 0 0,3 4-3 0,-3-1-1 16,1-1 0-16,2-2 0 0,0 5 0 0,-1-3 0 15,1-2 0-15,0 5 0 0,0-3-3 0,0-2-1 16,0 7 0-16,0-4 0 0,0 1-1 0,3-1 0 15,-3 1 0-15,2-1 0 0,-2 6 1 0,0-4 0 16,0 2 0-16,0-2 0 0,2 2-10 0,-2 0 10 16,-2-3-10-16,2 1 10 0,0 2 7 0,0 0 2 15,-3 3 0-15,3-3 0 0,-3-3-19 0,3 1-17 0,0 2 3 0,-3 0 1 16,3 0 13-16,-3 0 0 16,3 0 0-16,0 3 10 0,-2-1-10 0,-1-2 0 0,0 3 0 0,3 1 0 15,-3 1 0-15,3-5 8 0,-2 7-8 0,-1-7 0 16,0 3 0-16,3-1 0 0,-3 3 0 0,1-3 0 15,-1 1 0-15,0-1 0 0,1-2 0 0,-1 3 0 16,0-3 0-16,1 0 0 0,1 2 0 0,-1-2 0 16,-1 0 0-16,0 3 8 0,1-3-8 0,-1 0 0 0,0 0 0 15,3-5 0-15,-3 5 0 0,1 0 0 0,-1 0 0 16,0-4 0-16,1 4 0 0,-1 0 0 16,0-5 0-16,3 5 0 0,-3-2 8 0,1-3-8 15,2 5 0-15,-3-4 8 0,0 4-8 0,1-3 8 0,-1-1-8 0,0-3 0 16,0 2 0-16,-2 3 8 0,5-3-8 0,-5-2 10 15,2 0-10-15,0 5 10 0,-2-3-10 0,2-2 0 16,-5 0 0-16,5 5 8 0,-2-5-8 0,2 2 0 16,-5-2 0-16,0 0 0 0,0 0 0 0,3 0 0 15,2 3 0-15,-5-3 0 0,6-3 0 0,-1 3 0 16,-5 0 0-16,3-2 0 16,2 2-38-16,-5 0-10 0,0 0-1 0,0 0-813 15</inkml:trace>
  <inkml:trace contextRef="#ctx0" brushRef="#br0" timeOffset="19644">8326 6224 345 0,'0'0'31'0,"0"0"-31"0,0 0 0 0,0 0 0 16,0 0 278-16,0 0 50 0,0 0 9 0,0 0 3 15,0 0-224-15,0 0-45 0,0 0-9 0,0 0-2 16,0 0-25-16,0 0-6 0,0 0-1 0,0 0 0 16,0 0-18-16,0 0-10 0,6 7 10 0,-1-7-10 15,-5 0 0-15,8 5 0 0,-3-5 0 0,3 0 0 16,0 0 0-16,-3 0 0 0,3 0 0 0,0-5 0 15,3 5 0-15,-6 0 0 0,3 0 0 0,-3 0 0 16,3 5 0-16,-2-5 0 0,-6 0 0 0,0 0 0 16,5 2 0-16,-5-2 0 0,0 0 0 0,0 0 0 15,0 0 0-15,0 0 0 0,0 0 9 0,-5 3-9 0,-1 4 0 0,1 0 0 16,2 0 8-16,-2-5-8 16,0 5 0-16,0-2 0 0,5-5 0 0,-3 5 8 0,-2 2-8 15,2 0 0-15,-2-3 0 0,5-4 0 0,0 0 0 0,0 5 0 16,-3 0 0-16,3-3 0 0,0-2 0 0,0 7 0 15,3 0 0-15,-3-4 8 16,0-3 12-16,5 7 3 0,-5 0 0 0,3 0 0 0,-3-7-4 16,5 7-1-16,0 0 0 0,0-2 0 0,-5-5-18 0,6 4 0 15,2-1 0-15,-3-3 0 0,-5 0 8 0,5 7-8 0,3-3 0 0,0-1 0 16,0-1 0-16,-3-2 0 16,3 0 0-16,0 0 0 0,0 5 0 0,-3-3 0 0,-2 3 8 0,5-3-8 15,0-2 0-15,-3 7 0 0,-5-7 8 0,0 0-8 16,3 7 0-16,0 0 0 0,-3-7 0 0,-3 5 0 15,-2 2 0-15,2 0 10 0,0 3-10 0,-5-3 8 16,0 0-8-16,1 0 0 0,1-5 0 0,-2 5 8 16,0 5-8-16,-2-7 8 0,2 2-8 0,0 2 8 15,-3-2-8-15,1 5 0 0,2-7 0 0,0 2 0 16,-3 0 0-16,3 0 0 0,-2-5 0 0,-1 5 0 16,6-2 0-16,-8-3 0 0,2-2 0 0,1 5 0 15,2-5 0-15,0 0 0 0,-6 0 0 0,6 0 0 16,-2-5 0-16,2 5 0 0,-5-2 0 0,2-3 0 15,1 3 0-15,2-3 0 0,2 0 0 0,1 1 0 0,-8-3 0 16,8 0 0-16,2-3 0 0,-2 3 0 0,-3 0 0 16,2-2-9-16,4 2 9 15,-1-3 0-15,0-4-15 0,1 5 4 0,-4-5 1 0,1-3 0 0,0 1 10 0,2 4 0 16,1-7-9-16,2 7 9 0,2-2 0 0,-2 0 0 16,0 2 0-16,0-2 0 15,6-2 0-15,-6 2 0 0,0 0 0 0,0-3 0 0,2 5 0 0,1 1 0 16,2-6 0-16,-2 8 0 0,-1-5-10 0,4 4 10 15,2 3 0-15,-3-2-9 0,-8-1 9 0,6-1-8 16,8 6 8-16,-1-7-8 0,-5 5 8 0,1-2 0 16,4 2 0-16,1 0 0 0,-1-3 0 0,1 3 0 15,-3 5 0-15,3-5-8 0,2 0 8 0,-3 0 0 0,-2 2 0 16,0-2 0-16,5 2 0 0,-5 3 0 0,-8 2 0 16,11-5 0-16,-3 5 0 0,-8 0 9 15,8-2-9-15,-8 2 0 0,10 2 8 0,-2-2-8 0,0 5 0 0,-8-5 0 16,8 2 8-16,-2 5-8 0,4 0 0 0,-2-4 0 15,-5 4 0-15,5 0 0 0,0 0 0 0,0 0 0 16,-1 0 0-16,1 2 0 0,-2-2 8 0,2 0-8 16,0-2 0-16,-1 2 0 15,-4 5 0-15,2-7 0 0,6 6 0 0,-6-4 10 0,-5 3-10 0,3-1 8 16,0-2-8-16,-1 3 0 0,-2-1 0 0,0 5 0 16,-2-4 0-16,2 1 8 0,0-1-8 0,0-1 8 15,-6 5-8-15,1-4 0 0,5 4 0 0,-3-5 0 16,3 1 0-16,-5 1 0 0,2-1 0 0,1 4 8 15,-4-2-8-15,1 2 0 0,0-5 0 0,0 5 0 16,2-4 0-16,-2 6 0 0,-1-2 0 0,4-4 0 16,-1 6 0-16,3-4 0 0,-5 0 0 0,2-5 0 15,3 7 0-15,-2-5 0 0,-1 1-9 0,0-3 9 0,1 0-11 16,-1 0 2-16,0-5 0 0,1 5 0 0,-4-2-1 0,4-3 0 16,-4 5 0-16,1-4 0 0,0-3-2 0,0 7-1 15,2-7 0-15,-5 0 0 0,3 4 1 0,-3-1 0 16,5-3 0-16,-5 0 0 15,5 0-16-15,-2 0-4 0,0 0 0 16,0-3 0-16,-1-1-32 0,4 4-8 0,-4-7 0 0,4 7-664 0</inkml:trace>
  <inkml:trace contextRef="#ctx0" brushRef="#br0" timeOffset="43199.49">9771 6231 115 0,'0'0'10'0,"0"0"-10"0,0 0 0 0,0 0 0 0,0 0 195 0,0 0 37 16,0 0 7-16,0 0 1 0,0 0-144 0,0 0-28 16,0 0-7-16,0 0-1 15,0 0-24-15,0 0-4 0,0 0-2 0,-3 7 0 0,-2-4-14 0,2 1-2 16,3-4-1-16,-5 3 0 0,3 4-13 0,-4 2 0 15,1-4 0-15,0-3 0 0,-1 8 0 0,1-3 0 16,0 0 0-16,0 0 0 0,2-5 0 0,-2 5 0 16,2 0 8-16,-2 0-8 0,2-4 0 0,3 4 0 15,-3 0 0-15,3-7 0 0,0 0 0 0,0 0 0 16,3 7 0-16,-3-7 0 0,0 0 11 0,8 2-11 16,-3 3 12-16,3-3-12 0,0-2 27 0,0 0-2 15,3 0 0-15,-3 0 0 0,2-2-1 0,1-3-1 0,-1 5 0 0,1 0 0 16,-1 0-23-16,1-2 8 15,-6-3-8-15,1 3 0 0,2 2 0 0,0-3 0 16,-1-1 0-16,-1 4 0 0,-1-7 0 0,0 7 0 16,-5 0 0-16,6 0 0 0,-1-3 0 0,-5 3 0 0,0 0 0 0,8 0 0 15,-3 0 0-15,-5 0 0 0,0 0 0 0,8 0 0 16,-8 0-8-16,8-2 0 0,-8 2 0 16,5-5 0-16,-5 5-48 15,6 0-10-15,-6 0-2 0</inkml:trace>
  <inkml:trace contextRef="#ctx0" brushRef="#br0" timeOffset="43441.94">9895 6201 403 0,'0'0'17'0,"0"0"5"0,0 0-22 0,-2 4 0 0,2-4 0 0,-6 3 0 0,1 6 275 0,0-4 50 15,0-3 11-15,2 5 1 0,-5 0-224 0,5 3-45 16,-2-3-8-16,2 0-3 0,1 2-39 0,-1 1-8 15,-2 4-2-15,2-5 0 0,1 5-8 0,-1 0 0 16,-2 3 0-16,2-1 0 0,3 1 0 0,-3-1 0 16,-2 1 0-16,2-3 0 0,1 2-12 15,-1 1 12-15,-2-1-10 0,2-2 10 16,1-4-37-16,-1 4-2 0,3-7 0 0,-5 2 0 16,5-2-25-16,0-7-6 0,0 0-1 0,0 0-385 15,0 0-78-15</inkml:trace>
  <inkml:trace contextRef="#ctx0" brushRef="#br0" timeOffset="44094.06">10038 6236 1209 0,'0'0'108'0,"0"0"-87"0,0 0-21 0,0 0 0 15,-2 5 106-15,2 2 17 0,-3 0 3 0,3 0 1 16,0 0-73-16,0 0-14 0,0-2-4 0,0 2 0 16,0 7-28-16,0-5-8 0,0 8 0 0,-3-6 0 15,1 1 0-15,-1 5 0 0,3-3 0 0,-3 2 0 16,-2 1-9-16,0 4-3 0,0-7-1 0,-1 2 0 16,1 1 21-16,-6-1 4 0,3 1 0 0,-5-3 1 0,0-2-13 0,-3 6-15 15,0-6 3-15,0 5 1 0,-2 4 11 16,-1-7 16-16,3 2-4 0,-2-4-1 0,-1 2-11 0,-2 0 10 15,3-2-10-15,-3 0 10 16,5-3-10-16,-3-2 0 0,3-4 0 0,0 1 0 16,1-4 11-16,1-4-3 0,1 4-8 0,0-3 12 0,0-4-4 15,-1 0 0-15,1-2-8 0,3-1 12 0,-1-1-12 0,0 1 9 16,1-4-9-16,-1 5 8 0,1-5 4 0,2-3 1 16,0 5 0-16,2-2 0 0,1 0 11 15,0-2 3-15,0-1 0 0,2 1 0 16,0-5-15-16,1 4-4 0,-1-6 0 0,3-1 0 0,3 1-8 0,-1-1 12 15,1 1-12-15,0-3 12 0,5 2-12 0,-3 5 0 0,3-2 0 16,0-2 0-16,0 6 0 0,2-4 0 0,-2 5-9 0,3 4 9 16,-3-2 0-16,2 0 0 0,-2-3 0 0,3 8 0 15,-3-1-8-15,2-1 8 0,-2 1 0 16,3 1 0-16,-1 2 0 0,1-3 0 0,0-1 0 0,2 8 0 16,0-4 0-16,-2 0-8 0,2 5 8 0,0-3 0 15,0 3 0-15,1-1 0 0,-1-1-8 0,-3 4 8 16,1 0 0-16,0 4 0 0,2-1 0 0,-3-1 9 15,1 3-9-15,0-3 0 0,-1 5 0 0,3-2 0 16,-2-3 0-16,-1 1 0 0,1 4 0 0,0 0 0 16,-3 0 0-16,0-5 0 0,2 5-12 0,-2 0 12 15,-3 0-8-15,3 0 8 0,-2-4 0 0,-1 6 0 16,0-2 0-16,0-2 0 0,-2 2 0 0,2-2 0 16,-2 2 0-16,2 0 0 0,-2 0 0 0,0 0 0 0,2 0 0 15,-2-5-11-15,-3 8 11 0,5-3-8 16,-3-3-60-16,1 1-12 0,0 2-3 0</inkml:trace>
  <inkml:trace contextRef="#ctx0" brushRef="#br0" timeOffset="56468">10943 5046 403 0,'0'0'36'0,"0"0"-36"0,0 0 0 0,0 0 0 0,0 0 288 0,0 0 50 16,3-2 10-16,-1-1 3 0,1-2-240 0,-3-2-48 0,0 7-10 15,0-2-1-15,0-5-32 0,0 7-5 16,-3-2-2-16,1-3 0 0,-1 3-13 0,-2 2 9 0,0 0-9 16,-3 2 8-16,2-2-8 0,1 5 0 0,-6-1 0 15,4 1-11-15,-4 4-3 0,0-1-1 0,1 1 0 0,-1 5 0 16,1-5 4-16,-1 6 1 0,0 1 0 0,-2 0 0 16,3 1 10-16,-1 4 0 15,-2-2 0-15,0 4 0 0,2-6 0 0,0 2 8 0,1-3-8 16,2 1 8-16,0-1 3 0,5-2 1 0,-2-2 0 15,5 0 0-15,-3-3-4 0,6 1-8 16,-3-3 12-16,5 0-4 0,1-5-8 0,-4 5 0 0,6-5 0 0,0-2 0 16,0 5 0-16,0-3 0 0,0-2 0 0,3 0 0 15,-4-2 0-15,1-3 0 0,0 5 9 0,0-4-9 16,0-1 0-16,-2-2 9 0,1 5-9 0,-1-5 0 16,-1-1 10-16,-2 6-10 0,2-3 8 0,-2 1-8 15,-1-1 8-15,1-2-8 0,-3 0 0 0,0 5 8 16,0-5-8-16,0 7 0 0,-3-8 9 0,1 6-9 15,-1-3 0-15,0 3 0 0,-2 0 0 0,2-3 0 0,-2 3 0 16,0-3 0-16,0 5-11 0,-1-2 11 0,1-3-13 0,0 5 3 16,-3 0 1-16,2 0 0 0,1 0-3 0,0 0-1 15,0 0 0-15,-3 0 0 0,2 0-10 0,1 5-1 16,0-5-1-16,5 0 0 31,0 0-27-31,-6 0-6 0,4 2-1 0,2-2 0 0,0 0-92 0,-5 0-18 0</inkml:trace>
  <inkml:trace contextRef="#ctx0" brushRef="#br0" timeOffset="56976.35">11038 5065 1785 0,'0'0'79'0,"0"0"17"0,0 0-77 0,0 0-19 0,0 0 0 0,3 4 0 16,2 3 52-16,-5 0 6 0,0 3 2 0,0-3 0 16,-2 2-32-16,2-2-5 0,0 8-2 0,-3-6 0 15,3 7-21-15,-3-1 0 0,-2-1 0 0,2 2 8 16,1 1-8-16,-3-1 0 0,-6 0 0 0,3 1-8 16,-3 4-6-16,1-2-1 0,-3-5 0 0,-1 7 0 15,-1-4-24-15,1 1-5 0,-2-1 0 0,1 4-1 0,1-4 35 16,-2-1 10-16,3-7 0 0,0 6 0 15,-3-1 0-15,0-5 0 0,3 0 8 0,-3 3-8 16,3-7 8-16,0 0-8 0,-1-5 0 0,1 0 8 16,0-5-8-16,2 0 8 0,-2-2-8 0,3-5 8 15,-1 3-8-15,3-7 0 0,0-1 0 0,0-4 0 16,-2 2 0-16,4-7 0 0,4-2 12 0,-1 4-4 0,-2-6 20 0,2 4 3 16,3-7 1-16,0 3 0 0,0 4-32 15,0-3 0-15,0-1 0 0,0 6 0 16,3-4 0-16,2 5-13 0,-2-6 1 0,2 11 0 0,3-4 12 0,0 6 16 15,0 2-3-15,0-3-1 0,2 6-20 0,1-3-5 16,-1-1-1-16,4 6 0 0,-1 0 14 0,0-3 8 16,-2 7 0-16,2-7-8 0,0 5 8 0,3 5-8 15,-3-5 0-15,1 5 0 0,-1-3 0 16,3 5 0-16,0 0 0 0,-1 7 0 0,1-7 0 0,0 7 8 16,3 0-8-16,-1 0 0 0,-2 2 0 0,0-1 0 0,0 1 0 15,-3 0-12-15,3-2 12 0,-3 8 12 0,-2-6-3 0,-1 0 0 31,1 5-48-31,-3-4-9 0,2-3-3 0,-4 5-519 0,-1-3-104 0</inkml:trace>
  <inkml:trace contextRef="#ctx0" brushRef="#br0" timeOffset="111161.84">17685 3811 1785 0,'0'0'79'0,"0"0"17"15,0 0-77-15,0 0-19 0,0 0 0 0,2 7 0 0,-2 3 165 0,6 1 30 16,-4 1 5-16,4 7 2 0,-1-7-158 0,0 4-32 15,-2 1-12-15,2 6 8 0,0 1-8 0,-2-1 0 16,2 8 0-16,-2-8 0 16,-3 8-30-16,5-1-5 0,-2-4-1 0,0 5 0 15,-1-1-180-15,1 1-37 0,0 28-7 0,-3-5-2 16</inkml:trace>
  <inkml:trace contextRef="#ctx0" brushRef="#br0" timeOffset="112340.61">17772 3637 1324 0,'0'0'59'0,"0"0"12"0,0 0-57 0,0 0-14 15,0 0 0-15,0 0 0 0,0 0 183 0,8 0 33 0,-3 0 8 0,3 0 0 16,3 0-153-16,-1 0-31 0,4-2-7 0,-1-1-1 15,5-1-4-15,1 4-2 0,-1-3 0 0,1-1 0 16,5 1-16-16,2-1-10 0,3-6 12 16,0 8-12-16,3-5 8 0,0 2-8 15,0-4 0-15,5 6 0 0,5-8 0 0,3 6 0 0,0-2 0 0,3 0 0 16,-1 0 0-16,-2 0 0 0,3 0 0 16,2 2 0-16,6 0 0 0,2-2 0 0,0 0 0 15,-2 2 0-15,-3-2 0 0,2-4 0 0,3 8 8 0,1-4-8 16,1 0 0-16,1-2 8 0,0 2-8 15,-3 0 0-15,1 2 8 0,-1-2-8 0,0 0 0 0,0 2 0 16,-2-4 11-16,-3 6-11 0,-3-1 10 16,-2-3-10-16,-1 4 8 0,-2-4-8 0,0 5 0 15,0 2 9-15,-5-7-9 0,-1 7 10 0,-1-3-10 0,-4 3 10 0,-5 0 0 16,0 0 0-16,-5 0 0 0,-3 0 0 16,-2 3 6-16,-3-1 0 15,-1 3 1-15,-1-5 0 0,-4 0-5 0,1 2-2 0,-3-2 0 16,2 5 0-16,-2-3-10 0,-2-2 0 0,1 7 0 0,-1 0 8 0,-1-4-8 0,3 1 0 15,-3 1 0-15,3 2 0 0,-2 0 0 0,-1 3 0 16,0-3 0-16,0 4 0 0,1-1 0 0,-1-3 0 16,0 2 0-16,3 1 0 0,-3-1 0 0,3-2 0 15,-2 0 0-15,2 3 8 0,-3-3-8 0,0 0 0 0,-2 2-12 16,0-2 12-16,4 0-9 0,-1 3 9 0,-1-3 0 16,0 2 0-1,3-2 0-15,0-2 0 0,-2-3 0 0,1 5 0 0,1 0 0 0,0 0 0 16,3 0 0-16,-1-2 0 0,-2 2-11 0,3 0 11 15,-3 0-10-15,3 0 10 0,-4 5 0 0,-1-5 0 16,-1 7 0-16,0-4 0 0,1 4 0 0,-1 5 0 16,-2-5-8-16,-1 2 8 0,1 8 0 0,-3-1 0 15,0 1 0-15,0 6 0 0,0 1 0 0,-3 2 0 0,-5 0 0 16,3 4 0-16,0-4 0 0,-3-2 0 0,0-1 0 0,-3-4 0 16,-2 0 0-16,0 2 0 0,-3-2 9 0,0-2-9 15,3-3 0-15,-6-2 8 0,3 2-8 0,-5-2 0 16,0-5 0-16,0 2 0 0,-3 1 0 0,0-3 0 15,0-5 18-15,3 5-2 0,-5-7-1 0,2 1 0 16,-5-6-7-16,-3 0-8 0,-5-2 11 16,3 0-11-16,-3 0 23 0,0-2-3 0,-3 2 0 0,0-2 0 0,-2-3-20 15,-6-2 8-15,-5-3-8 0,-2 3 0 16,-1 5 0-16,-2-5 8 0,0 0-8 0,-3-3 0 16,-5 6 12-16,0-8-1 0,-3 5-1 0,3-7 0 0,2 2 5 0,1 0 1 15,2 3 0-15,-3-1 0 0,-2-1-16 16,0 6 0-16,8-2 0 0,0 2 0 15,2-2 0-15,-2 5 0 0,0-5 0 0,2 7-10 0,-2-3 10 16,5 3 0-16,5 0 0 0,3 0 0 0,3-4 0 0,0 4 0 16,-1 0 8-16,1 0-8 0,2 0 0 0,3 0 0 15,0 0-10-15,3 0 10 0,2 0 0 0,6 0 0 16,-1-3 0-16,6 1 0 0,5-3 0 0,0 3 0 16,3-3 0-16,3 3-10 15,2-3-24-15,2 3-5 0,1-1-1 0,5-1 0 16,0 4-103-16,5-3-21 0,1-8-4 0,4 6-840 0</inkml:trace>
  <inkml:trace contextRef="#ctx0" brushRef="#br0" timeOffset="112885.59">21392 3642 2379 0,'0'9'52'0,"5"8"12"0,-2 4 1 0,2 5 2 0,0 0-54 0,3 11-13 16,0 1 0-16,3 4 0 0,-1 10 10 0,3-3-1 0,-2 1 0 0,-3-3 0 15,0-3-9-15,0-4 0 16,-6 0 0-16,4-7 0 15,2 0-64-15,2 14-74 0,-4-26 68 0,1-4-157 16,1-8-31-16,3 5-6 0,-3-11-2 0</inkml:trace>
  <inkml:trace contextRef="#ctx0" brushRef="#br0" timeOffset="113906.79">21405 3451 345 0,'0'0'15'0,"-5"-4"4"0,-1 4-19 0,4 0 0 0,-4-7 0 0,4 7 0 0,2 0 404 0,0 0 76 15,0 0 16-15,0 0 4 0,0 0-364 0,0 0-72 16,0 0-14-16,0 0-3 16,0 0-21-16,8 0-4 0,0 0-1 0,2 0 0 0,6-3 6 0,0 3 1 15,5 0 0-15,3-2 0 0,2-3-28 0,6 3 0 16,2-3 0-16,1 3 0 0,-1-3 0 0,1 0-14 0,-4-2 5 15,6 3 1-15,6-6 8 0,-1 8 14 0,3-5-3 16,3 0-1-16,-1 0-2 0,1 0 0 0,-3 0 0 16,3-3 0-16,-1 8 4 0,6-10 0 15,0 12 0-15,3-9 0 0,-1 6 0 0,-2-1 0 0,0 1 0 16,0-2 0-16,5 3-12 0,0-5 0 0,-2 7 0 0,-1-2 0 16,-2 2 0-16,-2 0 0 0,-1-5 0 0,3 5 0 15,2-2 0-15,1 2 0 0,-3 2 0 0,2-2 0 16,-4 5 0-16,-1-5 0 0,-2-5 0 0,-1 5 0 15,6 0 0-15,0 5 0 0,0-5 0 0,-3 2 0 16,0-2 0-16,-2 7 0 0,-3-7 0 0,3 2 0 16,-1 3 0-16,1-2 0 0,0-3 0 0,2 4 0 15,-5-4 28-15,-3 3 3 0,-5-3 1 16,0 0 0-16,-2 0-32 0,-1 0 0 0,0 0 0 0,1 0 0 0,-3 4 0 0,-1 1 0 16,-2-5 0-16,3 5 0 0,-5-3 0 15,-1 3 0-15,-2-5 0 0,-3 2 0 16,-5-2 0-16,0 0 0 0,-3 5 0 0,0-3 0 0,-5-2 0 0,3 3 0 15,-3-3 0-15,-3 4 0 0,3-1 0 0,-3-3 0 16,-5 0 0-16,3 4 0 0,-3-4 0 0,0 0 0 16,5 3 0-16,-2 4 0 15,-1 0-20-15,-2-5-9 0,0 5-3 0,3 0 0 16,-3 0 32-16,0 0 0 0,0 3 0 0,-3-1 0 16,3 1 0-16,0 8 0 0,-2-6 0 0,2 12 0 0,-3-3 0 0,3 2 0 15,-2 3 0-15,2 0 0 0,-3-5 0 0,3 3 0 0,0 6 0 0,3-4 0 16,-3 7-12-16,2-2 3 15,-2 2 1-15,3 7 0 0,-3-10 8 0,0 10 0 16,2-2 0-16,1 2 0 0,0-3 0 0,-3-6 0 0,2-3 0 16,1 3 0-16,0-8 0 0,-1 1 0 0,1 2 0 15,0-3 0-15,2 5 0 0,-2-9 11 0,-1 5-3 16,-2-1 0-16,6-2-8 0,-6-2 0 0,0-2 0 16,0-3 0-16,0 2 0 0,0-4 0 0,-3 0 0 0,0 2 0 15,1-5 0-15,-4 1-11 0,4-6 3 0,-6 3 0 16,2-4 8-16,-4 4-8 0,2-5 8 0,-5 3-8 15,-1-5 8-15,-1 0 0 0,-4 0 0 16,-5-5 0-16,-2 5 0 0,-1 0 0 0,1-2 0 0,-3 0 8 16,-6-3-8-16,4 5 0 0,-4-3 0 0,1-1 0 15,2 1 11-15,-5-1-3 0,-3-1 0 0,-5 0 0 0,0 5-8 16,0-2 0 0,0 2 0-16,-2 0 0 0,2-5 0 0,-5 3 0 0,-6-3 0 0,0 3 0 15,4 0 0-15,-4-3 0 0,0 5 0 0,6-3 0 16,-3-1 0-16,0 4 0 0,-2 0 0 0,-1-3 0 0,-7 3 0 15,4-2 0-15,4-3 0 0,-1 5 0 0,1-7 28 16,-3 7 3-16,-1-2 1 0,1-3 0 0,-3 5-20 16,8-2-3-16,0 0-1 0,3-3 0 0,-3 2 4 0,-2-1 0 15,-1-3 0-15,6 7 0 0,0-10-12 0,2 3 0 16,6 5 0-16,2-3 0 0,-5 3 0 0,0-5 0 16,3 7 0-16,-1-7 0 0,-2 7 0 0,3-3 0 15,2-4 0-15,3 7 0 0,3-2 0 0,2 2 0 16,3-5 0-16,0 5 0 0,0 0 0 0,0 0 0 15,2 0 0-15,1 5 0 0,2-5 0 0,3 2-11 16,2-4 3-16,3 4 0 16,1-2-29-16,1 0-6 0,1 5-1 0,3-3 0 15,-1-2 10-15,3 3 2 0,0-3 0 0,5 0-720 0,-2 4-144 0</inkml:trace>
  <inkml:trace contextRef="#ctx0" brushRef="#br0" timeOffset="115907.9">17587 3715 288 0,'0'0'25'15,"-3"0"-25"-15,-2 4 0 0,2-1 0 0,1-3 264 0,-1 2 47 16,3-2 9-16,-3 0 3 0,3 0-222 0,0 0-44 16,0 0-9-16,0 0-1 0,-5 0-25 0,5 0-5 15,0 0-1-15,0 0 0 0,0 0-3 0,0 0-1 16,0 0 0-16,0 0 0 0,5 0-12 0,3 0 11 0,0-2-11 0,0 2 10 16,0-3-2-16,3-1-8 0,-1 4 12 15,1-3-4-15,2-1 4 0,0-3 1 0,1 4 0 0,-1-4 0 16,-3 0 0-16,6 5 0 15,-3-3 0-15,3-4 0 0,3-1-13 16,-1 3 11-16,1 0-11 16,-1 0 10-16,4-2-10 0,-1 2 0 0,-5 0 0 0,-1 4-552 15,1-4-113-15</inkml:trace>
  <inkml:trace contextRef="#ctx0" brushRef="#br0" timeOffset="117686.07">17923 2680 1785 0,'0'0'159'0,"0"0"-127"0,-3 5-32 0,1-3 0 15,2-2 80-15,-3 12 11 0,0-3 1 0,1 1 1 16,-1 6-61-16,0-2-13 0,-2 0-3 0,0 5 0 16,-1-3 3-16,4 8 0 0,-3 0 0 0,-1 4 0 0,4-2-19 0,-4-1-9 15,4 6 1-15,-4 0 0 0,4-5 8 0,-4 4 11 16,4 8-3-16,-1-8 0 0,1 6-8 0,-1-4-14 15,0 6 3-15,1-5 1 0,-1-2-8 0,0-1-2 16,3 1 0-16,-2-12 0 0,2 4-2 0,-3 1-1 16,0-8 0-16,3 5 0 15,-2-7-3-15,2-2-1 0,-3-5 0 0,0 7 0 16,1-11-66-16,-1 6-14 0,3-4-2 16</inkml:trace>
  <inkml:trace contextRef="#ctx0" brushRef="#br0" timeOffset="117958.11">17653 3329 1951 0,'0'0'43'0,"0"7"9"0,0 0 1 0,3 3 2 0,2 1-44 0,0 1-11 0,1 2 0 0,-1 3 0 15,3-1 24-15,0 1 2 0,2 1 1 0,1-1 0 16,-1 2-11-16,1-3-1 0,2 1-1 0,3-3 0 15,-3 0-14-15,6-7 8 0,-3-5-8 0,2 5 0 16,1-7 13-16,-1 0-3 0,1-4-1 0,-1 1 0 0,1-6-9 0,2-8 0 16,0-4 0-16,0-2 0 0,1 4 14 15,-1-9 4-15,-3-3 1 0,1-2 0 16,-3-2-19-16,0-8-9 0,-1 1 1 0,-1-5 0 31,-4 7-95-31,1 0-18 0,-3-5-4 0,0 10-717 0</inkml:trace>
  <inkml:trace contextRef="#ctx0" brushRef="#br0" timeOffset="118438.61">18172 2148 2286 0,'0'0'50'0,"0"0"10"0,0 0 3 0,2-2 1 0,-2-5-51 0,3 2-13 15,2-4 0-15,-2 7 0 0,-1-6 32 0,1 1 3 0,2 0 1 0,-2 5 0 16,2-3-13-16,1 1-3 0,-1-1 0 0,0-2 0 15,1 7-20-15,-1-3 0 0,3-1 0 0,-3 4 0 16,0 0-26-16,1 0-10 16,2-5-1-16,-6 10-1 15,6-5 10-15,-5 4 1 0,-1 4 1 0,1-1 0 0,2 2 8 0,-2-2 2 0,0 5 0 0,-3 0 0 16,0 4 16-16,0-4 0 0,2 2 0 0,-2 2 0 0,0 6 0 16,0-6 8-16,0 3 0 0,3 0 1 15,-3-1 5-15,3-1 1 0,-1-3 0 0,4-5 0 0,-4 6-15 16,1-6 11-16,2 5-11 0,0-7 10 0,-2-5-10 15,2 6 0 1,1-8 0-16,-1 0 0 0,0 0-13 0,6 0 1 0,-3-8 1 16,0 1 0-1,0-2-134-15,2 0-27 0,-2-6-6 0,0 1-1 16</inkml:trace>
  <inkml:trace contextRef="#ctx0" brushRef="#br0" timeOffset="118585.86">18280 1631 2365 0,'0'0'52'0,"0"0"10"0,0 0 2 0,0 0 4 0,0 0-55 0,0 0-13 0,0 0 0 0,-3 9 0 15,6-6 13-15,-3 4 0 0,0-7 0 0,3 7 0 16,-1 0-13-16,4-5 0 0,2 10 0 0,0-3 0 31,-3-6-64-31,3 4-20 0,0-5-3 0,2 5-1 0</inkml:trace>
  <inkml:trace contextRef="#ctx0" brushRef="#br0" timeOffset="119707.49">22024 3390 2214 0,'0'0'48'0,"0"0"11"0,0 0 1 0,0 0 3 16,0 0-51-16,-3 7-12 0,3 0 0 0,-2-4 0 0,-4 6 11 0,4-2-1 16,-1 0 0-16,0 3 0 0,1-3-10 0,-1 4-17 15,0 1 4-15,1 5 1 0,-1-1 20 0,3 5 5 0,-2-4 1 16,2 6 0-16,0 8-26 0,2-5-6 15,-2 7-1-15,3 2 0 0,-1 0 19 0,1 0 0 0,-3 1 0 0,0 4 0 16,3-5 0 0,-1 0 0-16,1 5 0 0,0-7 0 15,2 5 0-15,0-5 0 0,1-3 0 16,-4 1 0-16,4-8-8 0,-1 3 8 0,0-5 0 16,0 3 0-16,1-5-23 0,-4 4 3 0,4-2 0 0,-4-4 0 15,-2 4-48-15,3-5-10 0,0-4-2 0</inkml:trace>
  <inkml:trace contextRef="#ctx0" brushRef="#br0" timeOffset="120463.36">21558 2647 2142 0,'0'0'95'0,"0"0"19"0,0 0-91 0,0 0-23 0,6-2 0 0,-1-5 0 16,0 0 36-16,3-1 4 0,0 6 0 0,0-5 0 15,0 0-29-15,0 0-11 0,0 0 8 0,0-3-8 16,-3 3 0-16,3 0 0 16,-3-4 0-16,1-4 0 15,-1 6-30-15,0 0 2 0,-2-3 0 0,-1 3 0 0,1-1 13 0,0-2 3 0,-3 3 1 0,2 7 0 16,-2-10 11-16,0 9 0 0,0-4 0 0,0 7 0 15,0 0 0-15,0 0 12 0,0 0-2 0,0 0-1 16,0 0 11-16,0 0 1 0,0 0 1 0,0 7 0 16,-2 8-31-16,2-4-7 0,0 1 0 0,-3 5-1 0,0-3 17 0,3 4-8 15,0 4 8-15,0 1 0 0,0 3-8 0,0 0 8 16,-2 4 0-16,4 1 0 0,-2 0 0 16,0-5 0-16,0 6 0 0,0-3 0 15,0-3 0-15,-2 4 0 0,2-6 0 0,0-6 0 16,-3 6 0-16,0-8 0 0,3 8 0 0,-2-10 0 0,-1 3 11 15,1-3 9-15,-1-5 1 0,-2 5 1 0,-1 0-22 16,1-4 0-16,0-1 0 0,-1 0 0 0,-2-1 0 16,3-4 0-16,-3-1 0 0,0 4 0 0,0-5 0 0,0 3 0 15,0-5 0-15,1 0 0 16,-4-5-34-16,-2 3-11 0,0-5-3 0,-1 0 0 16,-2-1-1-16,1 4-1 0,1-3 0 0,1-5 0 15,0 0-18-15,-3-4-4 0,5 2-1 0,1-8-447 0,-3 4-90 16</inkml:trace>
  <inkml:trace contextRef="#ctx0" brushRef="#br0" timeOffset="120666.49">21556 1880 691 0,'5'-9'61'0,"0"9"-49"0,-2-2-12 0,2-3 0 15,0 5 370-15,3-3 71 0,3-1 15 0,5 1 2 16,-3-4-321-16,0 7-64 0,1 0-13 0,-7 0-2 15,4 0-38-15,-3 0-7 0,0 0-1 0,-8 0-1 0,8 7-11 0,-8-7 0 16,5 3 0-16,-5-3 0 16,0 0-174-16,0 0-37 0</inkml:trace>
  <inkml:trace contextRef="#ctx0" brushRef="#br0" timeOffset="121682.64">21775 2830 403 0,'0'0'17'0,"0"0"5"0,0 0-22 0,0 0 0 16,0 0 0-16,0 0 0 0,0 0 295 0,0 0 54 0,0 0 11 16,0 0 3-16,0 0-282 0,0 0-56 0,0 0-11 0,0 0-2 15,0 12 6-15,0-2 2 0,0-1 0 16,0 3 0-16,0 0-20 0,0 9-14 0,0-10 2 15,-2 11 1-15,2 1 11 0,-3 1 0 0,0 2 0 0,1-3-8 16,-1 5 8-16,-2 0 8 16,2 1-8-16,-2-3 11 15,2-3-47-15,-2 1-8 0,0-1-3 0,-1-2 0 16,1-4-27-16,2-1-6 0,-2-2 0 0,0-2-1 16,2-5-35-16,-2 3-8 0</inkml:trace>
  <inkml:trace contextRef="#ctx0" brushRef="#br0" timeOffset="122010.62">21603 3169 1940 0,'0'0'43'0,"0"0"9"0,0 0 1 0,0 0 1 0,0 0-43 0,0 0-11 15,0 0 0-15,6 7 0 0,-6-7 55 0,5 2 9 16,0 6 1-16,0-1 1 0,1 7-36 0,-1-12-7 15,0 7-2-15,-2 6 0 0,2-6-9 0,1 5-3 16,-4-4 0-16,3 4 0 0,-2 0-9 0,2-5-11 16,-2 5 3-16,0-2 0 0,-1 0 8 0,1-5 0 15,0 2 0-15,-1 1 0 0,1-3 0 0,2 0 0 16,-5-7 0-16,3 2 0 0,-3-2 0 0,5 5 0 16,3-3 0-16,-3-4-8 0,3-3 17 0,0 5 4 0,0-7 1 0,0-2 0 15,3-5-6-15,-1 4-8 16,4-4 11-16,-1-10-11 0,0 3 0 0,0-2-22 15,3-1 3-15,-3-4-658 16,3 5-132-16</inkml:trace>
  <inkml:trace contextRef="#ctx0" brushRef="#br0" timeOffset="123381.43">18195 5563 2160 0,'0'0'96'0,"0"0"19"15,-5 0-92-15,2-4-23 0,3 4 0 0,0 0 0 16,0 0 56-16,0 0 8 0,-2 9 0 0,2-2 1 16,0 7-47-16,2 0-10 0,4 5-8 0,-4-2 12 15,4 6-12-15,-4 5 12 0,6 5-12 0,0 0 12 0,0 12 0 16,0-3 0-16,0 12 0 0,0-4 0 16,3 6-20-16,-1 3-4 0,1 0-1 0,-1 4 0 15,-2 1-5-15,3 4-1 0,-6-5 0 16,0-4 0-16,1-5-67 0,-4 0-14 0,1-4-2 15,2-10-1-15,-5 0-5 0,6-3 0 0,-4-6-1 16,-2-5 0-16,3-10 44 0,-3 1 9 0,0-3 1 0,3-7-387 16,-3-7-78-16</inkml:trace>
  <inkml:trace contextRef="#ctx0" brushRef="#br0" timeOffset="124861.03">18222 5650 1497 0,'0'0'133'0,"0"0"-106"0,0 0-27 0,0 0 0 16,5 3 122-16,6-1 19 0,-1-2 4 0,6 5 1 15,3-5-97-15,2 0-19 0,3 0-4 0,5-5-1 16,3 5-10-16,-1 0-3 0,4-2 0 0,-1-5 0 15,3 4-12-15,3-4 0 16,2 0 0-16,6 0 0 0,2 7 0 0,0-7 0 0,-2 7 0 0,0-7 0 16,2 2 0-16,3 1 0 15,2-4 0-15,4 6 0 0,1-3 12 0,1 3-4 0,-3 2-8 0,3 0 12 0,3 0 10 16,-1 0 2-16,3 0 0 0,1 2 0 16,-4-2-11-16,3 5-1 15,3-3-1-15,0 3 0 0,2-2 3 0,-2 1 1 0,-3 1 0 0,6 2 0 16,2-2-15-16,2 2 0 0,4-3 8 0,-6 8-8 0,3-5 28 0,-1-2 4 15,6 0 0-15,-2-3 0 0,-11 5-20 16,5-7-3-16,2 0-1 0,4-2 0 16,-1 2-8-16,-2 0 8 0,-3-5-8 0,3 5 8 0,-1-7-8 0,1 7 8 15,-3-2-8-15,-5-1 8 0,2-1 1 0,4 4 0 16,-1 0 0-16,-6 0 0 0,1 0 0 0,-5 4 0 16,2-1 0-16,0-3 0 0,3 0-9 15,-3 2 0-15,-3-2 0 16,-2 0 0-16,0 5 21 0,3-5 9 15,-1 2 2-15,1-2 0 0,-4 5-32 0,1-3 0 0,-5-2 0 0,2 0 0 0,0 7 12 0,3-4-3 0,-3 1-1 16,-2-1 0-16,-3 4-8 0,0-5 0 16,-6 3 0-16,1-3 0 0,2 3 0 0,3-3 0 15,-3 5 0-15,1-5 0 0,-1 3 0 0,-2-2 8 0,-6 4-8 0,0-7 8 16,1 7-8-16,-4-5 0 0,6 5 0 0,0-7 0 16,-2 5 0-16,-4-3 0 0,1 0 0 0,-6 3 0 15,1-2 0-15,-6-3 0 0,-3 4 0 0,3-1 0 16,-2-3 0-16,2 4 0 15,-3-1 0-15,1-1 0 0,-3 3 0 0,0-3 0 0,2 3 0 0,-2-3 0 16,0 5 0-16,-3-4 0 0,-3 4 0 0,1-3 0 16,-1-1 8-16,-4 4 0 0,-1-7 0 0,-3 2 0 15,1 5-8-15,0-7 0 0,-6 5 0 0,3-3 0 16,0-2 0-16,0 0 0 0,-3 0 0 0,0 0 0 16,1 0 0-16,-4 0 0 0,3 0 0 0,1 0 0 0,-4-2 0 0,4 2-12 15,-6 0 4-15,0 0 8 0,0 0-19 16,0 0 4-16,2-5 1 0,-2 5 0 0,0 0 14 15,6 0 0-15,-6 0 0 0,0 0 0 16,0 0-17-16,0 0-7 0,2 5-2 0,-2-5 0 16,0 0 16-16,0 0 10 0,0 0-12 0,0 2 12 0,6 5 19 0,-6 0 10 15,0 0 3-15,0-2 0 0,2 2-32 0,-2 0 0 16,0 0 0-16,0 3 0 0,0 1 12 0,0 1-3 16,0-2-1-16,0 4 0 0,0 2-8 0,0 1 0 15,0 4 0-15,0-2 0 0,0 9 0 0,3-5 0 16,0 3 0-16,-3 5 0 0,2-1 0 0,-2 3-11 15,0 7 3-15,0 0 0 0,0 0 8 0,0 0 0 16,0 0 0-16,0-2 0 0,0-5 0 0,0 4 0 0,0-4 0 16,0-2 0-16,0-1 0 0,0-4 0 15,3 5 0-15,-3-5 0 0,0 4 0 0,2-6 0 0,-2 4 0 0,0-9 0 16,0 4 0-16,-2-6 0 0,2 4 0 0,-3-9 0 16,1 2 0-16,-1 0 8 0,0-5-8 0,-2 1 11 15,0-3-11-15,2 0 0 0,-5-5-12 0,3 5 12 16,-3-7 0-16,0 5 0 0,-3-3 0 0,1-2 0 15,-3 0 0-15,-3 0 0 0,-3 0 0 0,-2-2 0 16,-3-3-8-16,-2-2 8 0,-1 7 0 0,-5-2 0 16,1 0 0-16,-4-3 0 0,4 5 0 15,-1 0 0-15,-3-7 0 0,4 7 0 0,-9 0 0 0,0-3 0 16,-2 3 0-16,0 0 0 0,-1 0-8 0,1 0 8 16,2 0 0-16,-2 0 0 0,-3-4 0 0,-3 4 0 15,-2 0 0-15,-3 0 0 0,-2-3 0 0,2 3 0 16,0 0 0-16,-3-7 0 0,-7 5 0 0,-1-3 0 15,-7 3 0-15,5-3 0 0,2 3 0 0,-2-5 0 0,0 0 0 16,-6 4 10-16,4-4-1 0,1 0 0 16,1 0 4-16,3-2 1 0,-3 2 0 0,2 0 0 15,-2-3-14-15,0 1-10 0,2 2 2 0,-2-3 0 0,0 1 8 0,-3-3 0 16,-2 0 0-16,2 1 0 0,3-1 0 0,-3 0 0 16,0 0 0-16,-5 1 0 0,-2-1 0 0,4 0-12 15,6 0 12-15,-3 1-12 0,-2 1 12 0,-3 3 0 16,2-2 0-16,6-1 0 0,5 3 0 0,6 0 0 15,-1 0 0-15,-5 0 0 0,3-2 0 0,0 2 0 16,2 4 0-16,3-4 0 0,0 0-10 0,-2 0 10 16,-9-2-12-16,1 2 12 0,2 0 0 0,0 4 0 0,6-4 0 0,-4 0 0 15,1-2 0-15,-3 2 0 16,-2-3 0-16,2 3 0 0,0-2 0 0,3 2 0 0,0-3 0 0,-1-1 0 31,-1 6-29-31,1-2-3 0,4 2 0 0,2-2 0 0,3 5 32 0,-1-1 0 16,1-1 13-16,0 1-4 0,0-1-9 0,-1 1-11 0,1-1 3 0,2 4 0 15,3 4 8-15,3-1 0 16,5-3-9-16,0 4 9 0,-3-1 0 0,1-3 8 0,-1 4 0 0,-2 1 0 16,-1 2-8-16,1 0 0 0,5 0 0 0,-3 0 0 15,8-4 0-15,-2 4 0 0,2 0-10 0,1-5 10 16,-4-2-18-16,3 7 2 0,1-7 1 0,4 7 0 16,1-4-1-16,-1 1-1 0,3-1 0 0,1 4 0 15,-1-7-23-15,5 7-4 0,1-5 0 16,-1 3-1-16,3-3-27 0,1 5-4 15,1 0-2-15,1-4 0 0,-3 4-130 0,6-3-27 0,-14-1-5 16,5 6 0-16</inkml:trace>
  <inkml:trace contextRef="#ctx0" brushRef="#br0" timeOffset="184190.56">8935 8550 576 0,'0'0'51'0,"0"0"-41"0,0 0-10 0,0 0 0 16,0 0 397-16,0 0 78 16,0 0 15-16,0 0 3 0,8 0-361 0,-3 0-72 0,3 0-14 15,0 0-3-15,0 5-32 0,0-3-11 0,0-2 0 0,0 0 9 32,2 0-104-32,-2 3-21 0,-2 1-4 0,2-4-877 0</inkml:trace>
  <inkml:trace contextRef="#ctx0" brushRef="#br0" timeOffset="203382.89">9636 8496 2487 0,'0'0'55'0,"0"0"11"0,0 0 2 0,0 0 2 0,0 0-56 0,0 0-14 0,3 7 0 0,-1-2 0 15,-2-5-16-15,6 2-5 0,-1 5-2 0,0-4-700 16,1-3-140-16</inkml:trace>
  <inkml:trace contextRef="#ctx0" brushRef="#br0" timeOffset="-146517.61">6318 7061 1904 0,'0'0'42'0,"0"0"9"0,-2-7 1 0,2 7 1 0,0 0-42 0,0 0-11 16,0 0 0-16,0 0 0 15,0-2 39-15,0-3 5 0,0-4 2 0,2 7 0 0,4-3-24 16,-4 2-5-16,1-1-1 0,2 1 0 16,0 1-16-16,6-3 0 0,-6 5 0 0,3-2 0 0,0-3 0 0,3 5 0 15,2 0 0-15,0 0 0 0,6 0 0 0,-3 0 0 16,5 5 0-16,-3-3 0 0,6-2 0 0,0 0 0 15,2 0 0-15,3 0 0 0,3 0 0 16,-3 0 0-16,3 0 0 0,-3 0 0 0,3 0 0 0,2 0 0 16,-7-2 0-1,7-3 0-15,1 5 0 0,2-7 0 0,-3 7 11 16,3-2-3-16,3-5-8 0,-8 7 0 0,2-7 0 0,-5 4 0 0,0-1 24 0,-2 1 4 16,2-4 1-16,-3 5 0 0,1-3-10 0,2 3-3 0,-3-5 0 15,-2 5 0-15,0-3 4 0,-3 2 0 0,0-1 0 16,0 1 0-16,-2 1-3 0,-3-3 0 0,0 5 0 15,-3-2 0-15,-3-3-5 0,1 5 0 0,0 0-1 16,-4 0 0-16,-1 0-3 0,-6 0-8 0,5-2 12 16,-5 2-4-16,0 0-8 0,0 0 0 0,0 0 9 0,0 0-9 15,0 0 0-15,0 0 0 0,0 0 0 0,0 0 0 16,0 0 0-16,0 0 0 16,0 0 0-16,0 0 0 0,0 0-16 0,0 0-4 0,0 0 0 0,3-5-1 31,-1 1-29-31,-2 4-6 0,3-5 0 0,-3 5-1 0,3-7-137 0,-1 0-27 15</inkml:trace>
  <inkml:trace contextRef="#ctx0" brushRef="#br0" timeOffset="-146122.23">7276 6664 1861 0,'0'0'82'0,"0"0"18"0,-8 2-80 0,8-2-20 0,0 0 0 0,0 0 0 16,0 0 67-16,0 0 9 0,0 0 3 15,0 0 0-15,3 5-43 0,-1 0-8 16,4 2-1-16,-1-3-1 0,3-1-16 0,0 4-10 16,0-5 12-16,2 3-12 0,4-3 0 0,1 5 0 0,-1-4 0 0,2 1 0 15,-1-1 0-15,4 4 0 0,-3-3 0 0,2 1 0 16,1 0 8-16,-3-3-8 15,2 5 12-15,-2 0-12 0,0-4 0 0,0 4 0 0,0 0 0 0,0 2-9 16,2-4 19-16,-5 2 4 16,3-2 1-16,0 2 0 0,-3-3 9 0,3-1 3 15,5 11 27-15,-10-12-32 0,-3 5-1 0,0 3 0 0,-3-3 0 16,-5 0-5-16,3-5 0 0,-3 5-1 16,0 0 0-16,-8 3-2 0,0 1 0 0,-5-1 0 0,-3-1 0 15,-3 8-5-15,-4-3-8 0,-1 2 11 0,-11 8-11 16,-4-3 8-16,-4 5-8 0,-7 0 0 0,2 4 0 15,-2 3-8-15,0-2-9 0,0 6-2 0,-1-4 0 16,-4 5-149-16,2-3-29 0</inkml:trace>
  <inkml:trace contextRef="#ctx0" brushRef="#br0" timeOffset="-49276.76">8594 7306 1558 0,'0'0'69'0,"0"0"15"0,-6-5-68 0,1 5-16 0,5 0 0 0,0-2 0 15,-5 2 78-15,5 0 12 0,0 0 2 0,0 0 1 16,0 0-26-16,0 0-6 0,8-2-1 0,0 2 0 15,2 2-15-15,1 0-3 0,-6 3-1 0,3-3 0 16,0 5-41-16,3 0 0 0,-3 3-13 0,2-3 3 16,1 7 10-16,-1-2 0 0,-2 7 0 0,0-3 0 15,0-4 0-15,3 9 9 0,-1-5-1 0,1 8-8 16,-1-8 19-16,1 6-3 0,0-4-1 0,-1-1 0 16,1-1-3-16,-1 3 0 0,1-2 0 0,2-6 0 0,0 6-2 15,-2-3-1-15,0 0 0 0,2-5 0 0,-3 6 1 0,1-6 0 16,2 5 0-16,0-4 0 0,3-1-10 0,-2 5 10 15,-1-7-10-15,0 2 10 16,-2-1 2-16,2-1 1 0,3-5 0 0,-3 5 0 0,0-2-13 16,0-3-15-16,3 0 3 0,0-2 1 0,0-2 11 0,-3 2 0 15,0-2 0-15,1 2 0 0,-4-5 0 16,3 3 0-16,-2-3 0 0,0 3 0 0,-1-3 0 0,1 3 0 16,-3-6 0-16,2 6 0 0,-2-3-20 0,0 3-3 15,-3-3 0-15,3 3 0 16,-2-5-117-16,2 5-23 0,-6-3-5 0</inkml:trace>
  <inkml:trace contextRef="#ctx0" brushRef="#br0" timeOffset="-48944.44">9774 7170 460 0,'0'0'20'0,"0"0"5"16,0 0-25-16,0 0 0 0,0 0 0 0,0 0 0 15,0 0 356-15,-3 4 67 0,0 3 13 16,-2 0 2-16,-3 0-320 0,3 3-64 0,-6-1-13 0,1-2-2 16,-1 10-15-16,-5-3-2 0,0 2-1 0,1-2 0 15,-1 3-21-15,-6-1 0 0,1 8 0 0,-2-1 0 16,-7 3 0-16,1 5 0 0,-2-1 0 0,-6 3-8 0,-1-2 0 0,1 7 0 15,3-3 0-15,0 2 0 16,-1-4-2-16,6-2 0 0,-3 0 0 0,3-1 0 0,-2-4 10 16,1 5 0-16,1-6 0 0,3-1-8 0,5-1-4 0,2-6-1 15,1-1 0-15,2-1 0 16,0-1-47-16,5-5-10 0,1-2-2 16</inkml:trace>
  <inkml:trace contextRef="#ctx0" brushRef="#br0" timeOffset="-48428.24">9853 7400 1922 0,'0'0'85'0,"0"0"18"0,0 0-83 0,0 0-20 0,0 0 0 0,0 0 0 15,0 0 34-15,0 0 2 0,0 0 1 0,0 0 0 0,5-5-13 0,-5 5-4 16,0 0 0-16,0 0 0 16,0 0-20-16,0 0 0 0,-5 0-10 0,-3 0 10 0,6 5-18 0,-6-3 3 15,2 5 1-15,1-4 0 16,2 4 5-16,-2 5 1 0,2-8 0 0,-2 8 0 0,2-2 8 0,1-1 9 15,-1 0-1-15,1-2-8 0,2 7 8 0,2-4-8 16,3-3 0-16,1 2 0 16,-1-2 24-16,0 0 2 0,3 1 0 0,0-1 0 0,0 0-6 0,5-3 0 15,-2 3-1-15,2-2 0 0,0-3-11 16,1 8-8-16,-1-5 12 0,-3 2-12 16,4-5 8-16,-4 5-8 0,1-5 0 0,-1 5 0 0,-2-2 8 0,0-3-8 15,0 6 0-15,-2-6 0 0,-1 5 0 16,-3-2 0-16,1-1 0 0,-3 3 0 15,-3 0 0-15,3 1 8 0,-5-1-8 0,0 0 0 0,0 2 8 0,-3 0-8 0,0-1 0 0,-3 1 0 16,1 5 0-16,-4-5 0 0,1 3 0 16,-3-2 0-16,0-1 0 15,0 0 0-15,3-2 0 0,-3 1 0 16,1-1-48-16,-1-5-6 0,2 3-2 0,-1-3 0 16,1-4-114-16,1-3-23 0</inkml:trace>
  <inkml:trace contextRef="#ctx0" brushRef="#br0" timeOffset="-48250.67">9861 7388 1612 0,'0'0'144'0,"0"0"-116"0,0 0-28 0,0 0 0 0,8 7 171 0,0-2 28 16,2-3 5-16,1-2 2 15,-3 7-138-15,5-4-27 0,0-3-5 0,-2 0-2 16,2 0-18-16,-2 5-4 0,2-5-1 0,0-5 0 15,-2 5-102-15,2 0-20 0,-2-3-4 0,2 1-887 16</inkml:trace>
  <inkml:trace contextRef="#ctx0" brushRef="#br0" timeOffset="-47771.26">10258 7339 2070 0,'0'0'45'16,"0"0"10"-16,0 0 1 0,-3 7 3 0,-2-5-47 0,2 5-12 0,3 0 0 0,0 3 0 0,0 2 28 0,-2-1 3 16,2-4 1-16,0 10 0 0,0-1-11 0,-3 6-1 0,0-4-1 15,1 1 0-15,-4 0-19 0,1 4 0 0,3-6 0 0,-4 6 0 16,1 1 0-16,-3-1-12 0,0-1 1 16,-3-4 1-16,1 6 10 0,-1-8 0 15,1 6 0-15,-4-6-8 0,1 1 8 0,-3-1 0 0,3 0 0 16,-3 1 0-16,0-1 10 0,-2-1-2 15,2-1-8-15,-3 2 12 0,-2-7-12 0,0 6 9 0,-3-6-9 0,1-2 8 16,-1-5-8-16,3 3 0 0,-6-5 0 0,3-5 0 16,-2 3 0-16,2-5 0 0,0 0 0 0,3-2 0 15,0-1 0-15,0-4 0 0,2 5 0 0,3-5 0 16,0-3 0-16,1 1 0 0,1-1 0 0,1-4 0 16,3 2 11-16,-1-2-3 0,0-3-8 0,6 1 12 15,-3-1-12-15,3 1 0 0,0-1 0 0,5 1 0 16,-3 4 0-16,6-4 0 0,-1-1 0 0,6-2 0 0,0-2 0 0,3 4 0 15,2 1 0-15,0-1 0 0,3 1 8 16,2-1-8-16,1 1 0 0,2 4 9 0,0-5-9 0,3 3-11 16,3 5 3-16,-4-1 0 0,1 3 8 0,0-2 0 15,3 6 8-15,-4 3-8 0,4 0 0 0,-3 7 0 16,2-2 0-16,-2 4 0 0,-3-2 0 0,0 5 0 16,-2-3 0-16,2 5 0 0,-3 3 0 15,-2-3-16-15,3 2 2 0,-3-2 1 16,0 7-23-16,-1 1-4 0,-1-4 0 0,-1 3-599 15,0-4-119-15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6:42:26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16420 4397 403 0,'0'0'36'0,"0"0"-36"0,0-5 0 0,0 0 0 15,5 3 224-15,-2-3 37 0,-3-2 8 0,0 5 2 16,5-5-169-16,1 0-34 0,-4 0-6 0,1 2-2 16,0-2-22-16,2 2-5 0,0-4-1 0,0 6 0 15,-2-4-9-15,2 0-3 0,3 5 0 0,-2-5 0 16,-1 0 8-16,3 0 0 0,0 0 1 0,2 0 0 15,-2 4-1-15,3-1-1 0,-1-1 0 0,4 0 0 16,-1-2-3-16,3 5 0 0,-3-5 0 0,3 4 0 16,5-1 4-16,-5 1 0 0,-3-1 0 0,3 1 0 0,3 1 0 0,-1 2 1 15,-2 0 0-15,0 0 0 0,0 2-17 0,2-2-3 16,-2 3-1-16,0-3 0 0,0 4 12 16,-3-1 3-16,3-3 0 15,0 7 0-15,0-7-7 0,0 7-2 0,-1-5 0 0,1 5 0 16,3 3-1-16,-1-10 0 0,-2 7 0 0,5 5 0 15,1-8-13-15,-4 8 0 0,-2-3 0 0,5 1 0 0,0-1 12 16,-2 3-3-16,-3 0-1 0,2-5 0 0,-2 9-8 0,0-4-12 16,-5 0 2-16,-4 0 1 0,4-1 9 0,-6 6 0 15,1-3 0-15,-4 0 8 0,-2 0-8 0,-2-2 8 16,-1 2-8-16,-2 5 8 0,-6-7-8 0,1-1 9 16,-4 3-9-16,1 3 10 0,-5-3-10 0,-1 0 12 0,6-2-12 15,-3 2 12-15,3 0-12 0,-6-2 8 0,3 4-8 16,0-4 8-16,1 0-8 0,1 0 0 0,-4-1 0 15,2 1 0-15,3-3 8 0,-3 1-8 0,-3 4 0 0,3-5 8 16,3 1-8-16,-3-3 0 0,-2 0 0 16,2 0 0-16,-5 0 0 0,2-5 8 0,3 5-8 0,-5-7 8 15,3 7-8-15,-1-4 0 0,6 4 9 0,0-7-9 16,-3 0 0-16,0-2 0 0,3-6 0 16,-1 1 0-16,-1 0 0 0,1 0 8 0,-2-2 0 0,3 2 0 15,0-5 6-15,0-2 2 0,2 0 0 16,-2-3 0-16,2 3-4 0,3 3-1 0,-2-6 0 0,2-2 0 15,0 3-11-15,3-1 12 0,-6 1-12 0,3 2 12 16,3-5-12-16,-3-2 0 0,5 4 0 0,-5-1 0 16,3-4 0-16,0 4 0 0,5-4 0 0,-3-1 8 0,-2-1-8 0,5 6 0 15,0-4-12-15,0-1 12 0,0 9-10 0,3-10 10 16,-1 8 0-16,1-1-9 16,-1 1 9-16,4 6 0 0,-4-4 0 0,4 7 0 15,-1-2 0-15,3 2 0 0,-3-3 0 0,0 3-8 16,3 5 8-16,0-3 0 0,0 5 0 0,3-2-8 0,-1-3 8 0,4 5 0 15,-1 5 0-15,0-5-8 0,3 0-14 0,3 2-2 16,2-2-1-16,-3 0-758 16,-2 7-151-16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6:44:19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16481 4735 1627 0,'0'0'72'0,"0"0"15"0,-3 7-70 16,-2-7-17-16,2 3 0 0,-2-3 0 0,2 5 83 16,3-5 13-16,0 0 2 0,0 0 1 0,0 0-37 0,-2 2-7 15,2-2-2-15,0 0 0 0,0 0-28 0,0 0-5 16,0 0-2-16,0 0 0 0,0 0-18 0,0 0 0 15,0 0 8-15,5 7-8 0,-5-7 0 0,5 2 8 16,3-2-8-16,0 5 0 0,-3-3 0 0,3-2 0 16,0 5 0-16,0-5 0 0,0 2 8 0,0-2 2 15,0 0 0-15,0 0 0 0,5 0-10 0,-5 0-11 16,0 0 3-16,0 0 0 0,3 0 8 0,-1 5 11 0,-2-5-3 16,0 2 0-16,0-2-8 0,3 0 8 15,-3 0-8-15,-3 0 8 0,-5 0 7 0,5 3 1 0,3-3 0 0,-3 0 0 16,-5 0-16-16,0 0 9 15,6 5-9-15,-6-5 8 0,0 0 2 0,0 0 0 16,2 0 0-16,4 0 0 0,-6 0-10 0,0 0 0 0,0 0-10 0,2-5 10 16,6 10 0-16,-8-5 0 0,0 0 0 0,0 0 0 15,6 2 0-15,-6-2 0 0,0 0 8 0,0 0-8 16,7 0 0-16,-7 0 0 0,0 0-10 0,0 0 10 16,8 7-11-16,0 0 11 0,0-5-8 0,-8-2 8 15,6 5 0-15,1-3 0 0,4-2 0 16,-3 5 0-16,-8-5 0 0,11 2 0 0,-1-2 0 0,1 0 8 15,-1 0-8-15,1 0 0 0,-3 0 0 0,0 0 0 16,0 0 0-16,0-2 0 0,0 2 0 0,-3 0 0 16,3-5 0-16,2 3 0 0,-2-3 0 0,0 5 0 0,0-2 0 15,0-5 9-15,3 5-9 0,-3-3 0 0,-3 3 8 16,3-3-8-16,0 2 0 0,0-4 0 0,0 5 0 0,0-3 0 16,2-2 8-16,1 5-8 15,-6 0 0-15,3-3 0 0,5-2 0 0,-2 4 0 0,-1-4 22 0,1 0-2 16,0 5-1-16,-1-5 0 0,6-2-5 0,-3-3-1 15,1 2 0-15,1 3 0 0,1-2-5 0,0-5-8 16,0 4 11-16,-3-4-11 0,1 3 12 0,-1-1-4 16,-3-5 0-16,1 1-8 15,-3 6 12-15,2-6-4 0,-4 0 0 0,2-6-8 0,-3 6 8 0,0-1-8 16,1-4 0-16,-4 5 0 0,1-3 9 0,-1-2-9 16,-4 2 0-16,-1-2 9 0,1 7-9 0,-1-5 0 0,-2 2 0 15,-1 3 0-15,-2 0 0 0,0 2 0 16,-5 1 9-16,3-1-9 0,-1 0 0 0,-5 7 0 15,0-6 0-15,0 8 8 0,3-4-8 0,-3 0 0 0,-2 5 0 16,2-3 0-16,-3 3 0 0,4-5 8 0,-7 4-8 16,1 3 0-16,0-4 0 0,0 1 0 0,2 3 0 15,-2 0 8-15,0-4-8 0,0 4 0 16,2 0 0-16,-2 0 0 0,-3 0 0 0,6 0 0 0,-3 4 0 0,-1-4 0 16,1 7 0-16,0-7 0 0,3 3 0 0,2 6 0 15,0-2 0-15,-3 0 0 0,1 3 0 0,2 1-8 16,0 1 8-16,0 5 0 0,-2-10 0 0,2 9 0 15,0 3 0-15,0 0 0 0,3-3 0 0,-3 8-8 16,3-3 8-16,-1 3 0 0,1 4 0 0,0-7 0 16,0 2 0-16,2-4 0 0,3 5 0 0,0-3 0 15,-2 2 0-15,2 1 0 0,5-5 0 0,-2 4 0 16,2-2 0-16,3-2 0 0,3 0 0 0,-3 0 0 16,3-3 0-16,2 6 0 15,0-6 0-15,0 0-8 0,3-1 8 0,0-4 0 0,0 3 0 0,3-4 0 0,-1 2-18 16,1-3 2-16,-3-2 0 0,5-5-752 15,0 5-149-15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6:44:38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16396 5700 979 0,'0'0'43'0,"0"0"9"0,-8-5-41 0,6 3-11 0,2 2 0 0,-3-7 0 16,0 7 126-16,1-7 23 0,2 4 5 0,2-4 1 0,-2 5-104 15,0-3-21-15,0-2-4 0,3-2-1 0,2 6-25 0,-2-1 8 16,-3-4-8-16,3-1 0 0,2 2 0 0,-2 0 0 15,-3 2 0-15,2-7 0 0,1 3 8 0,-1 0-8 16,1-1 8-16,-3 3-8 0,3-5 20 0,-3 10 0 16,2-7-1-16,1 2 0 0,-3 2-1 0,3 0 0 15,-1-2 0-15,1 0 0 0,0 0 1 0,-1 0 0 16,1 0 0-16,2 5 0 0,-2-5 6 0,0-1 2 16,2 1 0-16,0 5 0 0,0-5-10 0,-2 0-1 15,2 5-1-15,1-5 0 0,-1 0-15 16,0 7 0-16,-2-8 0 0,2 6 0 0,3 0 0 15,-3-3 0-15,1-2 0 0,-1 5 0 16,0-3 0-16,1 3 9 0,1-5-9 0,-1 7 8 0,-4-8-8 16,4 8 0-16,2-7 9 0,-3 7-9 0,0-2 10 0,1 0-2 0,1-3-8 0,1 5 12 15,-5-7-12-15,2 7 0 0,3 0 0 0,-2 0 0 16,-1 0 0-16,-3 0 0 0,-2 0 0 0,6 0 0 16,2 0 0-16,-6 0 0 15,-2 0 0-15,6 0 0 0,-1-2 0 0,0 2 0 0,-5 0 0 0,0 0 0 16,0 0 0-16,0 0 0 0,0 0 0 0,0 0 0 15,0 0 0-15,0 0 0 0,0 0 0 0,0 0 0 16,0 0 0-16,0 0 0 0,6 2 0 0,-6-2 0 16,0 0 0-16,0 0 0 0,5 7 0 0,-3-7 0 15,-2 0 0-15,0 0 0 0,0 0 0 0,6 5 0 16,2-3 0-16,-3 0 0 0,-5-2 0 0,5 5 0 16,3-3 20-16,-2-2-3 0,-6 0 0 0,7 0 0 0,4 5 9 15,0-2 2-15,-6-3 0 0,3 4 0 0,0-1-8 0,0-3-2 16,0 2 0-16,0-2 0 0,0 0-5 0,2 0-1 15,1 0 0-15,-1 0 0 0,-2 5-3 0,3-3-1 16,-1-2 0-16,-2 5 0 0,3-3 3 0,-3-2 0 16,0 5 0-16,2-3 0 0,-2 0 0 0,0-2 0 15,0 5 0-15,3-2 0 0,-3 1-3 0,2 1 0 16,-2 0 0-16,0-3 0 0,3 5-8 16,-3 0 8-16,0-5-8 0,-3 13 8 0,3-6-8 0,-3 3 0 15,3-1 0-15,-5 1 8 0,2-2 0 0,-2-1 0 16,2 5 0-16,-2 0 0 0,-3-2-8 0,-3 4 0 15,3 1 0-15,0-3 0 0,-3 0 0 0,1 0 0 16,-1-2 0-16,3 2 0 0,-5 0 0 0,-1-2 0 16,1 0 0-16,0 0 8 0,0-1-8 0,-1 1 0 15,-4-3 0-15,2 6 8 0,2-6-8 0,-1 3 0 0,-1-3 9 16,0 1-9-16,0-3 0 0,-3 2 0 0,3 5 0 0,0-7 8 16,-2 3-8-16,-1-3 0 0,-2 2 0 0,2-2 8 15,-2 0-8-15,-3-4 0 0,6 4 0 0,-6 0 0 16,-5-7 8-16,2 7-8 15,3 0 8-15,0-5-8 0,0-2 0 0,1 5 0 0,1-3 0 0,-2-2 0 16,3 0 0-16,-3 0 8 0,-2 3-8 0,2-3 0 16,3 0 20-16,-3-3 0 0,0 3 0 0,0 0 0 15,0-2-4-15,3-3-2 0,-6-2 0 0,4 5 0 16,1-5-1-16,-2 4 0 0,1-1 0 0,-4-3 0 16,-2-3-13-16,2 3 11 0,6-2-11 0,-3 2 10 15,-5 0-10-15,5-3 10 0,3 1-10 0,2 2 10 16,-4-7-10-16,1 7 0 0,4-5 0 0,-4-2-11 15,4 0 11-15,-1-3 0 0,1 1 0 0,2 1 0 0,3-1 0 0,-1 0 0 16,4-1 0-16,-1 3 0 16,0-5 0-16,3 3-8 0,3-1 8 0,0-2-8 15,-1 3-22-15,4 0-4 0,1-3-1 0,1-2-1153 16</inkml:trace>
  <inkml:trace contextRef="#ctx0" brushRef="#br0" timeOffset="2594.32">6339 9143 864 0,'0'0'38'0,"0"0"8"0,0 0-37 0,0 0-9 0,0 0 0 0,0 0 0 0,11 0 289 0,-6-3 56 16,9 3 11-16,-1 0 3 0,0 0-283 0,6 0-56 16,2 0-11-16,2 0-9 0,1 3 24 0,3-3-1 0,-1 2-1 0,3 3 0 15,0-3-22-15,-2 3-13 16,2-3 1-16,0 5 1 0,-2-4 11 0,-1 4 0 15,0 0 0-15,4 0 0 0,-4 0 0 0,3 0 0 0,0 0 0 16,3-2 0-16,-6 2 0 0,6 0 0 16,0 0 0-16,0-5 0 0,-3 5 18 0,0-7-1 15,3 5 0-15,-3-5 0 0,0-5-17 0,0 5 0 0,0-2 8 0,0-3-8 16,6 3 10-16,-1-5-2 0,-5 4 0 0,5-1 0 16,-4 1-8-16,-1-1 0 0,0 1 0 0,-5-4 0 15,-1 7 0-15,-1-7 0 0,-4 7 0 0,1-2 0 16,-4-3 0-16,-1 5 0 0,-4 0-9 0,1 0 9 15,-3 0-53-15,0 0-4 16,-3 0-1-16,-5 0-590 0,0 0-117 0</inkml:trace>
  <inkml:trace contextRef="#ctx0" brushRef="#br0" timeOffset="2979.25">6578 9576 2023 0,'0'0'89'0,"0"0"19"0,0 0-86 0,0 0-22 0,0 0 0 15,7 2 0-15,7-2 24 0,-1 0 1 16,5-2 0-16,1-3 0 0,2 2 11 0,3-4 1 16,0 0 1-16,2 0 0 0,3 0-29 0,0-2-9 15,6-5 0-15,2 2 0 0,0-2 0 0,5 0 0 16,3-3 0-16,0 1 0 0,0 6 0 0,0-4 0 16,-2 5-12-16,1-1 3 0,1-1 9 0,0 6 0 15,3-2 0-15,-3 2 0 0,-3-2 0 0,-2 3 0 0,-3-1 0 0,-2 2 0 16,-4-1 0-16,-2 1 0 0,3-1 0 0,-3 4 0 15,0-3 8-15,-2 1-8 0,-9-3 8 16,1 5-8-16,-1-2 0 0,1-3 0 16,-3 3 0-16,0-3 0 0,-1 3-24 0,-7 2 1 0,-8 0 0 15,0 0-626-15,3-7-126 0</inkml:trace>
  <inkml:trace contextRef="#ctx0" brushRef="#br0" timeOffset="3358.19">7287 8804 2386 0,'0'0'52'0,"-6"0"12"0,1 0 1 0,5 0 3 0,0 0-55 0,0 0-13 0,0 0 0 0,8 7 0 0,0 3 23 0,3-3 1 15,2 0 1-15,3 2 0 0,2 3-9 0,3-3-1 16,3 1-1-16,3 4 0 0,2-5-14 0,0 5 0 0,0-4 0 0,0-1 0 15,0 3 0-15,3-3 0 0,0 1 0 16,2-3 0-16,3 2 0 0,-3-2 0 0,-2 3 0 0,-3-3 0 16,3 0 0-16,-3 2 0 15,0-2 0-15,-8 5 0 0,1-7 0 16,-4 6 0-16,1-1 0 0,-6-1 0 16,0 1 0-16,-2 1 8 0,-6-1-8 0,-2-1 0 15,-1 5 9-15,-4-4-1 0,-1 6 0 0,-5 8 0 0,0-3 3 0,-8 5 0 0,-10-3 0 0,-1 10 0 16,1-2-11-16,-11 9 0 0,-8 0 0 0,0 4 8 15,-3-1-8-15,-2 8-14 0,-3-3 3 0,-3-1 1 16,1 2-64-16,2-7-13 0,0 5-2 16,5-7-1-1,9 0-49-15,2-9-9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6:46:55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1925 1440 0,'0'-14'128'0,"0"7"-103"0,0 4-25 0,0-1 0 16,3-6 89-16,2 3 13 0,0-2 2 0,3 2 1 16,3 0-37-16,-1-3-8 0,4 3-2 0,-1 5 0 15,0-7-20-15,3 1-4 0,3 1-1 0,-1 3 0 16,-2-6-19-16,5 8-4 0,0-3-1 0,0 3 0 16,1-3-9-16,-1 3 0 0,5 2 0 15,1 0 0-15,4-3 0 0,1 3 0 0,3 0 0 0,-1 3 8 16,0-3-8-16,1 0 0 0,2 7 0 0,-5-7 0 15,2 2 0-15,-2 3 0 0,2-5 0 0,0 0 0 16,-2 0 0-16,3 0 0 0,-1 0 0 0,0 0 0 0,1-5 0 16,-1 3 16-16,-5-3-2 0,0 3-1 0,-2-1 7 0,-3-1 0 15,-3 1 1-15,-3-4 0 0,1 0-21 16,-3 0 0-16,0 5 0 0,-3-5 0 0,0 0 0 16,-2 0 0-16,-1 4 0 0,-4-1 0 15,-4-6-117-15,1 8-22 0,-3-5-4 16</inkml:trace>
  <inkml:trace contextRef="#ctx0" brushRef="#br0" timeOffset="384.94">16502 1918 1324 0,'0'0'118'0,"-3"7"-94"0,3 0-24 0,0 2 0 15,-2 1 112-15,2-1 17 0,-3 10 4 0,6 0 1 0,-3-3-95 0,0 8-19 16,-3 4-4-16,3 5-1 0,0-7-7 0,-3 11 0 16,3 3-8-16,3 8 12 0,0 1-12 0,-1 5 0 15,1 2 0-15,0-1 0 16,-1 1 0-16,1-2 0 0,0 0 0 0,-1 3 0 16,-4-8-31-16,4-2-2 0,1-2-1 0,0-5 0 15,-1-5-10 1,-2-4-3-16,3-1 0 0,0-4 0 0,2-5 13 15,-3 3 2-15,1-13 1 0,0 4-644 0</inkml:trace>
  <inkml:trace contextRef="#ctx0" brushRef="#br0" timeOffset="824.56">17455 1941 1933 0,'-8'-2'85'0,"5"2"19"0,-2 2-84 0,-1-2-20 16,-2 3 0-16,1 1 0 0,1-1 25 0,-2 4 1 15,-2 0 0-15,-1 0 0 0,1 0-26 0,-1 5 0 16,-2 0 0-16,0-1 0 0,-1 10 0 0,4 3 0 16,-4 2 0-16,4 4 0 15,-1 1-16-15,3 4-8 0,-2 5-1 0,2 3-1 0,0 1 16 0,5 1 10 16,3 2-12-16,3 0 12 0,0-5-10 0,4-2 10 15,1 0-8-15,3-9 8 0,0 0 0 16,-1 1 0-16,3-8 0 0,-2 4 0 0,5-4 0 0,-3-5 0 16,3 4 0-16,-3-7 0 15,6 1-25-15,-1-1-7 0,3-9 0 0,1 1-782 0</inkml:trace>
  <inkml:trace contextRef="#ctx0" brushRef="#br0" timeOffset="1289.32">17754 2212 1843 0,'0'0'164'0,"0"0"-132"0,-3-2-32 0,3 2 0 0,0 0 119 0,0 0 17 16,0 0 3-16,0 0 1 15,0 0-73-15,0 0-15 0,3 2-2 0,-1 7-1 16,-4 3-17-16,4 0-4 0,-2 2-1 0,0 2 0 15,0 8-12-15,-2-1-3 0,-1 8 0 0,3-5 0 0,-3 2-12 0,1-2 0 16,-1-3 0-16,0 3 0 16,1-12-10-16,-1 3-2 0,3-3 0 0,0-5 0 15,0-2-19-15,0-7-4 0,0 0-1 0,0 0 0 16,0 0 8-16,5-7 0 0,1 5 1 0,-1-12 0 16,3 0 11-16,0-5 1 0,0-2 1 0,2-3 0 0,1-2 14 0,-1 1 0 15,4-4 9-15,2 4-9 0,-1-4 41 16,-1 3 3-16,2 3 0 0,-3-1 0 0,0 10-23 0,-2-9-4 15,2 11-1-15,-3-2 0 0,4 7 20 0,-4-3 3 16,-2 3 1-16,3 5 0 0,-1 2-28 0,-2 0-4 16,0 2-8-16,0 3 11 0,3 0-11 15,-3 2 0-15,0 7 0 0,0 0 8 16,-3 3-8-16,3 1 0 0,-3 4 0 0,0 1 0 0,1 3 0 0,-1-3 0 0,-2 8 0 16,2 0 0-16,-2-6 0 0,-1 8-11 0,1-4 3 0,-1-4 0 31,1-1-16-31,0-1-4 0,-1 3 0 0,1-12 0 0,0 8-16 15,-3-4-4-15,2 4-1 0,1-11 0 16,0 3-103-16,-1 1-21 0,1-6-4 0,0-2-730 0</inkml:trace>
  <inkml:trace contextRef="#ctx0" brushRef="#br0" timeOffset="1566.59">18378 1765 2469 0,'8'2'54'0,"2"1"11"15,1 1 3-15,5 3 2 0,5 3-56 0,-2-1-14 0,2 5 0 0,0 3 0 0,0-1 40 0,3 8 4 16,2 2 2-16,1 2 0 0,-1 3-30 0,3 4-5 16,-2 2-2-16,-1 6 0 0,-2-6 4 0,0 3 1 15,0 5 0-15,-3-3 0 16,-5 5-34-16,-3 0-6 15,0 1-2-15,-5-1 0 0,-2 0-6 0,-6-5-2 0,0 3 0 0,-8-3 0 16,-6 3 36-16,-4-5 0 0,-3 0 12 0,-6 7-3 0,-7-7-9 0,-3 2 0 0,-3-2 0 16,-5-2 0-1,-3-1-28-15,-10 3-8 0,-8 0-2 0</inkml:trace>
  <inkml:trace contextRef="#ctx0" brushRef="#br0" timeOffset="4579.2">19378 2273 1555 0,'0'0'68'0,"3"-5"16"0,5 3-68 0,0 2-16 0,2 0 0 0,6-2 0 0,3 2 92 0,2-5 14 16,0 5 3-16,3 0 1 0,2-2-71 0,-2-3-15 15,2 5-2-15,-2-2-1 0,3-3-11 0,-3 2-2 16,-1 1-8-16,1-3 12 0,0 3-12 0,-3-5 0 15,3 2 0-15,0 1 0 0,-3-1 0 0,0 3 0 16,0-6-13-16,0 1 4 16,-2 7-149-16,-6-7-30 15,-2 7-5-15,-1-2-2 0</inkml:trace>
  <inkml:trace contextRef="#ctx0" brushRef="#br0" timeOffset="4843.56">19352 2645 1440 0,'0'0'64'0,"0"0"12"0,0 0-60 0,0 0-16 0,0 0 0 0,5 0 0 15,3 2 136-15,0-2 25 0,2 0 5 0,6 0 1 16,0-2-110-16,5 2-21 0,3-7-5 0,0 2-1 15,0 3 2-15,2 2 1 0,3-8 0 0,0 6 0 16,1 2-24-16,1-7-9 0,-2 7 0 0,0 0 9 0,1 2-9 16,1 3 0-16,1-3 0 0,2 3 0 31,-2 0-32-31,0 7 0 0,2-5 1 0,-2 2-622 0,-3-2-125 16</inkml:trace>
  <inkml:trace contextRef="#ctx0" brushRef="#br0" timeOffset="6038.8">20947 1563 864 0,'0'0'76'15,"0"0"-60"-15,0 0-16 0,0 0 0 16,0 0 281-16,0 0 54 0,8 4 10 0,3-1 3 16,2-3-266-16,3 0-53 0,0 0-10 0,2 2-3 15,3 3 5-15,0-5 1 0,1 0 0 0,1 2 0 16,4-2-10-16,-1 0-3 0,6 0 0 0,-3 0 0 16,0 0-9-16,0-2-11 0,-2-3 3 0,2 3 0 0,0-5 8 0,3 4-10 15,0-1 10-15,-1 1-10 0,1-1-10 16,-3 4-3-16,-2-10 0 0,-1 8 0 15,-2 2-1-15,-6-7 0 0,1 0 0 0,-1 7 0 16,-4-3-41-16,-4 3-9 16,-2 0-2-16</inkml:trace>
  <inkml:trace contextRef="#ctx0" brushRef="#br0" timeOffset="6275.56">21262 1690 1760 0,'-8'7'78'0,"5"-5"16"0,-2 5-75 0,2 0-19 0,-2 3 0 0,5 1 0 15,-3 1 37-15,3 2 4 0,0 3 1 0,-2 6 0 16,-1 1-27-16,3 6-6 0,0 8-1 0,-2 2 0 16,2 7-8-16,2 0 0 0,-2-2 0 0,-2 7 8 15,4-5-8-15,-2 4 0 0,-2-4 0 0,2 5-11 16,0-10-15-1,2 5-3-15,1-7-1 0,-1 5-525 0,6-14-105 0</inkml:trace>
  <inkml:trace contextRef="#ctx0" brushRef="#br0" timeOffset="6619.83">22045 1723 1728 0,'-21'11'76'0,"10"-3"16"0,1 1-73 0,-1 0-19 0,-2 5 0 0,0 3 0 16,-3 6 89-16,3 3 15 0,-3 5 2 0,3 6 1 0,-3 3-78 0,2 0-15 0,1 0-3 0,3 7-1 15,-1-4 9-15,3 4 1 0,3 0 1 16,2 5 0-16,0 4-21 0,3-7 0 16,3 6 0-16,2-6 8 0,6-2-8 0,2-2 0 15,3-3 0-15,3-2 0 16,2 5-48-16,0-5-15 0,0-10-2 0,6 3-1 16,-1-7-129-16,1-2-25 0,20 13-6 15,-12-18-1-15</inkml:trace>
  <inkml:trace contextRef="#ctx0" brushRef="#br0" timeOffset="7287.2">22508 1892 2034 0,'0'0'90'0,"0"0"18"0,0 0-86 0,0 0-22 0,0 0 0 0,0 0 0 15,0 0 47-15,0 0 5 0,0 0 0 0,3 9 1 16,-1-6-40-16,1 4-13 0,0 7 8 0,-1-5-8 15,1 5 0-15,-3 3 0 16,3 6 0-16,-3 1 0 0,2-1 0 0,-2 3 0 0,-2-2 0 0,2 6 0 16,-3-4 0-16,0-2 0 0,-2-1 0 0,2-1 0 15,-2 1-9-15,2-6 9 0,-2-8-8 0,3 7 8 16,-1-9-19-16,0 3 2 0,1-3 0 0,2-7 0 16,0 0 2-16,0 0 1 0,-3-2 0 0,6-10 0 15,-1 2-20-15,1 1-4 16,2-5-1-16,0 2 0 0,3-7 21 0,-2 3 4 0,2-3 1 15,-3-2 0-15,3 2 13 0,-3-4 15 0,3 1-3 0,0-1-1 0,0 4 9 16,0-2 1-16,2 2 1 0,-2 5 0 0,0 0-4 16,0 2-1-16,0 0 0 0,0 3 0 0,-3 2 21 0,3 4 4 15,0 3 1-15,0 0 0 0,-2 0-34 0,-1 0-9 16,3 3 0-16,-3 4 0 0,3 7 12 0,0-7-3 16,0 5 0-16,-3 0 0 0,3 4-9 0,-3 0 8 15,1 1-8-15,-1 2 8 0,0-5-8 0,1 2 0 16,-1 1 0-16,-2-1 0 0,-3-4 0 0,2 4-9 15,-2-6 9-15,0 4-13 16,-2-5-17-16,2 6-3 0,0-4-1 0,0-4-618 0,-6 0-124 16</inkml:trace>
  <inkml:trace contextRef="#ctx0" brushRef="#br0" timeOffset="7568.3">23064 1650 2516 0,'0'0'112'0,"0"0"22"0,0 0-107 0,0 9-27 0,-3-2 0 15,0 0 0-15,1 10 18 0,2 4-2 0,-5-2 0 0,-1 4 0 16,-2 5-16-16,0 8 0 0,-2 8 0 0,-3-1 0 16,-3 9 0-16,0 4 0 0,-5-7 0 0,-1 13 0 15,-4-4 0-15,2 3 0 0,0 1 0 0,-2-4-9 16,-6-4-25-16,6 1-5 0,-1-8-1 0,1-5 0 15,2 3-14-15,5-5-3 0,1 0-1 0,2-10 0 0,0-2 27 0,3 1 6 16,2-6 1-16,3-6 0 16,0-3 1-16,1-5 1 15,4 1 0-15,0-6-593 0,3-4-118 0</inkml:trace>
  <inkml:trace contextRef="#ctx0" brushRef="#br0" timeOffset="7942.76">23164 2250 2566 0,'0'0'114'0,"0"0"23"0,8 0-109 16,0 2-28-16,-8-2 0 0,11 0 0 0,2 5 56 0,0-3 7 0,3 3 1 0,0-1 0 16,-3 1-44-16,0-3-8 0,1 3-1 0,-4-3-1 15,1 5-10-15,-3 1 0 0,0-6 0 16,0 3 0-16,-3-1 0 0,-2 8-17 15,-1-10 4-15,1 13 1 16,-3-13-58-16,-3 10-11 0,-2-3-3 0,0 0 0 0,-6-1-15 0,0 1-3 0,-2 0-1 16,0-2 0-16,0 0 72 0,0 8 15 0,-3-8 2 0,2 2 1 15,4 0 52-15,-1-2 10 0,3 3 3 16,-2-3 0-16,2 2-16 0,3-4-2 0,5-5-1 16,-3 7 0-16,3-7 9 0,0 0 2 0,0 0 0 0,0 0 0 15,5 2-20-15,3-2-4 0,0 8-1 0,5-6 0 16,3-2 10-16,3 0 3 0,-1 0 0 0,1 0 0 15,-1 5-20-15,3-5-3 0,-2-5-1 0,2 3 0 16,-2-1-8-16,2-2-11 0,-3 5 3 0,6-2 0 16,3-5-132-16,-4 2-25 15,1-4-6-15,0 2-865 0</inkml:trace>
  <inkml:trace contextRef="#ctx0" brushRef="#br0" timeOffset="8249.82">23596 1624 2476 0,'0'0'55'0,"0"0"11"0,0 0 2 0,0 0 1 0,2 2-55 0,6 8-14 16,0 1 0-16,8-1 0 0,0 6 20 0,0 1 0 15,2 4 1-15,-2 2 0 0,3 3-21 0,-1 5 8 0,-2 2-8 0,0 7 0 16,-3 12 0-16,0-1-8 15,-2 3 0-15,0 8 0 16,-4 1-30-16,-1 1-6 0,-1 1 0 0,-5 4-1 16,0-6-24-16,-3 1-5 0,-2-10-1 0,-3-3 0 0,-2 4 51 15,-6-8 9-15,-3-7 3 0,-5 0 0 0,-2-1 12 16,-6-6 0-16,3 3 0 0,-3-8 0 0,-5-5 0 0,0 6-9 16,0-6 9-16</inkml:trace>
  <inkml:trace contextRef="#ctx0" brushRef="#br0" timeOffset="8932.62">24191 2134 2617 0,'0'0'57'0,"0"0"12"0,0 0 3 0,5 0 2 0,3 5-59 0,0-5-15 16,3 2 0-16,2 3 0 0,3-5 35 0,0 0 4 15,2 0 1-15,3 0 0 0,0 0-15 0,3 0-2 0,3 0-1 0,-1-5 0 16,1 3-22-16,2-3 0 0,0 5 0 0,0-9 0 16,-3 7-12-16,1-6 0 15,-1 1 0-15,3 0 0 16,-2 5-41-16,2-12-9 0,0 7-2 0,-8 4 0 15,0-1-34-15,1-6-7 0,-4 8-2 0,1 2 0 16,-1-7-94-16,-2 2-19 16,-5 5-4-16,4-9-1 0</inkml:trace>
  <inkml:trace contextRef="#ctx0" brushRef="#br0" timeOffset="9127.01">24675 1939 1825 0,'-11'-5'80'0,"11"5"18"16,-5 0-78-16,3 0-20 0,-4 0 0 0,1 0 0 15,0 0 60-15,2 0 8 0,-2 5 1 0,2-3 1 16,-2 1-27-16,2 1-6 0,-2-1-1 0,2 2 0 16,1-3-4-16,-1 7-2 0,0-2 0 0,1 7 0 0,-1-4-14 15,0 13-4-15,1 3 0 0,-1 2 0 16,-2 5-12-16,2 7 0 0,-2 0 0 0,2 12 0 0,-2 5 0 0,0 1 0 16,-1 6 0-16,-2-1 0 15,0-2-78-15,0 1-9 0,-2 1-1 16</inkml:trace>
  <inkml:trace contextRef="#ctx0" brushRef="#br0" timeOffset="9667.82">21188 4032 2588 0,'0'0'57'15,"0"0"12"-15,0 0 3 0,10 0 0 0,1 5-58 0,5-5-14 0,5-5 0 0,0 5 0 16,0 0 38-16,6 0 5 0,-3-7 1 0,2 2 0 0,9 1-16 0,-1-3-4 16,3 0 0-16,0 2 0 0,3 0-24 0,-1-2 0 15,4 5 0-15,-9-3 0 0,0 3 0 0,-2-1 0 16,3-1-14-16,-1 1 5 15,0-1-64-15,1 4-13 0,-3 0-2 0,-3 0-1 16,0 4-15-16,-3-1-2 0,-2-3-1 0,0 0-565 16,-8 4-112-16</inkml:trace>
  <inkml:trace contextRef="#ctx0" brushRef="#br0" timeOffset="9915.48">21770 4100 2412 0,'-5'10'107'0,"5"-10"21"0,-6 2-102 0,4 5-26 0,-1 0 0 0,0 0 0 0,3 0 73 0,-2 3 10 16,2-1 1-16,0 8 1 16,0-3-76-16,0 2-9 0,0 8-14 0,-3-1 3 15,3 10 11-15,0 2 14 0,0 8-3 0,3-3-1 16,-3 7-29-16,0 0-5 0,0 0-2 0,0 0 0 15,0 0-35-15,0-5-7 0,0 5-2 16,2-7 0-16,4-2-149 0,-4-5-29 0,4 23-7 16,4-18-1-16</inkml:trace>
  <inkml:trace contextRef="#ctx0" brushRef="#br0" timeOffset="10198.69">22611 3858 2516 0,'-10'0'56'0,"4"0"11"0,-2 7 2 16,1-2 1-16,-4 0-56 0,0 2-14 0,-2 7 0 0,3-5 0 0,-1 8 22 0,-5-3 2 0,3 2 0 0,0 1 0 15,-6 6-24-15,6 5 0 0,-6 1 0 0,4 1 0 16,-1 1 12-16,2 6-1 0,1 6-1 0,3 1 0 15,2 6-10-15,2-1-14 0,4 5 3 0,-1 0 1 16,6 3 10-16,5 4 0 0,2-2 0 0,6 4 0 16,0 1-12-16,3-10 0 0,2 0 0 0,0-7 0 15,0 0-73-15,0-7-15 16,3-5-4-16,-3 3-929 0</inkml:trace>
  <inkml:trace contextRef="#ctx0" brushRef="#br0" timeOffset="10696.85">22979 4223 2419 0,'0'0'215'0,"-3"4"-172"16,3-1-35-16,-2 4-8 0,2 2 94 0,0-2 17 16,0 3 3-16,2-3 1 0,-2 5-92 0,3-1-23 0,-3 3 0 0,0 0 0 15,0-2 14-15,-3 5-2 0,3-3 0 0,0 2 0 16,-2 1-28-16,2-3-7 0,-3 0-1 0,0-2 0 31,3-5-41-31,-2 0-9 0,2 2-2 0,0-9 0 0,0 0 4 0,0 0 0 0,0 0 0 16,0 0 0-16,0 0 20 0,0 0 4 0,2-9 0 0,1 2 1 15,2-5 35-15,3-2 12 0,0-7 0 0,0 4-9 16,3 1 22-16,-1-3 5 0,1-2 1 16,2-3 0-16,0 10 19 0,1-2 4 0,-4-1 1 0,6 1 0 15,-3 2-19-15,1 4-4 0,-4 1-1 0,1 2 0 16,2 0 17-16,-5 4 4 0,-3-4 1 0,1 3 0 16,1 4-13-16,1 0-4 0,0-5 0 0,-2 10 0 15,-1-5 7-15,0 4 1 0,0 3 0 16,1 3 0-16,-4-1-32 0,4 5 0 0,-4 3 0 0,1 9 0 15,0-7 0-15,-3 4 0 0,-3-4 0 0,0 7 0 0,1 4 0 0,-1-1 0 16,-2-1 0-16,2-5 0 16,0-2-74-16,-2-2-21 0,3 0-4 0,-4-2-1 15,6-6-140-15,-2 3-29 0,-6 3-6 0,8-8-1 16</inkml:trace>
  <inkml:trace contextRef="#ctx0" brushRef="#br0" timeOffset="10982.62">23704 3858 2790 0,'0'0'124'0,"0"0"24"0,-3 7-118 0,-2 0-30 0,2 3 0 0,-2 4 0 16,3-5 38-16,-6 5 2 15,0 3 0-15,-3-1 0 0,-2 8-24 0,-3 2-4 0,3 2 0 0,-6 5-1 16,3 0-11-16,-5 2-17 0,3 0 4 0,-4 5 1 15,4 0-1-15,-3 0 0 0,2 7 0 0,-2-7 0 32,3 5-17-32,-4-5-3 0,4 0-1 0,-3-7 0 0,2 2-8 15,3-2-2-15,-2 0 0 0,-1 0 0 16,1-5 10 0,5-2 2-16,-1 0 0 0,1-5 0 0,5-2-20 0,0-5-3 0,3 2-1 0,0-6 0 0,2-3-108 15,3 0-23-15,0-7-4 0,0 0-1 0</inkml:trace>
  <inkml:trace contextRef="#ctx0" brushRef="#br0" timeOffset="11357.27">23815 4354 2977 0,'0'0'65'0,"0"0"14"0,8 3 2 0,0 4 3 0,0-7-67 0,3 7-17 16,-4-5 0-16,1 3 0 0,-2-3 15 0,-1-2-1 15,0 5 0-15,-5-5 0 0,0 0-14 0,0 0 0 16,0 0 0-16,0 0 0 16,0 0-40-16,0 0-7 0,0 0-1 0,0 7-1 15,-8-2-114-15,3-1-22 0,-3 6-5 0,-2-3-1 16,2 0 100-16,-3 5 20 0,-2-5 4 0,2 5 1 0,-2-3 37 0,2 0 7 0,-2 1 2 0,3 2 0 16,-4-3 64-16,6 0 14 0,-2 1 2 0,2-3 1 15,3 0 23-15,-3 2 5 0,5-2 1 16,0-2 0-16,3-5-26 0,3 7-4 0,-3-7-2 0,5 5 0 15,1-5-6-15,2 7-2 0,2-7 0 0,1 0 0 16,-1 0-35-16,1 0-7 0,2 0-8 0,0-3 11 16,-2-1 1-16,2 4 0 0,3-3 0 0,-3-4 0 0,3 5-24 15,0-3-4-15,3-2 0 0,-1 5-1 16,1-5-16-16,-1 0-3 16,-2 4-1-16,2-1 0 15,-2-6-98-15,-2 3-19 0,-1 5-4 0,-3-5-533 0,1 0-106 0</inkml:trace>
  <inkml:trace contextRef="#ctx0" brushRef="#br0" timeOffset="11685.32">24199 3818 2718 0,'0'0'60'0,"0"0"12"0,8 5 2 0,0 0 2 0,0-1-60 0,2 3-16 16,1 3 0-16,-1-1 0 0,4 3 12 0,-1 0-1 16,0 9 0-16,0 2 0 0,3-4-11 0,-5 9 0 15,2 1 0-15,-2 1 0 0,-1 3-14 0,1 5 5 0,-3-5 1 16,-3 7 0 0,0-3-35-16,1 3-6 0,-4 7-2 0,1 3 0 15,-3-6 4-15,-3-1 1 0,-2 4 0 0,-3-3 0 16,-3-1 46-16,-2 1 0 0,-3 4 0 0,-2-6 0 0,-6 5 0 0,3 0 0 0,0-7 0 0,-3 0 0 31,-3 0-27-31,1-3-5 0,-9-4-2 0,-2 7-990 16</inkml:trace>
  <inkml:trace contextRef="#ctx0" brushRef="#br0" timeOffset="12980.57">23310 5876 1900 0,'0'0'169'0,"0"0"-135"0,0 0-34 0,0 0 0 16,0 0 198-16,13 7 33 0,-2-7 6 0,2 5 2 15,5-3-175-15,4-2-36 0,-1 3-6 0,5-3-2 0,9-3 8 0,2 1 0 16,0-3 1-16,5-2 0 0,0 5-14 0,1-5-3 16,-1 0-1-16,-2-3 0 15,-1 1-54-15,-2-3-10 16,6 3-3-16,-6-1 0 0,0-4-108 0,-3 7-21 16,-2 0-5-16,-6-2-518 0,-2-1-103 0</inkml:trace>
  <inkml:trace contextRef="#ctx0" brushRef="#br0" timeOffset="13195.65">23643 5613 2512 0,'-5'0'56'0,"0"0"11"0,-1 2 2 0,1-2 1 0,5 0-56 0,0 0-14 0,-5 7 0 0,5-7 0 15,0 0 15-15,2 5 0 0,1-1 0 0,2 4 0 16,3-1-15-16,0 2 0 0,0 5 0 0,3 0 0 15,2 3 0-15,-2 1 0 0,2 6 0 0,-3 4 0 32,1 3-54-32,-1 4-7 0,-2 3-2 0,-5 4 0 15,2 3-120-15,-2-3-24 0,0 5-5 0,-6-7-612 0</inkml:trace>
  <inkml:trace contextRef="#ctx0" brushRef="#br0" timeOffset="13772.13">24551 5622 2602 0,'-6'5'57'0,"4"-1"12"0,-4 4 3 0,4-1 1 0,-1 7-58 0,3-5-15 16,-2 1 0-16,2 6 0 0,0-2 0 0,-3 3 0 15,0-1 0-15,3 0 0 0,0 6 0 0,0 1 0 0,0 1 0 16,0 2 0-16,0-3 0 0,0 5 0 0,0-4 0 0,0-5 0 16,0 2 0-16,0-9 0 15,0 2 0-15,0 0 0 0,3-5 0 0,-3-6-10 0,0-3 2 0,0 0 0 16,0 0 8-16,0 0-12 0,3-3 12 0,-1-4-12 15,3-2 12-15,1-5-12 0,-1-3 12 0,3 1-12 16,-3-8 12-16,3 1 0 16,0-1 0-16,3 1 0 0,-3-1 0 0,2 1 0 0,1-1 0 0,-1 1 0 15,4-1 0-15,-4 5 12 16,6-2-4-16,-3-2 0 0,1 6-8 0,-1-2 11 0,3 5-11 0,-3 0 12 16,0 7 19-16,0-2 4 0,1 1 1 0,-6 6 0 15,-3-3-5-15,0 3-1 0,3 2 0 0,3 0 0 16,-3 0-21-16,2 2-9 0,1 3 8 0,5-3-8 15,-3 6 31-15,0 1 1 0,0 5 0 0,-2-5 0 16,2 6-32-16,-2 1 0 0,-3 1 0 0,2-1 0 16,-2 3 0-16,3 0 0 0,-6-3 0 15,3 8 0-15,-3-1 0 0,1 1 0 0,-1-1 0 0,-3 3 0 0,1 5 0 0,0-1 0 16,-1 3 0-16,1-2 0 16,-3-1-20-16,3-4-9 0,-1 2-3 0,-2-2 0 15,0-2 32-15,3 2 0 0,0-3 0 0,-3 5 0 16,2-4-22-16,1 2 2 0,-3-3 0 0,3-2 0 15,-1-4-152-15,1-5-31 0</inkml:trace>
  <inkml:trace contextRef="#ctx0" brushRef="#br0" timeOffset="15161.25">24424 6436 1555 0,'0'0'138'16,"0"0"-110"-16,-6 2-28 0,6-2 0 0,-5 5 160 0,5-5 26 0,0 0 6 0,0 0 0 16,0 0-132-16,5 2-28 15,3 3-4-15,0-3-2 0,6-2 17 0,1 3 3 0,7-3 1 0,-1-3 0 16,3 3-18-16,2-7-3 16,3 5-1-16,5-3 0 0,1-4 6 0,-6 6 1 0,5-4 0 0,1 3 0 15,7-6-18-15,-2 8-3 0,-3-5-1 0,3 0 0 16,-3 0-10-16,15-3 0 0,4 1 0 0,-6-3 0 15,1 5-15-15,2-2 5 0,-3 2 1 16,87-17 9-16</inkml:trace>
  <inkml:trace contextRef="#ctx0" brushRef="#br0" timeOffset="20976.66">16502 5686 1900 0,'19'-10'84'0,"-11"5"18"0,2 3-82 0,9-5-20 0,4 0 0 0,4 2 0 16,7-2 112-16,3-5 19 0,6 8 3 0,-1-8 1 15,0 5-81-15,3 2-16 0,3-7-3 0,0 3-1 16,4 2-17-16,-1-2-3 0,-1-5-1 0,-2 6 0 16,-3 4-13-16,0-8 0 0,-3 5 0 0,0 5 0 15,1-5-15-15,-6-1-5 16,-3-1-2-16,-2 7 0 0,0-3-92 0,-6-2-18 0,-5 5-4 16,-2-1-828-16</inkml:trace>
  <inkml:trace contextRef="#ctx0" brushRef="#br0" timeOffset="21192.03">17066 5766 2487 0,'-19'11'110'0,"14"-6"23"0,-3 2-106 0,0 0-27 15,-3 10 0-15,3-3 0 0,3 2 34 0,-3 5 2 0,6 3 0 0,-4 2 0 16,6 0-36-16,-2 9 0 15,-1-2 0-15,3 2 0 0,3 3 0 0,-1-1 0 0,-2 6 0 0,3 1 0 32,0 3-68-32,2 0-21 0,0-2-4 0,0 0-626 0,1-5-125 15</inkml:trace>
  <inkml:trace contextRef="#ctx0" brushRef="#br0" timeOffset="21479.01">17820 5608 2304 0,'-6'-2'204'0,"-2"2"-163"0,1 0-33 0,1 2-8 0,-2 3 104 0,0-3 20 16,0 5 3-16,0 2 1 0,3 3-99 15,-5 0-19-15,-4 2-10 0,4 3 10 0,-6 6-10 0,3 1 0 16,-3 6 0-16,0 3-11 0,-3 5-7 0,4 4-2 15,-1 3 0-15,2 2 0 0,4 2 0 0,2 1 0 16,-3-3 0-16,6 4 0 0,5-1 0 0,3-3 0 16,2-5 0-16,3 3 0 15,3-5-17 1,2-3-4-16,0-8-1 0,5 1 0 16,-2-6-14-16,6-8-2 0,-1 1-1 15,3-10-617-15,2-3-123 0</inkml:trace>
  <inkml:trace contextRef="#ctx0" brushRef="#br0" timeOffset="21909.38">18095 5970 2790 0,'0'0'61'0,"-3"7"13"0,-2 0 2 0,0 0 3 0,2 3-63 16,0-1-16-16,1 5 0 0,-1-4 0 0,3 6 0 0,-3-2 9 0,3 3-9 0,0-1 8 15,0 1-8-15,0 4 0 0,0-5 0 0,0 1 0 32,0 4-36-32,0-5-10 0,-2-4-2 0,2 2 0 0,0-4-53 0,-3-3-11 0,3 0-3 0,3-3 0 15,-3-4 64-15,0 0 13 0,0 0 2 0,0 0 1 16,2-7 35-16,4 0 12 0,-4-2 0 0,6-3 0 0,-2 0 25 16,2-2 5-16,2 0 1 0,-2-2 0 15,3-3-5-15,-1 0-1 0,1 0 0 0,-1-2 0 16,4 5-10-16,-1-1-3 0,-3 1 0 0,4 2 0 0,-4 4-8 15,3 1-1-15,-2 2-1 0,0 0 0 0,-3 7-3 0,2 0-1 16,-2 0 0-16,3 9 0 0,-3-2 19 16,0 0 4-16,-1 7 1 0,1 3 0 0,3-3-22 0,0 2-12 15,-3 3 12-15,-1-2-12 0,4-1 8 16,-3 5-8-16,-3-4 0 0,3-1 0 0,0 5 0 0,0-4-17 0,-5-1 1 16,5-2 1-1,-3-2-81-15,-2 2-17 0,-1-4-3 0,1-3-612 16,0 2-121-16</inkml:trace>
  <inkml:trace contextRef="#ctx0" brushRef="#br0" timeOffset="22133.47">18568 5756 2487 0,'0'0'55'0,"0"0"11"0,0 0 2 0,0 0 2 0,0 0-56 0,0 0-14 0,0 0 0 0,0 0 0 15,0 0 64-15,8 2 9 0,-2 6 3 0,2-1 0 16,0 2-48-16,2 5-10 0,3 3-2 0,-2 6 0 15,0 8-16-15,2 2 0 0,0 4 0 0,-2 1 0 16,-3-3 0-16,-1 5 0 0,1 0 0 0,-5 5-9 0,0-5-12 16,-3 2-3-16,0-4 0 0,-6 2 0 31,1 0-33-31,-3 0-7 0,-5-3-2 0,0-4 0 16,-6 0 13-16,3-2 2 0,0 2 1 0,1-5 0 0,-4-2 36 0,3-3 14 0,-2-6-11 15,2-1 11-15,0 3-96 16,0-7-12-16,5-5-4 0,-2-7-496 0,3 0-100 0</inkml:trace>
  <inkml:trace contextRef="#ctx0" brushRef="#br0" timeOffset="22302.35">18833 6031 1555 0,'8'-4'138'0,"-3"4"-110"16,1 4-28-16,2-1 0 0,2 1 224 0,1 1 40 15,-1 2 8-15,3-2 2 0,3-3-162 0,0 8-32 0,3-6-6 0,-1-1-2 16,1 4-48-16,2 0-11 15,-3-5-1-15,4 5-1 0,-4-7-11 0,1 5-11 0,-3-3 3 0,-3 1 0 32,0 1-151-32,-2-1-29 0,-3-3-7 0</inkml:trace>
  <inkml:trace contextRef="#ctx0" brushRef="#br0" timeOffset="22484.1">18944 6325 2718 0,'0'0'120'0,"0"0"25"0,0 0-116 0,0 0-29 0,0 0 0 0,3 7 0 16,-1-4 64-16,6 4 6 0,0-7 2 0,6 0 0 15,1 0-55-15,7 0-17 0,1-7 10 0,1 4-10 16,0-1 0-16,0-6-16 0,5 3 3 0,0 0 0 16,3-5-194-16,-3 1-38 0</inkml:trace>
  <inkml:trace contextRef="#ctx0" brushRef="#br0" timeOffset="22857.38">19558 5956 2984 0,'0'0'66'0,"0"0"14"0,0 0 2 0,0 0 1 0,0 0-67 15,5 7-16-15,6-7 0 0,-1 7 0 0,4-2 15 0,2 0-1 16,-1 2 0-16,1 0 0 0,0 2-14 0,0 3 0 15,0 0 0-15,-3 4 0 0,0-2 0 0,1 3 0 0,2-1 0 0,-6 8-10 16,-2-1-8-16,0 1-2 16,-5-1 0-16,-1 8 0 15,-4-5-70-15,-1 4-14 0,-5 3-4 0,-3-5 0 16,1-2 20-16,-3 2 3 0,-3-2 1 0,-3-2 0 0,1-5 67 0,-3 4 17 16,-3-4 0-16,8-7 0 15,0 4 0-15,0-9 0 0,-2 3 0 0,4-3 0 0,1 0 22 0,3-7 11 16,2 4 3-16,0-4 0 0,2-4 13 0,4 4 3 0,-1-7 1 0,3 4 0 15,3-4-4-15,5-2-1 0,0-5 0 0,2 4 0 16,3 1-35-16,3-3-13 0,3 0 9 0,5 1-9 16,-3-1 12-16,5 0-4 0,-2 3 0 0,0 2 0 15,2 0-8-15,1 2 0 0,2-2 0 16,0 2 0-16,0-2 0 0,3 7 0 0,-3-2 0 16,0-1-11-16,0-1-122 0,0 4-25 15,-5-7-5-15</inkml:trace>
  <inkml:trace contextRef="#ctx0" brushRef="#br0" timeOffset="23125.32">20161 5954 2804 0,'0'0'124'0,"0"0"26"0,0 0-120 16,0 0-30-16,0 0 0 0,8 2 0 0,3-2 54 0,-1 0 5 0,4 0 1 0,1 0 0 15,7 0-37-15,-1 5-7 16,-3-5-2-16,6 0 0 0,3-5-14 0,2 5 0 16,2 0 0-16,1-2 0 0,0 2 0 0,-3 0 0 15,-5 2 0-15,0-2 0 16,-3 0-29-16,0 0-3 0,0 0 0 0,-2 0 0 16,-1 0-16-16,-2 5-3 0,0-10-1 0,-5 10 0 15,-4-3-91-15,1 3-18 0,-5-3-4 0,-3-2-554 16,0 0-110-16</inkml:trace>
  <inkml:trace contextRef="#ctx0" brushRef="#br0" timeOffset="23328.91">20487 6074 2595 0,'0'0'115'0,"0"0"24"16,-6 7-111-16,6 0-28 0,0-5 0 0,0 10 0 15,3-7 84-15,0 6 11 0,2-1 2 0,0 4 1 16,-2-2-78-16,2 6-20 0,-2 1 0 0,0 5 0 15,-1 2 0-15,1 2 0 0,-3 5 0 0,0 0 0 16,0 0-22-16,-3 2-8 0,1-7-2 0,-1 3 0 16,3-1-63-16,0 1-13 0,-3-5-2 0,3-3-1 15,3 1-87-15,0-1-18 0,-1-2-3 0</inkml:trace>
  <inkml:trace contextRef="#ctx0" brushRef="#br0" timeOffset="23600.58">21106 5923 2419 0,'-21'5'107'0,"10"-3"22"0,0 8-103 0,1-3-26 0,-3 2 0 0,-1 5 0 0,4 3 170 0,-1-1 29 0,1 1 5 0,2 6 2 15,0-2-166-15,-3 3-32 0,3-1-8 0,-2 3 0 16,2 5 0-16,2 2 0 15,-1 7 9-15,1-3-9 16,4 3-20-16,-1 0-10 0,3 0-2 0,0-2 0 16,3-5 2-16,-3 0 0 0,2-3 0 0,4 1 0 0,1-5-27 15,-1 4-6-15,-1-6-1 0,0-3 0 16,3-9-19-16,0 2-4 16,0-5-1-16,3-2 0 0,-1 0-109 0,4-7-23 15,1-2-4-15</inkml:trace>
  <inkml:trace contextRef="#ctx0" brushRef="#br0" timeOffset="23976.01">21212 6208 518 0,'0'0'46'0,"0"0"-37"16,0 0-9-16,0 0 0 0,0 0 548 0,0 0 107 15,0 0 21-15,0 0 5 16,5 0-517-16,-5 0-104 0,8 4-21 0,-5 1-4 0,2-5-12 0,0 7-3 16,-2 0 0-16,-1 3 0 15,1 4-41-15,0-5-9 0,-3 8-2 0,0-3 0 0,0 0 8 0,0 0 2 16,-3-2 0-16,0 2 0 15,1-5-33-15,-1-2-6 0,0 0-2 0,3-7 0 16,0 3-8-16,0-3-1 0,0 0-1 0,0 0 0 16,0 0 27-16,3 0 6 0,2-7 0 0,3-3 1 0,-2 1 24 15,2-5 5-15,2-3 1 0,-2 1 0 0,5-1 21 0,-2 1 5 16,-1-1 1-16,1 1 0 0,0-3 12 0,2 7 2 0,-3-2 1 0,1 0 0 16,0 5 6-16,-3 2 1 15,2 4 0-15,-2-1 0 0,0 1 8 0,-3 1 1 16,3 2 1-16,0 0 0 0,0 2-9 0,-3 1-1 15,3-3-1-15,0 7 0 0,0 0-23 0,-2 2-5 0,-1 3-1 16,3 0 0-16,-3-1-10 16,0 1 0-16,1 5 0 0,-4-3 8 0,4 2-8 0,-4 1 0 15,1-1-10-15,0-2 10 16,-1-4-45-16,1 4-3 0,-1 2-1 0,4-2 0 0,-6-4-129 0,5-3-26 0,-2 0-4 16,2 0-830-16</inkml:trace>
  <inkml:trace contextRef="#ctx0" brushRef="#br0" timeOffset="24268.94">21884 5923 460 0,'0'0'41'0,"0"0"-33"0,0 0-8 0,0 0 0 0,0 0 416 0,0 0 82 16,0 0 16-16,0 0 3 0,0 0-354 0,-6 7-71 15,1 0-15-15,0 3-2 0,-6-1-51 0,1 5-9 16,-1 7-3-16,-13 22 0 0,8-15-12 15,3 0-9-15,-3 3 9 0,-2-1 0 0,-3 3 0 16,-3 5 0-16,-3 2 0 0,4 2-10 0,-4 3 10 16,-5-3-10-16,3 3 10 0,-3-3 0 0,1 3 0 15,4-5 8-15,1-3-8 0,2-1 0 0,5 1-11 0,-2-6 0 16,3-5 0 0,2 4-37-16,3-13-7 0,-1-1-1 0,4-2-1 15,2-4-8-15,0-3-2 0,5-5 0 0,-2-2 0 16,5 0-165-16,0 0-34 0,8-12-6 15,0-4-2-15</inkml:trace>
  <inkml:trace contextRef="#ctx0" brushRef="#br0" timeOffset="24575.67">21688 6438 2509 0,'8'5'55'0,"-8"-5"11"0,5 2 2 0,0-2 4 16,1 0-58-16,2 0-14 0,0 0 0 0,-3 0 0 15,3 0 75-15,0 0 12 0,-3 0 2 0,3 0 1 16,-3 0-46-16,3 0-10 0,-2 0-2 0,-1 0 0 15,0 0-32-15,0 0 0 0,1 5 0 0,-4-3 0 0,4-2-13 0,-4 3-10 16,-2-3-1-16,3 4-1 16,-3-4-5-16,0 0-1 0,0 0 0 0,0 7 0 15,0 0-21-15,-3-2-5 0,-2 2-1 0,0 5 0 16,-1-7 8-16,-2 6 2 0,1-1 0 0,-1-3 0 16,0 2 16-16,0 1 4 15,0-3 1-15,2 2 0 0,1-2 27 0,0 0 11 0,0 3-1 0,-1-3 0 16,4-3 33-16,-1 1 6 0,0 2 2 0,3 0 0 0,0 0-20 15,3-4-4-15,2 4-1 0,1 0 0 0,-1-3 23 0,3 1 5 16,0 2 1-16,2-2 0 0,4-3-23 0,-1-2-5 16,-3 0-1-16,6 0 0 15,0 0-36-15,5-2-7 0,-2-3-2 0,2-4-821 0,0-5-164 0</inkml:trace>
  <inkml:trace contextRef="#ctx0" brushRef="#br0" timeOffset="24852.33">22058 6041 3222 0,'0'0'71'0,"0"0"14"0,0 0 3 0,6 2 3 0,2 5-73 0,-1 0-18 0,4 3 0 0,-3-3 0 16,3 0 13-16,-1 7-1 0,1-5 0 0,-1 5 0 15,1-2-12-15,2 7 0 0,0-3 0 0,1 8-10 16,1-1-10-16,-1 6-1 0,-1 1-1 0,0 3 0 15,-2 5-17-15,-3-5-3 0,-3 4-1 0,-2-4 0 0,-3 5 19 0,-6-5 4 16,1 4 1-16,-3-1 0 16,0-1 19-16,-5 0 0 0,0-2 0 0,-1-2 0 0,-1-1 0 15,-1-4 0-15,-3 2 0 0,-2-4 0 16,0-5-95-16,-3-5-15 0,0 2-3 0,3-2-1 16,3-4-148-16,2-3-30 0,-27 2-5 0,20-9-2 15</inkml:trace>
  <inkml:trace contextRef="#ctx0" brushRef="#br0" timeOffset="25055.4">22450 6502 2991 0,'5'4'66'0,"6"-1"14"0,-1 4 2 0,1-5 2 0,5 5-68 0,0 0-16 0,0 0 0 0,2 0 0 15,1-4 45-15,-4 4 6 0,4 0 1 0,-3-5 0 16,5 3-43-16,0-3-9 15,0-2 0-15,1 0 0 16,-1 0-30-16,0 0-6 0,-5-2 0 0,2-3-1 16,-4 3-139-16,1-1-27 0,-1-1-5 0,-4-3-568 0,1 4-112 0</inkml:trace>
  <inkml:trace contextRef="#ctx0" brushRef="#br0" timeOffset="25251.6">22648 6365 2804 0,'0'0'124'0,"0"0"26"16,-2 7-120-16,-1 3-30 0,3-3 0 0,0 0 0 0,3 0 64 0,-1 2 6 15,1 1 2-15,2-1 0 16,-2 5-58-16,5 3-14 0,-5-3 0 0,4 2 0 0,1 8 0 16,-2-3 0-16,2 2 0 0,-3 1 0 15,0-3-48-15,0 7-13 0,1-4-3 0,-4-1 0 16,-2-4-169-16,6 2-35 0,-4-4-6 0</inkml:trace>
  <inkml:trace contextRef="#ctx0" brushRef="#br0" timeOffset="25751.17">23053 6412 3207 0,'0'0'71'0,"0"3"14"16,3 4 3-16,-1 2 2 0,4-2-72 0,-4 7-18 0,4-4 0 0,-1 4 0 0,0 0 12 0,1-2-2 0,-4 4 0 0,1 3 0 16,2 0-10-16,-2 2 0 0,-3 2 0 0,-3 3 0 15,3 0-17-15,-3-2 1 0,1-1 0 0,-1 1 0 32,-2-3-20-32,0-2-3 0,-1-3-1 0,4 3 0 0,-4-7 23 0,4 0 4 0,-1-8 1 0,3 3 0 15,0-7 12-15,0 0 0 0,0 0 0 0,0 0 0 16,3-9 0-16,2-5-9 0,0-3 9 0,3 1-8 15,3-3-32-15,-3-5-7 0,2-4-1 16,4 2 0-16,-1-2 36 0,3 5 12 0,-6-3-9 16,6 2 9-16,-3 1 0 0,1 6 0 0,-4-4 0 0,1 5 0 15,5 6 0-15,-6-4 0 0,1 5 0 0,-1-1 0 0,4 3 37 0,-4 0 3 16,-2 5 1-16,3-3 0 0,-3 5-23 16,0 0-5-16,0 0-1 0,-1 7 0 0,1-2-3 15,0 0-1-15,0 6 0 0,-2 1 0 0,2-5-8 0,-3 10 0 16,3-3 0-16,0 2 8 0,-3 1-8 0,0 4 0 15,3-2 0-15,-2 4 0 0,-1 5 0 0,0-2 0 16,0-2 0-16,1 2 0 16,-4-3 0-16,4 1 0 0,-6-1 0 15,2-2 8-15,1-2-8 0,0 2 0 0,-3-4 0 0,2-3-11 0,-2-2-1 0,0-1 0 16,3-1 0-16,-3-3 0 16,-3 0-121-16,3-7-25 15,0 0-5-15</inkml:trace>
  <inkml:trace contextRef="#ctx0" brushRef="#br0" timeOffset="27725.11">20534 4451 1670 0,'-8'-7'74'0,"8"4"15"0,-5 3-71 0,2-4-18 15,3 4 0-15,0 0 0 0,0 0 147 0,0 0 25 16,0 0 6-16,8 0 1 0,6 0-130 0,-4 0-25 16,1 0-6-16,5 0-1 0,-3 0-1 0,5 0 0 15,4 4 0-15,-1-1 0 0,5 4-16 0,3 0 0 0,-2 0 0 0,-1 2 0 16,3 1 0-16,-2 2 0 0,2-1 0 0,-5 6 0 15,0-10 0-15,-3 9 0 16,5-2 0-16,1 3 0 0,-1-1 0 16,3 1-9-16,3 2 9 0,0-1 0 0,-1 4 0 15,-1-4 0-15,1 6 0 0,1-8-8 0,-3 6 8 0,0-4 0 0,-2-1 0 0,-1 4 0 16,1-2 0-16,2 2 0 0,0-5 0 0,3 1 0 16,-1 4 16-16,1-2 3 0,0-3 0 0,-3-2 0 15,0 3-19-15,3-1-16 16,-6 8 4-16,1-8 0 0,-4 6 12 0,1-6 0 0,0 7 9 0,0-1-9 15,2-4 0-15,3 4 8 0,1-6-8 0,-4 3 0 16,1 2 0-16,-1-2 9 0,0 0-9 16,4 0 8-16,-4-5-8 0,0-3 0 0,-2 8 0 0,3-7 0 0,-3 2 19 0,-3-5 1 15,3-1 1-15,-3 1 0 16,5 5 1-16,-2-7 0 0,5 3 0 0,-2-1 0 0,2-2 0 0,0 7 0 16,2-4 0-16,-4-1 0 0,2 3-10 0,0-3-1 15,-5 0-1-15,2 3 0 16,1 0-10-16,-3 2 0 0,2-4 0 0,1 4 0 0,2-5 0 15,0 0 0-15,3-1 0 0,-3 6 0 0,0-5 0 16,0 5 0-16,0 0 10 0,-3-2-10 0,-2 4 13 16,0-1-4-16,0-1-1 0,-3 2 0 15,0-2-8-15,0-2 0 0,-2 4 0 0,5-1 0 0,-3-1 14 0,0-3-2 16,3 4-1-16,-3-1 0 0,3 0 1 0,-3-2 0 16,0 4 0-16,3-2 0 0,0 3 6 0,0-1 2 15,-3 1 0-15,0 4 0 0,-3-5-20 0,1 1 0 0,-3 4 0 16,2-5 0-16,-2 1 10 0,0-1-2 0,0 1 0 15,0-1 0-15,0-2-8 0,2 0 0 0,1-2 0 0,2 2 0 16,-3-4 0-16,1 6 0 0,0-4 0 16,-1 0 0-16,-2-1 0 0,2 1 0 0,-4 0 0 0,4 0 0 15,-2 2 0-15,3 0 0 0,-6-2 0 0,3-1 0 16,-3 1 0-16,0 5-11 0,-2-6 3 0,2 1 0 16,-2-5 8-16,2 7 0 0,-3-7 0 0,1 3 0 15,0-3 17-15,-1 2 6 0,1-2 1 0,-1 0 0 16,1-4-24-16,2 4 0 0,3-7 0 0,-3 7 0 15,3-5 11-15,0-2-3 0,-3 7 0 0,3-7 0 16,0 5-8-16,-3-3 8 0,0-2-8 0,3 7 8 16,-3-4-8-16,3-3 0 0,-2 4 0 0,-1-1 0 0,0 1 9 0,-2-1-9 15,2 4 10-15,-3-5-10 0,1-2 0 16,0 7-13-16,-1-7 1 0,-2 5 0 16,3-3 20-16,-1 1 4 0,1-3 0 0,-1 0 1 0,4 4-13 15,-4-4-15-15,1 0 3 0,-1 0 1 0,4-4 11 16,-4 4 0-16,3 0 0 0,1-3 0 0,2 3 13 15,-3-2 5-15,3-3 1 0,-3 5 0 0,0-2-19 0,3-3 8 16,-3 3-8-16,3-3 0 0,-3 3 15 16,3 2-4-16,0-3-1 0,-3-1 0 0,3 4-10 0,-3-7 0 15,1 7 0-15,-4-3 0 0,3 1 0 0,-2 2 0 16,0-5 0-16,-1 3 0 0,1-3 0 0,-3 5-11 16,2 0 11-16,1-7-8 0,-3 7 8 0,5-2 0 15,-5-1 0-15,3-1 0 0,2 1 0 0,0-1 0 16,0 1 0-16,3-1 0 0,0 4 0 0,-3-3 0 0,6-4 0 15,-9 7 0-15,4 0 0 0,-1-2 0 0,3-3 9 16,0 3-9-16,2 2-11 0,1-5-9 0,-1 3-1 0,6-5-1 16,-3 4 1-16,0-1 0 0,0 1 0 0,-2-4 0 31,-3 5-83-31,0-3-16 0,0 3-3 0</inkml:trace>
  <inkml:trace contextRef="#ctx0" brushRef="#br0" timeOffset="31431.96">16981 6944 1825 0,'0'0'40'0,"0"0"8"0,0 0 1 0,0 0 3 0,-3 5-41 0,3-5-11 16,0 0 0-16,0 0 0 0,0 0 21 0,6 2 3 0,2 5 0 0,-1-5 0 16,4-2 19-16,2 5 4 15,-2-3 1-15,2-2 0 0,6 0-28 0,-3 0-4 16,-6 0-2-16,6 0 0 0,2 0-14 0,1 0 9 16,-3 5-9-16,0-5 8 0,0 0 0 0,2 0-8 15,-5 0 12-15,1 2-4 0,1-2 6 0,-1 3 1 16,-1-3 0-16,0 0 0 0,3 0 9 15,0 0 3-15,-3 0 0 0,3 0 0 0,0 4-15 0,0-1-4 0,2-3 0 16,1 4 0-16,2-4-8 0,0 3 0 0,-2 2 0 0,2-3 8 16,0 0-8-16,0-2 10 0,0 7-10 0,3-7 10 15,-5 5-10-15,2-3 0 0,-3-2 0 0,1 5 8 16,-1-5-8-16,4 2 0 0,-4-2 0 16,3 3 0-16,0-3 0 0,1 0 0 0,1 4-12 15,-1-4 12-15,1 0 19 0,-1-4 11 0,-1 4 2 0,0 0 1 16,0 0-22-16,0 0-11 0,0 0 10 0,-2 0-10 15,-1-3 19-15,-2 3-3 0,3-2 0 0,-3-3 0 0,0 5-5 0,-1-7-2 16,-1 7 0-16,2-2 0 0,-1-3-9 16,1 3 0-16,3-5 9 0,-3 7-9 15,2-7 0-15,1 4 8 0,-1-1-8 0,1 1 0 0,-3-4 0 16,0 0 0-16,2 5 0 0,-5-5 0 0,3 5 0 16,0-3 9-16,-5-2-9 0,2 7 0 0,0-5 0 15,-2 0 0-15,-1 3 0 0,1-3 0 0,-3 3 8 0,2-3-8 16,-2 3 0-16,-2 0 0 0,2-3 0 0,-3 2 0 15,0-1 0-15,-2 1 0 0,2-1-10 0,0 1-6 16,1 1 0-16,-1-3-752 16,0 3-149-16</inkml:trace>
  <inkml:trace contextRef="#ctx0" brushRef="#br0" timeOffset="34237.61">20460 6864 403 0,'0'0'36'15,"0"0"-36"-15,0 0 0 0,0 0 0 16,8 0 265-16,-8 0 47 0,5 2 8 0,3 3 3 16,-2-3-189-16,2-2-38 0,0 5-7 0,0-3-1 15,-1-2-45-15,1 0-9 0,0 0-2 0,3 0 0 16,-1 0-23-16,1 5-9 0,0-5 0 0,-1 0 9 16,3 0-9-16,1 0 0 0,2 0 0 0,-1 0 0 0,1 0 0 0,5 0 0 15,6 0 0-15,-1 0 0 0,1-5 0 0,2 5 0 16,0 0 0-1,-2 0 0-15,-1 0-9 0,-2 0 9 0,2 0 0 0,1 0 0 16,2 0 0-16,3 0 0 0,-1 0 0 0,1-2 0 16,0 4 0-16,-3-2 0 0,3 0 0 0,-3 5 0 15,3-3 0-15,-3-2 9 0,-3 3 1 0,-2-3 0 0,2 0-10 16,1 4 0-16,-1-4 0 0,1 0 0 0,2 0 0 0,0 0-14 16,0 3 2-16,0-3 0 0,3 4-4 0,-3-1-1 15,-3 2 0-15,4-3 0 0,-7-2 7 0,1 2 2 16,-3-2 0-16,-2 5 0 15,2-5 8-15,-2 2 0 0,-1-2 0 0,1 0 0 0,2 0 0 0,-3 0 0 0,3 5 0 16,1-5 0-16,-4 2 0 0,1-2 0 16,-1 0 0-16,1 0 0 0,-3 0 0 0,-1 0 0 15,4 0 0-15,-3 0 0 0,0 0-14 0,0 0-1 0,-1 0 0 16,-1 0 0 0,-4 0-23-16,4 0-5 0,-7 0-1 0,4-2 0 15,-3 2-118-15,-3-5-24 0,9 5-5 0,-14 0-1 0</inkml:trace>
  <inkml:trace contextRef="#ctx0" brushRef="#br0" timeOffset="37468.83">23019 7134 2235 0,'0'0'49'0,"0"0"11"0,0 0 1 0,8 7 2 0,0-7-51 0,2 5-12 0,6-10 0 0,5 5 0 0,0 0 20 0,6 0 0 16,-1-2 1-16,3-3 0 0,3-2-9 15,-3 5-1-15,3-5-1 0,0 4 0 16,0-1-98-16,-1-1-20 0,4 0-4 0</inkml:trace>
  <inkml:trace contextRef="#ctx0" brushRef="#br0" timeOffset="42162.44">19031 7887 345 0,'-5'7'31'0,"-3"-2"-31"16,3-3 0-16,-3 7 0 0,5-4 482 0,-2-3 90 15,0 6 19-15,2-4 3 16,3-4-451-16,0 0-91 0,0 0-17 0,5 5-4 16,1 2 2-16,4-2 1 0,1-3 0 0,2 5 0 15,3-5-34-15,0-2 0 0,2 0 0 0,6 0 0 16,-3 0 0-16,6-2 0 0,-3 2 0 0,2-7 0 0,-2 5 0 0,2-3 0 16,-2 3 0-16,-3-3 0 15,3 5-25-15,-3-2-12 0,-2-1-3 0,-1-1 0 16,-2 1-14-16,3-2-3 15,-1 5-1-15,-4 0 0 0,-4-2-107 0,1 2-22 0,-1-5-4 16,-2 5-1-16</inkml:trace>
  <inkml:trace contextRef="#ctx0" brushRef="#br0" timeOffset="42395.65">19018 8329 2311 0,'0'0'102'0,"0"0"22"0,-2 7-100 0,2-7-24 0,2 7 0 0,4-4 0 16,1 1 23-16,7-1-1 0,-1 1 0 0,5-1 0 16,6-3 10-16,3 4 1 0,-1-4 1 0,3 0 0 15,6-4-22-15,-4 4-4 0,4-7 0 0,-1 4-8 16,6-1 8-16,0-1-8 0,-1 0 0 0,4-2 0 16,-6 0 0-16,2-2-9 0,1 2 1 0,-8-3 0 15,2 3-88 1,-5 0-18-16,-2 2-3 0,-3-2-557 0,-1 0-111 15</inkml:trace>
  <inkml:trace contextRef="#ctx0" brushRef="#br0" timeOffset="44135.03">20026 7877 1670 0,'-2'0'148'0,"-4"0"-118"0,-2 0-30 0,3 0 0 15,3 0 130-15,-4 0 20 0,4 0 4 16,-1 0 1-16,3 0-103 0,0 0-20 16,0-7-4-16,3 5 0 0,2-5-9 0,0-2-2 0,6 2 0 0,-1-3 0 15,1-2-5-15,2 8-2 16,0-8 0-16,3 3 0 0,0 1 3 0,0 1 1 0,0-2 0 0,2 7 0 16,1-3 2-16,2-2 1 15,0 5 0-15,3 2 0 0,3 0-9 0,-1 2-8 16,-2 5 9-16,-3 0-9 0,5 2 0 0,-2 6 0 0,-3 1 0 15,1 0 0-15,-7 1 0 0,1 6 0 0,-5 1 0 0,-3-1 0 16,-3 1 0-16,-2 0 0 0,-3-1 0 0,-6 1 0 16,-1-1-8-16,-7 1 8 0,-2-1-12 0,-2 1 12 15,-3-6 0-15,0 6 0 0,-1-1 0 0,1-1 0 16,0 1 8-16,0-4 1 0,0-5 1 0,5 3 0 16,-3-1 10-16,6-2 3 0,3-4 0 0,-1-3 0 0,3 2-3 15,0-2-1-15,5-2 0 0,-2-3 0 0,5-2-5 16,0 0-1-16,0 0 0 0,0 0 0 0,0 0-13 0,0 0 0 15,0 0 0 1,5 0 0-16,3 0 0 0,0 0 8 0,0-2 0 0,3 2 1 16,-1-5 1-16,1 5 0 0,5-2 0 0,0 2 0 0,2 0-10 0,1 0 0 15,-3 0 0-15,5-5 0 0,0 5 0 0,5 0 0 16,-2 0 0-16,3 0 0 0,-3 0 0 0,-1-2 0 16,1-1-8-16,-3-1 8 15,0 4-10-15,-2-3 10 0,2-1-13 0,-2 4 5 16,2 0-106-16,0 0-21 0,-2 0-4 0,-1-3-956 15</inkml:trace>
  <inkml:trace contextRef="#ctx0" brushRef="#br0" timeOffset="44621.11">21053 7574 2109 0,'-16'2'93'0,"8"6"20"0,5 1-90 0,-2-2-23 0,0 2 0 0,-3 5 0 0,3-4 61 0,-3 4 8 0,5 0 2 0,-2 3 0 16,-1-1-46-16,1 3-9 0,0 4-1 0,0 6-1 15,-3 4-14-15,5 4 0 0,0 3-12 16,1 2 12-16,-1 6-12 0,6 3 4 16,-3 1 8-16,2 0-13 0,1-1 5 0,2 4 8 0,1 1-13 0,-1-4 5 15,5-5 8-15,1-5 0 0,0-2 0 16,5 0-8-16,-1 0-7 0,4-5-1 16,5-2 0-16,0-2 0 15,-3-5-43-15,0-3-9 0,3-6-1 0,-1-1-874 16</inkml:trace>
  <inkml:trace contextRef="#ctx0" brushRef="#br0" timeOffset="44946.4">21296 7845 403 0,'0'0'36'0,"0"0"-36"0,0 0 0 0,0 0 0 0,0 0 368 0,0 0 66 15,0 0 14-15,6-3 2 0,-1-1-354 0,0 1-70 16,0-2-14-16,3-2-4 0,0 5 6 0,0-5 1 16,3 0 0-16,2 0 0 0,-2 5 8 0,2-6 1 15,5 1 1-15,1 5 0 0,2-5 5 0,3 0 1 16,0 0 0-16,2 5 0 0,-2-6-18 0,5 6-3 15,-2-3-1-15,-4-2 0 0,4 5-9 0,-3-5 0 16,-6 7 0-16,3-7 0 16,-2 7-24-16,-3-2-6 0,0-5-2 0,0 7 0 15,-1 0-198-15,-1-3-40 0,4-2-8 0,-5 3-2 0</inkml:trace>
  <inkml:trace contextRef="#ctx0" brushRef="#br0" timeOffset="45171.25">21553 7988 2343 0,'-8'9'104'0,"5"-2"21"0,1 1-100 0,2 1-25 0,-3-2 0 0,3 0 0 0,3 2 51 0,-3 3 5 16,2-2 0-16,1-1 1 15,2 0-37-15,1 6-7 0,-1-6-1 0,3 5-1 16,-3 3-11-16,0 4 0 0,1-2-12 0,-1 2 12 0,-2 2-21 0,2-4 3 15,-2 5 1-15,-1-1 0 32,1 1-131-32,0-8-27 0,2 5-5 0,-3-4-752 0</inkml:trace>
  <inkml:trace contextRef="#ctx0" brushRef="#br0" timeOffset="45429.22">22087 7696 2782 0,'-10'12'61'0,"2"-9"13"0,-3 6 2 0,1-2 3 0,-1 2-63 0,-2 5-16 16,0-4 0-16,2 4 0 0,6-5 17 0,0 8 1 0,-3 4 0 0,2-4 0 16,-2-1-18-16,3 5 0 0,0-2 0 0,2 4-9 15,-2 1-6-15,2 7-1 0,3-6 0 0,3 4 0 16,2-3 0-16,-2 4 0 0,-1-4 0 15,4 5 0 1,-1-1-29-16,6-4-7 0,-1 2 0 0,1-2-1 0,-1-2-69 0,1-3-14 16,2-5-2-16,0 1-527 0,1-3-106 0</inkml:trace>
  <inkml:trace contextRef="#ctx0" brushRef="#br0" timeOffset="45843.24">22371 7807 1497 0,'0'0'133'0,"-3"7"-106"0,0 0-27 0,1 0 0 0,-1 3 240 0,0-1 42 16,1 3 9-16,2-1 1 0,0 1-224 0,0 0-44 16,2 0-10-16,-2-1-2 0,0 1 18 0,-2-2 3 15,2-1 1-15,-3 0 0 16,3 3-53-16,-5-2-10 0,2-8-3 0,3 5 0 15,-3 0-26-15,3-7-6 0,-5 2 0 0,2 3-1 16,3-5-2-16,-5 2 0 0,3-2 0 0,2 0 0 0,-6 0 40 0,4-2 8 16,-1-3 2-16,3 3 0 0,0-5 17 0,0 0 0 0,3 5 0 15,-1-5 0-15,4 0 24 0,1-3 0 0,1 3-1 0,0 0 0 16,3-2 1-16,0 2 0 0,-1-1 0 0,-2 1 0 16,3 3 1-16,-1-1 1 0,1-2 0 15,-3 7 0-15,2-2 12 0,1-3 2 0,-3 3 1 0,0 2 0 16,0 0-23-16,0 0-5 0,-8 0-1 0,8 7 0 15,0-5-12-15,-1-2 0 0,-1 7 0 0,-1 0 0 16,0 0 9-16,1 3-1 0,-1-3 0 16,-2 2 0-16,-1-2-8 15,1 2 0-15,-3 3 0 0,0-2 0 16,0-1-40-16,0-2-9 0,0 0-3 0,-3 3 0 16,1-3-118-16,2-5-24 0,-3 3-5 0,3-5-1 0</inkml:trace>
  <inkml:trace contextRef="#ctx0" brushRef="#br0" timeOffset="46106.35">22773 7720 2707 0,'0'16'120'0,"-3"-9"24"0,-2 8-115 0,-1-6-29 0,1 7 0 0,0 1 0 15,-3 2 56-15,3 0 6 0,-3 2 1 0,0-3 0 0,0 6-42 0,0 0-8 16,-5-1-1-16,2 8-1 0,1-6-11 0,-4-1-9 15,1 7 9-15,0-8-13 16,0 3-31-16,-1-3-7 0,1 1-1 0,0 4 0 16,-3-2-30-16,3-2-6 0,-3 1-2 0,3-3 0 15,-3-6-7-15,3 5-2 0,-1-9 0 0,4 5 0 16,-1-3-115 0,3-5-23-16,-10 5-5 0,12-7-1 15</inkml:trace>
  <inkml:trace contextRef="#ctx0" brushRef="#br0" timeOffset="46706.67">22902 8068 2516 0,'0'0'56'0,"0"0"11"0,0 0 2 0,0 5 1 0,0-5-56 0,-2 7-14 16,-1-3 0-16,0 4 0 0,1-4 48 0,-4-1 6 0,1 6 2 0,-3-2 0 31,0 0-72-31,-2 0-15 0,2 0-2 0,-3 3-1 0,-5-1 8 0,6 3 2 0,-3-3 0 0,2 1 0 15,0 6 12-15,-2-7 2 0,0 6 1 0,2-1 0 16,3-5-9-16,-2 5-2 0,2-4 0 0,3 4 0 16,2-5 20-16,0 1 12 0,1-3-1 0,4 2-1 15,-2-2 13-15,6-2 2 0,-1-3 1 0,3 3 0 16,0-3-17-16,2 1-9 0,4-3 10 0,-4 0-10 16,3 0 8-16,-2 0-8 0,0 0 0 0,2 0 0 15,3-3 0-15,-3 3 0 0,3-2 0 0,0-3 0 0,-3 3 0 0,3-3 0 16,-6 3-13-16,1-5 4 31,-1 0-17-31,-2 4-3 0,0-1-1 0,0 1 0 16,0-4-10-16,-3 5-1 0,-2-3-1 0,2 3 0 0,-2-3-92 15,-3 5-18-15,0 0-4 0,3-2-697 0</inkml:trace>
  <inkml:trace contextRef="#ctx0" brushRef="#br0" timeOffset="46950.74">22900 8202 403 0,'-3'14'17'0,"0"-7"5"0,3 3-22 0,-2-3 0 15,2 2 0-15,0 0 0 0,0-1 519 0,0-1 99 16,2 2 20-16,-2-2 4 0,3 0-504 0,0 3-101 16,-3-3-20-16,2 2-4 0,-2-2-13 0,3 0 0 15,-3 3 0-15,3-3-10 16,-6 4-24-16,3-1-5 0,0-1-1 0,0 1 0 15,0-3 7-15,0 2 1 0,-3-2 0 0,1 0 0 16,-1 3-32-16,0-3-7 0,3 0-1 0,-2 2 0 16,-1-4-121-16,0-3-25 0,3-2-5 0,0 0-1 0</inkml:trace>
  <inkml:trace contextRef="#ctx0" brushRef="#br0" timeOffset="47313.07">23019 7854 2458 0,'0'0'54'0,"0"0"11"0,0 0 3 0,0 0 1 0,0 0-55 0,8 5-14 15,-3-3 0-15,0 3 0 0,3-3 32 0,-2 0 3 16,1 3 1-16,1-3 0 0,0 6-3 0,0-6 0 16,5 5 0-16,-2 0 0 0,0 2-24 0,2-2-9 15,3 5 0-15,-6 0 9 0,4 0-9 0,-4 4 0 0,1 3 0 0,-1 5 0 16,1-1 0-16,-1 3 0 0,1-3 0 0,-6 8 0 16,3 0 0-16,-5-1 0 15,0 3 0-15,-6 0 0 0,0-2 0 0,-2-1 0 0,-6 3 0 0,1 0 0 31,-1-2-48-31,-2-1-6 0,-3-4-1 16,-2-2 0-16,-4-1 18 0,4-6 3 0,-1 4 1 0,6-5 0 16,-3 1-83-16,0-8-16 0,6 3-3 0</inkml:trace>
  <inkml:trace contextRef="#ctx0" brushRef="#br0" timeOffset="47716.61">23461 8179 1094 0,'0'0'97'0,"0"0"-77"16,0 0-20-16,0 0 0 0,0 0 281 0,2 7 53 0,6 0 10 0,-3-5 3 15,-5-2-247-15,8 0-48 0,0 5-11 0,3-5-1 16,0 0-40-16,-1 0 0 15,6-5 0-15,-3 5 0 0,0-2 0 0,3-1 0 0,0-1 0 0,3 1 0 16,-1-1-11-16,3-4-6 0,1 8-2 0,-4-4 0 16,3-1 8-16,-2-2 2 0,-3 7 0 0,2-7 0 31,-5 5-23-31,3-1-4 0,-2-1 0 0,-1 1-647 16,0-2-129-16</inkml:trace>
  <inkml:trace contextRef="#ctx0" brushRef="#br0" timeOffset="48004.34">23659 7955 2300 0,'0'0'102'0,"3"7"21"0,-1 0-99 0,4-2-24 15,-4 2 0-15,4 5 0 0,2-3 63 0,-3 1 7 16,3-1 2-16,-3 3 0 0,0-1-48 0,1 4-10 16,-1-1-2-16,0 5 0 0,-2-3-12 0,-1 7-10 0,-2 1 2 0,0 0 0 15,0-1-3-15,0 8 0 0,-5-6 0 0,3-1 0 32,-4 7-77-32,4-8-15 0,-4 1-3 0,1-3-581 15,-3-2-116-15</inkml:trace>
  <inkml:trace contextRef="#ctx0" brushRef="#br0" timeOffset="51312.3">21074 8106 1782 0,'0'0'79'0,"0"0"16"0,0 0-76 0,0 0-19 16,0 0 0-16,0 0 0 0,0 0 70 0,0 0 10 16,0 0 3-16,0 0 0 0,0 0-41 0,0 0-8 15,0 0-2-15,0 0 0 0,0 0-11 0,0 0-2 16,5-3-1-16,1-1 0 0,2 1 0 0,-3-1 0 0,0 1 0 0,3-2 0 15,0 5-5-15,0 0-1 0,0-2 0 0,0 2 0 16,0 0-4-16,0 0 0 16,0 0-8-16,0 2 12 0,2-2-12 0,1 0 8 0,-1 8-8 0,4-8 0 15,-4 7 0-15,1-7 0 16,-1 7 0-16,1 0 0 0,0-5 0 0,-1 5 0 0,-2 0 0 0,0 0 0 16,-3 0 0-16,1-2 0 0,-1 2 0 0,-3 0 0 15,1 2-24-15,-3-1 1 0,0 3 1 16,-3-1 0-1,1-1-3-15,-3 1-1 0,-1 4 0 0,-2-5 0 0,-2 7 12 0,-1-1 2 0,-5-6 1 0,3 5 0 16,0-4 11 0,0 4 0-16,-1-5 0 0,1 3 0 0,5-3 25 0,0 1 1 0,6-3 0 0,-1-5 0 15,0 5-16-15,1 0-10 0,2-7 12 0,0 0-12 16,0 0 15-16,2 0-4 0,4 0-1 0,2 2 0 16,-1-2 7-16,7-2 2 0,-1 2 0 0,3-2 0 0,0-3 3 15,0 3 1-15,-1-3 0 0,4 0 0 16,-3 1-12-16,0-3-3 0,0 0 0 0,2 4 0 15,1-4-8-15,-3 5-11 0,2-3 3 0,1 3 0 16,-4-3-22-16,4 5-4 0,-3 0-1 0,-3-2 0 16,3 2-143-16,-3 0-29 15,6 0-5-15,-6-7-2 0</inkml:trace>
  <inkml:trace contextRef="#ctx0" brushRef="#br0" timeOffset="54263.4">24138 7687 288 0,'0'0'12'0,"0"0"4"16,0 0-16-16,0 0 0 0,0 0 0 0,0 0 0 15,0 0 315-15,0 0 60 0,0 0 12 0,0 0 2 16,0 0-262-16,5-2-53 0,-5 2-10 0,0 0-3 16,8-5-1-16,-8 5 0 0,0 0 0 0,5 0 0 15,-5 0-7-15,6 7-1 0,-1 0-1 0,0 0 0 16,1 3-18-16,-4-1-3 0,1 3-1 0,-3-1 0 0,3 1-19 0,-1 0-10 16,-2 4 10-16,0-1-10 0,-2-1 12 0,2-3-4 15,-3 4-8-15,3-6 12 16,0 3-12-16,-3-3 9 0,3-2-9 15,0 0 8-15,-2-4-8 0,2-3 8 16,0 0-8-16,0 0 8 0,0 0-20 0,0 0-5 0,0 0-1 0,2-8 0 16,1-1-12-16,-3 0-2 0,3-3-1 15,-1 0 0-15,4-2 16 0,-4 0 3 0,3 2 1 0,1-2 0 0,-4 0 13 16,4-3 0-16,-1 8 0 0,0-5-9 0,1 5 9 0,-1-6 0 16,3 6 0-16,-3 2 0 0,0-2 17 0,3 2-1 15,-2-1 0-15,2 1 0 0,-3 5 17 0,3-3 3 16,-3 3 1-16,3 0 0 0,0-3-3 0,-3 5-1 0,1 0 0 15,-1 0 0-15,3 5-15 0,-6-3-3 0,4 0-1 16,-1 5 0-16,-2 0-14 16,-1 1-8-16,4 1 8 0,-4 3-13 0,-2-1 22 0,3 4 5 0,-3-1 1 0,-3-3 0 15,3 6-15-15,-2-3 0 0,-1 2 0 0,3 1 0 16,0-3 0-16,0 0 0 0,-3-2 0 0,3 2 0 16,-2 0-35-16,2-4 0 15,0 4 0-15,0-3 0 16,0-4-75-16,0 1-15 0,2 1-3 0,1-2-859 0</inkml:trace>
  <inkml:trace contextRef="#ctx0" brushRef="#br0" timeOffset="54697.54">24659 7692 2026 0,'0'0'90'0,"0"0"18"0,0 0-86 16,-2 4-22-16,2 3 0 0,0 1 0 0,-3-1 116 0,0 0 20 0,1 0 3 0,-4 2 1 15,4 0-52-15,-4 1-9 0,4 4-3 0,-6-5 0 16,2 6-54-16,1 1-11 0,-3 0-3 0,0 6 0 16,-5-4 3-16,0 6 0 0,0-3 0 0,-3 3 0 15,-5 2-11-15,-1-3-16 0,-4 5 4 0,0-2 1 16,-4 0-1-16,1 2-1 0,0-2 0 0,0-2 0 15,3 1 1-15,2-1 1 0,0 0 0 16,3-1 0 0,2 1-23-16,3-3-5 0,-2-2-1 0,5-3 0 0,-1-2-16 15,1-4-3-15,5-3-1 0,0 4 0 0,0-6-118 0,6 0-24 0,-4-3-5 16,6-2-1-16</inkml:trace>
  <inkml:trace contextRef="#ctx0" brushRef="#br0" timeOffset="55133.59">24506 8195 2246 0,'0'0'200'0,"0"0"-160"0,-3 7-32 0,3 0-8 0,0-7 106 0,0 2 20 16,0-2 4-16,3 8 1 0,-1-1-79 0,4-7-16 15,-6 0-4-15,8 7 0 0,-3-7-32 0,0 2 0 0,3-2 0 16,-3 0 0-16,1 0 0 0,2 0 0 0,-3 0 0 0,0 0 0 16,1 0-9-16,-6 0-9 0,0 0-2 0,5 0 0 31,-5 0-18-31,5 5-4 0,-5-5-1 0,3 7 0 0,-1-5 18 0,-2 7 3 0,0-1 1 0,-2 3 0 16,-1-6 21-1,-2 7-11-15,-3 0 11 0,3-5-8 0,-3 2 8 0,0 3 0 16,0-3 0-16,0-2 0 0,0 3 0 0,0-3 0 0,3 0 8 15,-3 0-8-15,0-3 0 0,5 4 0 0,-2-4 0 0,0-1 8 16,5-3 3-16,0 0 1 0,0 7 0 0,0-7 0 16,0 0 21-16,7 2 5 0,1 5 1 0,0-7 0 0,0 5-22 15,6-5-4-15,-4 0-1 0,1 0 0 16,-1-5-3-16,4 5-1 0,-4-2 0 16,3-3 0-16,-2 3-8 0,2-1-17 0,0-1 4 15,1-3 1-15,-4 4-118 0,3-4-23 0,1-2-5 16</inkml:trace>
  <inkml:trace contextRef="#ctx0" brushRef="#br0" timeOffset="55506.78">24781 7767 518 0,'0'0'46'16,"0"0"-37"-16,0 0-9 0,0 0 0 0,0 0 414 0,0 0 81 0,8 5 16 0,0-3 3 16,-3-2-362-16,0 5-72 0,3-3-14 0,0 0-3 15,3 3-23-15,-3-3-5 16,2 3-1-16,4 5 0 0,-1-1-34 0,-3 0 0 0,4 6 0 0,-4 1 0 15,1 0 0-15,-3 6 0 0,2-4 0 0,-2 11 0 16,0-3 0-16,-3 2 0 0,1 0 0 0,-4 3 0 16,1-1 0-16,-3-4 0 0,0 5 0 0,0-1 0 15,-3 1 0-15,1-1 0 0,-4-2 0 0,-1 1 0 16,-4-3 0-16,0 2 0 0,-2-2 0 0,-3-3 0 16,-2-4-9-16,2 2-9 0,0-4-2 0,5-8 0 15,3-2-105-15,1 0-22 16,-7 3-4-16,1-10-1 0</inkml:trace>
  <inkml:trace contextRef="#ctx0" brushRef="#br0" timeOffset="57837.73">23908 9966 230 0,'5'16'10'0,"-2"-9"2"15,2 3-12-15,0-3 0 0,1 0 0 0,2 2 0 16,7-2 555-16,1-2 108 0,3 0 21 0,5 0 5 0,-1-3-541 0,1 3-109 15,0-3-22-15,0-2-4 16,0 0-13-16,-3-7 8 0,0 5-8 0,3-3 0 0,-3-5 0 16,5 3-13-16,1-2 1 0,2 0 0 15,-3-6-38-15,1 6-7 0,-3 0-2 0,-3-3 0 32,-3 5-115-32,-2 2-23 0,0-2-5 0</inkml:trace>
  <inkml:trace contextRef="#ctx0" brushRef="#br0" timeOffset="58058.52">24088 9806 2602 0,'-3'7'57'0,"-2"-2"12"0,-1 7 3 0,1-3 1 0,0 0-58 15,2 5-15-15,-2-4 0 0,5 6 0 0,0-4 35 0,3 0 4 0,-3-5 1 0,5 7 0 16,0-5-40-16,0 6 0 0,3 1 0 0,0-2 0 31,0 3-37-31,0 1-9 0,0-1-2 0,-3 6 0 16,3-1-87-16,-2-4-17 0,-1 6-4 0,-2-3-511 0,-1 3-101 0</inkml:trace>
  <inkml:trace contextRef="#ctx0" brushRef="#br0" timeOffset="58574.67">24633 9714 2833 0,'-3'14'62'0,"-2"3"13"0,2-1 2 0,0 1 3 0,1 2-64 0,2-3-16 16,2 1 0-16,-2 1 0 0,3-4 0 0,0 3 0 15,-1-3 0-15,1 2 0 0,-3-6 0 0,3 6 0 16,2-9 0-16,-2 8 0 0,-1-6-14 0,-2 0-6 0,0-2-2 16,0 0 0-1,0-7-16-15,0 8-3 0,0-8-1 0,0 2 0 16,0-2 4-16,0 0 1 0,-2 7 0 0,2-7 0 0,0 0 27 0,-3 5 10 0,3-5 0 0,0 0-9 16,-5-5 9-16,2-2 11 15,3-3-3-15,0-4 0 0,0 5-18 0,3-10-4 0,-1-2-1 0,4-3 0 16,-1 1 15-16,0-1 0 15,3 1 0-15,3-1-9 0,-3 1 9 0,2-1 0 0,-2 6 0 0,3-4 0 16,-1 6 16-16,4 2 0 0,-4 2-1 0,1 0 0 16,2 3 9-16,-2 2 1 0,-3 4 1 0,-1-4 0 15,-1 7 19-15,2 0 4 0,0 0 1 0,0 0 0 16,0 5-21-16,2 0-4 0,-2-1-1 0,5 4 0 16,0 1 4-16,-2-2 0 0,0 2 0 15,-1 1 0-15,1 2-28 0,-1-1 0 16,-2 3 0-16,0-4 0 0,0 6 0 0,0 1 0 0,-3 2 0 0,3-1 0 0,-2-1 0 0,-1 6 0 15,-2-1 0-15,2-4 0 16,-2 6-17 0,-1-1-9-16,1-1-2 0,-1-4 0 0,-2 6 4 0,0-8 1 15,-2 6 0-15,2-6 0 0,-3 0-89 0,3-6-17 16,3 6-4-16</inkml:trace>
  <inkml:trace contextRef="#ctx0" brushRef="#br0" timeOffset="59233.24">19555 10679 1785 0,'-5'7'159'0,"-3"-5"-127"16,0 5-32-16,3-2 0 0,0-3 140 0,5-2 21 0,-3 5 5 0,3-5 1 15,0 0-86-15,0 0-17 0,5 2-3 0,6-2-1 16,-3 2-23-16,5-2-5 0,3 0 0 0,0-2-1 16,5 0-31-16,0-3 8 0,3-2-8 0,0 5 0 15,0-3 0-15,2-4-16 0,-5 6 3 0,6-4 1 32,-1 0-68-32,-2 5-14 0,2-3-2 0,-2-2-1 15,0 7-130-15,-3-2-25 0,8-5-6 0,-8 7-1 0</inkml:trace>
  <inkml:trace contextRef="#ctx0" brushRef="#br0" timeOffset="59447.87">19550 11081 2718 0,'-13'16'120'0,"10"-6"25"0,1-3-116 0,-1 7-29 15,6-5 0-15,2-2 0 0,0 3 0 0,6-3 0 16,-1-3 0-16,9-1 0 15,5-1 0-15,2-2 0 0,1 0 0 0,2-5 0 0,5-6 0 0,0 4 0 16,1-5 0-16,2-2 0 16,0-3-100-16,0-4-25 15,-3-2-6-15</inkml:trace>
  <inkml:trace contextRef="#ctx0" brushRef="#br0" timeOffset="59878.14">20516 10465 2487 0,'-19'16'110'0,"11"-4"23"0,-5-3-106 0,0 3-27 0,-3 2 0 16,3-5 0-16,-3 6 56 0,3-1 7 0,-1-3 1 0,4 4 0 0,-1-1-53 15,1-5-11-15,4 0 0 0,-2 6 0 0,3-6 0 0,0-2 0 16,0 7 0-16,-1-4 0 16,1-1-30-16,5-2-10 0,-3 0-1 0,3 2-1 0,0-1 23 0,3 3 5 15,2-1 1-15,1-1 0 0,-1 1 13 0,0 4 0 16,3-5 0-16,3 3 0 0,2 0 0 0,3-5 0 15,2 2 0-15,1 3 0 0,-1-8 13 0,1 4-4 16,2-1-1-16,0 0 0 0,-2-5-8 0,-1 3 8 16,1-5-8-16,-1 2 8 0,3-2-8 0,1 0 0 15,-1 0 0-15,3-2 0 0,-3 2 0 16,0-5 0-16,0 3 0 0,0-5 0 0,-2 4-24 16,-3-1 2-16,0-4 1 0,-3 6 0 15,0-5-86-15,-2 0-17 0,-3 5-3 16,-3-5-533-16,0 4-106 0</inkml:trace>
  <inkml:trace contextRef="#ctx0" brushRef="#br0" timeOffset="60132.65">20619 10592 2314 0,'-3'16'103'0,"1"-9"21"0,2 2-100 0,-3 3-24 0,0 0 0 0,3 2 0 15,3-5 71-15,-3 8 9 0,3-3 1 0,-1 3 1 16,-2 4-47-16,3-2-10 16,0 4-1-16,-3-2-1 0,2-2-23 0,-2 5 0 0,0 4 0 0,3-2 8 15,-3-1-8-15,0 6 0 0,3 0-11 0,-1 2 11 16,-4 4-22-16,2-4 2 0,0-2 0 0,0-1 0 31,0-4-30-31,-3 5-6 0,3-8 0 0,0-6-1 0,0 4-183 16,-3-5-36-16</inkml:trace>
  <inkml:trace contextRef="#ctx0" brushRef="#br0" timeOffset="60617.47">20878 10455 2322 0,'0'0'51'0,"0"2"10"15,0-2 3-15,0 0 1 0,0 0-52 0,6 8-13 0,-4-1 0 0,6-5 0 0,0-2 46 0,0 5 6 16,3-3 2-16,-3-2 0 0,5-2-30 0,0-3-7 15,6 5-1-15,-1 0 0 16,6-2-6-16,2 2-2 0,1 0 0 0,2-3 0 16,0 3-8-16,0-4 0 0,0 4 0 0,0 0 0 0,-2 0 0 0,-3 0-11 15,-3 0 3-15,0 0 0 16,-3 0-45-16,-4 0-9 0,-1 0-2 0,0 0 0 16,-5 0-147-16,3 0-29 15,-1 0-7-15,-2 0-1 0</inkml:trace>
  <inkml:trace contextRef="#ctx0" brushRef="#br0" timeOffset="60821.6">21172 10552 2480 0,'-11'25'110'0,"3"-10"22"0,1 6-105 0,-1-2-27 0,-3 4 0 0,3 1 0 15,0 6 58-15,0 1 6 0,3-1 2 0,2 3 0 16,1 0-66-16,-1 0 0 0,0-2-11 0,3 6 1 15,3-1 10-15,-3-6-10 0,5 3 10 16,1 2-10-16,-1-6-16 0,0-1-3 16,3-2-1-16,0-5 0 0,3-2-162 15,-3-3-32-15,-1-4-6 0</inkml:trace>
  <inkml:trace contextRef="#ctx0" brushRef="#br0" timeOffset="61072.81">21730 10434 2761 0,'-13'21'122'0,"8"-11"26"0,-6 6-119 16,-2 0-29-16,0 1 0 0,-1 4 0 0,4-4 54 0,-3 6 5 16,2-6 1-16,0 4 0 0,1-2-48 0,-1 2-12 15,3-3 0-15,0 4 0 0,6-4-11 16,-4 6-4-16,4 4-1 0,2-2 0 0,0 5-3 0,2-1-1 15,4-4 0-15,-4 7 0 16,9-2-8-16,0-1-1 0,-1 1-1 0,1-5 0 16,2 2-6-16,0-5-2 0,0-4 0 0,1 5 0 15,-1-8-166-15,3 1-34 0,-3-6-6 0</inkml:trace>
  <inkml:trace contextRef="#ctx0" brushRef="#br0" timeOffset="61500.65">21929 10582 518 0,'-11'26'23'0,"6"-10"5"0,-6 3-28 0,3 0 0 0,0 5 0 0,0-8 0 0,6 8 560 0,-4-8 106 16,4 1 22-16,-1-1 4 0,3-2-548 0,-2 3-108 15,2-3-23-15,0 0-4 0,-3-2-9 0,6-1 0 16,-3-1-12-16,2-1 12 15,-4 1-41-15,2-3-1 0,0 0 0 0,-3-7 0 16,3 0-80-16,0 0-16 0,0 0-3 0,0 0-1 16,0 0 62-16,0 0 13 0,0 0 3 0,-3-7 0 15,3 0 16-15,0 2 3 0,3-7 1 0,0 3 0 0,2-5 31 0,0-3 13 16,3 5-11-16,3-7 11 16,-1 1 0-16,1-3 8 0,2 4 1 0,0 1 0 0,-2-3 15 15,2 0 4-15,-2 2 0 0,2 1 0 0,0 4 6 0,0 1 2 16,-2 3 0-16,0-1 0 0,-1 7 11 0,-2-3 2 15,-8 5 1-15,0 0 0 0,8 5 10 0,0-3 3 16,-3 5 0-16,0 0 0 0,1 3-23 0,2-1-4 0,-6-2 0 16,1 9-1-16,0-1-19 0,-1-6-3 15,4 7-1-15,-6-1 0 0,2-6-12 0,1 5 0 0,-3 0 0 16,0-4 0-16,3-1 0 0,-3 3-16 0,0-8 3 16,2 4 1-1,-2-8-135-15,0 0-26 0,0 0-6 0,0 0-861 0</inkml:trace>
  <inkml:trace contextRef="#ctx0" brushRef="#br0" timeOffset="61724.78">22378 10441 2988 0,'-5'7'66'0,"3"10"14"0,-9-1 2 0,3 5 1 0,-5 3-67 0,0 2-16 0,2-1 0 0,-2 6 0 0,-3 4 44 0,3 1 6 15,-3-4 1-15,3 6 0 0,-1-5-40 16,1 5-11-16,2-5 0 0,1 7 0 16,-1-8-23-16,-2 6-9 0,3-5-1 0,-4 5-1 15,4-12 4-15,-4 4 1 0,1-6 0 0,3-1 0 16,-1-6-153-16,0-1-30 0,4-2-7 0,-1-7-871 0</inkml:trace>
  <inkml:trace contextRef="#ctx0" brushRef="#br0" timeOffset="62053.62">22490 10693 2833 0,'0'26'62'0,"0"-12"13"15,-3 2 2-15,-2 1 3 0,2-1-64 0,0 5-16 0,-2-4 0 0,0-1 0 0,-3-2 29 0,3-2 3 0,-3 2 0 0,0 0 0 16,2-4-32-16,-2 4 0 0,-2-5 0 0,2 1 0 15,0 1-39-15,0-1-13 0,-3-1-4 0,4-2 0 32,1 0 4-32,1 0 0 0,0 0 0 0,-1-2 0 0,4 2 34 0,-1 0 7 0,3 3 2 0,3-3 0 15,-1 2 22-15,4 3 5 0,-1-5 1 0,3-2 0 16,2 6 18-16,1-4 4 0,2-2 1 0,3 2 0 16,0-2-34-16,3-3-8 0,-4 1 0 0,4-3 0 15,-1 4 0-15,1-8 0 0,-3 1 0 0,0 3 0 16,2-7-30-16,-2 5-8 0,3-3-2 0,-3-4 0 15,-1 2-82 1,4 0-17-16,-6-3-3 0,0 1-1 0,1-1-78 0,-6-1-16 16,5-13-3-16,-3 12-1 0</inkml:trace>
  <inkml:trace contextRef="#ctx0" brushRef="#br0" timeOffset="62285.61">22617 10893 2718 0,'-8'28'120'0,"5"-16"25"0,0 2-116 0,1 2-29 16,-1 5 0-16,3-2 0 0,-3 5 64 0,1-1 6 0,2-2 2 15,-3-2 0-15,3 2-46 0,0-2-9 0,0-2-1 0,0 1-1 16,0-6-15-16,0 5-8 0,-3-6 8 0,3 1-13 31,0 0-28-31,0-7-6 0,-2 2-1 0,2 0 0 16,0 2-19-16,-3-4-4 0,3-5-1 0,0 0 0 0,0 0-160 0,0 0-33 15,0 0-7-15,-2-7 0 0</inkml:trace>
  <inkml:trace contextRef="#ctx0" brushRef="#br0" timeOffset="62577.52">22799 10415 2800 0,'-5'12'62'0,"2"2"13"0,1 2 2 0,-1-1 1 16,0-1-62-16,3-3-16 0,3 6 0 0,2-3 0 0,-2-5 34 0,0 6 4 15,2-6 1-15,-3 5 0 16,4 0-39-16,-4-2 0 0,1 2 0 0,5 0 0 0,-3 0 0 0,3-2 8 16,-3 4-8-16,1 1 0 0,2 4 0 0,-3-4 0 15,3 6 0-15,-3 8 8 16,-2-5-32-16,2 4-7 0,-2 3-1 0,-1-2 0 0,-4 2 32 0,-1 7 0 15,-2-3 0-15,-3 3 0 16,-3 0 0-16,1-2 0 0,-1-1 0 0,-5-1 0 16,3-3-37-16,-5-3-2 15,-1 1 0-15,1-5 0 0,-1-3-89 0,0-2-19 0,1-2-3 16,-1 0-896-16</inkml:trace>
  <inkml:trace contextRef="#ctx0" brushRef="#br0" timeOffset="63119.88">23146 10827 230 0,'0'0'20'0,"0"7"-20"0,-3-3 0 0,3 4 0 15,-3-4 460-15,3-1 87 0,0-3 17 0,3 9 4 16,2-4-398-16,1-3-80 0,2-2-16 0,0 7-3 15,-3-7-17-15,3 5-3 16,0-5-1-16,2 2 0 0,4-2-32 0,-4 0-6 0,1 0-2 0,2 0 0 16,3-2-10-16,0 2 8 15,-3-5-8-15,3 5 8 0,-3-2-8 0,0-3 0 0,3-2 0 0,-5 5 0 32,-1-5-81-32,4 0-19 0,-4-3-3 0,-2 3-1 0,3 0-82 0,-3-2-17 15,-3 2-3-15</inkml:trace>
  <inkml:trace contextRef="#ctx0" brushRef="#br0" timeOffset="63324.05">23289 10671 2710 0,'-6'17'60'0,"1"-3"12"0,0 3 2 0,2-3 2 0,-2 2-60 0,5-2-16 0,-3 3 0 0,3-8 0 0,3 8 11 0,-1-3-1 15,1 2 0-15,0-2 0 0,2 3-10 0,0-1-11 0,1 1 3 0,-4 4 0 32,4-2-64-32,-1 2-12 0,-2-2-2 0,-1 2-1 15,-2-2-94-15,3 4-19 0,-3-6-4 0</inkml:trace>
  <inkml:trace contextRef="#ctx0" brushRef="#br0" timeOffset="63895.89">23643 10613 1555 0,'5'11'138'0,"-5"-3"-110"0,0 3-28 0,0 1 0 16,0 2 219-16,3 3 38 0,2-1 8 0,-2 1 2 16,2-1-159-16,1 8-32 0,-4-3-7 0,4-3-1 0,-4 4-44 0,1-4-10 15,0 4-2-15,-1-1 0 0,-2-2-12 16,-2 4 0-16,2-6 0 0,-3 6 0 0,-2-2 0 0,-1-2 0 15,1-2 0-15,0-1 0 0,-1-2 0 0,1-4-16 16,0-3 3-16,2-3 1 0,3-4-2 0,0 0 0 16,0 0 0-16,-2-4 0 15,2-6-32-15,0-4-6 0,2-5-2 0,3-2 0 16,1 2 2-16,2-4 1 0,2-5 0 0,1 4 0 0,-1-4 25 0,4 0 5 0,-1-3 1 16,0 3 0-16,0 0 20 0,1 4-9 0,-1 1 9 15,0-1 0-15,-2 8 0 0,-1-1 0 16,1 3 0-16,-1 5 0 0,-2 2 37 0,0 4 5 0,0-2 1 15,0 5 0-15,0 5 39 0,-3-2 8 0,3 4 2 0,-2 0 0 16,-1-5-29-16,0 10-6 0,0-3-1 0,1 1 0 16,-1-1-36-1,0 5-7-15,-2-5-1 0,0 10-1 0,2-2-11 0,-2 2 0 0,-1-3 0 16,1 8 0-16,0-8 0 0,-1 5 0 0,-2-2 0 0,0 0 0 16,-2-3-31-16,2-4 2 0,0 2 0 0,0-4 0 15,-3 4-5 1,3-5-1-16,0 3 0 0,0-7 0 15,-3 6-74-15,1-8-15 0,2-3-4 0,2 7-608 0,1-5-123 0</inkml:trace>
  <inkml:trace contextRef="#ctx0" brushRef="#br0" timeOffset="64159.59">24127 10838 2746 0,'0'24'60'0,"-2"-17"13"0,2 5 3 0,0-7 1 0,0 9-61 0,2-7-16 16,4-5 0-16,-1 5 0 0,3-2 0 0,-3-3 9 15,3-2-9-15,3 0 8 0,-3 0-8 0,2-7 0 0,3 5 0 0,1-5-11 32,-1 0-19-32,3 0-4 0,0-3-1 0,2 1 0 15,1-3 1-15,-1 3 0 0,1-6 0 0,-1 6 0 16,-2 2-14-16,-3-2-2 0,1 2-1 0,-1 4 0 0,-3-2 28 0,1 3 6 0,0-5 1 0,-6 7 0 31,3-2-106-31,-3-3-21 0,-5 5-4 0</inkml:trace>
  <inkml:trace contextRef="#ctx0" brushRef="#br0" timeOffset="64389.73">24244 10730 1670 0,'0'0'148'16,"0"5"-118"-16,0 2-30 0,0 2 0 0,2 3 197 0,1-2 34 16,0-1 6-16,-3-2 2 15,2 2-143-15,4 6-29 0,-4-6-6 0,1 3-1 16,0 0-28-16,-1 2-7 0,1-5-1 0,0 8 0 0,-1-3-24 0,1 0 0 16,-1 2 0-16,1 3 0 0,0 0-11 15,-1 0-7-15,-2-3-2 0,3 1 0 16,0-1-112-16,-1-4-22 0,-2 0-5 0</inkml:trace>
  <inkml:trace contextRef="#ctx0" brushRef="#br0" timeOffset="64899.06">24778 10730 2541 0,'6'17'56'0,"-6"-8"11"0,0-2 2 0,0 0 3 0,2 3-57 16,3-1-15-16,-5 0 0 0,3-1 0 0,0 6 40 0,-1-5 6 0,1 5 1 0,-3-4 0 16,-3 4-32-16,3-5-7 0,3 8 0 0,-3-1-8 15,0-2 8-15,0 3-8 0,-3-1 0 0,1 1 0 16,-1-3 11-16,3 2-11 0,-3 1 10 0,1-1-10 15,-1-2 0-15,1-4 0 0,2 4 0 0,-3-7-10 16,3-5 10-16,-3 5 0 0,3-7 0 0,0 0 0 16,0 0-31-16,6-7-7 0,-1-2-2 0,0-5 0 0,3-3 13 0,0 1 3 15,-3-1 0-15,3-2 0 0,0-2 12 16,3 0 2-16,2-5 1 0,-2 3 0 0,2-1 9 0,5-6 0 16,-2 4 0-16,-3 2 0 0,1 1 8 15,-1 1 0-15,-3 6 0 0,1 7 0 0,0-6 12 0,-3 6 4 16,-1 2 0-16,4 7 0 0,-11 0 25 15,0 0 6-15,0 0 1 0,11 0 0 0,-3 7-7 0,0-2-1 16,-8-5 0-16,7 4 0 0,-1 8-36 0,-1-2-12 16,0-1 0-16,-2-2 0 0,0 7 8 0,2-2-8 0,-2 2 0 15,-3 3 0-15,2-1 0 0,-2 0 0 16,3 6 0-16,-3-6-9 0,0 8 9 0,0-8 0 0,0 8 0 0,-3-1 0 16,3 1 0-16,-2-1-12 15,2 1 4-15,0-1 0 16,-3-6-30-16,3-1-6 0,-3-2 0 0,1-4-1 15,2-1-112-15,0-2-23 0,0-2-4 0</inkml:trace>
  <inkml:trace contextRef="#ctx0" brushRef="#br0" timeOffset="69679.46">19555 12306 2026 0,'0'0'44'0,"0"0"10"0,0 0 2 0,0 0 1 0,6 2-45 0,2-2-12 0,0 7 0 0,2-7 0 16,1 3 20-16,-1-3 3 0,4 0 0 0,-1 0 0 15,3 0 4-15,-1 0 1 0,-1-3 0 0,4-4 0 16,-2 7-6-16,0-2-1 0,3-3 0 0,-1 5 0 16,3-2-21-16,-2-3-12 0,7 1 2 0,-2-1 0 15,-3-2 10-15,0 7 0 0,0-3 0 0,-2-1 0 16,0 1 0-16,-1 1-8 0,1-3 8 0,-4 5 0 15,1 0-32 1,-2-2-2-16,-4 2 0 0,1 0-609 16,-1 0-121-16</inkml:trace>
  <inkml:trace contextRef="#ctx0" brushRef="#br0" timeOffset="69908.06">19661 12666 2106 0,'0'0'46'0,"0"0"10"0,0 0 1 0,5 7 3 0,3-7-48 0,3 0-12 0,0 5 0 0,4-10 0 15,1 5 36-15,6-2 4 16,-1-3 2-16,2 0 0 0,4-2-14 0,2 0-4 0,0 0 0 0,3-2 0 16,2-3-8-16,1 2-3 0,-4 3 0 15,4-2 0-15,-6 2-13 0,3 0 9 16,-3 4-9-16,3-4 8 0,-1 0-8 0,-4 7 0 0,2-7 0 0,-5 7 0 15,-1-2-16-15,-4 0-6 0,0-3-1 16,-4 5-1023-16</inkml:trace>
  <inkml:trace contextRef="#ctx0" brushRef="#br0" timeOffset="74348.2">23932 10742 2833 0,'-22'17'125'0,"12"-10"27"0,-3 2-122 0,2-4-30 0,0-3 0 0,1 3 0 0,2-3 32 0,0-2 0 0,0 0 0 0,0-2 0 0,3-3-20 0,0-2-3 15,-1 2-1-15,4-2 0 0,-1 0-8 0,3-7-11 16,0 7 3-16,3-5 0 0,2 0 8 0,0 1 0 15,3-3 0-15,3-1 0 16,2 6-28-16,3 0-3 0,5 2-1 16,3 0 0-16,5 0 32 0,3 4 13 0,5-2-1 15,2 5 0-15,-2 5 7 0,6-2 1 0,-4 4 0 0,9 0 0 16,5 0-42-16,3 2-8 0,2-2-2 16,-3 0 0-16,-2-4 32 0,-13 4 10 0,2-5 0 0,1 5 0 0,-1-7-2 0,0 5 0 15,3-3 0-15,0 3 0 0,-5-1 12 0,7 4 1 0,-7-1 1 0,-5 0 0 16,-9-5-9-16,0 5-1 0,-7-2-1 0,0-1 0 15,-4 4-11-15,-1-1 0 16,-1-3 9-16,-5 1-9 0,0 2 0 0,-3-2 0 0,-5 4 0 16,0-2 8-16,-3 3-8 0,-5-1 0 0,3 5-8 0,-5 0 8 15,-4 3-20-15,-2-3 0 0,-5 2 1 16,-5-4 0 0,-3 4-17-16,0-1-3 0,-3-1-1 0,-3-5 0 0,-7 1 23 0,2 4 4 0,1-7 1 0,-4 2 0 0,1-2 12 0,-16-4 10 15,0 1-2-15,5-8 0 16,-3 1 6-16,6-6 1 0,5-1 0 0,5-1 0 15,6-1 11-15,-1-2 2 0,6 0 1 0,0-3 0 0,3-2-29 16,2 1 0-16,0 1 0 0,3-2 0 16,5-2-20-16,3 5-9 0,0-3-3 15,5 0 0-15,2 3 32 0,4-1 0 0,4 5 0 16,6-7 0-16,8 8 0 0,0-6 0 0,0 3 0 0,8 0 0 0,-3-2 29 0,5 9-1 16,1-1 0-16,5 4 0 0,5-1-28 0,5 5 0 15,3 0 0-15,3 0 0 0,-1 7 10 0,-2 0-1 16,0 3 0-16,-10-3 0 0,-1 2-9 15,3 0 0-15,3 6 0 0,2-1 0 0,-2 0 0 0,-1-2 0 16,-1 4 0-16,6 5 0 0,-9-2 0 0,-3 0 8 0,-9-3-8 16,-1-4 8-16,-4 2 2 0,-5 3 0 15,-2-8 0-15,-3 3 0 0,-3-3 0 0,-2 1 0 0,-6-3 0 0,1 0 0 16,-6 0 17-16,-3 0 3 0,-5-5 1 0,-10 5 0 16,-6-4-39-16,3 4-8 0,-8-7-2 0,-6 0 0 15,1 0 4-15,-3 0 1 16,0 0 0-16,-2 0 0 0,-4 0 13 0,-18-3 0 0,3-1 0 0,11 4-9 15,2-3 9-15,8-4 0 0,3 0 0 0,2 5 0 16,3-5 0-16,0 0-10 0,0 0 1 0,5 4 0 16,0-4 1-16,3 0 0 0,5 0 0 0,6-2 0 15,2-1 8-15,5-2-8 0,3 3 8 0,6 2-8 16,4-5 8-16,6-2 0 0,3 0-9 0,7-2 9 16,4 1 0-16,4-1 0 0,3 4 0 0,3-2 0 15,-3 0 0-15,8 2 0 0,3 0 0 0,2 3 0 16,6 0 0-16,-1 4 0 0,6 3 0 0,-2-1 0 0,-4-1 0 0,1 8 0 31,-6 1 0-31,3 2 8 0,-5 0-8 0,-8 2 0 0,-3-1 0 0,-3 6-11 16,1-5 11-16,-4 0 0 0,-1 6 0 0,-7 1 0 0,-1-2 0 0,-4 3 0 15,-2-1 8-15,-8-2-8 0,-3 3 0 0,-7-8 9 16,-6 8-9-16,3-10 0 16,-3 2-42-16,-5-2-15 0,-3 0-3 15</inkml:trace>
  <inkml:trace contextRef="#ctx0" brushRef="#br0" timeOffset="74915.94">23876 11191 2977 0,'0'0'65'0,"0"0"14"0,0 0 2 0,0 0 3 0,0 0-67 15,0 0-17-15,0 0 0 0,0 0 0 16,0 0 10-16,11 0-2 0,-3 0 0 0,5 0 0 16,0-4-8-16,0 8 0 0,0-4 0 0,3 0 8 15,-2 3-8-15,1-3-11 0,1 4 3 0,-5-1 0 0,5 6-2 0,-6-2 0 16,-2 0 0-16,0 3 0 16,-2 1-34-16,-4 1-6 0,-4 0-2 0,-1 0 0 0,-2 2 39 15,-1 0 13-15,-4-2-9 0,-4 6 9 0,-1-6 0 0,-1 5 0 16,0-1 0-16,-3-2 0 0,3 3 0 0,1-3 0 15,1-5 0-15,1 5 8 0,3-4 0 0,-1-1 0 16,3-2 0-16,0 0 0 0,5 0 3 0,-2-4 1 16,5-3 0-16,0 0 0 0,-3 7 16 0,3-7 3 15,0 0 1-15,3 4 0 0,2-1-32 0,3 4 0 0,-2-5 0 0,4 3 0 16,1-3 0-16,2 3 0 16,3-3 0-16,0-2 0 0,0 0 0 0,0 0 0 0,5 3 0 0,-3-6 0 31,1 3-18-31,-1 0-10 0,1-2-1 0,-6-3-1 15,3 5-37-15,-3-7-7 0,0 5-2 0,-2-5 0 16,0 4-128-16,-4-8-25 0</inkml:trace>
  <inkml:trace contextRef="#ctx0" brushRef="#br0" timeOffset="75356.28">24291 11205 460 0,'0'0'20'0,"6"5"5"15,-6 2-25-15,2 0 0 0,-2-7 0 0,0 7 0 0,3 3 554 0,0-3 106 16,-1 0 20-16,1-5 5 0,0 5-535 0,-1 0-107 16,1 0-22-16,0 0-4 0,-1 3-17 0,1-3 0 15,-3 2 0-15,0 1-9 16,0 4 9-16,0 0 0 0,0 2 0 0,-3 1 0 0,1-1-13 0,-4-2-1 16,4 3 0-1,-1-1 0-15,0-2 14 0,-2-2 8 0,2 2 0 0,1-4-8 0,2-3 0 16,-3 0 0-16,3-7 0 0,0 0 0 15,0 0-21-15,0 0-11 0,0 0-3 0,8-7 0 16,-3 0 3-16,3-5 0 0,0-2 0 0,5-3 0 0,-2 1 15 0,2-5 3 16,-2 4 1-16,2 1 0 0,-2-1 21 0,-1 1 4 15,3 2 0-15,-2 0 1 0,2 4 2 0,-2 1 0 16,-1 2 0-16,1 0 0 0,-3 0 29 0,0 7 7 16,0-3 1-16,-8 3 0 0,8 0-10 0,-8 0-2 15,8 3 0-15,-3 1 0 0,0-1-12 0,1 6-2 0,-4-2-1 16,1 7 0-16,-1-4-11 0,1 4-2 0,-3 2-1 0,3 1 0 15,-1-1-11-15,1 5 12 0,-6-2-12 16,3 2 12-16,3-4-12 0,-3-1-11 0,0 5 3 0,0-4 0 16,3-1 8-16,-3 1-10 0,2-8 10 0,1 5-10 15,0-4 10-15,-3-3-13 0,2 0 5 0,1-5 8 16,-3-2-134-16,8 7-19 0,0-7-4 0</inkml:trace>
  <inkml:trace contextRef="#ctx0" brushRef="#br0" timeOffset="83930.6">20489 12475 1897 0,'0'0'41'0,"-2"0"9"0,2-7 2 0,-3 5 2 0,0-5-43 0,1 5-11 16,2-6 0-16,0 1 0 0,0-2 71 0,2 2 12 15,-2 0 2-15,3-2 1 0,2-1-22 0,1-2-5 16,2 5-1-16,0-2 0 0,-1-1-17 0,4 1-3 15,2-3-1-15,0 3 0 0,1-5-7 0,-4 9-2 16,6-7 0-16,0 5 0 0,0-2-14 0,2 2-3 16,4-3-1-16,-1 8 0 0,0-5-2 0,0 2 0 15,0 3 0-15,-2 2 0 0,2-2-8 16,-3 2 0-16,1 2 0 0,-3-2 0 16,-3 2 0-16,-2 3 0 0,-1 2 0 15,-2-2 0-15,0 2-20 0,-5 0-10 0,-3 7-2 0,0-5 0 16,0 5 32-16,-5 3 0 0,-3-3 0 0,-3 5 0 0,-2-3 0 15,0 1 0-15,-6 4 0 0,-2-5 0 0,2 8-14 0,1-3 3 16,-1-2 1-16,1 4 0 0,-3 3-2 0,2-2-1 16,6 4 0-16,0-2 0 0,-3-3 13 0,3 1 0 0,2-1 0 15,0-1 0-15,3-4 8 0,0 6-8 0,3-8 0 16,0 6 0-16,2-4 15 0,3-1-4 0,0-3-1 0,0 2 0 16,3 1-10-16,5-3 10 0,0-5-10 15,0 8 10-15,0-5-10 16,2-3 0-16,3 0 9 0,3-1-9 0,0 1 8 0,3-2-8 0,2-7 10 0,0 0-10 15,0 0 0-15,0-7 0 0,1 5 0 0,1-5-10 16,-1-8 10-16,-4 6 0 0,-2-5 0 0,-3-3 0 16,0 6 0-16,-2-8 0 0,-3 2 0 0,0-1 0 15,-6-4 0-15,-2 6 0 0,0-8 0 16,-2 8 0-16,-3 0 0 0,-1-6 0 0,-4 4 0 0,-1-4 0 16,-5 6 0-16,-2-1 0 0,-3 3 0 0,-3-2 0 0,-3-1 0 15,-2 6 0-15,0-3 0 0,0-1 0 16,0 6 11-16,2 0 4 0,4 2 1 0,1 2 0 0,1-2-16 15,3 4-8-15,-3-4 8 0,5 7-13 16,-3 0-11-16,6-2-1 0,0-3-1 0,2 5 0 16,6 0-114-16,0 0-24 0,2 0-4 0</inkml:trace>
  <inkml:trace contextRef="#ctx0" brushRef="#br0" timeOffset="84580.39">21392 12372 1933 0,'0'0'42'0,"0"0"9"16,0 0 1-16,0 0 4 0,0 0-45 0,5-2-11 0,-2-6 0 0,2 1 0 0,-3 0 48 0,6 0 7 0,0-2 1 0,0 2 1 15,0 0-19-15,3 2-4 0,-3-2-1 0,5 2 0 16,0-2 3-16,0 3 1 0,3-1 0 0,0-2 0 16,0 7 10-16,0 0 1 0,5-3 1 0,0 3 0 15,0 0-31-15,1 0-6 0,-1 0-2 0,-3 0 0 16,1 3 18-16,-1-3 3 0,-2 0 1 0,0 0 0 15,0 5-44-15,-3-5-8 0,3 0-1 0,0 0-1 16,0 0 1-16,-3-5 0 0,0 5 0 0,-2 0 0 16,2-3-31-16,-2 3-7 0,-3-4-1 0,-3 1 0 15,0 3-117 1,0 0-24-16,-5 0-5 0</inkml:trace>
  <inkml:trace contextRef="#ctx0" brushRef="#br0" timeOffset="84833.51">21720 12348 1324 0,'0'14'59'0,"0"-4"12"0,0-1-57 0,0 5-14 15,0 1 0-15,0 1 0 0,2 0 273 0,-2 1 52 16,3 6 11-16,2-1 1 0,-2 3-221 0,-3-1-44 15,3 2-8-15,-1 4-3 0,1-1-47 0,-3-1-14 0,2 2 0 0,-2-6 8 16,0 7-8-16,0-8 0 16,0 1-11-16,-2-1 11 15,-1-4-45-15,3 0-3 0,-2 0-1 0,-1-5 0 16,3-3-153-16,0 1-30 0</inkml:trace>
  <inkml:trace contextRef="#ctx0" brushRef="#br0" timeOffset="85142.78">22220 12054 1785 0,'-3'10'159'31,"-2"2"-127"-31,-1-3-32 0,1 0 0 0,-3 5 213 0,3-4 37 0,-3 4 7 0,3-2 2 0,-3 2-201 0,0-5-40 16,0 10-8-16,0-7-2 0,0 4-8 0,0 1 0 15,0-3 0-15,0 2 0 0,-2 6 0 0,2-4-11 16,0 3 3-16,0 3 0 0,3 0 8 0,-1 1-10 16,4 6 10-16,-1 2-10 0,3 0 18 0,3 7 4 15,-3 4 1-15,5-4 0 16,0 8-13-16,3-9 0 0,3 6 0 0,-3-10 0 0,2 5 0 0,1-9 0 16,-1 2 0-16,1-5 0 15,2-4-29-15,-2-6-9 0,-1 4-2 0,4-6 0 16,-4-2-96-16,6-9-20 0,-3 2-4 0,3-2-515 15,3-3-102-15</inkml:trace>
  <inkml:trace contextRef="#ctx0" brushRef="#br0" timeOffset="85659.88">22355 12388 2012 0,'0'0'89'0,"0"0"19"15,0 0-87-15,0 0-21 0,8-2 0 0,0 2 0 16,-3 0 66-16,0 0 9 0,-5 0 1 16,8 0 1-16,0 2-11 0,0 3-2 0,-3-3-1 0,1 8 0 15,-4-3-22-15,1 5-4 0,-1-1-1 0,-2-1 0 0,0 4-14 16,0 2-3-16,0 1-1 0,-5-3 0 15,3 2-18-15,-4 1 0 0,1-1 0 0,-3-2 0 0,0 3-16 0,3-5-6 16,-1-3-2-16,-1 0 0 16,4-6-13-16,3-3-3 0,0 0-1 0,-3-5 0 15,3-7-52-15,3 3-11 0,2-8-1 0,3-4-1 16,-3 5 18-16,3-8 4 0,3 1 1 0,0-1 0 0,-1-2 47 0,1 1 8 16,2-4 3-16,-3 6 0 0,4-1 46 15,-1 5 10-15,-2-2 1 0,-1 10 1 0,1-1 33 0,-3 2 6 16,0 3 2-16,0 5 0 0,-8 2 26 15,5 0 4-15,-5 0 2 0,5 7 0 0,0 2-21 16,1 1-4-16,-4 6-1 0,1 1 0 0,0-3-48 0,-3 9-9 0,0-6-3 16,0 6 0-16,0-1 10 0,0-4 2 15,0 4 0-15,0-4 0 0,-3 4-32 0,3-4 0 0,0-1 0 0,-3 2 0 32,3-3-20-32,0-4-9 0,-2 2-3 0,2-5 0 15,-3-2 0-15,3 8 0 0,0-13 0 0,0 5 0 16,0-7-44-16,0 0-8 0,0 0-3 0,0 0 0 15,5-2-142-15,1-5-29 0,-1-15-6 0,0 6 0 0</inkml:trace>
  <inkml:trace contextRef="#ctx0" brushRef="#br0" timeOffset="85905.25">22791 12111 518 0,'0'16'23'0,"-2"-9"5"0,-4 0-28 0,1 3 0 15,0 2 0-15,-1-3 0 16,1 0 504-16,2 1 95 0,-2 2 19 0,3-3 4 0,-1-2-485 16,0 2-97-16,-2 1-19 0,2 4-4 0,1-5-17 0,-1 5 0 15,-2 1-8-15,-1 1 8 0,1 3-11 0,0 4 11 16,0 1-12-16,-1 4 12 0,-2 0-9 0,0 3 9 16,0-1 0-16,1 3-9 15,-1 5 9-15,2 0 0 0,-2-3 0 0,0 3 0 16,0-3 0-16,1 2-8 0,1-6 0 0,1-5 0 15,0-3-97-15,-1 1-19 0,1-1-4 0,2-6-608 16,3-5-122-16</inkml:trace>
  <inkml:trace contextRef="#ctx0" brushRef="#br0" timeOffset="86674.46">22931 12419 2365 0,'0'0'52'0,"0"0"10"0,6-7 2 0,-1 7 4 0,0-7-55 0,3 2-13 0,0-2 0 0,0 0 0 15,0 0 24-15,0 0 3 0,0 0 0 16,0 4 0-16,0-4-17 16,0 7-10-16,0 0 12 0,-3 0-12 0,0 0 0 0,1 0 0 15,-1 7-10-15,-2 1 10 0,2-1 0 0,-5 2 0 16,0 0 0-16,0 1 12 0,0 4-28 0,-3-5-4 0,-2 5-2 0,-3 3 0 15,3-1 8-15,-3-2 2 0,0 3 0 0,-3-1 0 16,1 1-11-16,-1 4-1 16,-2-5-1-16,2 1 0 0,-5 4 2 0,6-2 1 0,-3-3 0 0,-1 1 0 15,-2 4 33-15,1-5 6 0,1 1 2 0,4-1 0 16,-1 1-19-16,3 2 0 0,3-8 0 0,2 6 0 16,3-1 0-16,-2-2 0 0,2-4 0 0,2 2 0 15,1-3 31-15,5 0 2 16,0-4 1-16,2-2 0 15,1 4-3-15,0-7-1 0,-1 0 0 16,3-5 0-16,-2 3-8 0,2-6-2 0,0 1 0 0,1-2 0 0,-1-5-6 0,-3-3-2 0,1 1 0 0,0 0 0 16,-1-8-12-16,-2 0 0 0,0 1 0 0,0-1 0 15,-3 1 0-15,-2-1 0 0,2 1 0 0,-5-1 0 16,-2 8 0-16,-1-1-10 0,0 1 2 0,-2 2 0 0,-3 2 8 16,3 0 0-16,-3 1 0 0,0-1 0 15,-3 7 0-15,1-7 11 0,-1 10-3 0,1-5 0 0,-1 0 2 16,0 0 0-16,1-3 0 0,-1 3 0 15,1 5-30-15,2-3-5 0,-3 3-2 0,1 0 0 16,2-3-86-16,0 5-18 0,2-2-3 0,1-3-861 0</inkml:trace>
  <inkml:trace contextRef="#ctx0" brushRef="#br0" timeOffset="87213.96">23156 12000 288 0,'0'0'25'0,"0"5"-25"15,0 2 0-15,0-2 0 0,-2 2 370 0,2 0 69 16,0-7 13-16,0 7 4 0,0-5-270 0,0 5-54 15,0 0-10-15,0 0-2 0,0-4-41 0,0 4-8 16,0 0-2-16,0-5 0 0,0 5-25 0,2 0-6 16,-2 0-1-16,0-4 0 0,0 4-26 0,0 0-11 15,0 0 8-15,3 2-8 16,0-2 8-16,-1 8-8 0,4-4 0 0,-4 8 8 0,4-2 1 0,-1 1 0 16,0 6 0-16,3-1 0 0,-3 3-9 0,3-2 0 15,0 6 0-15,3 1 0 16,-3-5 0-16,2 4 0 0,-2 3 0 0,3-2 8 0,-1 7-8 15,-2-6 0-15,0 6 0 0,-2-3 0 0,-4 1 0 0,1-3 0 0,-3-1 0 0,0 1 0 16,-3 5 8-16,1-5 0 0,-9-2 0 0,0 1 0 16,-2 6-8-16,3-5 0 0,-4 0 0 0,-2-2 0 15,-2-3 0-15,-3 0 0 0,0-5 0 0,-1 1 0 32,-1-8-93-32,-1-1-18 0,-3-6-3 0,1-2-1 0</inkml:trace>
  <inkml:trace contextRef="#ctx0" brushRef="#br0" timeOffset="90391.92">23741 12537 2390 0,'0'0'106'0,"0"0"22"0,0 0-103 0,0 0-25 0,0 0 0 0,8 0 0 15,0 0 40-15,3-5 4 16,-1 2 0-16,1 1 0 0,-1-3 2 0,1 3 1 16,-1-3 0-16,6 3 0 0,-2 0-33 0,-1-3-6 0,5 3-8 0,1-3 11 15,-1 5-11-15,6-2 0 0,-3-3 0 0,3 5 0 16,0 0 0-16,0 0-12 0,0-3 4 0,-3 3 8 16,-3-2-22-16,1 2 3 0,-1-5 1 0,-2 5 0 31,-3 0-98-31,3 0-20 0,-5-2-4 0,2-3-560 0,-2 5-111 15</inkml:trace>
  <inkml:trace contextRef="#ctx0" brushRef="#br0" timeOffset="90598.79">24125 12134 403 0,'0'0'36'0,"0"0"-36"16,-3 5 0-16,-2 0 0 0,-1 2 431 0,4 0 79 0,-1 0 16 0,3 0 3 15,-5 2-392-15,5 1-78 0,-3 6-16 0,3-2-3 16,-2 8-30-16,4 1-10 16,-2 1 0-16,3 1 9 0,2 6-17 0,-5 2-4 0,3-2-1 0,-1 1 0 31,-2 6-11-31,3-3-1 0,0 1-1 0,-3-1 0 16,2-5-121-16,1 3-24 0,0 3-5 0</inkml:trace>
  <inkml:trace contextRef="#ctx0" brushRef="#br0" timeOffset="91116.27">24424 12221 2818 0,'0'7'62'0,"0"0"13"0,0 1 2 0,2 1 3 0,1-7-64 0,2 5-16 15,3 0 0-15,3 0 0 0,-1-4 0 0,4-3 9 16,-1 5-9-16,0-5 8 0,0-5 10 0,1 5 2 16,-4 0 0-16,3 0 0 15,1-3-20-15,-4 3-9 0,1 0 1 0,-3 0 0 0,0 0-13 0,0 3-3 16,-3 4 0-16,0-2 0 0,-2-1 10 0,2 3 2 16,-5 0 0-16,0 3 0 15,0 2 12-15,-5-1 0 0,2 1 0 0,-2 0 0 0,0 0-21 0,-1-1-2 16,-2 1 0-16,0 0 0 0,0 0 8 15,1-3 2-15,-1 0 0 0,-3-2 0 0,3 3 13 16,0-3 0-16,0 0 0 0,0 2 0 0,0-4 0 0,3 0-9 16,0 2 9-16,2-2-8 0,-2-3 8 0,5-2 0 0,0 0 0 15,5 7-8-15,-2-5 33 0,5 5 7 0,0 0 2 0,2-4 0 16,1 4-21-16,-1-2-4 0,4-3-1 0,-4 5 0 16,6-5 2-16,-3 3 0 0,0-3 0 15,1-2 0-15,2 7-2 0,-3-7-8 16,3 5 12-16,-3-3-4 0,3 1-8 0,-3 2 0 0,0-3 0 15,-2-2-11-15,-1 0 11 0,-2 7 0 0,-2-7 8 0,2 7-8 16,-6-5 0-16,-2-2 0 0,0 0-10 0,-2 7 10 16,-4 0-17-16,-2 3 3 0,-2-3 1 0,-1-2 0 15,-2-1-32-15,0 3-7 16,0-2 0-16,-3-3-1 0,2 6-33 0,4-6-6 16,-3 5-2-16,-1-2 0 15,4-3-63-15,-1-2-13 0,1 7-2 0</inkml:trace>
  <inkml:trace contextRef="#ctx0" brushRef="#br0" timeOffset="91633.11">24974 12275 2934 0,'0'10'64'0,"-3"4"14"0,1-5 2 0,-1 5 3 16,3-4-67-16,0 4-16 0,0-5 0 0,0 1 0 0,0 2 0 0,0-3 10 0,0 0-10 0,0-2 8 31,0 1-36-31,0-1-7 0,0-5-1 0,0 7-1 16,0-4-11-16,0-5-1 0,0 7-1 0,-3-2 0 0,3 2 24 0,0 0 5 0,-2-2 1 0,-1-1 0 15,1 3 20-15,2-7 0 16,-3 5 0-16,3-5 8 0,0 2 25 0,0-2 5 0,0 0 1 0,0 0 0 15,0 0-31-15,0 0-8 16,0-2 0-16,3-5 0 16,2-7-24-16,0 0-7 0,0-3-1 0,-2 1 0 0,5-8 32 0,-3 1 0 0,1 4 0 15,1-2 0-15,1-3 0 0,-2 6 0 16,2-4 0-16,-3 6 0 0,3 2 0 0,-3 2 0 0,3 0 0 0,-3 3 0 16,3 2 26-16,-2 2 11 0,-1 0 3 0,0 3 0 15,1-3-13-15,-6 5-3 0,0 0 0 0,7 5 0 16,-1-3 7-16,2 5 1 0,-3-4 0 0,3 4 0 0,0 2-20 0,-3 3-3 15,3 0-1-15,0 2 0 0,-3-5-8 0,3 5 0 32,-2 3 0-32,-1-3 0 0,0 0 0 0,0 3 0 0,-2-6 0 0,0 3 0 0,-1 3 0 0,1-1 0 15,-3-2 0-15,3 1 0 0,-3-4 0 0,0 1 0 16,0 0 0-16,2 0 0 0,-2-3 0 0,3 0 0 16,0 1 0-16,-3-3 0 15,5 5-30-15,-2-8-8 0,-1 3-2 0,1 0 0 16,-1 3-44-16,4-5-10 0,-4-3-2 0</inkml:trace>
  <inkml:trace contextRef="#ctx0" brushRef="#br0" timeOffset="95372.66">21513 13193 1324 0,'0'0'118'0,"0"0"-94"0,0 0-24 0,0 2 0 16,3 5 199-16,-3-7 35 0,8 2 7 0,0 3 2 15,2-3-167-15,1-2-32 0,0 0-8 0,2 0 0 16,0 0-20-16,0-2-3 0,0-5-1 0,3 7 0 16,-2-2 17-16,-1 2 3 0,3-5 1 0,-6 5 0 15,3 0-33-15,1 0 0 0,-4 5-12 0,1-3 3 16,-1-2 24-16,4 2 5 0,-4 3 0 16,1-3 1-16,-1 3 3 0,4-2 1 0,-1-3 0 0,3 4 0 15,2-1-1-15,1-1-1 0,2-2 0 0,3 0 0 0,-6 5-7 16,6-5 0-16,-3-5-1 0,3 5 0 15,0 0-5-15,0-2-1 0,0 2 0 0,-3-3 0 0,-3-1 0 16,1 1 0-16,-1-2 0 0,1 5 0 16,-1-2 4-16,3 2 1 0,-2-5 0 0,5 3 0 0,-3 2 5 15,3 0 1-15,0 0 0 0,-1 0 0 16,-1 0-11-16,1 0-1 0,1 0-8 0,0 0 12 0,-3 2-12 0,0 3 11 16,-2-3-11-16,2 3 10 0,-5-2-10 0,2-3 8 15,1 4-8-15,2-1 8 16,0-1-8-16,0-2 8 0,1 0-8 0,1 5 8 0,1-3 0 0,-3-2-8 15,3 0 12-15,-3 0-4 0,3 0-8 0,-3 0 0 0,1 0 9 0,-1 0-9 16,-3 0 0 0,3 0 8-16,-2-2-8 0,-1 2 0 0,-2-5 0 0,3 5 0 0,-3-2 0 0,2-1 0 15,-2-1 0-15,3 4 16 0,2-8-4 0,-3 8-1 16,3-2-11-16,1-3 8 0,-1 3-8 0,0 0 8 16,0-3 9-16,-5 3 2 0,3-3 0 0,-1 0 0 15,3 1-19-15,-2 1 0 0,-1-1 0 16,-2-4 0-16,3 6 0 0,-3-5 0 0,-3 5 0 15,3-3 0-15,-3 3-12 0,3-3 12 0,0 0-13 0,-3 1 5 16,3-4 8-16,0 6 0 0,2 2 0 0,1-5 0 16,-1 3 0-16,-2 2 0 0,3 0 0 0,2-2 0 15,-3 2 0-15,1-5 14 0,-3 5-3 0,2 0-1 16,-2 5-10-16,0-5 0 0,0 0 0 0,-3 2 0 31,-2-2-31-31,-3 0-1 0,-1 0-1 0,1 0 0 0,-8 0-136 16,3-7-27-16</inkml:trace>
  <inkml:trace contextRef="#ctx0" brushRef="#br0" timeOffset="103815.41">22368 12781 230 0,'0'0'10'0,"0"0"2"0,0 0-12 0,0 0 0 0,0 0 0 0,0 0 0 0,0 0 259 0,3 0 49 16,2-5 9-16,0 5 3 31,0-2-292-31,-2 0-59 0,0-3-11 0,2-2-2 0</inkml:trace>
  <inkml:trace contextRef="#ctx0" brushRef="#br0" timeOffset="107855.39">21601 13289 1922 0,'-14'7'85'0,"12"-4"18"0,-4-3-83 0,1 4-20 0,0-4 0 0,0 0 0 0,5 0 39 16,-6-4 3-16,1 4 1 0,2-3 0 0,1-4-8 0,-4 0-2 16,4-2 0-16,-4-1 0 0,1-2-13 0,0-4-2 15,0 4-1-15,-1-2 0 0,1-7-9 0,2 5-8 16,-2-3 9-16,0-2-9 0,-3 2 0 0,0-2 0 16,3-3 0-16,-3 1 0 0,0-1 16 0,0 0-2 15,0 1-1-15,0 6 0 0,0-6-13 0,0 7 9 16,0-3-9-16,0-2 8 0,0 4-8 0,0-4 0 15,0-3 0-15,0 6 8 0,0-6-8 0,3-2 0 0,-3 3 0 0,3-6 0 16,-3 6 0-16,3-3 0 16,-1-5 0-16,1 8 0 0,0-3 0 0,0 3 0 15,2-6 0-15,-2 6 0 0,-1-3 0 0,1-5 8 16,0 6-8-16,-1-4 8 0,1 1 2 0,0 0 0 16,0-3 0-16,-3 3 0 0,2 0 4 0,-2 2 1 0,3-5 0 0,-3 8 0 15,6-1 6-15,-1 1 2 0,0-3 0 16,1 5 0-16,-1-3-23 0,0 8 8 15,1-1-8-15,2 3 0 0,0 2 16 0,0 1-2 0,0 1 0 0,0 3 0 16,2 5-14-16,1-5 0 0,0 4 0 0,-1-1 0 16,-2 4 0-16,0 0-12 0,8-3 12 0,-3 3-10 15,3-4 10-15,-8 4-12 0,8 0 12 0,0 4-12 16,0-4 12-16,0 0 0 0,0 0 0 0,0 0 0 16,-3 0 0-16,3 0 0 0,-2-4 0 0,1 4 0 15,1 0 0-15,-2 0 0 0,-1-5 0 0,3 0 8 0,-3 3 11 16,3-3 2-16,-3-2 1 0,3 5 0 0,0-5 5 0,0 7 1 15,3-7 0-15,-1 4 0 0,1-4-16 16,5 0-4-16,-3 0 0 0,3 5 0 16,0-5-8-16,2 0 0 0,1 4 0 0,-3-1 0 0,2 1 0 15,3-4 0-15,3 5 0 0,-3-3 0 16,3 3 0-16,-3-3-11 0,1 5 3 0,-1-2 0 0,0 2 8 0,3 0 0 16,-3-3 8-16,5 3-8 15,3-4 0-15,1 4 0 0,-4 0 0 0,6 0-12 0,2-7 12 0,1 7 0 16,2-7 10-16,-3 4-10 0,-2-4 0 0,2 0 0 15,-2 0 0-15,0 2 0 0,5-2 0 0,2 0 0 16,4 0 0-16,-4 0 0 0,1 0 0 0,-3-2 11 0,0 2-11 0,-5 4 10 16,0-4-10-16,-1 0 0 15,1 5 0-15,0-3 0 0,0 3 0 0,-1 2 0 16,1-5 0-16,-3 3 0 0,0 2 0 0,1 2 8 0,-4-2-8 0,0 5 12 16,-2-5-12-16,0 2 0 15,-3-2 0-15,0 5 0 0,-2-3 10 0,-1-2-10 0,-2 0 12 16,3 5-12-16,-1-3 8 0,1-2-8 0,-1 3 0 0,-2-3 0 15,5 0 0-15,-5 0 0 0,3 0 0 16,-1 4 0-16,-4-4 0 0,-1 0 0 0,-3 0 0 0,4 0 0 16,-1 0 0-16,-3 0 0 0,-2 0 0 0,3 3 0 15,0-3 0-15,-1 0 13 0,-2 0-4 0,-3 4-1 16,3-1-8-16,0-3 0 0,-2 0 0 0,-1 0 0 16,-5 0 0-16,8 4 0 0,-3-1 0 0,-5-3 0 15,8 0 0-15,-3 2 0 0,3-2 0 0,-3 0 0 0,1 5 0 16,-1-5 0-16,0 2 0 0,1-2 0 15,-6 0 0-15,5 0 0 0,0 5 0 0,1-3 0 0,-6-2 0 0,5 0 0 16,3 7 0-16,-3-4 0 0,0 1 0 0,1 3 0 16,-1 3 0-16,0-3-11 15,3 5 11-15,-3-1 0 0,1 1-9 0,-1 9 9 0,3-4 0 0,0-1-9 16,0 8 9-16,0-1 0 0,0 1-13 16,2-1 4-16,-2 1 1 0,3 2 0 0,-1-3 8 0,1 5 0 15,0-2 0-15,-1 7-8 0,1-2 8 0,-3 2 0 16,2 2 0-16,1 0 0 0,-1-2 0 0,1 5 0 15,0 2 0-15,-1-2 0 0,-2-6 0 0,3 8 11 0,-3-2-3 16,0-3 0-16,-3 1-8 0,0-1 0 16,0-5 0-16,-2 8 0 0,2-5 0 15,-2 0 0-15,0-2 0 0,-3 1 0 0,2-3 0 0,1-3-17 0,-3-1 4 0,3 6 1 32,-3-8-32-32,0 1-7 0,0 4-1 0,-3-9-730 15,3-2-146-15</inkml:trace>
  <inkml:trace contextRef="#ctx0" brushRef="#br0" timeOffset="108486.54">19323 12254 2188 0,'-14'31'195'0,"9"-17"-156"0,-6 2-31 0,3 1-8 0,1-1 231 0,-1 1 45 15,0-1 8-15,2-2 3 0,4-4-235 16,2 4-52-16,-3-5 0 0,6-4 0 16,-3-5-204-16,0 0-33 15</inkml:trace>
  <inkml:trace contextRef="#ctx0" brushRef="#br0" timeOffset="108659.19">19315 12925 2750 0,'-16'32'122'0,"8"-17"25"0,0-1-118 0,3-3-29 16,2 4 0-16,3-8 0 15,0-7-145-15,8 2-35 0,2-4-8 0,1-5 0 0</inkml:trace>
  <inkml:trace contextRef="#ctx0" brushRef="#br0" timeOffset="108785.91">19344 13289 2602 0,'-6'7'57'0,"1"7"12"0,0 5 3 0,0-2 1 0,-1 6-58 0,1-6-15 0,0 4 0 0,2-5-768 16,0-6-157-16</inkml:trace>
  <inkml:trace contextRef="#ctx0" brushRef="#br0" timeOffset="108920.04">19492 13470 2739 0,'-3'26'121'0,"1"-9"26"0,-4 4-118 0,4 2-29 15,2 1 0-15,-3-5 0 0,0 4 22 0,1-6-2 16,2 1 0-16,-3-6 0 16,3 5-124-16,0-10-24 0</inkml:trace>
  <inkml:trace contextRef="#ctx0" brushRef="#br0" timeOffset="111827.07">19905 13574 2026 0,'0'9'90'0,"0"-9"18"0,0 0-86 0,0 7-22 0,0-2 0 0,0-5 0 15,5 5 77-15,-2-5 11 0,4 7 3 0,1-7 0 16,3 7-38-16,2-7-7 0,-2 0-2 0,2-3 0 16,3-1-32-16,-3 4-12 15,6-7 0-15,-3 7 9 0,2-3-9 0,1-4 0 0,-1 0 0 0,1 5-11 16,-3-5 11-16,2 0-8 15,-2 0 8-15,2 4-8 0,-2-4-18 0,3 0-3 16,-1 0-1-16,1 5 0 0,-3-5-40 0,-3 0-8 16,3 7-2-16,-3-3 0 0,-5-1-137 15,0 4-28-15,0 0-6 0,-8 0-1 0</inkml:trace>
  <inkml:trace contextRef="#ctx0" brushRef="#br0" timeOffset="112109.44">19950 13851 2037 0,'0'0'90'0,"0"0"19"0,8 0-87 0,-3 5-22 0,3-5 0 0,0-5 0 0,5 5 37 0,0 0 3 16,3-2 1-16,0-3 0 0,0-2 5 0,0 5 1 0,0 2 0 0,-1-7 0 15,4 7-27-15,-3-3-4 0,0-1-2 0,0 4 0 16,-1 4-14-16,1-1 8 16,0-3-8-16,3 7 0 0,-3-5 0 0,2 5 0 15,-2 0 0-15,0 0 0 0,-3-4 8 0,0 4-8 0,-2-3 0 0,2-1 9 16,-2 1-20-16,-1-1-4 16,1-1-1-16,-1-2 0 15,-2-2-56-15,0-5-12 0,0 7-3 0,-2-7-562 0,1 0-113 0</inkml:trace>
  <inkml:trace contextRef="#ctx0" brushRef="#br0" timeOffset="115833.13">19000 13513 2948 0,'2'28'65'0,"-2"-16"14"16,0 6 2-16,-2 1 1 0,-4-2-66 0,1-1-16 0,-3-2 0 0,3-4 0 0,-3 4 12 0,0-7 0 0,0-5-1 0,-2 5 0 15,-1-2-11 1,0-3 0-16,1-2 0 0,-6 0 0 0,-3-2-14 0,1-3 5 0,-6 3 1 0,0-3 0 31,-2-4-23-31,-3 2-4 0,0 0-1 0,-1-3 0 0,1 3 16 0,0 0 4 16,0 2 0-16,-3 1 0 0,-5-3 16 0,-2 0 0 0,-4 2 0 0,-2 0 0 16,-2-2 0-16,-1 7 9 15,6-2-1-15,-3-3 0 0,0 3 5 0,-3-1 1 16,-2-1 0-16,-3-3 0 0,-3 4-6 0,4-4-8 0,4-2 11 0,-2-1-11 15,-1-1 0-15,-2-6 0 0,-5 3-12 0,0-2 3 16,-3-1 9-16,3 1 0 0,-3-1 0 0,0 1 0 16,0-5 0-16,-2 4 0 0,-3 1 0 0,8 1 0 15,2-1 0-15,0 0 0 0,-4-1 0 0,-4 1 0 16,1-6 24-16,2-1 6 0,-3-1 2 0,3 3 0 0,-5-2-32 0,3-5 0 16,-6 2 0-16,3-5 0 0,0 1 0 0,-1-1 0 15,1-2 0-15,0 2 0 0,-3 3 9 0,1-7-9 16,4 2 8-16,3 0-8 15,3-7 8-15,0 0-8 0,0 0 8 0,-1 0-8 16,1-5 0-16,3 5-14 0,2-7 2 0,0 5 0 0,3-10 12 0,-3 3 0 16,0-5 0-16,-3 5 10 0,3-3-10 15,3 0-9-15,2-2 9 0,3-3-13 0,3-4 13 0,-3 5 8 0,0-8 0 16,3 3-8-16,-1-2 0 16,1-1 0-16,-3-6 0 0,8-1 0 15,0-2 0-15,3 3 0 0,-1-3 0 0,-2-5 0 16,-3-2 0-16,1-4 0 0,-1 4 0 0,0-7 0 15,1 0 0-15,-4 0 0 0,6 4 0 0,0-4 0 0,0-7 0 0,-2 0 13 0,-4 5-1 16,1-10 0-16,-3 2-12 0,3 1 9 0,2-5-9 16,0-3 8-16,1-1-8 0,2-4 12 0,-1 1-12 15,-1 0 12-15,-1-14-12 0,-2 2 0 0,-1-5 0 0,1 5 8 16,5-7-8-16,0 0 0 0,0-7 0 0,3 7-11 16,-1 0 11-16,3 2-8 0,1 3 8 0,2-2-8 15,-6-1 8-15,1 5-10 0,-1-2 10 0,1-1-10 16,0 1 10-16,-3-3 0 0,2 1 0 0,1-3 0 15,2 7 0-15,3-5-13 0,0-2 5 16,2 0 8-16,-4 7 0 0,-1-4 8 0,3 4 2 0,0-3 0 0,0-6-10 16,-1 9 0-16,-1 2 0 0,4-1 0 0,-2-1 0 0,5 2 8 15,0 7-8-15,1 1 8 16,2-1-8-16,-1 8 12 0,-1-3-12 0,1 5 12 16,1 0-4-16,-3 2 0 0,1 0 0 0,-4 5 0 0,1 5-8 15,2 4 12-15,3 3-12 0,-3-3 12 16,0 5-12-16,0 0 0 0,3 0 0 0,0 3 0 0,0-1 0 0,2 3 0 15,1-3 0-15,2 8-11 0,-3 6-1 0,1 3 0 16,2-3 0-16,-3 6 0 0,1-3 12 0,-3 6 0 16,2 6 0-16,-2 0-8 0,-3 4 8 0,6 3 0 15,-3-3 0-15,-1 5 0 0,1 0 0 0,0 7 0 16,0-5 0-16,2 13 0 0,1-8 0 0,-1 4 0 16,3 4 0-16,1-4 0 0,1 10 0 0,-2-4 0 15,3 7 0-15,-3-1 0 0,-2-4 0 0,2 11 0 0,-3-4 0 0,1 12 0 16,-3-7 0-16,0 4 0 0,-1 3 0 0,4 2 0 15,-3 2 0-15,2 7 0 0,-2-2 0 0,0 3 8 16,2 4-8-16,1 0 0 0,-1 5 8 16,1 4-8-16,-1 6 0 0,3-4 0 0,0 4 0 15,1 4 0-15,1-8 0 0,-1 8 8 0,1-2-8 0,-2 0 0 16,3-1 0-16,0-4 0 0,-3 2 0 0,3-2 0 16,-3-2 0-16,0-1 0 0,3 1 0 0,0-6 0 15,-1-3 0-15,4 1 0 16,2-2 10-16,0-4-10 0,3-3 0 0,2-5 0 0,3-2 0 0,0 0 0 15,0-5-9-15,5-7-2 0,1 1 0 0,4-8 0 16,3 0-2-16,1-4-1 0,-1-8 0 0,5 5 0 16,-2-7-27-1,3 3-6-15,-1-10-1 0,1 4 0 0,2-4 28 0,3 5 6 0,-3-3 1 16,3 6 0-16,5-6 13 0,-3 7 0 0,3-2 0 0,1 8 10 0,-1 1 0 16,2 0 0-16,-1-4 0 0,-1 12 0 0,-3-1 30 0,1 1 5 15,-1 6 2-15,-2-4 0 0,2 12-23 0,1-5-5 16,7 2-1-16,1 5 0 0,-1 0-3 0,0 0-1 15,-2 0 0-15,2 5 0 0,-2 2-14 0,3-5 0 16,-4 8 0-16,1-6 0 0,0-1 0 0,2 4 0 16,1 0 0-16,-1 0 0 0,0-7-12 0,3 2 12 15,1 5-12-15,-1-4 12 16,-6 4-117-16,1-2-17 0,-5 2-3 16,-4-3-1072-16</inkml:trace>
  <inkml:trace contextRef="#ctx0" brushRef="#br0" timeOffset="119242.23">11105 740 2016 0,'-8'-7'89'0,"8"7"19"0,0-3-87 0,2-6-21 15,1 2 0-15,8 0 0 0,-1-7 92 0,3 7 15 16,3-3 2-16,3 1 1 0,-1-5-75 0,3 4-15 0,3-4-4 0,3 5 0 16,2-5-4-16,0 4-2 0,0 1 0 0,3 2 0 15,-1 7-10-15,-1 0-12 0,1 0 2 16,-4 2 1-16,-3 3 9 0,-1 4 0 0,-1-2 0 15,-7 5 0-15,4 0 0 0,-6 4 0 16,0 1 0-16,-5 6 0 0,0-4 0 16,-5 2 0-16,-3 10 0 0,-3-5 0 0,-2 7 0 0,-6-3 0 0,-2 8 0 0,-5-8 8 15,-9 3-8-15,1 0 0 0,-3 5 8 0,-6 2-8 16,-2-3 8-16,3-1-8 16,-1 1 10-16,1-1-10 0,5-6 0 0,2 1 8 0,1-1-8 0,5-11 0 0,0 2 0 15,5-4 0-15,0-3 0 0,0-2-10 16,5-1 10-16,1-4 0 0,2 3 0 0,5-8 8 15,-2 3 13-15,5-3 3 0,0 5 1 0,3 0 0 16,2 0 15-16,3-2 4 0,0 7 0 0,0-10 0 16,2 12-14-16,4-7-2 0,1 0-1 0,1 3 0 0,3-8-16 15,2 5-3-15,3 0-8 0,0 0 12 0,5-7 5 16,0 0 1-16,-3-7 0 0,6 0 0 16,-3 0-31-16,0 5-7 15,0-12 0-15,-2 4-1 0,-1-4-77 0,-2-2-15 0,-3 2-3 0,-2-5-1044 0</inkml:trace>
  <inkml:trace contextRef="#ctx0" brushRef="#br0" timeOffset="120794.53">12076 98 1742 0,'0'0'38'0,"-3"-7"8"0,-2 7 2 0,2 0 1 0,0-3-39 0,-2-2-10 0,5 3 0 0,-5 2 0 0,2 0 24 0,0 0 4 15,-2-5 0-15,0 3 0 0,0 2-9 0,2 0-2 16,-5 2 0-16,3 3 0 0,-3-5 9 16,3 2 2-16,-3 6 0 0,0-1 0 15,0 0 8-15,0 4 3 0,-3-4 0 0,1 10 0 0,-1-3-17 0,-5 10-3 16,3-3-1-16,0 5 0 0,-1-1 2 0,1 4 1 16,-3 4 0-16,3-3 0 15,3 5-6-15,-1 1-2 0,0-1 0 0,6-4 0 16,0-8-3-16,5 8-1 0,-3-8 0 0,3-6 0 0,3-1-9 15,-1 5 0-15,6-4 0 0,-2-8 0 0,-1 1 0 16,3 4 0-16,0-7 0 0,2-5 0 0,1-2 0 0,2 5 0 16,0-3 0-16,1-4 0 0,2-3-10 0,-1 3 10 15,-1-5 0-15,2 0-9 0,-1 0 9 0,-1-1 0 0,-4-1 0 16,3 7-8-16,-2-10 8 0,0 3 0 16,-1-1-9-16,1 3 9 0,-3-2 0 0,0 2-11 15,0-3 11-15,-3 3-8 0,0-2 8 0,0 2-12 0,-2 0 12 16,-3 2-12-16,3-4 12 0,-1 6-10 0,-2 3 10 0,0 0-10 15,0-7 0-15,0 7 0 0,0 0 0 16,0 0 0-16,0-7-1 0,0 7 0 0,0 0 0 0,0 0 0 16,0 0 1-16,0 0 0 0,0 0 0 0,0 0 0 15,0 0-10-15,0 0-3 0,0 0 0 0,0 0 0 16,0 0 12-16,0 0 3 0,3 0 0 0,-3 0 0 16,5-2 8-16,-5 2-10 15,0 0 10-15,3-5-10 0,2 5 10 0,-5 0 0 0,3-2 0 0,2-3 0 0,-2 3 0 16,2 2 8-16,0-7-8 0,-2 7 0 15,2-3 0-15,1-1 8 0,-1 4-8 0,0-3 0 16,1-4 0-16,-1 0 0 0,0 5 0 0,0-5 0 16,1 2 0-16,2 0 0 0,-3 1 0 0,3 4 0 0,-3-8 0 0,3-1 11 15,0 2-1-15,-3 5 0 0,-2 2-10 16,2-7 0-16,1 0 9 0,-4 4-9 0,1-2 0 0,0 3 0 16,2-3 0-16,-3-4 0 0,-2 9 0 0,0 0 0 15,0-2 0-15,-2-5 0 0,2 7 0 0,-3-5 0 16,3 5 0-16,0 0 8 0,0 0-8 0,0 0 0 15,0 0 0-15,0 0 8 0,0 0-8 0,0 0 0 16,0 0 0-16,0 0 0 0,0 0 0 0,0 0 0 16,0 0 0-16,0 0 0 0,0 0 0 0,-2 5 0 0,2 2 0 15,0-7 0-15,0 0 0 0,0 0 0 16,0 2 0-16,0-2 0 0,-3 9 0 0,3-9 0 16,0 0 0-16,0 0 0 0,0 0 0 0,0 0 0 15,0 0 0-15,0 0 0 0,0 0 0 0,0 0 0 16,0 0 0-16,0 0 0 0,-5-4 0 0,2-1 0 0,-2 5 0 0,2-2 0 15,-2-3 0-15,-1 3 0 0,1-3 0 0,0 5 8 16,0-9-8-16,2 9 8 0,-2-3-8 0,-3-2 8 16,2 3-8-16,1-5 0 0,-3 7-8 0,0-2 8 15,0-3-8-15,-2 5 8 0,-1 0-8 0,1 0 8 16,-1 0-12-16,0 5 2 0,1-3 1 0,-1-2 0 16,1 9 9-16,2-4 0 0,2-2 0 0,-2 6-8 15,3-4 8-15,2 2 0 0,-2 4 0 0,3-6 0 16,-1 5 0-16,3-3-8 0,-3 2 8 0,6-2 0 15,0 7 0-15,-1-7-8 0,3 3 8 0,-2-3 0 0,5-5 0 16,0 5 0-16,0 0 0 0,0-7-8 0,2 0 8 0,4 0 0 16,-1-7 0-16,0 0 0 0,3 7 0 15,0-7 0-15,0 0 0 0,0-2 8 0,-3 1-8 16,0-1 8-16,-2 0-8 0,2 2 8 0,0 0-8 0,0-3 0 16,-2 5 0-16,-3-4 0 0,2 2 0 15,-4 0 0-15,-1 2 0 0,-2 1 0 16,-3 4 0-16,0 0 8 0,0 0-8 0,0 0 8 0,0 0-8 0,0 0 0 15,0 0 8-15,0 0-8 0,-6 0 0 0,4 9 8 16,-4-4-8-16,-1-3 0 0,1 5 0 0,-2 2 0 16,3-4 0-16,-3-3 0 0,3 13 0 0,0-8 9 15,2 0-9-15,0 2 0 0,-2-2 13 0,2 0-4 16,1 3-1-16,-1-3 0 0,-2 2-8 0,5-2 0 16,-3 3 0-16,3-3 0 0,0 0 0 0,0 0-9 15,0 2 9-15,0-2 0 0,0 5 0 0,3-7 0 0,-3 4 0 0,0 5 0 16,0-7 0-16,0 5 0 0,0-5 0 0,0 7 0 15,0-4 0-15,0 4 0 0,-3-5 0 0,3 5 0 16,-5-4 0-16,2-1 0 0,-2-2-8 0,0 0 8 16,2 7 0-16,-5-7 0 0,0 3 11 15,0-3-11-15,-3 2 0 0,4-2 0 0,-4 0 0 16,0 3 0-16,1-3 0 0,-1-5 0 0,1 5 0 0,2 0 0 16,-3-4 0-16,3 1 0 0,-2-1 0 0,2-3 0 15,-3 0 0-15,0 0 0 0,4 0 0 0,-4 0 0 16,3-3 0-16,0-1 0 0,3-6 0 0,0 8 0 15,-1-5 0-15,1 0 0 0,5-3 0 0,-3 3 0 16,1-2 0-16,4 2 0 0,-2 0 0 0,3 2 0 16,-3-4 0-16,3 2 0 0,-1-3 0 0,4 8-9 15,-4-5 9-15,1 2 0 0,2 3 0 0,0-5 0 0,1 0 0 0,-1 4 0 16,0 3 0-16,3-7 0 0,-3 0 0 0,3 5-8 16,0-3 8-16,3 3 0 0,-3-3 0 15,2-4 0-15,1 6 0 0,0-1 0 0,-1 1 0 16,3-4 0-16,-2 0 0 0,5 5 0 0,-3-3 0 15,0 3 0-15,1-5 0 0,-1 7 0 0,0 0-10 0,3 0 10 16,-3-3-12-16,0 3-607 16,1 3-121-16</inkml:trace>
  <inkml:trace contextRef="#ctx0" brushRef="#br0" timeOffset="121477.7">12401 399 2080 0,'0'0'46'0,"3"-7"10"0,-1 7 1 0,-2-3 1 0,3-2-46 0,0 5-12 0,2-2 0 0,-2 2 0 16,-3 0 60-16,0 0 11 0,0 0 1 0,0 0 1 0,7 0-26 0,-1 7-6 16,-1 3-1-16,0-3 0 0,-2 2-32 0,2 5-8 15,-5-2 0-15,0 0 0 0,3-3 0 0,-6 1 0 0,3 4 0 0,-2-5 0 16,-1 5 0-16,3-4 0 15,-3-1 0-15,1-2 0 16,2-7-34-16,0 0-9 0,0 0-1 0,0 0-1 16,0 0 14-16,0 0 3 0,2-7 1 0,1-2 0 0,2 1 8 0,-2-1 2 15,0-5 0-15,5-2 0 0,-3 4 17 0,0-2 0 0,3-3 0 16,-3-4 0-16,3 5 21 0,-2 1 2 0,2 4 0 0,-1-6 0 16,1 10 13-16,0 0 4 0,0 0 0 0,0 0 0 15,-3 5-8-15,1 2-2 0,-1 0 0 16,0 0 0-16,-2 0-6 0,2 2 0 0,-2 5-1 0,0 2 0 15,-1-1-23-15,1 6 9 0,-3-5-9 0,0 5 0 16,3 3 0-16,-3-1 0 0,2 1 0 0,-2-1 0 16,-2-2 0-16,4 3 16 0,-2-3-3 0,3 2-1 15,-3-6-12-15,0 6 0 0,2-4 0 0,4-3 0 16,-4 1-13-16,1 4-6 0,0-7-1 0,-1 2 0 16,1-2-173-16,2-4-35 0</inkml:trace>
  <inkml:trace contextRef="#ctx0" brushRef="#br0" timeOffset="122060.98">10766 1821 1422 0,'0'0'63'0,"0"0"13"0,0-4-61 15,3 1-15-15,-1-6 0 0,1 4 0 0,2-2 92 0,-2 0 16 0,2-2 4 0,3 6 0 0,0-4-46 0,0 0-9 16,0 0-1-16,2 5-1 0,1-5-16 0,0 0-3 16,2 0-1-16,0 4 0 15,0-1-7-15,3 4 0 0,0-5-1 0,5 0 0 16,-2 5-8-16,5 0-2 0,2-2 0 0,3 2 0 0,3 0 27 0,2 0 4 15,-2-5 2-15,5 3 0 16,0 2-34-16,3-7-6 0,5 0-2 0,2 4 0 16,1 3-8-16,2-7 8 0,3 0-8 0,-3 5 8 0,1-5 1 0,-1 0 0 15,3 0 0-15,2 0 0 0,4 0 2 0,-6-3 0 16,-3 8 0-16,0-10 0 0,0 7 23 0,1-2 5 16,-1 0 1-16,3 0 0 0,2-2-13 0,-2-1-3 15,-5-1 0-15,-3 4 0 0,-3-5 7 0,1 0 1 16,2 3 0-16,-3 2 0 0,0-3-20 15,-2 1-3-15,-3-1-1 0,-3 3 0 0,-5 0-8 0,-2 3 0 0,-3-6 0 0,-3 8 0 16,-5 2 0-16,0-7-11 16,-6 0 3-16,1 7 0 15,-6 0-152-15,-5 0-31 0</inkml:trace>
  <inkml:trace contextRef="#ctx0" brushRef="#br0" timeOffset="123217.81">20545 12167 2718 0,'-5'14'120'0,"5"-7"25"16,-6 3-116-16,6 4-29 0,-2 0 0 0,2-2 0 0,2 4 32 0,1 5 0 15,2-2 0-15,3 5 0 0,-3-1 0 0,3 6 0 16,3-4 0-16,0-1 0 0,2 6-32 0,-3-4 0 15,6 10 0-15,3-3 0 0,5 2 0 0,-3 2 0 0,3-4 0 0,2-2 0 32,-2 2-22-32,2-3-7 0,1-1-2 0,2-1 0 0,-5-5 31 0,-3 1 0 0,0-1 0 15,0-6 0 1,-2-1-32-16,2 3 0 0,0-7 0 0,-2 0 0 16,2-8-128-16,0 3-25 0,0-7-6 0,-5 0-1 0</inkml:trace>
  <inkml:trace contextRef="#ctx0" brushRef="#br0" timeOffset="123680.75">20936 12466 979 0,'0'0'43'0,"0"0"9"0,0 0-41 0,0 0-11 16,0 0 0-16,0 0 0 0,0 0 214 0,0-7 41 16,3 7 8-16,-3-7 1 0,5 4-141 0,-2-1-29 15,0 1-6-15,2 3 0 0,3-7-6 0,-3 7-1 16,1 0 0-16,1-2 0 16,1 4-15-16,0 3-3 0,3-3-1 0,0 1 0 0,-1 4-25 0,1 0-5 15,-1 0 0-15,1 2-1 0,-1-2-19 0,1 3-4 16,0 4-8-16,-3-5 12 0,-3 3-12 0,0 0 0 0,0 2-12 15,-2 2 12 17,-3-1-28-32,-3 1 2 0,1 0 0 0,-1 1 0 0,-2-1 10 0,0 1 1 0,-3 2 1 0,2-3 0 0,1-4 14 0,-3 4-11 0,3-2 11 0,-1 1-10 15,-1-1 10-15,4-5-8 16,3 1 8-16,-3-1-8 0,1-2 8 0,2-7-13 0,2 7 5 0,4-5 8 16,1 3-14-16,4-3 5 0,0-2 1 0,5 0 0 15,-1 0 8-15,1-2 0 16,-2-3-9-16,1-4 9 0,4 2-18 0,2 0 1 0,-2-3 0 0,-1-1 0 31,3-3-40-31,-2-1-8 0,-1-1-2 0,-2-5 0 16,-3 2-193-16,3-2-40 0,5-19-7 0,-5 7-1 0</inkml:trace>
  <inkml:trace contextRef="#ctx0" brushRef="#br0" timeOffset="124103.03">21058 12052 2826 0,'0'0'62'0,"0"0"13"0,0 0 2 0,0 0 3 0,8 2-64 0,0 1-16 0,3-3 0 0,2 0 0 16,3 0 11-16,0 0-1 0,-6-3 0 0,3 1 0 0,1-3-10 0,2 5-11 15,-6-7 3-15,3 7 0 0,-2-2-5 0,0 2-1 16,-1 0 0-16,-5 0 0 0,-5 0-3 0,0 0-1 15,0 0 0-15,6 2 0 16,-1 5-11-16,-5 0-3 0,0 3 0 0,0-3 0 0,-5 2 32 0,-1-2 0 16,1 5 0-16,0-3 0 0,0 1 20 0,2-1 9 15,-5-2 3-15,5 3 0 0,1-6-32 16,-1-1 0-16,0 4 0 16,3-7 0-16,0 0 0 0,0 7 0 0,0-7 0 0,0 0 0 0,0 0 12 0,3 2-4 0,-3-2-8 0,3 7 12 15,5-7-12-15,-3 5 11 0,0-3-11 0,3 3 10 16,0-3-10-16,0 1 12 0,-3-3-12 0,1 4 12 15,2-1-12-15,-1 4 12 0,-1-5-12 16,-1 5 12-16,0 0-12 0,1 3 0 0,-4-3 0 0,1 5 0 16,-3-8 0-16,0 8 0 0,-3-3 0 0,1 1 0 15,-1 4 0-15,-5 0 0 0,0-2 0 0,0 2 0 16,-2 0-17-16,-4-2-6 0,1 4-1 0,-3-4 0 16,3 0-99-16,-3 0-20 15,0-3-4-15,-5 0-913 0</inkml:trace>
  <inkml:trace contextRef="#ctx0" brushRef="#br0" timeOffset="124660.36">20434 10561 748 0,'-6'-5'67'16,"-1"1"-54"-16,-1-4-13 0,0 6 0 15,0-3 220-15,0 1 40 0,0-1 9 0,3 3 2 0,-1-3-117 0,1 5-23 16,5 0-5-16,0 0-1 0,0 0-22 0,0 0-5 16,0 0-1-16,0 0 0 0,8 5-28 0,3-3-5 15,2 5-2-15,0 2 0 16,3-1-31-16,2 8-7 0,6-2 0 0,-3 5-1 16,3 2-7-16,0 3 0 0,2 1-1 0,1 6 0 0,2-3 1 0,3 1 1 15,-3 1 0-15,3-2 0 16,-3-2-39-16,-3 0-8 0,-2-2-2 15,-3 4 0-15,0-2-24 0,-5-3-6 0,-3 1-1 0,-2-1 0 16,0-4-71-16,-6-5-14 0,0 3-4 0,-2-1-852 0</inkml:trace>
  <inkml:trace contextRef="#ctx0" brushRef="#br0" timeOffset="125059.35">20280 10100 2660 0,'0'0'118'0,"0"0"24"0,6-2-114 0,4-3-28 0,1 5 0 0,2 0 0 15,3-7 34-15,2 7 1 0,6-2 0 0,0-6 0 16,2 8-24-16,1-7-11 0,-3 7 10 0,0-2-10 0,-3-3-13 0,-3 5-9 15,1-2-2-15,-3 0 0 16,-3 2-23-16,0 0-5 0,-2 0 0 0,-1 2-1 16,-4 0 37-16,-1-2 7 0,3 7 9 0,-6 0-13 0,1 1 13 15,-3 1 0-15,-5 0 0 0,2-2 0 16,-2 5 0-16,2-2 0 0,-2-1 9 0,0 0-9 0,-1 3 13 16,4-2-3-16,-4-3-1 0,4 0 0 0,2-3-1 15,-3 1-8-15,0 2 12 0,3-5-4 0,0-2-8 0,0 0 0 16,3 8 0-16,2-1 0 0,1-5 8 0,2 5-8 15,2-2 12-15,1-1-4 0,-1-4 18 0,4 5 3 16,1-5 1-16,1-5 0 16,6 3-56-16,-4-5-11 0,1 0-3 0,-1 0 0 15,3-3-185-15,-2-4-38 0</inkml:trace>
  <inkml:trace contextRef="#ctx0" brushRef="#br0" timeOffset="125366.47">20854 9761 3078 0,'0'0'136'15,"0"0"28"-15,6-2-131 0,-1-3-33 0,3 3 0 0,0-5 0 0,3 7 31 0,-1-7-1 0,3 0 0 0,1 4 0 16,4-4-22-16,1 0-8 0,-1-2 0 0,3 2 9 16,0 0-37-16,1 4-7 0,-1-4-1 0,0 7-1 15,-8-2-22-15,3-3-4 0,-3 5-1 0,-2 5 0 16,-6-3 0-16,0 5 0 0,-5-4 0 0,0 9 0 15,-5-3 50-15,3 0 14 0,-6 5 0 0,2-4 0 0,-2 4 25 0,3-5 13 16,-3 1 2-16,5 4 1 16,-2-5 19-16,3 3 4 0,2-3 1 0,2 1 0 15,3-3-40-15,3 2-8 0,6-2-1 16,-1-2-1-16,5 0-5 0,4-5-1 0,4 0 0 0,0-3 0 0,4-4-26 0,1 0-6 16,1 0-1-16,2-9-869 15,4 4-175-15</inkml:trace>
  <inkml:trace contextRef="#ctx0" brushRef="#br0" timeOffset="127854.09">13129 556 2530 0,'0'0'56'0,"0"0"11"0,2-5 2 0,4-4 3 0,2 7-58 0,2-5-14 0,1 2 0 0,2-4 0 0,3 6 26 0,0-2 2 0,0 3 1 16,2-5 0-16,3 5-9 0,3-3-1 16,0 3-1-16,2-3 0 0,3 3-18 0,1-5 0 15,1 4 0-15,1-1 0 0,-3 4-14 0,3-3-6 0,-6-2-2 0,-2 3 0 32,0-5-102-32,-3 7-21 0,-2-2-4 0,-3-3-538 0,-1 3-107 0</inkml:trace>
  <inkml:trace contextRef="#ctx0" brushRef="#br0" timeOffset="128071.91">13451 587 2523 0,'-18'9'112'0,"10"-2"23"16,-3-4-108-16,1 11-27 0,2-7 0 0,3 2 0 0,-1 5 55 0,1 3 5 15,2-1 2-15,1-2 0 0,-1 5-46 0,3 2-16 16,-3 5 9-16,1 5-9 15,-1-5 0-15,0 4 0 0,1 3 0 0,-3-2 0 16,5 6 0-16,-6-6-17 0,4 2 4 0,-1-7 1 31,-2 7-42-31,2-5-8 0,3-2-2 0,0-3 0 0,3 1-180 0,-1 2-36 0,1-12-7 16</inkml:trace>
  <inkml:trace contextRef="#ctx0" brushRef="#br0" timeOffset="128318.02">13904 486 1785 0,'3'-26'159'0,"-3"14"-127"0,0-4-32 0,2 6 0 15,1-4 87-15,-3 5 11 0,2-6 2 0,-2 13 1 16,0-12-32-16,-2 14-6 0,-1-2-2 0,-2 2 0 16,0 2-41-16,-6 7-8 0,0 3-1 0,-2 7-1 15,3 2-10-15,-4 5 0 0,4 5 0 0,-1 2 8 16,1 7-8-16,2 0 0 0,2 4 0 0,1 6 0 15,2-3 8-15,3 7-8 16,3-5 0-16,2-4 8 0,3-3-8 0,0-4 10 16,3-5-10-16,-1 0 10 0,6-3-10 0,3-6-11 15,-1-1 3-15,4-6 0 0,-1-1-104 0,2-9-21 16,1-2-4-16</inkml:trace>
  <inkml:trace contextRef="#ctx0" brushRef="#br0" timeOffset="128853.95">14219 556 1094 0,'0'0'97'0,"0"0"-77"16,0 0-20-16,0 0 0 0,0 0 279 0,0 0 52 15,0 0 10 1,5 7 3-16,0 3-230 0,1-1-46 0,-4 5-8 0,4-4-3 0,-1 11-28 0,0-5-5 15,-2 3-2-15,2 2 0 0,-2 3-22 0,-1-1 0 0,4 1 0 0,-6-5-12 16,0 4 12-16,-6 1 0 0,4-3 0 0,-1-5 0 31,0-2-35-31,1-2-1 0,-1-5-1 0,-2 3 0 16,5-10-3-16,0 0 0 0,0 0 0 0,0 0 0 0,0 0 20 0,0-5 3 16,0-7 1-16,0 5 0 0,2-5 16 0,1-4 8 0,0 2-8 0,-1-3 12 15,4 1-12-15,-1-5 0 0,0-3 0 0,3 8 0 16,-2-3 0-16,1 5-8 0,-1-7 8 0,4 4 0 15,-2 8 8-15,0-8 4 0,3 3 2 0,-1 5 0 16,1-1-3-16,0 3-1 0,-4 0 0 0,1-2 0 16,0 2-2-16,-2 2 0 0,-6 5 0 0,5-2 0 15,-5 2 3-15,0 0 0 0,0 0 0 0,0 0 0 16,0 0-2-16,0 0 0 0,8 0 0 0,-8 0 0 16,0 0-9-16,0 0 0 0,0 0 0 0,0 0 0 0,8 7 0 15,-8-7 0-15,5 2 0 0,-5 5 0 16,3 0 8-16,-6 0-8 0,3-4 0 0,-5 6 8 0,2-4-8 0,3 2 0 15,-5-5-10-15,2 5 10 0,-2 0-16 0,2-4 4 16,-2 4 0-16,2 0 0 0,-2-7-5 0,2 7-1 16,1-5 0-16,-1-2 0 15,0 5-24-15,1-3-5 0,2-2-1 0,-3 0-947 16</inkml:trace>
  <inkml:trace contextRef="#ctx0" brushRef="#br0" timeOffset="129463.49">14303 335 1670 0,'0'0'148'0,"0"0"-118"0,-2-7-30 0,2 7 0 16,0 0 109-16,0 0 16 0,-3 0 3 0,3 0 1 15,-5 0-64-15,5 0-13 0,-3 0-2 0,3 0-1 16,-5 0-26-16,2 0-6 0,-2 7-1 0,0-5 0 16,-1 6-16-16,1 1 0 15,0 3 0-15,-1-1 0 0,1 4 0 0,0 8 0 0,2 3 0 0,-2-5 0 16,0 10 0-16,5-5 0 0,-3 4 10 0,3 1-10 16,3 4 28-16,-3 0 1 0,2 5 0 0,1 0 0 15,0 0-16-15,-3-7-3 0,0 7-1 0,2-2 0 16,1-5 0-16,0-3 0 0,-1-4 0 0,1-2 0 0,-1-1-9 15,1 1 8-15,0-8-8 0,-1 5 8 0,-2-11-8 16,3 4 0-16,0-12 9 0,-3 5-9 16,2 0 8-16,-2-7-8 0,0 0 8 0,0 0-8 0,0 0 8 0,0-9-8 15,6-3 8-15,-4 0-8 0,1-4 8 16,0-3-8-16,-1 0 8 0,-2-4-8 0,3-1 0 0,0-6 0 16,-1 4-12-16,-2-12 4 0,3 5 8 15,-3-7 0-15,0 3-9 0,0 4 9 0,2-7 0 16,1 2 0-16,-3 3 0 0,3 4 0 0,-1-6 0 0,1 11 0 0,0-5 0 15,-3 8 0-15,2-1 0 0,1 3 0 0,-3 2 0 16,0 5 0-16,3-2 0 0,-3 8 0 16,0 1 0-16,-3 3 0 0,3-1 0 0,-3 3 13 15,3-5-1-15,0 7-1 0,0 0-11 0,0 0 8 0,3 7-8 0,-3 0 8 16,0 2-8-16,0 8 0 0,3-1 0 0,-3 5 0 16,2 3 0-16,1 2 0 0,-3 4 0 0,3-4 0 15,-1 5 0-15,-2-1 0 0,0-4 0 0,0 12 0 16,0-8 0-16,0 3 0 0,0-2 0 0,-2 2 0 15,2-7 0-15,-3 4 0 0,0 1 0 0,1-8 0 16,-4 1-12-16,4-1-8 0,-4-6-2 0,4-8 0 16,-1 8-30-1,-2-3-5-15,2-7-2 0,1 0 0 0,-1 2-17 16,3-9-3-16,-5 3-1 0,5-3-567 0,0 0-113 0</inkml:trace>
  <inkml:trace contextRef="#ctx0" brushRef="#br0" timeOffset="129792.24">14552 312 2127 0,'0'0'94'0,"0"0"20"0,0 0-91 0,8-7-23 16,0 4 0-16,0-2 0 0,2 5 68 0,1 0 10 15,0 0 2-15,-1 5 0 0,3-2-49 0,-2 4-10 16,0 0-1-16,-1 2-1 0,1 8-8 0,-1 4-2 0,1 2 0 0,-3 3 0 16,2 5-9-16,-2 2 0 0,-2 4 0 0,-1-2 0 15,-2 3 0-15,-1 2 0 0,-2 0 0 16,-2 7 0-16,-1 0 0 0,-2 0 0 0,-1-7 0 0,-2 0 0 16,-5 0 0-16,-5 0 0 0,-1-2 0 0,-2-5 0 15,-5 7 0-15,-1-3 0 0,3-4 0 0,-2 5 0 16,2-8-10-16,-5 3-4 0,0-9-1 0,0-1 0 31,-3-4-159-31,3 5-32 0</inkml:trace>
  <inkml:trace contextRef="#ctx0" brushRef="#br0" timeOffset="130121.65">15076 721 2714 0,'0'0'60'0,"0"0"12"0,0 0 2 0,0 0 2 0,8 2-60 16,0-2-16-16,5 0 0 0,3-2 0 0,5 2 28 0,3 0 2 0,0 2 1 16,2-2 0-16,6 3-19 0,0-3-4 15,2 0-8-15,3 0 12 0,0 0-12 0,0-3 0 16,0-4 0-16,-2 7 0 16,-1-2-96-16,-2-5-20 0,-3 2-3 0,-3-4-1 15,1 6-112-15,-6-4-24 0</inkml:trace>
  <inkml:trace contextRef="#ctx0" brushRef="#br0" timeOffset="130315.5">15497 469 2480 0,'0'0'55'0,"-6"3"11"0,4 4 2 0,-4 2 1 0,4-2-55 16,2 7-14-1,-3-4 0-15,3 11 0 0,0-2 20 0,0 4 2 0,0 10 0 0,0-2 0 16,-5-1-22-16,5 10 8 0,-3 5-8 0,1-3 0 0,-4 3 0 0,4-3 9 16,2-4-9-16,-3-3-759 15,3 0-156-15</inkml:trace>
  <inkml:trace contextRef="#ctx0" brushRef="#br0" timeOffset="132901.79">16301 218 1497 0,'0'0'133'0,"0"0"-106"15,-8 0-27-15,8 0 0 0,0 0 72 0,0 0 10 16,-8 7 2-16,8-7 0 0,0 0-42 0,-3 7-8 16,-2-5-2-16,0 5 0 0,0 2-14 0,-1-2-3 0,1 8-1 0,0-6 0 15,-1 5 2-15,1 3 1 16,5-3 0-16,-5 2 0 0,0 1-26 0,-3 1-6 15,5 4-1-15,-2-6 0 0,-3 10 16 0,2-7 0 16,-1 7 0-16,1-10 10 0,1 10-10 0,0-5 8 0,-1-4-8 0,4-1 8 16,-1 8-8-16,3-3 0 15,0-5 0-15,3 1 0 0,2-3 0 0,0 2 0 16,3-4 0-16,3 0 0 0,2-5 0 0,0 2 0 16,3-6 11-16,3 1-11 0,-3-8 16 0,2 4-4 15,6-3 0-15,-3-6 0 0,-2 2-12 0,2-5 0 16,3 0 0-16,-6-2 0 0,1 5 0 0,-4-8 8 0,1 3-8 0,0 0 9 15,-3 2-9-15,-2 1 10 0,0-6-10 0,-3 8 10 16,2-1-1-16,-5-2 0 0,-5 3 0 16,3 0 0-16,-3-1 8 15,-3 3 2-15,-2 0 0 0,0-2 0 0,-3 4 0 0,0 3 0 16,0-3 0-16,-3 3 0 0,3 2 1 0,1 2 0 0,-4 3 0 0,3-5 0 0,0 2-12 0,3 3-8 16,0-3 9-16,-1 5-9 15,1 0 0-15,0 0 0 0,5 3 0 0,0-3 0 16,0 0 0-16,2 2 0 0,1-2 0 0,0 3 0 0,-1-1 0 15,4 5 9-15,-1 0-9 0,3 5 8 0,-3-2-8 0,3 6 0 16,-3 1 9-16,3 4-9 0,0 5 0 0,0 2 8 16,-3-4-8-16,-2 6 0 0,5-6 0 0,-5-1 0 15,-1 3 0-15,1-9 0 0,-3 2 0 0,-3-3 0 16,1 3 0-16,-4-5 0 0,-2 0-15 0,-2-2 3 16,-1 2 0-16,-2-2 0 0,-3-2 12 0,0 4 0 15,-2-9 0-15,-1-1 0 0,-2-8 0 0,0 6 0 16,2-9 0-16,1 0 0 0,-3-9 9 0,-1 6-9 0,1-1 0 15,3-3 9-15,2-5-1 0,0-9 0 0,0 9 0 0,6-7 0 16,2 3 1-16,2-3 0 0,4-2 0 0,-1-3 0 16,6 8 11-1,2-1 1-15,6-2 1 0,-1 5 0 0,1-7-22 0,5 5-16 0,-1-1 2 16,4 1 1-16,-3 2 21 0,0-3 4 0,8 8 0 0,-3-5 1 16,3 7-13-16,-3-3 11 0,3 1-11 15,-3 2 10-15,0 0-10 0,0-3 0 0,-2 3 0 0,2 0 8 16,-3 5-8-16,1-5-9 0,-6 2 9 0,0 0-13 15,3 1-232 1,-5 4-47-16,-1-10-8 0,-2 3-3 0</inkml:trace>
  <inkml:trace contextRef="#ctx0" brushRef="#br0" timeOffset="133718.21">16738 511 806 0,'0'0'36'0,"0"0"7"0,0 0-35 0,0 0-8 15,0 0 0-15,0 0 0 0,0 0 297 0,0 0 58 16,5-2 11-16,-5 2 2 0,0 0-250 0,8 0-50 16,-3 2-11-16,0 3-1 0,1 7-30 0,-4 0-6 15,-2-3 0-15,0 8-1 0,3-1-19 0,-6 5 8 16,-2 3-8-16,0-1 0 0,-1 3 8 0,1 0-8 16,-3-7 0-16,3 0 0 0,2 2 0 0,-2-2-16 15,2-5 4-15,-2-5 0 0,0-2 12 0,-1 0 0 16,6-7 0-16,0 0-9 0,0 0 9 0,0 0-10 15,3-7 10-15,0-2-10 0,-1-3 10 0,4-7 0 16,-1 3-9-16,0-5 9 0,3 4 0 0,-3-6 0 0,1 6 0 0,2-6 0 16,0 6 0-16,0-4 0 15,-6 2 8-15,6 3-8 0,0-5 8 0,-3 11-8 0,1 1 8 0,-1-3-8 16,0 3 15-16,1 6-3 0,-4-4 0 0,4 7 0 16,-6 0 8-16,5 0 0 15,3 0 1-15,-3 7 0 16,0-4-6-16,1 6-2 0,2-4 0 0,-1 4 0 0,-1 0-13 15,2 3 0-15,0 0 8 0,2 0-8 0,-2 4 0 0,3-4 8 0,-3 0-8 0,2 4 0 16,1-6 0-16,-1 4 0 0,-4-5 0 0,4 8 0 16,1-3 0-16,-3-5 0 0,-3 8 0 0,0-3 0 15,1-5-12-15,2-2-8 0,-6 7-1 0,1-2-1 16,0-5-116-16,-1 0-23 16,1-2-5-16</inkml:trace>
  <inkml:trace contextRef="#ctx0" brushRef="#br0" timeOffset="133904.5">17425 599 2952 0,'0'0'131'0,"0"0"26"0,-2 4-125 0,2 3-32 15,2 3 0-15,1-8 0 0,0 3 21 0,2-3-1 16,0 3-1-16,1-1 0 0,2 1-19 0,-3-5 0 0,0 3-8 15,0-3-885 1,3 0-177-16</inkml:trace>
  <inkml:trace contextRef="#ctx0" brushRef="#br0" timeOffset="134380.92">18105 359 518 0,'0'0'23'0,"0"0"5"0,0 0-28 16,0 0 0-16,0 0 0 0,0 0 0 0,0 0 483 0,3 7 91 0,0 0 18 0,-3 4 4 0,2 4-447 0,1-1-89 16,0 2-19-16,-3 1-3 15,2 1-30-15,-2 4-8 0,0-6 0 0,0 1 0 16,0 4 0-16,0-5 0 0,0 1 0 0,0-3 0 15,-2 2-24-15,2-4 1 0,-3-7 0 0,0 4 0 16,3-4-24-16,0-5-5 0,0 0 0 0,0 0-1 0,0 0 40 16,0 0 13-16,0 0 0 0,0-5-10 0,0-2 10 0,0 0 0 15,3-5 0-15,0-2 0 0,-1 5 0 0,4-8 0 16,-4-4-9-16,4 7 9 16,-1-12 0-16,3 3 0 0,0-1 0 0,0 1 0 15,0 4 0-15,2-2 0 0,3 6 10 0,1-3-10 0,-4 4 22 0,6 6-2 16,-5-1-1-16,5 2 0 0,-3 5 13 0,0-3 4 15,0 3 0-15,3 2 0 0,-3 7-20 0,3-5-3 0,0 5-1 0,0 7 0 16,0-2-12-16,0 0 0 16,0 4 8-16,-3 3-8 0,0 4 0 0,3 1 9 15,-5-3-9-15,-1 3 8 0,-2-1-8 0,3 1 0 0,-6-5 0 16,3 4-11-16,-3-2 11 0,0-2 0 0,-2 2 0 0,2-4 0 16,-2-1 0-16,0 1 0 0,-1-1 0 0,1-2 8 31,-3-4-69-31,3 4-14 0,-3-7-2 0,2-5-1080 0</inkml:trace>
  <inkml:trace contextRef="#ctx0" brushRef="#br0" timeOffset="137334.95">11351 1765 1602 0,'-14'2'71'0,"12"1"14"16,-4 1-68-16,1-4-17 0,0 0 0 0,-3 0 0 0,5 3 61 0,-2-3 9 0,0-3 2 0,-1 3 0 16,4 0-32-16,-4-4-7 15,4 1-1-15,-3 1 0 0,-1-3-19 0,4 5-4 16,-4-7-1-16,4 7 0 0,-4-2-8 0,4-3 0 0,-1 3 0 0,0 0 8 16,3 2-8-16,0 0 0 0,0 0 9 0,0 0-9 15,8-5 0-15,0 5 9 0,6-3-9 0,1-1 0 16,1 4 21-16,5-3-2 0,6 3-1 0,-1 0 0 0,1-4-8 15,2 4-2-15,5 0 0 0,1 0 0 16,-4 0-8-16,1 0 12 0,3 0-12 0,-1 0 12 16,0 0-12-16,6 0 0 0,-3 0 9 0,5 0-9 15,3 0 10-15,-2-5-2 0,2 0-8 16,-3 3 12-16,0-5 0 0,1-3-1 0,2-1 0 0,0 1 0 16,8 1 1-16,-6-5 0 0,1 7 0 0,-3 0 0 0,-5-5 0 0,2-2 1 15,-2 7 0-15,2 0 0 0,0-3-1 0,-2 3-1 16,2 5 0-16,-2-8 0 0,0 6-2 15,-3-3 0-15,-3 4 0 0,0-1 0 0,-2 4-9 0,3 0 8 16,-1 0-8-16,0 0 8 0,1 0-8 0,-3 0 0 16,2 0 0-16,-2 0 0 0,-1 4 0 0,-1-4 8 15,-1 0-8-15,0 3 0 16,-3 1 0-16,3-4 0 0,-2 3 0 0,2 4 0 16,3 0 0-16,-1-5 0 0,1-2 0 0,0 5 0 0,2-3 8 0,1 5-8 0,-4-7 0 15,1 7 8-15,0-7-8 0,0 3 0 0,-3-3 0 0,3 7 0 16,-3-7 18-16,-3 7-2 0,1-5 0 15,-1 3 0-15,3-3-16 0,0 8 0 0,3-6 0 0,-6-4 0 16,4 7 10-16,-4-7-2 0,0 3 0 0,1-3 0 16,-3 4-8-16,-3-4 0 0,3-4 0 0,-3 4 0 15,3 0 0-15,2-3 0 0,-5-4 0 0,3 3 0 16,0-6 0-16,2 8 0 0,4-10 0 0,-1 3 0 16,-3 2 0-16,1-3 0 0,-4 1 0 0,1-5 0 15,0 4 0-15,0-4 0 0,2 5 0 0,1-5 8 16,2 2-8-16,-3-2 0 0,1 0 0 0,-1 0 0 15,3-5 0-15,-2 2 0 0,-1-4 8 0,1 5-8 0,-4-3 0 0,4-2 12 16,-6-3-12-16,3 1 12 0,-3-3 4 16,0-5 0-16,0 5 1 0,1-2 0 15,1 2-1-15,-1-2 0 0,1 2 0 0,1 0 0 0,-3-2-4 16,-2 2 0-16,-1-4-1 0,1 4 0 0,-1-2-11 16,-2-5 0-16,0 0 9 0,0 2-9 0,-3 8 0 0,-2-3 0 15,-1-2 0-15,-2 2 0 0,-2 0 0 0,-1-2 0 16,0 4 8-16,1 1-8 0,-4 4 0 15,1-5 0-15,-1 3 0 0,-2-2 8 0,-2 4-8 0,-1-2 9 16,-2-3-9-16,0 1 10 0,-3 4-10 0,0-2 12 0,-5 2-12 16,-1-2 12-16,-2 6-3 0,1-3 0 0,-9 1 0 15,0-4 0-15,0 12-9 0,0-8 10 0,-2 3-10 0,-3 5 10 16,0-1-10-16,2 3 0 16,-2-7 0-16,0 7 8 0,-5 5-8 0,-3-3 0 0,-3 3 0 15,-3-5 0-15,1 7 0 0,0 0-9 16,-1 0 9-16,4 0 0 0,-1 0 0 0,-2 7-8 0,-3-5 8 15,0 3 0-15,-3-5 0 0,3 0 0 16,0 2 0-16,0-2 9 0,0 5-9 0,0-3 0 0,-2-2-10 16,-4 7 10-16,1-7 0 0,-3 0 0 0,6 2 0 0,2 3 10 15,0-5-10-15,2 0 0 0,-2 0 0 0,0 0 0 16,-5 0 0-16,2 0 0 0,1 0 0 0,2 0 0 16,3 0 0-16,-1 0 0 0,3-5 0 15,-2 3 0-15,0 2 0 0,-3 0 0 0,0-7 0 0,3 5 0 16,-3-3 0-16,0 3 0 0,2 2 0 0,1-7 0 15,2 0 0-15,-2 4 0 0,0-2 0 0,-1 3 0 0,-2-3 0 0,0 1 0 16,0-1 0-16,6 3 0 0,2-5 0 0,2 0 0 16,1 4 0-16,-3-4 0 0,-3 2 0 0,0 3 0 15,1-5 0-15,2 0 0 0,-3 5 0 16,3-5 0-16,-3 7 0 0,3-8 0 0,3 1 0 16,-1 7 0-16,-2-2 0 0,0-3 0 0,-2 1 0 0,-4-1 0 15,6 5 0-15,-2 0 0 0,-1 0 0 0,5 0 0 16,1 5 0-16,2-1 0 15,-2-4-8-15,2 5 8 0,-8-5 0 0,3 0 0 0,3 2 0 0,0 3 0 16,-3-3 0-16,2-2 0 0,1 8 0 0,2-1 0 16,3-7 0-16,0 2 0 0,-3 3 0 0,6-3 0 15,-3 5 0-15,-1-7 0 0,-1 7 0 0,2-7 0 16,-1 2 0-16,1 6 0 0,3-8 0 0,-1 7 0 16,4 0 0-16,-1-5 0 0,3 3 0 0,2-1 0 0,1 3-9 0,-1-2 9 15,3 5 0-15,3-8 0 0,-3 5 0 0,3 0 0 16,0 0-9-16,-1 0 9 0,1 3 0 0,3-3-9 15,-1 2 9-15,0 0-8 0,4-2 8 16,-1 1-8-16,0 1 8 0,0-2 0 16,5 7 0-16,-2-4 0 0,5 4 0 0,-3-7-8 0,3 4 8 0,0-4 0 15,0 15 0-15,3-13-10 0,-1 12 10 16,4-4 0-16,-4-1 0 0,4 3-8 0,-4 2 8 0,4-2 0 16,-1 0 0-16,0 0 0 0,0-3 0 0,1 5 0 15,-4 3-8-15,4-8 8 16,-4 8 0-16,1-5 0 0,0 2 0 0,-1 2 0 0,1-6 0 0,-3 6 0 15,0 3 0-15,0-2 0 0,3 4 0 0,-6 0 0 0,3-7 0 16,-3 5 9-16,3-2-9 0,0-1 12 0,-2 1-12 0,2 4 0 16,-3 0-12-16,3 0 12 0,0-2 0 0,-3 7 0 15,3-2 0-15,0 6 0 0,0-6 0 16,-2 4 0-16,2-4 0 0,0 6 0 0,-3-6 0 16,3 2 0-16,0-3 0 0,-3 3 0 0,1-2 0 0,2 2 0 15,0-3 0-15,0-4 0 0,2 12 0 0,1-12 0 16,0 2 0-16,-1-2 0 0,4-3 0 15,2 1 0-15,-1-1 0 0,1 1 0 16,0-8-10-16,3 8 10 0,0-8 0 0,-1 1-9 0,1-1-11 0,-1 1-1 16,4 4-1-16,-4-12 0 15,3 8-6-15,1-3-2 0,-4-5 0 0,1 5 0 16,2-6-16-16,0 1-3 0,0-2-1 0,-2-5-673 0,2 5-134 0</inkml:trace>
  <inkml:trace contextRef="#ctx0" brushRef="#br0" timeOffset="144163.92">13049 2021 1785 0,'0'0'79'0,"0"0"17"0,-5 5-77 0,0 4-19 16,-3-1 0-16,0 8 0 0,3-4 100 0,-1 2 17 0,4 7 3 0,-4-2 1 15,4 2-82-15,2-2-17 0,0 4-3 0,0-1-1 16,0 1-18-16,2 1 0 0,1-6 8 16,0 6-8-16,-3-8 0 0,2 1 0 0,-2-3 8 0,3 0-8 15,-3-12 0-15,0 5 0 0,0 1-11 0,0-8 11 32,0 0-42-32,0 0-2 0,0 0 0 0,3-10 0 15,-1-2-20-15,1-4-5 0,2-3-1 0,0-2 0 0,1-3 46 0,-1 1 8 0,0-3 3 0,3-5 0 16,0 1 13-16,3-1 0 0,-1 3 12 15,4-3-12-15,-1 3 55 0,-3 2 4 0,6 3 1 16,-3 4 0-16,-2-2-6 0,2 11-1 0,-2-4 0 0,-1 5 0 16,1 4-1-16,-3 3-1 0,0 0 0 0,0 4 0 0,2 5-23 15,1-5-5-15,-3 12-1 0,3 1 0 16,-1 1-12-16,1 3-2 0,5 2-8 0,-6 2 12 16,6 1-12-16,-3-5 0 0,3 4 0 0,-3 1 0 15,1-1 0-15,-1 1 0 0,-5-1 0 0,2 3 0 0,-2-7 0 0,0 5 11 16,-3-6-11-16,3 8 10 15,-2-5-68-15,-1 3-14 16,0-5-2-16,1 4-987 0</inkml:trace>
  <inkml:trace contextRef="#ctx0" brushRef="#br0" timeOffset="145484.57">15854 1462 1940 0,'-11'0'43'0,"1"4"9"0,-1-4 1 15,3 7 1-15,0-7-43 0,6 3-11 0,2-3 0 0,0 0 0 0,0 0 16 0,8 0 0 0,5 7 1 0,3-7 0 16,2 2-6-16,3 3-2 0,3-5 0 0,5 2 0 16,-2 3 1-16,2-3 0 0,0 5 0 0,3 0 0 15,2 3-10-15,8-1 0 0,3 3-10 0,3 0 10 16,-3-5 0-16,3 7 0 0,2-12 0 15,0 10 10-15,3-7-10 0,0-1 0 0,3-1-10 0,4-3 10 16,4 0 0-16,-1-3 0 0,-4 3 0 0,4-7 0 16,3 0 0-16,3-2 0 0,-3-5 8 0,0 4-8 15,-2-6 12-15,-1 2 0 16,6 0-1-16,0-3 0 0,2 1-3 0,-2 2-8 0,-3-5 12 0,0 2-4 16,3-4 2-16,0 5 0 0,0 2 0 0,-6-10 0 15,-2 8-10-15,-3-3 0 0,3 2 0 0,-3-6 0 0,-5 2 0 0,0-3 0 16,-5 8 11-16,-3 2-11 15,-5-12 20-15,-3 9-1 0,-3 1-1 0,0-1 0 0,1-4 9 16,-3 2 1-16,-3-2 1 0,2 7 0 0,-2-5-15 16,-2 3-3-16,-1-8-1 0,1 3 0 0,-6 2-10 0,0-2 8 15,-2-2-8-15,-1-1 8 0,-5-2-8 0,3 0 0 16,-5 5 9-16,-1 0-9 0,-2-5 8 16,0 10-8-16,-5-8 10 0,2 8-10 0,-5-1 10 15,0 1-10-15,-2 2 10 0,-4-3-10 0,1 1 12 0,-6 4-4 16,1-7-8-16,-3 5 12 0,-3-2-12 0,-3 6 0 15,-2-4 8-15,-3 0-8 0,0 2 9 0,-2-2-1 16,0 5 0-16,-1-5 0 0,1 4-8 0,-3 1 0 16,2 2 0-16,3 0 0 0,-2-7 0 0,-3 4 0 15,0-4-14-15,0 7 5 0,-6-2 9 0,1-1 0 16,-3-4 8-16,2 5-8 0,1-1 9 0,2 3-9 0,-2-7 12 0,5 5-12 16,-3-5 0-16,0 4 0 15,0-4 0-15,-5 7 0 0,-2-5 8 0,-1 5-8 0,-2-7 0 0,-3 7 0 16,2 0 0-16,1-2 0 0,0 1 0 0,-1 6 0 15,-4-7 0-15,-4 2 0 0,1 0 0 16,0-3 0-16,0 3 0 0,2 2 0 0,0 3 0 0,-5-5 0 16,-2 0 0-16,-3 5 0 0,7-5 0 0,-2 7 0 0,-2-8 0 15,2 8 0-15,0-2 0 0,-2-3 0 16,-4 5 0-16,1-2 0 0,3 2 0 0,2 2-9 16,0-2 9-16,2 0 0 0,-1 5 0 0,1-3 0 0,1 6 0 15,-3-1 0-15,-2-5 0 0,2 12 8 16,2-7-8-16,1 0-8 0,5 3 8 0,0-3-12 0,-3 4 12 15,1-4 0-15,-1 8 0 0,3-6 8 0,6 5-8 0,2-5 0 16,2 8 0-16,1-1 0 0,-1-1 0 0,6 1-12 16,-5 5 12-16,5 3-12 0,2-6 12 0,1 6 0 15,2 4-9-15,3 0 9 0,0 1 0 16,5-3-11-16,5-3 11 0,1 8-8 16,2-8 8-16,5 1 0 0,3-1 8 0,3 3-8 0,-1-2 0 0,6-1 8 15,0 1-8-15,3-1 0 16,-1 8 0-16,6-8 0 0,0 3 0 0,5-2 0 0,-2-1-12 0,2 1 0 15,0-3 0-15,0-2 0 0,0-3 12 0,3 1 0 0,-3-3 0 0,3 2 0 16,3 5 0-16,2-9 0 16,0 2 0-16,3 3 0 0,-1-6 0 0,1 1 0 15,0-5 0-15,-3 7 0 0,-3-2 0 0,4-5 0 16,-1 5 0-16,0-3 0 0,3-2 0 0,2 0 0 0,0-2 0 0,3 0 0 31,3-3-29-31,-3-2-7 0,3 0-2 0,-6 0-1007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6:13:11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2895 9667 921 0,'0'0'82'16,"0"0"-66"-16,0 0-16 0,0 0 0 0,0 0 218 0,-3 5 40 15,-5-3 8-15,8 3 2 0,0-5-156 0,-8 2-32 16,5 8-5-16,-5-6-2 0,3 4-34 0,3-1-7 0,-4-3-2 0,4 3 0 16,-1 3-18-16,-5-3-4 15,3 5-8-15,-1-3 12 0,1 0-12 0,2 1 0 0,-2 4-12 0,3-5 12 16,-6 5 0-16,5 1 0 0,-5 1 0 0,3-2 0 15,-1 3 0-15,6-1-8 0,-5 0 8 0,5 3 0 16,-3 2 0-16,3-4 0 16,0 6 0-16,0-1 9 0,0-4-9 0,0 4 0 15,0-4-12-15,3 4 12 0,-3 1 0 0,5-4 0 16,-5 4 0-16,3 1 0 0,0-1 0 0,2 1 0 0,-5 0 0 0,3 1 0 16,2 4 0-16,-5-4 0 0,3 4 12 0,5-1-4 15,-8-5-8-15,7 6 0 0,-7-3 0 0,3-3 0 16,2 3-10-16,1 2 10 0,-1-2-13 0,-2 2 5 15,2 0 8-15,-2 1 11 0,5 1-3 16,-6-2 0-16,3 3-8 0,-2 2-11 0,2-2 3 0,-2-1 0 0,0 1 8 16,2-1 11-16,-2 3-3 15,2 0 0-15,-5 0-8 0,0-2 0 0,0 2 0 0,0 2 0 0,3-2 0 16,-3 0 0-16,0 0 0 0,0-3 0 0,0 1 0 0,0-1 0 16,0 1 0-16,0-3 0 0,0 0 0 0,0-2 0 15,2-2-9-15,3 2 9 0,-5-3 0 0,0 1 0 16,3-1 10-16,2-2-2 0,-5-2-8 0,3 0-10 15,2-3 10-15,-2-4-13 0,-3 5 13 0,8-3 0 16,-5-5 12-16,2-2-12 16,-2 5-14-16,-1-7-10 0,3 2-1 0,-2 0-1 15,-3-7-32-15,5 2-6 0,-5-2-2 0,3 0-542 16,-3 0-108-16</inkml:trace>
  <inkml:trace contextRef="#ctx0" brushRef="#br0" timeOffset="2261.42">2905 9512 2088 0,'0'0'92'0,"-3"-5"20"0,-2-2-90 0,5 5-22 0,-2-5 0 0,4 0 0 15,3 4 26-15,-2-1 1 0,5 1 0 0,0 1 0 16,0 2-8-16,3 2-2 0,-4-2 0 0,4 3 0 0,0 4-27 0,2 0-6 16,5 0 0-16,-4-5-1 0,4 5 17 0,-2 3 0 15,3-3-8-15,-1 0 8 0,-2 2 0 0,0-2 0 16,2 0 0-16,1 3 0 15,-1-3 0-15,4-2 0 0,-4-3 0 0,6 0 0 0,2 3 0 16,1-3 0-16,-1-2 0 0,6 0 0 0,0 0 17 16,5 0 1-16,-8 0 0 0,0-2 0 15,3 2-6-15,2-7-2 0,-2 7 0 0,5-2 0 0,3-3-2 0,-3 5 0 16,8 0 0-16,-8 0 0 0,5 0-8 0,-2 0 12 16,-3 0-12-16,0 0 12 15,-3 0-12-15,9 0 0 0,-6-3 9 0,5-1-9 0,-2 4 0 16,2 0 0-16,3-3 0 0,-5-4 0 0,2 5 0 15,-2-3 8-15,-1-2-8 0,6 5 8 0,0-5-8 16,0 4 0-16,0-1 0 0,0 1 8 0,0-1 4 0,-3 4 2 16,-2-3 0-16,5 3 0 0,-5-2 5 0,5-3 1 0,-3 5 0 15,-2-2 0-15,5 2-7 16,0-5-1-16,-3 10 0 0,3-5 0 0,-3 0-12 0,3-5 0 16,0 5 0-16,3 0 0 0,0 0 9 15,-3 0-1-15,5-2 0 0,-5 2 0 0,0-5-8 0,2 3 0 16,4 0-12-16,-1-3 12 0,0-2 0 0,1 4 0 0,1-4 0 15,-1-2 12-15,-4 2-12 0,-2 0 0 0,3 0 0 0,2 0 0 16,3 2 0-16,0 0 0 0,3-2 10 0,-3 0-10 16,-6 2 20-16,1 1-2 0,5-3-1 0,2 4 0 15,1-4-5-15,-1 7 0 0,-4-7-1 0,-4 7 0 0,4-7 1 16,-4 7 0-16,6-2 0 0,0 0 0 0,0-3-12 16,-3 2 0-16,3-1 0 15,-5 4 0-15,-3-3 0 0,2 3 0 0,4-4 0 0,2 4 0 16,-1-3 0-16,1 3 0 0,-5 0 0 0,0 0 0 0,-3 0 0 0,5 0 0 15,3 0 0-15,-3 0 0 0,-2 3 0 0,2-3 0 16,0 0 0-16,1 4 0 0,-4-1 0 16,3-3 0-16,1 0 0 0,-1 0 0 15,8 4 0-15,-5-1 0 0,0-3 0 0,0 5 0 16,-5-3 0-16,-1 0 0 0,6 3 0 0,-3-3 0 0,6 5 0 0,-1-2 0 16,1-3 0-16,-3 1 0 0,-3 4 0 0,3 0 0 15,3-5 0-15,-1 5 0 0,1 0 0 0,-3-2 0 16,0 0 0-16,-6 2 0 0,-2 0 0 0,6 0 0 15,-1 0 0-15,0 0 0 0,6 0 0 0,-6 2 0 16,0-1 0-16,0 1 0 0,-2-7 0 0,5 5 0 0,3 3 0 0,-4-6 0 16,1-1 0-16,0 4 0 0,-5 0 0 0,2-5 0 15,-2 3 0-15,2-3 0 0,-2-2 0 16,5 5 0-16,0-3 0 0,-3-2 0 0,0 7 0 16,0-7 0-16,-2 3 0 0,0-3 0 0,-1 0 0 0,4 0 0 15,4 4 0-15,-5-1 0 0,1-3 0 0,-4 0 0 16,1 0 0-16,-3 0 0 15,2 0 0-15,4 0 0 0,-1 0 0 0,0 0 0 0,-2 0 0 0,-3 0 0 16,-3 0 0-16,1 0 0 0,2-3 0 0,-3-1 0 16,3 4 0-16,2 0 0 0,1 0 0 0,-3 0 0 15,-3 0 0-15,-5 0 0 0,3 0 0 0,-5 0 0 16,2 0 0-16,2 0-9 0,-2 0 9 0,0 4-13 0,3-1 13 16,-6-3 8-16,1 7 0 0,-3-5-8 0,-3 5 0 15,-3-7 0-15,1 7 0 0,-4-2 0 0,1-3 0 0,-3 1 0 16,1 1 0-16,-4-1 0 15,1 4 0-15,-1-7 0 0,3 7-9 0,-5-5 9 0,0 5 0 0,0-7 0 16,-5 7 0-16,2-7 11 0,-3 7-3 0,4-4-8 16,-4-3 12-16,1 7-4 0,-1-2-8 0,1-3 0 15,-3 0 0-15,2 3 8 0,-2-3-8 0,0 3 0 16,-2-3 0-16,-1 5 0 0,3-4 0 16,-6 1 0-16,-2-4 0 0,6 8 0 15,-4-1 0-15,1-3 0 0,-3 3 0 0,3 0 0 0,-1 3 0 0,-2-3 0 16,0 2 0-16,0-2 0 0,-2 7 0 0,2-4 0 15,0 6 0-15,0-2 0 0,0 3 0 0,-3 4 0 0,3-2 0 0,0 4 0 16,0 1 0-16,3 4 0 0,-3 0 0 0,2 1 0 16,1 1 0-16,-3 3 8 0,0 0-8 15,3 5 8-15,-1 2-8 0,1 0 0 0,-3 0 0 0,0 0 0 16,0 0 8-16,0 4 0 0,-3-1 0 16,1-3 0-16,-1 4-8 0,3-1 8 0,-3 1-8 0,3-1 8 15,-2 4 0-15,-1-7 0 0,0 4 0 0,3-4 0 16,-5 0-8-16,5-4 0 0,-3 8 0 0,3-6 0 15,-2 2 0-15,2 0 0 0,-3-5 0 0,1 5 0 16,2-5 0-16,-3 1 0 0,-2-6 0 0,2 3 0 16,0-2 0-16,-2-3 0 0,-3 0 0 0,3-4 0 15,-1 4 0-15,-1-5 0 0,-1-4 0 0,-3 2 0 16,3-2 0-16,-3-5 0 0,1 3 0 0,2-8 0 0,0 8 0 0,-3-6 0 16,4-1 0-16,-1-1 0 0,-3 3 15 15,0-7 1-15,-2 6 0 0,3-6 0 16,-4 2 0-16,4-2 0 0,-1-3 0 0,1 3 0 15,-1-3-16-15,-2 1 0 0,0 1 0 0,2-4 0 16,-2 3-23-16,0-3-7 0,-3 0-2 16,2 4 0-16,-1-4 32 0,-1 3 0 0,-3-3 0 0,-2 0 0 0,0 0 0 0,-3 0 0 15,0-3 0-15,0 3 0 0,-2 0 0 16,-3-4 0-16,2 4 0 0,1 0 0 0,2 0 0 16,-2 0 0-16,-1-3 0 0,1 3 0 0,-6-4 0 0,-2 4 0 15,-1-3 0-15,-2 3 0 0,-3 0 0 0,3 0-9 16,-2 3 9-16,-1-3 0 0,3 4 0 0,-3-1 0 15,-2-3 0-15,-3 7 0 0,-3-7 0 0,-2 7 0 0,-3-5 0 16,3 3 0-16,0-3 0 0,-1 5 0 0,-2-2 0 0,-5 0 0 16,0 2 0-16,0-3 8 0,2 1-8 0,1 2 8 15,2 0-8-15,-5 0 0 16,-3 0-8-16,0-4 8 0,0 4 0 0,0 2 0 0,6-2 9 16,-4 0-9-16,-4 0 0 0,2 0 0 0,-5 0 0 15,2-2-12-15,1 2 12 0,2 0 0 0,0 3 0 0,-2-3 0 16,-3 0 0-16,2 2 0 0,3-2 0 0,3 0 0 15,0 0 0-15,-3 0 0 0,-3 0 0 16,1-2 0-16,-3 2 23 0,2 0 7 0,3 0 2 0,-2-4 0 16,-1 4-32-16,1-7 0 0,-11 4 0 0,5-1 0 15,8-3 0-15,-2 0 0 0,-3 5 0 16,-1-3 0-16,1 0 0 0,5-2 0 0,1 7 0 0,1-7-10 16,-2 5 22-16,1-3 4 0,-9 3 0 0,5-3 1 15,3 1-17-15,3 4 8 0,-5-7-8 0,2 7 0 16,0-7 8-16,-2 7-8 0,4-5 0 0,-2 3 0 15,3-3 8-15,0 3-8 0,3-3 0 0,-6 1 0 0,-3-3 0 16,6 4 0-16,2-1 0 0,1-3 0 0,-1 4 8 0,-2-4-8 16,-3 3 12-16,6-3-12 0,-4 5 0 0,7-3 0 15,-1 0 0-15,0 3 0 16,-8-3 12-16,5-2-4 0,-2 7 0 0,2-7-8 0,6 7 8 16,0-4-8-16,0 1 0 0,-1-1 0 0,-4-3 17 15,-1 0 0-15,1 5 0 0,2-3 0 0,0-2-1 0,3 2-1 0,-1 3 0 16,-2-5 0-16,-2 2-15 0,5-2-15 15,-3 0 3-15,2 5 1 0,6-3 11 16,0-2 14-16,-5 0-3 0,3 0-1 0,-4-2-10 0,1 2 0 0,5-5 0 16,-5 5 0-16,5-2 0 0,5-3 0 15,-5 3 0-15,3 0 8 0,-1-6-8 0,-2 4 10 0,3-6-10 0,0 8 10 16,-1-5-10-16,4 2 0 16,-4 1 0-16,6-4 0 0,0 1 0 0,0 0 0 0,0 0 0 15,3 0 0-15,-8 5 0 0,2-5 0 0,3 0 0 0,2 0 0 16,-2-3 0-16,6 3 0 0,-1 0 0 0,5 3 0 15,-4-4 9-15,2 1-9 0,-1-2 10 0,-4-3-10 16,2 3 0-16,3 2 0 0,0 0 0 0,0-3 0 16,3 3 8-16,-6 0-8 0,5 2 0 0,1 1 9 15,2-3-9-15,0 0 0 0,3 4 0 0,0-4 0 16,2 5 8-16,-2-3-8 0,3 5 8 0,-9-2-8 16,3 2 0-16,1 0 0 0,1 0 0 0,-1 2 0 15,1-2-11-15,4 0 11 0,5 5-8 0,-6-3 8 0,1 5 0 0,2-4-8 16,0 4 8-16,3-3 0 0,-1-1 0 15,1 6-8-15,5-2 8 0,-2 0 0 0,-3-2 0 0,5 0-8 16,2 2 8-16,-2 0 0 0,-2-5-8 0,4 5 8 16,4 0-8-16,-6 0 8 0,0 0-22 15,5-4 1-15,3 1 0 0,0-4 0 16,-5 3-106-16,5-3-21 0,0 0-4 16,0 0-1077-16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6:15:11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616 10069 1562 0,'-7'0'34'0,"4"5"7"0,-2-5 2 0,2 0 1 0,0-5-35 0,-2 5-9 0,5 0 0 0,-3-2 0 15,3-3 24-15,-5-4 2 0,2 2 1 0,1 0 0 16,2-3-9-16,-5 3-2 0,5-2 0 0,0 0 0 15,-3-6-16-15,3 6 0 16,0-5 0-16,3 0 0 0,-3 4 0 0,5-6 0 0,-3 2 0 0,6-3 0 16,0 1 0-16,-2-3 0 0,2 0 0 0,-1 3 0 15,4-3 0-15,2-2 0 0,-2 4 12 0,-1 3-12 16,-2-2 12-16,3-1-4 0,0 8 0 0,2-5-8 16,-3 2 18-16,1 0-3 0,0 3-1 0,2-1 0 0,-3 1 1 15,9-3 0-15,-9 5 0 0,9-2 0 0,-3 2 2 16,2 0 1-16,-2 2 0 0,3 0 0 15,2-2-18-15,-3 5 0 0,6-5 8 0,-5 7-8 0,2-2 8 16,0 2-8-16,0 0 9 0,-5 2-9 0,3-2 8 0,-1 2-8 16,1 5 0-16,-1 0 0 0,6 0 20 0,-3 0-1 15,3 3-1-15,-3-1 0 0,6 5-26 0,-6-4-6 16,3 6-1-16,-3-2 0 0,3 3 15 0,-6-1 0 16,3 5 9-16,3-2-9 0,-5 5 9 15,-3-1-9-15,-3-2 8 0,3 5-8 0,-6-2 8 0,6 4-8 16,-8 0 0-16,3-4 8 0,-3 6-8 0,-1-1 0 15,1-4 9-15,-5 1-9 0,0-2 12 0,2 4-3 0,-5-2 0 16,0 5 0-16,0-6-9 0,-5-1 0 0,2 7 0 0,3-8 0 16,-8 3 0-16,0-3 0 0,0-1 0 15,3-4 0-15,-3 4 0 0,-3-6 0 0,-4 0 0 0,4 1 8 16,-5-3-8-16,-2-5 0 0,-1 6 0 16,1-8 8-16,2 2-8 0,-3-2 10 0,-5-5-10 15,3 6 10-15,-5-4-10 0,7-1 0 0,-7-1 9 0,7 3-9 16,-7-3 0-16,-1-2 8 0,6 0-8 0,-5 0 0 15,-1 0 0-15,1 0 0 0,-9 0 0 16,6 0 8-16,-5-2-8 0,5-3 0 0,-3 5 0 0,3-2 8 16,2-5-8-16,1 4 0 0,5-4 0 0,-6 0 0 15,4 0 13-15,1-2-1 0,-4-6-1 0,-1 6 0 16,1-7 0-16,0 1 0 0,-1-1 0 0,9 7 0 16,-4-5 2-16,4-1 1 15,-1-1 0-15,1-1 0 0,-3-6-3 0,7 6-1 0,-1-6 0 16,-4-8 0-16,8 8-10 0,1-3 0 0,2-5 0 0,0 8 0 0,0-3 8 0,8-2-8 15,-3 2 0-15,-2 0 8 16,5-2-8-16,0 4 0 0,0-2 0 0,0 1 0 16,5 1 0-16,-2 1 0 0,-3 1 0 0,8-1 0 0,0 6-19 0,0 1 4 15,-3-5 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6:17:43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2101 11194 1706 0,'0'0'37'0,"0"0"8"0,0 0 2 0,0 0 1 0,0 0-38 0,0 0-10 16,8 0 0-16,0 0 0 16,-6 0-74-16,6-3-17 0,3-4-3 0,-11 7-1 0</inkml:trace>
  <inkml:trace contextRef="#ctx0" brushRef="#br0" timeOffset="1274.5">2085 11170 230 0,'0'0'10'0,"0"0"2"0,-3 0-12 0,-2 5 0 0,2-5 0 0,1 0 0 0,-6-5 197 0,8 5 37 15,-8 0 7-15,8-2 2 0,-8-1-169 0,5-1-34 16,-2-3-6-16,2 4-2 0,-5-1 13 0,8-1 3 15,-8 0 0-15,6 5 0 0,-4-2 4 0,4-3 2 16,2 5 0-16,0 7 0 0,-8-7-29 0,5 10-5 16,3-3-2-16,-5 0 0 0,5 0-2 0,0 2-1 15,0 5 0-15,5 0 0 0,-5-2-3 0,3 2 0 16,0 0 0-16,2-2 0 16,-3 5 1-16,4-3 0 0,2 2 0 0,-6 1 0 0,6 4-13 15,-5-5-10-15,5 1 2 0,0-1 0 0,-6 5 8 16,6-4 0-16,0 2 0 0,0-5 0 0,0 7 0 0,-2-2 11 0,-1 2-3 0,3-2 0 15,2 2-8-15,-2-2 0 16,-5 4 0-16,5-2 0 0,-6-2 14 0,4 2 1 16,2-4 0-16,-3 6 0 0,0-6-1 0,-2-1 0 0,5 8 0 15,0-8 0-15,-6 1 4 0,4 1 1 0,-4-1 0 0,4 2 0 16,-1-5-11-16,0 0-8 0,3-2 9 0,-5 4-9 16,2-2 10-16,-2 0-10 0,5-2 10 15,-6 2-10-15,4 0 8 0,4-4-8 0,-7 4 0 0,5-5 9 16,0 1-9-16,0-3 8 0,0 0-8 0,2 0 8 15,-2-5 4-15,3 5 1 0,-1-2 0 0,1-3 0 16,2 1-1-16,0-3-1 0,1 0 0 0,-1-3 0 16,3 3-3-16,0-7-8 0,-3 0 12 0,5 5-4 0,-2-7 1 15,8-3 0-15,-5 0 0 0,-1 0 0 16,1-4-1-16,2 4-8 0,3-2 12 0,-6 0-4 16,1-3-8-16,-1 3 0 0,1-2 9 0,-3-1-9 15,2 1 12-15,-5 2-3 0,1-3 0 0,-1 1 0 0,0 2-9 0,0-3 10 16,0 1-10-16,1-1 10 0,-4 1 1 0,3-1 0 15,-2-4 0-15,0 5 0 16,-1-8-1-16,3 8 0 0,-10-8 0 0,5 1 0 0,0 4 1 0,0-2 0 16,-8-3 0-16,3 1 0 0,-3 4-11 15,0-5 0-15,-3 3 0 0,3-2 0 16,-8-1 24-16,3 1 7 0,2-1 1 0,-8 5 0 0,6-4-32 0,-3 2 0 16,-2-3 0-16,2 1 0 0,-3-3 0 0,3 0 11 15,-2 2-11-15,2-4 10 0,-6 5-10 0,6-1 0 16,-5 1 0-16,3 4 8 0,-4-2-8 0,1 2 0 15,0-2 0-15,-6 4 0 0,4 3 0 0,-4-2 0 0,1-1 0 0,-1 8 0 16,-5-5 8-16,3 4-8 0,3 1 0 16,-1 2 8-16,-5 0-8 0,6 0 0 0,-1 0 0 0,-5 4 0 15,3 3 0-15,3 0 0 0,-6 3 0 16,3-3 0-16,-6 7 0 0,3 7-9 0,-5-5 9 0,0 5-10 16,3 3 1-16,-1 1 0 0,1 4 0 0,7 1 0 15,-5 3 9-15,6-2 0 16,5-1 0-16,-3 5 8 0,5-2-16 0,3-2-4 0,6-1 0 0,-4-2 0 31,4-2-64-31,10-2-12 0,-6-1-4 0,6-2-899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6:19:59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1569 12974 2332 0,'-11'7'52'0,"6"0"10"0,2-5 2 0,-4 5 1 0,1 1-52 0,4-1-13 16,-1-5 0-16,-2 3 0 0,2-3 0 0,-2-2 0 15,2 7 0-15,0-7 0 0,-2 0 0 0,2 0 0 0,3 0 0 0,0 0 0 32,-7 0-170-32,-1-7-27 0</inkml:trace>
  <inkml:trace contextRef="#ctx0" brushRef="#br0" timeOffset="1026.58">1500 12830 1918 0,'-13'5'85'0,"5"-2"18"15,-3-1-83-15,-2 3-20 0,3-3 0 0,-1 5 0 0,-5-2 80 0,0-1 11 16,3 3 2-16,-3 3 1 0,0 4-18 0,3-5-3 16,3 10-1-16,-6-2 0 0,5 1-50 0,-2 6-10 15,2 4-3-15,3 0 0 0,6 12-9 0,-1-2 0 16,3 2 0-16,0 5-11 0,3 4-4 0,-1 1-1 15,6 8 0-15,3-1 0 16,2-6-29-16,6 4-7 0,-6-4 0 16,5-1-1-16,3-3-25 0,1-5-5 0,1 3-1 0,1-5 0 15,3-7 38-15,-1 0 7 16,1-3 2-16,4-6 0 0,-1-1 26 16,7-6 11-16,-3-1-8 0,3-2 8 0,0-4 8 0,0-3 6 0,5-3 2 0,-5-1 0 0,0-3 22 0,1 0 5 0,4-7 1 15,-5 0 0-15,5 0 16 0,-2-5 4 0,2-2 1 0,3 0 0 16,-5-3-25-16,2-2-6 0,-7-4-1 0,-4-5 0 15,4 4-10-15,-1-2-3 0,-5-4 0 0,6-1 0 16,-6-2-7-16,3 0-1 16,-3-4-1-16,-8-6 0 0,3-4-11 0,-3-2 10 15,-3-3-10-15,-2 3 10 0,-5-1-10 0,2-1 8 0,-10 1-8 0,-1-2 8 16,-4 8 0-16,-1-3-8 0,-5 0 12 0,-3 0-4 16,-4 2-8-16,-1-2 12 0,-3 7-12 0,-2-2 12 15,-3 4-12-15,3 3 0 0,-5-1 0 0,-1 3 8 16,3 8-8-16,-2-4 8 0,2 6-8 0,-2-1 8 15,-9 6-8-15,6 3-14 0,-11-1 3 0,9 2 1 0,-9 7 10 16,0 4-12-16,3-4 12 0,3 12-12 0,-3-3 4 0,0 8 0 16,-6 4 0-16,6 2 0 0,-8 8 8 0,3-1-8 15,2 8 8-15,-2 0-8 0,5 2 8 0,0-1 0 16,3 1 0-16,-1 5 0 0,6-5-12 0,3 5-1 16,-3-1 0-16,2-2 0 15,3 3-29-15,3-5-6 0,-3-2 0 0,6-1-1 16,5-4-156-16,-3 0-31 0,-6 19-7 0,7-20-1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6:20:41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21101 8414 2804 0,'-14'2'62'0,"-2"5"13"0,1 3 2 0,-4 1 1 0,3 1-62 0,3 2-16 0,0 0 0 0,-1 3 0 0,1 2 35 0,0 4 4 15,0 1 1-15,0 6 0 0,-3 3-32 0,2 5-8 16,-1 2 0-16,1 0 0 16,-2 0-24-16,3 7-7 0,3-7-1 0,-1 4 0 15,-2-1 16-15,8-3 4 0,-1-3 0 16,4-4 0-16,4 0 12 0,4-2 0 0,1-3 0 0,7-2 0 0,-4-5 0 15,6-5 0-15,0-4 0 0,3 2 10 0,-1-7-2 16,1-7 0-16,4-4 0 0,7-6 0 0,1-6 5 0,4-8 1 16,-1-6 0-16,0-3 0 0,4-5 3 15,-1-2 1-15,-6 0 0 0,-2-2 0 16,1-3-40-16,-9-2-8 0,0-5-2 16,-5 1 0-16,0-6 22 0,-6 10 10 0,-2 0-10 0,0 0 10 15,-3 0 0-15,-5 0 0 16,0 5 0-16,0 2 0 0,-2 0 8 0,-4 2-8 15,-2 12 9-15,1-2-9 16,-4 4 16-16,-5 8-2 0,0 0-1 0,-5 1 0 0,-3 6-1 0,-2 7 0 0,-3 2 0 16,0 2 0-16,-1 7-29 0,-4 6-7 0,5-1 0 15,0 0-1-15,2-2 9 0,4 4 1 0,1 5 1 0,1-2 0 16,3 2-6-16,2 0 0 0,-3-2-1 0,6 7 0 16,-3-2-171-16,6-3-35 0,-4-2-6 0</inkml:trace>
  <inkml:trace contextRef="#ctx0" brushRef="#br0" timeOffset="335.05">21966 8216 1670 0,'-14'-5'74'16,"7"5"15"-16,-1 0-71 0,0 5-18 0,-6-2 0 0,1 1 0 0,3-1 243 0,-6 6 45 16,5-2 8-16,-2 7 3 0,0 3-236 0,-3-1-47 15,3 1-16-15,-1 6 9 16,1 8-9-16,-3-1 0 0,3 1 0 0,-3 4-11 16,3 12-23-16,-3 0-5 0,3 7-1 0,2 3 0 0,1 4 13 0,4-2 3 15,1 2 0-15,5 0 0 0,3-2 12 0,5-3 4 16,2-2 0-16,1 0 0 15,2-7-18-15,0-4-3 16,3-6-1-16,0-4 0 0,0 0-142 0,0-2-28 0,18 16-5 0,-2-17-2 0</inkml:trace>
  <inkml:trace contextRef="#ctx0" brushRef="#br0" timeOffset="759.41">22214 8654 2696 0,'0'0'120'0,"0"0"24"16,-2 7-116-16,2 0-28 0,0 0 0 0,0 2 0 16,0 1 68-16,0 4 8 0,2-5 2 0,-2 12 0 15,0-4-51-15,3 4-11 0,-3-2-1 0,0 7-1 16,0-3-14-16,0 1 0 0,-3 4 0 0,1-2 0 0,-1-3-20 0,0 1 0 16,-2 2 0-16,3-3 0 15,-4-2-16-15,1-4-3 0,0-1-1 16,2-2 0-16,-2-4 20 0,2-3 3 0,0-5 1 0,3-2 0 0,0 0 6 15,0-9 2-15,3-5 0 0,0-5 0 16,-1-2-16-16,4-5-2 0,-1-5-1 0,3 1 0 0,2-3 19 0,1-5 8 16,0-2-8-16,2-2 8 0,3-3 0 0,0 5 0 15,2 0 0-15,1 7 0 0,-1 3 0 0,1-1 0 16,2 5 10-16,-8 10-10 0,3-1 31 16,0 3 0-16,-3 7 0 0,0 0 0 0,-2 5-4 0,-1 2-1 15,1 0 0-15,0 2 0 0,-1 5 5 0,-2 7 1 0,3-4 0 16,-1 11 0-16,1-2-20 0,-3 9-3 15,-3 2-1-15,3 3 0 0,-3 0-8 0,1 5 0 16,-1-3 0-16,-2 3 0 0,2-5 0 0,-2 4-11 0,-3-4 3 0,2 0 0 31,-2 0-36-31,3-2-6 0,-3 4-2 16,0-7 0-16,0 3-76 0,0-8-16 0,-3 3-4 0,3-2-581 0,0-10-117 16</inkml:trace>
  <inkml:trace contextRef="#ctx0" brushRef="#br0" timeOffset="1122.29">22728 8084 2966 0,'-3'-4'65'0,"3"4"14"0,0 0 2 0,0 0 3 0,0 0-68 0,0 0-16 0,5-5 0 0,3 5 0 0,0 0 56 0,3 0 7 15,-1 0 1-15,1 0 1 0,2 5-49 0,0-3-16 16,1-2 8-16,2 2-8 0,-1-2 0 0,-1 0 8 15,2 0-8-15,-3 0 0 0,-5 0 0 0,2 5-14 16,-2-2 1-16,-8-3 0 16,3 7-40-16,2 0-8 0,-5 2-2 0,0-2 0 15,-2 2 15-15,-1 6 4 0,-5-6 0 0,-3 7 0 0,1-1 28 16,-3 1 7-16,-1 1 1 16,1 4 0-16,0-5 8 0,2-2 11 0,3-2-3 0,-2 2 0 15,2 3 1-15,0-3 0 0,0-5 0 0,5 1 0 0,-2 1 21 0,5-4 4 16,-3-2 1-16,3 2 0 0,3-2-24 0,2-3-11 0,-5-2 10 15,8 7-10-15,3-7 0 16,-1 0 8-16,1-5-8 0,5 3 0 0,0 2 0 0,0 0 0 16,2-7-12-16,-2 5 12 15,3-3-109-15,-1-4-15 0,3 2-4 16,-2-3-1054-16</inkml:trace>
  <inkml:trace contextRef="#ctx0" brushRef="#br0" timeOffset="1392.3">23397 8099 2948 0,'0'0'65'0,"3"7"14"0,2 0 2 16,3 2 1-16,-3 0-66 0,3 6-16 0,3-1 0 0,2-3 0 16,3 11 23-16,-3-6 1 0,3 5 0 0,3-2 0 15,-1 5-24-15,-2-1 0 0,-3 3 0 0,0-2 0 16,1 6 0-16,-4 1 0 0,-2 2 0 0,0-3 0 0,-5 10 0 0,-3 0 0 15,-3 5 0-15,-5-3 0 0,5 5 0 0,-7 0 0 16,-6 0 0-16,0 0-8 0,-5 3 8 0,-3-3 0 16,-2 0 0-16,-1 2 0 0,1-2 0 15,-3 0 0-15,-3 0 0 0,-2-7 8 16,-6 5-8-16,0-10 0 0,3 3 0 0,-3 2 0 16,1-7-126-16,2 4-20 0,2-4-4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2016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4-27T21:52:08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24122 13367 45 0,'-8'24'22'0,"3"11"-23"16,5-26 41-16,0 4-40 15,2 11 1-15,4-4-5 16,5-2 0-16,-1-3-5 16,3 0 0-16,6-7-4 15,0-1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6:25:26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4577 9592 288 0,'0'0'25'0,"0"0"-25"0,0 0 0 0,0 0 0 0,0 0 313 16,0 0 58-16,0 0 11 0,0 0 2 0,0 0-296 0,0 0-59 15,0 0-12-15,0 0-2 16,3 7 1-16,2-2 1 0,-5 2 0 0,3-2 0 0,-3-5-17 0,3 7-9 15,2-3 1-15,-3 3-778 0</inkml:trace>
  <inkml:trace contextRef="#ctx0" brushRef="#br0" timeOffset="1998.16">4588 9491 288 0,'0'0'25'0,"-3"7"-25"0,-2-5 0 16,2 5 0-16,3-7 359 0,0 0 66 0,0 7 14 0,3-4 2 16,2 4-329-16,1-3-65 0,-4-1-14 0,9 4-2 15,-3 0-8-15,-3-5-2 0,8 5 0 0,-5-2 0 16,5 0-13-16,-2-1-8 0,2-1 8 0,0 4-8 16,1-5 8-16,-1 5-8 0,0-7 8 0,3 7-8 15,-3-7 11-15,3 7-3 0,0-7 0 0,5 3 0 16,-8-3 11-16,3 0 1 0,3 4 1 0,-1-1 0 15,-2-3-1-15,0 5 0 0,3-3 0 0,-1-2 0 16,3 0-1-16,3 7-1 16,-5-7 0-16,2 2 0 0,3-2-4 0,-3 0-1 15,-3 5 0-15,6-5 0 0,-3 0 0 0,3 0 0 0,-5 0 0 0,2 2 0 0,0-2-3 0,3 0-1 16,-3 0 0-16,3 5 0 0,-3-3 4 0,0-2 1 16,5 5 0-16,-4-3 0 0,4 1-6 0,-2-3 0 15,2 4-8-15,-4-1 12 0,1-3-12 16,-1 5 9-16,-1-5-9 0,2 0 8 0,1 0-8 0,0 0 0 15,0 2 9-15,2-2-9 0,-2-2 11 0,5 2-3 16,-2 0 0-16,-3 0 0 0,5 0-8 0,0 0 8 16,0-5-8-1,-5 5 8-15,2 0 5 0,1 0 1 0,-4 0 0 0,-1-3 0 0,-1-1-14 0,3 4 8 16,7 0-8-16,-4-3 0 0,-3 3 18 0,5-2-2 16,0-3-1-16,0 5 0 0,0 0-15 0,-3 0 0 0,4 0 0 15,-4 0 0-15,-2 0 0 0,0-2-16 0,-1 2 3 0,1-5 1 16,0 5 12-16,0 0 16 0,2 0-3 0,-2 0-1 15,3 0-12-15,-1 0 0 0,-2 0 0 0,0 0 0 16,2 0-13-16,1 0 4 0,-4 5 1 0,1-5 0 16,-3 2 8-16,1-2 16 0,-1 5-4 0,0-3-1 15,0-2-11-15,-2 3 0 0,2-3 0 0,3 0 0 16,2 0 0-16,-2 0 0 0,0 0 0 0,-1 0 0 16,1 0 0-16,3 0 0 0,-3 0 0 0,2 0 0 15,-5 0 0-15,6 0 0 0,-4 0 0 0,-1-3 0 0,1 3 0 16,-4 0 0-16,2-2 0 0,3-3 0 15,-3 5 0-15,3 0 0 0,2 0 0 0,-2 0 8 0,0 0-8 16,0 0 12-16,2 0-12 0,-5 0 12 0,3 0-12 0,0 5 0 16,-3-3 0-16,3-2 0 0,-3 0 0 15,0 0 0-15,1 0 0 0,-1 3-11 0,3-3 11 0,-1 0 0 16,4 0 0-16,-1 4 0 0,-7-1 0 16,7-3 11-16,1 0-3 0,-1 7 0 0,-7-5-8 0,4-2 0 15,4 5-12-15,-3-3 12 0,0 3 0 0,-1-3 0 16,1-2 0-16,0 5 0 0,2-3 0 0,-2-2 0 15,0 3 0-15,5-3 0 0,3 4 0 16,-3-1 0-16,-8-3 0 0,6 0 0 0,4 7 0 0,-1-7 8 0,-4 0-8 16,0 5 0-16,-2-3 0 0,3-2 0 15,-3 0 0-15,2 0-11 0,0 0 11 0,1-2 0 0,5 2 10 0,-3-5-10 16,-3 5 0-16,3 0 0 16,3-2 0-16,2-3 0 0,-2 5 0 0,-3-3 0 15,-2-1 0-15,-1 4 0 0,1 0 0 0,-1-3 0 16,1-4 0-16,-1 7 0 0,1-7 0 0,2 7 0 0,-3-2 0 15,3-3 0-15,-2 3 0 0,-1-5 0 0,1 4 0 0,-1-1 0 16,-2 1 0-16,0-4 0 0,-3 0 0 16,0 0 0-16,-2 5 0 0,2-5 0 0,-3 5 0 0,1-6 0 15,-1 4 0-15,1-6 0 0,2 8 0 0,0-5 0 16,-2 0 0-16,-1 0 0 0,-2 4 0 0,-3-1 0 16,3-1 0-16,-3 0 0 0,-5-2 0 0,3 5 0 15,-3-3 12-15,-3 1-3 0,3-1-1 0,-5-2 0 16,-1 0-8-16,-2 4 8 0,0-4-8 0,0 0 8 15,-2 0 4-15,-4-2 0 0,-2 2 0 0,1-3 0 0,-4 1-12 16,0-5 0-16,1 7-12 0,-6-5 12 0,0-2 0 0,0 0 20 16,-2 4-3-16,2-4 0 15,-3 5-17-15,1-5 0 0,-1 2 0 0,1-2 0 0,-1 0 20 16,-2 2-4-16,0-7 0 0,-6 7 0 16,1-9-16-16,-1 5 0 0,-2 2 0 0,0-3 0 0,-3 1-12 0,3 2-7 15,0 2-1-15,-2-2 0 0,-1 0 20 16,0-3-8-16,0 5 8 0,1 1 0 0,-7-6-14 0,1 8 4 15,-2-5 1-15,-1 4 0 0,3-4 33 0,0 5 6 16,0-5 2-16,3 4 0 0,-4-4-32 0,1 5-20 16,0-1 4-16,-5-4 0 0,-8 7 25 0,5-5 6 15,2 1 1-15,4 1 0 0,-1 1-24 0,-2-3-5 16,-1 3-1-16,1-1 0 0,0 1 22 0,-3-3 5 0,-5 0 1 16,-1 1 0-16,1 1-14 0,2 1 0 0,1-5 0 0,2 4 0 15,-6-4 0-15,1 7 0 0,-3-5 0 16,3-2 0-16,2 7 0 0,-2-2 0 0,5-5 0 0,-2 7 0 15,-4-3 0-15,1 1 0 0,0 2 0 0,-6 0 0 16,3-3 0-16,3 3-18 0,0 0 4 0,-3 0 1 16,0 7 21-16,-3-2 4 0,3-5 0 0,-5 7 1 15,3-3-13-15,2-1 0 0,0 4 0 16,-3 0 0-16,-2 0-18 0,-3 4 0 0,6-1 0 0,-4-3 0 16,9 4 18-16,0-1 0 0,0-1 0 0,-3 3 0 15,-3-3-13-15,3 3 1 0,0-3 0 16,0-2 0-16,3 3 12 0,0 1 13 0,0-1-2 0,-1 1-1 15,-2-1-10-15,8 1-14 0,-8-1 3 0,8-1 1 16,-2-2 10-16,2 7 14 0,3-7-3 0,-1 7-1 16,-2 0-1-16,0-4 0 0,6 4 0 0,-4 0 0 0,1 0-9 0,5 0 0 15,-3 0 0-15,6-2 0 16,-1 2 0-16,1 4 18 0,2-6-2 0,-5 7 0 16,0-3-39-16,5 1-8 0,3 1-1 0,0 1-1 0,3-2 33 15,-1 4 12-15,1-5 0 0,-1 5 0 0,4-4-12 0,4 4 0 16,0-5 0-16,1 5-10 0,2-4 10 0,3 6-8 15,0-2 8-15,2-4-8 0,3 4 8 0,-2-5-10 16,7 8 10-16,-5-3-10 0,5 2 10 16,-2-2-12-16,5 3 12 0,-3-1-12 15,6 1 12-15,0-1-13 0,-1 3 5 0,4 0 8 0,2-3-12 0,-3 5 12 16,5-2-10-16,1-2 10 0,0 4-11 0,2-5 11 0,5 1-12 0,-4-1 12 16,4 1-12-16,3-1 12 15,6 5-12-15,-3-4 12 0,2-1-23 0,6 1 3 0,-6 4 0 16,6-5 0-1,0-2-123-15,-1-2-24 0,1 7-5 0,5-7-831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6:29:04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4937 6476 172 0,'0'0'8'0,"0"0"1"0,0 0-9 0,3-3 0 16,2-1 0-16,-5 4 0 16,0 0 203-16,0 0 38 0,0-7 8 0,0 7 2 0,0 0-127 0,0 0-26 15,0 0-5-15,0 0-1 0,-8 0-6 0,3 0-2 16,0 0 0-16,-1 0 0 0,4 4-25 0,-6-1-6 15,2 1-1-15,1-1 0 16,-3 4-21-16,-2 0-5 0,2 2-1 0,-3-2 0 0,3 3-5 0,0-1 0 16,-2-2-1-16,2 3 0 0,-6 4-19 0,9-5 10 15,-8 5-10-15,2 3 8 0,1-1-8 0,-1 1 0 16,3 4 9-16,-5 0-9 0,2-2 0 0,1-3 8 16,-1 8-8-16,1-1 0 0,2-2 0 0,-3 3 0 0,3 2 0 15,3-3 0-15,2 3 0 0,-5 2 0 0,6-2 0 0,-4 7 0 16,6-2 0-16,0 2 0 15,0-3 0-15,6-1 0 0,-6-1 0 0,2 0 0 0,6-2 0 0,0 0 0 16,-5 2-8-16,5-5 8 0,0 1-8 16,0-5 8-16,2 4 0 0,-2 1 0 0,3-3 0 0,-1-2 0 15,-4 2 0-15,4-2 0 0,-2 2 0 0,3-5-8 16,-3 1 8-16,0-1 0 0,2 1 0 0,-2 2-8 16,0-8 8-16,3 4 0 0,-3-6 0 0,2 5 0 15,-2-5 0-15,-3 1 0 0,3 2 0 0,-2-10-609 16,2 5-121-16</inkml:trace>
  <inkml:trace contextRef="#ctx0" brushRef="#br0" timeOffset="689.32">2693 6758 1209 0,'0'0'108'0,"0"0"-87"0,0 0-21 16,0-5 0-16,-7 3 104 0,7 2 17 0,0 0 3 0,0 0 1 16,0 0-59-16,0 0-12 0,2 2-2 0,3 5-1 15,-2 0-25-15,5 0-5 0,-5 3-1 0,5 4 0 16,0-2-10-16,0 4-2 0,-1 5-8 0,4-2 12 16,2 5-12-16,0-1 0 0,-2 1 8 0,5-1-8 15,-3 1 0-15,0 6 0 0,-2-4 0 0,0 2 0 0,-1-2-14 0,3-2 1 16,-7-1 0-16,2-1 0 0,0-4-6 0,-1-1-1 15,-7-1 0-15,0-4 0 0,3-3 10 0,-3 1 2 16,-3-3 0-16,3-7 0 0,0 0 8 0,0 0 12 16,0-10-2-16,-7-4-1 15,4 0-9-15,3-2 0 0,-8-8 0 0,8 1 0 0,0-10 0 0,-5 2 8 16,5-2-8-16,0 0 8 16,0-4-8-16,5-3 8 0,-5 0-8 0,8 0 8 0,-3 2-8 0,0-2 0 15,3 0 0-15,3 7 0 16,-3 0 0-16,5 3 0 0,0-1-10 0,1 5 10 0,2 3-8 0,-1 2 8 15,-4 2 0-15,5 2-9 0,-6 3 9 0,1 0-13 16,0 5 5-16,2-1-529 0,-3 3-106 0</inkml:trace>
  <inkml:trace contextRef="#ctx0" brushRef="#br0" timeOffset="915.42">3146 6904 979 0,'0'0'43'0,"0"0"9"0,0 0-41 0,0 0-11 0,0 0 0 0,0 0 0 0,3-7 271 0,4 4 52 16,-1-4 10-16,-1 0 3 0,3-7-258 0,-3 5-51 15,1-3-11-15,-1-2-1 16,3 0-15-16,-6-3-16 0,4 1 3 0,-1-5 1 15,0 4-168-15,-5 1-32 0,3-1-8 0</inkml:trace>
  <inkml:trace contextRef="#ctx0" brushRef="#br0" timeOffset="1106.18">3149 6570 1170 0,'-11'2'52'0,"8"-2"10"16,-5 7-50-16,-2-2-12 0,2 0 0 0,0 6 0 0,-3-1 85 0,3 4 15 16,-2-2 2-16,2 9 1 0,3-2-49 0,-3 2-10 15,5 2-1-15,0-4-1 0,-2 9-30 0,5-4-12 16,-3 2 11-16,3-3-11 0,3 1 12 0,2-3-4 15,-2-2-8-15,5-3 12 0,-5 1-4 0,5-3-8 16,-1 0 11-16,1-2-11 0,3-5 12 0,0 0-4 16,2-2 0-16,-3-3-8 0,4 0 8 0,1-2-8 0,1-2 0 15,-2 0 0-15,1-6 0 0,1-3 0 16,3 6 0-16,-3-7 0 0,2 3-19 0,1-1 3 0,-6-4 0 0,6 0-757 16</inkml:trace>
  <inkml:trace contextRef="#ctx0" brushRef="#br0" timeOffset="1428.57">3498 6473 2005 0,'0'0'44'0,"-3"5"8"0,-2 2 3 0,2 5 2 0,-7-3-45 0,7 1-12 0,-2-1 0 0,-3-2 0 0,0 7 23 0,0 0 2 15,0-2 1-15,0 2 0 0,-3-4-26 0,9 4 8 16,-6 0-8-16,5-2 0 0,-2 2 0 0,2 2 0 16,-2 1 0-16,5 4 0 15,0-9-10-15,0 2 10 0,5 2 0 0,-2 1-9 0,2 4 9 0,-2-5 0 16,5-2 0-16,0-2 0 16,-3 0-8-16,8-3 8 0,-5-2-8 0,3-4 8 0,-1 4-12 0,1-7 4 0,2 0 0 0,-2-3 0 15,-1-1 8-15,6-6-10 16,-8 1 10-16,11-5-10 15,-11-7-129-15,5 4-25 0,11-23-6 0,-6 5-1 0</inkml:trace>
  <inkml:trace contextRef="#ctx0" brushRef="#br0" timeOffset="2137.58">3696 6342 1940 0,'-10'16'86'0,"4"-9"18"0,1-4-84 0,0 4-20 0,2 7 0 0,-2-5 0 15,0 3 44-15,2 0 4 0,0 4 0 0,1-2 1 16,2 3-30-16,-6-1-7 0,4 1 0 0,2-1-1 16,0 3-11-16,0-3 0 0,2 1 0 0,4-1 0 15,-6-2 0-15,2-2 0 0,1 5-12 0,2-3 12 16,3-5 0-16,-5-2 0 16,2 0 0-16,0 0 0 0,1-4 0 0,2 4-9 0,-3-7 9 0,3 0-13 15,-3 0 13-15,3-3-9 0,-3-1 9 0,1-6-8 16,2 3 8-16,-6 0 0 0,6-5 0 0,-5 1-8 15,5 1 8-15,-3-4-10 0,-2 2 10 0,5-2-10 16,-6 5 10-16,4-5-10 0,-6 4 10 0,2 1-10 16,1-3 10-16,-3 3 0 0,0-1 0 0,5 3 0 15,-10 0 0-15,5 0 0 0,0 0 0 0,0 2 0 0,0 5 12 0,0 0-1 16,0 0-1-16,0 0 0 0,0 0 15 0,0 0 3 16,0 5 1-16,0 2 0 0,5 0-9 0,-5 0-3 15,3 3 0-15,2-3 0 0,-2 0-17 0,2 0 0 16,0 0 0-16,3-2 0 0,-2-1 0 15,4-1 0-15,-10-3 0 0,8 7 0 0,3-7-24 16,-1 0 0-16,-4-3 1 0,4-1 0 16,-2-3-33-16,0 2-6 0,3-7-2 0,-4 3 0 15,-1 2 6-15,-1-10 1 0,3 8 0 0,-3-5 0 0,1 0 36 16,2 4 7-16,-6-6 2 16,3 2 0-16,-2-3 12 0,0 8 8 0,-3-5 0 0,5 2-8 15,-5 0 25-15,3 0-1 0,-3 1-1 0,0 1 0 0,0 3 13 16,0-2 2-16,-3 2 1 0,3 0 0 0,0 7-11 0,0 0-1 0,0 0-1 0,0 0 0 15,0 0-8-15,0 7-2 0,0 0 0 0,0-5 0 16,0 12-16-16,0-4 8 0,0 1-8 0,0 1 0 16,3 9 8-16,-3-2-8 0,5 2 0 0,-2-4 0 15,-1 4 0-15,1-5 0 0,2 1 0 0,1-1 0 16,1-2 0-16,-7-2 8 0,6 2-8 0,-1-4 10 16,-2-3-10-16,2 0 0 0,-2-5-10 0,2 3 10 15,-5-5 0-15,0 0 0 0,5 0 0 0,0-5 0 0,-2 5 0 16,2-9 0-16,-2 2 8 0,5 0-8 15,-5-3 0-15,2 1 0 0,-2-5 8 0,2-3-8 0,0-2 0 0,0 1 0 16,-5-1 8-16,3-2-8 0,2 2 0 0,1-2 0 16,-1 4 8-16,3 1-8 0,-5-8 0 0,5 8 0 15,-1 2 0-15,-4-3 0 0,5 8 0 0,0-5 0 16,3 7 0-16,-1-3-9 0,3 3 9 16,-2 0-10-16,-3-2 10 0,5 6-10 15,0-1-31-15,6 1-7 0,-11-4 0 0,5 5-1 16,3-3-192-16,-3-2-39 0,0 2-7 0</inkml:trace>
  <inkml:trace contextRef="#ctx0" brushRef="#br0" timeOffset="2642.72">4392 6118 345 0,'0'0'15'0,"0"0"4"0,0 0-19 0,0 0 0 16,0 0 0-16,0 0 0 0,0 0 306 0,0 0 58 15,0 0 11-15,0 0 2 0,-5 3-234 0,0-3-47 16,2 7-10-16,-2-5-2 0,-3 5-38 0,5 0-8 0,0 3-2 0,-5-3 0 16,3 4-20-16,2-6-4 0,1 7 0 0,-3-3-1 15,2 1-11-15,3-1 0 0,0 3 0 0,-5 0 8 16,5-1-8-16,5 1 0 0,-5 2 0 0,0-4 0 15,3 1 0-15,2-1 0 0,-3-1 0 16,4 1 0-16,-1 4 0 0,0-5 0 16,1-2 0-16,2 3 0 0,-3-3 19 0,3 0-2 15,0 0 0-15,2-5 0 0,-4 3-6 0,2-3-2 0,-1 5 0 0,-1-7 0 16,-1 7-9-16,0-4 0 0,3 1 0 0,-8-1 8 16,6 1-8-16,-6-4 8 0,0 0-8 0,0 0 8 0,2 5-8 0,-2-5 0 15,0 0 0-15,0 0 8 16,0 0-8-16,0 0-12 0,0 0 2 0,-5 7 1 15,5-7-28 1,0 0-6-16,0 0-1 0,-3 0 0 0,-7 0-10 0,10 0-2 16,-6 0-1-16,4-2 0 15,-4-5 17-15,6 0 3 0,0 4 1 0,0-4 0 0,6 0 36 0,-6-2 0 0,5-1 0 16,0-1 0-16,3 4 0 0,-5-3 16 0,5 1-2 0,0-1-1 0,2-1 15 0,1-1 2 16,0 0 1-16,2 3 0 0,-5-5-12 0,2 4-3 15,-2 1 0-15,0 2 0 0,3-3-7 0,-9 3-1 16,6 0-8-16,0 5 12 0,0-3-12 0,-2-2 0 15,-1 7 0-15,-5 0 0 0,0 0 12 0,0 0-4 0,8 0-8 0,-6 7 12 16,4 0 11-16,-4 3 1 0,-2-3 1 16,0 7 0-16,3-5-2 0,-6 5-1 0,3-4 0 0,0 6 0 15,0 1-10-15,0-3-3 0,-2-5 0 0,2 3 0 16,0-3-9-16,2-2 0 16,1-4 0-16,-3-3 0 0,0 0-10 0,0 0-1 0,8 7 0 15,-3-7 0 1,1-7-152-16,1 0-30 0,1 0-7 0</inkml:trace>
  <inkml:trace contextRef="#ctx0" brushRef="#br0" timeOffset="2756.62">4725 6074 979 0,'-5'-7'87'0,"5"7"-70"0,-5-3-17 0,2 1 0 0,-2-3 192 0,0 5 34 0,-1 0 7 0,4 0 2 16,-4 0-138-16,6 0-27 0,-5 0-6 0,5 0 0 15,-5 0-64-15,2 7-8 0,-2-4-4 0</inkml:trace>
  <inkml:trace contextRef="#ctx0" brushRef="#br0" timeOffset="3444.13">4784 6142 1094 0,'0'0'48'0,"0"0"11"0,0 0-47 0,2 2-12 0,4 3 0 0,-1-3 0 0,0 1 243 0,-2 1 46 15,2-1 10-15,0 1 1 0,-2-1-216 0,2-3-44 16,-5 0-9-16,8 7-2 0,-5-5-21 0,2 3-8 15,3-3 0-15,-5-2 0 0,-3 0 0 0,0 0-8 16,5 0-1-16,-5 0 0 16,3 0-24-16,-3 0-5 0,0 0-1 0,0 0 0 15,0 0 17-15,0 0 3 0,0 0 1 0,2-7 0 0,-2 5 18 0,0 2 0 0,-2-7 0 0,-1 4 0 16,3-1 0-16,0-3 8 16,-8 4-8-16,8 3 0 0,-5-2 8 0,0-3-8 15,-1 5 0-15,4 0 0 0,2 0 8 0,-8-2-8 0,2-3 0 16,1 5 0-16,5 0 0 0,0 0 0 0,-5 5 0 0,5-5 0 15,0 0-11-15,0 0 11 0,0 0-10 0,0 0 10 16,0 0-31 0,0 0 0-16,0 0 0 0,0 0 0 0,0 0 2 0,0 0 0 0,0 0 0 0,5 0 0 15,3-5 19-15,-3 5 10 0,3-2-10 0,3-3 10 16,-3 5 0-16,2-2 0 0,-2-5 0 16,3 7 0-16,2-3 0 0,-2-1 0 0,-1 4 0 0,1-3 0 15,2 3 0-15,-5 0 0 0,0-4 0 16,3 4 0-16,-6 4 0 0,3-4 0 0,5 3 8 0,-8-3-8 15,1 4 15-15,2-1-1 0,-3-3 0 0,0 0 0 16,-5 0 13-16,8 4 2 0,-8-4 1 0,0 0 0 0,0 0-2 16,8 3-1-16,-8-3 0 0,0 0 0 15,3 2-15-15,-3-2-4 0,0 0 0 0,0 0 0 0,8 0-8 0,-8 0 0 16,0 0 0-16,8 0 8 0,-3 0-8 0,3-2 0 16,-3-5 0-16,3 4 0 0,0-4 0 0,3 0 0 15,-4 0 0-15,4 0 0 0,-6 5 0 0,3-8 0 16,0 6 0-16,0-3 0 15,-3 4 0-15,6-4 0 16,-11 7 0-16,5 0 8 0,-5 0 15 0,6 7 2 0,2-4 1 0,-1 4 0 16,-1-3-10-16,-4 3-1 0,4-2-1 0,-1 7 0 0,-5-7-6 0,3 6 0 0,-3-4-8 15,0 3 12-15,0-1-4 0,0 1-8 0,0-3 11 0,0 0-11 16,0 0 9-16,0-5-9 0,0-2 0 0,0 0 9 16,0 0-9-16,0 0 0 0,0 0 0 0,0 0 0 15,0 0-8-15,0 0-4 0,0 0-1 16,0 0 0-1,0-2-40-15,2-5-8 0,4 0-2 0,-1 0 0 16,-2 4-2-16,4-4-1 0,-4 5 0 0,2-3 0 16,1 3-66-16,-6 2-12 0</inkml:trace>
  <inkml:trace contextRef="#ctx0" brushRef="#br0" timeOffset="4073.12">4773 6114 403 0,'0'0'36'0,"0"0"-36"0,0 0 0 0,0 0 0 16,3 4 308-16,-1-1 56 0,4 4 10 0,-4-5 2 16,4 3-262-16,-1-3-53 0,0 5-10 0,-2-2-3 0,2 0-31 15,-5-1-6-15,5 3-2 0,1 0 0 0,2-2 6 0,-6 2 1 16,4-2 0-16,-4 0 0 15,6 2-26-15,-5-3-5 0,2-1-1 0,-5 4 0 16,3 0 26-16,-3-5 5 0,2 5 1 0,-4 0 0 0,2 0-16 0,-3-4-15 16,3 4 3-16,0 0 1 15,-8-5 23-15,8 5 4 0,-8-2 0 0,3 0 1 16,0-1-17-16,-1-1 0 0,-2 1 0 0,3-1 0 0,-3-3 0 0,3-3 12 16,-3-1-4-16,3 4-8 0,-1-7 8 0,-2 4-8 15,3-4 0-15,0-2 0 16,2 2 0-16,-5-3 0 0,3 1 0 0,2-3 0 0,3 5 0 0,-2-2 0 15,2 2 0-15,2-3 0 0,-2 3 0 0,3 0-12 16,0 5 12-16,2-5-12 0,0 0-5 0,3 0-1 16,-5 4 0-16,5-4-871 15</inkml:trace>
  <inkml:trace contextRef="#ctx0" brushRef="#br0" timeOffset="107803.84">5927 12412 1256 0,'0'0'56'0,"0"0"11"16,0-7-54-16,-6 4-13 0,1-4 0 0,2 0 0 15,1 0 50-15,2 3 7 0,-3-3 2 0,3-1 0 0,0-1-28 0,0-3-6 16,0 3-1-16,0 2 0 15,0-3-13-15,3 1-3 0,-1-3-8 0,1 3 12 0,0-1-12 0,-1 3 0 16,4-2 0-16,-4 2 0 16,4 0 0-16,-1 0 0 0,0 0 0 0,0 2 0 0,1 0 0 0,2-2 0 15,-3 5 0-15,0-3 9 0,3 3 12 0,0 0 3 16,0-3 0-16,0 2 0 0,0-1 8 16,3 4 3-16,-1-3 0 0,3 1 0 0,1-3-11 0,-1 5-1 15,0 0-1-15,3 0 0 0,0-2-6 0,-3-3-2 16,3 5 0-16,-3 0 0 0,6-2 2 0,-3-3 0 15,2 3 0-15,1 2 0 0,-1-2-16 0,-2-3 11 16,0 5-11-16,0 0 10 0,-3 0-10 0,3 0 0 16,-3 0 0-16,0 7 8 0,1-5 4 0,-4 5 1 0,3 0 0 15,1 0 0-15,-1 3 8 0,0-1 2 0,-2 5 0 16,4-4 0-16,-1 4 13 0,-4 2 2 0,4-6 1 0,-1 4 0 16,0 2-31-16,-2 1-8 0,-1 4 0 0,1-5 0 15,-1 6 0-15,1-4 8 0,-6 6-8 16,-2-3 0-16,-1-2 0 0,1 4 8 0,-6 1-8 0,1-1 0 15,2 8 0-15,-5-5 0 0,-1-3 0 0,-2 8 0 16,-2-5 0-16,-1-3 0 0,-2 8 0 0,2-3 0 16,-5-2 11-16,3 0-3 0,3-3 0 0,-1 1 0 15,0-1 8-15,-4-1 0 0,1-4 1 0,1 6 0 16,0-3 11-16,0-2 1 0,-1-3 1 0,1 6 0 16,0-6-19-16,-8 1-11 0,2-8 12 0,1-2-12 15,-1 7 11-15,1-7-11 0,-3 0 10 0,2-4-10 16,-5 1 8-16,3-1-8 0,0-1 0 0,0-2 9 15,0 0-9-15,2-2 0 0,1 2 0 0,2-7 0 0,-3 7 0 0,3-8 8 16,0 1-8-16,-2 5 0 0,-1-5 0 16,1-2 0-16,-1 2 8 0,1-8-8 15,-1 6 8-15,-2-5-8 0,5-3 12 0,-2 6-4 0,2-8 4 0,0 2 1 16,3-1 0-16,2-4 0 0,1 6 7 0,-1-8 2 16,3 1 0-16,3 4 0 15,-1-4-22-15,6-1 0 0,-2 1 0 0,4-1 0 0,-2 3-16 0,6-3 0 16,-6 1-1-16,5 6 0 0,0-6 17 15,3 4 0-15,0-2 0 0,3 2 0 0,-1-2-11 16,1 4 11-16,0-1-10 0,4-1 10 0,-1 2 0 0,-1 6-9 16,3-4 9-16,-3 1 0 0,3 5 0 0,-6-5-10 15,4 4 10-15,-1-4 0 0,0 3 0 0,0-1-8 0,-2 2 8 16,2-4 0-16,0 5 0 0,-2-1 0 0,0 1 0 16,-1 2 0-16,-2 0 0 0,3-2 0 0,-1 2-8 0,1-1 8 15,-3-1 0-15,0 2-12 0,2 0 12 16,-4 0-10-1,2 0-14-15,2 7-4 0,-10-7 0 0,5 7 0 16,1 0-168-16,-1-3-35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163249"/>
            <a:ext cx="9144000" cy="398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2581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94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OalU379l3U" TargetMode="Externa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election_sort" TargetMode="External"/><Relationship Id="rId13" Type="http://schemas.openxmlformats.org/officeDocument/2006/relationships/hyperlink" Target="https://en.wikipedia.org/wiki/Counting_sort" TargetMode="External"/><Relationship Id="rId3" Type="http://schemas.openxmlformats.org/officeDocument/2006/relationships/hyperlink" Target="http://en.wikipedia.org/wiki/Merge_sort" TargetMode="External"/><Relationship Id="rId7" Type="http://schemas.openxmlformats.org/officeDocument/2006/relationships/hyperlink" Target="http://en.wikipedia.org/wiki/Insertion_sort" TargetMode="External"/><Relationship Id="rId12" Type="http://schemas.openxmlformats.org/officeDocument/2006/relationships/hyperlink" Target="http://en.wikipedia.org/wiki/Radix_sort" TargetMode="External"/><Relationship Id="rId2" Type="http://schemas.openxmlformats.org/officeDocument/2006/relationships/hyperlink" Target="http://en.wikipedia.org/wiki/Quicksort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en.wikipedia.org/wiki/Bubble_sort" TargetMode="External"/><Relationship Id="rId11" Type="http://schemas.openxmlformats.org/officeDocument/2006/relationships/hyperlink" Target="http://en.wikipedia.org/wiki/Bucket_sort" TargetMode="External"/><Relationship Id="rId5" Type="http://schemas.openxmlformats.org/officeDocument/2006/relationships/hyperlink" Target="http://en.wikipedia.org/wiki/Heapsort" TargetMode="External"/><Relationship Id="rId10" Type="http://schemas.openxmlformats.org/officeDocument/2006/relationships/hyperlink" Target="http://en.wikipedia.org/wiki/Shellsort" TargetMode="External"/><Relationship Id="rId4" Type="http://schemas.openxmlformats.org/officeDocument/2006/relationships/hyperlink" Target="http://en.wikipedia.org/wiki/Timsort" TargetMode="External"/><Relationship Id="rId9" Type="http://schemas.openxmlformats.org/officeDocument/2006/relationships/hyperlink" Target="https://en.wikipedia.org/wiki/Tree_sort" TargetMode="External"/><Relationship Id="rId14" Type="http://schemas.openxmlformats.org/officeDocument/2006/relationships/hyperlink" Target="https://en.wikipedia.org/wiki/Cubesor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hyperlink" Target="https://www.youtube.com/watch?v=XaqR3G_NVoo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Running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7727" y="3307523"/>
            <a:ext cx="39533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(N-1)    +     (N-2)    +     (N-3)     +      …       +    2    +    1</a:t>
            </a:r>
            <a:r>
              <a:rPr lang="en-US" sz="1350" dirty="0">
                <a:solidFill>
                  <a:srgbClr val="0070C0"/>
                </a:solidFill>
              </a:rPr>
              <a:t>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3176" y="3027395"/>
            <a:ext cx="6367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1</a:t>
            </a:r>
            <a:r>
              <a:rPr lang="en-US" sz="1350" baseline="30000" dirty="0">
                <a:solidFill>
                  <a:srgbClr val="FF0000"/>
                </a:solidFill>
              </a:rPr>
              <a:t>st</a:t>
            </a:r>
            <a:r>
              <a:rPr lang="en-US" sz="1350" dirty="0">
                <a:solidFill>
                  <a:srgbClr val="FF0000"/>
                </a:solidFill>
              </a:rPr>
              <a:t> </a:t>
            </a:r>
            <a:r>
              <a:rPr lang="en-US" sz="1350" dirty="0" err="1">
                <a:solidFill>
                  <a:srgbClr val="FF0000"/>
                </a:solidFill>
              </a:rPr>
              <a:t>iter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4977" y="3027395"/>
            <a:ext cx="6765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2</a:t>
            </a:r>
            <a:r>
              <a:rPr lang="en-US" sz="1350" baseline="30000" dirty="0">
                <a:solidFill>
                  <a:srgbClr val="FF0000"/>
                </a:solidFill>
              </a:rPr>
              <a:t>nd</a:t>
            </a:r>
            <a:r>
              <a:rPr lang="en-US" sz="1350" dirty="0">
                <a:solidFill>
                  <a:srgbClr val="FF0000"/>
                </a:solidFill>
              </a:rPr>
              <a:t> </a:t>
            </a:r>
            <a:r>
              <a:rPr lang="en-US" sz="1350" dirty="0" err="1">
                <a:solidFill>
                  <a:srgbClr val="FF0000"/>
                </a:solidFill>
              </a:rPr>
              <a:t>iter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4911" y="3027395"/>
            <a:ext cx="6540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3</a:t>
            </a:r>
            <a:r>
              <a:rPr lang="en-US" sz="1350" baseline="30000" dirty="0">
                <a:solidFill>
                  <a:srgbClr val="FF0000"/>
                </a:solidFill>
              </a:rPr>
              <a:t>rd</a:t>
            </a:r>
            <a:r>
              <a:rPr lang="en-US" sz="1350" dirty="0">
                <a:solidFill>
                  <a:srgbClr val="FF0000"/>
                </a:solidFill>
              </a:rPr>
              <a:t> </a:t>
            </a:r>
            <a:r>
              <a:rPr lang="en-US" sz="1350" dirty="0" err="1">
                <a:solidFill>
                  <a:srgbClr val="FF0000"/>
                </a:solidFill>
              </a:rPr>
              <a:t>iter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2993" y="3296151"/>
            <a:ext cx="12508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# comparisons: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36983D-93AC-43AD-8E71-E1DE055E0025}"/>
              </a:ext>
            </a:extLst>
          </p:cNvPr>
          <p:cNvSpPr/>
          <p:nvPr/>
        </p:nvSpPr>
        <p:spPr>
          <a:xfrm>
            <a:off x="50863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1655E6-B2F0-4915-89CE-EFD979077A1D}"/>
              </a:ext>
            </a:extLst>
          </p:cNvPr>
          <p:cNvSpPr/>
          <p:nvPr/>
        </p:nvSpPr>
        <p:spPr>
          <a:xfrm>
            <a:off x="55435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4078A2-15AF-4FF4-ACC0-831F02C4D9DF}"/>
              </a:ext>
            </a:extLst>
          </p:cNvPr>
          <p:cNvSpPr/>
          <p:nvPr/>
        </p:nvSpPr>
        <p:spPr>
          <a:xfrm>
            <a:off x="60007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9B2DB-87ED-415D-BF03-660F2A527119}"/>
              </a:ext>
            </a:extLst>
          </p:cNvPr>
          <p:cNvSpPr/>
          <p:nvPr/>
        </p:nvSpPr>
        <p:spPr>
          <a:xfrm>
            <a:off x="64579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5BA7E0-89FA-4489-A925-153FEEBC1B40}"/>
              </a:ext>
            </a:extLst>
          </p:cNvPr>
          <p:cNvSpPr/>
          <p:nvPr/>
        </p:nvSpPr>
        <p:spPr>
          <a:xfrm>
            <a:off x="69151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E26B8C-E200-4CDD-93F3-88F589DAE516}"/>
              </a:ext>
            </a:extLst>
          </p:cNvPr>
          <p:cNvSpPr/>
          <p:nvPr/>
        </p:nvSpPr>
        <p:spPr>
          <a:xfrm>
            <a:off x="7372350" y="394113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5E900E-F78A-4A4A-9352-CCABF324B564}"/>
              </a:ext>
            </a:extLst>
          </p:cNvPr>
          <p:cNvSpPr/>
          <p:nvPr/>
        </p:nvSpPr>
        <p:spPr>
          <a:xfrm>
            <a:off x="7829550" y="394113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5DE0F1-50AE-48E0-972D-B5B35EA6EBD6}"/>
              </a:ext>
            </a:extLst>
          </p:cNvPr>
          <p:cNvSpPr/>
          <p:nvPr/>
        </p:nvSpPr>
        <p:spPr>
          <a:xfrm>
            <a:off x="8286750" y="394113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87D50C77-638D-49FA-8C97-149ADDC6390B}"/>
              </a:ext>
            </a:extLst>
          </p:cNvPr>
          <p:cNvSpPr/>
          <p:nvPr/>
        </p:nvSpPr>
        <p:spPr>
          <a:xfrm rot="16200000">
            <a:off x="6057900" y="3530280"/>
            <a:ext cx="342900" cy="228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B036241D-43D6-4A67-810F-C4A43052820D}"/>
              </a:ext>
            </a:extLst>
          </p:cNvPr>
          <p:cNvSpPr/>
          <p:nvPr/>
        </p:nvSpPr>
        <p:spPr>
          <a:xfrm rot="16200000">
            <a:off x="7943850" y="3930329"/>
            <a:ext cx="342900" cy="1485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6020C7-5B0A-4F4A-85E2-B0E49BE78859}"/>
              </a:ext>
            </a:extLst>
          </p:cNvPr>
          <p:cNvSpPr txBox="1"/>
          <p:nvPr/>
        </p:nvSpPr>
        <p:spPr>
          <a:xfrm>
            <a:off x="5893682" y="4886137"/>
            <a:ext cx="6380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sorted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C8FAD-8FDC-4BA0-B710-C6F235782516}"/>
              </a:ext>
            </a:extLst>
          </p:cNvPr>
          <p:cNvSpPr txBox="1"/>
          <p:nvPr/>
        </p:nvSpPr>
        <p:spPr>
          <a:xfrm>
            <a:off x="7883452" y="4856201"/>
            <a:ext cx="8208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unsorted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47D225-70E8-43F3-AC0A-420073393604}"/>
              </a:ext>
            </a:extLst>
          </p:cNvPr>
          <p:cNvSpPr txBox="1"/>
          <p:nvPr/>
        </p:nvSpPr>
        <p:spPr>
          <a:xfrm>
            <a:off x="561297" y="1150331"/>
            <a:ext cx="800616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Pseudocode: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selectionSort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size of the unsorted part is greater than 1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position of the smallest element in the unsorted part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this smallest element to the last position in the sorted part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size of the sorted part and decrement the size of the unsorted part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038755-75BF-45C7-ADBE-47DF6FF03FA5}"/>
                  </a:ext>
                </a:extLst>
              </p14:cNvPr>
              <p14:cNvContentPartPr/>
              <p14:nvPr/>
            </p14:nvContentPartPr>
            <p14:xfrm>
              <a:off x="7485840" y="2907000"/>
              <a:ext cx="1016640" cy="498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038755-75BF-45C7-ADBE-47DF6FF03F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6480" y="2897640"/>
                <a:ext cx="1035360" cy="5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01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28600"/>
            <a:ext cx="6437337" cy="4514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509430" y="3609090"/>
              <a:ext cx="28890" cy="68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0157" y="3599730"/>
                <a:ext cx="47080" cy="867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29CA828-9106-4007-BACC-87BD7DE7E2DD}"/>
              </a:ext>
            </a:extLst>
          </p:cNvPr>
          <p:cNvSpPr/>
          <p:nvPr/>
        </p:nvSpPr>
        <p:spPr>
          <a:xfrm>
            <a:off x="1330365" y="4752131"/>
            <a:ext cx="37371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5"/>
              </a:rPr>
              <a:t>https://www.youtube.com/watch?v=ROalU379l3U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1783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sort: Worst case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2053" y="2007101"/>
            <a:ext cx="40286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    +            2           +     3     +      …       +   (N-2)    +  (N-1)</a:t>
            </a:r>
            <a:r>
              <a:rPr lang="en-US" sz="135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1" y="1726973"/>
            <a:ext cx="6367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1</a:t>
            </a:r>
            <a:r>
              <a:rPr lang="en-US" sz="1350" baseline="30000" dirty="0">
                <a:solidFill>
                  <a:srgbClr val="FF0000"/>
                </a:solidFill>
              </a:rPr>
              <a:t>st</a:t>
            </a:r>
            <a:r>
              <a:rPr lang="en-US" sz="1350" dirty="0">
                <a:solidFill>
                  <a:srgbClr val="FF0000"/>
                </a:solidFill>
              </a:rPr>
              <a:t> </a:t>
            </a:r>
            <a:r>
              <a:rPr lang="en-US" sz="1350" dirty="0" err="1">
                <a:solidFill>
                  <a:srgbClr val="FF0000"/>
                </a:solidFill>
              </a:rPr>
              <a:t>iter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9302" y="1726973"/>
            <a:ext cx="6765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2</a:t>
            </a:r>
            <a:r>
              <a:rPr lang="en-US" sz="1350" baseline="30000" dirty="0">
                <a:solidFill>
                  <a:srgbClr val="FF0000"/>
                </a:solidFill>
              </a:rPr>
              <a:t>nd</a:t>
            </a:r>
            <a:r>
              <a:rPr lang="en-US" sz="1350" dirty="0">
                <a:solidFill>
                  <a:srgbClr val="FF0000"/>
                </a:solidFill>
              </a:rPr>
              <a:t> </a:t>
            </a:r>
            <a:r>
              <a:rPr lang="en-US" sz="1350" dirty="0" err="1">
                <a:solidFill>
                  <a:srgbClr val="FF0000"/>
                </a:solidFill>
              </a:rPr>
              <a:t>iter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9236" y="1726973"/>
            <a:ext cx="6540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3</a:t>
            </a:r>
            <a:r>
              <a:rPr lang="en-US" sz="1350" baseline="30000" dirty="0">
                <a:solidFill>
                  <a:srgbClr val="FF0000"/>
                </a:solidFill>
              </a:rPr>
              <a:t>rd</a:t>
            </a:r>
            <a:r>
              <a:rPr lang="en-US" sz="1350" dirty="0">
                <a:solidFill>
                  <a:srgbClr val="FF0000"/>
                </a:solidFill>
              </a:rPr>
              <a:t> </a:t>
            </a:r>
            <a:r>
              <a:rPr lang="en-US" sz="1350" dirty="0" err="1">
                <a:solidFill>
                  <a:srgbClr val="FF0000"/>
                </a:solidFill>
              </a:rPr>
              <a:t>iter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7318" y="1995729"/>
            <a:ext cx="12508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# comparisons:</a:t>
            </a:r>
          </a:p>
        </p:txBody>
      </p:sp>
      <p:sp>
        <p:nvSpPr>
          <p:cNvPr id="9" name="Rectangle 8"/>
          <p:cNvSpPr/>
          <p:nvPr/>
        </p:nvSpPr>
        <p:spPr>
          <a:xfrm>
            <a:off x="4229100" y="347117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86300" y="347117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43500" y="347117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700" y="347117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57900" y="347117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15100" y="347117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72300" y="347117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29500" y="347117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Left Brace 16"/>
          <p:cNvSpPr/>
          <p:nvPr/>
        </p:nvSpPr>
        <p:spPr>
          <a:xfrm rot="16200000">
            <a:off x="6115050" y="2603123"/>
            <a:ext cx="342900" cy="3200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Left Brace 17"/>
          <p:cNvSpPr/>
          <p:nvPr/>
        </p:nvSpPr>
        <p:spPr>
          <a:xfrm rot="16200000">
            <a:off x="4320977" y="3966975"/>
            <a:ext cx="342900" cy="3877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5600701" y="4374773"/>
            <a:ext cx="8208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unsorted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96888" y="4417249"/>
            <a:ext cx="6380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62444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sort: Best 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Approximately how many steps does it take to insert the element into the sorted part each time through the loop in the BEST case?</a:t>
            </a:r>
          </a:p>
          <a:p>
            <a:pPr marL="394335" indent="-342900">
              <a:buAutoNum type="alphaUcPeriod"/>
            </a:pPr>
            <a:r>
              <a:rPr lang="en-US" dirty="0"/>
              <a:t>1</a:t>
            </a:r>
          </a:p>
          <a:p>
            <a:pPr marL="394335" indent="-342900">
              <a:buAutoNum type="alphaUcPeriod"/>
            </a:pPr>
            <a:r>
              <a:rPr lang="en-US" dirty="0"/>
              <a:t>N</a:t>
            </a:r>
          </a:p>
          <a:p>
            <a:pPr marL="394335" indent="-342900">
              <a:buAutoNum type="alphaUcPeriod"/>
            </a:pPr>
            <a:r>
              <a:rPr lang="en-US" dirty="0"/>
              <a:t>N</a:t>
            </a:r>
            <a:r>
              <a:rPr lang="en-US" baseline="30000" dirty="0"/>
              <a:t>2</a:t>
            </a:r>
          </a:p>
          <a:p>
            <a:pPr marL="394335" indent="-342900">
              <a:buAutoNum type="alphaUcPeriod"/>
            </a:pPr>
            <a:r>
              <a:rPr lang="en-US" dirty="0"/>
              <a:t>It depends on the length of the sorted part</a:t>
            </a:r>
          </a:p>
          <a:p>
            <a:pPr marL="51435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1285" y="376011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3668485" y="376011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5685" y="376011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4582885" y="376011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" name="Rectangle 7"/>
          <p:cNvSpPr/>
          <p:nvPr/>
        </p:nvSpPr>
        <p:spPr>
          <a:xfrm>
            <a:off x="5040085" y="3760117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/>
          <p:cNvSpPr/>
          <p:nvPr/>
        </p:nvSpPr>
        <p:spPr>
          <a:xfrm>
            <a:off x="5497285" y="3760117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54485" y="3760117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1685" y="3760117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3" name="Left Brace 32"/>
          <p:cNvSpPr/>
          <p:nvPr/>
        </p:nvSpPr>
        <p:spPr>
          <a:xfrm rot="16200000">
            <a:off x="3954236" y="3541430"/>
            <a:ext cx="342900" cy="18288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838877" y="4650829"/>
            <a:ext cx="7440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sorted</a:t>
            </a:r>
          </a:p>
        </p:txBody>
      </p:sp>
      <p:sp>
        <p:nvSpPr>
          <p:cNvPr id="36" name="Left Brace 35"/>
          <p:cNvSpPr/>
          <p:nvPr/>
        </p:nvSpPr>
        <p:spPr>
          <a:xfrm rot="16200000">
            <a:off x="5788857" y="3521563"/>
            <a:ext cx="342900" cy="18171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/>
          <p:cNvSpPr txBox="1"/>
          <p:nvPr/>
        </p:nvSpPr>
        <p:spPr>
          <a:xfrm>
            <a:off x="5651349" y="4674095"/>
            <a:ext cx="10923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unsorted</a:t>
            </a:r>
          </a:p>
        </p:txBody>
      </p:sp>
    </p:spTree>
    <p:extLst>
      <p:ext uri="{BB962C8B-B14F-4D97-AF65-F5344CB8AC3E}">
        <p14:creationId xmlns:p14="http://schemas.microsoft.com/office/powerpoint/2010/main" val="46658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16A9-9C1D-4F52-8D4B-581AFE29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Array Sorting Algorithms (wiki)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8DF3D1-2B11-4314-AA4A-E14D86128DCA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971550"/>
          <a:ext cx="4857751" cy="4171955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795950709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1422122975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3589977540"/>
                    </a:ext>
                  </a:extLst>
                </a:gridCol>
                <a:gridCol w="1457326">
                  <a:extLst>
                    <a:ext uri="{9D8B030D-6E8A-4147-A177-3AD203B41FA5}">
                      <a16:colId xmlns:a16="http://schemas.microsoft.com/office/drawing/2014/main" val="4276922124"/>
                    </a:ext>
                  </a:extLst>
                </a:gridCol>
              </a:tblGrid>
              <a:tr h="255246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Algorithm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Time Complexity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26336"/>
                  </a:ext>
                </a:extLst>
              </a:tr>
              <a:tr h="255246">
                <a:tc vMerge="1">
                  <a:txBody>
                    <a:bodyPr/>
                    <a:lstStyle/>
                    <a:p>
                      <a:pPr algn="l"/>
                      <a:endParaRPr lang="en-US" sz="1600" b="1" dirty="0">
                        <a:effectLst/>
                      </a:endParaRPr>
                    </a:p>
                  </a:txBody>
                  <a:tcPr marL="22950" marR="22950" marT="22950" marB="229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Best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Average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Worst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44034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2"/>
                        </a:rPr>
                        <a:t>Quicksort</a:t>
                      </a:r>
                      <a:endParaRPr lang="en-US" sz="1200" dirty="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84454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3"/>
                        </a:rPr>
                        <a:t>Mergesort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O(n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980201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rgbClr val="444444"/>
                          </a:solidFill>
                          <a:effectLst/>
                          <a:hlinkClick r:id="rId4"/>
                        </a:rPr>
                        <a:t>Timsort</a:t>
                      </a:r>
                      <a:endParaRPr lang="en-US" sz="1200" dirty="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Ω(</a:t>
                      </a:r>
                      <a:r>
                        <a:rPr lang="en-US" sz="1200" dirty="0">
                          <a:effectLst/>
                        </a:rPr>
                        <a:t>n)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Θ(</a:t>
                      </a:r>
                      <a:r>
                        <a:rPr lang="en-US" sz="1200" dirty="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O(n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946963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linkClick r:id="rId5"/>
                        </a:rPr>
                        <a:t>Heapsort</a:t>
                      </a:r>
                      <a:endParaRPr lang="en-US" sz="120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Ω(</a:t>
                      </a:r>
                      <a:r>
                        <a:rPr lang="en-US" sz="120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Θ(</a:t>
                      </a:r>
                      <a:r>
                        <a:rPr lang="en-US" sz="1200" dirty="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O(n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535435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6"/>
                        </a:rPr>
                        <a:t>Bubble Sort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937434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7"/>
                        </a:rPr>
                        <a:t>Insertion Sort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81499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8"/>
                        </a:rPr>
                        <a:t>Selection Sort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954227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linkClick r:id="rId9"/>
                        </a:rPr>
                        <a:t>Tree Sort</a:t>
                      </a:r>
                      <a:endParaRPr lang="en-US" sz="120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Ω(</a:t>
                      </a:r>
                      <a:r>
                        <a:rPr lang="en-US" sz="120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Θ(</a:t>
                      </a:r>
                      <a:r>
                        <a:rPr lang="en-US" sz="1200" dirty="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083611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linkClick r:id="rId10"/>
                        </a:rPr>
                        <a:t>Shell Sort</a:t>
                      </a:r>
                      <a:endParaRPr lang="en-US" sz="120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Ω(</a:t>
                      </a:r>
                      <a:r>
                        <a:rPr lang="en-US" sz="120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Θ(n(log(n))^2)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O(n(log(n))^2)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220268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linkClick r:id="rId11" tooltip="Only for integers. k is a number of buckets"/>
                        </a:rPr>
                        <a:t>Bucket Sort</a:t>
                      </a:r>
                      <a:endParaRPr lang="en-US" sz="120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Ω(</a:t>
                      </a:r>
                      <a:r>
                        <a:rPr lang="en-US" sz="1200">
                          <a:effectLst/>
                        </a:rPr>
                        <a:t>n+k)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Θ(</a:t>
                      </a:r>
                      <a:r>
                        <a:rPr lang="en-US" sz="1200">
                          <a:effectLst/>
                        </a:rPr>
                        <a:t>n+k)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879130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444444"/>
                          </a:solidFill>
                          <a:effectLst/>
                          <a:hlinkClick r:id="rId12" tooltip="Constant number of digits 'k'"/>
                        </a:rPr>
                        <a:t>Radix Sort</a:t>
                      </a:r>
                      <a:endParaRPr lang="en-US" sz="1200" dirty="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Ω(</a:t>
                      </a:r>
                      <a:r>
                        <a:rPr lang="en-US" sz="1200" dirty="0" err="1">
                          <a:effectLst/>
                        </a:rPr>
                        <a:t>nk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Θ(</a:t>
                      </a:r>
                      <a:r>
                        <a:rPr lang="en-US" sz="1200">
                          <a:effectLst/>
                        </a:rPr>
                        <a:t>nk)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O(</a:t>
                      </a:r>
                      <a:r>
                        <a:rPr lang="en-US" sz="1200" dirty="0" err="1">
                          <a:effectLst/>
                        </a:rPr>
                        <a:t>nk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02445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444444"/>
                          </a:solidFill>
                          <a:effectLst/>
                          <a:hlinkClick r:id="rId13" tooltip="Difference between maximum and minimum number 'k'"/>
                        </a:rPr>
                        <a:t>Counting Sort</a:t>
                      </a:r>
                      <a:endParaRPr lang="en-US" sz="1200" dirty="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Ω(</a:t>
                      </a:r>
                      <a:r>
                        <a:rPr lang="en-US" sz="1200">
                          <a:effectLst/>
                        </a:rPr>
                        <a:t>n+k)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Θ(</a:t>
                      </a:r>
                      <a:r>
                        <a:rPr lang="en-US" sz="1200">
                          <a:effectLst/>
                        </a:rPr>
                        <a:t>n+k)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O(</a:t>
                      </a:r>
                      <a:r>
                        <a:rPr lang="en-US" sz="1200" dirty="0" err="1">
                          <a:effectLst/>
                        </a:rPr>
                        <a:t>n+k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600526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rgbClr val="444444"/>
                          </a:solidFill>
                          <a:effectLst/>
                          <a:hlinkClick r:id="rId14"/>
                        </a:rPr>
                        <a:t>Cubesort</a:t>
                      </a:r>
                      <a:endParaRPr lang="en-US" sz="1200" dirty="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Ω(</a:t>
                      </a:r>
                      <a:r>
                        <a:rPr lang="en-US" sz="1200" dirty="0">
                          <a:effectLst/>
                        </a:rPr>
                        <a:t>n)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Θ(</a:t>
                      </a:r>
                      <a:r>
                        <a:rPr lang="en-US" sz="1200" dirty="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O(n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508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87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MergeSort</a:t>
            </a:r>
            <a:r>
              <a:rPr lang="en-US" dirty="0">
                <a:solidFill>
                  <a:schemeClr val="accent1"/>
                </a:solidFill>
              </a:rPr>
              <a:t>: The Magic of Recursion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1200150"/>
            <a:ext cx="61722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this magical way of sorting lists: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1750" y="1631731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" name="Rectangle 4"/>
          <p:cNvSpPr/>
          <p:nvPr/>
        </p:nvSpPr>
        <p:spPr>
          <a:xfrm>
            <a:off x="3028950" y="1631731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6150" y="1631731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3943350" y="1631731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400550" y="1631731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7750" y="1631731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14950" y="1631731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72150" y="1631731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7351" y="2215999"/>
            <a:ext cx="15324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Split the list in half: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7400" y="2581522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4600" y="2581522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1800" y="2581522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9000" y="2581522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14900" y="2597288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72100" y="2597288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29300" y="2597288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86500" y="2597288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18640" y="3200395"/>
            <a:ext cx="1782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Magically sort each list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57400" y="3565917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14600" y="3565917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71800" y="3565917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29000" y="3565917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83369" y="3565917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40569" y="3565917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97769" y="3565917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54969" y="3565917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98933" y="4111640"/>
            <a:ext cx="25505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Merge the two lists back together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743200" y="4461152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00400" y="4461152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114800" y="4456967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72000" y="4456967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86000" y="4461152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57600" y="4456967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029200" y="4456967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86400" y="4456967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1EEAEA-B441-4F1A-91B8-BBCB16986456}"/>
              </a:ext>
            </a:extLst>
          </p:cNvPr>
          <p:cNvSpPr/>
          <p:nvPr/>
        </p:nvSpPr>
        <p:spPr>
          <a:xfrm>
            <a:off x="2093572" y="947902"/>
            <a:ext cx="381970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2"/>
              </a:rPr>
              <a:t>https://www.youtube.com/watch?v=XaqR3G_NVoo</a:t>
            </a:r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7B61F9C-B14F-4172-8A70-7E489F17E241}"/>
                  </a:ext>
                </a:extLst>
              </p14:cNvPr>
              <p14:cNvContentPartPr/>
              <p14:nvPr/>
            </p14:nvContentPartPr>
            <p14:xfrm>
              <a:off x="1553400" y="3101040"/>
              <a:ext cx="1861560" cy="39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7B61F9C-B14F-4172-8A70-7E489F17E2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4040" y="3091680"/>
                <a:ext cx="1880280" cy="4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374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MergeSort</a:t>
            </a:r>
            <a:r>
              <a:rPr lang="en-US" dirty="0">
                <a:solidFill>
                  <a:schemeClr val="accent1"/>
                </a:solidFill>
              </a:rPr>
              <a:t>: The Magic of Recursion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1200150"/>
            <a:ext cx="61722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this magical way of sorting lists: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06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78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1" y="2378541"/>
            <a:ext cx="15324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Split the list in half: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00250" y="2744063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57450" y="2744063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14650" y="2744063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71850" y="2744063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7750" y="275982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14950" y="275982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72150" y="275982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29350" y="275982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0057" y="3338185"/>
            <a:ext cx="58182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Magically sort each list – using the same sorting method we are implementing!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00250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57450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14650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71850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26219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83419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40619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97819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41783" y="4274182"/>
            <a:ext cx="25505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Merge the two lists back together</a:t>
            </a:r>
          </a:p>
        </p:txBody>
      </p:sp>
    </p:spTree>
    <p:extLst>
      <p:ext uri="{BB962C8B-B14F-4D97-AF65-F5344CB8AC3E}">
        <p14:creationId xmlns:p14="http://schemas.microsoft.com/office/powerpoint/2010/main" val="3063103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MergeSort</a:t>
            </a:r>
            <a:r>
              <a:rPr lang="en-US" dirty="0">
                <a:solidFill>
                  <a:schemeClr val="accent1"/>
                </a:solidFill>
              </a:rPr>
              <a:t>: The Magic of Recursion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1200150"/>
            <a:ext cx="61722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this magical way of sorting lists: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06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78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1" y="2378541"/>
            <a:ext cx="15324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Split the list in half: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00250" y="2744063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57450" y="2744063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14650" y="2744063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71850" y="2744063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7750" y="275982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14950" y="275982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72150" y="275982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29350" y="275982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0057" y="3338185"/>
            <a:ext cx="58182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Magically sort each list – using the same sorting method we are implementing!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00250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57450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14650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71850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26219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83419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40619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97819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41783" y="4274182"/>
            <a:ext cx="25505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Merge the two lists back together</a:t>
            </a:r>
          </a:p>
        </p:txBody>
      </p:sp>
    </p:spTree>
    <p:extLst>
      <p:ext uri="{BB962C8B-B14F-4D97-AF65-F5344CB8AC3E}">
        <p14:creationId xmlns:p14="http://schemas.microsoft.com/office/powerpoint/2010/main" val="77101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543050" y="1200151"/>
            <a:ext cx="6572250" cy="21698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toSort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mid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toSort.length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/ 2;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makeList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toSort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 mid);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secondHalf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makeList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toSort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mid,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toSort.length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secondHalf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 </a:t>
            </a:r>
            <a:r>
              <a:rPr lang="en-US" sz="135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firstHalf</a:t>
            </a:r>
            <a:r>
              <a:rPr lang="en-US" sz="13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secondHalf</a:t>
            </a:r>
            <a:r>
              <a:rPr lang="en-US" sz="13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toSort</a:t>
            </a:r>
            <a:r>
              <a:rPr lang="en-US" sz="13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4550" y="3943350"/>
            <a:ext cx="267419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Does this </a:t>
            </a:r>
            <a:r>
              <a:rPr lang="en-US" sz="1350" dirty="0" err="1"/>
              <a:t>mergeSort</a:t>
            </a:r>
            <a:r>
              <a:rPr lang="en-US" sz="1350" dirty="0"/>
              <a:t> method work?</a:t>
            </a:r>
          </a:p>
          <a:p>
            <a:pPr marL="257175" indent="-257175">
              <a:buAutoNum type="alphaUcPeriod"/>
            </a:pPr>
            <a:r>
              <a:rPr lang="en-US" sz="1350" dirty="0"/>
              <a:t>Yes</a:t>
            </a:r>
          </a:p>
          <a:p>
            <a:pPr marL="257175" indent="-257175">
              <a:buAutoNum type="alphaUcPeriod"/>
            </a:pPr>
            <a:r>
              <a:rPr lang="en-US" sz="1350" dirty="0"/>
              <a:t>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9018" y="2862145"/>
            <a:ext cx="35578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solidFill>
                  <a:srgbClr val="7030A0"/>
                </a:solidFill>
              </a:rPr>
              <a:t>Merges the first two lists together into the third,</a:t>
            </a:r>
          </a:p>
          <a:p>
            <a:r>
              <a:rPr lang="en-US" sz="1350" i="1" dirty="0">
                <a:solidFill>
                  <a:srgbClr val="7030A0"/>
                </a:solidFill>
              </a:rPr>
              <a:t>Maintaining sorted order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3240" y="1320354"/>
            <a:ext cx="29818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solidFill>
                  <a:srgbClr val="FF0000"/>
                </a:solidFill>
              </a:rPr>
              <a:t>Makes a new array and copies the</a:t>
            </a:r>
            <a:br>
              <a:rPr lang="en-US" sz="1350" i="1" dirty="0">
                <a:solidFill>
                  <a:srgbClr val="FF0000"/>
                </a:solidFill>
              </a:rPr>
            </a:br>
            <a:r>
              <a:rPr lang="en-US" sz="1350" i="1" dirty="0">
                <a:solidFill>
                  <a:srgbClr val="FF0000"/>
                </a:solidFill>
              </a:rPr>
              <a:t>elements from the specified range [a, b)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A26A8A-CA92-45A6-9011-C2961381549E}"/>
                  </a:ext>
                </a:extLst>
              </p14:cNvPr>
              <p14:cNvContentPartPr/>
              <p14:nvPr/>
            </p14:nvContentPartPr>
            <p14:xfrm>
              <a:off x="966960" y="2180520"/>
              <a:ext cx="1405080" cy="253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A26A8A-CA92-45A6-9011-C296138154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600" y="2171160"/>
                <a:ext cx="1423800" cy="255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731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195251" y="1200151"/>
            <a:ext cx="6920049" cy="23775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toSort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toSort.length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 1)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mid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toSort.length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/ 2;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makeList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toSort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 mid);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secondHalf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makeList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toSort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mid,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toSort.length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secondHalf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 </a:t>
            </a:r>
            <a:r>
              <a:rPr lang="en-US" sz="135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firstHalf</a:t>
            </a:r>
            <a:r>
              <a:rPr lang="en-US" sz="13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secondHalf</a:t>
            </a:r>
            <a:r>
              <a:rPr lang="en-US" sz="13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toSort</a:t>
            </a:r>
            <a:r>
              <a:rPr lang="en-US" sz="13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6232" y="3190096"/>
            <a:ext cx="35578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solidFill>
                  <a:srgbClr val="7030A0"/>
                </a:solidFill>
              </a:rPr>
              <a:t>Merges the first two lists together into the third,</a:t>
            </a:r>
          </a:p>
          <a:p>
            <a:r>
              <a:rPr lang="en-US" sz="1350" i="1" dirty="0">
                <a:solidFill>
                  <a:srgbClr val="7030A0"/>
                </a:solidFill>
              </a:rPr>
              <a:t>Maintaining sorted order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3240" y="1320354"/>
            <a:ext cx="29818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solidFill>
                  <a:srgbClr val="FF0000"/>
                </a:solidFill>
              </a:rPr>
              <a:t>Makes a new array and copies the</a:t>
            </a:r>
            <a:br>
              <a:rPr lang="en-US" sz="1350" i="1" dirty="0">
                <a:solidFill>
                  <a:srgbClr val="FF0000"/>
                </a:solidFill>
              </a:rPr>
            </a:br>
            <a:r>
              <a:rPr lang="en-US" sz="1350" i="1" dirty="0">
                <a:solidFill>
                  <a:srgbClr val="FF0000"/>
                </a:solidFill>
              </a:rPr>
              <a:t>elements from the specified range [a, 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4000500"/>
            <a:ext cx="18159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This </a:t>
            </a:r>
            <a:r>
              <a:rPr lang="en-US" sz="1350" dirty="0" err="1"/>
              <a:t>mergeSort</a:t>
            </a:r>
            <a:r>
              <a:rPr lang="en-US" sz="1350" dirty="0"/>
              <a:t> works!!</a:t>
            </a:r>
          </a:p>
        </p:txBody>
      </p:sp>
    </p:spTree>
    <p:extLst>
      <p:ext uri="{BB962C8B-B14F-4D97-AF65-F5344CB8AC3E}">
        <p14:creationId xmlns:p14="http://schemas.microsoft.com/office/powerpoint/2010/main" val="371220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608390"/>
          </a:xfrm>
        </p:spPr>
        <p:txBody>
          <a:bodyPr>
            <a:normAutofit/>
          </a:bodyPr>
          <a:lstStyle/>
          <a:p>
            <a:r>
              <a:rPr lang="en-US" dirty="0"/>
              <a:t>Quiz 12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released tomorrow</a:t>
            </a:r>
          </a:p>
          <a:p>
            <a:pPr lvl="1"/>
            <a:r>
              <a:rPr lang="en-US" dirty="0"/>
              <a:t>Closed for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54" y="342900"/>
            <a:ext cx="6582293" cy="4457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2A2E4A-E2CB-4262-A3E2-B3079330D196}"/>
                  </a:ext>
                </a:extLst>
              </p14:cNvPr>
              <p14:cNvContentPartPr/>
              <p14:nvPr/>
            </p14:nvContentPartPr>
            <p14:xfrm>
              <a:off x="2273760" y="587160"/>
              <a:ext cx="6605640" cy="249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2A2E4A-E2CB-4262-A3E2-B3079330D1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400" y="577800"/>
                <a:ext cx="6624360" cy="25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19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54" y="342900"/>
            <a:ext cx="6582293" cy="44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450" y="1063228"/>
            <a:ext cx="1771650" cy="1131079"/>
          </a:xfrm>
          <a:prstGeom prst="rect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How many split layers are there?</a:t>
            </a:r>
          </a:p>
          <a:p>
            <a:pPr marL="257175" indent="-257175">
              <a:buAutoNum type="alphaUcPeriod"/>
            </a:pPr>
            <a:r>
              <a:rPr lang="en-US" sz="1350" dirty="0"/>
              <a:t>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  <a:r>
              <a:rPr lang="en-US" sz="1350" baseline="30000" dirty="0"/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770E786-2844-4BD5-BA5E-D274BBDF4042}"/>
                  </a:ext>
                </a:extLst>
              </p14:cNvPr>
              <p14:cNvContentPartPr/>
              <p14:nvPr/>
            </p14:nvContentPartPr>
            <p14:xfrm>
              <a:off x="5911200" y="1511640"/>
              <a:ext cx="295560" cy="230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770E786-2844-4BD5-BA5E-D274BBDF40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1840" y="1502280"/>
                <a:ext cx="314280" cy="2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910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54" y="342900"/>
            <a:ext cx="6582293" cy="44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450" y="1063228"/>
            <a:ext cx="1771650" cy="1338828"/>
          </a:xfrm>
          <a:prstGeom prst="rect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There are at most N operations total executed at each split layer (we could be more exact, but we’ll see it doesn’t matter)</a:t>
            </a:r>
            <a:endParaRPr lang="en-US" sz="1350" baseline="30000" dirty="0"/>
          </a:p>
        </p:txBody>
      </p:sp>
    </p:spTree>
    <p:extLst>
      <p:ext uri="{BB962C8B-B14F-4D97-AF65-F5344CB8AC3E}">
        <p14:creationId xmlns:p14="http://schemas.microsoft.com/office/powerpoint/2010/main" val="1511354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54" y="342900"/>
            <a:ext cx="6582293" cy="44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450" y="1063228"/>
            <a:ext cx="1771650" cy="1131079"/>
          </a:xfrm>
          <a:prstGeom prst="rect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How many merge layers are there?</a:t>
            </a:r>
          </a:p>
          <a:p>
            <a:pPr marL="257175" indent="-257175">
              <a:buAutoNum type="alphaUcPeriod"/>
            </a:pPr>
            <a:r>
              <a:rPr lang="en-US" sz="1350" dirty="0"/>
              <a:t>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  <a:r>
              <a:rPr lang="en-US" sz="1350" baseline="30000" dirty="0"/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D7087E-64E7-4DDD-B556-94AF21585A57}"/>
                  </a:ext>
                </a:extLst>
              </p14:cNvPr>
              <p14:cNvContentPartPr/>
              <p14:nvPr/>
            </p14:nvContentPartPr>
            <p14:xfrm>
              <a:off x="5902560" y="1503360"/>
              <a:ext cx="325080" cy="249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D7087E-64E7-4DDD-B556-94AF21585A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93200" y="1494000"/>
                <a:ext cx="343800" cy="2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661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54" y="342900"/>
            <a:ext cx="6582293" cy="44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449" y="1063228"/>
            <a:ext cx="2395401" cy="1338828"/>
          </a:xfrm>
          <a:prstGeom prst="rect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How many comparisons are made at each merge layer? (total)</a:t>
            </a:r>
          </a:p>
          <a:p>
            <a:pPr marL="257175" indent="-257175">
              <a:buAutoNum type="alphaUcPeriod"/>
            </a:pPr>
            <a:r>
              <a:rPr lang="en-US" sz="1350" dirty="0"/>
              <a:t>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  <a:r>
              <a:rPr lang="en-US" sz="1350" baseline="30000" dirty="0"/>
              <a:t>2</a:t>
            </a:r>
            <a:r>
              <a:rPr lang="en-US" sz="1350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DA6B2E-C66A-49CF-AE39-81E282DC93B9}"/>
                  </a:ext>
                </a:extLst>
              </p14:cNvPr>
              <p14:cNvContentPartPr/>
              <p14:nvPr/>
            </p14:nvContentPartPr>
            <p14:xfrm>
              <a:off x="2282040" y="1926720"/>
              <a:ext cx="3848760" cy="162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DA6B2E-C66A-49CF-AE39-81E282DC93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2680" y="1917360"/>
                <a:ext cx="3867480" cy="16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614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42900"/>
            <a:ext cx="6582293" cy="44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100" y="3943351"/>
            <a:ext cx="5486400" cy="646331"/>
          </a:xfrm>
          <a:prstGeom prst="rect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Running time 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r>
              <a:rPr lang="en-US" dirty="0"/>
              <a:t>log(N)*N + log(N)*N = O(N*log(N))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A952D4-8626-48FF-9424-172A9BF0A856}"/>
                  </a:ext>
                </a:extLst>
              </p14:cNvPr>
              <p14:cNvContentPartPr/>
              <p14:nvPr/>
            </p14:nvContentPartPr>
            <p14:xfrm>
              <a:off x="3850920" y="26640"/>
              <a:ext cx="5292360" cy="4971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A952D4-8626-48FF-9424-172A9BF0A8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1560" y="17280"/>
                <a:ext cx="5311080" cy="49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1229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5948500" cy="4140926"/>
          </a:xfrm>
        </p:spPr>
        <p:txBody>
          <a:bodyPr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class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SortFast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public static String s(int[]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 return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Arrays.toString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public static int[] 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combine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int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0,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0;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int[] combined = new int[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while(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&amp;&amp;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if(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&lt;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combined[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else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combined[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while(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combined[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while(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combined[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(s(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+ " + " + s(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+ " -&gt; " + s(combined));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return combined;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1969" y="0"/>
            <a:ext cx="4740185" cy="31139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public static int[]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sortC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if(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&lt;= 1) { return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; }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else {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Arrays.copyOfRange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0,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/ 2);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Arrays.copyOfRange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/ 2,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(s(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+ " -&gt; " + s(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+ " + " + s(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sortedPart1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sortC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sortedPart2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sortC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sorted = combine(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sortedPart1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sortedPart2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return sorted;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}}}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static void main(String[]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args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int[] result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SortFast.sortC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(new int[]{34, 93, 12, 49, 69, 25, 39 });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SortFast.s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(result));}</a:t>
            </a:r>
          </a:p>
          <a:p>
            <a:pPr marL="0" indent="0">
              <a:buNone/>
            </a:pPr>
            <a:endParaRPr lang="en-US" sz="800" dirty="0">
              <a:solidFill>
                <a:schemeClr val="dk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12?</a:t>
            </a:r>
          </a:p>
          <a:p>
            <a:r>
              <a:rPr lang="en-US" dirty="0"/>
              <a:t>Combine/Sort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12?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1D27-FEE6-42BD-91F7-35F9ACF2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800100"/>
            <a:ext cx="6572250" cy="1731243"/>
          </a:xfrm>
        </p:spPr>
        <p:txBody>
          <a:bodyPr>
            <a:normAutofit fontScale="92500" lnSpcReduction="10000"/>
          </a:bodyPr>
          <a:lstStyle/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 sort: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index1 in 0 to n-1: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index2 in 0 to n-1: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(data[index2] &gt; data[index2+1]) 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swap(data[index2], data[index2+1])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71A04-1073-47E7-806C-6467CE65B762}"/>
              </a:ext>
            </a:extLst>
          </p:cNvPr>
          <p:cNvSpPr txBox="1"/>
          <p:nvPr/>
        </p:nvSpPr>
        <p:spPr>
          <a:xfrm>
            <a:off x="285750" y="3143250"/>
            <a:ext cx="46832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worse case runtime of bubble sort? </a:t>
            </a:r>
          </a:p>
          <a:p>
            <a:pPr marL="257175" indent="-257175">
              <a:buAutoNum type="alphaUcPeriod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257175" indent="-257175">
              <a:buAutoNum type="alphaUcPeriod"/>
            </a:pPr>
            <a:r>
              <a:rPr lang="en-US" dirty="0"/>
              <a:t>O(n)</a:t>
            </a:r>
          </a:p>
          <a:p>
            <a:pPr marL="257175" indent="-257175">
              <a:buAutoNum type="alphaUcPeriod"/>
            </a:pP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marL="257175" indent="-257175">
              <a:buFontTx/>
              <a:buAutoNum type="alphaUcPeriod"/>
            </a:pPr>
            <a:r>
              <a:rPr lang="en-US" dirty="0"/>
              <a:t>between O(</a:t>
            </a:r>
            <a:r>
              <a:rPr lang="en-US" dirty="0" err="1"/>
              <a:t>nlogn</a:t>
            </a:r>
            <a:r>
              <a:rPr lang="en-US" dirty="0"/>
              <a:t>) and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257175" indent="-257175">
              <a:buAutoNum type="alphaUcPeriod"/>
            </a:pPr>
            <a:r>
              <a:rPr lang="en-US" dirty="0"/>
              <a:t>Something else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3B4AD7-6897-4C3B-9A47-D0D1F4913B65}"/>
                  </a:ext>
                </a:extLst>
              </p14:cNvPr>
              <p14:cNvContentPartPr/>
              <p14:nvPr/>
            </p14:nvContentPartPr>
            <p14:xfrm>
              <a:off x="272520" y="144360"/>
              <a:ext cx="8232840" cy="4758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3B4AD7-6897-4C3B-9A47-D0D1F4913B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160" y="135000"/>
                <a:ext cx="8251560" cy="47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93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293D-D6AE-469C-9BCD-E083E731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1D27-FEE6-42BD-91F7-35F9ACF2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143000"/>
            <a:ext cx="6572250" cy="3263504"/>
          </a:xfrm>
        </p:spPr>
        <p:txBody>
          <a:bodyPr>
            <a:normAutofit fontScale="92500"/>
          </a:bodyPr>
          <a:lstStyle/>
          <a:p>
            <a:pPr marL="0" indent="0" algn="just" fontAlgn="base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index1 in 0 to n-1: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swapped = False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index2 in 0 to n-1-index1: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(data[index2] &gt; data[index2+1]) 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swap(data[index2], data[index2+1])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swapped = True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(swapped == False)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D42E1D-1D8B-4AEA-B450-DD308DAEA2C4}"/>
                  </a:ext>
                </a:extLst>
              </p14:cNvPr>
              <p14:cNvContentPartPr/>
              <p14:nvPr/>
            </p14:nvContentPartPr>
            <p14:xfrm>
              <a:off x="999000" y="3362400"/>
              <a:ext cx="3471480" cy="97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D42E1D-1D8B-4AEA-B450-DD308DAEA2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9640" y="3353040"/>
                <a:ext cx="3490200" cy="9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901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1D27-FEE6-42BD-91F7-35F9ACF2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" y="23150"/>
            <a:ext cx="6572250" cy="3005800"/>
          </a:xfrm>
        </p:spPr>
        <p:txBody>
          <a:bodyPr>
            <a:normAutofit fontScale="92500" lnSpcReduction="10000"/>
          </a:bodyPr>
          <a:lstStyle/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 sort optimized: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index1 in 0 to n-1: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swapped = False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index2 in 0 to n-1-index1: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(data[index2] &gt; data[index2+1]) 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swap(data[index2], data[index2+1])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swapped = True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(swapped == False)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71A04-1073-47E7-806C-6467CE65B762}"/>
              </a:ext>
            </a:extLst>
          </p:cNvPr>
          <p:cNvSpPr txBox="1"/>
          <p:nvPr/>
        </p:nvSpPr>
        <p:spPr>
          <a:xfrm>
            <a:off x="228600" y="3143250"/>
            <a:ext cx="6036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worse case runtime of the optimized bubble sort? </a:t>
            </a:r>
          </a:p>
          <a:p>
            <a:pPr marL="257175" indent="-257175">
              <a:buAutoNum type="alphaUcPeriod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257175" indent="-257175">
              <a:buAutoNum type="alphaUcPeriod"/>
            </a:pPr>
            <a:r>
              <a:rPr lang="en-US" dirty="0"/>
              <a:t>O(n)</a:t>
            </a:r>
          </a:p>
          <a:p>
            <a:pPr marL="257175" indent="-257175">
              <a:buAutoNum type="alphaUcPeriod"/>
            </a:pP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marL="257175" indent="-257175">
              <a:buFontTx/>
              <a:buAutoNum type="alphaUcPeriod"/>
            </a:pPr>
            <a:r>
              <a:rPr lang="en-US" dirty="0"/>
              <a:t>between O(</a:t>
            </a:r>
            <a:r>
              <a:rPr lang="en-US" dirty="0" err="1"/>
              <a:t>nlogn</a:t>
            </a:r>
            <a:r>
              <a:rPr lang="en-US" dirty="0"/>
              <a:t>) and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257175" indent="-257175">
              <a:buAutoNum type="alphaUcPeriod"/>
            </a:pPr>
            <a:r>
              <a:rPr lang="en-US" dirty="0"/>
              <a:t>Something else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D93B46-7FA8-453A-B566-00F003F63B40}"/>
                  </a:ext>
                </a:extLst>
              </p14:cNvPr>
              <p14:cNvContentPartPr/>
              <p14:nvPr/>
            </p14:nvContentPartPr>
            <p14:xfrm>
              <a:off x="131400" y="3447360"/>
              <a:ext cx="417600" cy="34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D93B46-7FA8-453A-B566-00F003F63B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040" y="3438000"/>
                <a:ext cx="436320" cy="3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78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33" y="2901044"/>
            <a:ext cx="5082988" cy="2228849"/>
          </a:xfrm>
        </p:spPr>
        <p:txBody>
          <a:bodyPr>
            <a:normAutofit/>
          </a:bodyPr>
          <a:lstStyle/>
          <a:p>
            <a:r>
              <a:rPr lang="en-US" dirty="0"/>
              <a:t>Approximately how many times does the outer loop run?</a:t>
            </a:r>
          </a:p>
          <a:p>
            <a:pPr marL="617220" lvl="1" indent="-342900">
              <a:buAutoNum type="alphaUcPeriod"/>
            </a:pPr>
            <a:r>
              <a:rPr lang="en-US" dirty="0"/>
              <a:t>1 time</a:t>
            </a:r>
          </a:p>
          <a:p>
            <a:pPr marL="617220" lvl="1" indent="-342900">
              <a:buAutoNum type="alphaUcPeriod"/>
            </a:pPr>
            <a:r>
              <a:rPr lang="en-US" dirty="0"/>
              <a:t>N times</a:t>
            </a:r>
          </a:p>
          <a:p>
            <a:pPr marL="617220" lvl="1" indent="-342900">
              <a:buAutoNum type="alphaUcPeriod"/>
            </a:pP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times</a:t>
            </a:r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0863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435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007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579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9151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72350" y="394113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29550" y="394113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286750" y="394113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7" name="Left Brace 36"/>
          <p:cNvSpPr/>
          <p:nvPr/>
        </p:nvSpPr>
        <p:spPr>
          <a:xfrm rot="16200000">
            <a:off x="6057900" y="3530280"/>
            <a:ext cx="342900" cy="228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Left Brace 37"/>
          <p:cNvSpPr/>
          <p:nvPr/>
        </p:nvSpPr>
        <p:spPr>
          <a:xfrm rot="16200000">
            <a:off x="7943850" y="3930329"/>
            <a:ext cx="342900" cy="1485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/>
          <p:cNvSpPr txBox="1"/>
          <p:nvPr/>
        </p:nvSpPr>
        <p:spPr>
          <a:xfrm>
            <a:off x="5893682" y="4886137"/>
            <a:ext cx="6380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sorted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83452" y="4856201"/>
            <a:ext cx="8208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unsorted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4F6439-58D1-4E50-AC73-1B0460FC6EA6}"/>
              </a:ext>
            </a:extLst>
          </p:cNvPr>
          <p:cNvSpPr txBox="1"/>
          <p:nvPr/>
        </p:nvSpPr>
        <p:spPr>
          <a:xfrm>
            <a:off x="561297" y="1150331"/>
            <a:ext cx="800616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Pseudocode: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selectionSort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size of the unsorted part is greater than 1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position of the smallest element in the unsorted part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this smallest element to the last position in the sorted part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size of the sorted part and decrement the size of the unsorted part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CB57BF-853C-41C2-BC31-F8E9C2462254}"/>
                  </a:ext>
                </a:extLst>
              </p14:cNvPr>
              <p14:cNvContentPartPr/>
              <p14:nvPr/>
            </p14:nvContentPartPr>
            <p14:xfrm>
              <a:off x="718200" y="3903480"/>
              <a:ext cx="324360" cy="43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CB57BF-853C-41C2-BC31-F8E9C24622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840" y="3894120"/>
                <a:ext cx="343080" cy="4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498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263" y="2853867"/>
            <a:ext cx="5082988" cy="2631733"/>
          </a:xfrm>
        </p:spPr>
        <p:txBody>
          <a:bodyPr>
            <a:normAutofit/>
          </a:bodyPr>
          <a:lstStyle/>
          <a:p>
            <a:r>
              <a:rPr lang="en-US" dirty="0"/>
              <a:t>Approximately how many comparisons does it take to find the smallest element in each iteration of the outer loop?</a:t>
            </a:r>
          </a:p>
          <a:p>
            <a:pPr marL="617220" lvl="1" indent="-342900">
              <a:buAutoNum type="alphaUcPeriod"/>
            </a:pPr>
            <a:r>
              <a:rPr lang="en-US" dirty="0"/>
              <a:t>1 comparison</a:t>
            </a:r>
          </a:p>
          <a:p>
            <a:pPr marL="617220" lvl="1" indent="-342900">
              <a:buAutoNum type="alphaUcPeriod"/>
            </a:pPr>
            <a:r>
              <a:rPr lang="en-US" dirty="0"/>
              <a:t>Always N-1 comparisons</a:t>
            </a:r>
          </a:p>
          <a:p>
            <a:pPr marL="617220" lvl="1" indent="-342900">
              <a:buAutoNum type="alphaUcPeriod"/>
            </a:pPr>
            <a:r>
              <a:rPr lang="en-US" dirty="0"/>
              <a:t>At most N-1, but often less than N-1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BABF39-8590-44AB-8842-EB3B911DDBD6}"/>
              </a:ext>
            </a:extLst>
          </p:cNvPr>
          <p:cNvSpPr/>
          <p:nvPr/>
        </p:nvSpPr>
        <p:spPr>
          <a:xfrm>
            <a:off x="50863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C804CB-4A14-42EB-BED7-4B91C274223B}"/>
              </a:ext>
            </a:extLst>
          </p:cNvPr>
          <p:cNvSpPr/>
          <p:nvPr/>
        </p:nvSpPr>
        <p:spPr>
          <a:xfrm>
            <a:off x="55435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7C2B39-263E-4D15-9DAC-B38B8030AADA}"/>
              </a:ext>
            </a:extLst>
          </p:cNvPr>
          <p:cNvSpPr/>
          <p:nvPr/>
        </p:nvSpPr>
        <p:spPr>
          <a:xfrm>
            <a:off x="60007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809279-6226-4B71-9B0C-6F58E79C12FA}"/>
              </a:ext>
            </a:extLst>
          </p:cNvPr>
          <p:cNvSpPr/>
          <p:nvPr/>
        </p:nvSpPr>
        <p:spPr>
          <a:xfrm>
            <a:off x="64579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C9955-F3DD-4C15-BD31-233067EAC3E3}"/>
              </a:ext>
            </a:extLst>
          </p:cNvPr>
          <p:cNvSpPr/>
          <p:nvPr/>
        </p:nvSpPr>
        <p:spPr>
          <a:xfrm>
            <a:off x="69151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2B925D-5569-4D5C-81A6-7CFA57D8423B}"/>
              </a:ext>
            </a:extLst>
          </p:cNvPr>
          <p:cNvSpPr/>
          <p:nvPr/>
        </p:nvSpPr>
        <p:spPr>
          <a:xfrm>
            <a:off x="7372350" y="394113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39848A-086D-4836-A484-E5956CB0CE17}"/>
              </a:ext>
            </a:extLst>
          </p:cNvPr>
          <p:cNvSpPr/>
          <p:nvPr/>
        </p:nvSpPr>
        <p:spPr>
          <a:xfrm>
            <a:off x="7829550" y="394113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F6D7DF-ABA9-40F3-9089-5001C8C38F91}"/>
              </a:ext>
            </a:extLst>
          </p:cNvPr>
          <p:cNvSpPr/>
          <p:nvPr/>
        </p:nvSpPr>
        <p:spPr>
          <a:xfrm>
            <a:off x="8286750" y="394113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DC565832-09C5-4711-B018-092F5401CED7}"/>
              </a:ext>
            </a:extLst>
          </p:cNvPr>
          <p:cNvSpPr/>
          <p:nvPr/>
        </p:nvSpPr>
        <p:spPr>
          <a:xfrm rot="16200000">
            <a:off x="6057900" y="3530280"/>
            <a:ext cx="342900" cy="228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968A5A88-0DC8-4787-ACD8-A51ECA82F350}"/>
              </a:ext>
            </a:extLst>
          </p:cNvPr>
          <p:cNvSpPr/>
          <p:nvPr/>
        </p:nvSpPr>
        <p:spPr>
          <a:xfrm rot="16200000">
            <a:off x="7943850" y="3930329"/>
            <a:ext cx="342900" cy="1485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74677F-0F33-4899-A5A3-514B1D5F7EE1}"/>
              </a:ext>
            </a:extLst>
          </p:cNvPr>
          <p:cNvSpPr txBox="1"/>
          <p:nvPr/>
        </p:nvSpPr>
        <p:spPr>
          <a:xfrm>
            <a:off x="5893682" y="4886137"/>
            <a:ext cx="6380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sorted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F2BF9A-C7D3-4E2A-B070-570447DE9FE9}"/>
              </a:ext>
            </a:extLst>
          </p:cNvPr>
          <p:cNvSpPr txBox="1"/>
          <p:nvPr/>
        </p:nvSpPr>
        <p:spPr>
          <a:xfrm>
            <a:off x="7883452" y="4856201"/>
            <a:ext cx="8208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unsorted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515367-0AC1-45B7-AA75-FA13D017BA30}"/>
              </a:ext>
            </a:extLst>
          </p:cNvPr>
          <p:cNvSpPr txBox="1"/>
          <p:nvPr/>
        </p:nvSpPr>
        <p:spPr>
          <a:xfrm>
            <a:off x="561297" y="1150331"/>
            <a:ext cx="800616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Pseudocode: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selectionSort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size of the unsorted part is greater than 1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position of the smallest element in the unsorted part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this smallest element to the last position in the sorted part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size of the sorted part and decrement the size of the unsorted part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A13683-1482-421B-B42F-64FC5DF89C9A}"/>
                  </a:ext>
                </a:extLst>
              </p14:cNvPr>
              <p14:cNvContentPartPr/>
              <p14:nvPr/>
            </p14:nvContentPartPr>
            <p14:xfrm>
              <a:off x="457200" y="4507920"/>
              <a:ext cx="505080" cy="53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A13683-1482-421B-B42F-64FC5DF89C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4498560"/>
                <a:ext cx="523800" cy="5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52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2944</TotalTime>
  <Words>1884</Words>
  <Application>Microsoft Office PowerPoint</Application>
  <PresentationFormat>On-screen Show (16:9)</PresentationFormat>
  <Paragraphs>382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Courier New</vt:lpstr>
      <vt:lpstr>Georgia</vt:lpstr>
      <vt:lpstr>Calibri Light</vt:lpstr>
      <vt:lpstr>Times New Roman</vt:lpstr>
      <vt:lpstr>Calibri</vt:lpstr>
      <vt:lpstr>Office Theme</vt:lpstr>
      <vt:lpstr>CSE 12 – Basic Data Structures and Object-Oriented Design Lecture 12</vt:lpstr>
      <vt:lpstr>Announcements</vt:lpstr>
      <vt:lpstr>Topics</vt:lpstr>
      <vt:lpstr>Questions on Lecture 12?</vt:lpstr>
      <vt:lpstr>PowerPoint Presentation</vt:lpstr>
      <vt:lpstr>Bubble Sort Optimization</vt:lpstr>
      <vt:lpstr>PowerPoint Presentation</vt:lpstr>
      <vt:lpstr>Selection sort: Running time</vt:lpstr>
      <vt:lpstr>Selection sort: Running time</vt:lpstr>
      <vt:lpstr>Selection sort: Running time</vt:lpstr>
      <vt:lpstr>PowerPoint Presentation</vt:lpstr>
      <vt:lpstr>Insertion sort: Worst case analysis</vt:lpstr>
      <vt:lpstr>Insertion sort: Best case analysis</vt:lpstr>
      <vt:lpstr>Array Sorting Algorithms (wiki)</vt:lpstr>
      <vt:lpstr>MergeSort: The Magic of Recursion</vt:lpstr>
      <vt:lpstr>MergeSort: The Magic of Recursion</vt:lpstr>
      <vt:lpstr>MergeSort: The Magic of 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171</cp:revision>
  <dcterms:modified xsi:type="dcterms:W3CDTF">2021-02-03T16:50:56Z</dcterms:modified>
</cp:coreProperties>
</file>