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2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3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notesSlides/notesSlide4.xml" ContentType="application/vnd.openxmlformats-officedocument.presentationml.notesSlide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notesSlides/notesSlide5.xml" ContentType="application/vnd.openxmlformats-officedocument.presentationml.notesSlide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notesSlides/notesSlide6.xml" ContentType="application/vnd.openxmlformats-officedocument.presentationml.notesSlide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7.xml" ContentType="application/vnd.openxmlformats-officedocument.presentationml.notesSlide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8.xml" ContentType="application/vnd.openxmlformats-officedocument.presentationml.notesSlide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9.xml" ContentType="application/vnd.openxmlformats-officedocument.presentationml.notesSlide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0.xml" ContentType="application/vnd.openxmlformats-officedocument.presentationml.notesSlide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1" r:id="rId4"/>
    <p:sldId id="455" r:id="rId5"/>
    <p:sldId id="458" r:id="rId6"/>
    <p:sldId id="459" r:id="rId7"/>
    <p:sldId id="460" r:id="rId8"/>
    <p:sldId id="461" r:id="rId9"/>
    <p:sldId id="462" r:id="rId10"/>
    <p:sldId id="463" r:id="rId11"/>
    <p:sldId id="464" r:id="rId12"/>
    <p:sldId id="465" r:id="rId13"/>
    <p:sldId id="466" r:id="rId14"/>
    <p:sldId id="467" r:id="rId15"/>
    <p:sldId id="473" r:id="rId16"/>
    <p:sldId id="476" r:id="rId17"/>
    <p:sldId id="477" r:id="rId18"/>
    <p:sldId id="478" r:id="rId19"/>
    <p:sldId id="263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5984" autoAdjust="0"/>
  </p:normalViewPr>
  <p:slideViewPr>
    <p:cSldViewPr snapToGrid="0">
      <p:cViewPr varScale="1">
        <p:scale>
          <a:sx n="134" d="100"/>
          <a:sy n="134" d="100"/>
        </p:scale>
        <p:origin x="72" y="13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00:28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90 7544 0 0,'-3'0'237'0'0,"0"0"0"0"0,0 0 0 0 0,1 0 0 0 0,-1 0 0 0 0,0 0 0 0 0,1 0 1 0 0,-1-1-1 0 0,0 1 0 0 0,1-1 0 0 0,-1 0 0 0 0,0 0 0 0 0,1 0 0 0 0,-1 0 0 0 0,1 0 1 0 0,0-1-1 0 0,-1 1 0 0 0,1-1 0 0 0,-4-3 0 0 0,-7-7 2528 0 0,11 11-2588 0 0,1 0 0 0 0,0 0-1 0 0,-1 0 1 0 0,1 0 0 0 0,0 0-1 0 0,0 0 1 0 0,0 0-1 0 0,-1 0 1 0 0,1 0 0 0 0,0-1-1 0 0,1 1 1 0 0,-1 0 0 0 0,0-1-1 0 0,0 1 1 0 0,0-1-1 0 0,1 1 1 0 0,-1-1 0 0 0,1 1-1 0 0,-1-1 1 0 0,1 1 0 0 0,0-1-1 0 0,0 1 1 0 0,-1-1 0 0 0,1 0-1 0 0,0 1 1 0 0,1-4-1 0 0,-1 4-84 0 0,0 0 0 0 0,0 0-1 0 0,0 0 1 0 0,1 1-1 0 0,-1-1 1 0 0,0 0-1 0 0,0 0 1 0 0,1 0 0 0 0,-1 0-1 0 0,1 0 1 0 0,-1 0-1 0 0,1 0 1 0 0,-1 1-1 0 0,1-1 1 0 0,0 0 0 0 0,-1 0-1 0 0,1 1 1 0 0,0-1-1 0 0,-1 0 1 0 0,1 1 0 0 0,0-1-1 0 0,0 1 1 0 0,0-1-1 0 0,-1 1 1 0 0,1-1-1 0 0,0 1 1 0 0,0 0 0 0 0,0-1-1 0 0,0 1 1 0 0,0 0-1 0 0,0 0 1 0 0,0 0-1 0 0,0 0 1 0 0,1 0 0 0 0,5 0 121 0 0,0 0-1 0 0,-1 1 1 0 0,1 0 0 0 0,-1 1 0 0 0,1-1 0 0 0,-1 1 0 0 0,13 5 0 0 0,-13-4-82 0 0,50 21 739 0 0,14 5-52 0 0,220 53 1110 0 0,-220-68-1388 0 0,97 7 0 0 0,-31-9-105 0 0,130 4 1050 0 0,-185-13-1282 0 0,143 24 1 0 0,-163-12-6 0 0,-42-9-163 0 0,33 5 0 0 0,-42-10-103 0 0,11 3 125 0 0,-19-4-39 0 0,0 0 1 0 0,0 0-1 0 0,1 0 0 0 0,-1 0 1 0 0,0 0-1 0 0,0-1 0 0 0,0 1 1 0 0,0 0-1 0 0,0-1 0 0 0,0 0 1 0 0,0 1-1 0 0,0-1 0 0 0,0 0 1 0 0,0 0-1 0 0,0 0 0 0 0,-1 0 1 0 0,1-1-1 0 0,0 1 0 0 0,2-3 1 0 0,-2 2-528 0 0,2-2 1013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00:58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50 17503 0 0,'-2'-15'1317'0'0,"2"14"-1225"0"0,-1-1 0 0 0,1 0 0 0 0,-1 1-1 0 0,1-1 1 0 0,0 0 0 0 0,0 1 0 0 0,0-1-1 0 0,0 0 1 0 0,0 1 0 0 0,0-1 0 0 0,0 0 0 0 0,1 1-1 0 0,-1-1 1 0 0,1 1 0 0 0,3-10 6115 0 0,-3 19-4381 0 0,2 23-1351 0 0,0 1 0 0 0,-4 53 0 0 0,-4 9 210 0 0,-5-1 1 0 0,-40 175-1 0 0,49-265-687 0 0,-4 16-364 0 0,-14 34 0 0 0,17-48 297 0 0,0-1 1 0 0,0 0-1 0 0,0 0 0 0 0,-1 0 1 0 0,1-1-1 0 0,-1 1 0 0 0,0-1 1 0 0,0 1-1 0 0,0-1 0 0 0,-1 0 1 0 0,1 0-1 0 0,-1 0 0 0 0,1 0 1 0 0,-6 2-1 0 0,8-5-67 0 0,0 1-1 0 0,0-1 1 0 0,0 0 0 0 0,0 0 0 0 0,0 0-1 0 0,0 0 1 0 0,0 1 0 0 0,0-1-1 0 0,0 0 1 0 0,-1-1 0 0 0,1 1 0 0 0,0 0-1 0 0,0 0 1 0 0,0 0 0 0 0,0-1-1 0 0,0 1 1 0 0,0 0 0 0 0,0-1-1 0 0,0 1 1 0 0,0-1 0 0 0,1 1 0 0 0,-2-2-1 0 0,-11-9-7269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4:21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88 4832 0 0,'0'0'368'0'0,"-1"0"-255"0"0,-3 0-26 0 0,-9-11 2067 0 0,9 8-1643 0 0,0 1 0 0 0,-1-1 0 0 0,1 1 0 0 0,0 0 0 0 0,-1 0 0 0 0,-6-1-1 0 0,7 1-408 0 0,1 1 168 0 0,-1 0 1 0 0,0 0 0 0 0,0 0 0 0 0,0 0 0 0 0,0 0 0 0 0,0 1-1 0 0,0 0 1 0 0,0 0 0 0 0,-4 1 0 0 0,-7-1 354 0 0,-12 8 7128 0 0,27-8-7670 0 0,14 2 789 0 0,23-2-194 0 0,16 0 773 0 0,61-8-1174 0 0,-29 0-305 0 0,149 4 0 0 0,-144 14 387 0 0,-21-1 1258 0 0,-46-8-1601 0 0,-28-1-25 0 0,1-1 0 0 0,0 1 0 0 0,0 0 0 0 0,-1 1 0 0 0,-5 0 0 0 0,-4 1-9 0 0,-150 1 18 0 0,-51 3 0 0 0,135 5 0 0 0,-12 1 0 0 0,71-8 311 0 0,14-2-82 0 0,13-1-94 0 0,18-2 27 0 0,0-2 1 0 0,0-1 0 0 0,46-13-1 0 0,1-1 104 0 0,18-1-68 0 0,57-10-117 0 0,-107 23-44 0 0,70-2 0 0 0,-107 8-36 0 0,3 0 0 0 0,0 0 0 0 0,-1 0 0 0 0,1 1 1 0 0,0 0-1 0 0,-1 0 0 0 0,1 0 1 0 0,0 0-1 0 0,7 4 0 0 0,-13-4 11 0 0,0 1-1 0 0,0-1 1 0 0,1 0-1 0 0,-1 1 1 0 0,0-1-1 0 0,0 0 1 0 0,-1 0-1 0 0,1 0 1 0 0,0 0-1 0 0,-2 2 1 0 0,-9 3 0 0 0,-1 0 0 0 0,1-1 0 0 0,-1-1-1 0 0,0 0 1 0 0,-1-1 0 0 0,-17 3 0 0 0,-2 1 35 0 0,-304 45 63 0 0,177-32-81 0 0,128-16-29 0 0,15-2 0 0 0,1 0 0 0 0,-18 5 0 0 0,80-12-144 0 0,228-33 719 0 0,-231 34-538 0 0,-3-1-8 0 0,69-5 135 0 0,-91 9-137 0 0,1 1 0 0 0,-1 1-1 0 0,34 6 1 0 0,-49-6-27 0 0,1 0-1 0 0,-1 0 1 0 0,1 0 0 0 0,-1 0-1 0 0,1 1 1 0 0,5 2-1 0 0,-9-3 2 0 0,1-1-1 0 0,-1 1 0 0 0,1-1 1 0 0,-1 1-1 0 0,1-1 0 0 0,-1 1 1 0 0,1-1-1 0 0,-1 1 0 0 0,0-1 1 0 0,1 1-1 0 0,-1 0 0 0 0,0-1 1 0 0,1 1-1 0 0,-1-1 0 0 0,0 1 1 0 0,0 0-1 0 0,0-1 0 0 0,0 1 1 0 0,0 0-1 0 0,1 0 0 0 0,-1-1 1 0 0,0 1-1 0 0,0 0 0 0 0,-1-1 1 0 0,1 1-1 0 0,0 0 0 0 0,0-1 1 0 0,0 1-1 0 0,0 0 0 0 0,-1-1 1 0 0,1 1-1 0 0,0 0 0 0 0,0-1 0 0 0,-1 1 1 0 0,1-1-1 0 0,-1 1 0 0 0,1-1 1 0 0,0 1-1 0 0,-1 0 0 0 0,0 0 1 0 0,-3 2 10 0 0,0 0 1 0 0,0 0-1 0 0,0 0 0 0 0,0-1 1 0 0,0 1-1 0 0,0-1 1 0 0,-1 0-1 0 0,1 0 1 0 0,-8 1-1 0 0,6-1-8 0 0,-17 6 8 0 0,-2-1-1 0 0,-47 6 1 0 0,-53-2 21 0 0,123-11-32 0 0,-244 3 629 0 0,129-5-426 0 0,93 0-203 0 0,57-11 0 0 0,321-67-620 0 0,43 12 808 0 0,-287 53-168 0 0,-79 8 397 0 0,-31 7-423 0 0,0 0-1 0 0,0 0 1 0 0,0 0 0 0 0,1 0-1 0 0,-1 0 1 0 0,0 0-1 0 0,0 1 1 0 0,0-1-1 0 0,0 0 1 0 0,0 0-1 0 0,0 0 1 0 0,0 0 0 0 0,0 0-1 0 0,1 0 1 0 0,-1 0-1 0 0,0 0 1 0 0,0 0-1 0 0,0 1 1 0 0,0-1-1 0 0,0 0 1 0 0,0 0 0 0 0,0 0-1 0 0,0 0 1 0 0,0 0-1 0 0,0 0 1 0 0,0 0-1 0 0,0 1 1 0 0,0-1-1 0 0,0 0 1 0 0,0 0 0 0 0,0 0-1 0 0,0 0 1 0 0,0 0-1 0 0,0 0 1 0 0,0 1-1 0 0,0-1 1 0 0,0 0-1 0 0,0 0 1 0 0,0 0-1 0 0,0 0 1 0 0,0 0 0 0 0,0 0-1 0 0,0 0 1 0 0,-1 0-1 0 0,1 1 1 0 0,0-1-1 0 0,0 0 1 0 0,0 0-1 0 0,0 0 1 0 0,0 0 0 0 0,0 0-1 0 0,0 0 1 0 0,0 0-1 0 0,0 0 1 0 0,-1 0-1 0 0,1 0 1 0 0,0 0-1 0 0,0 0 1 0 0,-5 8-486 0 0,-27 29-3189 0 0,22-27 2261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5:24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18 7368 0 0,'-33'2'3060'0'0,"2"-1"8790"0"0,40-1-10963 0 0,29 1 451 0 0,-23 0-892 0 0,-1-1-1 0 0,1 0 1 0 0,0-1 0 0 0,28-6-1 0 0,-25 3-196 0 0,-1 0 0 0 0,1 2-1 0 0,29-2 1 0 0,-46 4 16 0 0,-4 15 226 0 0,-6 1-141 0 0,0-1 0 0 0,-15 20 0 0 0,-9 13-22 0 0,-25 48-253 0 0,14-19-628 0 0,44-76 185 0 0,9-9-1700 0 0,16-15-2219 0 0,-11 9-4100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5:24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8 11976 0 0,'-4'-1'419'0'0,"0"0"0"0"0,0 1 1 0 0,0-1-1 0 0,0 1 0 0 0,0 0 1 0 0,0 0-1 0 0,1 0 0 0 0,-1 0 1 0 0,0 1-1 0 0,0-1 0 0 0,0 1 1 0 0,0 0-1 0 0,-5 2 0 0 0,-28 13 4224 0 0,17-4-4341 0 0,11-6-67 0 0,0 2-1 0 0,0-1 1 0 0,1 1-1 0 0,0 1 1 0 0,1-1 0 0 0,0 1-1 0 0,0 0 1 0 0,1 1-1 0 0,0 0 1 0 0,-6 13-1 0 0,9-15-39 0 0,0 0 0 0 0,0 1 0 0 0,1-1 0 0 0,0 1 0 0 0,1 0 0 0 0,0 0 0 0 0,0 0 0 0 0,0-1 0 0 0,1 1 0 0 0,3 18 0 0 0,-3-24-137 0 0,1 0-1 0 0,-1 1 1 0 0,1-1 0 0 0,0 0 0 0 0,0 0-1 0 0,1 0 1 0 0,-1 1 0 0 0,1-1 0 0 0,-1-1-1 0 0,1 1 1 0 0,0 0 0 0 0,0 0 0 0 0,0-1 0 0 0,1 1-1 0 0,-1-1 1 0 0,1 1 0 0 0,-1-1 0 0 0,1 0-1 0 0,0 0 1 0 0,-1 0 0 0 0,1 0 0 0 0,0-1 0 0 0,0 1-1 0 0,1-1 1 0 0,-1 0 0 0 0,0 0 0 0 0,0 0-1 0 0,1 0 1 0 0,-1-1 0 0 0,0 1 0 0 0,5-1-1 0 0,-1 0-24 0 0,-1 0-1 0 0,1-1 0 0 0,-1 0 0 0 0,1 0 1 0 0,-1 0-1 0 0,1-1 0 0 0,-1 0 1 0 0,0 0-1 0 0,0-1 0 0 0,0 1 0 0 0,0-2 1 0 0,0 1-1 0 0,-1 0 0 0 0,1-1 0 0 0,-1 0 1 0 0,0-1-1 0 0,6-5 0 0 0,-4 2 5 0 0,0 0 0 0 0,0 0 0 0 0,-1-1 0 0 0,0 0 0 0 0,-1 0 0 0 0,0 0-1 0 0,0 0 1 0 0,-1-1 0 0 0,0 0 0 0 0,3-13 0 0 0,-4 13-59 0 0,-1 0-1 0 0,0 0 1 0 0,-1 0 0 0 0,0 0-1 0 0,-1 0 1 0 0,0 0-1 0 0,0 0 1 0 0,-4-19 0 0 0,3 21-347 0 0,-1 1 0 0 0,0 0 0 0 0,0-1 0 0 0,-1 1 0 0 0,-3-7 0 0 0,5 14 219 0 0,1-1-1 0 0,0 1 0 0 0,-1-1 0 0 0,1 1 1 0 0,0-1-1 0 0,-1 1 0 0 0,1-1 0 0 0,-1 1 1 0 0,1 0-1 0 0,-1-1 0 0 0,1 1 0 0 0,-1 0 1 0 0,1-1-1 0 0,-1 1 0 0 0,1 0 0 0 0,-1 0 0 0 0,1-1 1 0 0,-1 1-1 0 0,1 0 0 0 0,-1 0 0 0 0,0 0 1 0 0,1 0-1 0 0,-1 0 0 0 0,1 0 0 0 0,-2 0 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5:26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18 13736 0 0,'-3'-14'1488'0'0,"2"11"-246"0"0,1 3-1011 0 0,0 0 0 0 0,-1 0 0 0 0,1 0 0 0 0,-1 0 0 0 0,1 0 0 0 0,-1 1 0 0 0,1-1-1 0 0,0 0 1 0 0,-1 0 0 0 0,1 1 0 0 0,0-1 0 0 0,-1 0 0 0 0,1 1 0 0 0,0-1 0 0 0,-1 0 0 0 0,1 1 0 0 0,0-1-1 0 0,-1 0 1 0 0,1 1 0 0 0,0-1 0 0 0,0 1 0 0 0,0-1 0 0 0,-1 0 0 0 0,1 1 0 0 0,0-1 0 0 0,0 1 0 0 0,-4 16 272 0 0,3-9 252 0 0,-13 45 165 0 0,-9 85 0 0 0,23-137-914 0 0,-3 21 32 0 0,-1-2-25 0 0,1-1-1 0 0,2 1 1 0 0,0-1 0 0 0,0 1-1 0 0,6 37 1 0 0,-5-56-62 0 0,0 0-1 0 0,0 0 1 0 0,1 0-1 0 0,-1 0 0 0 0,0 0 1 0 0,1 0-1 0 0,-1 0 1 0 0,0 0-1 0 0,1 0 1 0 0,-1-1-1 0 0,1 1 1 0 0,-1 0-1 0 0,1 0 0 0 0,0 0 1 0 0,-1-1-1 0 0,1 1 1 0 0,0 0-1 0 0,0-1 1 0 0,-1 1-1 0 0,1-1 1 0 0,0 1-1 0 0,0-1 0 0 0,0 1 1 0 0,0-1-1 0 0,-1 1 1 0 0,1-1-1 0 0,0 0 1 0 0,0 0-1 0 0,2 1 0 0 0,-1-1-239 0 0,1 0 0 0 0,0 0-1 0 0,-1-1 1 0 0,1 1-1 0 0,-1-1 1 0 0,1 0-1 0 0,-1 1 1 0 0,1-1 0 0 0,-1 0-1 0 0,4-2 1 0 0,11-6-1313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5:26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1 9672 0 0,'0'0'748'0'0,"-2"0"-492"0"0,-1 1 104 0 0,1 0 0 0 0,-1-1-1 0 0,0 1 1 0 0,1 0 0 0 0,-1 1 0 0 0,1-1 0 0 0,0 0 0 0 0,-1 1 0 0 0,1-1 0 0 0,0 1 0 0 0,0 0 0 0 0,-4 3 0 0 0,2 0 319 0 0,1-1 0 0 0,-1 1 0 0 0,1 0 0 0 0,0 0 0 0 0,-4 9 0 0 0,2 1 275 0 0,0 0 1 0 0,0 0 0 0 0,-3 27-1 0 0,6-29-756 0 0,0 0-1 0 0,1 0 0 0 0,1 0 1 0 0,0 0-1 0 0,1 0 0 0 0,0 1 1 0 0,1-1-1 0 0,0-1 0 0 0,1 1 1 0 0,1 0-1 0 0,8 21 0 0 0,-11-31-156 0 0,1 0 0 0 0,-1-1 0 0 0,1 1 0 0 0,0-1 0 0 0,-1 1 0 0 0,1-1 0 0 0,0 0 0 0 0,1 0 0 0 0,-1 0 0 0 0,0 0 0 0 0,1 0 0 0 0,-1 0 0 0 0,1 0 0 0 0,-1-1 0 0 0,1 1 0 0 0,0-1 0 0 0,-1 0 0 0 0,1 0 0 0 0,0 0 0 0 0,0 0 0 0 0,0-1 0 0 0,0 1 0 0 0,0-1 0 0 0,0 1 0 0 0,0-1 0 0 0,0 0 0 0 0,0 0 0 0 0,0-1 0 0 0,0 1 0 0 0,0 0 0 0 0,0-1-1 0 0,0 0 1 0 0,0 0 0 0 0,0 0 0 0 0,0 0 0 0 0,-1 0 0 0 0,1-1 0 0 0,0 1 0 0 0,-1-1 0 0 0,1 1 0 0 0,-1-1 0 0 0,0 0 0 0 0,1 0 0 0 0,1-3 0 0 0,-2 3 14 0 0,-1 0 1 0 0,1 0-1 0 0,-1 0 0 0 0,1 0 1 0 0,-1-1-1 0 0,0 1 0 0 0,0 0 1 0 0,0-1-1 0 0,0 1 0 0 0,-1-1 1 0 0,1 1-1 0 0,-1-1 0 0 0,1 1 1 0 0,-1-1-1 0 0,0 1 0 0 0,0-1 0 0 0,0 1 1 0 0,0-1-1 0 0,-1 1 0 0 0,1-1 1 0 0,0 1-1 0 0,-1-1 0 0 0,0 1 1 0 0,0-1-1 0 0,0 1 0 0 0,0 0 1 0 0,0-1-1 0 0,0 1 0 0 0,-1 0 1 0 0,1 0-1 0 0,-1 0 0 0 0,1 0 0 0 0,-1 0 1 0 0,-2-2-1 0 0,1 2-34 0 0,-1 0 0 0 0,1 0 0 0 0,-1 0 0 0 0,0 0-1 0 0,1 1 1 0 0,-1-1 0 0 0,0 1 0 0 0,0 0 0 0 0,0 0 0 0 0,0 0 0 0 0,-1 1-1 0 0,1 0 1 0 0,0-1 0 0 0,0 1 0 0 0,0 1 0 0 0,0-1 0 0 0,0 1 0 0 0,0-1-1 0 0,0 1 1 0 0,-7 3 0 0 0,-3 1-457 0 0,-1 1 0 0 0,1 0 1 0 0,0 2-1 0 0,-14 9 0 0 0,5 0-2280 0 0,15-10 1193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5:33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463 53 9184 0 0,'0'0'830'0'0,"-12"-21"3820"0"0,7 12-3859 0 0,4 8-614 0 0,1-1 0 0 0,-1 1-1 0 0,1 0 1 0 0,-1 0 0 0 0,0-1-1 0 0,0 1 1 0 0,1 0 0 0 0,-1 0-1 0 0,0 0 1 0 0,0 0 0 0 0,0 0-1 0 0,0 0 1 0 0,0 0 0 0 0,0 0-1 0 0,0 1 1 0 0,-1-1 0 0 0,1 0-1 0 0,0 0 1 0 0,0 1 0 0 0,-1-1-1 0 0,-1 0 1 0 0,-6 1 113 0 0,1-1 0 0 0,-1 2-1 0 0,1-1 1 0 0,-1 1 0 0 0,1 0-1 0 0,-1 1 1 0 0,1 0 0 0 0,0 0 0 0 0,-9 4-1 0 0,-42 14 380 0 0,38-14-450 0 0,0 1 0 0 0,0 1 0 0 0,1 0 1 0 0,0 2-1 0 0,-27 17 0 0 0,39-20-114 0 0,-1 0 0 0 0,1 1 0 0 0,1 0 0 0 0,-1 0 0 0 0,1 1 1 0 0,1 0-1 0 0,-10 16 0 0 0,6-6 17 0 0,1 1 1 0 0,-12 40-1 0 0,17-47-91 0 0,1 1-1 0 0,1 0 1 0 0,0 0 0 0 0,1 0-1 0 0,1 23 1 0 0,12 71 85 0 0,-8-88-117 0 0,1 1-1 0 0,0-1 0 0 0,2 0 1 0 0,0 0-1 0 0,1-1 0 0 0,1 0 1 0 0,1 0-1 0 0,17 24 1 0 0,-19-34 15 0 0,-1-1 0 0 0,1 0 0 0 0,0 0 0 0 0,1-1 0 0 0,0 0 1 0 0,0 0-1 0 0,1-1 0 0 0,-1 0 0 0 0,14 5 0 0 0,-7-3 117 0 0,1-2-1 0 0,0 0 0 0 0,0-1 1 0 0,1 0-1 0 0,19 1 1 0 0,-19-5 49 0 0,-1 0 0 0 0,1-1 0 0 0,0-1 0 0 0,0-1 0 0 0,-1 0 0 0 0,1-1 0 0 0,-1-1 0 0 0,30-11 0 0 0,-16 3 111 0 0,-1-2-1 0 0,-1 0 1 0 0,50-34-1 0 0,-56 30-42 0 0,-1-1-1 0 0,-1-1 1 0 0,-1-1-1 0 0,30-39 1 0 0,-48 58-226 0 0,3-4 9 0 0,0-1-1 0 0,0 0 1 0 0,0 0-1 0 0,-1 0 1 0 0,0 0-1 0 0,0-1 1 0 0,-1 0 0 0 0,0 0-1 0 0,0 0 1 0 0,-1 0-1 0 0,0 0 1 0 0,-1 0-1 0 0,0-1 1 0 0,0 1 0 0 0,0-1-1 0 0,-1 1 1 0 0,-1-1-1 0 0,1 1 1 0 0,-1 0-1 0 0,-1-1 1 0 0,0 1-1 0 0,0 0 1 0 0,0 0 0 0 0,-1 0-1 0 0,-5-10 1 0 0,-1 3-13 0 0,0 0 0 0 0,-1 1 0 0 0,0 0-1 0 0,-1 1 1 0 0,-1 1 0 0 0,0-1 0 0 0,0 2 0 0 0,-2 0 0 0 0,1 0 0 0 0,-19-10 0 0 0,-11-5-34 0 0,-2 2 0 0 0,-1 2 0 0 0,0 2 0 0 0,-56-15 0 0 0,86 30-135 0 0,0 1 0 0 0,0 1 0 0 0,-1 0 0 0 0,1 1 0 0 0,-26 1 0 0 0,31 1-2995 0 0,0 2 0 0 0,-20 3 0 0 0,17 0-6001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5:55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495 227 18575 0 0,'-8'-11'1410'0'0,"-1"-16"-788"0"0,1 10 492 0 0,-2 1-1 0 0,-20-28 0 0 0,23 36-713 0 0,-1 1 0 0 0,1-1 0 0 0,-1 1 0 0 0,-1 0 0 0 0,1 1 0 0 0,-16-10 0 0 0,7 8-253 0 0,0-1 1 0 0,0 2-1 0 0,-1 0 0 0 0,0 1 0 0 0,-21-4 1 0 0,30 8-71 0 0,0 1 1 0 0,-1 0-1 0 0,1 0 1 0 0,0 1 0 0 0,0 0-1 0 0,-1 0 1 0 0,1 1-1 0 0,0 1 1 0 0,0-1-1 0 0,-1 1 1 0 0,2 1 0 0 0,-14 5-1 0 0,16-5-53 0 0,0 1 1 0 0,0 0-1 0 0,1 0 0 0 0,-1 1 1 0 0,1-1-1 0 0,0 1 0 0 0,0 0 1 0 0,1 1-1 0 0,-1-1 0 0 0,1 1 0 0 0,0 0 1 0 0,1 0-1 0 0,0 0 0 0 0,0 1 1 0 0,-3 7-1 0 0,1 1-8 0 0,0 0 0 0 0,1 0 0 0 0,1 1-1 0 0,0-1 1 0 0,-1 29 0 0 0,4-19 45 0 0,1 1-1 0 0,1 0 1 0 0,1-1 0 0 0,2 1-1 0 0,0-1 1 0 0,1 0 0 0 0,2-1-1 0 0,1 0 1 0 0,20 41 0 0 0,-21-52 8 0 0,0 0 1 0 0,1 0 0 0 0,0-1 0 0 0,1-1-1 0 0,0 1 1 0 0,1-1 0 0 0,0-1-1 0 0,1 0 1 0 0,0-1 0 0 0,0 0 0 0 0,15 7-1 0 0,-20-12-10 0 0,0-1 0 0 0,1 1-1 0 0,0-2 1 0 0,-1 1-1 0 0,1-1 1 0 0,0 0-1 0 0,1 0 1 0 0,-1-1 0 0 0,0 0-1 0 0,0-1 1 0 0,0 0-1 0 0,1 0 1 0 0,-1-1-1 0 0,0 0 1 0 0,0 0 0 0 0,0-1-1 0 0,0 0 1 0 0,0 0-1 0 0,0-1 1 0 0,-1 0-1 0 0,15-8 1 0 0,-11 4-7 0 0,-1 0 0 0 0,1 0 0 0 0,-2-1 0 0 0,1 0 1 0 0,-1-1-1 0 0,15-18 0 0 0,-16 16-5 0 0,0-1 1 0 0,-1 0-1 0 0,0-1 1 0 0,-1 0-1 0 0,0 0 1 0 0,-1 0-1 0 0,-1 0 1 0 0,0-1-1 0 0,4-23 1 0 0,-5 15-42 0 0,-1 0-1 0 0,-1-1 1 0 0,-1 1-1 0 0,-1 0 1 0 0,-1-1-1 0 0,-1 1 1 0 0,0 0-1 0 0,-2 1 1 0 0,-1-1-1 0 0,0 1 1 0 0,-2 0-1 0 0,-15-30 1 0 0,19 43-48 0 0,0 0 0 0 0,-1 1 0 0 0,0-1-1 0 0,-11-12 1 0 0,14 19 19 0 0,1-1-1 0 0,0 1 1 0 0,0 0-1 0 0,-1 0 1 0 0,1-1-1 0 0,-1 1 0 0 0,1 0 1 0 0,-1 0-1 0 0,1 0 1 0 0,-1 1-1 0 0,0-1 1 0 0,1 0-1 0 0,-1 0 1 0 0,0 1-1 0 0,0-1 0 0 0,1 1 1 0 0,-1 0-1 0 0,0 0 1 0 0,0-1-1 0 0,0 1 1 0 0,0 0-1 0 0,1 0 1 0 0,-1 1-1 0 0,0-1 0 0 0,0 0 1 0 0,0 1-1 0 0,0-1 1 0 0,1 1-1 0 0,-4 1 1 0 0,-5 6-1579 0 0,3 8-495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5:56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 15200 0 0,'0'-2'10304'0'0,"-3"17"-7390"0"0,0 22-2249 0 0,10 207 1362 0 0,-6-154-1564 0 0,6 139-365 0 0,6-47-178 0 0,-10-152 72 0 0,-1-5 65 0 0,10 42-1 0 0,10 26-2216 0 0,-21-84 375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6:07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1 374 8376 0 0,'0'0'3690'0'0,"8"-14"-1236"0"0,2-10-1621 0 0,-4 14-297 0 0,-4 9-455 0 0,-1 0 1 0 0,-1-1-1 0 0,1 1 1 0 0,0-1-1 0 0,0 1 1 0 0,0 0-1 0 0,-1-1 1 0 0,1 1-1 0 0,0-1 1 0 0,-1 0-1 0 0,0 1 1 0 0,1-1-1 0 0,-1 1 1 0 0,0-3-1 0 0,0-5 379 0 0,1 6-254 0 0,-1 0 0 0 0,0-1 1 0 0,-1 1-1 0 0,1 0 1 0 0,0 0-1 0 0,-2-6 0 0 0,0 5 14 0 0,1-1-1 0 0,1 1 0 0 0,-1 0 0 0 0,0-1 0 0 0,1 1 0 0 0,0-1 0 0 0,0 1 1 0 0,1 0-1 0 0,1-9 0 0 0,1-2 854 0 0,9-22 0 0 0,-1 6-867 0 0,-5 15 440 0 0,14-29 0 0 0,-17 40-522 0 0,1-2 40 0 0,1-2 7 0 0,5-1 484 0 0,0 3-387 0 0,-1-2 82 0 0,-8 8 153 0 0,0 1-448 0 0,6 0-34 0 0,-5 1 22 0 0,0 0-42 0 0,0 1 0 0 0,0-1 0 0 0,0 1 0 0 0,0-1 0 0 0,-1 1 0 0 0,1-1 1 0 0,-1 1-1 0 0,1 0 0 0 0,-1 0 0 0 0,0-1 0 0 0,0 1 0 0 0,1 0 0 0 0,-1 0 1 0 0,0 3-1 0 0,0-3 3 0 0,2 6 5 0 0,-1 1 0 0 0,0 0 0 0 0,0 0 1 0 0,-1-1-1 0 0,1 14 0 0 0,3 20-11 0 0,-2-24-8 0 0,-2-12 41 0 0,0 0 0 0 0,0 0 1 0 0,1 0-1 0 0,-1-1 1 0 0,1 1-1 0 0,1 0 0 0 0,-1-1 1 0 0,4 7-1 0 0,8 3 37 0 0,-10-13-64 0 0,-4-1-4 0 0,1-1 0 0 0,0 1 0 0 0,-1-1 0 0 0,1 1 0 0 0,-1-1 0 0 0,1 1 0 0 0,0-1 0 0 0,0 1 0 0 0,-1-1 0 0 0,1 0 0 0 0,0 0 0 0 0,0 1 0 0 0,-1-1 0 0 0,1 0 0 0 0,0 0 0 0 0,0 0 0 0 0,0 0 0 0 0,-1 0 0 0 0,1 0 0 0 0,0 0 0 0 0,0 0 0 0 0,0 0 0 0 0,-1 0 0 0 0,2-1 0 0 0,1 1 0 0 0,-1-1 0 0 0,1 1 0 0 0,-1 0 0 0 0,0-1 0 0 0,1 1 0 0 0,-1-1 0 0 0,0 0 0 0 0,0 0 0 0 0,1 0 0 0 0,-1 0 0 0 0,0 0 0 0 0,0 0 0 0 0,0-1 0 0 0,0 1 0 0 0,-1-1 0 0 0,1 1 0 0 0,0-1 0 0 0,-1 0 0 0 0,1 0 0 0 0,-1 1 0 0 0,1-1 0 0 0,-1 0 0 0 0,0 0 0 0 0,2-5 0 0 0,0 2 0 0 0,-1-1 0 0 0,0 0 0 0 0,0 1 0 0 0,-1-1 0 0 0,1 0 0 0 0,-1 0 0 0 0,0 0 0 0 0,0-8 0 0 0,1-21 0 0 0,-1 27 0 0 0,0 0 0 0 0,-1 0 0 0 0,0 0 0 0 0,-1-15 0 0 0,-1-7-277 0 0,2 26 171 0 0,0-1 0 0 0,0 1 1 0 0,-1 0-1 0 0,1-1 0 0 0,-1 1 0 0 0,0 0 0 0 0,-2-8 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6:12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51 10336 0 0,'0'0'792'0'0,"-6"-3"-504"0"0,6 3-280 0 0,0 0 0 0 0,-1 0-1 0 0,1 0 1 0 0,0 0 0 0 0,-1 0 0 0 0,1 0 0 0 0,0 0 0 0 0,-1 0 0 0 0,1-1 0 0 0,0 1 0 0 0,-1 0 0 0 0,1 0 0 0 0,0 0 0 0 0,-1-1 0 0 0,1 1 0 0 0,0 0 0 0 0,0-1 0 0 0,-1 1 0 0 0,1 0 0 0 0,0 0 0 0 0,0-1-1 0 0,0 1 1 0 0,-1 0 0 0 0,1-1 0 0 0,0 1 0 0 0,0 0 0 0 0,0-1 0 0 0,0 1 0 0 0,0-1 0 0 0,-1-2 474 0 0,-3-1 405 0 0,2 1 0 0 0,-1-1 0 0 0,0 1 0 0 0,1-1 0 0 0,0 0 0 0 0,0 0 1 0 0,-3-7-1 0 0,0 24-126 0 0,-1-3-485 0 0,-10 59 348 0 0,15-64-591 0 0,0 0-1 0 0,0-1 1 0 0,1 1-1 0 0,0 0 1 0 0,0-1-1 0 0,0 1 1 0 0,1 0-1 0 0,1 6 1 0 0,1 10 99 0 0,-3-19-121 0 0,0 1 0 0 0,1-1 1 0 0,0 0-1 0 0,-1 1 0 0 0,1-1 0 0 0,0 0 0 0 0,0 0 0 0 0,0 0 0 0 0,0 0 0 0 0,1 0 0 0 0,-1 0 0 0 0,0 0 0 0 0,4 3 0 0 0,-4-4-1 0 0,0 0 0 0 0,0 0 0 0 0,-1-1-1 0 0,1 1 1 0 0,0-1 0 0 0,0 1 0 0 0,0 0 0 0 0,0-1-1 0 0,0 0 1 0 0,0 1 0 0 0,0-1 0 0 0,0 0 0 0 0,0 1-1 0 0,0-1 1 0 0,0 0 0 0 0,0 0 0 0 0,0 0 0 0 0,0 0-1 0 0,0 0 1 0 0,0 0 0 0 0,0 0 0 0 0,0 0 0 0 0,0 0-1 0 0,0-1 1 0 0,0 1 0 0 0,0 0 0 0 0,0-1 0 0 0,0 1-1 0 0,0-1 1 0 0,0 1 0 0 0,0-1 0 0 0,0 1 0 0 0,1-2-1 0 0,6-5 116 0 0,-1-1 0 0 0,1 0-1 0 0,-1 0 1 0 0,-1-1 0 0 0,0 1-1 0 0,0-2 1 0 0,-1 1 0 0 0,6-13-1 0 0,14-24 552 0 0,-25 46-666 0 0,0 0 0 0 0,0 0 0 0 0,0 0 0 0 0,0-1 1 0 0,1 1-1 0 0,-1 0 0 0 0,0 0 0 0 0,0 0 0 0 0,0 0 1 0 0,0 0-1 0 0,0 0 0 0 0,0-1 0 0 0,0 1 0 0 0,0 0 0 0 0,0 0 1 0 0,0 0-1 0 0,1 0 0 0 0,-1 0 0 0 0,0 0 0 0 0,0 0 1 0 0,0 0-1 0 0,0 0 0 0 0,0-1 0 0 0,1 1 0 0 0,-1 0 1 0 0,0 0-1 0 0,0 0 0 0 0,0 0 0 0 0,0 0 0 0 0,0 0 0 0 0,1 0 1 0 0,-1 0-1 0 0,0 0 0 0 0,0 0 0 0 0,0 0 0 0 0,0 0 1 0 0,0 0-1 0 0,1 0 0 0 0,-1 0 0 0 0,0 0 0 0 0,0 0 1 0 0,0 1-1 0 0,0-1 0 0 0,0 0 0 0 0,0 0 0 0 0,1 0 1 0 0,-1 0-1 0 0,0 0 0 0 0,0 0 0 0 0,0 0 0 0 0,0 0 0 0 0,0 0 1 0 0,1 1-1 0 0,3 11 128 0 0,-1 18-48 0 0,-8 38 80 0 0,0 1-17 0 0,4-52-128 0 0,0-15-44 0 0,0 0 0 0 0,1 1 0 0 0,0-1 0 0 0,-1 0 0 0 0,1 0 0 0 0,0 1 0 0 0,0-1 0 0 0,1 0 0 0 0,-1 1 0 0 0,0-1 1 0 0,1 0-1 0 0,-1 0 0 0 0,1 0 0 0 0,0 1 0 0 0,0-1 0 0 0,0 0 0 0 0,1 3 0 0 0,-1-4-424 0 0,7-11-2182 0 0,1-1 806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00:58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1 208 19351 0 0,'0'0'1751'0'0,"6"-3"-1331"0"0,19-15 1434 0 0,2 0 1 0 0,35-16-1 0 0,-26 14-748 0 0,129-79 1297 0 0,-162 97-2351 0 0,0 0 1 0 0,1 0 0 0 0,-1 1-1 0 0,1-1 1 0 0,-1 1 0 0 0,1-1-1 0 0,0 1 1 0 0,-1 0 0 0 0,1 1-1 0 0,0-1 1 0 0,0 0 0 0 0,5 1-1 0 0,-6 0-32 0 0,-1 1 0 0 0,0-1-1 0 0,1 1 1 0 0,-1-1 0 0 0,0 1-1 0 0,0 0 1 0 0,1 0 0 0 0,-1 0-1 0 0,0 0 1 0 0,0 0 0 0 0,0 0-1 0 0,0 0 1 0 0,-1 1 0 0 0,1-1-1 0 0,0 1 1 0 0,0 0 0 0 0,-1-1-1 0 0,1 1 1 0 0,-1 0 0 0 0,0 0-1 0 0,2 2 1 0 0,3 7-20 0 0,0 0 0 0 0,-2 1 0 0 0,1-1 0 0 0,-1 1 0 0 0,-1 0 0 0 0,0 0 0 0 0,2 18 0 0 0,-2 7 0 0 0,-2 43 0 0 0,-1-43 0 0 0,0-28-416 0 0,0 0-1 0 0,1 1 1 0 0,0-1-1 0 0,0 0 1 0 0,1 0-1 0 0,0 0 1 0 0,6 12-1 0 0,-6-15-125 0 0,1-1 0 0 0,-1-1 0 0 0,1 1 0 0 0,1 0 0 0 0,-1-1 0 0 0,1 1 0 0 0,0-1 0 0 0,-1 0 0 0 0,2 0-1 0 0,-1-1 1 0 0,0 1 0 0 0,1-1 0 0 0,6 3 0 0 0,1 0-8424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6:13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10592 0 0,'0'0'8318'0'0,"0"1"-7771"0"0,2 7-331 0 0,-1 1 1 0 0,0-1-1 0 0,-1 1 0 0 0,0-1 1 0 0,0 1-1 0 0,-1-1 1 0 0,-3 17-1 0 0,2-3-5 0 0,-13 107-171 0 0,13-105-43 0 0,1-17 34 0 0,0-1 1 0 0,0 1-1 0 0,1-1 1 0 0,0 1-1 0 0,0-1 1 0 0,1 1-1 0 0,0-1 1 0 0,3 12-1 0 0,-4-18-71 0 0,0 0 0 0 0,0 1 0 0 0,0-1-1 0 0,0 0 1 0 0,0 0 0 0 0,0 1 0 0 0,0-1 0 0 0,0 0-1 0 0,0 0 1 0 0,0 1 0 0 0,1-1 0 0 0,-1 0 0 0 0,0 0-1 0 0,0 1 1 0 0,0-1 0 0 0,0 0 0 0 0,0 0 0 0 0,1 0-1 0 0,-1 0 1 0 0,0 1 0 0 0,0-1 0 0 0,1 0-1 0 0,-1 0 1 0 0,0 0 0 0 0,0 0 0 0 0,0 0 0 0 0,1 1-1 0 0,-1-1 1 0 0,0 0 0 0 0,0 0 0 0 0,1 0 0 0 0,-1 0-1 0 0,0 0 1 0 0,1 0 0 0 0,-1 0 0 0 0,0 0-1 0 0,0 0 1 0 0,1 0 0 0 0,-1 0 0 0 0,0 0 0 0 0,0 0-1 0 0,1 0 1 0 0,-1 0 0 0 0,0-1 0 0 0,0 1 0 0 0,1 0-1 0 0,-1 0 1 0 0,0 0 0 0 0,0 0 0 0 0,1-1 0 0 0,9-11-2832 0 0,-2-4 1051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6:13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11976 0 0,'2'4'929'0'0,"-1"1"1"0"0,0 0-1 0 0,0 0 1 0 0,0 0-1 0 0,-1 0 1 0 0,0 10-1 0 0,-4 22 1302 0 0,-17 70 1 0 0,16-85-1957 0 0,-3 33 1 0 0,3-15-181 0 0,3-25-78 0 0,1 0 0 0 0,0 22-1 0 0,2-30-415 0 0,-1 0 0 0 0,1-1-1 0 0,0 1 1 0 0,1 0 0 0 0,-1-1 0 0 0,1 1 0 0 0,6 11-1 0 0,1-5-7031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6:18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51 180 7368 0 0,'0'0'333'0'0,"-12"-8"134"0"0,10 6-12 0 0,1 0-1 0 0,-1 0 1 0 0,0 0 0 0 0,1 0 0 0 0,-1-1 0 0 0,1 1 0 0 0,0-1-1 0 0,-1 1 1 0 0,0-4 0 0 0,-4-8 5419 0 0,17 14-5322 0 0,0 0-1 0 0,0 1 0 0 0,0 0 1 0 0,13 4-1 0 0,-5-2-487 0 0,0 0 1 0 0,24 0-1 0 0,-20-2 245 0 0,3-1 67 0 0,0-2 1 0 0,0 0 0 0 0,-1-2 0 0 0,1-1 0 0 0,26-8-1 0 0,-39 9-246 0 0,2 0 50 0 0,-13 3 36 0 0,-8-1 4 0 0,-4 0-178 0 0,1 0-1 0 0,-1 0 0 0 0,0 1 0 0 0,0 0 1 0 0,-15 2-1 0 0,15-1-22 0 0,-266-11 34 0 0,242 14-53 0 0,46-2 35 0 0,-5 0 16 0 0,0-1 1 0 0,0 1-1 0 0,12-2 0 0 0,57-12 820 0 0,88-29 0 0 0,-63 15-445 0 0,-73 21-485 0 0,-1 2-1 0 0,1 0 1 0 0,-1 2-1 0 0,1 1 0 0 0,29 3 1 0 0,-34 1-1236 0 0,-8 2-5687 0 0,-2 1-1175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7:09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15664 0 0,'0'0'10086'0'0,"2"0"-9302"0"0,9 2-321 0 0,0 0 0 0 0,1-1 1 0 0,-1 0-1 0 0,20-2 0 0 0,47-10 457 0 0,-9 2-1027 0 0,-63 8 107 0 0,0 1 0 0 0,0 0 0 0 0,1 1 0 0 0,-1-1 0 0 0,0 1 0 0 0,-1 0 0 0 0,1 0 0 0 0,0 1 0 0 0,0 0 0 0 0,0 0 0 0 0,8 5 0 0 0,-13-7 5 0 0,-1 1 0 0 0,1-1-1 0 0,0 1 1 0 0,-1 0 0 0 0,1-1 0 0 0,-1 1-1 0 0,1 0 1 0 0,0 0 0 0 0,-1 0-1 0 0,0-1 1 0 0,1 1 0 0 0,-1 0 0 0 0,1 0-1 0 0,-1 0 1 0 0,0 0 0 0 0,0 0 0 0 0,0 0-1 0 0,1 0 1 0 0,-1-1 0 0 0,0 1 0 0 0,0 0-1 0 0,0 0 1 0 0,0 0 0 0 0,0 0 0 0 0,-1 0-1 0 0,1 0 1 0 0,0 0 0 0 0,0 0 0 0 0,-1 0-1 0 0,1 0 1 0 0,0-1 0 0 0,-1 1 0 0 0,1 0-1 0 0,-1 1 1 0 0,-3 4 96 0 0,0 1 0 0 0,0-1-1 0 0,-7 8 1 0 0,6-8 75 0 0,-26 33 72 0 0,-38 37-1 0 0,50-53 2 0 0,17-20-269 0 0,-1 0-1 0 0,1 1 0 0 0,-1-1 1 0 0,0 0-1 0 0,0 0 1 0 0,0 0-1 0 0,0-1 0 0 0,-1 1 1 0 0,1-1-1 0 0,-5 3 1 0 0,7-4-402 0 0,12-17-3967 0 0,0 4-2189 0 0,0-5-1855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7:09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0 13360 0 0,'0'0'1026'0'0,"-6"13"-330"0"0,1 3 2803 0 0,-2 8 758 0 0,-2-1-2054 0 0,-13 45 0 0 0,12-33-1561 0 0,-17 74 745 0 0,20-74-1020 0 0,6-28-344 0 0,0 0 0 0 0,1 0 0 0 0,-1 0 0 0 0,2 0 0 0 0,-1 1 0 0 0,1-1 0 0 0,0 0 0 0 0,0 0 0 0 0,5 13 0 0 0,0-14-678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7:10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25 9216 0 0,'0'0'706'0'0,"3"-25"13771"0"0,-2 35-12776 0 0,-1 18-1968 0 0,-4-4 407 0 0,1 0 0 0 0,1 0 0 0 0,1 1 1 0 0,5 45-1 0 0,-4-67-643 0 0,1-1 0 0 0,0 1 0 0 0,0 0 1 0 0,0 0-1 0 0,0-1 0 0 0,0 1 0 0 0,1 0 0 0 0,1 2 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7:11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20359 0 0,'0'0'2036'0'0,"9"-3"-1840"0"0,-5 2-67 0 0,-1 0-1 0 0,1 0 0 0 0,0 0 0 0 0,0 1 0 0 0,0-1 1 0 0,-1 1-1 0 0,1 0 0 0 0,0 0 0 0 0,0 1 1 0 0,0-1-1 0 0,4 2 0 0 0,-7-2-70 0 0,1 1-1 0 0,0 0 1 0 0,-1 0-1 0 0,1-1 1 0 0,0 1-1 0 0,-1 0 1 0 0,0 0 0 0 0,1 1-1 0 0,-1-1 1 0 0,0 0-1 0 0,1 0 1 0 0,-1 1-1 0 0,0-1 1 0 0,0 1 0 0 0,0-1-1 0 0,0 1 1 0 0,0-1-1 0 0,0 1 1 0 0,-1 0-1 0 0,1-1 1 0 0,0 1 0 0 0,-1 0-1 0 0,0 0 1 0 0,1-1-1 0 0,-1 1 1 0 0,0 2 0 0 0,1 8-61 0 0,-2 0 1 0 0,1 0-1 0 0,-1 0 1 0 0,-1 0-1 0 0,0 0 1 0 0,-6 16-1 0 0,0 7 239 0 0,-4-11-126 0 0,10-21-103 0 0,10-13 66 0 0,2-3 395 0 0,25-24 0 0 0,-31 33-408 0 0,1 0 0 0 0,-1 1 0 0 0,1 0 0 0 0,-1 0 0 0 0,1 0 0 0 0,0 0 0 0 0,0 1 1 0 0,1 0-1 0 0,9-3 0 0 0,-14 4-25 0 0,0 1 1 0 0,0 0-1 0 0,-1 0 1 0 0,1 0-1 0 0,0 0 1 0 0,-1 0-1 0 0,1 0 1 0 0,0 0-1 0 0,0 0 1 0 0,-1 0-1 0 0,1 0 1 0 0,0 0-1 0 0,0 1 1 0 0,-1-1-1 0 0,1 0 1 0 0,0 0-1 0 0,-1 1 1 0 0,1-1-1 0 0,0 0 1 0 0,-1 1-1 0 0,1-1 1 0 0,-1 1-1 0 0,1-1 1 0 0,-1 1-1 0 0,1-1 1 0 0,-1 1-1 0 0,1-1 1 0 0,-1 1-1 0 0,1-1 1 0 0,-1 1-1 0 0,1 0 1 0 0,-1-1-1 0 0,0 1 1 0 0,0 0-1 0 0,1-1 1 0 0,-1 1-1 0 0,0 0 1 0 0,0-1-1 0 0,0 1 1 0 0,0 0-1 0 0,1 0 1 0 0,-1-1-1 0 0,-1 2 0 0 0,2 5 50 0 0,-1-1-1 0 0,-1 0 0 0 0,1 1 0 0 0,-3 6 1 0 0,2-4 29 0 0,-1 7-58 0 0,-1 0 0 0 0,-1-1 0 0 0,0 1 0 0 0,-1-1 0 0 0,-1 0 0 0 0,-9 17 0 0 0,5-12-232 0 0,7-12-81 0 0,-1 1-1 0 0,-1-2 1 0 0,1 1 0 0 0,-1 0-1 0 0,-1-1 1 0 0,1 0 0 0 0,-10 9-1 0 0,1-1-5193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7:11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 12896 0 0,'0'0'997'0'0,"3"-16"1300"0"0,-2 13-1379 0 0,1 1-1 0 0,0-1 1 0 0,0 1-1 0 0,0 0 0 0 0,0-1 1 0 0,0 1-1 0 0,5-3 1 0 0,-3 2-266 0 0,0 0 0 0 0,1 1 1 0 0,-1-1-1 0 0,6-1 0 0 0,5-1-375 0 0,0 1-1 0 0,17-3 1 0 0,-12 3 125 0 0,-4 2-718 0 0,0 0-1 0 0,0 1 1 0 0,19 0-1 0 0,-20 1-1777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7:11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0 3680 0 0,'0'0'167'0'0,"-12"7"26"0"0,11-7 311 0 0,-21 15 19294 0 0,21-15-19541 0 0,1 11 2311 0 0,1-9-2493 0 0,-1-1 1 0 0,1 1-1 0 0,-1-1 0 0 0,1 1 1 0 0,0 0-1 0 0,0-1 1 0 0,0 1-1 0 0,-1-1 1 0 0,2 0-1 0 0,0 3 0 0 0,6 0 185 0 0,0 1-1 0 0,-1-1 0 0 0,2-1 1 0 0,-1 0-1 0 0,17 5 0 0 0,-16-6 59 0 0,0 1 0 0 0,0 0 1 0 0,0 1-1 0 0,14 7 0 0 0,-22-10-294 0 0,0 0-1 0 0,0 1 1 0 0,0-1 0 0 0,0 0 0 0 0,0 0-1 0 0,0 1 1 0 0,0-1 0 0 0,0 1-1 0 0,-1-1 1 0 0,1 1 0 0 0,-1-1-1 0 0,1 1 1 0 0,-1-1 0 0 0,1 1 0 0 0,-1-1-1 0 0,0 1 1 0 0,0 0 0 0 0,0-1-1 0 0,0 1 1 0 0,0-1 0 0 0,0 1-1 0 0,0 0 1 0 0,0-1 0 0 0,-1 1-1 0 0,1-1 1 0 0,-1 3 0 0 0,-1 2-17 0 0,0 0 0 0 0,0 0 0 0 0,0 0 0 0 0,-1 0 1 0 0,-5 8-1 0 0,-2 0-265 0 0,0-1 0 0 0,-1 0 0 0 0,0 0-1 0 0,-1-1 1 0 0,-1 0 0 0 0,0-1 0 0 0,0 0 0 0 0,-1-2 0 0 0,-1 1 0 0 0,-25 11 0 0 0,17-11-874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7:20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631 70 8000 0 0,'0'0'5648'0'0,"-17"-13"58"0"0,13 10-4968 0 0,1 1 1 0 0,-1 0-1 0 0,0 0 1 0 0,1 0-1 0 0,-1 0 0 0 0,-5-1 1 0 0,-2-1-264 0 0,-7-5 472 0 0,11 5-699 0 0,-1 0-1 0 0,0 1 1 0 0,0 0 0 0 0,0 0 0 0 0,-1 0 0 0 0,1 1-1 0 0,-1 1 1 0 0,-9-2 0 0 0,-7 3 60 0 0,13-1-189 0 0,0 1 1 0 0,1 0-1 0 0,-1 1 0 0 0,0 0 1 0 0,-18 5-1 0 0,7 2 19 0 0,-1 1 1 0 0,1 0-1 0 0,1 2 0 0 0,0 0 0 0 0,-29 21 0 0 0,30-17-97 0 0,0 0-1 0 0,1 1 0 0 0,1 2 0 0 0,-19 21 1 0 0,30-29-24 0 0,0 0-1 0 0,1 1 1 0 0,0-1 0 0 0,1 1 0 0 0,0 1 0 0 0,1-1 0 0 0,0 1 0 0 0,1 0-1 0 0,0 0 1 0 0,-3 17 0 0 0,5-16-12 0 0,0 0-1 0 0,1 0 1 0 0,1 0 0 0 0,0 0 0 0 0,0 0-1 0 0,2 0 1 0 0,-1 0 0 0 0,2-1-1 0 0,0 1 1 0 0,0 0 0 0 0,1-1-1 0 0,1 0 1 0 0,0 0 0 0 0,0 0-1 0 0,1-1 1 0 0,1 0 0 0 0,0 0 0 0 0,0 0-1 0 0,1-1 1 0 0,1 0 0 0 0,0 0-1 0 0,0-1 1 0 0,0-1 0 0 0,12 9-1 0 0,-10-10 14 0 0,0 0 0 0 0,0-1 0 0 0,0-1 0 0 0,1 1-1 0 0,0-2 1 0 0,0 0 0 0 0,0 0 0 0 0,1-1 0 0 0,-1 0-1 0 0,1-1 1 0 0,0-1 0 0 0,-1 0 0 0 0,17-1 0 0 0,-11-2 59 0 0,0 0 1 0 0,0-1-1 0 0,-1-1 1 0 0,1-1-1 0 0,-1 0 1 0 0,0-1-1 0 0,-1-1 1 0 0,29-17-1 0 0,-25 13 10 0 0,-1-2 0 0 0,0 0 0 0 0,-1-1 0 0 0,-1-1 0 0 0,0-1 0 0 0,-1 0 0 0 0,-1-1 0 0 0,0-1 0 0 0,-1 0 0 0 0,-1-1 0 0 0,-1-1 0 0 0,11-24 0 0 0,-18 32-110 0 0,-1 1 1 0 0,-1 0 0 0 0,0-1 0 0 0,-1 0 0 0 0,0 0 0 0 0,0 0-1 0 0,-1 0 1 0 0,-1 0 0 0 0,0 0 0 0 0,-1 0 0 0 0,0 0-1 0 0,-1 0 1 0 0,0 1 0 0 0,-1-1 0 0 0,-1 0 0 0 0,1 1-1 0 0,-2 0 1 0 0,0 0 0 0 0,0 0 0 0 0,-1 0 0 0 0,0 1 0 0 0,0 0-1 0 0,-1 0 1 0 0,-10-10 0 0 0,11 15 60 0 0,0 0 0 0 0,0 0 0 0 0,-1 0 0 0 0,1 1 0 0 0,-1-1 0 0 0,0 2 0 0 0,0-1 0 0 0,-1 1 0 0 0,1 0 0 0 0,-1 1 0 0 0,1-1 0 0 0,-1 2 0 0 0,-10-2 0 0 0,-9 0-649 0 0,0 2 1 0 0,-43 3-1 0 0,40-1-1078 0 0,2 1-5491 0 0,0 3-2242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01:12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52 10336 0 0,'0'0'233'0'0,"-11"5"566"0"0,8-3-514 0 0,-1-1-1 0 0,1 0 1 0 0,-1-1 0 0 0,1 1 0 0 0,-1-1 0 0 0,1 1 0 0 0,-1-1 0 0 0,1 0 0 0 0,-1 0 0 0 0,1-1 0 0 0,-1 1 0 0 0,-5-2 0 0 0,-13-7 4762 0 0,15 5-769 0 0,12 2-2253 0 0,-1 2-1878 0 0,1-1 0 0 0,0 1-1 0 0,0 0 1 0 0,7 1 0 0 0,-8 0-106 0 0,0-1-1 0 0,0 1 0 0 0,0-1 1 0 0,0 0-1 0 0,0-1 1 0 0,5 0-1 0 0,-1 0-9 0 0,-1 0 0 0 0,1 0-1 0 0,0 1 1 0 0,0 0 0 0 0,11 2-1 0 0,-1-1-6 0 0,38 1 8 0 0,68 6 145 0 0,109 11 58 0 0,-105-11-167 0 0,63-4 74 0 0,-72-3-52 0 0,27-3 189 0 0,149-23 1 0 0,-235 19-175 0 0,-50 5-83 0 0,390-35 769 0 0,-317 29-729 0 0,112-3 75 0 0,53 21 79 0 0,-221-10-140 0 0,-3 1-49 0 0,53 4 10 0 0,-42-3 142 0 0,-25-2-77 0 0,1 0 0 0 0,13 3 0 0 0,-23-4-90 0 0,6 1-13 0 0,-4 2 593 0 0,-6-2-625 0 0,1 0 1 0 0,0 0-1 0 0,0 1 0 0 0,1-1 1 0 0,-1 1-1 0 0,0 0 0 0 0,0-1 1 0 0,1 1-1 0 0,-2 2 0 0 0,-9 10-937 0 0,2-2-2139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7: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1265 161 9128 0 0,'0'0'414'0'0,"-8"2"140"0"0,7-2-383 0 0,0 0 1 0 0,-1 0 0 0 0,1 0-1 0 0,0 0 1 0 0,0 0 0 0 0,0 0-1 0 0,-1 0 1 0 0,1 0 0 0 0,0 0-1 0 0,0-1 1 0 0,0 1 0 0 0,-1-1-1 0 0,1 1 1 0 0,0-1 0 0 0,0 1-1 0 0,0-1 1 0 0,0 1 0 0 0,0-1-1 0 0,0 0 1 0 0,0 0 0 0 0,0 0-1 0 0,0 1 1 0 0,0-1 0 0 0,0-2-1 0 0,-2 1 662 0 0,2-1-494 0 0,0 1 0 0 0,0-1 1 0 0,0 1-1 0 0,0-1 1 0 0,0 1-1 0 0,0 0 1 0 0,0 0-1 0 0,-1-1 0 0 0,0 1 1 0 0,1 0-1 0 0,-3-2 1 0 0,0-4 534 0 0,4 7-852 0 0,0 0 0 0 0,-1 1 0 0 0,1-1 1 0 0,0 1-1 0 0,0-1 0 0 0,0 1 0 0 0,0-1 0 0 0,-1 1 1 0 0,1-1-1 0 0,0 1 0 0 0,-1 0 0 0 0,1-1 0 0 0,0 1 1 0 0,-1-1-1 0 0,1 1 0 0 0,0 0 0 0 0,-1-1 1 0 0,0 1-1 0 0,-14-10 808 0 0,5 3-338 0 0,0 1-1 0 0,-22-10 1 0 0,10 6-87 0 0,13 7-356 0 0,1-1 0 0 0,-1 1 0 0 0,-16-4 0 0 0,-280-23 2749 0 0,222 25-2686 0 0,-51 6-34 0 0,106 0-36 0 0,-84 8-31 0 0,93-6-11 0 0,-1 0 0 0 0,1 2-1 0 0,-32 11 1 0 0,38-10 8 0 0,-1 1-1 0 0,1 1 1 0 0,1 0-1 0 0,-1 1 0 0 0,1 0 1 0 0,1 1-1 0 0,0 0 1 0 0,0 1-1 0 0,1 0 1 0 0,-10 14-1 0 0,-2 6 96 0 0,1 1-1 0 0,-30 64 1 0 0,42-76-60 0 0,0 1 0 0 0,1 1 1 0 0,1 0-1 0 0,1 0 1 0 0,2 0-1 0 0,0 0 1 0 0,-2 43-1 0 0,6-50-21 0 0,0 1 0 0 0,2-1 0 0 0,0 0 0 0 0,0 0 0 0 0,1-1-1 0 0,1 1 1 0 0,1-1 0 0 0,0 1 0 0 0,1-1 0 0 0,0-1 0 0 0,1 1 0 0 0,16 22-1 0 0,-6-14 20 0 0,1-1-1 0 0,1-1 0 0 0,0-1 0 0 0,2 0 1 0 0,0-2-1 0 0,1 0 0 0 0,28 15 0 0 0,0-4 41 0 0,1-3-1 0 0,78 28 0 0 0,-73-34-9 0 0,95 19-1 0 0,61-5 181 0 0,-173-30-87 0 0,0-1 1 0 0,0-2-1 0 0,0-2 0 0 0,0-1 1 0 0,-1-2-1 0 0,1-2 0 0 0,-1-1 0 0 0,68-25 1 0 0,-86 25-30 0 0,0-2 1 0 0,0 0-1 0 0,-1-1 1 0 0,-1-1-1 0 0,0-1 1 0 0,31-28-1 0 0,-25 18 76 0 0,-2-1-1 0 0,-1-2 1 0 0,35-54-1 0 0,-41 53-167 0 0,-2-1 0 0 0,0 0 1 0 0,-2-1-1 0 0,-2-1 0 0 0,0 0 0 0 0,6-44 0 0 0,-12 52 11 0 0,0 1 0 0 0,-2 0 0 0 0,0-1 0 0 0,-1 1 0 0 0,-2 0 0 0 0,0-1 0 0 0,-1 1 1 0 0,-1 0-1 0 0,-1 0 0 0 0,0 1 0 0 0,-11-23 0 0 0,13 34-54 0 0,-1 1 0 0 0,0-1 0 0 0,-1 1 0 0 0,0 1 0 0 0,0-1 0 0 0,0 0 0 0 0,-1 1 0 0 0,0 0 0 0 0,-1 1-1 0 0,0-1 1 0 0,0 1 0 0 0,0 1 0 0 0,0-1 0 0 0,-1 1 0 0 0,0 0 0 0 0,0 1 0 0 0,-1 0 0 0 0,1 0 0 0 0,-1 1 0 0 0,0 0 0 0 0,0 1 0 0 0,0 0 0 0 0,0 0 0 0 0,-15-1 0 0 0,0 3-254 0 0,0 1 0 0 0,-44 8 0 0 0,40-5 493 0 0,-42 2 1 0 0,47-6-286 0 0,-1 0-1 0 0,1-1 1 0 0,-1-2-1 0 0,1 0 1 0 0,-39-12-1 0 0,54 13 91 0 0,1-1 0 0 0,-1 1-1 0 0,1-2 1 0 0,0 1 0 0 0,0-1-1 0 0,1 0 1 0 0,-10-7 0 0 0,25 18-5033 0 0,2 1 3222 0 0,-2-1-204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0:22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285 106 6768 0 0,'0'0'3012'0'0,"5"-19"2344"0"0,-5 13-4475 0 0,0 5-672 0 0,0-1 1 0 0,0 0-1 0 0,1 1 0 0 0,-1-1 1 0 0,-1 0-1 0 0,1 0 0 0 0,0 1 1 0 0,0-1-1 0 0,-1 0 0 0 0,1 1 0 0 0,-1-1 1 0 0,1 0-1 0 0,-1 1 0 0 0,-1-3 1 0 0,2 3 88 0 0,-21-17 1612 0 0,8 8-1136 0 0,10 8-627 0 0,1 0 0 0 0,-1 0 0 0 0,1 0 0 0 0,-1 0-1 0 0,0 0 1 0 0,-3-1 0 0 0,1 1-36 0 0,-1 1 0 0 0,1-1 0 0 0,0 1 0 0 0,-1 0 1 0 0,1 0-1 0 0,-1 0 0 0 0,1 1 0 0 0,-1 0 0 0 0,0 0 0 0 0,1 0 0 0 0,-1 1 0 0 0,1 0 0 0 0,-7 2 0 0 0,3-1-82 0 0,0 0 1 0 0,0 1-1 0 0,0 0 0 0 0,1 0 1 0 0,-1 1-1 0 0,1 1 0 0 0,0-1 1 0 0,-12 10-1 0 0,15-9 48 0 0,1 1 0 0 0,-1-1 0 0 0,1 1 0 0 0,0 0 0 0 0,-5 10 0 0 0,2-3-303 0 0,4-6 253 0 0,0-1 0 0 0,1 1 0 0 0,-1 0-1 0 0,1-1 1 0 0,0 1 0 0 0,1 0 0 0 0,0 0 0 0 0,0 0 0 0 0,0 1 0 0 0,1-1 0 0 0,0 0 0 0 0,1 0-1 0 0,0 0 1 0 0,0 0 0 0 0,0 0 0 0 0,1 0 0 0 0,3 10 0 0 0,21 28-70 0 0,-24-41 77 0 0,0-1 0 0 0,0 1 0 0 0,0-1-1 0 0,1 0 1 0 0,0 0 0 0 0,0 0 0 0 0,0 0 0 0 0,0 0-1 0 0,0-1 1 0 0,0 1 0 0 0,1-1 0 0 0,-1 0 0 0 0,1 0-1 0 0,-1 0 1 0 0,1 0 0 0 0,0-1 0 0 0,0 0 0 0 0,0 1-1 0 0,8 0 1 0 0,6 1 143 0 0,0-1 0 0 0,0 0 0 0 0,20-1 0 0 0,-32-1-115 0 0,0-1 1 0 0,0 1-1 0 0,0-1 0 0 0,0 0 0 0 0,0-1 1 0 0,0 1-1 0 0,0-1 0 0 0,0-1 0 0 0,-1 1 1 0 0,1-1-1 0 0,-1 0 0 0 0,0 0 0 0 0,0 0 1 0 0,0-1-1 0 0,0 1 0 0 0,0-1 0 0 0,-1-1 1 0 0,7-7-1 0 0,-8 8-27 0 0,0-1-1 0 0,-1 1 1 0 0,1-1 0 0 0,-1 0 0 0 0,0 0-1 0 0,0 0 1 0 0,-1 0 0 0 0,1 0 0 0 0,0-7-1 0 0,0-5 161 0 0,0-28 0 0 0,-3 39-142 0 0,0 1 0 0 0,0-1 1 0 0,-1 1-1 0 0,1-1 0 0 0,-1 1 0 0 0,0 0 0 0 0,-1 0 0 0 0,1 0 1 0 0,-1 0-1 0 0,0 0 0 0 0,0 0 0 0 0,-1 1 0 0 0,1-1 0 0 0,-1 1 1 0 0,-7-6-1 0 0,9 8-33 0 0,-1 0-1 0 0,0 1 1 0 0,0-1 0 0 0,0 1 0 0 0,0-1 0 0 0,-5-1-1 0 0,4 2-18 0 0,1 0-1 0 0,-1 0 0 0 0,1-1 1 0 0,0 0-1 0 0,-1 1 0 0 0,1-1 0 0 0,0 0 1 0 0,-4-5-1 0 0,2 1-164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0:23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53 6448 0 0,'0'0'7314'0'0,"0"-7"-5766"0"0,2-6-723 0 0,-2 10-359 0 0,1 1 1 0 0,-1-1-1 0 0,1 0 0 0 0,-1 1 1 0 0,1-1-1 0 0,2-4 824 0 0,-1 3-346 0 0,1-1 2961 0 0,-3 5-3870 0 0,0 0 1 0 0,1 0 0 0 0,-1 0-1 0 0,0 0 1 0 0,0 0 0 0 0,0 0-1 0 0,0 0 1 0 0,0 0 0 0 0,0 0 0 0 0,0 0-1 0 0,1 0 1 0 0,-1 0 0 0 0,0 0-1 0 0,0 0 1 0 0,0 0 0 0 0,0 0 0 0 0,0 0-1 0 0,0 0 1 0 0,0 0 0 0 0,1 0-1 0 0,-1 0 1 0 0,0 0 0 0 0,0 0 0 0 0,0 0-1 0 0,0 1 1 0 0,0-1 0 0 0,0 0-1 0 0,0 0 1 0 0,0 0 0 0 0,0 0-1 0 0,0 0 1 0 0,0 0 0 0 0,1 0 0 0 0,-1 0-1 0 0,0 0 1 0 0,0 1 0 0 0,0-1-1 0 0,0 0 1 0 0,0 0 0 0 0,0 0 0 0 0,0 0-1 0 0,0 0 1 0 0,0 0 0 0 0,0 0-1 0 0,0 1 1 0 0,0-1 0 0 0,2 5 62 0 0,-1-1 0 0 0,1 1 0 0 0,-1 0 0 0 0,0 0 0 0 0,0 0-1 0 0,0 0 1 0 0,-1 0 0 0 0,0 0 0 0 0,0 0 0 0 0,-1 10 0 0 0,-10 112 1021 0 0,9-108-805 0 0,1-4-239 0 0,-1 1 1 0 0,0-1-1 0 0,-6 16 1 0 0,6-24-19 0 0,-1-1 24 0 0,3-4-41 0 0,-2 2 17 0 0,-5-7-256 0 0,-1-1-2478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0:24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72 6448 0 0,'-5'-13'8816'0'0,"8"-5"-5138"0"0,23 5-2153 0 0,-21 10-1210 0 0,-1 0 1 0 0,1 1-1 0 0,0 0 1 0 0,0-1-1 0 0,7 0 0 0 0,2-1 325 0 0,-9 2-375 0 0,0 1-1 0 0,0 0 1 0 0,0-1 0 0 0,0 2 0 0 0,0-1 0 0 0,0 1 0 0 0,0-1 0 0 0,0 1 0 0 0,0 1 0 0 0,0-1 0 0 0,9 3 0 0 0,-13-3-233 0 0,-1 1 1 0 0,1 0 0 0 0,-1-1-1 0 0,0 1 1 0 0,1 0-1 0 0,-1-1 1 0 0,0 1-1 0 0,1 0 1 0 0,-1 0-1 0 0,0-1 1 0 0,0 1 0 0 0,1 0-1 0 0,-1 0 1 0 0,0 0-1 0 0,0-1 1 0 0,0 1-1 0 0,0 0 1 0 0,0 1-1 0 0,0 1 67 0 0,0 0-46 0 0,0 1 0 0 0,-1-1 0 0 0,1 1-1 0 0,-1-1 1 0 0,0 1 0 0 0,1-1 0 0 0,-2 0 0 0 0,1 1 0 0 0,0-1-1 0 0,-3 5 1 0 0,-21 32 270 0 0,-62 96 563 0 0,78-122-799 0 0,5-8-48 0 0,1 1 0 0 0,-1-1-1 0 0,1 0 1 0 0,1 1 0 0 0,-1 0-1 0 0,1 0 1 0 0,0 0 0 0 0,1 0-1 0 0,0 0 1 0 0,-1 7 0 0 0,2-13-22 0 0,0 0-1 0 0,0-1 1 0 0,0 1 0 0 0,1 0 0 0 0,-1-1-1 0 0,0 1 1 0 0,0-1 0 0 0,1 1 0 0 0,-1-1 0 0 0,0 1-1 0 0,1-1 1 0 0,-1 1 0 0 0,1-1 0 0 0,-1 1-1 0 0,1-1 1 0 0,-1 1 0 0 0,1-1 0 0 0,-1 1 0 0 0,1-1-1 0 0,-1 0 1 0 0,1 1 0 0 0,-1-1 0 0 0,1 0 0 0 0,0 0-1 0 0,-1 1 1 0 0,1-1 0 0 0,0 0 0 0 0,17 3 95 0 0,-17-3-93 0 0,11 0 10 0 0,0 0-1 0 0,-1-1 1 0 0,1-1 0 0 0,0 0-1 0 0,-1-1 1 0 0,0 0 0 0 0,15-6-1 0 0,31-7-380 0 0,-45 13-1118 0 0,0 1-1 0 0,12-6 1 0 0,-8 3-7763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0:38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8208 0 0,'0'0'15134'0'0,"10"13"-14193"0"0,-6-10-862 0 0,-1-1-1 0 0,1 1 1 0 0,0-1 0 0 0,0 1-1 0 0,0-1 1 0 0,1 0-1 0 0,-1-1 1 0 0,0 1 0 0 0,1-1-1 0 0,6 2 1 0 0,7-1-42 0 0,26 1 0 0 0,-4 0-9 0 0,34 4-776 0 0,-24-3-3204 0 0,-31-3-3606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0:40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307 12 8288 0 0,'0'0'7122'0'0,"-18"-8"-3870"0"0,18 8-3187 0 0,-1-1-1 0 0,1 1 0 0 0,-1-1 1 0 0,0 1-1 0 0,1 0 1 0 0,-1-1-1 0 0,1 1 1 0 0,-1 0-1 0 0,0 0 1 0 0,1 0-1 0 0,-1-1 1 0 0,0 1-1 0 0,1 0 1 0 0,-1 0-1 0 0,0 0 0 0 0,1 0 1 0 0,-1 0-1 0 0,0 0 1 0 0,1 0-1 0 0,-1 1 1 0 0,0-1-1 0 0,1 0 1 0 0,-1 0-1 0 0,0 0 1 0 0,1 1-1 0 0,-1-1 1 0 0,0 1-1 0 0,0 0-55 0 0,0 0 1 0 0,0 0-1 0 0,0 0 0 0 0,0 0 0 0 0,1 0 1 0 0,-1 1-1 0 0,0-1 0 0 0,1 0 0 0 0,-1 1 1 0 0,1-1-1 0 0,-1 0 0 0 0,1 1 0 0 0,-1 1 1 0 0,-2 13 17 0 0,-16 93 84 0 0,3-18-47 0 0,-2 46 16 0 0,-1-6 280 0 0,5-29-120 0 0,11-83-240 0 0,-3 19 12 0 0,6-38 2 0 0,0 0 0 0 0,0 0-1 0 0,0 1 1 0 0,0-1-1 0 0,0 0 1 0 0,0 1 0 0 0,0-1-1 0 0,0 0 1 0 0,0 1 0 0 0,0-1-1 0 0,0 0 1 0 0,0 0-1 0 0,0 1 1 0 0,0-1 0 0 0,0 0-1 0 0,0 0 1 0 0,0 1 0 0 0,-1-1-1 0 0,1 0 1 0 0,0 1-1 0 0,0-1 1 0 0,0 0 0 0 0,0 0-1 0 0,-1 0 1 0 0,1 1 0 0 0,0-1-1 0 0,0 0 1 0 0,-1 0-1 0 0,1 0 1 0 0,0 0 0 0 0,0 1-1 0 0,-1-1 1 0 0,1 0 0 0 0,0 0-1 0 0,0 0 1 0 0,-1 0-1 0 0,1 0 1 0 0,0 0 0 0 0,-1 0-1 0 0,1 0 1 0 0,0 0 0 0 0,0 0-1 0 0,-1 0 1 0 0,1 0-1 0 0,0 0 1 0 0,-1 0 0 0 0,1 0-1 0 0,0 0 1 0 0,-1 0-1 0 0,1 0 1 0 0,0 0 0 0 0,0 0-1 0 0,-1 0 1 0 0,1-1 0 0 0,0 1-1 0 0,0 0 1 0 0,-1 0-1 0 0,1 0 1 0 0,0-1 0 0 0,0 1-1 0 0,0 0 1 0 0,-1-1 0 0 0,-17-14 1208 0 0,15 13-1281 0 0,-8-8 65 0 0,0 0 1 0 0,1 0 0 0 0,0-1-1 0 0,1 0 1 0 0,0-1 0 0 0,-13-23-1 0 0,-22-32 926 0 0,44 67-924 0 0,0 0-1 0 0,0 0 0 0 0,0 0 0 0 0,0 0 0 0 0,0 0 1 0 0,0 0-1 0 0,-1 0 0 0 0,1 0 0 0 0,0 0 1 0 0,0 0-1 0 0,0 0 0 0 0,0 0 0 0 0,0 0 1 0 0,0 0-1 0 0,0 0 0 0 0,0 0 0 0 0,0 0 1 0 0,0 0-1 0 0,0 0 0 0 0,0 0 0 0 0,0 0 1 0 0,0 0-1 0 0,-1 0 0 0 0,1 0 0 0 0,0 0 1 0 0,0 0-1 0 0,0 0 0 0 0,0 0 0 0 0,0 0 1 0 0,0 0-1 0 0,0 0 0 0 0,0 0 0 0 0,0 0 1 0 0,0 0-1 0 0,0 0 0 0 0,0 0 0 0 0,0 0 1 0 0,0 0-1 0 0,0 0 0 0 0,0 0 0 0 0,0 1 1 0 0,-1-1-1 0 0,1 0 0 0 0,0 0 0 0 0,0 0 1 0 0,0 0-1 0 0,0 0 0 0 0,0 0 0 0 0,0 0 1 0 0,0 0-1 0 0,0 0 0 0 0,0 0 0 0 0,0 0 1 0 0,0 0-1 0 0,0 0 0 0 0,0 0 0 0 0,0 0 1 0 0,0 1-1 0 0,0-1 0 0 0,0 0 0 0 0,0 0 0 0 0,0 0 1 0 0,0 0-1 0 0,0 0 0 0 0,0 0 0 0 0,0 0 1 0 0,0 0-1 0 0,0 0 0 0 0,1 0 0 0 0,-3 11 73 0 0,3 14-127 0 0,2-11 23 0 0,-1-1-1 0 0,1 0-1 0 0,1 1 0 0 0,0-1 1 0 0,7 13-1 0 0,-3-8 26 0 0,-5-13 0 0 0,0 1 0 0 0,-1-1 0 0 0,2 1 0 0 0,-1-1 0 0 0,5 5 0 0 0,13 20 54 0 0,-18-25-44 0 0,0 1-1 0 0,0-1 0 0 0,1-1 0 0 0,0 1 0 0 0,0-1 0 0 0,0 1 0 0 0,1-1 0 0 0,7 6 0 0 0,-10-9 13 0 0,-1 0 0 0 0,1 0 0 0 0,0 1 0 0 0,0-1 0 0 0,0 0 0 0 0,0-1-1 0 0,0 1 1 0 0,0 0 0 0 0,0-1 0 0 0,0 1 0 0 0,0-1 0 0 0,0 1 0 0 0,0-1 0 0 0,0 0 0 0 0,0 0 0 0 0,0 0-1 0 0,0 0 1 0 0,1 0 0 0 0,-1 0 0 0 0,0-1 0 0 0,0 1 0 0 0,0-1 0 0 0,0 0 0 0 0,0 1 0 0 0,0-1-1 0 0,0 0 1 0 0,0 0 0 0 0,0 0 0 0 0,-1 0 0 0 0,4-3 0 0 0,6-8 229 0 0,0-1 0 0 0,-1 0 1 0 0,-1 0-1 0 0,0-1 0 0 0,0-1 0 0 0,8-20 0 0 0,-5 12-162 0 0,29-68-64 0 0,-16 33-1409 0 0,-7 21-2491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0:48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26 885 4608 0 0,'-13'-1'7855'0'0,"7"10"-6478"0"0,-1 0 4612 0 0,13-21-1331 0 0,-2 2-5615 0 0,21-37 2066 0 0,82-173 699 0 0,57-98-856 0 0,-32 103-307 0 0,-130 212-629 0 0,22-27 59 0 0,-22 29-54 0 0,0 0 32 0 0,3-11 1 0 0,-4 11 145 0 0,-2 1-145 0 0,-26 13 74 0 0,-22 11-305 0 0,34-17 101 0 0,1 0 0 0 0,0 0 0 0 0,0 1-1 0 0,-24 19 1 0 0,-48 49 827 0 0,68-60-893 0 0,-36 43 144 0 0,24-26-32 0 0,-1-2-468 0 0,18-19 809 0 0,-16 19 0 0 0,93-109 217 0 0,4 2 0 0 0,120-103 0 0 0,-132 142-528 0 0,-53 35 0 0 0,0 1 0 0 0,-1-1 0 0 0,1 1 0 0 0,0 0 0 0 0,0 0 0 0 0,0 0 0 0 0,0 1 0 0 0,5-2 0 0 0,-7 2 0 0 0,-1 0 0 0 0,1 0 0 0 0,-1-1 0 0 0,1 1 0 0 0,0 0 0 0 0,-1 0 0 0 0,1 0 0 0 0,-1 0 0 0 0,1 0 0 0 0,0 0 0 0 0,-1 0 0 0 0,1 0 0 0 0,-1 0 0 0 0,1 0 0 0 0,-1 0 0 0 0,1 0 0 0 0,0 1 0 0 0,-1-1 0 0 0,1 0 0 0 0,-1 0 0 0 0,1 1 0 0 0,-1-1 0 0 0,1 0 0 0 0,-1 1 0 0 0,1-1 0 0 0,-1 0 0 0 0,1 1 0 0 0,-1-1 0 0 0,1 1 0 0 0,-1-1 0 0 0,0 0 0 0 0,1 1 0 0 0,-1-1 0 0 0,0 1 0 0 0,1 0 0 0 0,-1-1 0 0 0,0 1 0 0 0,1 0 0 0 0,-1 1 0 0 0,2 4 6 0 0,-1 0 0 0 0,0 0 0 0 0,0 1 0 0 0,0-1 0 0 0,-1 0 0 0 0,0 1 0 0 0,-1-1-1 0 0,-1 10 1 0 0,1-2-4 0 0,-37 208 196 0 0,4-50 605 0 0,24-72-1363 0 0,9-95 539 0 0,1-4-83 0 0,-7-17-2648 0 0,5 7 1413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0:50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59 6128 0 0,'0'0'556'0'0,"-8"-12"544"0"0,6 8-516 0 0,0 1 0 0 0,-1-1 0 0 0,1 1 0 0 0,-1 0 0 0 0,1 0 0 0 0,-1 0 1 0 0,0 0-1 0 0,0 1 0 0 0,-5-4 469 0 0,-27-2 1859 0 0,34 8-2509 0 0,-2-1 1379 0 0,-5-2 3676 0 0,8 3-5443 0 0,0 0-1 0 0,0 0 0 0 0,-1 0 0 0 0,1 0 0 0 0,0 0 1 0 0,0 0-1 0 0,0 0 0 0 0,0 0 0 0 0,0 1 1 0 0,0-1-1 0 0,-1 0 0 0 0,1 0 0 0 0,0 0 0 0 0,0 0 1 0 0,0 0-1 0 0,0 0 0 0 0,0 1 0 0 0,0-1 0 0 0,0 0 1 0 0,0 0-1 0 0,0 0 0 0 0,-1 0 0 0 0,1 0 1 0 0,0 1-1 0 0,0-1 0 0 0,0 0 0 0 0,0 0 0 0 0,0 0 1 0 0,0 0-1 0 0,0 1 0 0 0,0-1 0 0 0,0 0 0 0 0,0 0 1 0 0,0 0-1 0 0,0 0 0 0 0,0 0 0 0 0,0 1 1 0 0,0-1-1 0 0,1 0 0 0 0,-1 0 0 0 0,0 0 0 0 0,0 0 1 0 0,0 0-1 0 0,0 1 0 0 0,0-1 0 0 0,0 0 0 0 0,0 0 1 0 0,0 0-1 0 0,0 0 0 0 0,1 0 0 0 0,-1 0 1 0 0,0 1-1 0 0,0-1 0 0 0,0 0 0 0 0,12 26 157 0 0,0 1 0 0 0,26 37 1 0 0,5 9-334 0 0,51 46 1011 0 0,6 8-516 0 0,-83-101-141 0 0,-2 1 0 0 0,-1 1 0 0 0,-1 0 1 0 0,12 42-1 0 0,-25-70-179 0 0,1 0 0 0 0,-1 0 0 0 0,0 1 0 0 0,0-1 0 0 0,0 0 0 0 0,0 1 1 0 0,0-1-1 0 0,1 0 0 0 0,-1 1 0 0 0,0-1 0 0 0,0 0 0 0 0,0 0 0 0 0,0 1 0 0 0,0-1 1 0 0,0 0-1 0 0,0 1 0 0 0,0-1 0 0 0,0 0 0 0 0,0 1 0 0 0,0-1 0 0 0,0 0 0 0 0,-1 1 0 0 0,1-1 1 0 0,0 0-1 0 0,0 1 0 0 0,0-1 0 0 0,0 0 0 0 0,0 0 0 0 0,-1 1 0 0 0,1-1 0 0 0,0 0 0 0 0,0 0 1 0 0,0 1-1 0 0,-1-1 0 0 0,1 0 0 0 0,0 0 0 0 0,0 0 0 0 0,-1 1 0 0 0,1-1 0 0 0,0 0 0 0 0,0 0 1 0 0,-1 0-1 0 0,1 0 0 0 0,-2 0 5 0 0,0 0 0 0 0,0 0 0 0 0,1 0 0 0 0,-1 0 0 0 0,0 0 0 0 0,1-1 0 0 0,-1 1 1 0 0,1-1-1 0 0,-3 0 0 0 0,-5-3 12 0 0,1 0 1 0 0,-14-8-1 0 0,-46-29 42 0 0,-4 1-34 0 0,-14-9 41 0 0,13-9-68 0 0,60 48-11 0 0,61 55-11 0 0,-35-32 1 0 0,0-1-1 0 0,1-1 0 0 0,1 0 1 0 0,-1-1-1 0 0,2 0 0 0 0,-1-2 1 0 0,1 0-1 0 0,1 0 0 0 0,0-1 1 0 0,21 5-1 0 0,-35-11 13 0 0,1-1-1 0 0,0 1 0 0 0,-1-1 1 0 0,1 0-1 0 0,0 0 1 0 0,0 0-1 0 0,0-1 1 0 0,-1 1-1 0 0,1-1 1 0 0,0 0-1 0 0,-1 0 0 0 0,1 0 1 0 0,-1-1-1 0 0,1 1 1 0 0,-1-1-1 0 0,1 0 1 0 0,-1 0-1 0 0,0 0 1 0 0,0 0-1 0 0,0-1 0 0 0,0 1 1 0 0,0-1-1 0 0,-1 1 1 0 0,5-7-1 0 0,2-3 21 0 0,0 0 0 0 0,-1-1 1 0 0,-1 0-1 0 0,11-24 0 0 0,6-31 47 0 0,-3 5-210 0 0,-6 41-2372 0 0,-12 20 1247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1:42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50 8288 0 0,'0'0'1684'0'0,"-4"-17"4710"0"0,-1 12-5831 0 0,2 1-67 0 0,-1 0-1 0 0,-1 1 1 0 0,-8-7-1 0 0,12 9-393 0 0,-1 0 0 0 0,1 0-1 0 0,-1 1 1 0 0,1-1-1 0 0,-1 1 1 0 0,0-1 0 0 0,0 1-1 0 0,1-1 1 0 0,-1 1 0 0 0,0 0-1 0 0,1 0 1 0 0,-1 0 0 0 0,0 0-1 0 0,0 0 1 0 0,1 0 0 0 0,-4 1-1 0 0,-19 5 521 0 0,0 1 1 0 0,1 1-1 0 0,-32 15 0 0 0,47-19-575 0 0,1 0 0 0 0,0 1 0 0 0,-1 0 0 0 0,2 0 0 0 0,-1 0 0 0 0,1 1 0 0 0,0 0 1 0 0,0 0-1 0 0,0 0 0 0 0,1 1 0 0 0,0 0 0 0 0,0 0 0 0 0,-6 14 0 0 0,6-8 24 0 0,0 0-1 0 0,1 1 1 0 0,0 0-1 0 0,1 0 1 0 0,1 0-1 0 0,0 0 1 0 0,0 0-1 0 0,2 19 1 0 0,0-23-22 0 0,1-1 1 0 0,0 0-1 0 0,1 0 0 0 0,0-1 1 0 0,0 1-1 0 0,1 0 1 0 0,0-1-1 0 0,0 1 1 0 0,1-1-1 0 0,0 0 0 0 0,1 0 1 0 0,0 0-1 0 0,0-1 1 0 0,7 9-1 0 0,-7-12 2 0 0,-1 0-1 0 0,1 0 1 0 0,0 0 0 0 0,0-1-1 0 0,0 0 1 0 0,1 1 0 0 0,-1-2-1 0 0,1 1 1 0 0,0-1-1 0 0,0 0 1 0 0,0 0 0 0 0,0 0-1 0 0,0-1 1 0 0,0 0 0 0 0,6 0-1 0 0,-3 0 28 0 0,-1-1-1 0 0,1-1 0 0 0,-1 1 1 0 0,1-1-1 0 0,-1-1 1 0 0,1 1-1 0 0,-1-1 0 0 0,0-1 1 0 0,0 0-1 0 0,11-5 1 0 0,-9 3 10 0 0,-1-1 0 0 0,1-1 0 0 0,-1 1 0 0 0,-1-1 0 0 0,1-1 1 0 0,-1 1-1 0 0,-1-2 0 0 0,1 1 0 0 0,-1-1 0 0 0,-1 0 1 0 0,0 0-1 0 0,0-1 0 0 0,8-19 0 0 0,-8 15-35 0 0,-1 0 0 0 0,-1-1-1 0 0,0 0 1 0 0,-1 0 0 0 0,0 0-1 0 0,-2 0 1 0 0,1 0-1 0 0,-2-1 1 0 0,-2-25 0 0 0,1 32-36 0 0,-1 1-1 0 0,0-1 1 0 0,0 1 0 0 0,-1 0-1 0 0,0 0 1 0 0,-6-13 0 0 0,7 18-40 0 0,1 0-1 0 0,-1 0 1 0 0,0 0 0 0 0,0 0 0 0 0,0 1-1 0 0,0-1 1 0 0,0 1 0 0 0,-1-1 0 0 0,1 1-1 0 0,-1 0 1 0 0,0 0 0 0 0,1 0 0 0 0,-1 0-1 0 0,0 1 1 0 0,0-1 0 0 0,0 1 0 0 0,0-1-1 0 0,-1 1 1 0 0,-4-1 0 0 0,6 2-80 0 0,1 0-1 0 0,-1 0 1 0 0,1 0 0 0 0,-1 0 0 0 0,1 1 0 0 0,0-1-1 0 0,-1 0 1 0 0,1 1 0 0 0,-1-1 0 0 0,1 1 0 0 0,-1-1-1 0 0,1 1 1 0 0,0 0 0 0 0,-2 1 0 0 0,-9 8-1428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2:06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113 758 5064 0 0,'-10'2'483'0'0,"0"0"1"0"0,-18 0-1 0 0,26-2-351 0 0,-31-2 1763 0 0,31 2-1593 0 0,0 0 1 0 0,0-1-1 0 0,-1 1 0 0 0,1-1 1 0 0,0 1-1 0 0,0-1 0 0 0,0 0 1 0 0,0 0-1 0 0,0 0 1 0 0,0 0-1 0 0,0-1 0 0 0,-2-1 1523 0 0,4 2-1636 0 0,0 1 1 0 0,1-1-1 0 0,-1 0 0 0 0,0 0 0 0 0,1 0 1 0 0,-1 0-1 0 0,0 1 0 0 0,1-1 0 0 0,-1 0 1 0 0,1 1-1 0 0,0-1 0 0 0,-1 0 0 0 0,1 1 1 0 0,0-1-1 0 0,0 0 0 0 0,21-14 1137 0 0,-1-1-1 0 0,29-27 0 0 0,34-42 204 0 0,-28 26-809 0 0,15-10-192 0 0,84-63 0 0 0,68-52-397 0 0,-203 165-257 0 0,3-3-243 0 0,1 0 0 0 0,1 2 1 0 0,31-20-1 0 0,-36 29-1353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01:31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58 4144 0 0,'-17'0'1081'0'0,"13"0"-814"0"0,1-1 0 0 0,0 0 0 0 0,-1 0 0 0 0,1 0 0 0 0,0 0 0 0 0,0 0 0 0 0,-1-1 0 0 0,1 1 0 0 0,1-1 0 0 0,-1 0 0 0 0,0 0 0 0 0,0 0 0 0 0,1 0 0 0 0,-1-1 0 0 0,1 1 0 0 0,-3-4 0 0 0,-17-13 1873 0 0,21 18-1788 0 0,-16 3 1650 0 0,15-1-1846 0 0,1-1 0 0 0,-1 1 0 0 0,1 0 0 0 0,0-1-1 0 0,-1 1 1 0 0,1 0 0 0 0,0 0 0 0 0,0 0 0 0 0,-1 0 0 0 0,1 0 0 0 0,0 0-1 0 0,0 0 1 0 0,0 0 0 0 0,0 1 0 0 0,0-1 0 0 0,1 0 0 0 0,-2 2-1 0 0,2-2-88 0 0,0 0 0 0 0,0 0-1 0 0,0-1 1 0 0,0 1 0 0 0,0 0 0 0 0,0 0-1 0 0,0 0 1 0 0,0 0 0 0 0,0 0-1 0 0,0-1 1 0 0,1 1 0 0 0,-1 0-1 0 0,0 0 1 0 0,1 0 0 0 0,-1-1-1 0 0,0 1 1 0 0,1 0 0 0 0,-1 0-1 0 0,1-1 1 0 0,-1 1 0 0 0,1 0-1 0 0,0-1 1 0 0,-1 1 0 0 0,1-1-1 0 0,0 1 1 0 0,-1-1 0 0 0,1 1-1 0 0,1 0 1 0 0,21 11 807 0 0,-3-8-398 0 0,0 0-1 0 0,1-2 0 0 0,-1 0 1 0 0,1-2-1 0 0,34-2 0 0 0,-18 0-39 0 0,18 0 139 0 0,517-4 2398 0 0,-429 11-2666 0 0,216 3 1037 0 0,4 4-31 0 0,-316-9-1078 0 0,76 2 351 0 0,-120-5-565 0 0,1-1-1 0 0,0 1 1 0 0,-1-1-1 0 0,1 1 0 0 0,0-1 1 0 0,-1 0-1 0 0,1-1 0 0 0,-1 1 1 0 0,0 0-1 0 0,1-1 0 0 0,-1 0 1 0 0,0 0-1 0 0,3-2 1 0 0,3-4-173 0 0,0 1 1 0 0,13-17-1 0 0,-15 15-292 0 0,10-16-3036 0 0,-12 20 1792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3:04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48 534 6448 0 0,'0'0'297'0'0,"-1"1"-9"0"0,0-1-266 0 0,-1 1 0 0 0,0-1 1 0 0,1 1-1 0 0,-1 0 0 0 0,0 0 0 0 0,1 0 0 0 0,-1 0 0 0 0,1 0 1 0 0,-2 1-1 0 0,-4 3 1575 0 0,6-3-702 0 0,-1-1 1 0 0,0 0-1 0 0,1 1 1 0 0,-1-1-1 0 0,1 1 1 0 0,-1 0-1 0 0,1 0 1 0 0,0-1-1 0 0,-2 3 1 0 0,-1 6 3855 0 0,6-7-4520 0 0,-7 7 1429 0 0,10-20 2065 0 0,-2 2-3505 0 0,1 0 0 0 0,0 1 0 0 0,10-14 0 0 0,20-14 239 0 0,2 0 1 0 0,1 3 0 0 0,77-53-1 0 0,-76 63-295 0 0,77-33 1 0 0,2-1-3 0 0,-18-6-98 0 0,-91 56-61 0 0,32-24 67 0 0,-36 27-63 0 0,0 0 0 0 0,0-1-1 0 0,-1 0 1 0 0,1 0 0 0 0,-1 0 0 0 0,0 0 0 0 0,3-7 0 0 0,8-12 34 0 0,-11 20-39 0 0,-1 0 0 0 0,0-1 1 0 0,1 1-1 0 0,-1-1 0 0 0,-1 0 1 0 0,1 0-1 0 0,0 1 0 0 0,-1-1 0 0 0,0 0 1 0 0,0 0-1 0 0,0-1 0 0 0,0-7 1 0 0,-1 11-297 0 0,12 7-3251 0 0,2 1 955 0 0,-5-4 700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3:23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46 198 1840 0 0,'-17'25'-166'0'0,"-10"5"17850"0"0,27-30-17480 0 0,-1-9 2039 0 0,4-10-1867 0 0,-1 13-138 0 0,1 1 1 0 0,1 0-1 0 0,-1-1 0 0 0,1 1 1 0 0,0 0-1 0 0,0 1 1 0 0,5-5-1 0 0,36-29 800 0 0,-39 34-950 0 0,17-12 4 0 0,1 1 0 0 0,1 2 1 0 0,1 0-1 0 0,36-13 0 0 0,23-3-913 0 0,-40 13-1238 0 0,-23 6 151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4:35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14280 0 0,'0'0'3157'0'0,"15"3"2289"0"0,6-4-4371 0 0,0-1-1 0 0,0-1 1 0 0,30-7-1 0 0,62-24-152 0 0,-79 26-518 0 0,4-2-4445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4:35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 2304 0 0,'0'0'628'0'0,"-17"4"11473"0"0,-17 8-4527 0 0,33-11-7425 0 0,-1 0 0 0 0,0 0 0 0 0,1 0 1 0 0,0 0-1 0 0,-1 0 0 0 0,1 0 0 0 0,-1 0 0 0 0,1 0 1 0 0,0 1-1 0 0,0-1 0 0 0,0 0 0 0 0,0 1 1 0 0,0-1-1 0 0,0 1 0 0 0,0-1 0 0 0,0 1 0 0 0,1-1 1 0 0,-2 3-1 0 0,-2 9 682 0 0,3-12-777 0 0,1 0 0 0 0,-1 1 0 0 0,1-1 0 0 0,-1 0 0 0 0,1 1 0 0 0,-1-1 0 0 0,1 0 1 0 0,0 1-1 0 0,0-1 0 0 0,-1 1 0 0 0,1-1 0 0 0,0 1 0 0 0,0-1 0 0 0,1 0 0 0 0,-1 1 0 0 0,0-1 0 0 0,0 1 1 0 0,1-1-1 0 0,-1 0 0 0 0,1 1 0 0 0,-1-1 0 0 0,1 0 0 0 0,0 2 0 0 0,1-1-46 0 0,-1-1 0 0 0,1 1 0 0 0,-1-1 0 0 0,1 1 0 0 0,0-1 0 0 0,0 0 0 0 0,0 0 0 0 0,0 0 0 0 0,0 0 0 0 0,0 0 0 0 0,0 0 0 0 0,0 0-1 0 0,0 0 1 0 0,4 0 0 0 0,33 4 517 0 0,-38-5-501 0 0,39 0 457 0 0,-32-1-374 0 0,0 0 0 0 0,0 1 0 0 0,0 1 0 0 0,0-1 0 0 0,1 1 0 0 0,-1 0 0 0 0,-1 1 0 0 0,1 0 0 0 0,15 6 0 0 0,-22-8-105 0 0,0 1 0 0 0,1 0 1 0 0,-1 0-1 0 0,0 0 1 0 0,0 1-1 0 0,0-1 0 0 0,0 0 1 0 0,0 0-1 0 0,0 1 0 0 0,0-1 1 0 0,0 0-1 0 0,0 1 0 0 0,-1-1 1 0 0,1 1-1 0 0,0-1 1 0 0,-1 1-1 0 0,1-1 0 0 0,-1 1 1 0 0,0-1-1 0 0,0 1 0 0 0,1 0 1 0 0,-1-1-1 0 0,0 1 0 0 0,0 0 1 0 0,0-1-1 0 0,-1 1 1 0 0,1-1-1 0 0,-1 4 0 0 0,-1 4 99 0 0,-1-1 0 0 0,0 1 0 0 0,-8 15 0 0 0,8-17-41 0 0,-3 6-137 0 0,-1-1 0 0 0,-1 0 1 0 0,0 0-1 0 0,0-1 0 0 0,-1 0 0 0 0,0-1 1 0 0,-1 1-1 0 0,-1-2 0 0 0,1 0 1 0 0,-1 0-1 0 0,-1-1 0 0 0,0 0 1 0 0,0-1-1 0 0,-18 8 0 0 0,28-14-152 0 0,0 0 0 0 0,-1 0 0 0 0,1 0 0 0 0,-1 0 0 0 0,1-1 0 0 0,-5 1 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4:36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88 10592 0 0,'12'-3'1136'0'0,"6"-3"3570"0"0,21-5 0 0 0,19-1-548 0 0,-28 7-2686 0 0,55-18 1 0 0,-66 16-1958 0 0,-1 1 1 0 0,1 1-1 0 0,35-4 1 0 0,-45 9-734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4:36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15288 0 0,'-5'0'1385'0'0,"-6"0"6381"0"0,14 7-6810 0 0,1 1-738 0 0,-1 0-1 0 0,0-1 1 0 0,0 1-1 0 0,2 12 1 0 0,2 7 585 0 0,-6-25-765 0 0,0 0 1 0 0,0 0-1 0 0,0 0 1 0 0,0 0-1 0 0,1 0 0 0 0,-1-1 1 0 0,1 1-1 0 0,-1 0 1 0 0,1-1-1 0 0,0 1 0 0 0,-1-1 1 0 0,1 0-1 0 0,0 0 1 0 0,0 0-1 0 0,0 1 1 0 0,0-2-1 0 0,0 1 0 0 0,0 0 1 0 0,0 0-1 0 0,0-1 1 0 0,1 1-1 0 0,3 0 0 0 0,3 0 107 0 0,0 0-1 0 0,1-1 0 0 0,-1 0 0 0 0,10-1 0 0 0,-9 1 56 0 0,-1-1 0 0 0,1 1 0 0 0,-1 0 0 0 0,14 3 0 0 0,-21-3-157 0 0,1 1-1 0 0,-1 0 1 0 0,0-1 0 0 0,0 1-1 0 0,0 0 1 0 0,0 0 0 0 0,0 0-1 0 0,0 0 1 0 0,0 0-1 0 0,-1 1 1 0 0,4 1 0 0 0,-5-2-30 0 0,1 0 1 0 0,0 1 0 0 0,0-1 0 0 0,0 0 0 0 0,-1 0 0 0 0,1 1 0 0 0,-1-1 0 0 0,1 0-1 0 0,-1 1 1 0 0,1-1 0 0 0,-1 0 0 0 0,0 1 0 0 0,1-1 0 0 0,-1 1 0 0 0,0-1 0 0 0,0 1-1 0 0,0-1 1 0 0,0 0 0 0 0,-1 3 0 0 0,-1 7-6 0 0,-1-1 0 0 0,0 0 0 0 0,0 0 1 0 0,-1 0-1 0 0,0-1 0 0 0,-1 0 0 0 0,0 1 0 0 0,-1-1 0 0 0,0-1 0 0 0,0 1 1 0 0,-1-1-1 0 0,0 0 0 0 0,0-1 0 0 0,-1 0 0 0 0,0 0 0 0 0,0 0 0 0 0,0-1 0 0 0,-1 0 1 0 0,-16 7-1 0 0,15-8-130 0 0,-1-1-1 0 0,1 0 1 0 0,-1-1 0 0 0,-17 4 0 0 0,21-7-683 0 0,0 1 0 0 0,0-1 0 0 0,0 0 1 0 0,0 0-1 0 0,-8-2 0 0 0,-1-2-8517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4:37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95 5064 0 0,'0'0'232'0'0,"3"-12"32"0"0,-1 8 758 0 0,0 0 1 0 0,1 0 0 0 0,-1 1-1 0 0,1-1 1 0 0,0 1-1 0 0,0-1 1 0 0,0 1 0 0 0,0 0-1 0 0,0 0 1 0 0,1 0-1 0 0,3-2 1 0 0,-6 5-1012 0 0,6-6 617 0 0,0 1 0 0 0,0 1 0 0 0,0 0-1 0 0,1 0 1 0 0,0 0 0 0 0,0 1 0 0 0,0 0 0 0 0,15-3 0 0 0,-22 6-589 0 0,-1-1 0 0 0,1 1 0 0 0,0 0 0 0 0,0 0 0 0 0,0 0 1 0 0,0 0-1 0 0,0 0 0 0 0,0 1 0 0 0,0-1 0 0 0,0 0 1 0 0,0 0-1 0 0,0 0 0 0 0,-1 1 0 0 0,1-1 0 0 0,0 1 0 0 0,0-1 1 0 0,0 0-1 0 0,0 1 0 0 0,-1 0 0 0 0,1-1 0 0 0,0 1 0 0 0,0-1 1 0 0,-1 1-1 0 0,1 0 0 0 0,-1-1 0 0 0,1 1 0 0 0,-1 0 0 0 0,1 0 1 0 0,0 1-1 0 0,0 0 3 0 0,0 0 0 0 0,0 1 0 0 0,-1-1 0 0 0,1 0 0 0 0,0 1-1 0 0,-1-1 1 0 0,0 1 0 0 0,0-1 0 0 0,0 5 0 0 0,-1 5 48 0 0,-1 1-1 0 0,-1-1 1 0 0,0 0 0 0 0,-1 0-1 0 0,0 0 1 0 0,-9 19 0 0 0,-42 64 144 0 0,53-93-229 0 0,-11 18 117 0 0,-1-2 1 0 0,-1 1-1 0 0,-24 22 0 0 0,35-36 65 0 0,-1-1-1 0 0,0 0 1 0 0,1 0-1 0 0,-1 0 1 0 0,-1-1-1 0 0,1 0 1 0 0,-11 5-1 0 0,15-8 141 0 0,-2-12 634 0 0,4 9-899 0 0,0 1-1 0 0,0 0 1 0 0,0 0-1 0 0,0-1 1 0 0,0 1-1 0 0,1 0 1 0 0,-1 0-1 0 0,1 0 1 0 0,-1 0-1 0 0,3-2 1 0 0,22-19 160 0 0,-17 15-113 0 0,-2 3-71 0 0,-1 0 0 0 0,1 1-1 0 0,0 0 1 0 0,0 0 0 0 0,0 0 0 0 0,10-2 0 0 0,1 0-35 0 0,27-6 1 0 0,-37 11-99 0 0,0 0-1 0 0,0 1 0 0 0,16 1 1 0 0,-15-1-1176 0 0,0 0 1 0 0,14-1-1 0 0,-19 0-176 0 0,-1 0 0 0 0,1 0 1 0 0,-1 0-1 0 0,1 0 0 0 0,5-3 1 0 0,2-1-6167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4:38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68 9672 0 0,'-3'-23'2396'0'0,"0"2"4134"0"0,3 14-3128 0 0,-5 14-1453 0 0,1 1-1406 0 0,-2 2-322 0 0,1 0 1 0 0,1 0 0 0 0,-1 1-1 0 0,2-1 1 0 0,-1 1-1 0 0,2 0 1 0 0,-3 13 0 0 0,4-12-210 0 0,0-9-12 0 0,1 0 0 0 0,-1 0 0 0 0,1-1 0 0 0,-1 1 0 0 0,1 0 1 0 0,0 0-1 0 0,0 0 0 0 0,1 0 0 0 0,-1-1 0 0 0,1 1 0 0 0,-1 0 0 0 0,1 0 1 0 0,0-1-1 0 0,0 1 0 0 0,0 0 0 0 0,0-1 0 0 0,3 5 0 0 0,-3-6-72 0 0,0 0 0 0 0,0 0 1 0 0,0-1-1 0 0,0 1 0 0 0,0-1 0 0 0,0 1 0 0 0,0-1 0 0 0,0 1 0 0 0,0-1 0 0 0,1 0 1 0 0,-1 0-1 0 0,0 1 0 0 0,0-1 0 0 0,0 0 0 0 0,0 0 0 0 0,0 0 0 0 0,1 0 1 0 0,-1 0-1 0 0,0-1 0 0 0,0 1 0 0 0,0 0 0 0 0,0 0 0 0 0,2-2 0 0 0,26-10-2700 0 0,-27 11 2557 0 0,12-6-1737 0 0</inkml:trace>
  <inkml:trace contextRef="#ctx0" brushRef="#br0" timeOffset="1">227 6 15120 0 0,'0'0'693'0'0,"1"-1"-21"0"0,2-3 1020 0 0,-4 6-1144 0 0,0 0 0 0 0,0-1 0 0 0,0 1 0 0 0,1 0 0 0 0,-1 1 0 0 0,1-1 0 0 0,-1 3-1 0 0,1-3-120 0 0,-20 84 2120 0 0,-39 105 1 0 0,37-125-2040 0 0,6-3-382 0 0,12-43-142 0 0,-13 36-1 0 0,14-50-1309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4:52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14 281 10160 0 0,'-7'8'587'0'0,"5"-13"-89"0"0,-2-8 443 0 0,4 10-443 0 0,0 0 1 0 0,0 0-1 0 0,0 0 0 0 0,0 0 0 0 0,1 0 0 0 0,-1 0 0 0 0,1 1 0 0 0,0-1 0 0 0,1-4 0 0 0,0 5-255 0 0,0-1 0 0 0,0 1 0 0 0,1-1 0 0 0,-1 1 0 0 0,0 0 0 0 0,1 0 0 0 0,0 0 0 0 0,-1 0 0 0 0,5-2 0 0 0,28-12 687 0 0,-20 11-519 0 0,0 1 0 0 0,1 0 1 0 0,-1 2-1 0 0,1-1 0 0 0,25 1 0 0 0,-30 2-267 0 0,45-2 267 0 0,-26 2 256 0 0,38-5 0 0 0,-41 1-293 0 0,-1-1 0 0 0,40-14 0 0 0,-46 13-194 0 0,-13 5-128 0 0,-1-1 0 0 0,0 0 1 0 0,11-4-1 0 0,-16 6-50 0 0,-1-1 1 0 0,1 1 0 0 0,-1 0-1 0 0,1-1 1 0 0,0 1-1 0 0,-1-1 1 0 0,1 1 0 0 0,-1-1-1 0 0,1 1 1 0 0,-1-1-1 0 0,0 1 1 0 0,1-1 0 0 0,-1 1-1 0 0,1-1 1 0 0,-1 0-1 0 0,0 1 1 0 0,0-1 0 0 0,1 1-1 0 0,-1-1 1 0 0,0 0-1 0 0,0 1 1 0 0,0-1-1 0 0,0 0 1 0 0,1 1 0 0 0,-1-1-1 0 0,0 0 1 0 0,0 1-1 0 0,-1-1 1 0 0,1 0 0 0 0,0 1-1 0 0,0-1 1 0 0,0 0-1 0 0,0 1 1 0 0,0-1 0 0 0,-1 0-1 0 0,1 1 1 0 0,0-1-1 0 0,-1 0 1 0 0,1 1 0 0 0,0-1-1 0 0,-1 1 1 0 0,1-1-1 0 0,-1 1 1 0 0,0-2 0 0 0,-2-2 16 0 0,0 1 0 0 0,-1-1 1 0 0,1 1-1 0 0,-8-6 0 0 0,-8-4-31 0 0,0 1 0 0 0,-1 2-1 0 0,-25-10 1 0 0,38 16 8 0 0,-1 1 1 0 0,-1 0 0 0 0,0 1 1 0 0,-15-3-1 0 0,5 2-50 0 0,18 2 51 0 0,1 1 0 0 0,-1 0 0 0 0,1 0 1 0 0,-1 0-1 0 0,0 0 0 0 0,1 0 0 0 0,-1 0 0 0 0,1 0 0 0 0,-1 1 1 0 0,1-1-1 0 0,-1 0 0 0 0,1 0 0 0 0,-1 0 0 0 0,1 0 0 0 0,-1 1 1 0 0,1-1-1 0 0,-1 0 0 0 0,1 1 0 0 0,-1-1 0 0 0,1 0 0 0 0,-1 1 1 0 0,1-1-1 0 0,0 0 0 0 0,-1 1 0 0 0,1-1 0 0 0,0 1 0 0 0,-1-1 1 0 0,1 1-1 0 0,0-1 0 0 0,-1 1 0 0 0,1-1 0 0 0,0 2 0 0 0,-2 11-72 0 0,4-10 73 0 0,0 0-1 0 0,0 0 1 0 0,1 0 0 0 0,-1 0-1 0 0,1-1 1 0 0,-1 1 0 0 0,1-1-1 0 0,0 0 1 0 0,0 0 0 0 0,0 0-1 0 0,1 0 1 0 0,4 2-1 0 0,3 1 22 0 0,0-1 0 0 0,20 5 0 0 0,4-1 30 0 0,1-2 0 0 0,0 0 0 0 0,42-1 0 0 0,-77-5-49 0 0,0 0 0 0 0,1 0 0 0 0,-1 0 0 0 0,0 0 0 0 0,1 0 0 0 0,-1 1 0 0 0,0-1 1 0 0,1 0-1 0 0,-1 1 0 0 0,0-1 0 0 0,0 1 0 0 0,1 0 0 0 0,-1-1 0 0 0,0 1 1 0 0,0 0-1 0 0,0-1 0 0 0,0 1 0 0 0,0 0 0 0 0,2 2 0 0 0,-3-3 5 0 0,0 1-1 0 0,1-1 1 0 0,-1 1-1 0 0,0-1 1 0 0,0 1 0 0 0,1-1-1 0 0,-1 1 1 0 0,0-1-1 0 0,0 1 1 0 0,0-1-1 0 0,0 1 1 0 0,1 0 0 0 0,-1-1-1 0 0,0 1 1 0 0,0-1-1 0 0,0 1 1 0 0,0-1-1 0 0,0 1 1 0 0,-1 0-1 0 0,1-1 1 0 0,0 1 0 0 0,0-1-1 0 0,0 1 1 0 0,0-1-1 0 0,-1 1 1 0 0,1-1-1 0 0,-1 2 1 0 0,1 0 8 0 0,-3 3-1 0 0,1 0 0 0 0,-1 0 0 0 0,0 0 0 0 0,-1 0 0 0 0,1-1 0 0 0,-1 1 0 0 0,0-1 0 0 0,0 0 0 0 0,-6 5 0 0 0,-16 19 41 0 0,6-1-516 0 0,8-11 575 0 0,-19 30 1 0 0,28-39-1863 0 0,-1 1-1 0 0,1 0 1 0 0,0 0 0 0 0,-2 9-1 0 0,2-4-6001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4:54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2 121 4144 0 0,'-2'-6'15935'0'0,"44"-6"-13359"0"0,12 0-1716 0 0,-28 5-705 0 0,1 2 0 0 0,0 0 0 0 0,34 0 0 0 0,84 4 847 0 0,-21 1-580 0 0,105-7 1026 0 0,-181 5-1144 0 0,56 6 0 0 0,-90-3-304 0 0,1-1 0 0 0,21-3 0 0 0,11 0 0 0 0,-38 1 90 0 0,0 1-1 0 0,0-1 1 0 0,0 0 0 0 0,0-1-1 0 0,0 0 1 0 0,12-6-1 0 0,5-2 88 0 0,11-1-342 0 0,-15 2-3411 0 0,-15 7 1083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01:33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255 121 1376 0 0,'-12'-8'273'0'0,"7"5"-181"0"0,1 0-1 0 0,0 0 0 0 0,0 1 0 0 0,-1 0 1 0 0,0-1-1 0 0,1 1 0 0 0,-6-1 0 0 0,-11-5 865 0 0,16 6-427 0 0,-1 1 1 0 0,1-1-1 0 0,0 1 1 0 0,-1 0 0 0 0,0 0-1 0 0,-7 1 1 0 0,-14-3 900 0 0,18 2-804 0 0,-1 1 1 0 0,1 0-1 0 0,0 0 1 0 0,-1 1 0 0 0,-9 1-1 0 0,-22 1 4292 0 0,57-8-2840 0 0,185-21 733 0 0,4 16-1834 0 0,-184 9-891 0 0,426-10 2484 0 0,233 22-1051 0 0,56 39 114 0 0,-687-45-1492 0 0,-2 0-42 0 0,0-2-1 0 0,87-4 1 0 0,-112-1-14 0 0,1-1-1 0 0,-1-1 1 0 0,1-1-1 0 0,-1-1 1 0 0,25-11-1 0 0,-41 15-68 0 0,4-2-56 0 0,0 0 0 0 0,-1-1 0 0 0,0 0 0 0 0,0 0 0 0 0,0-1 0 0 0,0 0 0 0 0,-1 0 0 0 0,10-11 0 0 0,-18 17-86 0 0,1 0-1 0 0,-1 0 1 0 0,0 0-1 0 0,0 0 1 0 0,0 0-1 0 0,0 0 1 0 0,1 0-1 0 0,-1 0 1 0 0,0 0-1 0 0,0 0 1 0 0,0 0-1 0 0,1 0 1 0 0,-1 0-1 0 0,0 0 1 0 0,0 0-1 0 0,0 0 1 0 0,0 0 0 0 0,1 0-1 0 0,-1 1 1 0 0,0-1-1 0 0,1 1-1391 0 0,-1 0 1392 0 0,0-1-1 0 0,0 0 1 0 0,0 0-1 0 0,0 0 1 0 0,0 0 0 0 0,0 1-1 0 0,0-1 1 0 0,0 0-1 0 0,0 0 1 0 0,0 0-1 0 0,0 1 1 0 0,0-1-1 0 0,0 0 1 0 0,0 0-1 0 0,3 15-2788 0 0,-2-13 1701 0 0,2 6-578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5:10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59 141 8752 0 0,'0'0'673'0'0,"-1"1"-649"0"0,1-1 0 0 0,-1 1 0 0 0,0-1 0 0 0,1 0 0 0 0,-1 1 1 0 0,1-1-1 0 0,-1 0 0 0 0,0 1 0 0 0,1-1 0 0 0,-1 0 0 0 0,0 0 0 0 0,0 0 0 0 0,1 1 0 0 0,-1-1 0 0 0,-1 0 0 0 0,-1-1 355 0 0,0 1 0 0 0,0-1 0 0 0,0 0-1 0 0,1 0 1 0 0,-1 0 0 0 0,0 0 0 0 0,0 0-1 0 0,0-1 1 0 0,1 1 0 0 0,-1-1 0 0 0,1 0-1 0 0,-1 0 1 0 0,-7-9 8114 0 0,12 12-6506 0 0,2 0-1591 0 0,30 10 198 0 0,0-2 0 0 0,0-2 1 0 0,56 5-1 0 0,-67-9-494 0 0,58 5 73 0 0,107-4 1 0 0,80-21 311 0 0,-34-14-257 0 0,-123 14-173 0 0,173-20-2 0 0,-142 22 34 0 0,133-12 235 0 0,-143 16-18 0 0,191-8 374 0 0,-240 19-584 0 0,198 1 146 0 0,-161 3-123 0 0,102 1 68 0 0,-197-8-151 0 0,-23 3-120 0 0,-9-2-245 0 0,1 1-316 0 0,1 0-1 0 0,-1 0 0 0 0,1 1 1 0 0,-1 0-1 0 0,-7 0 1 0 0,-1 3-824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5:27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373 168 2760 0 0,'-38'-18'844'0'0,"-10"-20"1634"0"0,31 23-2014 0 0,-1 2 0 0 0,-32-20 0 0 0,43 30-207 0 0,1 0-1 0 0,-1 0 0 0 0,0 1 1 0 0,0-1-1 0 0,0 1 0 0 0,0 1 0 0 0,-1 0 1 0 0,1 0-1 0 0,0 0 0 0 0,-1 1 1 0 0,1 0-1 0 0,-10 1 0 0 0,-19 6 2140 0 0,25-5-1251 0 0,-1 0 1 0 0,1 0-1 0 0,-12 0 0 0 0,23-2-1059 0 0,0 0-1 0 0,-1 0 0 0 0,1 0 0 0 0,0 0 0 0 0,0 0 0 0 0,0 0 1 0 0,0 0-1 0 0,-1 0 0 0 0,1 0 0 0 0,0 0 0 0 0,0 0 0 0 0,0 0 1 0 0,-1 0-1 0 0,1 0 0 0 0,0 0 0 0 0,0 0 0 0 0,0 0 0 0 0,0 0 0 0 0,-1 0 1 0 0,1 0-1 0 0,0 0 0 0 0,0 0 0 0 0,0 0 0 0 0,0 0 0 0 0,-1 0 1 0 0,1 0-1 0 0,0 0 0 0 0,0 0 0 0 0,0-1 0 0 0,0 1 0 0 0,0 0 1 0 0,0 0-1 0 0,-1 0 0 0 0,1 0 0 0 0,0 0 0 0 0,0-1 0 0 0,0 1 0 0 0,0 0 1 0 0,0 0-1 0 0,0 0 0 0 0,0 0 0 0 0,0-1 0 0 0,0 1 0 0 0,0 0 1 0 0,0 0-1 0 0,0 0 0 0 0,0 0 0 0 0,0-1 0 0 0,0 1 0 0 0,0 0 0 0 0,0 0 1 0 0,0 0-1 0 0,0-1 0 0 0,1 1-4 0 0,0 0 0 0 0,0-1 0 0 0,0 1-1 0 0,0 0 1 0 0,0-1 0 0 0,0 1 0 0 0,1 0 0 0 0,-1 0 0 0 0,0 0 0 0 0,0 0-1 0 0,0 0 1 0 0,0 0 0 0 0,0 1 0 0 0,1-1 0 0 0,-1 0 0 0 0,1 1 0 0 0,41 7-180 0 0,48 3 0 0 0,25 3 779 0 0,50 12-570 0 0,-140-22-110 0 0,82 1 209 0 0,-44-3-8 0 0,86 4 69 0 0,188-17-1 0 0,-161-8-178 0 0,45-4 29 0 0,-36 8 72 0 0,-90 13-121 0 0,-20 1-68 0 0,-24 0-3 0 0,54-5 0 0 0,-33 3 25 0 0,-10 1 22 0 0,172-6 129 0 0,-94 6-96 0 0,-27-1 3 0 0,186-9 296 0 0,-192 7-338 0 0,180 17 0 0 0,-58 12-41 0 0,195 13 72 0 0,-330-32-29 0 0,136-8 0 0 0,-176 1 3 0 0,8 2 58 0 0,72 11 0 0 0,-125-10-94 0 0,237 32 54 0 0,-151-19-54 0 0,227 12-10 0 0,-196-19 0 0 0,179 3 259 0 0,-213-8-193 0 0,394-17 961 0 0,-77-50 13 0 0,-283 35-912 0 0,-53 11 36 0 0,130-15 0 0 0,-185 32-1371 0 0,20-6 1 0 0,10-1-5006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5:27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15520 0 0,'0'0'9233'0'0,"3"18"-7827"0"0,2 72 274 0 0,-5-68-1529 0 0,-5 146 503 0 0,-11 57-752 0 0,17-181-1973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5:28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165 191 5528 0 0,'-1'-6'113'0'0,"0"5"-80"0"0,1 0-1 0 0,0-1 1 0 0,-1 1-1 0 0,1 0 0 0 0,-1-1 1 0 0,0 1-1 0 0,1 0 1 0 0,-1-1-1 0 0,0 1 1 0 0,0 0-1 0 0,0 0 1 0 0,0 0-1 0 0,0 0 0 0 0,-2-2 1 0 0,2 1 802 0 0,-1 1 0 0 0,1-1-1 0 0,-1 0 1 0 0,1 0 0 0 0,0 0 0 0 0,0 0 0 0 0,0 0 0 0 0,0-1 0 0 0,0 1-1 0 0,1 0 1 0 0,-1 0 0 0 0,1-1 0 0 0,-1 1 0 0 0,1 0 0 0 0,0-1 0 0 0,0 1-1 0 0,0-3 1 0 0,0 4 121 0 0,7-16 1131 0 0,-5 12-1957 0 0,1 0 0 0 0,0 1 0 0 0,1-1 0 0 0,-1 1 0 0 0,1 0 0 0 0,0 0 0 0 0,0 0 0 0 0,0 0 0 0 0,1 1 0 0 0,-1-1 0 0 0,6-2 0 0 0,4-2 220 0 0,1 1-1 0 0,24-9 1 0 0,-25 11-247 0 0,0 1-1 0 0,0 0 0 0 0,1 1 1 0 0,0 0-1 0 0,-1 1 1 0 0,1 1-1 0 0,25 1 0 0 0,-34 0-20 0 0,0 0-1 0 0,0 1 0 0 0,-1 0 1 0 0,1 1-1 0 0,-1-1 1 0 0,1 1-1 0 0,-1 0 0 0 0,1 0 1 0 0,-1 0-1 0 0,0 1 0 0 0,0 0 1 0 0,0 0-1 0 0,-1 0 0 0 0,1 1 1 0 0,-1 0-1 0 0,1-1 1 0 0,-1 2-1 0 0,0-1 0 0 0,-1 0 1 0 0,1 1-1 0 0,-1 0 0 0 0,5 8 1 0 0,-3-1-67 0 0,0 1 1 0 0,-1-1 0 0 0,0 1-1 0 0,-1 0 1 0 0,-1 0-1 0 0,0 0 1 0 0,0 0 0 0 0,-2 1-1 0 0,0 13 1 0 0,-1-8 24 0 0,-1-1 0 0 0,0 0-1 0 0,-2 0 1 0 0,0 0 0 0 0,-1-1 0 0 0,-8 19-1 0 0,3-12 69 0 0,-2-1 0 0 0,0 0 0 0 0,-2-1 0 0 0,0 0 0 0 0,-1-1 0 0 0,-2-1 0 0 0,0-1 0 0 0,-1 0 0 0 0,0-1 0 0 0,-2-1 0 0 0,0-1 0 0 0,-1 0 0 0 0,-1-2 0 0 0,0-1 0 0 0,-37 17 0 0 0,39-23-118 0 0,1-1-1 0 0,-1-2 1 0 0,0 0-1 0 0,-1-1 1 0 0,1 0 0 0 0,-26-2-1 0 0,10-5-3892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5:36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11976 0 0,'-5'-9'10184'0'0,"6"13"-11134"0"0,18 131 3355 0 0,-15-77-1855 0 0,3 33 22 0 0,-4 92 0 0 0,-6 78-392 0 0,3-161-971 0 0,1-99 671 0 0,-1-1 0 0 0,0 1-1 0 0,0 0 1 0 0,0-1 0 0 0,0 1 0 0 0,0 0 0 0 0,0-1 0 0 0,0 1-1 0 0,0 0 1 0 0,0 0 0 0 0,0-1 0 0 0,0 1 0 0 0,-1 0 0 0 0,1-1 0 0 0,0 1-1 0 0,0 0 1 0 0,-1-1 0 0 0,1 1 0 0 0,0 0 0 0 0,-1-1 0 0 0,1 1-1 0 0,-1-1 1 0 0,1 1 0 0 0,-1-1 0 0 0,1 1 0 0 0,-1-1 0 0 0,1 1-1 0 0,-1-1 1 0 0,1 1 0 0 0,-1-1 0 0 0,0 0 0 0 0,0 1 0 0 0,-7 0-1366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5:37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22 205 7832 0 0,'-17'-27'848'0'0,"17"26"-625"0"0,-1 0-1 0 0,0 0 1 0 0,1 0 0 0 0,-1 0 0 0 0,1-1 0 0 0,0 1-1 0 0,-1 0 1 0 0,1 0 0 0 0,0 0 0 0 0,0-1 0 0 0,-1 1-1 0 0,1 0 1 0 0,0 0 0 0 0,0-1 0 0 0,1 1 0 0 0,-1 0-1 0 0,0-1 1 0 0,0 1 0 0 0,0 0 0 0 0,1 0 0 0 0,-1 0-1 0 0,1-1 1 0 0,-1 1 0 0 0,1 0 0 0 0,0 0 0 0 0,-1 0-1 0 0,2-1 1 0 0,0-1 507 0 0,0 0-1 0 0,0 0 1 0 0,0 1 0 0 0,1-1-1 0 0,-1 1 1 0 0,1 0-1 0 0,-1-1 1 0 0,7-2 0 0 0,1-1-296 0 0,-1 0-94 0 0,1 1 0 0 0,0 1-1 0 0,0-1 1 0 0,19-4 0 0 0,0 4-254 0 0,0 2-1 0 0,0 0 1 0 0,31 3 0 0 0,-26 0 74 0 0,58-7 1 0 0,-79 5-578 0 0,0-1 1 0 0,-1-1-1 0 0,1 0 1 0 0,-1-1-1 0 0,0 0 0 0 0,0-1 1 0 0,-1 0-1 0 0,15-11 1 0 0,-9 4-1134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5:37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 15664 0 0,'-1'-1'162'0'0,"0"1"0"0"0,0-1 0 0 0,0 0 0 0 0,0 1 0 0 0,0-1 0 0 0,-1 0 0 0 0,1 1 0 0 0,0 0 0 0 0,-1-1 0 0 0,1 1 0 0 0,0 0 0 0 0,-3-1 1 0 0,4 2-57 0 0,-1-1 1 0 0,1 0 0 0 0,-1 0 0 0 0,0 1 0 0 0,1-1-1 0 0,-1 1 1 0 0,1-1 0 0 0,-1 0 0 0 0,1 1 0 0 0,-1-1-1 0 0,1 1 1 0 0,-1-1 0 0 0,1 1 0 0 0,0-1 0 0 0,-1 1-1 0 0,1 0 1 0 0,0-1 0 0 0,-1 1 0 0 0,1-1 0 0 0,0 1-1 0 0,0 0 1 0 0,0-1 0 0 0,-1 1 0 0 0,1 0 0 0 0,0 0-1 0 0,-5 24 612 0 0,2 0 0 0 0,0 0 0 0 0,2 43 0 0 0,-1 0-450 0 0,-1-17-79 0 0,2-1-1 0 0,3 1 1 0 0,2-1-1 0 0,13 70 1 0 0,-12-94-70 0 0,-2-9 24 0 0,9 29 0 0 0,-10-42-113 0 0,-1 0 1 0 0,1 0-1 0 0,0-1 1 0 0,0 1-1 0 0,0 0 1 0 0,1 0-1 0 0,-1-1 1 0 0,1 0-1 0 0,0 1 1 0 0,0-1-1 0 0,0 0 1 0 0,3 2-1 0 0,-4-4-21 0 0,-1 0 0 0 0,0 0 0 0 0,1 0 0 0 0,-1-1 0 0 0,1 1 1 0 0,-1 0-1 0 0,1-1 0 0 0,-1 1 0 0 0,1-1 0 0 0,-1 0 0 0 0,1 0 0 0 0,-1 1 0 0 0,1-1 0 0 0,-1 0 0 0 0,1 0 0 0 0,-1 0 0 0 0,1-1 0 0 0,-1 1 0 0 0,4-1 0 0 0,-2 0 12 0 0,-1 0-1 0 0,1-1 0 0 0,0 1 0 0 0,0-1 0 0 0,0 1 1 0 0,-1-1-1 0 0,1 0 0 0 0,-1 0 0 0 0,3-3 0 0 0,4-5 82 0 0,-1 0 1 0 0,0-1-1 0 0,9-18 0 0 0,-16 28-92 0 0,44-66 396 0 0,-39 58-314 0 0,0 0-1 0 0,1 1 1 0 0,9-10-1 0 0,-13 14-46 0 0,0 1-1 0 0,0 1 1 0 0,1-1-1 0 0,-1 0 1 0 0,1 1-1 0 0,0 0 1 0 0,0 0 0 0 0,-1 0-1 0 0,1 0 1 0 0,6-1-1 0 0,-9 3-34 0 0,0 0 0 0 0,0 0 0 0 0,0 0-1 0 0,-1 0 1 0 0,1 0 0 0 0,0 1 0 0 0,0-1 0 0 0,0 0-1 0 0,-1 1 1 0 0,1-1 0 0 0,0 1 0 0 0,0-1 0 0 0,-1 0-1 0 0,1 1 1 0 0,0 0 0 0 0,-1-1 0 0 0,1 1 0 0 0,-1-1-1 0 0,2 2 1 0 0,8 12 122 0 0,-5-5-36 0 0,0 1 0 0 0,-1 0 0 0 0,4 13-1 0 0,1 4 90 0 0,-2-11-58 0 0,8 21 166 0 0,-14-35-263 0 0,1 1 0 0 0,-1 0 0 0 0,1-1 1 0 0,0 1-1 0 0,0-1 0 0 0,0 0 0 0 0,0 0 0 0 0,0 0 1 0 0,0 0-1 0 0,3 2 0 0 0,-4-3-20 0 0,1 0 1 0 0,-1-1-1 0 0,1 1 0 0 0,-1-1 0 0 0,0 1 0 0 0,1-1 1 0 0,-1 1-1 0 0,1-1 0 0 0,-1 0 0 0 0,1 0 0 0 0,-1 0 1 0 0,1 0-1 0 0,-1 0 0 0 0,1 0 0 0 0,-1 0 0 0 0,1 0 1 0 0,-1-1-1 0 0,1 1 0 0 0,-1 0 0 0 0,1-1 0 0 0,-1 0 1 0 0,1 1-1 0 0,-1-1 0 0 0,0 0 0 0 0,1 1 1 0 0,-1-1-1 0 0,0 0 0 0 0,0 0 0 0 0,0 0 0 0 0,0 0 1 0 0,0 0-1 0 0,0 0 0 0 0,0-1 0 0 0,1-1 0 0 0,2-2 20 0 0,-1 0-1 0 0,1 0 0 0 0,-1-1 1 0 0,-1 1-1 0 0,1-1 0 0 0,-1 0 1 0 0,2-6-1 0 0,-2 5-3 0 0,-1 0 0 0 0,0 1 0 0 0,0-1 1 0 0,0 1-1 0 0,-2-14 0 0 0,1 19-20 0 0,0-1 0 0 0,0 1 0 0 0,0-1 0 0 0,0 0 1 0 0,-1 1-1 0 0,1-1 0 0 0,-1 1 0 0 0,1-1 0 0 0,-1 1 0 0 0,0-1 1 0 0,1 1-1 0 0,-1-1 0 0 0,0 1 0 0 0,0-1 0 0 0,0 1 0 0 0,0 0 0 0 0,0 0 1 0 0,0 0-1 0 0,-1-1 0 0 0,1 1 0 0 0,0 0 0 0 0,-1 0 0 0 0,1 1 1 0 0,0-1-1 0 0,-1 0 0 0 0,1 0 0 0 0,-1 1 0 0 0,1-1 0 0 0,-3 0 0 0 0,2 1-2 0 0,1 0-1 0 0,-1 0 1 0 0,1 0-1 0 0,0 1 1 0 0,-1-1 0 0 0,1 0-1 0 0,0 1 1 0 0,0-1-1 0 0,-1 1 1 0 0,1-1-1 0 0,0 1 1 0 0,0 0-1 0 0,0 0 1 0 0,-1-1-1 0 0,1 1 1 0 0,0 0-1 0 0,0 0 1 0 0,0 0-1 0 0,1 0 1 0 0,-1 0-1 0 0,-1 2 1 0 0,-16 25 57 0 0,11-14-153 0 0,0 1-1 0 0,1 1 0 0 0,1-1 1 0 0,0 1-1 0 0,-4 28 1 0 0,8-37 36 0 0,0 0 1 0 0,0 0-1 0 0,1 0 1 0 0,0 0-1 0 0,1 0 1 0 0,-1 1 0 0 0,1-1-1 0 0,1 0 1 0 0,-1 0-1 0 0,1 0 1 0 0,1-1-1 0 0,-1 1 1 0 0,1 0-1 0 0,0-1 1 0 0,6 9-1 0 0,-7-12-332 0 0,0 0-1 0 0,0-1 0 0 0,1 1 0 0 0,-1-1 1 0 0,1 0-1 0 0,0 0 0 0 0,0 0 0 0 0,0 0 1 0 0,0 0-1 0 0,0-1 0 0 0,5 3 0 0 0,9 1-8446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5:38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1 276 16352 0 0,'0'0'4217'0'0,"5"-13"-1924"0"0,27-81 874 0 0,-26 74-2721 0 0,0-1 13 0 0,1 0 1 0 0,0 0-1 0 0,2 1 0 0 0,21-37 0 0 0,-30 57-453 0 0,0-1 0 0 0,0 1 0 0 0,1-1 1 0 0,-1 1-1 0 0,1-1 0 0 0,-1 1 0 0 0,0-1 0 0 0,1 1 0 0 0,-1-1 0 0 0,1 1 0 0 0,-1-1 1 0 0,1 1-1 0 0,-1 0 0 0 0,1-1 0 0 0,-1 1 0 0 0,1 0 0 0 0,0-1 0 0 0,-1 1 0 0 0,1 0 1 0 0,-1 0-1 0 0,1 0 0 0 0,0 0 0 0 0,-1 0 0 0 0,1-1 0 0 0,0 1 0 0 0,-1 0 0 0 0,1 0 1 0 0,0 0-1 0 0,-1 1 0 0 0,1-1 0 0 0,0 0 0 0 0,-1 0 0 0 0,1 0 0 0 0,-1 0 0 0 0,1 1 1 0 0,0-1-1 0 0,-1 0 0 0 0,1 0 0 0 0,-1 1 0 0 0,1-1 0 0 0,-1 0 0 0 0,1 1 0 0 0,-1-1 1 0 0,1 1-1 0 0,-1-1 0 0 0,1 1 0 0 0,-1-1 0 0 0,0 1 0 0 0,1-1 0 0 0,-1 1 0 0 0,1 0 1 0 0,2 5 54 0 0,1-1 0 0 0,-1 1 0 0 0,5 13 0 0 0,-6-15-27 0 0,43 88 685 0 0,-44-90-692 0 0,0 0 1 0 0,0 0-1 0 0,0 0 0 0 0,0 0 0 0 0,1 0 0 0 0,-1 0 1 0 0,1 0-1 0 0,-1 0 0 0 0,1-1 0 0 0,0 1 1 0 0,-1-1-1 0 0,1 1 0 0 0,0-1 0 0 0,0 0 0 0 0,2 2 1 0 0,-2-3-19 0 0,-1 1 0 0 0,1-1 1 0 0,-1 0-1 0 0,1 0 0 0 0,-1 1 1 0 0,1-1-1 0 0,-1 0 0 0 0,0 0 1 0 0,1-1-1 0 0,-1 1 0 0 0,1 0 1 0 0,-1 0-1 0 0,1-1 1 0 0,-1 1-1 0 0,0-1 0 0 0,1 1 1 0 0,-1-1-1 0 0,0 0 0 0 0,1 1 1 0 0,-1-1-1 0 0,0 0 0 0 0,0 0 1 0 0,0 0-1 0 0,2-1 0 0 0,13-13-237 0 0,-1 0 0 0 0,-1 0-1 0 0,23-32 1 0 0,-30 36-779 0 0,0 2 1 0 0,15-16-1 0 0,-10 15-1017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5:38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58 17423 0 0,'-1'-3'134'0'0,"0"0"0"0"0,0 0 0 0 0,0 1 0 0 0,0-1 0 0 0,0 0 0 0 0,1 0 0 0 0,-1 0 0 0 0,1 0 0 0 0,0 0 0 0 0,0 0 0 0 0,0 0 0 0 0,0 0 0 0 0,1 0 0 0 0,-1 0 0 0 0,1 0 0 0 0,-1 0 0 0 0,3-5 1172 0 0,9 16 422 0 0,-10-5-1567 0 0,0 0 1 0 0,1 1-1 0 0,-1-1 0 0 0,-1 0 0 0 0,1 1 0 0 0,0 0 0 0 0,-1-1 0 0 0,2 6 0 0 0,6 35 138 0 0,-6-27-128 0 0,2 18 133 0 0,1 50-1 0 0,-3-30-62 0 0,0 115 166 0 0,0-19-305 0 0,-1-116-239 0 0,2 0-1 0 0,10 41 0 0 0,-13-72-101 0 0,0-1-1 0 0,0 0 0 0 0,0 0 1 0 0,0-1-1 0 0,1 1 1 0 0,2 5-1 0 0,1-2-1459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5:38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53 199 18975 0 0,'0'0'870'0'0,"1"-12"316"0"0,9-3-609 0 0,0 2 0 0 0,0-1 0 0 0,1 1 0 0 0,1 1 0 0 0,0 0 0 0 0,18-13-1 0 0,-8 8 57 0 0,1 2-1 0 0,1 0 1 0 0,29-12-1 0 0,-49 25-648 0 0,0 1 0 0 0,-1 0 0 0 0,1-1 0 0 0,0 2 0 0 0,1-1 0 0 0,-1 0 0 0 0,0 1 0 0 0,0 0 0 0 0,0 0 0 0 0,0 0 0 0 0,5 1 0 0 0,-8-1 11 0 0,0 0-1 0 0,0 0 1 0 0,1 0 0 0 0,-1 1-1 0 0,0-1 1 0 0,0 1-1 0 0,0-1 1 0 0,1 1 0 0 0,-1-1-1 0 0,0 1 1 0 0,0 0-1 0 0,0-1 1 0 0,0 1 0 0 0,0 0-1 0 0,0 0 1 0 0,0 0-1 0 0,-1 0 1 0 0,1 0 0 0 0,0 0-1 0 0,0 0 1 0 0,-1 0-1 0 0,1 0 1 0 0,0 0 0 0 0,-1 0-1 0 0,1 0 1 0 0,-1 0-1 0 0,0 1 1 0 0,1-1 0 0 0,-1 0-1 0 0,0 0 1 0 0,0 1-1 0 0,0-1 1 0 0,0 0 0 0 0,0 0-1 0 0,0 1 1 0 0,0-1-1 0 0,0 0 1 0 0,0 0 0 0 0,-1 2-1 0 0,-2 8 32 0 0,-1 0 1 0 0,0 0-1 0 0,0 0 0 0 0,-1-1 1 0 0,-11 17-1 0 0,-1 2 47 0 0,7-9-9 0 0,-2 0 1 0 0,-25 33-1 0 0,16-25-88 0 0,2-1 0 0 0,-26 53 0 0 0,45-79 23 0 0,-1 0-1 0 0,1 0 1 0 0,-1 0-1 0 0,0 0 1 0 0,1 0-1 0 0,0 0 0 0 0,-1 0 1 0 0,1 0-1 0 0,0 0 1 0 0,-1 0-1 0 0,1 0 1 0 0,0 0-1 0 0,0 0 1 0 0,0 0-1 0 0,0 0 1 0 0,0 1-1 0 0,0-1 1 0 0,1 0-1 0 0,-1 0 1 0 0,0 2-1 0 0,1-2 0 0 0,1 0 1 0 0,-1-1-1 0 0,0 1 0 0 0,0 0 0 0 0,0 0 0 0 0,0-1 1 0 0,1 1-1 0 0,-1 0 0 0 0,0-1 0 0 0,0 1 1 0 0,1-1-1 0 0,-1 0 0 0 0,1 1 0 0 0,-1-1 1 0 0,0 0-1 0 0,1 0 0 0 0,1 0 0 0 0,16 1 55 0 0,-1-2-1 0 0,1 1 0 0 0,0-2 1 0 0,31-7-1 0 0,-34 5 159 0 0,1 1-1 0 0,-1 1 1 0 0,0 0-1 0 0,1 1 1 0 0,-1 1 0 0 0,30 3-1 0 0,-44-2-167 0 0,1-1-1 0 0,-1 1 1 0 0,0-1-1 0 0,0 1 1 0 0,1 0-1 0 0,-1 0 1 0 0,0 0-1 0 0,0 0 1 0 0,0 0 0 0 0,0 0-1 0 0,0 1 1 0 0,0-1-1 0 0,-1 1 1 0 0,1-1-1 0 0,0 1 1 0 0,-1 0-1 0 0,1 0 1 0 0,0 2-1 0 0,0-2-5 0 0,-1 1 0 0 0,0 0 0 0 0,0 0 0 0 0,0 0 0 0 0,0 0 0 0 0,-1 0 0 0 0,1 0 0 0 0,-1 0 0 0 0,0 0 0 0 0,0 0 0 0 0,0 0 0 0 0,0 4 0 0 0,-2 3 36 0 0,-1 0 0 0 0,1 1 0 0 0,-1-1 0 0 0,-1-1 0 0 0,0 1 0 0 0,-10 18 0 0 0,-6 2 29 0 0,-2-1-1 0 0,-48 52 1 0 0,36-44-60 0 0,0-1-360 0 0,-2-2 0 0 0,-2-1 1 0 0,-63 42-1 0 0,68-55-1921 0 0,-1-5-4444 0 0,0-2-2438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01:35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28 191 18023 0 0,'-1'0'124'0'0,"-1"0"-1"0"0,0-1 1 0 0,1 1-1 0 0,-1 0 1 0 0,1-1-1 0 0,-1 1 1 0 0,1-1-1 0 0,-1 0 1 0 0,1 1-1 0 0,0-1 0 0 0,-1 0 1 0 0,1 0-1 0 0,-2-1 1 0 0,-2-2 106 0 0,8 2 329 0 0,7-1-102 0 0,-9 3-398 0 0,30-5 1070 0 0,1 1 0 0 0,54 0 0 0 0,-17 1-375 0 0,348-14 1896 0 0,-10 0-1507 0 0,-191 5-683 0 0,226-16 420 0 0,63-10-222 0 0,-410 31-536 0 0,-78 6-112 0 0,486-28 788 0 0,-303 22-494 0 0,-137 12-1697 0 0,-76 5-2494 0 0,-4-1 2086 0 0,3-3-14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5:29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123 653 4608 0 0,'-2'3'98'0'0,"0"0"1"0"0,0 0-1 0 0,0-1 1 0 0,0 1-1 0 0,-1 0 0 0 0,1-1 1 0 0,-1 0-1 0 0,0 0 1 0 0,-4 3-1 0 0,-13 12 3520 0 0,16-13-3199 0 0,-1-1-1 0 0,0 1 0 0 0,0-1 0 0 0,0 0 1 0 0,0-1-1 0 0,-9 4 0 0 0,8-4-186 0 0,4-1-155 0 0,0-1 0 0 0,0 1 1 0 0,0 0-1 0 0,0-1 0 0 0,0 1 0 0 0,0 0 1 0 0,-10 10 9914 0 0,27-29-9222 0 0,0-1 0 0 0,-1-1 0 0 0,21-40 0 0 0,3-3-102 0 0,44-76-218 0 0,-66 110-344 0 0,12-21 99 0 0,-3 3 4 0 0,58-81 1 0 0,-80 123-198 0 0,58-67 168 0 0,-26 29 51 0 0,-7 8-27 0 0,-20 23-703 0 0,-8 13 286 0 0,1 5 170 0 0,-1-5-14 0 0,1 0-1 0 0,-1 1 1 0 0,0-1 0 0 0,1 1-1 0 0,-1-1 1 0 0,0 0-1 0 0,0 1 1 0 0,0-1 0 0 0,0 1-1 0 0,0-1 1 0 0,0 1 0 0 0,0-1-1 0 0,-1 1 1 0 0,1-1-1 0 0,-1 0 1 0 0,0 3 0 0 0,-1 2-2112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5:32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15 912 15664 0 0,'0'0'761'0'0,"-9"7"183"0"0,4-5 2865 0 0,6-11-2084 0 0,5-1-973 0 0,38-59 2080 0 0,85-92-1261 0 0,26-67 34 0 0,-133 196-1605 0 0,1 2 0 0 0,47-48 0 0 0,9-12 0 0 0,-70 82 0 0 0,-6 5 0 0 0,1 0 0 0 0,-1-1 0 0 0,0 1 0 0 0,4-7 0 0 0,-7 9 0 0 0,1 0 0 0 0,0 0 0 0 0,0-1 0 0 0,-1 1 0 0 0,1 0 0 0 0,-1-1 0 0 0,0 1 0 0 0,1-1 0 0 0,-1 1 0 0 0,0 0 0 0 0,0-1 0 0 0,0 1 0 0 0,0-1 0 0 0,0 1 0 0 0,0-1 0 0 0,0 1 0 0 0,0 0 0 0 0,-1-1 0 0 0,1 1 0 0 0,0-1 0 0 0,-1 1 0 0 0,1 0 0 0 0,-1-1 0 0 0,0 1 0 0 0,1 0 0 0 0,-1 0 0 0 0,0-1 0 0 0,0 1 0 0 0,0 0 0 0 0,0 0 0 0 0,0 0 0 0 0,0 0 0 0 0,-1-1 0 0 0,-1 0 0 0 0,1 0 0 0 0,-1 0 0 0 0,1 1 0 0 0,-1-1 0 0 0,0 0 0 0 0,0 1 0 0 0,0 0 0 0 0,1 0 0 0 0,-1 0 0 0 0,0 0 0 0 0,0 0 0 0 0,-1 1 0 0 0,1-1 0 0 0,0 1 0 0 0,-3 0 0 0 0,-3 0 0 0 0,1 1 0 0 0,0 0 0 0 0,-16 5 0 0 0,14-3 0 0 0,0 0 0 0 0,1 1 0 0 0,-1 0 0 0 0,1 0 0 0 0,-16 11 0 0 0,-5 3 0 0 0,-135 73 0 0 0,159-88 0 0 0,32-8 0 0 0,17-12 0 0 0,0-3 0 0 0,-1-1 0 0 0,57-38 0 0 0,94-74 0 0 0,-185 127 0 0 0,-6 5 0 0 0,-1-1 0 0 0,1 1 0 0 0,-1 0 0 0 0,1 0 0 0 0,0 1 0 0 0,-1-1 0 0 0,1 0 0 0 0,0 0 0 0 0,-1 1 0 0 0,1-1 0 0 0,0 1 0 0 0,0-1 0 0 0,0 1 0 0 0,0 0 0 0 0,0 0 0 0 0,-1 0 0 0 0,5 0 0 0 0,-5 0 0 0 0,-1 0 0 0 0,1 0 0 0 0,0 0 0 0 0,0 0 0 0 0,0 1 0 0 0,0-1 0 0 0,0 0-1 0 0,-1 0 1 0 0,1 1 0 0 0,0-1 0 0 0,0 0 0 0 0,0 1 0 0 0,-1-1 0 0 0,1 1 0 0 0,0-1 0 0 0,0 1 0 0 0,-1 0 0 0 0,1-1 0 0 0,0 1-1 0 0,-1-1 1 0 0,1 1 0 0 0,-1 0 0 0 0,1 0 0 0 0,-1-1 0 0 0,1 1 0 0 0,-1 0 0 0 0,0 0 0 0 0,1 0 0 0 0,-1-1 0 0 0,0 3 0 0 0,1 1 2 0 0,0 1 1 0 0,0 0 0 0 0,-1 0 0 0 0,0 7-1 0 0,0 2 59 0 0,2 3 66 0 0,-2 0 0 0 0,-1 0 0 0 0,0 0 0 0 0,-3 17 0 0 0,-19 69 839 0 0,5-20-591 0 0,-2-12-375 0 0,13-50 0 0 0,-8 42 0 0 0,4-13 0 0 0,8-48 0 0 0,1-6 0 0 0,-2-7 0 0 0,-1-22 0 0 0,1-1 0 0 0,2-42 0 0 0,1 29 0 0 0,-2-11 0 0 0,1-76 0 0 0,2 114 0 0 0,1 10 0 0 0,-1 0 0 0 0,4-15 0 0 0,-1 5 0 0 0,-2 14 0 0 0,0-1 0 0 0,1 1 0 0 0,2-9 0 0 0,1 1 0 0 0,-2 10 11 0 0,-2 5-5 0 0,1 1 0 0 0,-1-1-1 0 0,0 1 1 0 0,0 0 0 0 0,0-1 0 0 0,0 1 0 0 0,-1 0 0 0 0,2 2 0 0 0,-2 2-6 0 0,0-1 0 0 0,0 1 0 0 0,-1 0 0 0 0,1-1 0 0 0,-1 1 0 0 0,-1 0 0 0 0,1-1 0 0 0,-1 1 0 0 0,0-1 0 0 0,0 0 0 0 0,-1 0 0 0 0,1 0 0 0 0,-5 6 0 0 0,0-2 4 0 0,-1 0 0 0 0,-1 0 0 0 0,1-1 0 0 0,-2 0 0 0 0,1 0 0 0 0,-1-1 0 0 0,0 0 0 0 0,0-1 1 0 0,-13 6-1 0 0,-14 4 19 0 0,-54 16 0 0 0,78-27-22 0 0,-175 59-1 0 0,128-36-77 0 0,33-14 122 0 0,-7-1 72 0 0,57-22-112 0 0,0-2-1 0 0,27-18 0 0 0,53-39-5 0 0,-69 45 0 0 0,-2 1 1 0 0,28-19 0 0 0,81-41 0 0 0,-118 71 0 0 0,0 1 0 0 0,0 1 0 0 0,37-8 0 0 0,-40 17-40 0 0,-19 0 37 0 0,0 0-1 0 0,0 0 1 0 0,1 0 0 0 0,-1 0-1 0 0,0 1 1 0 0,0-1-1 0 0,0 0 1 0 0,0 1-1 0 0,0-1 1 0 0,0 1-1 0 0,0 0 1 0 0,0-1-1 0 0,0 1 1 0 0,0-1 0 0 0,0 1-1 0 0,0 0 1 0 0,-1 0-1 0 0,2 1 1 0 0,0 2 8 0 0,0 1 1 0 0,-1-1-1 0 0,0 0 1 0 0,0 1-1 0 0,0-1 1 0 0,0 1-1 0 0,-1-1 1 0 0,0 1-1 0 0,0 0 1 0 0,0-1-1 0 0,-2 9 1 0 0,0 1-39 0 0,-1 0 1 0 0,-7 20 0 0 0,1-12 75 0 0,-1 0 0 0 0,-1-1 0 0 0,-21 29 0 0 0,-10 20 145 0 0,31-49-180 0 0,-25 35 0 0 0,30-45-8 0 0,4-8-15 0 0,1-3-54 0 0,1 6-1282 0 0,1-2 827 0 0,-1 0-1 0 0,1 1 0 0 0,0-1 0 0 0,1 0 0 0 0,-1 0 0 0 0,3 4 1 0 0,1 6-2716 0 0,0-1-5555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5:41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178 153 5064 0 0,'0'0'232'0'0,"-9"-7"5470"0"0,7 2-5223 0 0,0 1-1 0 0,0-1 1 0 0,0 1-1 0 0,1-1 1 0 0,0 0 0 0 0,0 1-1 0 0,0-1 1 0 0,0 0-1 0 0,1 0 1 0 0,0 0-1 0 0,0-8 1 0 0,0 13-245 0 0,-3-18 1472 0 0,3 16-1559 0 0,0 1 0 0 0,-1 0 0 0 0,1-1 1 0 0,-1 1-1 0 0,1 0 0 0 0,-1 0 0 0 0,1 0 1 0 0,-1-1-1 0 0,-1-1 0 0 0,-3-9 1895 0 0,4 10-1938 0 0,0 1 0 0 0,0-1 0 0 0,0 0 0 0 0,0 1-1 0 0,0 0 1 0 0,0-1 0 0 0,0 1 0 0 0,0 0 0 0 0,-1-1-1 0 0,-2-1 1 0 0,1 0 248 0 0,-15-11 717 0 0,17 13-948 0 0,-13 1 1687 0 0,14 0-1712 0 0,6 23 367 0 0,7 5-330 0 0,1-1 0 0 0,2-1 0 0 0,0 0 0 0 0,2-1 1 0 0,1-1-1 0 0,26 25 0 0 0,-20-21-66 0 0,1 1 9 0 0,1-1 1 0 0,1-2 0 0 0,38 29-1 0 0,-40-35 99 0 0,39 37 0 0 0,-44-37-45 0 0,-18-16-91 0 0,-1-1-1 0 0,1 1 1 0 0,-1 0-1 0 0,0 0 1 0 0,1 0-1 0 0,-2 0 1 0 0,1 0-1 0 0,2 9 1 0 0,-1 0 29 0 0,-1 0 0 0 0,0 0 0 0 0,-1 1-1 0 0,0 20 1 0 0,-1-23-31 0 0,0-10 16 0 0,0 0 0 0 0,-4 12 24 0 0,-1 0-79 0 0,5-12 2 0 0,0-1 0 0 0,-1 1 0 0 0,1-1 1 0 0,0 1-1 0 0,0-1 0 0 0,-1 1 0 0 0,1-1 0 0 0,0 1 0 0 0,0-1 0 0 0,-1 1 0 0 0,1-1 1 0 0,-1 1-1 0 0,1-1 0 0 0,0 0 0 0 0,-1 1 0 0 0,1-1 0 0 0,-1 0 0 0 0,1 1 1 0 0,-1-1-1 0 0,1 0 0 0 0,-1 0 0 0 0,1 1 0 0 0,-1-1 0 0 0,0 0 0 0 0,0 1 9 0 0,-3 0 4 0 0,1 1-1 0 0,-1-1 0 0 0,0 0 1 0 0,1 0-1 0 0,-1 0 1 0 0,0-1-1 0 0,-6 1 1 0 0,-7 1 11 0 0,13 0-24 0 0,0-1 0 0 0,0 1 0 0 0,0 0 0 0 0,0 0 0 0 0,-6 4 0 0 0,3-2 0 0 0,6-3 2 0 0,0-1-1 0 0,-1 0 1 0 0,1 0 0 0 0,-1 0-1 0 0,1 0 1 0 0,0 0-1 0 0,-1 0 1 0 0,1 0 0 0 0,-1 0-1 0 0,1 0 1 0 0,0-1 0 0 0,-1 1-1 0 0,1-1 1 0 0,0 1-1 0 0,-1-1 1 0 0,1 1 0 0 0,0-1-1 0 0,-2-1 1 0 0,-23-15 31 0 0,25 17-33 0 0,-35-24 77 0 0,21 15-51 0 0,1-1 0 0 0,0 0 0 0 0,-14-14 0 0 0,8 4 0 0 0,0 0 0 0 0,2-1-1 0 0,0-2 1 0 0,-23-38-1 0 0,33 48-3 0 0,6 11-18 0 0,1-1 1 0 0,-1 1-1 0 0,0-1 0 0 0,1 0 0 0 0,0 0 0 0 0,-1 1 0 0 0,1-1 0 0 0,0 0 0 0 0,1 0 0 0 0,-1 0 0 0 0,0 0 0 0 0,1-4 0 0 0,0 7-4 0 0,0 0 0 0 0,0 0 0 0 0,0 0 0 0 0,0 0 0 0 0,0-1 0 0 0,0 1 0 0 0,0 0 0 0 0,0 0 0 0 0,0 0 0 0 0,1 0 0 0 0,-1 0 0 0 0,0 0 0 0 0,0 0 0 0 0,0 0 0 0 0,0 0 0 0 0,0 0 0 0 0,0 0 0 0 0,1 0 0 0 0,-1 0 0 0 0,0 0 0 0 0,0-1 0 0 0,0 1 0 0 0,0 0 0 0 0,0 0 0 0 0,0 0 0 0 0,1 0 0 0 0,-1 1 0 0 0,0-1 0 0 0,0 0 0 0 0,0 0 0 0 0,0 0 0 0 0,0 0 0 0 0,0 0 0 0 0,1 0 0 0 0,-1 0 0 0 0,0 0 0 0 0,0 0 0 0 0,0 0 0 0 0,0 0 0 0 0,0 0 0 0 0,0 0 0 0 0,0 0 0 0 0,1 0 0 0 0,-1 1 0 0 0,0-1 0 0 0,0 0 0 0 0,0 0 0 0 0,0 0 0 0 0,7 5 0 0 0,9 12 0 0 0,29 36 0 0 0,13 34-29 0 0,7 8-6 0 0,-42-66 35 0 0,-11-12 0 0 0,0-1 0 0 0,2 0 0 0 0,24 22 0 0 0,-34-35 0 0 0,0 1 0 0 0,0-1 0 0 0,1 0 0 0 0,-1 0 0 0 0,1-1 0 0 0,6 3 0 0 0,-10-4 0 0 0,1-1 0 0 0,-1 1 0 0 0,0-1 0 0 0,0 0 0 0 0,1 0 0 0 0,-1 0 0 0 0,0 0 0 0 0,0 0 0 0 0,1 0 0 0 0,-1 0 0 0 0,0 0 0 0 0,0 0 0 0 0,1 0 0 0 0,-1-1 0 0 0,0 1 0 0 0,0 0 0 0 0,1-1 0 0 0,-1 1 0 0 0,0-1 0 0 0,0 0 0 0 0,0 1 0 0 0,0-1 0 0 0,0 0 0 0 0,0 0 0 0 0,0 0 0 0 0,0 1 0 0 0,0-1 0 0 0,0 0 0 0 0,-1 0 0 0 0,1 0 0 0 0,1-2 0 0 0,3-8 19 0 0,0 0 0 0 0,0-1 1 0 0,-1 1-1 0 0,-1-1 0 0 0,0 0 0 0 0,-1 0 0 0 0,2-16 1 0 0,-1 6 14 0 0,10-67 4 0 0,29-137 64 0 0,-21 138-102 0 0,-18 71 0 0 0,4 63-64 0 0,-5-28 64 0 0,-3 25 0 0 0,1-27 0 0 0,0 0 0 0 0,3 23 0 0 0,4 37 0 0 0,-2-9 0 0 0,16 200 0 0 0,-21-199 0 0 0,-4-51 0 0 0,4-17 1 0 0,0 1-1 0 0,0-1 1 0 0,0 0-1 0 0,0 0 1 0 0,0 0-1 0 0,0 0 1 0 0,0 1-1 0 0,-1-1 1 0 0,1 0-1 0 0,0 0 1 0 0,0 0-1 0 0,0 0 1 0 0,0 1-1 0 0,0-1 1 0 0,0 0-1 0 0,0 0 1 0 0,0 0 0 0 0,0 0-1 0 0,0 0 1 0 0,-1 1-1 0 0,1-1 1 0 0,0 0-1 0 0,0 0 1 0 0,0 0-1 0 0,0 0 1 0 0,0 0-1 0 0,-1 0 1 0 0,1 0-1 0 0,0 0 1 0 0,0 1-1 0 0,0-1 1 0 0,0 0-1 0 0,-1 0 1 0 0,1 0-1 0 0,0 0 1 0 0,0 0 0 0 0,0 0-1 0 0,0 0 1 0 0,-1 0-1 0 0,1 0 1 0 0,0 0-1 0 0,0 0 1 0 0,0 0-1 0 0,-1 0 1 0 0,1 0-1 0 0,0 0 1 0 0,0-1-1 0 0,0 1 1 0 0,0 0-1 0 0,-1 0 1 0 0,1 0-1 0 0,0 0 1 0 0,0 0-1 0 0,0 0 1 0 0,0 0-1 0 0,0 0 1 0 0,0-1 0 0 0,-1 1-1 0 0,-6-7 49 0 0,7 6-46 0 0,-31-46 124 0 0,21 31-95 0 0,-17-24 1 0 0,11 22-2 0 0,-1-4-27 0 0,-1 1 1 0 0,-1 0-1 0 0,-1 2 1 0 0,-29-22-1 0 0,-217-122 77 0 0,210 131-74 0 0,-63-31-7 0 0,183 129-128 0 0,2 12 98 0 0,7 6-4 0 0,-34-43 162 0 0,-22-22-30 0 0,0-1 1 0 0,1-1 0 0 0,1-1 0 0 0,23 16-1 0 0,-28-23-140 0 0,3 1-112 0 0,32 17 0 0 0,-44-25 137 0 0,0 0 1 0 0,0 0-1 0 0,0-1 1 0 0,0 1-1 0 0,1-1 0 0 0,-1 0 1 0 0,0-1-1 0 0,0 1 1 0 0,1-1-1 0 0,-1 0 1 0 0,10-1-1 0 0,-13 0 20 0 0,-1 0 0 0 0,1 1 0 0 0,-1-1-1 0 0,1 0 1 0 0,-1 1 0 0 0,1-1 0 0 0,-1 0 0 0 0,0 0 0 0 0,1 0-1 0 0,-1 0 1 0 0,0 0 0 0 0,0-1 0 0 0,0 1 0 0 0,1 0 0 0 0,-1-1-1 0 0,-1 1 1 0 0,1 0 0 0 0,0-1 0 0 0,0 1 0 0 0,0-1 0 0 0,-1 1-1 0 0,1-1 1 0 0,0-2 0 0 0,1-4 22 0 0,0-1 1 0 0,-1 0-1 0 0,1-10 0 0 0,-1 9-13 0 0,2-90 55 0 0,-2 19-59 0 0,3-36-7 0 0,3-39-18 0 0,-5 128-44 0 0,-2 19-307 0 0,0 0 1 0 0,1-1-1 0 0,1 1 0 0 0,4-16 0 0 0,-6 23-549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5:47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8000 0 0,'0'0'726'0'0,"8"-10"1716"0"0,-4 2-1335 0 0,-4 7-865 0 0,0-1-1 0 0,1 1 1 0 0,0 0-1 0 0,-1 0 1 0 0,1 0-1 0 0,-1 0 1 0 0,1 0-1 0 0,0 0 1 0 0,0 0 0 0 0,0 0-1 0 0,0 0 1 0 0,-1 0-1 0 0,1 0 1 0 0,2-1-1 0 0,13-12 2987 0 0,-15 13-2492 0 0,-1 1-652 0 0,1 0 0 0 0,-1 0-1 0 0,0-1 1 0 0,0 1 0 0 0,0 0 0 0 0,0 0 0 0 0,1 0-1 0 0,-1-1 1 0 0,0 1 0 0 0,0 0 0 0 0,0 0 0 0 0,1 0-1 0 0,-1 0 1 0 0,0 0 0 0 0,0 0 0 0 0,1 0 0 0 0,-1-1-1 0 0,0 1 1 0 0,0 0 0 0 0,1 0 0 0 0,-1 0-1 0 0,0 0 1 0 0,0 0 0 0 0,1 0 0 0 0,-1 0 0 0 0,0 0-1 0 0,0 0 1 0 0,1 0 0 0 0,-1 0 0 0 0,0 1 0 0 0,0-1-1 0 0,1 0 1 0 0,-1 0 0 0 0,0 0 0 0 0,0 0 0 0 0,0 0-1 0 0,1 0 1 0 0,-1 1 0 0 0,12 4 3347 0 0,-10-3-3308 0 0,0 0 1 0 0,0 0 0 0 0,-1 0 0 0 0,1 0-1 0 0,-1 0 1 0 0,1 1 0 0 0,-1-1 0 0 0,0 0-1 0 0,0 1 1 0 0,0-1 0 0 0,0 1 0 0 0,0-1-1 0 0,-1 1 1 0 0,1 0 0 0 0,-1-1 0 0 0,1 1-1 0 0,-1 0 1 0 0,0 3 0 0 0,0 9 254 0 0,-3 28 0 0 0,-17 141 834 0 0,16-155-785 0 0,0-5-470 0 0,0 35-1 0 0,1-61-169 0 0,0-4-466 0 0,-8-23-3427 0 0,9 20 2371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5:48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 8032 0 0,'-2'-12'12663'0'0,"24"11"-10152"0"0,-12 0-1789 0 0,0 0 0 0 0,0 1 0 0 0,1 0 0 0 0,16 4 0 0 0,-25-4-692 0 0,0 0 1 0 0,0 1-1 0 0,0-1 1 0 0,-1 1-1 0 0,1-1 1 0 0,0 1-1 0 0,0 0 1 0 0,-1 0-1 0 0,1 0 1 0 0,-1 0 0 0 0,1 0-1 0 0,-1 0 1 0 0,1 0-1 0 0,-1 1 1 0 0,0-1-1 0 0,1 0 1 0 0,-1 1-1 0 0,0-1 1 0 0,0 1-1 0 0,0-1 1 0 0,0 1-1 0 0,0 0 1 0 0,-1-1-1 0 0,1 1 1 0 0,0 0-1 0 0,-1 0 1 0 0,1-1 0 0 0,-1 1-1 0 0,0 0 1 0 0,0 0-1 0 0,1 0 1 0 0,-1 2-1 0 0,-1 6 9 0 0,-1-1-1 0 0,1 0 1 0 0,-1 1 0 0 0,-1-1-1 0 0,0 0 1 0 0,0 0-1 0 0,-1 0 1 0 0,-6 11 0 0 0,5-10 151 0 0,0 0 0 0 0,1 0 0 0 0,0 0 0 0 0,1 1 0 0 0,-4 19 0 0 0,6-22 23 0 0,1-6-201 0 0,-1 0 0 0 0,1 1 0 0 0,0-1 0 0 0,0 1 0 0 0,0-1 0 0 0,0 0 0 0 0,1 3 0 0 0,-1-4-6 0 0,0 0 1 0 0,1 0-1 0 0,-1 0 0 0 0,1 0 1 0 0,-1 0-1 0 0,1 0 0 0 0,-1 0 1 0 0,1-1-1 0 0,0 1 0 0 0,-1 0 1 0 0,1 0-1 0 0,0-1 0 0 0,0 1 1 0 0,-1 0-1 0 0,1-1 0 0 0,0 1 1 0 0,0-1-1 0 0,0 1 0 0 0,0-1 0 0 0,0 0 1 0 0,1 1-1 0 0,2 0-4 0 0,0 0 0 0 0,0 0-1 0 0,-1-1 1 0 0,1 1 0 0 0,0-1 0 0 0,0 0-1 0 0,0 0 1 0 0,0-1 0 0 0,-1 1 0 0 0,1-1-1 0 0,4-1 1 0 0,8-3-27 0 0,21-8-1 0 0,-13 3-24 0 0,49-10-4168 0 0,-46 13-1853 0 0,2-1-2295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5:49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0 4608 0 0,'-2'5'18675'0'0,"9"-4"-18015"0"0,0 0 0 0 0,-1 0 0 0 0,1 0 0 0 0,0-1 0 0 0,12-1-1 0 0,-1 1 87 0 0,-18 0-737 0 0,1 0 0 0 0,0 0-1 0 0,-1 0 1 0 0,1 0 0 0 0,0 0-1 0 0,-1 0 1 0 0,1 1-1 0 0,0-1 1 0 0,-1 0 0 0 0,1 0-1 0 0,0 1 1 0 0,-1-1-1 0 0,1 1 1 0 0,-1-1 0 0 0,1 0-1 0 0,-1 1 1 0 0,1-1-1 0 0,-1 1 1 0 0,1-1 0 0 0,-1 1-1 0 0,1 0 1 0 0,-1-1-1 0 0,0 1 1 0 0,1-1 0 0 0,-1 1-1 0 0,0 0 1 0 0,0-1-1 0 0,1 1 1 0 0,-1 0 0 0 0,0-1-1 0 0,0 1 1 0 0,0 0-1 0 0,0-1 1 0 0,0 1 0 0 0,0 0-1 0 0,0-1 1 0 0,0 1-1 0 0,0 0 1 0 0,0 0 0 0 0,0-1-1 0 0,-1 2 1 0 0,1 2 34 0 0,-1 0 0 0 0,0 0-1 0 0,0 0 1 0 0,0 0 0 0 0,-2 5 0 0 0,-3 2-34 0 0,0 1 0 0 0,-1 0 1 0 0,0-1-1 0 0,-1-1 0 0 0,0 1 0 0 0,-17 16 0 0 0,24-24-9 0 0,5-2 0 0 0,6-2 11 0 0,11-6 95 0 0,32-5 1 0 0,-46 11-62 0 0,1 0-1 0 0,0 0 1 0 0,-1 1 0 0 0,1 0-1 0 0,0 0 1 0 0,-1 1 0 0 0,15 3-1 0 0,-22-4-40 0 0,1 0-1 0 0,-1 0 1 0 0,1 0-1 0 0,-1 0 1 0 0,1 0-1 0 0,-1 1 0 0 0,0-1 1 0 0,1 0-1 0 0,-1 0 1 0 0,1 1-1 0 0,-1-1 0 0 0,0 0 1 0 0,1 1-1 0 0,-1-1 1 0 0,0 0-1 0 0,1 1 0 0 0,-1-1 1 0 0,0 1-1 0 0,0-1 1 0 0,1 0-1 0 0,-1 1 0 0 0,0-1 1 0 0,0 1-1 0 0,0-1 1 0 0,1 1-1 0 0,-1-1 1 0 0,0 0-1 0 0,0 1 0 0 0,0-1 1 0 0,0 1-1 0 0,0-1 1 0 0,0 1-1 0 0,0-1 0 0 0,0 1 1 0 0,0-1-1 0 0,0 1 1 0 0,0-1-1 0 0,-1 1 0 0 0,1-1 1 0 0,0 1-1 0 0,0-1 1 0 0,0 0-1 0 0,-1 1 0 0 0,1-1 1 0 0,-1 1-1 0 0,-15 22 71 0 0,12-18-62 0 0,-5 5 3 0 0,0 0 0 0 0,-1 0 0 0 0,0-1 0 0 0,0 0-1 0 0,-12 7 1 0 0,-61 35 69 0 0,67-42-81 0 0,2-1-1272 0 0,-21 8-1 0 0,20-11-2078 0 0,-23 6-1 0 0,17-8-5438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5:53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17 6912 0 0,'0'0'622'0'0,"-5"4"-500"0"0,-10 5 1678 0 0,0 1 0 0 0,-22 20 0 0 0,30-25-742 0 0,6-4-998 0 0,0-1-1 0 0,0 1 0 0 0,-1 0 1 0 0,1 0-1 0 0,0 0 1 0 0,0 0-1 0 0,0 0 1 0 0,1 0-1 0 0,-1 0 1 0 0,0 0-1 0 0,0 0 1 0 0,0 0-1 0 0,1 0 1 0 0,-1 1-1 0 0,1-1 1 0 0,-1 0-1 0 0,1 0 1 0 0,-1 1-1 0 0,1 1 1 0 0,-7 16 289 0 0,5-15 143 0 0,0 1 0 0 0,1-1 1 0 0,0 1-1 0 0,-1 0 0 0 0,1-1 1 0 0,1 1-1 0 0,-1 6 0 0 0,1-9-365 0 0,0 1 0 0 0,1 0 0 0 0,-1 0 0 0 0,1 0-1 0 0,0-1 1 0 0,0 1 0 0 0,0 0 0 0 0,0-1-1 0 0,0 1 1 0 0,2 3 0 0 0,2 2 166 0 0,14-9 739 0 0,-17 0-945 0 0,1 0-1 0 0,-1 0 0 0 0,1 0 1 0 0,-1 0-1 0 0,1-1 0 0 0,-1 1 0 0 0,0-1 1 0 0,0 0-1 0 0,1 1 0 0 0,-1-1 1 0 0,3-4-1 0 0,6-4 214 0 0,15-11 83 0 0,12-9 124 0 0,-35 28-481 0 0,2 12 106 0 0,-4-6-108 0 0,-1 1 0 0 0,-1-1 0 0 0,1 0 0 0 0,-1 0 0 0 0,0 4 0 0 0,-2 8 46 0 0,2-10-51 0 0,0 0 0 0 0,-1 1 1 0 0,0-1-1 0 0,-5 11 0 0 0,5-11-2 0 0,-1 0-1 0 0,1 0 1 0 0,0 0 0 0 0,0 1-1 0 0,1-1 1 0 0,0 0-1 0 0,-1 11 1 0 0,2-17 36 0 0,2 0-43 0 0,-1 0 0 0 0,0 0-1 0 0,1-1 1 0 0,-1 1 0 0 0,0 0 0 0 0,0-1 0 0 0,1 0-1 0 0,-1 1 1 0 0,0-1 0 0 0,0 0 0 0 0,0 1-1 0 0,0-1 1 0 0,0 0 0 0 0,2-2 0 0 0,13-16 19 0 0,-9 11 1 0 0,10-14 43 0 0,16-24 0 0 0,-24 30-58 0 0,2 1 0 0 0,0 1 0 0 0,0 0 0 0 0,26-24 0 0 0,-34 36-6 0 0,-1 0-1 0 0,1 0 1 0 0,0 0 0 0 0,0 1-1 0 0,0-1 1 0 0,-1 1 0 0 0,1 0-1 0 0,6-2 1 0 0,-8 3-8 0 0,-1 0 0 0 0,1 0 1 0 0,0 0-1 0 0,0 0 0 0 0,0 0 0 0 0,-1 0 0 0 0,1 0 1 0 0,0 0-1 0 0,0 0 0 0 0,0 0 0 0 0,-1 0 0 0 0,1 1 0 0 0,0-1 1 0 0,0 0-1 0 0,-1 0 0 0 0,1 1 0 0 0,0-1 0 0 0,-1 1 1 0 0,1-1-1 0 0,0 1 0 0 0,-1-1 0 0 0,1 1 0 0 0,0-1 0 0 0,-1 1 1 0 0,1-1-1 0 0,-1 1 0 0 0,1 0 0 0 0,-1-1 0 0 0,0 1 0 0 0,1 0 1 0 0,-1-1-1 0 0,0 1 0 0 0,1 0 0 0 0,-1 0 0 0 0,0-1 1 0 0,0 1-1 0 0,1 0 0 0 0,-1 0 0 0 0,0 1 0 0 0,0 7-5 0 0,0 0 1 0 0,0 0-1 0 0,-1 0 0 0 0,0 0 0 0 0,0 0 0 0 0,-1 0 0 0 0,0 0 1 0 0,-4 8-1 0 0,-2 9 177 0 0,0-6-160 0 0,7-13-13 0 0,1-7 0 0 0,0 1 0 0 0,0-1 0 0 0,-1 0 0 0 0,1 0 0 0 0,0 0 0 0 0,0 1 0 0 0,0-1 0 0 0,0 0 0 0 0,0 0 0 0 0,0 0 0 0 0,0 1 0 0 0,0-1 0 0 0,0 0 0 0 0,0 0 0 0 0,0 1 0 0 0,0-1 0 0 0,0 0 0 0 0,0 0 0 0 0,1 0 0 0 0,-1 0 0 0 0,0 1 0 0 0,0-1 0 0 0,0 0 0 0 0,0 0 0 0 0,0 0 0 0 0,0 1 0 0 0,0-1 0 0 0,1 0 0 0 0,-1 0 0 0 0,0 0 0 0 0,0 0 0 0 0,0 0 0 0 0,0 1 0 0 0,1-1 0 0 0,-1 0 0 0 0,0 0 0 0 0,0 0 0 0 0,0 0 0 0 0,0 0 0 0 0,1 0 0 0 0,-1 0 0 0 0,0 0 0 0 0,0 0 0 0 0,0 0 0 0 0,1 0 0 0 0,-1 0 0 0 0,0 0 0 0 0,0 0 0 0 0,1 0 0 0 0,-1 0 0 0 0,0 0 0 0 0,0 0 0 0 0,0 0 0 0 0,1 0 0 0 0,-1 0 0 0 0,0 0 0 0 0,0 0 0 0 0,0 0 0 0 0,0 0 0 0 0,1 0 0 0 0,-1-1 0 0 0,0 1 0 0 0,0 0 0 0 0,0 0 0 0 0,0 0 0 0 0,1-1 0 0 0,6-2-19 0 0,1-2 0 0 0,-1 1 0 0 0,0-1 0 0 0,0 0 0 0 0,0 0 0 0 0,-1-1 0 0 0,0 0 0 0 0,0 0 0 0 0,8-12 0 0 0,4-1 7 0 0,-4 3 137 0 0,-4 4-86 0 0,0 1 1 0 0,1 0-1 0 0,1 1 1 0 0,14-10-1 0 0,-11 8 15 0 0,-9 9-44 0 0,1 6-10 0 0,-7-1 0 0 0,1-1 0 0 0,0 1 0 0 0,0-1 0 0 0,-1 1 0 0 0,1 0 0 0 0,-1-1 0 0 0,1 1 0 0 0,-1-1 0 0 0,0 1 0 0 0,0 0 0 0 0,0-1 0 0 0,0 1 0 0 0,0 0 0 0 0,0-1 0 0 0,-1 4 0 0 0,-5 27 0 0 0,-35 96 0 0 0,40-120 0 0 0,1-7 0 0 0,0-1 0 0 0,0 0 1 0 0,0 1-1 0 0,0-1 0 0 0,0 0 0 0 0,0 1 0 0 0,0-1 0 0 0,0 1 0 0 0,0-1 0 0 0,0 0 1 0 0,0 1-1 0 0,0-1 0 0 0,1 0 0 0 0,-1 1 0 0 0,0-1 0 0 0,0 0 0 0 0,0 1 0 0 0,1-1 1 0 0,-1 0-1 0 0,0 0 0 0 0,1 1 0 0 0,-1-1 0 0 0,0 0 0 0 0,0 0 0 0 0,1 1 0 0 0,-1-1 1 0 0,0 0-1 0 0,1 0 0 0 0,-1 0 0 0 0,0 0 0 0 0,1 0 0 0 0,-1 1 0 0 0,0-1 0 0 0,1 0 1 0 0,-1 0-1 0 0,1 0 0 0 0,-1 0 0 0 0,0 0 0 0 0,1 0 0 0 0,-1 0 0 0 0,0 0 0 0 0,1 0 1 0 0,-1 0-1 0 0,1 0 0 0 0,-1-1 0 0 0,0 1 0 0 0,1 0 0 0 0,-1 0 0 0 0,0 0 0 0 0,1 0 1 0 0,-1-1-1 0 0,0 1 0 0 0,1 0 0 0 0,-1 0 0 0 0,0-1 0 0 0,1 1 4 0 0,6-4 5 0 0,-1 1 1 0 0,1-2-1 0 0,-1 1 1 0 0,0-1-1 0 0,0 0 1 0 0,8-9 0 0 0,0-1 15 0 0,14-22 0 0 0,-9 9 4 0 0,-11 16 3 0 0,-1 0 0 0 0,2 1 0 0 0,0 0 0 0 0,18-18 1 0 0,-26 29-33 0 0,-1 0 0 0 0,0-1 0 0 0,1 1 0 0 0,-1 0 1 0 0,0 0-1 0 0,1 0 0 0 0,-1 0 0 0 0,1 0 1 0 0,-1 0-1 0 0,0 0 0 0 0,1 0 0 0 0,-1 0 1 0 0,1 0-1 0 0,-1 0 0 0 0,0 0 0 0 0,1 0 0 0 0,-1 0 1 0 0,1 0-1 0 0,-1 0 0 0 0,0 0 0 0 0,1 0 1 0 0,-1 0-1 0 0,0 1 0 0 0,1-1 0 0 0,-1 0 1 0 0,0 0-1 0 0,1 1 0 0 0,-1-1 0 0 0,0 0 1 0 0,1 0-1 0 0,-1 1 0 0 0,0-1 0 0 0,1 0 0 0 0,-1 1 1 0 0,0-1-1 0 0,0 0 0 0 0,0 1 0 0 0,1-1 1 0 0,-1 0-1 0 0,0 1 0 0 0,0-1 0 0 0,0 0 1 0 0,0 1-1 0 0,0-1 0 0 0,0 1 0 0 0,0 0 0 0 0,1-1 0 0 0,0 5 4 0 0,0-1 1 0 0,0 1-1 0 0,0-1 0 0 0,-1 1 0 0 0,0-1 1 0 0,1 1-1 0 0,-1-1 0 0 0,-1 1 0 0 0,1-1 1 0 0,-1 1-1 0 0,-2 8 0 0 0,-1 12 9 0 0,3-12-13 0 0,0-4 0 0 0,0 0 0 0 0,1 0 0 0 0,2 18 0 0 0,-2-26 0 0 0,1 0 0 0 0,-1-1 0 0 0,1 1 0 0 0,-1 0 0 0 0,1 0 0 0 0,0-1 0 0 0,-1 1 0 0 0,1 0 0 0 0,0-1 0 0 0,0 1 0 0 0,-1-1 0 0 0,1 1 0 0 0,0-1 0 0 0,0 1 0 0 0,0-1 0 0 0,0 1 0 0 0,-1-1 0 0 0,1 0 0 0 0,0 1 0 0 0,0-1 0 0 0,0 0 0 0 0,0 0 0 0 0,0 0 0 0 0,2 0 0 0 0,2-2 3 0 0,0 0 0 0 0,0 0 0 0 0,-1-1 0 0 0,1 0 1 0 0,-1 0-1 0 0,1 0 0 0 0,-1 0 0 0 0,0-1 0 0 0,0 1 0 0 0,4-6 0 0 0,10-8 27 0 0,-8 8-39 0 0,-1 2 37 0 0,-1 0-1 0 0,18-11 0 0 0,-24 17-33 0 0,-1 0-1 0 0,1 0 1 0 0,0 0-1 0 0,0 0 1 0 0,-1 1 0 0 0,1-1-1 0 0,0 1 1 0 0,0-1-1 0 0,0 1 1 0 0,0-1-1 0 0,0 1 1 0 0,0 0 0 0 0,-1 0-1 0 0,1 0 1 0 0,0 0-1 0 0,0 0 1 0 0,0 1-1 0 0,0-1 1 0 0,0 1 0 0 0,0-1-1 0 0,-1 1 1 0 0,1-1-1 0 0,2 2 1 0 0,-3-1-10 0 0,0 0 0 0 0,0 0 0 0 0,0 0 0 0 0,0 0 1 0 0,0 0-1 0 0,-1 0 0 0 0,1 0 0 0 0,0 1 0 0 0,0-1 0 0 0,-1 0 0 0 0,1 1 1 0 0,-1-1-1 0 0,1 0 0 0 0,-1 1 0 0 0,0-1 0 0 0,1 0 0 0 0,-1 1 0 0 0,0-1 1 0 0,0 1-1 0 0,0-1 0 0 0,0 3 0 0 0,-7 35-364 0 0,4-25 318 0 0,-9 29 62 0 0,2-9 0 0 0,5-21-6 0 0,4-11 9 0 0,0 0 0 0 0,0 0 0 0 0,0-1-1 0 0,1 1 1 0 0,-1 0 0 0 0,1 0-1 0 0,-1 0 1 0 0,1 0 0 0 0,0 0-1 0 0,0 0 1 0 0,0 3 0 0 0,0-3 373 0 0,12-22-261 0 0,11-11 34 0 0,2 0 1 0 0,1 2 0 0 0,1 1 0 0 0,44-35 0 0 0,-69 63-107 0 0,-1 1-43 0 0,0 0 0 0 0,-1-1 1 0 0,1 1-1 0 0,0-1 1 0 0,-1 1-1 0 0,1 0 0 0 0,-1-1 1 0 0,1 1-1 0 0,-1 0 1 0 0,1 0-1 0 0,-1-1 1 0 0,1 1-1 0 0,-1 0 0 0 0,1 0 1 0 0,-1 0-1 0 0,0 0 1 0 0,0 0-1 0 0,0-1 1 0 0,1 1-1 0 0,-1 0 0 0 0,0 0 1 0 0,0 2-1 0 0,0-1 1 0 0,0 9-1 0 0,1-1 0 0 0,-2 1 0 0 0,0-1 0 0 0,0 1 0 0 0,-4 15 0 0 0,2-8 0 0 0,2-18 0 0 0,1 1 0 0 0,0-1 0 0 0,0 1 0 0 0,0-1 0 0 0,0 0 0 0 0,0 1 0 0 0,0-1 0 0 0,0 1 0 0 0,0-1 0 0 0,0 0 0 0 0,1 1 0 0 0,-1-1 0 0 0,0 1 0 0 0,0-1 0 0 0,0 0 0 0 0,0 1 0 0 0,0-1 0 0 0,1 0 0 0 0,-1 1 0 0 0,0-1 0 0 0,0 0 0 0 0,1 1 0 0 0,-1-1 0 0 0,0 0 0 0 0,1 0 0 0 0,-1 1 0 0 0,0-1 0 0 0,1 0 0 0 0,-1 0 0 0 0,0 1 0 0 0,1-1 0 0 0,-1 0 0 0 0,0 0 0 0 0,1 0 0 0 0,-1 0 0 0 0,1 0 0 0 0,-1 0 0 0 0,0 0 0 0 0,1 1 0 0 0,-1-1 0 0 0,1 0 0 0 0,-1 0 0 0 0,0 0 0 0 0,1-1 0 0 0,-1 1 0 0 0,1 0 0 0 0,-1 0 0 0 0,0 0 0 0 0,1 0 0 0 0,-1 0 0 0 0,0 0 0 0 0,1-1 0 0 0,0 1 0 0 0,3-3 6 0 0,1 1 0 0 0,-1-1 0 0 0,0-1-1 0 0,0 1 1 0 0,0-1 0 0 0,0 1 0 0 0,0-1 0 0 0,-1 0-1 0 0,6-8 1 0 0,-2 2 0 0 0,25-30 1 0 0,-13 15 10 0 0,27-27 1 0 0,-39 45-16 0 0,1 0 1 0 0,0 0 0 0 0,0 1 0 0 0,1 0 0 0 0,-1 1 0 0 0,1 0-1 0 0,18-7 1 0 0,-27 11-3 0 0,1 1-1 0 0,0-1 1 0 0,0 1 0 0 0,0 0-1 0 0,0 0 1 0 0,-1-1 0 0 0,1 1-1 0 0,0 0 1 0 0,0 0-1 0 0,0 0 1 0 0,0 0 0 0 0,0 0-1 0 0,0 0 1 0 0,0 0 0 0 0,-1 0-1 0 0,1 0 1 0 0,0 1 0 0 0,0-1-1 0 0,0 0 1 0 0,0 0-1 0 0,0 1 1 0 0,-1-1 0 0 0,1 1-1 0 0,0-1 1 0 0,0 1 0 0 0,0 0-1 0 0,0 0 0 0 0,0 0-1 0 0,0 1 0 0 0,-1-1 1 0 0,1 0-1 0 0,0 1 1 0 0,-1-1-1 0 0,1 1 1 0 0,-1-1-1 0 0,1 1 0 0 0,-1-1 1 0 0,0 1-1 0 0,0-1 1 0 0,0 4-1 0 0,0 4-6 0 0,-1 0 0 0 0,0 0 0 0 0,-4 16 0 0 0,0-4 8 0 0,2-7 0 0 0,0-1 0 0 0,-9 21 0 0 0,6-20 0 0 0,0-1 0 0 0,1 1 0 0 0,1 0 0 0 0,-4 21 0 0 0,8-26 0 0 0,0-9 0 0 0,0 0 0 0 0,0 1 0 0 0,0-1 0 0 0,0 0 0 0 0,0 1 0 0 0,0-1 0 0 0,0 0 0 0 0,0 1 0 0 0,0-1 0 0 0,0 0 0 0 0,0 1 0 0 0,0-1 0 0 0,0 0 0 0 0,0 0 0 0 0,1 1 0 0 0,-1-1 0 0 0,0 0 0 0 0,0 1 0 0 0,0-1 0 0 0,0 0 0 0 0,1 0 0 0 0,-1 1 0 0 0,0-1 0 0 0,0 0 0 0 0,1 0 0 0 0,-1 1 0 0 0,0-1 0 0 0,0 0 0 0 0,1 0 0 0 0,0 1 0 0 0,0-2 0 0 0,1 1 0 0 0,-1 0 0 0 0,1-1 0 0 0,-1 1 0 0 0,1-1 0 0 0,-1 0 0 0 0,0 1 0 0 0,1-1 0 0 0,-1 0 0 0 0,0 0 0 0 0,1 0 0 0 0,-1 0 0 0 0,0 0 0 0 0,2-2 0 0 0,16-20 0 0 0,-13 16 0 0 0,27-35 9 0 0,-15 17 5 0 0,2 1 0 0 0,0 1-1 0 0,41-35 1 0 0,-42 46 40 0 0,-19 12-54 0 0,1 0 0 0 0,-1-1 0 0 0,1 1 0 0 0,-1 0 1 0 0,1 0-1 0 0,-1 0 0 0 0,1 0 0 0 0,-1 0 1 0 0,1 0-1 0 0,-1 0 0 0 0,1 0 0 0 0,-1 0 1 0 0,1 1-1 0 0,-1-1 0 0 0,0 0 0 0 0,1 0 1 0 0,-1 0-1 0 0,1 0 0 0 0,-1 1 0 0 0,1-1 1 0 0,-1 0-1 0 0,0 0 0 0 0,1 1 0 0 0,-1-1 1 0 0,0 0-1 0 0,1 1 0 0 0,-1-1 0 0 0,0 0 1 0 0,1 1-1 0 0,-1-1 0 0 0,0 1 0 0 0,0-1 0 0 0,1 1 1 0 0,-1-1-1 0 0,0 0 0 0 0,0 1 0 0 0,0-1 1 0 0,0 1-1 0 0,1-1 0 0 0,-1 1 0 0 0,0-1 1 0 0,0 1-1 0 0,0-1 0 0 0,0 2 0 0 0,0-2 0 0 0,2 10 9 0 0,-1 0-1 0 0,0-1 0 0 0,-1 1 1 0 0,1 0-1 0 0,-3 14 0 0 0,1 4 17 0 0,1-27 28 0 0,7 0 39 0 0,-7-1-88 0 0,1 0-1 0 0,-1 0 1 0 0,1 1-1 0 0,0-1 0 0 0,-1 0 1 0 0,1 0-1 0 0,-1 0 1 0 0,1 0-1 0 0,-1 0 1 0 0,1 0-1 0 0,0 0 0 0 0,-1-1 1 0 0,1 1-1 0 0,-1 0 1 0 0,1 0-1 0 0,-1 0 1 0 0,1 0-1 0 0,0-1 0 0 0,2-1 26 0 0,1-1-1 0 0,-1 0 0 0 0,0 1 1 0 0,0-1-1 0 0,0 0 0 0 0,0 0 1 0 0,-1-1-1 0 0,1 1 0 0 0,2-5 1 0 0,10-13 77 0 0,5 0-52 0 0,36-38 252 0 0,-46 51-267 0 0,-1 0 1 0 0,1 0-1 0 0,0 1 1 0 0,16-8-1 0 0,-24 13-126 0 0,1 1-1 0 0,-1 0 0 0 0,1 0 1 0 0,0 0-1 0 0,-1 1 0 0 0,1-1 1 0 0,0 1-1 0 0,-1-1 1 0 0,1 1-1 0 0,0 0 0 0 0,0 0 1 0 0,-1 0-1 0 0,1 0 1 0 0,0 0-1 0 0,-1 1 0 0 0,4 0 1 0 0,5 4-1600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6:08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25 2760 0 0,'-30'-24'13565'0'0,"34"26"-11316"0"0,11 5 32 0 0,-8-3 211 0 0,-7-4-2456 0 0,1 1 0 0 0,-1-1 0 0 0,0 0 0 0 0,0 1-1 0 0,1-1 1 0 0,-1 1 0 0 0,0-1 0 0 0,0 1 0 0 0,0-1 0 0 0,1 0-1 0 0,-1 1 1 0 0,0-1 0 0 0,0 1 0 0 0,0-1 0 0 0,0 1 0 0 0,0-1-1 0 0,0 1 1 0 0,0-1 0 0 0,0 1 0 0 0,0-1 0 0 0,0 1-1 0 0,0-1 1 0 0,0 1 0 0 0,0-1 0 0 0,-1 1 0 0 0,1-1 0 0 0,0 1-1 0 0,0-1 1 0 0,-1 0 0 0 0,1 1 0 0 0,0-1 0 0 0,0 1 0 0 0,-1-1-1 0 0,1 0 1 0 0,0 1 0 0 0,-1-1 0 0 0,1 0 0 0 0,0 1 0 0 0,-1-1-1 0 0,1 0 1 0 0,-1 1 0 0 0,1-1 0 0 0,-1 0 0 0 0,0 1-93 0 0,-4 3 161 0 0,2-1-75 0 0,0 0 0 0 0,0-1-1 0 0,0 1 1 0 0,0-1 0 0 0,-1 1 0 0 0,1-1 0 0 0,-1 0 0 0 0,1-1 0 0 0,-1 1 0 0 0,-5 1 0 0 0,9-4-32 0 0,0 1 1 0 0,0-1-1 0 0,0 1 1 0 0,0-1-1 0 0,-1 1 1 0 0,1-1 0 0 0,0 1-1 0 0,0-1 1 0 0,1 1-1 0 0,-1-1 1 0 0,0 1 0 0 0,0-1-1 0 0,0 1 1 0 0,0-1-1 0 0,0 1 1 0 0,0-1 0 0 0,1 1-1 0 0,-1-1 1 0 0,0 1-1 0 0,0 0 1 0 0,1-1-1 0 0,-1 1 1 0 0,0-1 0 0 0,1 0-1 0 0,3-5 277 0 0,-4 9 573 0 0,-1-3-733 0 0,-9 13 544 0 0,1-6-209 0 0,9-6-513 0 0,-1-1-272 0 0,1 0 318 0 0,-1-1 0 0 0,1 1-1 0 0,0 0 1 0 0,0 0-1 0 0,0 0 1 0 0,-1-1 0 0 0,1 1-1 0 0,0 0 1 0 0,0 0-1 0 0,0-1 1 0 0,0 1 0 0 0,-1 0-1 0 0,1-1 1 0 0,0 1 0 0 0,0 0-1 0 0,0 0 1 0 0,0-1-1 0 0,0 1 1 0 0,0 0 0 0 0,0-1-1 0 0,0 1 1 0 0,0 0-1 0 0,0-1 1 0 0,0 1 0 0 0,0 0-1 0 0,0-1 1 0 0,0 1-1 0 0,0 0 1 0 0,0 0 0 0 0,0-1-1 0 0,0 1 1 0 0,1-1 0 0 0,1-10-843 0 0,0 9 508 0 0,8-15-2996 0 0,0 6-3455 0 0,-3 4 231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6:09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12928 0 0,'0'0'77'0'0,"0"1"-7"0"0,0-1 0 0 0,0 1 0 0 0,0-1 1 0 0,0 1-1 0 0,0-1 0 0 0,0 1 0 0 0,0-1 0 0 0,0 1 1 0 0,0-1-1 0 0,0 1 0 0 0,0-1 0 0 0,-1 1 0 0 0,1-1 0 0 0,0 1 1 0 0,0-1-1 0 0,0 0 0 0 0,-1 1 0 0 0,1-1 0 0 0,0 1 0 0 0,0-1 1 0 0,-1 0-1 0 0,1 1 0 0 0,0-1 0 0 0,-1 0 0 0 0,1 1 1 0 0,-1-1-1 0 0,1 0 0 0 0,0 0 0 0 0,-1 1 0 0 0,-7 8 6261 0 0,3-3-5397 0 0,5-6-923 0 0,0 0 0 0 0,0 0 0 0 0,0 0 0 0 0,0 0 1 0 0,0-1-1 0 0,1 1 0 0 0,-1 0 0 0 0,0 0 0 0 0,0 0 0 0 0,0 0 0 0 0,0 0 0 0 0,0 0 0 0 0,0 0 0 0 0,0 0 0 0 0,-1 0 0 0 0,1 0 0 0 0,0 0 0 0 0,0 0 0 0 0,0-1 0 0 0,0 1 0 0 0,0 0 0 0 0,0 0 0 0 0,0 0 0 0 0,0 0 0 0 0,0 0 0 0 0,0 0 0 0 0,0 0 0 0 0,0 0 0 0 0,0 0 0 0 0,0 0 1 0 0,0 0-1 0 0,0 0 0 0 0,0 0 0 0 0,0 0 0 0 0,0 0 0 0 0,0 0 0 0 0,-1 0 0 0 0,1 0 0 0 0,0-1 0 0 0,0 1 0 0 0,0 0 0 0 0,0 0 0 0 0,0 0 0 0 0,0 0 0 0 0,0 0 0 0 0,0 0 0 0 0,0 0 0 0 0,0 0 0 0 0,0 0 0 0 0,-1 0 0 0 0,1 0 0 0 0,0 0 0 0 0,0 1 0 0 0,0-1 0 0 0,0 0 0 0 0,0 0 1 0 0,0 0-1 0 0,0 0 0 0 0,0 0 0 0 0,0 0 0 0 0,0 0 0 0 0,0 0 0 0 0,0 0 0 0 0,0 0 0 0 0,0 0 0 0 0,-1 0 0 0 0,1 0 0 0 0,1 0 19 0 0,-1-1 1 0 0,1 0-1 0 0,-1 1 1 0 0,1-1-1 0 0,-1 1 0 0 0,1-1 1 0 0,0 1-1 0 0,-1-1 1 0 0,1 1-1 0 0,0-1 1 0 0,-1 1-1 0 0,1 0 0 0 0,0-1 1 0 0,0 1-1 0 0,0 0 1 0 0,1-1 734 0 0,1 7-408 0 0,2 6 391 0 0,-4-7-704 0 0,-1-1-112 0 0,0-3-294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6:13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62 1840 0 0,'-8'-17'2757'0'0,"7"13"-730"0"0,1 1 0 0 0,0-1 0 0 0,0 0 0 0 0,0 0-1 0 0,1-4 1 0 0,0-6-192 0 0,2 10 1437 0 0,-2 7-2448 0 0,-1-1-1036 0 0,-1 5 356 0 0,0 0 0 0 0,-1 0 1 0 0,1 0-1 0 0,-1 0 1 0 0,-1 0-1 0 0,-5 11 0 0 0,5-12-144 0 0,0 1 0 0 0,-1-1 0 0 0,0 0 0 0 0,0-1 0 0 0,-1 1 0 0 0,-6 6 0 0 0,11-12-1 0 0,0 0 0 0 0,0 0-1 0 0,0 0 1 0 0,0 0 0 0 0,0 0-1 0 0,0 0 1 0 0,0 0 0 0 0,0 0-1 0 0,0 0 1 0 0,0 1 0 0 0,0-1 0 0 0,0 0-1 0 0,0 0 1 0 0,0 0 0 0 0,0 0-1 0 0,0 0 1 0 0,0 0 0 0 0,-1 0-1 0 0,1 0 1 0 0,0 0 0 0 0,0 0-1 0 0,0 0 1 0 0,0 0 0 0 0,0 0-1 0 0,0 0 1 0 0,0 1 0 0 0,0-1 0 0 0,0 0-1 0 0,0 0 1 0 0,-1 0 0 0 0,1 0-1 0 0,0 0 1 0 0,0 0 0 0 0,0 0-1 0 0,0 0 1 0 0,0 0 0 0 0,0 0-1 0 0,0 0 1 0 0,0 0 0 0 0,-1 0-1 0 0,1 0 1 0 0,0 0 0 0 0,0 0 0 0 0,0-1-1 0 0,0 1 1 0 0,0 0 0 0 0,0 0-1 0 0,0 0 1 0 0,0 0 0 0 0,0 0-1 0 0,0 0 1 0 0,-1 0 0 0 0,1 0-1 0 0,0 0 1 0 0,0 0 0 0 0,0 0-1 0 0,2-8 185 0 0,3-1-1665 0 0,-2 3-3590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01:38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18 3224 0 0,'-37'-8'1616'0'0,"26"7"1392"0"0,0 0-1 0 0,1 1 1 0 0,-21 2-1 0 0,6 3-803 0 0,8-2-429 0 0,14-3-1451 0 0,1 0-1 0 0,0 0 0 0 0,-1 1 0 0 0,1-1 0 0 0,-1 1 0 0 0,1-1 0 0 0,0 1 1 0 0,-1 0-1 0 0,1 0 0 0 0,0 0 0 0 0,-4 2 2323 0 0,43 5-1146 0 0,3-2-872 0 0,0-2-1 0 0,44-2 1 0 0,82-9-45 0 0,-71 2-424 0 0,167-8 551 0 0,458-8 141 0 0,-585 24-840 0 0,-1 5-1 0 0,138 28 0 0 0,-256-33-1001 0 0,1-1 0 0 0,-1 0 0 0 0,20-1 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6:13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 12896 0 0,'-13'-5'7666'0'0,"7"8"-4598"0"0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6:22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25 11632 0 0,'-6'-15'530'0'0,"4"12"-7"0"0,-10 1-227 0 0,10 1-68 0 0,0 0 0 0 0,0 1 0 0 0,-1-1 0 0 0,1 0 0 0 0,0 1 0 0 0,0 0 0 0 0,-1-1 0 0 0,1 1 1 0 0,0 0-1 0 0,-1 0 0 0 0,1 1 0 0 0,0-1 0 0 0,-1 0 0 0 0,1 1 0 0 0,0-1 0 0 0,-4 2 0 0 0,5-1-118 0 0,-1 0 0 0 0,1 0 0 0 0,-1 0-1 0 0,1 0 1 0 0,-1 1 0 0 0,1-1 0 0 0,0 0 0 0 0,0 1 0 0 0,0-1 0 0 0,0 0-1 0 0,0 1 1 0 0,0 0 0 0 0,0-1 0 0 0,0 1 0 0 0,0-1 0 0 0,1 1 0 0 0,-1 0-1 0 0,1 0 1 0 0,-1-1 0 0 0,1 1 0 0 0,0 0 0 0 0,0 2 0 0 0,-4 60 662 0 0,4 1 1 0 0,9 69-1 0 0,-4-54-707 0 0,4 341 4 0 0,-9-405-66 0 0,0 0 15 0 0,0 0 0 0 0,-2 0-1 0 0,1 0 1 0 0,-2 0 0 0 0,0 0 0 0 0,-9 23-1 0 0,12-38-11 0 0,0 0-1 0 0,-1 0 1 0 0,1 0-1 0 0,0 0 1 0 0,-1 0-1 0 0,1 0 1 0 0,0 0-1 0 0,-1 0 0 0 0,0 0 1 0 0,1-1-1 0 0,-1 1 1 0 0,1 0-1 0 0,-1 0 1 0 0,0-1-1 0 0,0 1 1 0 0,1 0-1 0 0,-1-1 1 0 0,0 1-1 0 0,0-1 1 0 0,0 1-1 0 0,0-1 0 0 0,1 1 1 0 0,-1-1-1 0 0,0 0 1 0 0,0 1-1 0 0,0-1 1 0 0,0 0-1 0 0,0 0 1 0 0,0 0-1 0 0,0 0 1 0 0,0 0-1 0 0,0 0 0 0 0,0 0 1 0 0,0 0-1 0 0,0 0 1 0 0,0 0-1 0 0,0 0 1 0 0,0-1-1 0 0,0 1 1 0 0,0 0-1 0 0,0-1 1 0 0,0 1-1 0 0,0 0 1 0 0,1-1-1 0 0,-1 0 0 0 0,0 1 1 0 0,-1-2-1 0 0,-3-2 56 0 0,0 0 0 0 0,0 0 0 0 0,1-1 0 0 0,0 0 0 0 0,-8-10 0 0 0,0-5 125 0 0,1 0 0 0 0,0 0 0 0 0,-11-32 0 0 0,12 19-130 0 0,2 0 0 0 0,-6-42-1 0 0,13 63-54 0 0,0 7 83 0 0,1 0 1 0 0,-1-1-1 0 0,2 1 0 0 0,-1 0 0 0 0,0 0 0 0 0,1-1 0 0 0,1-4 1 0 0,-2 9-77 0 0,0 1 1 0 0,0 0-1 0 0,0-1 1 0 0,1 1 0 0 0,-1-1-1 0 0,0 1 1 0 0,0 0-1 0 0,0-1 1 0 0,0 1 0 0 0,0 0-1 0 0,0 0 1 0 0,1-1-1 0 0,-1 1 1 0 0,0 0 0 0 0,0-1-1 0 0,0 1 1 0 0,1 0-1 0 0,-1 0 1 0 0,0-1 0 0 0,0 1-1 0 0,1 0 1 0 0,-1 0-1 0 0,0-1 1 0 0,1 1 0 0 0,0 0-1 0 0,5 5 253 0 0,3 12 45 0 0,10 26-306 0 0,11 29 0 0 0,-25-54 27 0 0,-2-7 76 0 0,9 21 0 0 0,-10-29-84 0 0,-1 0-1 0 0,1 0 1 0 0,0 0 0 0 0,0 0 0 0 0,0-1 0 0 0,0 1 0 0 0,1 0 0 0 0,-1-1 0 0 0,1 0-1 0 0,5 5 1 0 0,-6-7-25 0 0,-1 1 1 0 0,1 0-1 0 0,0-1 0 0 0,-1 1 0 0 0,1-1 1 0 0,0 0-1 0 0,0 1 0 0 0,-1-1 0 0 0,1 0 1 0 0,0 0-1 0 0,0 0 0 0 0,0 0 0 0 0,-1-1 0 0 0,1 1 1 0 0,0 0-1 0 0,0-1 0 0 0,-1 1 0 0 0,1-1 1 0 0,0 1-1 0 0,-1-1 0 0 0,1 0 0 0 0,-1 0 0 0 0,1 0 1 0 0,-1 0-1 0 0,1 0 0 0 0,-1 0 0 0 0,2-2 1 0 0,5-4-47 0 0,-1 0 1 0 0,1-1 0 0 0,7-10 0 0 0,-14 16 65 0 0,140-182-2463 0 0,-113 152 1562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6:32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570 186 2304 0 0,'3'-16'1187'0'0,"-1"-9"2338"0"0,1-7-1765 0 0,-3 31-1692 0 0,0 1 0 0 0,0-1 0 0 0,0 0 0 0 0,0 1 0 0 0,0-1 0 0 0,0 0 0 0 0,-1 1 0 0 0,1-1 1 0 0,0 0-1 0 0,0 1 0 0 0,0-1 0 0 0,-1 1 0 0 0,1-1 0 0 0,0 0 0 0 0,-1 1 0 0 0,1-1 0 0 0,0 1 0 0 0,-1-1 0 0 0,1 1 1 0 0,-1-1-1 0 0,1 1 0 0 0,0-1 0 0 0,-1 1 0 0 0,-1-1 0 0 0,-17-11 1011 0 0,5 3-150 0 0,12 7-820 0 0,-1 1-1 0 0,1-1 1 0 0,0 1-1 0 0,-1-1 1 0 0,1 1-1 0 0,-6-2 1 0 0,6 2-2 0 0,-1 0 0 0 0,1 0 0 0 0,-1-1 0 0 0,1 1 0 0 0,-1-1 0 0 0,-3-3 1 0 0,2 2-12 0 0,-1 0 1 0 0,1 0 0 0 0,-1 0 0 0 0,1 1 0 0 0,-8-4 0 0 0,-8-4 342 0 0,14 7-349 0 0,-1 0 1 0 0,-1 0 0 0 0,1 0 0 0 0,0 1 0 0 0,-1 0 0 0 0,1 0 0 0 0,-1 1 0 0 0,-10-1 0 0 0,-8 2-144 0 0,-29 2 0 0 0,37 1 86 0 0,0 0 0 0 0,1 1 0 0 0,-1 1 0 0 0,1 1 0 0 0,-28 14 0 0 0,33-14 78 0 0,1 0 0 0 0,-1 2 0 0 0,1-1 0 0 0,1 1 0 0 0,-1 1 1 0 0,1 0-1 0 0,1 0 0 0 0,0 1 0 0 0,-14 19 0 0 0,18-19-94 0 0,0-1 1 0 0,1 1 0 0 0,0 0-1 0 0,1 1 1 0 0,0-1 0 0 0,1 1-1 0 0,0-1 1 0 0,-1 18-1 0 0,3-18 67 0 0,1 1 0 0 0,0 0 0 0 0,0 0-1 0 0,4 11 1 0 0,-1-6 37 0 0,-1-4-65 0 0,0 1-1 0 0,2-1 0 0 0,-1 0 0 0 0,1-1 0 0 0,1 1 0 0 0,0-1 0 0 0,1 0 0 0 0,0-1 0 0 0,1 1 0 0 0,0-2 0 0 0,0 1 0 0 0,1-1 0 0 0,1 0 0 0 0,-1-1 0 0 0,1 0 0 0 0,16 9 0 0 0,-19-13 33 0 0,0 0-1 0 0,0 0 0 0 0,1-1 0 0 0,-1 0 1 0 0,1-1-1 0 0,0 0 0 0 0,0 0 0 0 0,0 0 0 0 0,0-1 1 0 0,0-1-1 0 0,0 1 0 0 0,0-1 0 0 0,1-1 0 0 0,-1 1 1 0 0,0-1-1 0 0,9-3 0 0 0,1 0 254 0 0,-1-2 1 0 0,1 0-1 0 0,-1-1 0 0 0,0-1 1 0 0,31-20-1 0 0,-28 15 137 0 0,23-13-136 0 0,41-35-1 0 0,-72 51-319 0 0,-1 0 0 0 0,0-1 0 0 0,0 0 0 0 0,-1-1 0 0 0,-1 0-1 0 0,0 0 1 0 0,15-28 0 0 0,-24 38-9 0 0,1 0-1 0 0,0-1 1 0 0,0 1-1 0 0,-1 0 1 0 0,1-1-1 0 0,-1 1 1 0 0,0-1-1 0 0,0 1 1 0 0,0 0-1 0 0,0-1 1 0 0,0 1 0 0 0,0-1-1 0 0,-1 1 1 0 0,1 0-1 0 0,-1-1 1 0 0,1 1-1 0 0,-1 0 1 0 0,0-1-1 0 0,0 1 1 0 0,0 0 0 0 0,-1 0-1 0 0,1 0 1 0 0,0 0-1 0 0,-1 0 1 0 0,1 0-1 0 0,-1 0 1 0 0,0 0-1 0 0,-3-2 1 0 0,-1-1-93 0 0,0 0 0 0 0,-1 0 1 0 0,1 1-1 0 0,-1 0 0 0 0,0 0 0 0 0,0 1 0 0 0,-14-5 0 0 0,-7-2-2132 0 0,10 3-2211 0 0,-5 0-2725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7:19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311 136 6912 0 0,'0'0'528'0'0,"2"-13"-116"0"0,-1 4 1085 0 0,-1 0 1 0 0,-1 0-1 0 0,0 0 1 0 0,0 0-1 0 0,-5-16 0 0 0,5 22-1318 0 0,0 0-1 0 0,0 0 1 0 0,-1 1-1 0 0,1-1 0 0 0,-1 0 1 0 0,0 1-1 0 0,0-1 0 0 0,0 1 1 0 0,0 0-1 0 0,0 0 0 0 0,-1 0 1 0 0,1 0-1 0 0,0 0 1 0 0,-1 0-1 0 0,0 0 0 0 0,1 1 1 0 0,-1-1-1 0 0,0 1 0 0 0,0 0 1 0 0,-6-2-1 0 0,-1 1-13 0 0,0 0-1 0 0,0 1 1 0 0,-1 0-1 0 0,1 0 1 0 0,0 1-1 0 0,-1 1 1 0 0,1 0-1 0 0,0 0 1 0 0,-1 1 0 0 0,1 0-1 0 0,0 1 1 0 0,0 0-1 0 0,0 0 1 0 0,1 1-1 0 0,-1 1 1 0 0,1-1-1 0 0,0 2 1 0 0,0-1-1 0 0,1 1 1 0 0,-1 0 0 0 0,1 1-1 0 0,1 0 1 0 0,-13 14-1 0 0,19-19-126 0 0,0-1 0 0 0,-1 0 0 0 0,1 1 0 0 0,0-1 0 0 0,0 1 0 0 0,0-1 0 0 0,1 1 0 0 0,-1-1 0 0 0,0 1 0 0 0,1 0 0 0 0,-1 0 0 0 0,0-1 0 0 0,1 1 0 0 0,0 0 0 0 0,0 0 0 0 0,-1-1 0 0 0,1 1 0 0 0,0 0 0 0 0,0 0 1 0 0,1-1-1 0 0,-1 3 0 0 0,1-2-17 0 0,0 0 0 0 0,0 0 0 0 0,0 0 1 0 0,0 0-1 0 0,0 0 0 0 0,1-1 1 0 0,-1 1-1 0 0,1 0 0 0 0,-1-1 1 0 0,1 1-1 0 0,-1-1 0 0 0,1 0 0 0 0,0 1 1 0 0,3 1-1 0 0,6 2-1 0 0,0-1 0 0 0,0 1 0 0 0,0-2 0 0 0,22 6 0 0 0,129 34 514 0 0,-151-40-488 0 0,0 2 1 0 0,1-1-1 0 0,-2 1 1 0 0,1 1-1 0 0,-1 0 1 0 0,0 1-1 0 0,0 0 1 0 0,13 12-1 0 0,-19-15-35 0 0,0 1 0 0 0,0-1 1 0 0,0 1-1 0 0,0 0 0 0 0,-1 0 0 0 0,0 0 0 0 0,0 0 0 0 0,-1 1 1 0 0,1-1-1 0 0,-1 1 0 0 0,0 0 0 0 0,-1-1 0 0 0,1 1 0 0 0,-1 0 1 0 0,0 0-1 0 0,-1 0 0 0 0,0 0 0 0 0,0 11 0 0 0,-1-11 7 0 0,0 0 0 0 0,0 1 0 0 0,0-1 0 0 0,-1 0 0 0 0,0 0 0 0 0,0 0 0 0 0,0-1 0 0 0,-1 1 0 0 0,0 0 0 0 0,0-1 0 0 0,-1 0 0 0 0,1 0 0 0 0,-1 0 0 0 0,-5 6 0 0 0,5-8 0 0 0,0 0 1 0 0,0 0-1 0 0,0 0 1 0 0,0 0 0 0 0,0-1-1 0 0,0 1 1 0 0,-1-1-1 0 0,1 0 1 0 0,-1-1-1 0 0,1 1 1 0 0,-1-1 0 0 0,0 0-1 0 0,0 0 1 0 0,0 0-1 0 0,0 0 1 0 0,1-1 0 0 0,-1 0-1 0 0,-9-1 1 0 0,6 0 4 0 0,0-1-1 0 0,-1 0 1 0 0,1 0 0 0 0,0 0 0 0 0,1-1-1 0 0,-1 0 1 0 0,0-1 0 0 0,1 0 0 0 0,0 0-1 0 0,0-1 1 0 0,-12-9 0 0 0,14 10-23 0 0,1 0-1 0 0,-1-1 1 0 0,1 0-1 0 0,0 0 1 0 0,0 0 0 0 0,1-1-1 0 0,-1 1 1 0 0,1-1-1 0 0,0 0 1 0 0,1 0 0 0 0,0 0-1 0 0,0 0 1 0 0,0 0-1 0 0,0 0 1 0 0,0-12-1 0 0,1 4 35 0 0,0 0 0 0 0,1 0 0 0 0,1 0-1 0 0,1 1 1 0 0,0-1 0 0 0,0 0-1 0 0,2 1 1 0 0,-1 0 0 0 0,2 0 0 0 0,0 0-1 0 0,0 0 1 0 0,1 0 0 0 0,1 1-1 0 0,0 0 1 0 0,1 1 0 0 0,0 0-1 0 0,16-18 1 0 0,-16 21-345 0 0,1 0 0 0 0,-1 1 1 0 0,17-11-1 0 0,12-4-4114 0 0,-23 15-3954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7:19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22 11520 0 0,'0'0'886'0'0,"1"-3"857"0"0,2-8 4571 0 0,-3 11-6209 0 0,0-1 0 0 0,0 1 0 0 0,0 0 0 0 0,0-1 0 0 0,1 1-1 0 0,-1-1 1 0 0,0 1 0 0 0,0 0 0 0 0,0-1 0 0 0,1 1 0 0 0,-1-1 0 0 0,0 1-1 0 0,0 0 1 0 0,1 0 0 0 0,-1-1 0 0 0,0 1 0 0 0,1 0 0 0 0,-1-1 0 0 0,1 1-1 0 0,-1 0 1 0 0,0 0 0 0 0,1 0 0 0 0,-1-1 0 0 0,1 1 0 0 0,0 0 34 0 0,-1 0 0 0 0,1 0 0 0 0,-1 1 0 0 0,0-1 0 0 0,1 0 1 0 0,-1 0-1 0 0,1 0 0 0 0,-1 1 0 0 0,0-1 0 0 0,1 0 1 0 0,-1 0-1 0 0,0 1 0 0 0,1-1 0 0 0,-1 0 0 0 0,0 1 0 0 0,1-1 1 0 0,-1 0-1 0 0,0 1 0 0 0,0 0 0 0 0,2 2 107 0 0,0-1-1 0 0,-1 1 1 0 0,0 0 0 0 0,0 0-1 0 0,2 6 1 0 0,-1 8-16 0 0,-1-1 0 0 0,0 1 0 0 0,-1 0-1 0 0,-3 30 1 0 0,-19 68 216 0 0,4-24-256 0 0,6-25-148 0 0,5-27-8 0 0,1 0 0 0 0,0 47 0 0 0,4 32-3348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7:20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13 2760 0 0,'-1'-12'16266'0'0,"-4"14"-16178"0"0,1 0 0 0 0,0 1 0 0 0,0-1 0 0 0,0 1 0 0 0,0 0 0 0 0,0 1 0 0 0,1-1 0 0 0,-1 1 0 0 0,1-1 0 0 0,0 1 1 0 0,0 0-1 0 0,-3 6 0 0 0,-3 5 202 0 0,1 1 0 0 0,-7 18 0 0 0,0 5 106 0 0,2 0 0 0 0,2 1 0 0 0,-12 77 0 0 0,21-100-121 0 0,1 1 1 0 0,1-1-1 0 0,1 0 1 0 0,0 0 0 0 0,1 0-1 0 0,5 19 1 0 0,-6-32-236 0 0,0 0 0 0 0,0-1 0 0 0,0 1-1 0 0,0-1 1 0 0,1 0 0 0 0,-1 1 0 0 0,1-1 0 0 0,0 0 0 0 0,0 0 0 0 0,0 0 0 0 0,1 0 0 0 0,-1-1-1 0 0,1 1 1 0 0,-1 0 0 0 0,1-1 0 0 0,0 0 0 0 0,0 0 0 0 0,0 0 0 0 0,0 0 0 0 0,0 0 0 0 0,0 0-1 0 0,1-1 1 0 0,-1 1 0 0 0,1-1 0 0 0,-1 0 0 0 0,1 0 0 0 0,-1-1 0 0 0,1 1 0 0 0,0-1-1 0 0,-1 0 1 0 0,1 1 0 0 0,-1-2 0 0 0,1 1 0 0 0,0 0 0 0 0,-1-1 0 0 0,1 0 0 0 0,-1 1 0 0 0,1-1-1 0 0,-1-1 1 0 0,1 1 0 0 0,-1 0 0 0 0,0-1 0 0 0,1 0 0 0 0,-1 0 0 0 0,0 0 0 0 0,4-3 0 0 0,1-2 94 0 0,0 0 1 0 0,-1 0 0 0 0,1-1 0 0 0,-1 0 0 0 0,9-14 0 0 0,-14 18-91 0 0,1-1 0 0 0,-1 0 0 0 0,0 1-1 0 0,0-1 1 0 0,0 0 0 0 0,0 0 0 0 0,-1 0 0 0 0,0 0 0 0 0,0 0 0 0 0,-1 0 0 0 0,1 0 0 0 0,-1 0 0 0 0,-1-9-1 0 0,1 12-36 0 0,0-1-1 0 0,-1 0 1 0 0,1 0-1 0 0,-1 0 1 0 0,0 1-1 0 0,0-1 1 0 0,0 0-1 0 0,0 1 1 0 0,0-1-1 0 0,0 1 1 0 0,-1-1-1 0 0,1 1 1 0 0,-1 0-1 0 0,0 0 1 0 0,0-1-1 0 0,0 1 1 0 0,-2-2-1 0 0,1 2-22 0 0,0 1 1 0 0,0-1-1 0 0,0 1 0 0 0,0-1 0 0 0,0 1 0 0 0,-1 0 1 0 0,1 0-1 0 0,0 0 0 0 0,0 1 0 0 0,-1-1 0 0 0,1 1 0 0 0,-6 0 1 0 0,-3 1 36 0 0,-1 0 0 0 0,0 2 0 0 0,1-1 1 0 0,0 1-1 0 0,-1 1 0 0 0,-16 8 0 0 0,-48 25 58 0 0,74-36-383 0 0,0 0 0 0 0,1 1 0 0 0,-1-1 0 0 0,1 1 0 0 0,-1-1 0 0 0,1 1 0 0 0,-1 0 0 0 0,-3 4 0 0 0,1 1-1160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7:21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32 10592 0 0,'1'-2'301'0'0,"-4"-11"6975"0"0,17 10-4855 0 0,-3-1-1458 0 0,0 1 1 0 0,21-3-1 0 0,-29 6-874 0 0,0 0-1 0 0,0-1 0 0 0,-1 1 1 0 0,1 0-1 0 0,0 1 1 0 0,0-1-1 0 0,0 0 0 0 0,0 1 1 0 0,0 0-1 0 0,-1 0 1 0 0,1 0-1 0 0,0 0 0 0 0,-1 0 1 0 0,1 0-1 0 0,0 1 0 0 0,-1-1 1 0 0,3 3-1 0 0,-3-2-74 0 0,-1 0 0 0 0,1 0-1 0 0,-1 0 1 0 0,1 0-1 0 0,-1 0 1 0 0,0 1 0 0 0,0-1-1 0 0,0 0 1 0 0,-1 1 0 0 0,1-1-1 0 0,0 1 1 0 0,-1-1 0 0 0,0 0-1 0 0,1 1 1 0 0,-1-1 0 0 0,0 4-1 0 0,-1 2-105 0 0,1 0 0 0 0,-1 0 0 0 0,-3 13 0 0 0,-12 26 189 0 0,10-32-28 0 0,-6 23 0 0 0,8-22-41 0 0,2-8-3 0 0,0 1 1 0 0,0-1 0 0 0,1 1 0 0 0,0 0 0 0 0,0 15-1 0 0,1-22-18 0 0,1 0 0 0 0,-1 0 0 0 0,0 0 0 0 0,1 0 0 0 0,0-1-1 0 0,-1 1 1 0 0,1 0 0 0 0,0 0 0 0 0,0 0 0 0 0,0 0 0 0 0,0-1 0 0 0,0 1-1 0 0,0 0 1 0 0,1-1 0 0 0,-1 1 0 0 0,0-1 0 0 0,1 0 0 0 0,-1 1-1 0 0,1-1 1 0 0,0 0 0 0 0,-1 0 0 0 0,1 0 0 0 0,0 0 0 0 0,0 0 0 0 0,0 0-1 0 0,0-1 1 0 0,0 1 0 0 0,-1-1 0 0 0,1 1 0 0 0,4 0 0 0 0,11 1 98 0 0,0-1-1 0 0,1 0 1 0 0,18-3 0 0 0,-14 1-620 0 0,30 3 1 0 0,-44-1-767 0 0,0 0 0 0 0,-1 1 1 0 0,1 0-1 0 0,9 3 0 0 0,0 3-6694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7:22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25 151 14256 0 0,'-24'-12'8264'0'0,"24"12"-8197"0"0,0 0 1 0 0,0 0-1 0 0,0 0 0 0 0,0 0 1 0 0,0 0-1 0 0,1 0 0 0 0,-1 0 1 0 0,0 0-1 0 0,0 0 1 0 0,14-2 797 0 0,1 0-705 0 0,-1 0-1 0 0,0-1 1 0 0,1 0-1 0 0,19-9 1 0 0,54-27 522 0 0,-55 23-448 0 0,39-13 0 0 0,-48 21-197 0 0,29-9 178 0 0,-47 15-277 0 0,0 1 0 0 0,-1 0-1 0 0,1 1 1 0 0,0-1 0 0 0,0 1 0 0 0,11 1-1 0 0,-16-1 92 0 0,0 0-1 0 0,0 0 1 0 0,-1 0-1 0 0,1 0 1 0 0,0 0-1 0 0,0 1 1 0 0,-1-1-1 0 0,1 0 1 0 0,0 0-1 0 0,-1 1 1 0 0,1-1-1 0 0,0 1 1 0 0,-1-1-1 0 0,1 0 1 0 0,0 1-1 0 0,-1-1 1 0 0,1 1-1 0 0,-1-1 1 0 0,1 1-1 0 0,-1 0 1 0 0,1-1-1 0 0,-1 1 1 0 0,0 0-1 0 0,1-1 1 0 0,-1 1-1 0 0,0 0 1 0 0,1-1-1 0 0,-1 1 1 0 0,0 0-1 0 0,0 0 1 0 0,1-1-1 0 0,-1 1 1 0 0,0 0-1 0 0,0 0 1 0 0,0-1-1 0 0,0 1 1 0 0,0 0-1 0 0,0 0 1 0 0,0-1-1 0 0,-1 1 1 0 0,1 1-1 0 0,-2 3 103 0 0,1 1-1 0 0,-2-1 0 0 0,1 1 0 0 0,-5 7 0 0 0,0 1 62 0 0,-4 10 45 0 0,-1 0 0 0 0,-1-2 0 0 0,-23 33 0 0 0,-19 32 239 0 0,16-22-55 0 0,16-26-253 0 0,-32 39 0 0 0,54-77-168 0 0,-7 9-250 0 0,-5 9 498 0 0,9-5-4923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7:23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73 668 13824 0 0,'-30'-2'1425'0'0,"4"1"14"0"0,10-4 3314 0 0,16 5-4648 0 0,-1 0 0 0 0,1-1 0 0 0,0 1 0 0 0,0-1 0 0 0,0 1 0 0 0,0-1 1 0 0,0 1-1 0 0,0-1 0 0 0,0 1 0 0 0,0-1 0 0 0,0 1 0 0 0,0-1 0 0 0,1 1 0 0 0,-1-1 1 0 0,0 1-1 0 0,0-1 0 0 0,0 1 0 0 0,0-1 0 0 0,1 1 0 0 0,-1-1 0 0 0,0 1 1 0 0,1 0-1 0 0,-1-1 0 0 0,0 1 0 0 0,1-1 0 0 0,-1 1 0 0 0,1-1 0 0 0,13-16 479 0 0,-13 15-391 0 0,62-70 1313 0 0,21-27-510 0 0,112-131-405 0 0,-143 176-1432 0 0,3 2 0 0 0,62-44 0 0 0,-82 71-8434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7:26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110 681 7488 0 0,'-11'8'400'0'0,"0"-1"0"0"0,-1-1 0 0 0,-24 11 0 0 0,31-15 324 0 0,0 1 0 0 0,0-1-1 0 0,0 1 1 0 0,-5 5 0 0 0,0-2 3559 0 0,22-20-2334 0 0,-9 10-1541 0 0,20-28 1342 0 0,19-35 0 0 0,3-4-582 0 0,199-236 632 0 0,-202 259-1814 0 0,1-3-131 0 0,52-45 0 0 0,-86 88-679 0 0,0 0-1 0 0,1 1 1 0 0,-1 0-1 0 0,19-8 1 0 0,-11 7-726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01:38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5 7368 0 0,'0'0'784'0'0,"-6"-5"-4032"0"0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7:26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57 540 17071 0 0,'-12'1'946'0'0,"8"-1"-820"0"0,0 1 1 0 0,0-1-1 0 0,0 0 1 0 0,0 0-1 0 0,-8-2 0 0 0,11 2-78 0 0,0 0 0 0 0,1 0 0 0 0,-1-1 0 0 0,0 1 0 0 0,1 0 0 0 0,-1-1 0 0 0,1 1 0 0 0,-1 0 0 0 0,0-1-1 0 0,1 1 1 0 0,-1-1 0 0 0,1 1 0 0 0,-1-1 0 0 0,1 1 0 0 0,-1-1 0 0 0,1 0 0 0 0,0 1 0 0 0,-1-1-1 0 0,1 0 1 0 0,0 1 0 0 0,-1-1 0 0 0,1 0 0 0 0,0 1 0 0 0,0-1 0 0 0,-1 0 0 0 0,1 1 0 0 0,0-1 0 0 0,0 0-1 0 0,0 0 1 0 0,0 1 0 0 0,0-1 0 0 0,0 0 0 0 0,0 0 0 0 0,1 1 0 0 0,-1-1 0 0 0,0 0 0 0 0,0 1 0 0 0,0-1-1 0 0,1-1 1 0 0,4-12 627 0 0,0 0 0 0 0,1-1 0 0 0,0 2 0 0 0,13-21 0 0 0,38-48 154 0 0,-28 46-628 0 0,2 0-1 0 0,47-40 1 0 0,77-53-861 0 0,-113 96-103 0 0,5 0-48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7:38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539 110 8864 0 0,'0'0'808'0'0,"-9"-16"2010"0"0,-6-3 645 0 0,12 15-3089 0 0,-1-1-1 0 0,1 1 0 0 0,-8-7 0 0 0,6 7 68 0 0,0 0 0 0 0,0 1-1 0 0,-1-1 1 0 0,1 1 0 0 0,-1 0 0 0 0,-9-3-1 0 0,-5-3 109 0 0,15 7-429 0 0,0 0 1 0 0,0 0 0 0 0,1 0-1 0 0,-1 1 1 0 0,0-1 0 0 0,-1 1 0 0 0,1 0-1 0 0,-7 0 1 0 0,2 1 56 0 0,1 0 1 0 0,-1 0-1 0 0,1 1 0 0 0,-1 0 1 0 0,1 1-1 0 0,-1 0 0 0 0,1 0 1 0 0,0 1-1 0 0,0 0 0 0 0,-15 8 1 0 0,15-6-146 0 0,0 1 0 0 0,0 0 1 0 0,0 1-1 0 0,1 0 1 0 0,0 0-1 0 0,-13 15 0 0 0,17-18-36 0 0,-8 11-144 0 0,0 0 0 0 0,0 1 0 0 0,1 0 0 0 0,-8 19 0 0 0,1 1 238 0 0,9-18-23 0 0,-15 40 0 0 0,-7 47 685 0 0,17-49-464 0 0,10-42-184 0 0,2-8-32 0 0,1-1 0 0 0,-1 1 0 0 0,1 0 0 0 0,0 6 0 0 0,-2 20 166 0 0,1-26-237 0 0,1 1-1 0 0,1 0 1 0 0,0 12-1 0 0,6 43 11 0 0,-4-49 9 0 0,0-1 0 0 0,1 1 1 0 0,0-1-1 0 0,1 0 0 0 0,0 0 0 0 0,1 0 0 0 0,0-1 1 0 0,1 0-1 0 0,0 0 0 0 0,1 0 0 0 0,14 17 1 0 0,4 4 83 0 0,-15-19-80 0 0,0-1 1 0 0,0 1 0 0 0,24 19-1 0 0,-13-15 7 0 0,-14-11-13 0 0,0 0 0 0 0,0 0 0 0 0,1 0 0 0 0,-1-1 0 0 0,1-1 0 0 0,0 1-1 0 0,1-1 1 0 0,8 3 0 0 0,15 1 122 0 0,-9-1 100 0 0,1-2 0 0 0,-1 0-1 0 0,1-2 1 0 0,28 1 0 0 0,-31-4-185 0 0,0-1 1 0 0,1-1 0 0 0,31-7-1 0 0,-39 6 85 0 0,1-1 0 0 0,-1-1-1 0 0,23-11 1 0 0,-17 6 91 0 0,0-2 0 0 0,19-14 1 0 0,-30 19-131 0 0,0 0 1 0 0,0-1 0 0 0,-1-1 0 0 0,1 1-1 0 0,10-18 1 0 0,-13 17-39 0 0,-1 0 0 0 0,-1 0-1 0 0,0-1 1 0 0,0 1 0 0 0,-1-1-1 0 0,0 0 1 0 0,-1-1 0 0 0,0 1 0 0 0,0 0-1 0 0,-1 0 1 0 0,-1-1 0 0 0,0-12 0 0 0,-2-2 88 0 0,-1 1 1 0 0,-1-1-1 0 0,-1 1 1 0 0,-8-24-1 0 0,-20-43-732 0 0,20 50 585 0 0,-2 1-1 0 0,-2 0 1 0 0,-23-41 0 0 0,31 67 23 0 0,0 1 0 0 0,0-1 0 0 0,-2 2 0 0 0,1-1 0 0 0,-2 2 0 0 0,1-1 0 0 0,-2 1 0 0 0,1 1 0 0 0,-2 0 0 0 0,-19-11 0 0 0,-54-23-27 0 0,13 8 0 0 0,74 35 0 0 0,-13-6-30 0 0,0 1 1 0 0,0 0-1 0 0,-18-6 0 0 0,29 11-82 0 0,0 1-1 0 0,0-1 0 0 0,0 1 0 0 0,0-1 0 0 0,0 1 0 0 0,0 0 0 0 0,0 0 0 0 0,0 0 0 0 0,1 0 1 0 0,-1 0-1 0 0,0 0 0 0 0,0 1 0 0 0,-2 0 0 0 0,2-1-484 0 0,0 1-1 0 0,1 0 1 0 0,-1 1-1 0 0,0-1 1 0 0,1 0 0 0 0,-1 0-1 0 0,1 1 1 0 0,0-1 0 0 0,-1 1-1 0 0,1-1 1 0 0,0 1-1 0 0,-1 1 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7:46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300 176 6912 0 0,'-2'-10'473'0'0,"1"0"0"0"0,0 0-1 0 0,1 0 1 0 0,0 0 0 0 0,2-15 0 0 0,3-11 2673 0 0,-1-2-77 0 0,-3 12 3632 0 0,-11 34-6065 0 0,-3 11-421 0 0,2 1 1 0 0,-15 33-1 0 0,-3 7-301 0 0,-33 58 736 0 0,11-8-18 0 0,28-66-445 0 0,1 2 0 0 0,-18 57-1 0 0,32-77 5 0 0,8-25 210 0 0,-1-3-257 0 0,-1-2-64 0 0,0-1 0 0 0,1 1 0 0 0,0-1 1 0 0,0 1-1 0 0,0-1 0 0 0,0 0 0 0 0,1 0 0 0 0,-1 0 0 0 0,1 1 0 0 0,1-7 0 0 0,-1-7 3 0 0,2-67 210 0 0,1 24 58 0 0,-5 43-216 0 0,2 14-70 0 0,-1-1 0 0 0,1 1 1 0 0,0 0-1 0 0,0 0 0 0 0,1 0 1 0 0,0-5-1 0 0,0 5 56 0 0,-1 3-27 0 0,-1 2-26 0 0,-1 6-66 0 0,1 1 0 0 0,0-1 1 0 0,1 0-1 0 0,-1 1 0 0 0,2 8 0 0 0,-1 11-14 0 0,-2 16 0 0 0,2 0 0 0 0,2 0 0 0 0,1 1 0 0 0,10 42 0 0 0,-11-79 11 0 0,0 1 0 0 0,1-1 1 0 0,5 14-1 0 0,-7-19 2 0 0,0 0 0 0 0,1 0 0 0 0,-1 0-1 0 0,0 0 1 0 0,0 0 0 0 0,1 0 0 0 0,-1-1 0 0 0,1 1 0 0 0,0 0 0 0 0,-1-1 0 0 0,1 0 0 0 0,0 1 0 0 0,0-1 0 0 0,0 0 0 0 0,0 0 0 0 0,0 0 0 0 0,3 1-1 0 0,-3-2 21 0 0,-1 0-1 0 0,0 0 0 0 0,0 0 0 0 0,0 0 0 0 0,0 0 0 0 0,1 0 0 0 0,-1 0 0 0 0,0-1 0 0 0,0 1 0 0 0,0 0 0 0 0,0-1 0 0 0,0 1 0 0 0,0-1 0 0 0,0 1 0 0 0,0-1 0 0 0,0 0 0 0 0,0 1 0 0 0,2-3 0 0 0,15-16 462 0 0,-16 16-430 0 0,110-155 796 0 0,-89 124-736 0 0,-3 3-45 0 0,-8 11-38 0 0,26-32 0 0 0,-25 36-489 0 0,-9 10 614 0 0,0 0-1 0 0,1 1 1 0 0,5-6 0 0 0,5 2-3282 0 0,-14 8 2329 0 0,1 1 0 0 0,-1 0 0 0 0,0-1 0 0 0,1 1 0 0 0,-1 0 0 0 0,1 0 0 0 0,-1 0 0 0 0,1 0 0 0 0,2 0 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7:55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991 185 6448 0 0,'0'0'585'0'0,"-3"-11"-474"0"0,0 2 1500 0 0,0 0 1 0 0,-1-1-1 0 0,-1 1 0 0 0,1 0 1 0 0,-1 1-1 0 0,-7-9 0 0 0,7 8-1203 0 0,4 8-372 0 0,0-1-1 0 0,0 1 1 0 0,0-1 0 0 0,0 1 0 0 0,0-1-1 0 0,0 1 1 0 0,0 0 0 0 0,0-1-1 0 0,-1 1 1 0 0,1 0 0 0 0,0 0 0 0 0,-1 0-1 0 0,1 0 1 0 0,-1 0 0 0 0,1 1-1 0 0,-4-2 1 0 0,-70-29 1556 0 0,40 19-1125 0 0,-55-11 1 0 0,73 20-280 0 0,0 1 1 0 0,0 1 0 0 0,0 0-1 0 0,0 2 1 0 0,-27 3 0 0 0,24-1 5 0 0,-11 1-193 0 0,1 1 0 0 0,0 1 0 0 0,0 2-1 0 0,-32 13 1 0 0,59-19 12 0 0,-142 66 185 0 0,125-56-162 0 0,1 0 1 0 0,1 1-1 0 0,0 0 1 0 0,1 2-1 0 0,-18 18 1 0 0,20-17 93 0 0,1 1 0 0 0,1 1 0 0 0,0-1 1 0 0,-11 23-1 0 0,18-28-113 0 0,1 0-1 0 0,-1 1 1 0 0,2 0-1 0 0,0 0 1 0 0,1 1-1 0 0,0-1 1 0 0,-2 25 0 0 0,4-20 19 0 0,1 0 0 0 0,1 1 0 0 0,1-1 1 0 0,0 0-1 0 0,1 0 0 0 0,1 0 1 0 0,1 0-1 0 0,1-1 0 0 0,0 0 0 0 0,1 0 1 0 0,1 0-1 0 0,0-1 0 0 0,1 0 1 0 0,1 0-1 0 0,1-1 0 0 0,0-1 0 0 0,1 0 1 0 0,0 0-1 0 0,1-1 0 0 0,1-1 1 0 0,0 0-1 0 0,19 12 0 0 0,-15-13-15 0 0,0 0 0 0 0,0-1 0 0 0,1-1 0 0 0,0-1 0 0 0,1-1 0 0 0,0 0 0 0 0,0-2 1 0 0,0 0-1 0 0,1-1 0 0 0,-1-1 0 0 0,1-1 0 0 0,0-1 0 0 0,0-1 0 0 0,-1-1 0 0 0,1 0 0 0 0,0-2 0 0 0,23-5 0 0 0,-16 0 144 0 0,0 0 0 0 0,-1-2 0 0 0,0-1 0 0 0,-1-1 0 0 0,47-30 1 0 0,-33 15 134 0 0,-2-1 1 0 0,61-61 0 0 0,-74 64-96 0 0,-1-1 0 0 0,-2-1 0 0 0,-1-1-1 0 0,18-32 1 0 0,-29 42-91 0 0,0 0 0 0 0,-1-1-1 0 0,-1 0 1 0 0,-1 0 0 0 0,-1-1 0 0 0,-1 0 0 0 0,0 0-1 0 0,1-26 1 0 0,-5 34-274 0 0,-2 1-1 0 0,0-1 1 0 0,0 0 0 0 0,-1 1-1 0 0,0-1 1 0 0,-1 1 0 0 0,0-1-1 0 0,-1 1 1 0 0,-1 0 0 0 0,1 0-1 0 0,-2 1 1 0 0,1 0 0 0 0,-2 0-1 0 0,-11-16 1 0 0,0 8-951 0 0,-4 5-37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8:07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87 105 2760 0 0,'0'0'5184'0'0,"0"0"-5131"0"0,-2-3-42 0 0,-2-3 121 0 0,3 5-27 0 0,0 1 426 0 0,-11-6 4434 0 0,8 4-4634 0 0,0 0 0 0 0,0-1 1 0 0,0 1-1 0 0,0-1 0 0 0,0 0 1 0 0,1 0-1 0 0,0-1 0 0 0,-1 1 0 0 0,1-1 1 0 0,1 1-1 0 0,-1-1 0 0 0,0 0 1 0 0,1 0-1 0 0,0-1 0 0 0,0 1 0 0 0,-2-6 1 0 0,1-4 779 0 0,4 13-1023 0 0,-1 1 1 0 0,0-1-1 0 0,0 1 0 0 0,0-1 1 0 0,0 1-1 0 0,0-1 1 0 0,-1 1-1 0 0,1 0 1 0 0,0-1-1 0 0,0 1 0 0 0,0-1 1 0 0,0 1-1 0 0,0-1 1 0 0,-1 1-1 0 0,1 0 1 0 0,0-1-1 0 0,-5-3 3980 0 0,5 4-3988 0 0,-3 0-52 0 0,17 25 107 0 0,-10-19-93 0 0,0 1-1 0 0,0-1 1 0 0,1 0 0 0 0,0 0 0 0 0,0 0-1 0 0,1-1 1 0 0,8 7 0 0 0,7 7 173 0 0,53 51 520 0 0,-67-63-685 0 0,0-1 1 0 0,-1 1-1 0 0,1 1 1 0 0,-1-1-1 0 0,-1 1 1 0 0,7 11-1 0 0,40 67 168 0 0,-20-37-103 0 0,61 106 855 0 0,-83-140-868 0 0,1-2 0 0 0,0 1 1 0 0,1-2-1 0 0,21 18 0 0 0,-26-23-73 0 0,7 2 88 0 0,-13-8-50 0 0,-1-1-57 0 0,0 0 1 0 0,0 0-1 0 0,0 0 1 0 0,1 0-1 0 0,-1 0 1 0 0,0 0-1 0 0,0 0 1 0 0,0 0-1 0 0,0 0 1 0 0,1 0-1 0 0,-1 0 1 0 0,0 0-1 0 0,0 0 1 0 0,0 0-1 0 0,1 0 0 0 0,-1 0 1 0 0,0 0-1 0 0,0 0 1 0 0,0 0-1 0 0,0 0 1 0 0,1 0-1 0 0,-1 0 1 0 0,0 0-1 0 0,0 0 1 0 0,0 0-1 0 0,0 0 1 0 0,1 0-1 0 0,-1-1 1 0 0,-1-4 2 0 0,0 0 0 0 0,0-1-1 0 0,0 1 1 0 0,-1 0 0 0 0,0 0 0 0 0,0 0 0 0 0,0 0 0 0 0,0 1 0 0 0,-1-1 0 0 0,-4-6 0 0 0,2 4 2 0 0,1 0 1 0 0,0-1 0 0 0,-3-8 0 0 0,-16-40 13 0 0,-3-7 6 0 0,21 47-20 0 0,3 8 4 0 0,-1 0 0 0 0,-2-15 0 0 0,-4-2 98 0 0,22 88-129 0 0,-9-41-8 0 0,12 42-1 0 0,0-18 21 0 0,15 75 0 0 0,-31-120 6 0 0,0 1 0 0 0,0-1-1 0 0,0 0 1 0 0,0 1 0 0 0,0-1 0 0 0,0 0-1 0 0,0 1 1 0 0,-1-1 0 0 0,1 0 0 0 0,-1 1-1 0 0,1-1 1 0 0,-1 0 0 0 0,1 0-1 0 0,-1 1 1 0 0,0-1 0 0 0,1 0 0 0 0,-1 0-1 0 0,0 0 1 0 0,0 0 0 0 0,0 0 0 0 0,0 0-1 0 0,0 0 1 0 0,0 0 0 0 0,0 0 0 0 0,0-1-1 0 0,0 1 1 0 0,0 0 0 0 0,-1-1 0 0 0,1 1-1 0 0,0-1 1 0 0,0 1 0 0 0,-1-1 0 0 0,1 0-1 0 0,0 1 1 0 0,-1-1 0 0 0,1 0 0 0 0,0 0-1 0 0,-3 0 1 0 0,-25-6 97 0 0,1-1 0 0 0,0-1 0 0 0,1-2 0 0 0,0-1 0 0 0,1-1 0 0 0,0-1 0 0 0,-25-17 0 0 0,20 18-207 0 0,31 11-427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8:19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604 160 13104 0 0,'-15'-4'1420'0'0,"-5"-10"-541"0"0,17 12-415 0 0,0 0-1 0 0,0 0 0 0 0,0 0 1 0 0,0-1-1 0 0,-4-4 0 0 0,5 5-161 0 0,-1-1-1 0 0,0 1 0 0 0,1-1 0 0 0,-1 1 0 0 0,0 0 0 0 0,-4-2 1 0 0,-10-7 1089 0 0,8 4-1049 0 0,0 1 0 0 0,-1 0 0 0 0,0 1-1 0 0,-1 0 1 0 0,1 1 0 0 0,-14-4 0 0 0,6 1-171 0 0,-11-3 53 0 0,0 1-1 0 0,0 1 1 0 0,-1 1-1 0 0,0 2 1 0 0,-36-2 0 0 0,55 6-224 0 0,1 1 0 0 0,-1 0 0 0 0,-15 2 1 0 0,22-1 15 0 0,1 0 0 0 0,-1 0 0 0 0,1 0 0 0 0,0 0 0 0 0,-1 1 0 0 0,1-1 0 0 0,0 1 1 0 0,0 0-1 0 0,0 0 0 0 0,0 0 0 0 0,0 0 0 0 0,0 0 0 0 0,-4 6 0 0 0,0 1 28 0 0,0 1 1 0 0,0-1-1 0 0,1 1 0 0 0,1 1 0 0 0,0-1 0 0 0,-6 17 0 0 0,2 1 122 0 0,-8 40-1 0 0,9-3-149 0 0,6-51 9 0 0,1 0 1 0 0,1 0-1 0 0,1 22 0 0 0,0-2 13 0 0,0-4 3 0 0,0-1 0 0 0,2 0 1 0 0,10 46-1 0 0,-9-58 23 0 0,2-1 0 0 0,-1 1 0 0 0,2-1 0 0 0,0 0 0 0 0,1 0 0 0 0,1-1 0 0 0,13 17 0 0 0,-14-21 1 0 0,2-1 1 0 0,-1 0-1 0 0,2 0 0 0 0,-1-1 0 0 0,1-1 0 0 0,1 0 1 0 0,-1 0-1 0 0,16 7 0 0 0,14 4 77 0 0,49 17-1 0 0,-44-19-51 0 0,-39-15-56 0 0,1 1-1 0 0,0-1 1 0 0,0-1-1 0 0,0 1 1 0 0,0-1-1 0 0,0-1 1 0 0,0 1-1 0 0,0-2 1 0 0,0 1-1 0 0,0-1 1 0 0,0 0-1 0 0,14-4 1 0 0,-11 2 22 0 0,0-1 0 0 0,0-1 1 0 0,-1 0-1 0 0,0 0 0 0 0,1-1 1 0 0,-2 0-1 0 0,1-1 0 0 0,10-10 1 0 0,-11 9-14 0 0,-1-2-1 0 0,0 1 1 0 0,0-1 0 0 0,-1 0 0 0 0,0 0 0 0 0,-1-1-1 0 0,-1 0 1 0 0,1 0 0 0 0,-2 0 0 0 0,1-1 0 0 0,3-18-1 0 0,-2 4 48 0 0,-2 0-1 0 0,0-1 1 0 0,-2 1 0 0 0,-1-36-1 0 0,-2 36-127 0 0,-1 0 1 0 0,-1 0-1 0 0,-2 0 0 0 0,-9-33 1 0 0,8 39 19 0 0,-2 1 1 0 0,0 0-1 0 0,-1 1 1 0 0,-1-1-1 0 0,0 2 1 0 0,-15-19-1 0 0,18 26 44 0 0,-2 0 1 0 0,1 0-1 0 0,-1 1 0 0 0,-1 0 0 0 0,0 1 0 0 0,-21-15 0 0 0,24 19-144 0 0,0 1 0 0 0,0 0 0 0 0,0 0 1 0 0,0 0-1 0 0,-1 1 0 0 0,1 0 0 0 0,-1 0 0 0 0,1 1 0 0 0,-1 0 1 0 0,0 0-1 0 0,0 1 0 0 0,-13 1 0 0 0,5 1-730 0 0,1 0-1 0 0,-28 9 1 0 0,1 4-595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9:20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16 17503 0 0,'-3'-10'1759'0'0,"2"10"-1349"0"0,0-1 0 0 0,0 0 0 0 0,0 1 0 0 0,0-1 0 0 0,0 1 0 0 0,0-1 0 0 0,0 1 1 0 0,0 0-1 0 0,0-1 0 0 0,0 1 0 0 0,0 0 0 0 0,0 0 0 0 0,0-1 0 0 0,-2 1 0 0 0,2 1-335 0 0,1-1-1 0 0,0 0 1 0 0,-1 0 0 0 0,1 0-1 0 0,0 0 1 0 0,0 1-1 0 0,-1-1 1 0 0,1 0 0 0 0,0 0-1 0 0,0 0 1 0 0,-1 1 0 0 0,1-1-1 0 0,0 0 1 0 0,0 1 0 0 0,0-1-1 0 0,-1 0 1 0 0,1 0 0 0 0,0 1-1 0 0,0-1 1 0 0,0 0 0 0 0,0 1-1 0 0,0-1 1 0 0,0 0 0 0 0,0 1-1 0 0,-1-1 1 0 0,1 1-1 0 0,0-1 1 0 0,0 1 0 0 0,1 3-45 0 0,-1 1 1 0 0,1 0-1 0 0,0-1 1 0 0,3 9-1 0 0,-2-6 786 0 0,4 25-434 0 0,-2 1 1 0 0,-1 0 0 0 0,-1 0-1 0 0,-4 44 1 0 0,0-8 541 0 0,2-47-886 0 0,1 0-1 0 0,0-1 1 0 0,2 1-1 0 0,1-1 1 0 0,11 39-1 0 0,0-34-454 0 0,-10-18-50 0 0,-4-7-53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9:21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32 887 15664 0 0,'-4'1'241'0'0,"-14"-2"1185"0"0,18 1-1356 0 0,-1 0-1 0 0,1 0 1 0 0,-1 0-1 0 0,1-1 1 0 0,0 1-1 0 0,-1 0 1 0 0,1 0-1 0 0,-1 0 0 0 0,1 0 1 0 0,0 0-1 0 0,-1-1 1 0 0,1 1-1 0 0,0 0 1 0 0,-1 0-1 0 0,1-1 0 0 0,0 1 1 0 0,-1 0-1 0 0,1 0 1 0 0,0-1-1 0 0,0 1 1 0 0,-1 0-1 0 0,1-1 0 0 0,0 1 1 0 0,0-1-1 0 0,-1 1 1 0 0,1 0-1 0 0,0-1 1 0 0,0 1-1 0 0,0 0 0 0 0,0-1 1 0 0,0 1-1 0 0,0-1 1 0 0,0 1-1 0 0,0-1 1 0 0,0 1-1 0 0,0 0 1 0 0,0-1-1 0 0,0 1 0 0 0,0-1 1 0 0,0 1-1 0 0,0 0 1 0 0,0-1-1 0 0,0 1 1 0 0,0-1-1 0 0,1 0 0 0 0,-1 1 167 0 0,2-7 898 0 0,1 0 0 0 0,0 1 1 0 0,7-13-1 0 0,30-35 1041 0 0,-17 24-1161 0 0,198-245 1330 0 0,-120 167-2121 0 0,-37 43-169 0 0,95-90 961 0 0,-73 87-2731 0 0,9 8-7380 0 0,-61 42-87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9:22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19351 0 0,'0'0'886'0'0,"14"-3"324"0"0,10-5 204 0 0,-20 5-968 0 0,1 1 0 0 0,0 1 0 0 0,1-1 0 0 0,4-1 0 0 0,-8 3-393 0 0,-1 0 1 0 0,0 0-1 0 0,0 0 0 0 0,0 0 0 0 0,0 0 0 0 0,1 0 0 0 0,-1 0 0 0 0,0 0 0 0 0,0 1 0 0 0,0-1 0 0 0,0 0 1 0 0,1 1-1 0 0,-1-1 0 0 0,0 1 0 0 0,0-1 0 0 0,0 1 0 0 0,0-1 0 0 0,0 1 0 0 0,0 0 0 0 0,0 0 1 0 0,-1-1-1 0 0,1 1 0 0 0,1 1 0 0 0,-1 0-76 0 0,1 1 0 0 0,-1-1 0 0 0,0 0 1 0 0,0 1-1 0 0,0-1 0 0 0,-1 0 0 0 0,1 1 0 0 0,-1-1 1 0 0,1 1-1 0 0,-1-1 0 0 0,0 1 0 0 0,0 0 0 0 0,0-1 1 0 0,0 1-1 0 0,0-1 0 0 0,0 1 0 0 0,-1-1 0 0 0,-1 5 1 0 0,-1 6 170 0 0,-1-1 1 0 0,-9 17 0 0 0,8-17 141 0 0,1-5-279 0 0,3-6-11 0 0,0 1 1 0 0,0-1 0 0 0,0 1 0 0 0,1-1-1 0 0,-1 0 1 0 0,0 1 0 0 0,1-1 0 0 0,-1 1 0 0 0,1 0-1 0 0,0-1 1 0 0,-1 1 0 0 0,1 2 0 0 0,0-3 468 0 0,1 0-438 0 0,-1-1 0 0 0,1 0 0 0 0,0 0 0 0 0,0 1-1 0 0,-1-1 1 0 0,1 0 0 0 0,0 0 0 0 0,0 0 0 0 0,-1 0 0 0 0,1 0 0 0 0,0 0-1 0 0,0 0 1 0 0,1-1 0 0 0,42-17-31 0 0,1-1 599 0 0,-34 14-338 0 0,0 0 1 0 0,0 1 0 0 0,0 0-1 0 0,13-2 1 0 0,-20 5-244 0 0,0 0 0 0 0,0 1 0 0 0,0 0 0 0 0,0 0 0 0 0,1 0 0 0 0,-1 0 0 0 0,0 0 0 0 0,0 1 0 0 0,4 1 0 0 0,-7-2-20 0 0,0 1 1 0 0,0-1-1 0 0,0 0 1 0 0,0 1 0 0 0,-1-1-1 0 0,1 1 1 0 0,0-1 0 0 0,0 1-1 0 0,-1 0 1 0 0,1-1 0 0 0,0 1-1 0 0,-1 0 1 0 0,1-1 0 0 0,-1 1-1 0 0,1 0 1 0 0,-1 0 0 0 0,2 1-1 0 0,-2 0 3 0 0,0-1 0 0 0,0 1-1 0 0,1-1 1 0 0,-1 1 0 0 0,0-1-1 0 0,0 1 1 0 0,0 0 0 0 0,0-1-1 0 0,-1 1 1 0 0,1-1 0 0 0,0 1-1 0 0,-1-1 1 0 0,1 1-1 0 0,-2 1 1 0 0,-4 10-1 0 0,0 1 0 0 0,-13 18 0 0 0,-5 8 0 0 0,17-28 1 0 0,0-1 0 0 0,-1 0 0 0 0,-14 15 0 0 0,12-14 11 0 0,-15 13 172 0 0,25-24-928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9:23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12896 0 0,'2'0'3751'0'0,"1"1"-2369"0"0,1-1 0 0 0,0 0 0 0 0,0 1 0 0 0,-1-1-1 0 0,6-1 1 0 0,35-8 1331 0 0,-1-1-1317 0 0,-41 10-1315 0 0,1 0 0 0 0,-1-1 0 0 0,1 1 1 0 0,-1 0-1 0 0,1 0 0 0 0,-1 1 0 0 0,1-1 0 0 0,-1 0 0 0 0,0 1 0 0 0,1 0 0 0 0,-1-1 0 0 0,0 1 1 0 0,1 0-1 0 0,-1 0 0 0 0,0 0 0 0 0,0 1 0 0 0,3 1 0 0 0,-4-2-26 0 0,1 1 0 0 0,-1 0-1 0 0,0-1 1 0 0,0 1 0 0 0,0 0-1 0 0,0 0 1 0 0,0 0 0 0 0,0-1 0 0 0,-1 1-1 0 0,1 0 1 0 0,0 0 0 0 0,-1 0 0 0 0,0 0-1 0 0,1 0 1 0 0,-1 1 0 0 0,0-1-1 0 0,0 0 1 0 0,0 0 0 0 0,-1 0 0 0 0,1 0-1 0 0,-1 3 1 0 0,-4 16-90 0 0,-1 0 0 0 0,0-1-1 0 0,-18 36 1 0 0,15-35 2 0 0,0 0 1 0 0,2 1-1 0 0,-7 28 0 0 0,13-49 33 0 0,1 0 0 0 0,0 0 0 0 0,-1 1 0 0 0,1-1 0 0 0,0 0 0 0 0,0 0 0 0 0,0 1 0 0 0,0-1 0 0 0,0 0 0 0 0,0 0 0 0 0,1 1 0 0 0,-1-1 0 0 0,0 0 0 0 0,0 0 0 0 0,1 0 0 0 0,-1 1 0 0 0,1-1 0 0 0,-1 0 0 0 0,1 0 0 0 0,0 0 0 0 0,-1 0 0 0 0,1 0 0 0 0,0 0 0 0 0,0 0 0 0 0,0 0 0 0 0,0 0 0 0 0,1 0 0 0 0,0 0 0 0 0,0 0 0 0 0,0 0 0 0 0,0 0 0 0 0,0-1 0 0 0,1 1 0 0 0,-1-1 0 0 0,0 0 0 0 0,0 0 0 0 0,0 0 0 0 0,1 0 0 0 0,-1 0 0 0 0,0 0 0 0 0,0 0 0 0 0,0-1 0 0 0,3 0 0 0 0,23-7-1473 0 0,-1-1-1 0 0,-1-2 1 0 0,33-17 0 0 0,-19 9-2160 0 0,-24 11-5800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01:38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118 104 8288 0 0,'-26'-51'2473'0'0,"5"-1"5389"0"0,19 61-436 0 0,-9 35-6241 0 0,-28 205 664 0 0,28-173-1469 0 0,6-26-184 0 0,2 0-1 0 0,6 73 1 0 0,-2-108-180 0 0,1 0 0 0 0,0 0 1 0 0,5 18-1 0 0,-5-27-26 0 0,0-1 1 0 0,0 1 0 0 0,0 0 0 0 0,1-1-1 0 0,0 0 1 0 0,0 1 0 0 0,0-1-1 0 0,0 0 1 0 0,1 0 0 0 0,8 8-1 0 0,-12-13-47 0 0,1 1 0 0 0,0-1 0 0 0,-1 1-1 0 0,1-1 1 0 0,-1 0 0 0 0,1 1 0 0 0,0-1-1 0 0,-1 0 1 0 0,1 1 0 0 0,0-1 0 0 0,-1 0-1 0 0,1 0 1 0 0,0 1 0 0 0,-1-1 0 0 0,1 0 0 0 0,0 0-1 0 0,0 0 1 0 0,-1 0 0 0 0,1 0 0 0 0,0 0-1 0 0,-1 0 1 0 0,1 0 0 0 0,0-1 0 0 0,0 1-1 0 0,-1 0 1 0 0,2-1 0 0 0,-1 0-152 0 0,1 1 0 0 0,-1-1 0 0 0,0 0 0 0 0,0 0 0 0 0,0 0 0 0 0,0 0 1 0 0,0 0-1 0 0,0-1 0 0 0,0 1 0 0 0,0 0 0 0 0,-1 0 0 0 0,2-3 0 0 0,4-10-1639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9:23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8 9672 0 0,'-6'-7'13063'0'0,"6"27"-10007"0"0,-1 12-1895 0 0,-8 40 0 0 0,5-43-875 0 0,-8 54 261 0 0,3-31-329 0 0,-3 90 0 0 0,12-135-148 0 0,0 0 1 0 0,1 0-1 0 0,2 12 1 0 0,-2-17-135 0 0,-1-1 0 0 0,0 1 0 0 0,1 0 0 0 0,-1-1 0 0 0,1 1 0 0 0,0-1 0 0 0,-1 1 0 0 0,1-1 1 0 0,0 0-1 0 0,0 1 0 0 0,0-1 0 0 0,0 0 0 0 0,0 1 0 0 0,0-1 0 0 0,0 0 0 0 0,1 0 0 0 0,-1 0 0 0 0,0 0 0 0 0,1 0 1 0 0,-1 0-1 0 0,1-1 0 0 0,1 2 0 0 0,6-3-2419 0 0,-1-5-3495 0 0,3-4-2523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9:24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23 21191 0 0,'0'0'1606'0'0,"13"0"-884"0"0,20-2 1525 0 0,47-7-1 0 0,-57 4-1916 0 0,1 2 1 0 0,-1 1-1 0 0,1 1 0 0 0,40 3 0 0 0,-63-2-332 0 0,0 0 1 0 0,0 0-1 0 0,0 0 0 0 0,0 1 0 0 0,0-1 1 0 0,0 0-1 0 0,0 1 0 0 0,0-1 0 0 0,0 0 1 0 0,0 1-1 0 0,0-1 0 0 0,0 1 0 0 0,0 0 1 0 0,0-1-1 0 0,0 1 0 0 0,0 0 0 0 0,-1 0 1 0 0,1-1-1 0 0,0 1 0 0 0,0 0 0 0 0,-1 0 1 0 0,1 0-1 0 0,-1 0 0 0 0,1 0 0 0 0,-1 0 1 0 0,1 0-1 0 0,-1 0 0 0 0,0 0 0 0 0,1 0 1 0 0,-1 0-1 0 0,0 0 0 0 0,0 0 0 0 0,0 0 1 0 0,1 0-1 0 0,-1 0 0 0 0,-1 0 0 0 0,1 1 1 0 0,0-1-1 0 0,0 0 0 0 0,0 0 0 0 0,-1 1 1 0 0,-1 5 27 0 0,0 1 1 0 0,-1-1 0 0 0,1 0 0 0 0,-8 12 0 0 0,6-11 15 0 0,-17 30 27 0 0,-1-1 0 0 0,-38 47 0 0 0,42-61-70 0 0,2-1-135 0 0,-138 206-829 0 0,134-181-2611 0 0,14-27-5655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9:24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31 21191 0 0,'20'-31'4158'0'0,"-27"48"-2070"0"0,5-10-1967 0 0,-51 147 1376 0 0,44-130-1410 0 0,1-1 0 0 0,1 1 0 0 0,1 0 0 0 0,1 0-1 0 0,1 1 1 0 0,-1 34 0 0 0,5-51-48 0 0,0 0-1 0 0,1 0 0 0 0,2 12 1 0 0,-2-17-349 0 0,0-1-1 0 0,0 1 1 0 0,0-1 0 0 0,0 1 0 0 0,0-1-1 0 0,2 4 1 0 0,-2-5-150 0 0,0 0 0 0 0,-1-1 0 0 0,1 1 0 0 0,0 0 0 0 0,-1-1 0 0 0,1 1 0 0 0,0 0 0 0 0,0-1 0 0 0,0 1 0 0 0,-1-1 0 0 0,1 1 0 0 0,0-1 0 0 0,0 1 0 0 0,0-1 0 0 0,0 0 0 0 0,0 1 0 0 0,1-1 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9:24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2760 0 0,'7'-13'21777'0'0,"12"3"-19239"0"0,-13 9-2253 0 0,1 0 0 0 0,-1 0 0 0 0,0 0-1 0 0,0 1 1 0 0,1 0 0 0 0,-1 0 0 0 0,0 0 0 0 0,0 1-1 0 0,9 2 1 0 0,-12-2-277 0 0,1 0-1 0 0,-1 1 0 0 0,0-1 1 0 0,0 1-1 0 0,1 0 0 0 0,-1-1 1 0 0,0 2-1 0 0,0-1 0 0 0,-1 0 1 0 0,1 0-1 0 0,0 1 1 0 0,-1 0-1 0 0,1-1 0 0 0,-1 1 1 0 0,0 0-1 0 0,0 0 0 0 0,0 0 1 0 0,1 4-1 0 0,0-1 16 0 0,-1 0-1 0 0,0 0 1 0 0,0 1-1 0 0,0-1 1 0 0,-1 1-1 0 0,1 12 1 0 0,-3 40 1286 0 0,-1-16-1825 0 0,0-22 268 0 0,2-17 247 0 0,-1-1-1 0 0,1 0 1 0 0,0 0-1 0 0,0 0 1 0 0,0 0-1 0 0,0 0 1 0 0,0 1-1 0 0,1-1 1 0 0,0 5-1 0 0,2-1 15 0 0,6 13 72 0 0,-8-19-79 0 0,-1 0-1 0 0,1-1 1 0 0,0 1 0 0 0,-1 0 0 0 0,1-1-1 0 0,0 1 1 0 0,0 0 0 0 0,-1-1 0 0 0,1 1-1 0 0,0-1 1 0 0,0 1 0 0 0,0-1 0 0 0,0 0-1 0 0,0 1 1 0 0,0-1 0 0 0,0 0 0 0 0,0 1-1 0 0,-1-1 1 0 0,1 0 0 0 0,2 0 0 0 0,6-1 12 0 0,0-1 1 0 0,-1 0 0 0 0,1 0-1 0 0,-1-1 1 0 0,0 0 0 0 0,1-1-1 0 0,9-5 1 0 0,-11 5-16 0 0,48-22-756 0 0,-31 16-7809 0 0,-10 4-813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9:25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69 13824 0 0,'0'0'1061'0'0,"6"-16"6080"0"0,-3 12-6561 0 0,0 0-1 0 0,1 1 1 0 0,-1-1-1 0 0,1 1 1 0 0,-1 0-1 0 0,1 0 1 0 0,0 0-1 0 0,0 1 1 0 0,5-3 0 0 0,-3 2-368 0 0,0 0 0 0 0,0 1 1 0 0,0 0-1 0 0,0 0 0 0 0,1 0 1 0 0,-1 0-1 0 0,0 1 1 0 0,1 0-1 0 0,0 1 0 0 0,9 0 1 0 0,-15 0-200 0 0,0 0 0 0 0,0 0 0 0 0,1 0 0 0 0,-1 0 0 0 0,0 1 0 0 0,0-1 1 0 0,0 0-1 0 0,0 1 0 0 0,0-1 0 0 0,0 1 0 0 0,0-1 0 0 0,0 1 0 0 0,0 0 0 0 0,-1-1 0 0 0,1 1 1 0 0,0 0-1 0 0,0-1 0 0 0,0 1 0 0 0,-1 0 0 0 0,1 0 0 0 0,0 0 0 0 0,0 1 0 0 0,0 0-2 0 0,-1 0-1 0 0,1 0 0 0 0,-1 0 1 0 0,1 0-1 0 0,-1 0 1 0 0,0 0-1 0 0,1 1 0 0 0,-1-1 1 0 0,-1 0-1 0 0,1 0 1 0 0,0 2-1 0 0,-3 7 88 0 0,1 0 0 0 0,-2-1 1 0 0,-6 17-1 0 0,7-21 36 0 0,-11 24 146 0 0,-32 49 0 0 0,22-38-280 0 0,-63 89-708 0 0,85-127 685 0 0,-5 9 42 0 0,7-11 333 0 0,20-17 231 0 0,-1 4-376 0 0,0 1 0 0 0,30-12 0 0 0,-39 19-186 0 0,1 1 0 0 0,0 0 0 0 0,0 0 1 0 0,0 1-1 0 0,1 0 0 0 0,17 1 0 0 0,-10 2-310 0 0,26 4 1 0 0,-28-2-1717 0 0,26 0 0 0 0,-31-3 80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9:25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56 21191 0 0,'-1'-2'123'0'0,"1"0"-1"0"0,-1 1 0 0 0,1-1 1 0 0,0 0-1 0 0,-1 1 0 0 0,1-1 1 0 0,0 0-1 0 0,0 1 1 0 0,1-1-1 0 0,-1 0 0 0 0,0 0 1 0 0,0 1-1 0 0,1-1 0 0 0,-1 0 1 0 0,1 1-1 0 0,0-1 0 0 0,-1 1 1 0 0,1-1-1 0 0,0 1 0 0 0,0-1 1 0 0,0 1-1 0 0,0-1 1 0 0,0 1-1 0 0,0 0 0 0 0,2-2 1 0 0,5-10 5383 0 0,-10 19-4290 0 0,-21 41-628 0 0,21-42-677 0 0,0 1 0 0 0,0 0 0 0 0,0-1 1 0 0,1 1-1 0 0,0 0 0 0 0,0 0 0 0 0,0 12 0 0 0,1-15 46 0 0,0-1 0 0 0,1 1 0 0 0,-1-1 0 0 0,1 1-1 0 0,-1-1 1 0 0,1 1 0 0 0,0-1 0 0 0,0 1 0 0 0,0-1 0 0 0,0 0 0 0 0,1 1-1 0 0,-1-1 1 0 0,0 0 0 0 0,1 0 0 0 0,0 0 0 0 0,0 0 0 0 0,-1 0 0 0 0,1 0 0 0 0,0-1-1 0 0,0 1 1 0 0,4 1 0 0 0,-4-2-151 0 0,1 0-1 0 0,-1 0 1 0 0,1-1-1 0 0,-1 1 1 0 0,1-1-1 0 0,-1 0 1 0 0,1 0-1 0 0,0 0 1 0 0,-1 0-1 0 0,1 0 1 0 0,-1 0-1 0 0,1-1 1 0 0,0 0-1 0 0,-1 1 1 0 0,1-1-1 0 0,3-2 1 0 0,7-2-1715 0 0,22-12 0 0 0,-15 6 377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9:26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0 10136 0 0,'0'1'9306'0'0,"-3"8"-4016"0"0,-14 37-2721 0 0,6-18-1347 0 0,-68 144 657 0 0,8-23-670 0 0,66-136-1225 0 0,-4 10 75 0 0,-8 28 0 0 0,15-44-408 0 0,1 1-1 0 0,-1-1 1 0 0,2 1 0 0 0,-1-1-1 0 0,1 1 1 0 0,0 0-1 0 0,2 14 1 0 0,3-10-674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9:26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10 641 22111 0 0,'-4'-8'228'0'0,"4"7"-170"0"0,-1 0 0 0 0,0 0 0 0 0,1 0 0 0 0,-1 0 0 0 0,1 0 0 0 0,-1-1 0 0 0,1 1 0 0 0,-1 0 0 0 0,1 0 0 0 0,0 0 0 0 0,0 0 0 0 0,-1-1 0 0 0,1 1 0 0 0,0 0 0 0 0,0 0 0 0 0,0-1 0 0 0,0 1 0 0 0,0 0 0 0 0,1 0 0 0 0,-1 0 0 0 0,0-1 0 0 0,1 1 0 0 0,-1 0 0 0 0,1 0 0 0 0,-1 0 0 0 0,1 0 0 0 0,-1 0 0 0 0,1 0 0 0 0,0 0 0 0 0,-1 0 0 0 0,1 0 0 0 0,0 0 0 0 0,0 0 0 0 0,0 0 0 0 0,0 0 0 0 0,0 1 0 0 0,1-2 0 0 0,41-34 2206 0 0,74-45 0 0 0,53-21 66 0 0,89-61-1316 0 0,-243 152-984 0 0,51-40-59 0 0,107-60 0 0 0,-134 86-1996 0 0,-25 14 822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9:33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58 867 11976 0 0,'0'0'546'0'0,"-1"2"-10"0"0,-4 4-281 0 0,0 0-1 0 0,0 0 0 0 0,-10 8 0 0 0,-12 14 9066 0 0,35-31-7893 0 0,3-4-954 0 0,0-1 1 0 0,0 0-1 0 0,-1 0 1 0 0,0-1-1 0 0,10-12 0 0 0,-2 2 3 0 0,221-237 2578 0 0,-175 183-2683 0 0,272-345 158 0 0,-325 403-670 0 0,-2 1 167 0 0,1 2 0 0 0,0-1 0 0 0,1 2-1 0 0,17-16 1 0 0,-26 26-300 0 0,-1 0 0 0 0,0 0 0 0 0,1 1 0 0 0,-1-1-1 0 0,1 0 1 0 0,-1 1 0 0 0,1-1 0 0 0,-1 1 0 0 0,1 0-1 0 0,-1 0 1 0 0,1-1 0 0 0,-1 1 0 0 0,1 0 0 0 0,0 0 0 0 0,-1 1-1 0 0,4-1 1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9:45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 2760 0 0,'-8'-3'8865'0'0,"8"4"-8764"0"0,1-1 0 0 0,0 1 0 0 0,0-1 0 0 0,0 0 0 0 0,0 1 0 0 0,0-1 0 0 0,1 0 0 0 0,-1 0 0 0 0,0 1 0 0 0,0-1 0 0 0,0 0 0 0 0,0 0 0 0 0,0 0 0 0 0,0 0 0 0 0,2-1 0 0 0,-1 1 187 0 0,21 1 1715 0 0,36 7-1 0 0,-21-2-1093 0 0,137 21-179 0 0,24 4-632 0 0,-144-25-98 0 0,83 8 0 0 0,-119-13 5 0 0,251 11 70 0 0,96 6 943 0 0,-230-9-516 0 0,-24-1-147 0 0,80 4 322 0 0,-9-5-148 0 0,99 1 102 0 0,-10 2-83 0 0,-119-3-217 0 0,201 10 853 0 0,-63-1-339 0 0,102 2 183 0 0,-323-16-836 0 0,53 1 162 0 0,-97-5-270 0 0,0 0 0 0 0,46-10-1 0 0,-63 10-16 0 0,0-1 0 0 0,0 1 0 0 0,0-2 0 0 0,0 1-1 0 0,15-10 1 0 0,-22 12-171 0 0,0-1 0 0 0,0 1-1 0 0,0 0 1 0 0,0-1 0 0 0,0 0-1 0 0,-1 1 1 0 0,1-1 0 0 0,-1 0 0 0 0,1 0-1 0 0,-1 0 1 0 0,0 0 0 0 0,0 0 0 0 0,0 0-1 0 0,0 0 1 0 0,0 0 0 0 0,0-1-1 0 0,0 1 1 0 0,-1 0 0 0 0,1-1 0 0 0,-1 1-1 0 0,0 0 1 0 0,1-1 0 0 0,-1 1 0 0 0,0 0-1 0 0,0-1 1 0 0,-1 1 0 0 0,1-1-1 0 0,-1 1 1 0 0,1 0 0 0 0,-2-3 0 0 0,-4-9-6094 0 0,-3-2-1881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01:39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10 291 18023 0 0,'0'0'407'0'0,"-8"-12"1145"0"0,7 5-1540 0 0,1 6 23 0 0,0 0 1 0 0,0-1-1 0 0,-1 1 0 0 0,1 0 1 0 0,0 0-1 0 0,0 0 0 0 0,0 0 1 0 0,1 0-1 0 0,-1 0 0 0 0,0 0 1 0 0,0 0-1 0 0,1 0 0 0 0,-1 0 1 0 0,0 0-1 0 0,2-1 0 0 0,3-8 715 0 0,-2 4-250 0 0,0 0-1 0 0,1 1 1 0 0,-1-1-1 0 0,1 1 1 0 0,8-8-1 0 0,84-70 3204 0 0,-32 29-2954 0 0,-53 44-515 0 0,0 1-1 0 0,0 0 1 0 0,1 0 0 0 0,0 2 0 0 0,16-9-1 0 0,-25 15-230 0 0,0 0-1 0 0,0 0 1 0 0,0 0-1 0 0,0 1 1 0 0,0-1-1 0 0,0 1 1 0 0,0-1-1 0 0,0 1 1 0 0,0 0-1 0 0,0 0 1 0 0,0 1-1 0 0,0-1 1 0 0,0 1-1 0 0,0-1 1 0 0,4 3-1 0 0,-2-1 2 0 0,-1 0 0 0 0,1 0 0 0 0,-1 1 0 0 0,0-1 0 0 0,0 1 0 0 0,0 1 0 0 0,0-1 0 0 0,6 6 0 0 0,1 6 7 0 0,1 0-1 0 0,-2 1 1 0 0,17 31 0 0 0,-26-44-11 0 0,5 8-213 0 0,49 85 772 0 0,-46-82-1527 0 0,0-1-1 0 0,1-1 0 0 0,1 0 1 0 0,22 20-1 0 0,-19-19-8437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9:45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 13360 0 0,'-1'0'1026'0'0,"-17"1"-426"0"0,1 3 5808 0 0,26 1-5453 0 0,1-3-927 0 0,0 1 0 0 0,0-1 0 0 0,0-1 0 0 0,0 0 0 0 0,1-1 0 0 0,-1 0 0 0 0,11-1 0 0 0,8 0 68 0 0,306-4 1210 0 0,-77 10-578 0 0,-101 1-232 0 0,156 9-99 0 0,-63-1-260 0 0,366-16 425 0 0,-17-18 1238 0 0,-269 15-813 0 0,-325 5-1083 0 0,12-1 202 0 0,-1 2 0 0 0,22 3-1 0 0,-34-3-294 0 0,0 0 0 0 0,1 0 0 0 0,-1 0-1 0 0,0 0 1 0 0,0 1 0 0 0,0 0 0 0 0,0 0-1 0 0,0 0 1 0 0,0 0 0 0 0,0 1 0 0 0,-1 0-1 0 0,1-1 1 0 0,4 6 0 0 0,3 4-9378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9:48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412 31 19063 0 0,'-2'-8'909'0'0,"2"6"-735"0"0,-1-1 0 0 0,0 0-1 0 0,0 1 1 0 0,0-1-1 0 0,0 1 1 0 0,-3-5 1437 0 0,-5 24-1485 0 0,-5 10-139 0 0,3-5-40 0 0,-114 213-25 0 0,124-233 76 0 0,-7 17-6 0 0,-8 25 0 0 0,-1 3 26 0 0,-61 154 558 0 0,69-178-387 0 0,6-15-53 0 0,0-1-1 0 0,0 0 0 0 0,0 0 1 0 0,-1 0-1 0 0,0 0 1 0 0,0-1-1 0 0,-8 10 0 0 0,12-15-113 0 0,-1-1 0 0 0,1 0-1 0 0,0 1 1 0 0,-1-1 0 0 0,1 0-1 0 0,-1 0 1 0 0,1 1 0 0 0,-1-1-1 0 0,1 0 1 0 0,0 0 0 0 0,-1 0-1 0 0,1 0 1 0 0,-1 0 0 0 0,1 1-1 0 0,-1-1 1 0 0,1 0 0 0 0,-1 0-1 0 0,1 0 1 0 0,-1 0 0 0 0,1-1-1 0 0,-1 1 1 0 0,1 0 0 0 0,-1 0-1 0 0,1 0 1 0 0,0 0 0 0 0,-1 0-1 0 0,1 0 1 0 0,-1-1 0 0 0,1 1-1 0 0,-1 0 1 0 0,1 0 0 0 0,0-1-1 0 0,-1 1 1 0 0,1 0 0 0 0,0-1-1 0 0,-1 1 1 0 0,1 0 0 0 0,0-1-1 0 0,-1 1 1 0 0,1-1 0 0 0,0 1-1 0 0,0 0 1 0 0,-1-1 0 0 0,1 1-1 0 0,0-1 1 0 0,-2-2 70 0 0,1 0 0 0 0,0 1 0 0 0,-1-1 0 0 0,1 0-1 0 0,0 0 1 0 0,0-3 0 0 0,-3-21 108 0 0,2 0 0 0 0,1 0 0 0 0,2 0 0 0 0,6-54 0 0 0,-6 81-183 0 0,-1 0 1 0 0,0-1-1 0 0,0 1 0 0 0,0-1 0 0 0,0 1 0 0 0,1-1 0 0 0,-1 1 1 0 0,0-1-1 0 0,0 1 0 0 0,0-1 0 0 0,0 1 0 0 0,0-1 0 0 0,0 1 1 0 0,0-1-1 0 0,-1 1 0 0 0,1-1 0 0 0,0 1 0 0 0,0-1 1 0 0,0 1-1 0 0,0 0 0 0 0,-1-1 0 0 0,1 1 0 0 0,0-1 0 0 0,0 1 1 0 0,-1-1-1 0 0,0 1-13 0 0,1 0 0 0 0,-1 0 0 0 0,1 0 0 0 0,-1 1 0 0 0,1-1 0 0 0,-1 0 0 0 0,1 0 0 0 0,-1 0 0 0 0,1 1 1 0 0,-1-1-1 0 0,1 0 0 0 0,-1 1 0 0 0,1-1 0 0 0,0 0 0 0 0,-1 1 0 0 0,1-1 0 0 0,-1 1 0 0 0,-16 23-44 0 0,12-13 53 0 0,1-1 0 0 0,1 1 0 0 0,0 0 0 0 0,0 0 0 0 0,1 1 0 0 0,1-1 0 0 0,-1 22 0 0 0,2-32 6 0 0,0-1-1 0 0,0 1 1 0 0,0 0-1 0 0,0 0 1 0 0,0-1 0 0 0,0 1-1 0 0,0 0 1 0 0,0 0-1 0 0,0-1 1 0 0,0 1-1 0 0,1 0 1 0 0,-1 0 0 0 0,0-1-1 0 0,1 1 1 0 0,-1 0-1 0 0,0-1 1 0 0,1 1-1 0 0,-1 0 1 0 0,1-1 0 0 0,-1 1-1 0 0,1-1 1 0 0,-1 1-1 0 0,1-1 1 0 0,0 1-1 0 0,-1-1 1 0 0,1 1 0 0 0,-1-1-1 0 0,1 0 1 0 0,0 1-1 0 0,-1-1 1 0 0,1 0-1 0 0,0 1 1 0 0,0-1 0 0 0,-1 0-1 0 0,1 0 1 0 0,0 0-1 0 0,0 0 1 0 0,-1 0-1 0 0,1 1 1 0 0,0-2 0 0 0,0 1-1 0 0,-1 0 1 0 0,1 0-1 0 0,0 0 1 0 0,0 0-1 0 0,-1 0 1 0 0,1-1 0 0 0,1 1-1 0 0,3-2 68 0 0,0 0 0 0 0,0 0 0 0 0,0 0 0 0 0,0 0 0 0 0,5-4-1 0 0,20-15 35 0 0,46-43-1 0 0,-6 4-1668 0 0,-47 42-46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30:20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176 862 4608 0 0,'-19'10'489'0'0,"-22"15"1"0"0,17-8 2284 0 0,-44 31 3506 0 0,66-47-5962 0 0,0 1 0 0 0,0 0-1 0 0,-1-1 1 0 0,1 0 0 0 0,0 1 0 0 0,-1-1 0 0 0,-4 1 639 0 0,7-4-738 0 0,0 0-1 0 0,1 0 1 0 0,-1-1-1 0 0,1 1 1 0 0,-1 0-1 0 0,1 0 1 0 0,0 0-1 0 0,0 0 1 0 0,0 0-1 0 0,0 0 1 0 0,0 0-1 0 0,2-2 1 0 0,21-23 478 0 0,-11 13-207 0 0,208-220 3402 0 0,-73 81-3189 0 0,15-12-350 0 0,-88 92-246 0 0,148-110 0 0 0,-102 101-313 0 0,-117 80-3 0 0,-1 0 0 0 0,0 0 0 0 0,1 1 0 0 0,-1-1 0 0 0,1 1 0 0 0,0 0 0 0 0,0 0 0 0 0,-1 1 0 0 0,9-1 0 0 0,6 4-6926 0 0,-6 2-447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30:31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706 208 7368 0 0,'0'0'568'0'0,"0"-5"-291"0"0,0-8 1451 0 0,-1 4 650 0 0,1 1-1 0 0,-1-1 1 0 0,-4-13-1 0 0,2 9-1262 0 0,-2 0-1 0 0,1 1 0 0 0,-11-20 1 0 0,12 27-947 0 0,-1 1 0 0 0,1-1 1 0 0,-1 1-1 0 0,0-1 1 0 0,0 1-1 0 0,0 0 0 0 0,-1 1 1 0 0,1-1-1 0 0,-1 1 1 0 0,0 0-1 0 0,-10-5 0 0 0,8 4-34 0 0,-1 1-1 0 0,1 0 1 0 0,-1 1-1 0 0,0 0 0 0 0,0 0 1 0 0,0 1-1 0 0,0 0 0 0 0,-8 0 1 0 0,-4 1-50 0 0,0 2 0 0 0,0 1 0 0 0,0 0 0 0 0,0 1-1 0 0,0 2 1 0 0,1 0 0 0 0,0 1 0 0 0,-29 14 0 0 0,21-6-123 0 0,0 1-1 0 0,2 1 1 0 0,-1 1 0 0 0,-42 41-1 0 0,52-43 58 0 0,1 1 0 0 0,1 1 0 0 0,0 0 0 0 0,1 0 0 0 0,1 2 0 0 0,1-1 0 0 0,1 2 0 0 0,1-1 0 0 0,1 1 0 0 0,0 0 0 0 0,-6 34-1 0 0,10-37 74 0 0,1-1-1 0 0,1 1 0 0 0,1 0 0 0 0,1 0 0 0 0,0 0 1 0 0,1 0-1 0 0,1 0 0 0 0,0 0 0 0 0,2-1 0 0 0,0 1 1 0 0,1-1-1 0 0,1 0 0 0 0,0 0 0 0 0,16 29 0 0 0,-16-37-58 0 0,0-1-1 0 0,0 0 0 0 0,0-1 0 0 0,1 1 0 0 0,0-1 1 0 0,0-1-1 0 0,1 1 0 0 0,0-1 0 0 0,0 0 0 0 0,0-1 1 0 0,1 0-1 0 0,0-1 0 0 0,0 1 0 0 0,0-2 0 0 0,0 1 1 0 0,1-1-1 0 0,-1-1 0 0 0,1 1 0 0 0,0-2 0 0 0,-1 1 1 0 0,1-2-1 0 0,0 1 0 0 0,0-1 0 0 0,0-1 0 0 0,0 1 1 0 0,0-2-1 0 0,0 0 0 0 0,-1 0 0 0 0,18-6 0 0 0,-5-1 66 0 0,-1 0-1 0 0,0-2 1 0 0,0 0 0 0 0,-1-2-1 0 0,34-27 1 0 0,-28 17 43 0 0,0-1 1 0 0,-2-1-1 0 0,27-37 1 0 0,-36 42-112 0 0,-2-1 1 0 0,0-1-1 0 0,-1 0 0 0 0,-2 0 1 0 0,0-1-1 0 0,-1-1 1 0 0,-1 1-1 0 0,-2-1 1 0 0,0-1-1 0 0,-2 1 0 0 0,0-1 1 0 0,-2 0-1 0 0,0 0 1 0 0,-3-26-1 0 0,0 40-29 0 0,-1 0 0 0 0,0 0 0 0 0,-6-19 0 0 0,7 26 0 0 0,0 1 0 0 0,-1 0 0 0 0,1-1 0 0 0,-1 1 0 0 0,1 0 0 0 0,-1 0 0 0 0,0 0 0 0 0,0 0 0 0 0,0 1 0 0 0,-1-1 0 0 0,1 1 0 0 0,-1-1 0 0 0,1 1 0 0 0,-1 0 0 0 0,0 0 0 0 0,-3-2 0 0 0,4 3-43 0 0,0 1-1 0 0,0-1 1 0 0,0 1 0 0 0,0-1-1 0 0,0 1 1 0 0,0 0 0 0 0,-1 0 0 0 0,1 0-1 0 0,0 0 1 0 0,0 0 0 0 0,0 0-1 0 0,0 1 1 0 0,0-1 0 0 0,0 1-1 0 0,0 0 1 0 0,-2 0 0 0 0,-3 2-935 0 0,1 0 1 0 0,0 0-1 0 0,-10 8 1 0 0,-4 5-8921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30:37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 3224 0 0,'-12'-5'3208'0'0,"20"3"-1592"0"0,1 2 8 0 0,0 0-1272 0 0,-4 0-256 0 0,4 0-96 0 0,-1 2 64 0 0,7 1-64 0 0,-4-1 0 0 0,-3 1 0 0 0,4 1 0 0 0,1 1 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30:38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13248 0 0,'0'0'1194'0'0,"3"-13"-92"0"0,1 0 1276 0 0,-3 11-2045 0 0,0-1 0 0 0,0 0-1 0 0,0 1 1 0 0,0-1 0 0 0,0 1-1 0 0,2-4 1 0 0,-3 6-671 0 0,1-1 1 0 0,-1 1-1 0 0,1-1 0 0 0,0 0 1 0 0,-1 1-1 0 0,1-1 0 0 0,0 1 0 0 0,-1-1 1 0 0,1 1-1 0 0,0 0 0 0 0,-1-1 0 0 0,1 1 1 0 0,0 0-1 0 0,0-1 0 0 0,1 1 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00:30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167 136 7368 0 0,'-12'12'333'0'0,"11"-12"-320"0"0,1 0 0 0 0,-1 0 0 0 0,1 1 0 0 0,0-1 0 0 0,-1 0 0 0 0,1 0 1 0 0,0 0-1 0 0,-1 0 0 0 0,1 0 0 0 0,-1 0 0 0 0,1 0 0 0 0,-1 0 0 0 0,1 0 0 0 0,0 0 0 0 0,-1 0 0 0 0,1 0 0 0 0,-1 0 0 0 0,1 0 0 0 0,0 0 0 0 0,-1 0 0 0 0,1 0 0 0 0,0 0 0 0 0,-1-1 1 0 0,1 1-1 0 0,-1 0 0 0 0,1 0 0 0 0,0-1 0 0 0,-1 1 0 0 0,1 0 0 0 0,0 0 0 0 0,-1-1 0 0 0,0 0 22 0 0,-45-27 1025 0 0,26 15 2676 0 0,-27-25-1 0 0,19 17 4221 0 0,40 34-6838 0 0,-8-10-972 0 0,0 0 0 0 0,1-1 0 0 0,-1 1-1 0 0,1-1 1 0 0,-1 0 0 0 0,1-1 0 0 0,0 1-1 0 0,7 1 1 0 0,43 5 449 0 0,-47-7-503 0 0,100 5 954 0 0,134-8 0 0 0,-65-2 232 0 0,317-16-1094 0 0,-129-13 440 0 0,-192 19-248 0 0,-11 1-98 0 0,-75 10-101 0 0,-74-1-177 0 0,-19 6-321 0 0,1-1-219 0 0,0 1 0 0 0,0 0 1 0 0,0 0-1 0 0,0 1 0 0 0,-6 4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01:55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86 12528 0 0,'-14'0'1370'0'0,"14"0"-1108"0"0,9 17-174 0 0,-4-11 80 0 0,0-1 0 0 0,1 0 0 0 0,0 0 0 0 0,0-1 0 0 0,0 1 0 0 0,0-1 0 0 0,1-1 0 0 0,0 1 0 0 0,-1-1 0 0 0,1 0 0 0 0,9 2 0 0 0,-1-1 268 0 0,0-2 1 0 0,1 1-1 0 0,-1-2 1 0 0,24 0-1 0 0,56 6 787 0 0,-19-5-651 0 0,36-1-62 0 0,22-4-151 0 0,31-2-267 0 0,326-10 483 0 0,-179 30 309 0 0,-162 0-687 0 0,227-8 0 0 0,-312-10-141 0 0,376-9 1187 0 0,-206 5-644 0 0,-1-1-281 0 0,111 13-302 0 0,-205-5 33 0 0,2 0 38 0 0,-48-2 106 0 0,-45-1 2 0 0,346-11 863 0 0,-226 16-900 0 0,-70-2-126 0 0,180-2 60 0 0,93 4-14 0 0,-221 0-12 0 0,-11 2 15 0 0,61-2 86 0 0,98-10 249 0 0,-208 8-335 0 0,307 5 79 0 0,-79-4-58 0 0,-167-2-133 0 0,182-9 90 0 0,-265 7-54 0 0,179-12 222 0 0,30 0 109 0 0,-122 6-110 0 0,100-1-55 0 0,-110 5-111 0 0,-41 1-40 0 0,213 3 30 0 0,-186 1-24 0 0,139 5 258 0 0,-176-5-293 0 0,378-11 650 0 0,-394 6-465 0 0,90-9 377 0 0,-107 3-421 0 0,-52 9-118 0 0,-4 1-2 0 0,0 0 1 0 0,1-1-1 0 0,-1 0 0 0 0,10-4 0 0 0,46-23-501 0 0,-62 29 403 0 0,0 0-1 0 0,1 0 1 0 0,-1 0 0 0 0,0-1 0 0 0,1 1 0 0 0,-1 0-1 0 0,0 0 1 0 0,1 0 0 0 0,-1 0 0 0 0,0-1 0 0 0,1 1-1 0 0,-1 0 1 0 0,0 0 0 0 0,1 0 0 0 0,-1 0 0 0 0,1 0 0 0 0,-1 0-1 0 0,0 0 1 0 0,1 0 0 0 0,-1 0 0 0 0,0 0 0 0 0,1 0-1 0 0,-1 1 1 0 0,1-1 0 0 0,-1 0 0 0 0,0 0 0 0 0,1 0-1 0 0,-1 0 1 0 0,0 1 0 0 0,1-1 0 0 0,-1 0 0 0 0,0 0-1 0 0,0 0 1 0 0,1 1 0 0 0,-1-1 0 0 0,0 0 0 0 0,0 1 0 0 0,1-1-1 0 0,-1 0 1 0 0,0 1 0 0 0,1-1 0 0 0,-1 6-1645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02:04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34 186 9184 0 0,'-12'-10'917'0'0,"8"-3"-241"0"0,-1-1 0 0 0,2 1 0 0 0,0-1 0 0 0,0 0 0 0 0,0-25 0 0 0,3 35-396 0 0,0-1 1 0 0,0 0-1 0 0,0 1 1 0 0,1-1-1 0 0,2-6 0 0 0,-2 7 158 0 0,0 0 0 0 0,0 0-1 0 0,-1 0 1 0 0,1 0-1 0 0,-1 0 1 0 0,0-7-1 0 0,1 14-82 0 0,0-1 0 0 0,0 0 1 0 0,0-1-1 0 0,0 1 0 0 0,0 0 0 0 0,1 0 0 0 0,-1 0 1 0 0,3 1-1 0 0,5 9 105 0 0,-7-10-390 0 0,0 1 0 0 0,0-1 0 0 0,1 1-1 0 0,-1-1 1 0 0,0 0 0 0 0,1 0 0 0 0,0 0 0 0 0,-1 0-1 0 0,5 2 1 0 0,29 13 463 0 0,-32-16-472 0 0,30 13 511 0 0,1-3-1 0 0,0-1 1 0 0,47 8-1 0 0,113 6 614 0 0,-182-23-1132 0 0,203 7 1045 0 0,1-17-264 0 0,-135 5-639 0 0,362-4 838 0 0,-378 10-896 0 0,96 6 278 0 0,-58 7-36 0 0,-35-2-162 0 0,-69-13-217 0 0,2 0 22 0 0,1 0 0 0 0,-1 1 0 0 0,1-1 0 0 0,-1 0-1 0 0,0-1 1 0 0,1 1 0 0 0,-1 0 0 0 0,1-1 0 0 0,-1 1 0 0 0,0-1 0 0 0,1 0 0 0 0,-1 0-1 0 0,0 0 1 0 0,0 0 0 0 0,3-1 0 0 0,-4 1-17 0 0,1 0 0 0 0,-1 0-1 0 0,1 0 1 0 0,-1-1 0 0 0,0 1 0 0 0,0 0-1 0 0,0 0 1 0 0,0-1 0 0 0,0 1 0 0 0,0-1-1 0 0,0 1 1 0 0,0-1 0 0 0,0 1 0 0 0,0-1-1 0 0,-1 1 1 0 0,1-1 0 0 0,-1 0 0 0 0,0 1-1 0 0,1-1 1 0 0,-1 0 0 0 0,0-1 0 0 0,0 2-121 0 0,-1 0-118 0 0,-6-8-376 0 0,4 6-440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01:57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18631 0 0,'0'0'1408'0'0,"0"-2"-880"0"0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01:57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82 328 2760 0 0,'-3'-2'27'0'0,"1"1"0"0"0,-1-1 0 0 0,1 1 0 0 0,-1-1 0 0 0,1 0 0 0 0,0 0 0 0 0,0 0 0 0 0,0 0 0 0 0,0 0 0 0 0,0 0 0 0 0,-2-3 0 0 0,-16-31 5819 0 0,12 21 222 0 0,0-1-3869 0 0,-8-14 3841 0 0,17 28-5905 0 0,1 1 1 0 0,-1-1-1 0 0,1 1 1 0 0,-1-1-1 0 0,1 1 1 0 0,-1 0-1 0 0,1-1 1 0 0,0 1-1 0 0,0 0 1 0 0,0 0-1 0 0,3-1 1 0 0,-4 1-24 0 0,80-35 1513 0 0,112-33 0 0 0,-112 42-1171 0 0,86-26-3350 0 0,-159 50 94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01:58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0 13360 0 0,'-2'1'241'0'0,"1"-1"1"0"0,-1 1-1 0 0,1 0 0 0 0,-1 0 1 0 0,1-1-1 0 0,0 1 1 0 0,-1 0-1 0 0,1 0 1 0 0,0 0-1 0 0,0 0 1 0 0,0 1-1 0 0,0-1 1 0 0,0 0-1 0 0,0 0 1 0 0,0 1-1 0 0,0-1 1 0 0,0 0-1 0 0,0 1 1 0 0,1-1-1 0 0,-1 1 0 0 0,1-1 1 0 0,-1 1-1 0 0,1-1 1 0 0,0 1-1 0 0,-1 0 1 0 0,1-1-1 0 0,0 3 1 0 0,-3 12 1829 0 0,-1 35 1 0 0,8 52 38 0 0,0-36-1217 0 0,-7 257 255 0 0,0-216-937 0 0,2-89-193 0 0,-21 422 961 0 0,-68 180-555 0 0,34-340-124 0 0,-32 168 480 0 0,80-402-596 0 0,-3 83 0 0 0,11-126-178 0 0,-1 2 18 0 0,1-1-1 0 0,1 1 1 0 0,-1 0-1 0 0,1 0 1 0 0,2 6-1 0 0,-3-11-8 0 0,0 1 0 0 0,1-1 0 0 0,0 0 0 0 0,-1 1 0 0 0,1-1 0 0 0,0 0 0 0 0,-1 0 0 0 0,1 0 0 0 0,0 0 0 0 0,0 0 0 0 0,0 0 0 0 0,0 0 0 0 0,0 0 0 0 0,0 0 0 0 0,0 0 0 0 0,0-1 0 0 0,1 1 0 0 0,-1 0 0 0 0,0-1 0 0 0,0 1 0 0 0,1-1 0 0 0,-1 1 0 0 0,0-1 0 0 0,1 0 0 0 0,-1 1 0 0 0,3-1 0 0 0,3 0 22 0 0,-1 0-1 0 0,1 0 1 0 0,-1 0-1 0 0,1-1 1 0 0,-1 0 0 0 0,11-3-1 0 0,37-17 56 0 0,-34 13-51 0 0,25-10-37 0 0,1 2-1 0 0,88-20 1 0 0,-113 33-45 0 0,0 1 1 0 0,0 0-1 0 0,0 2 0 0 0,0 0 0 0 0,0 1 1 0 0,0 2-1 0 0,-1 0 0 0 0,28 7 0 0 0,3 6-1998 0 0,86 38 0 0 0,-92-34 564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02:12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1 123 15664 0 0,'0'0'1417'0'0,"1"-1"-1092"0"0,62-28 1916 0 0,-6 1-1025 0 0,-45 23-1180 0 0,89-33 674 0 0,-81 31-2429 0 0,29-4-1 0 0,-34 7-4922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02:13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0 6448 0 0,'-2'12'163'0'0,"-1"0"0"0"0,-1 0 0 0 0,-6 15 0 0 0,-5 20 219 0 0,8-16 2522 0 0,2 0-1 0 0,-1 37 0 0 0,4 64-221 0 0,2-108-2625 0 0,34 569 1682 0 0,22-210-752 0 0,-38-291-704 0 0,45 265 496 0 0,-42-10-545 0 0,-30 3 244 0 0,1-18 153 0 0,38 264 547 0 0,-18-437-1035 0 0,2 285-15 0 0,-16-349-46 0 0,-4-1 0 0 0,-31 160 0 0 0,34-230 114 0 0,3-24-70 0 0,7 1 109 0 0,6-2-209 0 0,0 0 0 0 0,0-1-1 0 0,0-1 1 0 0,14-5 0 0 0,14-3 24 0 0,-38 11-60 0 0,123-22 185 0 0,-102 19-467 0 0,0 2 1 0 0,0 0 0 0 0,31 3 0 0 0,-16 3-921 0 0,-4 0-62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03:10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13448 0 0,'0'0'2197'0'0,"6"-3"-523"0"0,89-24 1949 0 0,-74 20-3477 0 0,37-6 0 0 0,-24 10-2614 0 0,-26 3-2206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03:10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0 14600 0 0,'-18'21'1197'0'0,"13"-15"-1116"0"0,-1 1-1 0 0,1-1 1 0 0,0 1-1 0 0,-4 9 1 0 0,2-1 232 0 0,0 0 1 0 0,1 1 0 0 0,-8 31 0 0 0,7-18 23 0 0,-2 13-241 0 0,-6 47-1 0 0,9-32-104 0 0,-14 226-104 0 0,14-198-87 0 0,0 6 2 0 0,0 240 1430 0 0,7-311-740 0 0,6 33-1 0 0,-1-11 238 0 0,-5-38-608 0 0,-1 1 0 0 0,1-1 0 0 0,1 0-1 0 0,-1 0 1 0 0,3 4 0 0 0,3 14 646 0 0,-6-19-672 0 0,0 0-1 0 0,0 0 0 0 0,1-1 1 0 0,-1 1-1 0 0,1-1 0 0 0,0 1 1 0 0,-1-1-1 0 0,1 1 1 0 0,0-1-1 0 0,0 0 0 0 0,0 0 1 0 0,1 0-1 0 0,-1 0 0 0 0,1 0 1 0 0,-1 0-1 0 0,6 2 0 0 0,-2 0-91 0 0,1-1 0 0 0,1 0-1 0 0,-1 0 1 0 0,0-1 0 0 0,11 3-1 0 0,138 16 1678 0 0,-143-19-1713 0 0,-1 0 0 0 0,1 1 0 0 0,0 0 0 0 0,-1 1 0 0 0,0 0 0 0 0,17 9-1 0 0,12 8-3524 0 0,-23-11-4291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04:37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389 13 3680 0 0,'-10'-2'11890'0'0,"-4"-1"-7918"0"0,7 1-3588 0 0,-1 0 0 0 0,1 0 0 0 0,-11 0 0 0 0,-14 2 1064 0 0,-63 9 0 0 0,81-7-1396 0 0,1 1 1 0 0,-1 1-1 0 0,1 0 1 0 0,0 1-1 0 0,0 1 1 0 0,0-1-1 0 0,-12 9 1 0 0,20-10-10 0 0,-1 0 0 0 0,1 0 0 0 0,0 0 0 0 0,0 1 0 0 0,0 0 0 0 0,1 0 0 0 0,0 0 0 0 0,0 0 1 0 0,0 1-1 0 0,1-1 0 0 0,-6 13 0 0 0,7-14-11 0 0,1 0-1 0 0,-1 0 1 0 0,1 0 0 0 0,0 0 0 0 0,1 0-1 0 0,-1 1 1 0 0,1-1 0 0 0,-1 0 0 0 0,1 0-1 0 0,1 0 1 0 0,-1 1 0 0 0,1-1 0 0 0,-1 0-1 0 0,1 0 1 0 0,0 0 0 0 0,1 0 0 0 0,-1 0-1 0 0,1 0 1 0 0,3 6 0 0 0,0-3-46 0 0,0 0 1 0 0,1 0 0 0 0,0 0-1 0 0,1-1 1 0 0,-1 0-1 0 0,1 0 1 0 0,1-1 0 0 0,-1 0-1 0 0,9 5 1 0 0,-2-1 80 0 0,-4-3-54 0 0,0-1-1 0 0,14 6 0 0 0,-19-9-9 0 0,1 0 1 0 0,-1 0-1 0 0,1 1 0 0 0,-1-1 1 0 0,0 1-1 0 0,0 1 0 0 0,0-1 1 0 0,0 1-1 0 0,-1 0 0 0 0,1 0 1 0 0,-1 0-1 0 0,7 10 0 0 0,-8-9 9 0 0,0 1 0 0 0,0 0 0 0 0,0 0 1 0 0,-1 0-1 0 0,0 0 0 0 0,-1 1 0 0 0,1-1 0 0 0,-1 1 0 0 0,0-1 0 0 0,-1 1 0 0 0,1-1 0 0 0,-1 1 0 0 0,-1-1 0 0 0,1 1 0 0 0,-1-1 1 0 0,0 1-1 0 0,-1-1 0 0 0,0 0 0 0 0,1 1 0 0 0,-2-1 0 0 0,1 0 0 0 0,-1 0 0 0 0,0-1 0 0 0,0 1 0 0 0,-1 0 0 0 0,0-1 0 0 0,0 0 1 0 0,0 0-1 0 0,0 0 0 0 0,-1-1 0 0 0,-9 8 0 0 0,9-9 4 0 0,0 0 0 0 0,-1 0 1 0 0,1-1-1 0 0,-1 0 0 0 0,0 0 1 0 0,0 0-1 0 0,0-1 0 0 0,0 1 0 0 0,0-1 1 0 0,-7 0-1 0 0,5-1-1 0 0,0 0 0 0 0,-1 0 1 0 0,1-1-1 0 0,0 0 0 0 0,0 0 1 0 0,0-1-1 0 0,-8-2 0 0 0,13 2-11 0 0,0 1 0 0 0,1 0 0 0 0,-1-1 0 0 0,0 0 0 0 0,1 1 0 0 0,-1-1-1 0 0,1 0 1 0 0,-1 0 0 0 0,1 0 0 0 0,0-1 0 0 0,0 1 0 0 0,0-1 0 0 0,0 1 0 0 0,1-1 0 0 0,-1 1-1 0 0,1-1 1 0 0,-1 0 0 0 0,1 0 0 0 0,0 0 0 0 0,0 0 0 0 0,0 0 0 0 0,1 0 0 0 0,-1 0 0 0 0,1 0 0 0 0,-1 0-1 0 0,1-5 1 0 0,0-7 51 0 0,1 0 0 0 0,1 0 0 0 0,0 1 0 0 0,4-18 0 0 0,-5 30-40 0 0,7-33-35 0 0,2 1-1 0 0,1 0 1 0 0,1 1 0 0 0,2 1 0 0 0,1 0 0 0 0,33-50 0 0 0,-31 60-946 0 0,2 3-66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00:35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6 109 9072 0 0,'0'0'816'0'0,"-5"8"3389"0"0,15-5-2683 0 0,-6-1-1028 0 0,0-1-1 0 0,0 1 1 0 0,0-1-1 0 0,1 0 1 0 0,-1 0 0 0 0,8 0-1 0 0,89-1 2675 0 0,135-18 0 0 0,-130 5-1939 0 0,149 1 0 0 0,-251 12-1232 0 0,0 0-1 0 0,0 0 1 0 0,0 0-1 0 0,0 0 0 0 0,0 1 1 0 0,-1-1-1 0 0,1 1 1 0 0,0 0-1 0 0,0 1 0 0 0,-1-1 1 0 0,1 0-1 0 0,0 1 0 0 0,4 3 1 0 0,-7-4 71 0 0,-15 6 551 0 0,8-2-478 0 0,0-2-83 0 0,-1-1 0 0 0,0 0 0 0 0,1 0 0 0 0,-1 0 0 0 0,0-1 0 0 0,0 0 0 0 0,-10 0 1 0 0,-52-3 69 0 0,46 1-111 0 0,-336-40 362 0 0,332 39-28 0 0,23 2 69 0 0,18 2-283 0 0,0-2-103 0 0,-1 0 0 0 0,0-1 0 0 0,19-3 0 0 0,1-1 34 0 0,48-8 182 0 0,-7 1 228 0 0,57-7-466 0 0,-117 15-25 0 0,-10 3 15 0 0,-1 0 0 0 0,1 0 0 0 0,-1 1 0 0 0,1-1 0 0 0,6 1 0 0 0,-35 8 104 0 0,-298 39-19 0 0,263-40-83 0 0,11 0-4 0 0,-78 21 0 0 0,120-26 0 0 0,0 1 0 0 0,-1-1 0 0 0,1 1 0 0 0,0 1 0 0 0,1-1 0 0 0,-1 1 0 0 0,-9 7 0 0 0,15-11 0 0 0,1 1 0 0 0,-1-1 0 0 0,1 1 0 0 0,-1-1 0 0 0,1 1 0 0 0,-1-1 0 0 0,1 1 0 0 0,-1 0 0 0 0,1-1 0 0 0,0 1 0 0 0,-1-1 0 0 0,1 1 0 0 0,0 0 0 0 0,-1-1 0 0 0,1 1 0 0 0,0 1 0 0 0,0-1 0 0 0,0-1 0 0 0,0 0 0 0 0,0 1 0 0 0,0-1 0 0 0,0 0 0 0 0,0 1 0 0 0,0-1 0 0 0,1 1 0 0 0,-1-1 0 0 0,0 0 0 0 0,0 0 0 0 0,0 1 0 0 0,1-1 0 0 0,-1 0 0 0 0,0 1 0 0 0,0-1 0 0 0,1 0 0 0 0,-1 0 0 0 0,0 1 0 0 0,1-1 0 0 0,0 0 0 0 0,15 5 0 0 0,-16-5 0 0 0,17 2-4 0 0,0-1 1 0 0,-1-1-1 0 0,1 0 0 0 0,0-1 0 0 0,19-4 0 0 0,85-24-30 0 0,-64 14 27 0 0,136-27 60 0 0,-87 27 34 0 0,-100 15-35 0 0,-6 2-41 0 0,-5 1-14 0 0,-12 2 3 0 0,1-1 0 0 0,-1 0 0 0 0,-31 3 0 0 0,14-2 0 0 0,-143 12 102 0 0,90-10-68 0 0,-101 6-34 0 0,183-12 0 0 0,-2 0 0 0 0,0-1 0 0 0,-1 1 0 0 0,-13-2 0 0 0,21 1 0 0 0,1 0-1 0 0,-1 0 1 0 0,0 0 0 0 0,0 0-1 0 0,0 0 1 0 0,0 0 0 0 0,0 0 0 0 0,0 0-1 0 0,0 0 1 0 0,0 0 0 0 0,0 0-1 0 0,0 0 1 0 0,0 0 0 0 0,0 0-1 0 0,0 0 1 0 0,0 0 0 0 0,0 0 0 0 0,0 0-1 0 0,0 0 1 0 0,0 0 0 0 0,0 0-1 0 0,1-1 1 0 0,-1 1 0 0 0,0 0-1 0 0,0 0 1 0 0,0 0 0 0 0,0 0-1 0 0,0 0 1 0 0,0 0 0 0 0,0 0 0 0 0,0 0-1 0 0,0 0 1 0 0,0 0 0 0 0,0 0-1 0 0,0 0 1 0 0,0 0 0 0 0,0 0-1 0 0,0 0 1 0 0,0 0 0 0 0,0 0-1 0 0,0 0 1 0 0,0 0 0 0 0,0-1 0 0 0,0 1-1 0 0,0 0 1 0 0,0 0 0 0 0,0 0-1 0 0,0 0 1 0 0,0 0 0 0 0,0 0-1 0 0,0 0 1 0 0,0 0 0 0 0,0 0-1 0 0,0 0 1 0 0,0 0 0 0 0,0 0 0 0 0,0 0-1 0 0,0 0 1 0 0,0 0 0 0 0,-1 0-1 0 0,7-2-33 0 0,89-10-29 0 0,-53 9 51 0 0,117-17 12 0 0,-66 6 0 0 0,114-1 0 0 0,-178 18 0 0 0,-28-3 0 0 0,1 0 0 0 0,-1 1 0 0 0,0-1 0 0 0,0 0 0 0 0,0 1 0 0 0,1-1 0 0 0,-1 0 0 0 0,0 1 0 0 0,0 0 0 0 0,0-1 0 0 0,0 1 0 0 0,0 0 0 0 0,0-1 0 0 0,0 1 0 0 0,0 0 0 0 0,0 0 0 0 0,0 0 0 0 0,-1 0 0 0 0,1 0 0 0 0,0 0 0 0 0,0 1 0 0 0,0-1 0 0 0,-1-1 0 0 0,0 0 0 0 0,0 1 0 0 0,0-1 0 0 0,0 1 0 0 0,0-1 0 0 0,0 1 0 0 0,0-1 0 0 0,0 1 0 0 0,-1-1 0 0 0,1 1 0 0 0,0-1 0 0 0,0 0 0 0 0,0 1 0 0 0,0-1 0 0 0,-1 1 0 0 0,1-1 0 0 0,0 0 0 0 0,0 1 0 0 0,-1-1 0 0 0,1 1 0 0 0,0-1 0 0 0,-1 0 0 0 0,1 0 0 0 0,0 1 0 0 0,-1-1 0 0 0,1 0 0 0 0,0 1 0 0 0,-1-1 0 0 0,1 0 0 0 0,-1 0 0 0 0,0 1 0 0 0,-17 4 0 0 0,17-4 0 0 0,-61 13 14 0 0,-1-2 1 0 0,-1-4-1 0 0,1-2 1 0 0,-95-3-1 0 0,149-3-14 0 0,0-2 0 0 0,-14-3 0 0 0,23 6 0 0 0,0-1 0 0 0,-1 0 0 0 0,1 0 0 0 0,0 0 0 0 0,0 0 0 0 0,0 0 0 0 0,-1-1 0 0 0,1 1 0 0 0,0 0 0 0 0,0 0 0 0 0,0 0 0 0 0,0 0 0 0 0,-1 0 0 0 0,1 0 0 0 0,0 0 0 0 0,0 0 0 0 0,0 0 0 0 0,0 0 0 0 0,-1 0 0 0 0,1-1 0 0 0,0 1 0 0 0,0 0 0 0 0,0 0 0 0 0,0 0 0 0 0,0 0 0 0 0,0-1 0 0 0,-1 1 0 0 0,1 0 0 0 0,0 0 0 0 0,0 0 0 0 0,0 0 0 0 0,0-1 0 0 0,0 1 0 0 0,0 0 0 0 0,0 0 0 0 0,0 0 0 0 0,0-1 0 0 0,0 1 0 0 0,0 0 0 0 0,0 0 0 0 0,0 0 0 0 0,0 0 0 0 0,0-1 0 0 0,0 1 0 0 0,0 0 0 0 0,0 0 0 0 0,0 0 0 0 0,0-1 0 0 0,0 1 0 0 0,0 0 0 0 0,0 0 0 0 0,1 0 0 0 0,-1 0 0 0 0,0-1 0 0 0,0 1 0 0 0,0 0 0 0 0,0 0 0 0 0,7-5-15 0 0,9-4 1 0 0,0 0 0 0 0,1 1 0 0 0,0 1 0 0 0,29-8 0 0 0,-25 8 11 0 0,7-2 3 0 0,103-32 0 0 0,-101 33 0 0 0,1 1 0 0 0,43-3 0 0 0,-63 9-385 0 0,0 1 1 0 0,0 0-1 0 0,0 1 0 0 0,0 0 0 0 0,0 1 1 0 0,0 0-1 0 0,0 1 0 0 0,19 6 0 0 0,-19-3-1072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04:40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13824 0 0,'0'0'4353'0'0,"1"2"-3399"0"0,2 1-743 0 0,-1 0 0 0 0,1 0 0 0 0,0 0 0 0 0,0 0 0 0 0,0-1 0 0 0,0 1 0 0 0,0-1 0 0 0,0 0 0 0 0,4 2 0 0 0,-4-3-192 0 0,-1 0-1 0 0,1-1 1 0 0,-1 1-1 0 0,1 0 1 0 0,-1-1 0 0 0,1 0-1 0 0,0 0 1 0 0,-1 0-1 0 0,1 0 1 0 0,-1 0-1 0 0,1 0 1 0 0,0 0-1 0 0,-1-1 1 0 0,1 1-1 0 0,4-3 1 0 0,41-16 598 0 0,-1-3-1 0 0,62-37 1 0 0,-102 55-606 0 0,15-7 77 0 0,-15 8-5 0 0,-1 1 1 0 0,0-2-1 0 0,0 1 0 0 0,6-6 0 0 0,-3 5 508 0 0,-5 6 461 0 0,-4-1-1001 0 0,0 0 1 0 0,1 0-1 0 0,-1 0 1 0 0,0 0 0 0 0,0 0-1 0 0,0 0 1 0 0,0-1-1 0 0,0 1 1 0 0,0 0-1 0 0,0 0 1 0 0,0 0-1 0 0,0 0 1 0 0,-1 0 0 0 0,1 0-1 0 0,-84 203 1181 0 0,30-105-936 0 0,1-10-711 0 0,52-87 9 0 0,0 1 0 0 0,0 0 0 0 0,1-1 0 0 0,-1 1 0 0 0,1 0 0 0 0,-1 3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04:41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16128 0 0,'-2'2'5873'0'0,"4"20"-4483"0"0,2 25-603 0 0,-1 1 1 0 0,-6 64-1 0 0,1 29-693 0 0,3-112-33 0 0,0-6-163 0 0,6 43 1 0 0,-3-32-1310 0 0,-2-25-76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04:41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71 6912 0 0,'6'-7'714'0'0,"1"0"1031"0"0,0 1 0 0 0,0 1 0 0 0,0-1-1 0 0,1 1 1 0 0,0 0 0 0 0,0 1 0 0 0,1 0 0 0 0,12-5-1 0 0,-13 6-1328 0 0,0 1 0 0 0,0 0-1 0 0,0 0 1 0 0,0 1 0 0 0,13-1-1 0 0,-16 2-354 0 0,-1 0 0 0 0,1 0-1 0 0,-1 1 1 0 0,0 0 0 0 0,1 0-1 0 0,-1 0 1 0 0,0 0 0 0 0,0 0-1 0 0,0 1 1 0 0,1 0 0 0 0,-1 0-1 0 0,-1 0 1 0 0,1 0 0 0 0,0 1 0 0 0,-1-1-1 0 0,1 1 1 0 0,-1 0 0 0 0,0 0-1 0 0,0 1 1 0 0,0-1 0 0 0,0 0-1 0 0,0 1 1 0 0,-1 0 0 0 0,0-1-1 0 0,0 1 1 0 0,0 0 0 0 0,0 0-1 0 0,2 7 1 0 0,-2 3-69 0 0,0 0 0 0 0,0 0 0 0 0,-1 0 0 0 0,-1 0 0 0 0,0 0 0 0 0,-1 1 1 0 0,-4 19-1 0 0,-5 10 603 0 0,-16 43 0 0 0,21-72-205 0 0,5-14-352 0 0,0-1 0 0 0,-1 1 0 0 0,1-1 0 0 0,0 1 0 0 0,0 0 0 0 0,0-1-1 0 0,0 1 1 0 0,-1 0 0 0 0,1-1 0 0 0,0 1 0 0 0,0 0 0 0 0,0-1-1 0 0,0 1 1 0 0,1-1 0 0 0,-1 1 0 0 0,0 0 0 0 0,0-1 0 0 0,0 1 0 0 0,0 0-1 0 0,1-1 1 0 0,-1 1 0 0 0,0-1 0 0 0,0 1 0 0 0,1 0 0 0 0,-1-1-1 0 0,1 1 1 0 0,0 0 0 0 0,0-1-10 0 0,0 1 0 0 0,0-1 1 0 0,-1 0-1 0 0,1 0 0 0 0,0 1 0 0 0,0-1 0 0 0,0 0 0 0 0,0 0 0 0 0,0 0 1 0 0,0 0-1 0 0,0 0 0 0 0,0-1 0 0 0,0 1 0 0 0,0 0 0 0 0,0 0 0 0 0,0-1 1 0 0,0 1-1 0 0,0 0 0 0 0,1-1 0 0 0,131-66 203 0 0,-28 12-4336 0 0,-84 45-5641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04:43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42 6448 0 0,'-1'-4'715'0'0,"-3"-5"-358"0"0,1 7 518 0 0,0 0 0 0 0,0 1 0 0 0,0-1 0 0 0,0 0 1 0 0,0 1-1 0 0,0-1 0 0 0,0 1 0 0 0,-1 0 0 0 0,1 0 0 0 0,0 1 1 0 0,-1-1-1 0 0,-5 0 0 0 0,4 1-598 0 0,0 0 0 0 0,1 1 0 0 0,-1 0-1 0 0,1 0 1 0 0,-1 0 0 0 0,1 0 0 0 0,-1 0 0 0 0,-6 4 0 0 0,2 0-265 0 0,0 0 1 0 0,1 1 0 0 0,-1 0-1 0 0,1 0 1 0 0,1 0-1 0 0,-1 1 1 0 0,1 1-1 0 0,-7 9 1 0 0,11-13 105 0 0,0 0-1 0 0,1 1 1 0 0,0 0 0 0 0,0-1-1 0 0,0 1 1 0 0,1 0-1 0 0,-1 0 1 0 0,1 0 0 0 0,0 0-1 0 0,1 0 1 0 0,-1 0 0 0 0,1 0-1 0 0,0 1 1 0 0,0-1-1 0 0,2 9 1 0 0,-2-12-104 0 0,0 0-1 0 0,1 0 0 0 0,-1 0 1 0 0,1 0-1 0 0,-1 0 1 0 0,1 0-1 0 0,0 0 1 0 0,0 0-1 0 0,0-1 0 0 0,0 1 1 0 0,0 0-1 0 0,0-1 1 0 0,0 1-1 0 0,0-1 1 0 0,1 1-1 0 0,-1-1 1 0 0,0 1-1 0 0,1-1 0 0 0,0 0 1 0 0,-1 0-1 0 0,1 0 1 0 0,0 0-1 0 0,-1 0 1 0 0,1 0-1 0 0,0 0 1 0 0,0-1-1 0 0,0 1 0 0 0,0 0 1 0 0,0-1-1 0 0,-1 0 1 0 0,1 1-1 0 0,0-1 1 0 0,0 0-1 0 0,0 0 0 0 0,0 0 1 0 0,0 0-1 0 0,0-1 1 0 0,0 1-1 0 0,0 0 1 0 0,0-1-1 0 0,0 0 1 0 0,3-1-1 0 0,4-1 195 0 0,0-1-1 0 0,-1 0 1 0 0,0-1-1 0 0,0 0 1 0 0,0 0 0 0 0,-1 0-1 0 0,12-11 1 0 0,44-53-51 0 0,-30 32 476 0 0,-29 32-518 0 0,2-2 152 0 0,0 1 1 0 0,0-1 0 0 0,1 1 0 0 0,0 0 0 0 0,0 1 0 0 0,1-1 0 0 0,13-6 0 0 0,-21 12-240 0 0,1 0 0 0 0,-1 0 0 0 0,1 0 0 0 0,-1 0 0 0 0,0 0 0 0 0,1 0 0 0 0,-1 0 0 0 0,1 0 0 0 0,-1 0 0 0 0,1 0 0 0 0,-1 0 0 0 0,0 0-1 0 0,1 1 1 0 0,-1-1 0 0 0,0 0 0 0 0,1 0 0 0 0,-1 1 0 0 0,1-1 0 0 0,-1 0 0 0 0,0 0 0 0 0,1 1 0 0 0,-1-1 0 0 0,0 0 0 0 0,0 1 0 0 0,1-1 0 0 0,-1 0 0 0 0,0 1 0 0 0,0-1 0 0 0,1 1 0 0 0,-1-1 0 0 0,0 0 0 0 0,0 1-1 0 0,0-1 1 0 0,0 1 0 0 0,0-1 0 0 0,0 0 0 0 0,0 1 0 0 0,0-1 0 0 0,0 1 0 0 0,0-1 0 0 0,0 1 0 0 0,0-1 0 0 0,0 1 0 0 0,1 19 373 0 0,-6 11-170 0 0,-1 0 1 0 0,-10 31-1 0 0,-1 6-148 0 0,-4 45 322 0 0,17-56-1067 0 0,6 0-3417 0 0,1-45-5657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04:44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32 764 10592 0 0,'-31'8'12742'0'0,"36"-10"-12324"0"0,0 1 0 0 0,0-1 1 0 0,0 0-1 0 0,0 0 0 0 0,0 0 0 0 0,0-1 0 0 0,0 1 1 0 0,7-7-1 0 0,-10 8-258 0 0,60-45 1578 0 0,64-58 0 0 0,49-77-385 0 0,-15 13-998 0 0,-104 119-373 0 0,1 2 1 0 0,123-73 0 0 0,-169 114-626 0 0,0 1 0 0 0,1 0 0 0 0,17-4 0 0 0,-7 3-696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04:49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30 771 11056 0 0,'-9'-1'520'0'0,"-7"-2"398"0"0,16 3-817 0 0,0 0 0 0 0,-1-1 1 0 0,1 1-1 0 0,0 0 0 0 0,-1-1 1 0 0,1 1-1 0 0,0 0 0 0 0,-1-1 1 0 0,1 1-1 0 0,0 0 0 0 0,0-1 0 0 0,0 1 1 0 0,-1 0-1 0 0,1-1 0 0 0,0 1 1 0 0,0-1-1 0 0,0 1 0 0 0,0-1 1 0 0,0 1-1 0 0,0 0 0 0 0,0-1 1 0 0,0 1-1 0 0,0-1 0 0 0,0 1 0 0 0,0-1 1 0 0,0 1-1 0 0,0-1 0 0 0,0 1 1 0 0,0 0-1 0 0,0-1 0 0 0,0 1 1 0 0,0-1-1 0 0,1 1 0 0 0,1-6 819 0 0,0 1 0 0 0,1-1 1 0 0,0 1-1 0 0,0 0 0 0 0,8-9 0 0 0,2-4 23 0 0,12-18 543 0 0,1 2 0 0 0,48-49 1 0 0,73-53 121 0 0,-64 61-1011 0 0,-25 22-312 0 0,80-55 0 0 0,-79 65-339 0 0,-29 21-245 0 0,0 0 1 0 0,1 2-1 0 0,53-25 0 0 0,-66 38-1340 0 0,0 1-5143 0 0,-4 2-1816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04:49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57 488 17503 0 0,'-33'13'1664'0'0,"9"-3"-1268"0"0,38-10 5422 0 0,12-5-5225 0 0,-2-6 72 0 0,-1 0 1 0 0,40-27-1 0 0,-37 22-421 0 0,168-125 849 0 0,-49 33-805 0 0,58-16-548 0 0,-110 82-8366 0 0,-53 27-283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05:07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1 187 5064 0 0,'5'-13'14134'0'0,"-3"12"-13541"0"0,18-8 2346 0 0,23 0-2326 0 0,223-10 3768 0 0,-79 13-3374 0 0,683-10 1282 0 0,-664 19-2222 0 0,260 0 37 0 0,-220-4 240 0 0,-168-1-157 0 0,211-14 181 0 0,-13-18 53 0 0,-245 30-397 0 0,0-2 0 0 0,0-1 0 0 0,-1-1 0 0 0,33-14 0 0 0,-56 19-24 0 0,14-7 0 0 0,-18 7-55 0 0,-3 3-54 0 0,0 0-1 0 0,0-1 0 0 0,0 1 0 0 0,1 0 0 0 0,-1 0 1 0 0,0-1-1 0 0,0 1 0 0 0,0 0 0 0 0,1 0 1 0 0,-1 0-1 0 0,0 0 0 0 0,0-1 0 0 0,1 1 1 0 0,-1 0-1 0 0,0 0 0 0 0,0 0 0 0 0,1 0 0 0 0,-1 0 1 0 0,0 0-1 0 0,1 0 0 0 0,-1 0 0 0 0,0 0 1 0 0,0 0-1 0 0,1 0 0 0 0,-1 0 0 0 0,0 0 0 0 0,1 0 1 0 0,-1 0-1 0 0,0 0 0 0 0,1 0 0 0 0,-1 0 1 0 0,0 0-1 0 0,0 0 0 0 0,1 0 0 0 0,-1 0 0 0 0,0 1 1 0 0,0-1-1 0 0,1 0 0 0 0,-1 0 0 0 0,0 0 1 0 0,1 1-1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05:17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36 18743 0 0,'0'-4'340'0'0,"0"-1"0"0"0,0 1 0 0 0,1-1-1 0 0,0 1 1 0 0,1-5 0 0 0,0 5 517 0 0,6 19 1970 0 0,-6-11-2681 0 0,-1 1 1 0 0,0-1-1 0 0,0 1 1 0 0,0-1-1 0 0,-1 1 1 0 0,1-1-1 0 0,-1 1 1 0 0,-1 7-1 0 0,1 9 160 0 0,1 27 163 0 0,-3 0-1 0 0,-13 76 1 0 0,6-62 10 0 0,-12 84 278 0 0,-6 43 167 0 0,25-171-841 0 0,-1 10 92 0 0,1 1-1 0 0,1 38 1 0 0,8-41-3092 0 0,1-16-254 0 0,-8-10 3041 0 0,0 0 0 0 0,1 1 1 0 0,-1-1-1 0 0,0 0 0 0 0,1 0 1 0 0,-1 0-1 0 0,0 0 0 0 0,1 0 1 0 0,-1 0-1 0 0,1 0 0 0 0,-1 0 1 0 0,0 0-1 0 0,1 0 0 0 0,-1 0 1 0 0,0 0-1 0 0,1 0 0 0 0,-1 0 1 0 0,0 0-1 0 0,1 0 0 0 0,-1 0 1 0 0,0 0-1 0 0,1 0 0 0 0,-1 0 1 0 0,0 0-1 0 0,1-1 0 0 0,-1 1 1 0 0,0 0-1 0 0,1 0 0 0 0,-1-1 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05:17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25 315 17191 0 0,'-5'2'580'0'0,"4"-2"-498"0"0,-1 0-1 0 0,1 1 1 0 0,0-1 0 0 0,0 1 0 0 0,-1-1 0 0 0,1 1 0 0 0,0-1 0 0 0,0 1-1 0 0,0 0 1 0 0,0 0 0 0 0,0 0 0 0 0,0-1 0 0 0,0 1 0 0 0,0 0-1 0 0,-2 3 3475 0 0,9-9-2335 0 0,65-62 1438 0 0,134-113-470 0 0,-183 164-2013 0 0,1 1 0 0 0,42-22 0 0 0,-62 36-168 0 0,0-1 0 0 0,0 1 1 0 0,1 0-1 0 0,-1 0 0 0 0,1 0 0 0 0,-1 0 0 0 0,1 1 0 0 0,-1-1 0 0 0,1 1 0 0 0,-1 0 1 0 0,5 0-1 0 0,-6 1-6 0 0,0-1 0 0 0,-1 1 1 0 0,1-1-1 0 0,0 1 0 0 0,0 0 1 0 0,0 0-1 0 0,0 0 0 0 0,-1 0 1 0 0,1 0-1 0 0,-1 1 1 0 0,1-1-1 0 0,-1 0 0 0 0,1 1 1 0 0,-1-1-1 0 0,0 1 0 0 0,1-1 1 0 0,-1 1-1 0 0,0 0 0 0 0,0-1 1 0 0,0 1-1 0 0,1 3 0 0 0,6 16-84 0 0,-1 0 0 0 0,-1 0 0 0 0,-1 1 0 0 0,-1 0 0 0 0,2 26 0 0 0,6 33-904 0 0,-1-40-405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00:39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66 9904 0 0,'0'0'897'0'0,"-12"8"-722"0"0,-4 0 747 0 0,12-6-280 0 0,-1 1 0 0 0,0-1 0 0 0,0 0 0 0 0,0 0 0 0 0,0-1 0 0 0,-1 1 0 0 0,1-1 0 0 0,-9 1-1 0 0,12-2-350 0 0,0 0 0 0 0,1 1-1 0 0,-1-1 1 0 0,0 1-1 0 0,1-1 1 0 0,-1 1-1 0 0,1 0 1 0 0,-1 0 0 0 0,0 0-1 0 0,1 0 1 0 0,0 0-1 0 0,-1 0 1 0 0,-2 2 2405 0 0,11 3-1702 0 0,-2-2-803 0 0,-1-1-1 0 0,1 1 0 0 0,0-1 1 0 0,1 0-1 0 0,-1 0 1 0 0,0-1-1 0 0,1 1 1 0 0,0-1-1 0 0,-1-1 0 0 0,7 2 1 0 0,31 3 463 0 0,-1-2 1 0 0,78-3-1 0 0,-18-1-184 0 0,87 2 175 0 0,-63-1-198 0 0,365-14 589 0 0,-148 1-897 0 0,65 21 282 0 0,-249 7-174 0 0,22 0-133 0 0,-144-14-251 0 0,0-2 0 0 0,67-10 1 0 0,-73 5 197 0 0,1-2 1 0 0,-2-1-1 0 0,1-1 1 0 0,-1-2-1 0 0,0-1 1 0 0,49-28-1 0 0,-55 25-56 0 0,-2 1 2 0 0,40-18 1 0 0,-54 29-8 0 0,0 0 1 0 0,-1 0 0 0 0,1 1 0 0 0,1 0-1 0 0,-1 1 1 0 0,0 0 0 0 0,0 0 0 0 0,1 1-1 0 0,12 0 1 0 0,-19 1-7 0 0,1-1 1 0 0,-1 1-1 0 0,0-1 1 0 0,0 1-1 0 0,0 0 0 0 0,0 0 1 0 0,0 0-1 0 0,3 2 1 0 0,-5-3-3 0 0,1 1 0 0 0,0-1 0 0 0,0 1 0 0 0,0 0 1 0 0,0-1-1 0 0,-1 1 0 0 0,1 0 0 0 0,0-1 0 0 0,-1 1 0 0 0,1 0 1 0 0,-1 0-1 0 0,1 0 0 0 0,-1 0 0 0 0,1 0 0 0 0,-1 0 0 0 0,1 0 1 0 0,-1 0-1 0 0,0 0 0 0 0,1 0 0 0 0,-1 1 0 0 0,1 12-280 0 0,0-12 242 0 0,-1 0-1 0 0,0 0 1 0 0,0 0-1 0 0,0 0 1 0 0,0 0-1 0 0,0 0 1 0 0,0 1-1 0 0,0-1 1 0 0,-2 3-1 0 0,2-1-32 0 0,0-3-321 0 0,-1-1-629 0 0,0 0 855 0 0,1 1 1 0 0,0-1-1 0 0,-1 0 0 0 0,1 0 0 0 0,0 1 1 0 0,-1-1-1 0 0,1 0 0 0 0,0 0 1 0 0,-1 1-1 0 0,1-1 0 0 0,0 1 0 0 0,0-1 1 0 0,-1 0-1 0 0,1 1 0 0 0,0-1 0 0 0,0 0 1 0 0,0 1-1 0 0,-1-1 0 0 0,1 1 0 0 0,0-1 1 0 0,0 1-1 0 0,0-1 0 0 0,0 0 0 0 0,0 1 1 0 0,0-1-1 0 0,0 1 0 0 0,0-1 0 0 0,0 1 1 0 0,0-1-1 0 0,0 0 0 0 0,0 1 1 0 0,0-1-1 0 0,1 1 0 0 0,-1-1 0 0 0,0 1 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04:38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0 144 17503 0 0,'0'0'858'0'0,"18"4"204"0"0,-14-5-823 0 0,1-1-1 0 0,0 0 0 0 0,-1 0 1 0 0,0 0-1 0 0,1-1 1 0 0,-1 1-1 0 0,6-6 0 0 0,8-4 1050 0 0,32-20-466 0 0,-45 27-1106 0 0,1 1 1 0 0,-1 0-1 0 0,0-1 0 0 0,0 0 0 0 0,-1 0 1 0 0,7-10-1 0 0,-10 13-87 0 0,0 0 1 0 0,0 0-1 0 0,0-1 1 0 0,-1 1-1 0 0,1 0 1 0 0,-1-1-1 0 0,0 1 1 0 0,0 0-1 0 0,1-5 1 0 0,-3-4-1547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04:38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 10136 0 0,'-4'3'541'0'0,"0"1"0"0"0,0-1 0 0 0,0 1 0 0 0,0 0 1 0 0,1 0-1 0 0,0 0 0 0 0,0 1 0 0 0,0-1 0 0 0,0 1 0 0 0,-3 8 1 0 0,3-6 151 0 0,1 0 0 0 0,-1 0 0 0 0,1 1 0 0 0,1-1 1 0 0,-1 0-1 0 0,1 1 0 0 0,0 7 0 0 0,2-11-595 0 0,0 1 0 0 0,0-1 0 0 0,0 1-1 0 0,0-1 1 0 0,1 1 0 0 0,0-1 0 0 0,0 0 0 0 0,0 0 0 0 0,0 0 0 0 0,1 0-1 0 0,3 4 1 0 0,4 7 177 0 0,-8-11-191 0 0,1 1 0 0 0,0-1 0 0 0,0 0 0 0 0,1 0-1 0 0,-1 0 1 0 0,1 0 0 0 0,0-1 0 0 0,0 1 0 0 0,0-1 0 0 0,1 0-1 0 0,-1-1 1 0 0,1 1 0 0 0,-1-1 0 0 0,1 1 0 0 0,0-1 0 0 0,0-1-1 0 0,0 1 1 0 0,0-1 0 0 0,0 0 0 0 0,0 0 0 0 0,0 0 0 0 0,1-1-1 0 0,8 0 1 0 0,1-1 240 0 0,-5 0 181 0 0,0 0-1 0 0,17-5 1 0 0,-26 6-479 0 0,0-1 1 0 0,0 1 0 0 0,0 0 0 0 0,0-1 0 0 0,-1 1 0 0 0,1 0-1 0 0,0 0 1 0 0,0 0 0 0 0,0 0 0 0 0,0 0 0 0 0,0 0 0 0 0,-1 0-1 0 0,1 0 1 0 0,0 0 0 0 0,0 0 0 0 0,0 1 0 0 0,0-1 0 0 0,0 0-1 0 0,0 1 1 0 0,0-1-7 0 0,-1 1-1 0 0,1-1 1 0 0,-1 1-1 0 0,0-1 1 0 0,0 1-1 0 0,1-1 1 0 0,-1 1-1 0 0,0-1 1 0 0,0 1-1 0 0,1-1 1 0 0,-1 1-1 0 0,0 0 1 0 0,0-1-1 0 0,0 1 1 0 0,0-1-1 0 0,0 1 1 0 0,0-1-1 0 0,0 1 1 0 0,0 0-1 0 0,0-1 1 0 0,-1 2-1 0 0,0 4 68 0 0,-1 0-1 0 0,0 0 0 0 0,-1 0 1 0 0,-3 6-1 0 0,4-7-81 0 0,-11 16-134 0 0,0-1 0 0 0,-1 0 0 0 0,-1-1 0 0 0,-34 34 0 0 0,36-40-554 0 0,11-11 339 0 0,2-1 116 0 0,-1 0 0 0 0,0 0 1 0 0,1-1-1 0 0,-1 1 0 0 0,0 0 1 0 0,1-1-1 0 0,-1 1 1 0 0,0-1-1 0 0,0 1 0 0 0,0-1 1 0 0,0 1-1 0 0,0-1 0 0 0,1 0 1 0 0,-1 1-1 0 0,-1-1 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04:39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2760 0 0,'16'-2'51'0'0,"8"-6"6859"0"0,1 0-522 0 0,-8 3-3507 0 0,25-10-1 0 0,-33 10-2405 0 0,1 1 0 0 0,-1 1-1 0 0,1 0 1 0 0,0 0-1 0 0,0 1 1 0 0,0 0 0 0 0,0 1-1 0 0,16 0 1 0 0,-25 1-451 0 0,1 0 1 0 0,-1 0-1 0 0,0 0 0 0 0,1 0 1 0 0,-1 1-1 0 0,0-1 0 0 0,0 1 1 0 0,1-1-1 0 0,-1 1 0 0 0,0 0 1 0 0,0-1-1 0 0,1 1 0 0 0,-1 0 1 0 0,0 0-1 0 0,0 0 0 0 0,0 0 1 0 0,0 0-1 0 0,0 0 1 0 0,1 2-1 0 0,-1-1-10 0 0,0 0 1 0 0,0 0-1 0 0,0 1 1 0 0,0-1 0 0 0,0 1-1 0 0,-1-1 1 0 0,1 1-1 0 0,-1-1 1 0 0,1 1-1 0 0,-1 2 1 0 0,0 4 14 0 0,-1-1 0 0 0,0 1 1 0 0,0-1-1 0 0,0 0 0 0 0,-5 13 1 0 0,-45 141 503 0 0,48-151-610 0 0,1-7 71 0 0,0 0-1 0 0,1 1 1 0 0,0-1 0 0 0,0 0 0 0 0,0 1 0 0 0,0-1-1 0 0,1 1 1 0 0,0 0 0 0 0,0-1 0 0 0,0 1 0 0 0,0-1 0 0 0,1 1-1 0 0,0-1 1 0 0,-1 1 0 0 0,4 7 0 0 0,-3-12 9 0 0,-1 1 0 0 0,1-1 0 0 0,-1 1 0 0 0,1-1 0 0 0,-1 0 1 0 0,1 1-1 0 0,-1-1 0 0 0,1 0 0 0 0,-1 0 0 0 0,1 0 0 0 0,-1 1 0 0 0,1-1 0 0 0,-1 0 0 0 0,1 0 1 0 0,0 0-1 0 0,-1 0 0 0 0,1 0 0 0 0,-1 0 0 0 0,2 0 0 0 0,14-1 28 0 0,-14 1-11 0 0,6-2-11 0 0,0 0 0 0 0,0 0 0 0 0,-1 0 0 0 0,1-1 1 0 0,-1-1-1 0 0,1 1 0 0 0,-1-1 0 0 0,8-5 0 0 0,29-15-1037 0 0,-25 17-86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05:22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620 323 6448 0 0,'17'-2'814'0'0,"-14"1"-377"0"0,0 1 0 0 0,0-1 0 0 0,0 0 0 0 0,0 0 0 0 0,0 0 0 0 0,-1 0 0 0 0,1-1 0 0 0,0 1 0 0 0,-1-1 0 0 0,0 0 0 0 0,1 0 0 0 0,-1 0 0 0 0,0 0 0 0 0,0 0 0 0 0,1 0 0 0 0,-2 0 0 0 0,1-1 0 0 0,0 1 0 0 0,0-1 0 0 0,-1 1 0 0 0,0-1 0 0 0,1 0 0 0 0,-1 1 0 0 0,0-1 0 0 0,0 0 0 0 0,1-6 0 0 0,-2 5 42 0 0,2-3-18 0 0,-1 0 1 0 0,0 1-1 0 0,-1-1 1 0 0,0 0-1 0 0,0 0 1 0 0,0 0-1 0 0,-1 1 1 0 0,0-1-1 0 0,0 0 1 0 0,-4-9 0 0 0,1 6-238 0 0,-1 0 1 0 0,0 1 0 0 0,-1-1-1 0 0,0 1 1 0 0,0 0-1 0 0,-1 1 1 0 0,0 0 0 0 0,-1 0-1 0 0,0 0 1 0 0,0 1 0 0 0,0 0-1 0 0,-1 0 1 0 0,-17-9 0 0 0,12 9-115 0 0,0 0 0 0 0,-1 0 1 0 0,0 1-1 0 0,0 1 1 0 0,-1 1-1 0 0,1 0 0 0 0,-1 1 1 0 0,-30-2-1 0 0,36 5-95 0 0,-1 0-1 0 0,0 1 1 0 0,0 0-1 0 0,1 1 1 0 0,-1 0 0 0 0,1 1-1 0 0,-1 0 1 0 0,1 0-1 0 0,-13 7 1 0 0,9-3 26 0 0,1 1 0 0 0,0 0-1 0 0,1 1 1 0 0,-1 0 0 0 0,-19 21 0 0 0,10-5 15 0 0,1 0-1 0 0,1 2 1 0 0,2 0-1 0 0,0 1 1 0 0,-19 44-1 0 0,26-47-41 0 0,1-1 0 0 0,1 2-1 0 0,1-1 1 0 0,2 1 0 0 0,0 0 0 0 0,2 0 0 0 0,0 1-1 0 0,2 0 1 0 0,1-1 0 0 0,4 33 0 0 0,-2-40-1 0 0,2 1 1 0 0,1-1-1 0 0,0 0 1 0 0,2 0-1 0 0,0-1 0 0 0,1 1 1 0 0,0-1-1 0 0,2-1 1 0 0,0 1-1 0 0,1-1 1 0 0,1-1-1 0 0,0 0 1 0 0,1-1-1 0 0,22 23 0 0 0,-13-20 55 0 0,0 0-1 0 0,1-1 0 0 0,0 0 0 0 0,2-2 0 0 0,45 22 0 0 0,-49-29-28 0 0,0 0-1 0 0,0-2 1 0 0,1 0 0 0 0,0-1-1 0 0,0-1 1 0 0,0-1 0 0 0,0-1-1 0 0,26-1 1 0 0,-25-2 52 0 0,-1-1-1 0 0,0 0 1 0 0,0-2 0 0 0,0-1-1 0 0,0-1 1 0 0,-1 0 0 0 0,0-1-1 0 0,0-2 1 0 0,-1 0 0 0 0,0-1-1 0 0,0-1 1 0 0,-1 0 0 0 0,30-26-1 0 0,-37 26-35 0 0,-1 0 0 0 0,0-1 0 0 0,0 0-1 0 0,-1 0 1 0 0,-1-1 0 0 0,0-1 0 0 0,-1 1 0 0 0,0-1-1 0 0,-1-1 1 0 0,8-28 0 0 0,-6 10 22 0 0,-1 0-1 0 0,-2-1 1 0 0,3-65 0 0 0,-8 70-77 0 0,-2 0 1 0 0,0 0-1 0 0,-2 1 0 0 0,-1 0 1 0 0,-1 0-1 0 0,-1 0 1 0 0,-2 0-1 0 0,-1 1 1 0 0,-1 1-1 0 0,-1 0 1 0 0,-16-26-1 0 0,19 40-62 0 0,0 0 1 0 0,0 0-1 0 0,-2 1 1 0 0,1 0-1 0 0,-1 1 1 0 0,-13-9-1 0 0,2 3-103 0 0,-1 1 1 0 0,-37-18-1 0 0,52 29 49 0 0,-2 0 0 0 0,1 0 1 0 0,0 1-1 0 0,-1 0 0 0 0,1 1 0 0 0,-1 0 1 0 0,0 0-1 0 0,0 1 0 0 0,0 0 0 0 0,0 1 1 0 0,0 0-1 0 0,0 0 0 0 0,1 1 0 0 0,-20 5 1 0 0,1 3-808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05:25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15 431 6448 0 0,'-15'3'14423'0'0,"16"-21"-12011"0"0,9 13-1299 0 0,-6 3-957 0 0,0 0 0 0 0,0 0 1 0 0,0 0-1 0 0,0 0 1 0 0,0 1-1 0 0,0 0 1 0 0,0 0-1 0 0,0 0 1 0 0,0 0-1 0 0,7 1 1 0 0,50-8-451 0 0,15-3 1235 0 0,-40 5-536 0 0,47-14 97 0 0,44-15 44 0 0,4 1-164 0 0,-21 13-150 0 0,224-34 672 0 0,-27 26-453 0 0,-146 0-214 0 0,-154 28-201 0 0,-1-1 0 0 0,1-1 0 0 0,0 1 0 0 0,-1-1 0 0 0,11-6 0 0 0,-14 8 23 0 0,-1-1 0 0 0,1 0 0 0 0,-1 0 0 0 0,0 0-1 0 0,0 0 1 0 0,0 0 0 0 0,0 0 0 0 0,0-1 0 0 0,0 1-1 0 0,-1 0 1 0 0,1-1 0 0 0,-1 0 0 0 0,0 1 0 0 0,0-1-1 0 0,0 0 1 0 0,1-3 0 0 0,-2 4-57 0 0,0 0 1 0 0,0 1-1 0 0,0-1 0 0 0,-1 1 0 0 0,1-1 1 0 0,-1 1-1 0 0,1-1 0 0 0,-1 1 0 0 0,1 0 1 0 0,-1-1-1 0 0,0 1 0 0 0,0 0 1 0 0,0-1-1 0 0,1 1 0 0 0,-2 0 0 0 0,1 0 1 0 0,0 0-1 0 0,0 0 0 0 0,0 0 0 0 0,0 0 1 0 0,-3-2-1 0 0,-1 0-4 0 0,0-1 0 0 0,0 1 0 0 0,-1 0 0 0 0,-5-3 0 0 0,1 2 2 0 0,0 1 0 0 0,0 0 0 0 0,-1 0 0 0 0,1 1 0 0 0,-20-1 0 0 0,13 1 0 0 0,-22-4 0 0 0,-1-1 0 0 0,14 5-107 0 0,0 1 1 0 0,-48 5-1 0 0,71-4 96 0 0,1 1 0 0 0,0-1-1 0 0,0 1 1 0 0,0 0 0 0 0,-1-1 0 0 0,1 1 0 0 0,0 0-1 0 0,0 1 1 0 0,-2 0 0 0 0,4-2 11 0 0,0 0 0 0 0,-1 0 0 0 0,1 1 0 0 0,0-1 0 0 0,0 0 0 0 0,-1 0 0 0 0,1 0 0 0 0,0 0 0 0 0,0 1 0 0 0,-1-1 0 0 0,1 0 0 0 0,0 0 0 0 0,0 0 0 0 0,0 1 0 0 0,-1-1 0 0 0,1 0 0 0 0,0 0 0 0 0,0 1 0 0 0,0-1 0 0 0,0 0 0 0 0,0 1 0 0 0,-1-1 0 0 0,1 0 0 0 0,0 0 0 0 0,0 1 0 0 0,0-1 0 0 0,0 0 0 0 0,0 1 0 0 0,0-1 0 0 0,0 0 0 0 0,0 1 0 0 0,0-1 0 0 0,0 0 0 0 0,0 0 0 0 0,0 1 0 0 0,0-1 0 0 0,1 0 0 0 0,-1 1 0 0 0,0-1 0 0 0,0 0 0 0 0,0 0 0 0 0,0 1 0 0 0,0-1 0 0 0,1 0 0 0 0,-1 0 0 0 0,0 1 0 0 0,0-1 0 0 0,0 0 0 0 0,1 1 0 0 0,-1-1 0 0 0,2 2-2 0 0,1 1 1 0 0,-1 0-1 0 0,1-1 0 0 0,0 0 0 0 0,-1 0 0 0 0,1 1 1 0 0,0-2-1 0 0,0 1 0 0 0,0 0 0 0 0,1-1 1 0 0,-1 1-1 0 0,0-1 0 0 0,1 0 0 0 0,-1 0 1 0 0,0 0-1 0 0,6 0 0 0 0,7 1-9 0 0,0 0 0 0 0,20-1-1 0 0,-31-1 12 0 0,115-7 160 0 0,-1 1 13 0 0,-116 5-164 0 0,-2 1-4 0 0,0 0-1 0 0,0 0 1 0 0,0 0-1 0 0,0 0 0 0 0,0 0 1 0 0,0 0-1 0 0,0 1 0 0 0,0-1 1 0 0,0 0-1 0 0,0 0 1 0 0,0 1-1 0 0,0-1 0 0 0,0 0 1 0 0,1 2-1 0 0,-2-2-3 0 0,0 0 1 0 0,0 0-1 0 0,1 0 0 0 0,-1 1 1 0 0,0-1-1 0 0,0 0 0 0 0,0 0 0 0 0,0 1 1 0 0,0-1-1 0 0,0 0 0 0 0,1 0 1 0 0,-1 1-1 0 0,0-1 0 0 0,0 0 0 0 0,0 0 1 0 0,0 1-1 0 0,0-1 0 0 0,0 0 1 0 0,0 0-1 0 0,0 1 0 0 0,0-1 1 0 0,0 0-1 0 0,0 0 0 0 0,0 1 0 0 0,0-1 1 0 0,-1 0-1 0 0,1 0 0 0 0,0 1 1 0 0,0-1-1 0 0,0 0 0 0 0,0 0 1 0 0,0 1-1 0 0,0-1 0 0 0,-1 0 0 0 0,1 0 1 0 0,0 1-1 0 0,-6 7 15 0 0,-6 5 29 0 0,-2 0 1 0 0,1-1-1 0 0,-2-1 1 0 0,-24 16-1 0 0,-5 3 4 0 0,19-11-313 0 0,-37 37 0 0 0,11 3-3996 0 0,35-38-5636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05:26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29 130 4608 0 0,'-28'3'14309'0'0,"27"-3"-13895"0"0,8-7 2576 0 0,18-4-2714 0 0,-3 8 293 0 0,0 0 1 0 0,0 1-1 0 0,35 1 1 0 0,6 1 274 0 0,77-1 292 0 0,75-9-255 0 0,93-7-118 0 0,-184 7-523 0 0,291-35 391 0 0,-377 39-650 0 0,94-11-29 0 0,-93 19-985 0 0,-41-1-174 0 0,-7 1-73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05:27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61 147 12896 0 0,'-22'12'1410'0'0,"16"-9"-482"0"0,0 0 0 0 0,1 1 0 0 0,-11 10 5226 0 0,16-14-6059 0 0,9-2 1829 0 0,20-8-2171 0 0,-20 7 918 0 0,33-14-221 0 0,0-2-1 0 0,54-33 0 0 0,-71 38-397 0 0,64-44 28 0 0,-88 58-80 0 0,-1 0 0 0 0,0 0 0 0 0,1 0 0 0 0,-1-1 0 0 0,0 1 0 0 0,0 0 0 0 0,1 0 0 0 0,-1 0 0 0 0,0 0 0 0 0,0 0 0 0 0,1 0 0 0 0,-1-1 0 0 0,0 1 0 0 0,0 0 0 0 0,0 0 0 0 0,1 0 0 0 0,-1-1 0 0 0,0 1 0 0 0,0 0 0 0 0,0 0 0 0 0,0-1 0 0 0,1 1 0 0 0,-1 0 0 0 0,0 0 0 0 0,0-1 0 0 0,0 1 0 0 0,0 0 0 0 0,0-1 0 0 0,-3 0 0 0 0,3 1 0 0 0,0 0 0 0 0,-2 0 47 0 0,0 1 0 0 0,-1-1 1 0 0,1 1-1 0 0,0 0 0 0 0,-1 0 0 0 0,1-1 0 0 0,0 2 0 0 0,-2 0 0 0 0,-11 5 249 0 0,-36 12-256 0 0,0 2-1 0 0,-78 45 1 0 0,121-61-110 0 0,-2 1 98 0 0,1 0 0 0 0,0 0 0 0 0,0 1 0 0 0,0 0 0 0 0,-14 16 0 0 0,22-22-3 0 0,1-1-1 0 0,-1 1 1 0 0,1 0-1 0 0,0-1 0 0 0,-1 1 1 0 0,1 0-1 0 0,0-1 1 0 0,-1 1-1 0 0,1 0 1 0 0,0 0-1 0 0,0-1 0 0 0,0 1 1 0 0,-1 0-1 0 0,1 0 1 0 0,0 0-1 0 0,0-1 0 0 0,0 1 1 0 0,0 0-1 0 0,1 0 1 0 0,-1-1-1 0 0,0 1 0 0 0,0 0 1 0 0,0 0-1 0 0,1 0 1 0 0,-1-1-1 0 0,0 1 0 0 0,1 0 1 0 0,-1-1-1 0 0,0 1 1 0 0,1 0-1 0 0,-1-1 0 0 0,1 1 1 0 0,-1 0-1 0 0,1-1 1 0 0,-1 1-1 0 0,1-1 0 0 0,0 1 1 0 0,-1-1-1 0 0,1 1 1 0 0,0-1-1 0 0,-1 0 0 0 0,1 1 1 0 0,0-1-1 0 0,0 0 1 0 0,1 1-1 0 0,5 2 61 0 0,-1-1 0 0 0,1 0 0 0 0,14 3 0 0 0,29 5 336 0 0,48 17-1 0 0,40 28-173 0 0,-114-43-263 0 0,-1 1-1 0 0,0 1 1 0 0,34 27 0 0 0,-6 1-2462 0 0,-40-32 1180 0 0,-5-2-13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05:30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13 279 2760 0 0,'-10'-8'11166'0'0,"10"6"-10373"0"0,-1 0-1 0 0,1 0 0 0 0,-1 0 0 0 0,1 0 1 0 0,0 0-1 0 0,-1 0 0 0 0,1 0 1 0 0,0 0-1 0 0,0 0 0 0 0,1 0 1 0 0,-1 0-1 0 0,1-4 0 0 0,0 3-439 0 0,0-1 0 0 0,1 1 1 0 0,-1 0-1 0 0,1 0 0 0 0,-1 0 0 0 0,1 0 0 0 0,3-4 0 0 0,-3 4-270 0 0,1 0-1 0 0,-1 1 1 0 0,1-1-1 0 0,0 0 1 0 0,0 1 0 0 0,0-1-1 0 0,0 1 1 0 0,0 0-1 0 0,1 0 1 0 0,-1 1 0 0 0,1-1-1 0 0,-1 0 1 0 0,1 1-1 0 0,6-2 1 0 0,35-1 442 0 0,-4 6 200 0 0,-29 0-583 0 0,0-2 1 0 0,1 1 0 0 0,17-3 0 0 0,-15 1-52 0 0,1 0 0 0 0,18 2 0 0 0,-6 0-8 0 0,-22-2-70 0 0,-5 2-18 0 0,24 3 62 0 0,14 6-35 0 0,-26-7 3 0 0,0-1-1 0 0,19 0 1 0 0,4 1 29 0 0,-23-3-4 0 0,-1 0 0 0 0,1-1 0 0 0,0 0 0 0 0,14-4 0 0 0,75-18 98 0 0,44-7 75 0 0,0 5-159 0 0,-84 15-65 0 0,28-3 23 0 0,-64 12 186 0 0,122-5-333 0 0,-142 6 128 0 0,73 3 58 0 0,-54-2 1 0 0,-16 0-36 0 0,-1-1 0 0 0,1 1 0 0 0,0 1 0 0 0,11 2 0 0 0,-8-1-25 0 0,0 0-1 0 0,0-1 1 0 0,14 0-1 0 0,4 1-15 0 0,87 13-146 0 0,62 9-113 0 0,-49-8 274 0 0,-80-14 79 0 0,-27-2-11 0 0,27 5 1 0 0,-49-6-69 0 0,30 6 0 0 0,-1-1 0 0 0,1-1 0 0 0,51-1 0 0 0,-17-3-69 0 0,0 1 42 0 0,163-4 187 0 0,-176 1-226 0 0,36-2-84 0 0,-31 0 218 0 0,64 2 0 0 0,-64 3 44 0 0,108 7-287 0 0,-19 9 43 0 0,-70-7 275 0 0,77 0 0 0 0,94 5-170 0 0,-55-5-209 0 0,-152-8 463 0 0,-30 0-183 0 0,1-1 0 0 0,-1-1 0 0 0,0 0 0 0 0,17-2 0 0 0,-22 1-33 0 0,0 1 1 0 0,0-1-1 0 0,1 2 0 0 0,-1-1 1 0 0,0 0-1 0 0,8 3 1 0 0,18 0 86 0 0,-20-5-87 0 0,-8 1-9 0 0,0 1 0 0 0,0-1 0 0 0,0 0 0 0 0,0 1 1 0 0,0 0-1 0 0,0-1 0 0 0,0 1 0 0 0,4 1 0 0 0,26-8 580 0 0,-23 4-639 0 0,105-20 57 0 0,-47 17 0 0 0,-59 6 0 0 0,-1 0 0 0 0,1 0 0 0 0,-1 1 0 0 0,0 1 0 0 0,1-1 0 0 0,7 4 0 0 0,17 4 0 0 0,-3-5 0 0 0,-15 2 42 0 0,-11-4-32 0 0,1 0 0 0 0,-1-1 0 0 0,1 1 1 0 0,0-1-1 0 0,-1 0 0 0 0,1 0 0 0 0,0-1 1 0 0,0 1-1 0 0,7-1 0 0 0,-11 0-9 0 0,-1 0 1 0 0,0 0-1 0 0,1 0 0 0 0,-1 0 1 0 0,0 0-1 0 0,1 0 0 0 0,-1 0 1 0 0,0 0-1 0 0,1 0 0 0 0,-1 0 1 0 0,0 0-1 0 0,1 0 1 0 0,-1-1-1 0 0,0 1 0 0 0,1 0 1 0 0,-1 0-1 0 0,0 0 0 0 0,1 0 1 0 0,-1-1-1 0 0,0 1 0 0 0,0 0 1 0 0,1 0-1 0 0,-1 0 0 0 0,0-1 1 0 0,0 1-1 0 0,1 0 0 0 0,-1-1 1 0 0,0 1-1 0 0,0 0 0 0 0,0 0 1 0 0,0-1-1 0 0,0 1 0 0 0,1 0 1 0 0,-1-1-1 0 0,0 1 1 0 0,0 0-1 0 0,0-1 0 0 0,0 1 1 0 0,0 0-1 0 0,0-1 0 0 0,0 1 1 0 0,0 0-1 0 0,0-1 0 0 0,0 1 1 0 0,0-1-1 0 0,0 1 0 0 0,-1-1 1 0 0,-4-11 69 0 0,5 12-71 0 0,-6-8 0 0 0,-1 0 0 0 0,1 1 0 0 0,-2-1 0 0 0,1 1 0 0 0,-1 1 0 0 0,0 0 0 0 0,-13-8 0 0 0,1 0 0 0 0,-8-5 0 0 0,-40-19 0 0 0,30 18 0 0 0,8 2 0 0 0,2 2 0 0 0,-35-15 0 0 0,23 19 0 0 0,26 11 0 0 0,13 1 0 0 0,1 0 0 0 0,0 0 0 0 0,0 0 0 0 0,0 0 0 0 0,0 0 0 0 0,0 0 0 0 0,0 0 0 0 0,-1 0 0 0 0,1 0 0 0 0,0 0 0 0 0,0 0 0 0 0,0 0 0 0 0,0 0 0 0 0,0 0 0 0 0,-1 0 0 0 0,1 0 0 0 0,0 0 0 0 0,0 0 0 0 0,0 0 0 0 0,0 0 0 0 0,0 0 0 0 0,0 0 0 0 0,-1 0 0 0 0,1 0 0 0 0,0 0 0 0 0,0 0 0 0 0,0 0 0 0 0,0 1 0 0 0,0-1 0 0 0,0 0 0 0 0,0 0 0 0 0,0 0 0 0 0,-1 0 0 0 0,1 0 0 0 0,0 0 0 0 0,0 0 0 0 0,0 1 0 0 0,0-1 0 0 0,0 0 0 0 0,0 0 0 0 0,0 0 0 0 0,0 0 0 0 0,0 0 0 0 0,0 1 0 0 0,0-1 0 0 0,0 0 0 0 0,0 0 0 0 0,5 10 0 0 0,2-3 0 0 0,0 0 0 0 0,1 0 0 0 0,-1-1 0 0 0,1 0 0 0 0,0 0 0 0 0,9 4 0 0 0,6 4 0 0 0,1-2 0 0 0,41 16 0 0 0,55 10 0 0 0,-60-20 0 0 0,-56-16 0 0 0,21 9 0 0 0,-25-11 0 0 0,0 1 0 0 0,0-1 0 0 0,1 0 0 0 0,-1 0 0 0 0,0 0 0 0 0,0 1 0 0 0,1-1 0 0 0,-1 0 0 0 0,0 0 0 0 0,0 1 0 0 0,1-1 0 0 0,-1 0 0 0 0,0 0 0 0 0,0 1 0 0 0,0-1 0 0 0,0 0 0 0 0,0 1 0 0 0,0-1 0 0 0,1 0 0 0 0,-1 1 0 0 0,0-1 0 0 0,0 0 0 0 0,0 1 0 0 0,0-1 0 0 0,0 0 0 0 0,0 1 0 0 0,0-1 0 0 0,0 0 0 0 0,0 1 0 0 0,0-1 0 0 0,-1 0 0 0 0,1 1 0 0 0,0-1 0 0 0,0 0 0 0 0,0 1 0 0 0,0-1 0 0 0,0 0 0 0 0,-1 0 0 0 0,1 1 0 0 0,0-1 0 0 0,-1 1 0 0 0,-6 7 0 0 0,-40 17 0 0 0,35-20 0 0 0,0 1 0 0 0,1 1 0 0 0,-1 0 0 0 0,-11 10 0 0 0,-1 5 0 0 0,1 1 0 0 0,-30 39 0 0 0,43-49 0 0 0,-4 5 0 0 0,-14 24 0 0 0,9-14 0 0 0,65-53-1235 0 0,-29 19-1415 0 0,0 3-3958 0 0,3-1-2978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0:02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76 3224 0 0,'-20'4'649'0'0,"-16"-3"17292"0"0,37 1-17752 0 0,1 0-1 0 0,0 0 1 0 0,0 0-1 0 0,-1 0 1 0 0,1-1 0 0 0,0 1-1 0 0,1-1 1 0 0,2 3-1 0 0,10 3 254 0 0,0-1 0 0 0,0-1 0 0 0,0 0 0 0 0,1-1-1 0 0,-1 0 1 0 0,31 2 0 0 0,99-3 643 0 0,-89-4-612 0 0,201-8 285 0 0,-146 4-528 0 0,72-11 136 0 0,-104 7 123 0 0,118 2 0 0 0,-179 7-447 0 0,0 2 0 0 0,0 0 1 0 0,23 6-1 0 0,-33-6-31 0 0,-2 1 42 0 0,-5-3-49 0 0,-1 0 0 0 0,1 0-1 0 0,-1 0 1 0 0,0 0 0 0 0,1 0 0 0 0,-1 0 0 0 0,1 0-1 0 0,-1 0 1 0 0,1 0 0 0 0,-1 0 0 0 0,1 0 0 0 0,-1 0-1 0 0,0 0 1 0 0,1-1 0 0 0,-1 1 0 0 0,1 0 0 0 0,-1 0-1 0 0,0 0 1 0 0,1-1 0 0 0,-1 1 0 0 0,1 0 0 0 0,-1 0-1 0 0,0-1 1 0 0,1 1 0 0 0,-1 0 0 0 0,0-1 0 0 0,0 1-1 0 0,1 0 1 0 0,-1-1 0 0 0,0 0 0 0 0,8-13 7 0 0,-6 9-12 0 0,0-1-191 0 0,1 0 0 0 0,-1-1 1 0 0,0 1-1 0 0,1-13 0 0 0,4-10-2439 0 0,-4 19 1285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0:08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7112 0 0,'0'0'324'0'0,"6"-4"108"0"0,22-2-41 0 0,1 0 0 0 0,-1 2 0 0 0,39 0 0 0 0,133-6 879 0 0,27 14 390 0 0,-135 2-926 0 0,120 6 786 0 0,96 4 541 0 0,-149-13-1189 0 0,247-2 298 0 0,36-39-610 0 0,-420 35-499 0 0,122-16 382 0 0,-16 0-1183 0 0,-114 19-680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00:41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0 147 15664 0 0,'0'0'718'0'0,"12"-13"259"0"0,-6 10-486 0 0,-1 1 0 0 0,1-1 0 0 0,0 1 0 0 0,0 1 0 0 0,0-1 0 0 0,9 0 0 0 0,-6 0-56 0 0,20-3 1316 0 0,38-1-1 0 0,-31 4-956 0 0,59-8 695 0 0,82-3-150 0 0,-52 7-1064 0 0,61-10 55 0 0,-183 16-332 0 0,24-3-732 0 0,50-10 1 0 0,-65 7-377 0 0,-11 6 1022 0 0,-1 0-1 0 0,0-1 0 0 0,0 1 1 0 0,0 0-1 0 0,0 0 0 0 0,1-1 0 0 0,-1 1 1 0 0,0 0-1 0 0,0 0 0 0 0,0-1 1 0 0,0 1-1 0 0,0 0 0 0 0,0-1 0 0 0,0 1 1 0 0,0 0-1 0 0,0 0 0 0 0,0-1 1 0 0,1 1-1 0 0,-2 0 0 0 0,1-1 0 0 0,0 1 1 0 0,0 0-1 0 0,0 0 0 0 0,0-1 0 0 0,0 1 1 0 0,-1-2-273 0 0,0 1 1 0 0,0-1 0 0 0,0 1 0 0 0,0-1-1 0 0,-1 1 1 0 0,1 0 0 0 0,0-1-1 0 0,-1 1 1 0 0,1 0 0 0 0,-1 0-1 0 0,-1-1 1 0 0,-19-10-7030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0:09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5 6992 0 0,'-101'3'2344'0'0,"100"-3"-2240"0"0,1 0 1 0 0,0 0 0 0 0,-1 0 0 0 0,1 0-1 0 0,-1 0 1 0 0,1 0 0 0 0,-1-1 0 0 0,1 1-1 0 0,-1 0 1 0 0,1 0 0 0 0,0 0 0 0 0,-1 0-1 0 0,1-1 1 0 0,-1 1 0 0 0,1 0 0 0 0,0 0-1 0 0,-1-1 1 0 0,0 0 0 0 0,1 1-60 0 0,0 0 0 0 0,0 0 0 0 0,0 0 0 0 0,0 0 0 0 0,0 0 0 0 0,0-1 0 0 0,0 1 0 0 0,0 0 0 0 0,0 0 0 0 0,0 0 0 0 0,0 0 0 0 0,0 0 0 0 0,0-1 0 0 0,0 1 0 0 0,0 0 0 0 0,1 0 0 0 0,-1 0 0 0 0,0 0 0 0 0,0 0 0 0 0,0 0 0 0 0,0-1 0 0 0,0 1 0 0 0,0 0 0 0 0,0 0 0 0 0,0 0 0 0 0,0 0 0 0 0,0 0 0 0 0,1 0 0 0 0,-1 0 0 0 0,0 0 0 0 0,0-1 0 0 0,0 1 0 0 0,0 0 0 0 0,0 0 0 0 0,0 0 0 0 0,1 0 0 0 0,-1 0 0 0 0,0 0 0 0 0,0 0 0 0 0,0 0 0 0 0,0 0 0 0 0,0 0 0 0 0,1 0 0 0 0,-1 0 0 0 0,0 0 0 0 0,0 0 0 0 0,0 0 0 0 0,0 0 1 0 0,0 0-1 0 0,0 0 0 0 0,1 0 0 0 0,-1 0 0 0 0,0 0 0 0 0,0 0 0 0 0,0 0 0 0 0,0 1 0 0 0,78 6 1297 0 0,-31-2-696 0 0,305-1 2098 0 0,-257-5-2403 0 0,223-5 609 0 0,620-1-114 0 0,-599 20-720 0 0,-120-4-120 0 0,68-14-1949 0 0,-248 2 1210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0:12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3968 0 0,'0'0'183'0'0,"0"0"-10"0"0,1-1-111 0 0,-1 1 1 0 0,0-1-1 0 0,0 1 1 0 0,1-1-1 0 0,-1 1 1 0 0,0-1 0 0 0,1 1-1 0 0,-1-1 1 0 0,0 1-1 0 0,1-1 1 0 0,-1 1-1 0 0,1 0 1 0 0,-1-1-1 0 0,0 1 1 0 0,1 0-1 0 0,-1-1 1 0 0,1 1-1 0 0,-1 0 1 0 0,1 0-1 0 0,0-1 1 0 0,-1 1-1 0 0,1 0 1 0 0,-1 0-1 0 0,1 0 1 0 0,1-1 167 0 0,-1 1 493 0 0,13 2-1 0 0,-7 1-328 0 0,0 0-1 0 0,0-1 0 0 0,0 0 1 0 0,0 0-1 0 0,1 0 0 0 0,-1-1 0 0 0,0 0 1 0 0,14-1-1 0 0,-6 1 41 0 0,27 1 470 0 0,63-7 0 0 0,-42 1-648 0 0,16-4 16 0 0,-30 2-358 0 0,159-8-51 0 0,-146 13 234 0 0,84 10-1 0 0,61 16-322 0 0,-47-9 226 0 0,171 16 472 0 0,-188-12-256 0 0,17 0 137 0 0,126 23 834 0 0,-158-20-943 0 0,-46-11-155 0 0,0-3 1 0 0,156-3 0 0 0,-9-11-31 0 0,-2 0-33 0 0,80 0 330 0 0,-233 5-219 0 0,471 4 1311 0 0,-511-3-1342 0 0,288-1 1014 0 0,-196-1-544 0 0,-52 2 43 0 0,89-11 0 0 0,-115 4-729 0 0,1 2 1 0 0,0 3-1 0 0,0 1 0 0 0,86 13 0 0 0,-118-10-717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0:23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73 5064 0 0,'-3'-10'544'0'0,"3"8"-267"0"0,0 0 1 0 0,0 0 0 0 0,0 0-1 0 0,1-1 1 0 0,-1 1-1 0 0,1 0 1 0 0,-1 0 0 0 0,1 0-1 0 0,0 0 1 0 0,-1 0-1 0 0,2-2 1 0 0,-1 3-91 0 0,0 0-1 0 0,0 0 1 0 0,0 0-1 0 0,0 0 0 0 0,0 0 1 0 0,0 0-1 0 0,0 0 1 0 0,0 0-1 0 0,0 1 1 0 0,1-1-1 0 0,-1 0 1 0 0,0 1-1 0 0,0-1 1 0 0,1 1-1 0 0,-1 0 1 0 0,0-1-1 0 0,1 1 1 0 0,1 0-1 0 0,50-13 1876 0 0,-32 11-1528 0 0,34-3 1165 0 0,-16 4-334 0 0,-26 0-765 0 0,0 0 1 0 0,1 1-1 0 0,22 3 0 0 0,59 14 1134 0 0,238 48-164 0 0,-286-55-1469 0 0,69 6 0 0 0,50-7 227 0 0,-22-2-186 0 0,254 17 306 0 0,-215-2 146 0 0,67 6 83 0 0,-162-25-277 0 0,115-10 0 0 0,-12-1 9 0 0,-6-2 48 0 0,-66 1-74 0 0,-30 7-16 0 0,36-3 281 0 0,7 0-39 0 0,-117 4-490 0 0,2 0-56 0 0,-15 2-50 0 0,-8 0-13 0 0,-4 0-358 0 0,8-1 157 0 0,0 1 0 0 0,0-1 0 0 0,0 0 0 0 0,0 1-1 0 0,0-1 1 0 0,0 1 0 0 0,0-1 0 0 0,0 1 0 0 0,-3 2-1 0 0,-3 2-1463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0:27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51 101 1376 0 0,'0'0'65'0'0,"-9"-1"619"0"0,-2 0 4761 0 0,7 1-4736 0 0,3 0-495 0 0,0 0 0 0 0,0 0-1 0 0,-1 0 1 0 0,1 0 0 0 0,0 0-1 0 0,0 0 1 0 0,0-1-1 0 0,-1 1 1 0 0,1 0 0 0 0,0 0-1 0 0,0-1 1 0 0,0 1 0 0 0,-1-1-1 0 0,1 1 1 0 0,0-1-1 0 0,0 0 1 0 0,0 1 0 0 0,-1-3 621 0 0,1 3-698 0 0,1 0 0 0 0,0-1 0 0 0,0 1 0 0 0,-1 0 0 0 0,1-1 0 0 0,0 1 1 0 0,0 0-1 0 0,0-1 0 0 0,-1 1 0 0 0,1 0 0 0 0,0-1 0 0 0,0 1 0 0 0,0-1 1 0 0,0 1-1 0 0,0 0 0 0 0,0-1 0 0 0,0 1 0 0 0,0-1 0 0 0,0 1 0 0 0,0 0 1 0 0,0-1-1 0 0,0 1 0 0 0,0 0 0 0 0,0-1 0 0 0,1 1 0 0 0,-1-1 0 0 0,0 1 0 0 0,0 0 1 0 0,0-1-1 0 0,0 1 0 0 0,1 0 0 0 0,-1-1 0 0 0,0 1 0 0 0,1-1 0 0 0,2-1 460 0 0,0 0 0 0 0,0-1-1 0 0,1 1 1 0 0,-1 0-1 0 0,6-2 1 0 0,36-9 616 0 0,-11 5-782 0 0,-17 3-102 0 0,0 2 1 0 0,1 0-1 0 0,32 0 0 0 0,-23 1-199 0 0,1 1 49 0 0,1 2 0 0 0,55 7 0 0 0,161 21 157 0 0,-74 1 372 0 0,-117-20-456 0 0,-24-6-183 0 0,-1-2 0 0 0,1-1 1 0 0,-1-1-1 0 0,43-7 0 0 0,12 1 17 0 0,234-15 178 0 0,-259 17-87 0 0,60 5 1 0 0,-47 0-40 0 0,72 0-68 0 0,151-3 271 0 0,-62-11-420 0 0,14 0 455 0 0,-158 10-624 0 0,227-5 630 0 0,-183 2-207 0 0,-1 0-316 0 0,123-6 202 0 0,0 1 80 0 0,240 21 215 0 0,-401-6-249 0 0,141 10 19 0 0,-62 1-146 0 0,110 12-24 0 0,14 4 444 0 0,-236-28-267 0 0,0-3 1 0 0,112-14-1 0 0,-30-4 5 0 0,-111 16-1216 0 0,0 1 0 0 0,48 5 0 0 0,-73-2-666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0:29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 10536 0 0,'73'6'1195'0'0,"1"-1"840"0"0,69 0 3043 0 0,-27 1-2411 0 0,-104-6-2463 0 0,246-6 3271 0 0,-108-6-2206 0 0,33-4-337 0 0,182-19-64 0 0,-162 18-724 0 0,59 1-84 0 0,-119 9-44 0 0,-94 8-50 0 0,-36-1-36 0 0,1 1 0 0 0,-1-2 0 0 0,22-3-1 0 0,-30 2-1358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0:35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82 163 9216 0 0,'-6'-4'185'0'0,"-4"-1"128"0"0,1-2 0 0 0,0 1 1 0 0,0-1-1 0 0,-15-16 0 0 0,23 22-227 0 0,-1-1-1 0 0,1 0 0 0 0,0 1 1 0 0,-1-1-1 0 0,1 0 1 0 0,0 0-1 0 0,0 0 1 0 0,0 0-1 0 0,1 0 0 0 0,-1 0 1 0 0,0 0-1 0 0,1-1 1 0 0,-1 1-1 0 0,1 0 1 0 0,0 0-1 0 0,0 0 0 0 0,0-1 1 0 0,0 1-1 0 0,0 0 1 0 0,0 0-1 0 0,0 0 1 0 0,1-1-1 0 0,-1 1 0 0 0,1 0 1 0 0,0 0-1 0 0,-1 0 1 0 0,1 0-1 0 0,0 0 1 0 0,0 0-1 0 0,1 0 0 0 0,1-2 1 0 0,-1 1 113 0 0,1 0 0 0 0,-1 0 0 0 0,1 0 0 0 0,0 0 0 0 0,0 1 0 0 0,0 0 0 0 0,1-1 0 0 0,-1 1 0 0 0,0 0 0 0 0,1 1 0 0 0,0-1 0 0 0,-1 1 0 0 0,1-1 0 0 0,7 0 1 0 0,3-1 497 0 0,1 1 0 0 0,25 0 1 0 0,-15 1 65 0 0,54-1 1010 0 0,150 19 0 0 0,-48-2-854 0 0,-126-12-699 0 0,216 6 608 0 0,273-9 307 0 0,-121 5-382 0 0,-331-2-517 0 0,123 19 0 0 0,8 8-7 0 0,-188-27-973 0 0,49-1 0 0 0,-73-2-42 0 0,6 0-417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0:36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44 11520 0 0,'-7'-6'481'0'0,"-1"0"1"0"0,-11-6 0 0 0,2 3 9293 0 0,29 14-9322 0 0,8 1 17 0 0,0-2 1 0 0,0 0 0 0 0,22 1 0 0 0,64-1 819 0 0,-13-2-481 0 0,124 1 299 0 0,-130-3-800 0 0,352-30 860 0 0,-408 24-1038 0 0,-18 4-40 0 0,-1 0-1 0 0,1 0 1 0 0,13 1-1 0 0,-26 1-91 0 0,0 0 1 0 0,1 0-1 0 0,-1 0 0 0 0,0 0 0 0 0,0 0 1 0 0,0 0-1 0 0,1 0 0 0 0,-1 1 0 0 0,0-1 1 0 0,0 0-1 0 0,0 0 0 0 0,1 0 0 0 0,-1 0 1 0 0,0 0-1 0 0,0 0 0 0 0,0 1 0 0 0,0-1 1 0 0,1 0-1 0 0,-1 0 0 0 0,0 0 0 0 0,0 0 1 0 0,0 1-1 0 0,0-1 0 0 0,0 0 0 0 0,0 0 1 0 0,0 0-1 0 0,0 1 0 0 0,0-1 1 0 0,1 0-1 0 0,-1 0 0 0 0,0 0 0 0 0,0 1 1 0 0,0-1-1 0 0,0 0 0 0 0,0 0 0 0 0,0 1 1 0 0,0-1-1 0 0,0 0 0 0 0,-1 0 0 0 0,1 1 1 0 0,-2 8-486 0 0,2-7 377 0 0,-7 20-4990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0:38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38 4144 0 0,'-5'-1'-966'0'0,"-9"-5"6245"0"0,14 6-5138 0 0,-1 0 1 0 0,1-1 0 0 0,0 1 0 0 0,0 0-1 0 0,0 0 1 0 0,0 0 0 0 0,-1-1 0 0 0,1 1-1 0 0,0 0 1 0 0,0 0 0 0 0,0-1 0 0 0,0 1 0 0 0,0 0-1 0 0,0 0 1 0 0,0-1 0 0 0,-1 1 0 0 0,1 0-1 0 0,0-1 1 0 0,0 1 0 0 0,0 0 0 0 0,0 0-1 0 0,0-1 1 0 0,0 1 0 0 0,0 0 0 0 0,1 0-1 0 0,-1-1 1 0 0,0 1 0 0 0,0 0 0 0 0,0-1 0 0 0,0 1-1 0 0,0 0 1 0 0,0 0 0 0 0,0-1 0 0 0,1 1-1 0 0,-1 0 1 0 0,0 0 0 0 0,0 0 0 0 0,0-1-1 0 0,0 1 1 0 0,1 0 0 0 0,-1 0 0 0 0,0 0-1 0 0,0 0 1 0 0,1-1 0 0 0,-1 1 0 0 0,0 0 0 0 0,3-2 40 0 0,0 0 1 0 0,-1 1 0 0 0,1-1 0 0 0,0 1 0 0 0,0-1 0 0 0,0 1 0 0 0,0 0 0 0 0,1 0-1 0 0,2 0 1 0 0,33-4 1108 0 0,4 5-365 0 0,0 3-1 0 0,0 1 1 0 0,54 13-1 0 0,-30-6-304 0 0,106 11 781 0 0,239 1 0 0 0,-348-22-1252 0 0,178 0 455 0 0,487-7 1665 0 0,-512 10-1862 0 0,-31 1-123 0 0,-51 7-202 0 0,-123-10-202 0 0,0 0-22 0 0,0 0 0 0 0,13 5 0 0 0,-21-6-372 0 0,-1 1-1 0 0,0-1 1 0 0,1 1 0 0 0,-1-1 0 0 0,0 1 0 0 0,5 5 0 0 0,4 3-2403 0 0,0-4-5297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0:40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191 141 11976 0 0,'-1'0'45'0'0,"0"1"0"0"0,-1-1 0 0 0,1 0 0 0 0,0 0 0 0 0,0 0 0 0 0,0 1 0 0 0,0-1 0 0 0,0 0 0 0 0,0 0 0 0 0,-1 0 0 0 0,1 0 0 0 0,0-1 0 0 0,0 1 0 0 0,0 0 0 0 0,0 0 0 0 0,0-1 0 0 0,0 1 0 0 0,0-1 0 0 0,0 1 0 0 0,0-1 0 0 0,0 1 0 0 0,0-1 0 0 0,0 0 0 0 0,0 1 0 0 0,0-1 0 0 0,0 0 0 0 0,1 0 0 0 0,-1 1 0 0 0,0-1 0 0 0,0-1 0 0 0,-4-5 421 0 0,1 1-1 0 0,0-1 1 0 0,-5-11-1 0 0,0 1 1980 0 0,-1 1-619 0 0,7 14-1340 0 0,1-1 1 0 0,0 0-1 0 0,0 0 1 0 0,0 0-1 0 0,0 0 1 0 0,0-1-1 0 0,1 1 1 0 0,0 0-1 0 0,-1-1 1 0 0,0-5-1 0 0,2 8-380 0 0,1 0 1 0 0,-1 0-1 0 0,0 0 0 0 0,1 0 0 0 0,-1 0 0 0 0,1 0 0 0 0,-1 1 1 0 0,1-1-1 0 0,0 0 0 0 0,-1 0 0 0 0,1 0 0 0 0,0 1 0 0 0,-1-1 0 0 0,1 0 1 0 0,0 1-1 0 0,0-1 0 0 0,0 0 0 0 0,0 1 0 0 0,0-1 0 0 0,-1 1 1 0 0,1 0-1 0 0,0-1 0 0 0,0 1 0 0 0,0 0 0 0 0,0 0 0 0 0,0-1 1 0 0,0 1-1 0 0,0 0 0 0 0,2 0 0 0 0,36-2 748 0 0,-34 2-713 0 0,40 3 280 0 0,0 1 0 0 0,51 11 0 0 0,-20-2-227 0 0,98 20-127 0 0,-169-31-62 0 0,10 1 21 0 0,23 10-1 0 0,-35-12-24 0 0,0 1 0 0 0,1-1-1 0 0,-1 1 1 0 0,0 0-1 0 0,0 0 1 0 0,0 0-1 0 0,0 0 1 0 0,-1 1 0 0 0,1-1-1 0 0,0 1 1 0 0,-1 0-1 0 0,3 4 1 0 0,-4-6 3 0 0,-1-1 0 0 0,0 1 0 0 0,1 0-1 0 0,-1 0 1 0 0,0 0 0 0 0,0-1 0 0 0,0 1 0 0 0,0 0 0 0 0,1 0-1 0 0,-1 0 1 0 0,0 0 0 0 0,-1 0 0 0 0,1-1 0 0 0,0 1 0 0 0,0 0-1 0 0,0 0 1 0 0,0 0 0 0 0,-1 0 0 0 0,1-1 0 0 0,0 1 0 0 0,-1 0-1 0 0,1 0 1 0 0,0-1 0 0 0,-1 1 0 0 0,1 0 0 0 0,-1-1 0 0 0,0 1-1 0 0,1 0 1 0 0,-1-1 0 0 0,1 1 0 0 0,-1-1 0 0 0,0 1 0 0 0,1-1-1 0 0,-1 1 1 0 0,0-1 0 0 0,0 1 0 0 0,1-1 0 0 0,-1 0 0 0 0,-2 1-1 0 0,-2 2 61 0 0,-1-1 0 0 0,0 0-1 0 0,-12 3 1 0 0,-13 0 162 0 0,0-1-1 0 0,-49 1 0 0 0,-65-12-257 0 0,-183-10 804 0 0,353 25-612 0 0,8-4-141 0 0,-1-2 0 0 0,1 0 0 0 0,56-6 0 0 0,-88 4-19 0 0,388-52 84 0 0,-279 36-84 0 0,32-6 0 0 0,-139 21 0 0 0,-5 1 0 0 0,-16 1 0 0 0,-31 4 0 0 0,46-4 0 0 0,-542 32 0 0 0,348-25 0 0 0,118-5 0 0 0,151-7 0 0 0,111-19 0 0 0,-104 10 0 0 0,-23 5-25 0 0,47-7-122 0 0,146-4-1 0 0,-239 19 212 0 0,0 0 0 0 0,0 1 0 0 0,16 3 0 0 0,-26-4-64 0 0,0 0 0 0 0,1 0 0 0 0,-1 0 0 0 0,1 0 0 0 0,-1 0 0 0 0,0 0 0 0 0,1 0 0 0 0,-1 0 0 0 0,0 1 0 0 0,1-1 0 0 0,-1 0 0 0 0,1 0 0 0 0,-1 0 0 0 0,0 1 0 0 0,0-1 0 0 0,1 0 0 0 0,-1 0 0 0 0,0 1 0 0 0,1-1 0 0 0,-1 0 0 0 0,0 0 0 0 0,0 1 0 0 0,1-1 0 0 0,-1 0 0 0 0,0 1 0 0 0,0-1 0 0 0,0 1 0 0 0,0-1 0 0 0,0 0 0 0 0,1 1 0 0 0,-1-1 0 0 0,0 0 0 0 0,0 1 0 0 0,0-1 0 0 0,0 1 0 0 0,0-1 0 0 0,0 0 0 0 0,0 1 0 0 0,0-1 0 0 0,0 1 0 0 0,0-1 0 0 0,-1 0 0 0 0,1 1 0 0 0,0-1 0 0 0,0 0 0 0 0,0 1 0 0 0,0-1 0 0 0,-1 1 0 0 0,1-1 0 0 0,0 0 0 0 0,0 0 0 0 0,-1 1 0 0 0,1-1 0 0 0,0 0 0 0 0,0 1 0 0 0,-1-1 0 0 0,1 0 0 0 0,0 0 0 0 0,-1 1 0 0 0,1-1 0 0 0,0 0 0 0 0,-1 0 0 0 0,1 0 0 0 0,-8 6 7 0 0,0-2 1 0 0,0 1-1 0 0,0-1 1 0 0,0 0-1 0 0,-1-1 1 0 0,1 0-1 0 0,-16 4 1 0 0,9-3-4 0 0,-97 22-4 0 0,36-9 0 0 0,-133 30 0 0 0,70-17 0 0 0,139-30 0 0 0,-124 25 0 0 0,115-24 0 0 0,38-6 0 0 0,68 0 0 0 0,110-19 0 0 0,-3 0 0 0 0,-12 5 0 0 0,-177 17-105 0 0,0 2 0 0 0,0 0 0 0 0,0 0 0 0 0,22 5 0 0 0,-31-4-109 0 0,1 1 0 0 0,-1 0 0 0 0,0 0 0 0 0,1 0 0 0 0,-1 1 0 0 0,0 0 0 0 0,0 0 0 0 0,-1 0 0 0 0,1 1 0 0 0,-1 0 0 0 0,1 0 0 0 0,5 7 0 0 0,-3-1-7067 0 0,-4 5-2266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0:53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95 7600 0 0,'0'0'348'0'0,"-12"-2"861"0"0,-14-4 6443 0 0,19 6-6386 0 0,5 0-931 0 0,-1 0-1 0 0,0 0 1 0 0,1 0 0 0 0,-1 0-1 0 0,1 0 1 0 0,-1 1 0 0 0,0-1 0 0 0,-3 2-1 0 0,5-1 178 0 0,-7-2 260 0 0,16 0 760 0 0,17-1 644 0 0,35 6-1849 0 0,11-2 42 0 0,28-4 146 0 0,18-1 359 0 0,95-20-479 0 0,193-1 376 0 0,-104 8-438 0 0,96-3 375 0 0,-247 14-560 0 0,119 6 158 0 0,-96 2-116 0 0,74 7 22 0 0,-53-2 80 0 0,76 16 171 0 0,-38-2 45 0 0,-162-16-384 0 0,-43-3-119 0 0,-1-1 1 0 0,1-1 0 0 0,48-4-1 0 0,-71 2 5 0 0,0 0-1 0 0,0-1 0 0 0,0 1 1 0 0,0-1-1 0 0,0 0 0 0 0,0 0 1 0 0,0 0-1 0 0,0 0 0 0 0,-1-1 1 0 0,1 1-1 0 0,-1-1 0 0 0,0 0 1 0 0,4-4-1 0 0,-6 6-176 0 0,0 0-1 0 0,-1 0 1 0 0,1 0-1 0 0,0 0 1 0 0,-1 0 0 0 0,1 0-1 0 0,-1 0 1 0 0,1 0 0 0 0,-1-1-1 0 0,0 1 1 0 0,0 0-1 0 0,1 0 1 0 0,-1 0 0 0 0,0 0-1 0 0,0-3 1 0 0,-5-12-6402 0 0,4 13 4915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00:41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431 3 19351 0 0,'-2'0'89'0'0,"0"-1"-1"0"0,0 1 0 0 0,-1-1 1 0 0,1 1-1 0 0,0 0 0 0 0,-1 0 1 0 0,1 0-1 0 0,0 0 0 0 0,-1 0 1 0 0,1 0-1 0 0,0 1 0 0 0,-1-1 1 0 0,1 1-1 0 0,0 0 0 0 0,0 0 1 0 0,0-1-1 0 0,-1 1 0 0 0,1 1 1 0 0,0-1-1 0 0,0 0 0 0 0,1 0 1 0 0,-1 1-1 0 0,-2 1 0 0 0,-52 48-88 0 0,33-31 632 0 0,-24 28 0 0 0,-20 18 152 0 0,27-34-844 0 0,23-20 362 0 0,1 1-1 0 0,1 0 0 0 0,0 1 0 0 0,1 1 0 0 0,0 0 0 0 0,-16 24 0 0 0,29-37-334 0 0,-3 5 231 0 0,0 0 0 0 0,1 0 0 0 0,-4 8 0 0 0,7-14-167 0 0,-1 0 0 0 0,1 0 0 0 0,-1 0 0 0 0,1 0 0 0 0,0 0 0 0 0,-1 0 1 0 0,1 0-1 0 0,0 0 0 0 0,0 0 0 0 0,0 0 0 0 0,0 0 0 0 0,0 0 0 0 0,0 0 0 0 0,0 0 0 0 0,0 0 0 0 0,0 0 1 0 0,0 0-1 0 0,1 0 0 0 0,-1 0 0 0 0,0 0 0 0 0,1 0 0 0 0,-1-1 0 0 0,1 1 0 0 0,-1 0 0 0 0,1 0 0 0 0,-1 0 0 0 0,1 0 1 0 0,0 0-1 0 0,-1-1 0 0 0,1 1 0 0 0,0 0 0 0 0,-1-1 0 0 0,3 2 0 0 0,0-1-6 0 0,1-1-1 0 0,0 1 1 0 0,-1-1 0 0 0,1 0-1 0 0,-1 0 1 0 0,1-1 0 0 0,-1 1-1 0 0,7-2 1 0 0,9-1 46 0 0,-2 2-65 0 0,18-2-320 0 0,0 2 0 0 0,52 6 1 0 0,31 14-5062 0 0,-92-13 3840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0:56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64 158 9072 0 0,'-13'-7'976'0'0,"-14"-6"348"0"0,26 13-592 0 0,-3-5 1725 0 0,2 4-2228 0 0,1 1 1 0 0,0-1-1 0 0,0 0 0 0 0,0 0 1 0 0,0 0-1 0 0,-1 0 1 0 0,1 0-1 0 0,0 0 1 0 0,1 0-1 0 0,-1 0 0 0 0,0 0 1 0 0,0 0-1 0 0,0 0 1 0 0,1-1-1 0 0,-1 1 0 0 0,0 0 1 0 0,1-1-1 0 0,-1 1 1 0 0,1 0-1 0 0,0-1 0 0 0,-1 1 1 0 0,1 0-1 0 0,0-1 1 0 0,0 1-1 0 0,0-1 0 0 0,0 1 1 0 0,0-1-1 0 0,1-1 1 0 0,-1 1-79 0 0,1 0 0 0 0,-1 0 0 0 0,1 0 0 0 0,0 0 0 0 0,-1 0 0 0 0,1 0 0 0 0,0 0 0 0 0,0 0 0 0 0,1 1 0 0 0,-1-1 0 0 0,0 0 0 0 0,0 1 0 0 0,1-1 0 0 0,-1 1 0 0 0,1-1 0 0 0,0 1 0 0 0,-1 0 0 0 0,1-1 0 0 0,2 0 0 0 0,5-1 42 0 0,0 0-1 0 0,0 0 1 0 0,0 1 0 0 0,0 0-1 0 0,10 0 1 0 0,6-2 224 0 0,137-21 657 0 0,-107 18-603 0 0,104-1 1 0 0,-62 5-130 0 0,252 5-109 0 0,-126 3 183 0 0,-202-5-378 0 0,205 9 515 0 0,-221-8-537 0 0,15 0 72 0 0,-1 2 0 0 0,1 0 1 0 0,-1 2-1 0 0,26 8 0 0 0,-28-6-10 0 0,-12-5-60 0 0,-1 0 0 0 0,1 0 0 0 0,0 0 0 0 0,-1 0 1 0 0,0 1-1 0 0,0 0 0 0 0,1 0 0 0 0,3 4 0 0 0,-8-7-92 0 0,3-5-4090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1:03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13 10136 0 0,'-13'-6'886'0'0,"12"5"-744"0"0,0 1-1 0 0,1-1 0 0 0,-1 1 0 0 0,0-1 0 0 0,0 1 0 0 0,1-1 0 0 0,-1 1 0 0 0,0-1 1 0 0,0 1-1 0 0,0 0 0 0 0,1-1 0 0 0,-1 1 0 0 0,0 0 0 0 0,0 0 0 0 0,0 0 0 0 0,0-1 1 0 0,0 1-1 0 0,0 0 0 0 0,0 0 0 0 0,1 1 0 0 0,-1-1 0 0 0,0 0 0 0 0,0 0 0 0 0,0 0 0 0 0,-1 1 1 0 0,1 1 59 0 0,-1-1 0 0 0,1 1 0 0 0,1-1 0 0 0,-1 1 0 0 0,0 0 0 0 0,0-1 0 0 0,1 1 0 0 0,-1 0 1 0 0,0 0-1 0 0,1-1 0 0 0,0 1 0 0 0,0 0 0 0 0,-1 0 0 0 0,1 0 0 0 0,0 0 0 0 0,0-1 0 0 0,1 4 0 0 0,-2 7 111 0 0,0 9 229 0 0,1-1 0 0 0,2 31 0 0 0,12 50 759 0 0,-4 2 353 0 0,5 114-1333 0 0,-14-154-320 0 0,-5 132 0 0 0,1-164 100 0 0,-24 234 1293 0 0,19-217-1292 0 0,-2 0 0 0 0,-2-1 0 0 0,-26 67 1 0 0,31-96-23 0 0,5-12-49 0 0,0-1 0 0 0,0 1 1 0 0,0-1-1 0 0,-1 0 0 0 0,0 0 0 0 0,0 0 0 0 0,0 0 0 0 0,-4 4 0 0 0,6-8-33 0 0,0-1-1 0 0,1 1 0 0 0,-1-1 1 0 0,0 1-1 0 0,0-1 1 0 0,0 1-1 0 0,0-1 0 0 0,0 0 1 0 0,0 1-1 0 0,0-1 1 0 0,0 0-1 0 0,0 0 1 0 0,0 0-1 0 0,0 0 0 0 0,0 0 1 0 0,0 0-1 0 0,0 0 1 0 0,-1 0-1 0 0,1 0 0 0 0,0 0 1 0 0,0-1-1 0 0,0 1 1 0 0,0 0-1 0 0,1-1 0 0 0,-1 1 1 0 0,0-1-1 0 0,0 1 1 0 0,0-1-1 0 0,0 1 0 0 0,0-1 1 0 0,0 0-1 0 0,-1-1 1 0 0,-3-2 56 0 0,0-1 1 0 0,0 0 0 0 0,-6-8-1 0 0,7 7 55 0 0,0 0 0 0 0,1 0-1 0 0,-1 0 1 0 0,2 0 0 0 0,-1-1 0 0 0,1 1-1 0 0,-1-1 1 0 0,0-8 0 0 0,-7-57 198 0 0,9 62-222 0 0,0 0 26 0 0,1 0 0 0 0,2-15 1 0 0,-1-4 294 0 0,-1 28-317 0 0,2 1-84 0 0,-1 1 0 0 0,1-1-1 0 0,-1 1 1 0 0,0-1 0 0 0,0 1-1 0 0,1-1 1 0 0,-1 1 0 0 0,0 0-1 0 0,0 0 1 0 0,1 0 0 0 0,-1 0-1 0 0,0 0 1 0 0,0 0 0 0 0,0 0-1 0 0,0 0 1 0 0,1 2 0 0 0,14 22 21 0 0,-14-22-25 0 0,10 17-11 0 0,0-1 0 0 0,26 30 0 0 0,-34-44 5 0 0,0 0 0 0 0,1-1 0 0 0,0 1 0 0 0,0-1 0 0 0,0 0-1 0 0,0-1 1 0 0,1 1 0 0 0,-1-1 0 0 0,1 0 0 0 0,0 0 0 0 0,0-1-1 0 0,0 0 1 0 0,0 0 0 0 0,10 2 0 0 0,-12-4 2 0 0,0 0 0 0 0,0-1 0 0 0,1 1 0 0 0,-1-1 0 0 0,0 0 0 0 0,0 0 0 0 0,0-1 0 0 0,0 1 0 0 0,0-1 0 0 0,0 0 0 0 0,0 0 0 0 0,-1 0 0 0 0,1 0 1 0 0,-1-1-1 0 0,1 1 0 0 0,3-6 0 0 0,5-3 219 0 0,0-1 1 0 0,17-24 0 0 0,-11 10-54 0 0,-1-1 0 0 0,19-39 1 0 0,19-61 233 0 0,-37 84-250 0 0,30-84-2213 0 0,-43 110 282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1:22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45 125 8288 0 0,'-6'-3'348'0'0,"-13"-2"400"0"0,-1-9 9025 0 0,33 7-7323 0 0,-6 5-2229 0 0,1 1 0 0 0,0 0 0 0 0,0 0 0 0 0,-1 1-1 0 0,1 0 1 0 0,0 0 0 0 0,8 2 0 0 0,-8-2-66 0 0,130 14 2201 0 0,62 2-915 0 0,-43-20-904 0 0,79-23 230 0 0,-115 10-474 0 0,-112 15-246 0 0,-11-1 77 0 0,-16 1-6 0 0,-182-8 53 0 0,112 0-193 0 0,-191-15-108 0 0,185 27 98 0 0,81-1 27 0 0,1 1-1 0 0,0 0 1 0 0,0 1 0 0 0,0 0-1 0 0,-16 7 1 0 0,26-9 5 0 0,1-1-1 0 0,-1 1 1 0 0,1 0 0 0 0,0 0-1 0 0,-1-1 1 0 0,1 1 0 0 0,0 0-1 0 0,0 0 1 0 0,0 0 0 0 0,0 1-1 0 0,0-1 1 0 0,0 0 0 0 0,-1 2-1 0 0,1-3 2 0 0,1 1-1 0 0,0 0 1 0 0,-1 0 0 0 0,1 0-1 0 0,0-1 1 0 0,0 1 0 0 0,0 0-1 0 0,0 0 1 0 0,0 0 0 0 0,0 0-1 0 0,0-1 1 0 0,0 1 0 0 0,0 0-1 0 0,0 0 1 0 0,0 0 0 0 0,0-1-1 0 0,0 1 1 0 0,1 1 0 0 0,0 0 3 0 0,0 0 0 0 0,0 0 0 0 0,1-1 0 0 0,-1 1 0 0 0,0 0 0 0 0,1-1 0 0 0,-1 1 0 0 0,1-1 0 0 0,0 0 1 0 0,-1 1-1 0 0,1-1 0 0 0,0 0 0 0 0,0 0 0 0 0,0 0 0 0 0,0 0 0 0 0,0-1 0 0 0,0 1 0 0 0,2 0 0 0 0,8 2 46 0 0,1-1 0 0 0,0 0-1 0 0,0-1 1 0 0,0 0-1 0 0,15-2 1 0 0,66-10 210 0 0,-81 10-215 0 0,337-71 903 0 0,-273 54-701 0 0,-64 15-88 0 0,0 1 0 0 0,0 1 1 0 0,16-1-1 0 0,-29 2-159 0 0,0 0 0 0 0,0 0 0 0 0,0 0 0 0 0,0 0 0 0 0,0 0 0 0 0,0 0 0 0 0,0 0 0 0 0,0 0 0 0 0,-1 0 0 0 0,1 0 0 0 0,0 0 0 0 0,0 1 0 0 0,0-1 0 0 0,0 0 0 0 0,0 0 0 0 0,0 0 0 0 0,0 0 0 0 0,0 0 0 0 0,0 0 0 0 0,1 0 0 0 0,-1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0,-6 4 0 0 0,-10 1 0 0 0,-14 2-53 0 0,-1-2 0 0 0,-36 1 1 0 0,-63-4-203 0 0,45-1 195 0 0,81-1 57 0 0,-104 5 354 0 0,89-3-472 0 0,0 1 0 0 0,0 1 0 0 0,-29 9 0 0 0,37-8 90 0 0,11-5 30 0 0,-1 0 0 0 0,1 1 0 0 0,0-1 0 0 0,-1 0 0 0 0,1 0 0 0 0,0 0-1 0 0,-1 1 1 0 0,1-1 0 0 0,0 0 0 0 0,0 0 0 0 0,-1 0 0 0 0,1 1 0 0 0,0-1 0 0 0,0 0 0 0 0,0 1 0 0 0,-1-1 0 0 0,1 0-1 0 0,0 1 1 0 0,0-1 0 0 0,0 0 0 0 0,0 1 0 0 0,0-1 0 0 0,-1 0 0 0 0,1 1 0 0 0,0-1 0 0 0,0 0 0 0 0,0 1 0 0 0,0-1-1 0 0,0 0 1 0 0,0 1 0 0 0,0-1 0 0 0,0 0 0 0 0,1 1 0 0 0,2 2-22 0 0,-1-1 22 0 0,1-1 0 0 0,-1 1 0 0 0,1-1 0 0 0,-1 1 0 0 0,1-1 0 0 0,0 0 0 0 0,0 0 0 0 0,-1 0 0 0 0,1 0 0 0 0,0 0 0 0 0,5 0-1 0 0,36 1-17 0 0,-22-2-14 0 0,26 0 21 0 0,0-2 0 0 0,62-12 1 0 0,-21 3-637 0 0,-47 7-612 0 0,42 3 0 0 0,-33 2-764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1:25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65 108 2304 0 0,'3'-2'552'0'0,"-2"-7"716"0"0,-2-5 1169 0 0,-10-24 794 0 0,7 21-1659 0 0,3 17-1430 0 0,1-1 0 0 0,-1 0 1 0 0,1 1-1 0 0,0-1 1 0 0,0 0-1 0 0,-1 0 1 0 0,1 0-1 0 0,0 1 0 0 0,0-1 1 0 0,0 0-1 0 0,0 0 1 0 0,0-1-1 0 0,0 1-14 0 0,0 1 1 0 0,0-1-1 0 0,0 1 0 0 0,0-1 1 0 0,0 0-1 0 0,0 1 0 0 0,0-1 1 0 0,0 1-1 0 0,-1-1 0 0 0,1 1 1 0 0,0-1-1 0 0,0 0 0 0 0,0 1 1 0 0,-1-1-1 0 0,1 1 0 0 0,0-1 1 0 0,-1 1-1 0 0,1-1 0 0 0,0 1 1 0 0,-1 0-1 0 0,1-1 0 0 0,-1 1 1 0 0,1-1-1 0 0,-1 1 1 0 0,0-1 313 0 0,-15-1 2027 0 0,-9 8-278 0 0,24-6-1350 0 0,2 3-712 0 0,1 0 0 0 0,0-1 0 0 0,0 1 0 0 0,0-1 0 0 0,0 0-1 0 0,0 1 1 0 0,0-1 0 0 0,1 0 0 0 0,-1 0 0 0 0,6 2 0 0 0,7 1 701 0 0,30 6 1 0 0,-32-8-759 0 0,-1 0 0 0 0,0 2 0 0 0,0-1 0 0 0,-1 1 0 0 0,1 1 0 0 0,14 10 0 0 0,-17-11 145 0 0,97 50 205 0 0,-43-16-250 0 0,-33-20-48 0 0,3 4 94 0 0,-18-12 39 0 0,25 13-1 0 0,19 10 311 0 0,-40-23-384 0 0,26 19 0 0 0,6 4-5 0 0,-24-19-81 0 0,200 111 446 0 0,12-1-47 0 0,-147-75-283 0 0,-3 2-53 0 0,-5-2-37 0 0,133 66 197 0 0,-39-29 27 0 0,-89-42-283 0 0,-53-25 257 0 0,58 37-223 0 0,-80-48-136 0 0,0 2 0 0 0,0 0 0 0 0,-1 1 0 0 0,13 16 0 0 0,-11-12 49 0 0,-5-5 16 0 0,-1 0-1 0 0,-1 0 1 0 0,15 25-1 0 0,-9-14 129 0 0,-13-21-91 0 0,-1 0-11 0 0,0 2-31 0 0,-1-3-8 0 0,0 0 0 0 0,0 0 0 0 0,0 0 1 0 0,0-1-1 0 0,0 1 0 0 0,0 0 0 0 0,0 0 0 0 0,0 0 1 0 0,1-1-1 0 0,-1 1 0 0 0,0 0 0 0 0,0-1 1 0 0,0 1-1 0 0,-1-2 0 0 0,-16-13 54 0 0,1-1-1 0 0,1-1 1 0 0,0-1 0 0 0,-19-30-1 0 0,-7-6-13 0 0,-122-150 10 0 0,83 101-64 0 0,79 101 0 0 0,-6-13-21 0 0,7 15-91 0 0,2 1-275 0 0,8 16 670 0 0,-2-4-251 0 0,0-1 1 0 0,0 1 0 0 0,13 13-1 0 0,51 63-63 0 0,-47-58 27 0 0,1 0-1 0 0,49 46 0 0 0,-59-65 5 0 0,-1 2 0 0 0,0 0 0 0 0,22 28 0 0 0,-36-42 1 0 0,1 1 1 0 0,-1 0-1 0 0,0-1 1 0 0,1 1-1 0 0,-1 0 1 0 0,0 0-1 0 0,1-1 1 0 0,-1 1-1 0 0,0 0 1 0 0,0 0-1 0 0,1-1 1 0 0,-1 1-1 0 0,0 0 0 0 0,0 0 1 0 0,0-1-1 0 0,0 1 1 0 0,0 0-1 0 0,0 0 1 0 0,-1 0-1 0 0,1-1 1 0 0,0 1-1 0 0,0 0 1 0 0,0 0-1 0 0,-1-1 0 0 0,1 1 1 0 0,0 0-1 0 0,-1-1 1 0 0,1 1-1 0 0,-1 0 1 0 0,1-1-1 0 0,-1 1 1 0 0,1 0-1 0 0,-1-1 1 0 0,1 1-1 0 0,-1-1 0 0 0,1 1 1 0 0,-2 0-1 0 0,-2 1 14 0 0,0 1-1 0 0,0-1 0 0 0,0 0 0 0 0,0 0 1 0 0,-5 1-1 0 0,3-1 0 0 0,-5 2 16 0 0,-1 0 1 0 0,0-1-1 0 0,-14 2 1 0 0,-11 2 39 0 0,-152 24-356 0 0,95-20 425 0 0,63-14-331 0 0,30 3-135 0 0,3 0-599 0 0,19-4-3226 0 0,-5 1-5683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1:33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169 273 2760 0 0,'0'0'1061'0'0,"-12"-17"3183"0"0,9 15-3928 0 0,0 1 0 0 0,-1-1 1 0 0,1 1-1 0 0,-1 0 0 0 0,1 0 0 0 0,-1 0 0 0 0,0 0 0 0 0,1 0 0 0 0,-1 1 1 0 0,0 0-1 0 0,1-1 0 0 0,-1 2 0 0 0,0-1 0 0 0,0 0 0 0 0,1 1 0 0 0,-8 1 1 0 0,-15 0 1170 0 0,20-2-1066 0 0,0 1 1 0 0,1-1-1 0 0,-1 1 1 0 0,0 0-1 0 0,-6 2 0 0 0,12-3-318 0 0,-1 1-1 0 0,0-1 1 0 0,0 0-1 0 0,0 0 1 0 0,0 0-1 0 0,1 0 1 0 0,-1 0-1 0 0,0 0 0 0 0,0 0 1 0 0,0-1-1 0 0,0 1 1 0 0,1 0-1 0 0,-1 0 1 0 0,0-1-1 0 0,0 1 1 0 0,1 0-1 0 0,-1-1 0 0 0,0 1 1 0 0,-1-1-1 0 0,2 0-40 0 0,0 1 0 0 0,-1 0 0 0 0,1 0 0 0 0,0-1-1 0 0,-1 1 1 0 0,1-1 0 0 0,0 1 0 0 0,-1 0 0 0 0,1-1-1 0 0,0 1 1 0 0,0-1 0 0 0,-1 1 0 0 0,1 0 0 0 0,0-1-1 0 0,0 1 1 0 0,0-1 0 0 0,0 1 0 0 0,0-1 0 0 0,0 1 0 0 0,-1-1-1 0 0,1 1 1 0 0,0-1 0 0 0,0 1 0 0 0,1-1 0 0 0,-1 1-1 0 0,0-1 1 0 0,0 1 0 0 0,0 0 0 0 0,0-1 0 0 0,0 1-1 0 0,0-1 1 0 0,1 1 0 0 0,-1-1 0 0 0,0 1 0 0 0,0-1-1 0 0,1 0 1 0 0,0 0-26 0 0,0 1 0 0 0,0-1 0 0 0,0 0 0 0 0,0 0-1 0 0,0 0 1 0 0,0 1 0 0 0,0-1 0 0 0,1 1 0 0 0,-1-1-1 0 0,0 1 1 0 0,0-1 0 0 0,1 1 0 0 0,-1-1 0 0 0,0 1-1 0 0,0 0 1 0 0,2 0 0 0 0,25-1 164 0 0,-20 2-113 0 0,22 0 268 0 0,-1 2-1 0 0,43 9 1 0 0,27 4 183 0 0,-1-9 113 0 0,138-7 0 0 0,95-11 267 0 0,-258 9-772 0 0,45 1 122 0 0,122 15 0 0 0,-140-5 25 0 0,0-5 1 0 0,130-10-1 0 0,-212 4-174 0 0,1-1-1 0 0,-1 0 1 0 0,0-1 0 0 0,-1-1-1 0 0,26-10 1 0 0,-42 14-107 0 0,1 1 1 0 0,-1-1-1 0 0,1 0 0 0 0,-1 1 0 0 0,1-1 1 0 0,-1 0-1 0 0,0 0 0 0 0,1 0 1 0 0,-1 0-1 0 0,0 0 0 0 0,0 0 0 0 0,0-1 1 0 0,0 1-1 0 0,0 0 0 0 0,0-1 0 0 0,0 1 1 0 0,0 0-1 0 0,0-1 0 0 0,-1 1 0 0 0,1-1 1 0 0,0 1-1 0 0,-1-1 0 0 0,0 0 1 0 0,1 1-1 0 0,-1-1 0 0 0,0 1 0 0 0,0-1 1 0 0,0-2-1 0 0,0 1-1 0 0,-1 0 0 0 0,0 1 1 0 0,1-1-1 0 0,-1 0 0 0 0,-1 1 0 0 0,1-1 0 0 0,0 1 1 0 0,-1-1-1 0 0,1 1 0 0 0,-1 0 0 0 0,1 0 1 0 0,-1 0-1 0 0,0 0 0 0 0,0 0 0 0 0,0 0 1 0 0,-3-2-1 0 0,-20-15 29 0 0,-1 2 1 0 0,0 1-1 0 0,-2 1 1 0 0,-31-13-1 0 0,38 19-24 0 0,-83-32 35 0 0,89 36-62 0 0,-27-6-42 0 0,88 37 70 0 0,13-6 187 0 0,0-3 0 0 0,118 19-1 0 0,-77-31 57 0 0,-99-5 132 0 0,-15 13-153 0 0,8-8-207 0 0,0 0 0 0 0,-12 8 1 0 0,-9 6 23 0 0,-22 21-11 0 0,-25 22 38 0 0,46-36-83 0 0,19-19 0 0 0,0 1 0 0 0,1 0 0 0 0,0 0 0 0 0,0 1 0 0 0,1 0 0 0 0,-9 13 0 0 0,15-19-292 0 0,0 0 1 0 0,-1 0-1 0 0,1 0 1 0 0,0-1-1 0 0,0 1 0 0 0,1 0 1 0 0,-1 0-1 0 0,0 0 1 0 0,1 1-1 0 0,0-1 0 0 0,0 0 1 0 0,0 0-1 0 0,0 0 1 0 0,0 0-1 0 0,1 0 0 0 0,1 5 1 0 0,-2-1-1145 0 0,0-2-11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1:37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386 62 6560 0 0,'0'0'593'0'0,"0"-1"-486"0"0,0-2-43 0 0,0 2 550 0 0,1-9 860 0 0,-1 10-1147 0 0,1-1 1 0 0,-1 0-1 0 0,0 0 1 0 0,0 0-1 0 0,0 0 1 0 0,0 0 0 0 0,1 1-1 0 0,-1-1 1 0 0,-1 0-1 0 0,1 0 1 0 0,0 0-1 0 0,0 0 1 0 0,0 0 0 0 0,0 1-1 0 0,0-1 1 0 0,-1 0-1 0 0,1 0 1 0 0,-1-1 1122 0 0,-11-11-465 0 0,5 8-359 0 0,5 4-498 0 0,1 0 0 0 0,-1 0 0 0 0,0 0 0 0 0,0 0-1 0 0,1 0 1 0 0,-1 0 0 0 0,0 0 0 0 0,0 1 0 0 0,0-1 0 0 0,0 1 0 0 0,0-1 0 0 0,0 1-1 0 0,-3-1 1 0 0,-6 1 527 0 0,6 0-544 0 0,0 0 1 0 0,1 0 0 0 0,-1 0-1 0 0,0 1 1 0 0,-5 1-1 0 0,4-1 197 0 0,1 0 1 0 0,-1-1-1 0 0,1 1 0 0 0,-10-2 0 0 0,-16 2 339 0 0,-60 19 1151 0 0,79-17-1791 0 0,0 2 0 0 0,1 0 0 0 0,-1 0 1 0 0,1 1-1 0 0,0 0 0 0 0,-14 11 0 0 0,22-14-7 0 0,0 0 0 0 0,1 1 0 0 0,-1-1 0 0 0,1 1 0 0 0,0-1 0 0 0,0 1 0 0 0,1-1 0 0 0,-1 1 0 0 0,1 0 0 0 0,-2 8 0 0 0,-2 2 0 0 0,2-4-6 0 0,1 0 1 0 0,0 0-1 0 0,0 1 0 0 0,1-1 0 0 0,0 0 0 0 0,1 1 1 0 0,0-1-1 0 0,1 0 0 0 0,0 1 0 0 0,4 13 0 0 0,-2-12 29 0 0,0 1-1 0 0,1 0 1 0 0,1-1-1 0 0,0 0 1 0 0,1 0-1 0 0,0 0 1 0 0,1-1-1 0 0,9 12 1 0 0,-7-10 261 0 0,-6-9-221 0 0,0 0 1 0 0,0 0 0 0 0,0 0-1 0 0,0-1 1 0 0,0 1 0 0 0,1-1-1 0 0,-1 0 1 0 0,1 0 0 0 0,0 0-1 0 0,4 2 1 0 0,8 1-7 0 0,0 0 1 0 0,0-1 0 0 0,0 0-1 0 0,1-1 1 0 0,27 2-1 0 0,-34-6-28 0 0,0 0 0 0 0,1 0-1 0 0,-1-1 1 0 0,18-5 0 0 0,-13 3 15 0 0,-8 2 7 0 0,-1-1-1 0 0,0 0 1 0 0,0 0-1 0 0,1-1 1 0 0,-1 0-1 0 0,-1 0 0 0 0,1 0 1 0 0,7-6-1 0 0,0-1 157 0 0,-1 0-1 0 0,13-16 0 0 0,-13 14-100 0 0,-6 6-60 0 0,0-1 1 0 0,0 1-1 0 0,0-1 0 0 0,7-13 1 0 0,2-5 24 0 0,-8 14-19 0 0,10-21 1 0 0,-5-3 92 0 0,-8 22-25 0 0,-2 7-69 0 0,-1 1 0 0 0,0-1 0 0 0,0 0 0 0 0,1-11 0 0 0,-2 6 50 0 0,-1-26 279 0 0,1 35-378 0 0,0 0-1 0 0,-1-1 1 0 0,1 1-1 0 0,-1 0 1 0 0,1 0 0 0 0,-1 0-1 0 0,0 0 1 0 0,0 0-1 0 0,0 0 1 0 0,0 0 0 0 0,0 0-1 0 0,0 0 1 0 0,-1 0-1 0 0,-1-1 1 0 0,-1-1 22 0 0,-1 1 0 0 0,1-1-1 0 0,-1 1 1 0 0,0 0 0 0 0,0 1 0 0 0,-6-3 0 0 0,-41-11 155 0 0,36 12-169 0 0,4 3-42 0 0,10 1-127 0 0,-2 0 16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1:38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94 7368 0 0,'-3'-9'17511'0'0,"6"21"-17422"0"0,-1-1-1 0 0,0 1 0 0 0,-1 0 1 0 0,0-1-1 0 0,-1 1 0 0 0,-1 14 1 0 0,1 1-28 0 0,-9 220 1995 0 0,15-341-2056 0 0,-6 25 677 0 0,-2-1 1 0 0,-16-95-1 0 0,12 113-661 0 0,4 47-4 0 0,7 16 6 0 0,-1-1-1 0 0,0 1 1 0 0,-1 0-1 0 0,0 0 1 0 0,-1 0-1 0 0,1 12 1 0 0,-2-16-17 0 0,12 117 42 0 0,-3-24 10 0 0,-6-58 69 0 0,-1-17 57 0 0,7 34 0 0 0,-10-56-539 0 0,-1-11 885 0 0,-2-5-2320 0 0,0 3-6328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1:59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16 3224 0 0,'-8'-8'9270'0'0,"11"6"-9067"0"0,0 1 0 0 0,0 0-1 0 0,-1 0 1 0 0,1 1-1 0 0,0-1 1 0 0,0 0 0 0 0,0 1-1 0 0,0 0 1 0 0,1 0 0 0 0,2 0-1 0 0,35 3 877 0 0,-32-1-863 0 0,117 7 1215 0 0,-34-3-881 0 0,141 11 234 0 0,-16 3-486 0 0,-178-16-257 0 0,135 17 236 0 0,-150-17-187 0 0,0-2 0 0 0,0 0-1 0 0,0-1 1 0 0,26-3-1 0 0,-46 2-49 0 0,-1-1 0 0 0,0 1 0 0 0,1-1 0 0 0,-1 0 0 0 0,0 0 0 0 0,0 0 0 0 0,1 0 0 0 0,-1-1 0 0 0,3-2 0 0 0,-5 2 40 0 0,2-2 26 0 0,-2 3-99 0 0,-1 1 0 0 0,1 0 0 0 0,-1-1 0 0 0,0 1-1 0 0,1 0 1 0 0,-1-1 0 0 0,0 1 0 0 0,1-1-1 0 0,-1 1 1 0 0,0-1 0 0 0,1 1 0 0 0,-1-1-1 0 0,0 1 1 0 0,0-1 0 0 0,0 1 0 0 0,0-1 0 0 0,0 1-1 0 0,1-1 1 0 0,-1 0-18 0 0,-1 1 1 0 0,1 0-1 0 0,0 0 0 0 0,0 0 1 0 0,0 0-1 0 0,0 0 0 0 0,0-1 1 0 0,0 1-1 0 0,0 0 0 0 0,0 0 1 0 0,0 0-1 0 0,0 0 1 0 0,0-1-1 0 0,0 1 0 0 0,0 0 1 0 0,0 0-1 0 0,0 0 0 0 0,0 0 1 0 0,0-1-1 0 0,0 1 0 0 0,0 0 1 0 0,0 0-1 0 0,0 0 0 0 0,0 0 1 0 0,0 0-1 0 0,0-1 0 0 0,0 1 1 0 0,1 0-1 0 0,-1 0 0 0 0,0 0 1 0 0,0 0-1 0 0,0 0 0 0 0,0-1 1 0 0,0 1-1 0 0,0 0 0 0 0,1 0 1 0 0,-1 0-1 0 0,0 0 0 0 0,0 0 1 0 0,0 0-1 0 0,0 0 0 0 0,0 0 1 0 0,1 0-1 0 0,-1 0 1 0 0,0 0-1 0 0,0 0-56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2:04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144 511 11832 0 0,'0'1'39'0'0,"0"-1"-1"0"0,0 0 1 0 0,1 1 0 0 0,-1-1 0 0 0,0 1 0 0 0,0-1 0 0 0,0 0 0 0 0,0 1 0 0 0,1-1 0 0 0,-1 0 0 0 0,0 1-1 0 0,0-1 1 0 0,0 0 0 0 0,1 1 0 0 0,-1-1 0 0 0,0 0 0 0 0,1 0 0 0 0,-1 1 0 0 0,0-1 0 0 0,1 0 0 0 0,4 2 542 0 0,-1-1 1210 0 0,4-11 1479 0 0,-8 6-2951 0 0,1 0-1 0 0,-1 0 0 0 0,0 0 1 0 0,0 0-1 0 0,0 0 0 0 0,-1-6 0 0 0,-2-5 206 0 0,-8-24-1 0 0,3 12-554 0 0,-3-8 757 0 0,-2 1 0 0 0,-23-46 0 0 0,-14-36 491 0 0,43 93-1054 0 0,-11-34 191 0 0,15 47-307 0 0,-2-11 85 0 0,5 20-122 0 0,-1 0-1 0 0,1 1 1 0 0,0-1-1 0 0,0 0 0 0 0,0 0 1 0 0,0 0-1 0 0,0 0 1 0 0,0 1-1 0 0,0-1 1 0 0,0 0-1 0 0,1 0 1 0 0,-1 0-1 0 0,0 1 1 0 0,0-1-1 0 0,1 0 0 0 0,-1 0 1 0 0,0 1-1 0 0,1-1 1 0 0,0-1-1 0 0,7 0 58 0 0,-2 1-71 0 0,0 1 0 0 0,0 0 0 0 0,0 1 0 0 0,0-1 0 0 0,1 1 0 0 0,-1 1 0 0 0,-1-1 0 0 0,1 1 0 0 0,0 0 0 0 0,0 0 0 0 0,-1 1 0 0 0,10 4 1 0 0,1 4-21 0 0,1 0 0 0 0,21 21 0 0 0,-30-25-281 0 0,-1 0 0 0 0,1 1 0 0 0,-1 0-1 0 0,-1 1 1 0 0,0-1 0 0 0,6 11 0 0 0,-9-14 95 0 0,-1 0 1 0 0,1 0-1 0 0,-1 0 1 0 0,0 0-1 0 0,-1 1 0 0 0,1-1 1 0 0,-1 0-1 0 0,0 1 1 0 0,-1-1-1 0 0,1 1 0 0 0,-1-1 1 0 0,0 1-1 0 0,-1 6 1 0 0,-2 1-1401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2:04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10592 0 0,'-3'9'544'0'0,"3"-9"-507"0"0,-1 1-1 0 0,1 0 0 0 0,0 0 0 0 0,-1 0 0 0 0,1-1 0 0 0,0 1 0 0 0,0 0 0 0 0,-1 0 1 0 0,1 0-1 0 0,0 0 0 0 0,0 0 0 0 0,0-1 0 0 0,0 1 0 0 0,0 0 0 0 0,1 0 1 0 0,-1 0-1 0 0,0 0 0 0 0,0 0 0 0 0,0-1 0 0 0,1 1 0 0 0,-1 0 0 0 0,0 0 1 0 0,1 1-1 0 0,0-1 348 0 0,0 0 0 0 0,0 1 1 0 0,0-1-1 0 0,1 0 1 0 0,-1 1-1 0 0,0-1 1 0 0,0 0-1 0 0,1 0 0 0 0,-1 0 1 0 0,1 0-1 0 0,-1-1 1 0 0,1 1-1 0 0,-1 0 0 0 0,1 0 1 0 0,-1-1-1 0 0,1 1 1 0 0,0-1-1 0 0,-1 0 0 0 0,1 1 1 0 0,3-1-1 0 0,3 1 152 0 0,1-1 0 0 0,15-1 0 0 0,-19 0-125 0 0,122-18 1206 0 0,-85 11-1888 0 0,-13 7-1839 0 0,-16 2-2944 0 0,-2-1-1951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00:43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50 12640 0 0,'0'0'289'0'0,"-14"-7"6113"0"0,26 12-4284 0 0,-7-3-1738 0 0,1 0 1 0 0,-1 0-1 0 0,9 7 0 0 0,12 4 587 0 0,-12-7-641 0 0,0 1 0 0 0,0 1 0 0 0,0 0 0 0 0,15 13 0 0 0,27 26 162 0 0,-46-38-358 0 0,0 0 0 0 0,-1 1-1 0 0,11 13 1 0 0,1 2 607 0 0,-16-19-537 0 0,-4-5-103 0 0,-16-12 105 0 0,-68-67 439 0 0,52 50-485 0 0,5 9-462 0 0,21 17 270 0 0,1-1 0 0 0,0 0-1 0 0,-1 0 1 0 0,1 0-1 0 0,-5-7 1 0 0,4 5 1610 0 0,12 7-1568 0 0,6 0 16 0 0,0 1 0 0 0,0 1-1 0 0,-1 0 1 0 0,1 1 0 0 0,-1 0-1 0 0,20 12 1 0 0,-30-16-26 0 0,20 11 6 0 0,0 0-1 0 0,33 27 0 0 0,-52-36 0 0 0,-1-1 0 0 0,1 0 0 0 0,-1 0 1 0 0,1 0-1 0 0,-1-1 0 0 0,1 1 0 0 0,0-1 1 0 0,3 2-1 0 0,-5-3 129 0 0,-2-1-123 0 0,0 0 0 0 0,1 0 0 0 0,-1 0 0 0 0,0-1 0 0 0,0 1 0 0 0,0 0 0 0 0,0 0 0 0 0,0 0-1 0 0,0 1 1 0 0,0-1 0 0 0,0 0 0 0 0,-1 0 0 0 0,1 1 0 0 0,0-1 0 0 0,0 0 0 0 0,-1 1 0 0 0,1-1 0 0 0,-3 0-1 0 0,-7-4-6 0 0,-15-15-4 0 0,7 4-61 0 0,-1 2 0 0 0,-1 0 0 0 0,-25-12 0 0 0,5 2-58 0 0,33 18 188 0 0,-1 1-1 0 0,0 0 1 0 0,0 0 0 0 0,-16-5-1 0 0,2-1 56 0 0,15 5-332 0 0,6 5 66 0 0,6 5 80 0 0,5 5 64 0 0,-3-2 8 0 0,1 0 0 0 0,0 0 0 0 0,12 9-1 0 0,-1-2 149 0 0,26 25-1 0 0,-4 6-153 0 0,-36-39 12 0 0,-3-5 47 0 0,-2-2-49 0 0,0 0 0 0 0,0 0 0 0 0,0 0 0 0 0,0 1 0 0 0,0-1 0 0 0,0 0 0 0 0,-1 1 0 0 0,1-1 0 0 0,-2 0 0 0 0,0-1 8 0 0,-28-19 27 0 0,1-1 0 0 0,0-2-1 0 0,-46-49 1 0 0,65 63-41 0 0,9 9-7 0 0,0-1 1 0 0,0 1-1 0 0,0-1 0 0 0,0 0 1 0 0,0 0-1 0 0,0 0 0 0 0,0 0 1 0 0,-1-3-1 0 0,3 4-106 0 0,11-1-461 0 0,-9 1 572 0 0,-1 1 0 0 0,1-1 0 0 0,-1 1 0 0 0,0 0 0 0 0,1-1 0 0 0,-1 1-1 0 0,1 0 1 0 0,-1 0 0 0 0,3 0 0 0 0,5 3 42 0 0,0-1 0 0 0,0 2 0 0 0,0-1 0 0 0,0 1-1 0 0,-1 0 1 0 0,1 1 0 0 0,-1 0 0 0 0,13 10 0 0 0,20 12 89 0 0,-8-4-133 0 0,-25-17 0 0 0,0 0 0 0 0,15 7 0 0 0,-16-8 11 0 0,-30-8 106 0 0,-63-29-634 0 0,66 18 881 0 0,3 2-131 0 0,17 11-233 0 0,0 1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0,0-1 0 0 0,6 3 0 0 0,10 1 0 0 0,7 4-13 0 0,0 1 0 0 0,-1 1 1 0 0,0 1-1 0 0,31 19 0 0 0,-16-4 1 0 0,-32-22-179 0 0,-4-3-553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2:04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1 104 6912 0 0,'0'0'528'0'0,"12"13"5985"0"0,-10-10-5815 0 0,0-1 1 0 0,1 0-1 0 0,-1 1 1 0 0,0 0-1 0 0,-1-1 1 0 0,3 4-1 0 0,0 2-175 0 0,0-1 1 0 0,-1 1-1 0 0,3 10 0 0 0,-3-7-75 0 0,-1-1 0 0 0,0 0 0 0 0,0 21 0 0 0,-2-29 350 0 0,0-23-156 0 0,0 11-458 0 0,-1 4-73 0 0,1 1 0 0 0,0 0 0 0 0,1 0 0 0 0,-1 0 0 0 0,1 0 0 0 0,0-1 0 0 0,2-4 0 0 0,7-16 185 0 0,-6 13-393 0 0,13-26 0 0 0,-14 33 92 0 0,0 0 1 0 0,1 1 0 0 0,-1-1 0 0 0,1 1 0 0 0,0 0 0 0 0,1 0-1 0 0,-1 0 1 0 0,1 1 0 0 0,0-1 0 0 0,0 1 0 0 0,0 0 0 0 0,1 1 0 0 0,-1-1-1 0 0,1 1 1 0 0,0 0 0 0 0,12-4 0 0 0,-11 5-407 0 0,1 1 0 0 0,-1-1 1 0 0,1 1-1 0 0,0 1 0 0 0,-1 0 0 0 0,1 0 0 0 0,0 0 1 0 0,-1 1-1 0 0,1 0 0 0 0,11 3 0 0 0,-7-1-837 0 0,6 1-1081 0 0,-17-3 1693 0 0,-9 8-742 0 0,-3 0 2103 0 0,6-5-106 0 0,0 0 0 0 0,0 0-1 0 0,0 0 1 0 0,1 1 0 0 0,-7 8 0 0 0,3-2 39 0 0,4-6-342 0 0,1-1 0 0 0,0 0 0 0 0,1 1 1 0 0,-5 8-1 0 0,5-8-79 0 0,0 0 25 0 0,0 0-1 0 0,1-1 1 0 0,0 1 0 0 0,-1 0-1 0 0,2 0 1 0 0,-1 0 0 0 0,0 6-1 0 0,1-11 190 0 0,19 3-86 0 0,-16-3-335 0 0,0-1 0 0 0,-1 0 0 0 0,0 0 0 0 0,1 0 0 0 0,-1 0 0 0 0,1 0-1 0 0,-1 0 1 0 0,0-1 0 0 0,0 1 0 0 0,0-1 0 0 0,0 1 0 0 0,3-4 0 0 0,19-25-3792 0 0,-17 20-894 0 0,1 1-2642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2:05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0 122 13904 0 0,'0'0'6277'0'0,"5"-6"-5123"0"0,-1-1-574 0 0,-1-1 1 0 0,0-1-1 0 0,4-13 0 0 0,4-13 1137 0 0,7 0-1627 0 0,-18 36-86 0 0,1-1 0 0 0,0 0 0 0 0,-1 0 0 0 0,1 1 0 0 0,0-1 0 0 0,-1 0-1 0 0,1 1 1 0 0,-1-1 0 0 0,1 0 0 0 0,0 1 0 0 0,-1-1 0 0 0,1 1 0 0 0,-1-1 0 0 0,1 1 0 0 0,-1-1 0 0 0,0 1-1 0 0,1-1 1 0 0,0 2 0 0 0,0-1 2 0 0,3 3-6 0 0,-2-1 0 0 0,1 0 0 0 0,-1-1 0 0 0,1 1 0 0 0,-1 0 0 0 0,0 0 0 0 0,0 0 0 0 0,-1 0 0 0 0,2 4 0 0 0,11 17 0 0 0,-13-24 8 0 0,-1 0 0 0 0,0 1 0 0 0,0-1 0 0 0,0 1 1 0 0,0-1-1 0 0,1 0 0 0 0,-1 1 0 0 0,0-1 0 0 0,0 0 0 0 0,1 1 0 0 0,-1-1 0 0 0,0 0 0 0 0,1 1 0 0 0,-1-1 0 0 0,0 0 0 0 0,1 0 0 0 0,-1 1 0 0 0,1-1 0 0 0,-1 0 1 0 0,0 0-1 0 0,1 0 0 0 0,-1 1 0 0 0,1-1 0 0 0,-1 0 0 0 0,1 0 0 0 0,-1 0 0 0 0,0 0 0 0 0,1 0 0 0 0,-1 0 0 0 0,1 0 0 0 0,-1 0 0 0 0,1 0 0 0 0,-1 0 0 0 0,0 0 1 0 0,1 0-1 0 0,-1 0 0 0 0,1-1 0 0 0,-1 1 0 0 0,1 0 0 0 0,-1 0 0 0 0,0 0 0 0 0,1-1 0 0 0,-1 1 0 0 0,1-1 0 0 0,-1 1 5 0 0,3-1-335 0 0,0-1 0 0 0,-1 0 0 0 0,1 0 0 0 0,-1 0 0 0 0,0 0 1 0 0,1 0-1 0 0,-1 0 0 0 0,0 0 0 0 0,0-1 0 0 0,0 1 0 0 0,-1-1 0 0 0,1 0 0 0 0,-1 0 0 0 0,3-4 0 0 0,1-10-7488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2:05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13 7832 0 0,'-3'-12'5388'0'0,"4"19"-351"0"0,7 6-3571 0 0,-6-8-832 0 0,3 6 50 0 0,-1 0 1 0 0,-1 1 0 0 0,0-1 0 0 0,3 21-1 0 0,5 19 221 0 0,13 72-191 0 0,-2-9-666 0 0,-18-90-3168 0 0</inkml:trace>
  <inkml:trace contextRef="#ctx0" brushRef="#br0" timeOffset="1">1 166 18143 0 0,'0'0'828'0'0,"8"15"304"0"0,-4-12-834 0 0,0 0 0 0 0,1 0 0 0 0,-1-1 0 0 0,1 1 0 0 0,-1-1 0 0 0,1 0 0 0 0,0 0 0 0 0,0-1 0 0 0,0 1 0 0 0,0-1 0 0 0,9 1 0 0 0,7-1 508 0 0,33 0-1 0 0,-34-1-689 0 0,79-5 149 0 0,-45 1-2895 0 0,-34 2-5675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2:52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82 4608 0 0,'-5'-16'696'0'0,"4"11"646"0"0,0 0-1 0 0,-1-1 1 0 0,0 2 0 0 0,0-1-1 0 0,-1 0 1 0 0,1 0 0 0 0,-4-5-1 0 0,2 4-77 0 0,3 5-1096 0 0,0 0 1 0 0,1 0-1 0 0,-1 0 1 0 0,0 0 0 0 0,1 0-1 0 0,-1 0 1 0 0,0 0-1 0 0,0 0 1 0 0,0 0-1 0 0,0 1 1 0 0,0-1-1 0 0,0 0 1 0 0,0 1-1 0 0,0-1 1 0 0,0 1 0 0 0,0-1-1 0 0,-2 0 1 0 0,2 1-65 0 0,-1 0 1 0 0,1 0 0 0 0,-1 0-1 0 0,1 0 1 0 0,0 1 0 0 0,-1-1-1 0 0,1 0 1 0 0,-1 1 0 0 0,1-1-1 0 0,0 1 1 0 0,-1-1 0 0 0,1 1-1 0 0,0 0 1 0 0,0-1 0 0 0,-1 1-1 0 0,0 1 1 0 0,-4 4 75 0 0,1 0 1 0 0,1 0-1 0 0,-1 1 1 0 0,1 0-1 0 0,0-1 1 0 0,0 1-1 0 0,-3 11 1 0 0,1 0 7 0 0,1 0-1 0 0,0 0 1 0 0,2 0 0 0 0,0 0 0 0 0,-1 32 0 0 0,4-44-130 0 0,0 1 0 0 0,0 0 0 0 0,1 0 0 0 0,0 0 1 0 0,0 0-1 0 0,0-1 0 0 0,1 1 0 0 0,0 0 0 0 0,0-1 1 0 0,1 1-1 0 0,0-1 0 0 0,4 7 0 0 0,-5-10-31 0 0,0 0-1 0 0,0 0 1 0 0,0-1-1 0 0,0 0 1 0 0,0 1 0 0 0,1-1-1 0 0,-1 0 1 0 0,1 0-1 0 0,-1 0 1 0 0,1 0-1 0 0,0-1 1 0 0,0 1-1 0 0,0-1 1 0 0,0 1-1 0 0,0-1 1 0 0,0 0 0 0 0,0 0-1 0 0,0-1 1 0 0,1 1-1 0 0,-1-1 1 0 0,0 1-1 0 0,0-1 1 0 0,1 0-1 0 0,-1 0 1 0 0,0-1-1 0 0,0 1 1 0 0,6-2 0 0 0,-4 1 44 0 0,-1 0 1 0 0,1 0-1 0 0,-1-1 1 0 0,8-3-1 0 0,-11 5-19 0 0,0-1 0 0 0,0 0 0 0 0,0 1 0 0 0,0-1 0 0 0,0 0 0 0 0,0 0 0 0 0,-1 1 0 0 0,1-1 0 0 0,0 0-1 0 0,0 0 1 0 0,-1 0 0 0 0,1 0 0 0 0,0 0 0 0 0,-1 0 0 0 0,1 0 0 0 0,-1 0 0 0 0,0 0 0 0 0,1-1 0 0 0,-1 1 0 0 0,0 0 0 0 0,1 0 0 0 0,-1 0 0 0 0,0-2-1 0 0,0 2-25 0 0,-1 0-1 0 0,1 1 0 0 0,0-1 1 0 0,0 0-1 0 0,-1 1 0 0 0,1-1 1 0 0,0 0-1 0 0,-1 1 0 0 0,1-1 1 0 0,-1 1-1 0 0,1-1 0 0 0,-1 0 1 0 0,1 1-1 0 0,-1-1 0 0 0,0 1 1 0 0,1 0-1 0 0,-1-1 0 0 0,1 1 1 0 0,-1-1-1 0 0,0 1 0 0 0,1 0 1 0 0,-1 0-1 0 0,0-1 0 0 0,0 1 1 0 0,1 0-1 0 0,-1 0 0 0 0,0 0 1 0 0,0 0-1 0 0,-22-3 467 0 0,12 4-435 0 0,0-1 0 0 0,0 2 0 0 0,0 0 0 0 0,0 0 0 0 0,0 1 0 0 0,1 0 0 0 0,-21 9 0 0 0,30-11-39 0 0,-8 0-169 0 0,8-1-535 0 0,2-1-210 0 0,51-53-7325 0 0,-35 40 886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2:53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11056 0 0,'2'0'6535'0'0,"4"2"-5656"0"0,-1-1 0 0 0,1-1-1 0 0,0 1 1 0 0,0-1 0 0 0,7 0-1 0 0,4-2 765 0 0,30-6 0 0 0,-30 4-923 0 0,-16 4-678 0 0,1-1 0 0 0,0 1 1 0 0,0 0-1 0 0,0-1 1 0 0,0 1-1 0 0,0 0 1 0 0,0 0-1 0 0,0 1 0 0 0,0-1 1 0 0,0 0-1 0 0,0 1 1 0 0,0-1-1 0 0,-1 1 1 0 0,1-1-1 0 0,0 1 1 0 0,0 0-1 0 0,0 0 0 0 0,-1 0 1 0 0,1 0-1 0 0,-1 0 1 0 0,1 0-1 0 0,0 1 1 0 0,-1-1-1 0 0,0 0 0 0 0,1 1 1 0 0,-1-1-1 0 0,2 4 1 0 0,-1-2-32 0 0,-1 0 0 0 0,1 0 0 0 0,-1 1-1 0 0,0-1 1 0 0,0 0 0 0 0,0 1 0 0 0,-1-1 0 0 0,1 1 0 0 0,-1-1 0 0 0,0 1 0 0 0,0-1 0 0 0,0 1 0 0 0,0-1 0 0 0,-2 8-1 0 0,-9 50 161 0 0,8-50-194 0 0,1 1 0 0 0,-2 19-1 0 0,3-25 5 0 0,1-1-1 0 0,0 0 0 0 0,0 1 0 0 0,1-1 0 0 0,0 0 0 0 0,0 1 0 0 0,0-1 0 0 0,3 7 0 0 0,-4-11 21 0 0,1 0 0 0 0,-1 0 1 0 0,1 1-1 0 0,0-1 0 0 0,0 0 0 0 0,-1 0 1 0 0,1 0-1 0 0,0 0 0 0 0,0 0 0 0 0,0 0 0 0 0,0 0 1 0 0,1 0-1 0 0,-1-1 0 0 0,0 1 0 0 0,0 0 1 0 0,0-1-1 0 0,1 1 0 0 0,-1-1 0 0 0,0 1 1 0 0,0-1-1 0 0,1 1 0 0 0,-1-1 0 0 0,0 0 1 0 0,1 0-1 0 0,-1 0 0 0 0,1 0 0 0 0,-1 0 1 0 0,0 0-1 0 0,1 0 0 0 0,0 0 0 0 0,7-2-41 0 0,-1 0 1 0 0,0 0-1 0 0,-1 0 0 0 0,9-5 0 0 0,2 1-123 0 0,-13 4 182 0 0,7-2-28 0 0,0 1 1 0 0,14-2 0 0 0,-21 4-699 0 0,0 1 1 0 0,0 0 0 0 0,0 0-1 0 0,0 0 1 0 0,5 2 0 0 0,4 1-7948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2:54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13 104 9872 0 0,'0'0'746'0'0,"0"-18"325"0"0,0 12-704 0 0,1 0 1 0 0,0-1-1 0 0,0 1 0 0 0,1 0 1 0 0,3-9-1 0 0,1-6 1085 0 0,-4 3 6131 0 0,-2 18-7531 0 0,-6 10 471 0 0,3-3-519 0 0,0 0 0 0 0,1 0 1 0 0,-2 11-1 0 0,-2 6-5 0 0,4-16 1 0 0,1-1 0 0 0,-1 1 0 0 0,1 0 0 0 0,1 0 0 0 0,0 0 0 0 0,0 0 0 0 0,0 0 0 0 0,1 0 0 0 0,2 8 0 0 0,-3-15 0 0 0,0 0 0 0 0,1 0 0 0 0,-1 0 0 0 0,1-1 0 0 0,-1 1 0 0 0,1 0 0 0 0,-1 0 0 0 0,1-1 0 0 0,-1 1 0 0 0,1 0 0 0 0,0-1 0 0 0,-1 1 0 0 0,1 0 0 0 0,0-1 0 0 0,-1 1 0 0 0,1-1 0 0 0,0 1 0 0 0,0-1 0 0 0,0 0 0 0 0,0 1 0 0 0,-1-1 0 0 0,1 0 0 0 0,0 0 0 0 0,0 1 0 0 0,0-1 0 0 0,0 0 0 0 0,1 0 0 0 0,25 0 0 0 0,-20-1-20 0 0,-1-1 0 0 0,0 0 0 0 0,0 0-1 0 0,0 0 1 0 0,-1-1 0 0 0,1 0-1 0 0,5-3 1 0 0,20-15-3406 0 0,-19 10 1404 0 0,0 1-23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2:54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 15664 0 0,'0'0'761'0'0,"-6"7"183"0"0,-1 7-620 0 0,0 0 0 0 0,1 1 0 0 0,1-1 0 0 0,0 1 0 0 0,1 1 0 0 0,-3 20-1 0 0,-7 22 480 0 0,-12 52 517 0 0,20-54-2294 0 0,6-41-2201 0 0,3 26-1 0 0,-2-30-3034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2:56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1 11976 0 0,'-4'3'146'0'0,"1"-2"-31"0"0,0 1 0 0 0,1 0 0 0 0,-1 0 0 0 0,1 0 0 0 0,0 0 0 0 0,-1 0 0 0 0,1 1 0 0 0,0-1 0 0 0,-3 5 0 0 0,-9 23 1896 0 0,1 0 1 0 0,2 0 0 0 0,0 1-1 0 0,-10 57 1 0 0,18-72-1951 0 0,-6 52-276 0 0,8-60 246 0 0,1-1-1 0 0,0 1 1 0 0,1 0 0 0 0,0-1 0 0 0,0 1 0 0 0,4 12-1 0 0,-5-18-146 0 0,1-1 0 0 0,0 1-1 0 0,-1-1 1 0 0,1 0-1 0 0,0 0 1 0 0,-1 1 0 0 0,1-1-1 0 0,0 0 1 0 0,0 0 0 0 0,0 0-1 0 0,0 0 1 0 0,0 0 0 0 0,1 0-1 0 0,-1 0 1 0 0,0 0 0 0 0,0 0-1 0 0,1-1 1 0 0,-1 1-1 0 0,0 0 1 0 0,1-1 0 0 0,2 1-1 0 0,7 0-1395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2:56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0 111 17279 0 0,'0'-3'222'0'0,"1"0"0"0"0,-1 0 0 0 0,1 0-1 0 0,0 1 1 0 0,-1-1 0 0 0,1 0-1 0 0,1 0 1 0 0,-1 1 0 0 0,0-1-1 0 0,1 0 1 0 0,-1 1 0 0 0,1-1-1 0 0,2-2 1 0 0,5-4 1037 0 0,17-17 0 0 0,-18 19-754 0 0,-7 6-433 0 0,3-2 120 0 0,-1 0 0 0 0,0 0 0 0 0,1 0 0 0 0,-1 1 1 0 0,1 0-1 0 0,0-1 0 0 0,0 1 0 0 0,8-3 0 0 0,-6 5-8 0 0,-5 0-180 0 0,-1 0 0 0 0,1 1 0 0 0,-1-1 0 0 0,1 0 0 0 0,-1 0 0 0 0,1 1 0 0 0,-1-1 0 0 0,1 1 0 0 0,-1-1 0 0 0,1 0 0 0 0,-1 1 0 0 0,1-1 0 0 0,-1 1 0 0 0,0-1 0 0 0,1 1 0 0 0,-1-1 0 0 0,0 1 0 0 0,1-1 0 0 0,-1 1 0 0 0,0 0 0 0 0,0-1 0 0 0,0 1 0 0 0,0-1 0 0 0,1 2-1 0 0,2 14 40 0 0,-3-5-28 0 0,0 0 0 0 0,-1 0 1 0 0,0 0-1 0 0,0 0 1 0 0,-1 0-1 0 0,-1 0 0 0 0,0-1 1 0 0,-8 20-1 0 0,9-25-4 0 0,2-4 32 0 0,0 0-41 0 0,0-1 0 0 0,0 0 0 0 0,1 1 0 0 0,-1-1 0 0 0,0 0 0 0 0,0 0 0 0 0,1 0 1 0 0,-1 1-1 0 0,0-1 0 0 0,1 0 0 0 0,-1 0 0 0 0,1 0 0 0 0,-1 0 0 0 0,0 0 1 0 0,1 1-1 0 0,-1-1 0 0 0,0 0 0 0 0,1 0 0 0 0,-1 0 0 0 0,1 0 0 0 0,-1 0 0 0 0,0 0 1 0 0,1 0-1 0 0,-1 0 0 0 0,0-1 0 0 0,1 1 0 0 0,-1 0 0 0 0,0 0 0 0 0,1 0 0 0 0,-1 0 1 0 0,1-1-1 0 0,9-5 109 0 0,-9 5-52 0 0,2-1 33 0 0,0 0-1 0 0,-1 0 0 0 0,1 1 1 0 0,0-1-1 0 0,0 1 0 0 0,0 0 1 0 0,0 0-1 0 0,1 0 0 0 0,-1 0 1 0 0,0 1-1 0 0,6-1 0 0 0,-7 1-65 0 0,-1 0 0 0 0,1 0-1 0 0,-1 0 1 0 0,1 0-1 0 0,-1 1 1 0 0,1-1-1 0 0,-1 1 1 0 0,1-1 0 0 0,-1 1-1 0 0,1-1 1 0 0,-1 1-1 0 0,0 0 1 0 0,0 0-1 0 0,1 0 1 0 0,-1 0-1 0 0,0 0 1 0 0,0 0 0 0 0,0 0-1 0 0,0 0 1 0 0,0 0-1 0 0,0 0 1 0 0,0 0-1 0 0,0 1 1 0 0,0-1-1 0 0,-1 0 1 0 0,1 1 0 0 0,0 1-1 0 0,1 4 8 0 0,0-1 0 0 0,-1 1 0 0 0,0-1 0 0 0,0 1 0 0 0,-1 0 0 0 0,0-1 0 0 0,0 1 0 0 0,0-1 0 0 0,-3 10 0 0 0,1 14 8 0 0,0-11-59 0 0,-1-1 1 0 0,-1 1-1 0 0,0-1 1 0 0,-1 0-1 0 0,-1 0 1 0 0,-12 23-1 0 0,1-9-2020 0 0,6-19 820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3:00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18 153 4144 0 0,'0'0'191'0'0,"0"-1"-11"0"0,-12-12 6037 0 0,12 13-6064 0 0,-1-1 1 0 0,1 1-1 0 0,0 0 1 0 0,-1-1-1 0 0,1 1 1 0 0,0 0-1 0 0,-1-1 1 0 0,1 1-1 0 0,0 0 1 0 0,-1-1-1 0 0,1 1 1 0 0,0-1-1 0 0,0 1 1 0 0,-1 0-1 0 0,1-1 1 0 0,0 1-1 0 0,0-1 1 0 0,0 1-1 0 0,0-1 1 0 0,0 1-1 0 0,0-1 1 0 0,0 0-1 0 0,0 0 567 0 0,0-1-450 0 0,0 0 0 0 0,0-1 0 0 0,1 1 0 0 0,-1 0 0 0 0,1-1 0 0 0,0 1 0 0 0,0 0 0 0 0,-1 0 0 0 0,1 0 0 0 0,3-4-1 0 0,63-58 2843 0 0,-62 59-2890 0 0,32-22 1162 0 0,-37 27-1378 0 0,0-1 1 0 0,1 1-1 0 0,-1 0 1 0 0,0-1 0 0 0,0 1-1 0 0,1 0 1 0 0,-1 0-1 0 0,1-1 1 0 0,-1 1-1 0 0,0 0 1 0 0,1 0 0 0 0,-1 0-1 0 0,1 0 1 0 0,-1-1-1 0 0,0 1 1 0 0,1 0-1 0 0,-1 0 1 0 0,1 0 0 0 0,-1 0-1 0 0,0 0 1 0 0,1 0-1 0 0,-1 0 1 0 0,1 0-1 0 0,-1 0 1 0 0,1 0 0 0 0,-1 0-1 0 0,0 1 1 0 0,1-1-1 0 0,0 0 1 0 0,-1 1 10 0 0,1-1-1 0 0,-1 1 1 0 0,1 0-1 0 0,-1-1 1 0 0,0 1 0 0 0,1 0-1 0 0,-1-1 1 0 0,0 1 0 0 0,0 0-1 0 0,1 0 1 0 0,-1-1 0 0 0,0 1-1 0 0,0 0 1 0 0,0 0 0 0 0,0 0-1 0 0,-3 31 331 0 0,3-32-347 0 0,-6 24 0 0 0,-1-1 0 0 0,-1 1 0 0 0,-18 38 0 0 0,18-49 0 0 0,34-26 0 0 0,-10 2 56 0 0,36-20 491 0 0,-47 29-485 0 0,0-1 1 0 0,0 1 0 0 0,0 0 0 0 0,0 1 0 0 0,0-1 0 0 0,1 1 0 0 0,-1 0-1 0 0,8 0 1 0 0,-13 1-42 0 0,1 0 0 0 0,-1 0 0 0 0,1 0 0 0 0,-1 1 0 0 0,0-1 0 0 0,1 0 0 0 0,-1 0 0 0 0,0 0 0 0 0,1 1-1 0 0,-1-1 1 0 0,0 0 0 0 0,1 0 0 0 0,-1 1 0 0 0,0-1 0 0 0,1 0 0 0 0,-1 1 0 0 0,0-1 0 0 0,0 0 0 0 0,1 1 0 0 0,-1-1 0 0 0,0 0-1 0 0,0 1 1 0 0,0-1 0 0 0,0 0 0 0 0,0 1 0 0 0,1-1 0 0 0,-1 1 0 0 0,0-1 0 0 0,0 0 0 0 0,0 1 0 0 0,0-1 0 0 0,0 1 0 0 0,0-1 0 0 0,0 1-1 0 0,0-1 1 0 0,-1 0 0 0 0,1 1 0 0 0,0-1 0 0 0,0 1 0 0 0,0-1 0 0 0,-1 1 0 0 0,-5 17-33 0 0,2-10 19 0 0,-1 0 0 0 0,0-1 0 0 0,0 0 0 0 0,-1 0 0 0 0,0 0 0 0 0,-10 8 0 0 0,-45 33 55 0 0,43-35 43 0 0,3-3 181 0 0,-26 13-1 0 0,17-11-5088 0 0,15-7 760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00:55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219 104 12784 0 0,'-64'-17'1322'0'0,"26"6"-188"0"0,25 7 707 0 0,0 0 492 0 0,4 3 2458 0 0,106 7-3381 0 0,5 0-474 0 0,-39-9-541 0 0,1-3-1 0 0,117-25 1 0 0,-154 23-331 0 0,-18 6-11 0 0,-1-1 0 0 0,0 1 0 0 0,0 1-1 0 0,12-1 1 0 0,-66 8 331 0 0,-209-5-764 0 0,122-3 412 0 0,114 1 32 0 0,-1 1-1 0 0,1 1 1 0 0,-1 1-1 0 0,1 1 1 0 0,-1 1-1 0 0,1 0 1 0 0,-22 9-1 0 0,41-13-59 0 0,0 0 0 0 0,-1 0 0 0 0,1 0 0 0 0,0 0 0 0 0,-1 0 0 0 0,1 0 0 0 0,0 0-1 0 0,-1 0 1 0 0,1 1 0 0 0,0-1 0 0 0,-1 0 0 0 0,1 0 0 0 0,0 0 0 0 0,0 1 0 0 0,-1-1 0 0 0,1 0 0 0 0,0 0 0 0 0,0 1-1 0 0,-1-1 1 0 0,1 0 0 0 0,0 1 0 0 0,0-1 0 0 0,0 0 0 0 0,0 1 0 0 0,-1-1 0 0 0,1 0 0 0 0,0 1 0 0 0,0-1 0 0 0,0 0 0 0 0,0 1-1 0 0,0-1 1 0 0,0 0 0 0 0,0 1 0 0 0,0-1 0 0 0,0 1 0 0 0,1 0 20 0 0,-1 0 0 0 0,1 0 1 0 0,-1 0-1 0 0,1-1 0 0 0,0 1 0 0 0,-1 0 0 0 0,1 0 1 0 0,0-1-1 0 0,0 1 0 0 0,0 0 0 0 0,-1-1 0 0 0,2 2 0 0 0,29 12 476 0 0,-6-6-552 0 0,0-2 0 0 0,0-1 0 0 0,0-1 1 0 0,1-1-1 0 0,47-1 0 0 0,132-19 542 0 0,-43 1-563 0 0,-104 16 563 0 0,-100 8-257 0 0,-124-1-78 0 0,-79-11-102 0 0,123-1-53 0 0,-19-1 0 0 0,228 2 1 0 0,136-24 0 0 0,-95 8 149 0 0,124-8 345 0 0,-247 28-413 0 0,-4 0-62 0 0,0 0 0 0 0,1-1 0 0 0,-1 1 1 0 0,0 1-1 0 0,1-1 0 0 0,-1 0 1 0 0,0 0-1 0 0,0 0 0 0 0,1 1 1 0 0,-1-1-1 0 0,0 0 0 0 0,0 1 0 0 0,0-1 1 0 0,0 1-1 0 0,2 1 0 0 0,-17 8-334 0 0,6-6 312 0 0,-1-2 0 0 0,1 1 0 0 0,0-1 0 0 0,-1 0 0 0 0,0-1 0 0 0,1 0 0 0 0,-1 0 0 0 0,-9-1 0 0 0,-5 1 1 0 0,-302 22-2759 0 0,309-22 1708 0 0,-23 4 98 0 0,14 4-7305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3:01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172 115 10136 0 0,'-5'-18'1096'0'0,"2"-10"702"0"0,2 23-1227 0 0,1 0 0 0 0,0 0 1 0 0,-1 1-1 0 0,0-1 0 0 0,0 0 0 0 0,-1 0 0 0 0,1 1 0 0 0,-1-1 0 0 0,0 1 1 0 0,-3-6-1 0 0,4 9-451 0 0,1 0 0 0 0,-1 0 0 0 0,0 0 0 0 0,1 1 1 0 0,-1-1-1 0 0,0 0 0 0 0,1 1 0 0 0,-1-1 0 0 0,0 0 0 0 0,0 1 1 0 0,1-1-1 0 0,-1 1 0 0 0,0-1 0 0 0,0 1 0 0 0,0 0 0 0 0,0-1 1 0 0,0 1-1 0 0,0 0 0 0 0,1 0 0 0 0,-1-1 0 0 0,0 1 0 0 0,0 0 0 0 0,0 0 1 0 0,-1 0-1 0 0,0 1-35 0 0,1-1 0 0 0,0 1 1 0 0,-1-1-1 0 0,1 1 0 0 0,0 0 1 0 0,-1-1-1 0 0,1 1 0 0 0,0 0 1 0 0,0 0-1 0 0,0 0 0 0 0,0 0 1 0 0,0 0-1 0 0,0 0 0 0 0,-1 1 1 0 0,-3 5-46 0 0,1-1 1 0 0,0 1-1 0 0,0 0 1 0 0,-4 14-1 0 0,-3 7 254 0 0,2 1 0 0 0,1 1 0 0 0,-6 45 0 0 0,12-55-273 0 0,1 0 1 0 0,1-1-1 0 0,0 1 1 0 0,2 0 0 0 0,0 0-1 0 0,7 28 1 0 0,-7-43 8 0 0,0 0 0 0 0,-1 0 0 0 0,1 0 1 0 0,1 0-1 0 0,-1-1 0 0 0,1 1 0 0 0,0-1 0 0 0,0 1 1 0 0,0-1-1 0 0,1 0 0 0 0,6 6 0 0 0,-8-8-37 0 0,0 0-1 0 0,1 0 1 0 0,-1-1-1 0 0,1 1 1 0 0,-1-1-1 0 0,1 0 1 0 0,-1 1-1 0 0,1-1 1 0 0,0 0 0 0 0,0 0-1 0 0,0-1 1 0 0,-1 1-1 0 0,1-1 1 0 0,0 1-1 0 0,0-1 1 0 0,0 0-1 0 0,0 0 1 0 0,0 0-1 0 0,0-1 1 0 0,0 1-1 0 0,0-1 1 0 0,3 0 0 0 0,-2-1 45 0 0,0 1 1 0 0,-1-1 0 0 0,1 1 0 0 0,-1-1 0 0 0,1 0 0 0 0,-1-1-1 0 0,0 1 1 0 0,1-1 0 0 0,-1 1 0 0 0,0-1 0 0 0,-1 0 0 0 0,5-5-1 0 0,-5 6 10 0 0,-1-1-1 0 0,0 1 0 0 0,0 0 1 0 0,1-1-1 0 0,-2 1 0 0 0,1-1 1 0 0,0 1-1 0 0,0-1 0 0 0,-1 0 1 0 0,1 1-1 0 0,-1-1 0 0 0,0 0 1 0 0,0 1-1 0 0,0-1 0 0 0,0 0 1 0 0,-1 1-1 0 0,1-1 0 0 0,0 1 1 0 0,-1-1-1 0 0,-1-3 0 0 0,1 3 6 0 0,0 1-1 0 0,-1-1 1 0 0,1 1-1 0 0,0-1 1 0 0,-1 1-1 0 0,1 0 1 0 0,-1-1-1 0 0,0 1 1 0 0,0 0-1 0 0,0 0 1 0 0,0 0-1 0 0,0 0 1 0 0,-1 1-1 0 0,1-1 1 0 0,-3-1-1 0 0,0 1 1 0 0,0 0-1 0 0,1 0 1 0 0,-1 1-1 0 0,0-1 1 0 0,0 1-1 0 0,0 0 1 0 0,0 1-1 0 0,-5-1 1 0 0,-4 1-99 0 0,0 1 1 0 0,1 0-1 0 0,-1 1 1 0 0,1 1 0 0 0,-22 6-1 0 0,21-4-1484 0 0,2-3-500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3:04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31 715 7832 0 0,'-16'0'2225'0'0,"15"0"-1957"0"0,0 0 0 0 0,0-1 0 0 0,1 1 0 0 0,-1 0 1 0 0,0-1-1 0 0,1 1 0 0 0,-1 0 0 0 0,0-1 0 0 0,1 1 0 0 0,-1-1 0 0 0,0 1 0 0 0,1-1 0 0 0,-1 1 0 0 0,1-1 1 0 0,-1 0-1 0 0,1 1 0 0 0,-1-1 0 0 0,1 0 0 0 0,0 1 0 0 0,-1-1 0 0 0,1 0 0 0 0,0 1 0 0 0,-1-2 1 0 0,1 1-14 0 0,0-1 0 0 0,0 1 1 0 0,0-1-1 0 0,0 1 0 0 0,0-1 1 0 0,0 1-1 0 0,1 0 0 0 0,-1-1 1 0 0,0 1-1 0 0,1-1 0 0 0,0-1 1 0 0,3-5 269 0 0,0 2 0 0 0,1-1 0 0 0,8-10 0 0 0,-11 14-222 0 0,20-21 598 0 0,0 1 1 0 0,2 1-1 0 0,36-27 0 0 0,2-1 110 0 0,34-35 254 0 0,116-95 27 0 0,-4 2-985 0 0,-204 174-317 0 0,19-15 41 0 0,-21 18-29 0 0,-1 0 0 0 0,1 0 0 0 0,-1 0 0 0 0,1 1 0 0 0,0-1 0 0 0,0 0 0 0 0,-1 1 0 0 0,1 0-1 0 0,0-1 1 0 0,0 1 0 0 0,0 0 0 0 0,0 0 0 0 0,-1 0 0 0 0,1 0 0 0 0,2 0 0 0 0,-3 0-23 0 0,0 1 0 0 0,0-1 1 0 0,0 0-1 0 0,0 1 0 0 0,-1-1 0 0 0,1 1 0 0 0,0-1 1 0 0,0 1-1 0 0,0 0 0 0 0,-1-1 0 0 0,1 1 0 0 0,0 0 0 0 0,-1-1 1 0 0,1 1-1 0 0,-1 0 0 0 0,1 0 0 0 0,-1 0 0 0 0,1 0 1 0 0,0 1-1 0 0,3 7-2638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3:12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83 604 5064 0 0,'-6'0'246'0'0,"0"0"0"0"0,1-1 0 0 0,-1 0 0 0 0,1 0 0 0 0,-1 0 0 0 0,-6-3 0 0 0,9 3 612 0 0,0-1 0 0 0,-1 1 0 0 0,2-1 0 0 0,-1 1 0 0 0,0-1-1 0 0,0 0 1 0 0,0 0 0 0 0,1-1 0 0 0,-1 1 0 0 0,1 0 0 0 0,-4-5 0 0 0,6 7-684 0 0,1-1 1 0 0,-1 1 0 0 0,0 0-1 0 0,0-1 1 0 0,0 1 0 0 0,0 0-1 0 0,0-1 1 0 0,0 1-1 0 0,0 0 1 0 0,0-1 0 0 0,1 1-1 0 0,-1 0 1 0 0,0-1 0 0 0,0 1-1 0 0,0 0 1 0 0,1-1-1 0 0,-1 1 1 0 0,0 0 0 0 0,0 0-1 0 0,1-1 1 0 0,-1 1-1 0 0,0 0 1 0 0,1 0 0 0 0,-1 0-1 0 0,0-1 1 0 0,0 1 0 0 0,1 0-1 0 0,-1 0 1 0 0,1 0-1 0 0,14-8-166 0 0,-11 5 568 0 0,86-40 1948 0 0,23-14-997 0 0,40-46-277 0 0,23-14-716 0 0,-62 42-472 0 0,2-2-124 0 0,-70 50-242 0 0,-7 4-1864 0 0,-12 8-4185 0 0,1 2-2216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3:25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33 725 14280 0 0,'-11'-5'1297'0'0,"9"4"-1111"0"0,-1 0 0 0 0,1-1 1 0 0,0 1-1 0 0,0 0 0 0 0,0-1 0 0 0,-1 1 0 0 0,1-1 1 0 0,-1-1-1 0 0,2 2 60 0 0,1 0 0 0 0,0 1 0 0 0,0-1 0 0 0,0 1 0 0 0,0-1 0 0 0,0 0 0 0 0,0 1 0 0 0,0-1 0 0 0,1 0 0 0 0,-1 1 0 0 0,0-1 0 0 0,0 1 0 0 0,0-1 0 0 0,1 0-1 0 0,-1 1 1 0 0,0-1 0 0 0,1 1 0 0 0,-1-1 0 0 0,0 1 0 0 0,1-1 0 0 0,-1 1 0 0 0,1-1 0 0 0,12-14 38 0 0,-11 13 92 0 0,192-185 3075 0 0,-105 104-2736 0 0,-59 55-559 0 0,37-36-166 0 0,108-79-1 0 0,-143 120-679 0 0,102-66 1860 0 0,-87 63-3950 0 0,1 4-3998 0 0,-25 12-1319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3:29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1 688 16671 0 0,'0'0'1512'0'0,"3"-12"-569"0"0,3 3-232 0 0,-1 1 1 0 0,2 1-1 0 0,-1-1 1 0 0,15-12-1 0 0,-1-1 173 0 0,123-124 2086 0 0,44-32-1769 0 0,-132 134-1458 0 0,116-68 0 0 0,-145 95-1 0 0,143-73-6182 0 0,-120 67-1238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3:31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581 263 11808 0 0,'-6'-23'1288'0'0,"0"1"2511"0"0,6 17-3399 0 0,0 1 0 0 0,-1 0-1 0 0,0-1 1 0 0,0 1 0 0 0,0 0-1 0 0,0 0 1 0 0,-1 0 0 0 0,0 0-1 0 0,0 0 1 0 0,0 0 0 0 0,0 1-1 0 0,0-1 1 0 0,-1 1 0 0 0,1-1-1 0 0,-1 1 1 0 0,0 0 0 0 0,0 0-1 0 0,-1 0 1 0 0,1 0 0 0 0,0 1-1 0 0,-1-1 1 0 0,0 1 0 0 0,-3-2-1 0 0,-1 1-160 0 0,1-1-1 0 0,0 0 1 0 0,1 0-1 0 0,-9-6 1 0 0,8 4-140 0 0,0 2 0 0 0,0-1 0 0 0,0 1 0 0 0,-10-4 0 0 0,-2 1 178 0 0,0 1 0 0 0,-36-8 1 0 0,45 13-230 0 0,1 0 1 0 0,-1 1 0 0 0,1 0 0 0 0,-1 0 0 0 0,1 1-1 0 0,-1 0 1 0 0,1 1 0 0 0,-13 3 0 0 0,10-2-17 0 0,1 1 0 0 0,0 0 0 0 0,-1 0 1 0 0,1 2-1 0 0,1-1 0 0 0,-13 9 0 0 0,4 0-20 0 0,12-10-3 0 0,1 0-1 0 0,0 1 1 0 0,0 0 0 0 0,0 0-1 0 0,-8 11 1 0 0,1 1 12 0 0,1 0-1 0 0,-12 25 1 0 0,19-32-2 0 0,0 1 0 0 0,1-1 0 0 0,0 1 1 0 0,1-1-1 0 0,0 1 0 0 0,-1 12 0 0 0,2-6 26 0 0,1-1 0 0 0,1 0 0 0 0,3 30-1 0 0,-2-38-25 0 0,1 1-1 0 0,0-1 0 0 0,0 1 0 0 0,1-1 0 0 0,0 0 0 0 0,1 0 0 0 0,0 0 1 0 0,9 14-1 0 0,-7-14-1 0 0,0 0 1 0 0,1 0-1 0 0,0-1 0 0 0,1 0 1 0 0,-1 0-1 0 0,2-1 1 0 0,-1 0-1 0 0,0 0 1 0 0,1-1-1 0 0,0 0 0 0 0,0-1 1 0 0,1 0-1 0 0,-1 0 1 0 0,14 3-1 0 0,-8-4 30 0 0,1 0 0 0 0,-1-1 0 0 0,0-1 0 0 0,1 0 0 0 0,-1-1 1 0 0,1-1-1 0 0,-1 0 0 0 0,1-1 0 0 0,-1-1 0 0 0,25-8 0 0 0,-19 4 33 0 0,-1 0 0 0 0,-1-2 1 0 0,0 0-1 0 0,0-2 0 0 0,0 0 0 0 0,-2-1 1 0 0,21-17-1 0 0,-28 20-41 0 0,-1 0 1 0 0,0-1-1 0 0,0 0 0 0 0,-1-1 1 0 0,-1 0-1 0 0,0 0 1 0 0,0 0-1 0 0,-1-1 0 0 0,-1 0 1 0 0,0 0-1 0 0,0-1 0 0 0,-1 1 1 0 0,-1-1-1 0 0,0 0 0 0 0,-1 0 1 0 0,0 0-1 0 0,-1 0 0 0 0,-1-1 1 0 0,0 1-1 0 0,-1 0 1 0 0,0 0-1 0 0,-1 0 0 0 0,0 0 1 0 0,-7-21-1 0 0,5 21-54 0 0,0 1 0 0 0,-1 0-1 0 0,0 0 1 0 0,-1 0 0 0 0,0 1 0 0 0,-1 0 0 0 0,-10-14-1 0 0,12 20 1 0 0,0 0-1 0 0,1 0 1 0 0,-1 1-1 0 0,-1-1 1 0 0,1 1-1 0 0,-1 1 1 0 0,1-1 0 0 0,-1 1-1 0 0,0 0 1 0 0,-1 0-1 0 0,1 0 1 0 0,0 1-1 0 0,-1 0 1 0 0,1 0-1 0 0,-12-1 1 0 0,9 2-196 0 0,0 1 1 0 0,1-1-1 0 0,-1 1 1 0 0,0 1-1 0 0,1 0 1 0 0,-1 0-1 0 0,0 0 0 0 0,1 1 1 0 0,-12 4-1 0 0,-3 4-650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3:33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1828 186 9216 0 0,'-2'-1'292'0'0,"0"-1"-1"0"0,0 1 1 0 0,1 0 0 0 0,-1 0 0 0 0,-1 0 0 0 0,1 0 0 0 0,0 0 0 0 0,0 0-1 0 0,0 1 1 0 0,0-1 0 0 0,0 1 0 0 0,-1-1 0 0 0,-2 1 0 0 0,2 0 90 0 0,0-1 1 0 0,0 1-1 0 0,0-1 1 0 0,0 0-1 0 0,0 0 0 0 0,0 0 1 0 0,0 0-1 0 0,0 0 1 0 0,-3-3-1 0 0,-7-5 288 0 0,-1-1-1 0 0,0 2 1 0 0,0 0 0 0 0,-1 1-1 0 0,0 0 1 0 0,0 1 0 0 0,-20-4-1 0 0,-117-20 311 0 0,78 16-906 0 0,21 3-68 0 0,-189-25 63 0 0,177 31-65 0 0,-116 4 1 0 0,154 2 37 0 0,-19 1 156 0 0,1 2-1 0 0,-84 19 0 0 0,85-11-24 0 0,0 3-1 0 0,1 1 1 0 0,-70 37 0 0 0,92-41-132 0 0,1 1 1 0 0,1 0 0 0 0,0 1 0 0 0,1 2 0 0 0,1 0 0 0 0,0 0 0 0 0,1 2 0 0 0,1 0 0 0 0,-15 23 0 0 0,5 0 6 0 0,1 0 0 0 0,3 1 0 0 0,1 2 0 0 0,-16 54 0 0 0,22-55 70 0 0,3 1 0 0 0,2 1 1 0 0,1 0-1 0 0,-1 51 1 0 0,9-68-27 0 0,0 0 1 0 0,2-1 0 0 0,1 1-1 0 0,1-1 1 0 0,1 0 0 0 0,2 0 0 0 0,0 0-1 0 0,13 27 1 0 0,-8-29-38 0 0,0 0 0 0 0,2-1 0 0 0,1-1-1 0 0,0 0 1 0 0,2-1 0 0 0,1-1 0 0 0,0-1 0 0 0,2 0-1 0 0,39 30 1 0 0,-18-19-34 0 0,1-1 0 0 0,1-2 0 0 0,58 26 0 0 0,-20-19 37 0 0,1-3 0 0 0,2-4 1 0 0,108 22-1 0 0,-122-37-1 0 0,1-3 0 0 0,0-3 0 0 0,0-3 0 0 0,105-7-1 0 0,-129-2 79 0 0,-1-3 0 0 0,0-1 0 0 0,-1-2 0 0 0,0-2 0 0 0,-1-2 0 0 0,0-2 0 0 0,-1-2 0 0 0,-2-1-1 0 0,0-3 1 0 0,-1-1 0 0 0,64-51 0 0 0,-86 59-31 0 0,0-1 0 0 0,-1-1 0 0 0,-1 0 0 0 0,0-1 0 0 0,-2-1-1 0 0,18-31 1 0 0,-17 21 18 0 0,0-1-1 0 0,-2 0 0 0 0,-2 0 0 0 0,9-39 1 0 0,-7 8 40 0 0,-3-1 0 0 0,-3 0 0 0 0,-3 0 0 0 0,-6-99 0 0 0,0 117-122 0 0,-2 0 0 0 0,-3 0 0 0 0,-1 0 0 0 0,-3 1 0 0 0,-1 1 0 0 0,-2-1 0 0 0,-2 2 0 0 0,-2 0 0 0 0,-33-56 0 0 0,42 82-24 0 0,0 1 1 0 0,-1 1-1 0 0,-1 0 0 0 0,0 0 1 0 0,-1 1-1 0 0,0 0 0 0 0,-27-20 1 0 0,27 25-116 0 0,1 1 0 0 0,-1 1 0 0 0,0 0 0 0 0,0 0 0 0 0,-25-6 0 0 0,33 10 92 0 0,0 1 0 0 0,0 0 0 0 0,-1 0 0 0 0,1 1-1 0 0,0 0 1 0 0,-1-1 0 0 0,-6 2 0 0 0,8-1-138 0 0,1 1 1 0 0,0 0-1 0 0,0 0 1 0 0,0 0-1 0 0,0 0 1 0 0,0 0-1 0 0,0 0 1 0 0,0 0-1 0 0,0 0 1 0 0,0 1-1 0 0,1-1 0 0 0,-1 1 1 0 0,0 0-1 0 0,1-1 1 0 0,-1 1-1 0 0,-1 3 1 0 0,-4 6-1606 0 0,-1 1-347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3:34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190 182 10104 0 0,'-17'1'464'0'0,"17"-1"-449"0"0,0 0 0 0 0,-1 0 0 0 0,1 0 0 0 0,0 0 0 0 0,-1-1 0 0 0,1 1 0 0 0,0 0 0 0 0,0 0 0 0 0,-1 0 1 0 0,1-1-1 0 0,0 1 0 0 0,0 0 0 0 0,-1 0 0 0 0,1-1 0 0 0,0 1 0 0 0,0 0 0 0 0,0-1 0 0 0,0 1 0 0 0,-1 0 0 0 0,1-1 0 0 0,0 1 1 0 0,0 0-1 0 0,0-1 0 0 0,0 1 0 0 0,0 0 0 0 0,0-1 0 0 0,0 1 0 0 0,0 0 0 0 0,0-1 0 0 0,0 1 0 0 0,0 0 0 0 0,0-1 0 0 0,0 1 1 0 0,0-1-1 0 0,-1-6 89 0 0,-4-2 641 0 0,0 0 0 0 0,-1 1 0 0 0,0 0 0 0 0,0 0 0 0 0,-1 0 1 0 0,0 1-1 0 0,-10-8 0 0 0,1 4 683 0 0,13 9-1081 0 0,0 1 1 0 0,1-1-1 0 0,-1 0 0 0 0,1 0 0 0 0,-1 0 1 0 0,1 0-1 0 0,-3-3 0 0 0,5 4 165 0 0,0-1-144 0 0,-1 1 137 0 0,0 1-463 0 0,1 0 1 0 0,-1-1 0 0 0,0 1 0 0 0,1-1-1 0 0,-1 1 1 0 0,0 0 0 0 0,1-1 0 0 0,-1 1 0 0 0,1-1-1 0 0,-1 1 1 0 0,0-1 0 0 0,1 0 0 0 0,0 1 0 0 0,-1-1-1 0 0,1 0 1 0 0,-1 1 0 0 0,1-1 0 0 0,-1 0 0 0 0,-10-12 664 0 0,9 11-523 0 0,0 0 0 0 0,0 0 0 0 0,0 0 0 0 0,0-1 0 0 0,1 1 0 0 0,-1-1-1 0 0,1 1 1 0 0,-2-5 0 0 0,2 7-56 0 0,0-1 1 0 0,0 0-1 0 0,-1 0 0 0 0,1 0 0 0 0,0 0 0 0 0,0 1 0 0 0,0-1 1 0 0,-1 0-1 0 0,1 1 0 0 0,0-1 0 0 0,0 1 0 0 0,-1 0 0 0 0,-1-1 1 0 0,-5-2 331 0 0,7 3 269 0 0,1 0-720 0 0,0 1 0 0 0,-1-1 0 0 0,1 0 0 0 0,0 1 0 0 0,0-1 0 0 0,0 1-1 0 0,0-1 1 0 0,0 1 0 0 0,0-1 0 0 0,0 0 0 0 0,0 1 0 0 0,0-1 0 0 0,0 1 0 0 0,0-1 0 0 0,1 1 0 0 0,-1-1 0 0 0,0 0-1 0 0,0 1 1 0 0,0-1 0 0 0,0 0 0 0 0,1 1 0 0 0,-1-1 0 0 0,1 1 0 0 0,6 10 89 0 0,16 15 24 0 0,0-2 1 0 0,31 25-1 0 0,-19-18-38 0 0,-18-17-30 0 0,27 17 1 0 0,5 4 41 0 0,104 95 205 0 0,-35-38-42 0 0,80 38-63 0 0,-144-94 319 0 0,90 82 0 0 0,-129-106-501 0 0,42 37-11 0 0,102 94 10 0 0,-120-105-51 0 0,35 37-5 0 0,-62-64 61 0 0,0-1 1 0 0,0 0 0 0 0,24 15 0 0 0,-21-17-14 0 0,-2 2 1 0 0,1 0-1 0 0,12 13 1 0 0,-8-7-6 0 0,1 0 0 0 0,30 20 0 0 0,-27-21 0 0 0,34 30 0 0 0,3 4 73 0 0,-13-10-7 0 0,-41-35-56 0 0,0-1 1 0 0,0 1 0 0 0,1-1 0 0 0,-1 0 0 0 0,1 0-1 0 0,10 4 1 0 0,40 8 86 0 0,-1 1-272 0 0,-51-15 199 0 0,0 0 0 0 0,0 0-1 0 0,0 0 1 0 0,8 0 0 0 0,-9-1 3 0 0,1 0 0 0 0,0 0 0 0 0,0 1-1 0 0,0 0 1 0 0,3 1 0 0 0,6-2 48 0 0,-12 0-73 0 0,-1 0 0 0 0,0 0 0 0 0,1 0 0 0 0,-1 0 0 0 0,0-1 0 0 0,0 1 0 0 0,1 0 0 0 0,-1 0 0 0 0,0-1 0 0 0,0 1 0 0 0,0 0 0 0 0,1 0 0 0 0,-1-1 0 0 0,0 1 0 0 0,0 0 0 0 0,0 0 0 0 0,0-1 0 0 0,1 1 0 0 0,-1 0 0 0 0,0-1 0 0 0,0 1 0 0 0,0 0 0 0 0,0-1 0 0 0,0 1 0 0 0,0 0 0 0 0,0-1 0 0 0,0 1 0 0 0,0 0 0 0 0,0-1 0 0 0,0 0 0 0 0,-2-10 49 0 0,-1 3-37 0 0,-1 1 0 0 0,-1-1 0 0 0,0 1 0 0 0,0 0 0 0 0,0 0 1 0 0,-1 0-1 0 0,0 1 0 0 0,-8-7 0 0 0,-5-6 7 0 0,-19-22 11 0 0,-32-46 0 0 0,-8-13-163 0 0,47 62 1 0 0,1-1 1 0 0,-27-48-1 0 0,52 79-2 0 0,4 6 165 0 0,0 0 0 0 0,-1 0 0 0 0,1 0 0 0 0,0 1 0 0 0,0-1-1 0 0,1 0 1 0 0,-1-1 0 0 0,0 1 0 0 0,1 0 0 0 0,-1 0 0 0 0,1 0-1 0 0,0 0 1 0 0,-1-1 0 0 0,1 1 0 0 0,0 0 0 0 0,1-4 0 0 0,0 5-69 0 0,0 1 1 0 0,0-1-1 0 0,0 0 0 0 0,0 1 1 0 0,0-1-1 0 0,0 1 1 0 0,1-1-1 0 0,-1 1 0 0 0,0 0 1 0 0,0-1-1 0 0,1 1 1 0 0,-1 0-1 0 0,0 0 1 0 0,2 0-1 0 0,21 0 176 0 0,-17 1-88 0 0,0 1 0 0 0,-1 0-1 0 0,1 1 1 0 0,-1 0-1 0 0,0 0 1 0 0,9 6-1 0 0,34 28-198 0 0,-25-18-13 0 0,62 44 34 0 0,41 32 469 0 0,-66-50-343 0 0,-38-28 5 0 0,40 35 1 0 0,-63-52-2 0 0,1 1 1 0 0,0 0-1 0 0,-1-1 0 0 0,1 1 1 0 0,-1 0-1 0 0,1 0 1 0 0,-1 0-1 0 0,1-1 1 0 0,-1 1-1 0 0,0 0 1 0 0,1 0-1 0 0,-1 0 0 0 0,0 0 1 0 0,1 0-1 0 0,-1 0 1 0 0,0 0-1 0 0,0 0 1 0 0,0 0-1 0 0,0 0 1 0 0,0-1-1 0 0,0 1 0 0 0,0 0 1 0 0,0 0-1 0 0,-1 0 1 0 0,1 0-1 0 0,-1 1 1 0 0,0-1 5 0 0,-1 0 0 0 0,0 0 0 0 0,0-1 0 0 0,0 1 0 0 0,0 0 0 0 0,0-1 0 0 0,-1 0 0 0 0,1 1 0 0 0,-2-1 0 0 0,-5 1 20 0 0,-18 2 23 0 0,-36 0-1 0 0,-13 2 14 0 0,22 4-62 0 0,1 3 0 0 0,1 2 0 0 0,0 2 0 0 0,1 2 0 0 0,-77 40 0 0 0,122-55-296 0 0,1 0 0 0 0,-1 0 1 0 0,1 1-1 0 0,0 0 0 0 0,-9 7 0 0 0,13-10 212 0 0,0 0-1 0 0,0 0 1 0 0,0 0-1 0 0,0 0 1 0 0,1 0-1 0 0,-1 1 1 0 0,0-1 0 0 0,0 0-1 0 0,1 0 1 0 0,-1 1-1 0 0,0-1 1 0 0,1 0-1 0 0,0 1 1 0 0,-1-1 0 0 0,1 1-1 0 0,0-1 1 0 0,0 1-1 0 0,-1-1 1 0 0,1 0-1 0 0,0 1 1 0 0,0-1 0 0 0,1 1-1 0 0,-1-1 1 0 0,0 1-1 0 0,0-1 1 0 0,1 1-1 0 0,-1-1 1 0 0,1 0 0 0 0,1 3-1 0 0,6 8-1251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3:41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64 3680 0 0,'0'0'35'0'0,"-1"-1"1"0"0,1 1-1 0 0,-1 0 0 0 0,1 0 1 0 0,-1 0-1 0 0,1-1 0 0 0,0 1 1 0 0,-1 0-1 0 0,1 0 1 0 0,0-1-1 0 0,-1 1 0 0 0,1 0 1 0 0,0-1-1 0 0,-1 1 0 0 0,1 0 1 0 0,0-1-1 0 0,0 1 0 0 0,-1 0 1 0 0,1-1-1 0 0,0 1 1 0 0,0-1-1 0 0,0 1 0 0 0,-1-1 1 0 0,1 1-1 0 0,0-1 0 0 0,-4-16 2022 0 0,2 8-473 0 0,-2-20 4273 0 0,7 41 1448 0 0,2 29-6916 0 0,9 127 336 0 0,-8-108-578 0 0,-1-34-88 0 0,0 1-1 0 0,2-1 1 0 0,15 39-1 0 0,-22-64-57 0 0,2 4 12 0 0,0-1 0 0 0,0 1 0 0 0,1 0 0 0 0,-1-1 1 0 0,1 0-1 0 0,0 1 0 0 0,8 6 0 0 0,-11-10-9 0 0,1 0-1 0 0,0 0 1 0 0,0 0-1 0 0,0-1 1 0 0,0 1 0 0 0,-1 0-1 0 0,1-1 1 0 0,0 1-1 0 0,0 0 1 0 0,0-1 0 0 0,0 1-1 0 0,0-1 1 0 0,0 0-1 0 0,1 1 1 0 0,-1-1-1 0 0,0 0 1 0 0,0 0 0 0 0,0 1-1 0 0,0-1 1 0 0,0 0-1 0 0,0 0 1 0 0,1 0 0 0 0,-1-1-1 0 0,0 1 1 0 0,0 0-1 0 0,0 0 1 0 0,0 0 0 0 0,0-1-1 0 0,0 1 1 0 0,0-1-1 0 0,0 1 1 0 0,0-1 0 0 0,0 1-1 0 0,0-1 1 0 0,0 0-1 0 0,0 1 1 0 0,0-1 0 0 0,0 0-1 0 0,0 0 1 0 0,-1 1-1 0 0,2-3 1 0 0,6-9 46 0 0,0-1 0 0 0,-1 1 0 0 0,0-2 0 0 0,7-20 0 0 0,-5 13-55 0 0,-6 11 24 0 0,6-13 37 0 0,-9 22-47 0 0,1 0 0 0 0,-1 1 0 0 0,0-1 1 0 0,1 0-1 0 0,-1 1 0 0 0,0-1 0 0 0,1 0 1 0 0,-1 1-1 0 0,1-1 0 0 0,0 0 0 0 0,-1 1 0 0 0,1-1 1 0 0,-1 1-1 0 0,1-1 0 0 0,0 1 0 0 0,-1 0 1 0 0,1-1-1 0 0,0 1 0 0 0,0-1 0 0 0,-1 1 0 0 0,2 0 1 0 0,-1 0 103 0 0,2 3-82 0 0,0 0 1 0 0,-1 1-1 0 0,1 0 0 0 0,-1 0 0 0 0,1-1 1 0 0,-1 2-1 0 0,0-1 0 0 0,-1 0 1 0 0,1 0-1 0 0,1 6 0 0 0,0 6 6 0 0,2 25-1 0 0,3 8-4 0 0,-5-33-127 0 0,-2-10 107 0 0,0 0-1 0 0,0-1 1 0 0,4 10 0 0 0,-4-13-173 0 0,-1-1 0 0 0,1 0 1 0 0,0 0-1 0 0,-1 1 1 0 0,1-1-1 0 0,0 0 0 0 0,0 0 1 0 0,0 0-1 0 0,0 0 0 0 0,0 0 1 0 0,0 0-1 0 0,0 0 0 0 0,1 0 1 0 0,-1-1-1 0 0,0 1 1 0 0,0 0-1 0 0,1-1 0 0 0,-1 1 1 0 0,2 0-1 0 0,6 1-7473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3:41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29 123 11976 0 0,'0'0'1082'0'0,"18"10"-419"0"0,-17-9-581 0 0,0-1 0 0 0,-1 0 1 0 0,1 0-1 0 0,-1 1 0 0 0,1-1 1 0 0,0 0-1 0 0,-1 0 0 0 0,1 0 0 0 0,-1 0 1 0 0,1 0-1 0 0,0 0 0 0 0,-1 0 0 0 0,1 0 1 0 0,0 0-1 0 0,-1 0 0 0 0,1 0 0 0 0,-1 0 1 0 0,1-1-1 0 0,0 1 0 0 0,-1 0 0 0 0,1 0 1 0 0,-1-1-1 0 0,2 1 0 0 0,13-15 1320 0 0,-12 11-1157 0 0,0 0 0 0 0,0-1 0 0 0,-1 1 0 0 0,0-1 0 0 0,4-8 0 0 0,-5 6-51 0 0,1 1 59 0 0,0-1 0 0 0,-1 0 0 0 0,1-9 0 0 0,-1 14-198 0 0,-1 0 0 0 0,-1 0-1 0 0,1 0 1 0 0,0 1 0 0 0,0-1 0 0 0,-1 0 0 0 0,1 0 0 0 0,-1 0 0 0 0,1 0 0 0 0,-1 1 0 0 0,0-1-1 0 0,0 0 1 0 0,1 1 0 0 0,-1-1 0 0 0,-1 0 0 0 0,1 1 0 0 0,-2-2 0 0 0,3 2-24 0 0,-1 0 0 0 0,0 1 0 0 0,0-1 0 0 0,0 1 0 0 0,0-1 0 0 0,0 1 0 0 0,1-1 0 0 0,-1 1 0 0 0,0 0 0 0 0,0-1 0 0 0,0 1 0 0 0,0 0 0 0 0,0 0 0 0 0,0 0 0 0 0,0 0 0 0 0,0 0 0 0 0,0 0 0 0 0,0 0 0 0 0,0 0 0 0 0,0 0 0 0 0,0 0 0 0 0,0 1 0 0 0,0-1 0 0 0,0 0 0 0 0,0 1 0 0 0,0-1 0 0 0,0 1 0 0 0,0-1 0 0 0,0 1 0 0 0,1-1 0 0 0,-1 1 0 0 0,0 0 0 0 0,0-1 0 0 0,1 1 0 0 0,-2 1 0 0 0,-3 2 278 0 0,1 1 1 0 0,0 0-1 0 0,0 0 0 0 0,-4 6 0 0 0,3-1-70 0 0,0 0-1 0 0,1 0 0 0 0,-1 0 0 0 0,2 1 0 0 0,0-1 1 0 0,0 1-1 0 0,1 0 0 0 0,-2 19 0 0 0,4-27-233 0 0,0 1 0 0 0,0-1-1 0 0,0 0 1 0 0,0 1 0 0 0,1-1 0 0 0,-1 0-1 0 0,1 0 1 0 0,0 0 0 0 0,0 1 0 0 0,0-1-1 0 0,0 0 1 0 0,1 0 0 0 0,-1 0 0 0 0,1-1-1 0 0,3 6 1 0 0,-4-7-37 0 0,0 0-1 0 0,1 1 1 0 0,-1-1-1 0 0,1 0 1 0 0,-1 0 0 0 0,1 1-1 0 0,-1-1 1 0 0,1 0-1 0 0,0-1 1 0 0,-1 1 0 0 0,1 0-1 0 0,0 0 1 0 0,0-1-1 0 0,0 1 1 0 0,-1-1 0 0 0,1 0-1 0 0,0 1 1 0 0,0-1-1 0 0,0 0 1 0 0,0 0-1 0 0,0 0 1 0 0,0 0 0 0 0,0-1-1 0 0,-1 1 1 0 0,1 0-1 0 0,0-1 1 0 0,0 1 0 0 0,2-2-1 0 0,20-8-2130 0 0,-1-2-4084 0 0,-5 0-790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00:58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6 4544 0 0,'0'0'208'0'0,"-6"-2"594"0"0,-6-2 7794 0 0,7 5-8410 0 0,-3 2 1626 0 0,7-2-1633 0 0,0-1 0 0 0,0 0 0 0 0,0 0 0 0 0,0 1 0 0 0,1-1 0 0 0,-1 1 0 0 0,0-1 0 0 0,0 1 0 0 0,0-1 0 0 0,0 1 0 0 0,-1 1-1 0 0,-17 11 3012 0 0,12-7-2675 0 0,7-6-311 0 0,-1 1-1 0 0,1-1 0 0 0,-1 0 0 0 0,1 0 0 0 0,0 1 1 0 0,-1-1-1 0 0,1 0 0 0 0,0 1 0 0 0,-1-1 1 0 0,1 1-1 0 0,0-1 0 0 0,-1 0 0 0 0,1 1 0 0 0,0-1 1 0 0,0 1-1 0 0,-1-1 0 0 0,1 1 0 0 0,0-1 1 0 0,0 1-1 0 0,0 0-40 0 0,1 0 0 0 0,0 0 0 0 0,-1 0 1 0 0,1 0-1 0 0,0 0 0 0 0,-1-1 0 0 0,1 1 1 0 0,0 0-1 0 0,0-1 0 0 0,0 1 0 0 0,0 0 0 0 0,-1-1 1 0 0,3 2-1 0 0,3 1-39 0 0,-4-1-77 0 0,-1-1-1 0 0,1 0 0 0 0,0 0 1 0 0,0 0-1 0 0,0 0 0 0 0,0 0 1 0 0,0 0-1 0 0,0-1 0 0 0,0 1 1 0 0,0-1-1 0 0,0 1 0 0 0,0-1 1 0 0,4 0-1 0 0,11 0 55 0 0,-6 1 0 0 0,1-1 0 0 0,19-3 0 0 0,-17 1 1 0 0,1 1-1 0 0,-1 1 1 0 0,19 1-1 0 0,1 0 42 0 0,-31-1-134 0 0,14 3 73 0 0,2 1 12 0 0,-15-3-79 0 0,0-1-1 0 0,-1 1 1 0 0,1 0 0 0 0,0 0-1 0 0,0 1 1 0 0,-1-1-1 0 0,1 1 1 0 0,-1 0-1 0 0,7 3 1 0 0,-5-2-15 0 0,0 0 0 0 0,0 0 0 0 0,1-1 0 0 0,0 0 0 0 0,10 2 0 0 0,9 4 0 0 0,-17-5 9 0 0,1-1 0 0 0,-1 1 1 0 0,1-2-1 0 0,-1 1 0 0 0,1-1 0 0 0,10 0 0 0 0,-4-1-9 0 0,21 5 0 0 0,-21-3 0 0 0,23 1 0 0 0,100 2 75 0 0,-115-5-32 0 0,-17 0-28 0 0,0 0 0 0 0,1 1 0 0 0,-1-1-1 0 0,10 3 1 0 0,5 5-37 0 0,-17-6 14 0 0,1 0-1 0 0,-1-1 1 0 0,0 0 0 0 0,0 0 0 0 0,1 0 0 0 0,-1 0-1 0 0,8 0 1 0 0,8 0 8 0 0,1 1 0 0 0,20 5 0 0 0,29 2 0 0 0,-56-9 28 0 0,0-1 0 0 0,0 0 0 0 0,0-2 0 0 0,0 1 0 0 0,0-2 0 0 0,24-9 0 0 0,30-7 608 0 0,94-4-396 0 0,-69 11-200 0 0,-76 10-40 0 0,9-1 0 0 0,37-1 0 0 0,-58 5 1 0 0,0 1-1 0 0,0-1 1 0 0,0 1-1 0 0,-1 0 1 0 0,1 1 0 0 0,7 2-1 0 0,18 5-21 0 0,92-2-460 0 0,-26-3 956 0 0,49 3-444 0 0,-47-8-203 0 0,-62 0 43 0 0,1 1-1 0 0,57 7 1 0 0,-78-5 179 0 0,1-1-1 0 0,0-1 1 0 0,29-2-1 0 0,8-1 88 0 0,-3 0 20 0 0,1-1 1 0 0,72-17 0 0 0,36-25 80 0 0,-150 43-236 0 0,48-10-2 0 0,-54 12-10 0 0,0 1-1 0 0,-1 0 1 0 0,1-1-1 0 0,-1 1 1 0 0,1 1-1 0 0,-1-1 1 0 0,1 0-1 0 0,4 2 1 0 0,14 7-79 0 0,-22-8 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3:42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0 5064 0 0,'0'0'389'0'0,"-3"5"-234"0"0,-14 5 2926 0 0,14-8-2221 0 0,0-1 1 0 0,0 1 0 0 0,0 0 0 0 0,0 1 0 0 0,-3 2 0 0 0,-9 9 840 0 0,12-12-1425 0 0,0 1-1 0 0,0-1 0 0 0,1 1 0 0 0,-1 0 0 0 0,1 0 0 0 0,0 0 0 0 0,0 0 0 0 0,-3 6 0 0 0,-5 11 730 0 0,-5 15 387 0 0,14-32-1286 0 0,1-1 0 0 0,-1 1 0 0 0,1 0 0 0 0,-1 0 0 0 0,1-1 0 0 0,0 1 0 0 0,0 0 0 0 0,0 0 0 0 0,0 0 1 0 0,1 0-1 0 0,0 3 0 0 0,-1-5 450 0 0,2-1-533 0 0,0 0 0 0 0,-1 0 0 0 0,1 0 1 0 0,0-1-1 0 0,0 1 0 0 0,-1 0 0 0 0,1-1 1 0 0,0 0-1 0 0,-1 1 0 0 0,1-1 0 0 0,-1 0 1 0 0,1 1-1 0 0,-1-1 0 0 0,1 0 0 0 0,-1 0 1 0 0,1 0-1 0 0,-1-1 0 0 0,0 1 0 0 0,2-2 1 0 0,0-2 80 0 0,0 1 1 0 0,0-1-1 0 0,-1 0 1 0 0,4-9-1 0 0,-4 9 17 0 0,-1 1 0 0 0,1 0-1 0 0,0-1 1 0 0,1 1-1 0 0,-1 0 1 0 0,6-7 0 0 0,-7 11 368 0 0,5 3-356 0 0,-3 0-109 0 0,0 0-1 0 0,0 0 1 0 0,0 1-1 0 0,0-1 0 0 0,-1 1 1 0 0,1 0-1 0 0,-1 0 1 0 0,0 0-1 0 0,0 0 1 0 0,2 7-1 0 0,-2-4-88 0 0,2 0-1 0 0,-1-1 1 0 0,5 9-1 0 0,-6-13-157 0 0,-1 0 1 0 0,1-1-1 0 0,0 1 0 0 0,-1 0 0 0 0,1-1 1 0 0,0 1-1 0 0,0-1 0 0 0,0 1 0 0 0,0-1 1 0 0,0 0-1 0 0,0 0 0 0 0,0 0 1 0 0,0 0-1 0 0,4 1 0 0 0,-4-1-141 0 0,0-1 0 0 0,0 0-1 0 0,0 1 1 0 0,0-1 0 0 0,0 0 0 0 0,0 0 0 0 0,0 0-1 0 0,0 0 1 0 0,0 0 0 0 0,0-1 0 0 0,3 0-1 0 0,4-1-1286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3:42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116 336 5984 0 0,'-9'-8'640'0'0,"8"8"-352"0"0,0-1 0 0 0,0 0 0 0 0,-1 0 1 0 0,1 0-1 0 0,0 1 0 0 0,0-1 0 0 0,-1 1 0 0 0,1-1 1 0 0,0 1-1 0 0,-1-1 0 0 0,1 1 0 0 0,0 0 0 0 0,-1 0 1 0 0,1 0-1 0 0,-1 0 0 0 0,1 0 0 0 0,0 0 0 0 0,-1 0 1 0 0,1 0-1 0 0,-1 0 0 0 0,1 1 0 0 0,0-1 0 0 0,-1 0 1 0 0,1 1-1 0 0,0-1 0 0 0,-1 1 0 0 0,1 0 0 0 0,0-1 1 0 0,0 1-1 0 0,0 0 0 0 0,-2 1 0 0 0,-2 2 131 0 0,-1 1 1 0 0,1-1-1 0 0,0 1 0 0 0,1 0 0 0 0,-1 0 0 0 0,1 0 0 0 0,0 0 1 0 0,0 1-1 0 0,1 0 0 0 0,0 0 0 0 0,0 0 0 0 0,0 0 1 0 0,1 0-1 0 0,-3 10 0 0 0,5-15-375 0 0,-1 0 1 0 0,1 0-1 0 0,0 0 1 0 0,-1 0-1 0 0,1 0 1 0 0,0 0-1 0 0,0 0 1 0 0,0 0 0 0 0,0 0-1 0 0,0 0 1 0 0,0 0-1 0 0,0 0 1 0 0,0 0-1 0 0,1 0 1 0 0,-1 0-1 0 0,0 1 1 0 0,1-2-1 0 0,-1 1 1 0 0,0 0-1 0 0,1 0 1 0 0,-1 0-1 0 0,1 0 1 0 0,0 0-1 0 0,-1 0 1 0 0,1 0-1 0 0,0-1 1 0 0,-1 1-1 0 0,1 0 1 0 0,0 0-1 0 0,0-1 1 0 0,0 1-1 0 0,0-1 1 0 0,0 1-1 0 0,-1-1 1 0 0,1 1-1 0 0,0-1 1 0 0,0 1-1 0 0,2-1 0 0 0,-1 1-15 0 0,0-1 0 0 0,0 0-1 0 0,0 0 1 0 0,0 0 0 0 0,0 0-1 0 0,0-1 1 0 0,0 1 0 0 0,0 0-1 0 0,0-1 1 0 0,0 0 0 0 0,0 1-1 0 0,0-1 1 0 0,0 0 0 0 0,0 0-1 0 0,-1 0 1 0 0,1 0 0 0 0,0 0-1 0 0,-1 0 1 0 0,1-1 0 0 0,2-1-1 0 0,9-12 39 0 0,-1-1 0 0 0,0 0-1 0 0,-1-1 1 0 0,-1 0-1 0 0,0 0 1 0 0,-1-1 0 0 0,10-31-1 0 0,30-138 76 0 0,-45 170-77 0 0,-3 8 104 0 0,0 0 1 0 0,0 0-1 0 0,-1-13 0 0 0,-1 9 168 0 0,-1 6-42 0 0,-2 8-12 0 0,-4 9-51 0 0,2 6-223 0 0,0 0-1 0 0,1 1 0 0 0,1-1 1 0 0,0 1-1 0 0,1 0 1 0 0,1 0-1 0 0,0 0 0 0 0,2 0 1 0 0,0 0-1 0 0,3 25 1 0 0,0-26-2148 0 0,0 0 0 0 0,1-1 0 0 0,10 27-1 0 0,-5-22-5855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3:59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614 14 2304 0 0,'-10'-4'171'0'0,"-1"1"0"0"0,1 1 0 0 0,0 0 0 0 0,-1 1 0 0 0,1 0 0 0 0,-1 0 0 0 0,-16 2-1 0 0,-5 2 783 0 0,-36 9 0 0 0,25-4-666 0 0,6 1-264 0 0,-36 12 1 0 0,6-1-26 0 0,54-16 144 0 0,-151 33-2448 0 0,163-37 2481 0 0,0 0 0 0 0,0 0 0 0 0,0 0 0 0 0,0 0 1 0 0,0 1-1 0 0,1-1 0 0 0,-1 0 0 0 0,0 1 0 0 0,0-1 0 0 0,0 0 0 0 0,0 1 0 0 0,0-1 0 0 0,1 1 0 0 0,-1 0 0 0 0,0-1 0 0 0,1 1 0 0 0,-2 0 0 0 0,2 0-63 0 0,0-1 0 0 0,0 1 0 0 0,-1-1 1 0 0,1 0-1 0 0,0 1 0 0 0,0-1 0 0 0,0 1 0 0 0,0-1 0 0 0,0 1 0 0 0,0-1 0 0 0,0 1 0 0 0,0-1 0 0 0,0 0 0 0 0,0 1 0 0 0,0-1 0 0 0,1 1 0 0 0,-1-1 1 0 0,0 1-1 0 0,0-1 0 0 0,0 0 0 0 0,0 1 0 0 0,1-1 0 0 0,-1 1 0 0 0,1 0 0 0 0,0 0 20 0 0,1 1 1 0 0,-1 0-1 0 0,1-1 0 0 0,0 1 1 0 0,-1-1-1 0 0,1 0 0 0 0,0 1 0 0 0,0-1 1 0 0,0 0-1 0 0,0 0 0 0 0,0 0 1 0 0,0-1-1 0 0,3 2 0 0 0,22 2 63 0 0,0-1-1 0 0,1-2 0 0 0,-1-1 1 0 0,47-5-1 0 0,-15 1 22 0 0,98-2 15 0 0,190-12-83 0 0,-66 0-137 0 0,700-22 199 0 0,-271 60-27 0 0,-449-10 56 0 0,51-5 207 0 0,-168-3-215 0 0,251-10 479 0 0,-59 0-329 0 0,-89 6-51 0 0,358 8-170 0 0,151 57 539 0 0,-630-50-569 0 0,884 56 210 0 0,-455-66-104 0 0,-512-4-212 0 0,507-15 310 0 0,-69 0-193 0 0,-3 22-88 0 0,-272 16-1390 0 0,-138-12-4621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4:03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12 13824 0 0,'0'0'1246'0'0,"-1"-1"-1022"0"0,-3-7 1645 0 0,-4 5 2127 0 0,7 4-3892 0 0,0 0 0 0 0,0 0 0 0 0,0-1-1 0 0,0 1 1 0 0,0 0 0 0 0,0 0-1 0 0,0 0 1 0 0,0 0 0 0 0,0 0 0 0 0,1 0-1 0 0,-1 0 1 0 0,0 1 0 0 0,1-1 0 0 0,-1 0-1 0 0,1 0 1 0 0,-1 0 0 0 0,1 1-1 0 0,0-1 1 0 0,-1 0 0 0 0,1 0 0 0 0,0 1-1 0 0,0 1 1 0 0,-1 36-137 0 0,2-27 484 0 0,0 29 297 0 0,9 46-1 0 0,-1-14-919 0 0,10 91 381 0 0,3 36 286 0 0,-13 140 202 0 0,-8-303-560 0 0,-5 84 334 0 0,4-120-460 0 0,0 1 1 0 0,0-1-1 0 0,-1 0 0 0 0,1 0 0 0 0,0 0 1 0 0,0 0-1 0 0,-1 0 0 0 0,1 0 0 0 0,-1 0 1 0 0,1 0-1 0 0,-1 0 0 0 0,1 0 0 0 0,-1 0 1 0 0,0 0-1 0 0,0 0 0 0 0,1 0 0 0 0,-1 0 1 0 0,-1 1-1 0 0,1-2-2 0 0,0 0-1 0 0,1 0 1 0 0,-1 0-1 0 0,0 1 1 0 0,0-1 0 0 0,1 0-1 0 0,-1 0 1 0 0,0 0-1 0 0,0 0 1 0 0,1-1 0 0 0,-1 1-1 0 0,0 0 1 0 0,1 0-1 0 0,-1 0 1 0 0,0 0 0 0 0,0-1-1 0 0,1 1 1 0 0,-1 0 0 0 0,1-1-1 0 0,-1 1 1 0 0,0-1-1 0 0,1 1 1 0 0,-1 0 0 0 0,1-1-1 0 0,-1 0 1 0 0,1 1-1 0 0,-1-1 1 0 0,1 1 0 0 0,-1-1-1 0 0,1 1 1 0 0,-1-2-1 0 0,-12-16 37 0 0,0 0-1 0 0,-18-37 0 0 0,1 0-270 0 0,11 22 445 0 0,3-1-1 0 0,0-1 0 0 0,3 0 1 0 0,-12-45-1 0 0,24 79 21 0 0,1 2-220 0 0,1 0 0 0 0,-1 0-1 0 0,0 0 1 0 0,1 0 0 0 0,-1 0 0 0 0,1 0 0 0 0,-1-1 0 0 0,1 1 0 0 0,-1 0 0 0 0,1 0-1 0 0,-1 0 1 0 0,2 0 0 0 0,0 2 9 0 0,27 43-20 0 0,36 76 0 0 0,-15-25-8 0 0,-24-52 162 0 0,57 75 0 0 0,-80-116-187 0 0,0 0 1 0 0,1-1-1 0 0,0 1 0 0 0,-1 0 0 0 0,1-1 0 0 0,1 0 1 0 0,-1 0-1 0 0,0 0 0 0 0,6 2 0 0 0,-9-5 22 0 0,1 1 0 0 0,0 0-1 0 0,-1-1 1 0 0,1 1 0 0 0,-1-1-1 0 0,1 0 1 0 0,0 0 0 0 0,-1 1-1 0 0,1-1 1 0 0,0 0 0 0 0,0 0-1 0 0,-1-1 1 0 0,1 1 0 0 0,0 0-1 0 0,-1 0 1 0 0,1-1 0 0 0,-1 1 0 0 0,1-1-1 0 0,0 0 1 0 0,-1 1 0 0 0,1-1-1 0 0,-1 0 1 0 0,0 0 0 0 0,1 0-1 0 0,-1 0 1 0 0,0 0 0 0 0,1 0-1 0 0,-1 0 1 0 0,0-1 0 0 0,2-1-1 0 0,11-19 122 0 0,-1 1 0 0 0,-1-2-1 0 0,0 0 1 0 0,-2 0-1 0 0,11-36 1 0 0,6-15 83 0 0,6-11-858 0 0,27-110-1 0 0,-57 180-872 0 0,-3 5-409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4:09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133 505 1840 0 0,'0'0'9206'0'0,"4"-12"-8124"0"0,-4 6-630 0 0,1 1 1 0 0,-1-1-1 0 0,0 1 1 0 0,-1-1-1 0 0,1 0 1 0 0,-1 1-1 0 0,0-1 1 0 0,-1 1-1 0 0,1 0 0 0 0,-1-1 1 0 0,0 1-1 0 0,-4-6 1 0 0,3 3 104 0 0,2 7-446 0 0,1 0-1 0 0,-1 0 0 0 0,0-1 1 0 0,0 1-1 0 0,0 0 0 0 0,0 0 1 0 0,0 0-1 0 0,0 0 0 0 0,0 0 1 0 0,-2-1-1 0 0,2 1-38 0 0,0 0 1 0 0,0 0-1 0 0,0 0 1 0 0,0 0-1 0 0,0 0 1 0 0,0 0 0 0 0,0 0-1 0 0,0-1 1 0 0,-1 0-1 0 0,-13-24 802 0 0,11 20-709 0 0,0 0 1 0 0,0 0-1 0 0,-2-8 1 0 0,-4-10 74 0 0,-1-2-99 0 0,1-2-1 0 0,1 1 1 0 0,-8-42 0 0 0,15 49-93 0 0,0 0 0 0 0,1-1 0 0 0,2-26 0 0 0,-1 45-40 0 0,0 0 1 0 0,0 0-1 0 0,1 1 1 0 0,-1-1-1 0 0,1 0 1 0 0,-1 0 0 0 0,1 1-1 0 0,-1-1 1 0 0,1 0-1 0 0,0 1 1 0 0,0-1-1 0 0,0 1 1 0 0,0-1-1 0 0,0 1 1 0 0,1-1 0 0 0,-1 1-1 0 0,0 0 1 0 0,3-2-1 0 0,-1 1-3 0 0,-1 1 0 0 0,1-1-1 0 0,0 1 1 0 0,-1 0 0 0 0,1 0-1 0 0,0 1 1 0 0,0-1 0 0 0,0 0 0 0 0,0 1-1 0 0,5-1 1 0 0,1 1-15 0 0,1 1 0 0 0,-1 0-1 0 0,1 0 1 0 0,-1 1 0 0 0,1 0 0 0 0,9 4-1 0 0,-8-2-49 0 0,0 1 0 0 0,0 1 0 0 0,0 0 0 0 0,-1 1 0 0 0,0-1 0 0 0,0 2-1 0 0,0 0 1 0 0,-1 0 0 0 0,-1 0 0 0 0,11 14 0 0 0,-15-17-130 0 0,-1 0 0 0 0,0 1 0 0 0,0-1 0 0 0,0 1 0 0 0,-1-1-1 0 0,0 1 1 0 0,0 0 0 0 0,0 0 0 0 0,-1 0 0 0 0,1 12 0 0 0,-1-12-844 0 0,-1 0 1 0 0,0 1-1 0 0,-1-1 0 0 0,1 1 1 0 0,-1-1-1 0 0,-2 7 1 0 0,-2 8-4671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4:10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11056 0 0,'0'0'1346'0'0,"12"-5"2589"0"0,43-20-893 0 0,-26 14-2250 0 0,-17 6-611 0 0,0 0 0 0 0,15-2 0 0 0,46-13-3108 0 0,-53 15 988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4:10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11600 0 0,'28'115'5182'0'0,"-27"-111"-4979"0"0,1 5 396 0 0,0-1-1 0 0,0 1 1 0 0,1-1-1 0 0,6 13 1 0 0,-8-20-306 0 0,1 2 1355 0 0,-1-9-1024 0 0,8-22 13 0 0,-7 20-599 0 0,0 0-1 0 0,1 1 1 0 0,0-1-1 0 0,0 1 0 0 0,0-1 1 0 0,1 1-1 0 0,0 0 0 0 0,1 0 1 0 0,0 1-1 0 0,6-7 0 0 0,-5 6-57 0 0,0 1 1 0 0,1 1-1 0 0,-1-1 0 0 0,15-7 0 0 0,-16 11-117 0 0,-1-1 0 0 0,1 2-1 0 0,0-1 1 0 0,0 1 0 0 0,0-1 0 0 0,0 1-1 0 0,0 0 1 0 0,0 1 0 0 0,8-1-1 0 0,27 4-2003 0 0,-32-1 1550 0 0,1-1 0 0 0,0-1 0 0 0,0 0 0 0 0,0 0 0 0 0,11-2 0 0 0,-17 2 479 0 0,-1-1 1 0 0,1 0 0 0 0,0 1 0 0 0,-1-1 0 0 0,1 0-1 0 0,-1 0 1 0 0,0 0 0 0 0,1 0 0 0 0,2-3 0 0 0,-5 4 559 0 0,-3 1-122 0 0,-1 1 1 0 0,1-1 0 0 0,-1 1 0 0 0,1 0 0 0 0,0 0 0 0 0,0 0 0 0 0,-1 0 0 0 0,1 0 0 0 0,1 1 0 0 0,-5 3-1 0 0,4-3-259 0 0,-26 33 2217 0 0,27-34-2133 0 0,0 1 0 0 0,1 0 0 0 0,-1 0 0 0 0,1 0 1 0 0,-1 0-1 0 0,1 0 0 0 0,0 0 0 0 0,0 1 0 0 0,0-1 0 0 0,1 0 0 0 0,-1 5 0 0 0,2-6-151 0 0,-1-1 0 0 0,1 0 0 0 0,-1 1 0 0 0,1-1 0 0 0,-1 0 0 0 0,1 1 0 0 0,0-1 0 0 0,0 0 0 0 0,1 2 0 0 0,0-2-40 0 0,0 0-1 0 0,0 0 0 0 0,0 0 1 0 0,0 0-1 0 0,0 0 1 0 0,0-1-1 0 0,0 1 1 0 0,0-1-1 0 0,0 1 0 0 0,0-1 1 0 0,0 0-1 0 0,0 0 1 0 0,3 0-1 0 0,30-6-1580 0 0,-28 4 915 0 0,1 0-1 0 0,-1 1 0 0 0,8 0 0 0 0,-3 1-6188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4:10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1 522 12464 0 0,'0'0'4655'0'0,"0"-18"-2020"0"0,4-13-1015 0 0,-4 23-1283 0 0,1-1 0 0 0,0 1 0 0 0,1 0 1 0 0,0 0-1 0 0,0 0 0 0 0,0 0 0 0 0,6-11 0 0 0,-7 17-177 0 0,1 0-117 0 0,0 2-39 0 0,-1 0 0 0 0,1 0 0 0 0,0 0 0 0 0,-1 1 0 0 0,1-1 1 0 0,0 0-1 0 0,-1 1 0 0 0,1-1 0 0 0,-1 1 0 0 0,1 0 0 0 0,-1 0 0 0 0,3 1 0 0 0,21 19-4 0 0,-24-20-99 0 0,0 0 0 0 0,0 0-1 0 0,1 1 1 0 0,-1-1-1 0 0,0 0 1 0 0,0 0 0 0 0,1-1-1 0 0,-1 1 1 0 0,1 0 0 0 0,-1 0-1 0 0,0-1 1 0 0,1 1 0 0 0,-1 0-1 0 0,1-1 1 0 0,0 0-1 0 0,-1 1 1 0 0,1-1 0 0 0,-1 0-1 0 0,1 0 1 0 0,0 0 0 0 0,-1 0-1 0 0,1 0 1 0 0,-1 0 0 0 0,1 0-1 0 0,-1-1 1 0 0,1 1-1 0 0,0 0 1 0 0,1-1 0 0 0,0-1-333 0 0,-1 0 0 0 0,1 1 0 0 0,0-1 0 0 0,0 0 0 0 0,-1 0 0 0 0,1 0 0 0 0,-1-1 0 0 0,0 1 0 0 0,0-1 0 0 0,1 1 0 0 0,-2-1 0 0 0,1 0 0 0 0,2-3 0 0 0,4-10-6222 0 0</inkml:trace>
  <inkml:trace contextRef="#ctx0" brushRef="#br0" timeOffset="1">255 1 8288 0 0,'0'0'756'0'0,"-1"1"-623"0"0,-2 3 317 0 0,1-1 0 0 0,1 1 0 0 0,-1-1 0 0 0,0 1-1 0 0,1 0 1 0 0,0 0 0 0 0,0 0 0 0 0,0 0 0 0 0,0 0 0 0 0,1 4 0 0 0,-1 47 5736 0 0,1-36-6308 0 0,2 66 1401 0 0,18 122 1 0 0,-9-151-1131 0 0,-9-50-393 0 0,0 1 0 0 0,0-1 0 0 0,0 0 1 0 0,1 0-1 0 0,0 0 0 0 0,5 8 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4:11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10136 0 0,'0'0'918'0'0,"2"1"-758"0"0,5 1 1044 0 0,1 1 0 0 0,0-1-1 0 0,0 0 1 0 0,0-1 0 0 0,0 0-1 0 0,0 0 1 0 0,16-1 0 0 0,60-8 1727 0 0,-68 6-3121 0 0,133-11-1656 0 0,-118 10 834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14:18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44 11056 0 0,'0'0'852'0'0,"13"-5"1484"0"0,24-2 513 0 0,131-18 2152 0 0,-142 22-4636 0 0,-18 2-263 0 0,0 0 0 0 0,0 0 0 0 0,0 1 0 0 0,0 0 0 0 0,14 2 0 0 0,-21-2 122 0 0,-12 9-69 0 0,-11-5-100 0 0,1 0 1 0 0,-1-1-1 0 0,0-1 0 0 0,-24 0 1 0 0,-14 0-50 0 0,-8 2-89 0 0,33-3 144 0 0,1 2 0 0 0,-47 9 0 0 0,80-12-33 0 0,-1 0 1 0 0,1 1-1 0 0,0-1 1 0 0,-1 0-1 0 0,1 1 1 0 0,0-1-1 0 0,0 1 1 0 0,0-1-1 0 0,-1 1 1 0 0,1 0-1 0 0,0-1 1 0 0,0 1-1 0 0,0 0 1 0 0,0 0-1 0 0,0 0 1 0 0,0 0-1 0 0,-1 1 1 0 0,2-2-11 0 0,0 1 1 0 0,0-1 0 0 0,0 1-1 0 0,0-1 1 0 0,0 1-1 0 0,0-1 1 0 0,0 1-1 0 0,0-1 1 0 0,0 1-1 0 0,0-1 1 0 0,1 1 0 0 0,-1-1-1 0 0,0 0 1 0 0,0 1-1 0 0,0-1 1 0 0,0 1-1 0 0,1-1 1 0 0,-1 1-1 0 0,0-1 1 0 0,1 0 0 0 0,-1 1-1 0 0,0-1 1 0 0,1 1-1 0 0,-1-1 1 0 0,0 0-1 0 0,1 0 1 0 0,-1 1-1 0 0,0-1 1 0 0,1 0 0 0 0,0 1-1 0 0,12 6 130 0 0,-4-3-109 0 0,0-1 0 0 0,0 0 1 0 0,1-1-1 0 0,-1 0 1 0 0,1-1-1 0 0,-1 0 1 0 0,1 0-1 0 0,0-1 0 0 0,-1 0 1 0 0,11-2-1 0 0,14-3 12 0 0,48-13 0 0 0,-59 12-34 0 0,182-44 1220 0 0,-200 49-1445 0 0,-1 0 0 0 0,0 0 0 0 0,0 1 0 0 0,0 0 0 0 0,1-1 0 0 0,-1 1 0 0 0,6 1 0 0 0,-1 2-1483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336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out the difference between Array and LinkedList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44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55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36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05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582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20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7078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350"/>
            </a:lvl5pPr>
            <a:lvl6pPr rtl="0">
              <a:defRPr sz="1350"/>
            </a:lvl6pPr>
            <a:lvl7pPr rtl="0">
              <a:defRPr sz="1350"/>
            </a:lvl7pPr>
            <a:lvl8pPr rtl="0">
              <a:defRPr sz="1350"/>
            </a:lvl8pPr>
            <a:lvl9pPr rtl="0"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591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95.xml"/><Relationship Id="rId13" Type="http://schemas.openxmlformats.org/officeDocument/2006/relationships/image" Target="../media/image97.png"/><Relationship Id="rId18" Type="http://schemas.openxmlformats.org/officeDocument/2006/relationships/customXml" Target="../ink/ink100.xml"/><Relationship Id="rId3" Type="http://schemas.openxmlformats.org/officeDocument/2006/relationships/image" Target="../media/image92.png"/><Relationship Id="rId7" Type="http://schemas.openxmlformats.org/officeDocument/2006/relationships/image" Target="../media/image94.png"/><Relationship Id="rId12" Type="http://schemas.openxmlformats.org/officeDocument/2006/relationships/customXml" Target="../ink/ink97.xml"/><Relationship Id="rId17" Type="http://schemas.openxmlformats.org/officeDocument/2006/relationships/image" Target="../media/image99.png"/><Relationship Id="rId2" Type="http://schemas.openxmlformats.org/officeDocument/2006/relationships/customXml" Target="../ink/ink92.xml"/><Relationship Id="rId16" Type="http://schemas.openxmlformats.org/officeDocument/2006/relationships/customXml" Target="../ink/ink9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4.xml"/><Relationship Id="rId11" Type="http://schemas.openxmlformats.org/officeDocument/2006/relationships/image" Target="../media/image96.png"/><Relationship Id="rId5" Type="http://schemas.openxmlformats.org/officeDocument/2006/relationships/image" Target="../media/image93.png"/><Relationship Id="rId15" Type="http://schemas.openxmlformats.org/officeDocument/2006/relationships/image" Target="../media/image98.png"/><Relationship Id="rId10" Type="http://schemas.openxmlformats.org/officeDocument/2006/relationships/customXml" Target="../ink/ink96.xml"/><Relationship Id="rId19" Type="http://schemas.openxmlformats.org/officeDocument/2006/relationships/image" Target="../media/image100.png"/><Relationship Id="rId4" Type="http://schemas.openxmlformats.org/officeDocument/2006/relationships/customXml" Target="../ink/ink93.xml"/><Relationship Id="rId9" Type="http://schemas.openxmlformats.org/officeDocument/2006/relationships/image" Target="../media/image95.png"/><Relationship Id="rId14" Type="http://schemas.openxmlformats.org/officeDocument/2006/relationships/customXml" Target="../ink/ink9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customXml" Target="../ink/ink101.xml"/><Relationship Id="rId7" Type="http://schemas.openxmlformats.org/officeDocument/2006/relationships/customXml" Target="../ink/ink103.xml"/><Relationship Id="rId12" Type="http://schemas.openxmlformats.org/officeDocument/2006/relationships/image" Target="../media/image10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customXml" Target="../ink/ink105.xml"/><Relationship Id="rId5" Type="http://schemas.openxmlformats.org/officeDocument/2006/relationships/customXml" Target="../ink/ink102.xml"/><Relationship Id="rId10" Type="http://schemas.openxmlformats.org/officeDocument/2006/relationships/image" Target="../media/image104.png"/><Relationship Id="rId4" Type="http://schemas.openxmlformats.org/officeDocument/2006/relationships/image" Target="../media/image101.png"/><Relationship Id="rId9" Type="http://schemas.openxmlformats.org/officeDocument/2006/relationships/customXml" Target="../ink/ink10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customXml" Target="../ink/ink10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customXml" Target="../ink/ink10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1.xml"/><Relationship Id="rId3" Type="http://schemas.openxmlformats.org/officeDocument/2006/relationships/image" Target="../media/image108.png"/><Relationship Id="rId7" Type="http://schemas.openxmlformats.org/officeDocument/2006/relationships/image" Target="../media/image110.png"/><Relationship Id="rId2" Type="http://schemas.openxmlformats.org/officeDocument/2006/relationships/customXml" Target="../ink/ink10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0.xml"/><Relationship Id="rId11" Type="http://schemas.openxmlformats.org/officeDocument/2006/relationships/image" Target="../media/image112.png"/><Relationship Id="rId5" Type="http://schemas.openxmlformats.org/officeDocument/2006/relationships/image" Target="../media/image109.png"/><Relationship Id="rId10" Type="http://schemas.openxmlformats.org/officeDocument/2006/relationships/customXml" Target="../ink/ink112.xml"/><Relationship Id="rId4" Type="http://schemas.openxmlformats.org/officeDocument/2006/relationships/customXml" Target="../ink/ink109.xml"/><Relationship Id="rId9" Type="http://schemas.openxmlformats.org/officeDocument/2006/relationships/image" Target="../media/image1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customXml" Target="../ink/ink118.xml"/><Relationship Id="rId18" Type="http://schemas.openxmlformats.org/officeDocument/2006/relationships/image" Target="../media/image120.png"/><Relationship Id="rId3" Type="http://schemas.openxmlformats.org/officeDocument/2006/relationships/customXml" Target="../ink/ink113.xml"/><Relationship Id="rId7" Type="http://schemas.openxmlformats.org/officeDocument/2006/relationships/customXml" Target="../ink/ink115.xml"/><Relationship Id="rId12" Type="http://schemas.openxmlformats.org/officeDocument/2006/relationships/image" Target="../media/image117.png"/><Relationship Id="rId17" Type="http://schemas.openxmlformats.org/officeDocument/2006/relationships/customXml" Target="../ink/ink120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customXml" Target="../ink/ink117.xml"/><Relationship Id="rId5" Type="http://schemas.openxmlformats.org/officeDocument/2006/relationships/customXml" Target="../ink/ink114.xml"/><Relationship Id="rId15" Type="http://schemas.openxmlformats.org/officeDocument/2006/relationships/customXml" Target="../ink/ink119.xml"/><Relationship Id="rId10" Type="http://schemas.openxmlformats.org/officeDocument/2006/relationships/image" Target="../media/image116.png"/><Relationship Id="rId4" Type="http://schemas.openxmlformats.org/officeDocument/2006/relationships/image" Target="../media/image113.png"/><Relationship Id="rId9" Type="http://schemas.openxmlformats.org/officeDocument/2006/relationships/customXml" Target="../ink/ink116.xml"/><Relationship Id="rId14" Type="http://schemas.openxmlformats.org/officeDocument/2006/relationships/image" Target="../media/image118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122.png"/><Relationship Id="rId3" Type="http://schemas.openxmlformats.org/officeDocument/2006/relationships/tags" Target="../tags/tag3.xml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126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customXml" Target="../ink/ink122.xml"/><Relationship Id="rId33" Type="http://schemas.openxmlformats.org/officeDocument/2006/relationships/customXml" Target="../ink/ink12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customXml" Target="../ink/ink124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21.png"/><Relationship Id="rId32" Type="http://schemas.openxmlformats.org/officeDocument/2006/relationships/image" Target="../media/image125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customXml" Target="../ink/ink121.xml"/><Relationship Id="rId28" Type="http://schemas.openxmlformats.org/officeDocument/2006/relationships/image" Target="../media/image123.png"/><Relationship Id="rId36" Type="http://schemas.openxmlformats.org/officeDocument/2006/relationships/image" Target="../media/image127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customXml" Target="../ink/ink12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notesSlide" Target="../notesSlides/notesSlide7.xml"/><Relationship Id="rId27" Type="http://schemas.openxmlformats.org/officeDocument/2006/relationships/customXml" Target="../ink/ink123.xml"/><Relationship Id="rId30" Type="http://schemas.openxmlformats.org/officeDocument/2006/relationships/image" Target="../media/image124.png"/><Relationship Id="rId35" Type="http://schemas.openxmlformats.org/officeDocument/2006/relationships/customXml" Target="../ink/ink127.xml"/><Relationship Id="rId8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9.xml"/><Relationship Id="rId21" Type="http://schemas.openxmlformats.org/officeDocument/2006/relationships/tags" Target="../tags/tag41.xml"/><Relationship Id="rId42" Type="http://schemas.openxmlformats.org/officeDocument/2006/relationships/customXml" Target="../ink/ink137.xml"/><Relationship Id="rId47" Type="http://schemas.openxmlformats.org/officeDocument/2006/relationships/image" Target="../media/image139.png"/><Relationship Id="rId63" Type="http://schemas.openxmlformats.org/officeDocument/2006/relationships/image" Target="../media/image147.png"/><Relationship Id="rId68" Type="http://schemas.openxmlformats.org/officeDocument/2006/relationships/customXml" Target="../ink/ink150.xml"/><Relationship Id="rId84" Type="http://schemas.openxmlformats.org/officeDocument/2006/relationships/customXml" Target="../ink/ink158.xml"/><Relationship Id="rId89" Type="http://schemas.openxmlformats.org/officeDocument/2006/relationships/image" Target="../media/image160.png"/><Relationship Id="rId16" Type="http://schemas.openxmlformats.org/officeDocument/2006/relationships/tags" Target="../tags/tag36.xml"/><Relationship Id="rId11" Type="http://schemas.openxmlformats.org/officeDocument/2006/relationships/tags" Target="../tags/tag31.xml"/><Relationship Id="rId32" Type="http://schemas.openxmlformats.org/officeDocument/2006/relationships/customXml" Target="../ink/ink132.xml"/><Relationship Id="rId37" Type="http://schemas.openxmlformats.org/officeDocument/2006/relationships/image" Target="../media/image134.png"/><Relationship Id="rId53" Type="http://schemas.openxmlformats.org/officeDocument/2006/relationships/image" Target="../media/image142.png"/><Relationship Id="rId58" Type="http://schemas.openxmlformats.org/officeDocument/2006/relationships/customXml" Target="../ink/ink145.xml"/><Relationship Id="rId74" Type="http://schemas.openxmlformats.org/officeDocument/2006/relationships/customXml" Target="../ink/ink153.xml"/><Relationship Id="rId79" Type="http://schemas.openxmlformats.org/officeDocument/2006/relationships/image" Target="../media/image155.png"/><Relationship Id="rId5" Type="http://schemas.openxmlformats.org/officeDocument/2006/relationships/tags" Target="../tags/tag25.xml"/><Relationship Id="rId14" Type="http://schemas.openxmlformats.org/officeDocument/2006/relationships/tags" Target="../tags/tag34.xml"/><Relationship Id="rId22" Type="http://schemas.openxmlformats.org/officeDocument/2006/relationships/slideLayout" Target="../slideLayouts/slideLayout2.xml"/><Relationship Id="rId27" Type="http://schemas.openxmlformats.org/officeDocument/2006/relationships/image" Target="../media/image129.png"/><Relationship Id="rId30" Type="http://schemas.openxmlformats.org/officeDocument/2006/relationships/customXml" Target="../ink/ink131.xml"/><Relationship Id="rId35" Type="http://schemas.openxmlformats.org/officeDocument/2006/relationships/image" Target="../media/image133.png"/><Relationship Id="rId43" Type="http://schemas.openxmlformats.org/officeDocument/2006/relationships/image" Target="../media/image137.png"/><Relationship Id="rId48" Type="http://schemas.openxmlformats.org/officeDocument/2006/relationships/customXml" Target="../ink/ink140.xml"/><Relationship Id="rId56" Type="http://schemas.openxmlformats.org/officeDocument/2006/relationships/customXml" Target="../ink/ink144.xml"/><Relationship Id="rId64" Type="http://schemas.openxmlformats.org/officeDocument/2006/relationships/customXml" Target="../ink/ink148.xml"/><Relationship Id="rId69" Type="http://schemas.openxmlformats.org/officeDocument/2006/relationships/image" Target="../media/image150.png"/><Relationship Id="rId77" Type="http://schemas.openxmlformats.org/officeDocument/2006/relationships/image" Target="../media/image154.png"/><Relationship Id="rId8" Type="http://schemas.openxmlformats.org/officeDocument/2006/relationships/tags" Target="../tags/tag28.xml"/><Relationship Id="rId51" Type="http://schemas.openxmlformats.org/officeDocument/2006/relationships/image" Target="../media/image141.png"/><Relationship Id="rId72" Type="http://schemas.openxmlformats.org/officeDocument/2006/relationships/customXml" Target="../ink/ink152.xml"/><Relationship Id="rId80" Type="http://schemas.openxmlformats.org/officeDocument/2006/relationships/customXml" Target="../ink/ink156.xml"/><Relationship Id="rId85" Type="http://schemas.openxmlformats.org/officeDocument/2006/relationships/image" Target="../media/image158.png"/><Relationship Id="rId3" Type="http://schemas.openxmlformats.org/officeDocument/2006/relationships/tags" Target="../tags/tag23.xml"/><Relationship Id="rId12" Type="http://schemas.openxmlformats.org/officeDocument/2006/relationships/tags" Target="../tags/tag32.xml"/><Relationship Id="rId17" Type="http://schemas.openxmlformats.org/officeDocument/2006/relationships/tags" Target="../tags/tag37.xml"/><Relationship Id="rId25" Type="http://schemas.openxmlformats.org/officeDocument/2006/relationships/image" Target="../media/image128.png"/><Relationship Id="rId33" Type="http://schemas.openxmlformats.org/officeDocument/2006/relationships/image" Target="../media/image132.png"/><Relationship Id="rId38" Type="http://schemas.openxmlformats.org/officeDocument/2006/relationships/customXml" Target="../ink/ink135.xml"/><Relationship Id="rId46" Type="http://schemas.openxmlformats.org/officeDocument/2006/relationships/customXml" Target="../ink/ink139.xml"/><Relationship Id="rId59" Type="http://schemas.openxmlformats.org/officeDocument/2006/relationships/image" Target="../media/image145.png"/><Relationship Id="rId67" Type="http://schemas.openxmlformats.org/officeDocument/2006/relationships/image" Target="../media/image149.png"/><Relationship Id="rId20" Type="http://schemas.openxmlformats.org/officeDocument/2006/relationships/tags" Target="../tags/tag40.xml"/><Relationship Id="rId41" Type="http://schemas.openxmlformats.org/officeDocument/2006/relationships/image" Target="../media/image136.png"/><Relationship Id="rId54" Type="http://schemas.openxmlformats.org/officeDocument/2006/relationships/customXml" Target="../ink/ink143.xml"/><Relationship Id="rId62" Type="http://schemas.openxmlformats.org/officeDocument/2006/relationships/customXml" Target="../ink/ink147.xml"/><Relationship Id="rId70" Type="http://schemas.openxmlformats.org/officeDocument/2006/relationships/customXml" Target="../ink/ink151.xml"/><Relationship Id="rId75" Type="http://schemas.openxmlformats.org/officeDocument/2006/relationships/image" Target="../media/image153.png"/><Relationship Id="rId83" Type="http://schemas.openxmlformats.org/officeDocument/2006/relationships/image" Target="../media/image157.png"/><Relationship Id="rId88" Type="http://schemas.openxmlformats.org/officeDocument/2006/relationships/customXml" Target="../ink/ink160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5" Type="http://schemas.openxmlformats.org/officeDocument/2006/relationships/tags" Target="../tags/tag35.xml"/><Relationship Id="rId23" Type="http://schemas.openxmlformats.org/officeDocument/2006/relationships/notesSlide" Target="../notesSlides/notesSlide8.xml"/><Relationship Id="rId28" Type="http://schemas.openxmlformats.org/officeDocument/2006/relationships/customXml" Target="../ink/ink130.xml"/><Relationship Id="rId36" Type="http://schemas.openxmlformats.org/officeDocument/2006/relationships/customXml" Target="../ink/ink134.xml"/><Relationship Id="rId49" Type="http://schemas.openxmlformats.org/officeDocument/2006/relationships/image" Target="../media/image140.png"/><Relationship Id="rId57" Type="http://schemas.openxmlformats.org/officeDocument/2006/relationships/image" Target="../media/image144.png"/><Relationship Id="rId10" Type="http://schemas.openxmlformats.org/officeDocument/2006/relationships/tags" Target="../tags/tag30.xml"/><Relationship Id="rId31" Type="http://schemas.openxmlformats.org/officeDocument/2006/relationships/image" Target="../media/image131.png"/><Relationship Id="rId44" Type="http://schemas.openxmlformats.org/officeDocument/2006/relationships/customXml" Target="../ink/ink138.xml"/><Relationship Id="rId52" Type="http://schemas.openxmlformats.org/officeDocument/2006/relationships/customXml" Target="../ink/ink142.xml"/><Relationship Id="rId60" Type="http://schemas.openxmlformats.org/officeDocument/2006/relationships/customXml" Target="../ink/ink146.xml"/><Relationship Id="rId65" Type="http://schemas.openxmlformats.org/officeDocument/2006/relationships/image" Target="../media/image148.png"/><Relationship Id="rId73" Type="http://schemas.openxmlformats.org/officeDocument/2006/relationships/image" Target="../media/image152.png"/><Relationship Id="rId78" Type="http://schemas.openxmlformats.org/officeDocument/2006/relationships/customXml" Target="../ink/ink155.xml"/><Relationship Id="rId81" Type="http://schemas.openxmlformats.org/officeDocument/2006/relationships/image" Target="../media/image156.png"/><Relationship Id="rId86" Type="http://schemas.openxmlformats.org/officeDocument/2006/relationships/customXml" Target="../ink/ink159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3" Type="http://schemas.openxmlformats.org/officeDocument/2006/relationships/tags" Target="../tags/tag33.xml"/><Relationship Id="rId18" Type="http://schemas.openxmlformats.org/officeDocument/2006/relationships/tags" Target="../tags/tag38.xml"/><Relationship Id="rId39" Type="http://schemas.openxmlformats.org/officeDocument/2006/relationships/image" Target="../media/image135.png"/><Relationship Id="rId34" Type="http://schemas.openxmlformats.org/officeDocument/2006/relationships/customXml" Target="../ink/ink133.xml"/><Relationship Id="rId50" Type="http://schemas.openxmlformats.org/officeDocument/2006/relationships/customXml" Target="../ink/ink141.xml"/><Relationship Id="rId55" Type="http://schemas.openxmlformats.org/officeDocument/2006/relationships/image" Target="../media/image143.png"/><Relationship Id="rId76" Type="http://schemas.openxmlformats.org/officeDocument/2006/relationships/customXml" Target="../ink/ink154.xml"/><Relationship Id="rId7" Type="http://schemas.openxmlformats.org/officeDocument/2006/relationships/tags" Target="../tags/tag27.xml"/><Relationship Id="rId71" Type="http://schemas.openxmlformats.org/officeDocument/2006/relationships/image" Target="../media/image151.png"/><Relationship Id="rId2" Type="http://schemas.openxmlformats.org/officeDocument/2006/relationships/tags" Target="../tags/tag22.xml"/><Relationship Id="rId29" Type="http://schemas.openxmlformats.org/officeDocument/2006/relationships/image" Target="../media/image130.png"/><Relationship Id="rId24" Type="http://schemas.openxmlformats.org/officeDocument/2006/relationships/customXml" Target="../ink/ink128.xml"/><Relationship Id="rId40" Type="http://schemas.openxmlformats.org/officeDocument/2006/relationships/customXml" Target="../ink/ink136.xml"/><Relationship Id="rId45" Type="http://schemas.openxmlformats.org/officeDocument/2006/relationships/image" Target="../media/image138.png"/><Relationship Id="rId66" Type="http://schemas.openxmlformats.org/officeDocument/2006/relationships/customXml" Target="../ink/ink149.xml"/><Relationship Id="rId87" Type="http://schemas.openxmlformats.org/officeDocument/2006/relationships/image" Target="../media/image159.png"/><Relationship Id="rId61" Type="http://schemas.openxmlformats.org/officeDocument/2006/relationships/image" Target="../media/image146.png"/><Relationship Id="rId82" Type="http://schemas.openxmlformats.org/officeDocument/2006/relationships/customXml" Target="../ink/ink157.xml"/><Relationship Id="rId19" Type="http://schemas.openxmlformats.org/officeDocument/2006/relationships/tags" Target="../tags/tag39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54.xml"/><Relationship Id="rId18" Type="http://schemas.openxmlformats.org/officeDocument/2006/relationships/tags" Target="../tags/tag59.xml"/><Relationship Id="rId26" Type="http://schemas.openxmlformats.org/officeDocument/2006/relationships/image" Target="../media/image162.png"/><Relationship Id="rId39" Type="http://schemas.openxmlformats.org/officeDocument/2006/relationships/customXml" Target="../ink/ink169.xml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166.png"/><Relationship Id="rId42" Type="http://schemas.openxmlformats.org/officeDocument/2006/relationships/image" Target="../media/image170.png"/><Relationship Id="rId47" Type="http://schemas.openxmlformats.org/officeDocument/2006/relationships/customXml" Target="../ink/ink173.xml"/><Relationship Id="rId50" Type="http://schemas.openxmlformats.org/officeDocument/2006/relationships/image" Target="../media/image174.png"/><Relationship Id="rId7" Type="http://schemas.openxmlformats.org/officeDocument/2006/relationships/tags" Target="../tags/tag48.xml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29" Type="http://schemas.openxmlformats.org/officeDocument/2006/relationships/customXml" Target="../ink/ink164.xml"/><Relationship Id="rId11" Type="http://schemas.openxmlformats.org/officeDocument/2006/relationships/tags" Target="../tags/tag52.xml"/><Relationship Id="rId24" Type="http://schemas.openxmlformats.org/officeDocument/2006/relationships/image" Target="../media/image161.png"/><Relationship Id="rId32" Type="http://schemas.openxmlformats.org/officeDocument/2006/relationships/image" Target="../media/image165.png"/><Relationship Id="rId37" Type="http://schemas.openxmlformats.org/officeDocument/2006/relationships/customXml" Target="../ink/ink168.xml"/><Relationship Id="rId40" Type="http://schemas.openxmlformats.org/officeDocument/2006/relationships/image" Target="../media/image169.png"/><Relationship Id="rId45" Type="http://schemas.openxmlformats.org/officeDocument/2006/relationships/customXml" Target="../ink/ink172.xml"/><Relationship Id="rId5" Type="http://schemas.openxmlformats.org/officeDocument/2006/relationships/tags" Target="../tags/tag46.xml"/><Relationship Id="rId15" Type="http://schemas.openxmlformats.org/officeDocument/2006/relationships/tags" Target="../tags/tag56.xml"/><Relationship Id="rId23" Type="http://schemas.openxmlformats.org/officeDocument/2006/relationships/customXml" Target="../ink/ink161.xml"/><Relationship Id="rId28" Type="http://schemas.openxmlformats.org/officeDocument/2006/relationships/image" Target="../media/image163.png"/><Relationship Id="rId36" Type="http://schemas.openxmlformats.org/officeDocument/2006/relationships/image" Target="../media/image167.png"/><Relationship Id="rId49" Type="http://schemas.openxmlformats.org/officeDocument/2006/relationships/customXml" Target="../ink/ink174.xml"/><Relationship Id="rId10" Type="http://schemas.openxmlformats.org/officeDocument/2006/relationships/tags" Target="../tags/tag51.xml"/><Relationship Id="rId19" Type="http://schemas.openxmlformats.org/officeDocument/2006/relationships/tags" Target="../tags/tag60.xml"/><Relationship Id="rId31" Type="http://schemas.openxmlformats.org/officeDocument/2006/relationships/customXml" Target="../ink/ink165.xml"/><Relationship Id="rId44" Type="http://schemas.openxmlformats.org/officeDocument/2006/relationships/image" Target="../media/image171.png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Relationship Id="rId22" Type="http://schemas.openxmlformats.org/officeDocument/2006/relationships/notesSlide" Target="../notesSlides/notesSlide9.xml"/><Relationship Id="rId27" Type="http://schemas.openxmlformats.org/officeDocument/2006/relationships/customXml" Target="../ink/ink163.xml"/><Relationship Id="rId30" Type="http://schemas.openxmlformats.org/officeDocument/2006/relationships/image" Target="../media/image164.png"/><Relationship Id="rId35" Type="http://schemas.openxmlformats.org/officeDocument/2006/relationships/customXml" Target="../ink/ink167.xml"/><Relationship Id="rId43" Type="http://schemas.openxmlformats.org/officeDocument/2006/relationships/customXml" Target="../ink/ink171.xml"/><Relationship Id="rId48" Type="http://schemas.openxmlformats.org/officeDocument/2006/relationships/image" Target="../media/image173.png"/><Relationship Id="rId8" Type="http://schemas.openxmlformats.org/officeDocument/2006/relationships/tags" Target="../tags/tag49.xml"/><Relationship Id="rId3" Type="http://schemas.openxmlformats.org/officeDocument/2006/relationships/tags" Target="../tags/tag44.xml"/><Relationship Id="rId12" Type="http://schemas.openxmlformats.org/officeDocument/2006/relationships/tags" Target="../tags/tag53.xml"/><Relationship Id="rId17" Type="http://schemas.openxmlformats.org/officeDocument/2006/relationships/tags" Target="../tags/tag58.xml"/><Relationship Id="rId25" Type="http://schemas.openxmlformats.org/officeDocument/2006/relationships/customXml" Target="../ink/ink162.xml"/><Relationship Id="rId33" Type="http://schemas.openxmlformats.org/officeDocument/2006/relationships/customXml" Target="../ink/ink166.xml"/><Relationship Id="rId38" Type="http://schemas.openxmlformats.org/officeDocument/2006/relationships/image" Target="../media/image168.png"/><Relationship Id="rId46" Type="http://schemas.openxmlformats.org/officeDocument/2006/relationships/image" Target="../media/image172.png"/><Relationship Id="rId20" Type="http://schemas.openxmlformats.org/officeDocument/2006/relationships/tags" Target="../tags/tag61.xml"/><Relationship Id="rId41" Type="http://schemas.openxmlformats.org/officeDocument/2006/relationships/customXml" Target="../ink/ink170.xml"/><Relationship Id="rId1" Type="http://schemas.openxmlformats.org/officeDocument/2006/relationships/tags" Target="../tags/tag42.xml"/><Relationship Id="rId6" Type="http://schemas.openxmlformats.org/officeDocument/2006/relationships/tags" Target="../tags/tag47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74.xml"/><Relationship Id="rId18" Type="http://schemas.openxmlformats.org/officeDocument/2006/relationships/tags" Target="../tags/tag79.xml"/><Relationship Id="rId26" Type="http://schemas.openxmlformats.org/officeDocument/2006/relationships/image" Target="../media/image176.png"/><Relationship Id="rId39" Type="http://schemas.openxmlformats.org/officeDocument/2006/relationships/customXml" Target="../ink/ink183.xml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180.png"/><Relationship Id="rId42" Type="http://schemas.openxmlformats.org/officeDocument/2006/relationships/image" Target="../media/image184.png"/><Relationship Id="rId47" Type="http://schemas.openxmlformats.org/officeDocument/2006/relationships/customXml" Target="../ink/ink187.xml"/><Relationship Id="rId50" Type="http://schemas.openxmlformats.org/officeDocument/2006/relationships/image" Target="../media/image188.png"/><Relationship Id="rId55" Type="http://schemas.openxmlformats.org/officeDocument/2006/relationships/customXml" Target="../ink/ink191.xml"/><Relationship Id="rId63" Type="http://schemas.openxmlformats.org/officeDocument/2006/relationships/customXml" Target="../ink/ink195.xml"/><Relationship Id="rId7" Type="http://schemas.openxmlformats.org/officeDocument/2006/relationships/tags" Target="../tags/tag68.xml"/><Relationship Id="rId2" Type="http://schemas.openxmlformats.org/officeDocument/2006/relationships/tags" Target="../tags/tag63.xml"/><Relationship Id="rId16" Type="http://schemas.openxmlformats.org/officeDocument/2006/relationships/tags" Target="../tags/tag77.xml"/><Relationship Id="rId29" Type="http://schemas.openxmlformats.org/officeDocument/2006/relationships/customXml" Target="../ink/ink178.xml"/><Relationship Id="rId11" Type="http://schemas.openxmlformats.org/officeDocument/2006/relationships/tags" Target="../tags/tag72.xml"/><Relationship Id="rId24" Type="http://schemas.openxmlformats.org/officeDocument/2006/relationships/image" Target="../media/image175.png"/><Relationship Id="rId32" Type="http://schemas.openxmlformats.org/officeDocument/2006/relationships/image" Target="../media/image179.png"/><Relationship Id="rId37" Type="http://schemas.openxmlformats.org/officeDocument/2006/relationships/customXml" Target="../ink/ink182.xml"/><Relationship Id="rId40" Type="http://schemas.openxmlformats.org/officeDocument/2006/relationships/image" Target="../media/image183.png"/><Relationship Id="rId45" Type="http://schemas.openxmlformats.org/officeDocument/2006/relationships/customXml" Target="../ink/ink186.xml"/><Relationship Id="rId53" Type="http://schemas.openxmlformats.org/officeDocument/2006/relationships/customXml" Target="../ink/ink190.xml"/><Relationship Id="rId58" Type="http://schemas.openxmlformats.org/officeDocument/2006/relationships/image" Target="../media/image192.png"/><Relationship Id="rId5" Type="http://schemas.openxmlformats.org/officeDocument/2006/relationships/tags" Target="../tags/tag66.xml"/><Relationship Id="rId61" Type="http://schemas.openxmlformats.org/officeDocument/2006/relationships/customXml" Target="../ink/ink194.xml"/><Relationship Id="rId19" Type="http://schemas.openxmlformats.org/officeDocument/2006/relationships/tags" Target="../tags/tag80.xml"/><Relationship Id="rId14" Type="http://schemas.openxmlformats.org/officeDocument/2006/relationships/tags" Target="../tags/tag75.xml"/><Relationship Id="rId22" Type="http://schemas.openxmlformats.org/officeDocument/2006/relationships/notesSlide" Target="../notesSlides/notesSlide10.xml"/><Relationship Id="rId27" Type="http://schemas.openxmlformats.org/officeDocument/2006/relationships/customXml" Target="../ink/ink177.xml"/><Relationship Id="rId30" Type="http://schemas.openxmlformats.org/officeDocument/2006/relationships/image" Target="../media/image178.png"/><Relationship Id="rId35" Type="http://schemas.openxmlformats.org/officeDocument/2006/relationships/customXml" Target="../ink/ink181.xml"/><Relationship Id="rId43" Type="http://schemas.openxmlformats.org/officeDocument/2006/relationships/customXml" Target="../ink/ink185.xml"/><Relationship Id="rId48" Type="http://schemas.openxmlformats.org/officeDocument/2006/relationships/image" Target="../media/image187.png"/><Relationship Id="rId56" Type="http://schemas.openxmlformats.org/officeDocument/2006/relationships/image" Target="../media/image191.png"/><Relationship Id="rId64" Type="http://schemas.openxmlformats.org/officeDocument/2006/relationships/image" Target="../media/image195.png"/><Relationship Id="rId8" Type="http://schemas.openxmlformats.org/officeDocument/2006/relationships/tags" Target="../tags/tag69.xml"/><Relationship Id="rId51" Type="http://schemas.openxmlformats.org/officeDocument/2006/relationships/customXml" Target="../ink/ink189.xml"/><Relationship Id="rId3" Type="http://schemas.openxmlformats.org/officeDocument/2006/relationships/tags" Target="../tags/tag64.xml"/><Relationship Id="rId12" Type="http://schemas.openxmlformats.org/officeDocument/2006/relationships/tags" Target="../tags/tag73.xml"/><Relationship Id="rId17" Type="http://schemas.openxmlformats.org/officeDocument/2006/relationships/tags" Target="../tags/tag78.xml"/><Relationship Id="rId25" Type="http://schemas.openxmlformats.org/officeDocument/2006/relationships/customXml" Target="../ink/ink176.xml"/><Relationship Id="rId33" Type="http://schemas.openxmlformats.org/officeDocument/2006/relationships/customXml" Target="../ink/ink180.xml"/><Relationship Id="rId38" Type="http://schemas.openxmlformats.org/officeDocument/2006/relationships/image" Target="../media/image182.png"/><Relationship Id="rId46" Type="http://schemas.openxmlformats.org/officeDocument/2006/relationships/image" Target="../media/image186.png"/><Relationship Id="rId59" Type="http://schemas.openxmlformats.org/officeDocument/2006/relationships/customXml" Target="../ink/ink193.xml"/><Relationship Id="rId20" Type="http://schemas.openxmlformats.org/officeDocument/2006/relationships/tags" Target="../tags/tag81.xml"/><Relationship Id="rId41" Type="http://schemas.openxmlformats.org/officeDocument/2006/relationships/customXml" Target="../ink/ink184.xml"/><Relationship Id="rId54" Type="http://schemas.openxmlformats.org/officeDocument/2006/relationships/image" Target="../media/image190.png"/><Relationship Id="rId62" Type="http://schemas.openxmlformats.org/officeDocument/2006/relationships/image" Target="../media/image194.png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5" Type="http://schemas.openxmlformats.org/officeDocument/2006/relationships/tags" Target="../tags/tag76.xml"/><Relationship Id="rId23" Type="http://schemas.openxmlformats.org/officeDocument/2006/relationships/customXml" Target="../ink/ink175.xml"/><Relationship Id="rId28" Type="http://schemas.openxmlformats.org/officeDocument/2006/relationships/image" Target="../media/image177.png"/><Relationship Id="rId36" Type="http://schemas.openxmlformats.org/officeDocument/2006/relationships/image" Target="../media/image181.png"/><Relationship Id="rId49" Type="http://schemas.openxmlformats.org/officeDocument/2006/relationships/customXml" Target="../ink/ink188.xml"/><Relationship Id="rId57" Type="http://schemas.openxmlformats.org/officeDocument/2006/relationships/customXml" Target="../ink/ink192.xml"/><Relationship Id="rId10" Type="http://schemas.openxmlformats.org/officeDocument/2006/relationships/tags" Target="../tags/tag71.xml"/><Relationship Id="rId31" Type="http://schemas.openxmlformats.org/officeDocument/2006/relationships/customXml" Target="../ink/ink179.xml"/><Relationship Id="rId44" Type="http://schemas.openxmlformats.org/officeDocument/2006/relationships/image" Target="../media/image185.png"/><Relationship Id="rId52" Type="http://schemas.openxmlformats.org/officeDocument/2006/relationships/image" Target="../media/image189.png"/><Relationship Id="rId60" Type="http://schemas.openxmlformats.org/officeDocument/2006/relationships/image" Target="../media/image193.png"/><Relationship Id="rId4" Type="http://schemas.openxmlformats.org/officeDocument/2006/relationships/tags" Target="../tags/tag65.xml"/><Relationship Id="rId9" Type="http://schemas.openxmlformats.org/officeDocument/2006/relationships/tags" Target="../tags/tag7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18.xml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customXml" Target="../ink/ink16.xml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13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12" Type="http://schemas.openxmlformats.org/officeDocument/2006/relationships/customXml" Target="../ink/ink25.xml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2.xm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openxmlformats.org/officeDocument/2006/relationships/customXml" Target="../ink/ink24.xml"/><Relationship Id="rId4" Type="http://schemas.openxmlformats.org/officeDocument/2006/relationships/customXml" Target="../ink/ink21.xml"/><Relationship Id="rId9" Type="http://schemas.openxmlformats.org/officeDocument/2006/relationships/image" Target="../media/image23.png"/><Relationship Id="rId14" Type="http://schemas.openxmlformats.org/officeDocument/2006/relationships/customXml" Target="../ink/ink26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2.xml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39" Type="http://schemas.openxmlformats.org/officeDocument/2006/relationships/customXml" Target="../ink/ink45.xml"/><Relationship Id="rId21" Type="http://schemas.openxmlformats.org/officeDocument/2006/relationships/customXml" Target="../ink/ink36.xml"/><Relationship Id="rId34" Type="http://schemas.openxmlformats.org/officeDocument/2006/relationships/image" Target="../media/image42.png"/><Relationship Id="rId42" Type="http://schemas.openxmlformats.org/officeDocument/2006/relationships/image" Target="../media/image46.png"/><Relationship Id="rId7" Type="http://schemas.openxmlformats.org/officeDocument/2006/relationships/customXml" Target="../ink/ink29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29" Type="http://schemas.openxmlformats.org/officeDocument/2006/relationships/customXml" Target="../ink/ink40.xml"/><Relationship Id="rId41" Type="http://schemas.openxmlformats.org/officeDocument/2006/relationships/customXml" Target="../ink/ink4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customXml" Target="../ink/ink31.xml"/><Relationship Id="rId24" Type="http://schemas.openxmlformats.org/officeDocument/2006/relationships/image" Target="../media/image37.png"/><Relationship Id="rId32" Type="http://schemas.openxmlformats.org/officeDocument/2006/relationships/image" Target="../media/image41.png"/><Relationship Id="rId37" Type="http://schemas.openxmlformats.org/officeDocument/2006/relationships/customXml" Target="../ink/ink44.xml"/><Relationship Id="rId40" Type="http://schemas.openxmlformats.org/officeDocument/2006/relationships/image" Target="../media/image45.png"/><Relationship Id="rId5" Type="http://schemas.openxmlformats.org/officeDocument/2006/relationships/customXml" Target="../ink/ink28.xml"/><Relationship Id="rId15" Type="http://schemas.openxmlformats.org/officeDocument/2006/relationships/customXml" Target="../ink/ink33.xml"/><Relationship Id="rId23" Type="http://schemas.openxmlformats.org/officeDocument/2006/relationships/customXml" Target="../ink/ink37.xml"/><Relationship Id="rId28" Type="http://schemas.openxmlformats.org/officeDocument/2006/relationships/image" Target="../media/image39.png"/><Relationship Id="rId36" Type="http://schemas.openxmlformats.org/officeDocument/2006/relationships/image" Target="../media/image43.png"/><Relationship Id="rId10" Type="http://schemas.openxmlformats.org/officeDocument/2006/relationships/image" Target="../media/image30.png"/><Relationship Id="rId19" Type="http://schemas.openxmlformats.org/officeDocument/2006/relationships/customXml" Target="../ink/ink35.xml"/><Relationship Id="rId31" Type="http://schemas.openxmlformats.org/officeDocument/2006/relationships/customXml" Target="../ink/ink41.xml"/><Relationship Id="rId44" Type="http://schemas.openxmlformats.org/officeDocument/2006/relationships/image" Target="../media/image47.png"/><Relationship Id="rId4" Type="http://schemas.openxmlformats.org/officeDocument/2006/relationships/image" Target="../media/image27.png"/><Relationship Id="rId9" Type="http://schemas.openxmlformats.org/officeDocument/2006/relationships/customXml" Target="../ink/ink30.xml"/><Relationship Id="rId14" Type="http://schemas.openxmlformats.org/officeDocument/2006/relationships/image" Target="../media/image32.png"/><Relationship Id="rId22" Type="http://schemas.openxmlformats.org/officeDocument/2006/relationships/image" Target="../media/image36.png"/><Relationship Id="rId27" Type="http://schemas.openxmlformats.org/officeDocument/2006/relationships/customXml" Target="../ink/ink39.xml"/><Relationship Id="rId30" Type="http://schemas.openxmlformats.org/officeDocument/2006/relationships/image" Target="../media/image40.png"/><Relationship Id="rId35" Type="http://schemas.openxmlformats.org/officeDocument/2006/relationships/customXml" Target="../ink/ink43.xml"/><Relationship Id="rId43" Type="http://schemas.openxmlformats.org/officeDocument/2006/relationships/customXml" Target="../ink/ink47.xml"/><Relationship Id="rId8" Type="http://schemas.openxmlformats.org/officeDocument/2006/relationships/image" Target="../media/image29.png"/><Relationship Id="rId3" Type="http://schemas.openxmlformats.org/officeDocument/2006/relationships/customXml" Target="../ink/ink27.xml"/><Relationship Id="rId12" Type="http://schemas.openxmlformats.org/officeDocument/2006/relationships/image" Target="../media/image31.png"/><Relationship Id="rId17" Type="http://schemas.openxmlformats.org/officeDocument/2006/relationships/customXml" Target="../ink/ink34.xml"/><Relationship Id="rId25" Type="http://schemas.openxmlformats.org/officeDocument/2006/relationships/customXml" Target="../ink/ink38.xml"/><Relationship Id="rId33" Type="http://schemas.openxmlformats.org/officeDocument/2006/relationships/customXml" Target="../ink/ink42.xml"/><Relationship Id="rId38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13" Type="http://schemas.openxmlformats.org/officeDocument/2006/relationships/image" Target="../media/image53.png"/><Relationship Id="rId18" Type="http://schemas.openxmlformats.org/officeDocument/2006/relationships/customXml" Target="../ink/ink56.xml"/><Relationship Id="rId3" Type="http://schemas.openxmlformats.org/officeDocument/2006/relationships/image" Target="../media/image48.png"/><Relationship Id="rId21" Type="http://schemas.openxmlformats.org/officeDocument/2006/relationships/image" Target="../media/image57.png"/><Relationship Id="rId7" Type="http://schemas.openxmlformats.org/officeDocument/2006/relationships/image" Target="../media/image50.png"/><Relationship Id="rId12" Type="http://schemas.openxmlformats.org/officeDocument/2006/relationships/customXml" Target="../ink/ink53.xml"/><Relationship Id="rId17" Type="http://schemas.openxmlformats.org/officeDocument/2006/relationships/image" Target="../media/image55.png"/><Relationship Id="rId2" Type="http://schemas.openxmlformats.org/officeDocument/2006/relationships/customXml" Target="../ink/ink48.xml"/><Relationship Id="rId16" Type="http://schemas.openxmlformats.org/officeDocument/2006/relationships/customXml" Target="../ink/ink55.xml"/><Relationship Id="rId20" Type="http://schemas.openxmlformats.org/officeDocument/2006/relationships/customXml" Target="../ink/ink5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.xml"/><Relationship Id="rId11" Type="http://schemas.openxmlformats.org/officeDocument/2006/relationships/image" Target="../media/image52.png"/><Relationship Id="rId5" Type="http://schemas.openxmlformats.org/officeDocument/2006/relationships/image" Target="../media/image49.png"/><Relationship Id="rId15" Type="http://schemas.openxmlformats.org/officeDocument/2006/relationships/image" Target="../media/image54.png"/><Relationship Id="rId23" Type="http://schemas.openxmlformats.org/officeDocument/2006/relationships/image" Target="../media/image58.png"/><Relationship Id="rId10" Type="http://schemas.openxmlformats.org/officeDocument/2006/relationships/customXml" Target="../ink/ink52.xml"/><Relationship Id="rId19" Type="http://schemas.openxmlformats.org/officeDocument/2006/relationships/image" Target="../media/image56.png"/><Relationship Id="rId4" Type="http://schemas.openxmlformats.org/officeDocument/2006/relationships/customXml" Target="../ink/ink49.xml"/><Relationship Id="rId9" Type="http://schemas.openxmlformats.org/officeDocument/2006/relationships/image" Target="../media/image51.png"/><Relationship Id="rId14" Type="http://schemas.openxmlformats.org/officeDocument/2006/relationships/customXml" Target="../ink/ink54.xml"/><Relationship Id="rId22" Type="http://schemas.openxmlformats.org/officeDocument/2006/relationships/customXml" Target="../ink/ink5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2.xml"/><Relationship Id="rId13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1.png"/><Relationship Id="rId12" Type="http://schemas.openxmlformats.org/officeDocument/2006/relationships/customXml" Target="../ink/ink64.xml"/><Relationship Id="rId17" Type="http://schemas.openxmlformats.org/officeDocument/2006/relationships/image" Target="../media/image66.png"/><Relationship Id="rId2" Type="http://schemas.openxmlformats.org/officeDocument/2006/relationships/customXml" Target="../ink/ink59.xml"/><Relationship Id="rId16" Type="http://schemas.openxmlformats.org/officeDocument/2006/relationships/customXml" Target="../ink/ink6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.xml"/><Relationship Id="rId11" Type="http://schemas.openxmlformats.org/officeDocument/2006/relationships/image" Target="../media/image63.png"/><Relationship Id="rId5" Type="http://schemas.openxmlformats.org/officeDocument/2006/relationships/image" Target="../media/image60.png"/><Relationship Id="rId15" Type="http://schemas.openxmlformats.org/officeDocument/2006/relationships/image" Target="../media/image65.png"/><Relationship Id="rId10" Type="http://schemas.openxmlformats.org/officeDocument/2006/relationships/customXml" Target="../ink/ink63.xml"/><Relationship Id="rId4" Type="http://schemas.openxmlformats.org/officeDocument/2006/relationships/customXml" Target="../ink/ink60.xml"/><Relationship Id="rId9" Type="http://schemas.openxmlformats.org/officeDocument/2006/relationships/image" Target="../media/image62.png"/><Relationship Id="rId14" Type="http://schemas.openxmlformats.org/officeDocument/2006/relationships/customXml" Target="../ink/ink65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2.xml"/><Relationship Id="rId18" Type="http://schemas.openxmlformats.org/officeDocument/2006/relationships/image" Target="../media/image74.png"/><Relationship Id="rId26" Type="http://schemas.openxmlformats.org/officeDocument/2006/relationships/image" Target="../media/image78.png"/><Relationship Id="rId39" Type="http://schemas.openxmlformats.org/officeDocument/2006/relationships/customXml" Target="../ink/ink85.xml"/><Relationship Id="rId21" Type="http://schemas.openxmlformats.org/officeDocument/2006/relationships/customXml" Target="../ink/ink76.xml"/><Relationship Id="rId34" Type="http://schemas.openxmlformats.org/officeDocument/2006/relationships/image" Target="../media/image82.png"/><Relationship Id="rId42" Type="http://schemas.openxmlformats.org/officeDocument/2006/relationships/image" Target="../media/image86.png"/><Relationship Id="rId47" Type="http://schemas.openxmlformats.org/officeDocument/2006/relationships/customXml" Target="../ink/ink89.xml"/><Relationship Id="rId50" Type="http://schemas.openxmlformats.org/officeDocument/2006/relationships/image" Target="../media/image90.png"/><Relationship Id="rId7" Type="http://schemas.openxmlformats.org/officeDocument/2006/relationships/customXml" Target="../ink/ink69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3.png"/><Relationship Id="rId29" Type="http://schemas.openxmlformats.org/officeDocument/2006/relationships/customXml" Target="../ink/ink80.xml"/><Relationship Id="rId11" Type="http://schemas.openxmlformats.org/officeDocument/2006/relationships/customXml" Target="../ink/ink71.xml"/><Relationship Id="rId24" Type="http://schemas.openxmlformats.org/officeDocument/2006/relationships/image" Target="../media/image77.png"/><Relationship Id="rId32" Type="http://schemas.openxmlformats.org/officeDocument/2006/relationships/image" Target="../media/image81.png"/><Relationship Id="rId37" Type="http://schemas.openxmlformats.org/officeDocument/2006/relationships/customXml" Target="../ink/ink84.xml"/><Relationship Id="rId40" Type="http://schemas.openxmlformats.org/officeDocument/2006/relationships/image" Target="../media/image85.png"/><Relationship Id="rId45" Type="http://schemas.openxmlformats.org/officeDocument/2006/relationships/customXml" Target="../ink/ink88.xml"/><Relationship Id="rId5" Type="http://schemas.openxmlformats.org/officeDocument/2006/relationships/customXml" Target="../ink/ink68.xml"/><Relationship Id="rId15" Type="http://schemas.openxmlformats.org/officeDocument/2006/relationships/customXml" Target="../ink/ink73.xml"/><Relationship Id="rId23" Type="http://schemas.openxmlformats.org/officeDocument/2006/relationships/customXml" Target="../ink/ink77.xml"/><Relationship Id="rId28" Type="http://schemas.openxmlformats.org/officeDocument/2006/relationships/image" Target="../media/image79.png"/><Relationship Id="rId36" Type="http://schemas.openxmlformats.org/officeDocument/2006/relationships/image" Target="../media/image83.png"/><Relationship Id="rId49" Type="http://schemas.openxmlformats.org/officeDocument/2006/relationships/customXml" Target="../ink/ink90.xml"/><Relationship Id="rId10" Type="http://schemas.openxmlformats.org/officeDocument/2006/relationships/image" Target="../media/image70.png"/><Relationship Id="rId19" Type="http://schemas.openxmlformats.org/officeDocument/2006/relationships/customXml" Target="../ink/ink75.xml"/><Relationship Id="rId31" Type="http://schemas.openxmlformats.org/officeDocument/2006/relationships/customXml" Target="../ink/ink81.xml"/><Relationship Id="rId44" Type="http://schemas.openxmlformats.org/officeDocument/2006/relationships/image" Target="../media/image87.png"/><Relationship Id="rId52" Type="http://schemas.openxmlformats.org/officeDocument/2006/relationships/image" Target="../media/image91.png"/><Relationship Id="rId4" Type="http://schemas.openxmlformats.org/officeDocument/2006/relationships/image" Target="../media/image67.png"/><Relationship Id="rId9" Type="http://schemas.openxmlformats.org/officeDocument/2006/relationships/customXml" Target="../ink/ink70.xml"/><Relationship Id="rId14" Type="http://schemas.openxmlformats.org/officeDocument/2006/relationships/image" Target="../media/image72.png"/><Relationship Id="rId22" Type="http://schemas.openxmlformats.org/officeDocument/2006/relationships/image" Target="../media/image76.png"/><Relationship Id="rId27" Type="http://schemas.openxmlformats.org/officeDocument/2006/relationships/customXml" Target="../ink/ink79.xml"/><Relationship Id="rId30" Type="http://schemas.openxmlformats.org/officeDocument/2006/relationships/image" Target="../media/image80.png"/><Relationship Id="rId35" Type="http://schemas.openxmlformats.org/officeDocument/2006/relationships/customXml" Target="../ink/ink83.xml"/><Relationship Id="rId43" Type="http://schemas.openxmlformats.org/officeDocument/2006/relationships/customXml" Target="../ink/ink87.xml"/><Relationship Id="rId48" Type="http://schemas.openxmlformats.org/officeDocument/2006/relationships/image" Target="../media/image89.png"/><Relationship Id="rId8" Type="http://schemas.openxmlformats.org/officeDocument/2006/relationships/image" Target="../media/image69.png"/><Relationship Id="rId51" Type="http://schemas.openxmlformats.org/officeDocument/2006/relationships/customXml" Target="../ink/ink91.xml"/><Relationship Id="rId3" Type="http://schemas.openxmlformats.org/officeDocument/2006/relationships/customXml" Target="../ink/ink67.xml"/><Relationship Id="rId12" Type="http://schemas.openxmlformats.org/officeDocument/2006/relationships/image" Target="../media/image71.png"/><Relationship Id="rId17" Type="http://schemas.openxmlformats.org/officeDocument/2006/relationships/customXml" Target="../ink/ink74.xml"/><Relationship Id="rId25" Type="http://schemas.openxmlformats.org/officeDocument/2006/relationships/customXml" Target="../ink/ink78.xml"/><Relationship Id="rId33" Type="http://schemas.openxmlformats.org/officeDocument/2006/relationships/customXml" Target="../ink/ink82.xml"/><Relationship Id="rId38" Type="http://schemas.openxmlformats.org/officeDocument/2006/relationships/image" Target="../media/image84.png"/><Relationship Id="rId46" Type="http://schemas.openxmlformats.org/officeDocument/2006/relationships/image" Target="../media/image88.png"/><Relationship Id="rId20" Type="http://schemas.openxmlformats.org/officeDocument/2006/relationships/image" Target="../media/image75.png"/><Relationship Id="rId41" Type="http://schemas.openxmlformats.org/officeDocument/2006/relationships/customXml" Target="../ink/ink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5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15343"/>
            <a:ext cx="9029700" cy="994172"/>
          </a:xfrm>
        </p:spPr>
        <p:txBody>
          <a:bodyPr>
            <a:normAutofit/>
          </a:bodyPr>
          <a:lstStyle/>
          <a:p>
            <a:r>
              <a:rPr lang="en-US" dirty="0"/>
              <a:t>Empty Singly Linked List with sentinel node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925617" y="1627998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0" name="TextBox 99"/>
          <p:cNvSpPr txBox="1"/>
          <p:nvPr/>
        </p:nvSpPr>
        <p:spPr>
          <a:xfrm>
            <a:off x="1717043" y="1152043"/>
            <a:ext cx="152048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err="1"/>
              <a:t>MySingleLinkedList</a:t>
            </a:r>
            <a:endParaRPr lang="en-US" sz="1350" dirty="0"/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438979" y="2322274"/>
            <a:ext cx="1103333" cy="15152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67710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925618" y="1879585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head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928380" y="2646449"/>
            <a:ext cx="443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519772" y="187958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5" name="Rectangle 114"/>
          <p:cNvSpPr/>
          <p:nvPr/>
        </p:nvSpPr>
        <p:spPr>
          <a:xfrm>
            <a:off x="2315134" y="2688834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2688637" y="2018085"/>
            <a:ext cx="750344" cy="49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449322" y="2590592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450289" y="3004750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017529" y="3004751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3975600" y="2575657"/>
            <a:ext cx="5382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63808" y="3952408"/>
            <a:ext cx="20521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/>
              <a:t>This node is always there!!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F9DE38-3ACB-4DC5-A7E0-C543640F8360}"/>
                  </a:ext>
                </a:extLst>
              </p14:cNvPr>
              <p14:cNvContentPartPr/>
              <p14:nvPr/>
            </p14:nvContentPartPr>
            <p14:xfrm>
              <a:off x="101425" y="786499"/>
              <a:ext cx="3356280" cy="8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F9DE38-3ACB-4DC5-A7E0-C543640F83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425" y="777499"/>
                <a:ext cx="337392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680AE65-1129-46A2-8F1E-090E4251D904}"/>
                  </a:ext>
                </a:extLst>
              </p14:cNvPr>
              <p14:cNvContentPartPr/>
              <p14:nvPr/>
            </p14:nvContentPartPr>
            <p14:xfrm>
              <a:off x="3917785" y="1355659"/>
              <a:ext cx="201960" cy="458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680AE65-1129-46A2-8F1E-090E4251D9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08785" y="1346659"/>
                <a:ext cx="219600" cy="47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31AF4B8-E5D7-4C90-A849-AC8341474E80}"/>
              </a:ext>
            </a:extLst>
          </p:cNvPr>
          <p:cNvGrpSpPr/>
          <p:nvPr/>
        </p:nvGrpSpPr>
        <p:grpSpPr>
          <a:xfrm>
            <a:off x="1970905" y="1711339"/>
            <a:ext cx="449640" cy="187920"/>
            <a:chOff x="1970905" y="1711339"/>
            <a:chExt cx="449640" cy="18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3950797-7F24-4C84-912C-3F992E6C7045}"/>
                    </a:ext>
                  </a:extLst>
                </p14:cNvPr>
                <p14:cNvContentPartPr/>
                <p14:nvPr/>
              </p14:nvContentPartPr>
              <p14:xfrm>
                <a:off x="2016265" y="1711699"/>
                <a:ext cx="100440" cy="182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3950797-7F24-4C84-912C-3F992E6C704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07625" y="1702699"/>
                  <a:ext cx="1180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2EF23A1-C203-4514-A952-2CA237DFA18A}"/>
                    </a:ext>
                  </a:extLst>
                </p14:cNvPr>
                <p14:cNvContentPartPr/>
                <p14:nvPr/>
              </p14:nvContentPartPr>
              <p14:xfrm>
                <a:off x="1970905" y="1831219"/>
                <a:ext cx="86400" cy="30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2EF23A1-C203-4514-A952-2CA237DFA18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61905" y="1822579"/>
                  <a:ext cx="1040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DB3C018-D3A3-4D4E-BC9A-1FC2C1C10844}"/>
                    </a:ext>
                  </a:extLst>
                </p14:cNvPr>
                <p14:cNvContentPartPr/>
                <p14:nvPr/>
              </p14:nvContentPartPr>
              <p14:xfrm>
                <a:off x="2123905" y="1835179"/>
                <a:ext cx="136080" cy="64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DB3C018-D3A3-4D4E-BC9A-1FC2C1C1084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15265" y="1826179"/>
                  <a:ext cx="1537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9D132EB-C312-4C46-9960-3F55140B4E94}"/>
                    </a:ext>
                  </a:extLst>
                </p14:cNvPr>
                <p14:cNvContentPartPr/>
                <p14:nvPr/>
              </p14:nvContentPartPr>
              <p14:xfrm>
                <a:off x="2276905" y="1711339"/>
                <a:ext cx="105480" cy="187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9D132EB-C312-4C46-9960-3F55140B4E9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68265" y="1702699"/>
                  <a:ext cx="1231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36C7F87-D631-4033-82B5-8C0733F814E8}"/>
                    </a:ext>
                  </a:extLst>
                </p14:cNvPr>
                <p14:cNvContentPartPr/>
                <p14:nvPr/>
              </p14:nvContentPartPr>
              <p14:xfrm>
                <a:off x="2290225" y="1780099"/>
                <a:ext cx="130320" cy="9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36C7F87-D631-4033-82B5-8C0733F814E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81225" y="1771099"/>
                  <a:ext cx="147960" cy="2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F36ED59-0404-413D-8611-933D5493AB1D}"/>
                  </a:ext>
                </a:extLst>
              </p14:cNvPr>
              <p14:cNvContentPartPr/>
              <p14:nvPr/>
            </p14:nvContentPartPr>
            <p14:xfrm>
              <a:off x="2344225" y="2975659"/>
              <a:ext cx="189720" cy="35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F36ED59-0404-413D-8611-933D5493AB1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35225" y="2967019"/>
                <a:ext cx="2073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024E651-ED18-47CC-A15A-61C31789055C}"/>
                  </a:ext>
                </a:extLst>
              </p14:cNvPr>
              <p14:cNvContentPartPr/>
              <p14:nvPr/>
            </p14:nvContentPartPr>
            <p14:xfrm>
              <a:off x="4054945" y="2827339"/>
              <a:ext cx="334080" cy="74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024E651-ED18-47CC-A15A-61C31789055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45945" y="2818339"/>
                <a:ext cx="351720" cy="9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7100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00409"/>
            <a:ext cx="845820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Singly Linked List with sentinel Node: Picture</a:t>
            </a:r>
            <a:br>
              <a:rPr lang="en-US" dirty="0"/>
            </a:b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56741" y="3650944"/>
            <a:ext cx="2857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</a:rPr>
              <a:t>Can you implement a linked list without this dummy (sentinel) node?</a:t>
            </a:r>
          </a:p>
          <a:p>
            <a:pPr marL="257175" indent="-257175">
              <a:buAutoNum type="alphaUcPeriod"/>
            </a:pPr>
            <a:r>
              <a:rPr lang="en-US" sz="1350" dirty="0">
                <a:solidFill>
                  <a:srgbClr val="7030A0"/>
                </a:solidFill>
              </a:rPr>
              <a:t>Yes</a:t>
            </a:r>
          </a:p>
          <a:p>
            <a:pPr marL="257175" indent="-257175">
              <a:buAutoNum type="alphaUcPeriod"/>
            </a:pPr>
            <a:r>
              <a:rPr lang="en-US" sz="1350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AEC62A-C5E1-4DB5-B341-D5030C4A860C}"/>
              </a:ext>
            </a:extLst>
          </p:cNvPr>
          <p:cNvSpPr/>
          <p:nvPr/>
        </p:nvSpPr>
        <p:spPr>
          <a:xfrm>
            <a:off x="1925617" y="1627998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48FE6F-AC08-4645-912B-24CEE0377D0A}"/>
              </a:ext>
            </a:extLst>
          </p:cNvPr>
          <p:cNvSpPr txBox="1"/>
          <p:nvPr/>
        </p:nvSpPr>
        <p:spPr>
          <a:xfrm>
            <a:off x="1834064" y="1152043"/>
            <a:ext cx="128644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err="1"/>
              <a:t>LinkedStringList</a:t>
            </a:r>
            <a:endParaRPr lang="en-US" sz="1350" dirty="0"/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134A0FA-E1C7-4DBA-90A6-3BEAECBF3CE3}"/>
              </a:ext>
            </a:extLst>
          </p:cNvPr>
          <p:cNvSpPr/>
          <p:nvPr/>
        </p:nvSpPr>
        <p:spPr>
          <a:xfrm>
            <a:off x="3438979" y="2322274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0AA929-B48C-4A14-9F34-73FCCFE9592C}"/>
              </a:ext>
            </a:extLst>
          </p:cNvPr>
          <p:cNvSpPr txBox="1"/>
          <p:nvPr/>
        </p:nvSpPr>
        <p:spPr>
          <a:xfrm>
            <a:off x="367710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D34CE71-73B5-4175-82E6-EF4E2B8F42AF}"/>
              </a:ext>
            </a:extLst>
          </p:cNvPr>
          <p:cNvSpPr/>
          <p:nvPr/>
        </p:nvSpPr>
        <p:spPr>
          <a:xfrm>
            <a:off x="6457950" y="2322274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8BC00B-8CEE-493D-91F1-A4DECC1EB679}"/>
              </a:ext>
            </a:extLst>
          </p:cNvPr>
          <p:cNvSpPr txBox="1"/>
          <p:nvPr/>
        </p:nvSpPr>
        <p:spPr>
          <a:xfrm>
            <a:off x="669607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1FFEA99-69CC-4CE8-9BB7-DFBFA04FA10F}"/>
              </a:ext>
            </a:extLst>
          </p:cNvPr>
          <p:cNvSpPr/>
          <p:nvPr/>
        </p:nvSpPr>
        <p:spPr>
          <a:xfrm>
            <a:off x="4934245" y="2321891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0E3AD4-EED3-4A9A-B425-44147C1EA66C}"/>
              </a:ext>
            </a:extLst>
          </p:cNvPr>
          <p:cNvSpPr txBox="1"/>
          <p:nvPr/>
        </p:nvSpPr>
        <p:spPr>
          <a:xfrm>
            <a:off x="5172366" y="1837144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0FA2AA-2FA1-4BB8-84C6-CC90408B4829}"/>
              </a:ext>
            </a:extLst>
          </p:cNvPr>
          <p:cNvSpPr txBox="1"/>
          <p:nvPr/>
        </p:nvSpPr>
        <p:spPr>
          <a:xfrm>
            <a:off x="1925618" y="1879585"/>
            <a:ext cx="5345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front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E5CF2A-2635-45B2-82D5-3F7B68467CFE}"/>
              </a:ext>
            </a:extLst>
          </p:cNvPr>
          <p:cNvSpPr txBox="1"/>
          <p:nvPr/>
        </p:nvSpPr>
        <p:spPr>
          <a:xfrm>
            <a:off x="1928380" y="2646449"/>
            <a:ext cx="443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CB55917-CB94-4C29-A0FC-84BE443015A7}"/>
              </a:ext>
            </a:extLst>
          </p:cNvPr>
          <p:cNvSpPr/>
          <p:nvPr/>
        </p:nvSpPr>
        <p:spPr>
          <a:xfrm>
            <a:off x="2519772" y="187958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264083C-C315-46D6-8B25-4ADC07867433}"/>
              </a:ext>
            </a:extLst>
          </p:cNvPr>
          <p:cNvSpPr/>
          <p:nvPr/>
        </p:nvSpPr>
        <p:spPr>
          <a:xfrm>
            <a:off x="2315134" y="2688834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D97D3BD-AC3E-4D77-AF8A-0FFAD44F519C}"/>
              </a:ext>
            </a:extLst>
          </p:cNvPr>
          <p:cNvCxnSpPr/>
          <p:nvPr/>
        </p:nvCxnSpPr>
        <p:spPr>
          <a:xfrm>
            <a:off x="2688637" y="2018085"/>
            <a:ext cx="750344" cy="49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B09BD6F-A879-40E6-9E64-84CA81BCE9D7}"/>
              </a:ext>
            </a:extLst>
          </p:cNvPr>
          <p:cNvSpPr txBox="1"/>
          <p:nvPr/>
        </p:nvSpPr>
        <p:spPr>
          <a:xfrm>
            <a:off x="3449322" y="2590592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436D16-F3F6-402E-9BC7-2F8E2A42BB2E}"/>
              </a:ext>
            </a:extLst>
          </p:cNvPr>
          <p:cNvSpPr txBox="1"/>
          <p:nvPr/>
        </p:nvSpPr>
        <p:spPr>
          <a:xfrm>
            <a:off x="3450289" y="3004750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F1BFC9C-E010-4787-9570-1DB5615E66D3}"/>
              </a:ext>
            </a:extLst>
          </p:cNvPr>
          <p:cNvSpPr/>
          <p:nvPr/>
        </p:nvSpPr>
        <p:spPr>
          <a:xfrm>
            <a:off x="4017529" y="3004751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0CD562-C553-4B8B-AF69-C972DB976498}"/>
              </a:ext>
            </a:extLst>
          </p:cNvPr>
          <p:cNvSpPr txBox="1"/>
          <p:nvPr/>
        </p:nvSpPr>
        <p:spPr>
          <a:xfrm>
            <a:off x="6435961" y="3016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DE1BBE-2372-4F2B-946D-B15030AAED2F}"/>
              </a:ext>
            </a:extLst>
          </p:cNvPr>
          <p:cNvSpPr/>
          <p:nvPr/>
        </p:nvSpPr>
        <p:spPr>
          <a:xfrm>
            <a:off x="7003202" y="3016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6280FC1-F28B-47BF-AC02-E4B8A90B1199}"/>
              </a:ext>
            </a:extLst>
          </p:cNvPr>
          <p:cNvSpPr/>
          <p:nvPr/>
        </p:nvSpPr>
        <p:spPr>
          <a:xfrm>
            <a:off x="3975600" y="2575657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55F1B8-FD02-458C-95CD-31908216319B}"/>
              </a:ext>
            </a:extLst>
          </p:cNvPr>
          <p:cNvSpPr txBox="1"/>
          <p:nvPr/>
        </p:nvSpPr>
        <p:spPr>
          <a:xfrm>
            <a:off x="4965872" y="2602861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5304A8A-5593-4954-AC73-F1FD0D58AA8A}"/>
              </a:ext>
            </a:extLst>
          </p:cNvPr>
          <p:cNvSpPr/>
          <p:nvPr/>
        </p:nvSpPr>
        <p:spPr>
          <a:xfrm>
            <a:off x="5492150" y="258792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4736FE-503E-454A-8ACD-CED052034AC1}"/>
              </a:ext>
            </a:extLst>
          </p:cNvPr>
          <p:cNvSpPr txBox="1"/>
          <p:nvPr/>
        </p:nvSpPr>
        <p:spPr>
          <a:xfrm>
            <a:off x="6533891" y="2588397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B55A3FA-97C2-4FFB-91AB-C3B5B2BD2CF4}"/>
              </a:ext>
            </a:extLst>
          </p:cNvPr>
          <p:cNvSpPr/>
          <p:nvPr/>
        </p:nvSpPr>
        <p:spPr>
          <a:xfrm>
            <a:off x="7060168" y="2573462"/>
            <a:ext cx="488441" cy="233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2307A5-CA64-452E-8472-35030ADF5004}"/>
              </a:ext>
            </a:extLst>
          </p:cNvPr>
          <p:cNvSpPr txBox="1"/>
          <p:nvPr/>
        </p:nvSpPr>
        <p:spPr>
          <a:xfrm>
            <a:off x="4916750" y="3052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7E6671F-4FC3-482E-9331-15BF5ECB5524}"/>
              </a:ext>
            </a:extLst>
          </p:cNvPr>
          <p:cNvSpPr/>
          <p:nvPr/>
        </p:nvSpPr>
        <p:spPr>
          <a:xfrm>
            <a:off x="5483991" y="3052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4355B82-51F8-44C1-9B20-9CF1FC8DA6EE}"/>
              </a:ext>
            </a:extLst>
          </p:cNvPr>
          <p:cNvSpPr/>
          <p:nvPr/>
        </p:nvSpPr>
        <p:spPr>
          <a:xfrm>
            <a:off x="4940697" y="4321892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6699B7-BA8F-4489-A004-1A2A432E6B53}"/>
              </a:ext>
            </a:extLst>
          </p:cNvPr>
          <p:cNvSpPr txBox="1"/>
          <p:nvPr/>
        </p:nvSpPr>
        <p:spPr>
          <a:xfrm>
            <a:off x="3308762" y="4531035"/>
            <a:ext cx="12153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String Objects: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0A67B11-E1FB-4911-BFE6-F65BEFA7BDC7}"/>
              </a:ext>
            </a:extLst>
          </p:cNvPr>
          <p:cNvCxnSpPr/>
          <p:nvPr/>
        </p:nvCxnSpPr>
        <p:spPr>
          <a:xfrm>
            <a:off x="4171951" y="2663514"/>
            <a:ext cx="762295" cy="1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6D4109-AD84-4CEA-BF93-23D959660273}"/>
              </a:ext>
            </a:extLst>
          </p:cNvPr>
          <p:cNvCxnSpPr/>
          <p:nvPr/>
        </p:nvCxnSpPr>
        <p:spPr>
          <a:xfrm>
            <a:off x="5696584" y="2711962"/>
            <a:ext cx="762295" cy="1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22AB6C9-6309-413D-ABFE-E8871418C8AE}"/>
              </a:ext>
            </a:extLst>
          </p:cNvPr>
          <p:cNvCxnSpPr>
            <a:endCxn id="64" idx="0"/>
          </p:cNvCxnSpPr>
          <p:nvPr/>
        </p:nvCxnSpPr>
        <p:spPr>
          <a:xfrm flipH="1">
            <a:off x="5489137" y="3207657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7382DC2-29DF-46C0-88BC-7C8D033E006A}"/>
              </a:ext>
            </a:extLst>
          </p:cNvPr>
          <p:cNvSpPr txBox="1"/>
          <p:nvPr/>
        </p:nvSpPr>
        <p:spPr>
          <a:xfrm>
            <a:off x="4701015" y="982696"/>
            <a:ext cx="2226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</a:rPr>
              <a:t>Dummy (sentinel) head node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A51EC36-49B1-49F2-A9EB-A4D13AEB7921}"/>
              </a:ext>
            </a:extLst>
          </p:cNvPr>
          <p:cNvCxnSpPr>
            <a:cxnSpLocks/>
          </p:cNvCxnSpPr>
          <p:nvPr/>
        </p:nvCxnSpPr>
        <p:spPr>
          <a:xfrm flipH="1">
            <a:off x="4144465" y="1268016"/>
            <a:ext cx="741860" cy="5098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DE29CB6-DE3E-4B52-9381-B974AE860B6F}"/>
              </a:ext>
            </a:extLst>
          </p:cNvPr>
          <p:cNvSpPr/>
          <p:nvPr/>
        </p:nvSpPr>
        <p:spPr>
          <a:xfrm>
            <a:off x="6452348" y="4278068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119F723-347D-4CB0-B78F-1F5F5499533A}"/>
              </a:ext>
            </a:extLst>
          </p:cNvPr>
          <p:cNvCxnSpPr>
            <a:endCxn id="71" idx="0"/>
          </p:cNvCxnSpPr>
          <p:nvPr/>
        </p:nvCxnSpPr>
        <p:spPr>
          <a:xfrm flipH="1">
            <a:off x="7000788" y="3163833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44682F5D-FFF9-418D-AEAD-09CA64173787}"/>
              </a:ext>
            </a:extLst>
          </p:cNvPr>
          <p:cNvGrpSpPr/>
          <p:nvPr/>
        </p:nvGrpSpPr>
        <p:grpSpPr>
          <a:xfrm>
            <a:off x="1086769" y="4129459"/>
            <a:ext cx="209520" cy="362520"/>
            <a:chOff x="1086769" y="4129459"/>
            <a:chExt cx="209520" cy="36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5884640-7C72-42B6-9F3C-C71FCB38A438}"/>
                    </a:ext>
                  </a:extLst>
                </p14:cNvPr>
                <p14:cNvContentPartPr/>
                <p14:nvPr/>
              </p14:nvContentPartPr>
              <p14:xfrm>
                <a:off x="1086769" y="4147459"/>
                <a:ext cx="90360" cy="109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5884640-7C72-42B6-9F3C-C71FCB38A43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78129" y="4138819"/>
                  <a:ext cx="1080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5F858A6-6A2F-49B9-BA4B-AA4383A734BD}"/>
                    </a:ext>
                  </a:extLst>
                </p14:cNvPr>
                <p14:cNvContentPartPr/>
                <p14:nvPr/>
              </p14:nvContentPartPr>
              <p14:xfrm>
                <a:off x="1200529" y="4129459"/>
                <a:ext cx="95760" cy="118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5F858A6-6A2F-49B9-BA4B-AA4383A734B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91529" y="4120819"/>
                  <a:ext cx="1134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AAEAAB2-B122-4533-B62E-DEC941EB92FB}"/>
                    </a:ext>
                  </a:extLst>
                </p14:cNvPr>
                <p14:cNvContentPartPr/>
                <p14:nvPr/>
              </p14:nvContentPartPr>
              <p14:xfrm>
                <a:off x="1105489" y="4339339"/>
                <a:ext cx="26280" cy="152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AAEAAB2-B122-4533-B62E-DEC941EB92F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96489" y="4330699"/>
                  <a:ext cx="439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65C926D-20B1-4ECB-B98F-F593BC57849A}"/>
                    </a:ext>
                  </a:extLst>
                </p14:cNvPr>
                <p14:cNvContentPartPr/>
                <p14:nvPr/>
              </p14:nvContentPartPr>
              <p14:xfrm>
                <a:off x="1176769" y="4342219"/>
                <a:ext cx="81360" cy="131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65C926D-20B1-4ECB-B98F-F593BC57849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68129" y="4333579"/>
                  <a:ext cx="9900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0ED0250-F1E4-4383-A198-741AB3DB2ED8}"/>
                  </a:ext>
                </a:extLst>
              </p14:cNvPr>
              <p14:cNvContentPartPr/>
              <p14:nvPr/>
            </p14:nvContentPartPr>
            <p14:xfrm>
              <a:off x="375049" y="4084459"/>
              <a:ext cx="309600" cy="292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0ED0250-F1E4-4383-A198-741AB3DB2ED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6049" y="4075459"/>
                <a:ext cx="327240" cy="30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400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73844"/>
            <a:ext cx="902970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Singly Linked List without sentinel Node: Picture</a:t>
            </a:r>
            <a:br>
              <a:rPr lang="en-US" dirty="0"/>
            </a:b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C8DF6F-F03B-4C3E-BCD0-F2EF2CEFAF4A}"/>
              </a:ext>
            </a:extLst>
          </p:cNvPr>
          <p:cNvSpPr/>
          <p:nvPr/>
        </p:nvSpPr>
        <p:spPr>
          <a:xfrm>
            <a:off x="1925617" y="1627998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A1D227-B972-4153-B272-022DA134D55D}"/>
              </a:ext>
            </a:extLst>
          </p:cNvPr>
          <p:cNvSpPr txBox="1"/>
          <p:nvPr/>
        </p:nvSpPr>
        <p:spPr>
          <a:xfrm>
            <a:off x="1834064" y="1152043"/>
            <a:ext cx="128644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err="1"/>
              <a:t>LinkedStringList</a:t>
            </a:r>
            <a:endParaRPr lang="en-US" sz="1350" dirty="0"/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71248A-51B2-4AEF-87CA-49E162C8086E}"/>
              </a:ext>
            </a:extLst>
          </p:cNvPr>
          <p:cNvSpPr/>
          <p:nvPr/>
        </p:nvSpPr>
        <p:spPr>
          <a:xfrm>
            <a:off x="6457950" y="2322274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B4DE1F-923A-4041-9D16-4C9C55702130}"/>
              </a:ext>
            </a:extLst>
          </p:cNvPr>
          <p:cNvSpPr txBox="1"/>
          <p:nvPr/>
        </p:nvSpPr>
        <p:spPr>
          <a:xfrm>
            <a:off x="669607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B3A86C-7076-46BD-848F-4C5AD0201526}"/>
              </a:ext>
            </a:extLst>
          </p:cNvPr>
          <p:cNvSpPr/>
          <p:nvPr/>
        </p:nvSpPr>
        <p:spPr>
          <a:xfrm>
            <a:off x="4934245" y="2321891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0F7E18-C16A-49A6-A5CB-B169134987E5}"/>
              </a:ext>
            </a:extLst>
          </p:cNvPr>
          <p:cNvSpPr txBox="1"/>
          <p:nvPr/>
        </p:nvSpPr>
        <p:spPr>
          <a:xfrm>
            <a:off x="5172366" y="1837144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9A07D1-D2FE-46E2-BA10-512A3F90CC0A}"/>
              </a:ext>
            </a:extLst>
          </p:cNvPr>
          <p:cNvSpPr txBox="1"/>
          <p:nvPr/>
        </p:nvSpPr>
        <p:spPr>
          <a:xfrm>
            <a:off x="1925618" y="1879585"/>
            <a:ext cx="5345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front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923C34-5131-448C-84A5-6AC329567E64}"/>
              </a:ext>
            </a:extLst>
          </p:cNvPr>
          <p:cNvSpPr txBox="1"/>
          <p:nvPr/>
        </p:nvSpPr>
        <p:spPr>
          <a:xfrm>
            <a:off x="1928380" y="2646449"/>
            <a:ext cx="443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8BA29ED-8F1E-48BE-A779-6D9C27CDD487}"/>
              </a:ext>
            </a:extLst>
          </p:cNvPr>
          <p:cNvSpPr/>
          <p:nvPr/>
        </p:nvSpPr>
        <p:spPr>
          <a:xfrm>
            <a:off x="2519772" y="187958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22958E-B20B-4D3C-AADC-12EB50938A00}"/>
              </a:ext>
            </a:extLst>
          </p:cNvPr>
          <p:cNvSpPr/>
          <p:nvPr/>
        </p:nvSpPr>
        <p:spPr>
          <a:xfrm>
            <a:off x="2315134" y="2688834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F75EE4-A71C-4255-BFEF-CD21978CA43A}"/>
              </a:ext>
            </a:extLst>
          </p:cNvPr>
          <p:cNvCxnSpPr>
            <a:cxnSpLocks/>
          </p:cNvCxnSpPr>
          <p:nvPr/>
        </p:nvCxnSpPr>
        <p:spPr>
          <a:xfrm>
            <a:off x="2688637" y="2018085"/>
            <a:ext cx="2197688" cy="450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83135FD-F425-4144-94AD-3DD160B6E795}"/>
              </a:ext>
            </a:extLst>
          </p:cNvPr>
          <p:cNvSpPr txBox="1"/>
          <p:nvPr/>
        </p:nvSpPr>
        <p:spPr>
          <a:xfrm>
            <a:off x="6435961" y="3016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61B311-1854-4E0A-8D22-F14B9BD362D7}"/>
              </a:ext>
            </a:extLst>
          </p:cNvPr>
          <p:cNvSpPr/>
          <p:nvPr/>
        </p:nvSpPr>
        <p:spPr>
          <a:xfrm>
            <a:off x="7003202" y="3016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7886658-C252-499E-BEB9-1D5245815CD6}"/>
              </a:ext>
            </a:extLst>
          </p:cNvPr>
          <p:cNvSpPr txBox="1"/>
          <p:nvPr/>
        </p:nvSpPr>
        <p:spPr>
          <a:xfrm>
            <a:off x="4965872" y="2602861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AF6DC8-70F2-4433-9FAB-C56EE97EB13B}"/>
              </a:ext>
            </a:extLst>
          </p:cNvPr>
          <p:cNvSpPr/>
          <p:nvPr/>
        </p:nvSpPr>
        <p:spPr>
          <a:xfrm>
            <a:off x="5492150" y="258792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EB02D0-38DB-474C-AD0A-F19045A1DE3E}"/>
              </a:ext>
            </a:extLst>
          </p:cNvPr>
          <p:cNvSpPr txBox="1"/>
          <p:nvPr/>
        </p:nvSpPr>
        <p:spPr>
          <a:xfrm>
            <a:off x="6533891" y="2588397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347B4FA-EDC3-4C0D-AD11-12BB55497D05}"/>
              </a:ext>
            </a:extLst>
          </p:cNvPr>
          <p:cNvSpPr/>
          <p:nvPr/>
        </p:nvSpPr>
        <p:spPr>
          <a:xfrm>
            <a:off x="7060168" y="2573462"/>
            <a:ext cx="488441" cy="233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3E544D6-9103-41D3-8D44-C10987D441E2}"/>
              </a:ext>
            </a:extLst>
          </p:cNvPr>
          <p:cNvSpPr txBox="1"/>
          <p:nvPr/>
        </p:nvSpPr>
        <p:spPr>
          <a:xfrm>
            <a:off x="4916750" y="3052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9C541E4-4978-4044-A262-5CA7836475FF}"/>
              </a:ext>
            </a:extLst>
          </p:cNvPr>
          <p:cNvSpPr/>
          <p:nvPr/>
        </p:nvSpPr>
        <p:spPr>
          <a:xfrm>
            <a:off x="5483991" y="3052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27CB7D8-0502-4821-985F-8BD905284C57}"/>
              </a:ext>
            </a:extLst>
          </p:cNvPr>
          <p:cNvSpPr/>
          <p:nvPr/>
        </p:nvSpPr>
        <p:spPr>
          <a:xfrm>
            <a:off x="4940697" y="4321892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D63BC4-2458-49BE-95C5-FD842B9F719F}"/>
              </a:ext>
            </a:extLst>
          </p:cNvPr>
          <p:cNvSpPr txBox="1"/>
          <p:nvPr/>
        </p:nvSpPr>
        <p:spPr>
          <a:xfrm>
            <a:off x="3308762" y="4531035"/>
            <a:ext cx="12153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String Objects: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2C5022F-20D4-437B-BDF7-E2A629923928}"/>
              </a:ext>
            </a:extLst>
          </p:cNvPr>
          <p:cNvCxnSpPr/>
          <p:nvPr/>
        </p:nvCxnSpPr>
        <p:spPr>
          <a:xfrm>
            <a:off x="5696584" y="2711962"/>
            <a:ext cx="762295" cy="1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3A2BE0D-D68B-433D-8A2F-49D4DA5EE902}"/>
              </a:ext>
            </a:extLst>
          </p:cNvPr>
          <p:cNvCxnSpPr>
            <a:endCxn id="53" idx="0"/>
          </p:cNvCxnSpPr>
          <p:nvPr/>
        </p:nvCxnSpPr>
        <p:spPr>
          <a:xfrm flipH="1">
            <a:off x="5489137" y="3207657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41DEBBE-EFA0-4E11-9A96-41E57244F0FB}"/>
              </a:ext>
            </a:extLst>
          </p:cNvPr>
          <p:cNvSpPr/>
          <p:nvPr/>
        </p:nvSpPr>
        <p:spPr>
          <a:xfrm>
            <a:off x="6452348" y="4278068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7CB2B1-A8F6-4E84-ABF1-C6F3EAC48DC0}"/>
              </a:ext>
            </a:extLst>
          </p:cNvPr>
          <p:cNvCxnSpPr>
            <a:endCxn id="60" idx="0"/>
          </p:cNvCxnSpPr>
          <p:nvPr/>
        </p:nvCxnSpPr>
        <p:spPr>
          <a:xfrm flipH="1">
            <a:off x="7000788" y="3163833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3FF891-020A-41F0-8953-5B9679F93C2E}"/>
                  </a:ext>
                </a:extLst>
              </p14:cNvPr>
              <p14:cNvContentPartPr/>
              <p14:nvPr/>
            </p14:nvContentPartPr>
            <p14:xfrm>
              <a:off x="5312089" y="1403899"/>
              <a:ext cx="197640" cy="245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3FF891-020A-41F0-8953-5B9679F93C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03449" y="1395259"/>
                <a:ext cx="2152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9A30C1E-0992-4959-A9AC-BB416C54EC00}"/>
                  </a:ext>
                </a:extLst>
              </p14:cNvPr>
              <p14:cNvContentPartPr/>
              <p14:nvPr/>
            </p14:nvContentPartPr>
            <p14:xfrm>
              <a:off x="6886369" y="1289059"/>
              <a:ext cx="24840" cy="367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9A30C1E-0992-4959-A9AC-BB416C54EC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77369" y="1280419"/>
                <a:ext cx="42480" cy="38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5076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122707"/>
            <a:ext cx="9086850" cy="994172"/>
          </a:xfrm>
        </p:spPr>
        <p:txBody>
          <a:bodyPr>
            <a:normAutofit/>
          </a:bodyPr>
          <a:lstStyle/>
          <a:p>
            <a:r>
              <a:rPr lang="en-US" sz="3000" dirty="0"/>
              <a:t>Empty Single Linked List without sentinel node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2BC213-9305-4203-A13B-1345431F18BD}"/>
              </a:ext>
            </a:extLst>
          </p:cNvPr>
          <p:cNvSpPr/>
          <p:nvPr/>
        </p:nvSpPr>
        <p:spPr>
          <a:xfrm>
            <a:off x="1925617" y="1627998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C8CD5-1BB6-4C78-8485-287F252CA191}"/>
              </a:ext>
            </a:extLst>
          </p:cNvPr>
          <p:cNvSpPr txBox="1"/>
          <p:nvPr/>
        </p:nvSpPr>
        <p:spPr>
          <a:xfrm>
            <a:off x="1834064" y="1152043"/>
            <a:ext cx="128644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err="1"/>
              <a:t>LinkedStringList</a:t>
            </a:r>
            <a:endParaRPr lang="en-US" sz="1350" dirty="0"/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A19533-275E-48F1-A933-E154CE4A1C7D}"/>
              </a:ext>
            </a:extLst>
          </p:cNvPr>
          <p:cNvSpPr txBox="1"/>
          <p:nvPr/>
        </p:nvSpPr>
        <p:spPr>
          <a:xfrm>
            <a:off x="1925618" y="1879585"/>
            <a:ext cx="5345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front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C5DF4C-7FF2-4DA4-93E1-93C5C02C33B2}"/>
              </a:ext>
            </a:extLst>
          </p:cNvPr>
          <p:cNvSpPr txBox="1"/>
          <p:nvPr/>
        </p:nvSpPr>
        <p:spPr>
          <a:xfrm>
            <a:off x="1928380" y="2646449"/>
            <a:ext cx="443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EF373B-1AB7-4130-86E0-9D5C0B4D47F0}"/>
              </a:ext>
            </a:extLst>
          </p:cNvPr>
          <p:cNvSpPr/>
          <p:nvPr/>
        </p:nvSpPr>
        <p:spPr>
          <a:xfrm>
            <a:off x="2519772" y="187958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493E4F-A79F-41B5-9C0C-2B7FB54F8E85}"/>
              </a:ext>
            </a:extLst>
          </p:cNvPr>
          <p:cNvSpPr/>
          <p:nvPr/>
        </p:nvSpPr>
        <p:spPr>
          <a:xfrm>
            <a:off x="2315134" y="2688834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F6870C5-6DA7-4EAB-B3CB-034244FEE2D3}"/>
                  </a:ext>
                </a:extLst>
              </p14:cNvPr>
              <p14:cNvContentPartPr/>
              <p14:nvPr/>
            </p14:nvContentPartPr>
            <p14:xfrm>
              <a:off x="2545465" y="1986019"/>
              <a:ext cx="109800" cy="135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F6870C5-6DA7-4EAB-B3CB-034244FEE2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6825" y="1977019"/>
                <a:ext cx="127440" cy="15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77B73A59-C5F1-41B4-9085-C446C4B4E60F}"/>
              </a:ext>
            </a:extLst>
          </p:cNvPr>
          <p:cNvGrpSpPr/>
          <p:nvPr/>
        </p:nvGrpSpPr>
        <p:grpSpPr>
          <a:xfrm>
            <a:off x="2694865" y="1958299"/>
            <a:ext cx="207360" cy="174600"/>
            <a:chOff x="2694865" y="1958299"/>
            <a:chExt cx="207360" cy="17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381B718-974B-47A1-96B2-5AD306129956}"/>
                    </a:ext>
                  </a:extLst>
                </p14:cNvPr>
                <p14:cNvContentPartPr/>
                <p14:nvPr/>
              </p14:nvContentPartPr>
              <p14:xfrm>
                <a:off x="2694865" y="2024179"/>
                <a:ext cx="61920" cy="108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381B718-974B-47A1-96B2-5AD30612995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86225" y="2015539"/>
                  <a:ext cx="795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A8463D0-250E-4404-A3CE-628F9AE715DA}"/>
                    </a:ext>
                  </a:extLst>
                </p14:cNvPr>
                <p14:cNvContentPartPr/>
                <p14:nvPr/>
              </p14:nvContentPartPr>
              <p14:xfrm>
                <a:off x="2828785" y="1987099"/>
                <a:ext cx="12600" cy="121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A8463D0-250E-4404-A3CE-628F9AE715D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19785" y="1978459"/>
                  <a:ext cx="302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59A31A1-97D4-4C4D-837A-72B035517E4A}"/>
                    </a:ext>
                  </a:extLst>
                </p14:cNvPr>
                <p14:cNvContentPartPr/>
                <p14:nvPr/>
              </p14:nvContentPartPr>
              <p14:xfrm>
                <a:off x="2884945" y="1958299"/>
                <a:ext cx="17280" cy="162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59A31A1-97D4-4C4D-837A-72B035517E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75945" y="1949659"/>
                  <a:ext cx="34920" cy="18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692617C-7D1F-4CDB-955B-822C80542329}"/>
                  </a:ext>
                </a:extLst>
              </p14:cNvPr>
              <p14:cNvContentPartPr/>
              <p14:nvPr/>
            </p14:nvContentPartPr>
            <p14:xfrm>
              <a:off x="2353945" y="2952979"/>
              <a:ext cx="230400" cy="64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692617C-7D1F-4CDB-955B-822C805423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44945" y="2943979"/>
                <a:ext cx="248040" cy="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7657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Singly Linked List: Abstracted Picture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2944" y="1885950"/>
            <a:ext cx="5345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front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2457450"/>
            <a:ext cx="628650" cy="628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914650" y="2457450"/>
            <a:ext cx="628650" cy="628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2180197" y="2186032"/>
            <a:ext cx="105804" cy="271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114800" y="2457450"/>
            <a:ext cx="628650" cy="628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743450" y="2457450"/>
            <a:ext cx="628650" cy="628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884253" y="2457450"/>
            <a:ext cx="628650" cy="628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515100" y="2457450"/>
            <a:ext cx="628650" cy="628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515100" y="2457450"/>
            <a:ext cx="628650" cy="628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44" idx="1"/>
          </p:cNvCxnSpPr>
          <p:nvPr/>
        </p:nvCxnSpPr>
        <p:spPr>
          <a:xfrm>
            <a:off x="3228975" y="2771775"/>
            <a:ext cx="885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6" idx="1"/>
          </p:cNvCxnSpPr>
          <p:nvPr/>
        </p:nvCxnSpPr>
        <p:spPr>
          <a:xfrm>
            <a:off x="4908306" y="2757487"/>
            <a:ext cx="975947" cy="14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8651" y="4057650"/>
            <a:ext cx="25551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Does this list use a sentinel node?</a:t>
            </a:r>
          </a:p>
          <a:p>
            <a:pPr marL="257175" indent="-257175">
              <a:buAutoNum type="alphaUcPeriod"/>
            </a:pPr>
            <a:r>
              <a:rPr lang="en-US" sz="1350" dirty="0"/>
              <a:t>Yes</a:t>
            </a:r>
          </a:p>
          <a:p>
            <a:pPr marL="257175" indent="-257175">
              <a:buAutoNum type="alphaUcPeriod"/>
            </a:pPr>
            <a:r>
              <a:rPr lang="en-US" sz="1350" dirty="0"/>
              <a:t>No</a:t>
            </a:r>
          </a:p>
          <a:p>
            <a:pPr marL="257175" indent="-257175">
              <a:buAutoNum type="alphaUcPeriod"/>
            </a:pPr>
            <a:r>
              <a:rPr lang="en-US" sz="1350" dirty="0"/>
              <a:t>Not sure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F0D0E68-7FD5-4E08-B7F9-56F6205FE227}"/>
              </a:ext>
            </a:extLst>
          </p:cNvPr>
          <p:cNvGrpSpPr/>
          <p:nvPr/>
        </p:nvGrpSpPr>
        <p:grpSpPr>
          <a:xfrm>
            <a:off x="1583569" y="4300819"/>
            <a:ext cx="210240" cy="148680"/>
            <a:chOff x="1583569" y="4300819"/>
            <a:chExt cx="210240" cy="14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6D466B2-2509-4EA1-B88D-4BFAEF2E66A9}"/>
                    </a:ext>
                  </a:extLst>
                </p14:cNvPr>
                <p14:cNvContentPartPr/>
                <p14:nvPr/>
              </p14:nvContentPartPr>
              <p14:xfrm>
                <a:off x="1583569" y="4319539"/>
                <a:ext cx="113400" cy="932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6D466B2-2509-4EA1-B88D-4BFAEF2E66A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74569" y="4310539"/>
                  <a:ext cx="1310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07A46B7-0EA5-4317-9C22-664AA49258D4}"/>
                    </a:ext>
                  </a:extLst>
                </p14:cNvPr>
                <p14:cNvContentPartPr/>
                <p14:nvPr/>
              </p14:nvContentPartPr>
              <p14:xfrm>
                <a:off x="1759249" y="4300819"/>
                <a:ext cx="34560" cy="148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07A46B7-0EA5-4317-9C22-664AA49258D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50249" y="4291819"/>
                  <a:ext cx="5220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39BDC1C-ED0D-4F5A-8A89-DCDA70BA189F}"/>
              </a:ext>
            </a:extLst>
          </p:cNvPr>
          <p:cNvGrpSpPr/>
          <p:nvPr/>
        </p:nvGrpSpPr>
        <p:grpSpPr>
          <a:xfrm>
            <a:off x="1627129" y="4562179"/>
            <a:ext cx="203760" cy="362520"/>
            <a:chOff x="1627129" y="4562179"/>
            <a:chExt cx="203760" cy="36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E03597A-4E9B-4C8C-BCB7-47B6681F25C6}"/>
                    </a:ext>
                  </a:extLst>
                </p14:cNvPr>
                <p14:cNvContentPartPr/>
                <p14:nvPr/>
              </p14:nvContentPartPr>
              <p14:xfrm>
                <a:off x="1627129" y="4629139"/>
                <a:ext cx="5760" cy="83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E03597A-4E9B-4C8C-BCB7-47B6681F25C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18129" y="4620139"/>
                  <a:ext cx="234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34370CA-A90E-4D2E-A09E-22CABF2F0A89}"/>
                    </a:ext>
                  </a:extLst>
                </p14:cNvPr>
                <p14:cNvContentPartPr/>
                <p14:nvPr/>
              </p14:nvContentPartPr>
              <p14:xfrm>
                <a:off x="1715329" y="4562179"/>
                <a:ext cx="66960" cy="146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34370CA-A90E-4D2E-A09E-22CABF2F0A8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06329" y="4553179"/>
                  <a:ext cx="846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8A5EA9F-9AC8-45D7-9606-018DF161E3FB}"/>
                    </a:ext>
                  </a:extLst>
                </p14:cNvPr>
                <p14:cNvContentPartPr/>
                <p14:nvPr/>
              </p14:nvContentPartPr>
              <p14:xfrm>
                <a:off x="1747729" y="4779259"/>
                <a:ext cx="83160" cy="28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8A5EA9F-9AC8-45D7-9606-018DF161E3F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739089" y="4770259"/>
                  <a:ext cx="1008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FE09D38-835F-449D-AB64-4C0C74D1B3C9}"/>
                    </a:ext>
                  </a:extLst>
                </p14:cNvPr>
                <p14:cNvContentPartPr/>
                <p14:nvPr/>
              </p14:nvContentPartPr>
              <p14:xfrm>
                <a:off x="1734769" y="4803019"/>
                <a:ext cx="74520" cy="121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FE09D38-835F-449D-AB64-4C0C74D1B3C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725769" y="4794019"/>
                  <a:ext cx="92160" cy="13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DE81513-DBBE-4949-A11D-645C7EBB5642}"/>
                  </a:ext>
                </a:extLst>
              </p14:cNvPr>
              <p14:cNvContentPartPr/>
              <p14:nvPr/>
            </p14:nvContentPartPr>
            <p14:xfrm>
              <a:off x="630649" y="4306579"/>
              <a:ext cx="263520" cy="245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DE81513-DBBE-4949-A11D-645C7EBB564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2009" y="4297939"/>
                <a:ext cx="28116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1B792AC-5757-4489-A11D-7BD71710DA4D}"/>
                  </a:ext>
                </a:extLst>
              </p14:cNvPr>
              <p14:cNvContentPartPr/>
              <p14:nvPr/>
            </p14:nvContentPartPr>
            <p14:xfrm>
              <a:off x="2297449" y="2566699"/>
              <a:ext cx="611280" cy="3985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1B792AC-5757-4489-A11D-7BD71710DA4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88809" y="2558059"/>
                <a:ext cx="628920" cy="41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2310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84099" y="3327618"/>
            <a:ext cx="4159901" cy="1815882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Node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Node(String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Node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Shape 112"/>
          <p:cNvSpPr/>
          <p:nvPr>
            <p:custDataLst>
              <p:tags r:id="rId1"/>
            </p:custDataLst>
          </p:nvPr>
        </p:nvSpPr>
        <p:spPr>
          <a:xfrm>
            <a:off x="1870093" y="586336"/>
            <a:ext cx="782450" cy="336802"/>
          </a:xfrm>
          <a:prstGeom prst="rect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050" dirty="0"/>
              <a:t>NULL</a:t>
            </a:r>
            <a:endParaRPr sz="1050" dirty="0"/>
          </a:p>
        </p:txBody>
      </p:sp>
      <p:sp>
        <p:nvSpPr>
          <p:cNvPr id="10" name="Shape 113"/>
          <p:cNvSpPr/>
          <p:nvPr>
            <p:custDataLst>
              <p:tags r:id="rId2"/>
            </p:custDataLst>
          </p:nvPr>
        </p:nvSpPr>
        <p:spPr>
          <a:xfrm>
            <a:off x="3052435" y="586336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" name="Shape 114"/>
          <p:cNvSpPr/>
          <p:nvPr>
            <p:custDataLst>
              <p:tags r:id="rId3"/>
            </p:custDataLst>
          </p:nvPr>
        </p:nvSpPr>
        <p:spPr>
          <a:xfrm>
            <a:off x="5429250" y="586335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12" name="Shape 115"/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3598354" y="754736"/>
            <a:ext cx="595504" cy="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ysDot"/>
            <a:round/>
            <a:headEnd type="none" w="lg" len="lg"/>
            <a:tailEnd type="triangle" w="lg" len="lg"/>
          </a:ln>
        </p:spPr>
      </p:cxnSp>
      <p:cxnSp>
        <p:nvCxnSpPr>
          <p:cNvPr id="13" name="Shape 116"/>
          <p:cNvCxnSpPr/>
          <p:nvPr>
            <p:custDataLst>
              <p:tags r:id="rId5"/>
            </p:custDataLst>
          </p:nvPr>
        </p:nvCxnSpPr>
        <p:spPr>
          <a:xfrm>
            <a:off x="4866294" y="754736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Shape 117"/>
          <p:cNvSpPr txBox="1"/>
          <p:nvPr>
            <p:custDataLst>
              <p:tags r:id="rId6"/>
            </p:custDataLst>
          </p:nvPr>
        </p:nvSpPr>
        <p:spPr>
          <a:xfrm>
            <a:off x="571500" y="277417"/>
            <a:ext cx="2343315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dirty="0"/>
              <a:t>front</a:t>
            </a:r>
          </a:p>
        </p:txBody>
      </p:sp>
      <p:cxnSp>
        <p:nvCxnSpPr>
          <p:cNvPr id="15" name="Shape 118"/>
          <p:cNvCxnSpPr>
            <a:endCxn id="9" idx="1"/>
          </p:cNvCxnSpPr>
          <p:nvPr>
            <p:custDataLst>
              <p:tags r:id="rId7"/>
            </p:custDataLst>
          </p:nvPr>
        </p:nvCxnSpPr>
        <p:spPr>
          <a:xfrm>
            <a:off x="1157300" y="586336"/>
            <a:ext cx="712794" cy="16840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" name="Shape 119"/>
          <p:cNvCxnSpPr>
            <a:cxnSpLocks/>
          </p:cNvCxnSpPr>
          <p:nvPr>
            <p:custDataLst>
              <p:tags r:id="rId8"/>
            </p:custDataLst>
          </p:nvPr>
        </p:nvCxnSpPr>
        <p:spPr>
          <a:xfrm flipV="1">
            <a:off x="4046643" y="923137"/>
            <a:ext cx="157606" cy="308199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120"/>
          <p:cNvCxnSpPr>
            <a:stCxn id="9" idx="0"/>
            <a:endCxn id="9" idx="2"/>
          </p:cNvCxnSpPr>
          <p:nvPr>
            <p:custDataLst>
              <p:tags r:id="rId9"/>
            </p:custDataLst>
          </p:nvPr>
        </p:nvCxnSpPr>
        <p:spPr>
          <a:xfrm>
            <a:off x="2261318" y="586336"/>
            <a:ext cx="0" cy="336802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" name="Shape 121"/>
          <p:cNvCxnSpPr>
            <a:stCxn id="10" idx="0"/>
            <a:endCxn id="10" idx="2"/>
          </p:cNvCxnSpPr>
          <p:nvPr>
            <p:custDataLst>
              <p:tags r:id="rId10"/>
            </p:custDataLst>
          </p:nvPr>
        </p:nvCxnSpPr>
        <p:spPr>
          <a:xfrm>
            <a:off x="3443659" y="586336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" name="Shape 122"/>
          <p:cNvCxnSpPr>
            <a:stCxn id="11" idx="0"/>
            <a:endCxn id="11" idx="2"/>
          </p:cNvCxnSpPr>
          <p:nvPr>
            <p:custDataLst>
              <p:tags r:id="rId11"/>
            </p:custDataLst>
          </p:nvPr>
        </p:nvCxnSpPr>
        <p:spPr>
          <a:xfrm>
            <a:off x="5820474" y="586335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Shape 123"/>
          <p:cNvSpPr txBox="1"/>
          <p:nvPr>
            <p:custDataLst>
              <p:tags r:id="rId12"/>
            </p:custDataLst>
          </p:nvPr>
        </p:nvSpPr>
        <p:spPr>
          <a:xfrm>
            <a:off x="5783028" y="647345"/>
            <a:ext cx="683467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1050" dirty="0"/>
              <a:t>NULL</a:t>
            </a:r>
          </a:p>
        </p:txBody>
      </p:sp>
      <p:cxnSp>
        <p:nvCxnSpPr>
          <p:cNvPr id="20" name="Shape 91"/>
          <p:cNvCxnSpPr>
            <a:endCxn id="22" idx="0"/>
          </p:cNvCxnSpPr>
          <p:nvPr>
            <p:custDataLst>
              <p:tags r:id="rId13"/>
            </p:custDataLst>
          </p:nvPr>
        </p:nvCxnSpPr>
        <p:spPr>
          <a:xfrm>
            <a:off x="3642782" y="860686"/>
            <a:ext cx="182975" cy="288412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21" name="Shape 93"/>
          <p:cNvGrpSpPr/>
          <p:nvPr>
            <p:custDataLst>
              <p:tags r:id="rId14"/>
            </p:custDataLst>
          </p:nvPr>
        </p:nvGrpSpPr>
        <p:grpSpPr>
          <a:xfrm>
            <a:off x="3434532" y="1149099"/>
            <a:ext cx="782450" cy="336802"/>
            <a:chOff x="452200" y="1738250"/>
            <a:chExt cx="1221299" cy="578400"/>
          </a:xfrm>
        </p:grpSpPr>
        <p:sp>
          <p:nvSpPr>
            <p:cNvPr id="22" name="Shape 92"/>
            <p:cNvSpPr/>
            <p:nvPr>
              <p:custDataLst>
                <p:tags r:id="rId19"/>
              </p:custDataLst>
            </p:nvPr>
          </p:nvSpPr>
          <p:spPr>
            <a:xfrm>
              <a:off x="452200" y="1738250"/>
              <a:ext cx="1221299" cy="578400"/>
            </a:xfrm>
            <a:prstGeom prst="rect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cxnSp>
          <p:nvCxnSpPr>
            <p:cNvPr id="23" name="Shape 94"/>
            <p:cNvCxnSpPr>
              <a:stCxn id="22" idx="0"/>
              <a:endCxn id="22" idx="2"/>
            </p:cNvCxnSpPr>
            <p:nvPr>
              <p:custDataLst>
                <p:tags r:id="rId20"/>
              </p:custDataLst>
            </p:nvPr>
          </p:nvCxnSpPr>
          <p:spPr>
            <a:xfrm>
              <a:off x="1062849" y="1738250"/>
              <a:ext cx="0" cy="578400"/>
            </a:xfrm>
            <a:prstGeom prst="straightConnector1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24" name="Shape 95"/>
          <p:cNvSpPr txBox="1"/>
          <p:nvPr>
            <p:custDataLst>
              <p:tags r:id="rId15"/>
            </p:custDataLst>
          </p:nvPr>
        </p:nvSpPr>
        <p:spPr>
          <a:xfrm>
            <a:off x="6407978" y="124241"/>
            <a:ext cx="2612930" cy="342900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2250" dirty="0" err="1"/>
              <a:t>myL.insert</a:t>
            </a:r>
            <a:r>
              <a:rPr lang="en-GB" sz="2250" dirty="0"/>
              <a:t>(1, </a:t>
            </a:r>
            <a:r>
              <a:rPr lang="en-GB" sz="2250" dirty="0" err="1"/>
              <a:t>itm</a:t>
            </a:r>
            <a:r>
              <a:rPr lang="en-GB" sz="2250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461085" y="1578981"/>
            <a:ext cx="5946893" cy="2023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1350" dirty="0">
                <a:latin typeface="Courier New" pitchFamily="49" charset="0"/>
                <a:cs typeface="Courier New" pitchFamily="49" charset="0"/>
              </a:rPr>
              <a:t>// In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LinkedStringList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 class (NOT Node class)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3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Shape 114">
            <a:extLst>
              <a:ext uri="{FF2B5EF4-FFF2-40B4-BE49-F238E27FC236}">
                <a16:creationId xmlns:a16="http://schemas.microsoft.com/office/drawing/2014/main" id="{E5EA4C2D-76A1-450E-B476-D2D1CF190F9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4204249" y="571500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27" name="Shape 116">
            <a:extLst>
              <a:ext uri="{FF2B5EF4-FFF2-40B4-BE49-F238E27FC236}">
                <a16:creationId xmlns:a16="http://schemas.microsoft.com/office/drawing/2014/main" id="{A942B0C9-1A7F-4CDC-B1FF-2EDA0A139703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2489479" y="755977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" name="Shape 122">
            <a:extLst>
              <a:ext uri="{FF2B5EF4-FFF2-40B4-BE49-F238E27FC236}">
                <a16:creationId xmlns:a16="http://schemas.microsoft.com/office/drawing/2014/main" id="{1DFE1760-F346-4BCD-9F91-405514DE5CF1}"/>
              </a:ext>
            </a:extLst>
          </p:cNvPr>
          <p:cNvCxnSpPr>
            <a:stCxn id="26" idx="0"/>
            <a:endCxn id="26" idx="2"/>
          </p:cNvCxnSpPr>
          <p:nvPr>
            <p:custDataLst>
              <p:tags r:id="rId18"/>
            </p:custDataLst>
          </p:nvPr>
        </p:nvCxnSpPr>
        <p:spPr>
          <a:xfrm>
            <a:off x="4595474" y="571500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FCFADEF-9524-4EEC-8CCC-5344A40355BE}"/>
                  </a:ext>
                </a:extLst>
              </p14:cNvPr>
              <p14:cNvContentPartPr/>
              <p14:nvPr/>
            </p14:nvContentPartPr>
            <p14:xfrm>
              <a:off x="3360169" y="265939"/>
              <a:ext cx="120960" cy="122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FCFADEF-9524-4EEC-8CCC-5344A40355B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351169" y="257299"/>
                <a:ext cx="13860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288DA99-8E21-4641-B16E-D5CD4C2613A7}"/>
                  </a:ext>
                </a:extLst>
              </p14:cNvPr>
              <p14:cNvContentPartPr/>
              <p14:nvPr/>
            </p14:nvContentPartPr>
            <p14:xfrm>
              <a:off x="4548169" y="267019"/>
              <a:ext cx="18360" cy="111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288DA99-8E21-4641-B16E-D5CD4C2613A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539529" y="258379"/>
                <a:ext cx="3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A47D303-D4C7-42B1-96E1-BF6B10C26E4D}"/>
                  </a:ext>
                </a:extLst>
              </p14:cNvPr>
              <p14:cNvContentPartPr/>
              <p14:nvPr/>
            </p14:nvContentPartPr>
            <p14:xfrm>
              <a:off x="5771809" y="279979"/>
              <a:ext cx="93600" cy="126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A47D303-D4C7-42B1-96E1-BF6B10C26E4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763169" y="270979"/>
                <a:ext cx="11124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031BE38-4F50-4EAF-BF64-B069E270E52F}"/>
                  </a:ext>
                </a:extLst>
              </p14:cNvPr>
              <p14:cNvContentPartPr/>
              <p14:nvPr/>
            </p14:nvContentPartPr>
            <p14:xfrm>
              <a:off x="7806889" y="474379"/>
              <a:ext cx="110880" cy="20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031BE38-4F50-4EAF-BF64-B069E270E52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797889" y="465379"/>
                <a:ext cx="1285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9370A9A-2A79-4912-985B-FBF6AD3F9D5E}"/>
                  </a:ext>
                </a:extLst>
              </p14:cNvPr>
              <p14:cNvContentPartPr/>
              <p14:nvPr/>
            </p14:nvContentPartPr>
            <p14:xfrm>
              <a:off x="3932929" y="72619"/>
              <a:ext cx="129240" cy="274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9370A9A-2A79-4912-985B-FBF6AD3F9D5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23929" y="63619"/>
                <a:ext cx="14688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48474C8-4178-44C3-8A23-01488CCA99C1}"/>
                  </a:ext>
                </a:extLst>
              </p14:cNvPr>
              <p14:cNvContentPartPr/>
              <p14:nvPr/>
            </p14:nvContentPartPr>
            <p14:xfrm>
              <a:off x="4027969" y="903499"/>
              <a:ext cx="170640" cy="325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48474C8-4178-44C3-8A23-01488CCA99C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018969" y="894859"/>
                <a:ext cx="18828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6D4A53B-5830-44E3-8350-EC805E729F56}"/>
                  </a:ext>
                </a:extLst>
              </p14:cNvPr>
              <p14:cNvContentPartPr/>
              <p14:nvPr/>
            </p14:nvContentPartPr>
            <p14:xfrm>
              <a:off x="3631969" y="870019"/>
              <a:ext cx="162360" cy="2286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6D4A53B-5830-44E3-8350-EC805E729F5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622969" y="861379"/>
                <a:ext cx="180000" cy="24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9569893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12"/>
          <p:cNvSpPr/>
          <p:nvPr>
            <p:custDataLst>
              <p:tags r:id="rId1"/>
            </p:custDataLst>
          </p:nvPr>
        </p:nvSpPr>
        <p:spPr>
          <a:xfrm>
            <a:off x="1666345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050" dirty="0"/>
              <a:t>NULL</a:t>
            </a:r>
            <a:endParaRPr sz="1050" dirty="0"/>
          </a:p>
        </p:txBody>
      </p:sp>
      <p:sp>
        <p:nvSpPr>
          <p:cNvPr id="10" name="Shape 113"/>
          <p:cNvSpPr/>
          <p:nvPr>
            <p:custDataLst>
              <p:tags r:id="rId2"/>
            </p:custDataLst>
          </p:nvPr>
        </p:nvSpPr>
        <p:spPr>
          <a:xfrm>
            <a:off x="2848686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" name="Shape 114"/>
          <p:cNvSpPr/>
          <p:nvPr>
            <p:custDataLst>
              <p:tags r:id="rId3"/>
            </p:custDataLst>
          </p:nvPr>
        </p:nvSpPr>
        <p:spPr>
          <a:xfrm>
            <a:off x="5225501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12" name="Shape 115"/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3394605" y="481975"/>
            <a:ext cx="595504" cy="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ysDot"/>
            <a:round/>
            <a:headEnd type="none" w="lg" len="lg"/>
            <a:tailEnd type="triangle" w="lg" len="lg"/>
          </a:ln>
        </p:spPr>
      </p:cxnSp>
      <p:cxnSp>
        <p:nvCxnSpPr>
          <p:cNvPr id="13" name="Shape 116"/>
          <p:cNvCxnSpPr/>
          <p:nvPr>
            <p:custDataLst>
              <p:tags r:id="rId5"/>
            </p:custDataLst>
          </p:nvPr>
        </p:nvCxnSpPr>
        <p:spPr>
          <a:xfrm>
            <a:off x="4662545" y="481975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Shape 117"/>
          <p:cNvSpPr txBox="1"/>
          <p:nvPr>
            <p:custDataLst>
              <p:tags r:id="rId6"/>
            </p:custDataLst>
          </p:nvPr>
        </p:nvSpPr>
        <p:spPr>
          <a:xfrm>
            <a:off x="367751" y="4656"/>
            <a:ext cx="2343315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dirty="0"/>
              <a:t>front</a:t>
            </a:r>
          </a:p>
        </p:txBody>
      </p:sp>
      <p:cxnSp>
        <p:nvCxnSpPr>
          <p:cNvPr id="15" name="Shape 118"/>
          <p:cNvCxnSpPr>
            <a:endCxn id="9" idx="1"/>
          </p:cNvCxnSpPr>
          <p:nvPr>
            <p:custDataLst>
              <p:tags r:id="rId7"/>
            </p:custDataLst>
          </p:nvPr>
        </p:nvCxnSpPr>
        <p:spPr>
          <a:xfrm>
            <a:off x="953551" y="313576"/>
            <a:ext cx="712794" cy="16840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" name="Shape 119"/>
          <p:cNvCxnSpPr>
            <a:cxnSpLocks/>
          </p:cNvCxnSpPr>
          <p:nvPr>
            <p:custDataLst>
              <p:tags r:id="rId8"/>
            </p:custDataLst>
          </p:nvPr>
        </p:nvCxnSpPr>
        <p:spPr>
          <a:xfrm flipV="1">
            <a:off x="3842895" y="650376"/>
            <a:ext cx="157606" cy="308199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120"/>
          <p:cNvCxnSpPr>
            <a:stCxn id="9" idx="0"/>
            <a:endCxn id="9" idx="2"/>
          </p:cNvCxnSpPr>
          <p:nvPr>
            <p:custDataLst>
              <p:tags r:id="rId9"/>
            </p:custDataLst>
          </p:nvPr>
        </p:nvCxnSpPr>
        <p:spPr>
          <a:xfrm>
            <a:off x="2057570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" name="Shape 121"/>
          <p:cNvCxnSpPr>
            <a:stCxn id="10" idx="0"/>
            <a:endCxn id="10" idx="2"/>
          </p:cNvCxnSpPr>
          <p:nvPr>
            <p:custDataLst>
              <p:tags r:id="rId10"/>
            </p:custDataLst>
          </p:nvPr>
        </p:nvCxnSpPr>
        <p:spPr>
          <a:xfrm>
            <a:off x="3239910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" name="Shape 122"/>
          <p:cNvCxnSpPr>
            <a:stCxn id="11" idx="0"/>
            <a:endCxn id="11" idx="2"/>
          </p:cNvCxnSpPr>
          <p:nvPr>
            <p:custDataLst>
              <p:tags r:id="rId11"/>
            </p:custDataLst>
          </p:nvPr>
        </p:nvCxnSpPr>
        <p:spPr>
          <a:xfrm>
            <a:off x="5616725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Shape 123"/>
          <p:cNvSpPr txBox="1"/>
          <p:nvPr>
            <p:custDataLst>
              <p:tags r:id="rId12"/>
            </p:custDataLst>
          </p:nvPr>
        </p:nvSpPr>
        <p:spPr>
          <a:xfrm>
            <a:off x="5579280" y="374584"/>
            <a:ext cx="683467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1050" dirty="0"/>
              <a:t>NULL</a:t>
            </a:r>
          </a:p>
        </p:txBody>
      </p:sp>
      <p:cxnSp>
        <p:nvCxnSpPr>
          <p:cNvPr id="20" name="Shape 91"/>
          <p:cNvCxnSpPr>
            <a:endCxn id="22" idx="0"/>
          </p:cNvCxnSpPr>
          <p:nvPr>
            <p:custDataLst>
              <p:tags r:id="rId13"/>
            </p:custDataLst>
          </p:nvPr>
        </p:nvCxnSpPr>
        <p:spPr>
          <a:xfrm>
            <a:off x="3439033" y="587925"/>
            <a:ext cx="182975" cy="288412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21" name="Shape 93"/>
          <p:cNvGrpSpPr/>
          <p:nvPr>
            <p:custDataLst>
              <p:tags r:id="rId14"/>
            </p:custDataLst>
          </p:nvPr>
        </p:nvGrpSpPr>
        <p:grpSpPr>
          <a:xfrm>
            <a:off x="3230783" y="876338"/>
            <a:ext cx="782450" cy="336802"/>
            <a:chOff x="452200" y="1738250"/>
            <a:chExt cx="1221299" cy="578400"/>
          </a:xfrm>
        </p:grpSpPr>
        <p:sp>
          <p:nvSpPr>
            <p:cNvPr id="22" name="Shape 92"/>
            <p:cNvSpPr/>
            <p:nvPr>
              <p:custDataLst>
                <p:tags r:id="rId20"/>
              </p:custDataLst>
            </p:nvPr>
          </p:nvSpPr>
          <p:spPr>
            <a:xfrm>
              <a:off x="452200" y="1738250"/>
              <a:ext cx="1221299" cy="578400"/>
            </a:xfrm>
            <a:prstGeom prst="rect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cxnSp>
          <p:nvCxnSpPr>
            <p:cNvPr id="23" name="Shape 94"/>
            <p:cNvCxnSpPr>
              <a:stCxn id="22" idx="0"/>
              <a:endCxn id="22" idx="2"/>
            </p:cNvCxnSpPr>
            <p:nvPr>
              <p:custDataLst>
                <p:tags r:id="rId21"/>
              </p:custDataLst>
            </p:nvPr>
          </p:nvCxnSpPr>
          <p:spPr>
            <a:xfrm>
              <a:off x="1062849" y="1738250"/>
              <a:ext cx="0" cy="578400"/>
            </a:xfrm>
            <a:prstGeom prst="straightConnector1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24" name="Shape 95"/>
          <p:cNvSpPr txBox="1"/>
          <p:nvPr>
            <p:custDataLst>
              <p:tags r:id="rId15"/>
            </p:custDataLst>
          </p:nvPr>
        </p:nvSpPr>
        <p:spPr>
          <a:xfrm>
            <a:off x="6812282" y="124241"/>
            <a:ext cx="2208626" cy="342900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2250" dirty="0" err="1"/>
              <a:t>myL.insert</a:t>
            </a:r>
            <a:r>
              <a:rPr lang="en-GB" sz="2250" dirty="0"/>
              <a:t>(1, </a:t>
            </a:r>
            <a:r>
              <a:rPr lang="en-GB" sz="2250" dirty="0" err="1"/>
              <a:t>itm</a:t>
            </a:r>
            <a:r>
              <a:rPr lang="en-GB" sz="2250" dirty="0"/>
              <a:t>)</a:t>
            </a:r>
          </a:p>
        </p:txBody>
      </p:sp>
      <p:sp>
        <p:nvSpPr>
          <p:cNvPr id="26" name="Shape 114">
            <a:extLst>
              <a:ext uri="{FF2B5EF4-FFF2-40B4-BE49-F238E27FC236}">
                <a16:creationId xmlns:a16="http://schemas.microsoft.com/office/drawing/2014/main" id="{E5EA4C2D-76A1-450E-B476-D2D1CF190F9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4000500" y="298740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27" name="Shape 116">
            <a:extLst>
              <a:ext uri="{FF2B5EF4-FFF2-40B4-BE49-F238E27FC236}">
                <a16:creationId xmlns:a16="http://schemas.microsoft.com/office/drawing/2014/main" id="{A942B0C9-1A7F-4CDC-B1FF-2EDA0A139703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2285730" y="483216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" name="Shape 122">
            <a:extLst>
              <a:ext uri="{FF2B5EF4-FFF2-40B4-BE49-F238E27FC236}">
                <a16:creationId xmlns:a16="http://schemas.microsoft.com/office/drawing/2014/main" id="{1DFE1760-F346-4BCD-9F91-405514DE5CF1}"/>
              </a:ext>
            </a:extLst>
          </p:cNvPr>
          <p:cNvCxnSpPr>
            <a:stCxn id="26" idx="0"/>
            <a:endCxn id="26" idx="2"/>
          </p:cNvCxnSpPr>
          <p:nvPr>
            <p:custDataLst>
              <p:tags r:id="rId18"/>
            </p:custDataLst>
          </p:nvPr>
        </p:nvCxnSpPr>
        <p:spPr>
          <a:xfrm>
            <a:off x="4391725" y="298740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149">
            <a:extLst>
              <a:ext uri="{FF2B5EF4-FFF2-40B4-BE49-F238E27FC236}">
                <a16:creationId xmlns:a16="http://schemas.microsoft.com/office/drawing/2014/main" id="{438FE4CB-7897-415D-8785-0AE1C5256EB0}"/>
              </a:ext>
            </a:extLst>
          </p:cNvPr>
          <p:cNvSpPr txBox="1">
            <a:spLocks noGrp="1"/>
          </p:cNvSpPr>
          <p:nvPr>
            <p:ph idx="1"/>
            <p:custDataLst>
              <p:tags r:id="rId19"/>
            </p:custDataLst>
          </p:nvPr>
        </p:nvSpPr>
        <p:spPr>
          <a:xfrm>
            <a:off x="125148" y="1224570"/>
            <a:ext cx="8720500" cy="2391656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new Node(s, 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&lt;0 ||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IndexOutOfBoundsException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++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______________________________________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What line of code will complete this method correctly (in the blank)?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A) No line is needed.  The code is correct as written.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B)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curr.next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C)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D)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newNode.next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curr.next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E) None of them is correct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9376F2-2202-4C6B-A17D-4EBB267E3566}"/>
              </a:ext>
            </a:extLst>
          </p:cNvPr>
          <p:cNvSpPr/>
          <p:nvPr/>
        </p:nvSpPr>
        <p:spPr>
          <a:xfrm>
            <a:off x="5539740" y="3758505"/>
            <a:ext cx="3604260" cy="1384995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Node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Node(String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Node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701A03D-4E4B-4A24-A8FD-E05386F7B4F2}"/>
                  </a:ext>
                </a:extLst>
              </p14:cNvPr>
              <p14:cNvContentPartPr/>
              <p14:nvPr/>
            </p14:nvContentPartPr>
            <p14:xfrm>
              <a:off x="3129409" y="95491"/>
              <a:ext cx="142200" cy="165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701A03D-4E4B-4A24-A8FD-E05386F7B4F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20409" y="86851"/>
                <a:ext cx="1598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55FA6B9-B31C-4813-B37F-7FBF22F5EA3E}"/>
                  </a:ext>
                </a:extLst>
              </p14:cNvPr>
              <p14:cNvContentPartPr/>
              <p14:nvPr/>
            </p14:nvContentPartPr>
            <p14:xfrm>
              <a:off x="120529" y="3678211"/>
              <a:ext cx="309600" cy="275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55FA6B9-B31C-4813-B37F-7FBF22F5EA3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1889" y="3669571"/>
                <a:ext cx="32724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ED0FBB9-A7CF-4A13-B4B9-0DA9391F8226}"/>
                  </a:ext>
                </a:extLst>
              </p14:cNvPr>
              <p14:cNvContentPartPr/>
              <p14:nvPr/>
            </p14:nvContentPartPr>
            <p14:xfrm>
              <a:off x="109369" y="4336291"/>
              <a:ext cx="277560" cy="2127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ED0FBB9-A7CF-4A13-B4B9-0DA9391F822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0369" y="4327291"/>
                <a:ext cx="29520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EE6CFC8-78C9-490F-8674-76456E919492}"/>
                  </a:ext>
                </a:extLst>
              </p14:cNvPr>
              <p14:cNvContentPartPr/>
              <p14:nvPr/>
            </p14:nvContentPartPr>
            <p14:xfrm>
              <a:off x="187489" y="5049451"/>
              <a:ext cx="144000" cy="914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EE6CFC8-78C9-490F-8674-76456E91949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8849" y="5040451"/>
                <a:ext cx="161640" cy="10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F33D9781-00A3-49C7-B60E-C9AD53EA3949}"/>
              </a:ext>
            </a:extLst>
          </p:cNvPr>
          <p:cNvGrpSpPr/>
          <p:nvPr/>
        </p:nvGrpSpPr>
        <p:grpSpPr>
          <a:xfrm>
            <a:off x="3674089" y="4635811"/>
            <a:ext cx="278280" cy="167400"/>
            <a:chOff x="3674089" y="4635811"/>
            <a:chExt cx="278280" cy="16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C0D77C6-3BE7-4F10-B4A3-B4364C279CF9}"/>
                    </a:ext>
                  </a:extLst>
                </p14:cNvPr>
                <p14:cNvContentPartPr/>
                <p14:nvPr/>
              </p14:nvContentPartPr>
              <p14:xfrm>
                <a:off x="3674089" y="4635811"/>
                <a:ext cx="113400" cy="24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C0D77C6-3BE7-4F10-B4A3-B4364C279CF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65449" y="4626811"/>
                  <a:ext cx="1310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791E5BC-1752-4F23-AA05-86FAFE35373B}"/>
                    </a:ext>
                  </a:extLst>
                </p14:cNvPr>
                <p14:cNvContentPartPr/>
                <p14:nvPr/>
              </p14:nvContentPartPr>
              <p14:xfrm>
                <a:off x="3674089" y="4659931"/>
                <a:ext cx="82800" cy="140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791E5BC-1752-4F23-AA05-86FAFE35373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65089" y="4651291"/>
                  <a:ext cx="1004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4BDA906-56C3-4B8C-A7F9-7E6A5E94E64E}"/>
                    </a:ext>
                  </a:extLst>
                </p14:cNvPr>
                <p14:cNvContentPartPr/>
                <p14:nvPr/>
              </p14:nvContentPartPr>
              <p14:xfrm>
                <a:off x="3822049" y="4643731"/>
                <a:ext cx="130320" cy="31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4BDA906-56C3-4B8C-A7F9-7E6A5E94E6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13409" y="4635091"/>
                  <a:ext cx="1479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F070D35-62AD-4A36-B244-5690CAB0A5AB}"/>
                    </a:ext>
                  </a:extLst>
                </p14:cNvPr>
                <p14:cNvContentPartPr/>
                <p14:nvPr/>
              </p14:nvContentPartPr>
              <p14:xfrm>
                <a:off x="3823129" y="4673611"/>
                <a:ext cx="97920" cy="129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F070D35-62AD-4A36-B244-5690CAB0A5A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14489" y="4664611"/>
                  <a:ext cx="11556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1EB61E7-3BB9-4161-BFE7-0BE2635B123D}"/>
              </a:ext>
            </a:extLst>
          </p:cNvPr>
          <p:cNvGrpSpPr/>
          <p:nvPr/>
        </p:nvGrpSpPr>
        <p:grpSpPr>
          <a:xfrm>
            <a:off x="3649969" y="3998251"/>
            <a:ext cx="253800" cy="183600"/>
            <a:chOff x="3649969" y="3998251"/>
            <a:chExt cx="253800" cy="18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38F3008-4511-4E36-833A-78158E7A7F42}"/>
                    </a:ext>
                  </a:extLst>
                </p14:cNvPr>
                <p14:cNvContentPartPr/>
                <p14:nvPr/>
              </p14:nvContentPartPr>
              <p14:xfrm>
                <a:off x="3649969" y="4014811"/>
                <a:ext cx="107640" cy="135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38F3008-4511-4E36-833A-78158E7A7F4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40969" y="4005811"/>
                  <a:ext cx="1252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F6A740C-A163-4DEA-AEC6-F0A4D156415E}"/>
                    </a:ext>
                  </a:extLst>
                </p14:cNvPr>
                <p14:cNvContentPartPr/>
                <p14:nvPr/>
              </p14:nvContentPartPr>
              <p14:xfrm>
                <a:off x="3820609" y="3998251"/>
                <a:ext cx="83160" cy="183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F6A740C-A163-4DEA-AEC6-F0A4D156415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11609" y="3989611"/>
                  <a:ext cx="100800" cy="20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D058BCF-1FF0-4C5A-BDFA-8C514D7C61E2}"/>
                  </a:ext>
                </a:extLst>
              </p14:cNvPr>
              <p14:cNvContentPartPr/>
              <p14:nvPr/>
            </p14:nvContentPartPr>
            <p14:xfrm>
              <a:off x="27289" y="1575091"/>
              <a:ext cx="222480" cy="1292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D058BCF-1FF0-4C5A-BDFA-8C514D7C61E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8649" y="1566091"/>
                <a:ext cx="24012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BA999FA-53C1-4747-950F-B17631A8757E}"/>
                  </a:ext>
                </a:extLst>
              </p14:cNvPr>
              <p14:cNvContentPartPr/>
              <p14:nvPr/>
            </p14:nvContentPartPr>
            <p14:xfrm>
              <a:off x="3046969" y="1676251"/>
              <a:ext cx="420120" cy="439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BA999FA-53C1-4747-950F-B17631A8757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037969" y="1667251"/>
                <a:ext cx="43776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089A369-B73A-4B43-A747-731D7646CFE6}"/>
                  </a:ext>
                </a:extLst>
              </p14:cNvPr>
              <p14:cNvContentPartPr/>
              <p14:nvPr/>
            </p14:nvContentPartPr>
            <p14:xfrm>
              <a:off x="1558729" y="4261771"/>
              <a:ext cx="1077480" cy="63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089A369-B73A-4B43-A747-731D7646CFE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550089" y="4253131"/>
                <a:ext cx="109512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AADD60B-D3FE-4A50-8F74-B4FAD692EDE2}"/>
                  </a:ext>
                </a:extLst>
              </p14:cNvPr>
              <p14:cNvContentPartPr/>
              <p14:nvPr/>
            </p14:nvContentPartPr>
            <p14:xfrm>
              <a:off x="408169" y="4881331"/>
              <a:ext cx="2593800" cy="655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AADD60B-D3FE-4A50-8F74-B4FAD692EDE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99529" y="4872331"/>
                <a:ext cx="2611440" cy="8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C17E6234-AEF0-46C5-B7F7-E54E3AEBE68A}"/>
              </a:ext>
            </a:extLst>
          </p:cNvPr>
          <p:cNvGrpSpPr/>
          <p:nvPr/>
        </p:nvGrpSpPr>
        <p:grpSpPr>
          <a:xfrm>
            <a:off x="1075969" y="2705491"/>
            <a:ext cx="196560" cy="254160"/>
            <a:chOff x="1075969" y="2705491"/>
            <a:chExt cx="196560" cy="25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E88402A-57EA-4C80-BB2F-0346AF91091E}"/>
                    </a:ext>
                  </a:extLst>
                </p14:cNvPr>
                <p14:cNvContentPartPr/>
                <p14:nvPr/>
              </p14:nvContentPartPr>
              <p14:xfrm>
                <a:off x="1117369" y="2727811"/>
                <a:ext cx="8280" cy="204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E88402A-57EA-4C80-BB2F-0346AF91091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08729" y="2719171"/>
                  <a:ext cx="259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41FAB9B-5D7E-49E3-B26A-E924F0532D83}"/>
                    </a:ext>
                  </a:extLst>
                </p14:cNvPr>
                <p14:cNvContentPartPr/>
                <p14:nvPr/>
              </p14:nvContentPartPr>
              <p14:xfrm>
                <a:off x="1075969" y="2705491"/>
                <a:ext cx="196560" cy="254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41FAB9B-5D7E-49E3-B26A-E924F0532D8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67329" y="2696851"/>
                  <a:ext cx="214200" cy="27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86186FA-C2BB-4DC0-ABCE-D03481EC9A11}"/>
              </a:ext>
            </a:extLst>
          </p:cNvPr>
          <p:cNvGrpSpPr/>
          <p:nvPr/>
        </p:nvGrpSpPr>
        <p:grpSpPr>
          <a:xfrm>
            <a:off x="1716769" y="2693251"/>
            <a:ext cx="581040" cy="318960"/>
            <a:chOff x="1716769" y="2693251"/>
            <a:chExt cx="581040" cy="31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CE12CF5-0660-40EC-AB99-2C6044D57CDC}"/>
                    </a:ext>
                  </a:extLst>
                </p14:cNvPr>
                <p14:cNvContentPartPr/>
                <p14:nvPr/>
              </p14:nvContentPartPr>
              <p14:xfrm>
                <a:off x="1796329" y="2704771"/>
                <a:ext cx="12600" cy="307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CE12CF5-0660-40EC-AB99-2C6044D57CD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87689" y="2696131"/>
                  <a:ext cx="302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78FC4F5-1B4D-4316-9CD6-E19F54A0539A}"/>
                    </a:ext>
                  </a:extLst>
                </p14:cNvPr>
                <p14:cNvContentPartPr/>
                <p14:nvPr/>
              </p14:nvContentPartPr>
              <p14:xfrm>
                <a:off x="1716769" y="2852371"/>
                <a:ext cx="189720" cy="74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78FC4F5-1B4D-4316-9CD6-E19F54A0539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07769" y="2843371"/>
                  <a:ext cx="2073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79B906B-F53C-4373-8F77-C5537423BE66}"/>
                    </a:ext>
                  </a:extLst>
                </p14:cNvPr>
                <p14:cNvContentPartPr/>
                <p14:nvPr/>
              </p14:nvContentPartPr>
              <p14:xfrm>
                <a:off x="1910809" y="2693251"/>
                <a:ext cx="175680" cy="293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79B906B-F53C-4373-8F77-C5537423BE6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901809" y="2684251"/>
                  <a:ext cx="19332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10994E8-4495-499D-B4A8-9F8C8D326FF7}"/>
                    </a:ext>
                  </a:extLst>
                </p14:cNvPr>
                <p14:cNvContentPartPr/>
                <p14:nvPr/>
              </p14:nvContentPartPr>
              <p14:xfrm>
                <a:off x="2158489" y="2890891"/>
                <a:ext cx="139320" cy="99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10994E8-4495-499D-B4A8-9F8C8D326FF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49849" y="2881891"/>
                  <a:ext cx="15696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ACC7812-544A-48EE-BF81-8BE1607BCFA1}"/>
              </a:ext>
            </a:extLst>
          </p:cNvPr>
          <p:cNvGrpSpPr/>
          <p:nvPr/>
        </p:nvGrpSpPr>
        <p:grpSpPr>
          <a:xfrm>
            <a:off x="2650249" y="2669851"/>
            <a:ext cx="177120" cy="341280"/>
            <a:chOff x="2650249" y="2669851"/>
            <a:chExt cx="177120" cy="34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B13D361-BB97-4BD5-89D5-B297FA93498D}"/>
                    </a:ext>
                  </a:extLst>
                </p14:cNvPr>
                <p14:cNvContentPartPr/>
                <p14:nvPr/>
              </p14:nvContentPartPr>
              <p14:xfrm>
                <a:off x="2650249" y="2696491"/>
                <a:ext cx="37440" cy="280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B13D361-BB97-4BD5-89D5-B297FA93498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41609" y="2687491"/>
                  <a:ext cx="550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EAF63DC-2118-404A-89D2-1D4CC0E5C348}"/>
                    </a:ext>
                  </a:extLst>
                </p14:cNvPr>
                <p14:cNvContentPartPr/>
                <p14:nvPr/>
              </p14:nvContentPartPr>
              <p14:xfrm>
                <a:off x="2651329" y="2669851"/>
                <a:ext cx="176040" cy="341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EAF63DC-2118-404A-89D2-1D4CC0E5C34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42329" y="2661211"/>
                  <a:ext cx="193680" cy="35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DB6457A-ED27-4677-9ED0-209C937EEA99}"/>
              </a:ext>
            </a:extLst>
          </p:cNvPr>
          <p:cNvGrpSpPr/>
          <p:nvPr/>
        </p:nvGrpSpPr>
        <p:grpSpPr>
          <a:xfrm>
            <a:off x="3403369" y="564931"/>
            <a:ext cx="641880" cy="402840"/>
            <a:chOff x="3403369" y="564931"/>
            <a:chExt cx="641880" cy="40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F81496C-107B-467D-9E6D-AED7464AB939}"/>
                    </a:ext>
                  </a:extLst>
                </p14:cNvPr>
                <p14:cNvContentPartPr/>
                <p14:nvPr/>
              </p14:nvContentPartPr>
              <p14:xfrm>
                <a:off x="3817729" y="685891"/>
                <a:ext cx="176400" cy="266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F81496C-107B-467D-9E6D-AED7464AB93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08729" y="677251"/>
                  <a:ext cx="1940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8B55E03-BD60-4B42-BA3C-677E68198460}"/>
                    </a:ext>
                  </a:extLst>
                </p14:cNvPr>
                <p14:cNvContentPartPr/>
                <p14:nvPr/>
              </p14:nvContentPartPr>
              <p14:xfrm>
                <a:off x="3795769" y="636211"/>
                <a:ext cx="249480" cy="331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8B55E03-BD60-4B42-BA3C-677E6819846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87129" y="627571"/>
                  <a:ext cx="26712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23E262D-5893-40B7-95A1-2080F8BE6CB3}"/>
                    </a:ext>
                  </a:extLst>
                </p14:cNvPr>
                <p14:cNvContentPartPr/>
                <p14:nvPr/>
              </p14:nvContentPartPr>
              <p14:xfrm>
                <a:off x="3403369" y="564931"/>
                <a:ext cx="240480" cy="329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23E262D-5893-40B7-95A1-2080F8BE6CB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94729" y="555931"/>
                  <a:ext cx="258120" cy="34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15693B4-9C28-431F-8E3B-DE86B4038BFC}"/>
                  </a:ext>
                </a:extLst>
              </p14:cNvPr>
              <p14:cNvContentPartPr/>
              <p14:nvPr/>
            </p14:nvContentPartPr>
            <p14:xfrm>
              <a:off x="3058849" y="1030771"/>
              <a:ext cx="29880" cy="1479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15693B4-9C28-431F-8E3B-DE86B4038BF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050209" y="1021771"/>
                <a:ext cx="4752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3165952-AB5F-47AC-887A-A5FE0B0C048C}"/>
                  </a:ext>
                </a:extLst>
              </p14:cNvPr>
              <p14:cNvContentPartPr/>
              <p14:nvPr/>
            </p14:nvContentPartPr>
            <p14:xfrm>
              <a:off x="4390489" y="118171"/>
              <a:ext cx="123480" cy="982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3165952-AB5F-47AC-887A-A5FE0B0C048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381849" y="109171"/>
                <a:ext cx="14112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9A89057-FBE0-411C-B745-142CCC60B64E}"/>
                  </a:ext>
                </a:extLst>
              </p14:cNvPr>
              <p14:cNvContentPartPr/>
              <p14:nvPr/>
            </p14:nvContentPartPr>
            <p14:xfrm>
              <a:off x="5584609" y="85771"/>
              <a:ext cx="113760" cy="1263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9A89057-FBE0-411C-B745-142CCC60B64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575969" y="76771"/>
                <a:ext cx="1314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6E0348C-1301-48DF-A48F-213616F8D89E}"/>
                  </a:ext>
                </a:extLst>
              </p14:cNvPr>
              <p14:cNvContentPartPr/>
              <p14:nvPr/>
            </p14:nvContentPartPr>
            <p14:xfrm>
              <a:off x="3364849" y="438931"/>
              <a:ext cx="628920" cy="1198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6E0348C-1301-48DF-A48F-213616F8D89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356209" y="430291"/>
                <a:ext cx="64656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DD9E037-EC8F-4472-9CC9-1D7957A06BEE}"/>
                  </a:ext>
                </a:extLst>
              </p14:cNvPr>
              <p14:cNvContentPartPr/>
              <p14:nvPr/>
            </p14:nvContentPartPr>
            <p14:xfrm>
              <a:off x="3782449" y="1070731"/>
              <a:ext cx="27000" cy="244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DD9E037-EC8F-4472-9CC9-1D7957A06BE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773809" y="1062091"/>
                <a:ext cx="446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A11C454-B530-4649-8134-C594C1ECC139}"/>
                  </a:ext>
                </a:extLst>
              </p14:cNvPr>
              <p14:cNvContentPartPr/>
              <p14:nvPr/>
            </p14:nvContentPartPr>
            <p14:xfrm>
              <a:off x="4183849" y="454051"/>
              <a:ext cx="8280" cy="169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A11C454-B530-4649-8134-C594C1ECC13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174849" y="445051"/>
                <a:ext cx="259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268EAF6-DC28-457A-B785-EA66EEE576A4}"/>
                  </a:ext>
                </a:extLst>
              </p14:cNvPr>
              <p14:cNvContentPartPr/>
              <p14:nvPr/>
            </p14:nvContentPartPr>
            <p14:xfrm>
              <a:off x="3396889" y="374131"/>
              <a:ext cx="21600" cy="414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268EAF6-DC28-457A-B785-EA66EEE576A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387889" y="365131"/>
                <a:ext cx="3924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AED7286-3D13-4771-8863-77FF9D074112}"/>
                  </a:ext>
                </a:extLst>
              </p14:cNvPr>
              <p14:cNvContentPartPr/>
              <p14:nvPr/>
            </p14:nvContentPartPr>
            <p14:xfrm>
              <a:off x="3435769" y="1018171"/>
              <a:ext cx="7560" cy="21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AED7286-3D13-4771-8863-77FF9D07411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427129" y="1009531"/>
                <a:ext cx="25200" cy="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4307373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12"/>
          <p:cNvSpPr/>
          <p:nvPr>
            <p:custDataLst>
              <p:tags r:id="rId1"/>
            </p:custDataLst>
          </p:nvPr>
        </p:nvSpPr>
        <p:spPr>
          <a:xfrm>
            <a:off x="1666345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050" dirty="0"/>
              <a:t>NULL</a:t>
            </a:r>
            <a:endParaRPr sz="1050" dirty="0"/>
          </a:p>
        </p:txBody>
      </p:sp>
      <p:sp>
        <p:nvSpPr>
          <p:cNvPr id="10" name="Shape 113"/>
          <p:cNvSpPr/>
          <p:nvPr>
            <p:custDataLst>
              <p:tags r:id="rId2"/>
            </p:custDataLst>
          </p:nvPr>
        </p:nvSpPr>
        <p:spPr>
          <a:xfrm>
            <a:off x="2848686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" name="Shape 114"/>
          <p:cNvSpPr/>
          <p:nvPr>
            <p:custDataLst>
              <p:tags r:id="rId3"/>
            </p:custDataLst>
          </p:nvPr>
        </p:nvSpPr>
        <p:spPr>
          <a:xfrm>
            <a:off x="5225501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12" name="Shape 115"/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3394605" y="481975"/>
            <a:ext cx="595504" cy="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ysDot"/>
            <a:round/>
            <a:headEnd type="none" w="lg" len="lg"/>
            <a:tailEnd type="triangle" w="lg" len="lg"/>
          </a:ln>
        </p:spPr>
      </p:cxnSp>
      <p:cxnSp>
        <p:nvCxnSpPr>
          <p:cNvPr id="13" name="Shape 116"/>
          <p:cNvCxnSpPr/>
          <p:nvPr>
            <p:custDataLst>
              <p:tags r:id="rId5"/>
            </p:custDataLst>
          </p:nvPr>
        </p:nvCxnSpPr>
        <p:spPr>
          <a:xfrm>
            <a:off x="4662545" y="481975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Shape 117"/>
          <p:cNvSpPr txBox="1"/>
          <p:nvPr>
            <p:custDataLst>
              <p:tags r:id="rId6"/>
            </p:custDataLst>
          </p:nvPr>
        </p:nvSpPr>
        <p:spPr>
          <a:xfrm>
            <a:off x="367751" y="4656"/>
            <a:ext cx="2343315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dirty="0"/>
              <a:t>front</a:t>
            </a:r>
          </a:p>
        </p:txBody>
      </p:sp>
      <p:cxnSp>
        <p:nvCxnSpPr>
          <p:cNvPr id="15" name="Shape 118"/>
          <p:cNvCxnSpPr>
            <a:endCxn id="9" idx="1"/>
          </p:cNvCxnSpPr>
          <p:nvPr>
            <p:custDataLst>
              <p:tags r:id="rId7"/>
            </p:custDataLst>
          </p:nvPr>
        </p:nvCxnSpPr>
        <p:spPr>
          <a:xfrm>
            <a:off x="953551" y="313576"/>
            <a:ext cx="712794" cy="16840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120"/>
          <p:cNvCxnSpPr>
            <a:stCxn id="9" idx="0"/>
            <a:endCxn id="9" idx="2"/>
          </p:cNvCxnSpPr>
          <p:nvPr>
            <p:custDataLst>
              <p:tags r:id="rId8"/>
            </p:custDataLst>
          </p:nvPr>
        </p:nvCxnSpPr>
        <p:spPr>
          <a:xfrm>
            <a:off x="2057570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" name="Shape 121"/>
          <p:cNvCxnSpPr>
            <a:stCxn id="10" idx="0"/>
            <a:endCxn id="10" idx="2"/>
          </p:cNvCxnSpPr>
          <p:nvPr>
            <p:custDataLst>
              <p:tags r:id="rId9"/>
            </p:custDataLst>
          </p:nvPr>
        </p:nvCxnSpPr>
        <p:spPr>
          <a:xfrm>
            <a:off x="3239910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" name="Shape 122"/>
          <p:cNvCxnSpPr>
            <a:stCxn id="11" idx="0"/>
            <a:endCxn id="11" idx="2"/>
          </p:cNvCxnSpPr>
          <p:nvPr>
            <p:custDataLst>
              <p:tags r:id="rId10"/>
            </p:custDataLst>
          </p:nvPr>
        </p:nvCxnSpPr>
        <p:spPr>
          <a:xfrm>
            <a:off x="5616725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Shape 123"/>
          <p:cNvSpPr txBox="1"/>
          <p:nvPr>
            <p:custDataLst>
              <p:tags r:id="rId11"/>
            </p:custDataLst>
          </p:nvPr>
        </p:nvSpPr>
        <p:spPr>
          <a:xfrm>
            <a:off x="5579280" y="374584"/>
            <a:ext cx="683467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1050" dirty="0"/>
              <a:t>NULL</a:t>
            </a:r>
          </a:p>
        </p:txBody>
      </p:sp>
      <p:cxnSp>
        <p:nvCxnSpPr>
          <p:cNvPr id="20" name="Shape 91"/>
          <p:cNvCxnSpPr>
            <a:endCxn id="22" idx="0"/>
          </p:cNvCxnSpPr>
          <p:nvPr>
            <p:custDataLst>
              <p:tags r:id="rId12"/>
            </p:custDataLst>
          </p:nvPr>
        </p:nvCxnSpPr>
        <p:spPr>
          <a:xfrm>
            <a:off x="5952374" y="635542"/>
            <a:ext cx="182975" cy="288412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21" name="Shape 93"/>
          <p:cNvGrpSpPr/>
          <p:nvPr>
            <p:custDataLst>
              <p:tags r:id="rId13"/>
            </p:custDataLst>
          </p:nvPr>
        </p:nvGrpSpPr>
        <p:grpSpPr>
          <a:xfrm>
            <a:off x="5744124" y="923955"/>
            <a:ext cx="782450" cy="336802"/>
            <a:chOff x="452200" y="1738250"/>
            <a:chExt cx="1221299" cy="578400"/>
          </a:xfrm>
        </p:grpSpPr>
        <p:sp>
          <p:nvSpPr>
            <p:cNvPr id="22" name="Shape 92"/>
            <p:cNvSpPr/>
            <p:nvPr>
              <p:custDataLst>
                <p:tags r:id="rId19"/>
              </p:custDataLst>
            </p:nvPr>
          </p:nvSpPr>
          <p:spPr>
            <a:xfrm>
              <a:off x="452200" y="1738250"/>
              <a:ext cx="1221299" cy="578400"/>
            </a:xfrm>
            <a:prstGeom prst="rect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cxnSp>
          <p:nvCxnSpPr>
            <p:cNvPr id="23" name="Shape 94"/>
            <p:cNvCxnSpPr>
              <a:stCxn id="22" idx="0"/>
              <a:endCxn id="22" idx="2"/>
            </p:cNvCxnSpPr>
            <p:nvPr>
              <p:custDataLst>
                <p:tags r:id="rId20"/>
              </p:custDataLst>
            </p:nvPr>
          </p:nvCxnSpPr>
          <p:spPr>
            <a:xfrm>
              <a:off x="1062849" y="1738250"/>
              <a:ext cx="0" cy="578400"/>
            </a:xfrm>
            <a:prstGeom prst="straightConnector1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24" name="Shape 95"/>
          <p:cNvSpPr txBox="1"/>
          <p:nvPr>
            <p:custDataLst>
              <p:tags r:id="rId14"/>
            </p:custDataLst>
          </p:nvPr>
        </p:nvSpPr>
        <p:spPr>
          <a:xfrm>
            <a:off x="6858000" y="124241"/>
            <a:ext cx="2162908" cy="342900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2250" dirty="0" err="1"/>
              <a:t>myL.add</a:t>
            </a:r>
            <a:r>
              <a:rPr lang="en-GB" sz="2250" dirty="0"/>
              <a:t>(</a:t>
            </a:r>
            <a:r>
              <a:rPr lang="en-GB" sz="2250" dirty="0" err="1"/>
              <a:t>itm</a:t>
            </a:r>
            <a:r>
              <a:rPr lang="en-GB" sz="2250" dirty="0"/>
              <a:t>)</a:t>
            </a:r>
          </a:p>
        </p:txBody>
      </p:sp>
      <p:sp>
        <p:nvSpPr>
          <p:cNvPr id="26" name="Shape 114">
            <a:extLst>
              <a:ext uri="{FF2B5EF4-FFF2-40B4-BE49-F238E27FC236}">
                <a16:creationId xmlns:a16="http://schemas.microsoft.com/office/drawing/2014/main" id="{E5EA4C2D-76A1-450E-B476-D2D1CF190F9D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000500" y="298740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27" name="Shape 116">
            <a:extLst>
              <a:ext uri="{FF2B5EF4-FFF2-40B4-BE49-F238E27FC236}">
                <a16:creationId xmlns:a16="http://schemas.microsoft.com/office/drawing/2014/main" id="{A942B0C9-1A7F-4CDC-B1FF-2EDA0A139703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2285730" y="483216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" name="Shape 122">
            <a:extLst>
              <a:ext uri="{FF2B5EF4-FFF2-40B4-BE49-F238E27FC236}">
                <a16:creationId xmlns:a16="http://schemas.microsoft.com/office/drawing/2014/main" id="{1DFE1760-F346-4BCD-9F91-405514DE5CF1}"/>
              </a:ext>
            </a:extLst>
          </p:cNvPr>
          <p:cNvCxnSpPr>
            <a:stCxn id="26" idx="0"/>
            <a:endCxn id="26" idx="2"/>
          </p:cNvCxnSpPr>
          <p:nvPr>
            <p:custDataLst>
              <p:tags r:id="rId17"/>
            </p:custDataLst>
          </p:nvPr>
        </p:nvCxnSpPr>
        <p:spPr>
          <a:xfrm>
            <a:off x="4391725" y="298740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149">
            <a:extLst>
              <a:ext uri="{FF2B5EF4-FFF2-40B4-BE49-F238E27FC236}">
                <a16:creationId xmlns:a16="http://schemas.microsoft.com/office/drawing/2014/main" id="{438FE4CB-7897-415D-8785-0AE1C5256EB0}"/>
              </a:ext>
            </a:extLst>
          </p:cNvPr>
          <p:cNvSpPr txBox="1">
            <a:spLocks noGrp="1"/>
          </p:cNvSpPr>
          <p:nvPr>
            <p:ph idx="1"/>
            <p:custDataLst>
              <p:tags r:id="rId18"/>
            </p:custDataLst>
          </p:nvPr>
        </p:nvSpPr>
        <p:spPr>
          <a:xfrm>
            <a:off x="148008" y="1197532"/>
            <a:ext cx="8720500" cy="2391656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add(String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______A______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_______________B___________________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What line of code will complete this method correctly for blank A?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A)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curr.next</a:t>
            </a:r>
            <a:endParaRPr lang="en-GB" sz="1350" dirty="0">
              <a:latin typeface="Courier New" pitchFamily="49" charset="0"/>
              <a:cs typeface="Courier New" pitchFamily="49" charset="0"/>
            </a:endParaRP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B)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</a:t>
            </a:r>
            <a:endParaRPr lang="en-GB" sz="1350" dirty="0">
              <a:latin typeface="Courier New" pitchFamily="49" charset="0"/>
              <a:cs typeface="Courier New" pitchFamily="49" charset="0"/>
            </a:endParaRP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C) 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front</a:t>
            </a:r>
          </a:p>
          <a:p>
            <a:pPr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D)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front.next</a:t>
            </a:r>
            <a:endParaRPr lang="en-GB" sz="135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E) None of them is correct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9376F2-2202-4C6B-A17D-4EBB267E3566}"/>
              </a:ext>
            </a:extLst>
          </p:cNvPr>
          <p:cNvSpPr/>
          <p:nvPr/>
        </p:nvSpPr>
        <p:spPr>
          <a:xfrm>
            <a:off x="5539740" y="3758505"/>
            <a:ext cx="3604260" cy="1384995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Node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Node(String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Node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705515-4327-46EA-A781-22BF13DEEA63}"/>
                  </a:ext>
                </a:extLst>
              </p14:cNvPr>
              <p14:cNvContentPartPr/>
              <p14:nvPr/>
            </p14:nvContentPartPr>
            <p14:xfrm>
              <a:off x="1461529" y="832219"/>
              <a:ext cx="136440" cy="351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705515-4327-46EA-A781-22BF13DEEA6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452529" y="823219"/>
                <a:ext cx="15408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D0F7B57-3C53-4793-A005-6AB077C99046}"/>
                  </a:ext>
                </a:extLst>
              </p14:cNvPr>
              <p14:cNvContentPartPr/>
              <p14:nvPr/>
            </p14:nvContentPartPr>
            <p14:xfrm>
              <a:off x="1504369" y="1690099"/>
              <a:ext cx="241920" cy="197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D0F7B57-3C53-4793-A005-6AB077C9904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495729" y="1681459"/>
                <a:ext cx="259560" cy="21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15B3745B-B059-40B7-9A3E-85D8B2AF5790}"/>
              </a:ext>
            </a:extLst>
          </p:cNvPr>
          <p:cNvGrpSpPr/>
          <p:nvPr/>
        </p:nvGrpSpPr>
        <p:grpSpPr>
          <a:xfrm>
            <a:off x="1612729" y="3394699"/>
            <a:ext cx="233280" cy="533520"/>
            <a:chOff x="1612729" y="3394699"/>
            <a:chExt cx="233280" cy="53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135B0BD-8E4A-44E4-8DEC-A28E01E9AB74}"/>
                    </a:ext>
                  </a:extLst>
                </p14:cNvPr>
                <p14:cNvContentPartPr/>
                <p14:nvPr/>
              </p14:nvContentPartPr>
              <p14:xfrm>
                <a:off x="1612729" y="3446539"/>
                <a:ext cx="149760" cy="187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135B0BD-8E4A-44E4-8DEC-A28E01E9AB7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603729" y="3437539"/>
                  <a:ext cx="1674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5BB88C-D5A9-4F00-9BA6-90A956FA5605}"/>
                    </a:ext>
                  </a:extLst>
                </p14:cNvPr>
                <p14:cNvContentPartPr/>
                <p14:nvPr/>
              </p14:nvContentPartPr>
              <p14:xfrm>
                <a:off x="1817929" y="3394699"/>
                <a:ext cx="28080" cy="251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5BB88C-D5A9-4F00-9BA6-90A956FA560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809289" y="3385699"/>
                  <a:ext cx="457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0FD164B-B2B7-42AD-8D9D-F99E1BA6132A}"/>
                    </a:ext>
                  </a:extLst>
                </p14:cNvPr>
                <p14:cNvContentPartPr/>
                <p14:nvPr/>
              </p14:nvContentPartPr>
              <p14:xfrm>
                <a:off x="1737649" y="3727699"/>
                <a:ext cx="102600" cy="200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0FD164B-B2B7-42AD-8D9D-F99E1BA6132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729009" y="3719059"/>
                  <a:ext cx="120240" cy="21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8B837E7-7182-4EC7-8C3B-505F909C9C46}"/>
                  </a:ext>
                </a:extLst>
              </p14:cNvPr>
              <p14:cNvContentPartPr/>
              <p14:nvPr/>
            </p14:nvContentPartPr>
            <p14:xfrm>
              <a:off x="1759249" y="4048819"/>
              <a:ext cx="127080" cy="126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8B837E7-7182-4EC7-8C3B-505F909C9C4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750249" y="4039819"/>
                <a:ext cx="14472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E6D0320-404B-4452-9960-BEAD05004566}"/>
                  </a:ext>
                </a:extLst>
              </p14:cNvPr>
              <p14:cNvContentPartPr/>
              <p14:nvPr/>
            </p14:nvContentPartPr>
            <p14:xfrm>
              <a:off x="1821169" y="4427539"/>
              <a:ext cx="161280" cy="184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E6D0320-404B-4452-9960-BEAD0500456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812529" y="4418899"/>
                <a:ext cx="17892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CC580F9-47D0-4F50-BA2F-6B346AB3CDB4}"/>
                  </a:ext>
                </a:extLst>
              </p14:cNvPr>
              <p14:cNvContentPartPr/>
              <p14:nvPr/>
            </p14:nvContentPartPr>
            <p14:xfrm>
              <a:off x="143929" y="4720939"/>
              <a:ext cx="225720" cy="2408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CC580F9-47D0-4F50-BA2F-6B346AB3CDB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34929" y="4711939"/>
                <a:ext cx="243360" cy="25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EC818107-1F4C-4CC2-AEAF-1730DED7BECA}"/>
              </a:ext>
            </a:extLst>
          </p:cNvPr>
          <p:cNvGrpSpPr/>
          <p:nvPr/>
        </p:nvGrpSpPr>
        <p:grpSpPr>
          <a:xfrm>
            <a:off x="160129" y="4087339"/>
            <a:ext cx="230400" cy="560520"/>
            <a:chOff x="160129" y="4087339"/>
            <a:chExt cx="230400" cy="56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DBCB12C-FDF1-47F3-B285-4069F2AD5492}"/>
                    </a:ext>
                  </a:extLst>
                </p14:cNvPr>
                <p14:cNvContentPartPr/>
                <p14:nvPr/>
              </p14:nvContentPartPr>
              <p14:xfrm>
                <a:off x="160129" y="4087339"/>
                <a:ext cx="227520" cy="267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DBCB12C-FDF1-47F3-B285-4069F2AD549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51129" y="4078339"/>
                  <a:ext cx="2451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881C022-1824-49C0-9162-4037F246F056}"/>
                    </a:ext>
                  </a:extLst>
                </p14:cNvPr>
                <p14:cNvContentPartPr/>
                <p14:nvPr/>
              </p14:nvContentPartPr>
              <p14:xfrm>
                <a:off x="216649" y="4452739"/>
                <a:ext cx="173880" cy="195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881C022-1824-49C0-9162-4037F246F05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07649" y="4444099"/>
                  <a:ext cx="191520" cy="21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153277F-45C4-4502-9AB1-EA2C8959CE3B}"/>
                  </a:ext>
                </a:extLst>
              </p14:cNvPr>
              <p14:cNvContentPartPr/>
              <p14:nvPr/>
            </p14:nvContentPartPr>
            <p14:xfrm>
              <a:off x="121249" y="3389299"/>
              <a:ext cx="294120" cy="360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153277F-45C4-4502-9AB1-EA2C8959CE3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12609" y="3380659"/>
                <a:ext cx="31176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26CACBB-8596-4CD1-B93B-E0C95356889E}"/>
                  </a:ext>
                </a:extLst>
              </p14:cNvPr>
              <p14:cNvContentPartPr/>
              <p14:nvPr/>
            </p14:nvContentPartPr>
            <p14:xfrm>
              <a:off x="5812129" y="-15221"/>
              <a:ext cx="137520" cy="2671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26CACBB-8596-4CD1-B93B-E0C95356889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803489" y="-23861"/>
                <a:ext cx="15516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81D555B-15DE-4F13-9D0B-B2F5D24C76FA}"/>
                  </a:ext>
                </a:extLst>
              </p14:cNvPr>
              <p14:cNvContentPartPr/>
              <p14:nvPr/>
            </p14:nvContentPartPr>
            <p14:xfrm>
              <a:off x="5626369" y="366379"/>
              <a:ext cx="416520" cy="3308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81D555B-15DE-4F13-9D0B-B2F5D24C76F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617369" y="357379"/>
                <a:ext cx="43416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E0B0D37-600D-49CA-8275-E5D53C4C6276}"/>
                  </a:ext>
                </a:extLst>
              </p14:cNvPr>
              <p14:cNvContentPartPr/>
              <p14:nvPr/>
            </p14:nvContentPartPr>
            <p14:xfrm>
              <a:off x="5928409" y="641059"/>
              <a:ext cx="175680" cy="2426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E0B0D37-600D-49CA-8275-E5D53C4C627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919409" y="632059"/>
                <a:ext cx="193320" cy="26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0488453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12"/>
          <p:cNvSpPr/>
          <p:nvPr>
            <p:custDataLst>
              <p:tags r:id="rId1"/>
            </p:custDataLst>
          </p:nvPr>
        </p:nvSpPr>
        <p:spPr>
          <a:xfrm>
            <a:off x="1666345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050" dirty="0"/>
              <a:t>NULL</a:t>
            </a:r>
            <a:endParaRPr sz="1050" dirty="0"/>
          </a:p>
        </p:txBody>
      </p:sp>
      <p:sp>
        <p:nvSpPr>
          <p:cNvPr id="10" name="Shape 113"/>
          <p:cNvSpPr/>
          <p:nvPr>
            <p:custDataLst>
              <p:tags r:id="rId2"/>
            </p:custDataLst>
          </p:nvPr>
        </p:nvSpPr>
        <p:spPr>
          <a:xfrm>
            <a:off x="2848686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" name="Shape 114"/>
          <p:cNvSpPr/>
          <p:nvPr>
            <p:custDataLst>
              <p:tags r:id="rId3"/>
            </p:custDataLst>
          </p:nvPr>
        </p:nvSpPr>
        <p:spPr>
          <a:xfrm>
            <a:off x="5225501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12" name="Shape 115"/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3394605" y="481975"/>
            <a:ext cx="595504" cy="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ysDot"/>
            <a:round/>
            <a:headEnd type="none" w="lg" len="lg"/>
            <a:tailEnd type="triangle" w="lg" len="lg"/>
          </a:ln>
        </p:spPr>
      </p:cxnSp>
      <p:cxnSp>
        <p:nvCxnSpPr>
          <p:cNvPr id="13" name="Shape 116"/>
          <p:cNvCxnSpPr/>
          <p:nvPr>
            <p:custDataLst>
              <p:tags r:id="rId5"/>
            </p:custDataLst>
          </p:nvPr>
        </p:nvCxnSpPr>
        <p:spPr>
          <a:xfrm>
            <a:off x="4662545" y="481975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Shape 117"/>
          <p:cNvSpPr txBox="1"/>
          <p:nvPr>
            <p:custDataLst>
              <p:tags r:id="rId6"/>
            </p:custDataLst>
          </p:nvPr>
        </p:nvSpPr>
        <p:spPr>
          <a:xfrm>
            <a:off x="367751" y="4656"/>
            <a:ext cx="2343315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dirty="0"/>
              <a:t>front</a:t>
            </a:r>
          </a:p>
        </p:txBody>
      </p:sp>
      <p:cxnSp>
        <p:nvCxnSpPr>
          <p:cNvPr id="15" name="Shape 118"/>
          <p:cNvCxnSpPr>
            <a:endCxn id="9" idx="1"/>
          </p:cNvCxnSpPr>
          <p:nvPr>
            <p:custDataLst>
              <p:tags r:id="rId7"/>
            </p:custDataLst>
          </p:nvPr>
        </p:nvCxnSpPr>
        <p:spPr>
          <a:xfrm>
            <a:off x="953551" y="313576"/>
            <a:ext cx="712794" cy="16840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120"/>
          <p:cNvCxnSpPr>
            <a:stCxn id="9" idx="0"/>
            <a:endCxn id="9" idx="2"/>
          </p:cNvCxnSpPr>
          <p:nvPr>
            <p:custDataLst>
              <p:tags r:id="rId8"/>
            </p:custDataLst>
          </p:nvPr>
        </p:nvCxnSpPr>
        <p:spPr>
          <a:xfrm>
            <a:off x="2057570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" name="Shape 121"/>
          <p:cNvCxnSpPr>
            <a:stCxn id="10" idx="0"/>
            <a:endCxn id="10" idx="2"/>
          </p:cNvCxnSpPr>
          <p:nvPr>
            <p:custDataLst>
              <p:tags r:id="rId9"/>
            </p:custDataLst>
          </p:nvPr>
        </p:nvCxnSpPr>
        <p:spPr>
          <a:xfrm>
            <a:off x="3239910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" name="Shape 122"/>
          <p:cNvCxnSpPr>
            <a:stCxn id="11" idx="0"/>
            <a:endCxn id="11" idx="2"/>
          </p:cNvCxnSpPr>
          <p:nvPr>
            <p:custDataLst>
              <p:tags r:id="rId10"/>
            </p:custDataLst>
          </p:nvPr>
        </p:nvCxnSpPr>
        <p:spPr>
          <a:xfrm>
            <a:off x="5616725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Shape 123"/>
          <p:cNvSpPr txBox="1"/>
          <p:nvPr>
            <p:custDataLst>
              <p:tags r:id="rId11"/>
            </p:custDataLst>
          </p:nvPr>
        </p:nvSpPr>
        <p:spPr>
          <a:xfrm>
            <a:off x="5579280" y="374584"/>
            <a:ext cx="683467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1050" dirty="0"/>
              <a:t>NULL</a:t>
            </a:r>
          </a:p>
        </p:txBody>
      </p:sp>
      <p:cxnSp>
        <p:nvCxnSpPr>
          <p:cNvPr id="20" name="Shape 91"/>
          <p:cNvCxnSpPr>
            <a:endCxn id="22" idx="0"/>
          </p:cNvCxnSpPr>
          <p:nvPr>
            <p:custDataLst>
              <p:tags r:id="rId12"/>
            </p:custDataLst>
          </p:nvPr>
        </p:nvCxnSpPr>
        <p:spPr>
          <a:xfrm>
            <a:off x="5952374" y="635542"/>
            <a:ext cx="182975" cy="288412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21" name="Shape 93"/>
          <p:cNvGrpSpPr/>
          <p:nvPr>
            <p:custDataLst>
              <p:tags r:id="rId13"/>
            </p:custDataLst>
          </p:nvPr>
        </p:nvGrpSpPr>
        <p:grpSpPr>
          <a:xfrm>
            <a:off x="5744124" y="923955"/>
            <a:ext cx="782450" cy="336802"/>
            <a:chOff x="452200" y="1738250"/>
            <a:chExt cx="1221299" cy="578400"/>
          </a:xfrm>
        </p:grpSpPr>
        <p:sp>
          <p:nvSpPr>
            <p:cNvPr id="22" name="Shape 92"/>
            <p:cNvSpPr/>
            <p:nvPr>
              <p:custDataLst>
                <p:tags r:id="rId19"/>
              </p:custDataLst>
            </p:nvPr>
          </p:nvSpPr>
          <p:spPr>
            <a:xfrm>
              <a:off x="452200" y="1738250"/>
              <a:ext cx="1221299" cy="578400"/>
            </a:xfrm>
            <a:prstGeom prst="rect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cxnSp>
          <p:nvCxnSpPr>
            <p:cNvPr id="23" name="Shape 94"/>
            <p:cNvCxnSpPr>
              <a:stCxn id="22" idx="0"/>
              <a:endCxn id="22" idx="2"/>
            </p:cNvCxnSpPr>
            <p:nvPr>
              <p:custDataLst>
                <p:tags r:id="rId20"/>
              </p:custDataLst>
            </p:nvPr>
          </p:nvCxnSpPr>
          <p:spPr>
            <a:xfrm>
              <a:off x="1062849" y="1738250"/>
              <a:ext cx="0" cy="578400"/>
            </a:xfrm>
            <a:prstGeom prst="straightConnector1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24" name="Shape 95"/>
          <p:cNvSpPr txBox="1"/>
          <p:nvPr>
            <p:custDataLst>
              <p:tags r:id="rId14"/>
            </p:custDataLst>
          </p:nvPr>
        </p:nvSpPr>
        <p:spPr>
          <a:xfrm>
            <a:off x="6858000" y="124241"/>
            <a:ext cx="2162908" cy="342900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2250" dirty="0" err="1"/>
              <a:t>myL.add</a:t>
            </a:r>
            <a:r>
              <a:rPr lang="en-GB" sz="2250" dirty="0"/>
              <a:t>(</a:t>
            </a:r>
            <a:r>
              <a:rPr lang="en-GB" sz="2250" dirty="0" err="1"/>
              <a:t>itm</a:t>
            </a:r>
            <a:r>
              <a:rPr lang="en-GB" sz="2250" dirty="0"/>
              <a:t>)</a:t>
            </a:r>
          </a:p>
        </p:txBody>
      </p:sp>
      <p:sp>
        <p:nvSpPr>
          <p:cNvPr id="26" name="Shape 114">
            <a:extLst>
              <a:ext uri="{FF2B5EF4-FFF2-40B4-BE49-F238E27FC236}">
                <a16:creationId xmlns:a16="http://schemas.microsoft.com/office/drawing/2014/main" id="{E5EA4C2D-76A1-450E-B476-D2D1CF190F9D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000500" y="298740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27" name="Shape 116">
            <a:extLst>
              <a:ext uri="{FF2B5EF4-FFF2-40B4-BE49-F238E27FC236}">
                <a16:creationId xmlns:a16="http://schemas.microsoft.com/office/drawing/2014/main" id="{A942B0C9-1A7F-4CDC-B1FF-2EDA0A139703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2285730" y="483216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" name="Shape 122">
            <a:extLst>
              <a:ext uri="{FF2B5EF4-FFF2-40B4-BE49-F238E27FC236}">
                <a16:creationId xmlns:a16="http://schemas.microsoft.com/office/drawing/2014/main" id="{1DFE1760-F346-4BCD-9F91-405514DE5CF1}"/>
              </a:ext>
            </a:extLst>
          </p:cNvPr>
          <p:cNvCxnSpPr>
            <a:stCxn id="26" idx="0"/>
            <a:endCxn id="26" idx="2"/>
          </p:cNvCxnSpPr>
          <p:nvPr>
            <p:custDataLst>
              <p:tags r:id="rId17"/>
            </p:custDataLst>
          </p:nvPr>
        </p:nvCxnSpPr>
        <p:spPr>
          <a:xfrm>
            <a:off x="4391725" y="298740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149">
            <a:extLst>
              <a:ext uri="{FF2B5EF4-FFF2-40B4-BE49-F238E27FC236}">
                <a16:creationId xmlns:a16="http://schemas.microsoft.com/office/drawing/2014/main" id="{438FE4CB-7897-415D-8785-0AE1C5256EB0}"/>
              </a:ext>
            </a:extLst>
          </p:cNvPr>
          <p:cNvSpPr txBox="1">
            <a:spLocks noGrp="1"/>
          </p:cNvSpPr>
          <p:nvPr>
            <p:ph idx="1"/>
            <p:custDataLst>
              <p:tags r:id="rId18"/>
            </p:custDataLst>
          </p:nvPr>
        </p:nvSpPr>
        <p:spPr>
          <a:xfrm>
            <a:off x="125148" y="1224570"/>
            <a:ext cx="8720500" cy="2391656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add(String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________________B__________________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What line of code will complete this method correctly for blank B?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A) No line is needed.  The code is correct as written.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B)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curr.next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 = new Node(s,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curr.next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C)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 = new Node(s, null);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D)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curr.next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 = new Node(s,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E) None of them is correct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9376F2-2202-4C6B-A17D-4EBB267E3566}"/>
              </a:ext>
            </a:extLst>
          </p:cNvPr>
          <p:cNvSpPr/>
          <p:nvPr/>
        </p:nvSpPr>
        <p:spPr>
          <a:xfrm>
            <a:off x="5539740" y="3758505"/>
            <a:ext cx="3604260" cy="1384995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Node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Node(String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Node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5CB16D7-FB03-4967-A76A-FFF5F5E4D81D}"/>
                  </a:ext>
                </a:extLst>
              </p14:cNvPr>
              <p14:cNvContentPartPr/>
              <p14:nvPr/>
            </p14:nvContentPartPr>
            <p14:xfrm>
              <a:off x="1879489" y="2315779"/>
              <a:ext cx="249480" cy="313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5CB16D7-FB03-4967-A76A-FFF5F5E4D81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70849" y="2306779"/>
                <a:ext cx="26712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F2BD074-18C8-4D88-8AC7-BA8659217252}"/>
                  </a:ext>
                </a:extLst>
              </p14:cNvPr>
              <p14:cNvContentPartPr/>
              <p14:nvPr/>
            </p14:nvContentPartPr>
            <p14:xfrm>
              <a:off x="4151809" y="3523579"/>
              <a:ext cx="23760" cy="190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F2BD074-18C8-4D88-8AC7-BA865921725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142809" y="3514579"/>
                <a:ext cx="414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ADC869-64E7-4FB4-9E6A-ACE839A1D13E}"/>
                  </a:ext>
                </a:extLst>
              </p14:cNvPr>
              <p14:cNvContentPartPr/>
              <p14:nvPr/>
            </p14:nvContentPartPr>
            <p14:xfrm>
              <a:off x="133489" y="3472459"/>
              <a:ext cx="303840" cy="31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ADC869-64E7-4FB4-9E6A-ACE839A1D13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24849" y="3463459"/>
                <a:ext cx="321480" cy="33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9A46EA69-7B6F-4926-A4A5-C98184AFC241}"/>
              </a:ext>
            </a:extLst>
          </p:cNvPr>
          <p:cNvGrpSpPr/>
          <p:nvPr/>
        </p:nvGrpSpPr>
        <p:grpSpPr>
          <a:xfrm>
            <a:off x="4068649" y="3836419"/>
            <a:ext cx="292320" cy="131040"/>
            <a:chOff x="4068649" y="3836419"/>
            <a:chExt cx="292320" cy="13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933E30D-C839-4005-AFB7-8DC673FC38F6}"/>
                    </a:ext>
                  </a:extLst>
                </p14:cNvPr>
                <p14:cNvContentPartPr/>
                <p14:nvPr/>
              </p14:nvContentPartPr>
              <p14:xfrm>
                <a:off x="4068649" y="3847579"/>
                <a:ext cx="105840" cy="119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933E30D-C839-4005-AFB7-8DC673FC38F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060009" y="3838939"/>
                  <a:ext cx="1234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CCD55CA-DA95-4468-BC96-35577478F327}"/>
                    </a:ext>
                  </a:extLst>
                </p14:cNvPr>
                <p14:cNvContentPartPr/>
                <p14:nvPr/>
              </p14:nvContentPartPr>
              <p14:xfrm>
                <a:off x="4240009" y="3836419"/>
                <a:ext cx="120960" cy="117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CCD55CA-DA95-4468-BC96-35577478F32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31009" y="3827419"/>
                  <a:ext cx="13860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A29DE6D-3FEE-446C-AD70-F11F90A91244}"/>
              </a:ext>
            </a:extLst>
          </p:cNvPr>
          <p:cNvGrpSpPr/>
          <p:nvPr/>
        </p:nvGrpSpPr>
        <p:grpSpPr>
          <a:xfrm>
            <a:off x="4179169" y="4140259"/>
            <a:ext cx="207720" cy="223560"/>
            <a:chOff x="4179169" y="4140259"/>
            <a:chExt cx="207720" cy="22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D29D005-A1F2-4401-9AA9-9D7941D2FFD3}"/>
                    </a:ext>
                  </a:extLst>
                </p14:cNvPr>
                <p14:cNvContentPartPr/>
                <p14:nvPr/>
              </p14:nvContentPartPr>
              <p14:xfrm>
                <a:off x="4179169" y="4140259"/>
                <a:ext cx="20520" cy="180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D29D005-A1F2-4401-9AA9-9D7941D2FFD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170529" y="4131619"/>
                  <a:ext cx="381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5A11DEA-A668-441E-BD69-A7A50812521F}"/>
                    </a:ext>
                  </a:extLst>
                </p14:cNvPr>
                <p14:cNvContentPartPr/>
                <p14:nvPr/>
              </p14:nvContentPartPr>
              <p14:xfrm>
                <a:off x="4263409" y="4151059"/>
                <a:ext cx="123480" cy="212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5A11DEA-A668-441E-BD69-A7A50812521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254769" y="4142419"/>
                  <a:ext cx="141120" cy="23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4135752-33CE-4747-9A4E-22B9D474AD54}"/>
              </a:ext>
            </a:extLst>
          </p:cNvPr>
          <p:cNvGrpSpPr/>
          <p:nvPr/>
        </p:nvGrpSpPr>
        <p:grpSpPr>
          <a:xfrm>
            <a:off x="4128769" y="4503499"/>
            <a:ext cx="241200" cy="164520"/>
            <a:chOff x="4128769" y="4503499"/>
            <a:chExt cx="241200" cy="16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220D7B2-01D2-46E6-BEB2-8B3A65455EDF}"/>
                    </a:ext>
                  </a:extLst>
                </p14:cNvPr>
                <p14:cNvContentPartPr/>
                <p14:nvPr/>
              </p14:nvContentPartPr>
              <p14:xfrm>
                <a:off x="4128769" y="4503499"/>
                <a:ext cx="38880" cy="164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220D7B2-01D2-46E6-BEB2-8B3A65455ED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120129" y="4494499"/>
                  <a:ext cx="565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313BC5B-DF32-4113-9AC2-5AF42FADAA8D}"/>
                    </a:ext>
                  </a:extLst>
                </p14:cNvPr>
                <p14:cNvContentPartPr/>
                <p14:nvPr/>
              </p14:nvContentPartPr>
              <p14:xfrm>
                <a:off x="4236769" y="4508179"/>
                <a:ext cx="133200" cy="109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313BC5B-DF32-4113-9AC2-5AF42FADAA8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228129" y="4499539"/>
                  <a:ext cx="15084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A7EEFA-3AE4-4655-8636-296E314D5421}"/>
              </a:ext>
            </a:extLst>
          </p:cNvPr>
          <p:cNvGrpSpPr/>
          <p:nvPr/>
        </p:nvGrpSpPr>
        <p:grpSpPr>
          <a:xfrm>
            <a:off x="4070449" y="4841539"/>
            <a:ext cx="331920" cy="208800"/>
            <a:chOff x="4070449" y="4841539"/>
            <a:chExt cx="331920" cy="20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72C6A26-6443-4A7A-B5E1-1C3D6E6692FF}"/>
                    </a:ext>
                  </a:extLst>
                </p14:cNvPr>
                <p14:cNvContentPartPr/>
                <p14:nvPr/>
              </p14:nvContentPartPr>
              <p14:xfrm>
                <a:off x="4070449" y="4867459"/>
                <a:ext cx="122040" cy="144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72C6A26-6443-4A7A-B5E1-1C3D6E6692F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061809" y="4858819"/>
                  <a:ext cx="1396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E0DA2EA-83C0-478C-8856-20FA4217FB07}"/>
                    </a:ext>
                  </a:extLst>
                </p14:cNvPr>
                <p14:cNvContentPartPr/>
                <p14:nvPr/>
              </p14:nvContentPartPr>
              <p14:xfrm>
                <a:off x="4292209" y="4854139"/>
                <a:ext cx="52560" cy="59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E0DA2EA-83C0-478C-8856-20FA4217FB0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283569" y="4845139"/>
                  <a:ext cx="702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6B48A25-AF62-44A0-BC4C-83E2A2811CF5}"/>
                    </a:ext>
                  </a:extLst>
                </p14:cNvPr>
                <p14:cNvContentPartPr/>
                <p14:nvPr/>
              </p14:nvContentPartPr>
              <p14:xfrm>
                <a:off x="4323529" y="4841539"/>
                <a:ext cx="78840" cy="208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6B48A25-AF62-44A0-BC4C-83E2A2811CF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314889" y="4832539"/>
                  <a:ext cx="96480" cy="22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41EB0A7-D2A4-4261-BD23-8919356AAA87}"/>
                  </a:ext>
                </a:extLst>
              </p14:cNvPr>
              <p14:cNvContentPartPr/>
              <p14:nvPr/>
            </p14:nvContentPartPr>
            <p14:xfrm>
              <a:off x="149329" y="4805539"/>
              <a:ext cx="329760" cy="2311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41EB0A7-D2A4-4261-BD23-8919356AAA87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40329" y="4796539"/>
                <a:ext cx="34740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AFFBC5D-0C03-42E9-BE04-421B2B83B515}"/>
                  </a:ext>
                </a:extLst>
              </p14:cNvPr>
              <p14:cNvContentPartPr/>
              <p14:nvPr/>
            </p14:nvContentPartPr>
            <p14:xfrm>
              <a:off x="89929" y="4076179"/>
              <a:ext cx="304560" cy="3348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AFFBC5D-0C03-42E9-BE04-421B2B83B51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0929" y="4067179"/>
                <a:ext cx="32220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838A331-4119-4602-BAA5-3A5BC0BA51B6}"/>
                  </a:ext>
                </a:extLst>
              </p14:cNvPr>
              <p14:cNvContentPartPr/>
              <p14:nvPr/>
            </p14:nvContentPartPr>
            <p14:xfrm>
              <a:off x="1707409" y="4683859"/>
              <a:ext cx="1492200" cy="878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838A331-4119-4602-BAA5-3A5BC0BA51B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698769" y="4674859"/>
                <a:ext cx="150984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3BF140B-F54D-47A0-858E-F15CCFE62055}"/>
                  </a:ext>
                </a:extLst>
              </p14:cNvPr>
              <p14:cNvContentPartPr/>
              <p14:nvPr/>
            </p14:nvContentPartPr>
            <p14:xfrm>
              <a:off x="2143009" y="4062859"/>
              <a:ext cx="1128960" cy="266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3BF140B-F54D-47A0-858E-F15CCFE62055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134369" y="4054219"/>
                <a:ext cx="11466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A2157D5-8530-4434-9485-BEF3508D75E2}"/>
                  </a:ext>
                </a:extLst>
              </p14:cNvPr>
              <p14:cNvContentPartPr/>
              <p14:nvPr/>
            </p14:nvContentPartPr>
            <p14:xfrm>
              <a:off x="3585889" y="4210459"/>
              <a:ext cx="148320" cy="2545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A2157D5-8530-4434-9485-BEF3508D75E2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577249" y="4201819"/>
                <a:ext cx="16596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8A33B7A-3A66-4D56-B4A9-7D43CB7D66A7}"/>
                  </a:ext>
                </a:extLst>
              </p14:cNvPr>
              <p14:cNvContentPartPr/>
              <p14:nvPr/>
            </p14:nvContentPartPr>
            <p14:xfrm>
              <a:off x="19009" y="4088059"/>
              <a:ext cx="386640" cy="3510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8A33B7A-3A66-4D56-B4A9-7D43CB7D66A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0369" y="4079419"/>
                <a:ext cx="40428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44BF24F-F931-4F58-A41B-B5C178C21174}"/>
                  </a:ext>
                </a:extLst>
              </p14:cNvPr>
              <p14:cNvContentPartPr/>
              <p14:nvPr/>
            </p14:nvContentPartPr>
            <p14:xfrm>
              <a:off x="77329" y="3759379"/>
              <a:ext cx="262440" cy="3042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44BF24F-F931-4F58-A41B-B5C178C2117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8689" y="3750739"/>
                <a:ext cx="28008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955CE71-EA0E-4945-B219-AAA4656C57C0}"/>
                  </a:ext>
                </a:extLst>
              </p14:cNvPr>
              <p14:cNvContentPartPr/>
              <p14:nvPr/>
            </p14:nvContentPartPr>
            <p14:xfrm>
              <a:off x="2898649" y="4053859"/>
              <a:ext cx="38880" cy="75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955CE71-EA0E-4945-B219-AAA4656C57C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889649" y="4045219"/>
                <a:ext cx="5652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1C42B89-CF08-4A66-80D5-55CA5400763C}"/>
                  </a:ext>
                </a:extLst>
              </p14:cNvPr>
              <p14:cNvContentPartPr/>
              <p14:nvPr/>
            </p14:nvContentPartPr>
            <p14:xfrm>
              <a:off x="5731489" y="533779"/>
              <a:ext cx="10440" cy="198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1C42B89-CF08-4A66-80D5-55CA5400763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722849" y="525139"/>
                <a:ext cx="28080" cy="3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7737717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19BB-D2D4-4322-957A-C89126D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LinkedStringList</a:t>
            </a:r>
            <a:r>
              <a:rPr lang="en-US" dirty="0"/>
              <a:t> Remove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949A-8ABD-489D-9873-B9F0A823A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8196461" cy="3263504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/* Remove the element at the specified index */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Write a test case for the </a:t>
            </a:r>
            <a:r>
              <a:rPr lang="en-US" dirty="0" err="1"/>
              <a:t>LinkedStringList</a:t>
            </a:r>
            <a:r>
              <a:rPr lang="en-US" dirty="0"/>
              <a:t> remove method</a:t>
            </a:r>
          </a:p>
          <a:p>
            <a:r>
              <a:rPr lang="en-US" dirty="0"/>
              <a:t>Implement the </a:t>
            </a:r>
            <a:r>
              <a:rPr lang="en-US" dirty="0" err="1"/>
              <a:t>LinkedStringList</a:t>
            </a:r>
            <a:r>
              <a:rPr lang="en-US" dirty="0"/>
              <a:t> remove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6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5 due Friday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2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PA1</a:t>
            </a:r>
            <a:r>
              <a:rPr lang="en-US" dirty="0"/>
              <a:t> due tonight @11:59pm</a:t>
            </a:r>
          </a:p>
          <a:p>
            <a:r>
              <a:rPr lang="en-US" dirty="0" err="1"/>
              <a:t>PA2</a:t>
            </a:r>
            <a:r>
              <a:rPr lang="en-US" dirty="0"/>
              <a:t> released tomorrow (closed PA)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AAF7A4-36D1-4745-8145-F74D48586A4B}"/>
                  </a:ext>
                </a:extLst>
              </p14:cNvPr>
              <p14:cNvContentPartPr/>
              <p14:nvPr/>
            </p14:nvContentPartPr>
            <p14:xfrm>
              <a:off x="886609" y="1717099"/>
              <a:ext cx="599760" cy="10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AAF7A4-36D1-4745-8145-F74D48586A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7609" y="1708459"/>
                <a:ext cx="61740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C45EB5B-E382-41AD-8F58-8E7073DD21D4}"/>
                  </a:ext>
                </a:extLst>
              </p14:cNvPr>
              <p14:cNvContentPartPr/>
              <p14:nvPr/>
            </p14:nvContentPartPr>
            <p14:xfrm>
              <a:off x="987409" y="2113459"/>
              <a:ext cx="700200" cy="53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C45EB5B-E382-41AD-8F58-8E7073DD21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8409" y="2104819"/>
                <a:ext cx="71784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C5FF930-6372-4A53-A7EF-47DBE6F64AD7}"/>
                  </a:ext>
                </a:extLst>
              </p14:cNvPr>
              <p14:cNvContentPartPr/>
              <p14:nvPr/>
            </p14:nvContentPartPr>
            <p14:xfrm>
              <a:off x="881209" y="2575699"/>
              <a:ext cx="290160" cy="63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C5FF930-6372-4A53-A7EF-47DBE6F64AD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2569" y="2566699"/>
                <a:ext cx="307800" cy="8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F3ACD5A0-C590-42AE-BA03-15D23D34B031}"/>
              </a:ext>
            </a:extLst>
          </p:cNvPr>
          <p:cNvGrpSpPr/>
          <p:nvPr/>
        </p:nvGrpSpPr>
        <p:grpSpPr>
          <a:xfrm>
            <a:off x="2651329" y="2259259"/>
            <a:ext cx="1661040" cy="365040"/>
            <a:chOff x="2651329" y="2259259"/>
            <a:chExt cx="1661040" cy="36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150082E-6E75-4A6D-AD0B-F33961485A88}"/>
                    </a:ext>
                  </a:extLst>
                </p14:cNvPr>
                <p14:cNvContentPartPr/>
                <p14:nvPr/>
              </p14:nvContentPartPr>
              <p14:xfrm>
                <a:off x="2651329" y="2559499"/>
                <a:ext cx="1063800" cy="64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150082E-6E75-4A6D-AD0B-F33961485A8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42329" y="2550859"/>
                  <a:ext cx="10814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BEE7AB0-2839-4AD5-A6E6-C2BE61E3C6C0}"/>
                    </a:ext>
                  </a:extLst>
                </p14:cNvPr>
                <p14:cNvContentPartPr/>
                <p14:nvPr/>
              </p14:nvContentPartPr>
              <p14:xfrm>
                <a:off x="3985489" y="2355739"/>
                <a:ext cx="326880" cy="52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BEE7AB0-2839-4AD5-A6E6-C2BE61E3C6C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76489" y="2347099"/>
                  <a:ext cx="3445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37CFD14-174B-40AD-B2D9-DE669FC00479}"/>
                    </a:ext>
                  </a:extLst>
                </p14:cNvPr>
                <p14:cNvContentPartPr/>
                <p14:nvPr/>
              </p14:nvContentPartPr>
              <p14:xfrm>
                <a:off x="3986569" y="2259259"/>
                <a:ext cx="155520" cy="160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37CFD14-174B-40AD-B2D9-DE669FC0047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77929" y="2250619"/>
                  <a:ext cx="1731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FE1D8AF-68ED-4457-9E10-94E254E0A531}"/>
                    </a:ext>
                  </a:extLst>
                </p14:cNvPr>
                <p14:cNvContentPartPr/>
                <p14:nvPr/>
              </p14:nvContentPartPr>
              <p14:xfrm>
                <a:off x="3960289" y="2420899"/>
                <a:ext cx="127800" cy="92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FE1D8AF-68ED-4457-9E10-94E254E0A53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51649" y="2411899"/>
                  <a:ext cx="145440" cy="11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EE4C426-C393-4D5A-9EAC-0AC6118EA8DC}"/>
                  </a:ext>
                </a:extLst>
              </p14:cNvPr>
              <p14:cNvContentPartPr/>
              <p14:nvPr/>
            </p14:nvContentPartPr>
            <p14:xfrm>
              <a:off x="896689" y="3037939"/>
              <a:ext cx="258120" cy="41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EE4C426-C393-4D5A-9EAC-0AC6118EA8D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7689" y="3028939"/>
                <a:ext cx="27576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7757B8E-D753-4BAE-AEC0-9B830804A9E5}"/>
                  </a:ext>
                </a:extLst>
              </p14:cNvPr>
              <p14:cNvContentPartPr/>
              <p14:nvPr/>
            </p14:nvContentPartPr>
            <p14:xfrm>
              <a:off x="3580129" y="2999059"/>
              <a:ext cx="1039320" cy="644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7757B8E-D753-4BAE-AEC0-9B830804A9E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71489" y="2990059"/>
                <a:ext cx="1056960" cy="8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DE44F0CE-B927-4C34-949A-1069577E1C41}"/>
              </a:ext>
            </a:extLst>
          </p:cNvPr>
          <p:cNvGrpSpPr/>
          <p:nvPr/>
        </p:nvGrpSpPr>
        <p:grpSpPr>
          <a:xfrm>
            <a:off x="4098889" y="3150979"/>
            <a:ext cx="195120" cy="267480"/>
            <a:chOff x="4098889" y="3150979"/>
            <a:chExt cx="195120" cy="26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AC30A15-C2E1-44FA-B587-129678B15E51}"/>
                    </a:ext>
                  </a:extLst>
                </p14:cNvPr>
                <p14:cNvContentPartPr/>
                <p14:nvPr/>
              </p14:nvContentPartPr>
              <p14:xfrm>
                <a:off x="4169089" y="3150979"/>
                <a:ext cx="63360" cy="267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AC30A15-C2E1-44FA-B587-129678B15E5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60089" y="3141979"/>
                  <a:ext cx="810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0937B65-9214-4FC4-A3D3-09BCCA49ECEC}"/>
                    </a:ext>
                  </a:extLst>
                </p14:cNvPr>
                <p14:cNvContentPartPr/>
                <p14:nvPr/>
              </p14:nvContentPartPr>
              <p14:xfrm>
                <a:off x="4098889" y="3193099"/>
                <a:ext cx="195120" cy="160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0937B65-9214-4FC4-A3D3-09BCCA49ECE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90249" y="3184099"/>
                  <a:ext cx="212760" cy="178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List Implementations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DB7893-B40E-4449-B047-19DD2643290C}"/>
                  </a:ext>
                </a:extLst>
              </p14:cNvPr>
              <p14:cNvContentPartPr/>
              <p14:nvPr/>
            </p14:nvContentPartPr>
            <p14:xfrm>
              <a:off x="853849" y="1781179"/>
              <a:ext cx="955080" cy="31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DB7893-B40E-4449-B047-19DD264329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5209" y="1772179"/>
                <a:ext cx="972720" cy="4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D7AB-11DB-4349-9FBC-8595591B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So what is a Linked List?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1CEFE-65BB-4EEA-BE22-A9399EDD102D}"/>
              </a:ext>
            </a:extLst>
          </p:cNvPr>
          <p:cNvSpPr txBox="1"/>
          <p:nvPr/>
        </p:nvSpPr>
        <p:spPr>
          <a:xfrm>
            <a:off x="628650" y="1143001"/>
            <a:ext cx="74866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 Linked List is a data structure that implements a List ADT, where elements in the list may appear anywhere in memory, but are "linked" together in a particular order using references or pointers.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15FA980-6E04-45E8-91C1-4A2B288EE9F1}"/>
                  </a:ext>
                </a:extLst>
              </p14:cNvPr>
              <p14:cNvContentPartPr/>
              <p14:nvPr/>
            </p14:nvContentPartPr>
            <p14:xfrm>
              <a:off x="843409" y="1411459"/>
              <a:ext cx="724320" cy="34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15FA980-6E04-45E8-91C1-4A2B288EE9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4769" y="1402459"/>
                <a:ext cx="74196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09154B5-1C0A-4D7D-BF2F-B3171F117761}"/>
                  </a:ext>
                </a:extLst>
              </p14:cNvPr>
              <p14:cNvContentPartPr/>
              <p14:nvPr/>
            </p14:nvContentPartPr>
            <p14:xfrm>
              <a:off x="6423769" y="1377979"/>
              <a:ext cx="1026720" cy="43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09154B5-1C0A-4D7D-BF2F-B3171F1177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15129" y="1369339"/>
                <a:ext cx="104436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F12082B-15E4-4458-8431-87CD38B0763E}"/>
                  </a:ext>
                </a:extLst>
              </p14:cNvPr>
              <p14:cNvContentPartPr/>
              <p14:nvPr/>
            </p14:nvContentPartPr>
            <p14:xfrm>
              <a:off x="2778049" y="1617019"/>
              <a:ext cx="1115640" cy="68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F12082B-15E4-4458-8431-87CD38B0763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69409" y="1608379"/>
                <a:ext cx="1133280" cy="8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725BA8C3-66BB-439E-BA83-A8F79E84B09F}"/>
              </a:ext>
            </a:extLst>
          </p:cNvPr>
          <p:cNvGrpSpPr/>
          <p:nvPr/>
        </p:nvGrpSpPr>
        <p:grpSpPr>
          <a:xfrm>
            <a:off x="5867569" y="1617019"/>
            <a:ext cx="745560" cy="393840"/>
            <a:chOff x="5867569" y="1617019"/>
            <a:chExt cx="745560" cy="39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3C3C18A-AB05-4656-BAEF-89D0364C3E13}"/>
                    </a:ext>
                  </a:extLst>
                </p14:cNvPr>
                <p14:cNvContentPartPr/>
                <p14:nvPr/>
              </p14:nvContentPartPr>
              <p14:xfrm>
                <a:off x="5867569" y="1617019"/>
                <a:ext cx="745560" cy="20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3C3C18A-AB05-4656-BAEF-89D0364C3E1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858569" y="1608379"/>
                  <a:ext cx="763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DF784DA-27A1-4651-9F68-2AE44A82901B}"/>
                    </a:ext>
                  </a:extLst>
                </p14:cNvPr>
                <p14:cNvContentPartPr/>
                <p14:nvPr/>
              </p14:nvContentPartPr>
              <p14:xfrm>
                <a:off x="6310369" y="1816099"/>
                <a:ext cx="2520" cy="2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DF784DA-27A1-4651-9F68-2AE44A82901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01729" y="1807099"/>
                  <a:ext cx="201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F9AD6BD-E060-4E51-8865-A06AB625C11C}"/>
                    </a:ext>
                  </a:extLst>
                </p14:cNvPr>
                <p14:cNvContentPartPr/>
                <p14:nvPr/>
              </p14:nvContentPartPr>
              <p14:xfrm>
                <a:off x="6227569" y="1740139"/>
                <a:ext cx="42840" cy="270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F9AD6BD-E060-4E51-8865-A06AB625C11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218569" y="1731499"/>
                  <a:ext cx="604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4ECE0A4-AE30-4819-810C-6F9AFE8716F5}"/>
                    </a:ext>
                  </a:extLst>
                </p14:cNvPr>
                <p14:cNvContentPartPr/>
                <p14:nvPr/>
              </p14:nvContentPartPr>
              <p14:xfrm>
                <a:off x="6174289" y="1701619"/>
                <a:ext cx="211320" cy="120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4ECE0A4-AE30-4819-810C-6F9AFE8716F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65289" y="1692619"/>
                  <a:ext cx="228960" cy="137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2678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142" y="273844"/>
            <a:ext cx="8717558" cy="994172"/>
          </a:xfrm>
        </p:spPr>
        <p:txBody>
          <a:bodyPr/>
          <a:lstStyle/>
          <a:p>
            <a:r>
              <a:rPr lang="en-US" dirty="0"/>
              <a:t>Memory Model Diagrams and </a:t>
            </a:r>
            <a:r>
              <a:rPr lang="en-US" dirty="0" err="1"/>
              <a:t>LinkedLists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143" y="857250"/>
            <a:ext cx="7686720" cy="285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Node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Node(String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Node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// Somewhere else in the code… still inside Node class (can access next)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Node n1 = new Node(“paul”, null);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Node n2 = new Node(“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greg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”, null);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n2.next = n1;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8209" y="4629150"/>
            <a:ext cx="60231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Draw the memory model diagram for this code.  Answer choices next slide.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003A30B-A3CD-43E0-BF8C-A707B6FC054E}"/>
                  </a:ext>
                </a:extLst>
              </p14:cNvPr>
              <p14:cNvContentPartPr/>
              <p14:nvPr/>
            </p14:nvContentPartPr>
            <p14:xfrm>
              <a:off x="913609" y="4914619"/>
              <a:ext cx="3683880" cy="68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003A30B-A3CD-43E0-BF8C-A707B6FC05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4609" y="4905619"/>
                <a:ext cx="370152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BFDD907-ED4A-49FE-A190-47ADF2841F2B}"/>
                  </a:ext>
                </a:extLst>
              </p14:cNvPr>
              <p14:cNvContentPartPr/>
              <p14:nvPr/>
            </p14:nvContentPartPr>
            <p14:xfrm>
              <a:off x="410689" y="3630139"/>
              <a:ext cx="688680" cy="66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BFDD907-ED4A-49FE-A190-47ADF2841F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2049" y="3621139"/>
                <a:ext cx="706320" cy="8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8EB12117-5DC8-4980-AB0E-68D6B732D3A1}"/>
              </a:ext>
            </a:extLst>
          </p:cNvPr>
          <p:cNvGrpSpPr/>
          <p:nvPr/>
        </p:nvGrpSpPr>
        <p:grpSpPr>
          <a:xfrm>
            <a:off x="164089" y="897019"/>
            <a:ext cx="315720" cy="2917440"/>
            <a:chOff x="164089" y="897019"/>
            <a:chExt cx="315720" cy="291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3FC2D79-881C-44CD-9504-0F92FE1EBF67}"/>
                    </a:ext>
                  </a:extLst>
                </p14:cNvPr>
                <p14:cNvContentPartPr/>
                <p14:nvPr/>
              </p14:nvContentPartPr>
              <p14:xfrm>
                <a:off x="283609" y="2920219"/>
                <a:ext cx="360" cy="1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3FC2D79-881C-44CD-9504-0F92FE1EBF6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4969" y="2911219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D5B560E-3DE3-4256-8E8C-E0DD21CB51A0}"/>
                    </a:ext>
                  </a:extLst>
                </p14:cNvPr>
                <p14:cNvContentPartPr/>
                <p14:nvPr/>
              </p14:nvContentPartPr>
              <p14:xfrm>
                <a:off x="212689" y="2787739"/>
                <a:ext cx="199800" cy="118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D5B560E-3DE3-4256-8E8C-E0DD21CB51A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4049" y="2778739"/>
                  <a:ext cx="2174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E624207-5397-4EAE-979D-F5AF89786061}"/>
                    </a:ext>
                  </a:extLst>
                </p14:cNvPr>
                <p14:cNvContentPartPr/>
                <p14:nvPr/>
              </p14:nvContentPartPr>
              <p14:xfrm>
                <a:off x="164089" y="2820139"/>
                <a:ext cx="301680" cy="994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E624207-5397-4EAE-979D-F5AF897860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5089" y="2811139"/>
                  <a:ext cx="319320" cy="10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30EAEC8-6ED0-49E9-87AD-2139D05207DF}"/>
                    </a:ext>
                  </a:extLst>
                </p14:cNvPr>
                <p14:cNvContentPartPr/>
                <p14:nvPr/>
              </p14:nvContentPartPr>
              <p14:xfrm>
                <a:off x="240049" y="897019"/>
                <a:ext cx="114840" cy="44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30EAEC8-6ED0-49E9-87AD-2139D05207D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1409" y="888019"/>
                  <a:ext cx="1324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24B8B3B-F407-49CB-BC0A-EF05D9FFCDA9}"/>
                    </a:ext>
                  </a:extLst>
                </p14:cNvPr>
                <p14:cNvContentPartPr/>
                <p14:nvPr/>
              </p14:nvContentPartPr>
              <p14:xfrm>
                <a:off x="249049" y="971899"/>
                <a:ext cx="230760" cy="1626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24B8B3B-F407-49CB-BC0A-EF05D9FFCDA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0409" y="962899"/>
                  <a:ext cx="248400" cy="1644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2241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857250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n2</a:t>
            </a:r>
          </a:p>
        </p:txBody>
      </p:sp>
      <p:sp>
        <p:nvSpPr>
          <p:cNvPr id="7" name="Rectangle 6"/>
          <p:cNvSpPr/>
          <p:nvPr/>
        </p:nvSpPr>
        <p:spPr>
          <a:xfrm>
            <a:off x="742950" y="857250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ounded Rectangle 7"/>
          <p:cNvSpPr/>
          <p:nvPr/>
        </p:nvSpPr>
        <p:spPr>
          <a:xfrm>
            <a:off x="1600200" y="400050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36540" y="857250"/>
            <a:ext cx="563660" cy="1143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14501" y="580251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63859" y="580251"/>
            <a:ext cx="747409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“paul”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14500" y="951726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63860" y="951726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96153" y="674727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18481" y="685426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ounded Rectangle 17"/>
          <p:cNvSpPr/>
          <p:nvPr/>
        </p:nvSpPr>
        <p:spPr>
          <a:xfrm>
            <a:off x="3728980" y="413657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9" name="Straight Arrow Connector 18"/>
          <p:cNvCxnSpPr>
            <a:endCxn id="18" idx="3"/>
          </p:cNvCxnSpPr>
          <p:nvPr/>
        </p:nvCxnSpPr>
        <p:spPr>
          <a:xfrm flipH="1">
            <a:off x="5157730" y="813227"/>
            <a:ext cx="589351" cy="576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43280" y="593858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92639" y="593858"/>
            <a:ext cx="74741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</a:t>
            </a:r>
            <a:r>
              <a:rPr lang="en-US" sz="1350" dirty="0" err="1">
                <a:solidFill>
                  <a:schemeClr val="tx1"/>
                </a:solidFill>
              </a:rPr>
              <a:t>greg</a:t>
            </a:r>
            <a:r>
              <a:rPr lang="en-US" sz="135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43280" y="965333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92639" y="965333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392460" y="1066026"/>
            <a:ext cx="1333774" cy="24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7200" y="2015511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42950" y="2015511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Rounded Rectangle 29"/>
          <p:cNvSpPr/>
          <p:nvPr/>
        </p:nvSpPr>
        <p:spPr>
          <a:xfrm>
            <a:off x="1600200" y="1558311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036540" y="2015511"/>
            <a:ext cx="563660" cy="1143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14501" y="1738512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163860" y="1738512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14500" y="2109987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163860" y="2109987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19842" y="1858546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842170" y="1869245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Rounded Rectangle 37"/>
          <p:cNvSpPr/>
          <p:nvPr/>
        </p:nvSpPr>
        <p:spPr>
          <a:xfrm>
            <a:off x="4052669" y="1597476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9" name="Straight Arrow Connector 38"/>
          <p:cNvCxnSpPr>
            <a:endCxn id="38" idx="3"/>
          </p:cNvCxnSpPr>
          <p:nvPr/>
        </p:nvCxnSpPr>
        <p:spPr>
          <a:xfrm flipH="1">
            <a:off x="5481419" y="1997046"/>
            <a:ext cx="589351" cy="576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66969" y="1777677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616328" y="1777677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66969" y="2149152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616328" y="2149152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44" name="Straight Arrow Connector 43"/>
          <p:cNvCxnSpPr>
            <a:cxnSpLocks/>
          </p:cNvCxnSpPr>
          <p:nvPr/>
        </p:nvCxnSpPr>
        <p:spPr>
          <a:xfrm flipV="1">
            <a:off x="2392460" y="2211320"/>
            <a:ext cx="1614546" cy="129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140471" y="1475120"/>
            <a:ext cx="684116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</a:t>
            </a:r>
            <a:r>
              <a:rPr lang="en-US" sz="1350" dirty="0" err="1">
                <a:solidFill>
                  <a:schemeClr val="tx1"/>
                </a:solidFill>
              </a:rPr>
              <a:t>greg</a:t>
            </a:r>
            <a:r>
              <a:rPr lang="en-US" sz="135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46" name="Straight Arrow Connector 45"/>
          <p:cNvCxnSpPr>
            <a:cxnSpLocks/>
            <a:endCxn id="45" idx="1"/>
          </p:cNvCxnSpPr>
          <p:nvPr/>
        </p:nvCxnSpPr>
        <p:spPr>
          <a:xfrm flipV="1">
            <a:off x="2403578" y="1613620"/>
            <a:ext cx="736893" cy="245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663513" y="1491072"/>
            <a:ext cx="760529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“paul”</a:t>
            </a:r>
          </a:p>
        </p:txBody>
      </p:sp>
      <p:cxnSp>
        <p:nvCxnSpPr>
          <p:cNvPr id="50" name="Straight Arrow Connector 49"/>
          <p:cNvCxnSpPr>
            <a:cxnSpLocks/>
            <a:endCxn id="49" idx="1"/>
          </p:cNvCxnSpPr>
          <p:nvPr/>
        </p:nvCxnSpPr>
        <p:spPr>
          <a:xfrm flipV="1">
            <a:off x="4770173" y="1629572"/>
            <a:ext cx="893340" cy="283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34989" y="1428750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54453" y="3141514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40204" y="3141515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Rounded Rectangle 55"/>
          <p:cNvSpPr/>
          <p:nvPr/>
        </p:nvSpPr>
        <p:spPr>
          <a:xfrm>
            <a:off x="1597454" y="2684315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1033794" y="3141515"/>
            <a:ext cx="563660" cy="1143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711754" y="2864515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161113" y="2864516"/>
            <a:ext cx="800374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“paul”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711754" y="3235990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161113" y="3235991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993407" y="2958991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515734" y="2969690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4" name="Rounded Rectangle 63"/>
          <p:cNvSpPr/>
          <p:nvPr/>
        </p:nvSpPr>
        <p:spPr>
          <a:xfrm>
            <a:off x="3726233" y="2697922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5" name="Straight Arrow Connector 64"/>
          <p:cNvCxnSpPr>
            <a:endCxn id="64" idx="3"/>
          </p:cNvCxnSpPr>
          <p:nvPr/>
        </p:nvCxnSpPr>
        <p:spPr>
          <a:xfrm flipH="1">
            <a:off x="5154984" y="3097491"/>
            <a:ext cx="589351" cy="576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840534" y="2878123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289892" y="2878123"/>
            <a:ext cx="783635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</a:t>
            </a:r>
            <a:r>
              <a:rPr lang="en-US" sz="1350" dirty="0" err="1">
                <a:solidFill>
                  <a:schemeClr val="tx1"/>
                </a:solidFill>
              </a:rPr>
              <a:t>greg</a:t>
            </a:r>
            <a:r>
              <a:rPr lang="en-US" sz="135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40534" y="3249598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289893" y="3249598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75" name="Freeform 74"/>
          <p:cNvSpPr/>
          <p:nvPr/>
        </p:nvSpPr>
        <p:spPr>
          <a:xfrm>
            <a:off x="2362200" y="3254829"/>
            <a:ext cx="3439886" cy="581792"/>
          </a:xfrm>
          <a:custGeom>
            <a:avLst/>
            <a:gdLst>
              <a:gd name="connsiteX0" fmla="*/ 0 w 4586514"/>
              <a:gd name="connsiteY0" fmla="*/ 174172 h 775723"/>
              <a:gd name="connsiteX1" fmla="*/ 1277257 w 4586514"/>
              <a:gd name="connsiteY1" fmla="*/ 653143 h 775723"/>
              <a:gd name="connsiteX2" fmla="*/ 3904343 w 4586514"/>
              <a:gd name="connsiteY2" fmla="*/ 725715 h 775723"/>
              <a:gd name="connsiteX3" fmla="*/ 4586514 w 4586514"/>
              <a:gd name="connsiteY3" fmla="*/ 0 h 77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6514" h="775723">
                <a:moveTo>
                  <a:pt x="0" y="174172"/>
                </a:moveTo>
                <a:cubicBezTo>
                  <a:pt x="313266" y="367695"/>
                  <a:pt x="626533" y="561219"/>
                  <a:pt x="1277257" y="653143"/>
                </a:cubicBezTo>
                <a:cubicBezTo>
                  <a:pt x="1927981" y="745067"/>
                  <a:pt x="3352800" y="834572"/>
                  <a:pt x="3904343" y="725715"/>
                </a:cubicBezTo>
                <a:cubicBezTo>
                  <a:pt x="4455886" y="616858"/>
                  <a:pt x="4521200" y="308429"/>
                  <a:pt x="4586514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6" name="Straight Connector 75"/>
          <p:cNvCxnSpPr/>
          <p:nvPr/>
        </p:nvCxnSpPr>
        <p:spPr>
          <a:xfrm>
            <a:off x="342900" y="2571750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00050" y="3943350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42900" y="514350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42900" y="1665328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8316" y="2791331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90981" y="4131422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486650" y="3943350"/>
            <a:ext cx="13436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E. None of these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04825" y="4519698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790575" y="4519698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1" name="Rounded Rectangle 100"/>
          <p:cNvSpPr/>
          <p:nvPr/>
        </p:nvSpPr>
        <p:spPr>
          <a:xfrm>
            <a:off x="1647825" y="4062498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1084165" y="4519698"/>
            <a:ext cx="563660" cy="1143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762126" y="4242699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211485" y="4242699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762125" y="4614174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211485" y="4614174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402681" y="4330591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n2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5925009" y="4341290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Rounded Rectangle 108"/>
          <p:cNvSpPr/>
          <p:nvPr/>
        </p:nvSpPr>
        <p:spPr>
          <a:xfrm>
            <a:off x="4135508" y="4069521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0" name="Straight Arrow Connector 109"/>
          <p:cNvCxnSpPr>
            <a:endCxn id="109" idx="3"/>
          </p:cNvCxnSpPr>
          <p:nvPr/>
        </p:nvCxnSpPr>
        <p:spPr>
          <a:xfrm flipH="1">
            <a:off x="5564258" y="4469091"/>
            <a:ext cx="589351" cy="576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249808" y="4249722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699167" y="4249722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249808" y="4621197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699167" y="4621197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115" name="Straight Arrow Connector 114"/>
          <p:cNvCxnSpPr>
            <a:cxnSpLocks/>
          </p:cNvCxnSpPr>
          <p:nvPr/>
        </p:nvCxnSpPr>
        <p:spPr>
          <a:xfrm>
            <a:off x="2440085" y="4728474"/>
            <a:ext cx="16125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4B7C4679-EF7F-4072-85A9-839ADED820CD}"/>
              </a:ext>
            </a:extLst>
          </p:cNvPr>
          <p:cNvSpPr/>
          <p:nvPr/>
        </p:nvSpPr>
        <p:spPr>
          <a:xfrm>
            <a:off x="3118044" y="3953755"/>
            <a:ext cx="684116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“paul”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92CC0A6-E031-4D3C-BFD5-0D30DA42984A}"/>
              </a:ext>
            </a:extLst>
          </p:cNvPr>
          <p:cNvCxnSpPr>
            <a:cxnSpLocks/>
            <a:endCxn id="86" idx="1"/>
          </p:cNvCxnSpPr>
          <p:nvPr/>
        </p:nvCxnSpPr>
        <p:spPr>
          <a:xfrm flipV="1">
            <a:off x="2381151" y="4092255"/>
            <a:ext cx="736893" cy="245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999F68DF-EAC3-4F76-8257-DEC08A913EA5}"/>
              </a:ext>
            </a:extLst>
          </p:cNvPr>
          <p:cNvSpPr/>
          <p:nvPr/>
        </p:nvSpPr>
        <p:spPr>
          <a:xfrm>
            <a:off x="5834609" y="3999816"/>
            <a:ext cx="760529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</a:t>
            </a:r>
            <a:r>
              <a:rPr lang="en-US" sz="1350" dirty="0" err="1">
                <a:solidFill>
                  <a:schemeClr val="tx1"/>
                </a:solidFill>
              </a:rPr>
              <a:t>greg</a:t>
            </a:r>
            <a:r>
              <a:rPr lang="en-US" sz="135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73E6B37-3584-4ADF-8727-BB65C313319D}"/>
              </a:ext>
            </a:extLst>
          </p:cNvPr>
          <p:cNvCxnSpPr>
            <a:cxnSpLocks/>
            <a:endCxn id="89" idx="1"/>
          </p:cNvCxnSpPr>
          <p:nvPr/>
        </p:nvCxnSpPr>
        <p:spPr>
          <a:xfrm flipV="1">
            <a:off x="4941269" y="4138316"/>
            <a:ext cx="893340" cy="283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813D6-F9FC-4085-BCB2-E946A19B5146}"/>
              </a:ext>
            </a:extLst>
          </p:cNvPr>
          <p:cNvSpPr/>
          <p:nvPr/>
        </p:nvSpPr>
        <p:spPr>
          <a:xfrm>
            <a:off x="6299370" y="39860"/>
            <a:ext cx="28446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Node n1 = new Node(“paul”, null);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Node n2 = new Node(“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”, null);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n2.next = n1;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5845DA2-49C5-43E4-B44E-DF0FC320C988}"/>
              </a:ext>
            </a:extLst>
          </p:cNvPr>
          <p:cNvGrpSpPr/>
          <p:nvPr/>
        </p:nvGrpSpPr>
        <p:grpSpPr>
          <a:xfrm>
            <a:off x="6147289" y="103579"/>
            <a:ext cx="158400" cy="552240"/>
            <a:chOff x="6147289" y="103579"/>
            <a:chExt cx="158400" cy="55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EF609B1-CC8E-4789-BC11-D5AF99429390}"/>
                    </a:ext>
                  </a:extLst>
                </p14:cNvPr>
                <p14:cNvContentPartPr/>
                <p14:nvPr/>
              </p14:nvContentPartPr>
              <p14:xfrm>
                <a:off x="6183649" y="103579"/>
                <a:ext cx="80280" cy="19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EF609B1-CC8E-4789-BC11-D5AF9942939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75009" y="94939"/>
                  <a:ext cx="979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6739D4A-443F-4D7B-93C0-7CAA33D0A34D}"/>
                    </a:ext>
                  </a:extLst>
                </p14:cNvPr>
                <p14:cNvContentPartPr/>
                <p14:nvPr/>
              </p14:nvContentPartPr>
              <p14:xfrm>
                <a:off x="6147289" y="124819"/>
                <a:ext cx="158400" cy="531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6739D4A-443F-4D7B-93C0-7CAA33D0A34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38649" y="115819"/>
                  <a:ext cx="176040" cy="54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D1B31D7-45EC-4F8A-A95F-F185C47FE5A3}"/>
                  </a:ext>
                </a:extLst>
              </p14:cNvPr>
              <p14:cNvContentPartPr/>
              <p14:nvPr/>
            </p14:nvContentPartPr>
            <p14:xfrm>
              <a:off x="175249" y="870019"/>
              <a:ext cx="140400" cy="208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D1B31D7-45EC-4F8A-A95F-F185C47FE5A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6249" y="861019"/>
                <a:ext cx="15804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BADB46B-94BC-4F87-9737-A2A1425B373A}"/>
                  </a:ext>
                </a:extLst>
              </p14:cNvPr>
              <p14:cNvContentPartPr/>
              <p14:nvPr/>
            </p14:nvContentPartPr>
            <p14:xfrm>
              <a:off x="250129" y="3158539"/>
              <a:ext cx="131400" cy="1551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BADB46B-94BC-4F87-9737-A2A1425B373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1489" y="3149899"/>
                <a:ext cx="149040" cy="17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DC68AD0F-AB3E-47C0-A4E6-42F6927927F3}"/>
              </a:ext>
            </a:extLst>
          </p:cNvPr>
          <p:cNvGrpSpPr/>
          <p:nvPr/>
        </p:nvGrpSpPr>
        <p:grpSpPr>
          <a:xfrm>
            <a:off x="248689" y="4489819"/>
            <a:ext cx="254520" cy="216720"/>
            <a:chOff x="248689" y="4489819"/>
            <a:chExt cx="254520" cy="21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FDA7BFD-386B-4544-928B-186D68CC303E}"/>
                    </a:ext>
                  </a:extLst>
                </p14:cNvPr>
                <p14:cNvContentPartPr/>
                <p14:nvPr/>
              </p14:nvContentPartPr>
              <p14:xfrm>
                <a:off x="248689" y="4514299"/>
                <a:ext cx="7200" cy="192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FDA7BFD-386B-4544-928B-186D68CC303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9689" y="4505659"/>
                  <a:ext cx="248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FA472FE-AAB1-44A3-89BB-2B6E7E83DE69}"/>
                    </a:ext>
                  </a:extLst>
                </p14:cNvPr>
                <p14:cNvContentPartPr/>
                <p14:nvPr/>
              </p14:nvContentPartPr>
              <p14:xfrm>
                <a:off x="325369" y="4489819"/>
                <a:ext cx="177840" cy="1346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FA472FE-AAB1-44A3-89BB-2B6E7E83DE6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16369" y="4481179"/>
                  <a:ext cx="195480" cy="15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4DD43B0-71AE-4AE2-A001-B4AD42806C75}"/>
                  </a:ext>
                </a:extLst>
              </p14:cNvPr>
              <p14:cNvContentPartPr/>
              <p14:nvPr/>
            </p14:nvContentPartPr>
            <p14:xfrm>
              <a:off x="7576849" y="4328899"/>
              <a:ext cx="116640" cy="1670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4DD43B0-71AE-4AE2-A001-B4AD42806C7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568209" y="4320259"/>
                <a:ext cx="13428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C0275CA-A2E4-433A-975E-F78AC9BB1C35}"/>
                  </a:ext>
                </a:extLst>
              </p14:cNvPr>
              <p14:cNvContentPartPr/>
              <p14:nvPr/>
            </p14:nvContentPartPr>
            <p14:xfrm>
              <a:off x="7459129" y="3914179"/>
              <a:ext cx="344160" cy="2779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C0275CA-A2E4-433A-975E-F78AC9BB1C3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450489" y="3905179"/>
                <a:ext cx="36180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D10DEF7-3381-46CD-8980-A3DCFBE324CE}"/>
                  </a:ext>
                </a:extLst>
              </p14:cNvPr>
              <p14:cNvContentPartPr/>
              <p14:nvPr/>
            </p14:nvContentPartPr>
            <p14:xfrm>
              <a:off x="351289" y="2794939"/>
              <a:ext cx="315000" cy="2775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D10DEF7-3381-46CD-8980-A3DCFBE324C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42649" y="2786299"/>
                <a:ext cx="33264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4DCECC4-3FCE-4C34-AC15-BD1E91E2DDBC}"/>
                  </a:ext>
                </a:extLst>
              </p14:cNvPr>
              <p14:cNvContentPartPr/>
              <p14:nvPr/>
            </p14:nvContentPartPr>
            <p14:xfrm>
              <a:off x="367849" y="530179"/>
              <a:ext cx="306720" cy="1839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4DCECC4-3FCE-4C34-AC15-BD1E91E2DDB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58849" y="521179"/>
                <a:ext cx="32436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0AB9E02-3A22-4FF8-8EA0-6639292F0C8C}"/>
                  </a:ext>
                </a:extLst>
              </p14:cNvPr>
              <p14:cNvContentPartPr/>
              <p14:nvPr/>
            </p14:nvContentPartPr>
            <p14:xfrm>
              <a:off x="6367969" y="514339"/>
              <a:ext cx="1145880" cy="673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0AB9E02-3A22-4FF8-8EA0-6639292F0C8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359329" y="505699"/>
                <a:ext cx="1163520" cy="8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96DD9EF-D53B-4605-B3B2-5E6221896350}"/>
              </a:ext>
            </a:extLst>
          </p:cNvPr>
          <p:cNvGrpSpPr/>
          <p:nvPr/>
        </p:nvGrpSpPr>
        <p:grpSpPr>
          <a:xfrm>
            <a:off x="6850009" y="606859"/>
            <a:ext cx="191160" cy="356760"/>
            <a:chOff x="6850009" y="606859"/>
            <a:chExt cx="191160" cy="35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03D2109-D9EA-4BFA-AA88-8B5EF40B756E}"/>
                    </a:ext>
                  </a:extLst>
                </p14:cNvPr>
                <p14:cNvContentPartPr/>
                <p14:nvPr/>
              </p14:nvContentPartPr>
              <p14:xfrm>
                <a:off x="6936409" y="646099"/>
                <a:ext cx="29880" cy="3175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03D2109-D9EA-4BFA-AA88-8B5EF40B756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927409" y="637459"/>
                  <a:ext cx="475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C50D5B9-E157-4DBE-B345-5BF322E3F668}"/>
                    </a:ext>
                  </a:extLst>
                </p14:cNvPr>
                <p14:cNvContentPartPr/>
                <p14:nvPr/>
              </p14:nvContentPartPr>
              <p14:xfrm>
                <a:off x="6850009" y="606859"/>
                <a:ext cx="191160" cy="1191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C50D5B9-E157-4DBE-B345-5BF322E3F66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841009" y="598219"/>
                  <a:ext cx="20880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A0D2A49-4A5A-4926-9F72-F7803A250D35}"/>
              </a:ext>
            </a:extLst>
          </p:cNvPr>
          <p:cNvGrpSpPr/>
          <p:nvPr/>
        </p:nvGrpSpPr>
        <p:grpSpPr>
          <a:xfrm>
            <a:off x="175609" y="1574539"/>
            <a:ext cx="470880" cy="640800"/>
            <a:chOff x="175609" y="1574539"/>
            <a:chExt cx="470880" cy="64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58977A3-F814-4F3F-8CFB-A0D5B75F1BA9}"/>
                    </a:ext>
                  </a:extLst>
                </p14:cNvPr>
                <p14:cNvContentPartPr/>
                <p14:nvPr/>
              </p14:nvContentPartPr>
              <p14:xfrm>
                <a:off x="199729" y="2033899"/>
                <a:ext cx="62640" cy="53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58977A3-F814-4F3F-8CFB-A0D5B75F1BA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0729" y="2025259"/>
                  <a:ext cx="802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9DEEDDA-F060-4D09-A800-AC84B816AA20}"/>
                    </a:ext>
                  </a:extLst>
                </p14:cNvPr>
                <p14:cNvContentPartPr/>
                <p14:nvPr/>
              </p14:nvContentPartPr>
              <p14:xfrm>
                <a:off x="175609" y="2052259"/>
                <a:ext cx="83160" cy="163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9DEEDDA-F060-4D09-A800-AC84B816AA2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66609" y="2043619"/>
                  <a:ext cx="1008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FD6B932-7B41-4056-9DA0-E6F1666ECEA0}"/>
                    </a:ext>
                  </a:extLst>
                </p14:cNvPr>
                <p14:cNvContentPartPr/>
                <p14:nvPr/>
              </p14:nvContentPartPr>
              <p14:xfrm>
                <a:off x="299089" y="2019139"/>
                <a:ext cx="131040" cy="131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FD6B932-7B41-4056-9DA0-E6F1666ECEA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90089" y="2010499"/>
                  <a:ext cx="1486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DBE93B7-839E-49D0-9C09-E48DEAFB7D3E}"/>
                    </a:ext>
                  </a:extLst>
                </p14:cNvPr>
                <p14:cNvContentPartPr/>
                <p14:nvPr/>
              </p14:nvContentPartPr>
              <p14:xfrm>
                <a:off x="298729" y="1574539"/>
                <a:ext cx="347760" cy="3855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DBE93B7-839E-49D0-9C09-E48DEAFB7D3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89729" y="1565899"/>
                  <a:ext cx="365400" cy="40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737DFB4-87C2-40AE-89E6-0C3A088C93DC}"/>
                  </a:ext>
                </a:extLst>
              </p14:cNvPr>
              <p14:cNvContentPartPr/>
              <p14:nvPr/>
            </p14:nvContentPartPr>
            <p14:xfrm>
              <a:off x="1017649" y="1991779"/>
              <a:ext cx="568440" cy="1566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737DFB4-87C2-40AE-89E6-0C3A088C93D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08649" y="1982779"/>
                <a:ext cx="586080" cy="17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3A5A646-77D0-4190-BA81-23A5E0F2AC6A}"/>
              </a:ext>
            </a:extLst>
          </p:cNvPr>
          <p:cNvGrpSpPr/>
          <p:nvPr/>
        </p:nvGrpSpPr>
        <p:grpSpPr>
          <a:xfrm>
            <a:off x="5486689" y="1996459"/>
            <a:ext cx="591120" cy="164160"/>
            <a:chOff x="5486689" y="1996459"/>
            <a:chExt cx="591120" cy="16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C9B87E5-FCEE-4826-BEF1-4BA690139F8E}"/>
                    </a:ext>
                  </a:extLst>
                </p14:cNvPr>
                <p14:cNvContentPartPr/>
                <p14:nvPr/>
              </p14:nvContentPartPr>
              <p14:xfrm>
                <a:off x="5491009" y="2000059"/>
                <a:ext cx="586800" cy="482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C9B87E5-FCEE-4826-BEF1-4BA690139F8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482009" y="1991059"/>
                  <a:ext cx="6044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3A1DBE0-F16C-40E3-8208-D0856980A041}"/>
                    </a:ext>
                  </a:extLst>
                </p14:cNvPr>
                <p14:cNvContentPartPr/>
                <p14:nvPr/>
              </p14:nvContentPartPr>
              <p14:xfrm>
                <a:off x="5486689" y="1996459"/>
                <a:ext cx="193680" cy="1641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3A1DBE0-F16C-40E3-8208-D0856980A04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477689" y="1987819"/>
                  <a:ext cx="211320" cy="18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4D179E97-E6F5-435A-B110-A82843320B9A}"/>
                  </a:ext>
                </a:extLst>
              </p14:cNvPr>
              <p14:cNvContentPartPr/>
              <p14:nvPr/>
            </p14:nvContentPartPr>
            <p14:xfrm>
              <a:off x="2369089" y="2144779"/>
              <a:ext cx="1667880" cy="1735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4D179E97-E6F5-435A-B110-A82843320B9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360089" y="2136139"/>
                <a:ext cx="1685520" cy="19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0873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 Linked List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Lists are implemented with a Node class.  </a:t>
            </a:r>
          </a:p>
          <a:p>
            <a:r>
              <a:rPr lang="en-US" dirty="0"/>
              <a:t>The Node forms the structure of the list.  It contains:</a:t>
            </a:r>
          </a:p>
          <a:p>
            <a:pPr lvl="1"/>
            <a:r>
              <a:rPr lang="en-US" dirty="0"/>
              <a:t>A reference to the data stored at that position in the list</a:t>
            </a:r>
          </a:p>
          <a:p>
            <a:pPr lvl="1"/>
            <a:r>
              <a:rPr lang="en-US" dirty="0"/>
              <a:t>A reference to the next node in the list</a:t>
            </a:r>
          </a:p>
          <a:p>
            <a:pPr lvl="1"/>
            <a:r>
              <a:rPr lang="en-US" dirty="0"/>
              <a:t>Optionally (for a doubly linked list) a reference to the previous node in the list.</a:t>
            </a:r>
          </a:p>
          <a:p>
            <a:r>
              <a:rPr lang="en-US" dirty="0"/>
              <a:t>The Linked List itself usually contains only a reference to the first node in the list (head), and sometimes a reference to the last node (tail).  It also might store the list’s size.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D9C5F9-CD61-4C05-A064-CDCE997E77C4}"/>
                  </a:ext>
                </a:extLst>
              </p14:cNvPr>
              <p14:cNvContentPartPr/>
              <p14:nvPr/>
            </p14:nvContentPartPr>
            <p14:xfrm>
              <a:off x="4834009" y="1704139"/>
              <a:ext cx="482040" cy="50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D9C5F9-CD61-4C05-A064-CDCE997E77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5369" y="1695499"/>
                <a:ext cx="4996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7A5AAC5-11C5-4586-8F25-E6B75E7BC14F}"/>
                  </a:ext>
                </a:extLst>
              </p14:cNvPr>
              <p14:cNvContentPartPr/>
              <p14:nvPr/>
            </p14:nvContentPartPr>
            <p14:xfrm>
              <a:off x="3030409" y="2510179"/>
              <a:ext cx="904680" cy="28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7A5AAC5-11C5-4586-8F25-E6B75E7BC1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21769" y="2501539"/>
                <a:ext cx="92232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F6DF987-9BF1-43BF-8EAF-A9BE69DEA680}"/>
                  </a:ext>
                </a:extLst>
              </p14:cNvPr>
              <p14:cNvContentPartPr/>
              <p14:nvPr/>
            </p14:nvContentPartPr>
            <p14:xfrm>
              <a:off x="3030769" y="2832739"/>
              <a:ext cx="978480" cy="9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F6DF987-9BF1-43BF-8EAF-A9BE69DEA6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21769" y="2823739"/>
                <a:ext cx="99612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C4D5464-859E-48C7-9618-B86E5C4D05D6}"/>
                  </a:ext>
                </a:extLst>
              </p14:cNvPr>
              <p14:cNvContentPartPr/>
              <p14:nvPr/>
            </p14:nvContentPartPr>
            <p14:xfrm>
              <a:off x="2356489" y="3160699"/>
              <a:ext cx="1850400" cy="77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C4D5464-859E-48C7-9618-B86E5C4D05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47489" y="3152059"/>
                <a:ext cx="186804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BBFB23B-E969-4697-83D9-0D244569AE6A}"/>
                  </a:ext>
                </a:extLst>
              </p14:cNvPr>
              <p14:cNvContentPartPr/>
              <p14:nvPr/>
            </p14:nvContentPartPr>
            <p14:xfrm>
              <a:off x="1283329" y="3821299"/>
              <a:ext cx="1142280" cy="73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BBFB23B-E969-4697-83D9-0D244569AE6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74329" y="3812299"/>
                <a:ext cx="115992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381CC0C-FD15-4A90-9339-0B88A7D63648}"/>
                  </a:ext>
                </a:extLst>
              </p14:cNvPr>
              <p14:cNvContentPartPr/>
              <p14:nvPr/>
            </p14:nvContentPartPr>
            <p14:xfrm>
              <a:off x="5610889" y="3807619"/>
              <a:ext cx="2143800" cy="39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381CC0C-FD15-4A90-9339-0B88A7D6364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02249" y="3798979"/>
                <a:ext cx="21614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EA7275F-448D-428E-A37C-D2445C073620}"/>
                  </a:ext>
                </a:extLst>
              </p14:cNvPr>
              <p14:cNvContentPartPr/>
              <p14:nvPr/>
            </p14:nvContentPartPr>
            <p14:xfrm>
              <a:off x="2447569" y="4101739"/>
              <a:ext cx="760320" cy="41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EA7275F-448D-428E-A37C-D2445C07362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38569" y="4092739"/>
                <a:ext cx="7779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9D947BE-E9A6-4B5F-8B8F-1EFADD97722B}"/>
                  </a:ext>
                </a:extLst>
              </p14:cNvPr>
              <p14:cNvContentPartPr/>
              <p14:nvPr/>
            </p14:nvContentPartPr>
            <p14:xfrm>
              <a:off x="7124689" y="4122979"/>
              <a:ext cx="943200" cy="59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9D947BE-E9A6-4B5F-8B8F-1EFADD97722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15689" y="4113979"/>
                <a:ext cx="96084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17915D2-94A4-40FB-B002-6307E8985430}"/>
                  </a:ext>
                </a:extLst>
              </p14:cNvPr>
              <p14:cNvContentPartPr/>
              <p14:nvPr/>
            </p14:nvContentPartPr>
            <p14:xfrm>
              <a:off x="877609" y="4489819"/>
              <a:ext cx="416520" cy="15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17915D2-94A4-40FB-B002-6307E898543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68969" y="4481179"/>
                <a:ext cx="4341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0649450-1489-42BB-827E-4C4C14B4087F}"/>
                  </a:ext>
                </a:extLst>
              </p14:cNvPr>
              <p14:cNvContentPartPr/>
              <p14:nvPr/>
            </p14:nvContentPartPr>
            <p14:xfrm>
              <a:off x="2434969" y="3162499"/>
              <a:ext cx="950760" cy="51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0649450-1489-42BB-827E-4C4C14B4087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25969" y="3153859"/>
                <a:ext cx="96840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CA1B54B-3768-4865-B4E4-2310C3AB8D4F}"/>
                  </a:ext>
                </a:extLst>
              </p14:cNvPr>
              <p14:cNvContentPartPr/>
              <p14:nvPr/>
            </p14:nvContentPartPr>
            <p14:xfrm>
              <a:off x="4571209" y="4482979"/>
              <a:ext cx="344520" cy="88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CA1B54B-3768-4865-B4E4-2310C3AB8D4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62209" y="4473979"/>
                <a:ext cx="362160" cy="10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8459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851535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Singly Linked List with sentinel Node: Picture</a:t>
            </a:r>
            <a:br>
              <a:rPr lang="en-US" dirty="0"/>
            </a:b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1925617" y="1627998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0" name="TextBox 99"/>
          <p:cNvSpPr txBox="1"/>
          <p:nvPr/>
        </p:nvSpPr>
        <p:spPr>
          <a:xfrm>
            <a:off x="1834064" y="1152043"/>
            <a:ext cx="128644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err="1"/>
              <a:t>LinkedStringList</a:t>
            </a:r>
            <a:endParaRPr lang="en-US" sz="1350" dirty="0"/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438979" y="2322274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2" name="TextBox 101"/>
          <p:cNvSpPr txBox="1"/>
          <p:nvPr/>
        </p:nvSpPr>
        <p:spPr>
          <a:xfrm>
            <a:off x="367710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6457950" y="2322274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669607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934245" y="2321891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TextBox 108"/>
          <p:cNvSpPr txBox="1"/>
          <p:nvPr/>
        </p:nvSpPr>
        <p:spPr>
          <a:xfrm>
            <a:off x="5172366" y="1837144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925618" y="1879585"/>
            <a:ext cx="5345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front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928380" y="2646449"/>
            <a:ext cx="443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519772" y="187958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5" name="Rectangle 114"/>
          <p:cNvSpPr/>
          <p:nvPr/>
        </p:nvSpPr>
        <p:spPr>
          <a:xfrm>
            <a:off x="2315134" y="2688834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2688637" y="2018085"/>
            <a:ext cx="750344" cy="49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449322" y="2590592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450289" y="3004750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017529" y="3004751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435961" y="3016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003202" y="3016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975600" y="2575657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5" name="TextBox 124"/>
          <p:cNvSpPr txBox="1"/>
          <p:nvPr/>
        </p:nvSpPr>
        <p:spPr>
          <a:xfrm>
            <a:off x="4965872" y="2602861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492150" y="258792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7" name="TextBox 126"/>
          <p:cNvSpPr txBox="1"/>
          <p:nvPr/>
        </p:nvSpPr>
        <p:spPr>
          <a:xfrm>
            <a:off x="6533891" y="2588397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7060168" y="2573462"/>
            <a:ext cx="488441" cy="233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916750" y="3052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5483991" y="3052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940697" y="4321892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2" name="TextBox 131"/>
          <p:cNvSpPr txBox="1"/>
          <p:nvPr/>
        </p:nvSpPr>
        <p:spPr>
          <a:xfrm>
            <a:off x="3308762" y="4531035"/>
            <a:ext cx="12153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String Objects: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4171951" y="2663514"/>
            <a:ext cx="762295" cy="1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5696584" y="2711962"/>
            <a:ext cx="762295" cy="1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131" idx="0"/>
          </p:cNvCxnSpPr>
          <p:nvPr/>
        </p:nvCxnSpPr>
        <p:spPr>
          <a:xfrm flipH="1">
            <a:off x="5489137" y="3207657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4701015" y="982696"/>
            <a:ext cx="2226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</a:rPr>
              <a:t>Dummy (sentinel) head node</a:t>
            </a:r>
          </a:p>
        </p:txBody>
      </p:sp>
      <p:cxnSp>
        <p:nvCxnSpPr>
          <p:cNvPr id="141" name="Straight Arrow Connector 140"/>
          <p:cNvCxnSpPr>
            <a:cxnSpLocks/>
            <a:stCxn id="2" idx="2"/>
          </p:cNvCxnSpPr>
          <p:nvPr/>
        </p:nvCxnSpPr>
        <p:spPr>
          <a:xfrm flipH="1">
            <a:off x="4144465" y="1268016"/>
            <a:ext cx="741860" cy="5098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6452348" y="4278068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7" name="Straight Arrow Connector 146"/>
          <p:cNvCxnSpPr>
            <a:endCxn id="146" idx="0"/>
          </p:cNvCxnSpPr>
          <p:nvPr/>
        </p:nvCxnSpPr>
        <p:spPr>
          <a:xfrm flipH="1">
            <a:off x="7000788" y="3163833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A41AD61-6195-4255-9AB1-0B04E3CF1E1F}"/>
                  </a:ext>
                </a:extLst>
              </p14:cNvPr>
              <p14:cNvContentPartPr/>
              <p14:nvPr/>
            </p14:nvContentPartPr>
            <p14:xfrm>
              <a:off x="4062529" y="777139"/>
              <a:ext cx="1266840" cy="34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A41AD61-6195-4255-9AB1-0B04E3CF1E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53889" y="768499"/>
                <a:ext cx="128448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23F07A-DEF6-4ADF-8D9B-F75FC5FA9E21}"/>
                  </a:ext>
                </a:extLst>
              </p14:cNvPr>
              <p14:cNvContentPartPr/>
              <p14:nvPr/>
            </p14:nvContentPartPr>
            <p14:xfrm>
              <a:off x="4752289" y="1237579"/>
              <a:ext cx="576000" cy="5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23F07A-DEF6-4ADF-8D9B-F75FC5FA9E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43289" y="1228579"/>
                <a:ext cx="59364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D787FCB-7100-49E7-A8BD-363BD670199B}"/>
                  </a:ext>
                </a:extLst>
              </p14:cNvPr>
              <p14:cNvContentPartPr/>
              <p14:nvPr/>
            </p14:nvContentPartPr>
            <p14:xfrm>
              <a:off x="3909529" y="1156579"/>
              <a:ext cx="185760" cy="520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D787FCB-7100-49E7-A8BD-363BD670199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00529" y="1147579"/>
                <a:ext cx="203400" cy="53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05A1BB58-5DD8-4A4E-81E6-71E9647CBEAF}"/>
              </a:ext>
            </a:extLst>
          </p:cNvPr>
          <p:cNvGrpSpPr/>
          <p:nvPr/>
        </p:nvGrpSpPr>
        <p:grpSpPr>
          <a:xfrm>
            <a:off x="1953649" y="2046859"/>
            <a:ext cx="1509120" cy="470520"/>
            <a:chOff x="1953649" y="2046859"/>
            <a:chExt cx="1509120" cy="47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4C27832-11A9-49A0-928B-D442DFB9A60E}"/>
                    </a:ext>
                  </a:extLst>
                </p14:cNvPr>
                <p14:cNvContentPartPr/>
                <p14:nvPr/>
              </p14:nvContentPartPr>
              <p14:xfrm>
                <a:off x="1953649" y="2155939"/>
                <a:ext cx="343080" cy="45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4C27832-11A9-49A0-928B-D442DFB9A60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44649" y="2146939"/>
                  <a:ext cx="3607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73DD199-1E6C-42E3-8C7B-68AEE5FA6D17}"/>
                    </a:ext>
                  </a:extLst>
                </p14:cNvPr>
                <p14:cNvContentPartPr/>
                <p14:nvPr/>
              </p14:nvContentPartPr>
              <p14:xfrm>
                <a:off x="2674369" y="2046859"/>
                <a:ext cx="788400" cy="470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73DD199-1E6C-42E3-8C7B-68AEE5FA6D1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65729" y="2038219"/>
                  <a:ext cx="806040" cy="48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DE08A14-5FD6-4DD5-9EE4-74DF0D6B66C3}"/>
                  </a:ext>
                </a:extLst>
              </p14:cNvPr>
              <p14:cNvContentPartPr/>
              <p14:nvPr/>
            </p14:nvContentPartPr>
            <p14:xfrm>
              <a:off x="4162969" y="2593699"/>
              <a:ext cx="736200" cy="153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DE08A14-5FD6-4DD5-9EE4-74DF0D6B66C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53969" y="2584699"/>
                <a:ext cx="75384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3554449-610E-4741-98BF-81415C02DADA}"/>
                  </a:ext>
                </a:extLst>
              </p14:cNvPr>
              <p14:cNvContentPartPr/>
              <p14:nvPr/>
            </p14:nvContentPartPr>
            <p14:xfrm>
              <a:off x="5354569" y="1626379"/>
              <a:ext cx="196200" cy="1684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3554449-610E-4741-98BF-81415C02DAD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45569" y="1617739"/>
                <a:ext cx="21384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B0BFD94-B6F8-4EBF-AFC4-0FA2E00D267A}"/>
                  </a:ext>
                </a:extLst>
              </p14:cNvPr>
              <p14:cNvContentPartPr/>
              <p14:nvPr/>
            </p14:nvContentPartPr>
            <p14:xfrm>
              <a:off x="7000129" y="1599379"/>
              <a:ext cx="23760" cy="164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B0BFD94-B6F8-4EBF-AFC4-0FA2E00D267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91129" y="1590379"/>
                <a:ext cx="4140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9786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197" y="181787"/>
            <a:ext cx="851535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Singly Linked List with sentinel Node: Picture</a:t>
            </a:r>
            <a:br>
              <a:rPr lang="en-US" dirty="0"/>
            </a:b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6197" y="3482913"/>
            <a:ext cx="2807611" cy="15465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What type is head in the </a:t>
            </a:r>
            <a:r>
              <a:rPr lang="en-US" sz="1350" dirty="0" err="1"/>
              <a:t>LinkedStringList</a:t>
            </a:r>
            <a:r>
              <a:rPr lang="en-US" sz="1350" dirty="0"/>
              <a:t> class?</a:t>
            </a:r>
          </a:p>
          <a:p>
            <a:pPr marL="257175" indent="-257175">
              <a:buAutoNum type="alphaUcPeriod"/>
            </a:pPr>
            <a:r>
              <a:rPr lang="en-US" sz="1350" dirty="0"/>
              <a:t>Node</a:t>
            </a:r>
          </a:p>
          <a:p>
            <a:pPr marL="257175" indent="-257175">
              <a:buAutoNum type="alphaUcPeriod"/>
            </a:pPr>
            <a:r>
              <a:rPr lang="en-US" sz="1350" dirty="0"/>
              <a:t>String</a:t>
            </a:r>
          </a:p>
          <a:p>
            <a:pPr marL="257175" indent="-257175">
              <a:buAutoNum type="alphaUcPeriod"/>
            </a:pPr>
            <a:r>
              <a:rPr lang="en-US" sz="1350" dirty="0" err="1"/>
              <a:t>LinkedStringList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 err="1"/>
              <a:t>StringList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/>
              <a:t>More than one is correct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7D75A5-0C75-4055-9DED-F960D43C1C70}"/>
              </a:ext>
            </a:extLst>
          </p:cNvPr>
          <p:cNvSpPr/>
          <p:nvPr/>
        </p:nvSpPr>
        <p:spPr>
          <a:xfrm>
            <a:off x="1925617" y="1627998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88A7C5-46BD-48D5-B2C5-C9DE76E0661C}"/>
              </a:ext>
            </a:extLst>
          </p:cNvPr>
          <p:cNvSpPr txBox="1"/>
          <p:nvPr/>
        </p:nvSpPr>
        <p:spPr>
          <a:xfrm>
            <a:off x="1834064" y="1152043"/>
            <a:ext cx="128644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err="1"/>
              <a:t>LinkedStringList</a:t>
            </a:r>
            <a:endParaRPr lang="en-US" sz="1350" dirty="0"/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AB90C3-BDBF-47CC-ADAF-A112454FE0E4}"/>
              </a:ext>
            </a:extLst>
          </p:cNvPr>
          <p:cNvSpPr/>
          <p:nvPr/>
        </p:nvSpPr>
        <p:spPr>
          <a:xfrm>
            <a:off x="3438979" y="2322274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646032-D11F-4DDE-82F3-76B7C938F630}"/>
              </a:ext>
            </a:extLst>
          </p:cNvPr>
          <p:cNvSpPr txBox="1"/>
          <p:nvPr/>
        </p:nvSpPr>
        <p:spPr>
          <a:xfrm>
            <a:off x="367710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F01804-3C79-4326-8963-B06C96AB1BA1}"/>
              </a:ext>
            </a:extLst>
          </p:cNvPr>
          <p:cNvSpPr/>
          <p:nvPr/>
        </p:nvSpPr>
        <p:spPr>
          <a:xfrm>
            <a:off x="6457950" y="2322274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4236E2-4F20-4E55-955F-70DDB5D658CE}"/>
              </a:ext>
            </a:extLst>
          </p:cNvPr>
          <p:cNvSpPr txBox="1"/>
          <p:nvPr/>
        </p:nvSpPr>
        <p:spPr>
          <a:xfrm>
            <a:off x="669607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A8E6691-F4C3-4B29-A0B4-A83979F9270E}"/>
              </a:ext>
            </a:extLst>
          </p:cNvPr>
          <p:cNvSpPr/>
          <p:nvPr/>
        </p:nvSpPr>
        <p:spPr>
          <a:xfrm>
            <a:off x="4934245" y="2321891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A803B6-F404-450A-837D-DF9E91213CEC}"/>
              </a:ext>
            </a:extLst>
          </p:cNvPr>
          <p:cNvSpPr txBox="1"/>
          <p:nvPr/>
        </p:nvSpPr>
        <p:spPr>
          <a:xfrm>
            <a:off x="5172366" y="1837144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35FC65-F562-42A7-AE21-4A0798B8FEA9}"/>
              </a:ext>
            </a:extLst>
          </p:cNvPr>
          <p:cNvSpPr txBox="1"/>
          <p:nvPr/>
        </p:nvSpPr>
        <p:spPr>
          <a:xfrm>
            <a:off x="1925618" y="1879585"/>
            <a:ext cx="5345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front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8D8A80-5DFA-413A-B0D6-7ED53319951A}"/>
              </a:ext>
            </a:extLst>
          </p:cNvPr>
          <p:cNvSpPr txBox="1"/>
          <p:nvPr/>
        </p:nvSpPr>
        <p:spPr>
          <a:xfrm>
            <a:off x="1928380" y="2646449"/>
            <a:ext cx="443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5C56CBC-1B4B-49A9-AF54-3D7D7B1ED384}"/>
              </a:ext>
            </a:extLst>
          </p:cNvPr>
          <p:cNvSpPr/>
          <p:nvPr/>
        </p:nvSpPr>
        <p:spPr>
          <a:xfrm>
            <a:off x="2519772" y="187958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9D26AAD-C93A-4FE0-A38C-248E759ECEF2}"/>
              </a:ext>
            </a:extLst>
          </p:cNvPr>
          <p:cNvSpPr/>
          <p:nvPr/>
        </p:nvSpPr>
        <p:spPr>
          <a:xfrm>
            <a:off x="2315134" y="2688834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4591805-F9F2-4E78-AE17-EA256EE3C38E}"/>
              </a:ext>
            </a:extLst>
          </p:cNvPr>
          <p:cNvCxnSpPr/>
          <p:nvPr/>
        </p:nvCxnSpPr>
        <p:spPr>
          <a:xfrm>
            <a:off x="2688637" y="2018085"/>
            <a:ext cx="750344" cy="49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D8BBBE0-FDC5-497D-AE88-499337B61042}"/>
              </a:ext>
            </a:extLst>
          </p:cNvPr>
          <p:cNvSpPr txBox="1"/>
          <p:nvPr/>
        </p:nvSpPr>
        <p:spPr>
          <a:xfrm>
            <a:off x="3449322" y="2590592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1F0F41-F9F2-4218-800D-27C79C8B467D}"/>
              </a:ext>
            </a:extLst>
          </p:cNvPr>
          <p:cNvSpPr txBox="1"/>
          <p:nvPr/>
        </p:nvSpPr>
        <p:spPr>
          <a:xfrm>
            <a:off x="3450289" y="3004750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49B9422-6DCC-4811-AB78-25092E66F13C}"/>
              </a:ext>
            </a:extLst>
          </p:cNvPr>
          <p:cNvSpPr/>
          <p:nvPr/>
        </p:nvSpPr>
        <p:spPr>
          <a:xfrm>
            <a:off x="4017529" y="3004751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C627C30-0F5F-46CF-BFF6-9EC549582A87}"/>
              </a:ext>
            </a:extLst>
          </p:cNvPr>
          <p:cNvSpPr txBox="1"/>
          <p:nvPr/>
        </p:nvSpPr>
        <p:spPr>
          <a:xfrm>
            <a:off x="6435961" y="3016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DBA584D-D37F-490F-8955-9D7E5726200F}"/>
              </a:ext>
            </a:extLst>
          </p:cNvPr>
          <p:cNvSpPr/>
          <p:nvPr/>
        </p:nvSpPr>
        <p:spPr>
          <a:xfrm>
            <a:off x="7003202" y="3016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9FA8216-3678-40F6-B977-EFCFEA746C85}"/>
              </a:ext>
            </a:extLst>
          </p:cNvPr>
          <p:cNvSpPr/>
          <p:nvPr/>
        </p:nvSpPr>
        <p:spPr>
          <a:xfrm>
            <a:off x="3975600" y="2575657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95F035-4E60-4FCA-9A79-2AAEFE4F317B}"/>
              </a:ext>
            </a:extLst>
          </p:cNvPr>
          <p:cNvSpPr txBox="1"/>
          <p:nvPr/>
        </p:nvSpPr>
        <p:spPr>
          <a:xfrm>
            <a:off x="4965872" y="2602861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799F357-1323-48D9-B23A-337BD63D1C54}"/>
              </a:ext>
            </a:extLst>
          </p:cNvPr>
          <p:cNvSpPr/>
          <p:nvPr/>
        </p:nvSpPr>
        <p:spPr>
          <a:xfrm>
            <a:off x="5492150" y="258792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68087-8AE2-43A7-8BCF-508F1A37FDB0}"/>
              </a:ext>
            </a:extLst>
          </p:cNvPr>
          <p:cNvSpPr txBox="1"/>
          <p:nvPr/>
        </p:nvSpPr>
        <p:spPr>
          <a:xfrm>
            <a:off x="6533891" y="2588397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6CAFA2-F78C-4F45-9975-A6B1DA6C1AFB}"/>
              </a:ext>
            </a:extLst>
          </p:cNvPr>
          <p:cNvSpPr/>
          <p:nvPr/>
        </p:nvSpPr>
        <p:spPr>
          <a:xfrm>
            <a:off x="7060168" y="2573462"/>
            <a:ext cx="488441" cy="233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A12A2F3-9CEC-4BCD-905D-841784B7F928}"/>
              </a:ext>
            </a:extLst>
          </p:cNvPr>
          <p:cNvSpPr txBox="1"/>
          <p:nvPr/>
        </p:nvSpPr>
        <p:spPr>
          <a:xfrm>
            <a:off x="4916750" y="3052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0639A01-91DF-4D82-89FF-19273D7F0360}"/>
              </a:ext>
            </a:extLst>
          </p:cNvPr>
          <p:cNvSpPr/>
          <p:nvPr/>
        </p:nvSpPr>
        <p:spPr>
          <a:xfrm>
            <a:off x="5483991" y="3052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D86F4B8-3E9B-4559-B999-ACA3EE3F8C13}"/>
              </a:ext>
            </a:extLst>
          </p:cNvPr>
          <p:cNvSpPr/>
          <p:nvPr/>
        </p:nvSpPr>
        <p:spPr>
          <a:xfrm>
            <a:off x="4940697" y="4321892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0B4B0AA-6CEE-42BB-963F-E7EC254EEE1F}"/>
              </a:ext>
            </a:extLst>
          </p:cNvPr>
          <p:cNvSpPr txBox="1"/>
          <p:nvPr/>
        </p:nvSpPr>
        <p:spPr>
          <a:xfrm>
            <a:off x="3308762" y="4531035"/>
            <a:ext cx="12153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String Objects: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2D158EC-80E4-4A43-BC24-6BEE6845F533}"/>
              </a:ext>
            </a:extLst>
          </p:cNvPr>
          <p:cNvCxnSpPr/>
          <p:nvPr/>
        </p:nvCxnSpPr>
        <p:spPr>
          <a:xfrm>
            <a:off x="4171951" y="2663514"/>
            <a:ext cx="762295" cy="1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C413A59-5BBF-4B9D-85A9-574A658178E3}"/>
              </a:ext>
            </a:extLst>
          </p:cNvPr>
          <p:cNvCxnSpPr/>
          <p:nvPr/>
        </p:nvCxnSpPr>
        <p:spPr>
          <a:xfrm>
            <a:off x="5696584" y="2711962"/>
            <a:ext cx="762295" cy="1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902A5BA-7E2F-4136-B283-762CEE763F9B}"/>
              </a:ext>
            </a:extLst>
          </p:cNvPr>
          <p:cNvCxnSpPr>
            <a:endCxn id="64" idx="0"/>
          </p:cNvCxnSpPr>
          <p:nvPr/>
        </p:nvCxnSpPr>
        <p:spPr>
          <a:xfrm flipH="1">
            <a:off x="5489137" y="3207657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320E4E9-3E31-4420-92E5-1EB0643E7A47}"/>
              </a:ext>
            </a:extLst>
          </p:cNvPr>
          <p:cNvSpPr txBox="1"/>
          <p:nvPr/>
        </p:nvSpPr>
        <p:spPr>
          <a:xfrm>
            <a:off x="4701015" y="982696"/>
            <a:ext cx="2226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</a:rPr>
              <a:t>Dummy (sentinel) head node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13AE11-0E95-4F4E-B975-AB0FDE8E8660}"/>
              </a:ext>
            </a:extLst>
          </p:cNvPr>
          <p:cNvCxnSpPr>
            <a:cxnSpLocks/>
          </p:cNvCxnSpPr>
          <p:nvPr/>
        </p:nvCxnSpPr>
        <p:spPr>
          <a:xfrm flipH="1">
            <a:off x="4144465" y="1268016"/>
            <a:ext cx="741860" cy="5098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B2E651C-862C-42BE-BAB1-C6220CE5208C}"/>
              </a:ext>
            </a:extLst>
          </p:cNvPr>
          <p:cNvSpPr/>
          <p:nvPr/>
        </p:nvSpPr>
        <p:spPr>
          <a:xfrm>
            <a:off x="6452348" y="4278068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71A7466-C586-40B9-B005-E332A5797E30}"/>
              </a:ext>
            </a:extLst>
          </p:cNvPr>
          <p:cNvCxnSpPr>
            <a:endCxn id="71" idx="0"/>
          </p:cNvCxnSpPr>
          <p:nvPr/>
        </p:nvCxnSpPr>
        <p:spPr>
          <a:xfrm flipH="1">
            <a:off x="7000788" y="3163833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2BD705B-CB51-4605-A38C-1929B3E05B68}"/>
                  </a:ext>
                </a:extLst>
              </p14:cNvPr>
              <p14:cNvContentPartPr/>
              <p14:nvPr/>
            </p14:nvContentPartPr>
            <p14:xfrm>
              <a:off x="1218169" y="3699619"/>
              <a:ext cx="418320" cy="33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2BD705B-CB51-4605-A38C-1929B3E05B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9169" y="3690979"/>
                <a:ext cx="435960" cy="5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AD85CCFE-8627-4A39-96A7-EA82949DCC1F}"/>
              </a:ext>
            </a:extLst>
          </p:cNvPr>
          <p:cNvGrpSpPr/>
          <p:nvPr/>
        </p:nvGrpSpPr>
        <p:grpSpPr>
          <a:xfrm>
            <a:off x="1181089" y="3320179"/>
            <a:ext cx="447480" cy="192240"/>
            <a:chOff x="1181089" y="3320179"/>
            <a:chExt cx="447480" cy="19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106FC94-835A-4E81-8E3A-43915A4B15EC}"/>
                    </a:ext>
                  </a:extLst>
                </p14:cNvPr>
                <p14:cNvContentPartPr/>
                <p14:nvPr/>
              </p14:nvContentPartPr>
              <p14:xfrm>
                <a:off x="1203409" y="3324859"/>
                <a:ext cx="87120" cy="187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106FC94-835A-4E81-8E3A-43915A4B15E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94409" y="3315859"/>
                  <a:ext cx="1047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EA68D4B-0622-4ECD-9BFB-4EE0A9A91E79}"/>
                    </a:ext>
                  </a:extLst>
                </p14:cNvPr>
                <p14:cNvContentPartPr/>
                <p14:nvPr/>
              </p14:nvContentPartPr>
              <p14:xfrm>
                <a:off x="1181089" y="3449059"/>
                <a:ext cx="109800" cy="18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EA68D4B-0622-4ECD-9BFB-4EE0A9A91E7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72089" y="3440419"/>
                  <a:ext cx="1274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F01AC8B-131E-4AE2-AF1D-E41E28A565E5}"/>
                    </a:ext>
                  </a:extLst>
                </p14:cNvPr>
                <p14:cNvContentPartPr/>
                <p14:nvPr/>
              </p14:nvContentPartPr>
              <p14:xfrm>
                <a:off x="1314649" y="3417019"/>
                <a:ext cx="110880" cy="87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F01AC8B-131E-4AE2-AF1D-E41E28A565E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06009" y="3408379"/>
                  <a:ext cx="1285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FB6ACF3-E7A7-4CEE-B547-294A2B011C3C}"/>
                    </a:ext>
                  </a:extLst>
                </p14:cNvPr>
                <p14:cNvContentPartPr/>
                <p14:nvPr/>
              </p14:nvContentPartPr>
              <p14:xfrm>
                <a:off x="1447849" y="3447619"/>
                <a:ext cx="56880" cy="44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FB6ACF3-E7A7-4CEE-B547-294A2B011C3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438849" y="3438619"/>
                  <a:ext cx="745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29E63E7-92B0-4D90-BF95-05716F199323}"/>
                    </a:ext>
                  </a:extLst>
                </p14:cNvPr>
                <p14:cNvContentPartPr/>
                <p14:nvPr/>
              </p14:nvContentPartPr>
              <p14:xfrm>
                <a:off x="1505449" y="3320179"/>
                <a:ext cx="123120" cy="149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29E63E7-92B0-4D90-BF95-05716F19932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96809" y="3311539"/>
                  <a:ext cx="14076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0369458-71B2-4D6C-B658-A4B9930FB2FD}"/>
              </a:ext>
            </a:extLst>
          </p:cNvPr>
          <p:cNvGrpSpPr/>
          <p:nvPr/>
        </p:nvGrpSpPr>
        <p:grpSpPr>
          <a:xfrm>
            <a:off x="1268209" y="3947659"/>
            <a:ext cx="230760" cy="304920"/>
            <a:chOff x="1268209" y="3947659"/>
            <a:chExt cx="230760" cy="30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74CF518-2C30-4F25-A4DC-1BF06B3B7D5D}"/>
                    </a:ext>
                  </a:extLst>
                </p14:cNvPr>
                <p14:cNvContentPartPr/>
                <p14:nvPr/>
              </p14:nvContentPartPr>
              <p14:xfrm>
                <a:off x="1268209" y="3947659"/>
                <a:ext cx="56880" cy="123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74CF518-2C30-4F25-A4DC-1BF06B3B7D5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259569" y="3938659"/>
                  <a:ext cx="745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B7F846B-9347-4489-96FB-54C09FFFCA6D}"/>
                    </a:ext>
                  </a:extLst>
                </p14:cNvPr>
                <p14:cNvContentPartPr/>
                <p14:nvPr/>
              </p14:nvContentPartPr>
              <p14:xfrm>
                <a:off x="1363609" y="3968539"/>
                <a:ext cx="135360" cy="97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B7F846B-9347-4489-96FB-54C09FFFCA6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54609" y="3959539"/>
                  <a:ext cx="1530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A7B894A-8EBC-409B-B1D2-27116FC5A5F1}"/>
                    </a:ext>
                  </a:extLst>
                </p14:cNvPr>
                <p14:cNvContentPartPr/>
                <p14:nvPr/>
              </p14:nvContentPartPr>
              <p14:xfrm>
                <a:off x="1347049" y="4127659"/>
                <a:ext cx="57600" cy="63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A7B894A-8EBC-409B-B1D2-27116FC5A5F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38409" y="4119019"/>
                  <a:ext cx="752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3E029D8-E989-4C5B-B600-E19924C52D74}"/>
                    </a:ext>
                  </a:extLst>
                </p14:cNvPr>
                <p14:cNvContentPartPr/>
                <p14:nvPr/>
              </p14:nvContentPartPr>
              <p14:xfrm>
                <a:off x="1413289" y="4099939"/>
                <a:ext cx="33840" cy="152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3E029D8-E989-4C5B-B600-E19924C52D7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404289" y="4091299"/>
                  <a:ext cx="51480" cy="17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3E4BE8-E0DB-4084-82C2-A7545D85E824}"/>
              </a:ext>
            </a:extLst>
          </p:cNvPr>
          <p:cNvGrpSpPr/>
          <p:nvPr/>
        </p:nvGrpSpPr>
        <p:grpSpPr>
          <a:xfrm>
            <a:off x="1787689" y="4341139"/>
            <a:ext cx="146880" cy="168120"/>
            <a:chOff x="1787689" y="4341139"/>
            <a:chExt cx="146880" cy="16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8425230-85D3-470C-A56E-9690C11BAE42}"/>
                    </a:ext>
                  </a:extLst>
                </p14:cNvPr>
                <p14:cNvContentPartPr/>
                <p14:nvPr/>
              </p14:nvContentPartPr>
              <p14:xfrm>
                <a:off x="1787689" y="4360939"/>
                <a:ext cx="41400" cy="148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8425230-85D3-470C-A56E-9690C11BAE4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779049" y="4352299"/>
                  <a:ext cx="590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647093C-17CF-4DAF-9965-A103F70E8E3F}"/>
                    </a:ext>
                  </a:extLst>
                </p14:cNvPr>
                <p14:cNvContentPartPr/>
                <p14:nvPr/>
              </p14:nvContentPartPr>
              <p14:xfrm>
                <a:off x="1861489" y="4341139"/>
                <a:ext cx="73080" cy="164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647093C-17CF-4DAF-9965-A103F70E8E3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852489" y="4332499"/>
                  <a:ext cx="90720" cy="18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7E50C9A-5F1B-49C5-9B95-A1368A497F22}"/>
                  </a:ext>
                </a:extLst>
              </p14:cNvPr>
              <p14:cNvContentPartPr/>
              <p14:nvPr/>
            </p14:nvContentPartPr>
            <p14:xfrm>
              <a:off x="1432369" y="4574779"/>
              <a:ext cx="83880" cy="1166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7E50C9A-5F1B-49C5-9B95-A1368A497F2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423729" y="4565779"/>
                <a:ext cx="10152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CAB4F55-AE6D-4737-B79B-B45421C25A7B}"/>
                  </a:ext>
                </a:extLst>
              </p14:cNvPr>
              <p14:cNvContentPartPr/>
              <p14:nvPr/>
            </p14:nvContentPartPr>
            <p14:xfrm>
              <a:off x="2422009" y="4797619"/>
              <a:ext cx="77040" cy="1692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CAB4F55-AE6D-4737-B79B-B45421C25A7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413009" y="4788619"/>
                <a:ext cx="9468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D2ABA23-DD75-49B1-8B37-B3CF0D209B15}"/>
                  </a:ext>
                </a:extLst>
              </p14:cNvPr>
              <p14:cNvContentPartPr/>
              <p14:nvPr/>
            </p14:nvContentPartPr>
            <p14:xfrm>
              <a:off x="252289" y="4147459"/>
              <a:ext cx="293040" cy="2574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D2ABA23-DD75-49B1-8B37-B3CF0D209B1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43649" y="4138819"/>
                <a:ext cx="3106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853C0E6-23D1-49B7-BE2E-A8A686F75B40}"/>
                  </a:ext>
                </a:extLst>
              </p14:cNvPr>
              <p14:cNvContentPartPr/>
              <p14:nvPr/>
            </p14:nvContentPartPr>
            <p14:xfrm>
              <a:off x="245089" y="4547779"/>
              <a:ext cx="334080" cy="2178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853C0E6-23D1-49B7-BE2E-A8A686F75B4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36089" y="4538779"/>
                <a:ext cx="3517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E308096-8E8A-4281-83CC-063DE11296DB}"/>
                  </a:ext>
                </a:extLst>
              </p14:cNvPr>
              <p14:cNvContentPartPr/>
              <p14:nvPr/>
            </p14:nvContentPartPr>
            <p14:xfrm>
              <a:off x="233209" y="4398379"/>
              <a:ext cx="309240" cy="261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E308096-8E8A-4281-83CC-063DE11296D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24209" y="4389379"/>
                <a:ext cx="32688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F1B79D4-A797-49FF-B8B5-9C78F9E08012}"/>
                  </a:ext>
                </a:extLst>
              </p14:cNvPr>
              <p14:cNvContentPartPr/>
              <p14:nvPr/>
            </p14:nvContentPartPr>
            <p14:xfrm>
              <a:off x="238969" y="4729939"/>
              <a:ext cx="312840" cy="2480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F1B79D4-A797-49FF-B8B5-9C78F9E0801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30329" y="4720939"/>
                <a:ext cx="33048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440DD61-AECA-4288-AD29-1D0C251AF763}"/>
                  </a:ext>
                </a:extLst>
              </p14:cNvPr>
              <p14:cNvContentPartPr/>
              <p14:nvPr/>
            </p14:nvContentPartPr>
            <p14:xfrm>
              <a:off x="243289" y="3897259"/>
              <a:ext cx="230760" cy="2160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440DD61-AECA-4288-AD29-1D0C251AF76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34289" y="3888259"/>
                <a:ext cx="248400" cy="23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17C3D745-9C33-4ADC-9669-75756E5A40DD}"/>
              </a:ext>
            </a:extLst>
          </p:cNvPr>
          <p:cNvGrpSpPr/>
          <p:nvPr/>
        </p:nvGrpSpPr>
        <p:grpSpPr>
          <a:xfrm>
            <a:off x="2684449" y="1823299"/>
            <a:ext cx="1696320" cy="730080"/>
            <a:chOff x="2684449" y="1823299"/>
            <a:chExt cx="1696320" cy="73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3A30707-F0CA-4C16-AD97-D61CDEBCBEA1}"/>
                    </a:ext>
                  </a:extLst>
                </p14:cNvPr>
                <p14:cNvContentPartPr/>
                <p14:nvPr/>
              </p14:nvContentPartPr>
              <p14:xfrm>
                <a:off x="3589129" y="1823299"/>
                <a:ext cx="791640" cy="609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3A30707-F0CA-4C16-AD97-D61CDEBCBEA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80489" y="1814659"/>
                  <a:ext cx="80928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5E417F5-0FC5-4F12-8D87-E1D7CB69AC5F}"/>
                    </a:ext>
                  </a:extLst>
                </p14:cNvPr>
                <p14:cNvContentPartPr/>
                <p14:nvPr/>
              </p14:nvContentPartPr>
              <p14:xfrm>
                <a:off x="2684449" y="2015899"/>
                <a:ext cx="738360" cy="537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5E417F5-0FC5-4F12-8D87-E1D7CB69AC5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675449" y="2007259"/>
                  <a:ext cx="756000" cy="55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509B4A3-B77D-421F-9235-E5C372604655}"/>
              </a:ext>
            </a:extLst>
          </p:cNvPr>
          <p:cNvGrpSpPr/>
          <p:nvPr/>
        </p:nvGrpSpPr>
        <p:grpSpPr>
          <a:xfrm>
            <a:off x="1963009" y="1714939"/>
            <a:ext cx="358920" cy="205200"/>
            <a:chOff x="1963009" y="1714939"/>
            <a:chExt cx="358920" cy="20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FF1E67A-CCB5-4FF4-9187-38CC54486713}"/>
                    </a:ext>
                  </a:extLst>
                </p14:cNvPr>
                <p14:cNvContentPartPr/>
                <p14:nvPr/>
              </p14:nvContentPartPr>
              <p14:xfrm>
                <a:off x="1963009" y="1725019"/>
                <a:ext cx="108360" cy="195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FF1E67A-CCB5-4FF4-9187-38CC5448671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54369" y="1716019"/>
                  <a:ext cx="1260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54F218A-66D5-444D-8CA3-21EBB7C17599}"/>
                    </a:ext>
                  </a:extLst>
                </p14:cNvPr>
                <p14:cNvContentPartPr/>
                <p14:nvPr/>
              </p14:nvContentPartPr>
              <p14:xfrm>
                <a:off x="2104489" y="1830499"/>
                <a:ext cx="48240" cy="80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54F218A-66D5-444D-8CA3-21EBB7C1759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095849" y="1821859"/>
                  <a:ext cx="658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4C02B32-373B-46A1-B90B-6C20CAA5A4B5}"/>
                    </a:ext>
                  </a:extLst>
                </p14:cNvPr>
                <p14:cNvContentPartPr/>
                <p14:nvPr/>
              </p14:nvContentPartPr>
              <p14:xfrm>
                <a:off x="2172529" y="1827979"/>
                <a:ext cx="70200" cy="69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4C02B32-373B-46A1-B90B-6C20CAA5A4B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63889" y="1818979"/>
                  <a:ext cx="878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16FCDDE-4E5A-49C6-815F-572E890FCC1D}"/>
                    </a:ext>
                  </a:extLst>
                </p14:cNvPr>
                <p14:cNvContentPartPr/>
                <p14:nvPr/>
              </p14:nvContentPartPr>
              <p14:xfrm>
                <a:off x="2244889" y="1714939"/>
                <a:ext cx="77040" cy="1634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16FCDDE-4E5A-49C6-815F-572E890FCC1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36249" y="1705939"/>
                  <a:ext cx="94680" cy="181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132870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2074</TotalTime>
  <Words>1219</Words>
  <Application>Microsoft Office PowerPoint</Application>
  <PresentationFormat>On-screen Show (16:9)</PresentationFormat>
  <Paragraphs>312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Consolas</vt:lpstr>
      <vt:lpstr>Arial</vt:lpstr>
      <vt:lpstr>Calibri</vt:lpstr>
      <vt:lpstr>Calibri Light</vt:lpstr>
      <vt:lpstr>Courier New</vt:lpstr>
      <vt:lpstr>Office Theme</vt:lpstr>
      <vt:lpstr>CSE 12 – Basic Data Structures and Object-Oriented Design Lecture 5</vt:lpstr>
      <vt:lpstr>Announcements</vt:lpstr>
      <vt:lpstr>Topics</vt:lpstr>
      <vt:lpstr>So what is a Linked List?</vt:lpstr>
      <vt:lpstr>Memory Model Diagrams and LinkedLists</vt:lpstr>
      <vt:lpstr>PowerPoint Presentation</vt:lpstr>
      <vt:lpstr>Toward Linked List Implementation</vt:lpstr>
      <vt:lpstr>Singly Linked List with sentinel Node: Picture </vt:lpstr>
      <vt:lpstr>Singly Linked List with sentinel Node: Picture </vt:lpstr>
      <vt:lpstr>Empty Singly Linked List with sentinel node</vt:lpstr>
      <vt:lpstr>Singly Linked List with sentinel Node: Picture </vt:lpstr>
      <vt:lpstr>Singly Linked List without sentinel Node: Picture </vt:lpstr>
      <vt:lpstr>Empty Single Linked List without sentinel node</vt:lpstr>
      <vt:lpstr>Singly Linked List: Abstracted Picture </vt:lpstr>
      <vt:lpstr>PowerPoint Presentation</vt:lpstr>
      <vt:lpstr>PowerPoint Presentation</vt:lpstr>
      <vt:lpstr>PowerPoint Presentation</vt:lpstr>
      <vt:lpstr>PowerPoint Presentation</vt:lpstr>
      <vt:lpstr>LinkedStringList Remove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119</cp:revision>
  <dcterms:modified xsi:type="dcterms:W3CDTF">2021-01-13T19:38:07Z</dcterms:modified>
</cp:coreProperties>
</file>