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66" r:id="rId5"/>
    <p:sldId id="267" r:id="rId6"/>
    <p:sldId id="268" r:id="rId7"/>
    <p:sldId id="912" r:id="rId8"/>
    <p:sldId id="269" r:id="rId9"/>
    <p:sldId id="923" r:id="rId10"/>
    <p:sldId id="924" r:id="rId11"/>
    <p:sldId id="925" r:id="rId12"/>
    <p:sldId id="91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6036" autoAdjust="0"/>
  </p:normalViewPr>
  <p:slideViewPr>
    <p:cSldViewPr snapToGrid="0">
      <p:cViewPr varScale="1">
        <p:scale>
          <a:sx n="118" d="100"/>
          <a:sy n="118" d="100"/>
        </p:scale>
        <p:origin x="60" y="8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05:5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 9578 2977 0,'-5'7'65'0,"2"0"14"0,-7 5 2 0,4 11 3 0,-2 1-67 0,6 6-17 16,-6 8 0-16,5 4 0 0,-2 12 0 0,2 1 0 0,-7 1 0 0,4 5 0 15,-2 5 0-15,3-3 0 16,-8 10 0-16,2-2 0 15,1-1-36-15,2 1-12 0,5 2-1 0,-5-3-1 16,3 1-5-16,2-3-1 0,-5-4 0 0,6-5 0 0,2-3 10 0,0-2 2 0,2-7 0 0,4 0 0 16,-4-7-1-16,1-2 0 15,2-5 0-15,-2-7 0 0,5-3-123 0,0-9-25 0,0 12-5 0,2-19-1 16</inkml:trace>
  <inkml:trace contextRef="#ctx0" brushRef="#br0" timeOffset="1386.76">1545 9618 2246 0,'5'0'200'0,"6"-2"-160"0,-3-3-32 0,11-2-8 16,2 4 111-16,5-4 21 15,1 0 4-15,7 5 0 0,6-5-104 0,-1 5-20 0,6-3-12 0,0-2 12 16,0 4-12-16,3-4 0 0,5 0 0 0,8 5 0 31,2-3-34-31,1 1-9 0,2-4-1 0,3 4-1 16,5-3 9-16,0-3 1 0,3 3 1 0,5-4 0 0,0-1 8 0,2 0 2 0,4 0 0 0,4 3 0 15,3-5 24-15,-2 4 0 16,5 1 0-16,0-5 0 0,2 4 33 16,1 3 3-16,2-7 0 0,6 10 0 0,-1-8 12 15,-5 5 4-15,6 2 0 0,4 0 0 0,4-2-32 16,-6 5-7-16,5-3-1 0,-2 3 0 0,3 2-12 0,-1-3 0 16,-2 3 0-16,8 0 0 0,-3 0 0 0,5 0 0 0,-8 3 0 0,6-3 0 0,0 0 0 0,2-3 0 15,8 3 0-15,-2-4 0 0,-3 4 12 0,0 0 0 16,0-7 0-1,-3 7 0-15,3 0 0 0,-2-3 0 0,-6 3 0 0,3-2 0 0,2-3-12 0,0 5 11 16,1 0-11-16,-6 0 10 0,-6 0-10 16,1-2 10-16,-3-3-10 0,-2 5 10 15,-1-2 6-15,-2-3 2 0,5 5 0 0,-2-5 0 0,-3 1-18 0,-3 1 0 16,-3-1 0-16,-4 1 0 16,-1-1 0-16,-5 4 0 0,-3-3 0 0,-2 1 0 0,-6-3 0 0,-7 5 0 15,-4-2 0-15,-2 2 0 0,1-5 0 0,-4 5 0 16,-5 0 0-16,1 0 0 0,-7 0 0 0,-4 0 0 15,-3 0 0-15,-5 0 0 0,-1 0 0 0,-4 0 0 16,2 0 0-16,-3 0 0 0,-5 0-9 0,0 0-6 0,-2 0-1 16,-1 0 0-16,-2 0 26 0,0 5 5 0,-3-5 1 0,-2 2 0 15,-1-2-16-15,-5 5 0 0,3-5 0 16,-2 2 0-16,-1 1 0 0,-3-3 0 0,-2 0 0 0,0 4 0 16,3-4-13-16,-3 3-6 0,0-3-1 15,-3 7 0-15,3-7 10 0,-3 4 2 0,1-1 0 0,-1-1 0 16,0 3-4-16,0-3 0 0,-2 5 0 15,0-2 0-15,-1 0 12 0,1-1-10 0,0-1 10 0,-1 4-10 16,-2 0 10-16,0-5 0 0,0 5 0 0,0 3-8 0,3-3 8 16,-3 0 0-16,0 7 0 0,0-5 0 15,0 1 0-15,-3 4 0 0,3 2 0 16,0 1 8-16,0 4-8 0,0-2 0 0,0 4 0 0,0 1 0 0,0 4 0 0,0 0-12 16,0 3 4-16,3 6 0 0,0 3 0 15,-1 0 0-15,-2 10 0 0,3-3 0 16,2 7 8-16,-2 0 0 0,-1-5 0 0,1 5 0 0,0-4 0 15,-3 4 0-15,0-5 8 0,0 5-8 0,0-7 0 0,0 1-8 16,0-1 0-16,-3-7 0 16,-2 0 8-16,2 0 0 0,-2-1 0 0,0-1 0 0,-1-5 0 0,1 5 0 15,-6-5 0-15,3-3 0 0,-2 1 0 0,-3-5 11 16,-3-1-3-16,3-1 0 0,-6-3 4 0,-2-2 0 16,-3 2 0-16,0-4 0 0,-2-3-12 0,-3-5 0 15,-3 5 0-15,-2-4 0 0,-1-3 0 0,1-5 0 0,-6 5 0 0,0-2 0 16,-2 0 0-16,-8-5 0 0,-3 4 0 0,-3-4 0 15,-2-4 0-15,-3 4 0 0,0 0 0 16,-5-3 0-16,-8 1 0 0,3-3 0 0,2 5 0 16,-5-2 0-16,-8-3-13 0,0 5 5 0,-3 0 8 15,-2-2-13-15,-3 4 13 0,-5-2 0 16,-1 0 0-16,-2 0-9 0,-2 5-7 0,-3-3 0 0,7-2-1 0,-7 0 0 16,0 7 17-16,-5-4 11 0,-1-3-2 0,-2 4 0 15,0-1-9-15,0-3 0 0,0 0 0 0,-6 0 0 16,-5 4 0-16,3-4 0 15,-2 0 0-15,-1 0 0 0,-2-4 0 0,-3 4-9 0,-6 0 9 0,9 0 0 16,0 0 0-16,2 0 0 0,-5 0 0 0,0 0 9 16,-3 0-9-16,3 4 0 0,3-1 0 0,2 1 0 15,-2 1 0-15,2 0 0 0,3 4 0 0,-3-2 0 16,-5 0 0-16,6 3 0 0,-4-1 0 0,6-2 0 0,6 0 0 0,1 0-17 16,-4 0 4-16,7 0 1 0,1-2 12 0,2 0 16 15,-2-3-3-15,7-2-1 16,3 5 0-16,-2-3 0 0,2-2 0 0,0 0 0 0,8 0-3 0,0 3-1 15,-3 1 0-15,3-4 0 0,0 0 27 0,11 0 5 16,-3 0 0-16,3 0 1 0,-3-4-26 0,10 4-6 16,1-3-1-16,-1 3 0 15,6-2 4-15,3 2 1 0,-3-5 0 0,2 5 0 0,1 0-3 0,7-2-1 16,3-3 0-16,0 5 0 0,6 0-1 16,-6 0-8-16,8 5 12 0,-3-3-4 0,3-2-8 0,0 0 8 15,0 5-8-15,8-3 8 0,3 1-8 0,-1 1 0 16,6-1 0-16,0 1 0 0,3-1 0 0,-1 4 0 15,1-5 0-15,2-2 0 0,3 7-17 0,2-7 4 0,3 7 1 16,-2-7 0 0,2 7-22-16,5-4-4 0,-5 1-1 0,6-1 0 15,-1 4-113-15,3-7-24 0,-2 7-4 16,-6-7 0-16</inkml:trace>
  <inkml:trace contextRef="#ctx0" brushRef="#br0" timeOffset="3162.44">741 11636 2048 0,'-5'-7'91'0,"2"7"18"0,-5 0-87 0,5-3-22 0,-5 3 0 0,6 0 0 0,-6-4 76 0,0 4 10 16,0 0 2-16,-3 0 1 0,3-3-40 0,-2 3-8 15,-6 0-1-15,5 3-1 16,-5 1-29-16,1-1-10 0,1-3 0 0,-1 7 9 16,4-3-21-16,0 1-4 0,-5 2 0 0,9 0-1 31,-4 3-11-31,3 1-3 0,-3-1 0 0,3 4 0 0,1-2 15 0,4 2 4 0,3 0 0 0,0-2 0 0,0 2 12 0,3 0-9 16,2-2 9-16,0 2-8 0,3-5 8 0,3 3 0 15,5 0 0-15,-1 2 0 0,4-5 10 0,-1 8-2 16,4-3-8-16,9 2 12 0,-9 1-12 15,1-3 9-15,4 2-9 0,-9 1 8 0,1-5-8 16,-1-1 0-16,1 1 9 0,-3 0-9 0,-3-3 0 0,3 3 8 0,-8 0-8 0,2-5 0 16,-2 7 0-16,-5-5 9 15,2 3-9-15,-5 0 0 0,-5-3 12 0,2 5-12 16,1-4 12-16,-12 4-12 0,4 2 10 16,-1-2-10-16,1-4 8 0,-6 4-8 0,0-5 0 0,3 1 0 15,-3-3 0-15,-3-2 0 0,-4-3 0 0,4 3-11 0,-2-10 1 0,-3 3 0 31,5-6-15-31,1 1-3 0,2-7-1 0,3-2 0 0,0-1-23 16,7-1-5-16,-2-4-1 0,8-1 0 16,0-1-190-16,3 6-37 0,5-6-8 0,3 3-2 15,4-3 151-15,1 8 31 0,3-1 5 0,-1 1 2 0,1 2 122 0,-1 0 24 0,4 2 4 0,1 0 2 16,-1 3 74-16,4 2 14 0,-2 0 3 0,5 2 1 16,3 0-38-16,-3 3-8 0,-3-3-2 0,3 5 0 0,-2 0-11 15,-1 5-3-15,1-3 0 0,-9 5 0 16,1 0-11-16,-1 0-2 0,-2 3-1 15,-5-1 0-15,-1 8-14 0,1-3-4 0,-6 0 0 0,3 2 0 0,-8 1-19 0,0-1-4 16,-5 1-1-16,2-1 0 0,-5 1-10 0,0-3-2 16,0 2-8-16,3-2 12 0,-8-4-12 0,2-3 0 15,3 0 0-15,-2-5 0 16,-1 3-12-16,3-5-6 0,0-5-1 0,-2 3 0 16,4-5-11-16,4-7-2 0,-6 4-1 0,8-4 0 0,0 2 21 15,5-4 12-15,-5-3-12 0,3 3 12 0,5-3 0 0,0 2 0 16,-3-4 0-16,3 7 0 0,0-2 16 0,2 6 1 15,-2-4 0-15,3 5 0 0,2-1-3 0,0 3-1 16,1 0 0-16,-1 0 0 0,3 7-13 0,0 0 8 0,-3 5-8 16,3-3 0-16,0 8 9 0,-6-3-9 15,6 7 8-15,-5-5-8 0,-1 8 0 0,6-3 0 0,-8 0 8 16,3-2-8-16,-3 2 0 0,-6 2 0 0,1-2 0 0,2-4 0 16,-5-1 0-16,3-2 0 0,-3 5 11 0,0-7-11 15,0-5 9-15,0 0-9 0,0 0 8 16,0 0-8-16,0 0 0 0,0 0 0 0,-3-5 0 0,3-7 0 31,3 1-32-31,2-11-6 0,0-8-1 0,1-1 0 16,2-9-19-16,2 0-4 0,1 0-1 0,5 0 0 15,2 0-58-15,-2 7-12 0,3-4-3 0,-6 6 0 0,3 5 95 0,0 3 18 0,-6 6 4 0,6 1 1 16,-5 2 116-16,-4 7 23 0,4 0 5 0,0 4 1 16,-3 3-32-16,0 3-7 0,-1 4 0 0,-4 4-1 15,5 1-37-15,-5 5-7 0,2-3-2 0,-2 9 0 16,-3-6-17-16,5 6-3 0,-5 1-1 0,-5 2 0 0,5 2-5 15,0-2-2-15,-3 7 0 0,3-3 0 16,0 1-13-16,0 2 8 0,0-5-8 0,0-2 0 0,3 0-8 16,2-3-8-16,-2 1-2 0,-3-3 0 15,8-5-17-15,-6-2-3 0,6-2-1 16,0 0 0-16,0-3 13 0,-5-2 2 0,5-4 1 0,2 4 0 16,-5-7-10-16,6 0-3 0,-3 0 0 0,-5-7-578 15,5 4-116-15</inkml:trace>
  <inkml:trace contextRef="#ctx0" brushRef="#br0" timeOffset="3346.22">1418 11873 2948 0,'0'0'65'0,"0"0"14"0,0 0 2 0,0 0 1 0,8 5-66 0,3-5-16 15,5-5 0-15,2 5 0 0,-2-2 10 0,2-3-2 16,4 5 0-16,1-7 0 0,-1 5-8 0,1-5 0 0,-1 0 0 15,1 4 0 1,4-4-92-16,-9 0-21 0,4 0-4 0,1 5-695 0,-4-5-138 0</inkml:trace>
  <inkml:trace contextRef="#ctx0" brushRef="#br0" timeOffset="3993.69">1842 11873 403 0,'0'0'36'0,"0"0"-36"0,5 10 0 0,-3-3 0 0,1 0 392 0,2-2 72 0,3-1 15 0,3 1 2 0,-3-3-334 16,2 3-67-16,1-3-14 0,0-2-2 15,2-7-33-15,0 7-7 0,0-7 0 0,1 5-1 16,1-5-23-16,-4 0 0 0,5 0 0 0,0-3 8 0,-6 1-27 0,9-5-5 16,-9 4 0-16,1-4-1 15,-3 5-91-15,0-5-19 0,0 7-3 0,-8-3-1 16,0 1 46-16,0 2 9 0,0 7 1 0,-8-7 1 16,0 7-13-16,-3 0-2 0,1 0-1 0,-3 7 0 15,-1 0 80-15,4 0 18 0,-6 2 0 0,5 1 0 0,3-3 93 0,0 7 18 16,-2-5 3-16,2 8 1 0,3-8-42 0,-1 5-8 15,6 0-1-15,-5 1-1 0,5 1-43 0,5 0-9 16,-5 1-2-16,6 2 0 0,2-5-9 0,5 2 0 16,-3 1 9-16,9-3-9 0,-1-5 0 0,-2 5 0 15,11-4 0-15,-6-3 0 0,-3 2-14 16,9-2 2-16,-6-7 1 0,5 5 0 0,1-5 11 0,-3-5-12 16,2 5 12-16,-7-7-12 0,2 3 12 0,-3-4 14 0,-4-3-3 0,-1 6-1 15,3-7 34-15,-8 3 8 16,2-1 0-16,-2-4 1 0,0 7-9 0,-5-4-3 15,-3-1 0-15,0 0 0 0,0-2-28 0,-3 0-5 0,-2 7-8 16,-3-3 11-16,3 3-11 0,-3 0 0 16,-3 3-10-1,-2-1 10-15,2 5-14 0,1 0 3 0,2 0 1 16,-3 7 0-16,-2 0 2 0,8 2 0 0,-3 1 0 0,0-3 0 0,5 7 8 16,-2-5 0-16,5 5 0 0,5-4 0 0,-5-1 0 0,3-2 12 15,5-2-4-15,0-3 0 0,-3-2 20 0,8 0 4 0,-2-2 0 0,-1-5 1 16,6-2-5-16,0-6 0 0,-3-6-1 0,6-2 0 15,-1-3-16-15,1-5-3 0,5-2-8 0,-3-4 12 16,3 4-25-16,-3-7-6 0,3 0-1 0,-3-5 0 16,3 3-12-16,-6-3-2 0,1 5-1 0,-3-2 0 0,-6 2 35 0,6 2 0 15,-11 5 0-15,3 0 0 16,-2 5 17-16,1 2 11 0,-7 5 1 0,0 5 1 0,0-1 18 0,0 10 4 16,-5 0 1-16,3 12 0 0,-6-3-19 0,0 12-4 15,-3 3-1-15,0 4 0 0,4 5-1 0,-7 7-1 16,4 11 0-16,-3 6 0 0,5 4-27 0,0 5 0 15,2-1 0-15,1 1 0 0,5 5 0 0,-5-1 0 16,10 1 12-16,-2-3-4 0,-1-7 0 0,6-5 0 16,0-2 0-16,3-2 0 15,5-10-93-15,0-2-19 0,-3-2-4 0</inkml:trace>
  <inkml:trace contextRef="#ctx0" brushRef="#br0" timeOffset="5280.2">6641 11502 1900 0,'0'0'84'0,"0"0"18"0,0 0-82 0,0 0-20 0,0 9 0 0,3 3 0 0,2 0 160 0,0 2 28 16,1 2 6-16,-1 1 1 0,0 4-150 0,3-2-29 15,-3 4-7-15,1-2-1 16,-4 3-8-16,4 2 0 0,-4-5 0 0,1-2-11 0,2 4-4 0,-2-6-1 15,-3-3 0-15,0 0 0 0,5-5-3 0,0-2-1 16,-5-7 0-16,8-2 0 16,-2-3-44-16,2-2-8 0,2-2-3 0,-2-5 0 15,5-3 35-15,-5-2 8 0,0-2 0 0,3 5 1 0,-1-5 31 0,-2 2 12 16,3-2-1-16,-3-3 0 0,0 1 24 0,-3 4 5 0,3-2 0 16,-3 4 1-16,3 1-13 0,-2 2-4 0,-1 4 0 0,0 1 0 15,-2 2-11-15,-1 7-2 16,1 0-1-16,2 7 0 0,-2 0-10 0,-3 5 0 15,3 2 0-15,-1 2 8 0,-2 5 3 0,3 3 0 16,-3-1 0-16,3 1 0 0,-1-1 3 0,4 1 1 16,-4-1 0-16,3-4 0 0,1 2-15 0,-1-4 0 0,0-1 0 0,3 1 0 15,0-8 8-15,3-2-8 16,-1 3 0-16,1-6 9 0,-11-4-17 0,13-4-4 0,6-1-1 0,-1-7 0 31,6 0-143-31,-3-6-28 0,6-1-5 0</inkml:trace>
  <inkml:trace contextRef="#ctx0" brushRef="#br0" timeOffset="5567.33">7403 11478 1209 0,'0'0'108'0,"0"0"-87"0,5 0-21 0,-5 0 0 16,0 0 237-16,0 0 43 0,0 0 9 0,0 0 2 15,0 0-173-15,0 0-34 0,0 0-8 0,0 0 0 16,-5 5-19-16,2-3-3 0,-2 8-1 0,0 1 0 0,0-1-42 16,-1-1-11-16,4 1 0 0,-4 4 0 0,4-5 0 0,-1 5 0 15,3 0 0-15,3-4 0 0,-3 4-19 0,2-2-2 16,4-1-1-16,2 1 0 15,-1-5-1-15,1 7 0 0,3-4 0 0,0-3 0 0,-3 2 11 16,5-2 1-16,0-2 1 0,3 0 0 0,0 2 10 16,2 0 0-16,-5-3 8 0,-2 1-8 0,2 0 0 15,-2-3 0-15,-3 3 0 0,0-3-8 0,0 5 8 0,0-4 0 16,-8-3 0-16,5 4 0 0,-5-4 0 0,0 0 0 16,5 7 8-16,-5-7-8 15,0 3-17-15,0 6-8 0,-2-4-2 0,-4-3 0 16,1 5-49-16,0-4-9 0,-3 1-3 0,-5-1-905 0</inkml:trace>
  <inkml:trace contextRef="#ctx0" brushRef="#br0" timeOffset="6331.65">7877 11431 2343 0,'18'0'104'0,"-18"0"21"16,0 0-100-16,0 0-25 0,8 0 0 0,-8 0 0 15,0 0 56-15,0 0 7 0,0 0 1 0,-3 7 0 0,1 0-52 0,-9 3-12 16,-2 1 0-16,0 1 0 31,2 5-39-31,-5-3-10 0,-7 9-3 0,4-6 0 0,0 4-14 0,4-2-3 16,-1-3-1-16,2 1 0 0,4-3 30 0,-1 0 5 0,3-5 2 0,3 5 0 16,0-4 20-16,5-3 4 0,0 2 1 0,0-2 0 15,2-4 22-15,4 4 5 0,4 0 1 0,-2-3 0 16,3-1 6-16,2-1 2 0,3-2 0 0,0 5 0 0,2-3-11 15,1 3-1-15,-1-3-1 0,4-2 0 0,4 5-15 16,-2-3 0-16,-3 1 0 0,0-3 0 0,3 0 0 16,-3 4 0-16,-2-1 0 0,-1-3 0 0,3 0 0 0,-2 7 0 15,-1-7 0-15,-2 2 0 0,-3 3 10 0,-2-3 2 16,2 5 1-16,-5-2 0 16,-2 0 11-16,-1-1 1 0,0-1 1 0,-5 4 0 0,0 0-26 0,-5-5 0 15,0 5 0-15,-3 0 0 0,0-2-16 16,-6 0-4-16,1-5-2 0,3 4 0 15,-1-4-18-15,0 0-3 0,1-4-1 0,-1 1 0 0,3-4 18 0,0 0 3 0,-2 0 1 16,5-2 0-16,-1-1 22 0,4-4 0 0,-1 0 0 16,0 2 0-16,3-2 0 0,6 5 0 0,-4-5 11 15,4 4-11-15,-1 1 15 0,3-3-3 16,0 3-1-16,2-5 0 0,-2 4 5 0,5 1 2 0,1-5 0 0,2 7 0 16,-3-3-18-16,3 1 10 0,0-3-10 0,2 7 8 15,1-2-8-15,-6 3 0 0,-5-1 0 0,5 0-11 16,5 5 11-16,-7 0 0 0,-3 0 0 0,0 7 0 15,3-4 0-15,-4 4 0 0,-4 0 0 0,0 2 8 16,-1 3 13-16,1-3 3 0,-3 1 1 0,-5-1 0 16,2 3-8-16,-2-3-1 0,0 1-1 0,-1-1 0 15,-4 3-5-15,2-3-1 0,2 1 0 0,1-3 0 16,0 2-19-16,-3-2-4 0,5-2-1 0,3-5 0 16,0 0-21-16,0 0-4 0,0 0 0 0,0 0-1 15,0 0 5-15,0 0 0 0,0 0 1 0,0-7 0 16,11 0-4-16,-6 0-1 0,-5 0 0 0,5-3 0 0,3 1 30 0,3 2 10 15,-3-3 0-15,0-1-9 0,0 6 26 0,0-2 6 16,5 2 1-16,-5-2 0 0,-3 5 5 0,3 2 2 16,0-3 0-16,-8 3 0 0,0 0-10 0,8 3-1 15,-3-3-1-15,-5 0 0 0,0 0-19 0,6 2 0 16,-6-2 0-16,0 0 0 16,5 7-29-16,-3 0 0 0,-2-7 0 0,-2 10 0 15,-1-3-99-15,1 0-19 0,-9 0-4 0,0-5-1 0</inkml:trace>
  <inkml:trace contextRef="#ctx0" brushRef="#br0" timeOffset="6890.49">7086 11589 403 0,'0'4'36'0,"0"-1"-36"0,-3-3 0 0,0 2 0 0,1-2 443 0,-1 5 81 16,3-5 17-16,0 2 3 0,0 5-398 0,3 3-80 15,-3-3-16-15,2 4-3 0,1 1-47 0,2 2 0 16,-2 0 0-16,-1-2 0 0,-2 5-10 0,0 1 2 15,0 1 0-15,-2-2 0 16,2-3-39-16,0-5-7 0,2 1-2 0,-2-3 0 16,0-7 0-16,0 0-1 0,0 0 0 0,6 0 0 15,2-3 11-15,-6-1 2 0,4-6 1 0,2 1 0 0,-3-1 34 0,0-4 9 16,3 0 0-16,-3-2 0 0,1 2 43 0,-1-3 13 16,3 1 2-16,-3-3 1 0,1-2 5 0,-4 4 2 15,6 1 0-15,-3-1 0 0,1 3-18 0,-4 0-3 0,4 2-1 0,-1 1 0 16,0 6-25-16,0 0-6 0,1 3-1 15,-1 4 0-15,0-2-3 0,-2 7-1 0,5-4 0 0,-3 8 0 16,1 1-8-16,1 2 0 0,-1 3 0 0,2-1 0 16,0 5 0-16,0-4 0 0,0 4 0 0,-3-2 0 15,0 4 0-15,0-2 0 0,-2-2 0 0,2 2 0 16,1-2-113-16,-1 5-25 0,3-8-5 16,-3-2-869-16</inkml:trace>
  <inkml:trace contextRef="#ctx0" brushRef="#br0" timeOffset="7704.88">7826 11570 288 0,'0'0'25'0,"0"0"-25"0,0-7 0 0,0 0 0 16,0 0 348-16,0 0 64 0,-2 0 12 0,2 2 4 15,2 0-272-15,1-2-53 0,-3 0-11 0,0 2-3 16,3 1-37-16,-1-3-8 0,-2 2-2 0,3 0 0 15,0-2 6-15,-1 5 0 0,1-5 1 0,0 0 0 16,-1 4-29-16,6-1-5 0,3-3-2 0,-3 7 0 16,0 0-13-16,2 0 11 0,6 7-11 0,-3 0 10 15,1 2-10-15,-1 5 0 16,0 3 0-16,0 4 0 0,0-2 0 0,-2 4 0 0,-3 1 0 0,0-8 0 16,0 5 0-16,-3-2 0 0,-5 0 0 0,0-3 0 15,0-4-9-15,-3 5 9 0,-2-3 0 0,0 0 0 0,-3-5-20 0,0 5 2 16,-5-4 1-16,0-1 0 15,-6-2-23-15,3 3-4 0,-2-6 0 16,-1-1-1-16,-2 1 1 0,2-8 0 16,6 4 0-16,-3-7 0 0,-2 2 59 0,2-7 12 0,3 5 2 0,-1-5 1 15,1-2 2-15,5-2 0 0,0-1 0 0,3-4 0 0,2 2-5 0,3-2-1 16,3-2 0-16,2 6 0 0,6 1-17 0,2-1-9 16,-2 1 10-16,5 2-10 0,2 0 0 0,-2 2-21 15,3 0 3-15,-4 3 1 0,7 2 9 0,1 2 8 16,1 0-12-16,-3-2 12 0,3 7-10 0,-3 0 10 0,6 5-8 15,-6-3 8-15,0 3 0 0,3-3 0 16,2 1 0-16,-2 1-8 0,-5 3 8 0,-3 3 0 16,0-3 0-16,-1 2-8 0,1 1 8 0,-3 1 0 15,-7 1 0-15,4 0 0 0,4 0 0 0,-9-3 0 0,-8 5 0 0,6 0 0 16,0 0 21-16,-3-2 3 16,-6 5 1-16,1-3 0 0,0-5-11 0,2 8-2 0,-2-3-1 15,-3 2 0-15,-3 1-11 0,3-3 12 16,3-5-12-16,-3 5 12 0,-8-4-12 0,8-3 0 15,3 2 0-15,0-2-11 0,-3-7 11 0,5 0-12 0,3 0 12 0,-5-2-12 16,2-5-4-16,3-7 0 0,0 4-1 0,0-6 0 16,8 2 17-16,-3-10-8 0,1 5 8 0,2-2 0 15,7-5 8-15,-1-2 9 0,-6 2 2 0,2 0 0 16,6-2-19-16,3 5 0 0,-4 4 0 0,1-2 0 16,0 4 0-16,3 3 0 0,-3 2 0 0,2 1 0 0,-2 1 0 15,-3 8 0-15,0-3 0 0,1 5 0 0,-6 0 0 16,2 7-17-16,1-7 1 0,-1 7 1 31,-2 0-149-31,0 3-31 0,-2-3-5 0</inkml:trace>
  <inkml:trace contextRef="#ctx0" brushRef="#br0" timeOffset="8025">8821 11142 2138 0,'0'0'95'0,"0"0"19"0,-2 5-91 16,-1 2-23-16,-2 4 0 0,-1 1 0 0,1 2 93 0,-3 3 15 0,0-1 2 0,0 8 1 15,-2-1-43-15,-1 3-8 0,0 2-1 0,4 3-1 16,-1 4-37-16,0 3-7 0,-3 2-2 0,3 0 0 15,6 0-12-15,-4-3 9 0,-2-1-9 0,6 1 8 16,-1 1-8-16,3-3 0 0,-3 3 0 16,1-5 0-16,4-3 0 0,1-4 0 0,0-2-8 15,-1-3 8-15,1-5-20 0,5 1 0 16,0-8 0-16,-3-2 0 16,3 0-67-16,0-7-13 0,0 0-2 0,0-7-642 0,0 5-128 0</inkml:trace>
  <inkml:trace contextRef="#ctx0" brushRef="#br0" timeOffset="8215.52">8406 11478 403 0,'0'0'17'0,"0"0"5"0,0 0-22 0,0 0 0 0,0 0 0 0,5 7 0 0,0-2 544 0,1-3 105 16,-1 1 21-16,6 1 4 0,-1-1-514 0,6-3-102 15,-3 7-21-15,6-7-4 0,5 2-33 0,2-2 0 16,-7 0 0-16,7 0 0 15,3-2-86 1,3 2-24-16,-3-7-5 0,3 7-1 0,-3-7-150 0,0 7-30 0,24-10-7 0,-19 3-1 0</inkml:trace>
  <inkml:trace contextRef="#ctx0" brushRef="#br0" timeOffset="8926.95">8988 11495 1674 0,'0'0'74'0,"3"7"15"0,-1 0-71 0,-2 0-18 0,3 0 0 0,-3 2 0 16,0-2 156-16,0 0 27 0,0 0 5 0,2-2 2 15,1 7-90-15,0-3-17 0,-1-6-4 0,4 4-1 16,-1 0-26-16,0 0-6 0,3-5-1 0,0 5 0 15,0 0-21-15,0-4-4 0,0-3 0 0,3 0-1 16,-1 0-19-16,1 0-12 0,2-3 1 0,0-4 1 16,0 5-11-16,1-5-3 0,-4 0 0 0,1-7 0 31,-1 4-28-31,1 1-7 0,-6-5-1 0,3 7 0 0,-5-5 2 0,0 0 0 0,-1 10 0 16,-2-5 0-16,-5 0 28 0,2 0 6 0,-5 7 0 0,0-3 1 15,-5 1 11-15,-5 4 3 0,-4 1 0 0,1 4 0 16,5 0 18-16,-2 2 4 0,2 5 1 0,-3 0 0 0,6-2-14 0,-3 2 0 15,3 3 0-15,5-1 0 0,-2-2 18 16,4 0 1-16,1-2 0 16,2 2 0-16,3 0-3 0,3-2-1 0,2 2 0 0,6 0 0 15,2 0-15-15,0-2 0 16,3 5 0-16,3-3 0 0,2-5-27 0,3-2 2 0,2 3 0 16,1-6 0-16,-1-1-37 0,-2-3-7 0,0-3-2 0,0-1 0 15,2 1 31-15,3-6 5 0,-2 2 2 16,2-3 0-16,-6-1 46 0,1 1 10 0,0 3 1 0,-5-2 1 15,-1-1 44-15,1-1 9 0,-9 1 2 0,3 3 0 0,-2-2-41 0,-6 2-8 16,-2 0-2-16,-3 2 0 0,-3-2-12 0,1 2-2 16,-4-2-1-16,-2 2 0 0,-5 1-2 0,3 1-1 15,-1-1 0-15,-5 4 0 0,0 0-26 0,-2 0-5 0,-1 4 0 0,1-1-1 16,5 4 21-16,-3-5-11 0,5 5 11 16,1 0-8-16,2-2 8 15,0 0 0-15,2 2-9 0,4 0 9 0,-1 2 0 0,0 3 0 0,6 0 8 0,0-1-8 16,-1 1 25-16,4 0 0 0,2 0 0 0,2-5 0 15,1 2-13-15,5 3-2 0,-1-3-1 0,4-6 0 16,-3-3-9-16,2 0 0 0,1-3 0 0,2-4 0 16,0-2 0-16,0-5-11 0,1 0 3 0,1-3 0 15,1 1-3-15,0-8 0 0,-3 1 0 0,3-8 0 16,-3-2 11-16,6 0 16 0,-4-4-4 0,1 4-1 16,0-5 2-16,-5-2 1 0,-1 7 0 0,-2 3 0 15,-5-3 42-15,-1 2 9 0,-2 5 2 0,-3 0 0 0,1-2-17 16,-4 12-3-16,-2-1-1 0,3 3 0 15,-3 5-27-15,-3 2-6 0,1 4-1 0,-4 3 0 16,-2 3-12-16,1 6 0 0,1 5 0 0,1 3 0 0,-6 6-14 16,3 1 4-16,3 6 1 15,2 3 0-15,-2 7 9 0,3 0 0 0,2 7 0 0,0 5 0 0,0-3 0 0,5-2 0 16,-3 3 0-16,6-3 0 0,0 0 0 0,0 0 0 16,-2-5 0-16,2-2 0 15,2-2-51-15,-2-5-11 0,5-3-2 16,0-6-771-16,6-8-153 0</inkml:trace>
  <inkml:trace contextRef="#ctx0" brushRef="#br0" timeOffset="10836.01">13877 9721 1785 0,'0'0'79'16,"0"0"17"-16,0 0-77 0,0 0-19 0,0 0 0 0,0 0 0 15,0 0 185-15,0 0 34 0,0 7 6 0,0 10 2 0,0-1-137 0,-2 5-27 16,-1 3-6-16,0 7-1 0,1 4-12 0,-3 2-4 16,2 6 0-1,0 2 0-15,-2-3-40 0,5 12 0 0,-3 0 0 0,3 2 0 16,3 1-18-16,-3 4-2 0,3 3-1 16,-1-1 0-16,1 3 0 0,0 4 0 15,2 1 0-15,-3 4 0 0,-2-7-1 0,3 3 0 0,-3-7 0 16,3 4 0-16,-1-5-10 0,-2-6-3 0,3-8 0 15,2-2 0-15,-5-2-53 0,3-5-12 0,2-3-1 0,-5-8-944 16</inkml:trace>
  <inkml:trace contextRef="#ctx0" brushRef="#br0" timeOffset="12647.48">14073 9818 2620 0,'8'-3'116'0,"-3"1"24"0,6-3-112 0,2 5-28 16,3-2 0-16,5 2 0 0,6-5 34 0,2 10 1 0,5-5 0 0,1 2 0 15,4-2-35-15,-2 0 0 0,0 5 0 0,0-3 0 16,3 1 0-16,0 4 0 0,5-2 0 0,5-3 0 16,3 3 0-16,0-3 0 0,0 0-12 0,0 3 3 0,2-3 9 0,4-2 0 15,7 5 0-15,0-3 0 0,0-2 0 0,3 5 0 16,0-10 0-16,2 10 0 0,8-10 0 15,-5 5 0-15,-2 0 0 0,2-2 0 0,5-3 0 0,1 5-10 16,2-2 10-16,5-3-10 16,-2 5 10-16,5-2 0 0,0 0 10 0,0-3-10 15,-6 5 0-15,4 0-8 0,4 0-1 0,-2 0 0 0,-5 0 9 16,2 0 12-16,3 0-2 0,0 5-1 16,3-3-9-16,2 0 0 0,-3 3 0 0,1-3 0 0,0 3 0 15,-3-3 0-15,2 3 0 0,-2-3 0 0,5 1 0 0,-5-3 0 16,0 7 0-16,6-7 0 0,-1 7 0 0,-5-7 0 15,-3 5 0-15,6-3 0 0,5 5 0 0,-8-5 0 0,-6 3 0 16,4-3 0-16,2 5 0 0,2-4 0 0,1 4 0 16,-1-2 0-16,1-3 8 0,0 5 0 15,-3 0 0-15,-8 0 0 0,-3-2-8 0,0 2 8 0,6 0-8 0,-6-2 8 16,-2-1-8-16,2 3 0 0,3 0-10 0,3-4 10 16,2 4 0-16,-5 0 0 0,0-2 0 0,3-3 10 15,0 0-10-15,-1 3 0 0,-9-3 0 16,1-2 0-16,9 5 0 0,-6-3 0 0,1-2 0 0,-4 0 0 15,-4 5 0-15,2-5 0 0,5 0 0 0,-2 2 0 16,-3-2 8-16,0 3 0 0,-5-3 0 0,2 0 0 16,1 0-8-16,-1 0 0 0,-2 0 0 0,-3 0 0 15,-5 0 0-15,5 0 0 0,3-3 0 0,0 3 0 0,-6 0 0 16,-4 0 0-16,-1 0 0 0,0 0 0 16,0-2 0-16,0-3 0 0,-2 5 0 0,-6 0 0 0,0 0 0 15,-5-2 0-15,-5-3 0 0,2 5 0 0,1-2 0 16,-1-3 8-16,-2 3-8 0,-3 0 8 15,3-3-8-15,-6 3 0 0,-2-3 0 0,-1 3 0 0,-1-6 0 0,-4 6 0 16,0-3 0-16,-4-2-11 0,-1 3 3 0,0-1 0 16,-2-2 0-16,2 0 0 0,-3 4 8 0,1-4-8 15,-1 5 8-15,-2-3-8 0,0 3-2 0,-3-3 0 16,-2 3 0-16,-1-5 0 0,1 7 1 0,2-2 0 16,0-3 0-16,-2 5 0 0,0-3 9 15,2 3 16-15,-3-4-4 0,1 1-1 16,0 3-11-16,-3-2 0 0,2-3 0 0,1 5 0 0,-3 0 0 0,0 0 0 15,2 0 0-15,-2 0 0 0,0 0 0 0,0 0 0 16,-3 0 0-16,1 5 0 0,-1-5 8 0,-5 0 0 16,5 2 0-16,0-2 0 0,1 0-8 0,-6 0-11 0,0 0 3 0,2 10 0 15,1-5 8-15,-3-5 0 0,3 2 0 16,2 7 0-16,-5-2 0 0,0 0 0 0,0 0 0 16,0 3 0-16,0-3 0 0,-3 2 0 0,3-2 0 0,-2 3 0 15,2 4 0-15,-3-5 0 0,0 5 0 0,1-4 0 16,-1 4 0-16,0 2 0 0,1-1-9 0,-1 1 9 15,0-2 0-15,-2 5 0 0,3 2 8 0,-4-2-8 16,4 9 8-16,-1-2-8 0,-2-2 8 0,2 6-8 16,-2-4 0-16,-1 7 0 0,4 2-9 0,-4-2 9 15,4 0-11-15,-1 0 11 0,-2 5-10 0,2-6 10 16,1 6 0-16,-1 0 0 0,0-3 0 0,1 3 10 16,-1-1-10-16,0-1 0 0,1 1 0 0,-1-4 0 0,0 0 0 0,1 2 0 15,-3-2 0-15,2 0 8 0,-2 0-8 0,2-2 12 16,0-1-12-16,-2-4 12 0,0 5-12 0,-1-5 0 15,1-3 0-15,0-2 0 0,0-2 0 0,-1 0 0 16,1-3 0-16,0 1 0 16,2-5 0-16,-2 2 8 0,-1 2-8 0,4-4 0 0,-4 0 0 0,-1-1 0 15,1 1 8-15,-2-2-8 0,0 1 0 0,0-1 0 16,-5-1 0-16,3-2 0 0,-4 3 0 0,1-3 0 16,-3 0 0-16,0-5 0 0,1 5 0 0,-1-2-11 15,0-3 3-15,-3 5 0 0,-2-4 8 16,-3-3-8-16,-2 0 8 0,-1 0-8 0,-2 0 8 0,-2 4 0 15,-4-4 0-15,-2 0 0 0,0 3 0 0,0-3 0 16,0 0 0-16,-3 0 0 0,-2 0-18 0,-6 0-2 16,-2 0 0-16,-3-3 0 0,0 3 7 0,0 0 1 0,-2 0 0 0,-1 0 0 15,-2 0 3-15,-6 0 1 0,-2 0 0 0,3 0 0 16,5 0 8-16,-3 0 0 0,-3 3 0 0,-5-3 0 16,-5 0 0-16,3 0 11 15,5 0-3-15,-6 0 0 0,-4 0-8 0,-1-3 0 0,0-1 0 16,0 4 0-16,3-3 0 0,-5 1 0 0,-6-3 9 0,6-2-1 15,5 5-8-15,-6-5 0 0,-7 0 0 16,3 0 0-16,4 4 0 0,-7-4 0 0,-3 0 0 16,0 0 0-16,3 2 0 0,2-2 0 0,3 0-8 0,0 0 8 15,-5 0 0-15,2 0 0 0,0 2 0 0,1 1 11 16,-6-3-3-16,0 4-8 0,-3-4 12 0,0 5-4 16,-2-3 10-16,3 3 2 0,-4-3 0 0,4 5 0 15,-4 0-10-15,1-2-2 0,0-3 0 16,2 5 0-16,3-2 4 0,-2-1 0 0,-3-1 0 0,2 4 0 0,8 0-12 15,-5-3 8-15,-5-1-8 0,0 1 8 0,8 3 0 0,-6-7-8 16,0 7 12-16,1-2-4 0,4-3-8 16,-4 5 0-16,2-7 0 0,0 7 0 0,3-2 0 0,-1-5 0 15,4 4 0-15,-1-1 0 0,-2-3 8 0,5 4-8 16,0-4 0-16,2 0 8 0,3 5-8 0,-5-3 0 16,-2 0 0-16,-1 1 0 0,8-3 24 15,-5 4 13-15,0-4 3 0,6 0 0 0,7 5-24 0,0-3-4 0,-2 0 0 16,2-2-1-16,-3 3 1 0,6-3 1 15,3 2 0-15,-1 0 0 0,3-2-13 0,-2 0 0 0,-1 2 0 0,1 1 0 16,2-3 0-16,5 4 0 16,4-4 0-16,1 7 0 0,-4-7 0 0,2 5 8 15,0-5-8-15,3 0 9 0,2 4-9 0,6-1 8 16,7-3-8-16,6 4 8 0,-3 1 12 0,-2-3 3 16,-6-2 0-16,1 5 0 0,-4-3-23 0,6 0-8 15,-2 1 0-15,4 1 0 0,1-1 8 0,5 1 0 0,0-4 0 0,2 7 0 16,1-2 0-16,-1-3 0 0,3 5 0 0,1-2 0 15,-1-3 0-15,0 5 0 0,5-2 0 0,-2 2 0 16,3-3-12-16,2-1 4 0,-3 4 0 0,9 0 0 16,-3 0-6-16,5-3-1 0,2 3 0 0,1-4 0 15,0 4-7-15,2 0-2 0,3 0 0 0,0 0 0 16,0 0-39-16,0 0-8 16,0 0-1-16,0 0-1 0,0 0-119 0,0 0-23 0,8 4-5 0</inkml:trace>
  <inkml:trace contextRef="#ctx0" brushRef="#br0" timeOffset="15479.31">14266 11657 2718 0,'0'0'120'0,"0"-5"25"0,3-2-116 0,-3 5-29 16,0-5 0-16,0-3 0 0,-3 3 22 0,3-7-2 16,-2 5 0-16,-1-1 0 15,0-4-20-15,1 0 8 0,-4 5-8 0,-1-5 0 0,-1 4 0 0,-6 1 0 16,-2-1-10-16,1 3 10 15,-4 0-31-15,-2 0 1 0,0 7 0 0,-6 0 0 16,1 5 5-16,-1 0 1 0,-2 2 0 0,0 7 0 0,0 0 8 0,5-2 1 16,0 4 1-16,3 3 0 0,3-3 14 0,2 3-11 0,0-2 11 0,3 4-10 15,0-2 10-15,2 2-10 16,3-2 10-16,3 4-10 0,-1 1 10 0,4-1 14 16,2-2-3-16,2-2-1 0,4 5-10 0,-1-3 0 15,6-2 0-15,2 0 0 0,0-3 0 0,6-4 0 16,2 4-10-16,0-2 10 0,5-4-12 0,1 1 12 0,2-1-13 0,-3-8 5 15,1 5-10-15,-1 0-2 0,-2 0 0 0,-3-4 0 16,-2 4 20-16,-3 0-8 0,0-5 8 0,-3 5 0 16,-3-2 0-16,-2-3 0 0,3 5 0 0,-6-4 0 15,-2 4 8-15,-3-7 0 0,0 4-8 0,-3 4 12 16,-5-4-4-16,0 3-8 0,0 0 11 16,-2 0-11-16,-3-4-16 15,-1 4-11-15,-4-2-1 0,-3-3-1 0,-3-2-12 0,-3 2-3 16,1-4 0-16,2 2 0 15,-2-2-24-15,4-3-4 0,1-2-2 0,3 4 0 0,-1-4 34 0,6-2 8 16,0 0 0-16,2-3 1 0,3 2-22 0,8-4-5 16,3-2-1-16,5-1 0 0,0 1 44 0,5-1 15 0,6-4-9 15,2 5 9-15,0-1 46 0,3 1 14 0,0-5 4 0,2 4 0 0,0 8-2 0,-2-5 0 16,0 4 0-16,0 3 0 0,0 0-10 0,0 5-1 16,-1-1-1-16,-2 6 0 0,1-1-23 0,-4 3-5 15,-2 2-1-15,3 0 0 0,-6 2-7 16,-3 1-2-16,1 4 0 15,-3-2 0-15,-3 2 4 0,0 0 0 0,-5 2 0 0,0 1 0 0,-5-3 4 0,3 2 0 16,-4 1 1-16,1-3 0 0,0-2-21 0,-3 2 0 0,5-5 0 16,-2 3 0-16,-3-7-12 0,3 2-8 15,-1 0 0-15,4-7-1 16,-4 5-17-16,6-5-3 0,0 0-1 0,0-5 0 16,0-5-7-16,3 1-2 0,2-3 0 0,1-4 0 0,2 4 29 0,5-7 6 0,-3 3 0 0,6-1 1 15,-3 3 24-15,3 2 5 0,-2-2 1 0,1 7 0 16,4-2 19-16,-3 2 4 0,-6-3 1 0,1 6 0 15,2 1-6-15,-2 3-1 16,-3 3 0-16,0-3 0 0,-8 0-12 0,8 7-2 0,0-3-1 0,-3 4 0 16,0-4-8-16,-2 3-1 0,2 0-8 0,-5 3 12 15,3-3-12-15,-3 0 0 0,0-7 0 0,0 0 0 32,0 0-34-32,0 0 0 0,0 0 0 0,0 0 0 15,0 0-34-15,5-3-8 0,0-4 0 0,1 0-1 0,2-7-17 16,-1 3-3-16,4-8-1 0,0 2 0 0,-1-6 60 0,6 4 12 0,-3-5 2 0,3 3 1 15,0-2 79-15,0 4 16 0,-5-2 4 0,2 4 0 16,0 1 32-16,0 2 6 0,0 4 2 0,-2 1 0 16,-3 2-23-16,0 0-4 0,0 0-1 0,0 7 0 15,-3 0-32-15,-5 0-8 0,0 0 0 0,5 4-1 0,-2 6-27 0,0-1-6 16,-1 3-1-16,1 0 0 0,-3 9-13 0,0-2 0 16,-3 9 0-16,1-2 0 0,2 7 0 0,-3 4 0 15,3-4 0-15,-3 5 0 0,3-5 0 0,3 0 0 16,-3-3 0-16,5 1 0 0,-2-5 0 0,5-3-10 15,-3-2 2-15,3-2 0 16,0-5-26-16,0 1-5 0,3-6-1 0,-4-2 0 16,1 0-83-16,3-5-17 0,-3-4-3 0,0-5-876 0</inkml:trace>
  <inkml:trace contextRef="#ctx0" brushRef="#br0" timeOffset="15663.96">14713 11866 1036 0,'-7'0'92'0,"4"0"-73"15,-2 0-19-15,-3 5 0 0,5-3 338 0,-2-2 64 0,2 5 13 0,3-5 2 16,0 0-272-16,0 0-54 0,0 0-11 0,8 2-3 16,0 1-49-16,0-3-9 0,5 4-3 0,6-4 0 15,-1 0-28-15,6-4-7 0,-3 4-1 0,3-3 0 32,-3 1-118-32,0-3-24 0,0 3-5 0</inkml:trace>
  <inkml:trace contextRef="#ctx0" brushRef="#br0" timeOffset="16308.77">15105 11937 1440 0,'0'0'128'0,"0"0"-103"16,0 0-25-16,0 7 0 16,0-7 244-16,0 7 44 0,0-7 9 0,0 2 2 0,0-2-194 0,0 0-38 15,3 7-8-15,-3-7-2 0,0 0-37 16,2 7-7-16,-2-7-1 0,8 0-1 0,3-2-19 0,-3-3-4 16,0 3-1-16,0-3 0 15,0-4-40-15,0 2-8 0,-3-3-2 0,3 3 0 16,-6 0-28-16,1-2-5 0,0 2-2 0,-3-3 0 15,0 3 54-15,-3 0 12 0,-2 5 1 0,0-3 1 0,-6 5 30 0,0 0 0 16,1 0 11-16,-3 0-3 0,-3 7 4 0,2 0 0 16,1-4 1-16,-3 4 0 15,3 0-13-15,0 2 0 0,2 5 0 0,1-4 0 16,2 4-9-16,2-5 9 0,4 5-13 0,2 0 5 0,2-2-10 0,4 7-2 0,4-7 0 16,4 4 0-16,1 1 20 15,9-3 8-15,0 0-8 0,5-5 12 0,3 1-12 0,0 2-13 0,-1-10 2 0,4 5 1 16,-3-7 10-16,2 0 0 0,6-7 0 0,-6 0 0 15,0 0 8-15,1-3 4 16,2 3 1-16,0-4 0 0,-5-4 33 16,-6 1 6-16,1 5 2 0,-6-5 0 0,-3-3 1 15,-2 3 0-15,-3 5 0 0,-2-5 0 0,-3 4-19 0,-3 1-4 0,-2-5-1 16,-3 7 0-16,0 2-6 0,-3-2-1 0,-5 2 0 0,0 3 0 16,-2 2 3-16,-1 2 0 0,-2 3 0 15,0 2 0-15,-3-2-15 0,-3 9-4 0,1 0 0 16,2 2 0-16,0-1-8 0,3 1 0 0,0 3 0 0,2-3 0 15,6 1 0-15,-1-3 0 0,4 0 0 0,-1-5 0 16,-2 1 0-16,5-3 0 0,5 0 0 16,3-5 0-16,3-2-9 0,5-2 9 0,-1-5-12 0,7 0 12 15,-1-10 0-15,0 1 0 0,0-8 12 16,0-2-3-16,0-6-9 0,3-6-11 0,0-7 3 0,0 5 0 0,2 0 8 0,-2-2 0 16,3-3-9-16,-6 5 9 0,-5-7 0 0,-1 7 0 15,-4 0 0-15,0 0 0 0,-3 3 8 0,-3 4 5 16,-2 7 2-16,-1 2 0 0,1 3 29 0,-6 9 7 15,3 1 1-15,-2 4 0 0,-4 2-24 16,4 5-5-16,-4 2-1 0,1 5 0 0,0 3-10 0,-3 6-1 16,-3 8-1-16,6 4 0 0,0 0-10 0,-1 10 0 0,1 2 0 15,0 4 0-15,5-1-9 0,0 6 9 16,2 5 0-16,1 0 0 0,0 0-10 0,5-4 10 0,0-3-8 16,2-2 8-1,1-3-76-15,5-2-11 0,2-7-1 16,6 4-1-16</inkml:trace>
  <inkml:trace contextRef="#ctx0" brushRef="#br0" timeOffset="17369.53">21701 11930 1785 0,'0'0'159'0,"0"0"-127"15,0 0-32-15,0 0 0 0,0 0 188 0,0 0 31 0,0 0 6 0,3 7 2 16,-1 2-182-16,1 3-36 15,0 0-9-15,-1 7 0 0,-2-1 0 0,3-1-11 16,0 6 3-16,-1 1 0 0,-2 4 8 0,3 0-8 16,0 1 8-16,-1-4-8 0,-2 1 0 0,3 2 0 0,0-4 0 0,-1-5 0 15,3-3 8-15,-2-2 11 0,0 0-3 0,2-4 0 16,-2-3-8-16,2-5 0 0,3-2 0 0,-3-2 0 16,3-5 0-16,3-7 0 0,-1-3 0 0,6-6 0 15,-3-3-14-15,3 0-5 0,3-5-1 0,-3 1 0 16,-3-1-12-1,0 1-4-15,0 2 0 0,1-3 0 0,-4 3 25 0,-2 2 11 0,-3 2-10 0,1 3 10 16,-1 5 11-16,-2-1 8 0,-3 6 1 0,0-1 1 16,0 5 5-16,0 4 1 0,0 3 0 0,0 0 0 0,0 0 1 0,0 0 1 15,0 0 0-15,-6 7 0 16,1 3-10-16,0-1-3 0,2 5 0 0,0 3 0 16,1-1-3-16,2 5-1 0,0-2 0 0,0 0 0 0,0-2-12 0,2-1 0 15,1-4 0-15,0 2 0 16,2 0 0-16,0-5 0 0,1 1 0 0,2 2 0 15,-3-8-9-15,3 3-2 0,-3-2 0 0,3-3 0 16,0-2-25-16,3 0-4 0,2 0-2 0,0-2 0 16,0-3-77-16,3-4-15 0,0 2-3 0,-3-3-528 15,-2-4-106-15</inkml:trace>
  <inkml:trace contextRef="#ctx0" brushRef="#br0" timeOffset="18541.9">22236 11883 1681 0,'0'0'74'0,"0"0"16"0,0 0-72 0,0 0-18 0,0 0 0 0,0 0 0 16,0 0 141-16,0 0 25 15,0 0 5-15,2 7 1 0,-2-3-77 0,3 4-15 16,0-4-4-16,-3 8 0 0,0 0-22 0,0-1-5 16,0 1-1-16,0 5 0 0,0 2-35 0,0-1-13 15,-3-1 9-15,0 6-9 0,3-6 0 0,-2 4 0 16,-1-2 0-16,3-5 0 0,-3 2 0 0,1 1-14 0,2-5 2 0,-3-3 0 31,3 0-42-31,-3-2-8 0,3-7-2 0,0 0 0 16,0 0 0-16,0 0 0 0,0 0 0 0,6-7 0 15,-1 0 20-15,0-2 4 0,3-5 1 0,0 4 0 0,3-4 39 0,-1-2 0 0,4-1 12 0,-4 1-4 16,6-5 24-16,-3 4 4 0,3-6 0 0,-3 6 1 16,1-6-12-16,1 6-2 0,-4 1-1 0,0-1 0 15,2 3 10-15,-3 5 3 0,-4-5 0 16,2 11 0-16,0-4-13 0,-8 7-2 0,0 0-1 16,0 0 0-16,5 3-11 0,0 4-8 0,-2 0 12 0,-1 2-12 0,-2 5 8 0,3 3-8 15,-3-1 0-15,3 5 0 16,-3-2 0-16,2 2 0 0,-2-2 0 0,3 2 0 15,0-4-13-15,2-1-3 0,-2 1-1 0,2-5 0 16,0-1-56-16,0-4-11 0,3 0-3 0,0-4 0 16,3-3-113-16,2-3-22 0,0-4-5 0,1 0-1 15,1-2-16-15,1-1-3 16,3-4-1-16,2 0 0 0,-2-2 222 0,2-3 44 0,0-2 9 0,0 4 1 0,0-1 177 16,-2-4 35-16,-3 1 8 0,-3 2 0 0,-3-2-79 0,-2 5-16 15,-2-1-3-15,-1 8-1 0,-5-5-61 0,0 2-13 16,-3 0-3-16,-5 5 0 0,0 2-12 0,1 1-4 15,-4 4 0-15,-5 0 0 0,3 0-21 0,0 7-5 16,-3 0-1-16,2 0 0 0,1 2-20 0,0 1-9 0,0-1 8 16,5 5-8-16,0 0 31 0,0-4 1 0,3 6 0 15,-1-2 0-15,4-4-32 0,-1 6 0 0,3-2 0 0,0-4 0 16,5 4 16-16,1 0-4 0,-1-2 0 0,3 0 0 16,3-3-12-16,2 0 0 0,-3 1 0 0,4 4 0 15,1-5 0-15,4-2 0 0,-3 0 0 16,2 3 0-16,-2 2 0 0,-3-3 0 0,-2-7 0 0,0 10-10 15,-6-7 10-15,3 7-8 0,-3-5 8 0,0-3-8 16,-5 3 8-16,-2 0 0 0,2 0 0 0,-3-4 0 16,3-3-12-16,-5 7-6 0,-3 0-2 0,-3-5 0 31,1-2-16-31,-3 0-3 0,-3 0-1 0,0 0 0 0,0-2-24 16,3-5-6-16,-1 0-1 0,4 4 0 0,2-4 13 0,0 0 2 15,3-2 1-15,2 2 0 0,3-7 23 0,0 4 5 0,8-4 1 0,0-2 0 16,5 4 17-16,3-2 9 0,8 0-10 0,-3-3 10 0,0 3 8 15,0 5 8-15,3-3 2 0,0 0 0 0,0 5 15 16,-3 5 3-16,0-5 1 0,0 7 0 0,-2 0 20 0,-3-3 4 16,2 6 1-16,-5-3 0 0,1 7-15 0,-1-5-3 15,-5 5-1-15,2 0 0 0,-4 0-19 16,-1 0-4-16,-2 3-1 0,-1-3 0 0,-4 2 17 0,-1 1 3 16,0 1 1-16,-2-1 0 0,-3-1-32 0,0-2-8 15,0 3 0-15,0-3 0 0,-2 0 0 0,2 2-12 0,0-4 4 16,0-3 0-1,0 3-46 1,3-3-9-16,-1 1-1 0,6-3-1 0,0 0-5 0,0 0-1 0,0 0 0 0,0-10 0 0,3 3 39 0,2 0 8 16,1-2 2-16,2 2 0 0,2-3 22 0,1 3 0 15,2-2 12-15,3 2-4 0,0 0 14 0,2 0 2 0,1 4 1 0,-3-4 0 16,2 7 30-16,-2 0 5 0,3 0 2 0,-6 0 0 16,-5 5-24-16,2 0-5 0,1-5-1 0,-1 7 0 15,-4 0 0-15,2 0 0 0,0-5 0 0,-6 5 0 16,-2-7-32-16,3 7 0 0,0 0 0 15,-3-7 0 1,0 3-19-16,0-3-10 0,0 0-3 0,0 0 0 0,0 0-22 16,0 0-5-16,0 0-1 0,0 0 0 0,5 0-116 15,3-5-23-15,0-7-5 0,2 5 0 0,4-2-35 0,1-5-6 0,-1-3-2 16,1 6 0-16,1-11 247 0,0 6 40 0,3-5 13 0,-1 2 3 0,-2-2 150 16,3-3 30-16,-1 5 7 0,3-2 1 15,1 2-76-15,-4-2-16 0,1 9-2 0,-1-2-1 0,-5 5-61 0,1-3-13 16,-4 10-3-16,-2-5 0 0,0 7-35 0,-3 2-7 15,-2 5-2-15,0 0 0 0,-3 3-20 0,0 4-8 16,-3 2 0-16,0 8 9 16,1-1-9-16,-1 6 0 0,-2-1 0 0,2 9 0 0,0 1-10 0,-2-3 10 15,2 10-13-15,1-3 5 0,-1 5 8 16,1 0 0-16,-1-7 0 0,3 0 0 0,0-2-17 16,0-12-5-16,0 4-1 0,3-8 0 15,-1-4-25-15,-2-4-4 0,5-4-2 0,-2-1-694 16,-3-9-140-16</inkml:trace>
  <inkml:trace contextRef="#ctx0" brushRef="#br0" timeOffset="18726.29">23442 11960 3056 0,'0'0'68'0,"0"0"13"0,0 0 3 0,0 0 1 0,0 0-68 0,8 5-17 0,-3-3 0 0,3 1 0 15,5 4 44-15,-2-7 6 0,2 7 1 16,1-2 0-16,1-3-37 0,4 0-14 0,-3 3 11 15,0-3-11 1,2-2-22-16,-2 0-10 0,3 0-3 0,-1 0 0 0,1-2-136 0,-1-3-27 0,-2 5-6 0</inkml:trace>
  <inkml:trace contextRef="#ctx0" brushRef="#br0" timeOffset="19419.66">23857 12132 1209 0,'8'9'53'0,"-2"-6"12"0,-1 4-52 0,0 0-13 16,1 0 0-16,2-5 0 0,-1 5 402 0,4-2 78 15,0-3 15-15,2 5 3 0,0-4-362 0,0 1-72 16,6-1-14-16,-3-3-3 0,0-7-47 0,2 4 0 31,3-4 0-31,-2 0-13 0,-1-2-27 0,1-5-6 0,-3 4-1 16,0-4 0 0,-3 3-29-16,-3-4-5 0,1 1-2 0,-3 5 0 0,0-5-1 0,-5 2 0 0,-1 0 0 0,1 3 0 15,-6 2 40-15,1 0 7 0,-6 4 1 0,0 1 1 16,-6 2 35-16,-1 0 0 0,-4 2 0 0,0 1 0 0,-7 4 12 0,2 0 2 15,0 2 1-15,-2 3 0 0,2 0-2 0,0 2 0 0,3-5 0 16,3 8 0-16,-1-3-5 0,6 0-8 16,-3-2 11-16,5 7-11 0,3-3 10 0,3 0-10 0,0 1 8 0,5-3-8 15,0 3 0 1,3-1 0-16,-1-4 0 0,6 2 0 16,0 0-28-16,5-5-7 0,1 1-1 0,4-3-1 15,3 0-47-15,3-7-8 0,2 0-3 0,6-2 0 16,0-3-20-16,0-2-4 0,-3-3-1 0,3 1 0 15,-6 0 80-15,1-3 15 0,-1 0 3 0,3 0 1 0,0 1 102 0,0-1 21 0,-5-5 4 0,0 8 1 16,-3-1-1-16,-2 3 0 0,-9 0 0 0,1 0 0 16,-3 0-15-16,-3-2-3 0,-2 2-1 0,-3 4 0 15,0-4-49-15,-6 0-10 0,-2 0-1 0,0 5-1 16,-5-5-14-16,0 7-4 16,-6-2 0-16,4 2 0 0,-7 2-8 0,7 0 0 0,-1 5 9 0,0 0-9 15,0 3 26-15,3 4 1 0,-1 2 0 0,1 1 0 16,5-1-27-16,0 5 0 0,-2-4-9 0,5 6 9 15,2-6 0-15,3-1 16 0,-3 1-2 0,6-5 0 0,0-3-14 0,2 0 9 16,0-9-9-16,0 5 8 0,6-5-8 0,0-5 0 16,-1-2 0-16,3-2-11 0,3-1 3 0,3-4 0 15,2-4 0-15,0-6 0 16,3-4-20-16,-3-3-4 16,-2-2-1-16,-1 3 0 0,3-3 6 0,-2-7 2 0,-1 0 0 0,1 0 0 15,-3-5 25-15,0 5 9 0,-6-2 0 0,1 4 0 0,-1-2 39 16,-2 7 7-16,-2 3 1 0,-1-1 1 0,-2 5-1 0,-3 3 0 0,0 6 0 15,0 3 0-15,-3 0-35 0,0 9-7 16,-2 1-2-16,0 4 0 0,-3 4-1 0,-3 6-1 16,1-1 0-16,-4 8 0 0,1 6-10 0,-3 1 10 0,6 9-10 15,-4 4 10-15,-1 10-10 0,1 0 0 0,4 3-12 16,-1 4 12-16,1 0-9 0,2 2 9 0,0 1 0 0,0-3 0 31,0 2-73-31,2-6-8 0,1-3-2 0,3 0-761 0,-1-10-152 0</inkml:trace>
  <inkml:trace contextRef="#ctx0" brushRef="#br0" timeOffset="31925.44">4053 9357 172 0,'0'0'16'0,"0"0"-16"0,0 0 0 0,0 0 0 16,0 0 280-16,0 0 54 15,0 0 10-15,0 0 3 0,0 0-196 0,-5 0-39 16,2 0-8-16,-4 0-2 0,7 0-44 0,-6 0-9 0,4 0-1 0,-1 5-1 16,-2-3-25-16,2 0-5 0,-2 5-1 15,-1-2 0-15,6 2-16 0,-5 2 0 0,3 1 0 16,2-1 0-16,-6 5 0 0,6 0 0 0,-2 3 0 0,-1 2 0 15,3-3 0-15,-3 5 0 16,3 3-8-16,0-3 8 0,0 0 0 0,0 3 0 16,0-3 0-16,3 0 0 0,0 0 0 0,-1 3 0 0,-2 4 0 0,6-2-9 15,-4 7 9-15,3-3 0 0,-2 8 0 0,0-5 0 16,2 7 0-16,-2 0-13 16,2 0 5-16,-2 0 8 0,-1 5 0 0,1-3 0 0,0 3 0 0,-1-3 0 15,-2 5 0-15,0 0 0 0,5 0 0 0,-5 0 0 16,0 0 0-16,0 0 0 0,0 0 0 0,0 3 0 0,0-3 10 15,3 2 3-15,-3-2 1 0,0 0 0 0,5-2-14 0,-5-5-12 16,0 2 3-16,0-2 0 0,0 2 9 16,0-2 0-16,0-4 8 0,0 4-8 0,-5-3 0 0,5-4 0 15,0-2 0-15,0-5 8 0,-3-3-8 0,3 1 0 16,-5-3 0-16,5-5 0 0,0-2 0 0,0-2 0 16,0-5-10-16,0 3 10 15,-2-6-156-15,2-4-24 0,0 0-4 0,0 0-516 16</inkml:trace>
  <inkml:trace contextRef="#ctx0" brushRef="#br0" timeOffset="40604.26">6890 9326 172 0,'0'0'16'0,"0"0"-16"0,0 0 0 0,0 0 0 16,0 0 132-16,0 0 23 15,0 0 5-15,0 0 0 0,0 0-19 0,0 0-4 0,0 0-1 0,0 0 0 16,0 0-53-16,0 0-11 0,0 0-3 16,0 0 0-16,0 0-29 0,0 0-5 0,0 0-2 0,0 0 0 15,0 0-22-15,0 0-11 0,0 7 10 0,0 0-10 16,0-7 0-16,0 7 0 0,0-4-11 0,2 4 11 31,-2 0-43-31,0-7-1 0,0 7 0 0,3 0-404 0,-3-7-80 0</inkml:trace>
  <inkml:trace contextRef="#ctx0" brushRef="#br0" timeOffset="40785.36">6977 9512 2088 0,'0'0'46'0,"-5"5"10"0,-6-1 1 0,6 3 1 0,0 1-46 0,2-4-12 0,-2 3 0 0,5 0 0 0,0-7 0 0,0 10 0 16,0-10 0-16,0 7 0 16,2 0-149-16,-2-7-23 0,6 2-4 15</inkml:trace>
  <inkml:trace contextRef="#ctx0" brushRef="#br0" timeOffset="40913.81">7025 9815 482 0,'2'17'21'0,"-2"-10"5"0,-2 0-26 0,2 2 0 0,-3 6 0 16,3-6 0-16,-5 5 42 0</inkml:trace>
  <inkml:trace contextRef="#ctx0" brushRef="#br0" timeOffset="41085.76">6988 10319 1407 0,'5'11'62'0,"-8"-3"14"0,1 1-61 0,2 5-15 0,2-5 0 0,1 8 0 0,-3-3 67 0,3-5 10 15,-1 6 3-15,-2-1 0 16,3-3-80-16,-6 1 0 0,3 0-16 0,3-5 3 15,0 5-111-15,2-3-21 0,-5 1-5 0,2-1-432 16</inkml:trace>
  <inkml:trace contextRef="#ctx0" brushRef="#br0" timeOffset="41177.56">7062 10702 288 0,'0'0'12'0,"0"0"4"0,2 9-16 0,-2-9 0 15,0 8 0-15,0-8 0 0</inkml:trace>
  <inkml:trace contextRef="#ctx0" brushRef="#br0" timeOffset="41507.33">8210 9291 2322 0,'0'0'51'0,"0"0"10"0,-8 9 3 0,8 1 1 0,0-1-52 0,0 3-13 16,-5 0 0-16,5-1 0 0,5 1 13 16,-5 2 0-16,0-4 0 0,0 4 0 15,-3 2-37-15,6 1-7 0,-3-3-1 0,-3 0-988 16</inkml:trace>
  <inkml:trace contextRef="#ctx0" brushRef="#br0" timeOffset="41692.12">8178 9966 288 0,'-2'16'12'0,"-1"-9"4"0,-2 3-16 0,2 4 0 0,3 0 0 0,-3-2 0 0,-2 2 443 0,2-5 85 0,6 5 18 0,0 3 3 16,-6-8-426-16,3 3-86 16,3-2-17-16,-1-1-3 15,1 5-39-15,0-5-8 0,-3 6-2 0,5 1 0 16,3 0-220-16,-3 1-44 0,3 21-8 0,0-13-372 0</inkml:trace>
  <inkml:trace contextRef="#ctx0" brushRef="#br0" timeOffset="41812.97">8218 10615 403 0,'-13'24'36'0,"13"-10"-36"0,5-3 0 0,-5 11 0 15,0-6 293-15,0 8 52 0,5-1 11 0,1 1 1 16,-4-1-212-16,1 1-42 0,0-1-9 0,-3 1-2 16,2-1-56-16,-2 1-12 0,-2-5-3 0,2 4 0 15,2-6-7-15,-2-3-2 0,-2-5 0 0,-4-2 0 16,6 0-28-16,0 0-7 0,0-7-1 0,-5-7-904 15</inkml:trace>
  <inkml:trace contextRef="#ctx0" brushRef="#br0" timeOffset="43069.59">7120 8383 2257 0,'0'0'49'0,"0"0"11"0,0 0 1 16,0 0 3-16,0 0-51 0,0 0-13 0,0 0 0 0,0 0 0 0,0 0 28 0,0 0 2 0,0 0 1 15,0 0 0-15,3 7-23 0,-1 0-8 0,1 5 0 0,0 0 9 16,2 0-9-16,-3 2 0 0,1 2 0 0,0 5 0 16,-3-2 0-16,0-2 0 0,0 4 0 0,0-2 0 15,-3 4 0-15,3-2 0 0,0-4 0 0,0 4 0 16,0-5 0-16,-3-4 0 0,3 2 0 0,0-4 0 16,0-3 0-16,0 0 0 15,0 0 0-15,3-5 0 16,-3-2 0-16,0 0 0 0,0 0 0 0,5 0-11 15,1-5-13-15,2-6-2 0,-3 4-1 0,3-3 0 0,0-4-3 0,0-2-1 16,0-1 0-16,0 1 0 0,0 2 19 0,-1-3 3 0,1 5 1 0,0-2 0 16,0 0 8-16,0 5 0 0,0-5 0 0,0 7 8 0,0-3 19 0,-3 3 4 15,1 0 1-15,-1-2 0 0,-2 9-6 0,5-7-1 16,-6 7 0-16,3 0 0 0,-2 0-9 0,-3 0-1 16,0 0-1-16,5 4 0 0,-2-1-14 15,2 4 0-15,-2 0 0 0,0-5 0 0,-3 5 0 16,2 3-15-16,1-3 5 0,-3 0 1 0,0 0-9 0,3 0-2 15,-3-5 0-15,2 5 0 0,1 0 20 0,-1-4-8 16,4 4 8-16,-1-7 0 0,0 7-27 0,3-7 2 0,-2 0 0 16,2 2 0-16,-1-2 13 0,1 0 4 15,-2 0 0-15,-1 0 0 0,0 0 8 0,1 0-8 16,-1 0 8-16,0 0-8 0,-5 0 16 0,5 5 3 16,-5-5 1-16,8 2 0 0,-2 5 12 0,-1 0 4 0,-2-4 0 15,-1 4 0-15,1 0-9 0,0 0-2 0,-1 0 0 16,1 0 0-16,-3-2-9 0,0 2-8 15,2 0 9-15,-2-7-9 0,0 0-8 0,0 0-8 0,6 7-2 0,-6-7 0 32,0 0-37-32,0 0-7 0,5 2-2 0,-5-2 0 15,8 0-112-15,-8 0-22 0,0 0-5 0,8 0-1 0,0 0 76 16,0 0 16-16,-8 0 2 0,8-2 1 0,-3-5 78 0,-5 7 16 0,8-3 3 0,-8 3 1 16,0 0 131-16,5-4 25 0,-2-3 6 0,2 4 1 15,-2-4-39-15,0 0-7 0,2-2-2 0,-3 2 0 0,4 0-48 16,-4 4-9-16,1-6-3 0,0 2 0 15,2 0-24-15,-2-3-4 0,-1 3-2 0,4 0 0 16,-4 0-14-16,3 0 0 0,-2 5 0 0,0-5 0 0,-3 7-15 16,0 0 4-16,0 0 1 0,8 0 0 15,-8 0 10-15,2 7 0 0,4-5-9 0,-4 5 9 0,1 0 8 0,0 3 5 16,-1 1 2-16,1-1 0 0,-3-1 18 16,3 1 4-16,-3 4 1 0,0-5 0 0,0 3-15 15,0-3-3-15,0-6-1 0,0-3 0 0,0 0-32 0,0 0-7 16,0 0 0-16,0 0-953 15</inkml:trace>
  <inkml:trace contextRef="#ctx0" brushRef="#br0" timeOffset="43250.29">7649 8329 2530 0,'0'0'112'0,"-3"0"24"0,-2 0-109 0,3 0-27 15,2 0 0-15,0 0 0 0,0 0 56 0,0 0 7 0,0 0 1 0,0 7 0 16,0-7-47-16,0 7-9 15,5-4-8-15,-5-3 12 16,2 7-76-16,6 0-16 0,-2-3-2 0,2-1-1 16,2-1-134-16,1 5-27 0,7 0-6 0,1 3-1 0</inkml:trace>
  <inkml:trace contextRef="#ctx0" brushRef="#br0" timeOffset="43562.85">7845 8470 345 0,'8'10'15'16,"-8"-10"4"-16,-3 7-19 0,1 2 0 0,2-2 0 0,-3 7 0 0,-5 0 464 0,3-2 88 0,5 2 19 0,0 0 3 0,-8 3-411 0,2-1-83 0,6 1-16 0,0-1-3 0,0 8-25 15,-2-8-4-15,-1 1-2 0,-2-3 0 0,0 2-30 16,-1-2 8-16,-2-4-8 0,8-1 0 16,0-2 0-16,0 0-10 0,0-7 2 0,0 0 0 15,0 0-50-15,6-7-10 0,-4 0-1 0,4-2-1 16,2-1-14-16,-1-6-4 0,1-5 0 16,0 2 0-16,0-2 21 15,5-3 4-15,3 8 1 0,0-3 0 0,-8 5 62 0,3 0 0 0,2-3 0 0,0 10 13 0,-5-2 31 0,0 2 7 16,3 0 1-16,-3 4 0 0,0-1-8 0,-1 1 0 15,-7 3-1-15,8 0 0 0,0 0-19 0,0 3-3 16,-8-3-1-16,6 4 0 0,-1 3-7 0,-2 0-1 16,-1-2-1-16,-2 7 0 15,3-3-11-15,-3 1 12 0,0 4-12 0,0-5 12 0,-3 5-12 0,6-4 0 16,-3 4 0-16,0-5 0 0,0 1-18 16,0 1-2-16,2-1-1 0,1-3 0 15,0-5-47-15,2 5-8 0,-2-4-3 0,5-3-569 16,-3 0-113-16</inkml:trace>
  <inkml:trace contextRef="#ctx0" brushRef="#br0" timeOffset="45057.58">8213 8124 2624 0,'0'0'116'0,"0"0"24"16,0 0-112-16,0 0-28 0,0 0 0 0,0 0 0 0,8 5 48 0,-8-5 3 0,0 0 1 0,0 0 0 15,8 2-40-15,-8-2-12 0,0 0 0 0,0 0 0 32,5 5-18-32,-5-5-10 0,0 0-3 0,0 0 0 0,0 0-61 0,5 3-12 0,3 6-2 0,-8-9-1 31,-3 7 38-31,3 0 7 0,6 0 2 0,-6 3 0 0,-6 6 43 0,1-2 9 0,2 7 8 16,1-2-12-16,-1 2 20 0,-2 3 3 0,2 2 1 15,1 0 0-15,-1 4-4 0,0 1 0 0,-2 2 0 0,0-3 0 0,5 8-8 0,-3-5 0 16,-5 0 0-16,0 4 0 15,6-4 0-15,-1-7-11 0,-2 2 3 0,2-4 0 16,-2-5 8-16,2 2 0 0,6-5 0 0,-6-6 0 0,-2 4 13 0,5-7 5 16,0 0 1-16,0-7 0 0,-3 5 20 0,3-5 4 15,5 0 1-15,1-3 0 0,-1 1-4 0,3-5-1 16,0 0 0-16,0-7 0 0,5 4-25 0,-2-4-5 0,-3-2-1 16,5-1 0-16,3 3-8 0,2-2 0 15,-5-1 0-15,3 1 0 0,0-1-13 0,0 1 5 16,0-1 8-16,-3 3-13 15,0 0-26-15,1 5-5 0,-4-5 0 0,-2 4-1 0,0 3 18 0,3-2 4 0,-3 2 1 0,0 0 0 16,-6 0 2-16,3 4 0 16,3-4 0-16,-5 5 0 0,-3 2 20 0,0 0 0 15,3-5 0-15,-3 5 0 0,0 0 16 0,0 0 4 0,0 0 0 0,0 0 1 16,5 7-21-16,-5 3 0 0,-3-6-12 0,1 6 4 16,2-3 8-16,-3 2 8 0,0-2-8 0,-2 3 11 15,2-3-3-15,1 7 0 0,-1-5 0 0,-2 1 0 16,0-3 4-16,5 4 1 0,-3-1 0 0,3-1 0 15,-5 1-3-15,5 1-1 0,0-6 0 0,0 2 0 16,-3 0-9-16,3-7 0 0,0 7 0 0,0-7 8 0,0 0-8 0,0 0 0 16,0 0 0-16,0 0 0 0,0 0 0 0,0 0 8 15,0 0-8-15,3-7 0 16,5 0 0-16,-3 0 0 0,-2 2 0 0,2-6 0 0,3 1 0 0,0 1 0 16,-3-1 0-16,3-1 0 15,-3 1 0-15,3-4 0 0,3 7 0 0,-3-2 0 0,-3 2 0 16,3-3 0-16,2 8 0 0,-2-3 0 0,-5 3 0 0,2-3 0 15,6 5 0-15,0 0 0 16,-9 0 0-16,3 7 0 0,1-7 14 0,-1 7-4 0,-2 0-10 0,-1 3-9 16,-2-1 9-16,3 3-13 0,0 0 35 15,-3-1 7-15,-3 1 2 0,0 2 0 0,6 0-31 0,-3-2 8 16,-3 2-8-16,3 0 0 0,3-4 0 0,0-1 0 16,-1 5 0-16,1-7 0 15,0 3-25-15,4-6-2 0,-1 1 0 0,2 0 0 16,0-3-10-16,5-2-3 0,3 0 0 0,2-7 0 15,-4 5 2-15,4-5 0 0,1 0 0 0,2-3 0 0,-3 1 21 0,-2-5 4 16,0 0 1-16,-3 2 0 0,0-2 12 0,-2 0 0 0,0-3 12 0,-3 1-12 16,-3 2 47-16,0 2 2 0,-2-2 1 0,-1 0 0 15,-2 4-8-15,0-4-2 0,-2 5 0 0,-4-5 0 16,1 4-6-16,0 1-2 0,-3 2 0 0,3-3 0 16,-3 3-32-16,0 0 0 0,0 7 0 0,-3-2 0 15,1 2 0-15,-1 2 0 16,1-2-12-16,2 10 3 0,-3-3-19 0,0 0-3 15,3 2-1-15,3 5 0 0,0-4 32 0,2 6 0 0,-2-2 8 0,5 3-8 0,3-1 0 16,2-2 0-16,-2 0 0 0,2-4 0 0,0-1 0 16,0-2 8-16,3-4-8 0,0 1 0 15,3-4 26-15,-1 0-2 0,1-7 0 0,2 0 0 0,1-2-24 16,1-5 0-16,1-3 0 0,3-2 0 0,-1-2 0 16,1-2-17-16,2-3 2 0,0-5 1 0,0-2-4 15,0-2-1-15,-2 2 0 0,0 0 0 16,-4-4 10-16,1 4 9 0,0 2-13 0,-3-2 5 0,-2 3 8 0,-3-1 8 15,0 5-8-15,-6 3 11 0,1-1 18 0,-3 8 4 16,0-1 1-16,0 3 0 0,-5 2-15 0,2 5-3 16,-2 2-1-16,0 5 0 0,-3 0 1 0,0 5 1 15,-3 5 0-15,1-1 0 0,2 0 11 0,0 10 1 16,0 0 1-16,0-2 0 0,0 6-30 0,0 1 0 16,0 4 0-16,3 0 0 0,2 3 0 0,0 1 0 0,3 4 0 15,0-3 0-15,3-7 0 0,2 4-21 0,3-4 3 0,-2-2 1 16,2-3 17-16,2-5-8 15,3 1 8-15,1-8 0 0,1 5 0 0,4-7 0 0,-1 0 0 16,1-4 0-16,0 1 0 0,-1-1 0 0,1-6 0 0,-1-1 0 16,-2 1 0-16,0-1 0 0,5-6 0 0,-2 3 0 15,-1 0 0-15,3-5 0 0,-2 1 0 0,2 1 0 16,-3-2 8-16,-2-2-8 0,-2 0 0 0,-4 7 0 16,-5-5 17-16,-2 1-2 0,0 1-1 0,-3 1 0 31,-8 2-34-31,0 0-8 0,-3 0 0 0,-2 7-1 0,-3 0 10 0,-2 0 3 0,2 0 0 0,-3 7 0 15,1 0 8-15,2 0 8 0,3 2-12 0,-1 1 12 16,4 6 0-16,-3-2 0 0,2 3 0 0,3-1 0 16,0 5 0-16,5-2 0 0,1 2 0 0,2-4 0 15,2 4 0-15,4-5 0 0,2 1 0 0,-3-1 0 16,6-6 8-16,-4 4 0 0,4-5-8 0,2 1 12 31,1-3-30-31,4-3-6 0,-2-1-2 0,5-6 0 0,-2-1-95 0,2-6-19 0,3 3-4 0,-3-2-1 16,3-5-97-16,-3 2-19 0,3-2-4 0,-6 0-1 15,1-3 101-15,-4 3 20 16,-1 2 4-16,-1-2 1 0,-2 0 257 0,10-5 232 0,-11 8-168 0,-2 1 33 16,0 3 6-16,0 5 2 0,0-5 0 15,-3 7-86-15,3-3-16 0,-2 6-4 0,1-3-1 0,1 7-51 0,0 0-11 16,-2 2-1-16,2 1-1 16,0 4-32-16,-1 0-7 0,-1-2 0 0,-1 6-1 0,3 1-11 15,0-2-11-15,-3 6 3 0,3-6 0 16,-3 4-89-16,1-2-18 0,-1-3-3 0,0-2-896 0</inkml:trace>
  <inkml:trace contextRef="#ctx0" brushRef="#br0" timeOffset="45222.96">9869 8385 2941 0,'-8'-9'64'0,"8"9"14"0,-5-2 2 0,-6-3 4 0,-2 0-68 0,2 1-16 0,-2 4 0 0,0 4 0 16,-3-1 24-16,-5 6 0 0,0 0 1 0,-6 13 0 15,-2-6-25-15,-8 8 0 0,-11 6 8 0,-4 3-8 32,-12 5-149-32,3 4-32 0,3 5-7 0,-3 0-972 0</inkml:trace>
  <inkml:trace contextRef="#ctx0" brushRef="#br0" timeOffset="47503.58">4281 8557 230 0,'-3'0'20'0,"3"0"-20"0,-2-2 0 0,2 2 0 16,-3 0 421-16,3 0 80 15,0 0 16-15,0 0 3 0,0 0-402 0,0 0-81 0,0 0-16 0,0 0-3 16,3 9-18-16,2 1 0 0,-2-1 0 0,2 5 0 16,-2 3 0-16,2 4 0 15,-5-2 0-15,2 4 0 0,1 5 0 0,0-2 0 16,-3 0 0-16,0 2 0 0,2-2 0 0,-2 2 0 0,0-2 0 0,0-2 0 15,0-1 0-15,0 1 10 0,-2-5-2 16,2 2 0-16,-3-2-8 0,3-5 12 0,-3 2-12 0,3 1 12 16,-2-10-12-16,2 7 0 0,0-7 0 0,0 0 0 31,-5-2-42-31,5-5-7 0,0 0-2 0,0 0-572 0,0 0-114 0</inkml:trace>
  <inkml:trace contextRef="#ctx0" brushRef="#br0" timeOffset="47845.56">4014 8908 460 0,'0'0'41'0,"0"0"-33"0,0 0-8 0,0 0 0 0,0 0 280 0,0 0 53 16,0 0 11-16,0 0 3 0,0 0-221 0,0 7-44 15,5 0-9-15,-2 2-1 0,2 3-27 0,0-3-5 16,3 5 0-16,5-2-1 15,-7 5-17-15,7-3-3 0,-2 2-1 0,4 1 0 0,-4-1 5 0,0 3 1 16,4-7 0-16,-7 4 0 16,6-2-24-16,-4-4 0 0,3 1 0 0,-5-1 0 0,3-1 14 0,0-2-2 15,-6 0 0-15,0-4 0 0,3 1 8 0,-8-4 0 16,0 0 1-16,5 0 0 0,1-4 23 0,-1 1 4 16,3-4 0-16,-5-2 1 0,2-5-3 0,0-3-1 15,3-6 0-15,0-3 0 0,3-2-30 0,-1-5-7 0,3 0 0 16,1-5-8-16,1 1 0 0,1-3-17 0,3 4 1 15,-3-1 1 1,5-1-77-16,0 5-16 16,-2 3-4-16</inkml:trace>
  <inkml:trace contextRef="#ctx0" brushRef="#br0" timeOffset="50842.7">7107 9077 576 0,'0'-5'51'0,"0"5"-41"0,-8-2-10 0,2-3 0 16,1-2 452-16,-3 5 89 0,3-5 18 0,-3-3 3 15,3-4-424-15,-1 5-85 0,-1-5-17 0,-1 2-3 16,0-2-33-16,-3-7 0 0,6 4 0 0,-8 1 0 16,2-8-17-16,-2 1-4 0,-1-3-1 0,-1-2 0 31,1 2-8-31,1-5-2 0,0 5 0 0,0-4 0 0,-3-3 10 0,5 2 2 0,-2 1 0 0,0-1 0 16,0-2 8-16,-1 3 3 0,1-3 0 0,-3 2 0 15,0-2 24-15,0-5 5 0,1 3 0 0,1-2 1 0,-7 4-10 0,3 0-3 16,-3-3 0-16,5 8 0 0,2-2 1 15,-7-1 0-15,0 5 0 0,3-2 0 0,-4 2-9 16,1-4 10-16,0 6-10 0,0-2 10 0,0 3-10 0,-3-1 0 16,3 3 0-16,-3-3 0 0,-3 8-11 0,1 0 3 15,-6-3 0-15,1 0 0 0,-1 7 8 0,0-2-8 16,0 0 8-16,-2 4-8 0,2 1-4 0,0 0 0 16,3 2 0-16,0 0 0 0,3 0 12 0,-6-1 0 15,0 6 8-15,0-3-8 0,1 5 0 0,-4 0 0 0,1 5 0 0,2-3 0 16,0-2 0-16,3 5 0 0,-5-2 0 0,5-1 0 15,-3 5-17-15,0-2-2 0,6-3 0 0,-11 5 0 16,5 0 19-16,0-5 0 0,1 5 0 0,1 1 0 16,1-6 0-16,0 5 0 0,0 0 0 15,3-2 0-15,-1-1 0 0,1 3 0 0,-1 1 0 16,3 1 0-16,-2-2 13 0,2 2 7 0,-2 3 0 0,2-2 1 16,-3-3-21-16,6 2 0 0,-2 0 0 0,1 3 0 15,4-2 0-15,-3-1 0 16,2 0 0-16,1 3 0 0,-1-2-12 0,-2-1-3 0,2 5-1 0,6-4 0 15,-5 6 16-15,-1-2 0 0,-2 0 0 0,2-2 0 16,1 2 0-16,-1 3 0 0,-2-3 0 0,-3 0 0 16,3-2 8-16,3 4 8 0,-1-2 2 0,1 3 0 0,-6-3-18 0,3 0 0 15,2 2 0-15,3-4 0 0,-2 4-17 16,-1 3-1-16,1 0 0 0,-1-2 0 0,3-1 18 16,0 0 0-16,3 6 0 0,0-6 0 0,0 1 0 0,5-1 0 15,-8 5 0-15,8-4 0 16,-3-1 0-16,1 1 0 15,2-3 0-15,0 2 0 0,-5 1 0 0,5-3 0 0,0 2 0 0,-3 1 0 0,3-1-8 0,-2 1 8 16,2 4 0-16,0-2 0 0,3 2 0 0,-1-2 0 16,6 2 0-16,-5-5 0 0,2 8 0 0,3-8 0 15,0 5 0-15,0-2 0 0,0-2 0 0,0 4-8 16,0-5 8-16,3-2 0 0,2-2 0 16,-5 7 0-16,0-7 0 0,3-5 0 0,-3 2 0 0,0 3 0 15,0-3-8-15,0-6 8 0,-3 4 0 0,6 0-12 16,-3-7 12-16,0 2-10 0,0-2-12 0,0 0-2 15,0 0-1-15,0 0 0 16,0 0-147-16,0 0-28 0,0-2-7 0,-3-5-1 0</inkml:trace>
  <inkml:trace contextRef="#ctx0" brushRef="#br0" timeOffset="51217.99">3966 8630 864 0,'0'0'38'0,"-3"0"8"0,-2-2-37 0,3 2-9 0,-6-3 0 0,8 3 0 0,0 0 320 0,0 0 61 15,0 0 13-15,0 0 2 16,0 0-308-16,0 0-61 0,8 5-13 0,-8 7-2 16,7 0 0-16,-4 2 0 0,5 0 0 0,0 5 0 15,-5 4-12-15,2 1 0 0,6-1 0 0,-4 8 0 16,-4-5 0-16,5 4 0 0,0 1 0 0,-3-1 0 15,3 1 8-15,0-3-8 0,-3 7 0 0,6-6 8 16,-8-1 1-16,2-2 0 0,3-3 0 0,2-2 0 0,-7-2 14 16,2-2 2-16,6-3 1 0,-3-5 0 0,-3-2-13 0,3 3-2 15,0-6-1-15,-3-1 0 0,6-3 26 16,-3 0 6-16,-5-7 1 0,7-3 0 0,-2 1-15 16,3-5-2-16,2-5-1 0,-3-5 0 0,6-4-2 0,-2-2-1 15,-1-3 0-15,3 0 0 0,0 0-22 0,-3-5 0 0,0 1 0 16,3 1 0-16,-6-1-14 0,6 4-1 15,3-5 0-15,-9 8 0 16,6 4-93-16,3 2-20 0,-3 1-3 0,2 6-988 0</inkml:trace>
  <inkml:trace contextRef="#ctx0" brushRef="#br0" timeOffset="51923.41">6797 8945 2250 0,'0'0'49'0,"0"0"11"0,0 0 1 0,0 0 3 0,0 0-52 0,0 7-12 0,3-4 0 0,-1 4 0 16,4 0 32-16,-1 2 3 0,0 3 1 0,6 0 0 0,-1 2-16 15,1 2-4-15,2 8 0 0,3-1 0 16,0 3-2-16,3-2-1 0,-1-1 0 0,1 5 0 16,2-2-13-16,-8-2-16 0,-2-3 3 0,4-2 1 15,-1-3 12-15,4-2 0 0,-5-4 9 0,1 4-9 16,-1-7 28-16,0-5 0 0,0 5 0 0,1-7 0 15,-1-2 20-15,-3-3 3 0,4-4 1 0,-4-5 0 0,-2 2-23 0,3-9-4 16,-3-3-1-16,2-6 0 0,-4-3 7 16,1-5 1-16,-1-4 0 0,-1-3 0 0,0 5-32 0,-2-7 0 15,0 5-11-15,2-3 11 0,0-2 0 0,1 5 0 16,-1-5 9-16,3 0-1 16,0 7-176-16,0 0-36 15</inkml:trace>
  <inkml:trace contextRef="#ctx0" brushRef="#br0" timeOffset="55588.27">4120 10488 2718 0,'0'0'60'0,"0"0"12"0,0 0 2 0,0 0 2 0,0 0-60 0,0 0-16 0,0 0 0 0,5 0 0 31,5 0-77-31,-2 0-19 0,3-2-3 0,0-3-1009 0</inkml:trace>
  <inkml:trace contextRef="#ctx0" brushRef="#br0" timeOffset="55733.34">4360 10370 2667 0,'0'0'118'0,"-8"0"25"0,3 0-115 0,5 0-28 16,0 0 0-16,0 0 0 0,0 0 24 0,0 0-2 16,0 0 0-16,8 0-826 15,0 0-164-15</inkml:trace>
  <inkml:trace contextRef="#ctx0" brushRef="#br0" timeOffset="55904.59">4749 10290 2426 0,'0'0'108'0,"0"0"21"0,-2 5-103 0,2-5-26 0,0 0 0 0,0 0 0 16,0 0-80-16,0 0-22 0,10-5-4 0</inkml:trace>
  <inkml:trace contextRef="#ctx0" brushRef="#br0" timeOffset="56021.69">4945 10156 288 0,'0'0'25'0,"0"0"-25"0,-8 5 0 0,8-5 0 16,0 2 470-16,0-2 89 0,0 0 17 0,0 0 4 16,0 0-591-16,0 0-118 0</inkml:trace>
  <inkml:trace contextRef="#ctx0" brushRef="#br0" timeOffset="56545.07">5061 9260 2300 0,'0'0'51'0,"0"0"10"0,-2 7 3 0,2 0 0 0,-3-2-52 0,3 7-12 16,3-3 0-16,-3 1 0 0,0 4 0 0,0-5 9 16,2 5-9-16,-2-4 8 15,0 6-108-15,0-2-23 0,3 0-4 0</inkml:trace>
  <inkml:trace contextRef="#ctx0" brushRef="#br0" timeOffset="56724.89">5144 9721 1785 0,'0'0'159'0,"0"7"-127"0,-6 3-32 0,4-3 0 16,2 7 104-16,0-5 16 0,0 1 2 0,0 4 1 15,0-5-75-15,-3 5-16 0,3-4-2 0,0 4-1 16,0-5-29-16,0 3 0 0,0-2-8 0,3-1 8 15,-3-2-172-15,0 2-28 0,0-2-6 0,0 0-354 16,0-7-72-16</inkml:trace>
  <inkml:trace contextRef="#ctx0" brushRef="#br0" timeOffset="56804.96">5136 9973 1450 0,'0'0'32'0,"-3"7"6"0,6 0 2 0,-3 3 1 0,-3-3-33 0,3 2-8 16,0 0 0-16,0-2 0 0,0 3 41 16,0 4 7-16,0-5 0 0,0-2 1 15,0 3-49-15,3 2 0 0,-1-3-12 0,4-2-465 16,-6 2-94-16</inkml:trace>
  <inkml:trace contextRef="#ctx0" brushRef="#br0" timeOffset="56930.45">5175 10265 403 0,'0'11'17'0,"-2"-6"5"0,2 2-22 0,-3 3 0 16,3-1 0-16,0 7 0 16,-3-4 253-16,3 0 47 0,0 4 8 0,0-1 3 15,0-1-340 1,0 0-68-16,3 7-14 0,-3-2-2 0</inkml:trace>
  <inkml:trace contextRef="#ctx0" brushRef="#br0" timeOffset="57155.97">5181 10624 403 0,'2'15'17'0,"-2"-11"5"0,-2 1-22 0,2 2 0 0,0 0 0 0,0 0 0 16,0 0 135-16,0 3 22 0,0-3 5 0,-3 2 1 31,0 5-188-31,3-4-9 0,-2-1-2 0,-1-2 36 0,0 7 14 0,3-4-1 0,-2-3 0 16,-1 2 95-16,3 3 18 0,-8-3 4 0,5 1 1 15,3-1-5-15,-2-2-1 0,2 7 0 0,-3-4 0 16,3-1-46-16,-2 3-10 0,2-3-1 0,0 1-1 16,0 1-43-16,0 1-9 0,0-5-2 0,0 3 0 15,0 1-13-15,0-1-10 0,0-3 2 0,0 0 0 16,0-2-44 0,2 2-9-16,-2-7-2 0,0 0-802 0</inkml:trace>
  <inkml:trace contextRef="#ctx0" brushRef="#br0" timeOffset="84365.42">7049 6344 1094 0,'-3'-12'48'0,"0"8"11"0,3-1-47 0,-2-2-12 16,2 0 0-16,2 0 0 0,1 0 227 0,0-3 43 16,4-4 9-16,1 5 1 0,3-8-206 0,2 3-42 15,-2-5-8-15,2-2-1 0,-2-2-4 0,4-8-1 16,-1 5 0-16,2-11 0 0,-1 4-29 0,1-10-5 0,3-1-2 16,2-3 0-1,-2 0-10-15,2 0-1 16,0 0-1-16,3-5 0 0,-6 0-16 0,1 5-3 15,-3-2-1-15,-1 4 0 0,-1 5 30 0,-1 5 5 0,-5-3 2 0,0 7 0 0,-3 6 25 16,0-1 4-16,-2 2 2 0,-3 3 0 0,3 5 22 0,-6 1 4 0,3-1 0 16,-5 9 1-16,-1 5-12 0,-4 2-2 0,2 2-1 0,-5 5 0 15,-1 7-8-15,1 5-2 0,0-3 0 16,-3 13 0-16,-2 1-20 0,2 5 0 0,3 5 0 16,-3 5 0-16,2 5 0 0,4 1-10 0,2-1 10 0,0-1-13 15,0 3 13-15,3-3 10 0,2-2-2 16,0 3 0-16,3-3-8 0,3 2 0 0,2-4 0 0,-2-5-11 15,5-7 11-15,0 4 0 0,-3-11 0 0,6 5 0 16,2-8-8-16,0-6 8 0,0-1-8 0,3-2 8 16,3-4 0-16,-1-3 9 0,-2-7 0 0,5 0 0 15,1-3-29-15,1-4-5 0,-1 0-2 0,1-7 0 16,1 2 11-16,0-2 1 0,0-7 1 0,0 5 0 0,5-1 1 0,0-6 0 16,0-1 0-16,0 5 0 0,-5-2 13 15,0 2 0-15,5-2-10 0,-3 5 10 0,-2-1 0 16,0 3 0-16,0 5 0 0,-1-1 0 0,-7 6 8 0,3-3 4 15,-3 7 0-15,-3 0 0 0,0 0 9 0,-5 0 3 16,0 0 0-16,0 7 0 0,-3 0-4 0,-5 2 0 16,0 3 0-16,-2 0 0 0,-4-1-20 0,1 1 0 15,-6 5 0-15,1-1 0 0,-3-2 11 0,-3 3-3 16,-3-3 0-16,-2 0 0 0,-3-2-8 0,3-1 0 16,-3 1 0-16,1-5 0 0,-7 3 0 0,4 1 0 15,-1-4 0-15,6-2-11 0,-2 2 2 0,1-7 0 16,4 0 0-16,2 0 0 0,3-7-11 0,-1 5-3 15,7-5 0-15,-1-7 0 16,2 4-7-16,6 1-2 0,0-5 0 0,6-3 0 16,2 3 2-16,2-2 0 0,3-1 0 0,9-2 0 0,1-2 20 0,4 5 10 0,7-5-10 0,-2 4 10 15,0 1 0-15,-1 2 0 0,9-3 0 0,-3 1 0 16,0 6 0-16,0-4 0 0,6 7 0 0,-6-2 0 16,-3 2 21-16,3-3 4 0,0 3 1 0,0 5 0 15,-2-3-17-15,-6 5-9 0,0 0 10 16,-3 0-10-16,-2 0 23 0,-5 7-2 0,-6 0 0 0,0 0 0 15,-2 3-9-15,-3-1-1 0,-6-2-1 0,-2 10 0 16,0-3-2-16,-5 2 0 0,-3 1 0 16,-3-1 0-16,-2-2-8 0,-3 3 12 0,-5-1-12 0,-3-2 12 15,-2 3-12-15,2-1 8 0,0 1-8 0,-2-3 8 0,-1 0-8 16,1-5 0-16,2 1 0 0,0-3 0 16,3 0 0-16,0-5 0 0,2-2-8 0,6 0 8 15,0-2 0-15,2-5 0 0,1 4-9 0,7-4 9 16,0-7-17-16,3 7 0 0,3-5 0 0,0-2 0 0,5-7-1 0,2 5 0 15,-2-1 0-15,8-6 0 16,0 6 18-16,2-6 0 0,1 4-8 0,2-2 8 0,0-3-10 0,3 1 2 16,3 4 0-16,-1-2 0 0,0 2 8 0,4 0 11 15,-1 0-3-15,0-2 0 0,-5 5-8 16,-3-3 0-16,3-2-12 0,-6 4 12 0,1 3 0 0,-3-2 0 16,-1-1 0-16,1 8 0 0,-3-1 0 0,-2-2 0 15,0 10 8-15,-3-3-8 0,2 3 15 0,-2 0-3 0,-8 2 0 0,3 2 0 16,5 5 4-16,-6 3 0 0,-2-1 0 15,-2 10 0-15,-1-3-6 0,3 3-1 0,-3-2 0 0,1 6 0 16,-1 5 7-16,0 0 2 0,3 3 0 0,-2 7 0 31,-3-5-39-31,2 7-8 0,3 0-2 0,-3 7 0 0,1 0 31 0,-1 7 0 0,6-5 0 16,-3 8 0-16,0-3 10 0,0 2-10 0,-3-2 8 16,3-2-8-16,0-3 0 0,0 1 0 15,-3-3 8-15,1-7-8 0,2 0 0 0,0 0 0 0,-6-5 0 0,4-7 0 16,-1-4 8-16,3-1-8 0,-3-6 0 0,-2-3 8 15,2-5 8-15,1-2 0 0,-1-2 1 0,3-5 0 32,-2-5-52-32,-1-2-10 0,0-2-3 0,-2-8-589 15,2-6-119-15</inkml:trace>
  <inkml:trace contextRef="#ctx0" brushRef="#br0" timeOffset="84622.03">8504 5615 2347 0,'0'0'52'0,"8"-2"10"0,0-5 2 0,2 0 2 0,1-1-53 0,5-1-13 0,2 2 0 0,6 0 0 0,-3 7 47 0,6 0 6 16,-1 5 2-16,6 2 0 0,-6 2-38 15,1 1-7-15,-1 6-2 0,-2-2 0 16,-3 3 0-16,0-1 0 0,0-2 0 0,-2 3 0 0,-3-1-8 0,0 1 0 16,-3-3-12-16,0 2 12 0,-5 1-22 0,-3-3 3 15,-2 2 1-15,-3 1 0 16,-3-3-10-16,-4 2-3 0,-1-2 0 0,0-2 0 15,-3 5 22-15,-2-3 9 0,-3 2-8 0,-3-2 8 0,1-7 0 16,-1 3 0-16,1-1 0 0,-1-4-8 0,1-3-11 0,-1 5-1 0,1-4-1 16,2-3 0-1,0 0-130-15,3-3-25 0,-3 1-6 0,8-3-1 0</inkml:trace>
  <inkml:trace contextRef="#ctx0" brushRef="#br0" timeOffset="84985.2">9546 5813 2502 0,'0'0'111'0,"0"0"22"0,0 0-106 0,0 0-27 0,0 0 0 0,0 0 0 0,0 0 53 0,0 0 6 16,0-3 1-16,3-4 0 0,-1 0-48 0,1 0-12 15,0 0 0-15,2-2 0 16,-2 2-84-16,2-3-20 0,-2 3-3 0,5-2-1 16,-6-1-22-16,4-2-5 0,-1 3-1 0,0 0 0 15,0-1 55-15,1 3 10 0,-1 0 3 0,-2 2 0 0,2 3 53 16,-5 2 15-16,5 0 0 0,-2 10 0 0,2-3 72 0,-2 7 20 16,-1-5 4-16,1 8 1 0,0-1-7 0,-1 5-2 15,1-2 0-15,0 5 0 0,-1-1-56 0,1 1-11 16,0-1-2-16,-1 1-1 0,1-1-18 0,0-2 8 0,-1-2-8 0,3-5 0 15,-2-4 0-15,0 4 0 0,-3-7 0 0,0-7 0 32,0 0-37-32,0 0-15 0,0 0-2 0,5-10-928 0</inkml:trace>
  <inkml:trace contextRef="#ctx0" brushRef="#br0" timeOffset="85131.86">9655 5361 2300 0,'0'0'51'0,"0"0"10"0,0 0 3 0,0 0 0 0,0 0-52 0,0 0-12 0,-3 5 0 0,3-5 0 16,3 9 13-16,-3 1 0 0,5-3 0 0,-2 2 0 15,5 3-43-15,-1 0-9 0,4-3-1 0,0 5-963 16</inkml:trace>
  <inkml:trace contextRef="#ctx0" brushRef="#br0" timeOffset="85455.04">9948 5733 1670 0,'3'9'148'0,"-6"-2"-118"15,3 0-30-15,0 3 0 16,-2-3 160-16,-1 7 27 0,3-5 5 0,-3 1 0 0,1 4-97 0,-1-5-20 16,0 5-4-16,-2-4-1 0,0 4-34 0,0-5-6 15,2-2-2-15,-2 0 0 16,-1 3-57-16,1-3-12 0,2-3-3 0,1-1 0 16,2-3-26-16,0 0-6 0,0 0 0 0,-3-7-1 15,3 0-20-15,3-3-4 0,2-4-1 0,3-2 0 0,0 1 62 0,0-1 12 16,2 0 2-16,1 4 1 0,-3-7 55 15,3 3 11-15,-1 6 3 0,-2-4 0 0,5 5 25 0,-5-6 6 0,3 6 1 16,-3 2 0-16,0 0-31 0,2 5-5 0,-2-5-2 16,3 7 0-16,-3 0-20 0,0 4-4 0,2 1-1 15,1 0 0-15,-3 4 3 0,2 0 1 0,-2 3 0 0,0 0 0 16,3 0-6-16,-3 0-2 0,0 4 0 0,0-2 0 16,-3-4-9-16,0 4 0 0,1-5-12 0,-1 3 12 31,0-3-100-31,0 1-12 15,1-6-2-15,-1-1-888 0</inkml:trace>
  <inkml:trace contextRef="#ctx0" brushRef="#br0" timeOffset="85734.76">10239 5620 633 0,'0'0'28'0,"0"-5"6"0,0-4-34 0,0 2 0 0,0-1 0 0,0 6 0 16,0 2 392-16,0 0 72 0,0 0 15 0,0 0 2 0,0 0-339 0,6 2-68 15,-1 6-14-15,3 6-2 0,0 2-46 0,0 1-12 16,2 4 0-16,1-2 0 0,0 2 0 0,2-2 0 15,-3 4 0-15,1-2 0 16,0-2 0-16,-1 2 0 0,-2-2 0 0,3-3 0 0,-3-1 0 0,2-1 0 16,-5-5 0-16,6 1 0 0,-3-6 0 0,-3-1 0 15,3-6 0-15,0-1 0 0,0 1 14 0,3-4-2 16,-3-7-1-16,0-2 0 0,-1-1-3 16,1-2 0-16,-2-2 0 0,-1-2 0 15,0-1 10-15,-5-2 2 0,3-2 0 0,-3 0 0 16,0-3-40-16,-3 1-8 0,3-1-2 0,-2 8 0 15,2-3-1-15,-3 4 0 16,3 6 0-16,-3 0 0 0,3 6-16 16,0-4-3-16,0 7-1 0,0 7 0 0,0 0-110 0,6 0-23 0,-1 5-4 0</inkml:trace>
  <inkml:trace contextRef="#ctx0" brushRef="#br0" timeOffset="86088.85">11025 5544 1728 0,'5'-2'153'0,"-5"-5"-122"0,0 0-31 0,-2-2 0 16,-1-1 159-16,1-4 25 0,-4 7 6 0,-2-2 1 16,-2-1-115-16,-1 5-22 0,-2-2-5 0,-3 5-1 15,3 0-48-15,-3 4-17 0,3 0 0 0,-1 5 0 32,-1 5-14-32,-1 0-2 0,3 4-1 0,-3 6 0 0,5-4 16 0,0 6 3 0,-2-1 1 0,3 1 0 0,-1 0 14 0,3-3 0 15,0-2-10-15,3-3 10 16,2-2 0-16,3 3 0 0,-2-6 0 0,4-1 0 15,1-1 0-15,2-7 10 0,3 6-1 0,3-8 0 0,-1 0 4 16,4-3 1-16,-1-4 0 0,3 0 0 0,2-2-14 16,-2-5-18-16,3-3 4 0,2 3 1 15,3-10-12-15,-3 6-3 16,3-6 0-16,-3 3 0 0,2 2 18 0,-1 3 10 0,-4-1-12 16,1 3 12-16,-3 0 0 0,-1 2 0 0,-4 5 12 15,-3 0-3-15,0 0 3 0,0 7 1 0,-8 0 0 0,0 0 0 16,5 7 2-16,-2-5 0 0,-3 10 0 0,0-2 0 15,-3-3-15-15,-2 2 0 0,2 1-9 0,-2 6 9 16,-3-2-31-16,3 3 0 0,-1-3 0 0,-2-5-652 0,1 8-130 16</inkml:trace>
  <inkml:trace contextRef="#ctx0" brushRef="#br0" timeOffset="86331.96">11306 5457 1094 0,'0'0'97'0,"5"0"-77"0,-5 0-20 0,8 5 0 15,2-3 311-15,-2 3 58 0,0 2 12 0,0 3 3 16,0 6-283-16,-5 1-56 16,2 4-11-16,-2 2-2 0,-3 3-24 0,-3 0-8 0,1-2 0 0,-4-1 0 15,1 1-9-15,0-1-8 0,-1-2-2 0,4-2 0 16,-4-2-17 0,1-1-4-16,2-2-1 0,1-7 0 0,-1 0 13 0,3-7 4 0,0 0 0 0,0 0 0 15,0 0 24-15,3-7 0 0,-1-7 0 0,6 5 11 16,-2-13-3-16,4 4-8 0,-2-6 12 0,3-6-4 15,2-1-19-15,0 3-4 0,0-8-1 0,3 8-666 16,-2-2-134-16</inkml:trace>
  <inkml:trace contextRef="#ctx0" brushRef="#br0" timeOffset="86671.87">11602 5695 403 0,'0'0'17'0,"0"0"5"0,0 0-22 0,0 0 0 0,0 0 0 0,8 0 0 16,0 0 519-16,0-2 99 0,0-1 20 16,0-1 4-16,0-3-503 0,2 4-101 15,-2-4-20-15,3-2-4 16,-1-5-81-16,1 4-16 0,2-4-3 0,-2 0-1 16,-1 2 19-16,1-2 4 0,-1 7 1 0,-2-5 0 15,0 1 15-15,0-1 2 0,0 0 1 0,0 5 0 0,-3-2 45 0,1 1 0 0,-4 6 15 0,-2 2-4 16,0 0 41-16,0 0 8 0,0 7 1 15,0 3 1-15,-2-1-14 0,2 7-2 0,-3-1-1 0,3 8 0 16,-3-2-26-16,3 3-6 0,0-5-1 0,3 4 0 16,-3 1-12-16,3-1 0 0,-1-6 0 15,4-1 0-15,-4 1 0 0,6-6 0 16,0-1 0-16,3-1 0 0,-3-2-12 0,0-4 0 0,2-3 1 16,-2 0 0-16,3-5-41 0,-1-2-8 0,4 0-1 0,-4-7-1 15,3-3-198-15,1 3-40 16,9-28-8-16,-7 2-2 0</inkml:trace>
  <inkml:trace contextRef="#ctx0" brushRef="#br0" timeOffset="86803.71">11986 5220 2023 0,'0'0'89'15,"0"0"19"-15,-6 0-86 0,4-2-22 0,-1-6 0 0,3 8 0 0,-5 0 106 0,2 5 17 16,0-2 3-16,1-1 1 0,-1 5-102 0,1 0-25 16,2 2 0-16,-3-2 0 15,3 8-116-15,0-6-29 0,0 0-6 0</inkml:trace>
  <inkml:trace contextRef="#ctx0" brushRef="#br0" timeOffset="87408.5">12245 5469 2206 0,'0'0'98'0,"-5"-5"20"0,2 5-94 0,-5 0-24 0,0 0 0 0,0 0 0 16,-2 0 83-16,-1-2 12 0,0 2 2 0,-2 2 1 15,0 3-67-15,0 2-14 0,0-2-2 0,-1 9-1 31,1-5-38-31,2 6-8 0,-2-1-2 0,3 2 0 16,-1 1-10-16,0-1-1 0,4 1-1 0,1-1 0 0,1 0 28 0,2-1 6 0,1-1 0 0,4-5 1 16,-2 1 11-16,6-3 0 0,-6-7 10 0,8 9-10 15,-1-4 24-15,1-5-2 0,3-5 0 0,0 3 0 16,-1-5-13-16,3 0-9 0,1-1 12 0,2-1-12 16,-1 0-12-16,4-5-10 0,-3-3-2 0,5 8 0 31,-5-5-16-31,0 6-3 0,-6-1-1 0,1 2 0 0,-3 0 32 0,0 5 12 0,-3-5-8 0,0 7 8 0,-5 0 33 15,0 0 12-15,0 0 3 0,0 0 0 16,-2 7-3-16,2 2 0 0,0 0 0 0,-3 6 0 0,-2-6-27 0,-1 3-6 16,-1-3 0-16,-1 1-1 15,0 4-11-15,0-5 0 16,2-2 0-16,1 0 0 0,0 0 0 0,0-4 0 0,5-3 0 0,0 0 0 16,0 0-36-1,0 0-2-15,0 0-1 0,0 0 0 0,5-3-13 0,3-1-2 0,2-6-1 0,1 3 0 16,0-5 19-16,-1 1 3 0,6-6 1 0,-3 8 0 0,0-1 32 0,3 3 0 15,0 0 0-15,-3 0 0 0,1 5 38 0,-4-3 14 16,3-2 4-16,-5 7 0 0,0-2-11 0,0 2-1 0,0-3-1 16,-8 3 0-16,5 3-7 15,-5-3-2-15,0 0 0 0,8 2 0 0,0 5-18 0,-5 0-3 16,-3-7-1-16,-3 2 0 0,3-2-12 16,0 7 0-16,0 1 0 0,0-8-10 0,0 0-9 0,0 7-1 15,3 0-1-15,2 0 0 16,-5-7-19-16,3 7-4 0,2-3-1 0,1 4 0 0,-1 3 25 0,-3-6 6 0,6 9 1 15,0-4 0-15,-2 1 13 0,2 1 0 0,2 0 0 16,1 0 0-16,-1-5 12 0,1 2 6 0,-1 3 1 0,1-3 0 16,5-6-1-16,-3 4 0 0,0-3 0 0,1-8 0 31,2 4-81-31,-1-7-16 0,-1-3-3 0,1-4-582 0,1-2-117 0</inkml:trace>
  <inkml:trace contextRef="#ctx0" brushRef="#br0" timeOffset="87608.81">13010 4971 518 0,'2'-12'46'0,"4"-5"-37"0,-4 8-9 0,1 0 0 0,-3 2 389 0,0-1 76 16,0 1 15-16,0 7 4 0,-5 5-286 0,-1 0-57 16,-2 7-11-16,-2 4-2 15,-1 3-83-15,1 4-16 0,-4 13-3 0,4-1-1 0,-1 12-11 0,3 0-2 16,3 2-1-16,0-2 0 0,-1 0-1 0,4 0 0 16,-1 8 0-16,6-6 0 0,-3 3 6 15,5-5 2-15,3-5 0 0,2 3 0 16,1-10-18-16,2 3 0 0,-2-12 0 0,5 4 0 15,0-4-28-15,-3-5-10 0,3 0-2 0,-3-4 0 0,3-5 13 0,-6-1 3 16,-2-6 0-16,0 0 0 16,-2-5-106-16,-6 0-21 0,5-7-4 0,-2-7-897 0</inkml:trace>
  <inkml:trace contextRef="#ctx0" brushRef="#br0" timeOffset="87801.77">12377 5307 2977 0,'0'0'132'0,"0"0"27"0,0 0-127 0,8 0-32 0,8 0 0 0,0 0 0 16,5 0 72-16,3 0 8 0,5-2 1 0,5-1 1 15,9-1-54-15,7 4-12 0,3-8-1 0,2 6-1 16,4-3-14-16,2 1-10 0,10-3 2 0,-5-5 0 31,0 2-65-31,-5 1-13 0,-5-5-2 0,-3 5-1 16,0-6-82-16,-6 6-16 0,-5-5-3 0,-7 5-941 0</inkml:trace>
  <inkml:trace contextRef="#ctx0" brushRef="#br0" timeOffset="89014.28">11351 5528 288 0,'5'-12'12'0,"-2"8"4"0,-3-4-16 0,2 1 0 16,-2 5 0-16,3-5 0 16,-3 0 287-16,3 2 54 0,-1-2 11 0,-2 0 3 0,0 7-253 0,3-5-50 15,-3 1-11-15,2-1-1 0,-2-2-16 0,3 5-2 16,-3-5-1-16,0 7 0 0,0 0 11 0,0 0 1 16,0-7 1-16,0 7 0 0,0-3 24 0,0 3 5 15,-3-5 1-15,3 5 0 0,0 0 6 0,0 0 2 16,0 0 0-16,-2-2 0 0,-1 0-27 0,3 2-5 15,0 0 0-15,0 0-1 0,0 0-26 16,0 0-5-16,0 0 0 0,0 4-8 0,0 8 0 0,0 0 0 16,3 0 0-16,-1-1-9 0,1 11 9 0,0-4 0 15,-1 4 0-15,1-4-8 0,2-3 8 0,-2 6 0 16,2-5 0-16,-2 1 0 0,2-1 0 0,-2-6 0 16,-1 4 0-16,-2 0 0 0,3-2 0 0,0-1 0 15,-1-1 0-15,1-1 0 0,0 0 0 0,-3-1 8 16,0-1-8-16,0 0 8 0,2 0-8 0,-2 0 0 0,0-5 0 15,0-2-8-15,0 0 8 0,0 0 0 0,0 0 0 0,0 0 0 16,0 0 8-16,0 0-8 0,0 0 10 0,0 0-10 16,-8 0 12-16,3 0-4 0,-3 0-8 15,3 0 12-15,0-7-12 0,-1 0 0 0,1-2 0 16,2 2 0-16,1-5 12 0,-1-2 0 0,3-7 0 0,3 2 0 16,-1-5 4-16,1 1 1 0,2-8 0 0,1 5 0 15,-1-4-3-15,5-1-1 0,-2 0 0 0,3 8 0 16,-3-1-13-16,3 6-8 0,4-4 8 0,1 6-13 15,-2 2 13-15,4 2 0 0,1-2 0 16,-1 7 0-16,-2 0-27 16,2 2 1-16,1-2 0 0,0 2 0 0,-1 3-9 0,1-3-1 0,-1 5-1 15,1 0-718-15,2-2-143 0</inkml:trace>
  <inkml:trace contextRef="#ctx0" brushRef="#br0" timeOffset="104833.31">16976 9750 172 0,'0'0'16'0,"0"0"-16"15,0 0 0-15,0 0 0 0,0 0 183 0,0 0 33 16,0 0 8-16,0 0 0 0,0 0-139 0,0 0-28 16,0 0-5-16,0 0-2 0,0 0 10 0,0 0 1 15,0 0 1-15,0 0 0 0,0 0-5 0,0 0-1 16,0 0 0-16,0 0 0 0,-3 2 3 0,3-2 0 16,0 0 0-16,-3 7 0 0,1-5-11 0,-1 5-1 15,-2 3-1-15,2-3 0 0,1 5-18 0,-1-3-3 16,3 0-1-16,-3 1 0 0,3 6-10 0,0-2-2 0,-2 1-1 15,-1 1 0-15,3-2-11 0,0 3 0 0,-5 1 0 0,5-1 8 16,-3 4-8-16,0-5 0 0,3 6 0 16,0-4 0-16,-2-1 0 0,2 4 0 0,0-2 0 15,2-3 0-15,-2 6 0 16,0-1-9-16,3-3 9 0,-3 4 0 0,0-4 0 0,3 4 0 0,-3-4 0 0,2 6 0 16,-2-8 0-16,0 8 0 0,3-3 0 0,0-2 0 15,-1 2 0-15,1-2-8 0,-3 2 8 16,3-2 0-16,-1 2 0 0,1-4 0 0,-3 4 0 15,2-2 0-15,1-3 0 0,0 0 0 0,-3 8-8 0,0-3 8 0,-3-2 0 16,3 2 0-16,3-4 0 0,-3 4 0 0,0-2 0 0,0-3 0 16,0 5 0-16,0-2 0 15,-3-3 0-15,3 3 0 0,0-7 0 0,0 4 0 0,-3-1 0 16,1 1-12-16,2-7 12 0,-3 6-10 0,3-6 2 16,-2 5 0-16,-1-4 0 0,0-3 0 15,3 7-7-15,0-7-1 0,-2 2 0 0,-1-2 0 16,3 3-28-16,0-3-5 0,-3 0-2 0,3 2 0 15,0-4-122-15,0 0-25 0,0 2-5 0,0-7-1 0</inkml:trace>
  <inkml:trace contextRef="#ctx0" brushRef="#br0" timeOffset="106958.57">16997 10521 172 0,'-8'7'16'0,"8"-7"-16"0,0 0 0 0</inkml:trace>
  <inkml:trace contextRef="#ctx0" brushRef="#br0" timeOffset="109936.57">16880 10850 1566 0,'0'0'69'0,"0"0"15"0,0 0-68 0,0 0-16 0,0 0 0 0,0 0 0 0,0 0 28 0,0 0 3 15,0 0 0-15,0 0 0 16,0 0 8-16,0 0 1 0,6 3 1 0,-6-3 0 16,5 7-25-16,-5-7-4 0,0 0-2 0,5 2 0 0,1 3 26 0,-6-5 6 15,0 0 1-15,8 2 0 0,-3 5 1 0,0 0 0 16,-2-4 0-16,-1 4 0 0,4 0-20 0,-4 2-3 15,4 5-1-15,-4-4 0 0,1 6-10 0,0-2-2 16,-3 10-8-16,0-8 12 0,0 8-12 16,0 4 11-16,-3-2-11 15,0 0 10-15,1 4-10 0,-1-6 8 16,0 6-8-16,1-6 8 0,-1 2-8 0,3-3 0 0,-3 1 9 0,3-1-9 16,-2 1 8-16,4-1-8 0,-2-6 10 0,0 6-10 0,3 1 0 0,-3-8 0 0,3 1 0 15,-1-3 0-15,4-5 0 0,-4-2 0 0,4-2-13 0,-6-5-675 16,5-7-134-1</inkml:trace>
  <inkml:trace contextRef="#ctx0" brushRef="#br0" timeOffset="112603.28">17518 9112 345 0,'0'0'31'0,"0"0"-31"0,0 0 0 0,0 0 0 0,0 0 245 0,0 0 43 16,0 0 9-16,0 0 2 15,0 0-201-15,0 0-40 0,0 0-8 0,0 0-2 0,0 0-26 16,0 0-6-16,0 0 0 0,0 0-1 0,0 0-15 0,0 0 0 16,0 0 0-16,0 0 0 0,0 0 15 0,0 0-3 15,0 0-1-15,0 0 0 0,0 0 20 0,0 0 4 16,0 0 1-16,0 0 0 0,0 0 14 0,0 0 3 16,0 0 1-16,0 0 0 0,0 0-23 0,0 0-5 15,0 0-1-15,0 0 0 0,0 0-9 0,0 0-1 0,0-7-1 0,0 5 0 16,3-5-14-16,2 0 0 15,-2 4 0-15,2-4 0 16,3 0 0-16,-3 0 0 0,0 5 0 0,1-5 0 0,2 0 0 0,-3 0 0 0,0 4 0 0,1-4 0 16,-1 5 0-16,0-3 0 0,0-2 0 15,1 7 0-15,-6 0 0 0,5-5 0 0,-2 1 0 0,-3 4 0 16,0 0 0-16,5-3 0 0,-5 3 0 0,0 0 0 16,0 0 0-16,5-4 0 15,-5 4 0-15,0 0 0 0,0 0 0 0,0 0 0 0,0 0 0 0,0 0 0 16,0 0 9-16,0 0-9 0,0 0 8 0,0 0-8 15,0 0 12-15,0 7-2 0,0 2-1 0,0-2 0 16,-2 0 5-16,-1 0 1 0,0 3 0 0,3-3 0 0,-2 7 1 16,-1-2 1-16,0 2 0 0,3 2 0 15,-5-2-17-15,5 3 10 0,-3 6-10 0,3-2 8 16,0 3-8-16,-2-3 0 0,-1 3 0 0,1-1 0 16,-1 1 0-16,0-1 0 0,-2 5 0 0,5-4 0 0,-3 2 0 15,-2-3 0-15,0 1 0 0,2-3 0 0,-2-2 0 0,2 2 0 16,-2-2 0-1,0-3 8-15,-1 1-8 0,1-3 0 0,0-5 9 0,-1 5-9 0,4-4 0 0,-4 2 0 16,4-8 0-16,-4 3 8 0,4 0-8 0,-3 3 0 16,-1-6 0-16,-2-1 0 0,0 4 0 15,-2-5 0-15,-1 3 0 0,1-3 0 0,-1-2 0 16,0 0 0-16,1 0 0 0,-3 0-8 0,-1-2-4 0,1-3-1 16,0 3 0-16,2-5 0 15,-2 0-11-15,0-3-1 0,0 3-1 0,-1-2 0 16,-1-5-6-16,1 2 0 0,1-2-1 0,3-7 0 15,-4 4-19-15,1-6-3 0,3-1-1 0,-1-2 0 16,3-4-164-16,3 4-32 0,-11-35-8 0,11 14 0 0</inkml:trace>
  <inkml:trace contextRef="#ctx0" brushRef="#br0" timeOffset="112821.57">17402 8578 2070 0,'0'0'92'0,"2"-4"18"0,4 4-88 0,-1-7-22 0,-5 7 0 0,5 0 0 15,0 0 45-15,3-3 5 0,0 3 1 0,0 0 0 16,0 0-35-16,0 0-6 0,0 3-2 0,-3-3 0 16,3 0-8-16,-2 4 0 0,2-1 0 0,-3-3 8 15,-5 0-8-15,5 0 0 0,-5 0 0 0,5 7 0 16,-5-7-117-16,0 0-16 0,0 0-3 15,3 2-457-15,-3-2-91 0</inkml:trace>
  <inkml:trace contextRef="#ctx0" brushRef="#br0" timeOffset="114396.34">17711 9797 1674 0,'0'0'36'0,"0"0"8"0,-2 4 2 0,-1 3 2 0,3-2-39 0,-3 0-9 0,1 2 0 16,2 0 0-16,0 0 8 0,0-5-8 0,2 5 12 0,-2 0-4 15,3 0-8-15,-3 1 0 0,3-1 0 0,-1 0-11 16,-2-3 11-16,3 3 0 0,-3 0 0 0,0 0 0 16,3-4 0-16,-3 4 8 0,0-2-8 0,0-1 11 15,0 3 23-15,0 0 5 0,0 3 1 0,0-3 0 16,-3 5 12-16,3-3 2 0,0 0 1 0,0 1 0 16,0-3-15-16,0 7-4 0,0-5 0 0,0 1 0 15,0 4-22-15,0-5-5 0,0 5-1 16,0-4 0-16,3 2-8 0,-1-1 0 0,1 1 0 0,-3 0 0 15,2 2 0-15,-2-5 0 0,6 6 0 0,-6-1 0 16,2-3 0-16,-2 6 0 0,3-3 0 0,-3 2 0 16,3-1 0-16,-3 1 0 0,2 0 0 0,-2 1 0 15,0-3 0-15,0 3 0 0,3-3 0 0,-3 2 0 0,3 1 0 0,-3-1 0 16,0-2 0-16,2 3 0 0,-2-1 0 0,3 1 0 16,-6-1 0-16,3 5 0 0,3-2 0 15,-3-3 8-15,0 8-8 0,0-3 0 0,3 3 0 16,-3-1 8-16,0-4-8 0,0 4 0 15,0-1 0-15,0-4 0 0,0 4 0 0,0-6 0 0,0 1 8 0,0-1-8 0,2 0 0 16,-2-1 8-16,0-1-8 0,3 2 0 0,-3-6 9 16,0 6-9-16,2-2 0 0,-2 0 0 0,3-2 0 15,0 2 8-15,-3-4-8 0,2 6 0 0,-2-2 0 0,3-4 0 16,0 4 0-16,-3 0 0 0,2-2 0 0,-2 2 0 16,3-5 0-16,-3 5 0 0,0-4 0 0,5-3 0 15,-2 7 0-15,-3-5 12 0,0-2-2 16,3 3-1-16,-1-3-9 0,1 2 0 15,0-2-12-15,-3 5 12 0,2-7 0 0,1 2 0 0,-1 0 0 0,4 2 0 16,-4-2 0-16,1 0 0 0,0 3 0 0,-1-3 12 16,1 0-12-16,-3 2 0 15,5-2 0-15,-5 0 0 0,3 3 0 0,-3-3-11 16,0 0 3-16,3 2 0 0,-3-2 8 0,-3 0 0 0,3 0 0 0,0 3 0 16,0-3 0-16,-3 0 0 0,3 2 0 0,0-2 8 15,3 0-8-15,-6 0 11 0,3-2-11 0,-2 2 12 16,2-7-12-16,2 7 0 0,-2-4 0 0,0-3 0 15,0 0 0-15,0 7 0 0,0 0 0 0,0-7 0 16,0 0 0-16,0 4 0 0,0 1 0 0,0-5 0 0,0 0 0 0,0 5-12 16,0-5 0-16,0 0 1 15,0 2 11-15,0-2-12 0,0 0 12 0,0 0-12 16,0 0-28-16,0 0-7 0,0 0-1 0,0 0-582 16,0 0-117-16</inkml:trace>
  <inkml:trace contextRef="#ctx0" brushRef="#br0" timeOffset="165015.17">16129 9766 1530 0,'0'0'68'0,"0"0"13"0,-3 9-65 0,1-6-16 15,-1 4 0-15,0 5 0 0,1-8 47 0,-4 8 5 16,1 0 2-16,0 0 0 0,0-1-18 0,2 6-4 16,-2-3-1-16,2 2 0 0,-2 1-14 0,-1 6-2 15,4 1-1-15,-1 4 0 0,-2-2-5 0,2 0-1 0,1-3 0 0,-1 1 0 16,0 4-8-16,1-2 0 16,-1-3 0-16,0 3 8 0,1 5-8 0,-1-3 0 15,3 0 0-15,-3 1 0 0,-2 1 0 0,2-2 0 16,1-4 0-16,-1 4 0 0,1-4 22 0,2-1 2 0,-3-4 1 15,3 5 0-15,0-8 16 0,0 5 3 0,3-4 1 16,-3-1 0-16,2 1-14 0,1-3-3 0,-1 0-1 0,1-2 0 16,2 4-11-16,1-2-1 0,-1 0-1 0,0 3 0 15,1-1-14-15,2 1 0 0,-1-1 0 0,1 5 0 16,0-2 0-16,0-3 0 0,0 6 0 0,3-6 0 16,-3 1 0-16,0 4 0 0,0-2 0 15,0 2 0-15,-1-2 0 16,-1 4 0-16,-1-2 0 0,0 3 0 0,-2-5 13 0,0 4-3 0,2-2-1 0,-2-2 0 0,2-2 20 0,-2 1 4 15,-1-6 1-15,-2 2 0 16,5-4-20-16,-5 1-4 0,0-1-1 0,0-3 0 0,-2-2-9 0,2 2-11 16,-3 0 3-16,1-3 0 0,-1 1 8 15,-2-5 0-15,-1 5 0 0,6-5-8 16,-5 2-39-16,-3-2-7 16,3 0-2-16,-1 0-644 0,-1-2-128 0</inkml:trace>
  <inkml:trace contextRef="#ctx0" brushRef="#br0" timeOffset="167205.1">16214 9190 979 0,'0'0'43'0,"0"0"9"0,0 0-41 0,0 0-11 0,0 0 0 0,0 0 0 0,5-3 116 0,-2-1 20 15,-1-3 5-15,4 4 1 0,-4-1-125 16,1-6-17-16,-3 3-19 0,2 5 4 0,4-5 3 0,-4 0 1 16,-2 0 0-16,3 2 0 0,0-2 1 0,-1 0 0 15,1 0 0-15,-3 7 0 16,0-7 10-16,0 7 0 0,0 0 0 0,0 0 8 0,0 0 36 0,0 0 7 16,0 0 1-16,0 0 1 15,0 0 7-15,0 0 0 0,0 9 1 0,0-2 0 0,3 0-38 0,-3 3-8 16,2-3-2-16,1 9 0 0,5 1-13 0,-3 1 8 15,-2 1-8-15,2 5 0 0,6-3 10 0,-6 2-10 0,-5 1 10 16,3-3-10-16,2 7 8 0,-2-4-8 16,-3 2 0-16,0-3 0 0,0 1 0 0,0-1 8 15,0 1-8-15,-3-1 0 0,-2 1 12 0,-1-3-1 0,1-2 0 0,-3-3 0 16,0 1-3-16,-2-1 0 0,-1 3 0 0,0-7 0 16,-2-3-8-16,3 5 0 0,-4-7 9 0,4 0-9 15,-1-4 0-15,1 4 8 0,-1-7-8 0,0-2 0 16,1-3-10-16,2-5-6 0,0-4-2 0,-3 3 0 31,3-11-148-31,1-1-30 0,-4-27-5 0,3 6-2 0</inkml:trace>
  <inkml:trace contextRef="#ctx0" brushRef="#br0" timeOffset="167369.6">16129 8771 1209 0,'0'0'108'0,"0"0"-87"16,0 0-21-16,3 7 0 0,-1 0 184 15,4 3 32-15,-4-3 6 0,4 2 2 0,-1 1-146 0,3-3-29 16,0 7-5-16,0-7-2 16,0 2-26-16,0 1-6 0,2-3-1 0,-2 0 0 15,0 0-85-15,3-5-16 0,-1 5-4 0</inkml:trace>
  <inkml:trace contextRef="#ctx0" brushRef="#br0" timeOffset="167592.48">16346 9204 2026 0,'0'0'90'0,"0"7"18"0,0-2-86 0,0-5-22 16,3 7 0-16,-1 0 0 0,4-7 32 0,1 7 1 16,-1-5 1-16,-1-2 0 0,6 0-3 0,-3 0-1 0,0 0 0 0,-1-2 0 15,4-3-30-15,2 3 0 0,-2-5 0 0,-3 4 0 31,2-1-37-31,4-6-14 0,-1 3-2 0,-3 0-1 16,1-2-93-16,0 2-18 0,2 0-4 0,0-3-340 0,0 3-68 0</inkml:trace>
  <inkml:trace contextRef="#ctx0" brushRef="#br0" timeOffset="167821.03">16685 8955 1620 0,'0'0'72'0,"0"0"14"0,0 0-69 0,0 0-17 16,0 0 0-16,0 0 0 16,0 0 91-16,0 0 14 0,0 0 3 0,0 0 1 0,2 7-52 0,-4 0-10 15,-4 2-3-15,4 3 0 16,2 0-26-16,0 2-6 0,-8 2 0 0,5 8-1 0,6-8-11 0,-3 12 8 16,-3-2-8-16,0 5 8 0,3-1-8 0,3-1 0 15,0 6 0-15,-1 0 0 0,-4 3 0 0,2 2-9 16,2 0 9-16,-2 0-659 15,-2 7-127-15</inkml:trace>
  <inkml:trace contextRef="#ctx0" brushRef="#br0" timeOffset="187156.18">17174 10274 288 0,'0'0'25'0,"-3"0"-25"0,-2 0 0 0,0 0 0 0,5 0 424 16,-3 0 80-16,-5 0 16 0,3 0 4 0,5 0-371 15,0 0-73-15,-3 0-16 0,1 0-2 0,2 0-30 0,-6 2-5 16,4-2-2-16,-4 7 0 0,1-2-25 16,0 2 0-16,5-2 0 0,-3 7 0 0,-5-1 0 0,3 4 0 15,5 1 0-15,-3 5 0 0,-5-2 0 16,3 2 0-16,0-2 0 0,2 2 0 0,-5-2-12 0,6-5-5 16,-6 3-1-16,5-1 0 0,3-2 18 15,-3-5 0-15,-2 6 0 0,5-6 0 0,0-2 0 0,0 0 0 16,0-7 0-16,0 2 0 0,5 6-12 0,1-4 4 15,2-4 8-15,-3 0-13 0,6-4 13 0,-1 4 0 16,1-8-10-16,2 6 10 0,0-5 0 0,0 7 0 16,9-7-9-16,-1 5 9 0,-5-3 0 15,2 5 0-15,1-2 0 0,-1 4 0 0,-2-2 0 0,0 0 0 0,-3 7 0 16,3 0 0-16,-5 0 0 0,-1-5 0 16,3 10 0-16,1-7 0 0,-4 7 0 0,-2-3 0 0,3 1 0 0,-3 1 0 15,-3 1 0-15,0-3 0 0,1 6 0 0,-4-1 0 16,-2-5 0-16,0 8 0 15,-2-3 8-15,-4 0-8 0,1-2 10 0,-3 9-10 0,0-7 10 0,-3 2-10 16,1-4 8-16,-3 4-8 0,-1-1 0 0,1 1 0 16,-5-2 0-16,2-4 8 0,-3 4-8 0,-2-5 0 15,0-2-8-15,0 3-5 0,-6-3-1 0,6 0 0 16,8-5-38-16,-8-2-8 16,0 0-2-16,2-2-602 0,6-5-120 0</inkml:trace>
  <inkml:trace contextRef="#ctx0" brushRef="#br0" timeOffset="187368.98">17246 10354 403 0,'0'0'17'0,"0"0"5"0,0 0-22 0,5 7 0 16,-3-5 0-16,6 5 0 0,0 1 526 0,3-4 101 15,2 1 20-15,0-5 4 0,6 0-507 0,-3 0-100 16,0 0-21-16,2-2-4 0,3-5-19 0,1-1 0 15,-1 6 0-15,0-5 0 16,0 0-48-16,-2 0-3 0,-6 0-1 0,0 5 0 16,0-6-121-16,-2 8-25 0,-6-2-5 0,-5 2-449 15,0 0-91-15</inkml:trace>
  <inkml:trace contextRef="#ctx0" brushRef="#br0" timeOffset="188146.79">16275 10338 1094 0,'0'0'97'0,"0"0"-77"16,0 0-20-16,0 0 0 0,0 0 260 0,0 0 48 0,0-3 9 0,0 3 3 15,0 0-231-15,7-5-45 0,1 5-10 0,0 0-2 16,0 0-13-16,-2 0-3 16,4 5-1-16,-2-2 0 0,-8-3-15 0,8 2 0 0,5 3 0 0,-5-3 0 15,-3 5 0-15,3 0 0 0,3-5 0 0,0 5 0 16,-3 1 0-16,-3-1 0 16,3-5 0-16,-6 5 0 0,6 0 0 0,-5 2 0 0,-6-2 0 0,3 1 0 15,0 1 0-15,-5 3 0 0,-3-3 8 0,0 1-8 16,0 4 0-16,0-5-10 0,-5 5 2 0,2-2 0 15,-2-5-10-15,0 7-2 0,2-5 0 0,1-1 0 0,-1 1 20 16,1-2-8-16,2 0 8 0,0 0 0 0,3-5 0 16,-1 6 0-16,6-8 0 0,0 0 0 0,0 0 0 0,0 0 16 15,8 4-4-15,-3-1 0 16,1-3 9-16,4-3 2 0,1-1 0 0,5 4 0 16,0-8-2-16,0 8 0 0,-1-7 0 0,1 5 0 0,3 2-21 0,-3-2 0 15,-3-3 0-15,-2 5 0 0,2-2 0 16,-3 2 0-16,1 2 0 0,-3-2-8 0,-3 0 8 0,0 7 11 15,1 0-3-15,-6 0 0 0,-3 0-8 0,-2 3 0 16,2 4 0-16,-5-2 0 0,0 4 19 0,-5-2-2 16,2 3 0-16,-4 6 0 0,-4-2-17 0,-2-2 0 15,-3 5 8-15,3-1-8 0,-3 5 0 0,0-2 0 0,-2 0 0 16,-1-2 0 0,-2 4-98-16,0-2-14 0,0 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10:52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4895 9691 403 0,'0'0'36'0,"0"0"-36"0,0 0 0 0,0 0 0 0,0-10 327 0,0 10 58 16,0-2 12-16,0 2 3 0,0 0-287 16,0 0-57-16,0 0-11 0,0 0-2 15,0 0-14-15,0 0-2 0,0 0-1 0,0 0 0 16,0 0-26-16,5 7 0 0,-5-2 0 0,0 9 0 15,0-5 0-15,3 3 0 0,-3 0 0 0,2 4-11 0,1-2-1 0,-3 3 0 16,3 4 0-16,-1-2 0 16,4-3-13-16,-6 5-3 0,2 1-1 15,1-4 0-15,0-1 0 0,-1 4 0 0,1-2 0 16,2 2 0-16,-5-2-8 16,8 2-2-16,-8-5 0 0,0 1 0 0,5 6 5 0,-2-6 1 15,0-1 0-15,-3 1 0 0,2-3-15 0,4 2-2 16,-6-1-1-16,2-6 0 0,1 5-45 0,0-5-8 15,2 1-3-15,0-3 0 0</inkml:trace>
  <inkml:trace contextRef="#ctx0" brushRef="#br0" timeOffset="1538.97">5247 9554 1792 0,'10'0'80'0,"-2"0"16"16,5 0-77-16,6 0-19 0,-3 0 0 0,5 0 0 0,5 0 62 0,1 5 9 15,-1-5 1-15,6 0 1 0,0 0-51 0,0 0-10 16,-1 0-3-16,1 0 0 16,3 0-9-16,2-5 0 0,0 5 0 0,2 0 0 0,1 0 0 15,2 0 0-15,1 0 0 0,-4 0 0 16,4 0 0-16,-9 5 0 0,6-10 0 0,-1 5 0 0,6 0 0 0,3 0 0 15,0 0 0-15,5 0 0 0,-8 0 0 0,2 0 0 16,1 0 0-16,2-7 0 0,3 0 0 0,0 5 0 0,5-5 0 0,-5 0 0 16,0 0 0-16,3 2 0 0,-1-2 9 15,3 0-9-15,1 0 0 0,-1 0 9 0,0-3-9 0,-3 3 0 16,-2 0 8-16,6-2-8 16,-1 2 0-16,0 0 0 0,0 0 8 0,0-3-8 0,-5 3 0 15,0 0 0-15,3 2 0 0,-1-2 0 16,6 3 0-16,-3-1 0 0,-2 0 0 15,-3-2 0-15,-3 0 0 0,3 7 0 0,0-4 0 0,0-1 0 0,0 2 0 0,0-1 0 16,2 1 0-16,-2-1 0 0,-5 1 0 16,5 1 0-16,5-3 0 0,-2 5 0 0,-3-7 0 0,-1 7 0 15,1-2 0-15,0-3 0 0,-2 3 0 0,-1-1 0 16,3-1 0-16,0 4 0 0,-3 0 0 0,3 0 0 16,-6 0 0-16,1 0 0 0,-3 0 0 0,0 0 0 15,5 0 13-15,1 0 3 0,-1 0 0 0,0 0 0 0,-5 7-4 16,3-7 0-16,-6 0 0 0,3 2 0 0,0 3-4 15,3-3-8-15,-1 3 11 0,-2-3-11 16,0-2 8-16,0 7-8 0,-5-7 0 0,0 3 0 0,-3 4 0 16,0-3 0-16,2-1 0 0,-2 4 0 0,0-5 15 0,-2 5-4 15,2-2-1-15,-3-3 0 0,3 5-10 0,-5-4 0 16,0 1 0-16,-3-1 0 0,-3 4 0 0,1 0-16 16,-1-5 3-16,1 3 0 0,-1-3 13 0,1 5 12 15,-1 0-3-15,-5-4 0 0,0 4-9 0,1-2 0 16,1-1 0-16,-1 1 8 0,-4 2-8 0,3-5 0 0,-2 8 0 0,-1-6 8 15,-4-1-8-15,-1 4 0 16,3 0 0-16,-6-5 0 0,1 5 0 16,-1-7 0-16,1 5 0 0,-3-3 0 0,-3 1 0 0,3-3 0 0,-8 0 0 0,8 4 0 15,-8-4 0-15,5 3 8 0,-5-3-8 0,0 0 8 16,0 0-8-16,0 0-17 16,0 0 4-16,0 0 1 0,0 0 12 0,0 0 13 15,0 0-2-15,0 0-1 0,0 0-10 0,0 0 0 0,0 0 9 0,0 0-9 16,-5 7 0-16,-3 0 0 0,3-5 0 0,-3 5 0 15,-3-2 0-15,3 2 0 0,-2-2 0 0,-1-1 0 16,3 4 0-16,-5-4 0 0,2 3 0 16,-2 0-8-16,3 3 8 0,-1-3 0 0,1 0 0 0,-1 2 0 15,0-2-12-15,1 0 4 0,-3 3 0 0,2-3 0 16,0 2-5-16,1 3-1 0,4-3 0 0,-1 1 0 16,1-3 14-16,1 7 0 0,-3-5 0 0,3 6 0 0,2-4 8 0,-2 3 5 15,2-4 1-15,1 4 0 0,-4 2-24 0,4-2-5 16,-1 3-1-16,0-1 0 15,1-1 25-15,-4 1 5 0,4 0 1 0,-4-1 0 0,1 1-15 16,2 0 0-16,-2-1 0 0,-3-4 0 0,3 3 0 0,0-4-12 16,-3 4 12-16,0-5-10 0,0-2 10 0,3 3 0 15,-6-3 0-15,3 0 8 0,0 2-8 0,-5-2 0 16,2-2 0-16,1-3 8 0,-4 6-8 0,-1-6 0 16,-1 3 0-16,-3-3 0 0,1-2 12 0,-6 0-1 15,0 0-1-15,0 0 0 0,0 0-10 0,1 5 0 0,-4-5 0 16,1 0 0-16,-1 0-11 0,1 0 3 0,-1 0 0 0,-2 0 0 31,3 0-15-31,-6 2-2 0,-2-2-1 16,-1 0 0-16,1 2 14 0,-6 3 4 0,0-5 0 0,-2 2 0 0,0-2 8 0,2 0 0 15,0 5 0-15,-5-3-8 0,0 3 8 0,-5-2 0 16,0-1 0-16,0-2 0 0,2 7 11 0,0-2-3 0,1-3 0 0,-1 3 0 16,-7-3 1-16,-1 0 0 0,0-2 0 0,1 7 0 15,-1-7-9-15,-2 5 12 0,0-3-12 0,-3-2 12 16,-5 0 0-16,2 3 1 0,6 2 0 0,0-5 0 15,-6 2-13-15,4-2-10 0,-4 0 2 0,1 0 0 16,-1 0 8-16,1 0 0 0,4 5 0 0,-1-3 0 16,-1-2 0-16,-5 0 8 0,-1 0-8 0,1 5 11 15,0-5-11-15,0 2 0 0,-3-2 0 0,0 2 0 16,1 3 0-16,1-5 0 0,7 2 0 0,-4-2 0 16,-2 5 0-16,0-3 0 0,0-2 0 0,2 0 8 15,1 5 0-15,2-2-8 0,-3-1 12 0,-2 3-4 16,3-3 12-16,2 5 3 0,0-2 0 0,0-1 0 15,0 1-23-15,-2 2 0 0,5-4 0 0,-6 6 0 0,3-2 8 0,3 0 0 16,5 0 0-16,0-5 0 0,-10 5-8 16,4 3 0-16,7-3 0 0,-4 0 0 0,3 0 0 15,3-5 0-15,-3 5 0 0,3 1 0 0,-1-1 0 0,1-5 0 16,5 3 0-16,0-3 0 0,5 7 24 16,-5-4 0-16,6 2 0 0,2-4 0 0,2 4-8 15,1-5-2-15,0 3 0 0,2-3 0 0,0-2-14 0,6 7 0 0,-1-7 0 16,9 5 0-16,-6-3-12 0,3 0 2 15,2-2 0-15,3 7 0 16,6-7-22-16,-6 5-4 0,5-2 0 0,1-3-1 16,2 2-29-16,2 3-6 0,6-5 0 0,0 0-902 0</inkml:trace>
  <inkml:trace contextRef="#ctx0" brushRef="#br0" timeOffset="2161.69">6768 10347 2451 0,'0'0'54'0,"-5"0"11"0,-1-2 3 0,1 2 0 0,-5 0-54 0,2 0-14 0,-3 0 0 16,-2 0 0-16,2 2 30 0,-5-2 3 16,-2 7 1-16,-1 2 0 0,-4-2-11 0,-4 10-3 0,-5-3 0 0,3 7 0 15,-3-2-20-15,1 5-8 0,-6-1 0 0,0 8 0 16,-6 2 8-16,-2-1 0 0,-2 6 0 16,-1 2 0-1,-2 0-26-15,5 7-3 0,5-7-1 0,-5 0 0 0,0 0 3 0,0 0 1 0,0 0 0 0,0-2 0 0,3-5 8 16,2 2 2-16,1-7 0 0,7 3 0 15,0-1-12 1,0-6-1-16,6-1-1 0,2-4 0 0,3 0-78 0,0-3-15 0,2-4-3 16,1 2-747-16</inkml:trace>
  <inkml:trace contextRef="#ctx0" brushRef="#br0" timeOffset="2686.51">8530 10260 518 0,'21'7'46'0,"-15"-2"-37"15,-1-3-9-15,3 0 0 0,2 5 388 0,6 0 76 16,3 3 16-16,-1-3 2 0,1 5-336 0,5-1-67 16,0 4-14-16,2 1-2 0,-2 1-50 0,-3-1-13 15,3 7 0-15,-3-1 0 0,0-4 0 0,0 11 0 16,0-1 0-16,-2 0 0 0,-1 5 10 0,1-2-10 15,0 2 12-15,-1-1-12 0,-5-1 0 0,3 2 0 16,-3-5-10-16,-2-2 10 16,-3-2-176-16,2-8-27 0,4 22-5 0,-9-15-2 15</inkml:trace>
  <inkml:trace contextRef="#ctx0" brushRef="#br0" timeOffset="3285.93">4379 11455 2224 0,'0'0'99'0,"0"0"20"0,0 0-95 16,0 0-24-16,0 0 0 0,3 7 0 0,2 2 54 0,0-2 6 0,0 7 2 0,3-4 0 16,-2 6-35-16,2 1-7 0,-1 4-2 0,-1 0 0 15,-1 0-18-15,0 3 10 0,3 4-10 0,-5 2 8 16,0-1-8-16,-1 8-12 0,4-4 2 0,-6 7 1 31,5-2-38-31,-5 2-7 0,0 0-2 0,0-3 0 16,0-4-107-16,0 0-21 0,0-2-5 0</inkml:trace>
  <inkml:trace contextRef="#ctx0" brushRef="#br0" timeOffset="4244.6">4675 11579 1717 0,'13'-7'76'0,"-5"7"16"0,8-7-74 0,-3 0-18 0,3 5 0 0,8-5 0 16,-5 0 72-16,7 0 10 0,1-3 2 0,-1 3 1 15,3 5-45-15,0-5-8 0,3 0-3 0,5 4 0 16,-5-1-19-16,2 1-10 0,3-4 10 0,-2 5-10 16,-1-5 0-16,0 2 8 0,3 3-8 15,3-1 0-15,0-1 0 0,2 1 0 0,3-1 0 16,-3 1 0-16,1-1 0 0,2 1 8 0,-3-4-8 16,3 5 12-16,5-3-3 0,3-2-1 0,-5 5 0 0,0-5 0 15,-1 0 0-15,1 4 0 0,-1-4 0 0,1 0 0 16,0 5 2-16,5-3 0 15,0 0 0-15,2 1 0 0,-10-3-10 0,3 4 10 0,-1-1-10 0,1-1 10 16,2 0 2-16,0 3 0 0,3-3 0 0,-5 3 0 0,-3-5 5 16,0 7 2-16,-5-3 0 0,-1-1 0 0,4 4 5 15,-6-3 2-15,5-1 0 0,-5 4 0 0,-3-3-26 16,4 3 0-16,-4 0 0 0,-2-2 0 0,-3 2 0 16,-3-5 0-16,1 5 8 0,-6 0-8 0,3 0 0 0,-6 0 0 15,3 0 0-15,-2 5 0 0,-1-5 0 0,4 2-16 16,-4-2 4-16,1 3 1 0,-1-3 11 0,1 4 0 15,-1-4 0-15,1 0 0 0,-3 3 11 0,-1-3-3 16,-1 0 0-16,-1 0 0 0,-3 0-16 0,4 0-4 16,-4 0-1-16,-2 4 0 0,3-4 13 15,-3 3 0-15,-3-3-10 0,3 0 10 0,-3 4-10 0,-5-4 10 16,0 0-13-16,0 0 5 0,6 3-2 0,-6-3 0 16,0 0 0-16,2 2 0 0,1 5-2 0,0 0 0 15,-6 0 0-15,3 0 0 0,-5 0 12 0,-1-2-10 16,1 7 10-16,0-3-10 0,-1 1 10 0,-2 4 0 15,1-5 0-15,1 8 0 0,-4-3 0 0,4 2 0 16,-2 8 0-16,0-3 0 0,3 2 0 0,0 3 0 0,2 0 0 0,-2 2 0 16,0-2-8-16,2 0 8 0,-2 2-8 0,-1-4 8 15,1 2 0-15,0-3-8 0,0-2 8 0,2-2 0 16,-2-2 0-16,-1 4 0 0,4-7 0 0,-4-2 8 16,1 0 2-16,0-3 1 0,-6 0 0 0,3-2 0 15,-5 0 7-15,2-4 2 0,1 4 0 0,-3-7 0 16,-3 7 0-16,0-7 1 0,0 0 0 0,0 0 0 15,-2-7-21-15,-1 7-20 0,-2-7 4 0,-5 0 1 16,-4 4 24-16,-1-4 5 0,-1 5 1 0,-5-3 0 16,-3-2-27-16,0 5-4 0,-4 0-2 0,-4-3 0 0,-5 5 18 0,0 0 0 15,-5 0 0-15,0 7 0 16,-1-5-16-16,1 5 4 0,3 0 1 0,-1 0 0 16,-5-4 41-16,3 4 8 0,-3 0 2 0,6-7 0 15,-1 7-29-15,3-7-11 0,-5 2 8 0,2-2-8 0,-2-2 0 16,0 2 0-16,0-5 0 0,2 3 0 0,1-1 12 15,-4-1 1-15,4-3 0 0,-6 4 0 0,5 1 22 0,1-3 4 16,2 3 1-16,3-3 0 0,-1 5-32 16,4-2-8-16,-3-3 0 0,5 5 0 0,2 0 0 0,4 5 0 15,4-5 0-15,-2 2-8 16,5-2-29-16,1 5-6 0,4-3-1 0,1 5 0 16,-1-4 0-16,3 4-1 0,-2 0 0 15,5 2 0-15,2 3-3 0,1 0-1 0,-1 0 0 0,1-1 0 16,10 1-54-16,-3 0-10 0,3-3-3 0</inkml:trace>
  <inkml:trace contextRef="#ctx0" brushRef="#br0" timeOffset="4955.87">8184 11316 403 0,'0'0'36'0,"-6"-5"-36"0,-2 3 0 0,3-3 0 16,0-2 351-16,-3 5 63 0,3-5 13 0,-3 7 2 16,2-7-299-16,4 7-60 0,-1-3-12 0,-2 3-2 15,2-4-23-15,3 4-4 0,0 0-1 0,0 0 0 16,-5 4-13-16,5-4-3 0,2 7-1 0,1 0 0 0,-3 3-11 0,0-1 0 16,0 5 0-16,3 3 0 0,2 2 0 0,-2 4 0 15,-1 1 0-15,1 6 0 16,2-2 0-16,-2 1 0 15,-6 6 0-15,3-2 0 0,6 0 0 0,-4-3 0 0,-4 3 8 0,2 0-8 0,0-2 0 16,-3 2 0-16,0 4-9 0,-2-4 9 0,0-2-14 0,5-5 4 16,-3 2 1-16,0-5 0 15,-2-4-30-15,5 2-5 0,0-4-2 0,0-8 0 16,-3 5-90-16,1-7-19 0,4 1-3 0</inkml:trace>
  <inkml:trace contextRef="#ctx0" brushRef="#br0" timeOffset="6096.73">8123 11191 2059 0,'0'0'45'0,"0"0"10"0,0 0 1 0,0 0 2 0,-3-4-46 0,3 4-12 0,0 0 0 0,0 0 0 16,0 0 28-16,0 0 4 0,5-3 1 0,1 3 0 15,2-2-22-15,0 2-11 0,-1-5 10 0,7 5-10 16,2 0 17-16,-1-2-2 0,-1-3-1 0,4 3 0 0,6-1-25 0,2-1-5 16,1 1 0-16,-3-1-1 0,2 1 17 0,1-1 0 15,-1 1 0-15,3-4 0 0,0 5 0 0,3-3 0 16,5-2 11-16,-2 5-11 0,2-1 24 0,-3-1-1 15,8 4-1-15,-2-7 0 16,-3 7-11-16,3-3-3 0,-3-1 0 0,2 4 0 16,1 0 3-16,2-3 0 0,3 3 0 0,-2-2 0 0,2-3-11 0,-6 5 0 15,1-7 9-15,0 7-9 0,2 0 0 16,0 0 0-16,1-2 0 0,-1 2 8 16,3-3-8-16,-3-1 0 0,1 4 0 0,-1-3 8 0,3-1-8 0,0 4 8 15,0 0-8-15,3 0 8 0,-3-3 14 0,0-1 3 16,-3 1 1-16,0-4 0 0,-2 0-10 15,0 5-3-15,-1-3 0 0,1 3 0 0,2-5-13 0,-2 4 8 16,0-4-8-16,-1 0 0 0,1 0 10 16,-3 0-10-16,-2 2 10 0,-4-2-10 0,1 3 0 0,-3-3 0 0,0 2 0 15,-2 0 0-15,2-2 0 0,-3 5 0 0,1-3 0 0,2 3 0 16,-3-5 0-16,1 4 0 0,-3-1 0 0,-1 1 0 16,1-4-12-16,-3 0 12 0,-2 5-12 0,2-3 12 15,-5 0-15-15,2 1 4 0,-2-3 1 0,-2 4 0 16,1-1 10-16,-1-1-8 0,-1 0 8 0,0-2-8 15,-2 7 8-15,2-7 0 0,-2 5-9 0,-1-1 9 16,-2-1-9-16,0-3 9 0,0 4-12 0,-3-2 12 16,1 3-13-16,-4 2 4 0,3-2 1 0,-5 2 0 0,0 0 8 15,0 0 0-15,3-5-9 0,-3 5 9 0,0 0 0 0,0 0 0 16,0 0 0-16,0 0 0 16,0 0 0-16,0 0 0 0,0 0 0 0,0 0 0 0,0 7 0 0,-5 3 0 15,0-3 0-15,2 2 0 0,-2-2-13 16,2 7 1-16,0-4 1 0,1 1 0 15,2 1 11-15,0 2 0 0,0 0 10 0,0 3-10 0,0 2 0 0,2-3 0 16,1 8 0-16,0-1 0 0,2 5-8 0,-5-2 8 16,5-2 0-16,-2 2 0 0,-1-3 0 0,1 1 0 15,0-1 0-15,-1-2 0 0,1-2 0 0,0 5 0 16,-3-8 0 0,2 5 0-16,1 0 0 0,-3-2 8 0,-3 5-8 0,1-3 9 0,2-2-9 0,-3 4 0 15,0-2 0-15,-2-2 0 0,-3 2 0 0,3-2 0 16,-3 2 0-16,0-2 0 0,0-2 0 0,0-3 0 0,-2 2 0 0,2 1 0 15,-3-6 0-15,0 1 0 0,3 2 0 16,-5-4 0-16,0-1-11 16,0 3 3-16,0-3 0 0,-3 1 0 0,0-3 8 0,0 2-12 0,-3-2 12 0,-2 0-12 15,3 0 12-15,-6 0-13 16,3-4 5-16,0 1 8 0,-3-1-9 0,3-3 9 0,-3 0 0 0,0 0 0 16,0 0 8-16,0 0 8 0,3-3 1 15,-5-1 1-15,-1 1 4 0,-2-1 1 0,-5 1 0 0,2-4 0 16,-2 5 1-16,-3-3 0 0,0-2 0 0,-3 5 0 15,3-5-4-15,0 4-1 0,-3-1 0 0,0-3 0 16,-5 4-19-16,-2-4 0 0,-3 7 8 0,-3-7-8 16,0 7 13-16,0-2-1 0,0 2 0 0,-3 0 0 0,-2 0 7 15,0 0 1-15,-3 2 0 0,3 3 0 16,5-3-31-16,-3-2-5 0,1 7-2 0,-1-4 0 0,3 1 18 16,0-1 0-16,3 4 0 0,0-7 0 0,2 7 9 0,1-5-9 15,-1 3 8-15,3-3-8 16,3-2 22-16,-3 5-1 0,-3-5 0 0,3 0 0 0,5 0-21 0,3-5 0 15,0 5 0-15,0 0 8 16,0-7-8-16,-2 7 0 0,1-2 0 0,-1-1 0 0,-4-1 0 16,6 4 0-16,3 0 0 0,5-3 0 0,-3 3 0 15,3-4 0-15,3 4 0 0,2 0-12 16,0 0-15-16,0 0-3 0,0 0-1 0,3 0 0 16,3-3-188-16,-6 3-37 0,-29-4-8 0,13-1-2 0</inkml:trace>
  <inkml:trace contextRef="#ctx0" brushRef="#br0" timeOffset="6673.43">5630 11913 1036 0,'0'0'92'0,"0"0"-73"0,-5-2-19 0,5-3 0 0,0 3 231 0,-3-5 42 15,1 0 9-15,2 7 2 0,0 0-148 0,-3-3-30 16,-2-1-6-16,0 1 0 0,-3 1-13 0,2 2-3 0,-2 0 0 0,-5 2 0 15,0-2-57-15,-3 3-12 16,-2 4-3-16,-4-3 0 0,-1 4 0 0,1 1 0 0,-4 0 0 0,-1 8 0 16,4-1-12-16,-6 1 0 15,2 4-12-15,-2-5 12 0,0 8-27 0,2-3 2 16,-2-2 0-16,0 4 0 16,-3 3-10-16,3-2-1 0,-2 6-1 0,1-6 0 0,4 4 12 0,2-4 2 0,3-6 1 15,-5 6 0 1,7-3-25-16,1-2-5 0,4-3 0 0,1 1-1 0,-3-1-17 15,6-2-3-15,-1 1-1 0,3-6 0 16,0 0-91-16,8-2-19 0,-5-2-3 0,5-5-524 0</inkml:trace>
  <inkml:trace contextRef="#ctx0" brushRef="#br0" timeOffset="7018.48">6263 11854 2199 0,'5'3'97'0,"0"-3"21"0,6 7-94 0,-1-5-24 15,4 5 0-15,2-2 0 0,2 0 46 0,1 2 5 16,2 5 1-16,0-3 0 0,3 0-52 0,2 8 0 16,3-1 0-16,-2 1 0 0,5 4 0 0,-1 2 0 15,1 1 0-15,2-1 0 0,-7 3 0 0,2-2 0 0,-3 6 0 0,-2-4-9 16,0-2 9-16,-3 4 0 16,0-4 0-16,1-6 0 0,-1 6 0 0,-3-8 0 0,3 1 0 0,-2-3 8 15,-1 2-8-15,1-2 0 0,-3-4 8 16,0 4-8-16,-3-5 0 0,0-2 0 0,3 1 0 0,-3-1 0 15,1-5-120 1,-7 5-21-16</inkml:trace>
  <inkml:trace contextRef="#ctx0" brushRef="#br0" timeOffset="7932.68">4419 12781 3020 0,'0'0'134'15,"-6"2"27"-15,1-2-129 0,5 0-32 0,-3 5 0 0,3-5 0 16,0 0 15-16,0 0-4 0,0 0-1 0,0 0 0 16,-5 3-114-16,5-3-24 15,0 0-4-15</inkml:trace>
  <inkml:trace contextRef="#ctx0" brushRef="#br0" timeOffset="8084.11">4522 13092 2361 0,'-6'9'210'16,"4"-2"-168"-16,-6 0-34 0,5 0-8 0,1 0 119 0,-1 0 21 15,0-2 5-15,3 2 1 0,0-7-103 0,3 5-21 16,-3-5-4-16,5 2-883 16,-5-2-177-16</inkml:trace>
  <inkml:trace contextRef="#ctx0" brushRef="#br0" timeOffset="9462.29">4424 12673 795 0,'0'0'35'0,"0"0"8"15,0 0-35-15,0 0-8 0,0 0 0 0,0 0 0 0,0 0 50 0,0 0 8 16,0 0 2-16,0 0 0 16,0 0-88-16,0 0-18 0,0 0-3 0,0 0-1 15,0 0-47-15,0 0-10 0,0 0-1 0,0 0-1 16,0 0 64-16,0 0 13 0,0 0 2 0,0 0 1 0,0 0 50 0,0 0 11 16,0 0 1-16,0 0 1 15,0 0 40-15,0 0 8 0,0 0 2 0,0 0 0 0,0 0 35 16,0 0 7-16,0 0 2 0,0 0 0 0,0 0-93 0,0 0-19 15,0 0-3-15,0 0-1 16,0 0-70-16,0 7-14 0,0-7-4 0,0 9 0 16,0-9-34-16,0 0-7 0,0 0-2 0,0 0 0 0,0 0 93 15,0 0 26-15,8 0-10 0,-8 0 10 0,0 0 124 0,2 5 28 16,4-10 7-16,4 5 1 0,-4 0-66 0,2 0-13 16,-1-2-2-16,1-5-1 0,-2 5-58 0,4-3-11 15,-4-2-9-15,2 7 12 0,-1-5-12 0,1 0-11 0,0-2 3 0,0 5 0 16,-5-3-12-16,0 3-3 0,-1 0 0 15,-2 2 0-15,0 0 23 0,0 0 0 0,0 0 0 0,0 0 8 16,5 0 24-16,-5 0 4 0,0 0 0 0,0 0 1 16,0 0-9-16,0 0-1 0,0 0-1 0,0 0 0 15,0 0-26-15,0 0 0 0,0 0 0 0,-7 4 0 16,1 1 0-16,-2-3 0 0,3 5 0 0,0-7 0 16,-3 8 28-16,0-6 8 0,0 5 0 0,0 0 1 15,-5-2 19-15,5-1 4 0,-3 3 1 0,3 0 0 16,-5 3-18-16,2-3-4 0,-2 7-1 0,0-5 0 15,0 1-22-15,0-3-5 0,-1 7-1 0,-4-5 0 16,-3 6-10-16,2-1-11 0,-2-3 3 0,-3 4 0 16,0 1-40-16,3-2-7 0,-3-2-1 0,3 2-1 15,0 2-43 1,5-4-8-16,-2 0-1 0</inkml:trace>
  <inkml:trace contextRef="#ctx0" brushRef="#br0" timeOffset="9968.84">3426 13160 172 0,'0'0'16'0,"0"0"-16"16,0 0 0-16,3 4 0 0,-3 4 410 0,3-1 79 15,-1 0 16-15,1 0 3 16,2 0-340-16,-2 2-68 0,2 5-13 0,0-2-3 0,1 2-35 0,-4 0-6 15,4 5-2-15,-1-2 0 0,-2 6-27 0,2 1-6 16,0-1 0-16,-2 5-8 0,2-2 0 0,-5 0 0 16,3 5 0-16,-1-8 0 0,4 8 0 0,-6-8 0 15,0 1 0-15,2-5 0 16,-2-1-36-16,6-1-2 0,-6-5 0 0,0-1 0 16,0-6-98-16,2 2-19 15,-2-7-4-15</inkml:trace>
  <inkml:trace contextRef="#ctx0" brushRef="#br0" timeOffset="10390.84">3543 13188 2178 0,'0'0'96'0,"0"0"20"15,0 0-92-15,0 0-24 0,0 0 0 0,0 0 0 16,8-2 52-16,0-5 7 0,0 4 1 0,2-1 0 15,-2-4-34-15,5 4-6 0,3-3-2 0,0 2 0 16,5-2-10-16,-2 2-8 0,-1-2 9 0,6 2-9 16,-3 3 0-16,6-3 8 0,-1 3-8 0,-2 2 0 15,5 0-27-15,-2 0-8 0,-1 0-1 0,-5 0-1 16,3 0 10-16,-5 0 3 0,2 0 0 0,3 0 0 16,-6 0 13-16,8 0 11 0,-7 2-13 15,7 3 5-15,-4-5 8 0,1 2 0 0,4 3 8 0,-6-2-8 16,3 1 0-16,-3 1 0 0,-2 0 0 0,-1-3 0 15,1 5 0-15,-1 2 0 0,-5-1 0 0,1-1 0 0,-1 0 0 0,-3 2 0 16,1-2 0-16,-3 2 0 0,0 3 0 0,0-2 12 16,-6-1-4-16,1 0 0 0,0 6 7 0,-3-6 1 15,0 5 1-15,-3 3 0 0,0-3-3 16,1 2-1-16,-6 1 0 0,3-1 0 0,-6 5-5 0,3-2 0 16,-3 5-8-16,1-3 12 0,-1-2-12 0,-2 4 0 15,0-2 0-15,0-2 0 16,-1-2-40-16,1 4-7 0,0-7-1 0,2-2-634 15,-2 2-126-15</inkml:trace>
  <inkml:trace contextRef="#ctx0" brushRef="#br0" timeOffset="11431.99">5233 12104 2224 0,'0'0'49'0,"0"0"11"0,0 0 1 0,0 0 1 16,0 0-50-16,0 0-12 0,0 0 0 0,0 7 0 15,3 0 20-15,2 2 0 0,-2-2 1 0,5 7 0 16,-5 1-21-16,2 3 0 0,6-1 0 0,-1 6 8 0,1 8-16 0,-1 0-4 16,1 1 0-16,5 6 0 15,-3-3-6-15,5 5-2 0,-2 7 0 0,3 0 0 16,2 0 8-16,0 10 0 15,0-3 1-15,1-5 0 0,-4 5-2 16,1-7-1-16,-1 1 0 0,-5-8 0 0,6-1-14 16,-6-6-4-16,0-4 0 0,6-6 0 0,-11-4-92 0,8-3-20 0,7 8-3 0,-4-17-1 0</inkml:trace>
  <inkml:trace contextRef="#ctx0" brushRef="#br0" timeOffset="12049.16">5292 13084 518 0,'0'0'46'0,"-3"0"-37"16,3 0-9-16,-3 0 0 0,-2 0 337 0,5 0 66 0,0 0 13 0,0 0 2 15,0 0-301-15,0 0-60 0,-3 8-12 0,3-1-2 16,-5 2-13-16,5 5-2 0,0 3-1 0,0-1 0 16,0 1-27-16,5 6 0 0,-5 1 0 0,0-1 0 15,3 5 0 1,0 1 0-16,2 1 0 0,-2 8 0 0,2-3-11 0,-2 3 11 0,-1 2-8 0,1-7 8 15,0 4-20-15,-1-6 0 0,3-5 1 0,-2 2 0 32,2-9-85-32,-5 2-18 0,0-9-3 0,6 2-717 0</inkml:trace>
  <inkml:trace contextRef="#ctx0" brushRef="#br0" timeOffset="12506.19">5286 13188 1407 0,'0'0'62'0,"0"0"14"0,0-5-61 0,6-2-15 15,-1 0 0-15,-2 0 0 16,2-2 44-16,5-3 7 0,-2 3 1 0,3-1 0 0,2-4-29 0,0 7-6 16,3-2-1-16,3 1 0 0,-1 1-7 0,1-2-1 15,2 7-8-15,3-3 12 0,-3-2 1 0,3-2 0 16,-3 6 0-16,3-2 0 0,-3 3 6 0,3-5 1 0,0 7 0 0,2-2 0 15,1-3 16-15,-4 5 3 16,1 0 1-16,5-2 0 0,-2-3-7 0,-3 5-1 0,2 0 0 0,0 0 0 16,-4 0-14-1,1 0-3-15,-1 0-1 0,-1 5 0 16,0-3-14-16,-3-2 0 0,1 5 0 0,2-3 0 0,-5 3 0 0,3-1 0 0,2-4 0 16,-3 8 0-16,1-1 10 0,-1-5-10 0,-2 5 10 0,-3 0-10 15,1-7 0-15,-1 9 0 0,-5-2 0 0,2 1 0 16,4-1 0-16,-6 2 0 0,-1-2 9 0,-1 2-9 15,-1 3 0-15,-2 0 0 0,-1 0 0 16,-2 0 0-16,-2 2 0 0,-1-5 0 0,3 7 0 0,-8-1 0 16,3-1-8-16,0-3 8 0,-3 4 0 0,2 1 0 15,-2 1-8-15,3-1 8 16,-8-2-10-16,2 3 10 0,-2-1-16 0,0 0 4 0,2-1 0 0,1 1 0 16,-4-4-28-16,4 0-6 15,-1-5-1-15,-2 2 0 0,2-2-59 0,6 0-12 16,-11 0-2-16,6-4-1 0</inkml:trace>
  <inkml:trace contextRef="#ctx0" brushRef="#br0" timeOffset="16727.86">4434 13477 2250 0,'0'0'49'0,"0"0"11"0,0 0 1 0,6-4 3 0,4 4-52 0,-4-3-12 16,2-4 0-16,5 7 0 0,-8 0 17 16,8 0 1-16,-10-2 0 0,5 2 0 0,2 2-8 0,-2-2-2 0,3 7 0 0,0-4 0 15,-4 4-8-15,7 2 0 0,-9-2 0 0,8 5 0 16,-5 0-12-16,3-1 1 16,-1 1 1-16,6 5 0 0,-8-3-11 0,5 0-3 15,3-2 0-15,-3 2 0 16,1 2-4-16,-1-2 0 0,0-4-1 0,6 4 0 0,-9-5 10 0,6 1 3 0,-3-3 0 0,3 4 0 15,0-1 16-15,-3-1 0 0,3-2 0 16,0-4 0-16,3 8 0 0,-1-6 0 16,-5 2 0-16,3 0 0 0,0-2 0 0,-3 0 0 0,3 2 0 0,0 0 0 15,-3-7-12-15,3 7-3 0,0-5 0 0,-5 5 0 16,5-7-117-16,-9 0-23 0,17 5-5 0,-10-10 0 16</inkml:trace>
  <inkml:trace contextRef="#ctx0" brushRef="#br0" timeOffset="17078.56">5567 13334 1785 0,'0'0'159'0,"0"0"-127"16,0 0-32-16,0 0 0 0,0 0 140 0,0 0 23 0,0 0 4 0,0 0 1 15,0 0-99-15,0 0-19 0,-5 0-4 0,-1 0-1 16,1 2-27-16,0 0-6 0,-1 3 0 0,-7 2-1 16,3 0-11-16,-4 3 8 0,1-1-8 0,0 8 8 15,-6-1-19-15,3 1-4 0,-5-3-1 0,5 9 0 16,-7-6 0-16,1 6-1 0,4 1 0 0,-1-3 0 31,-2-2-28-31,3 4-6 0,2-2-1 0,0-2 0 16,0-2 12-16,3 4 3 0,-8 5-37 15,10-10 6-15,3-4-5 0,0 0-2 0,3 2 0 16,2-5-148-16,-2 3-29 0,-6 4-7 0,9-6-1 0</inkml:trace>
  <inkml:trace contextRef="#ctx0" brushRef="#br0" timeOffset="19120.93">6022 13503 2109 0,'0'0'46'0,"0"0"10"0,0 0 1 0,0 0 3 0,0 0-48 0,0 0-12 0,0 0 0 0,0 0 0 0,3 5 56 16,2 0 8-16,0 2 1 0,-5 4 1 16,0-1-17-16,3-1-3 0,-1 1-1 0,-2 4 0 0,-2-5-32 0,2 5-13 15,0 0 11-15,0-2-11 0,-3 2 0 0,3 3 0 16,0-3 0-16,0-5 0 0,-5 5-13 0,2-4-3 15,1-1 0-15,-1-2 0 16,3 0-12-16,-3 3-4 0,3-10 0 0,0 0 0 16,0 0 2-16,0 0 0 0,0 0 0 0,0 0 0 15,0 0-7-15,6-3-2 0,-4-4 0 0,6 0 0 0,-8 0 13 0,5-2 2 0,3 2 1 0,-2-3 0 16,-1-4 4-16,3 5 1 16,-3-1 0-16,3-4 0 0,0 7 18 0,3-2 0 0,-1-1 0 15,-2-1 0-15,0 6 13 0,0 0 7 0,3-2 0 0,-3 7 1 16,0-2-4-16,2-3-1 0,-7 5 0 0,2 0 0 15,0 5 17-15,1-5 3 0,-4 2 1 0,4 3 0 16,-4-3-3-16,1 8-1 0,-1-6 0 16,-2 3 0-16,3 0-13 0,-3-2-4 0,3 2 0 15,-3 0 0-15,-3 3-16 0,3-6-9 16,0-4 1-16,0 0 0 0,0 0-2 0,3 3 0 0,2 1 0 0,0-1 0 16,1-6-39-16,2-1-8 0,0-3-2 0,-1 4 0 15,4-4 14-15,-6 0 2 16,9-2 1-16,-9 2 0 0,5 0 24 15,1 0 5-15,-6-3 1 0,3 3 0 0,-2 5 12 0,-1-3 8 0,-5 5 0 0,0 0-8 0,8 0 29 0,-8 0-1 16,0 0 0-16,8 0 0 0,-3 5 8 0,-5-5 2 16,8 7 0-16,-3 2 0 0,1-6-14 0,-1 4-2 15,-3 0-1-15,4 0 0 0,-1-5-13 16,-2 5-8-16,-3-7 10 0,8 7-10 0,-3-4 0 0,-5-3 0 16,11 4 0-16,-6-1 0 0,5-3-17 0,1 0 0 15,-3-3 0-15,2-1 0 0,-2 1-3 0,6 1 0 0,-4-3 0 16,3-2 0-16,-7 2 8 0,4-2 2 0,1 0 0 15,-3 0 0-15,2 0 10 0,-2 0-12 16,0 0 12-16,-2 2-12 0,-1-2 12 16,0 3 0-16,-2-6 0 0,2 8-8 0,0-5 8 0,-5 2 0 15,0 0 0-15,0 5 0 0,0 0 0 0,0 0-10 0,0-4 10 0,0 4-10 32,0 0-29-32,-8-3-5 0,1-1-2 0,1 4 0 15,-2 7 16-15,3-7 3 0,-3 7 1 0,5-5 0 0,-7 5 2 0,5 3 0 0,-1 1 0 16,1-1 0-16,0-1 39 0,2-2 8 0,0 3 1 0,1 1 1 15,-1-1-8-15,3-1-1 0,0-2-1 0,3 3 0 16,-3-3-3-16,2 0 0 0,1 0 0 0,2-5 0 16,-2 5-4-16,2 0-8 0,3-4 11 0,-2-3-11 15,1 4 0-15,4-4 0 0,0 0 0 0,-1-4 0 16,3 1-19-16,1-4-10 0,-4 0-3 0,3 0 0 16,1 2-20-16,-1-6-4 0,0 1 0 0,0 1-1 15,-2 2 7-15,0-3 2 0,-1-1 0 0,3 1 0 16,-5 3 48-16,0 0 0 0,3-2 0 15,-3 2 0-15,2 0 32 0,-4 4 3 0,-6 3 1 0,5-2 0 16,3-3 14-16,-8 5 3 0,0 0 1 0,0 0 0 0,0 0-6 0,0 0 0 16,5 7-1-16,3 0 0 0,-8-7-16 0,3 7-3 15,-3-7-1-15,2 7 0 0,-2-7-27 16,0 0 0-16,0 0 0 0,0 0 0 16,3 5-39-16,-3-5-3 0,0 0-1 0,0 0 0 15,0 0-23-15,0 0-5 0,3-2-1 0,2-5 0 16,0 0 24-16,1 0 4 0,-1-3 0 0,0 3 1 15,3-5 34-15,0 1 9 0,-3 1 0 0,3 3 0 0,-2 0 32 0,1 2 12 16,-1-2 1-16,2 3 1 0,0 4 11 0,0 4 3 0,0-1 0 0,-1 4 0 16,1 0-4-16,0 0-1 15,-2 2 0-15,2 1 0 0,-1 1-32 0,-1 1-7 0,2-2 0 16,0 1-1-16,0-1-15 0,-3-1 8 0,0-4-8 0,0 2 0 16,1-2 0-16,-1-5 0 15,3 7 0-15,0-7 0 0,0-3-22 0,2-1-1 0,-2 4 0 0,3-5 0 16,0 0-3-1,-4-2-1-15,7 0 0 0,-9-2 0 0,3 2 18 0,-3 0 9 0,1 2-10 0,-1 0 10 16,-5 5 16-16,2-7 8 0,4 2 3 0,-6 5 0 16,0 0 25-16,0 0 4 0,-3-4 2 15,3 1 0-15,-3 3-18 0,-2 0-3 0,3 0-1 0,-6 3 0 16,5-3-24-16,-5 4-4 0,3 1-8 0,5 0 11 16,-11-3-21-16,8 5-4 0,-2 3-1 0,3-3 0 15,-4 2-13-15,4-2-4 0,-1 0 0 0,3 3 0 16,0 1 13-16,3 1 3 0,-1 0 0 0,4 0 0 15,-4 2 16-15,6 0-8 0,-3-2 8 0,3 9 0 0,0-5-8 16,3 1 8-16,-6 4 0 0,3-5 0 16,3 1 0-16,-9-3-8 0,4-2 8 0,-1 2 0 0,-2-5-9 0,-1-2 9 15,1 3-13-15,0-3 5 0,-3-7-11 0,0 7-1 16,0-7-1-16,0 0 0 16,0 0-7-16,-6 0-2 0,1 7 0 15,-3-7 0-15,3 0 11 0,-6-3 3 0,1-1 0 0,2 4 0 0,-3-7 16 0,-2 0 0 16,0-3 8-16,5 3-8 0,-3-2 8 0,6-1-8 15,-6-4 0-15,6 5 9 0,2-1-9 0,3-1 10 16,3 1-10-16,0 3 10 0,4-2-10 0,1-1 0 16,3 3 0-16,0 0-11 0,4 0 11 0,4-2 9 15,-1 2-1-15,4 0-8 0,-1 0 15 0,3 0-4 0,2-3-1 16,1 3 0-16,2 5-10 0,2-5 10 16,-2 0-10-16,1 0 10 0,1-3 12 0,-4 3 2 15,-1 5 1-15,-5-3 0 0,1-4 10 0,-4 6 1 0,-2-1 1 16,-3-3 0-16,0 2-9 0,-2 0-1 0,-3-2-1 0,-3 5 0 15,1-3-12-15,-4 0-2 0,1 1-1 0,-3-3 0 16,-3 0-11-16,1 4 12 0,-1-4-12 0,-2 5 12 16,-3-3-12-16,2 3 0 0,-2-5-10 0,-2 7 10 15,-1 0-11-15,1 0 11 0,2-3-12 0,-5 3 12 16,2 0 0-16,0 3 0 0,-2-3 0 0,3 4 0 16,-1 1 0-16,3 0-10 0,0-3 0 0,0 5 0 15,3-4 10-15,-3 4 0 0,3-3 0 0,-1-1 0 16,6 4 0-16,0 0-18 0,-2-5 3 0,4 5 1 15,1 0 14-15,-3 0 0 0,5 3 0 0,-2-3 0 16,5 2 18-16,0-2-3 0,-3 3-1 0,3-3 0 0,0 0 9 0,0 0 1 16,2 0 1-16,1 0 0 0,0-2-3 0,-1 2-1 15,1 0 0-15,-1-3 0 0,1 1-5 16,2-5 0-16,-2 5-1 0,2-5 0 0,0 0-15 16,3-5 0-16,-3 5 8 0,3 0-8 15,0-2-20-15,3-5-6 0,2 0-2 0,-3 4 0 16,1-1-164-16,2-6-32 0,19-4-8 0,-9-2 0 0</inkml:trace>
  <inkml:trace contextRef="#ctx0" brushRef="#br0" timeOffset="28428.19">10515 533 460 0,'0'0'20'0,"0"0"5"15,-6-5-25-15,1 0 0 0,0 1 0 0,-1 1 0 16,4-4 353-16,-1 0 66 0,0 5 13 0,3 2 2 0,0 0-323 0,0 0-65 16,0 0-13-16,0 0-2 15,0 0-14-15,0 0-2 0,-2 2-1 0,-3 5 0 16,2 0-14-16,3 0 0 0,-5 3 0 0,2 4 0 15,0 2 8-15,1 3-8 0,-4 2 0 0,4 5 0 0,-1 5 0 0,0-1 0 16,1 10 0-16,-1 0 0 16,0 3 0-16,1 1 0 0,-1-1 0 15,-2 1 0-15,2-1 0 0,1 1 0 0,-4-4 0 0,4 0 0 16,-1 5-9-16,-2-10 9 0,2 3-13 16,0-8 5-16,1 3 0 0,-1-9 0 0,0-1 0 15,1-4 0-15,2 2 8 0,0-11 14 0,5 4-3 0,-5-7-1 0,5 2-10 0,-2-2 0 16,-3-7 0-16,5 3 0 0,3-3-25 0,0-3 2 15,-2-1 1-15,1-6 0 16,1 3-24-16,0 0-5 0,0-5-1 0,3 1 0 16,2-6-120-16,-5 1-24 0</inkml:trace>
  <inkml:trace contextRef="#ctx0" brushRef="#br0" timeOffset="28671.15">10001 1074 1897 0,'0'-10'84'0,"0"3"17"0,6 5-81 0,-1-8-20 0,5 3 0 0,4-7 0 0,2 5 66 0,2-1 9 15,3-1 1-15,3 1 1 0,0-4-37 0,5 2-7 16,0-2-1-16,3 5-1 15,0 2-23-15,2-7-8 0,-2 4 0 0,2 1 0 0,0-5 0 16,4 0 0-16,1-3-11 0,-2 8 11 31,3-8-192-31,2 6-32 0,38-13-5 0,-22 5-2 0</inkml:trace>
  <inkml:trace contextRef="#ctx0" brushRef="#br0" timeOffset="29171.59">11049 761 403 0,'0'0'36'15,"8"9"-36"-15,0-2 0 0,-3 0 0 0,0 3 270 0,1-1 47 16,-1 8 10-16,-2-6 1 0,-1 1-192 0,1 2-38 0,-3-4-8 0,-3 6-2 15,1-4-48-15,-4 0-9 16,-2-1-3-16,-2 1 0 0,-3 2-14 0,-1-4-3 0,1-1-1 16,-3-2 0-16,0 7-10 0,-2-7 8 0,2-4-8 0,0 1 8 15,0-4-8-15,3 0 0 0,-3-4 0 0,3 1 0 16,0-4 0-16,2 0 0 0,1-2 0 0,-1-5 0 16,3 4 0-16,0-4 0 15,3-2 8-15,2-1-8 0,1 1 0 0,4-1 8 0,3-4-8 16,1 5 8-16,2 6-8 0,2-6 0 15,4-1 0-15,1 6 0 0,1-1 0 0,3 5 0 16,5-7 0-16,-1 7 0 0,4 4 0 0,-1-4 0 16,3 0 0-16,3 0 0 15,0 0-27-15,0-2-1 0,-1-1 0 0,-1 1 0 0,1-3-4 16,1 0 0-16,0-2-1 0,0 0 0 0,-1-2 20 0,-2-1 4 0,-2 1 1 0,-1-1 0 16,1 1 8-16,-3 4 0 0,-6-5-9 0,-2 6 9 0,0 4 15 15,-3-7 7-15,-2 7 2 0,-6 4 0 16,0 3 8-16,-5 0 3 0,0 0 0 0,6 3 0 15,-6 4-3-15,2 7-1 0,-2-5 0 0,-2 8 0 0,-1 4-11 0,0-2-3 16,1 4 0-16,-1 10 0 16,0-2-17-16,1 9 8 0,-4 4-8 0,4 6 0 0,-1 1 0 15,-2 1 0-15,2 9 0 0,0 3 0 0,1-1 13 0,-1 3-4 16,-2 5-1-16,2-3 0 16,-2 2 1-16,0-4 0 0,-1-2 0 0,-2-3 0 0,3-2 1 0,0-5 0 15,0-7 0-15,-1-7 0 0,1-3-2 16,0-1 0-16,-1-6 0 0,4-6 0 15,-1-1-8-15,0-6 0 0,1-1 0 0,-1-4 0 0,3-10-12 0,0-2-8 16,0 0-2-16,0 0 0 16,-2-7-119-16,2-9-24 0,-3-3-5 0,3-4-1 0</inkml:trace>
  <inkml:trace contextRef="#ctx0" brushRef="#br0" timeOffset="29428.63">11491 817 1728 0,'5'-37'76'0,"-2"27"16"0,2-11-73 0,3 2-19 0,0-2 0 0,5 2 0 15,0-2 97-15,3 5 16 0,0 6 3 0,-3-6 1 16,6 4-49-16,-3 0-11 0,2 5-1 0,3 0-1 16,-2 0-30-16,2 7-5 0,3 5-2 0,-3-3 0 15,0 5-18-15,3 0-14 0,-3 0 2 0,-2 3 1 16,-1-1 11-16,-2 5 12 0,0-4-2 0,-5 6-1 31,-6 1-37-31,-2-1-7 0,-3-2-1 0,-3 3-1 0,-5-3 4 0,0 0 1 0,-5 2 0 0,-3 1 0 16,3-8 22-1,-3 8 10-15,-5-1-8 0,2-4 8 16,-2 0 0-16,3-1 0 0,-1-1 0 0,3-3 0 0,0 0-17 0,0-2-2 16,3-1 0-16,3-1 0 0,-1 4-97 0,0-7-20 0,6 7-4 0</inkml:trace>
  <inkml:trace contextRef="#ctx0" brushRef="#br0" timeOffset="29630.61">12181 895 748 0,'6'-12'67'0,"-1"12"-54"0,-2-2-13 0,5 2 0 0,2-5 351 0,3 0 67 16,3 1 14-16,5 4 2 0,1 0-294 0,4-3-60 16,1 3-11-16,2 0-2 0,-3 0-43 0,1 0-8 0,-4 0-1 0,6 0-1 31,1-4-37-31,1 1-7 0,1 3-2 0,2 0-720 0,-2 0-144 0</inkml:trace>
  <inkml:trace contextRef="#ctx0" brushRef="#br0" timeOffset="31210.5">13248 881 864 0,'0'0'76'0,"0"0"-60"0,0-5-16 0,0 5 0 0,0 0 216 0,0-9 41 16,-3-1 8-16,3 3 2 15,0-2-169-15,3 2-34 0,-3 0-6 0,0-3-2 16,0 1-44-16,0 2-12 0,0-5 0 0,-3 0 0 0,0 5 0 16,1-7 0-16,-1 12 0 0,-2-5 0 15,0 0-40-15,-3 0-9 0,-3 7-3 0,0 0 0 0,-2 0 29 0,3 4 6 16,-4-1 1-16,1 6 0 0,-3-2 16 0,3 7 0 15,0 5 0-15,0-5 9 0,5 10 25 16,-3-1 5-16,3 8 1 0,3-8 0 0,0 3-8 16,5 7 0-16,0-9-1 0,2 4 0 0,1-5-19 0,5-6-4 15,0 2-8-15,2-8 12 0,6-1 0 0,3-3-1 16,2-7 0-16,0-5 0 0,3-4-11 16,0-1 12-16,-3-4-12 0,5 0 12 0,1-12-12 0,-1 0 0 0,3-4 0 0,3-10 0 15,-3-5 0-15,0 3 0 0,3-5 0 0,-3 0 0 16,0-3 0-16,-2 3 0 0,-6 0 0 15,-3 0 0-15,1 0 8 0,-6 0 10 0,-5 7 2 16,0 0 0-16,-5 12 23 0,2 0 5 16,-2 4 0-16,-3 8 1 15,-3 4-13-15,0 3-2 16,-2 6-1-16,0 3 0 0,-3 3-17 0,0 6-4 0,0 7-1 0,-5 6 0 0,-1 1-11 0,1 10 0 0,0 5 0 0,-3 4 0 16,3 3 9-16,0-3-9 0,2 5 10 0,0-2-10 15,4-3 0-15,-1 5 8 0,2 0-8 0,4-7 0 16,-1 5 0-16,3-10-8 0,5 0 8 0,3-2-13 15,0-7-11-15,3 2-3 0,2-2 0 16,0-7 0-16,3-5-13 0,0 0-2 0,0-4-1 0,2-3 0 16,1-5 24-16,-1-4 5 0,4-1 1 0,1-4 0 0,4 0 21 0,-1-7 4 15,3 0 0-15,3 2 1 0,3-4 34 0,-4 2 6 16,4 0 2-16,-4-3 0 0,1 8-41 16,-3-5-14-16,-2 7 9 0,-1-3-9 0,-5 3 8 0,-2 5-8 15,-3 2 8-15,-3 0-8 0,-2 0 0 0,-3 0 8 16,-3 0-8-16,-5 0 0 0,0 7 0 0,0 2 8 15,-3-2-8-15,-5-4 0 0,0 6 0 0,-2-2 0 16,-1 0 0-16,1 3 0 0,-4-3 0 0,1 0 0 0,0 0 0 16,-3 0 0-16,5-5-9 0,-2-2 9 15,0 5 0-15,2-5 0 0,1 0-13 0,2-5 4 16,3 3 1-16,-1-3 0 0,4-4-1 0,2-1 0 16,5-4 0-16,3 0 0 0,2-5 9 0,4 3-10 15,-1-8 10-15,3 1-10 0,2 2 10 0,1 2 0 0,2-2 0 0,0 4 0 16,0 3 0-16,3 2 9 0,0-2-1 0,0 7-8 15,-3 0 24-15,3 5-1 0,-3 2-1 0,-3 2 0 16,4 3-2-16,-4-5-1 0,1 2 0 0,-6 5 0 16,3 0-19-16,-6 3 0 0,1 4 8 15,-1-7-8-15,-2 5 0 0,0-1 10 0,-2 1-10 16,-1 0 8-16,0-3-8 0,-2 1 0 0,0-1 0 0,-1-2 0 16,3 0 0-16,-2 3 0 0,0-6 0 0,-3-4-11 15,5 7-5-15,0-4-2 0,-5-3 0 0,8 0 0 0,-2 4 9 16,1-1 9-16,1-3-13 0,0 0 5 15,0 0 8-15,0 0 0 0,3 0 0 0,-1 0 0 16,1 7 17-16,2-7-1 0,-2 2 0 0,2 5 0 16,0 0 3-16,0 0 0 0,1 0 0 0,-1-2 0 0,3 2-19 15,-3-2 0-15,-2 2 0 0,2-2 0 0,-3-1-12 0,4-1-2 16,2-3-1-16,-6-3 0 16,3 3-10-16,-2-9-3 0,0 2 0 0,-1 0 0 15,1-7 11-15,-1 4 1 0,1-6 1 0,-6-1 0 0,3-4 24 0,-3 7 5 16,1-2 1-16,-4-1 0 0,-2-2-3 0,0 5 0 15,-2-2 0-15,2 2 0 0,-6 4 8 0,4-4 0 16,-1 7 1-16,0-2 0 0,-2 2-13 0,3 4-8 16,-4-6 8-16,1 4-8 0,2 3 0 0,-2 2 0 15,0-7 0-15,2 7-8 0,-2 0-11 0,-1 0-1 0,1-5-1 16,0 5 0-16,0 0 7 0,2 0 2 16,3 0 0-16,0 0 0 15,0 0-15-15,0 0-2 0,0 0-1 0,0 0 0 16,8-5-3-16,2 1-1 0,-2 4 0 0,3 0 0 15,0 0-53-15,-1-3-10 0,6 3-3 0,-5 0 0 16,2 0 4-16,-3 0 0 0,4 0 0 0,-1 0 0 16,-3 0 3-16,1 0 1 0,0 0 0 0,-3-4 0 0,2 1 16 15,-2 3 3-15,3-7 1 0,-6 7 0 16,3 0 33-16,-3-2 7 0,-2 2 2 0,-3 0 0 0,5-5 41 0,-5 5 8 0,0 0 1 16,0 0 1-16,0 0 31 0,0 0 5 0,0 0 2 0,0 0 0 15,0 0-22-15,0 0-4 0,-8 0-1 0,3 0 0 16,-3 0-32-16,8 0 0 0,-5 0 0 0,5 0 0 15,-6 7 34-15,6-7 6 0,-8 0 2 0,8 0 0 16,-5 0 41-16,5 0 8 0,0 0 1 0,0 0 1 0,0 0-5 0,0 0 0 16,0 0-1-16,0 0 0 0,0 0-36 15,0 0-7-15,0 0-2 0,0 0 0 0,0 0-25 0,0 0-5 16,0 0 0-16,5 0-1 0,3-2-11 0,-5 2 0 16,-3 0 0-16,5 2 8 0,1-2-8 0,-1 0 0 15,-5 0 0-15,8 7 0 0,-3-4 0 16,0 1 13-16,3-4-1 0,0 3-1 0,-5 6-11 0,5-4 0 15,2 2 0-15,-2 2 8 0,3-2-8 0,0 3 0 16,-1-1 0-16,-2-2 0 0,3 10 10 0,-1 4 3 16,-2-2 1-16,3 2 0 0,-1 2 4 0,-2-4 1 0,0-5 0 15,0 0 0-15,3-4-19 0,-6 4-11 16,3-12 2-16,3 5 0 0,-3 0 9 16,-1-7 0-16,1 0 0 0,-2-7 0 0,2 5 27 0,-3-5 4 15,0 0 1-15,-2-7 0 0,-1 4-32 0,4-6 0 0,-6-8 0 0,2 3 0 16,-4-2 0-16,2 4 0 15,-3-5 0-15,0 1 0 0,1 6 0 0,-1-6 0 0,-2 6 0 0,5-4 0 16,-5 5 0-16,2 1-15 0,0 4 2 0,3-1 0 31,-2-4-11-31,-1 4-3 0,3 5 0 0,-3-7 0 0,3 7-26 16,0 4-6-16,-2-4-1 0,2 0 0 0,0 7-102 16,0 0-21-16,0 0-4 0,0 0-330 0,0 0-67 0</inkml:trace>
  <inkml:trace contextRef="#ctx0" brushRef="#br0" timeOffset="31669.76">15277 622 1551 0,'0'0'68'0,"0"0"16"0,0 0-68 0,0 0-16 16,0 0 0-16,5-2 0 0,1 2 100 0,-1 0 16 15,3-5 3-15,-3 5 1 0,-5 0-36 0,5 5-6 16,1-5-2-16,-1 2 0 16,-5-2-38-16,5 7-8 0,1 0-2 0,2 3 0 0,-6 6-16 15,3-2-3-15,1 3-1 0,-4 6 0 16,1 1-8-16,0-1 0 0,-3 8 0 0,0-8 0 15,0 1 0-15,-3-1 0 0,0-4-12 0,1 2 12 0,2-4 0 0,-6-1 0 16,1-2 9-16,3-2-1 0,-4-5-8 0,4 0 0 16,-4-2 0-16,6-5 0 0,-5-5 25 0,0-2 1 15,-1 0 0-15,4-5 0 0,-3-9-26 0,5 2 0 0,-3-9 0 16,3 2 0-16,0-4 12 0,0-1-4 16,0-2 0-16,0 0 0 0,0 5 1 0,3-5 0 15,2 7 0-15,-3-2 0 0,4 2-9 16,-1 10 0-16,0-1 0 0,3 1 0 0,-2 4-8 0,-1 0 8 0,3 5 0 0,0-2 0 15,2 4 0-15,1 5 0 0,-1 5 0 16,6-3 0-16,0 12-8 0,3-2 8 0,-3 0 0 0,2 4 0 16,3 1 0-16,0-1 0 0,1 5 0 0,-1 3 0 15,-3 2 10-15,1 4-10 16,-3-4 12-16,0 5-12 0,-6 2 0 0,1-3 0 0,-1 1 0 16,-4-1 0-16,2-1 10 0,-6-1-10 0,1-2 8 0,0 2-8 15,-3-5 9-15,0 3-9 0,-3-2 10 0,3-5-10 16,-3 2 8-16,3 2-8 0,-2-4 0 0,-1-7 9 15,0 0-9-15,3-1 0 0,0 1 0 0,0-5 0 16,0 7-49 0,3-7-12-16,0-4-3 0,-1 6 0 0,1-4-128 0,-3-5-25 0,0 0-6 15,0 0-607-15</inkml:trace>
  <inkml:trace contextRef="#ctx0" brushRef="#br0" timeOffset="105966.11">15404 8179 1324 0,'-11'0'118'0,"9"0"-94"0,-3 0-24 0,-1 4 0 15,1-1 160-15,2-3 28 0,-2 4 6 16,2-1 1-16,3-3-125 0,-2 2-25 16,-4-2-5-16,4 7 0 0,-1-2-8 0,0-3 0 0,3 8-1 15,-2-3 0-15,2 7-31 0,0-5-13 0,0 0 1 0,-3 6 0 32,3 1-120-32,0 1-24 0</inkml:trace>
  <inkml:trace contextRef="#ctx0" brushRef="#br0" timeOffset="106618.07">15370 8155 403 0,'0'0'17'16,"0"0"5"-16,0 0-22 0,-6 5 0 0,6-5 0 0,-5 2 0 0,5-2 378 16,-3 7 71-16,3-5 15 0,0 6 2 0,0-1-360 0,0 2-72 15,3 5-14-15,0 3-4 0,-3-1-6 0,2 5-2 16,4 3 0-1,-1 2 0-15,0 4-8 0,3 3 0 0,0-2 0 0,3 2 8 16,-3 0-8-16,2 4 0 0,1 1 0 0,2 2 0 0,0 0 0 0,-2 2 0 16,-6 0 0-16,0 1 0 15,3-3 0-15,-2 0 0 0,-4-7 0 0,4 7 0 16,-4-5 0-16,1 0 0 0,-3 0 0 0,3 1 0 16,-1-3 0-16,1-3 0 0,-3 1 0 0,2 2 0 0,1-10 0 0,0 5 0 15,-1-9-10-15,4-2 10 16,-4-1-123-16,4-2-18 0,-4-4-4 0</inkml:trace>
  <inkml:trace contextRef="#ctx0" brushRef="#br0" timeOffset="108919.37">15534 8376 2077 0,'0'0'45'0,"0"0"10"0,0 0 1 0,0 0 4 15,10 0-48-15,6 0-12 0,3 0 0 0,-1-2 0 0,1-3 12 0,-1-4 0 0,3 2 0 0,3 0 0 0,0 4-2 0,5-6 0 16,0 2 0-16,3-3 0 0,0-1-10 16,2 1 0-16,3 3-12 0,0-2 12 0,-2-1-9 0,-1 3 9 15,0 0 0-15,3 0 0 0,0 0 0 16,1 5 0-16,4-3 0 0,-2 3 0 0,2-5 0 0,-2 4 9 16,-1-1-9-16,-2 4 12 0,0-8 30 0,0 6 6 15,-2 2 2-15,2-2 0 0,5-3-3 16,0-2-1-16,1 5 0 0,-1-5 0 15,0 4-18-15,1-1-3 0,2 1-1 16,-8-2 0-16,0 1-24 16,3-1 0-16,5-2 0 0,0 5 0 0,-3-3 0 0,0 0 0 0,1 1 0 15,-1 1 0-15,-2-2 0 0,-3 3 0 0,2-3 0 0,1 3 0 0,2 2 0 0,1-2 0 0,-1-3 8 0,0 5-8 16,1-2 0-16,-4-3 0 0,-2 5 0 16,3 0 0-16,0-2 0 0,2-1 8 15,0-1-8-15,3 4 0 0,3-3 8 0,-3-1-8 0,-3 4 8 0,1 0-8 16,-4-8 12-1,1 8-4-15,2 0 0 0,1-2 0 0,4 0 8 0,-2-3 2 16,3 5 0-16,-6-2 0 0,1-3-18 0,-4 5 0 16,1 0 8-16,0 0-8 0,2-2 0 15,3 2-14-15,-3 0 2 0,3 0 1 0,0-5 11 0,-2 5 16 0,-4 0-4 0,4 0-1 16,-1 0-11-16,8-2-16 0,-2 2 4 0,2 0 1 16,3 0 11-16,-3 0 16 0,1 0-4 0,-1 2-1 0,0-2-11 15,3 5 0-15,-3-3 0 0,6-2 0 16,-3 7 0-16,0-2 0 0,0-1 0 0,-3 1 0 15,5-2 8-15,-2 4 0 0,6 2 0 0,-4-4 0 16,-2 2-8-16,0-5 0 0,-3 7 0 0,3-1 0 0,5-4 0 16,1 1 0-16,4 2-12 0,-5 0 12 15,-2 0-11-15,-1-5 11 0,1 6-8 0,0-1 8 0,4 0 0 0,1-5 11 16,-5 5-1-16,-3 0 0 0,-8-7-10 0,0 7 8 16,8-4-8-16,0 4 8 0,-3 0 0 0,0-5 0 15,3 3 0-15,-8-5 0 0,0 2-8 0,-3-2 0 16,1 0 0-16,2 0 0 0,0 0 0 0,0 0 0 15,0-2 0-15,-1-3 0 0,-1 3 0 0,-3-5 0 16,-3 4 11-16,-3-1-11 0,0-4 0 0,3 6 0 16,3-5 0-16,-3 0 0 0,3 2 0 0,-3 1 0 0,0-3 0 15,-3-1 0-15,1 4 0 0,-4-1 0 0,-1-2 0 0,-4 5 0 16,6-3 0-16,-3 0 0 0,3 1 0 0,5 4 0 16,-3-8 9-16,3 8-9 15,-3 0 8-15,-2-2-8 0,0-3 8 0,0 3-8 0,-6 2 8 16,3 0-8-16,-2 0 0 0,2-2 0 0,0-3 0 15,0 5 0-15,3-7 0 0,-3 7 8 0,3-2-8 0,-1-1 0 16,-1 3 0-16,-1-4 0 0,0 4 0 0,0 0 0 16,-3 0 0-16,1-7 0 0,-3 7 0 0,2-3 0 15,-2-2 0-15,2 5 0 0,3-2 0 0,-2-5 0 16,5 5 0-16,-3-3 0 0,-5 3 0 0,2-3 0 16,0 5 0-16,1-5 0 0,-3 1 0 0,-3 1 0 15,-3-2 0-15,1 3 0 0,-1-5 0 0,-2 7 0 0,0-7 0 16,0 7 0-16,0-7 0 0,0 5 0 15,0-1 0-15,-3-1 0 0,3 4 8 0,-3-3-8 16,0-2 0-16,0 5 0 0,1-2 0 0,-4-3 0 0,1 5 0 16,-3 0 0-16,-3 0 0 0,3-2 0 15,0 2 0-15,-3 0 0 0,-5 0 0 0,0 0 0 0,6-2-9 0,-6 2 9 16,0 0 0-16,0 0 0 0,0 0-12 0,0 0 12 16,0 0-12-16,0 0 12 0,0 0-11 0,0 0 11 15,0 0-10-15,0 0 10 0,0 0-12 0,0 0 3 16,0 0 1-16,0 0 0 15,0 0 8-15,0 0 0 0,0 0 0 0,0 0 0 0,0 0 0 0,0 0 0 16,0 0 0-16,0 0 0 0,0 0 0 0,5 4 0 16,-3 3 0-16,4 1 0 0,-1-1 0 0,0 2-8 15,-2 5 8-15,2-4 0 0,1 4 0 0,-1 2 0 16,0 1 0-16,0-1-8 0,1 8 8 0,-1-3 0 16,0 2 0-16,1 1 0 0,-1-1 0 0,-2 1 0 0,2-1 0 0,-2-2 0 15,2 3 0-15,-3 0 0 16,1-1 0-16,0 1 0 0,-1-1 0 0,1 1 0 15,-3-3 0-15,3-2 0 0,2 4 0 0,-5 1 0 0,0-1 0 0,0 1 0 16,0-1 0-16,0 1 0 0,0 2 0 0,0-3 0 16,0 5 0-16,0-4 0 0,-5 2 0 0,5-3 0 15,0-2 0-15,-3-2 0 0,0 5 0 0,1-8 0 16,-1 1 0-16,0-3 8 0,1 2-8 0,-3-6 8 16,2 4 0-16,-2-5 0 0,2-2 0 0,0 0 0 15,-2 0 3-15,0 0 1 0,-1-4 0 0,4 4 0 0,-4-7-12 16,1 7 0-16,0-5 0 0,0-2 0 0,5 0 12 0,-6 0 0 15,-2 5 0-15,0-3 0 16,3-2-12-16,0 0-17 0,0 0 4 0,-3 0 1 16,-3 0 12-16,3 0 0 0,-2 5 0 0,-1-5-9 0,-2 0 9 15,-1 0 0-15,-1 0 8 0,4 0-8 0,-5 0 0 0,0 0 0 16,3 2 0-16,0-2 0 0,-3 0 0 0,0 0 0 16,-2 0 0-16,-1 0 0 0,-2 0 0 0,-3 0 0 15,-2-2 8-15,-1 2-8 0,-2 0 0 16,3 0 0-16,-4 0 0 0,1 0 0 0,0 2 0 0,0-2 0 15,-3 0 0-15,6 0 0 0,-3 0 0 16,-6 0 0-16,1 0 0 0,-3 0-8 0,-3 0 8 0,-2 0 0 16,2 0 8-16,-2 0-8 0,5 0 0 0,0 0 0 0,0 0 0 15,-3 0-8-15,-2 0 8 0,-1 3 0 16,-2-3 8-16,1 0-8 0,-4 0 0 0,3 0 8 0,3 0-8 0,-3 0 0 16,0 0 8-16,-6 0-8 0,-2-3 8 0,-2 3-8 15,2-2 0-15,0-3-12 0,3 5 2 16,-3-7 0-16,-3 7 34 0,-2-2 6 0,-8-5 2 0,5 4 0 15,3-1-32-15,0-3-21 16,-3 4 3-16,-5-4 1 0,0 7 27 0,-1-7 6 0,7 7 0 0,1-2 1 16,4 2-17-16,-3-5 0 0,-6 5 0 0,1 0 0 15,-1 0-13-15,3 5-7 0,6-3 0 0,-6 3-1 16,-3-3 21-16,1-2 0 0,2 5 0 0,0 0 0 16,5-5-11-16,1 7-1 0,-3-7 0 15,0 4 0-15,2-1 20 0,-5-3 3 0,3 7 1 0,0-7 0 16,2 2-12-16,1-2 0 0,-6 5 0 0,2-3 0 15,1 3 0-15,0-3 0 0,5-2-11 16,-2 3 11-16,-4-3 0 0,4 4-10 0,-3-1 10 0,-1-3 0 16,4 0-10-16,2 0 10 0,5 0-8 0,-2 4 8 15,2-4 0-15,1 3 0 0,-3-3 0 0,2 0 0 0,0 4-8 0,1-4 8 16,4 3-8-16,1-3 8 0,0 2-8 0,-1-2 8 16,-2 5-8-16,-2-3 8 0,2 3 0 0,0-3 0 15,0 3 0-15,0 0 0 0,5-5 0 0,-2 7 0 16,2-3 0-16,-2-1 0 0,-3 4-10 0,0-5 10 0,0 5-12 15,2-2 12-15,1 0 0 0,0-1 0 16,5 3 0-16,0 0 0 0,-3-2 0 16,3 2 0-16,0 0 0 0,-3 0 0 0,1 3 0 0,2-3 0 15,-3 2 0-15,3 5 0 0,2-4 0 0,1 1-10 16,0-1 10-16,-1-1-12 0,-4 1 12 0,1-3 8 0,-1 0-8 16,2 2 11-16,0 3-11 0,0-3 0 15,5-2 0-15,0 3 0 0,3-1 0 0,-3-2 0 0,3 0 0 16,0-4 0-16,3 4 0 0,-9 0 0 0,-2 0 0 0,5-5 0 15,3 5 0-15,-2-2 0 0,-4 0 0 0,3-1 0 16,3-1 0-16,0 4 0 0,0-7 0 0,-3 7 0 16,3-5 0-16,0-2 0 0,0 5 0 0,-3-3 0 15,-2 5 11-15,2-7-3 0,3 7-8 0,0-4 12 16,0-3-12-16,-3 4 0 0,3-1-9 0,3-3 9 16,-1 0 0-16,1 0 0 0,2 0 0 0,0 0 10 15,0 0-10-15,0 0 0 0,1 0 0 0,-1 0-11 16,0 0 11-16,0 0 0 0,0 0 8 0,1 0-8 0,-1 0 0 0,3 4 0 15,2-1 0-15,1-1-12 0,-1 3 12 16,3-3 0-16,0 5 0 0,3-2-8 16,0 0 8-16,2-1 0 0,-2-1 0 0,5 4 0 0,-3-7 0 0,4 7 0 15,-1-5 0-15,0-2 0 16,2 5 0-16,1-5 0 0,0 2 0 0,-1-2 0 0,6 0 0 0,-2 0 0 16,2 0 0-16,0 0-8 0,0 0 8 15,0 0 0-15,0 0-9 0,0 0 9 0,0 0-11 0,0 0 3 16,0 0 0-16,0 0 0 15,0 0-29-15,0 0-6 0,0 0-1 0,0 0 0 16,0 0-25-16,0 0-6 0,0 0-1 0,0 0 0 16,0 0-124-16,-5 0-24 0</inkml:trace>
  <inkml:trace contextRef="#ctx0" brushRef="#br0" timeOffset="127143.97">14803 1579 230 0,'0'0'20'0,"0"0"-20"0,0-2 0 0,0 2 0 16,0 0 106-16,3-5 17 0,-3 3 3 0,0 2 1 15,3-7-105-15,-1 4-22 0</inkml:trace>
  <inkml:trace contextRef="#ctx0" brushRef="#br0" timeOffset="128248.15">14825 1532 1040 0,'0'0'46'0,"0"0"10"0,0 0-45 0,0 0-11 0,0 0 0 0,2 7 0 0,-2-7 68 0,6 5 12 15,-4 0 3-15,3-1 0 16,-5-4-19-16,6 7-3 0,2-7-1 0,-3 3 0 0,-5-3-17 0,8 0-4 15,-3 4-1-15,1-1 0 0,-6-3-15 0,7 2-3 16,-1 3-1-16,-1-5 0 0,0 0-10 0,1 2-1 16,-1-2-8-16,0 5 12 15,3-5-1-15,-3 2-1 0,1-2 0 0,4 0 0 0,-2 0-10 0,3 0 0 16,-3 0-12-16,2 0 12 0,1 0 0 0,0 0 0 16,-1 0 0-16,1 0 0 0,-1 0 0 0,1 5 8 15,-1-5-8-15,-2 2 0 0,3-2 0 0,-3 0 0 0,2 3 0 16,1 1 0-16,0-4 0 0,-1 3 0 15,-2-3 0-15,3 0 8 0,2 0 13 0,-2 0 3 0,-1 0 0 0,1 0 0 16,-1 0-9-16,-2-3-2 16,3 3 0-16,-3 0 0 0,0-4-13 15,-3 1 8-15,0 1-8 0,3-3 0 0,-2 5 8 0,-6 0-8 0,0 0 0 0,7 0 0 16,-1-2 17-16,2 2-2 0,-8 0-1 0,0 0 0 16,5-5-22-16,-5 5-5 0,8 0-1 0,-8 0 0 15,0 0 22-15,0 0 5 0,5-2 1 0,-5 2 0 16,3 0-14-16,2-7-12 0,0 0 3 0,-2 7 0 15,-3 0 9-15,5-3 0 0,-2-4 0 0,0 3 0 16,2-1 0-16,-2 0 0 0,-1 3 0 0,4-5 0 16,-4 0 0-16,3 4 8 0,1-1-8 0,-4 1 0 15,4-6 0-15,2 2 0 0,-6 0 0 16,6 2 8-16,-2-4-8 0,-1 6 0 0,3-4 0 0,-3 3 0 16,0-6 0-16,3 8 0 0,-2-5 0 0,2 0 0 0,-3 0 0 15,3 4 0-15,0-6 0 0,0 2 0 0,0 0 0 0,-3 0 0 16,0-3 0-16,-2 3-8 0,2-2 8 0,0 2 0 15,-2-7 0-15,0 7 0 0,2-5 0 0,0 0 11 16,-2 3-11-16,0-1 12 0,-1 3-12 0,1-7 0 16,-3 5 0-16,-3-1-11 0,3 3 11 0,0-2 16 15,-2-3-4-15,-1 10-1 0,0-8-11 0,1 3 0 16,-4 0-10-16,1-2 10 0,2 4 0 0,1-2 10 16,-4-2 0-16,4 2 0 0,-4 4-10 0,1-6 0 15,0-3 0-15,-3 10 0 0,3-3 0 0,-1-4 0 16,-2 2 0-16,3-3 0 0,0 3 0 0,0 5 8 15,-3-3-8-15,2 0 8 0,-2 1-8 0,0-3 0 0,3 4 0 0,-3-4 0 16,0 5 11-16,-2-3 3 16,2 3 1-16,0-3 0 0,0 5-1 0,0 0 0 0,-3-2 0 0,3-3 0 15,1 5-14-15,-4 0 9 0,3-5-9 0,0 1 8 16,-3 4-8-16,4-3 0 16,-1 3 0-16,-3-4 8 0,6 1-8 0,-3-4 0 0,-3 7 0 0,3-2 0 15,0-3 0-15,0 3 0 0,0-3 0 0,1 3 0 16,-1-1 0-16,0-1 0 0,-3 4 0 0,0 0 0 15,4 0 0-15,-4 0 0 0,0-3 0 0,1-1 0 16,-1 4 0-16,3 0 0 0,0 0 0 0,-2 0 0 0,2 0 12 16,-3 0 0-16,3 0 0 0,-2 4 0 15,-1-1-12-15,3-3-17 0,0 4 4 0,-2 1 1 0,-1 0 12 0,3-3 0 16,-2-2 0 0,2 7-9-16,-3 0 9 0,3-4 0 0,0 1 0 0,-2 3 0 15,2-2 0-15,-3 0 0 0,3 2 0 0,-2-5 0 16,-1 8 0-16,3-6 0 0,0 6 0 0,-3-6 0 0,1 1 0 0,2 2 0 15,-3 0 0-15,3 3 0 0,-2-3 0 0,2 7 0 16,-3-12 0-16,1 10 0 0,2-3 0 0,0 1-8 16,0 4 8-16,0-7 0 15,-3 5 0-15,3 4 0 0,1-9 0 0,-1 7 0 16,0 0 0-16,0 3 0 0,2-5 0 0,1 2-8 16,0 0 8-16,0 0 0 0,-1-2 0 0,4 4 0 0,2 1 0 15,0-6 0-15,0 6 0 0,0-8-8 0,0 8 8 0,0-1 0 16,0 1 0-16,2-3 0 0,1 2 0 0,0 5-8 0,-1-9 8 15,4 7 0-15,-4-3 0 0,3-6-8 16,1 4 8-16,2 2 0 0,0-6 0 0,0 6 0 16,2-2 0-16,1-4 0 0,2 4 0 0,-2-7 0 0,-1 2 0 0,3-2-8 15,-2 3 8 1,0-3 0-16,-1 0 0 0,1-5 0 0,-3-2 0 0,0 10 0 0,-1-6 0 0,1-4 0 16,0 3 0-16,-2-3 0 15,-1 0 0-15,3 0-8 0,-5 4-16 0,2-1-2 16,0-3-1-16,-5 0-593 0,5 0-120 0</inkml:trace>
  <inkml:trace contextRef="#ctx0" brushRef="#br0" timeOffset="129231.32">15227 2228 1947 0,'0'0'43'0,"0"0"9"0,0 0 1 0,0 0 2 0,0 0-44 0,0 0-11 0,0 0 0 0,0 0 0 0,0 0 26 0,0 0 3 15,0 0 1-15,0 0 0 16,5-7-22-16,0 7-8 0,-2-9 0 0,5-1 0 0,0 1 8 0,0-3-8 15,0 1 0-15,2-6 0 16,4-2 0-16,-1-7 0 0,0 1 0 0,3-4-10 0,0 3-3 0,2-4-1 16,1 4 0-16,-3-5 0 15,-6 6 14-15,1-4 0 0,2 6 0 0,-2-1 0 16,-6 1 9-16,0-1 5 0,3 5 1 0,-5-4 0 16,-1 2-15-16,1 2 0 0,0 2 8 0,-3 1-8 0,0 4 15 0,0 0 0 15,0 5 0-15,-3 3 0 0,0 1 5 0,1-1 2 16,2 4 0-16,0 0 0 0,0 0-13 0,-3 7-9 0,-2 4 12 0,0 6-12 15,2-1 0-15,0 8 0 16,-2-5 0-16,0 9-9 0,2-2 9 0,0 4 0 16,1 1 0-16,-1 2 0 0,-2 0 0 0,2 4-8 0,3-1 8 0,0-6-8 15,-2 3 8-15,2-2 0 0,2-3 0 16,1-4 0-16,0-6 13 0,2-1 5 0,0-1 1 16,3-4 0-16,0 0-34 0,0-5-6 0,0-2-2 0,2-1 0 15,4-4-1-15,2-9-1 0,-1 7 0 0,1-6 0 16,3 1 5-16,-1-2 2 0,-2 0 0 0,3-3 0 15,-6 0 18-15,0-2 0 16,3 0 0-16,-5 4 0 0,2 1 0 0,-3 2 0 0,-2-7 0 0,0 7 9 16,0 4 16-16,-2-1 3 0,-1 4 1 0,-5 0 0 15,0 0 4-15,5 4 1 0,-2-1 0 0,-1 4 0 16,1 2-13-16,-6-2-2 0,1 0-1 0,-1 3 0 0,0-3-18 16,1 2 10-16,-3 3-10 0,-1-5 8 0,1 2-8 15,0-1 0-15,-1 1 0 0,1-2 8 16,-3 2-8-16,3-2 0 0,0 1 0 0,-3-6 0 0,2 7 0 0,1-4 0 15,0 2 0-15,-1-7 0 0,1 2 0 0,3-2 0 16,-6 0 0-16,5 0 0 0,-2-2 0 0,2 2 0 16,0-7 0-16,3 2 0 0,0-4-20 0,0 7 4 15,6-13 1-15,-4 8 0 16,1 5-23-16,2-12-5 0,1 7-1 0,1 0 0 16,1-3-84-16,0 8-18 0,3-5-3 0,2 2-389 15,-2-4-78-15</inkml:trace>
  <inkml:trace contextRef="#ctx0" brushRef="#br0" timeOffset="129464.67">15981 1998 748 0,'5'-7'67'0,"-2"4"-54"15,2-1-13-15,-2-6 0 0,2 8 198 0,-2-5 37 0,2 0 7 0,-5 0 2 16,0 4-126-16,3-4-25 0,-6 0-5 0,3 7 0 16,-5-7-47-16,2 7-9 0,-5-2-1 0,0 2-1 15,-2-5-17-15,-1 5-3 16,0 0-1-16,-2 5 0 0,0-5-9 0,2 2 0 0,1 5 0 0,-1-2 0 15,1 4-8-15,-1-6 8 0,3 4 0 0,0 7 0 16,3-7 0-16,0 5-11 0,2 2 11 0,0 0-8 16,6 2 8-16,0 1 0 0,2 2 0 0,3-5 0 15,0 2 0-15,5 6 0 0,-2-11 0 0,2 3 0 16,5 3 0-16,-2-3 0 0,0-5-9 0,3-2 9 16,-1 3-110-16,1-5-18 15,-1-3-3-15</inkml:trace>
  <inkml:trace contextRef="#ctx0" brushRef="#br0" timeOffset="130060.43">16357 2007 1566 0,'10'-11'69'0,"-7"6"15"0,-3-2-68 0,0 2-16 0,2-2 0 0,-2 0 0 0,-5 0 101 0,2 0 17 15,1 4 3-15,2-4 1 0,-5 0-52 0,-1 7-10 16,1-2-3-16,2 2 0 0,-2 0-29 0,-3 2-5 16,-2-2-2-16,-1 7 0 0,8 0-21 0,-5-4-12 15,-5 6 2-15,3 3 0 0,2 0 10 0,0-5 0 16,-3 9 0-16,3-2 0 0,3 0 0 0,-3 3-8 15,3-8 8-15,-1 8 0 0,1-3 0 0,2-5 0 16,3 5 0-16,0-4-8 0,-2-1 8 0,2-4 0 16,2 2 0-16,4-5-8 0,-6-2 8 0,5 5 9 0,0-3-1 15,6-2-8-15,-1 0 0 0,-2-2 0 0,3-3-12 16,0 3 3-16,2-5 9 0,-3 2 12 0,1-6-2 0,-3 3-1 16,5 1-9-16,-2 0-12 0,-3 0 2 0,0-2 1 15,2 2 9-15,-2 4 0 0,3-6 0 0,-6 4 0 16,0 3 8-16,1-5 3 15,-1 2 1-15,-5 5 0 0,0 0 7 0,0 0 1 0,10 5 1 0,-10-5 0 16,0 0-12-16,0 0-9 0,8 0 12 0,0 7-12 16,-8-7 8-16,6 0-8 0,-6 0 0 0,5 2 0 15,3 3 0-15,-3 0 0 0,-5-5 0 0,8-5 0 16,0 5-25-16,0-5 1 0,0 3 0 0,0-10 0 16,0 12 15-16,0-9 9 0,0-1-10 15,2 3 10-15,1-2-28 16,2-5 1-16,0 0 0 0,-2-3 0 0,-1 1 27 0,4-3-8 0,1-2 8 0,1 7 0 15,-8-12 0-15,3 2 0 0,-1 6 0 0,-2-1 0 0,0-5 0 0,-2 8 11 16,-1-3-11-16,3 2 12 0,-3 1 8 0,-2 2 1 16,-3 0 1-16,0 11 0 0,2-6 0 0,1 2 0 15,-8 2 0-15,5 5 0 16,0 0 0-16,0 0 0 0,-3 7 0 0,1 7 0 0,2-4-13 16,-3 6-9-16,3 1 12 0,-3 6-12 0,3-2 17 0,0 5-3 15,6 3-1-15,-4 3 0 0,-2-6-3 0,3 12-1 16,5-7 0-16,0 1 0 0,0-6-9 0,-3 7 0 15,3-5 0-15,0-4 0 0,0 0 0 0,-3-8-9 0,0 0 9 16,6-6-10 0,-1 4-38-16,-2-5-7 0,-2-4-1 0,-1-3-1 15,0-2-131-15,-5 0-27 0,0 0-5 0</inkml:trace>
  <inkml:trace contextRef="#ctx0" brushRef="#br0" timeOffset="130376.28">16711 1991 1558 0,'-8'-19'69'0,"3"5"15"0,-8 4-68 16,2-4-16-16,0 5 0 0,1-8 0 0,-1 6 104 0,-2-1 18 0,2-4 3 0,1 8 1 15,5-1-46-15,-3 2-10 0,0 2-2 0,0 3 0 16,8 2-52-16,0 0-16 0,-5 0 8 0,5 0-8 16,0 0 0-16,0 0 0 0,0 0 0 0,2 2 0 15,1 5 0-15,5 0 0 0,2 0 0 0,-2-4-8 16,0 4 8-16,5-7 0 0,6 2 0 0,-3 3 0 16,-6-5 0-16,6 0 0 0,5 0 0 0,1-5 0 15,-1 3-19-15,3 0-5 0,-6-3 0 0,3 5-1 0,-5-3 25 16,0 3-10-16,-5-7 10 0,2 7 0 0,0-2 0 0,-5 2 0 15,0-5 0-15,-3 5 0 16,3 0 0-16,-8 0 9 0,0 0-1 0,0 0 0 0,8 5 0 0,-5 0 0 16,-1-1 0-16,1 4 0 0,-3-4 0 15,0 8 0-15,3 0 0 0,-3-5 0 0,0 5-8 16,0-1 0-16,0 1 0 0,-3 0 0 0,3-3 9 0,-3 5-9 16,3 0 10-16,0-4-10 0,0 4 0 0,-2-7 8 15,-1 2-8-15,3 1 0 0,0-5-12 0,0-5-4 16,0 0-2-16,0 0-644 15,0 0-129-15</inkml:trace>
  <inkml:trace contextRef="#ctx0" brushRef="#br0" timeOffset="130535.5">16949 1758 403 0,'0'0'17'0,"0"0"5"0,0 0-22 0,0 0 0 0,0 0 0 0,0 0 0 16,0 0 412-16,0 0 79 0,0 0 15 15,0 2 3-15,0 8-405 0,0-3-82 0,0 0-22 0,0 2 8 32,-2-2-106-32,2 7-21 0,2-7-4 0</inkml:trace>
  <inkml:trace contextRef="#ctx0" brushRef="#br0" timeOffset="131129.21">17013 1965 691 0,'13'0'61'15,"-13"0"-49"-15,5 7-12 0,1-7 0 0,4 2 299 0,-5 8 57 0,-5-10 11 0,11 4 2 0,0-1-225 0,-3-3-44 16,-1 7-10-16,-7-7-2 0,6 0-56 0,2 0-11 15,0 0-2-15,-3 0-1 16,-5 0 2-16,5 0 1 0,3-7 0 0,-5 4 0 16,-3-1-44-16,2-6-9 0,1 3-1 0,0-2-1 15,-3 2-11 1,0 0-3-16,-3-3 0 0,0 3 0 0,1-2 32 0,-1 2 7 0,-5-3 1 16,3 6 0-16,2-6 8 0,-2 3 0 0,-6-2 0 0,1 7-8 0,5-3 8 15,-3 5 14-15,0 0-3 0,0 0-1 0,0 0-10 0,2 0 0 16,1 5 9-16,0-3-9 0,0 7 0 0,2-2 0 15,3 3-10-15,0-3 10 0,-3 0-11 0,3 7 11 16,6-7-10-16,-4 2 10 0,4-2 0 0,1-4-9 16,4 4 9-16,0-5 0 15,-1 5 0-15,3-2 0 0,-2-5 0 0,2 2 0 16,3-4 0-16,0 2 0 0,-3-7 0 0,6 0 0 16,-1 5 8-16,-2-6-8 0,0 1 10 0,0 0-10 15,-3 0 12-15,3-2-3 0,-5 2-1 0,2 0 0 0,0 4 6 16,-5-1 1-16,3-6 0 0,-3 10 0 0,-1-2-1 0,1 2 0 0,-8 0 0 15,0 0 0-15,6 2 1 0,-1 8 0 0,-2-6 0 0,-1-1 0 16,-2 4-2-16,0 7 0 0,0-7 0 0,0 2 0 16,-2-2-13-16,-1 1 8 0,3-4-8 0,-3 8 0 15,1-10 0-15,-1 8 0 0,3-10 0 0,0 0 0 16,0 0 0-16,0 0 0 0,0 0 0 0,0 0 0 16,0 0 0-16,0 0 0 0,8 0-10 0,-3-5 10 15,3 0 0-15,3-2-8 0,-1-2 8 0,4 2 0 16,-4-3 0-16,6-4 0 0,3 5 0 0,-1-5 8 15,-2 7-8-15,2-3 0 0,-2 1-8 0,0 0 8 0,0 1 0 16,3 1 0-16,-3 0 0 0,-1 7 0 16,1 0 26-16,-3 0 1 0,1 0 0 0,-1 7 0 15,-2 0-2-15,-1-4 0 0,-2 4 0 0,3 7 0 0,-6-7-10 0,3 2-3 16,-5 1 0-16,2 4 0 16,-3 0 9-16,4-2 2 0,-6-5 0 0,2 7 0 15,-2-2-83-15,0-5-17 0,0 5-3 0,0-3-1048 16</inkml:trace>
  <inkml:trace contextRef="#ctx0" brushRef="#br0" timeOffset="137357.29">15573 9230 403 0,'0'0'36'0,"0"0"-36"16,0 0 0-16,0 0 0 0,0 0 248 0,0 0 44 15,0 0 8-15,0 7 1 0,0-5-173 0,3 5-34 16,0 3-7-16,-1-3-2 0,4 0-55 0,-4 2-11 16,4-2-3-16,-1 7 0 0,0 0-8 0,0-2-8 15,1 5 9-15,-4 2-9 0,4-3 0 0,-1 3 0 0,0 2 0 16,-2-2 0 0,0 2-95-16,-1-2-15 0,-2 2-3 0,3-2-1 0</inkml:trace>
  <inkml:trace contextRef="#ctx0" brushRef="#br0" timeOffset="143660.09">17100 8209 403 0,'-11'7'36'0,"6"-4"-36"0,5-3 0 0,-2 0 0 15,-6 7 214-15,5-3 36 0,3-4 7 0,3 5 2 16,-3 0-188-16,0 2-38 0,0 2-7 0,2 1-2 16,6 6 17-16,-5 0 3 0,-3 8 1 0,0 0 0 15,8 6-21-15,-3 3-5 16,-2 5-1-16,2-1 0 0,-2 6-8 0,5 4-2 0,-1 0 0 0,-1 9 0 16,-1-2-8-16,6 3 8 0,-3-1-8 0,2 3 8 15,-2-7 9-15,3 2 2 0,-1-7 0 0,1-7 0 16,-1-3 0-16,1-4 0 0,-3-7 0 15,3-2 0 1,-1-3-71-16,1-7-13 0</inkml:trace>
  <inkml:trace contextRef="#ctx0" brushRef="#br0" timeOffset="144079.01">17870 8136 921 0,'0'0'82'0,"-3"3"-66"0,-2-3-16 0,0 7 0 15,5-7 252-15,-6 2 46 0,6-2 10 0,0 7 1 16,0-7-225-16,0 7-44 0,0-2-10 0,3-1-2 16,0 8-15-16,-1-2-3 15,1-1-1-15,0 5 0 0,-1 5-9 0,4 2 0 16,-1 3 0-16,-2 2 0 0,-1 11 0 0,3-4 0 0,1 7 0 0,-4 0 0 15,1 7 0-15,0 0 0 0,-1 7 0 0,4 0 8 16,-6 0-8-16,2-2 0 0,-2 0 0 0,3-3 0 16,-3-2 0-16,0 3 0 0,0-3 0 15,0 0 0-15,3-7 0 0,-1 0-12 0,1 0 4 16,0-10-632-16,2 3-127 16</inkml:trace>
  <inkml:trace contextRef="#ctx0" brushRef="#br0" timeOffset="144540.89">17407 8148 518 0,'0'0'46'0,"0"0"-37"0,0 0-9 0,0 0 0 16,0 0 181-16,0 0 35 0,0 0 6 0,0 0 2 16,0 0-104-16,0 0-20 0,0 0-4 0,0 0 0 15,-3 7-16-15,1-2-4 0,-4 4 0 0,1 1 0 0,-3 1-19 0,-2 6-4 16,2 2-1-16,-3 4 0 16,-2 1-14-16,0 9-3 0,-3-3-1 0,2 3 0 15,-4-2-34-15,2 2 0 0,-2 2 0 0,-4-7 0 0,-1 3 0 0,4-1 0 16,1 3 0-16,-4-5 0 15,4-2-35-15,2 0-1 0,3-2 0 0,0-3-604 16,-1-5-122-16</inkml:trace>
  <inkml:trace contextRef="#ctx0" brushRef="#br0" timeOffset="144751.44">17505 8296 1785 0,'0'0'159'0,"0"0"-127"0,0 0-32 0,-3 7 0 15,3-4 114-15,-2 4 17 16,-1 0 3-16,0 2 1 0,1 3-67 0,-1 0-12 0,0 2-4 0,-2 2 0 16,-3 1-32-16,3-1-6 0,-6 5-2 0,1-2 0 15,-4 5-12-15,1-1 0 0,3 1 0 0,-6 6 0 16,2-4-16-16,-1 5-4 0,1-1 0 0,1 3 0 31,0-5-18-31,-3 1-4 0,3 1-1 0,0-6 0 16,-1-1-14-16,4 1-3 0,-1-8-1 15,3-2-575-15,3-4-116 0</inkml:trace>
  <inkml:trace contextRef="#ctx0" brushRef="#br0" timeOffset="144938.56">17738 8409 2163 0,'0'0'96'0,"0"7"20"0,0 0-93 0,0 3-23 15,-3 4 0-15,0-5 0 0,1 5 66 0,-4 3 9 16,-1-1 1-16,1 8 1 0,-4-3-45 0,-1 2-10 15,-2 3-2-15,0 2 0 0,-6 1-20 0,1 1 0 16,-1 3 0-16,-2-2-8 16,0 2-40-16,2-3-7 0,-2-2-1 0,5-4-1 15,-2-3-139-15,4 0-28 0,1-4-6 0</inkml:trace>
  <inkml:trace contextRef="#ctx0" brushRef="#br0" timeOffset="145138.93">17846 8642 1612 0,'0'0'144'0,"5"9"-116"16,-2-2-28-16,0 5 0 0,-1 2 148 0,-2 3 23 0,0-1 5 0,-2 5 0 15,-4-2-89-15,1 5-19 0,-3-1-3 0,0 5-1 16,-2-2-48-16,-4 5-16 0,1-5 8 16,0 9-8-1,-6-2-28-15,4 2-10 0,-7 0-2 0,1 1-674 0,-3 1-135 16</inkml:trace>
  <inkml:trace contextRef="#ctx0" brushRef="#br0" timeOffset="145724.38">17108 7656 1796 0,'0'0'40'0,"0"0"8"0,0-2 1 0,-5-3 1 0,5-4-40 0,0 2-10 0,2-3 0 0,1 1 0 15,2 0 8-15,1-3 0 0,4-5 0 0,1 8 0 16,-3 0-8-16,2-3 0 0,1 2 0 0,-3 1-11 16,0 2-29-16,-3 0-5 0,0 0-2 0,1 7 0 31,-4-7-52-31,-2 7 49 0,0 0 0 0,0 0 50 0,0 0 0 0,0 0 0 0,6 7 9 16,-4 0 34-16,-2 2 6 0,3 3 2 0,-3 0 0 15,-3 9-9-15,3-2-2 0,3 2 0 0,-3 3 0 0,2-1-23 16,-2 1-5-16,3 1 0 0,0-1-1 15,-3 7-11-15,2-1 0 0,1-4 0 0,0 7 0 0,-3-3 0 16,0 3 0-16,-3 3 0 0,3-8 0 0,0 2 0 0,0 1 0 16,-3-5 0-16,1-3 0 15,2 6 0-15,0-11 0 0,-3 4 0 0,0-6 0 0,3-2 0 0,0-2-11 16,-2 0 1-16,-1-8 0 16,3 4-108-16,0-8-22 0,0 0-4 0</inkml:trace>
  <inkml:trace contextRef="#ctx0" brushRef="#br0" timeOffset="145997.57">17261 7600 1818 0,'0'0'80'0,"0"0"17"0,0 0-77 0,0 0-20 0,0 0 0 0,0 0 0 16,0 0 64-16,0 0 8 0,3-7 3 0,2 5 0 15,1-3-50-15,-1 5-9 0,-2-2-3 0,5 2 0 16,-1-3-13-16,-1-2 0 0,2 5 0 0,-3 0 0 15,3 0 0-15,0 0 0 0,-3 0 0 0,3 0 0 16,0 5 0-16,-3 0-12 0,3 0 12 0,0-3-10 16,-3 5 10-16,-2 2 0 0,2-2 0 0,-2 0 0 15,-3 3 0-15,0 2 0 0,0-3 0 0,-3-2 0 16,1 3 0-16,-1-1 0 0,-2-2 0 0,0 2 0 16,2 3 0-16,-2-7 0 0,-3 7 0 0,2-5 0 15,1-3-38-15,-3 3-6 0,6 0 0 0,-6 1-1 16,5-6-47-16,-2 3-8 15,-1-3-3-15</inkml:trace>
  <inkml:trace contextRef="#ctx0" brushRef="#br0" timeOffset="146288.35">17465 7600 576 0,'0'0'51'0,"5"-2"-41"16,3-3-10-16,0 5 0 0,-2-7 282 0,2 7 54 15,-3-2 12-15,3-1 1 0,-3-2-217 0,3 3-43 16,0-3-9-16,-3 5-1 0,-5 0-43 0,8 0-9 15,-3 0-2-15,-5 0 0 0,0 0-25 0,0 0 0 16,0 0 8-16,6 7-8 0,-6-7 0 0,5 8 0 16,-5-1 0-16,0 2 0 0,3 0-10 0,-6 5-1 0,0-4 0 15,1 4 0-15,-4 0 3 0,4-2 0 0,-3 2 0 16,-1-5 0-16,4 6 8 0,-1-1 0 0,3-3 0 0,-3 1 8 16,1-2-8-16,2-1 0 15,0 3 8-15,0-8-8 0,2 3 0 0,1 1 0 0,-3-8 0 16,0 0 0-16,0 0 0 0,11 0 0 0,-1-8-12 0,3 6 4 31,-2-5-45-31,2-2-9 0,-5-3-2 0,5-5-820 0</inkml:trace>
  <inkml:trace contextRef="#ctx0" brushRef="#br0" timeOffset="146426.48">17672 7412 1508 0,'-6'-10'67'0,"6"10"13"0,-5-2-64 0,2-3-16 15,1 3 0-15,-1-3 0 0,-2 1 88 0,2-1 13 16,0 3 3-16,1-3 1 0,-1 5-64 0,3 0-13 15,0 0-2-15,0 0-1 0,0 0-37 0,0 0-8 16,0 0-2-16,0 0 0 16,0 0-176-16,0 0-35 0,0 0-7 0</inkml:trace>
  <inkml:trace contextRef="#ctx0" brushRef="#br0" timeOffset="147140.7">17687 7433 172 0,'8'7'16'0,"-5"-5"-16"0,0 5 0 0,2 1 0 0,-2-1 210 0,2 2 39 0,-2 0 8 0,2 3 2 0,0-2-155 0,0-1-32 16,1 0-5-16,-1 5-2 0,0-4-29 0,3 2-5 15,-3-3-2-15,1 0 0 0,-4 1 15 0,1 4 4 16,2-5 0-16,-2 5 0 0,2 1 10 0,1-4 2 0,-4 3 1 16,1-4 0-16,0 2-10 0,-1-3-3 15,1 0 0-15,-1-1 0 0,-2 1-15 0,0-2-3 0,0 0-1 0,3-5 0 16,-3-2-13-16,0 0-4 0,0 0 0 16,0 0 0-16,0 0-4 0,0 0-8 0,0 0 11 0,0 0-11 15,0 0 14-15,0 0-4 0,-3-4-1 0,1-3 0 16,2-5-9-16,0 2 8 0,0 1-8 15,-3-5 8-15,3 5-8 0,0-6 0 0,3-1 0 0,-3-1 0 16,0 3 0-16,0 3 0 0,0-3 0 0,2-1 0 16,4 6 0-16,-4 2 0 0,4-2 0 0,-4 1 0 15,4 1-21-15,-1 0 0 0,3 3 0 0,0-1 0 32,0 5-42-32,0-2-8 0,-3 2-1 0,6 2-1 0,-4-2-5 15,1 5-1-15,0-1 0 0,0 1 0 0,3-3 23 0,-1 5 5 0,-2 1 1 16,0-1 0-16,3 2 74 0,2 0 14 0,-5-2 3 0,3 3 1 15,-1-3 18-15,1 5 3 0,-3-8 1 16,0 3 0-16,-3 0-21 0,0 3-4 0,3-5-1 0,-8-5 0 0,3 7-13 0,2-3-2 16,-5-4-1-16,0 7 0 15,0-7-9-15,0 7-1 0,-5 1-1 0,2-6 0 0,-2 5-11 16,0-7 10-16,-3 7-10 0,0-7 10 0,0 0-10 0,0 0 10 16,-3 0-10-16,1 0 10 0,2-2 7 0,0-3 2 15,0-2 0-15,3 2 0 0,-1-7-3 0,4 5-1 16,-1-2 0-16,6-5 0 0,-1 4-15 0,4-6-8 15,-1 2 8-15,6 2-13 16,-1-4-20-16,3-3-4 0,1 2-1 0,1 1 0 16,1-1-54-16,0 3-12 0,0-2-1 0,0-1-1 15,0 1-21-15,0-1-4 0,0 3-1 0,-1-2 0 16,1-1 69-16,-2 8 14 0,1 0 2 16,-1-3 1-16,-4 5 123 0,1-3 25 0,2 3 5 0,-5 5 1 0,0-3 15 0,-3 5 3 15,0-2 1-15,-5 2 0 0,0 0-40 0,0 0-8 0,0 0-2 0,-2 9 0 16,-1-2-22-16,1 8-5 0,-4-1-1 0,4-3 0 15,-4 6-27-15,1-1-6 0,2 8 0 0,-2-3-1 16,2 3-15-16,1-1 0 0,-1-4-9 0,1 4 9 16,-1 6 0-16,3-6 12 0,0 1-1 15,3-6 0-15,-1 6-11 0,1-3 0 0,-1-2 0 0,4-3 0 16,2-1 0-16,0 1 0 0,-3-2 0 0,3-5 0 16,0 1 0-16,0-3 0 0,2 0-12 0,1-7 12 15,-1 0-34 1,1 0 1-16,0-7 0 0,-1 5 0 15,1-8-119-15,2-2-23 0,6-11-5 0,-9 4 0 0</inkml:trace>
  <inkml:trace contextRef="#ctx0" brushRef="#br0" timeOffset="147322.01">18127 7466 1958 0,'-8'9'174'0,"0"-4"-139"15,0-3-35-15,0-2 0 0,3 7 114 0,-1-2 16 16,4 0 3-16,2-5 1 0,0 0-82 0,0 0-17 15,2 5-3-15,4-3-1 0,2 5-23 0,-1-7-8 16,4 5 0-16,2-3 0 0,3-2 0 0,0 0 0 16,5 0 0-16,0 0 0 0,6 0-19 0,-3-2-3 15,-1-3-1-15,1 3 0 16,3 4-151-16,-3-2-30 0,2 0-7 0</inkml:trace>
  <inkml:trace contextRef="#ctx0" brushRef="#br0" timeOffset="159467.56">15634 10394 172 0,'0'0'8'0,"0"0"1"0,0 0-9 0,-5 0 0 0,2 0 0 0,3 0 0 16,-5 0 295-16,5 0 57 0,0 0 11 0,0 0 2 15,-3 5-277-15,3-5-56 16,0 0-12-16,0 0-1 0,0 2-19 0,0-2 0 0,0 0 0 0,0 0-9 16,-2 9 9-16,4-4-10 0,-2-5 10 0,0 7-10 15,0-7 10-15,3 3 0 0,-3-3 0 0,3 9 0 16,-3-4 12-16,0-5-3 0,2 7 0 0,1-3 0 15,-3-4 9-15,3 5 2 0,-3-5 0 0,2 2 0 16,-2-2-20-16,3 8 0 0,-3-8 0 0,5 7 0 0,0-5 0 0,-2-2-14 16,-3 0 2-16,0 0 1 15,5 0-19-15,1 7-4 0,-1-7-1 16,0 7 0-16,-5-7 6 0,3 0 1 0,2 7 0 0,-2-5 0 16,2 6-3-16,-2-4 0 0,-3 1 0 0</inkml:trace>
  <inkml:trace contextRef="#ctx0" brushRef="#br0" timeOffset="160037.44">15708 10457 1494 0,'0'0'66'0,"0"0"14"0,0 8-64 0,0 1-16 0,0-2 0 0,0 0 0 0,0 2 62 0,3-1 10 15,0 6 1-15,-1-5 1 0,-2 5-46 0,6 3-8 16,-4-3-3-16,1 5 0 15,-1 2-17-15,1 2-9 0,0-4 1 0,-1 9 0 0,1 0 8 0,-3 3 11 16,0 0-3-16,0-6 0 0,0 6-8 0,0 2 0 16,-3-2 0-16,1-1 0 0,2 3 23 0,-3-2 2 15,0 2 1-15,3-3 0 0,-2 1 14 0,2 2 2 0,-3-3 1 16,3-4 0-16,0 5-23 0,0-8-5 0,-2 1-1 16,2-3 0-16,2-2-14 0,-2-3 11 15,0 5-11-15,3-4 10 0,-3-8-10 16,2 5 0-16,1-4 0 15,-3-1 0-15,3-2-25 0,-3 0 2 0,0-7 1 0,0 0 0 16,0 0-41-16,0 0-8 0,0 0-1 0,0 0-1 16,5-7-95-16,-2-2-18 0</inkml:trace>
  <inkml:trace contextRef="#ctx0" brushRef="#br0" timeOffset="161112.69">15772 10582 1904 0,'0'0'84'0,"0"0"18"0,0 0-82 0,0 0-20 0,0 0 0 0,8-5 0 0,0 3 31 0,0 0 1 15,2-3 1-15,3-2 0 0,1 5-9 0,-1-5-3 16,3-1 0-16,0 1 0 0,0 5-21 0,-1-5 9 16,1 5-9-16,3-3 0 15,-3 3 0-15,2-3 0 0,1 5 0 0,-3-2 0 0,2 2 11 0,1 0-11 16,-3 0 10-16,2 0-10 0,3 2 20 0,-2-2-3 16,2 5 0-16,0-3 0 0,6-2 10 0,-4 0 1 15,1 5 1-15,0-3 0 0,0-2-1 0,0 5 0 16,2-3 0-16,0-2 0 0,-2-2-7 0,3 2-1 15,-3-5-1-15,2 5 0 0,-2-7-5 0,2 7-1 0,3-7 0 16,3 5 0-16,-3-5-3 0,3 4-1 0,2-2 0 0,3 1 0 16,0-3 1-16,-2 2 0 0,-1-2 0 15,1 5 0-15,-1-5-1 0,0 4 0 0,1-4 0 0,2 2 0 16,5-4-9-16,1 7 0 0,-4-3-10 0,-2 3 10 16,0-3 0-16,0 5 12 0,-2-2-1 0,-1 2 0 15,1 0-11-15,-1 0 0 0,0 0 0 0,3 0 0 16,0 0 0-16,-2 0 0 0,2 0 0 15,-3 2 0-15,-2 3 0 0,0-3 0 16,-3 3 8-16,0-3-8 0,3-2 0 0,-1 7 0 0,1-7 9 0,0 2-9 0,0-2 20 16,-3 5-1-16,3-3 0 0,-1-2 0 15,-2 0-19-15,-2 0 0 0,-1 0 0 0,1 0 0 16,-6 0 0-16,0 0 0 0,-2-2 0 0,2-3 0 16,-3 5 8-16,1-4-8 0,-1-1 12 0,1 3-12 0,-3-3 8 0,2 3-8 15,-4-5 0-15,1 4 0 0,-1-2 0 16,-1 3 0-16,0-3 0 0,-2 5 0 0,-1-2 0 0,-2 0 0 15,0 2 0-15,-3-5 0 0,1 5 0 16,-6 0 0-16,0 0 0 0,0 0 0 0,0 0 0 0,0 0 0 16,0 0 0-16,0 0 0 0,0 0 0 0,2 9 0 15,-2-2 0-15,0-2 0 0,-2 0 10 0,2 2-10 16,0 0 8-16,-3 2-8 0,0-2 0 0,1 1 0 16,-1 1 0-16,3-2 0 0,-2 5 0 15,-1 0 0-15,0 2 0 0,3 2 0 0,0 1 0 0,0-1 0 0,3 0 0 0,-3 8 0 16,0 0 0-16,0-1 0 15,3 1 0-15,-1 6 0 0,1-4 0 0,-1 9 0 0,1-7 0 16,2 8 0-16,-2-3-14 0,0-3 5 16,-1 6 1-16,1-6 0 0,-3 3 8 0,-3-2 0 0,1-1 0 15,2-4 0-15,-6-2 0 0,4 4 0 0,-4-5 12 16,1-4-4-16,-3 2-8 0,3-2 0 0,0-5 0 16,-3 0 0-16,5-2 0 0,-5 2 0 0,0-4 0 0,0-3 8 15,-2 2-8-15,2-2 0 0,-3 0 0 0,1 0 0 16,-4-4 0-16,4 4-13 0,-3-7 3 0,-3 4 1 15,2-4 9-15,-1 3-10 0,-1-3 10 0,-3 0-10 16,-2 0 19-16,-8-3 4 0,-3-1 1 0,-2 4 0 16,-3 0-14-16,-3 0 0 0,-5-3 0 0,-3-1 0 15,3 4-16-15,-5 0 0 0,-5 0 0 0,-6 0 0 16,-5 0 16-16,-1 0 12 0,1 0-1 0,-5 4-1 0,-6-1-10 16,0-3 0-16,6 7 0 0,0-7 0 0,4 7 0 15,-4-5 0-15,-1 5-10 0,4 0 10 16,-1 0 0-16,5-4 0 0,1 4 11 0,2 2-3 15,3-4-8-15,0-3 0 0,-6 5 0 0,6 0 0 16,2-4 0-16,3-3 0 0,3 4 0 0,3-1 0 16,-1-3 8-16,3 0-8 0,0 0 10 0,5-3-10 15,3-1 0-15,5 1-12 0,1 1 1 0,4-3 0 0,6 3 11 0,3-3-8 16,-1 5 8-16,6-7-8 0,2 5-9 0,3-1-2 16,-2-1 0-16,7-3 0 15,-2 4-97-15,2-6-20 0,6-3-4 0,-1 3-886 0</inkml:trace>
  <inkml:trace contextRef="#ctx0" brushRef="#br0" timeOffset="161681.43">18981 9079 2070 0,'0'0'45'0,"0"0"10"0,-5 3 1 0,0 1 3 0,2-1-47 0,3-3-12 0,-3 4 0 0,-2-1 0 0,5 4 15 0,-3-5 1 0,3 5 0 0,-2 0 0 15,-1 0-16-15,0 3 11 16,1 4-11-16,2-5 10 0,0 8 1 0,-3-1 0 16,3 3 0-16,0 0 0 0,-2 2 15 0,2 2 3 15,0 1 1-15,0 2 0 0,0 0-10 0,0 4-1 16,0 3-1-16,0 3 0 0,0-1-6 0,0 2-2 0,0 3 0 16,0-2 0-16,0-3-10 0,0 5 0 15,0-4 0-15,0-1 8 0,-3-2-8 0,3-3 0 0,0 3 0 0,0-4 0 16,0-4 0-16,0-1 0 0,0-1-12 15,0-1 12-15,0-4-22 0,0-1 3 0,0-3 1 0,0 0 0 16,3-5 8-16,-3 1 2 0,0 2 0 0,0-3 0 16,0-2-32-16,0 3-5 15,0-3-2-15,0-5-602 0,0-2-121 0</inkml:trace>
  <inkml:trace contextRef="#ctx0" brushRef="#br0" timeOffset="162809.51">19473 10314 2041 0,'0'0'90'0,"-2"7"19"0,-1 0-87 0,3-5-22 0,0 6 0 0,0 1 0 15,0-2 58-15,0 2 7 0,0 6 2 0,3-6 0 16,-3 5-45-16,2 2-9 0,1 1-1 0,2 4-1 16,1-2-11-16,-4 4 0 15,4 8-12-15,-1 0 12 0,3 2-13 0,0 4 5 0,-3-2 8 16,0 8-13-16,1-1 13 0,-4-2-11 0,-2 0 11 0,0 5-10 15,3-3 10-15,-1-2 0 16,1-2 0-16,0-5 0 0,-3 0 0 0,2-5 0 0,1-5-9 0,-3-4 9 16,0-2 0-16,0-6 0 0,3-1 0 0,2-8-665 15,-5-2-136-15</inkml:trace>
  <inkml:trace contextRef="#ctx0" brushRef="#br0" timeOffset="164509.74">19524 10387 691 0,'0'0'61'16,"2"-5"-49"-16,1-2-12 0,0 0 0 0,-1 0 168 0,3 0 32 15,3 0 5-15,-2 0 2 0,-1 2-127 0,0-2-26 16,1 2-5-16,2 1-1 0,-3-1 10 0,3 3 2 16,2-3 0-16,-2 3 0 0,0-3-16 0,3 5-4 0,-1 0 0 0,1-2 0 15,0 2 4-15,-1 2 0 16,1-2 0-16,-1 0 0 0,1 0 0 0,2 7 0 0,0-7 0 0,1 0 0 16,-1 7-22-16,0-7-4 15,3 5-1-15,0-1 0 0,0-4 2 0,2 7 0 0,3-7 0 16,-2 5 0-16,2-2 1 15,-2-1 0-15,4 3 0 16,-1-5 0-16,1 2-10 0,-1 3-2 0,1-3 0 0,-2 3 0 0,1-3 1 0,-1 0 0 0,0-2 0 16,0 0 0-16,0 5 9 0,0-5 2 0,3 0 0 0,3 0 0 15,2 0 3-15,0-5 1 0,-3 5 0 0,4-2 0 16,1 0-11-16,-2-3-1 0,6 5-1 0,-6-7 0 16,3 5-11-16,-3-5 8 0,0-1-8 0,3 1 8 0,-1 5-8 15,6-5 0-15,-2 0 0 16,2 5 0-16,3-3 0 0,-6 0 10 0,0 0-2 0,-2 3-8 15,-3-3 12-15,3 5-12 0,0-7 12 0,2 5-12 0,6 0 16 16,-1-3-4-16,-2 3-1 0,1-3 0 16,1 5-11-16,-2 0 0 0,0-2 0 0,-2 2 0 15,-1-5 18-15,0 5 11 0,4 0 3 0,1 0 0 0,1 0-24 0,2-2-8 16,1 2 0-16,-4 0 9 0,1 0 0 0,-3 0 0 16,-3-3 0-16,3-2 0 0,3 5-9 15,0 0 0-15,2 0 0 0,3-2 0 0,-3 2 9 0,1-5 3 16,-1 5 1-16,-5 0 0 0,0-2-5 0,0 2 0 15,0 0-8-15,6 0 12 0,-1 0-12 0,3 0 11 16,-5 0-11-16,2 0 10 0,-2 0-10 0,-3-2 0 0,-3-3 0 16,0 5 8-16,3-2-8 0,1-3 0 15,4 5-12-15,-5 0 12 0,0-7 0 0,3 7 0 16,-3-2 12-16,-3-1-4 0,-2-2-8 0,-3 3 0 0,3-3 0 0,-3 5 8 16,0-2-8-16,5-3 0 0,3 5 0 0,-2-2 8 15,-1 0 8-15,1-3 0 0,-1 5 1 0,0-2 0 16,-2-3-17-16,-3 3 0 0,-2-3 8 15,-1 2-8-15,-2 3 0 0,0 0 0 0,2 0 0 16,1 0 0-16,-1-2 0 0,1-3-9 0,-1 5-1 0,0 0 0 16,4 0 10-16,-4 0 12 0,-2-2-2 15,2 2-1-15,-2-5-9 0,-3 5 0 16,0 0 0-16,-2 0-11 0,-3 0 11 0,2-2 0 0,-4 2 10 0,1 0-10 16,-1 0 0-16,-1 0 0 0,0-2 0 0,3 2 0 15,0 0 0-15,-3-5 0 0,3 5 0 0,0 0-10 16,-3 0 10-16,0 0 0 0,1 0 0 0,-1 0 0 15,0 0 0-15,-2 0 0 0,2 5 0 0,-3-3 0 16,1-2 0-16,0 2 0 0,-3-2 10 0,-1 5-10 0,-7-5 0 16,8 2 0-16,-2-2 0 0,-6 0 0 0,0 0 0 0,5 5 0 15,3-3 0-15,-8-2 0 0,5 0 0 0,-5 0 0 16,0 0 0-16,5 8 0 0,-5-8 0 0,6 2 0 16,-6-2 0-16,5 7 0 0,-5-7 0 0,3 5 0 15,-3-5 0-15,2 4 0 0,-2-4 0 0,0 7 0 16,3 0 0-16,-3 1 0 15,0-8-21-15,0 7-11 0,0-5-1 16,-3 5-1-16,3 2 34 0,-2-4 0 0,2-5 0 0,-3 7 0 0,0-2 24 0,3 2 4 16,-2 0 2-16,2 2 0 0,0-2-30 0,-3 0 0 0,0 3 0 15,3-3 0-15,-2 5 0 0,2-1 0 16,0 4 0-16,-3-6 0 0,3 7-11 0,0 1-5 0,0 4 0 16,0-4-1-16,0 4 2 0,0-2 1 15,0 2 0-15,0-2 0 0,0 4 14 0,0 1 0 0,0-1 0 0,0 1 0 16,0 1 0-16,0-1 8 0,0 4-8 0,-2-2 0 15,-1-2 8-15,3 6-8 0,0-6 0 0,-3-1 0 16,3-4 0-16,0 5 0 0,-2-1 0 0,2-6-9 16,0 6 9-16,-3-2 0 0,3-2 0 0,0 2 8 15,-3 0-8-15,3-2-12 0,-2 5 4 0,-1-8 0 16,0 1-1-16,1-1 0 0,-1 1 0 0,-2-3 0 16,2 2 0-16,-2-4 0 0,0-3 0 0,-1 1 0 15,-2-1 9-15,0 3 0 0,0-3 0 0,-2-2 0 0,-1 0 0 16,1-2 9-16,-4 2-9 0,1 0 10 15,-3-7-10-15,1 7 0 0,-4-4 0 0,3 4 0 16,-2-7 0-16,2 4 0 0,-3-1 0 0,1-3 0 0,-1 0 0 0,-5 4 10 16,-2-4-10-16,-1-4 10 15,-7 4-10-15,2 0 0 0,-2 0 0 0,-3 0 0 16,2-3 0-16,-2-1 0 0,3 4 0 0,0 0 0 16,-1-3 0-16,-2 3 0 0,-3 0 0 0,-2 3 0 15,0-3 0-15,-3 0 0 0,0 4 0 0,0-1 0 0,5-3 0 0,-5 4 0 16,-2-1 0-16,-4-3 0 0,-4 2 0 0,-1 3 0 15,-2-3 0-15,5-2 0 0,3 7 0 0,-3-7 0 16,-3 0 0-16,-5 0 0 0,-2 0 0 0,2 0 0 16,6 0 0-16,-4 0-11 0,1-2 11 0,0-3-10 15,0 3 10-15,-3-3-10 0,3 0 10 0,-3 1 0 16,5-3 0-16,-2 0 0 0,-3 2 0 0,-2 0 0 0,-1-2-11 16,3 5 11-16,6-3 0 0,-3 3 0 0,-1-1 0 15,-2-1 0-15,3 4 0 0,3 0 0 0,2 0 0 0,3 4 0 16,5-4 0-16,-3 0 0 0,-2 0 0 0,-3-4 10 15,0 4-10-15,3-3 0 0,-1-1 0 0,4 1-11 16,-1-4 3-16,0 0 0 0,-2 0 0 0,0-2 0 16,2-1 8-16,1 3 9 0,-1-2-1 0,3-3-8 15,5 3 8-15,1 2-8 0,-1 4 0 0,3-4 0 16,0 0 0-16,-3 5-9 0,3-3 1 0,3 3 0 16,-6-5-2-16,3 7 0 0,3 0 0 0,-1 0 0 0,3 0 10 15,1 0 14-15,2 4-3 0,-3 1-1 16,0 0-10-16,3-3 0 0,-3 5 0 0,6-4 0 15,2 1 0-15,0-1 0 0,0-3 0 0,3 7 0 16,3-7-16-16,2 7-1 0,0-5-1 0,3-2 0 16,-1 5 18-16,4-3-10 0,-1-2 10 0,6 5-8 0,0-5 8 15,-1 0-8-15,6 0 8 0,0 0-8 0,0 0 8 0,0 0-12 16,0 0 12-16,0-5-12 0,3 3 4 0,0-3 0 16,-1 3 0-16,4-1 0 0,-4-1-2 0,4 4 0 15,-1-3 0-15,0-1 0 16,0 4-24-16,1 0-5 15,-6 0-1-15,5 0 0 0,0 0-90 0,-5 0-18 0,6 0-4 0</inkml:trace>
  <inkml:trace contextRef="#ctx0" brushRef="#br0" timeOffset="166035.6">18534 11779 1346 0,'0'0'60'0,"0"0"12"0,0 0-58 0,0 0-14 15,0 0 0-15,0 0 0 0,0 0 80 0,0 0 12 16,0 0 4-16,0 0 0 0,3-2-32 0,-1-5-5 0,-2 0-2 0,3 4 0 15,-3-1-25-15,3-1-6 0,-1-2-1 0,1 0 0 16,0 0-17-16,-3 0-8 16,2-3 8-16,1 1-8 0,0-3 0 0,-1 3 0 0,3 2 0 0,-2-3 0 15,2 3-14-15,-2 0 5 16,0 0 1-16,-1 5 0 0,1-5 0 0,-3 7 0 0,0-3 0 0,0 3 0 16,0 0 8-16,0 0 0 0,0 0 0 0,0 0 0 15,0 0 20-15,0 0 4 0,0 0 0 0,0 0 0 16,0 7-8-16,0-2-2 0,0 2 0 0,0 0 0 15,0-7 14-15,0 7 4 0,0 0 0 0,-3 0 0 16,3-7-11-16,0 5-1 0,0-5-1 0,0 0 0 16,0 0-11-16,0 0-8 0,0 0 12 0,0 0-12 15,0 0 0-15,0 0-14 0,0 0 1 0,0 0 0 0,0 0 13 0,0 0-12 16,0 0 12-16,0 0-12 0,0 0 3 0,0 0 1 16,0 0 0-16,0 0 0 0,0 0 0 0,0 0 0 15,0 0 0-15,0 0 0 16,0 0 8-16,0 0-12 0,0 0 12 0,0 0-12 0,0 0-1 0,0 0-1 15,0 0 0-15,0 0 0 16,0 0-26-16,0 0-6 0,0 0-1 0,0 0-540 16,0 0-108-16</inkml:trace>
  <inkml:trace contextRef="#ctx0" brushRef="#br0" timeOffset="166629.64">18561 11699 1825 0,'0'0'40'0,"0"0"8"0,0 0 1 0,0 0 3 0,0 0-41 0,0 0-11 0,0 0 0 0,0 0 0 0,0 0 34 0,0 0 5 15,0 0 1-15,0 0 0 0,0 0 4 0,0 0 2 16,0 0 0-16,5 5 0 15,0 0-11-15,0 2-3 0,1 0 0 0,-1 2 0 0,0-2-11 0,1 10-2 16,-1-1-1-16,0 5 0 0,0 0-18 0,3 3 8 16,-5-3-8-16,2 7 0 15,1-2 0-15,-1 5 0 0,-2-1 0 0,-3-4 0 0,0 3 9 0,0-4-9 16,0-1 0-16,-3-1 9 0,0-4 2 0,1 2 0 16,-4-4 0-16,4-3 0 0,-1-5-11 0,3 1 0 15,-3-3 9-15,3-7-9 0,0 0 0 0,0 0 0 0,0 0 0 16,0-10 0-16,-2 1-10 0,2-5 0 15,0-3 0-15,2-4 0 0,1 2 10 0,0-4-12 0,-3-5 12 16,5-5-12-16,0 2 12 16,1-2-10-16,1 0 10 0,-1 0-10 0,4-2 10 15,-2 7 0-15,0 0 0 0,0 2 0 0,3 2 0 0,-3 3 0 0,-3 5 0 0,3-1 0 16,-3 8 0-16,1-1 0 0,-1-1 0 0,0 8 8 16,-5-4-8-16,0 7 9 0,5 0-9 0,-5 0 10 15,0 0-10-15,0 0-12 0,8 0 2 0,-2 0 1 31,2 5-158-31,-8-5-31 0,0 0-6 0,10-5-612 0</inkml:trace>
  <inkml:trace contextRef="#ctx0" brushRef="#br0" timeOffset="167194.79">18809 11880 2494 0,'-5'10'111'0,"5"-10"22"0,0 0-106 0,0 0-27 15,5 4 0-15,3-4 0 0,0-4 11 0,3 1-3 16,-1-4-8-16,1-7 12 0,-1 2-22 0,1-2-5 16,0-7-1-16,-3 5 0 15,-1 4-48-15,4-7-9 0,-6 7-3 0,1-2 0 16,-1 0 12-16,0 5 1 0,-2-1 1 0,0 3 0 0,-3 0 50 0,0 5 12 16,0 2 0-16,0 0 0 0,0 0 36 0,-6 0 9 15,-2 2 3-15,3-2 0 0,-3 7-12 0,3 0-3 16,-3-4 0-16,0 4 0 0,0 2-23 0,-3-2-10 15,3 0 8-15,-2 3-8 0,2-3 0 0,0 7 0 16,-3-5 0-16,3 5 0 0,3 0 0 0,0-2-11 16,0 5 11-16,2-3-8 0,0 2 8 0,1 5 0 0,4-4 0 0,1 2 0 15,2-5 11-15,1 2 4 0,1-2 1 0,4-4 0 16,-3-1 1-16,3-2 1 0,2-2 0 0,-3-5 0 16,6-5-18-16,-5-2 0 0,2-2 0 0,0-5 0 15,3-3-23-15,0 1 2 0,0-8 0 0,2 8 0 31,1-8-34-31,-3 5-6 0,2-2-2 0,-2-2 0 0,-3-1 6 0,3 8 1 16,-2-1 0-16,-6-4 0 0,-1 5 44 0,1-1 12 0,-5 1 0 0,2 2 0 0,-2 4 46 16,-3 1 11-16,0 2 3 0,0 0 0 15,-3 0 16-15,3 7 3 0,-2-3 1 0,2 3 0 16,0 0-27-16,-6 3-5 0,-2-3 0 0,1 4-1 16,1-1-21-16,1 6-4 0,0-2-1 0,-1 7 0 15,-2-4-13-15,6 4-8 0,-4-5 8 0,1 8-8 16,3-1 0-16,-1 3 0 0,0 0 0 0,3 4 0 15,0 1 0-15,3-1 0 0,0 1 0 0,-1 2 0 16,3-3 0-16,-2-2-10 0,2-2 10 0,-2-2 0 0,2 2-25 0,1-8 1 16,2 1 1-16,-3-7 0 15,0 2-125-15,0-2-24 0,3-3-6 0,0-4-760 0</inkml:trace>
  <inkml:trace contextRef="#ctx0" brushRef="#br0" timeOffset="168471.92">18997 11786 748 0,'-8'10'33'0,"6"-6"7"0,-1 3-32 0,0 0-8 16,-2-2 0-16,5 2 0 0,0 0 414 0,0 0 81 15,0-7 16-15,5 3 3 0,-2 4-391 0,5-7-79 0,0 0-15 0,2 0-3 16,4 0-26-16,-1 0 0 16,3-3 0-16,0-1 0 0,2 1 0 0,1-4-16 0,-4 5 3 0,1-3 0 31,-2 3-56-31,1-3-11 0,-1 3-3 0,-1-1 0 15,-3-1-3-15,1 8-1 0,-3-1 0 0,-3-1 0 0,3 5 65 0,-5-2 13 0,2 2 9 0,-2-2-12 16,-1 2 47-16,1 2 9 0,0 3 1 0,-3-3 1 16,2-2-7-16,-2-4-2 0,3 4 0 0,-3-7 0 15,0 9-27-15,0-9-10 0,0 0 0 0,3 7 9 16,-3-7-9-16,0 0 0 0,0 0 0 0,0 0 0 16,0 0-14-16,0 0 5 0,0 0 1 0,0 0 0 0,8 0-4 0,0-2-1 15,-3-3 0-15,3 5 0 0,0-4-3 16,-3-4 0-16,0 4 0 0,3-3 0 0,-5 4 16 15,2-4 0-15,0 5 0 0,1-3 0 0,-6 5 0 0,5 0 0 16,-5 0 8-16,0 0-8 16,5 0 18-16,-5 0-3 0,0 0-1 0,0 0 0 15,0 0-1-15,6 5 0 0,-6-5 0 0,2 2 0 0,-2 5 6 0,3 0 1 16,-3-4 0-16,0-3 0 0,0 0-11 0,0 7-1 16,0-7-8-16,0 0 12 0,0 0-12 0,0 0-12 15,0 0 3-15,0 0 0 16,5-3-31-16,-2-1-5 0,2 1-2 0,0-1 0 15,1-6 2-15,-1 8 0 0,0-5 0 0,1 0 0 0,2 4 26 0,-3-1 6 16,0 1 1-16,3-1 0 0,-3 4 25 0,3 0 6 0,-2-3 1 16,-1 3 0-16,3 0 28 0,-3 0 7 0,-2 3 1 0,2-3 0 15,-5 0-23-15,3 4-4 0,-3-4-1 0,2 7 0 16,4-4 5-16,-6 6 1 0,0-4 0 16,0 2 0-16,0-2-34 0,0-5 0 0,0 0 0 0,0 7 0 15,0-7 0-15,0 0 0 0,0 0 0 0,0 0 0 31,0 0-28-31,0 0-13 0,0 0-3 0,0 0 0 0,0 0 28 0,5 0 4 0,-5 0 2 0,5 4 0 16,3-1 10-16,0-3 0 0,0 0 0 0,-3 0-8 16,3 5 8-16,0-5 14 0,0 2-3 0,-3-2-1 15,-5 0-2-15,0 0 0 0,0 0 0 0,0 0 0 16,0 0-8-16,11-2 0 0,-11 2 0 0,11-5 8 0,-11 5-8 16,0 0 0-16,8 0 0 0,-8 0 8 0,0 0-8 15,10-3 0-15,1-1-12 0,-1 4 12 16,-10 0 0-16,8-3 0 0,0-1 0 0,0 4 0 15,-3-3 0-15,-5 3 0 0,8-2 0 0,0-3 0 0,-8 5 0 0,6 0 0 16,-6 0 0-16,7-2 0 0,-7 2 0 16,6-5 0-16,-6 5 0 0,0 0 0 0,0 0 0 0,0 0 0 15,0 0 0-15,0 0 0 0,0 0 0 0,0 0 0 16,0 0 0-16,0 0 0 0,0 0 0 0,0 0 0 16,0 0 0-16,0 0 0 0,-6 0-10 0,1 0-1 15,3 0 0-15,-4 5 0 0,1-3 11 0,-3 3-13 16,3 0 5-16,-1 2 8 0,1-3-12 0,3 4 12 0,-4-4-12 15,4 3 12-15,-1 0 0 0,0 3 0 16,3-3 0-16,0 0 0 0,3 0-12 0,2 0 12 0,1 0-12 16,4-2 12-16,1 2 0 0,2-7 12 0,0 7 0 0,6-7 0 15,-3-3-12-15,2-1 0 16,-2-3-12-16,2-3 12 16,4 3-43-16,-1-2-1 0,0-5 0 0,3 4 0 15,0-4 0-15,-3 5 0 0,0-1 0 0,0-4 0 0,0 5 32 0,-2-1 12 0,-6-1-11 0,3 8 11 16,-3-4 17-16,-2 5 10 0,-3-3 1 0,-3 5 1 15,-5 0-9-15,0 0-1 0,0 0-1 0,0 0 0 16,-3 5 37-16,-2-3 7 0,-3 5 2 0,0 0 0 16,0-4-42-16,0 4-8 0,3 0-2 0,-6 0 0 15,-2 0-12-15,3-2 0 16,-1 2 0-16,0 0 0 0,3 0 0 0,0-5 0 0,3 10 0 0,0-5 0 16,0-2 0-16,2-1-10 0,0 3 10 0,6-4-8 0,0 6 8 0,-1-4 0 15,4 2 0-15,-1-2 0 0,3 2 0 16,0-7 0-16,0 4 0 0,-3-4 0 0,3 0 0 0,0-4 0 15,0 4 0-15,2-7 0 0,-2 2 0 16,3-7 0-16,-1 3 0 0,-2-5 8 0,3-3-8 16,-3 1-12-16,2-1 4 0,-2-6 0 15,0-1-23-15,0 1-4 0,-2-1-1 0,-1 1 0 16,0-3 8-16,0 2 0 16,-2-4 1-16,0 2 0 0,-1 3 27 0,1-3 0 0,-3 2 0 0,0 3 0 0,0 5 10 15,0-1 1-15,0 3 0 0,-3 5 0 0,3 2 24 0,0 7 5 16,0 0 0-16,0 0 1 0,0 0 17 0,-2 7 3 15,-1 9 1-15,0 1 0 0,3 4-30 0,0 2-7 0,0 3-1 16,0 2 0-16,3 1-12 0,0 8-4 0,2-4 0 16,0 7 0-16,1 0-8 0,-1 5 0 0,3-5 0 0,0 0 0 15,2 0 0-15,-2-7 0 16,0-3-12-16,-2-1 12 16,1-6-59-16,1-4-4 0,-2-10-1 0,-1 5-1032 0</inkml:trace>
  <inkml:trace contextRef="#ctx0" brushRef="#br0" timeOffset="169918.08">18979 12586 1785 0,'0'0'159'0,"0"0"-127"15,0 0-32-15,0 0 0 0,0 0 172 0,5-2 29 16,-2-6 6-16,2 1 1 0,-3 5-116 0,4-3-24 16,-4-2-4-16,6 5 0 15,-5-5-48-15,5 7-8 0,-3-7-8 0,0 5 9 0,1-3-9 0,-1 2 0 16,0 3 0-16,3-7 0 0,-5 7-12 0,5 0-5 15,-5 0-1-15,2 5 0 0,0-3-1 0,0 6 0 16,1-6 0-16,-1 12 0 16,0-5 9-16,-2 8 2 0,2 6 0 0,3 1 0 0,-3-1 8 0,3 8 0 15,0 2 0-15,0-3 0 0,-2 3 0 0,1 3 0 0,-1-8 0 0,2 10 0 16,-3-6 0-16,0 6 0 0,3-5 0 16,-5 0 0-16,2 2 0 0,0-7-8 15,1 3 8-15,-4 0-8 0,1-8 22 0,-3 1 5 0,3-8 1 0,-3 1 0 16,-3-8-20-16,3 3-12 0,-3-5 1 0,3-7 1 31,0 0-101-31,0 0-20 0,-2-5-4 0,-1-4-1 16,0-5-65-16,-2-3-14 0,0-2-2 0,0-4-1 0,-1-1-63 15,-2-4-13-15,0-3-2 0,3-1-1 0,0 1 278 0,-3 3 56 0,3-8 11 0,-1 8 3 16,-2-7 164-16,6 9 33 0,2-7 6 0,0 5 2 16,0 0-99-16,2-1-19 0,4 4-4 0,-1-4-1 15,-2 6-54-15,2-1-11 0,5-2-3 0,-2 10 0 16,3-5-21-16,0 4-5 0,-1 1-1 0,1 2 0 15,5 4-11-15,-6 1-3 0,3 2 0 0,1 0 0 16,-1 0 15-16,0 4 2 0,-2 3 1 0,2 0 0 0,0 3-24 0,-2-3-5 16,-1 7-1-16,4 0 0 0,-4 2-12 0,-2-2 0 15,3 0 0-15,-3 3-10 0,-6 4 2 0,1-5 0 16,-3 5 0-16,-3 1 0 0,1-4 8 16,-6 3 0-16,2 3 0 0,-2-3 0 0,-2 0 0 0,-1-2 0 15,1 0 0-15,-4-3 0 16,-1-2-28-16,-1-2-4 15,-3 0-1-15,3-3 0 0,0 3 1 0,1-5 0 0,-1-5 0 0,0 3 0 16,5-6-9-16,1 6-2 0,2-10 0 0,2 8 0 0,4-8 23 0,2 0 4 16,5-2 0-16,0 0 1 0,6-3 15 0,0 3-11 0,2 3 11 15,3-1-10-15,0 0 10 0,2 0 11 0,1 8-3 16,-1-3 0-16,3 2-8 0,-2 3 0 0,-1-3 0 0,3 2 0 16,-2 6 9-16,-1 2 0 0,4-3 0 0,-4 5 0 15,1 0 30-15,-3 0 5 0,-1 2 2 0,1 1 0 16,-2-3-2-16,-4 7 0 0,-2-5 0 0,-5 6 0 15,-1-6-4-15,1 5 0 0,-3-5-1 0,-3 1 0 16,1 2-23-16,-4-3-5 0,1-2-1 0,0 2 0 16,-6-1-22-16,-2-1-5 0,2-5-1 15,-2 7 0 1,0-4-21-16,-3-3-4 0,3 5-1 0,-3-7 0 0,3 0 21 0,0 0 4 0,-1 0 1 0,4-2 0 16,-1-3 18-16,1-2 0 0,2 5 0 0,2-7 0 15,4 2-16-15,2-8 0 0,2 6 0 0,1-5 0 0,5-3-4 16,0 3-1-16,2-2 0 15,4-1 0-15,2 1-15 0,-1-1-2 16,4 3-1-16,-1-2 0 0,4 7-33 0,-4-6-8 0,3 6 0 0,-2 2-1 16,2 0 42-16,-2 0 9 0,-4 7 2 15,1 0 0-15,0 0 80 0,-5 0 17 0,2 0 3 0,-5 7 1 0,2-2 30 16,-4 2 5-16,-1-3 2 0,0 3 0 0,-2-2-29 0,0 0-5 16,-3-5-2-16,0 7 0 0,-3 0-24 0,0-2-5 15,1-1-1-15,-4 1 0 0,1-3-35 16,0-2-9-16,-3 5 0 0,0-5 0 15,0 0-33-15,0 2-9 0,0-2-2 0,0 0 0 0,3 0 20 0,0 0 3 0,-3 0 1 16,2 5 0-16,1-3 20 0,5-2 0 16,0 0 0-16,-3 3 0 0,1 4 0 0,2-7 8 15,0 5 0-15,2 2 0 0,1-3 4 0,0 3 0 0,2-2 0 16,3 0 0-16,0 2-12 0,3-2 8 16,-1-3-8-16,1 5 8 0,-1-5-8 0,-2 5 0 15,3-2 0-15,-1 2 0 0,1-2 8 0,-3 0 0 16,0 2 0-16,0 0 0 0,-3-3-8 0,3 3 0 0,-5 0 0 0,2 3 0 15,-2-3 0-15,-1 2 0 0,-2-2 0 16,0 5 0-16,-2-2 0 0,-1-1 0 0,0 0 0 0,-2-2 0 16,0 1 0-16,-1 1 0 0,-2-2 0 0,3 0 0 15,-3-5 0-15,3 5-11 0,-3-7 3 16,3 0 0-16,-3 0-35 0,5 0-6 0,0-2-2 0,-2-5 0 16,3 0-20-16,2 0-4 0,0-5-1 0,2-2 0 15,3 0-13-15,1 5-3 0,2-8-1 16,-3 1 0-16,6 1 36 0,-3 1 7 0,-1-2 2 0,1 4 0 15,0 0 48-15,3 1 9 0,-3-1 3 0,2 2 0 16,-2 3 73-16,3 0 15 0,-3-2 4 0,0 2 0 16,0 0-32-16,-3 2-7 0,3 0-1 0,0-2 0 15,-3 7-22-15,1-2-5 0,-1-3-1 0,0 5 0 16,-5 0-22-16,3 0-5 0,-3 0-1 0,5 5 0 0,-2-3 10 16,-1 5 2-16,1-2 0 0,0 0 0 0,-3 7-20 0,5-3 0 15,-5 0 0-15,0 1 0 0,0 4 0 0,0-5 0 16,3 5 0-16,-3-4-9 0,-3-3 9 0,3 5 14 15,0-8-3-15,0 3-1 0,0-7-21 0,0 0-4 16,0 0-1-16,0 0 0 16,0 0-192-16,-5-7-38 0</inkml:trace>
  <inkml:trace contextRef="#ctx0" brushRef="#br0" timeOffset="170079.03">19860 12348 2800 0,'-6'24'124'0,"4"-15"26"0,-1 5-120 0,0-4-30 16,3 4 0-16,0-5 0 0,0-2 24 0,3 0-2 0,-3-7 0 15,0 0 0 1,5 0-134-16,6-2-28 0,-3-3-4 0,2-4-622 0,1 2-124 0</inkml:trace>
  <inkml:trace contextRef="#ctx0" brushRef="#br0" timeOffset="170267.81">20042 12388 2718 0,'0'0'60'0,"-2"12"12"0,2 0 2 0,-3 2 2 0,0 2-60 0,1 1-16 0,2-1 0 0,0 1 0 16,-3 4 22-16,3-5 2 0,3 1 0 0,-3 4 0 0,0-2-13 0,0 4-3 15,2 1 0-15,1-3 0 16,0 5-8-16,-3-3 0 0,2 1 0 0,1 0 0 0,-1-3 0 0,1-2 0 16,-3-3 0-16,0-2 0 0,3-5-14 0,-1 1-5 15,-2-3-1-15,0-7 0 16,3 7-117-16,-3-7-24 15,0 0-5-15,5-7-1 0,1 0-24 0,-4 2-5 0,1-7 0 16,0-4-1-16</inkml:trace>
  <inkml:trace contextRef="#ctx0" brushRef="#br0" timeOffset="171168.03">19992 12475 288 0,'0'0'25'0,"0"0"-25"16,-5 5 0-16,2-3 0 0,3-2 444 0,-3 5 83 0,3-5 17 0,0 0 3 15,0 0-371-15,0 0-73 0,0 5-15 0,0-5-4 16,6 5-58-16,2-3-12 15,0-2-2-15,-1 5-1 0,4-5-11 0,0 0 0 0,2 0 0 0,-3 0 8 16,4 0-8-16,-1-5 0 0,0 5-10 0,3 0 10 16,-3-2-22-16,0-3 2 0,-2 5 0 0,5-3 0 31,-6 3-37-31,1-2-7 0,0 2-2 0,-1 0 0 16,1 2 12-16,-3-2 2 0,0 3 1 0,-3-3 0 0,3 7 28 0,0-7 6 0,-5 5 1 0,2-3 0 15,0 5 16-15,-2-5 16 16,-3-2-4-16,5 0 0 0,-2 5 7 0,-3-5 1 0,0 0 0 0,2 2 0 15,1 5-4-15,-3-7-1 0,0 0 0 0,0 8 0 16,0-6-1-16,0 5 0 0,0 0 0 0,0-5 0 0,0 5-6 0,-3 5-8 16,3-7 11-16,0 9-11 15,0-5 0-15,3 5 0 0,-3 3 0 16,3-1 0-16,-1 1 18 0,1-3 0 0,-3 2 0 0,3-1 0 0,-1-6-1 0,1 0 0 16,-3 3 0-16,2-5 0 0,-2-7-17 0,3 3 0 15,-3-3-8-15,5 0 8 16,1-3-28-16,-1-2 1 0,0-4 0 15,1 0 0-15,-1-5-27 0,-2-1-6 0,2-1 0 0,0 2-1 32,-2-3-5-32,-1 1-1 0,1-1 0 0,0 1 0 0,-3 2 51 15,0 2 16-15,0 0 0 0,0 3-10 0,0 2 37 0,0 0 7 0,0 7 2 0,0 0 0 16,0 0 19-16,0 0 4 0,-6 0 1 0,6 0 0 0,-2 7-11 0,-1 0-1 0,0 0-1 16,1 2 0-16,4 6-6 0,-2-1-1 0,3-3 0 0,0 6 0 15,-1-1-20-15,4-2-5 0,-4-4-1 0,4 4 0 16,-1-5-4-16,0 5-1 15,1-6 0-15,-1-1 0 0,3 0-9 0,0-5 0 16,0 0 0-16,0-2 0 0,-1-2 0 0,4 0-17 0,0-5 4 16,-1 0 1-1,-2-3-13-15,3-2-3 0,-3-4 0 16,0 7 0-16,-3-6-9 0,0 4-3 0,1-3 0 16,-1-1 0-16,-3 8 8 0,4-2 0 0,-4 2 1 0,1 0 0 0,-3 4 23 0,0 3 8 0,0 0 0 0,0 0-9 15,0 0 21-15,0 0 4 0,0 0 0 0,0 0 1 16,0 0 19-16,0 0 3 0,-3 3 1 0,1 4 0 15,2-2-9-15,0-5-2 0,0 0 0 0,0 7 0 16,0-3-17-16,0-4-4 0,0 0-8 0,5 5 12 0,0-3-12 0,3-2 0 16,-8 0 0-16,6 0 0 15,1 0 0-15,1 0-18 0,-2 0 2 0,2 0 1 16,0 0 15-16,0 5 0 0,-1-3 0 0,-1 1-9 0,2 2 9 16,0-3 14-16,-3 5-3 0,0-2-1 0,1-1 23 0,-1 1 5 15,0 2 1-15,-2 0 0 0,-1-2 4 0,-2 2 1 16,3 0 0-16,0-2 0 0,-3-5-28 0,0 0-4 15,0 0-2-15,0 0 0 0,0 0-10 0,0 0 0 16,0 0-10-16,0 0 10 0,0 0-22 0,0 0 2 16,2 0 0-16,4-5 0 0,2-2 0 0,-3 5 1 15,3-5 0-15,2-1 0 0,1 1 11 0,2 0 8 16,-2-2-12-16,-1 7 12 0,4-5 0 0,-4 2 0 0,1 2 0 16,5 3 0-16,-6 0 18 0,3 0 7 15,-2 3 2-15,2 4 0 0,-2 0-27 0,-1 0 0 16,1 2 0-16,-3 6 0 0,0-6 15 0,0 7-3 0,0-2 0 0,-3 1 0 15,-2-4-3-15,2 3-1 0,-2-4 0 16,-3 4 0-16,0-5-8 0,0-4-17 16,0-3 4-16,0-2-807 0,-3 0-160 0</inkml:trace>
  <inkml:trace contextRef="#ctx0" brushRef="#br0" timeOffset="173192.11">18997 11525 230 0,'0'0'10'0,"0"0"2"0,0 0-12 0,0 0 0 15,0 0 0-15,0 0 0 0,0 0 158 0,0 0 29 16,5-2 5-16,-5 2 2 0,0 0-114 0,0 0-24 16,3-5-4-16,-3 5 0 0,0 0 64 0,0 0 14 15,5-2 2-15,-5 2 1 0,0 0-4 0,0 0-1 16,0 0 0-16,0 0 0 0,0 0-24 0,0 0-6 15,0 0-1-15,0 0 0 0,0 0-45 0,0 0-8 16,0 0-3-16,0 0 0 0,0 0-26 0,0-7-6 0,0 0-1 0,0-3 0 16,3-4-8-16,-3-2 0 0,5-3 0 0,-2-2 0 15,2-3 0-15,0 1 0 16,1-8 0-16,-4 8-11 0,6-3 11 0,-2-5-8 0,-1 5 8 16,3-2-8-16,-5 2 8 0,2 3 0 0,0 4 0 0,0 0 0 15,-2 3 0-15,0 4 0 0,-1-2 0 0,1 4 0 16,0-1 0-16,-3 1 12 15,-3 3-4-15,3 5 0 0,-3-3 12 0,-2 0 2 0,5 5 1 0,-5-4 0 16,-3 4-3-16,0 0-1 0,0 0 0 0,0 0 0 16,3 0-19-16,-3 4 8 0,0-1-8 0,0-1 0 15,3-2 0-15,-1 5 0 0,1-3 0 0,0 5 0 16,-1 0 0-16,1-4 0 0,0 4 0 0,2 0 0 0,-2 2 0 16,2-2 0-16,1 3-10 0,-1 4 10 15,-2-5 0-15,2 5 0 0,0 0-9 0,3 0 9 0,-2-2 0 16,-4 5 0-16,4-3 0 0,-1 2 0 0,1-2-9 15,-1 0 9-15,-2-2 0 0,-1-2-9 0,4 4 9 0,-4-5 0 16,4-2 0-16,-4 0 0 0,4 3 0 0,-6-3 0 16,3-3 0-16,2-1 0 0,-2 1 0 0,-1-1 0 15,-2-3 12-15,0 0-4 0,1-3-8 0,1-1 0 16,-2 1 0-16,0-1 0 0,0-3-18 0,3-3-5 16,-3 1-1-16,3-5 0 0,-3 4 14 0,5-6 10 15,3-5-13-15,-2 4 5 0,2-6 8 0,2 6-8 16,4-6 8-16,-1 4-8 0,5-2 8 0,-2 4-8 0,6-4 8 0,-4 5-8 15,3-1 8-15,-2 3 0 16,2-2 0-16,-2 6 0 0,2 1 0 0,-2 2 0 16,2-3 0-16,-3 6 8 0,1-3 4 0,0 7 0 0,2 0 1 15,-3 0 0-15,4 0-3 0,-1 4-1 0,0-1 0 16,0 4 0-16,1 2-1 0,-1-2-8 0,0 0 12 0,0 3-4 16,-2 4 4-16,-1-5 1 0,4 5 0 0,-6-4 0 15,2 4-13-15,1-5 0 0,-1 5 8 16,-2-4-8-16,0 6 0 0,0-4 0 0,0 0 0 0,-3-1 0 15,1 1 0-15,-1-2 9 0,0 1-9 0,-5-1 8 16,3-1-8-16,-3-2 0 0,-3-2 0 0,3-5 0 16,0 5 0-16,-2-1 0 0,-4-1 0 0,1-3-11 15,0 0-168 1,-3-7-33-16</inkml:trace>
  <inkml:trace contextRef="#ctx0" brushRef="#br0" timeOffset="174988.25">18283 10220 1918 0,'0'0'85'0,"-6"5"18"0,1-3-83 0,-3-2-20 16,6 5 0-16,2-5 0 0,-6 0 26 0,4 0 1 0,-1 0 0 0,0-5 0 31,3 5-104-31,0-7-21 0,0 5-4 0,-2-5-691 0</inkml:trace>
  <inkml:trace contextRef="#ctx0" brushRef="#br0" timeOffset="175190.11">18015 9902 518 0,'-15'3'46'0,"7"-3"-37"0,-13 0-9 0,7 0 344 0,4 4 66 16,2-1 14-16,0-3 2 16,3 0-331-16,5 0-67 0,0 0-12 0,-3-3-4 15,0-4-76-15,1 0-16 0,-4-2-4 0</inkml:trace>
  <inkml:trace contextRef="#ctx0" brushRef="#br0" timeOffset="175338.43">17505 9775 1728 0,'-11'3'153'0,"-2"1"-122"0,-3-1-31 0,3 4 0 15,2-2 51-15,-2-3 4 0,3 0 1 0,-1-2 0 32,3 0-143-32,-3 0-28 0</inkml:trace>
  <inkml:trace contextRef="#ctx0" brushRef="#br0" timeOffset="175543.02">16544 9839 403 0,'-8'2'36'16,"1"-2"-36"0,1 5 0-16,-2-3 0 0,-2 3 15 0,2-3-4 0,0 3-1 0</inkml:trace>
  <inkml:trace contextRef="#ctx0" brushRef="#br0" timeOffset="175700.97">16118 9886 1335 0,'-15'16'59'0,"7"-9"13"0,-3 3-58 0,0-1-14 16,-4-2 0-16,1 7 0 0,-2-4 69 0,1 4 11 16,-1-5 3-16,-3 6 0 0,6-6-39 0,-3 5-7 15,0-5-1-15,3 1-1 16,0 2-49-16,2-3-10 0,3-2-1 0,-5 0-731 0</inkml:trace>
  <inkml:trace contextRef="#ctx0" brushRef="#br0" timeOffset="175841.23">15708 10173 345 0,'0'0'31'0,"-2"5"-31"0,-4-3 0 0,4 7 0 16,-4-4 240-16,1-3 43 0,3 5 8 0,-4 1 1 15,4-6-196-15,-4 5-39 0,4-2-8 0,-1 2-1 16,0-3-34-16,1-4-6 0,2 0-8 0,0 0-699 16</inkml:trace>
  <inkml:trace contextRef="#ctx0" brushRef="#br0" timeOffset="177966.73">17518 9813 230 0,'0'0'20'0,"0"0"-20"0,0 0 0 0,0 0 0 16,0 0 275-16,0 0 50 0,0 0 11 0,0 0 1 15,0 0-164-15,0 0-33 0,-8 0-6 0,3 2-2 16,0-2-44-16,-1 3-10 0,-2 1-2 0,3-1 0 16,-6 2-32-16,4-3-8 0,-1 5 0 15,0-5-1-15,-3 5-23 0,0-2-12 0,4-3 12 0,-4 8-12 16,3-3 0-16,-3 0 0 0,-2 2 0 0,3-2 0 15,-1 0-12-15,0 3 0 0,-2 4 0 0,0-7 0 16,2 2 0-16,-2 1 0 0,3-3 0 0,-1 7 0 16,0-7 12-16,3 2 0 0,1-1-10 0,1-1 10 15,1-5 0-15,0 5 0 0,2-5-9 0,3-2 9 16,0 0 0-16,0 0-12 0,0 0 12 0,5 7-10 16,1-2 10-16,4-3 0 0,-2-2 0 0,3 0 0 0,-3 0 0 0,5 0 12 15,0 0-2-15,-2 0-1 0,2-2 3 0,0-3 1 16,0 5 0-16,3-2 0 0,0-3-2 15,0 3-1-15,0 2 0 0,2-2 0 0,1-3-10 16,-1 5 0-16,-2 0 9 0,-2 0-9 0,-1 0 0 0,0 0 0 16,-2 0 0-16,-3 0 0 0,2 0 0 0,-5 0-15 15,1 5 3-15,-6-5 0 16,2 4-42-16,-2-4-8 0,3 7-2 0,-6 0-891 0</inkml:trace>
  <inkml:trace contextRef="#ctx0" brushRef="#br0" timeOffset="178283.01">17187 10180 1670 0,'0'0'74'0,"0"0"15"0,0 0-71 0,0 0-18 0,0 0 0 0,0 0 0 15,0 0 105-15,8 0 18 0,0 0 3 0,0 0 1 16,0-2-75-16,0-3-14 0,3 3-3 0,-3-3-1 16,2 2-34-16,1 3 0 0,-3 0 0 0,2 0 0 15,1 0 11-15,-1 0-11 0,1 8 10 0,0-6-10 16,-1-2 14-16,3 7-3 0,-2 0-1 0,2 0 0 0,0 0-1 0,1 3 0 16,-1-3 0-16,0 0 0 0,0 0-9 0,1-3 0 15,-4 3 0-15,3 1 8 16,-2-1-8-16,2-5 0 0,-2-2-12 15,2 0 12-15,-2 0-40 16,2 0 0-16,0-7 0 0,0 2 0 0,-2 0-149 0,-1-2-31 16</inkml:trace>
  <inkml:trace contextRef="#ctx0" brushRef="#br0" timeOffset="178859.81">17796 9813 2030 0,'0'0'90'0,"-3"2"18"0,-2-2-86 0,5 0-22 0,0 0 0 0,0 0 0 16,-3-2 48-16,3-3 4 0,3-2 2 0,0-2 0 15,-1 2-29-15,1 0-5 0,2-3-2 0,0 1 0 16,1-5-18-16,-1 7 0 0,3-5 0 0,0 0 0 15,-3 1-31-15,1-1 0 0,-1 2 0 0,3 1 0 16,-6 0-3-16,4-3-1 0,-1 9 0 0,-2-4 0 0,-1 7 35 0,-2 0 0 16,0 0 0-16,0 0 0 0,0 0 0 0,0 0 0 15,0 7 0-15,0 3 0 0,0-1 26 0,0 3 2 16,0 0 1-16,0 7 0 0,0-3-1 0,3 3 0 16,-3 4 0-16,5 6 0 0,-2-1-28 15,2 2 0-15,0 3 0 0,1 3 0 0,-4-1 0 16,4-5 0-16,-4 3 0 0,4 5 0 0,-4-5-14 15,1 0-2-15,0 4-1 0,-1-4 0 0,1 5 17 0,-3-5 0 0,0 7 0 0,0-9 0 32,0 1-29-32,-3-8-9 0,3-1-2 0,-2-6 0 0,-1-1 17 0,0-1 3 15,1-6 1-15,-1-4 0 16,3-5-69-16,0 0-15 0,0 0-2 0,0-7-1 0</inkml:trace>
  <inkml:trace contextRef="#ctx0" brushRef="#br0" timeOffset="179079.97">17915 9695 1440 0,'0'0'128'0,"0"0"-103"0,0 0-25 0,0 0 0 15,0 0 173-15,0 0 30 0,0 0 5 0,0 0 2 0,0 0-127 0,0 0-26 16,0 0-5-16,5 3 0 16,-5-3-18-16,8 0-3 0,0 5-1 0,3-5 0 0,-1 2-30 0,-2-2 0 15,0 5 0-15,3-3 0 31,-1 0-24-31,-2 5-10 0,0 0-2 0,0 3-1 0,-3-3-7 0,1 2-2 0,-1-2 0 16,-2 7 0-16,-3-4 19 0,0 4 4 0,0 2 1 0,-3-6 0 16,-2 6 22-16,-1-2 0 0,1 1 0 0,-3-1 0 0,3-5 9 15,-6 0-9-15,3 1 10 0,3 4-10 0,-3-7 0 16,3 0-20-16,-3-5 4 0,3 3-608 16,-3-3-122-16</inkml:trace>
  <inkml:trace contextRef="#ctx0" brushRef="#br0" timeOffset="179369.09">18058 9815 1324 0,'0'0'59'0,"0"0"12"0,0 0-57 0,2 7-14 0,-2-7 0 0,6 3 0 16,-6-3 220-16,2 5 40 0,-2-5 9 0,0 0 2 16,8 2-175-16,-2-2-36 0,-6 0-6 0,8 0-2 15,-3-2-52-15,-2-3 0 16,2 2-13-16,-5 3 2 15,5-4-13-15,-5 4-2 0,0 0-1 0,5-3 0 16,-5 3-26-16,0 0-6 0,0 0-1 0,0 0 0 0,6 7 37 0,-4-4 7 0,4 9 2 0,-1-3 0 16,-2 0 14-16,2 6 12 0,-3-1-3 0,1-3 0 15,0 6 22-15,2-3 4 0,-2-5 1 0,-1 3 0 0,1 0-21 16,0-5-4-16,-1 2-1 0,4-2 0 16,-6-7-10-16,2 7 0 0,-2-7 0 15,0 0 0-15,0 0-36 0,6 0-2 0,-1-2-1 16,-3-3-935-16</inkml:trace>
  <inkml:trace contextRef="#ctx0" brushRef="#br0" timeOffset="179532.67">18148 9679 2016 0,'-8'9'179'0,"5"-6"-143"15,1 4-36-15,-4 0 0 0,4 0 88 0,-4-5 10 16,6 5 2-16,0-7 1 0,0 0-84 0,0 0-17 0,0 0 0 15,0 0 0 1,0 0-222-16,0 0-38 0</inkml:trace>
  <inkml:trace contextRef="#ctx0" brushRef="#br0" timeOffset="180138.49">18291 9830 1497 0,'0'18'66'0,"2"-6"14"0,-2 0-64 0,3 0-16 15,0-1 0-15,-1-1 0 0,4 2 179 0,-4-3 32 0,1 0 6 0,2 3 2 16,-2-7-155-16,2 2-30 0,-2 0-6 0,2 2-2 15,-5-4-26-15,0-5 8 0,0 0-8 0,0 0 0 16,0 0 0-16,0 0 0 0,3 2 0 0,-3-2 0 16,0 0 0-16,0 0 0 0,0-7-14 0,0 5 5 15,0-5-15-15,0 0-4 0,0 0 0 0,0-3 0 16,0 1 7-16,0-5 1 0,0 0 0 0,2 2 0 16,-2-2 10-16,3 0 10 0,0-3-13 0,-1 6 5 0,1-1 8 15,2-5 0-15,3 8 0 0,-3 0 0 0,3-3 0 0,0 7 8 16,0 0-8-1,-3-2 0-15,6 5 0 0,-3-3-10 0,0 5 1 0,0 0 0 16,2 0 21-16,-4 0 5 0,2 5 1 0,0-3 0 0,0 5-6 0,0-2 0 16,-3 0-1-16,3 2 0 0,-3-2-11 15,0 2 0-15,1-3 0 0,-1 3 8 16,0 0-8-16,-2-4 0 0,-1 4 0 0,-2 0 0 16,0 0 12-16,0 0-4 0,-2 2 0 0,-1-2 0 0,1 1-8 0,-4-1 0 15,1 0 0-15,0-3 0 0,-3 3 0 16,0-2 8-16,0-3-8 0,0 1 8 0,-3 1-8 0,1-1 0 15,2-3 0-15,0 0 0 0,0 0 0 0,3 0 0 16,-3-3 0-16,2-1 0 0,4-1 0 0,-1-2 0 16,3-2-12-16,5-3 12 0,1 0-13 0,2-2 5 15,0 0 8-15,2-3-13 16,1 1-19-16,2-1-3 0,0 1-1 0,0 0 0 16,-2 1 6-16,2-1 1 0,-2 2 0 0,2 0 0 15,-2-3 1-15,-1 8 0 0,1-1 0 0,-3 3 0 0,0 0 44 16,0 0 8-16,-3 0 3 0,0 7 0 0,1 0 37 0,-6 0 7 0,0 0 1 0,2 7 1 15,-2 0-5-15,0 3-2 16,0 2 0-16,0-1 0 0,0 3-32 0,-2 3-6 16,2-3-2-16,0 2 0 0,0 3 3 0,0 0 1 0,2 0 0 15,1-3 0-15,-1 8-30 0,6-8 0 0,-2 8 0 0,2-8 0 32,-3 1-20-32,3-3-9 0,0 2-3 0,2-4 0 0,-4 0 32 0,2 0-9 0,0-8 9 0,-1 3 0 15,1 0-23-15,0-4 1 0,-2 2 0 0,2-5 0 16,-3-5-34-1,0 2-6-15,-2-4-2 0,-1 0 0 0,1-2-108 0,-3 2-23 16,0-3-4-16,0-4-1 0</inkml:trace>
  <inkml:trace contextRef="#ctx0" brushRef="#br0" timeOffset="180330.78">18497 9698 1900 0,'-3'7'169'0,"-2"-2"-135"16,2-1-34-16,1 1 0 0,2-5 147 0,0 0 22 15,0 0 5-15,0 0 1 0,2 2-99 0,4 5-19 16,-1-7-4-16,3 0-1 0,3 0-35 0,-4-2-7 0,7-3-2 0,-1 3 0 16,0-5-8-16,0 0-11 15,6 0 3-15,-1 0 0 16,1-3-98-16,-1 3-19 0,4 0-4 0,-4-2-949 0</inkml:trace>
  <inkml:trace contextRef="#ctx0" brushRef="#br0" timeOffset="182331.82">20878 9616 403 0,'0'0'36'0,"0"0"-36"0,0 0 0 0,0 0 0 0,0 0 347 0,0 0 62 16,0 2 13-16,0-2 2 16,3 7-288-16,-3-7-59 0,3 2-11 0,-1 5-2 0,-2-7-8 0,6 7-2 15,-1-2 0-15,0-3 0 0,-2 1-26 0,2 4-4 16,3-2-2-16,-3-3 0 0,3 0-3 15,-3 5-1-15,3-7 0 0,0 7 0 0,0 0 0 0,3-4 0 16,-1 1 0-16,1-1 0 0,2 4-7 0,3 0-2 16,-5-5 0-16,5 5 0 0,-1-2-9 15,-1-3 0-15,4 5 0 16,-5-4 8-16,1 2-8 0,-1-3 0 0,-2 3 0 0,-1-3 0 16,-2 0 0-16,3 3 0 0,-3-3 0 0,-3-2 0 0,0 0 8 15,-5 0-8-15,0 0 0 0,0 0 8 0,0 0-8 0,0 0 10 0,0 0-10 0,-5 7 10 16,0 0-10-16,-6 0 10 15,3 1-10-15,-5-1 10 0,-3-3 6 0,0 3 2 16,-2 3 0-16,-1 2 0 0,-2-3-27 0,2 0-6 16,1 5-1-16,2-4 0 0,0 2 8 0,0-3 8 0,6 0-13 15,-4 1 5-15,4-3-13 0,-1 0-3 16,3 0 0-16,-2 0 0 0,4 0-38 16,1-5-8-16,0 1-2 0,2-3-640 0,3 0-128 0</inkml:trace>
  <inkml:trace contextRef="#ctx0" brushRef="#br0" timeOffset="182772.02">21484 9710 633 0,'0'0'28'0,"-5"2"6"0,0-2-34 0,-1 2 0 16,-2-2 0-16,3 0 0 0,0 0 402 0,5 0 74 16,-3 0 14-16,0-2 3 0,1-5-366 0,2 7-74 15,0-7-14-15,2-3-3 0,1 3-36 0,2-2-9 16,-2-5-1-16,2 4 0 16,1-4-32-16,2 3-6 0,0-1-2 0,2 2 0 15,-2 1-6-15,0 2-2 0,0-2 0 0,0 4 0 0,2-2 34 0,-2 4 6 16,-2 1 2-16,-1-3 0 0,0 5 16 0,-5 0 0 0,0 0 0 15,6 5 9-15,-1 0 19 0,-3-1 3 0,1 4 1 0,0 1 0 16,-1 0-5-16,4 5-1 0,-4 1 0 0,1 3 0 16,-3-1-26-16,5 6 0 0,-5 1 0 0,6 2 0 15,-4 4 0-15,1 8 0 0,-3-5 0 0,0 7 8 16,5 0-8-16,-2 0 10 0,-3-3-10 0,0 3 10 16,0-2-10-16,-3 2 0 0,1 0 9 15,-1 0-9-15,-2-7 9 0,-1 0-9 0,1-3 12 0,0 1-12 16,-3-5 0-16,2-3 0 15,1-1 0-15,0-8 0 0,2-5-24 0,-2 0-6 0,2-9-1 0,3 0-639 16,0-2-128-16</inkml:trace>
  <inkml:trace contextRef="#ctx0" brushRef="#br0" timeOffset="183059.48">21569 9561 748 0,'0'0'33'0,"-8"3"7"0,5 1-32 0,-5 4-8 15,3-6 0-15,0 7 0 0,2-4 394 0,0-3 77 16,3-2 15-16,0 0 3 0,3 10-387 0,-3-10-78 16,5 0-15-16,1 7-9 0,-1-2 0 0,0-3 0 15,-5-2 0-15,11 0 0 0,-1 0-11 0,1 0-1 16,-3 0-1-16,3 5 0 16,2-3-23-16,-3-2-5 0,4 2-1 0,-4-2 0 0,1 7 16 0,-1-7 3 0,-2 7 1 0,0 0 0 15,0-4 13-15,-3 4 9 16,1 0-12-16,-4 0 12 0,1 0 0 0,0 0 0 0,-3-2 0 0,0 2 0 15,-3 0 8-15,0 2-8 16,-2-2 0-16,2 0 0 0,-2 3 0 0,-3-3-16 16,-2 0 1-16,2 0 1 15,-6 0-48-15,4 0-10 0,-1-2-1 0,1 2-829 0</inkml:trace>
  <inkml:trace contextRef="#ctx0" brushRef="#br0" timeOffset="183364.88">21746 9667 1900 0,'0'0'169'0,"0"5"-135"0,-3 2-34 0,3 0 0 15,0-7 188-15,6 5 32 0,-6-5 5 0,0 0 2 16,5 0-172-16,0 0-35 0,3 0-6 0,-2 0-2 16,-1-3-33-16,0-4-7 0,3 5-2 0,-3-3 0 15,1-2-62-15,2 5-12 0,-6-5-2 0,6 7-1 16,-5 0 15-16,-3 0 4 0,8 0 0 0,-6 0 0 15,4 5 88-15,-1-1 11 0,-2 3 5 0,-1 0 2 0,4 3 32 0,-6-3 6 16,2 7 2-16,1-5 0 0,0 1-6 0,-3 4-2 16,0-5 0-16,2 5 0 0,1-4-25 15,-3 4-5-15,2-5 0 0,1-2-1 0,-3 0-7 16,3 3-2-16,-3-3 0 0,0-2 0 0,0-5-10 0,2 2 0 0,-2-2 0 16,0 0 0-1,0 0-27-15,6 0-10 0,-4-2-3 0,4-3 0 16,-1-2-118-16,0 4-24 0,-2-6-5 0</inkml:trace>
  <inkml:trace contextRef="#ctx0" brushRef="#br0" timeOffset="183516.66">21921 9467 1497 0,'-6'10'133'0,"4"-3"-106"0,-1 0-27 0,-2-5 0 15,2 5 150-15,1-2 25 0,-1-3 5 0,3-2 0 16,0 0-147-16,0 0-33 0,0 7 0 0,0-7-950 15</inkml:trace>
  <inkml:trace contextRef="#ctx0" brushRef="#br0" timeOffset="184088.05">22013 9703 2487 0,'0'0'55'0,"0"0"11"16,0 0 2-16,0 7 2 0,3-3-56 0,-3-4-14 0,3 7 0 0,-1-2 0 16,4 0 0-16,-1 2 0 0,0 0 0 0,0 2 0 15,1 3 0-15,2 0 0 0,0 2 0 0,-3 0 0 0,0 2 0 0,0 1 0 16,1-1 0-16,-1 1 0 0,0-1 13 16,-2-2 0-16,2 3 0 0,-2-8 0 0,0 3 31 0,-3-3 5 15,2-6 2-15,-2-3 0 0,0 0-31 0,0 0-7 0,6-3-1 16,-4-4 0-16,-2-7-12 0,3-2 0 0,2-1 0 0,-2-6 0 31,-3-1-37-31,2 1-11 16,1-1-1-16,0 1-1 0,-3-3 0 0,2 2 0 15,-2 6 0-15,0-1 0 0,3 2 26 0,0 1 4 0,-3 6 2 0,0 1 0 0,2 2 18 0,-2 0 0 16,3 0 0-16,-3 7 0 0,0 0 0 0,0 0 0 0,0 0 0 0,5 5 0 16,3-3-12-16,-3 0-8 0,3-2-1 0,-2 7-1 31,2-2-25-31,0-3-5 0,2 5 0 0,-2-4-1 0,3 4 16 0,-1 0 3 0,1 0 1 15,-1-5 0-15,1 5 41 0,2 0 9 0,3-4 2 0,-3 4 0 16,1 0 13-16,1 2 4 0,-1-2 0 16,-1 0 0-16,-3-4 10 0,1 4 2 0,-3 0 1 0,0 0 0 15,0 0 2-15,-3 2 0 0,-2-2 0 0,-3 0 0 16,-3 1-31-16,1-1-7 0,-4 2-1 0,-2 0 0 0,0 1 0 16,-2-3 0-16,-1 2 0 0,1-2 0 15,-4 0-12-15,1-2 0 0,3-3 0 0,-4 1 0 16,1-3 0-16,0 7 11 0,0-7-11 0,2 0 10 0,0-2-18 0,1-3-4 15,2 2-1-15,0-4 0 32,0 0-15-32,3 0-2 0,-1-2-1 0,4-1 0 0,2-4-11 0,0 5-2 0,2-5-1 0,1-3 0 15,2 1-19-15,6-1-4 0,0 1-1 0,4 0 0 16,4-1-203-16,2-4-40 0,21-19-8 0,-4 9-1 16</inkml:trace>
  <inkml:trace contextRef="#ctx0" brushRef="#br0" timeOffset="184315.52">22606 9413 1674 0,'16'-2'74'0,"-11"2"15"0,-5 0-71 0,5 0-18 15,3-5 0-15,-2 10 0 0,-6-5 166 0,5 2 30 0,-5-2 5 0,3 7 2 16,-1 3-87-16,-2 1-16 0,0 1-4 0,-2 0-1 16,-1 0-54-16,0 9-10 0,-2-5-3 0,2 1 0 15,3-1-17-15,-2 5-11 0,-4-2 12 0,6 2-12 16,-2-2 0-16,2 2-9 0,2-2-1 0,-2 2 0 16,3 3 10-16,0-5 0 0,-1 2 0 0,1 0 0 15,0-2-8-15,-1-3 0 16,1 6 0-16,2-11 0 0,1 3-7 0,-1-4-1 0,0 2 0 0,0-3 0 15,1-7-1-15,-1 5-1 0,0-2 0 0,3-3 0 16,0-2-22-16,-3-7-4 0,3 0 0 0,0 3-1 16,0-8-118-16,-2 2-23 15,-1-4-5-15</inkml:trace>
  <inkml:trace contextRef="#ctx0" brushRef="#br0" timeOffset="184500.31">22479 9491 864 0,'-5'7'76'0,"2"-5"-60"0,-2 5-16 0,5-7 0 0,0 0 440 0,0 0 86 16,0 0 17-16,0 0 3 0,10 0-387 0,1 0-78 15,2 0-15-15,3-7-3 0,3 7-23 0,2-7-5 16,0 3-1-16,5-4 0 16,3 1-54-16,1 0-12 0,4 0-1 0,0 0-1 0,-2 5 16 0,0-5 3 15,-3 0 1-15,0 4 0 16,-2-1-149-16,-4-1-29 0,-4 0-7 15,-3 5-937-15</inkml:trace>
  <inkml:trace contextRef="#ctx0" brushRef="#br0" timeOffset="198746.49">18135 11746 403 0,'0'0'36'0,"0"0"-36"15,-6-2 0-15,4-3 0 0,2 5 224 0,-6 0 37 16,1-2 8-16,2-3 2 0,-2 5-169 0,5 0-34 16,-3-2-6-16,3 2-2 15,0 0-33-15,-2-3-7 0,2-1-2 0,0 4 0 0,0-7-18 0,2 4 0 16,1-4 8-16,0 0-8 0,2 0 0 0,0 5 0 15,3-5 0-15,0 0 0 0,0 0 0 0,3 2 8 16,-1 0-8-16,4-2 0 16,-4 0 37-16,3 5 1 0,3-5 0 0,0 7 0 0,3-7 14 0,-1 7 4 15,1-3 0-15,-1-1 0 0,1 4-35 0,2-3-6 16,0 1-2-16,3-3 0 0,0 5 7 0,-3-7 0 16,0 7 1-16,0-2 0 0,0-5-3 0,0 4-1 15,3-1 0-15,0-3 0 0,0 7 3 0,0-5 0 16,0 0 0-16,2 3 0 0,-7-3-4 0,4-2 0 0,-4 7 0 15,2-2 0-15,3-1-2 0,-3-1-1 16,0-3 0-16,-2 4 0 0,-1-4 0 16,1 0 0-16,-3 0 0 0,-1 5 0 0,1-5 2 0,3 0 0 15,-1 0 0-15,1 4 0 0,-1-4-15 0,6 0 0 16,-3 0 0-16,3 2 0 0,-5 1 8 16,2-3-8-16,0 4 0 0,3-1 0 0,-3-1 0 0,3 0 0 0,-3 3 0 0,0-3 0 15,-2 3 8-15,2-3 0 0,-3 3-8 0,1 2 12 0,-1 0 3 0,1-3 0 16,-3-1 0-16,2 8 0 0,-2-4-2 0,3 0 0 15,2 3 0-15,-3-3 0 16,4 0-4-16,-4 2-1 0,1 3 0 0,-1-5 0 16,1 2-8-16,2-2 8 0,0 0-8 0,-2 0 8 0,-1 0-8 15,3 0 0-15,-2 0 9 0,2 5-9 16,-3-5 8-16,1 0-8 0,0 0 8 0,-1 0-8 0,1 0 11 16,2-5-3-16,0 5 0 0,0 0 0 0,0-2 1 0,0-5 0 15,1 7 0-15,-4-3 0 16,3-1-9-16,0 4 0 0,1-3 0 0,-1 3-11 0,0-4 11 0,0 4 0 15,-2 0 8-15,-1 0-8 0,1 0 0 0,-1 0 0 16,1 0 0-16,-1 0 8 0,3 4-8 0,-2-1 9 0,5-3-9 16,-3 0 10-16,3 0-10 0,-3 4 0 0,-3-1 0 15,4-3 0-15,1 2 0 0,1 3 0 0,-3-5 0 0,0 0 0 16,3 2 0-16,-3-2 0 0,1 0 0 16,-4 0 0-16,1 0 0 0,-3 0 0 0,-1 0 0 15,4 0 0-15,-1-2 0 16,1 2 0-16,-3 0 0 0,2 2 0 0,1-2 0 0,-1 0 0 0,1 5 0 0,-3-3 0 15,2-2 0-15,-2 0 0 16,3 0 0-16,-3 0 0 0,-3 5 0 0,3-5 0 0,-3 0 0 0,0 0 0 16,-2 2 0-16,-1 1 0 0,1-3 0 0,-3 4 0 15,0-1 0-15,0-3 0 0,-3 7 8 0,3-7-8 16,-3 7 0-16,3 0 0 0,-3 2 0 0,1 1 8 16,2 1-8-16,0-1 0 0,-3-1 0 0,3 5 0 15,-3-4 0-15,3-1 0 0,0 5 0 0,-3-4 0 16,6 4 0-16,-6-5 0 0,3 8 8 0,3-6-8 15,-3 1 0-15,2 2 0 0,1 0 0 0,-1 3 0 16,1-3 0-16,-3-2 0 0,3 4 0 0,-1 5 0 0,1-2 0 16,-3 5 0-16,2-3 0 0,-4 2 0 0,1 1 0 0,-1-1 0 15,-1 1 0-15,3 2 0 0,0-3 0 0,-3 1 8 16,3-1-8-16,0 3 0 0,0-2 0 0,0-1 0 16,-3 1 0-16,3-1 0 0,-3 6 0 0,1-4 0 15,2-1 0-15,0 2 0 0,0-3 0 0,0 1 0 16,-3-1 8-16,3 1-8 15,-3 4 0-15,3-9 0 0,0 4 0 0,-3-1 0 0,0-4 0 0,3-1 0 16,-2 6 0-16,-1-6 0 0,0 4 0 0,3-2 0 16,-2 2 0-16,-1 0 0 0,-3-2 0 0,4 4 0 15,-4-6 0-15,1 4 0 0,0-2 0 0,-1-3 0 16,1 6 0-16,-3-6 0 0,3 0 0 0,-3-1 0 0,0-1 0 0,0-3 0 16,0 4 0-16,-3-6 0 0,3 7 0 15,0-9 0-15,-3 3 0 0,3 4 0 0,-2-5 8 0,-1-2-8 16,0 1 0-16,-2 1 8 0,2-2-8 0,1 2 8 15,-3-2-8-15,2 1 0 0,-2 1 0 0,2-2 0 16,-2 0 0-16,-1 0 0 0,1 0 0 0,0 0 0 16,-1 3 0-16,-1-8 0 0,1 5 0 15,1 2-11-15,-3-2 11 0,0 1 0 0,0 1 0 0,3-2 0 16,-3 0 0-16,0 2 0 0,-3-1 8 0,3-1-8 16,-2 0 0-16,2-5 0 0,0 5 0 0,-3-2 0 15,1-1 0-15,2-4 0 0,0 7 0 0,3-7 0 16,-6 8 0-16,1-4 0 0,-1-1 0 0,-2-1-12 15,-1-2 12-15,1 7 0 0,0-7 0 0,-3 7-8 16,3-5 8-16,0 5 0 0,-1-7 0 0,1 8-8 0,0-4 8 0,0-1 0 16,0-1-9-16,-1 3 9 0,1-3 0 0,-3-2-11 15,3 7 11-15,-3-7-8 16,0 5 8-16,-2-3 0 0,2 0 0 0,-3 6 0 0,1-4 0 16,-1-1 0-16,1 4 0 0,-3-5 0 0,2 5 0 15,-2-2 0-15,2-3 0 0,3 0 0 0,1 5 0 16,-1-2 0-16,0-2 0 0,3 4 0 0,-1 0 0 0,1-5-8 15,-3 3 8-15,3-3 0 0,-3 7 0 0,0-1-10 16,0-4 10-16,-5 3 0 0,3-2 0 0,-1 0 0 16,-5 2 0-16,3-5 0 0,-3 8-8 0,3-3-2 15,0-3 0-15,0 1 0 0,0 2 10 0,2-2 0 16,-2-3-9-16,3 5 9 0,-1-5 0 0,1 3 0 0,-1-2-9 16,0 4 9-16,4-7 0 0,-1 7-8 15,-3-5 8-15,1-2 0 0,-1 5 0 0,-2-3 9 0,-3-2 1 0,3 0 0 16,3 0-10-16,-4 0 0 0,-4-2 0 0,2-3 0 15,0 5 0-15,0-2 0 0,1 2 0 0,1-3 0 16,-1-1-23-16,-1 4 3 0,0 0 1 16,-2 0 0-16,-4 0 19 0,1 0 0 0,0 0 0 0,3 4 0 15,-3-1 0-15,0-1-8 0,2 5 8 0,-2-2 0 16,5-3 0-16,-2 0 0 0,-1 3 0 0,3-2 0 16,3 4 0-16,-2-3 0 0,1 1 0 0,-1 0 0 15,-1-3 0-15,3 3 0 0,-3-5 0 0,-3 2 0 16,3-2 0-16,1 0 0 0,-1-2 0 0,0-3 0 0,0 3 0 15,0-3 0-15,1 5-8 0,-1-5 8 16,5 1 0-16,1 1 0 0,-1-1 0 0,1 1 0 16,2-2 0-16,0 3 0 0,0 2 8 0,3 0-8 0,-3-2 9 15,0-3-1-15,-2 5 0 0,-1 0 0 0,1-2 5 0,2-3 1 16,-3 5 0-16,1-2 0 0,-1-1-14 0,1-1 0 16,2 1 0-16,-3-1 0 0,3 4 0 0,0-3 0 15,1-2-10-15,1 3 10 0,1 0 0 16,0-3 0-16,0 3 0 0,2-3 8 0,0 3-8 0,1-3 0 15,-1 0-11-15,-2 1 11 0,2-3 0 0,1-1 0 16,-1 4 0-16,1-1 0 0,-1-2 0 0,-2-2 0 16,2 2 0-16,1-1 0 0,-3 4 0 0,2-8 0 15,-2 5-8-15,-1-2 8 0,4-1 0 16,-1 1 0-16,1-3 0 0,-1 0-9 0,3 0 9 0,0-4 9 16,3 4-1-16,-3-2-8 0,0 0 0 0,0-2 0 15,3 1 0-15,-3-1 0 0,3 0 0 0,-1-1 8 0,4 1-8 0,-4 1 0 16,4-1 0-16,-1 0-16 15,-2 1 2-15,5 4 0 0,-3-3 22 0,3-1 5 0,0-1 1 0,0 2 0 16,3-3-14-16,-3 1 0 0,0-1 0 0,0 1 0 16,0-7 0-16,0 6 0 0,0-4 0 15,0 2 0-15,-3-2 0 0,1-3 0 0,2 1 0 16,-3 4 0-16,3-2 0 0,0 2 0 0,-3-2 0 0,6 4 0 16,-6-6 0-16,3 6 0 0,0 1 0 0,-2-5 0 15,-1 4 0-15,0 1 0 0,1-1 0 0,-1 1 0 16,0 0-12-16,-2-1 2 0,2 1 0 0,-2-3 0 15,0 2 10-15,2 1 0 0,1-1 0 0,-1 1 0 16,0-1 10-16,1 1 1 0,-4-5 0 0,6 4 0 16,-2 1-11-16,-1-1-17 0,3 1 4 0,0-5 1 0,0 4 12 15,3-1 0-15,-3-4 0 0,2 6-9 0,1-5 9 16,0 2 0-16,-3-5 0 0,2 1 0 0,1 2 0 0,0 2 0 16,-3-2 0-16,2-3 0 0,-2 8 0 0,3-1 14 15,2 1-2-15,-2-1 0 0,-3 1-12 16,2 2-15-16,1 0 3 0,-3-3 1 0,3 8 20 15,-3-1 4-15,2-4 1 0,1 7 0 0,0-5-14 0,-3 1 0 16,2 1 0-16,-2 1 0 0,3-3-10 0,0 3 10 16,-1-1-8-16,1 1 8 0,0-3 0 0,-3 3 0 15,0 2 12-15,2-3-4 0,-2 3-26 0,0-2-5 16,3 2-1-16,-1 0 0 16,1 0-14-16,-3-3-3 0,3 3-1 0,-1 5 0 15,-2-3-151-15,3 0-31 0</inkml:trace>
  <inkml:trace contextRef="#ctx0" brushRef="#br0" timeOffset="210582.98">18613 10410 1429 0,'0'0'63'0,"0"0"13"0,0 0-60 0,0 0-16 0,0 0 0 0,0 0 0 16,0 0 16-16,0 0 0 0,0 0 0 0,0 0 0 16,8 0 4-16,-2-2 2 0,2 0 0 0,2-3 0 15,-2-2-22-15,5 0 0 16,-2-2 0-16,0-1 0 0,-1 3-16 0,3-2-2 0,-2 2 0 0,0 0 0 16,-1-3-2-16,1 3 0 0,-3-7 0 0,2 7 0 15,-2 5 20-15,0-6-10 0,0 1 10 0,-3 5-8 16,-5 2 8-16,0 0 8 0,0 0-8 0,0 0 11 15,0 0 12-15,0 0 2 0,0 0 1 0,0 0 0 16,0 0 14-16,0 0 2 0,0 0 1 0,0 2 0 16,0 5-6-16,-2 1-1 0,2-6 0 0,-3 10 0 15,-2-1-7-15,2 4-1 0,0-1-1 0,1 2 0 0,-1 1-8 16,0-1-2-16,3 5 0 0,0-2 0 0,0 5-17 16,0-1 0-16,-2 3 0 0,2-3 0 15,0 8 0-15,0 0 0 0,-3-6 0 16,1 6 0-16,2 2 0 0,0-2 0 0,-3-1 0 0,0 1 0 15,-2-5 0-15,2-3 0 0,-2 1 0 0,2-3 0 0,-2-2 8 0,2-3-8 16,1-2 0-16,-1-4 0 0,1 4 0 0,-1-5 0 16,-2-2 0-16,5-2 0 15,0-5-11-15,0 0-9 0,0 0-1 0,0 0-1 16,0 0-130-16,-3-5-25 0,-2-2-6 0,5 0-1 0</inkml:trace>
  <inkml:trace contextRef="#ctx0" brushRef="#br0" timeOffset="210965.88">18783 10392 1825 0,'0'0'40'0,"0"0"8"0,0 0 1 0,0 0 3 0,0 0-41 0,0 0-11 0,0 0 0 0,2 0 0 16,4 0 20-16,-1-5 1 0,0 5 1 0,1-2 0 15,2-5-14-15,-1 7-8 0,1-3 10 0,0-2-10 16,3 3 0-16,-3-3 0 16,0 5 0-16,0 0 0 0,0 0 0 0,0 5 0 0,-3-3 0 15,3 6 0-15,0-4 0 0,-6 1 0 0,6 2-8 0,-5 5 8 16,2-3 0-16,-2 1 0 0,0-1 0 0,-1-2 0 16,1 2 14-16,-3-2-3 0,0-2-1 0,0 2 0 15,3-2-1-15,-6 2 0 0,3-2 0 0,-3 2 0 16,-2-3-9-16,2 1 0 0,-2 2 0 0,2-2 0 15,-2 0 0-15,0-3 8 0,-3 5-8 0,3-2 0 0,-3-3 0 0,0 0 0 16,0-2 0-16,0 5 0 0,0-3 0 0,3-2-14 16,-3 0 2-16,2 0 0 15,1 0-41-15,0 0-8 0,-1-2-2 0,6 2-477 16,0 0-96-16</inkml:trace>
  <inkml:trace contextRef="#ctx0" brushRef="#br0" timeOffset="211248.7">18957 10434 1450 0,'0'0'64'0,"0"0"14"0,8 0-62 0,-8 0-16 0,6 0 0 0,-1 0 0 16,-5 0 96-16,5 5 17 0,-5-5 3 0,3 2 1 16,-3-2-41-16,0 0-9 0,8 0-2 0,-8 0 0 15,2 0-37-15,-2 0-7 0,0 0-1 0,0 0-1 16,0 0-19-16,6 0 0 0,-6 0 0 0,0 0 0 16,0 0 0-16,0 0 0 0,0 0-8 0,0 0 8 15,0 0-12-15,5 5 3 0,-5-5 1 0,0 0 0 16,0 0 8-16,0 0 0 0,0 0 0 0,5 2-8 15,-2 0 8-15,2 5 0 0,-2-2 0 0,2-2 0 16,-2 4 0-16,2-5 0 0,0 5 0 0,1 0 0 16,-4-2 0-16,6-1 0 0,-2-4 0 0,-1 8 0 15,-2-4 0-15,2-1 0 0,0-1 0 0,0 3 0 0,-5-5-9 0,0 0 9 16,6 0-10 0,-1 2 10-1,0-2-44-15,-5 0-2 0,6-7-1 0,-1 5-546 0,0-5-110 0</inkml:trace>
  <inkml:trace contextRef="#ctx0" brushRef="#br0" timeOffset="211352.65">19092 10251 1440 0,'-2'7'128'0,"-4"-5"-103"16,1 5-25-16,0-2 0 0,0-3 112 0,-1 0 18 16,4 5 3-16,2-7 1 0,0 0-110 0,0 0-24 0,0 0 0 0,0 0-568 15,0 0-112-15</inkml:trace>
  <inkml:trace contextRef="#ctx0" brushRef="#br0" timeOffset="212071.95">19158 10387 1382 0,'0'0'61'0,"3"7"13"0,0 0-59 0,2 2-15 0,-2-2 0 0,5 1 0 16,-3-1 76-16,0 0 12 0,1-5 2 15,-1 5 1-15,0-5-22 0,0 5-4 0,1-7-1 0,-6 0 0 16,0 0-32-16,0 0-8 0,5 5 0 0,-5-5-1 15,5 3-15-15,-5-3-8 0,0 0 10 0,0 0-10 16,0 0 8-16,0 0-8 0,0 0 0 0,0 0 0 16,0 0 9-16,0 0-9 0,0-8 8 0,0 1-8 15,0 5 8-15,0-5-8 0,0-2 8 0,0-1-8 16,0-4 0-16,0 0 0 0,0 2 8 0,0-2-8 0,3 0 0 16,-3-2 0-16,0 1-12 0,3 6 12 15,-3-5-16-15,2 4 5 0,1 1 1 0,0 2 0 0,-1 0 10 16,1 0 0-16,-1 0-9 0,-2 7 9 0,6-2 0 0,-4-1 0 15,4-2 0-15,-1 5 0 0,0-2 0 0,3 2 0 16,-3 0 0-16,3 2 0 0,-2-2 0 0,2 0 0 31,0 5-9-31,-3-2 9 0,0-1 0 0,3 3 0 16,-3-3 0-16,1 5 0 0,-1-2 0 0,0-1 0 0,1 1 0 0,-4 2 0 0,1-5 8 0,0 6-8 16,-1-6 11-16,1 5-11 0,-3-7 17 0,-3 7-3 15,3 2-1-15,-2-2 0 0,-1 1-1 0,0-1-1 0,3-7 0 16,-5 2 0-1,2 5-11-15,3-7 10 0,0 0-10 0,-5 5 10 0,0-3-10 0,5-2 0 16,-6-2 0-16,4-3 0 0,-4 5-14 0,4-7 5 0,-1 5 1 0,3-5 0 16,0-1-9-16,-2 1-2 0,2-2 0 0,0 0 0 15,2-6-3-15,1 6-1 0,2-5 0 0,-2 0 0 32,5-3-23-32,-3 6-5 0,3-3-1 0,3-3 0 15,-1 3-21-15,1-3-5 0,-1 3-1 0,3 3 0 16,-2-3 31-16,2-1 7 0,1 8 1 0,-4-4 0 0,1-1 40 0,-1 2 8 0,-2 3 1 0,0 5 1 15,3-5 58-15,-6 0 12 0,0 7 3 0,1-2 0 16,-1 2 19-16,-5 0 4 0,0 0 1 0,0 0 0 16,3 7-33-16,-3 0-6 0,0 2-2 0,-6 0 0 15,4 1-25-15,-4 4-5 0,6-5 0 0,-2 6-1 0,-4-1-14 16,4-3-2-16,2 6-1 0,0 2 0 0,-3-8-18 16,3 6 0-16,3-3 8 0,-1 2-8 0,1 1 0 15,0-3 0-15,-1-5 0 0,4-2 0 16,-1 3 0-16,0-3 0 0,-5-7 0 0,0 0 0 15,11 7-20-15,-3-7-8 16,2 5-2-16,1-3 0 16,-3-4-2-16,2-3-1 0,-2 3 0 0,-2-3 0 0,2-2-3 0,0 5-1 0,-6-6 0 15,3 1 0-15,-2 0-27 0,0-2-6 0,2 2-1 0,-5-2-517 16,0 1-103-16</inkml:trace>
  <inkml:trace contextRef="#ctx0" brushRef="#br0" timeOffset="212309.38">19428 10114 2077 0,'-10'7'92'0,"7"-4"19"0,-2-1-89 0,2 5-22 0,-2-7 0 0,5 0 0 15,0 0 54-15,0 0 6 0,0 0 2 0,0 0 0 16,0 0-42-16,0 0-9 0,5 5-2 0,3-5 0 16,3-5-9-16,-3 5 0 0,2 0 0 0,1-7 0 15,2 7 9-15,3-2-9 0,-3-1 10 0,3-2-10 16,-5 3 0-16,4-3 0 0,-1 5 0 0,-1-2 0 15,0-3 0-15,0 5 0 16,1 0 0-16,-1-2 0 16,0 2-25-16,-2-2-5 0,-3-3-1 0,2 5-645 0,-5-2-130 0</inkml:trace>
  <inkml:trace contextRef="#ctx0" brushRef="#br0" timeOffset="214336.76">18344 10608 288 0,'0'0'25'0,"0"0"-25"0,0 0 0 0,0 0 0 16,-6 0 296-16,6 0 53 0,-5-2 11 0,2-3 3 15,-2 5-255-15,2-2-50 0,1-5-10 16,-1 4-3-16,0-4-20 0,3 0-4 0,-2 0-1 0,2-2 0 16,0-1-8-16,0-2-3 0,0 3 0 0,0 0 0 15,0-1-9-15,2-2 0 0,1 3 0 0,-3 2 8 16,3-5-8-16,2 0 0 0,-2 5 0 0,2-2 0 0,-2 0 0 0,2-6 0 16,0 8 0-16,1-2 0 15,-4 2 8-15,6-2 0 0,-3 2 0 0,6-3 0 16,-3 3 5-16,2-2 1 0,1-3 0 0,0 2 0 0,2 1 1 15,0-5 0-15,-2 5 0 0,2-6 0 16,-2 4 0-16,2-1 0 0,-3 3 0 0,4-6 0 0,-4 6-3 16,3 2-1-16,1-2 0 0,-4-1 0 0,3-2-1 0,1 8 0 15,-1-8 0 1,0 5 0-16,0-3 24 0,1 3 5 0,1-2 1 16,1 2 0-16,-2 0-15 0,-4 5-2 0,3-6-1 0,-2 1 0 0,0 0 4 0,-1-2 1 15,3 2 0-15,-2 5 0 16,-1-6-2-16,4 1 0 0,-6 5 0 0,2-3 0 0,1 1-3 0,-3-1-1 0,2-2 0 15,-2 0 0-15,0 4-7 0,3-4-2 16,-3 7 0-16,0-7 0 0,2 0-12 0,-2 3 9 0,0-1-9 0,3-2 8 16,-1-3-8-16,1 3 0 15,-1 5 0-15,1-5 0 0,2 0 0 0,1 0 0 0,1-3 8 0,1 3-8 16,0 0 8-16,3 5 0 0,-3-3 0 0,-1 1 0 16,1-3 2-16,3-1 0 0,-1 1 0 0,1 5 0 15,-1-5-10-15,1 2 0 16,-1-4-10-16,-2 7 10 0,3-5 0 0,-3 2 0 0,-3-5 0 0,3 8 0 15,-3-3 0-15,3 3 0 0,-3-3 0 0,0 1 10 16,3-1-10-16,0 3 0 0,0-3 9 0,0 5-9 16,0-7 0-16,2 4 0 0,-2 3 0 0,3-7 8 15,-3 7-8-15,-1-7 9 0,1 7-9 0,-3-2 10 16,3 0-10-16,0 2 0 0,-3-5 0 0,3 5-11 16,-2-2 11-16,-1 2 0 0,0 0 0 15,-2 0 0-15,-1 0 0 0,1 0 0 0,-3 2 0 0,0-2 8 16,0 0-8-16,-3 5 11 0,0-3-11 0,3 0 12 15,-5-2-4-15,5 7 0 0,-3 0 0 0,-2 0 0 16,2 1-8-16,-2-1 12 0,-1-3-12 0,1 8 12 16,0-3-12-16,-1 1 0 0,-2 2 9 0,0-3-9 0,3 0 0 15,-3 1 0-15,2 4 0 0,-2-5 8 0,0 5-8 16,0 1 0-16,0-4 0 0,0 3 0 16,0 1 0-16,0-4 0 0,-2 3 0 0,2 3 0 0,0-5 0 0,-3-1 0 15,3 6 0-15,0-3 0 0,0 0 0 0,-2-2 0 16,2 2 0-16,0 2 0 0,-3-1 0 0,0 1 0 15,3-2 0-15,-2-2 0 0,-1 7 0 0,0-3 0 16,1 1 0-16,-1-1 0 0,-2-2 0 0,2 3 0 16,-2 1 0-16,-1-1 8 0,1-1-8 0,3-1 0 15,-6 1 0-15,2-2 0 0,1 0 0 0,0-2 0 0,-1 2 0 0,1 0 0 16,-3-2 0-16,3 2 0 0,0-5 0 0,-3 6 0 16,0-6 0-16,0 3 0 0,3-1 0 15,-3-3 0-15,0 1 0 0,0 3 0 0,0-1 0 16,0-3 0-16,3 6 0 0,-1-5 0 0,-2 0 0 0,6 3 8 15,-6-2-8-15,5-1 0 0,-5-2 0 16,3 2 0-16,0 6-10 0,-1-8-3 0,4 0-1 16,-4 2 0-16,1-2 14 0,-3 3 16 0,0-1-3 0,0 3-1 15,0 0-12-15,0-5 0 0,-2 7 0 0,2-5 0 16,0 0 0-16,0 6 0 0,-3-6 0 0,3 3 0 16,3-3 0-16,-3 1 0 0,0-3 0 0,0 2 0 15,3-2 0-15,0 3 0 0,-3-3 0 0,0 0 0 16,0 0 0-16,3 0 0 0,-3-5 0 0,0 5 0 15,2 0 0-15,-1 0 0 0,1-4 0 0,-2 4 0 16,0 0 0-16,0-5 0 0,0 3 0 0,1-3 0 0,-1 5 0 16,0-4 0-16,-3 1 0 0,1-1 0 0,-4 4 0 15,4-3 0-15,-6 1 0 0,3 0 0 0,-1-3 0 0,-2 5 0 32,-2 0 0-32,-1-4 0 0,4 4 0 0,-7-3 0 0,4 1 0 15,-1 2 0-15,3-2 0 0,-2-3 0 0,2 5 0 0,0-4 0 0,0 4 0 16,3 0 0-16,-3-3 0 0,3 1 0 0,0 0 0 0,-3-3 0 15,0 3 0-15,0-3 0 16,0 8 0-16,0-10 0 0,-2 4 0 0,-1-1 0 0,3 1 0 16,1 1 0-16,1-5 0 0,-1 5 0 0,-1-3 0 0,0 3 0 15,0-3 0-15,3-2 0 0,-3 5 0 0,3-3 0 16,-1-2 0-16,1 0 0 0,3-2 0 0,-1-3 0 0,-2 5 0 16,2 0 0-16,3-2 0 0,-2-3 0 0,2 5 0 0,0-7 0 15,0 5 0-15,0-1 0 0,0-4 0 16,0 3 0-16,3-6-8 0,-1 3 8 0,1 0 0 15,-3 2 0-15,6-6 0 0,-4 4 0 0,1-3 0 0,0-4 0 16,-1 5 0-16,4-1-8 0,-1-4 8 0,-2 2 0 16,2-2 0-16,0 0 0 0,1 5 0 0,-1-5 0 15,-2-3 0-15,2 3 0 0,3-2 0 0,-2 4 0 16,-1-7 0-16,3 3 0 0,-3-3 0 0,1-2 0 16,2 4 0-16,0-2 0 15,0-2 0-15,0 5 0 0,0-6 0 0,2 4-8 0,1-6 8 0,0 3 0 0,-1 2 0 16,1-2 0-16,0 5 0 0,-1-3 0 0,3-2 0 0,-2 6 0 15,0-3 0-15,2 1 0 16,-2 3 0-16,-1-2 0 0,1-1 0 0,2 3 0 0,-2 0-8 0,0 2 8 16,-1-2 0-16,4 5 0 0,-4-5-24 0,3-1 1 15,-2 4 1-15,2-3 0 16,-2 4-102-16,2-4-21 0,-2 0-4 16</inkml:trace>
  <inkml:trace contextRef="#ctx0" brushRef="#br0" timeOffset="-143345.99">9551 3581 2055 0,'0'0'45'0,"0"0"10"0,0 0 1 0,0 0 2 0,0 0-46 0,0 0-12 15,-5-3 0-15,3-1 0 16,-1 1 27-16,0-4 3 0,1 0 1 0,-1-2 0 0,3-1-12 0,-3-1-3 15,1 1 0-15,-4 1 0 0,1-5-16 16,-3 4 10-16,3 1-10 0,-3 2 8 0,0-7-8 0,0 7 0 16,0 0 0-16,0-3 0 0,-2 8 0 0,2-3 0 15,0-2 0-15,-3 7 8 0,3 0-8 0,0 5 0 16,3-3 0-16,-3 5 8 16,3 3 1-16,-3 4 0 0,5 2 0 0,-2 5 0 0,0-2-9 0,2 9-14 15,0-2 3-15,3 0 1 0,0 5 10 0,0-1-13 0,3 1 5 0,0-5 8 16,-1 7-9-16,3-10 9 0,1 5 0 0,-1-9 0 15,3 2-9-15,0-7 9 16,3-4 0-16,-4-3-9 0,4-5 18 0,0-2 4 16,2-7 1-16,0 0 0 0,3-2-24 0,0-5-5 0,0 2-1 15,-3-9 0-15,3 2 16 0,0-5 0 0,0-13 9 0,-1 4-9 16,-1-7 0-16,2-5 0 0,2 3 0 16,-2-5 0-16,0 0 0 0,2-7 0 0,1 4 0 0,-3-4 0 15,0 0-17-15,-1 2-3 0,4 1-1 0,-6 4 0 16,-5 4 10-16,0-1 3 0,0 4 0 0,-5 7 0 15,-1 0 8-15,1 9 0 0,2 1 8 0,-5 6-8 16,-2 5 44-16,-4 3 5 0,1 7 1 0,-3 2 0 16,0 7-9-16,0 4-1 0,-2 6-1 0,2 4 0 0,-3-2-29 15,1 9-10-15,2-2 0 0,-3 7 9 16,3 5-9-16,-2-1 12 0,2 6-12 0,0 1 12 16,2 6-12-16,1-1 8 0,2-4-8 0,1 2 8 0,-1 0-16 15,3-5-4-15,0 5-1 0,0-7 0 16,5 5 13-16,-2-10 0 0,2-4 0 0,1-3 0 0,2-5 0 0,0-4 0 15,-1-2-8-15,4-6 8 0,0-1 0 16,2-3 0-16,0-2 0 0,-2-10-9 0,5 0 9 0,-6-2-8 16,6-2 8-16,0-5-8 0,0-10-11 0,0 5-1 15,2-2-1-15,-2-2 0 0,3-1 2 0,-4-4 1 16,1 0 0-16,0 4 0 0,-3 5 18 0,1-2-8 16,-1 5 8-16,-3-1 0 0,-2 3 0 0,0 7 0 15,0-2 0-15,-5 6 9 0,-3 3 15 0,0 0 4 0,0 0 0 0,8 3 0 16,-6 6 11-16,4 5 2 0,-4 3 1 15,1 4 0-15,0 2-27 0,-1 3-6 16,-2-5-1-16,3 3 0 0,0-1-8 0,-1 1 0 0,1-5 0 0,2 4 0 16,-5-6 0-16,3-3 0 0,0-5 0 15,-1 1 0 1,1-3-28-16,5 0-8 0,-3-7-2 0,0-3 0 16,6-4-195-16,-3-7-39 0,8-12-8 0,-3-4-2 0</inkml:trace>
  <inkml:trace contextRef="#ctx0" brushRef="#br0" timeOffset="-143177.35">10186 3087 1728 0,'0'0'153'0,"-2"4"-122"0,-3 1-31 0,2-2 0 16,0 1 140-16,3-4 21 0,-2 3 5 0,-1 6 1 0,3-2-140 0,3 0-27 16,-1 3 0-16,1-3-14 15,-3-7-94-15,3 14-20 0,2-5-3 0,-3 0-759 16</inkml:trace>
  <inkml:trace contextRef="#ctx0" brushRef="#br0" timeOffset="-142953.94">10306 3383 1670 0,'2'10'148'0,"3"4"-118"15,1-5-30-15,2 5 0 0,-3-4 109 0,3 4 16 16,0 2 3-16,0-2 1 0,0 5-59 0,-3-5-12 16,0 3-2-16,1-3-1 0,-4 2-28 0,6-2-6 15,-5-2-1-15,2 0 0 0,-2-3-8 0,-1-2-1 0,-2 0-1 16,0-7 0-16,0 0-10 0,0 0 0 15,0 0 9-15,6-4-9 0,-1-3 0 0,0 2 0 0,-2-7-12 16,2-4 4-16,-2 2-14 0,2-3-2 0,0 1-1 16,1-8 0-16,-1 8 14 15,0-8 11-15,1 8-13 0,-4-1 5 0,4 3 8 16,-4-2 0-16,4 6 0 0,-1-4-8 16,0 7-48-16,0-2-10 0,-2-1-2 15,2 3-888-15</inkml:trace>
  <inkml:trace contextRef="#ctx0" brushRef="#br0" timeOffset="-142707.42">10671 3390 403 0,'5'0'36'16,"0"7"-36"-16,3 0 0 0,0-4 0 0,0-3 464 0,3 9 85 15,-1-9 18-15,1 5 3 16,-3-3-392-16,2-2-78 0,-4 0-16 0,2 5-4 0,-1-5-60 0,-7 0-20 16,6 2 10-16,-6-2-10 0,5 0 0 0,-5 0-16 15,0 0 3-15,5 7 0 16,-2-4-37-16,-3 8-7 0,0 1-2 0,0 2 0 15,-3 7 19-15,1-2 4 0,-1 5 1 0,0-1 0 0,1 3 27 0,-1-5 8 16,3-4 0-16,-3-1 0 16,3 5 0-16,-2-9 0 0,2 2 8 0,0-4-8 15,0-3 11-15,0-7-11 0,0 0 12 0,0 0-12 16,5-7-80-16,0 2-22 0,1-9-5 16</inkml:trace>
  <inkml:trace contextRef="#ctx0" brushRef="#br0" timeOffset="-142567.96">10856 3169 2458 0,'0'0'54'0,"0"0"11"0,0 0 3 0,0 9 1 0,3 6-55 0,-3 1-14 0,2-2 0 0,1 0 0 15,-1 3 28-15,-2-8 4 0,3 1 0 0,0 6 0 16,-1-4-32-16,1 0 0 0,0-5 0 0,2 7 0 31,3-5-192-31,-3 1-32 0,3 4-7 0,0-5-674 0</inkml:trace>
  <inkml:trace contextRef="#ctx0" brushRef="#br0" timeOffset="-141923.29">11131 3494 1904 0,'0'0'84'0,"0"0"18"0,0 0-82 0,8 0-20 0,-3-3 0 0,1-1 0 15,-1-3 92-15,-3 2 15 0,1-2 2 0,-3-3 1 16,0-1-67-16,0 4-14 0,-5-3-2 0,-3 3-1 16,3 0-26-16,-6-2 8 0,0 2-8 0,1-3 0 0,-3 8-12 0,-1-3-7 15,1 3-1-15,3 2-1 16,-6 2-15-16,5 5-2 0,-2 0-1 0,2 3 0 0,1-1 19 0,-1 5 3 15,6 0 1-15,-3 3 0 16,3-1 8-16,2 1 8 0,3 4-12 0,3-2 12 16,-3-5 0-16,5-5 0 0,0 5 8 0,3-7-8 0,0-4 35 0,3 6 1 15,2-9 0-15,-3 0 0 0,9-9-36 0,-3-1 0 16,2-4 0-16,1 2 0 0,-1-9 0 0,4 0 0 16,-4-5 0-16,3-4 0 0,-2 4 13 0,-1-5-4 15,1 1-1-15,-1-6 0 0,-2-1-8 0,0-3 0 16,0 2 0-16,0-2 0 0,-3 0 0 0,0 2-11 15,-2 6 3-15,-3-1 0 0,0 0 8 0,-6 2 8 16,4 1-8-16,-4 4 11 0,-2-3 11 0,-2 11 2 16,-4-4 1-16,4 6 0 0,-3 7 12 15,-3 2 3-15,2-1 0 0,-2 8 0 16,-2 8-12-16,-3-1-1 0,2 7-1 0,0 5 0 0,-2 2-26 0,3 7 0 0,-1-5 0 0,0 6 0 16,-2-3 0-16,3 6 0 0,2 6 0 0,0 2 0 15,0 7 0-15,2-2 0 0,4-3-9 0,2-2 9 16,0 0 0-16,0-2-8 0,2-5 8 15,4 0 0-15,2-3 0 0,0 1-8 0,2-1 8 16,3-11 0-16,-2 2 0 0,5-2-8 0,2-5 8 0,6 0 0 16,0-11 0-16,0 6 0 0,-3-9 0 0,3 0 0 15,0 0 0-15,2-9 0 16,-2-5 0-16,2 2 0 0,1-2 11 0,-3-5-1 0,-1 0 0 0,-1-4 0 16,-4 4-10-16,1-2 12 0,-6-3-12 0,3-2 12 15,-6 7-12-15,-2-2 8 0,-2 0-8 0,-4-3 8 16,-2 8-8-16,-2 0 0 0,-1-1 0 0,-5 8 0 15,-3-5 0-15,-2 11-16 0,-3-1 4 0,0 8 1 0,-2-1-1 16,-3 6-1-16,-3 3 0 0,3 4 0 0,-3 8 13 0,3-1 0 16,2 1 0-16,1 2 0 0,2 4 11 15,0 3 1-15,3 5 1 0,5-3 0 0,0 3 13 0,5-1 2 16,3-1 1-16,3-1 0 0,2-7-1 16,6 3-1-16,-1-3 0 0,6 0 0 0,3-9-19 0,2 0-8 15,0-3 8-15,3 1-8 0,2-3 0 0,-2-7 8 16,0 0-8-16,0-5 0 15,0-4-139-15,-1-3-33 0,4-4-6 0,-1-1-901 0</inkml:trace>
  <inkml:trace contextRef="#ctx0" brushRef="#br0" timeOffset="-136352.55">9485 5020 1699 0,'0'0'75'0,"0"0"16"0,0 0-73 0,0 0-18 0,-2-2 0 15,2 2 0-15,0 0 83 0,0 0 13 0,0-5 2 0,5-2 1 16,-2 7-30-16,2-7-5 0,0 4-2 0,3 3 0 16,-3-2-30-16,3 2-5 0,-2 0-2 0,2 0 0 15,0 2-16-15,-1 1-9 0,1 4 10 0,0 0-10 0,3 2 11 16,-6 3-11-16,3 5 12 0,0 1-12 15,-3 4 8-15,1 1-8 0,2 3 0 0,-6 5 0 16,1-1 0-16,0-4 0 0,-3 5 0 0,-3-1 0 0,3-4 20 16,-5 5 1-16,2-6 0 0,-5-1 0 0,3 4-21 15,-1-2-16-15,-1-5 2 0,1-2 1 0,1-3 21 0,0-1 4 16,2-6 0-16,0-2 1 0,3-7-13 0,0 0 0 16,0 0 0-16,0-7-10 0,3-5 10 0,-3-2 0 15,3-7 0-15,2-3 0 0,0 6 0 16,1-8 0-16,-1-2 0 0,3-5 0 0,2-5 0 0,1 5 0 15,-1-5 0-15,4 5 0 0,-1-4 0 0,0 9 0 16,6-1 0-16,-3 6 11 0,-1-1-11 0,1 8 0 0,-2 7 0 0,1-6 0 16,-4 8 0-16,2 3 0 0,-5-1 0 15,0 5 0-15,-3 0 8 0,3 0-8 16,-2 7 12-16,2 0-4 0,-3 2 3 0,-2 6 0 16,-1-6 0-16,1 7 0 0,-3 1-11 0,0 6 10 0,-3-1-10 0,1-6 10 15,-1 1-10-15,3-1 0 0,0 0 0 16,-3-1 0-16,1-1 11 0,2-5-3 0,0-2-8 15,-3-5 12-15,3-2-12 0,0 0-8 0,0 0 8 0,8 0-13 16,-3-2-21 0,3-5-4-16,0 0-1 0,3-7 0 0,-1 4 7 15,3 3 0-15,-2-4 1 0,0-1 0 0,2 3 20 0,-3-1 11 0,1 1-12 0,-3 2 12 16,3 0 0-16,-1 2 0 0,-2 3 0 0,0 2 0 16,-3 2 0-16,3-2 0 0,-3 7 10 0,3 0-2 15,0 0 12-15,0 0 4 0,0 3 0 0,0-3 0 16,3 2-9-16,-3 0-2 0,5-2 0 0,-2 5 0 0,-1-7-5 0,3 2 0 15,1-2-8-15,1-3 12 0,-4-4-3 0,2-3-1 16,0-2 0-16,3 2 0 0,-2-7-8 0,1-4 0 16,1 0 0-16,0 1 0 0,3-1 0 0,-3-1 0 15,15-20-11-15,-17 20 2 0,-4 1 9 16,1-1-10-16,-3 3 10 0,0 3 0 0,-6-4 0 16,1 8 11-16,-3-2-3 0,-3 2-8 0,1 0 0 15,-6 5-8-15,-3-3 8 0,1 5 0 0,-4 0 0 16,-2 7 0-16,3-2 0 0,-3-3 0 0,0 7 0 15,1-2 0-15,-1 8 0 0,5-6 0 0,1 7 0 16,4-1 0-16,-2 1 0 0,0 5 0 0,6-2 0 0,2-3 0 16,0 6 0-16,2-4 0 0,1 4 0 0,2-6 0 15,1 0-8-15,-1 1 8 0,3-1 0 0,0-1 0 0,2-1 0 16,1-5 0-16,5 0 0 0,-3-1-8 16,0-4 8-16,6-1 0 0,-3-6 0 0,-3-1 0 0,3 4 0 15,-3-8 0-15,3 1 0 0,-3-2 0 0,0 2 8 16,1-5-23-16,-1 0-4 0,0 3-1 0,0-5 0 15,-2 4 32-15,-1 3 7 0,1-2 1 0,0 2 0 16,-1 0-20-16,-2 5 0 0,3-5 0 0,-3 4 0 16,0-2 0-16,-3 5 10 0,3 0-10 0,-3 0 8 15,0 0 6-15,1 0 1 0,-6 0 0 0,5 0 0 16,0 5-15-16,-2-2 0 0,-3-3 0 0,0 0 0 16,0 0 0-16,3 7 0 0,-1-5 0 0,-2-2-10 15,0 0 10-15,0 0 0 0,0 0 0 0,0 0 0 16,0 0-8-16,0 0 8 0,3 5-8 0,2-5 8 15,-2-5-14-15,2 5 2 0,0-7 1 0,3 2 0 16,0-2-19-16,3 2-4 0,-1 1-1 0,4-3 0 0,-1-5 15 16,0 10 4-16,0-1 0 0,3-2 0 15,-3-2 16-15,1 7 0 0,1-2 0 0,-1-3 0 0,2 3 0 0,-3 0 0 16,3-3 0-16,0-2 0 0,-1 0 0 0,1 2 8 16,0-7-8-16,5 3 12 0,-2-5-4 0,2 2 0 15,0-2-8-15,0-2 12 0,1 1-12 0,-4-1 0 16,3-1-12-16,-5 1 12 0,0-5-24 0,0 4 3 15,-3 1 0-15,-5-1 0 16,0 3-11-16,-3 3-3 0,-2-1 0 0,-6 2 0 0,1 8 24 0,-1-3 11 16,-2 5-10-16,-3 0 10 0,0 5 0 0,0-3 10 15,-3 8 0-15,3-3 0 0,-2 7 6 0,2 0 2 0,0-2 0 0,0 4 0 16,3-2 2-16,-1 8 1 0,4-4 0 0,-1 6 0 16,0-1-13-16,3 3-8 0,0 5 8 15,3-1-8-15,-3 3 19 0,5 3-1 0,1-1 0 0,-1-2 0 16,3 2-3-16,0-2-1 0,2 0 0 0,-2 0 0 15,3-2-14-15,-3 1 0 0,2-1 0 0,-2 2-10 16,0 2 10-16,-2-7 0 0,-1 3 0 16,-2-3-8-16,-1-2 8 0,-2 0 0 0,-2-5 0 0,-1-2 8 15,0-5-8-15,-2 3 0 0,-6-3 0 0,3-5 8 16,-5-2-8-16,0 3-8 0,-3-6 8 0,-2-1-12 16,-1-3-22-16,-2 0-5 0,2-3-1 0,1-1 0 15,-3-6-11-15,2 3-2 16,3-2-1-16,0-5 0 0,3-3 33 0,3 1 6 0,2-8 2 0,2 1 0 15,4 6 13-15,2-4-12 0,0-3 12 0,8 8-12 0,0 0 12 0,0-1 16 16,5-2-3-16,3 0-1 16,2 8 12-16,6-3 1 0,2-3 1 0,1 3 0 0,2 2 9 15,3-2 1-15,0 0 1 0,-1 2 0 0,1 0-19 0,-3-4-4 16,-2 0-1-16,4 1 0 0,-2-1-1 16,1-3 0-16,-1-2 0 0,0-3 0 0,-3 1-4 0,-5 4-8 15,3-4 11-15,-3 1-11 0,-2-1 12 0,-3 6-12 16,-3 3 12-16,-5-2-12 0,0-1 0 0,-3 6 0 15,-8-1 0-15,1 5 0 0,-1-3 0 0,-5 3 0 16,-2 7 0-16,-1 0 0 0,-5 0 8 0,0 0-8 0,3 7 0 0,-3 1 0 16,0 1 26-16,-2 3-2 0,2-1 0 15,-3 4 0-15,6 3-24 0,-3 1 0 0,3-2 0 0,0 1-11 16,5 6 11 0,0 4 16-16,3-4-4 0,2-3-1 0,3 2 7 0,3-1 2 0,2-1 0 15,3-2 0-15,5 2 15 0,3-2 3 0,3-3 1 0,2 0 0 16,0-1-22-16,5-6-4 15,1-2-1-15,2 0 0 0,0-5 6 0,-3-2 1 16,1 0 0-16,-1-2 0 0,-2 0-19 0,0-5 0 0,0-5 8 0,0 3-8 16,-1-1 0-16,-1-4-9 0,1 5 1 0,-4-6 0 31,-6 4-176-31,3-3-36 0,5-19-6 0,-15 12-2 0</inkml:trace>
  <inkml:trace contextRef="#ctx0" brushRef="#br0" timeOffset="-113043.91">12258 2600 1324 0,'-2'0'118'0,"2"0"-94"16,0 0-24-16,0 0 0 0,-6 0 132 0,6 0 21 15,0 0 5-15,-2 0 1 0,-4 5-89 0,1-3-18 16,2 3-3-16,1-1-1 0,-1 1-20 0,-2-3-5 0,2-2-1 16,0 8 0-16,-2-1-11 0,3 0-3 15,-1 0 0-15,0 2 0 0,1 0-8 0,2 6 0 16,-3-1 0-16,0 5 0 0,-2-3 0 0,2 8 0 0,1-1 0 0,-1 8 0 16,0-6 0-16,1 4 0 0,-1-1 0 15,0-5 0-15,1 6 0 0,-1-6 0 0,3-4 0 16,0-3 0-16,0 13 0 0,0-13 0 15,5 3 0-15,-2-7 0 0,2-3 0 0,-2 1 0 16,5-3 0-16,0-3 0 0,0-1 0 0,2-6 0 0,1-1 0 0,0-3 0 16,-1-1 0-16,1-1-11 0,-1-5 11 0,4 2-8 15,-1-2 8-15,0-2 0 0,0-1 0 0,-2 1 8 16,-1-5-8-16,1 4 0 0,-3 1 0 0,0-1 8 16,-3 3-8-16,1 0 0 0,-4-3 8 0,1 6-8 15,-1 4 0-15,-2-7 9 0,0 6-9 0,-2 1 0 16,2 3 10-16,-3-1-10 0,3 5 8 0,0 0-8 15,0 0 0-15,0 0 8 0,-2 5-8 0,-1-1 0 16,3 8 0-16,-3 5 0 0,1-8 0 0,2 8 0 0,2 4 0 0,-2-5 0 16,0 8 0-16,3-6 0 0,0 6 0 0,-1 0 0 15,-2 6 0-15,5 1 0 0,-2-5 0 0,0 4 18 16,-1 1-3-16,-2-1-1 0,0-4-14 16,0 5 0-16,0-5 0 0,-2-3 0 0,-4 1 0 15,4-1 0-15,-3-2 0 0,-1-4 0 0,1-1 0 0,-3-2-13 16,0-2 4-16,0 0 1 0,3-3 8 0,0-2 11 15,-3 0-3-15,0-4 0 0,2 4 1 0,1-7 0 16,-3 0 0-16,5-7 0 0,-2 0 2 0,3 0 0 16,-4-5 0-16,1 0 0 0,0-4 9 0,2-3 1 15,3-2 1-15,0-3 0 0,3 1-6 0,2-1 0 16,3-2-1-16,0 3 0 0,2-1-6 0,1 3-1 16,2-3 0-16,0 13 0 0,1-10-8 0,-1 4-14 15,0 8 3-15,0-5 1 0,-2-1 10 0,0 6-13 16,-1 0 5-16,3-1 8 15,1 3-128-15,-4 0-17 0,-2-2-4 0</inkml:trace>
  <inkml:trace contextRef="#ctx0" brushRef="#br0" timeOffset="-112684.91">12621 2894 1785 0,'5'0'159'15,"-5"0"-127"-15,0 0-32 0,3 5 0 0,-1 2 168 0,-2-5 28 31,3 7 6-31,0-2 1 0,-1 1-136 0,1 6-27 0,-3-5-6 0,0 5-1 0,0-2-9 0,0 0-3 16,-3-1 0-16,3 1 0 16,-2 0-41-16,2-5-8 0,-3 7-1 15,0-4-1 1,-2-1-30-16,2-2-5 0,1-2-2 0,2-5 0 0,0 0-24 16,0 0-5-16,0 0 0 0,0 0-1 0,0 0 35 0,-3-7 7 15,0-3 2-15,3 3 0 0,3-7 53 0,2 5 15 0,-2-5 1 0,2-1 0 16,1 4 42-16,1-6 9 0,1 3 1 0,0 0 1 0,3-2-24 0,-1 8-5 15,-2 1 0-15,0-4-1 0,3-1 3 0,-3 12 1 16,0-5 0-16,-8 5 0 0,8-4-3 0,-8 4 0 16,8 4 0-16,0 1 0 0,-3 0-20 0,0 4-4 15,1 0 0-15,-1-2-1 0,0 5-15 0,-2 0 9 16,-1 2-9-16,1-4 8 16,0 6-8-16,-3-4 0 0,0 0 0 15,2-1 0-15,-2 1-20 0,0-3-5 0,0 6-2 0,3-6-737 0,0 3-148 0</inkml:trace>
  <inkml:trace contextRef="#ctx0" brushRef="#br0" timeOffset="-112089.34">13113 2501 2329 0,'0'0'51'0,"-3"5"10"0,0 0 3 0,1-3 2 0,2-2-53 0,-3 7-13 16,1 0 0-16,2 2 0 0,-3-2 21 0,0 8 2 16,1-8 0-16,-4 4 0 0,-2 11-23 0,6-6 0 15,2 3 0-15,-3 4 8 0,0-1-17 0,1 3-3 16,2-1-1-16,0 7 0 0,-3 1-2 0,6-1 0 15,-1 2 0-15,1-2 0 16,-3-8-1-16,0 5 0 0,3-7 0 0,2 3 0 16,0-5-24-16,3 0-4 0,3-5-2 0,-1-5 0 0,1 5 37 15,0-11 9-15,2 1 0 0,0-4 0 0,0-4 0 0,-2 4 0 16,2-3 8-16,0-9-8 16,1 3 0-16,-4 2 0 0,1-5 0 0,-3 0 0 0,0 1 0 0,0-1 0 0,-3-7 0 15,0 5 0-15,-2-2 0 0,-1 1 8 0,1 6-8 16,-3-5 11-16,-3 5 10 0,3-3 3 15,-2 0 0-15,2 5 0 0,-3-2 0 0,0 6 0 0,1-2 0 0,2 5 0 16,-3 0-24-16,3 0 0 0,-5 8 0 16,0-1 0-16,-1 0 0 0,4 2 0 0,-1 5 0 0,-2-2 0 15,2 0 0-15,3-5 0 0,-3 4 0 0,3-3 0 16,0 6 0-16,0-12 0 0,3 5 0 0,0 0-8 16,-1 0 8-16,1-4 0 0,-3-3 0 0,5 9-8 15,-5-9 8-15,6 0 0 0,2 0 0 0,-3 0 0 16,3 0 0-16,0 0 0 15,0 0 0-15,2-5 0 0,-2 1 10 0,3 4-2 0,-1 0-8 0,-2-3 12 16,3 3 13-16,-3 0 3 0,0-5 0 0,-3 3 0 16,3-3-5-16,-3 3-1 0,1 2 0 0,-4 0 0 15,3-7-22-15,-2 7 0 0,0-2 0 0,-1-3 8 16,-2 5-51-16,0-5-9 0,3-2-3 0,0 0 0 16,-3 2-110-16,5-4-23 0,-5 0-4 0,3 4-370 15,-1-4-74-15</inkml:trace>
  <inkml:trace contextRef="#ctx0" brushRef="#br0" timeOffset="-111925.32">13475 2835 748 0,'0'0'67'15,"0"0"-54"-15,0 0-13 0,0 0 0 0,0 0 250 0,0 0 47 16,0 0 10-16,0 0 1 0,0 0-149 0,8 2-31 16,-8-2-5-16,8 8-2 0,-8-8-66 0,11 4-14 15,-11-4-2-15,8 10-1 0,-3-8-26 0,0 5-12 16,-5-7 10-16,3 7-10 0,-3-7 0 0,5 7 0 16,-5-7 0-16,3 3 0 0,-3-3-10 0,0 0-5 0,0 0-1 0,0 0 0 31,0 0-125-31,0 0-26 0,0 0-5 0,0 0-717 0</inkml:trace>
  <inkml:trace contextRef="#ctx0" brushRef="#br0" timeOffset="-111741.57">13653 2710 2278 0,'0'0'50'0,"0"0"10"0,0 0 3 0,0 0 1 0,0 0-51 0,2 10-13 0,-2 2 0 0,0-1 0 15,0 4 65-15,-2 6 11 0,-1-3 1 0,-2 6 1 16,-3 7-53-16,2-1-10 0,-2-4-3 0,-5 5 0 15,0 2-12-15,-3-1 0 0,0 6 0 0,-2 0 0 16,-3-5 0-16,2 0 0 0,0-1 0 0,4-1 0 16,-4 2-109-1,3-9-25-15,3 4-5 0,-3-5-1 0,0-6-102 0,0-1-21 0,-7 10-4 0,9-14-1 0</inkml:trace>
  <inkml:trace contextRef="#ctx0" brushRef="#br0" timeOffset="-111067.35">13502 3122 403 0,'26'-31'17'0,"-10"20"5"0,0-6-22 0,2-4 0 15,1 5 0-15,2-6 0 0,-2 6 375 0,2-3 70 16,0-4 15-16,-3 1 2 0,1 4-314 0,0-3-62 16,-1-3-13-16,1 8-2 0,-1 1-52 0,-2-3-11 15,0 1-8-15,-3 1 12 0,-2 4-12 0,-1 0 0 16,1 0 0-16,-3 3 0 0,-3 7 0 0,0-10-16 0,1 7 4 0,-4 0 1 16,-2 5-1-16,0 0-1 15,0 0 0-15,-5 0 0 0,0 5-6 0,-1 0-1 0,-2 7 0 16,1-10 0-16,-1 7 32 0,-3-2 7 0,3 8 1 0,-3-1 0 15,-2-3-9-15,0 4-2 16,2 1 0-16,-2-2 0 0,3 3-9 0,-1-3 12 0,0 2-12 0,4-4 12 16,-1 0-12-16,5-1 0 0,0-4 9 15,1 5-9-15,2-2 8 0,2-8-8 0,-2-2 8 0,6 7-8 16,2-7 11-16,2 0-3 0,1-2 0 0,2-3 0 16,3 3-8-16,2-8 0 0,-4-2 0 0,4 5 0 15,3-4 0-15,0-1-12 0,1-5 2 0,1 6 1 16,1-3 9-16,-5-1-10 0,2 8 10 0,-3-4-10 15,1-1 10-15,-3 2 0 0,-3 8 0 0,-2-5 0 16,-1 0 0-16,-2 7 0 0,-3 0 9 0,-5 0-9 0,6 0 20 16,-6 0-4-16,0 0 0 15,5 5 0-15,-2 4 9 0,-1-7 2 0,-2 6 0 0,0 1 0 16,0-2-27-16,-2 2 0 0,2-9 0 0,-3 0 0 16,0 7 0-16,3-7 0 0,0 0 0 0,-2 8 0 0,2-8 0 0,0 0 0 15,0 0 0-15,0 0 0 16,0 0-17-16,8 0-9 0,-3-3-2 0,3-2 0 15,2-2 16-15,1-2 4 0,2 0 0 0,1-1 0 0,1 3 8 0,-1-7 0 16,1 7 0-16,-1-2 0 0,-1-1 0 0,0-2 9 16,-2 3 0-16,-3 7 0 0,5-10 7 0,-2 10 2 15,-1-1 0-15,-5-2 0 0,3 3-4 0,-2 2-1 0,-6 0 0 0,0 0 0 16,0 0 3-16,0 0 1 16,0 0 0-16,2 2 0 0,-2 6-4 0,0-1-1 15,0 0 0-15,-2 0 0 16,-4-3 23-16,4 8 4 0,-1-2 1 0,-2-1 0 0,2 5-13 0,0-5-3 0,1 6 0 15,2-1 0-15,2-3 13 0,1 4 3 0,0-6 0 0,5 3 0 16,0-3-40-16,2 3 0 16,-2-5 0-16,0 0 0 0,0 2 11 0,3-9-3 0,-3 7 0 15,-1-7 0-15,-1 8-8 0,-6-8 10 16,0 0-10-16,0 0 10 0,0 0-10 0,-3 7 0 16,-5 0 0-16,0-5 0 0,-5 3-16 0,-3-1-3 0,0 3 0 0,-8-2 0 31,-2-2-129-31,-6 6-25 0,0 3-6 0</inkml:trace>
  <inkml:trace contextRef="#ctx0" brushRef="#br0" timeOffset="-109952.12">12544 3783 2174 0,'0'0'48'0,"0"0"9"0,0 0 3 0,0 0 1 0,0 0-49 0,0 0-12 0,3-5 0 0,-3 5 0 15,2-7 46-15,-2 7 6 0,3-2 2 0,-3 2 0 16,0 0-19-16,8 0-4 16,-6 0-1-16,6 2 0 0,-2 3-22 0,-1-3-8 0,0 8 0 0,1 1 0 15,1 1 12-15,-1 5-3 0,-1 1-1 0,0 1 0 16,1 2 24-16,-1-2 5 0,-2 5 1 0,-1-8 0 0,-2 5-6 0,0-4 0 16,0-3-1-16,0-2 0 15,-2 2-20-15,2-5-11 0,-3 3 12 0,3-7-12 16,-3 2 8-16,3-7-8 0,0 0 0 0,0 0 0 0,0 0 0 0,0 0 0 15,0 0-15-15,6-7 5 0,-1 2-1 16,0-7 0-16,0-4 0 0,3 2 0 16,0 2-1-16,3-9-1 0,-3 4 0 0,2-2 0 0,1 1 21 15,5-1 4-15,-3 2 0 0,0 3 1 0,3-2-13 0,-3 6 0 16,1-6 0-16,-1 4 0 0,-3 3 20 0,1 2 2 16,0 0 0-16,-1 4 0 0,-2 1-2 0,3-3 0 15,-3 5 0-15,2-2 0 0,-2 2-20 0,0 2 9 16,0-2-9-16,0 5 0 0,0 0 0 0,0-5 0 15,-3 7 0-15,3 0 0 0,-3 0 0 0,3 2 0 16,-2 1 0-16,2 1 0 0,-6 1 0 0,1 2 10 0,0 0-2 16,-1 3 0-16,1 2-8 0,-3-5 0 0,0 7 0 0,0-5 0 15,-3 3 0-15,3 2 0 0,-2-2 0 0,-1 2 0 16,3-4-16-16,-3 9 2 0,3-12 0 0,-2 2 0 31,2-2-120-31,0 0-24 0,2-2-5 0,-2 0-935 0</inkml:trace>
  <inkml:trace contextRef="#ctx0" brushRef="#br0" timeOffset="-109086.97">12258 4223 1785 0,'0'0'79'0,"0"0"17"0,0 0-77 0,5 7-19 0,3 0 0 0,0 0 0 16,3-5 87-16,2 5 13 0,0 3 4 0,3-10 0 16,0 7-55-16,3 0-10 0,-3 0-3 0,-1-5 0 15,1 5-21-15,3-2-5 0,-3-3-1 0,0 5 0 0,2-4-9 0,3 4 0 16,3-3 0-16,0-1 0 0,5-3 8 0,0 2-8 15,0 3 0-15,3-3 8 0,0-2-8 0,-1 0 10 16,-1 0-10-16,-1 0 10 0,-6 0 16 16,4-2 3-16,-3-5 1 0,2 0 0 15,-2 0 9-15,0-3 1 0,0 3 1 16,-1-4 0-16,-1-4-3 0,-4-6-1 0,3 5 0 0,-2-3 0 0,2-2-25 0,-3-5-12 16,1-2 10-16,-3-1-10 0,-3-6 0 0,0 2 0 15,-5 3 0-15,0-3 0 0,0 2 0 0,-5 5 0 16,-6-4 0-16,3-1 0 0,-3 5 0 0,-2-4 0 15,-3 4 0-15,0 2 0 0,-2 1 0 0,-1 2 0 16,1 4 0-16,-6 3 0 0,0 2 11 0,3-2-11 16,-6 7 12-16,1 5-12 0,-6-3 0 0,3 3 0 0,-6 4 0 15,3-2-12-15,-2 7 12 0,-1-2 0 16,-2 4 0-16,-2-2 0 0,-1 5 0 0,-5-5-9 0,-3 5 9 0,0-3-8 16,3 1-1-16,0-1 0 15,3 3 0-15,2 0 0 0,0-5 1 0,1 2 0 0,-1 3 0 0,0-3 0 16,-2 1 8-16,2-1 0 0,0-2 8 0,6 10-8 15,5-6 0-15,-1-1 0 0,7-1 0 0,-1 5 0 16,2 0 0-16,7-2 0 0,1 5 0 0,4-3-8 16,2 9 8-16,8-2-10 15,-1 3 10-15,4 2-10 0,5 0 10 0,5 4-12 0,0-6 12 0,6 6-12 16,-1-4-3-16,1 2-1 0,-1-2 0 0,-2-2 0 16,2 6-44-16,-4-4-8 15,1-2-3-15,-1-1-653 0,-1-2-132 0</inkml:trace>
  <inkml:trace contextRef="#ctx0" brushRef="#br0" timeOffset="-84768.85">12240 4982 230 0,'0'0'20'0,"0"0"-20"15,0 0 0-15,0 0 0 0,-3 0 336 0,-2 7 64 0,5-7 12 0,-3 0 2 16,0 7-291-16,-2 1-59 0,5-8-11 0,-3 2-2 15,3-2-14-15,-2 7-2 0,-1 0-1 0,1 0 0 16,2-7-34-16,0 0 0 0,0 2 0 0,0-2 0 16,0 0 0-16,0 0 12 0,0 7-4 0,0-7-8 15,5 0 15-15,0 5-4 0,3-5-1 0,-3-5 0 16,1 3 15-16,2-3 3 16,0-2 1-16,2 3 0 0,1-8-1 0,5 2 0 0,-1 1 0 0,1-5 0 15,0 5-18-15,3-6-10 0,-3-1 10 0,2 0-10 0,-2-6 8 16,0 6-8-16,2-8 0 0,-4 6 9 15,1-6-9-15,1-4 0 0,-2 4 0 0,-1-2 0 16,5 3 0-16,-4 4 0 0,-1-2 0 0,-3-3 0 0,1 6 0 0,0-1 0 16,-6 0 0-16,3-2 0 0,-6 4 0 15,1 6 0-15,0-4 0 0,-6 1 8 0,0 7-8 0,1-2 0 16,-4 2 0-16,1 4 0 0,-3-1 0 0,0 4 8 16,-2 0-8-16,2 0 0 0,-5 7 0 0,2 0 0 15,0 2 0-15,1 8 0 0,-3-10-8 0,2 9 8 16,3-2-10-16,-3 10 10 0,1-3-9 0,2 5 9 15,0 0-8-15,0 4 8 0,5 1 0 16,-2 0 0-16,0-1 0 0,2-2 0 0,6-4 0 0,-3 4 0 16,2-9 0-16,4 2 0 0,-1-2 0 0,0-3 0 15,3-2-10-15,-2-4 10 0,2-3-9 0,2 0 9 16,3 0 0-16,-2-7-9 0,2 0 9 0,0 0 0 0,9-7-9 16,-4 0 9-16,3 0 0 0,-2-3 0 0,-1 3 0 0,1-4 0 15,-1-1 0-15,-2 2 0 0,0-4 0 0,-3 5 0 16,1 2 0-16,-7-3 0 0,-1 3 0 0,2 0 0 15,-6-2 0-15,4 2 0 0,-6 0 8 0,0 7-8 16,0 0 0-16,0 0 10 0,0 0-10 0,0 0 10 16,0 0-10-16,0 0 12 0,-6 5-12 0,4-3 12 15,-1 7-12-15,0-2 12 0,1 7-12 0,2 1 12 16,0-4-12-16,0 6 0 0,2 4 0 0,1-5 0 16,-3 6 0-16,3-4 0 0,-1 6 0 0,1-3 0 15,0-2 0-15,-1 4 0 0,-2 1 0 0,3-1 0 0,-3-1 0 16,0-4 0-16,-3 4 0 15,1-4 0-15,-4-1 0 0,4 2 0 0,-4-8-12 0,-2-1 12 16,3 2-10-16,-3-3 10 0,-2-2 0 0,-1-5-9 16,-2 6 9-16,2-8 0 0,-2 4 0 0,2-4 0 0,-4 0 0 0,1-4 0 15,4 4 0-15,-3-8-8 0,2 1 8 16,3 3 0-16,0-8 0 0,3 3 0 0,-1-1 12 16,6-4-1-16,0-2-1 0,3-1 0 15,2 1-10-15,6-1 0 0,-3 3 0 0,3-2 0 0,4-1 0 0,-1 1 0 16,-1-3 8-16,3 7-8 0,2-2 0 0,3 0 0 15,-2 4 0-15,-1-4 0 0,1 5 0 0,0 0-19 16,-4-6 3-16,1 8 1 16,0-2-189-16,-3-5-39 0</inkml:trace>
  <inkml:trace contextRef="#ctx0" brushRef="#br0" timeOffset="-84441.13">12970 4820 460 0,'0'0'41'0,"0"0"-33"0,5-5-8 0,-5 5 0 15,0 0 325-15,0 0 63 0,0 0 13 0,0 0 3 16,0 0-238-16,0 0-47 0,3 7-10 0,2 3-1 15,-5-3-45-15,0 0-9 0,3 0-2 0,-3 0 0 16,0 2-24-16,2-1-4 0,-2-1-2 0,0 0 0 16,0-3-22-16,0 3 0 0,0-7 0 0,0 7 0 15,0-7-16-15,0 0-4 0,0 0 0 0,0 0-1 32,0 0-52-32,0 0-11 0,0 0-1 0,0 0-1 15,6 0-2-15,-1-2 0 0,3-3 0 0,-3-2 0 0,3-2 63 0,0 2 12 0,3 0 2 0,-3-3 1 16,-3 1 42-16,0 0 8 0,6-3 1 0,-3 5 1 15,-3 2 16-15,3 0 3 0,0 3 1 0,0-3 0 16,0 5-17-16,-3-2-3 0,-5 2-1 0,8 7 0 0,0 0-13 0,-3 2-2 16,1-1-1-1,-4 1 0-15,1 5-12 0,-1-2-2 0,1 2-1 0,0 0 0 0,-3-5-10 0,2 6 0 16,1-4 0-16,0 1 0 0,-3-3 0 0,2 1-11 16,1 2 1-16,2-3 0 15,1-2-140-15,-4-2-28 0,3 0-6 0</inkml:trace>
  <inkml:trace contextRef="#ctx0" brushRef="#br0" timeOffset="-83853.8">13526 4354 2300 0,'-16'3'102'0,"8"4"21"0,2-2-99 0,-2-1-24 0,1 3 0 15,-1 5 0-15,2-3 21 0,4 3-1 0,-1 2 0 0,-2 0 0 16,-1 1-20-16,-2 1 0 0,3 3 0 0,3-3 0 16,-1 5 0-16,0 3 11 0,1-1-3 0,2 3 0 15,2 3-19-15,-2-1-4 0,3 2-1 0,0 3 0 16,2-2-5-16,-3 2-2 0,1-3 0 15,0-1 0 1,2-4-13-16,3-8-4 0,-3 4 0 0,3-9 0 0,0 2 24 0,5-7 4 0,-2 2 0 0,0-4 1 16,2-3 11-16,3-2 0 0,-3-2 0 0,3-5 8 15,-3 0 8-15,3-7 1 0,-3 0 1 0,0-3 0 16,1 1-18-16,-4-8 0 0,3 6 0 0,-2-4 0 0,-6-1 0 0,3 4 0 16,-3-2 0-16,-2 4 0 0,-3 1 9 15,0 2-9-15,0 2 0 0,-3 0 9 16,1 3 7-16,-3 2 2 0,-1 0 0 0,1 4 0 0,0-4 10 0,-1 10 1 15,1 1 1-15,-3-1 0 0,3 4-19 16,-3 2-11-16,0-2 12 0,3 5-12 0,-1 0 0 0,-2 2 0 16,3-5 0-16,3 8 0 0,-1-5 0 0,0-3 0 15,1 0 0-15,2 1 0 0,0-10 0 0,0 7-16 16,0-7 5-16,0 0 1 0,0 0-10 0,8 7-3 16,-1-2 0-16,1-5 0 0,0-5 15 0,3 3 8 0,-3-3-10 15,0-2 10-15,2 4 0 0,-2-4 0 16,3 5 0-16,-3-3 0 0,0-2 8 0,0 5 0 0,-3 0 1 15,3-3 0 1,0 5 2-16,-3 0 0 0,-5 0 0 0,5 5 0 0,-5-5-1 0,0 0 0 0,3 2 0 0,-3-2 0 16,0 0-10-16,8 2 12 0,-5 5-12 15,-3-7 12-15,0 0-27 0,0 0-5 0,0 0 0 16,0 0-663-16,0 0-132 0</inkml:trace>
  <inkml:trace contextRef="#ctx0" brushRef="#br0" timeOffset="-83697.74">13875 4705 403 0,'0'0'36'0,"0"0"-36"0,0 0 0 0,0 0 0 0,0 0 439 0,0 12 81 16,2-8 16-16,-2 3 3 0,0-7-384 0,0 10-77 15,0-3-15-15,3 0-3 0,-3 0-47 0,0 0-13 16,0-7 0-16,0 0 8 16,0 0-69-1,0 0-14-15,0 0-2 0,0 0-986 0</inkml:trace>
  <inkml:trace contextRef="#ctx0" brushRef="#br0" timeOffset="-82835.42">13994 4575 2718 0,'0'0'60'0,"0"0"12"0,0 0 2 0,0 10 2 16,-3-3-60-16,1 0-16 0,-1 5 0 0,0 0 0 0,-2-1 54 0,0 3 8 0,-3 8 2 15,0 1 0-15,0 1-45 0,-5 1-9 16,-1 1-2-16,1 3 0 0,-5-4-8 0,2 6-11 15,0-5 3-15,0-3 0 16,-3 6-39-16,-2-4-7 0,3-1-2 16,-1 2 0-16,-2-3-44 0,3 1-8 0,-1-1-3 0,3 1 0 15,0-8 35-15,3 1 8 0,0-3 0 0,2-5 1 16,3 3 17-16,0-9 3 0,6 4 1 0,2-7 0 16,0 0-21-16,2-7-4 0,6-3-1 0,0-4 0 0,3 0-19 15,2-3-4-15,3 1-1 0,0-1 0 16,2-6 52-16,4 7 9 0,1-6 3 0,-1 4 0 0,-1-4 102 15,0 6 21-15,5-8 4 0,-5 8 1 0,3-1 25 0,-3-1 6 0,3-1 1 0,-5 2 0 16,-1 1-42-16,1-1-8 0,-3 3-2 0,0-2 0 16,-1 4-35-16,-1-2-7 0,-4 0-2 0,1-3 0 15,-1 3-9-15,-2 5-3 0,0-5 0 0,-2 4 0 16,-1 1-50-16,-2 0-10 0,-1-3-3 16,-2 9 0-16,0-4-32 0,-2 0-6 0,-1 5-2 0,3 2 0 15,-5 2 20-15,-1 3 4 0,-2-3 1 0,3 1 0 16,0 4 66-16,-1 5 12 0,-1-3 4 0,1 0 0 0,1 1 22 0,0 4 5 15,-1-5 1-15,4 5 0 0,-4-4-7 0,4 6-1 16,-1-2 0-16,3-4 0 0,0-3-25 0,3 5-6 16,-1-8-1-16,1 3 0 0,-3-7-12 0,8 5 9 15,0-3-9-15,0-2 8 0,2-2-8 0,1-3 0 16,0-2 0-16,2-2 0 0,0 0 0 0,0-1-17 16,3-2 4-16,0 1 1 15,-3-1-16-15,3 0-4 0,0 0 0 0,-3 1 0 0,1-1 10 0,-4 7 2 0,1-2 0 0,-1 0 0 16,1 0 20-16,-3 0 0 15,0 7 0-15,0-7 8 0,-6 7 12 0,-2 0 3 0,0 0 0 16,0 0 0-16,0 0 6 0,0 0 2 16,0 0 0-16,0 0 0 0,0 0-4 0,6 5-1 0,-6-5 0 0,0 7 0 15,0 2-26-15,-3-7 0 0,0 5 0 0,1 0 0 16,2-4-8-16,0-3 8 0,0 0 0 0,0 0 0 16,0 0 0-16,0 0 0 0,0 0 0 0,10 0 0 15,1-3-17-15,-1 1-3 0,1-5 0 0,0 2 0 16,2-4 7-16,0 0 1 0,-2-3 0 0,2 2 0 15,-5 3 12-15,2-2 10 0,1 2-2 0,-6 0 0 16,3 2-8-16,-3 0 8 0,1-2-8 0,-1 5 8 16,-2-3 6-16,-3 5 1 0,0 0 0 0,0 0 0 15,0 0-2-15,0 0 0 0,0 0 0 0,0 0 0 16,0 0 15-16,0 0 4 0,0 0 0 0,0 0 0 16,2 7-4-16,1 0 0 0,0 3 0 0,-1-3 0 0,1 0 10 0,2 2 2 15,-2-2 0-15,2 0 0 0,3 0-23 0,-3 1-4 16,1-1-1-16,2-3 0 0,2 3-12 0,-2-2 9 15,3-3-9-15,-3 5 8 0,2-4-8 0,-2 1 0 16,0-1 0-16,0 4 8 0,-3-7-8 0,-2 0 0 16,-3 0 0-16,0 0 0 15,-3 9 0-15,1-2 0 0,-6 0-12 0,0 3 12 0,-5-3-27 16,2 2 3-16,-5-2 0 0,-2 7 0 16,-1-4-85-16,-5 2-17 0,-5-1-3 0,-5-1-1 15</inkml:trace>
  <inkml:trace contextRef="#ctx0" brushRef="#br0" timeOffset="-81939.79">12557 5756 403 0,'0'0'36'0,"0"0"-36"0,0 0 0 0,0 0 0 16,0 0 300-16,0 0 54 0,0 0 10 0,0 0 3 15,5 0-212-15,-5 0-43 0,0 0-8 0,6 0-1 16,-1 0-17-16,-5 0-3 0,5 2-1 0,-5-2 0 16,6 8-26-16,-1-1-4 0,-2 2-2 0,2-2 0 0,-3 7-6 15,-2 0-2-15,3-2 0 0,-3 4 0 0,-3 6-34 0,3-6-8 16,0 1 0-16,-2-1 0 0,-1 5 0 15,1-4 0-15,-1-1 0 0,0-2 0 16,-2-4 0-16,2-1 0 0,1-2 0 0,2-7 0 16,0 0-26-1,0 0-7-15,0 0-2 0,2-7 0 0,4 2 15 0,-1-6 4 0,3-6 0 0,2-2 0 0,1-2 2 0,2-2 1 16,0-3 0-16,3-2 0 0,-2 4 13 0,1 1 10 0,1 4-2 16,-2-5 0-16,4 1-8 15,-2 1 0-15,0-1 0 0,0 7 0 0,-3-1 12 0,0 5 0 16,0-2 0-16,1 5 0 0,-1-3 25 0,-3 5 6 15,4-2 1-15,-4 9 0 0,3 0-21 0,-2 0-4 0,0 0-1 16,-1 7 0-16,1 2 0 0,-1 5 0 0,-2-4 0 0,0 6 0 16,-5 0-2-16,2 6-1 0,-2-6 0 15,-1 5 0-15,1 3-7 0,-3-1-8 0,0 3 11 0,-5-2-11 16,2-1 12-16,1 1-12 0,-1-5 12 16,0 2-12-16,-2-5 0 0,2 1 0 0,1-3 0 0,2 0 0 31,-6-5-99-31,6-2-13 0,-2 0-4 0</inkml:trace>
  <inkml:trace contextRef="#ctx0" brushRef="#br0" timeOffset="-79224.07">10409 6974 2365 0,'0'0'52'0,"-6"-2"10"0,4-3 2 0,2 5 4 0,-3 0-55 0,3 0-13 16,3-7 0-16,-1 0 0 15,4-2 28-15,2 2 4 0,0-3 0 0,2 1 0 0,1-5-32 0,2 4 0 32,0-4 0-32,6-2 0 0,-3 6 0 0,5 1 0 0,-3 2 0 0,1 2 0 0,-1 3 0 0,1 4 0 15,-3-2 9-15,2 7-9 16,-2 10-16-16,-3-3-8 0,-2 2-1 0,-3 6-1 31,-5 1-4-31,-6 3-1 0,-5 4 0 16,0 3 0-16,-8 0 19 0,0 7 12 0,3 0-13 0,-5 5 5 0,-1-5 8 0,-2 2 0 0,0-2 10 0,2 3-10 15,-2-8 9-15,5 5-9 0,-2-7 8 0,4-3-8 0,1 1 27 0,0-8 0 0,2-1 0 0,3-11 0 16,0 6 1-16,6-10 0 16,-1-2 0-16,3-5 0 0,0 0 1 0,5-5 1 15,3-2 0-15,3-5 0 0,2 0-10 0,0-4-1 0,6-1-1 16,-1 1 0-16,6-3-2 0,0-2 0 15,3 0 0-15,2 2 0 0,0 3-16 0,5-1 0 0,1 1 0 16,-6 1 0-16,0-1 0 0,0 2 0 0,-3 5 0 0,-2-1 0 16,0-2-12-16,-3 5-7 0,-2-2-1 0,-1 2 0 31,-2 4-13-31,0-1-3 0,-3 1-1 0,-2 3 0 16,2 0-157-16,-2-2-31 0,-4 2-7 0,1-5 0 0</inkml:trace>
  <inkml:trace contextRef="#ctx0" brushRef="#br0" timeOffset="-78430.49">11311 6918 288 0,'0'0'25'0,"0"0"-25"0,0 0 0 0,0 0 0 16,0 0 357-16,0 0 67 0,0 0 12 0,0 0 4 15,5-5-282-15,-5 5-56 0,6 0-11 0,-1 0-3 0,0 0-6 0,0 5-2 16,-5-5 0-16,6 7 0 0,-1-5-34 0,3 8-7 16,-3 2-2-16,1-1 0 0,-1 3-5 0,3 3-2 15,-3 4 0-15,0-2 0 0,1 4-30 0,-4 6 0 16,-2-6-8-16,0-2 8 0,-2 7 0 0,-1-2 0 15,-2-2 0-15,-1-3 0 0,1-2-9 0,0-3 9 16,0-4-13-16,2 0 5 16,-2-5-21-16,2 0-4 0,3-7-1 0,0 0 0 15,0-7-13-15,0-7-2 0,0-3-1 0,3 1 0 0,2-8 27 0,0 1 6 16,3-3 1-16,0-5 0 0,3 1 16 0,-1-3 0 16,1 0 0-16,-1 2 0 0,4 1 11 0,1-3-1 0,1 7 0 15,0-2 0-15,0 2 5 0,0 5 1 16,0 4 0-16,0 1 0 0,-3 6 6 0,-2-4 2 15,2 7 0-15,-5 5 0 0,-8 2 3 0,10 2 1 0,-2 5 0 16,3 3 0-16,-3 1-6 0,-3 1-1 0,0 7 0 0,3 0 0 16,0-3-9-16,0 5-3 15,-3-2 0-15,1 5 0 0,-1-1-9 16,0 1 8-16,1 6-8 0,-1-6 8 0,0-1-8 0,0-4 8 0,1 5-8 0,2-8 8 16,-6-2-22-16,6 0-5 0,-2-4-1 0,2-5 0 31,2-1-159-31,-2-4-32 0,13 0-6 0,-5-9-2 0</inkml:trace>
  <inkml:trace contextRef="#ctx0" brushRef="#br0" timeOffset="-77524.91">12041 6208 2246 0,'-10'4'100'0,"7"-1"20"0,-5 4-96 0,3 2-24 15,-3 5 0-15,5 3 0 0,1-1 109 0,-1 5 18 16,0 3 3-16,3 4 1 0,0 3-105 0,0 9-26 16,0-3 0-16,3 3 0 0,0 3 0 0,-3 8 0 15,2-1 0-15,1 6 0 16,-1-4-20-16,1-3-10 0,0-2-2 0,-1-4 0 0,1 1 14 16,2-4 2-16,1-2 1 0,-1-3 0 0,0 1-8 0,3-8-1 15,0-5-1 1,0-2 0-16,0-2 2 0,0-5 1 0,0-4 0 0,2-10 0 0,1 0 30 0,2-3 5 0,3-4 2 15,3-7 0-15,-1-2 5 0,1-1 0 0,-1-6 1 16,3-3 0-16,1-2-21 0,-4 2 0 16,3 0-10-16,-2-2 10 15,-3 2-28-15,-1 0 0 0,-1-2 1 0,-6 4 0 0,0 1 7 0,-3 4 2 0,-5-2 0 0,0 7 0 16,-3 4 18-16,-2 1 0 0,-3 2 0 0,0 0 0 16,-3 7 21-16,1 0-1 0,-1 7-1 0,1 0 0 15,-1 2 11-15,3 8 2 0,3 4 1 0,0-2 0 16,2 4-11-16,3 5-2 0,3-2-1 0,-1 7 0 15,4-2-19-15,1 9 8 0,4 0-8 0,0 0 0 16,5 4 0-16,-3-1 0 0,0 9 0 0,3-3 0 16,-3-2 0-16,-2 0 0 0,-1-5 0 0,1-2 0 15,-6 3 0-15,-2-8-12 0,-1-2 0 0,-2-5 0 0,-2-2 1 0,-1-3 1 16,-2-1 0-16,-3-4 0 0,-3-1 10 16,-5-1 0-16,-2-2 8 0,-6-4-8 0,-2 2 8 15,2-5-8-15,0-5 8 0,-2-2-8 0,-1-2 10 16,1-3-2-16,2-2-8 0,0 0 12 15,3-10-3-15,2 6-1 0,3-10 0 0,1 2 0 16,1-5-8-16,4-4 8 0,2-3-8 0,5 3 8 0,1-2-8 0,4-1 0 16,1 0 0-16,5 1 0 0,0 6 0 0,5-2 0 15,0-4-8-15,8-1 8 0,1 5-12 0,4-4 3 16,0-1 0-16,6-2 0 16,5 0-42-16,0 1-8 15,3 1-1-15,-6 0-1 0,-2 1-147 0,0 4-28 0,-3 0-7 0,3-2-1 16,-3 4 164-16,0 6 32 0,0-4 6 0,-3 4 2 0,-4-1 102 0,-1 2 21 0,0 5 4 15,-3 1 1-15,-2 1 47 0,0 3 9 0,-5 5 3 0,-1-3 0 16,-2 5-50-16,0 7-9 0,0 0-3 0,-2 3 0 16,-4 1-16-16,1 1-3 0,-1 5-1 0,-2-3 0 15,3 7-33-15,-3-2-6 0,-3 2-2 0,1-2 0 16,-3 4-12-16,-1 1-4 16,-2-1 0-16,0 1 0 0,0-8-8 0,0 1 0 0,1-3 0 0,-1-5 0 15,0-2 0-15,2 3-11 0,-2-3 3 0,3-7 0 31,2 0-15-31,1 0-2 0,-1-7-1 0,3-3 0 16,3-4-29-16,-1-2-5 0,4-3-2 0,-1-2 0 16,3-3 18-16,0-2 3 0,3 1 1 0,-1-4 0 0,3 6 40 0,-2-1 0 15,2 1 0-15,0-1 0 0,-2 8 0 0,2-1 12 0,-2 3 0 0,-1 2-1 16,1 1 33-16,2 1 6 0,-2 8 2 0,2-3 0 16,-2 5-4-16,2 0 0 0,0 7 0 0,0 3 0 15,3 4-24-15,0 2-6 0,0 1-1 0,0 4 0 0,0 2 18 16,2-4 3-16,-7 9 1 0,2-2 0 0,-2 7-39 0,-4-2 0 15,1-3 0-15,-5 0 0 16,2-4-39-16,-2-1-9 0,-3 1-1 0,0-1-792 16,0 1-159-16</inkml:trace>
  <inkml:trace contextRef="#ctx0" brushRef="#br0" timeOffset="-76159.56">10202 8037 1576 0,'0'0'70'0,"3"7"14"0,2-7-67 0,6 8-17 0,-1-4 0 15,6 1 0-15,3 0 86 0,7-3 14 0,3 3 2 0,8-3 1 16,3-2-8-16,2-2-2 0,9-3 0 0,7-2 0 15,11 5-29-15,0-5-5 0,2 4-2 0,8-2 0 16,9 5-45-16,-4-2-12 0,4 2 0 16,-1-5 0-16,6 3 0 0,-3 2 0 15,-3-7 0-15,-3 0 0 0,4-2 0 0,-1 1-17 0,-2-8 4 0,-3 2 1 16,-3-3 12-16,1 1 16 0,-1 0-3 0,-5-3-1 16,-3-2-12-1,1-3 0-15,-6 8 0 0,3-6 0 16,-3-1 32-16,3 6 3 0,-8-6 1 0,-3-1 0 0,-3-1 3 15,4 1 1-15,1-7 0 0,-1-2 0 0,-4-4-23 0,-2 2-4 0,-5-3-1 0,-3 0 0 16,-3 3-3-16,-5-3-1 0,0-2 0 0,0 3 0 0,0-3-8 0,-2-3 0 16,-9 4 0-16,1 1 0 0,-4-2 0 0,-1 2 0 15,-7-2 0-15,-1 7 0 0,-4-4 0 0,-4 4 0 16,-4-7 0 0,-4 0 0-16,-4 2 0 0,-4-2 0 0,-4 0 0 15,-1 0 0-15,-1 0 0 0,-3 0 0 0,1 0 0 0,-4 3 0 0,1 4 0 16,0-5 0-16,-3 5 0 0,0 3 0 0,1 6 0 0,-1 1 0 0,-5-1 0 15,0 8 0-15,-6 4 0 16,4 0 0-16,-4 3 0 0,1 2 0 0,-3 4 0 0,-3-1 0 0,0 4 0 0,-2 0 0 16,0 0-9-16,-3 4 9 0,-6-1-12 15,4 1 12-15,-6-1-15 0,3-3 4 0,2 4 1 0,-5-1 0 16,-3-3 10-16,1 0-12 0,-3 0 12 16,-1-3-12-16,1-1-1 0,0 4-1 0,0 0 0 0,-3-7 0 15,0 4 14-15,3-1 0 0,5-1 12 0,0 0-12 16,8 3 0-16,3-3 0 0,2 5 0 0,-2-2-12 15,2-5 12-15,0 7 0 0,1 0 0 0,2-3 0 16,-6 3 9-16,6 3 2 0,0-3 0 0,0 0 0 16,3 4-11-16,-3-1-17 0,0-1 4 0,-3 5 1 15,-2-2 12-15,-1 0 0 0,-2 6 12 0,3-4-12 16,0-2 0-16,-1 7 0 0,-2-3 0 0,-5 1-12 16,-3-3 12-16,0 7 0 0,0-2 0 0,3 6 0 0,0 1 0 15,2-2-9-15,1 4 9 0,-4 2 0 0,4 1 0 0,2 2 0 16,2 0 0-16,-2 4-8 0,6 3 18 0,2 2 4 15,2-2 1 1,4 0 0-16,1 0-15 0,4-2 0 0,5-1-12 16,-3-4 12-16,3 5 0 0,2-3-8 0,1-2 8 0,-1-3 0 0,3 3 0 0,1-2 0 15,1-1 0-15,1 6 0 0,2-4 0 0,4-1 0 16,-1-1 0-16,5 1 0 0,0 2-9 16,1-3 9-16,-1 1 0 0,0-1-9 0,6 1 9 0,0-1 0 15,-1-6 0-15,4 6 0 0,-1-6 0 0,0 6 0 16,0-6 0-16,3 4 0 0,0-5 0 0,0 1-8 15,0-8 8-15,0 8 0 0,0-3 0 0,3 2 0 16,-1 1 0-16,1 2 0 0,-1-8 0 0,4 6 0 0,-1-1 0 16,0 6-8-16,3-6 8 0,0 7 0 0,0-1 0 0,0 1 0 15,2 1 0-15,3-3 0 0,0 9 0 0,3-1 0 16,-5-1 0-16,2 7 11 0,0-2-3 0,0 5 0 16,3-3-8-16,0 5-12 0,-6 5 2 0,4-3 1 15,-4-2 9-15,-2 5 0 0,0-3 0 16,-3 5 0-16,-2 0 0 0,-1-7-13 0,1 0 5 0,-3-9 8 31,0 2-88-31,-3-10-11 0,3 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17:41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8139 1426 1641 0,'-16'-9'72'0,"10"4"16"0,6 5-70 0,0 0-18 16,-5 0 0-16,0 0 0 0,5 0 86 0,0 0 14 15,0 0 2-15,-3 10 1 0,1-3-75 0,2 7-14 16,2 5-3-16,-2-5-1 0,-2 14-10 0,2 0 0 16,0 3 0-16,0 9 0 0,-3 0 0 15,3 0 0-15,3 4 8 0,-1-4-8 0,1 3 0 0,-3-6 0 16,0 8 0-16,2-5 0 0,1 0 0 0,-3 0 0 0,-3-9 0 16,3 1 0-16,3-8-12 0,-3 0-4 0,-5-8 0 0,2-7-1 15,3 5 17 1,0-11 9-16,0 4-1 0,0-7 0 0,0 0-8 0,0 0-11 15,0 0 3-15,-2-7 0 0,-1-3 8 0,3 1 0 0,3-7 0 0,-1-3 0 16,-4 7 0-16,4-9 8 0,3 4-8 0,-2 3 0 16,0-5 0-16,2 3 0 15,0 2 0-15,1 4 0 0,2-6 0 0,-3 2 0 0,0 4 0 0,3 1 8 16,8 2-8-16,-8 0 8 16,-5 0-8-16,5 5 8 0,-1-3 0 0,-1-2 0 0,-6 7 0 15,0 0 0-15,0 0-8 0,5 7-12 0,3 0 4 0,-3 2 0 16,1-2 8-16,-1 7 0 0,3-2 8 0,-3 2-8 15,-5 3 11-15,0-1-3 0,5-2 0 0,-2 8 0 16,-6-6-8-16,1 0 0 16,2-1 0-16,0-4 0 0,0 3 0 0,0 1 0 0,0-4-10 0,2-4 10 0,1 7 0 0,-3-11 0 15,-5 4 0-15,5-7 0 16,0 0-35-16,0 0-1 0,0 0 0 0,0 0 0 16,0 0-143-16,8 0-29 0,-8 0-5 0,5-7-2 0</inkml:trace>
  <inkml:trace contextRef="#ctx0" brushRef="#br0" timeOffset="180.37">8319 2090 403 0,'0'-5'36'0,"2"-2"-36"15,-2 4 0-15,3-1 0 16,-1-6 240-16,-2 8 40 0,0-5 9 0,3 2 2 0,0 1-140 0,-3-1-28 16,2 2-6-16,1-4-1 0,0 5-60 0,-3 2-13 15,2-5-3-15,-2-2 0 0,6 7-25 0,-4-2-6 16,1-3-1-16,-3 5 0 0,0 0-8 0,0 0 0 16,3-2 0-16,-3 2 0 0,0 0 0 0,2 7-9 15,6-5 9-15,-5 5 0 0,-3-7 0 0,2 10 0 0,1-3 0 0,0 2 0 16,-1 3 0-16,1-5 0 0,0 2 0 0,-1-6 0 15,4 4 0-15,-4 0 0 0,-2-7 0 0,6 7 0 32,1-5-79-32,-7-2-9 0,0 0-1 0</inkml:trace>
  <inkml:trace contextRef="#ctx0" brushRef="#br0" timeOffset="353.83">8424 1786 1785 0,'0'0'79'0,"0"0"17"15,0 0-77-15,0 0-19 0,-5-2 0 16,5 2 0-16,0 0 101 0,0 0 17 0,0 0 3 0,0 0 1 16,0 9-93-16,0-2-18 0,3-2-11 0,-3 4 12 15,2-6-12-15,4 4-11 0,-1 0 3 0,3 0 0 16,0-5-152-16,2 5-29 0,1 3-7 0,2-3-592 16</inkml:trace>
  <inkml:trace contextRef="#ctx0" brushRef="#br0" timeOffset="687.8">8636 1918 172 0,'0'0'8'0,"5"-2"1"0,3 2-9 0,-2 0 0 0,-6 0 0 0,0 0 0 16,0 0 413-16,0 0 81 0,0 0 16 0,0 0 3 0,0 0-358 0,-8-5-72 0,2 2-15 0,-4 3-2 16,-4 0-53-16,4 3-13 15,5-3 0-15,-6 5 0 0,-2-3 0 0,5 0 0 16,3 3 0-16,-3-3 0 16,-3 5-41-16,3 0-8 0,3 0-2 0,2 3 0 15,-2-3 11-15,0 0 1 0,2 0 1 0,3 2 0 16,3-6 22-16,-3 4 5 0,-3 0 1 0,6 0 0 0,5 2 10 15,-3 1 0-15,0-3 0 0,0 2 0 0,6-9 0 0,0 7 0 0,-3-2 0 16,-1-3 0-16,4 8 0 0,0-6 0 0,2-4 10 16,-3 3-10-16,-2 4 0 0,6 0 0 0,-1 0 0 0,-3-5 0 15,1 5 0-15,-3 0 0 0,3 1 0 0,-4-6 0 16,-1 7 0-16,-4 3 0 0,1-10 0 16,0 12 0-16,-3-6 0 0,-3 1 0 0,-2 0 0 0,2 1 0 15,0 2 9-15,-4-1-9 0,-4-4 8 0,0 0-8 16,6 8 0-16,-3-8 0 0,-2 2 8 0,-1-2-8 15,0-5 0-15,3 5-11 0,0-4 3 0,1 4 0 32,-7-7-120-32,4 0-24 0,-1-7-5 0,3 4-1 0</inkml:trace>
  <inkml:trace contextRef="#ctx0" brushRef="#br0" timeOffset="1071.25">8734 1584 1627 0,'5'-28'72'0,"0"16"15"0,-2 0-70 0,2-4-17 15,1 6 0-15,-1-4 0 0,3 5 81 0,0-1 13 16,-3 3 2-16,0 3 1 0,3 4-49 0,-2 0-9 16,-6 0-3-16,8 4 0 0,-3 6-10 0,0 11-2 15,3 5-1-15,-3 7 0 0,-2 2-14 0,0 5-9 16,-1 0 12-16,1 2-12 0,-3-2 12 0,0 5-4 0,3-10 0 0,-1 3-8 16,-2-1 8-16,0-1-8 0,0-1 0 0,0-2 0 15,0-7 0-15,-2-3 0 16,-1-1 0-16,3-4-9 0,-3-4-7 0,3-4-2 0,-2-1 0 15,2-9 0-15,0 0 3 0,0 0 1 0,0 0 0 16,0 0 0-16,2-11 5 0,1-4 1 0,0 6 0 0,2-12 0 16,-2 2 8-16,2-2 0 0,0 2-9 0,-2-2 9 15,2 7 0-15,0-3 8 0,3 1 0 0,-2 6 0 16,-1-4 16-16,0 12 4 0,1-7 0 0,1 4 0 16,-1 5-2-16,2 0 0 15,-3 0 0-15,0 0 0 0,3 9-12 0,0-4-2 0,-3 4-1 0,3-2 0 16,0 3-11-16,0-1 0 0,-2 5 0 0,1 0 0 0,-1-4 0 0,2 6 0 15,-6-2 0-15,4 1 0 16,-4 1 0-16,1-4 0 0,-6 0 0 0,3 4 0 16,3-7-25-16,0 6-1 0,-1-8 0 15,-2 2-647-15,3 0-130 0</inkml:trace>
  <inkml:trace contextRef="#ctx0" brushRef="#br0" timeOffset="8854.33">10705 2779 2098 0,'-5'-5'46'0,"-1"3"10"0,6 2 1 0,0 0 3 0,0 0-48 0,0 0-12 0,0-7 0 0,0 0 0 16,6-3 20-16,-1 5 3 16,3-6 0-16,3-1 0 0,-1 2-23 0,1-1 0 15,-3-1 0-15,2 0 0 0,1 0-10 0,-1 5-3 0,1-4-1 0,0-3 0 16,-1 4-24-16,-2-4-5 0,0 5-1 0,0 2 0 15,0-8 25-15,0 13 5 0,-3-3 1 0,3-4 0 16,-5 7 13-16,2-3 10 0,-2-2-2 0,-3 7 0 16,0 0 32-16,0 0 5 0,5 5 2 0,-5-5 0 15,3 9-2-15,2 0 0 0,-2-2 0 0,-1 15 0 16,3-6-15-16,-2 8-3 0,0 1-1 0,2 11 0 16,-2-1-17-16,2 10-9 0,0-3 10 0,1 10-10 0,-1-1 0 15,-2 6 0-15,4 2 0 0,-4 0 0 0,2 4 0 0,-2-2 0 16,-3-4 0-16,3-1 0 0,-3-2 0 0,0-4 0 15,0 4 0-15,0-7 0 16,-3-7 0-16,3 0 0 0,0-3 0 16,-3-6 0-16,3-5 0 0,0 0 0 15,0-8 0-15,0-1 0 0,0-5 0 16,0-5 0-16,0 0 0 0,0-7 0 0,0 0 0 0,0 0 0 0,0 0-11 0,0-7 11 16,3-5-167-16,-3-7-25 0</inkml:trace>
  <inkml:trace contextRef="#ctx0" brushRef="#br0" timeOffset="9141.82">10903 2710 1821 0,'3'-16'80'0,"0"9"18"0,-3 5-78 0,2-8-20 0,4 3 0 0,-1 2 0 16,3 3 78-16,0-3 12 0,0 5 2 15,2 0 1-15,1 5-45 0,5 2-10 0,0 0-2 0,0 3 0 16,2-1-27-16,1 5-9 0,-1 3 0 0,3 1 0 15,-5-3 0-15,3 6 0 16,-6-3 0-16,3 4 0 16,-8-11-35-16,0 11-7 0,-3-8-2 0,-2 2 0 15,-3-4 0-15,0 0-1 0,-3-5 0 0,-5 2 0 0,0 1 30 0,-2-3 7 0,-4 0 8 0,1-5-13 16,-3 5 13-16,0-7 0 0,0 0 12 0,-2 0-12 16,-1 0 0-16,4 0 0 0,-1 0 0 0,0-2 0 15,3-3-116-15,2 3-31 16,0-3-5-16,3 0-2 0</inkml:trace>
  <inkml:trace contextRef="#ctx0" brushRef="#br0" timeOffset="9388.16">11131 2852 518 0,'16'-7'23'0,"-11"7"5"0,3-8-28 0,3 1 0 16,-1 7 0-16,4-9 0 0,-1 7 370 16,0-10 69-16,3 2 13 0,-3 3 4 0,3-2-320 0,0 2-63 15,-3 5-13-15,3-5-2 0,0 0-42 0,-3-1-8 16,0 1-8-16,-2 7 12 0,2 0-12 0,-5 0 0 15,0 0-12-15,-3 0 12 0,3 5-25 0,-3 2 2 16,-2 0 1-16,0 3 0 0,-1-1 4 0,-2 7 1 16,3 6 0-16,-3-4 0 0,0 4 17 0,3 1 0 0,-3-6 0 0,2 1 0 15,-2 1 16-15,0-2 3 16,3-1 1-16,-3-4 0 0,0 2-4 0,3 3 0 16,2-6 0-1,-2 1 0-15,-1-5-8 16,1-5-8-16,0 3 12 0,2-3-12 0,-3-2-15 0,6-2-9 0,-2-5-3 0,2 0-661 0,-3-2-133 0</inkml:trace>
  <inkml:trace contextRef="#ctx0" brushRef="#br0" timeOffset="9544.9">11472 2534 2062 0,'-2'-7'45'0,"-1"0"10"0,-2 5 1 0,2-3 3 15,0 3-47-15,3 2-12 0,-5 0 0 0,5 0 0 0,0 0 53 0,0 0 9 0,0 0 2 0,0 0 0 16,0 0-44-16,-5 0-8 0,5 0-1 0,0 9-1 15,0-2-101-15,3 0-20 0,-1-5-4 0,1 5-1 16</inkml:trace>
  <inkml:trace contextRef="#ctx0" brushRef="#br0" timeOffset="10161.18">11634 2670 403 0,'0'0'36'0,"2"15"-36"16,4-8 0-16,-1 4 0 0,0 1 388 0,3 0 70 15,0 4 14-15,0-4 4 0,0 5-299 0,0 1-59 16,0-1-12-16,0 6-2 0,-3-8-70 0,3 6-14 15,0-5-2-15,-3 1-1 0,3 1-5 0,-2-3 0 16,-4-1-1-16,1-5 0 0,2 5-11 16,-2-2 0-16,-3 0 0 0,2-10 0 0,-2 7-14 15,0-9 2-15,0 0 0 0,0 0 0 0,0 0 0 0,0 0 0 16,0 0 0-16,0 0 0 0,3-4 12 0,0-3 0 0,2-5 0 0,-2 3 0 16,2-8 8-16,-2 8-8 0,2-13 12 0,0 6-12 15,0-3 10-15,3 3-10 16,-2-3 8-16,4 2-8 0,-2 1 0 15,3 0 0-15,-3 6 0 0,0-4 0 16,2 7-43-16,3 0-1 0,1-2 0 0,-1 9 0 0,0-8 1 16,3 8 0-16,-3 0 0 0,3 0 0 0,0 5 15 0,-3-2 2 0,0 4 1 0,1 0 0 15,-1-5 17-15,0 5 8 0,-2-2-8 0,-1-1 8 16,-2 3 0-16,0 1 14 16,0-1-2-16,-5 0 0 0,2 4 18 0,-2-6 3 15,-1 5 1-15,-2-1 0 0,-2-2-10 0,-1 7-3 0,-2-7 0 16,-1 5 0-16,1-7-12 0,-3 2-9 0,0-5 12 0,0 7-12 15,-2-9 0-15,-1 5 0 0,1-5 0 0,2 0 0 16,-6 0 0-16,7-5-22 0,-4 5 3 0,0-9 1 16,3 2-9-16,0 0-1 0,1-5-1 0,4-2 0 15,-2-2 1-15,5 1 0 0,2-1 0 0,4 0 0 16,1-1-35-16,4 1-6 0,0-6-2 16,2 6 0-16,0-3-28 0,3-2-5 0,2 5-2 0,1-6 0 15,0 4 28 1,-1 1 6-16,3-6 0 0,0 1 1 0,1 6 95 0,-4-1 18 0,1 1 4 0,-1 2 1 0,-2-3 75 15,0 8 15-15,0 0 3 0,-3 2 1 0,0 7-29 16,-2 0-7-16,-1 0-1 0,1 2 0 0,-3 7-64 0,0 3-12 0,-3 0-4 0,0 2 0 16,3 2-1-16,-2 8-1 15,-4-1 0-15,4 6 0 0,-1-1-3 0,-2 2-1 16,2 1 0-16,0 2 0 0,-2 7-5 0,-1 0-1 0,1-2 0 16,0-5 0-16,-1-1-12 0,1-1 0 15,0 2 0-15,-1-10 0 0,-2 6 0 0,3-6 0 16,-3-4 0-16,3-3 0 0,-1-1 0 0,1 1-16 0,-3-9 3 0,2 3 1 31,-2-10-77-31,0 0-15 0,0 0-4 0,3-10-889 0</inkml:trace>
  <inkml:trace contextRef="#ctx0" brushRef="#br0" timeOffset="10359.83">12224 2743 633 0,'-8'-4'56'0,"3"4"-44"0,2 0-12 0,-2 0 0 15,5 0 363-15,0 0 70 0,0 0 15 0,0 0 2 0,0 0-297 0,0 0-59 16,5 4-12-16,5 1-2 0,1-3-52 0,0 3-11 16,-1-2-1-16,3-3-1 15,6 4-15-15,-1-1 0 0,6-3 8 0,-3 0-8 32,3-3-64-32,-3 3-16 0,1-4-4 0,-4 4-988 0</inkml:trace>
  <inkml:trace contextRef="#ctx0" brushRef="#br0" timeOffset="10536.59">12785 2718 2620 0,'0'0'116'0,"0"0"24"0,0 0-112 0,0 0-28 0,0 0 0 0,0 7 0 0,0 0 28 0,0-5-1 0,2 7 0 0,-2-4 0 31,0 2-146-31,0 3-29 0</inkml:trace>
  <inkml:trace contextRef="#ctx0" brushRef="#br0" timeOffset="10660.04">12935 2962 2419 0,'0'0'215'0,"0"0"-172"0,0 0-35 0,6 7-8 0,-4-4 54 0,-2-3 9 16,6 0 1-16,-1 4 1 0,-5-4-57 15,0 0-8-15,0 0 0 0,0 0-1180 16</inkml:trace>
  <inkml:trace contextRef="#ctx0" brushRef="#br0" timeOffset="11075.92">13340 2536 864 0,'6'-7'76'0,"2"-2"-60"16,-1 7-16-16,4-5 0 0,2 2 393 0,3 3 76 16,3-1 15-16,-3 3 4 15,-3 3-355-15,0 4-70 0,6-5-15 0,-4 5-2 0,1 2-32 0,-2 3-6 0,1 5-8 0,-4-6 11 16,-3 3-11-16,0 3-17 0,-3 4 4 0,-2-2 1 31,-3-3-26-31,-3 6-5 0,-2-1-1 0,-3-2 0 0,0 2 26 0,-5-2 5 16,0-3 1-16,-3 5 0 0,5-4 12 0,-2-3-11 15,0-3 11-15,2 11-10 0,-2-13 10 0,0 0 0 0,-1-1 0 0,4 1 0 16,-3-2 0-16,5-2 9 16,0-3-9-16,0 7 0 0,0-9 13 0,8 0-4 0,0 0-1 0,0 0 0 15,0 0 29-15,0-4 6 0,2-1 1 0,4 3 0 16,2-10-13-16,2 12-3 0,3-9 0 0,1 6 0 16,4 3 6-16,-2 0 1 0,3 0 0 0,4 3 0 15,-1 1-35-15,1 1 0 0,1 2-12 0,0 0 3 0,-3 2 9 16,0-2 0-16,1 1 0 0,1 1 0 15,-2-2 0-15,3 0 0 0,-3 2 0 0,3-1 0 16,-5-4-17-16,2 1-2 0,-3 0 0 0,-2-3 0 31,0 3-161-31,0-5-32 0,5 0-6 0,-7-5-2 0</inkml:trace>
  <inkml:trace contextRef="#ctx0" brushRef="#br0" timeOffset="36038.54">992 3698 230 0,'0'0'20'0,"0"0"-20"16,3 0 0-16,-3 0 0 0,5-2 202 0,-5 2 36 16,3 0 7-16,-3 0 2 0,2-5-154 0,-2 5-30 15,0 0-7-15,6 0 0 0,-4-2-3 0,-2 2 0 16,6-5 0-16,-6 5 0 0,2-7-17 0,-2 7-4 0,8 0-1 0,-8 0 0 15,3-9-18-15,2 6-3 16,-2-1-1-16,2 1 0 0,-2-4-9 0,-1 5 0 0,-2 2 0 0,6-5 8 16,-4-2-8-16,4 7 0 0,-6 0 0 15,0 0 0-15,0 0 0 0,0 0 0 16,0 0 0-16,0 0 0 0,0 0 10 0,2 5 0 0,-2-5 0 0,3 7 0 16,2-2 6-16,-5 6 0 0,0-8 1 0,3 6 0 15,-6 3-8-15,3-3-1 0,0 1-8 0,0 4 12 16,0-5-4-16,3 1 0 0,-3 4-8 0,0-5 12 15,5 5-12-15,-5-4 11 0,3 4-11 0,2-5 10 16,-2 8-10-16,-1-6 0 0,4 1 0 0,-4 2 0 0,6-4 0 16,-5 4 0-16,2-5 0 0,-2 8 0 15,2-6 0-15,3 1 0 0,-5 0 0 0,5-5 0 0,-6-2 0 16,6 2 0-16,0 0 0 16,-5-5 0-16,10-2 0 0,-8 0 0 0,11-2 0 0,-5-1 0 15,5-1 0-15,-6-3 8 0,6-3-8 0,-5 1 0 0,5-5-14 0,-6 0-8 16,6 2-2-16,-5-2-768 15</inkml:trace>
  <inkml:trace contextRef="#ctx0" brushRef="#br0" timeOffset="36229.6">1119 3416 2106 0,'-16'5'93'0,"14"-3"19"0,-6-2-89 0,5 7-23 16,-5-7 0-16,8 7 0 0,-5 0 36 0,2 0 4 15,3 0 0-15,0 3 0 0,-5-8-24 0,5 5-5 0,0 3-1 0,5-3 0 32,-5 2-142-32,3-4-29 0</inkml:trace>
  <inkml:trace contextRef="#ctx0" brushRef="#br0" timeOffset="37138.53">1400 3597 230 0,'0'0'20'0,"0"0"-20"0,0 0 0 0,0 0 0 16,0 0 223-16,0 0 40 0,0 0 8 0,0 0 1 15,0 0-129-15,0 0-27 0,0 0-4 0,0 0-2 16,0-7-46-16,0 7-10 0,0-5-2 0,0 1 0 15,2 1-34-15,4-8-7 0,-6 8-2 0,0-6 0 16,2-5-9-16,4 0 8 0,-6-3-8 0,7 5 8 16,-4-6-8-16,0 6 0 0,2-9 0 0,3 4 0 15,-5 3 0-15,-1-5 0 0,4 3 0 0,-6-5 0 16,2 4 0-16,4 3 0 0,-6-2 0 0,0-1 0 0,0 8 0 16,0-5 0-16,0 4 0 0,0 1 0 0,0-3 0 0,2 0 0 15,-2-2 0-15,0 7 0 0,0-2 0 16,0 2 0-16,0 0 0 0,0 4 0 0,0-2 0 0,0 5 0 15,-2-2 0-15,2 2 0 16,0 0 0-16,0-7 0 0,0 7 0 0,0 0 0 16,0 0 0-16,0 0 0 0,0 0 0 0,-8 5 0 15,0-3 0-15,5 0 0 0,-5 6 0 0,8-1 0 16,-5 0 0-16,2 0 0 0,-5 2 0 0,6 1 0 0,-4-3 0 0,4 7 0 16,-4-5 0-16,4 1 0 0,-1 4 0 0,-5 0 0 0,3-5 0 15,2 8 0-15,-7-8 0 0,2 5 0 16,0-4 0-16,0 4 0 0,0 0 0 0,5-12 0 0,-5 8-8 15,0 1 8-15,6-8 0 0,-6 1 0 16,8-4 0-16,-3 5 0 0,-5-5-12 0,8 0 12 0,0 0-10 16,0 0 10-16,-5-9-9 0,2 6 9 0,6-8-8 0,2 1 8 15,-2 1 0-15,5-5-8 0,-6 4 8 0,4 1 0 16,2-8 0-16,0 3 0 0,-3-2 0 16,8 2-8-16,-8 0 8 0,9 2 0 0,-7 0 0 0,-1 0 0 15,7-2 0-15,-8 5 0 16,9-5 0-16,-7 4 0 0,-1 3 0 0,2 0 0 0,0-2 0 0,0 4 0 15,0 0 0-15,-6 1 16 0,3 4-4 0,-5 0-1 16,6 0-11-16,-1 0 8 0,3 0-8 0,-5 9 8 16,5-9 2-16,-6 12 0 0,3-10 0 0,3 5 0 15,-5 0-10-15,5 3 8 0,-5-1-8 0,2-2 8 16,-2 0-8-16,-1 7 0 0,4-11 9 0,-4 6-9 16,3-2 0-16,3 0 0 0,-5 0 0 0,-3-4 0 15,3 4 0-15,2 0 0 0,-2 0 0 0,2 0 0 16,-5-7-76-16,0 0-19 0</inkml:trace>
  <inkml:trace contextRef="#ctx0" brushRef="#br0" timeOffset="59526.3">2379 1711 1126 0,'0'0'50'0,"0"0"10"16,0 0-48-16,0 0-12 0,0 0 0 0,0 2 0 0,0 8 94 0,-6-6 16 16,4 6 3-16,2-1 1 0,-6 5-36 0,4 0-7 15,-1 10-2-15,-2-5 0 0,2 4-37 0,3 8-7 16,-5 2-1-16,2 4-1 16,-5 1-23-16,6-3 9 0,-6 5-9 0,2-2 0 0,4-5 8 0,-6 0-8 15,0-3 0-15,5-6 0 0,-5 6-10 0,6-8-9 16,-4-4-1-16,4 4-1 15,-4-6-42-15,4-4-8 0,-1-5-1 0,3 0-660 0</inkml:trace>
  <inkml:trace contextRef="#ctx0" brushRef="#br0" timeOffset="59803.06">2109 2141 288 0,'0'0'12'0,"0"0"4"0,0 7-16 0,0 0 0 0,0 3 0 0,2-3 0 16,4 7 356-16,-1-5 69 0,3 6 14 0,2-4 2 15,4 3-325-15,-4 3-64 0,6-3-14 0,-5 0-2 16,2-2-23-16,3 0-4 0,0-3-1 0,-3 0 0 16,0-2-8-16,0 1 8 0,1-6-8 0,-1 3 8 0,3-3-8 15,-8 3 0-15,2-10 0 16,-2 5 0-16,3-7 0 0,-1 5 0 0,4-13 0 0,-4 1 0 0,-2 5 0 15,3-8 0-15,-1-1 9 0,6-4-9 16,0 1-28 0,-3-12-11-16,3 7-1 0,-8-2-835 0</inkml:trace>
  <inkml:trace contextRef="#ctx0" brushRef="#br0" timeOffset="60669.7">2696 1389 2059 0,'0'0'45'0,"0"0"10"0,-3-3 1 16,3 3 2-16,-5 0-46 0,3 0-12 0,-4-4 0 0,4 4 0 0,2 0 37 0,0 0 6 0,0 0 1 15,0 4 0-15,0-1-26 0,-6 6-5 0,4-2-1 0,2 7 0 16,-3 0-12-16,-2 3 8 0,2 6-8 0,3-4 0 16,0 5 0-16,-5 9 0 0,5-5 0 0,0 5 0 15,0 0 0-15,5-3 0 0,-2 1 0 0,2-5 0 16,-2-3-16-16,5 1-5 0,0-3-2 0,-1-5 0 31,-1 1-15-31,7-8-3 0,-8 3-1 0,3-3 0 0,0-9 23 0,3 3 5 16,-3-6 1-16,2 3 0 0,3-4 13 0,-2-1-11 0,0-2 11 0,-1 0-10 0,3-2-9 0,1-3-1 15,-1 5-1-15,-2-5 0 0,-1 0 8 16,-2 3 1-16,3 6 1 0,-3-11 0 0,-1 7 11 0,1 5 0 16,0-5 0-16,-5 0 0 0,5 4 0 0,-5-1 0 15,5 4 0-15,-1 0 11 0,1 0-1 0,-5 7 0 16,5-2 0-16,-5 4 0 0,2-7 2 0,-2 12 1 16,2-4 0-16,-2 4 0 0,-1-5-13 0,3 5 9 15,-5-4-9-15,0 4 8 0,0 0-8 16,-5-2 0-16,3-5 0 0,-1 7 0 0,-5-12 0 15,0 8 8-15,5-6-8 0,-5-1 0 0,0-3 0 0,1 0-14 16,-1 0 2-16,0 0 0 16,-3-3-16-16,3-1-2 0,0-1-1 0,3 0 0 15,0-4-1-15,2 2 0 0,-2-3 0 0,2-4 0 0,3 5 23 0,0-5 9 16,3 4-8-16,2-4 8 0,3-2 0 0,2 6 0 16,-7-4 0-16,5 0 8 0,3-2 11 0,2 9 2 0,0-5 1 0,3-2 0 15,-5 4 5-15,4 1 1 0,-1-3 0 16,2 10 0-16,-1-5-9 0,-1 4-2 0,-1 3 0 0,0 0 0 15,3 0-5-15,-5 3 0 0,2-3-1 16,-3 7 0-16,1-5 7 0,-3 5 2 0,0 0 0 0,0 0 0 16,-3 0 4-16,0-2 0 0,3 7 1 0,-5-10 0 15,5 8-14-15,-8-3-3 0,8 0-8 0,-8-2 12 16,0-5-12-16,2 9 0 0,4-7 0 0,-6-2 0 16,5 7-28-1,0-7 2-15,-2 0 0 0,2 0 0 0,1 0 2 0,2 0 0 0,-3-2 0 0,3-3 0 16,-6 5 15-16,6-2 9 0,0 2-10 15,-2 0 10-15,-1 0 0 0,3 0 0 0,-6 0 0 0,4 2 0 16,4-2 0-16,-7 5 12 0,2-3-1 0,1-2 0 16,-1 5-1-16,-3-3 0 0,4 1 0 0,2-3 0 0,-3 4-10 0,0-4 0 15,3-4 9-15,-2 1-9 0,1 1 8 16,1-3-8-16,0-2 10 0,3 5-10 16,-3-7 0-16,0-3 0 0,2 5 0 0,-2-5 0 0,0-9 0 0,0 9 0 15,-3-2 0-15,3-3 0 0,-2-4 0 0,-1 5 0 16,0 2 0-16,-2-3 0 0,2 1-11 0,-5 6-1 15,0-4-1-15,0 7 0 16,0-2-115-16,0 2-24 0,-10 0-4 16,2 4 0-16</inkml:trace>
  <inkml:trace contextRef="#ctx0" brushRef="#br0" timeOffset="103883.82">7538 3463 345 0,'0'0'31'0,"0"-5"-31"0,0 1 0 0,0-3 0 0,0 7 277 0,0 0 50 0,0 0 9 16,0 0 3-16,0 0-225 0,0 0-45 0,0 0-9 0,0 0-1 16,0 0-15-16,0 11-2 0,0-1-1 0,-3 2 0 15,3 11-9-15,0-2-3 0,-2 3 0 0,2 6 0 16,0-4-13-16,2 7-4 0,1 2 0 0,0 1 0 15,-1-3-1-15,4 2-1 0,-1 0 0 16,3 3 0-16,0-5-10 0,-3 7 0 0,3-5 0 16,0 0 8-16,0-4-8 0,0-5 12 15,2-3-12-15,-2 5 12 0,0-9-12 0,-2-2 0 0,4-1 0 0,-2-2 0 16,0 3 0-16,-3-6 0 0,3 1 0 0,-2-5 0 16,-1 3 0-16,-3-3 0 0,-2-7 0 0,3 0 0 0,0 7-22 0,-3-7 0 15,0 0 0-15,0 0 0 16,-6-7-140-16,4 0-28 0,-6-3-6 0</inkml:trace>
  <inkml:trace contextRef="#ctx0" brushRef="#br0" timeOffset="104110.95">7535 3503 403 0,'-5'-9'36'0,"2"6"-36"16,1-8 0-16,-4 6 0 0,4 0 320 0,2 5 56 0,0 0 12 15,0 0 3-15,0 0-264 0,0 0-53 16,-5 5-10-16,-1 0-3 0,-2 6-38 0,3 1-8 0,-3 7-2 0,0 0 0 16,0 2-13-16,0-2 0 0,-2 4 0 0,-1 1 0 31,1-1-40-31,-1-2-5 0,0-2-1 0,3-5 0 16,-2-4-197-16,2-1-39 0</inkml:trace>
  <inkml:trace contextRef="#ctx0" brushRef="#br0" timeOffset="104269.97">7385 3534 288 0,'5'-12'25'0,"0"-7"-25"0,6 7 0 0,-1-9 0 16,1 5 276-16,2 2 51 0,0-3 9 0,1 10 3 16,-4-5-195-16,1 5-38 0,-1 0-8 0,1 5-2 15,-3-3-32-15,2 10-8 0,1-3 0 0,-3 5-1 16,3 0-19-16,-1 5-3 0,-2-5-1 0,3 10 0 16,-1-3-6-16,1 7-2 0,-3-2 0 0,0-3 0 15,0 1-24-15,0 4 0 0,-1-5 0 0,1 1 0 16,-2-1-12-16,-1 1-8 15,3 1-2-15,-3-6-958 0</inkml:trace>
  <inkml:trace contextRef="#ctx0" brushRef="#br0" timeOffset="104801.23">7930 4274 2314 0,'0'0'51'0,"0"0"10"0,0 0 3 0,0 0 1 0,0 0-52 0,0 0-13 0,5-4 0 0,3 1 0 16,-3-1 17-16,-2-6 1 0,2 8 0 0,0-5 0 15,3 0-18-15,-2 0 0 0,-1-3 0 0,3-4 0 16,0 5-13-16,-3-1 0 0,0-1 0 0,1 1 0 16,-1 1-5-16,3 2-1 0,-6-3 0 0,1 3 0 15,0 0-2-15,2 7-1 0,-5 0 0 0,0 0 0 16,0 0 22-16,0 0 0 16,0 0 8-16,0 0-8 0,3 7 15 0,2 3-3 0,0-1 0 0,3 5 0 15,0 7-3-15,0-2-1 0,3 9 0 0,5 1 0 16,-6 1-8-16,6 8 0 0,-5 0 9 0,2-3-9 0,3 5 0 0,-6-3 8 15,-7-4-8-15,2 0 0 16,6 5 0-16,-3-5 8 0,-6-3-8 0,1 3 0 0,0-2 13 16,2-1-1-16,-2 1-1 0,-6-5 0 0,0 0-1 0,-2-3 0 15,5 1 0-15,-5-3 0 0,-1-5-10 16,1 1 10-16,-3-1-10 16,0-2 10-16,-5-4-10 0,2 2 12 0,4-8-12 0,-4 3 12 15,0-7-12-15,1 0 0 0,-1 0-10 0,1-7 10 16,-1 5-38-16,0-7-2 0,-4-3 0 0,1-5 0 15,4 1-144-15,-3-8-30 0,-1-6-6 0,1-3 0 0</inkml:trace>
  <inkml:trace contextRef="#ctx0" brushRef="#br0" timeOffset="104997.36">8109 3644 2696 0,'0'0'60'0,"0"0"12"0,0 0 2 0,3 7 1 0,-6 3-60 0,6-3-15 0,5 2 0 0,0-2 0 15,-3 0 12-15,1 0 0 0,-1 3 0 0,0-3 0 16,0 0-100 0,-2 0-21-16,0 0-4 0,-3-7-1 0</inkml:trace>
  <inkml:trace contextRef="#ctx0" brushRef="#br0" timeOffset="126687.79">2559 6539 2149 0,'-14'-2'95'0,"12"2"20"0,-6-5-92 0,5 5-23 0,3 0 0 0,-8-2 0 16,8-3 28-16,0 5 2 0,0 0 0 0,0 0 0 0,0 0-18 0,0 0-3 16,0 0-1-16,0-2 0 0,3-5-8 0,2 0 0 15,3 0 0-15,3 2 0 0,-3-2 0 16,2 2-11-16,-2-2 3 0,5 5 0 0,1-5 8 0,-1 4 0 15,3-1-9-15,-1 4 9 0,4 0 0 16,-6 0 0-16,6 7 0 0,-3-3 0 0,0 1 0 0,-3 0-17 16,3 4 4-16,-1-2 1 0,-1 3 12 15,-1 4 16-15,0 0-3 0,0-2-1 16,-2 4-3-16,0-2-1 0,-1 3 0 0,-2 4 0 0,0-2-8 0,0 2 0 16,-8-2 9-16,0 2-9 0,-5 2 9 0,2-4-9 0,-5 5 12 0,-2 4-12 15,-1-5 9-15,-5 1-9 0,0-5 0 16,3 4 9-16,-6 1-9 0,-2-8 0 0,0 5 0 15,-3-4 0-15,0-3 0 0,1-2 0 0,-6-5 8 0,5 2-8 16,-3-4 22-16,6-3-1 16,-3 5 0-16,6-7 0 0,-1 0 0 0,6-7 0 0,-3 5 0 0,0-5 0 15,6 0-13-15,2 0-8 0,0 4 8 0,5-4-8 16,3 0 8-16,-5 0-8 0,5 5 8 0,5-5-8 16,3 5 0-16,-5-3-12 0,5-2 2 0,2 7 0 15,1-3 10-15,2 3 0 0,0 0 0 0,3 3 0 16,3 1 0-16,-1-1 0 0,6 4 0 0,-3 2 0 0,-2-2-8 15,5 3-4-15,-6-3 0 0,1 5 0 16,-4-8 12-16,4 8 0 0,0 0 0 0,-6 0 0 16,3-3 0-16,-1 0 9 0,4 1-9 0,-6-3 0 0,0 5 11 15,1-8-11-15,2 3 10 0,2 0-10 0,-2 0 0 0,2-4 0 16,-7 1 0-16,5-4 0 16,-5 0-70-16,7-4-20 15,-2 1-4-15</inkml:trace>
  <inkml:trace contextRef="#ctx0" brushRef="#br0" timeOffset="128403.65">4064 6469 1324 0,'0'0'118'0,"0"0"-94"0,-5-7-24 0,5 7 0 0,-3 0 168 0,0-7 30 15,3 4 6-15,0 3 0 0,-5-2-95 0,5 2-19 16,0 0-4-16,0 0-1 0,0 0-34 0,0 0-7 15,0 0-2-15,-3 5 0 0,-4 2-30 0,1 4-12 16,4 1 8-16,-1 2-8 0,-5 0 0 0,3 5 0 16,-1-2-9-16,-1 6 9 15,-4 1-32-15,6-1 1 0,2 5 0 0,-5-2 0 0,0-7 7 0,5 2 2 16,-2 0 0-16,3-2 0 0,2-5 22 16,0 3 0-16,0-1-9 0,0-6 9 0,0 4 0 0,7-5 0 0,-7 5 0 0,11-4 0 15,-3-3 23-15,0 2-2 0,5-2 0 0,3 0 0 16,0 0 1-1,2 0 0-15,1-4 0 0,2 4 0 0,3-5-22 0,2 3 0 16,-2-3 0-16,3-2 0 0,-4 0 0 0,4 0 0 16,-6 0 0-16,3 0 0 0,-8-2-20 0,2-3-3 15,1 5 0-15,-9-2 0 16,4-5-117-16,-1 4-23 0,-5-1-5 0,2-3-725 0</inkml:trace>
  <inkml:trace contextRef="#ctx0" brushRef="#br0" timeOffset="128594.59">4342 6612 2019 0,'-16'0'89'0,"11"0"19"15,-1 0-86-15,-4 0-22 0,2 5 0 0,0-3 0 16,-3 5 64-16,3 0 9 0,0 3 2 0,1-1 0 16,-1 5-23-16,0 3-4 0,2-1 0 0,-2 8-1 15,3-1-28-15,0 8-6 0,0-1-1 0,2 1 0 16,3 4-12-16,-5-4 0 0,2 2 8 0,3 7-8 0,-5-5 0 0,5 0 0 15,5 1-12-15,-5-4-728 16,3 1-147-16</inkml:trace>
  <inkml:trace contextRef="#ctx0" brushRef="#br0" timeOffset="129120.48">5334 6539 2527 0,'0'0'56'0,"3"-7"11"0,-3 0 2 0,5 0 2 0,-5-2-57 0,5 2-14 0,-2-3 0 15,2 1 0-15,0-5 16 0,-5 0 1 0,0 4 0 0,0-6 0 16,0 6-17-16,0-4 10 0,-5 5-10 16,0-1 8-16,0-1-8 0,-3 4-16 0,-6-3 4 0,4 8 1 15,-1-3-11-15,-2 3-2 0,-3-3-1 0,3 5 0 0,5 7 7 16,-8-2 2-16,3 2 0 0,2-2 0 16,1 6 16-16,-4 1 0 0,4-5 0 0,2 10 0 15,0-3-16-15,-3 2 4 0,6-2 1 0,3 3 0 16,-4-1 11-16,1 1 8 0,5-1-8 0,0 1 11 0,3 1-11 0,-1-6 0 15,4 5 0-15,-4-6-11 0,3 1 11 0,6 0-12 16,-6-7 12-16,3 2-12 16,5 0 12-16,-5-3-12 0,6 1 12 0,-1-5-12 15,0 5 12-15,3-3 0 0,-5-2 0 0,4 7 0 0,-1-2 0 0,-1 0 14 16,0 2-3-16,-2 0-1 0,2 2 15 0,-5 5 3 16,2-4 1-16,-7 6 0 0,2-2-21 0,-2 3-8 0,2 6 0 0,-5-2 9 15,0-2-1-15,0 5 0 0,-2-1 0 16,-4 6 0-16,6-4-8 0,0 1 0 15,-5-2 0-15,2 4 0 0,3-4 0 0,-5-1-11 0,5-4 3 16,-5 2 0 0,5-2-174-16,-3-3-34 0</inkml:trace>
  <inkml:trace contextRef="#ctx0" brushRef="#br0" timeOffset="129610.01">6477 6342 2970 0,'0'0'65'0,"0"0"14"0,0 0 2 0,8 7 3 0,0-5-68 0,2 5-16 15,1-2 0-15,0 0 0 0,-1-1 0 0,3-1 0 16,-7-3 0-16,2 7 0 16,-8-7-40-16,2 0-16 0,4 7-2 0,-6-7-1 15,0 0-95-15,0 9-19 0,-3-2-4 0,-2 3-1 16,-3 4 69-16,-3-5 13 0,1 3 4 0,-1 0 0 16,0-1 44-16,3-1 10 0,-5-1 2 0,5 5 0 0,0-4 119 0,0-1 24 15,0 5 5-15,3-4 0 0,0-3 4 0,2 2 1 16,3-2 0-16,-2 0 0 0,4 3-35 0,1 1-7 15,0-6-2-15,4 7 0 0,-1-3-34 0,2-2-7 16,0 0-2-16,2 0 0 0,3-2-18 0,1 2-3 0,-1 0-1 0,5 3 0 16,-4-3 8-16,-1-3 0 15,0 1 1-15,0 2 0 0,-5-2-17 0,0-3 0 0,0 8 0 16,0-3 0-16,-3-3 0 0,-2-1 0 0,-3 6 0 0,0-2 0 16,-3 5 0-16,-2 0 0 15,-3 2 0-15,0 2 0 0,-2-2 0 16,-4 3 0-16,-1-1 0 0,-1 1 0 0,-3-1-41 15,1 5-6-15,-4-4-1 0,7-1 0 0,-1 1-8 16,2-3-1-16,-1-2-1 0,4 2 0 0,0-5-150 16,4 3-31-16</inkml:trace>
  <inkml:trace contextRef="#ctx0" brushRef="#br0" timeOffset="129859.04">7472 6161 2757 0,'-13'11'122'0,"7"-6"26"0,1 7-119 0,-3 0-29 0,3 11 0 0,-3-2 0 0,3 5 48 0,-1-2 3 0,1 6 1 0,-3 3 0 16,5 0-52-16,1-2 0 15,-1 2 0-15,3-3 0 16,-3 1-96-16,3-5-17 0,3 2-3 0</inkml:trace>
  <inkml:trace contextRef="#ctx0" brushRef="#br0" timeOffset="130185.98">7932 6323 2602 0,'-8'-7'116'0,"6"2"23"0,-4-2-111 0,4 5-28 0,2-1 0 0,-6-1 0 16,1 4 82-16,0-3 11 0,2-1 3 0,-5 4 0 16,-2 4-68-16,2-1-12 0,0 4-4 0,0-5 0 15,-5 10-12-15,5 0-18 0,2-5 4 0,1 9 1 32,2 1-24-32,1 4-5 0,2-5-1 0,2 8 0 0,4-3 28 0,-4-2 6 0,4 4 1 0,2 1 0 0,7 2 8 0,-1-3 0 15,-4 8 0-15,4-8 0 0,1 5 8 16,-1-4 3-16,-1-3 1 0,-3 7 0 0,1-9-4 0,0 5 0 15,-1 4 0-15,1-2 0 0,-6-3-8 16,0-2 10-16,1-2-10 0,-4 2 10 16,1-2-10-16,-6-2 0 0,3-3-10 0,0 2 10 15,-8-2-32-15,0 1 0 0,-2-6 0 16,-1 0 0-16,-2-2-122 0,-3-4-25 0,-8 4-5 16</inkml:trace>
  <inkml:trace contextRef="#ctx0" brushRef="#br0" timeOffset="130314.78">8038 6363 2541 0,'5'-12'112'0,"3"12"24"0,3-2-108 16,5 2-28-16,0-5 0 0,2 3 0 0,11 2 53 0,-5-3 6 0,-5-1 1 0,2 4 0 16,3 0-43-16,-1 0-8 0,-1 0-1 0,-1-3-829 15,-3-1-166-15</inkml:trace>
  <inkml:trace contextRef="#ctx0" brushRef="#br0" timeOffset="130781.87">9059 6177 2131 0,'0'0'189'0,"11"-2"-151"0,0-1-30 0,-1-1-8 0,6 4 100 0,-3-3 18 15,0 3 4-15,3 0 1 16,-5 0-67-16,2 3-12 0,-2-3-4 0,-1 7 0 16,-2-5-52-16,0 5-12 0,-3 3-1 0,1 1-1 15,-6-1-28 1,0 4-6-16,0 2 0 0,-6 1-1 0,1-1 2 0,-3 1 1 0,0 6 0 0,-5-6 0 16,0 6 40-16,-3 1 8 0,-3-1 2 0,4-2 0 0,-4-2 8 0,1 5 16 15,2-3-4-15,-3 2-1 0,1 1 12 0,-1-1 2 16,1 1 1-16,2 2 0 0,0 0-1 15,0 4 0-15,3 3 0 0,-1-2 0 0,4-8 2 0,-1 8 0 0,3-8 0 0,0-4 0 16,3 5-27-16,2-3 0 0,1-5 0 0,2 1 0 16,-3-3 8-16,6 0 7 15,-1-2 1-15,1-5 0 0,2 2 7 0,3-2 1 16,-2-7 1-16,2 5 0 0,0-5-1 0,5-5 0 16,-3 5 0-16,4-7 0 0,-1-2-14 0,3-1-10 0,-3-4 12 15,0-2-12-15,-2-5 12 0,-1-3-4 0,-2 3 0 16,0 0-8-16,-3-3 0 0,1 1 0 0,-6-3 0 0,0-2 0 15,0 4 0-15,-6 1-14 0,-1-1 2 0,-4 1 1 32,0-1-14-32,-2 3-3 0,0 0-1 0,-3 0 0 15,0 2-6-15,0-2-1 0,3 4 0 0,2 1 0 16,1 2-51-16,-1-3-10 0,3 8-3 0,0-5-575 0,0 11-115 0</inkml:trace>
  <inkml:trace contextRef="#ctx0" brushRef="#br0" timeOffset="131088.71">10337 6034 2559 0,'0'0'113'0,"0"0"24"0,-5 0-109 0,-3 0-28 0,0 4 0 0,0 1 0 15,0 0 64-15,-2 2 8 0,2 0 2 0,-3 2 0 16,3 1-58-16,0 6-16 0,-2 1 0 0,-1-1 8 16,-2 8-8-16,0-1 0 15,-1 8 0-15,1 6 0 0,-3-1-10 0,3 1-1 0,0 3 0 16,2 0 0-1,3 0-39-15,0 0-8 0,-2-2-2 0,5-1-730 0,-1-1-146 0</inkml:trace>
  <inkml:trace contextRef="#ctx0" brushRef="#br0" timeOffset="131543.06">10763 6368 2833 0,'6'-10'62'0,"-4"-4"13"0,3-2 2 0,1-1 3 0,-1 1-64 0,0-3-16 0,-2-2 0 0,0 4 0 0,-1-4 37 0,1 5 4 0,-6-3 1 0,-2 2 0 0,0 1-42 0,-1 4 0 15,1 0 0-15,-3 1 0 32,-2 1-30-32,2 3-8 0,-3 0-2 0,1 5 0 0,-4-5 13 0,1 7 3 0,0 7 0 0,0-5 0 15,-1 3-10-15,1 4-2 0,3 1 0 0,-1-3 0 0,0 9 14 0,-2-4 2 16,3 0 1-16,2 4 0 0,0 5 19 0,0-2-10 15,0 5 10 1,3-3-8-16,2-2 8 0,0 2 0 0,3-5 0 0,3 1 0 0,2-1 0 0,-2 1 0 16,5-3 0-16,0-5 0 0,2 3 8 0,1-3 4 0,2 1 1 0,-2-3 0 15,-1 0-13-15,1 0 9 16,2 0-9-16,0-2 8 0,1 2 21 0,-1 0 4 16,-3 0 1-16,4 0 0 0,-4 0-34 0,1 0 0 0,-1-2 0 0,-2 2 0 15,0 2 0-15,-3 3 0 16,1-3 0-16,-4 1 0 15,1 4 13-15,-3 0-4 0,0 2-1 0,-5 3 0 0,2 2 7 0,-5-2 1 0,-2 5 0 0,-1-1 0 16,-2 8-7-16,2-8-1 0,-2 8 0 0,-3-5 0 16,3-3 4-16,0 1 0 0,2-1 0 0,-2-6 0 15,2-1-48 1,3-2-8-16,0 3-3 0,3-10 0 0,0 2-162 16,-3-2-33-16</inkml:trace>
  <inkml:trace contextRef="#ctx0" brushRef="#br0" timeOffset="132143.37">12142 6302 2790 0,'0'0'61'0,"0"0"13"0,0 0 2 0,0 0 3 0,0 0-63 0,-3 7-16 0,3-5 0 0,-3 10 0 0,1-3 44 0,-3 8 7 15,2 2 1-15,-2 4 0 0,2 1-42 0,-2 6-10 16,-3 1 0-16,2-1 0 0,-2 6 0 0,1 1-11 16,-1 3 3-16,0 0 0 15,0 0-96-15,0-5-20 0,0-6-3 0,0 1-1055 16</inkml:trace>
  <inkml:trace contextRef="#ctx0" brushRef="#br0" timeOffset="132516.44">12348 6201 2559 0,'0'0'113'0,"5"0"24"0,3-7-109 0,3 4-28 0,0 3 0 0,-1-2 0 16,1-3 92-16,-1 10 12 0,1-3 4 0,-1 1 0 16,4 1-77-16,-4-1-15 15,1 4-4-15,-3 2 0 0,2-2-4 0,-2 5-8 0,0 0 11 0,0 4-11 16,0 1 0-16,-3-3 0 15,-2 7-12-15,2-2 3 0,-2-3-1 0,-3 8 0 0,-3-8 0 0,1 5 0 16,-1-4-18 0,-2 4-3-16,-1-5-1 0,-1 3 0 0,-1-2 20 0,2-3 3 0,1 2 1 0,-3-2 0 0,0-4 8 0,3 6 0 15,0-2 0-15,2-4 0 0,-2-1 0 16,2 3 0-16,0-3 0 0,3-2 0 16,-2-4 0-16,2-3 11 0,2 7-3 0,-2-7 0 0,0 0 26 15,6 4 5-15,2-1 1 0,2-3 0 0,-2-3-15 16,3-1-2-16,-3 1-1 0,7-1 0 0,-1-3 8 15,4-3 2-15,-2 3 0 0,5 0 0 0,3 5-32 0,-3-5 0 16,3 0 0-16,-3-3 0 16,0 8-20-16,-2-5-9 0,-1 2-3 0,-2 0 0 15,-2 1-50-15,-4-3-10 0,-2 7-3 0,-3-3-753 0,-5 3-152 16</inkml:trace>
  <inkml:trace contextRef="#ctx0" brushRef="#br0" timeOffset="137292.31">1595 8273 403 0,'0'0'17'0,"-7"0"5"0,-1-3-22 0,0-1 0 16,5-4 0-16,-5 6 0 0,0-7 412 0,5 2 77 0,-4-7 16 0,1 7 3 15,4-10-384-15,-1 8-76 0,-5-5-16 0,8-3-4 16,-5 1-20-16,5-6-8 0,0 6 0 0,0-8 9 16,0-1-9-16,0-1 0 0,0-3 0 0,5-1 0 15,-5-3 0-15,0 2 0 0,3-2 0 0,2 3 0 16,-5 4-10-16,3-5 10 0,-3 1 0 0,2 2-9 16,-2-8 9-16,6 3 0 0,-6 3 0 0,0-3 0 0,0 2 0 15,0-2 0-15,0 3 0 0,0 6 0 16,0-1 0-16,0 1 9 0,-6 3-9 0,4 2 0 15,2-2 10-15,-3 4-10 0,-2-6 8 0,2 6-8 16,-2 3 12-16,2-2-4 0,0 4 0 0,-5-2 0 0,3 0 5 16,3 4 1-16,-4 1 0 0,4 2 0 0,-1-7-6 15,-2 7-8-15,2 4 11 0,3-1-11 0,-5 1 10 0,2 1-10 16,3 2 8-16,-3 0-8 0,3 0 0 0,-5 2-12 16,-3 5 0-16,6 1 1 0,-6 3-6 0,0 3-2 15,-3 0 0-15,3 3 0 0,-2-1 9 0,2 1 2 16,-3-1 0-16,3 6 0 0,-2-4 8 0,2-4 0 15,0 8-9-15,0-6 9 0,5-4-12 0,-5 2 3 16,8 0 0-16,-2-5 0 0,-4-1-7 0,6-6 0 16,0-2-1-16,0 0 0 0,0 0 8 0,6-10 9 0,-4 3-13 0,1-2 5 15,5-5 8-15,0-3-10 16,2 1 10-16,3-1-10 0,-2 1 10 0,0-5 0 0,5 4 0 16,-6-1 8-16,1-4-8 0,5 6 0 15,-6-5 0-15,1 9 8 0,2-2 0 0,-8 0 0 0,8 4 0 0,-5 3 0 16,-2 0 8-16,2 3 1 0,0-1 1 0,2 5 0 15,-5 0 13-15,6 5 2 0,-3-1 1 0,0 1 0 16,-5 4 2-16,7 1 0 0,-2 4 0 0,0 0 0 16,0-2-17-16,3 7-3 0,-4-8-1 0,-4 6 0 15,5-1-15-15,0 3 0 0,0-2 0 0,0-6 0 16,-3 6-25-16,0-3 1 0,3 0 1 0,0 0-732 16,-2-2-146-16</inkml:trace>
  <inkml:trace contextRef="#ctx0" brushRef="#br0" timeOffset="137749.38">1455 8985 172 0,'-10'7'8'0,"7"-7"1"0,-5 0-9 0,3 0 0 0,5 0 0 0,0 0 0 16,0 0 574-16,5-7 113 0,-2 0 22 0,5 0 5 16,0-2-576-16,0-1-115 0,2-4-23 15,-2 5 0-15,3-8-8 0,-1 1 8 0,6-1-8 0,-8-4 8 16,3 5-12-16,4-1 2 15,-4-4 1-15,-3 5 0 0,3-1 9 0,-1 3 12 0,-2 5-2 0,3 2-1 16,-3-3-9-16,2 1-14 16,-2 4 3-16,5 5 1 0,-7-2 18 0,-1 4 3 0,6-2 1 15,-9 7 0-15,6-7-12 0,-3 7 0 0,3 3-10 0,-2 1 10 16,-1 1 0-16,-2 2 0 0,2 0 0 0,-2-2 0 16,-3 5 0-16,0 1 0 0,2-1 0 0,-2-1 0 15,5 3 0-15,-5-2 0 0,0-3 0 0,0 2 0 16,3-2 0-16,-3 0 0 0,0-2 0 0,0 0 0 15,5-3 0-15,-5 1 0 0,0-3 0 0,0-5 0 16,0-2-26-16,0 0-9 16,6 0-1-16,-1-2-1 0,-5-5-111 0,0 0-21 0,8-5-5 0,-8-2-797 0</inkml:trace>
  <inkml:trace contextRef="#ctx0" brushRef="#br0" timeOffset="137932.04">1670 8327 2898 0,'-3'0'64'0,"-5"2"12"0,3 5 4 0,2-2 1 0,3 0-65 0,0-5-16 16,0 0 0-16,0 0 0 0,3 7 8 0,2-3-8 0,3-1 12 0,-3 1-12 31,3-4-135-31,0 0-33 0</inkml:trace>
  <inkml:trace contextRef="#ctx0" brushRef="#br0" timeOffset="149837.48">2461 5281 979 0,'-8'0'87'0,"5"2"-70"0,-5 3-17 0,3-3 0 16,2 6 109-16,-2-4 19 0,2 1 3 0,3 0 1 16,-2-3-94-16,2 5-18 0,0 2-4 0,-6-2-1 15,6-2-7-15,0 0-8 0,0 2 11 0,0 0-11 16,0 2 0-16,0-2 0 0,6 1 0 16,-6 1 0-16,0-2 9 0,0 5-9 0,2-3 0 0,-2 3 9 15,3 2 11-15,2-5 1 0,-2 10 1 0,2 0 0 16,-2-2 15-16,5 4 3 0,-6 2 1 15,4 1 0-15,2-1 4 0,-3 1 1 0,3-5 0 0,5-3 0 16,-2 1-10-16,-1-1-1 0,-2-9-1 0,3 5 0 16,5-8-16-16,-3 4-3 0,3-8-1 0,0 0 0 15,-3-8-4-15,0 6-1 0,-2-5 0 0,4-7 0 16,-4 2 2-16,-3-9 0 0,3 5 0 0,-3-8 0 0,-1 1-11 0,-1-1 10 16,-1-7-10-16,-2 6 10 0,2-6-10 0,-2 5 0 15,-6-2 9-15,3 2-9 0,0 3 9 0,-8-1-9 16,0 0 12-16,5 6-12 15,-4-3 0-15,-7 2 0 0,9-2 0 0,-8 6 0 0,0 6 0 0,5 2 0 16,-8 0 0-16,3 2 0 0,-1 5 0 0,1 3 0 16,-3-1 0-16,6 5 0 0,-6 5 0 0,0-1 0 15,3-1 0-15,2 4 0 0,-2 2 8 0,2-1-8 16,1-1 0-16,2-3 0 0,5 4 0 0,-5-1 0 0,3-5 0 16,2 0 0-16,-2 3 0 0,5-7 0 0,0 7-9 0,5-10-650 15,3 5-129 1</inkml:trace>
  <inkml:trace contextRef="#ctx0" brushRef="#br0" timeOffset="151297.31">2077 6217 1105 0,'0'0'48'0,"-3"-2"12"15,-5 2-48-15,8 0-12 0,-2 0 0 0,-4 0 0 0,4 0 76 0,-3 0 12 16,5 0 4-16,0 0 0 0,0 0-37 0,0 0-7 15,0 0-2-15,0 0 0 0,0 0-30 0,0 0-7 16,0 0-1-16,7 0 0 16,1 0 2-16,0-3 0 0,3-1 0 0,0 4 0 0,2 0-10 0,-3-3 0 15,9-1 0-15,-3 4 8 0,5 0-8 0,3 0 0 16,2 0 9-16,-5 0-9 0,6-3 15 0,-1-1-2 0,-5 1 0 16,6 3 0-1,-1 0-13-15,6-2 11 0,-3-3-11 0,-2 5 10 16,2-2-10-16,-3-3 0 0,1 5 0 0,2 0 0 0,3-2 0 0,-9-1 0 15,1 3 0-15,3 0 8 0,-6 0-8 0,-3 0 0 0,3 3 0 0,3-3 0 16,-3 2 0-16,1-2 0 0,1 7 0 0,-1-7 0 16,-4 7 11-16,1-4 0 15,-4 4 0-15,1-3 0 0,-2-1-11 0,1 4 0 16,-4-5 0-16,0 5-11 0,-3-2 11 0,0-3 0 0,-1 3 0 0,1-3 0 16,-8-2 0-16,0 0 11 0,3 3-11 0,-3-3 12 15,0 0-3-15,0 0 0 0,0 0 0 0,0 0 0 16,3 7-9-16,-3 0 0 0,0-3 0 0,-3 1 0 15,3 2 0-15,-3 3 8 0,3-3-8 0,-5 4 0 16,2-1 0-16,3-1 0 0,0 1 0 0,0 4 0 16,0 0 0-16,-5 2 0 0,10 1 0 0,-5-1 0 15,3 5 0-15,2-2 0 0,-2 5-11 0,5-3 11 0,0 2 0 16,-5 1 0-16,4-1 0 0,1 3 0 0,0 0 0 0,3 5 0 16,-3 2 0-16,0 4-8 0,-3-4 8 0,3 5 0 15,0-5 0-15,0 4 0 0,-5-1 0 16,5-1 0-16,-3-2 10 0,0 0-10 0,0 7 17 15,-2 0-2-15,2-3-1 0,1 3 0 0,-1 0-5 0,-2 5-1 16,2-10 0-16,-5-2 0 0,0-2-8 0,0-1 0 16,0 1 9-16,0-5-9 0,-5-10 10 0,2 8-2 15,-5-8-8-15,5 3 12 0,-5-7-3 0,0 0-1 16,6-1 0-16,-6-4 0 0,0 1 0 0,0-6-8 0,-3 3 12 16,3-3-4-16,1-2-8 0,-4 5 0 15,0-10 9-15,-2 5-9 0,0-2 8 0,-3-3-8 0,0 5 10 0,3-2-10 16,2-6 9-16,-5 6-9 15,1-5 8-15,1 2-8 0,-7 1 0 0,3-1 0 0,4-2 0 0,-4 0 0 16,-1 4 0-16,4-4 0 0,-1 0 0 16,-3 5 0-16,3-3 0 0,-2 5 0 0,-3-2 0 0,2 0 0 15,-7-3 0-15,-1 5 0 0,-2 0 0 0,3 0 0 16,-6 0 0-16,0 0 8 0,0 0-8 0,3 0 8 16,0 0 5-16,3 5 1 0,-6-5 0 0,3 0 0 15,2 0 11-15,-2 0 3 0,3 0 0 0,-3-5 0 16,2 5-9-16,3 0-2 0,11-2 0 0,-8-3 0 15,8 5-9-15,-3-2-8 0,5-6 9 0,1 8-9 16,10 0 0-16,-6 0 0 0,6 0 0 0,-7-2 0 16,7 2 0-16,-3-5 0 0,3 5 0 0,-3-7 0 0,3 5-10 0,0-5 2 15,0 0 0-15,3 0 0 16,-3-3 8-16,3 3 0 0,2-4 0 0,-3-4 0 0,4 1 0 16,-6 3 0-16,2-8 0 0,4 2 0 0,-6-1 0 15,2-6-10-15,-2-4 10 0,0 2-10 16,-2-5 18-16,-4-2 4 0,6-4 1 0,-2 4 0 0,-6-7-1 0,3 0-1 15,-1-5 0-15,-2-4 0 0,0-5-11 0,6 4 0 16,-6-6 9-16,2 2-9 0,4 0 0 0,2 7 8 16,-5-3-8-16,2 3 0 0,3 0 0 0,0 7 0 15,0 0 0-15,0 3-12 0,0 4 2 0,3 2 0 16,-3 3 0-16,5 0 0 16,-5 4-104-16,2 1-21 0,-2 4-4 0</inkml:trace>
  <inkml:trace contextRef="#ctx0" brushRef="#br0" timeOffset="152130.17">2873 8162 1728 0,'-8'-7'76'0,"8"7"16"0,0-2-73 0,0 2-19 0,0 0 0 0,0 0 0 15,0 0 148-15,11 2 27 0,-3 5 5 0,0 2 0 16,2 6-116-16,6 1-24 0,-5 8-5 0,0-1-1 15,4 10-34-15,-4-2 0 0,5 9 0 0,2-3 0 0,-7-4-12 0,5 5 12 16,-6-5-13-16,-2 0 5 0,-2 0-3 0,-1-3 0 16,3 1 0-16,-8-5 0 0,0-3 11 0,0-2 0 15,0-4-9-15,-5-8 9 0,2 3 0 0,3-7 0 16,-8-1 0-16,5-4 8 0,-2-4 1 0,5-1 0 16,-3-7 0-16,3-4 0 0,0-8-9 0,0-6 0 15,3 4 0-15,2-7 0 0,-2-5 0 0,5-2 8 16,0 0-8-16,0 3 0 0,2-3 0 0,1 4 0 0,0 1 0 15,2 2 0-15,-3 7 0 0,1 3 0 0,5 2-11 0,-8 2 11 32,5 2-97-32,-2 5-15 0,2 1-2 15,-5 4-542-15,2 0-109 0</inkml:trace>
  <inkml:trace contextRef="#ctx0" brushRef="#br0" timeOffset="153172.76">3342 8416 1897 0,'0'24'84'0,"-6"-13"17"0,4 1-81 0,2 2-20 0,0 0 0 0,2-2 0 16,-2 0 84-16,6-3 13 0,-6 1 3 0,5-3 0 16,0-5-31-16,3 3-5 0,-2-3-2 0,1-2 0 15,1 0-37-15,3-7-7 0,2 2-2 0,-2-6 0 0,-1 4-8 0,1-10-8 32,2 1 12-32,-2-1-12 0,-1-6 0 0,1 4-11 0,-3-9 0 0,-3 4 0 15,0 1-30-15,1-1-7 0,2 1 0 0,-8 4-1 31,0-2 13-31,-6 9 2 0,4-2 1 0,-4 4 0 0,1-1 6 0,-8 8 2 0,2-2 0 0,1 5 0 16,-1 5 25-16,-5-2 0 0,6 4 0 0,-4 2 0 0,4 5 0 16,2 3-8-16,3-1 8 0,-3 5 0 0,8-4 0 15,0 6 0-15,0 1 0 0,2 2 0 0,6 2 0 16,3-2 11-16,-1 4-11 0,6-4 12 16,0-2 6-16,3-1 2 0,-3-6 0 0,2 4 0 0,1-12-10 0,-1 1-2 15,1-3 0-15,-3 0 0 0,2-7-8 0,1-7 0 16,2 0 0-16,3-5 0 15,-6-2-39-15,1-3-6 0,2-4-2 0,-3-2 0 16,6-1-2-16,-8-2-1 0,3-4 0 0,-1-3 0 16,1 0-7-16,-9 0-2 0,1-2 0 0,-3 2 0 15,0 2 23-15,0-2 4 0,-8 7 0 0,0 3 1 0,0 2 46 16,-6 4 9-16,4 1 1 0,-4 2 1 0,1 6 63 0,-3 4 13 0,0-1 2 0,0 5 1 16,0 0-17-16,3 7-3 0,-3 3-1 0,0 1 0 15,0 1-32 1,0 4-8-16,6 1 0 0,-6 6-1 0,5 6-25 0,3-3-5 0,-5 6-1 15,10 4 0-15,-5-1-12 0,5 0 0 0,3-2 0 0,0-2-10 16,3-3 10-16,-3-4 0 0,0-1 0 0,0-6-8 31,2 1-112-31,-2-6-21 0,0-2-5 0,-3-3-1 16,1 0-56-16,2-3-11 0,-8-4-2 0,0 0-1 0,0 0 122 16,0 0 25-16,0 0 5 0,0-4 1 0,-6-3 75 0,4-3 15 0,-4 3 3 0,1 0 1 15,0-2 63-15,-3 2 13 0,3-3 2 0,-3 1 1 0,2 2 11 16,1-3 3-16,0-1 0 0,2 4 0 0,3 2-47 0,0-2-8 15,0 0-3-15,0 0 0 0,3-3-20 0,5 3-4 16,0-7-1-16,2 7 0 0,6-5-26 0,-3-2-6 16,6 5 0-16,-1-5-8 0,-2 4 0 15,0-4 0-15,3 5 0 0,-1-1 0 0,1-1 0 0,4 3 0 16,-4 6 0-16,-1-5 0 0,1 7 0 0,0 0-11 16,2-2 2-16,-5 4 0 0,-1-2-11 0,-1 7-3 15,-1-5 0-15,-5 6 0 0,2-1 2 0,-2 2 0 0,-2-2 0 16,-1 0 0-16,-2 3 21 0,2-3 15 15,-5 0-3-15,0 2 0 0,0-2 4 0,-5 2 0 16,2-1 0-16,3-1 0 0,-5 2-4 0,2-2-1 0,0-2 0 16,3-3 0-16,-5 5-11 0,5-7 0 15,0 0 0-15,0 0 0 0,0 0 0 0,0 0 0 0,0 0-12 0,0 0 12 16,8-2 0-16,3 2 0 16,-3-5 0-16,-1 5 0 0,4 0 0 0,-6-2 0 0,6 2-14 0,-3 2 5 15,-3-2 9-15,0 0 0 16,3 5 0-16,-2-3-8 0,2 1 8 0,-3 1 0 0,3-1 0 0,-6 4 0 15,4 0 0-15,-1-5 0 0,0 3 8 0,-5-5-8 16,6 2 0-16,-6-2 0 0,2 5 0 0,-2-5-12 31,0 0-19-31,0 0-4 0,0 0-1 0,6-5 0 0,-1 5-14 16,-2-7-3-16,2 2-1 0,-5 1 0 0,5-3 36 0,-2 0 7 0,-1-3 2 0,1 3 0 0,2-2 31 16,-2 2 6-16,2 0 2 0,-2 4 0 0,5-4 18 0,-5 7 3 15,2-2 1-15,0 2 0 0,0 2-20 0,3-2-3 16,-2 7-1-16,2 0 0 15,-1 0-20-15,-1 3-8 0,2-3 0 0,2 0 9 0,-4-2-9 0,-1 2-11 16,3 0 3-16,0 0 0 0,-8-5 8 0,8-2 11 16,2 5-3-16,-7-10 0 15,5 5-8-15,0-2 0 0,0-5 0 0,2 0 0 16,-2 0-36-16,0-3-2 16,3-4-1-16,-3 5-613 0,2-6-122 0</inkml:trace>
  <inkml:trace contextRef="#ctx0" brushRef="#br0" timeOffset="203381.59">5376 8233 1555 0,'-2'-7'138'0,"2"7"-110"0,0-7-28 0,0 4 0 16,2-4 190-16,4 5 33 16,-1-3 6-16,3-2 2 0,2 5-153 0,4-5-30 0,-1 4-7 15,0-1-1-15,3 4-24 0,0 0-4 0,2 0-2 0,-2 4 0 16,3-1-10-16,-1 6 0 15,1 3 0-15,-1 0-11 16,-7 2 1-16,5 2 0 0,2 8 0 0,-7-8 0 16,5 8-25-16,-8-3-5 0,2-2 0 0,-7 4-1 0,0 1 23 0,-1-1 5 0,-4-6 1 0,-1-1 0 15,-5 5 12-15,0-7 0 0,-2-2 0 0,-4 2 0 16,-2-4 22-16,1-3-2 0,-7-3-1 0,4-4 0 16,-6-4 17-16,-2-3 4 0,4 0 1 0,-7-5 0 0,5-2 11 15,1-7 1-15,2 4 1 0,-1-6 0 16,6 4-37-16,1-2-7 0,1 2-2 15,6 2 0-15,3 3-8 16,2 0 0-16,3 2 0 0,8 1 0 0,-2 8-12 0,7-4 12 0,-5 5-10 16,10-3 10-16,1 5-112 0,2 0-16 15</inkml:trace>
  <inkml:trace contextRef="#ctx0" brushRef="#br0" timeOffset="203920.67">2246 9119 1785 0,'-16'0'159'0,"11"5"-127"0,-3-5-32 0,8 0 0 16,0 0 164-16,11 2 26 0,7 1 6 0,9-3 0 0,-1 0-138 0,11 0-28 15,8 0-6-15,8 0 0 0,11-3-4 0,-1 1-1 16,9-3 0-16,7-2 0 0,11 5-19 0,3-5 0 16,4 0 0-16,12 0 0 0,2 4-9 15,11-4 1-15,-6 0 0 0,11-2 0 16,8-5-19-16,0 4-3 15,5-4-1-15,8-2 0 0,1 2 16 0,-1-3 3 0,-3 5 1 0,1-4 0 16,5-3 11-16,2 3 11 0,1-1-3 0,7 1 0 0,0-3 10 0,-5-2 2 0,-2 0 0 0,-1 2 0 16,6-5-7-16,-3 3-1 15,6 5 0-15,-4-8 0 16,-2 8-85-16,-7-3-18 0</inkml:trace>
  <inkml:trace contextRef="#ctx0" brushRef="#br0" timeOffset="212724.99">6660 7783 2595 0,'-6'7'57'0,"-2"8"12"0,3-1 3 0,2 5 0 0,-7 2-57 0,7-3-15 0,-2 6 0 0,2 0 0 0,-2 8 0 16,0-1 9-16,2 2-9 0,3 5 8 0,-3-1-8 0,3 6 0 15,-5 4 0-15,2 0 0 0,3 0 0 0,0 0-12 16,0 0 4-16,0-5 8 0,8 3-24 0,-2-5 2 16,2-7 1-16,2 0 0 0,3-3-3 15,-5 1-1-15,8-8 0 0,-3-4 0 0,3 2 9 0,3-4 1 16,-1-3 1-16,1-5 0 0,-1 1-8 0,4 1-2 15,4-6 0-15,-2 0-662 0,5-10-133 16</inkml:trace>
  <inkml:trace contextRef="#ctx0" brushRef="#br0" timeOffset="213274.55">7242 7823 1918 0,'-3'-18'85'0,"3"11"18"0,0-3-83 0,0-4-20 0,0 7 0 0,3-5 0 0,-1-2 48 0,1 0 6 16,0 5 1-16,2-6 0 0,-2 8-29 0,-1-2-6 15,1 2 0-15,-1 0-1 0,-2 7-19 0,0 0 0 16,0 0 0-16,6 12 0 0,-1-1 0 0,-2 6 0 16,-1 6 0-16,1 6 0 0,0 4 0 0,-1 4 12 15,1 5-3-15,0 3 0 0,-1-2-9 0,1 4 8 16,0-3-8-16,-1-1 8 0,-2 1-8 16,3-1 0-16,-1-10 0 0,1 4 0 15,-3-11 17-15,5 2-1 0,3-9-1 0,-2-2 0 0,2-3-15 0,-1-5-8 16,4-4 8-1,2-3-13-15,-2-9-43 0,2 5-9 0,3-8-2 0,0-1 0 16,0-1-20-16,2-2-4 0,-2-3-1 0,0 3 0 0,0-2 54 0,2 1 10 0,-4-1 3 0,2 4 0 16,-1 1 39-16,-1 1 8 0,-1 1 2 15,0 4 0-15,0 0 40 0,-2 5 8 0,2-4 1 0,-2 8 1 16,-1-1-16-16,1-1-3 0,-6 3-1 16,0-3 0-16,1 5-11 0,-4 3-3 0,-4-3 0 0,2 2 0 15,-6 3-32-15,1-3-8 0,-3 1 0 0,0 1 0 16,0-6 0-16,-2 9-12 0,-3-7 2 15,2 3 1-15,0-3-21 16,1-5-4-16,-1 3-1 0,1-3 0 0,-1-2 19 0,0 0 4 0,4-2 1 0,4-3 0 16,-2-4-5-16,2 2 0 0,3-3-1 0,5-4-591 15,1 2-119-15</inkml:trace>
  <inkml:trace contextRef="#ctx0" brushRef="#br0" timeOffset="214007.85">8067 7948 1324 0,'0'0'59'0,"-5"0"12"15,5 0-57-15,-5 5-14 0,-1-3 0 0,-2 0 0 0,3-2 257 0,-3 8 49 16,0-8 10-16,0 4 1 0,-2-1-247 0,-1-1-50 16,0 5-9-16,-2 0-3 0,-3 0-22 0,6 0-5 15,-1 3-1-15,-2-1 0 16,0 3-20-16,0-1-4 0,7 4 0 0,-2 1-1 0,0 1 18 0,3-1 4 15,2 5 1-15,3 3 0 0,3-1 14 0,0 1 8 16,-1 2-10-16,4-3 10 0,4 1-8 0,1-1 8 16,-3 1 0-16,5-1-9 0,3-2-11 0,0-2-1 15,0-5-1-15,-1-4 0 16,1-8-54-16,6-2-10 0,-1-2-2 0,3-5-1 16,-1-10 9-16,4 3 1 0,-1 2 1 0,-2-4 0 15,-5-3 31-15,2 0 7 0,5-2 0 0,1 2 1 0,-6-2 59 0,0 5 12 16,-2-1 3-16,-1 1 0 0,-5-1 62 0,-2 3 13 15,-1 0 2-15,1 5 1 0,-6-1-29 0,1 3-5 16,-6 0-2-16,0 0 0 0,0 2-27 0,-3 1-6 0,-5 1 0 16,0 3-1-16,0 0-25 0,0 3-5 0,-5-3-1 0,0 7 0 15,2 0-12-15,-2 2 0 16,2 0 0-16,1 3 0 0,-6 0 0 0,5-5-8 0,3 7 8 0,0-4 0 0,0 4-10 16,1-5 10-16,7 1-8 0,-3-3 8 15,-2 0 0-15,5-7-10 0,5 7 10 0,3-5 0 0,2-2-11 16,1 0 11-16,0 0-10 0,-1-7 10 0,6 5 0 15,0-5 0-15,-3-3-8 0,3 3 8 16,0-2 0-16,-3 2 0 0,0-3 0 0,1-2-9 0,-1 3 9 0,0 2 0 16,-2-2-9-16,-3 2 9 0,0-3 0 0,2 3 0 15,1 5 0-15,-1-3 0 0,-4 5 0 0,-1 0 0 16,5 0 0-16,-2 0 0 0,-2 5 12 0,2-3-4 16,0 5 0-16,-1-5 0 0,-1 6-8 0,-1-1 12 15,3-5-12-15,0 3 12 0,3-3-12 0,-4-2 0 16,-1 5 0-16,-1-5 0 0,6 0-20 0,-3 0 4 0,-1-5 1 15,1 3 0 1,6-8-72-16,-4-2-14 0,1 3-3 0,-3-5-1 16,0-2 35-16,2-1 7 0,-2-2 2 0,3-2 0 0,-3-2 61 0,0 4 0 15,0-2 0-15,0 2 10 0,-1 0 50 0,1 2 11 16,-2 1 1-16,-4 2 1 0,4 4-11 0,-4 3-2 0,-2 5-1 16,0 2 0-16,0 0-11 0,0 0-3 0,0 0 0 0,0 7 0 15,0 3-16-15,0 6-3 0,0-2-1 16,-2 5 0-16,-1 2-14 0,3 3-3 0,-3 1-8 0,1-1 12 15,-1 7-12-15,3-6 0 0,0-1 0 0,0-1 0 16,0 1 0-16,0-3-8 0,0-2 8 0,0-3-10 16,-3 3-121-1,3-7-24-15,0 4-5 0</inkml:trace>
  <inkml:trace contextRef="#ctx0" brushRef="#br0" timeOffset="-214740.32">8602 8037 2440 0,'0'0'108'0,"0"0"23"0,0-2-105 0,0 2-26 16,8 0 0-16,-1-7 0 0,4 7 82 0,2-2 11 16,1-3 3-16,4 5 0 0,1-2-67 0,2-1-13 15,-3-1-2-15,3 4-1 0,-2-3-13 0,-1-2 0 16,6 5 0-16,-5-2 0 16,-1-3-48-16,1 5-13 0,-1 0-3 0,1 0 0 15,-6 7-104-15,0-2-20 0,1 2-5 0,-6-2-1 16,-1 7 102-16,1-1 20 0,-5-3 4 0,0 6 0 0,-1 0 60 0,-2-2 8 15,0 2 8-15,0 0-8 0,-2-3 91 0,2 4 12 16,0-6 2-16,-3 5 1 0,3-4-38 0,-3 4-7 16,3-5-1-16,0 0-1 0,-2 3-47 0,2-2-12 0,2-1 0 15,-2-2 0-15,3 0 0 0,0-5 0 0,-1 6 0 16,4-8 0 0,-1 4-20-16,3-1-7 0,0-6-1 0,0 3 0 0,2-4 16 15,-2 1 2-15,3-2 1 0,2-4 0 0,0 2 9 16,3 0 0-16,-3-2 0 0,1 2-8 0,-1-3 8 0,-3-4 0 0,1 5 0 0,0 2 0 15,-1-3 0 1,-2 1 0-16,-3 2 0 0,3 0 8 0,-2 0-8 0,-4-1 0 0,-2 8 0 16,0 0 8-16,0 0-8 0,0 0 0 0,0 0 0 0,0 0 0 15,0 0 0-15,6 8 0 0,-4-1 0 0,-2 2 0 16,0-2 0-16,0 2 0 0,3-1 0 0,-3 3 0 0,0-1 13 16,0-1 2-16,0 5 0 0,3-4 0 15,-1-1-4-15,1-2-1 0,-1-2 0 0,4-1 0 16,-1-4-10-16,3 5 0 0,0-5 0 0,0-5 0 15,0 3 0-15,0 0-16 0,2-3 4 0,4-2 1 0,-4 0 11 0,6 2-12 16,-3 1 12-16,3-3-12 0,-5-1 0 16,5 4 0-16,-3-1 0 0,0 3 0 0,-2-3 12 0,-1 3 0 15,-2-1 0-15,3 3 0 0,-3-4 24 0,-3 4 6 16,-5 0 2-16,0 0 0 0,0 0-32 0,0 0 0 16,3 7 0-16,-3-7 0 0,0 7 16 0,-3-5-4 15,0 5 0-15,3-7 0 0,0 0-12 0,0 0 0 16,0 7 0-16,0-7 0 0,0 0 0 0,0 0 0 0,0 0 0 0,0 0 0 15,0 0 0-15,0 0 0 16,0 0 0-16,0 0 0 0,0 0 0 0,6-5 11 0,2 3-11 0,2 2 10 16,-2 0-2-16,0 0-8 15,3-2 12-15,-1 2-4 0,3-5 26 0,1 5 5 16,-4 0 1-16,3-2 0 0,-2-3-23 0,0 5-4 16,-1 0-1-16,1 0 0 0,-1-2-2 0,1-1-1 0,-3 3 0 0,0-4 0 15,0 4-9-15,-3 0 8 0,-5 0-8 16,8 4 8-16,-8-4-8 0,5 3 0 0,1-1 0 0,-4 5 0 15,3-2-10-15,-5-1-1 16,3 4 0-16,0-1 0 16,-1 2-20-16,1-2-4 0,0 0-1 0,2 0 0 15,0-5-126-15,6 6-26 0,2-1-4 0</inkml:trace>
  <inkml:trace contextRef="#ctx0" brushRef="#br0" timeOffset="-214166.56">10541 8115 633 0,'0'0'56'0,"0"0"-44"0,0 0-12 16,0 0 0-16,0 0 387 0,5 5 75 0,-5-5 15 0,8 2 3 0,-8-2-348 0,6 0-69 0,-1 0-15 0,0-2-2 0,-5 2-30 0,5 0-5 15,1-5-2-15,2 5 0 0,-8 0-9 0,0 0 0 16,2 0 0-16,4 0 0 0,-6 0-9 0,5 7 9 15,0-5 0-15,-2 5 0 0,-3 1 0 0,2-1 0 16,1 0 0-16,-3 2 0 0,-3-2 0 0,1 3 8 16,-1-3 0-16,-5 2 1 0,3-2 25 0,-3 0 5 15,0 3 1-15,0-6 0 0,-2-1-40 0,2-3 0 0,0 0 0 0,0 0 0 16,0-7 0-16,0 4 0 0,3-4 0 0,-3-7 8 31,2 5-59-31,4-6-11 0,-1 4-2 0,3-6-1 16,3-2 30-16,-1 3 7 0,4-3 0 0,2-2 1 0,2-3 5 0,3 6 1 15,3-4 0-15,3-1 0 0,-1-1 4 0,3 6 1 0,3-4 0 16,3-1 0-16,2-1-22 16,-3 1-4-16,3-1-1 0,-2 6 0 0,-1-4 35 0,-2 4 8 0,0-4 0 15,-3 4 0-15,-2-4 44 0,2 6 10 0,-3 2 2 0,-4-3 1 16,-1 8 10-16,-5 0 1 0,0-3 1 0,-3 7 0 16,-5 0-30-16,0 5-7 0,0 0 0 0,0 0-1 15,-8 10-7-15,3 4 0 0,-6 0-1 0,3 5 0 16,3 2-15-16,-3 5-8 0,3 4 8 0,-1 3-8 15,1 7 11-15,5 7-3 0,0 5 0 0,0 5 0 0,5 1-8 16,1 11 0-16,2 4 0 0,0 4 8 0,2-4-8 0,-2-5 0 16,3-2 0-16,-6-5-11 15,3-2 11-15,0-5 0 0,0 0 0 0,-3-7 0 16,-2-7 0-16,2 0 9 0,0-7-9 0,-2-5 10 0,-3-9-10 0,0 2 10 16,-3-4-10-16,1-8 10 0,-1 1-10 0,0-10 0 15,3 0-12-15,-8-3 12 16,0-11-128-1,-2-2-19-15,-3-10-3 0</inkml:trace>
  <inkml:trace contextRef="#ctx0" brushRef="#br0" timeOffset="-214017.9">10832 8092 2606 0,'11'-8'116'0,"-11"8"23"0,8 0-111 0,0 0-28 0,5 0 0 0,0-2 0 16,0 2 100-16,6 0 16 0,2-2 2 0,0 2 1 15,3 0-85-15,0 0-17 0,-1 0-3 0,4 2-1 16,2-4-21-16,-2-3-5 0,-4 5-1 0,1-2 0 31,3-3-211-31,-4 3-43 0,17-12-8 0,-6 6-1 0</inkml:trace>
  <inkml:trace contextRef="#ctx0" brushRef="#br0" timeOffset="-213649.7">11972 7812 3178 0,'8'2'70'0,"0"3"14"0,0-1 4 0,0 3 1 0,3 1-71 0,-1 6-18 16,4-5 0-16,-4 5 0 0,1-2 10 0,-1 2-2 16,-2 0 0-16,0 0 0 15,-3-2-38-15,-2 4-8 0,0 1-2 0,-3-3 0 16,-6 2-80-16,-1 1-16 0,-1-3-3 0,-3 0-1 16,-5 3 71-16,0-3 13 0,-5-2 4 0,-3 2 0 0,3-5 22 0,-3 5 5 15,3-4 1-15,-3-1 0 0,1-2 32 0,1 5 8 16,1-8 0-16,3 4 1 15,-1-1 30-15,3-3 5 0,6-1 2 0,-1-1 0 0,3-2 10 16,8 0 3-16,0 0 0 0,0 0 0 0,0 0-18 0,0-2-3 16,8-5-1-16,3 7 0 0,2-7-21 0,3 7-5 0,2-3-1 0,6-2 0 15,0 5 5-15,2 0 1 0,1 0 0 16,-1 5 0-16,1-2-1 0,-1-3 0 0,-2 4 0 0,-3-1 0 31,0-3-44-31,3 4-9 0,-3 1-2 0,1-5 0 16,-1 0 18-16,0 0 3 0,-3 0 1 0,1 0 0 15,-6-2-174-15,3 2-34 0,-5-7-7 16,-1 7-2-16</inkml:trace>
  <inkml:trace contextRef="#ctx0" brushRef="#br0" timeOffset="-213408.46">12523 7553 3175 0,'0'0'70'0,"10"7"14"0,4 2 4 0,4-2 0 0,3 8-70 0,3 1-18 0,3 0 0 0,2 8 0 0,0-3 11 16,-3 5-2-16,1 0 0 0,-6 12 0 0,0 2-9 0,-3 4-12 15,-2 1 2-15,-5 7 1 16,-3-3-18-16,-5 5-3 16,-9 0-1-16,-4 5 0 0,-9 5 31 0,-5-3-9 0,-10 2 9 0,-3-2 0 15,-8-2-23-15,5-5 1 0,-2 3 0 16,0-3 0-16,-3-5-117 15,-6-4-23-15,-4-3-5 0</inkml:trace>
  <inkml:trace contextRef="#ctx0" brushRef="#br0" timeOffset="-5312.08">11618 10173 403 0,'0'0'36'0,"0"0"-36"0,0 0 0 0,0 0 0 15,-3 5 388-15,1-3 72 0,-1-2 13 0,0 7 3 0,-2-7-324 0,5 0-64 16,-3 7-14-16,1-5-2 0,-4 5-19 0,1 1-3 16,0-1-1-16,0 2 0 0,-1 0-28 0,1 6-5 15,2-1-2-15,-2 2 0 0,0 3-14 0,-1 4 0 16,4 1 0 0,-1 7 0-16,0-1 0 0,3 3 0 0,-2-2 0 0,2 2 0 0,0 6 0 0,2-1-10 15,-2 2 10-15,3 0-8 16,0 7 8-16,-1-7 0 0,-2 5 0 0,3-5-8 0,0 2 8 15,-1-4 0 1,1 2 0-16,0-3 0 0,-3-1 0 0,2-3 0 0,1 4 0 0,0-6 0 16,-3-5 0-16,2 4 0 0,-2-6-11 0,3-1 11 15,-3 1-52-15,3-5-4 0,-1 2 0 0,1-5-1 16,-1-6-123-16,-2 4-25 0,3-5-5 16</inkml:trace>
  <inkml:trace contextRef="#ctx0" brushRef="#br0" timeOffset="-3579.82">11755 10149 1440 0,'0'0'64'16,"0"0"12"-16,-2 0-60 0,2 0-16 0,0 0 0 0,0 0 0 0,0 0 217 0,8 5 41 16,0-3 8-16,5-2 2 0,3 5-224 0,0-5-44 15,2 2-11-15,3-4-1 0,3 2 12 0,3-5 0 16,2 5 0-16,-3 0 0 0,1 0-24 0,2 0 0 15,0 0 0-15,0 0 0 0,3-2 16 0,-1 4 8 16,1-2-8-16,3-2 8 0,2 2 0 0,0-5 14 0,0 5-2 16,0-2 0-16,-3 0 10 0,1-3 2 0,-1 5 0 0,0 0 0 15,3-7 9-15,3 7 3 0,0 0 0 16,-1-2 0-16,4-3-16 0,-1 5-2 0,-2 0-1 16,-1-2 0-16,4-6-3 0,2 6-1 15,2-3 0-15,4-2 0 0,-4 3-13 0,1-3 0 0,0 0-12 0,-3-1 12 16,0 1 0-16,0 5 9 0,2-5 1 0,3 0 0 15,1 0 10-15,2 0 1 0,-3 4 1 0,0-4 0 16,0 0-22-16,-2 5 0 0,2-5 0 0,3 0 0 16,5 0 0-16,3 5 0 0,-5-6 0 0,2 1 0 15,0 5 9 1,0-3-9-16,6 1 12 0,-3-1-12 16,0 3 8-16,-6-3-8 0,1 3 0 0,-3-3 0 15,2 5 0-15,6-3 0 0,-3-4 0 0,1 5 0 0,-4-3 8 0,1 5-8 0,-1-7 9 16,3 5-9-16,1-5 0 0,-1 5 0 0,0-3 0 0,-2 2 0 15,-1-4 0-15,1 0 0 0,-1 5 0 0,4-3 0 16,-1 1 12-16,-3-3-4 0,1 0-8 0,-6-1 12 0,0 1-12 16,1 0 0-16,2 0-9 0,2 3 9 0,1-8 0 15,-3 2 0-15,-3 3 0 0,0-2 0 0,3 0 18 0,0-3-3 16,0 7-1-16,2-7 0 0,1 5 14 0,-3 3 4 16,-5-3 0-16,-1-1 0 0,3 1-20 0,1 0-4 15,-1 5-8-15,3-3 12 0,-3 1-2 0,0-1-1 16,1 3 0-16,-6-3 0 0,0-2-9 15,2 7 0-15,6-5 0 0,0 0 8 0,3 3-8 0,-3-3 0 16,0 3 0-16,-3-3 0 0,0 1 0 0,3-1 0 16,3-2 0-16,-1 2 0 0,-2 0 0 0,0 5 0 0,-3-2 0 0,1-3 0 15,1-2 0-15,1 5 0 16,0 0 0-16,3-3 8 0,-3 5-8 0,0 0 0 0,-3 0 0 0,-2-2 0 16,2-3 0-16,0 5 0 0,0 0 9 15,1 0-9-15,-1 0 13 0,-2 5-1 0,-6-3-1 0,-2-2 0 16,-1 0-11-16,1 0 0 0,0 0 0 0,2 0 0 15,-5 0 0-15,3-2 12 0,-3 2-2 0,-3 0 0 16,1 0-10-16,-4 2 0 0,-4-2 0 0,-1 0 0 16,-2 0 0-1,2 0 0-15,-2 0 0 0,3 0 0 0,-3-2 0 0,-1 2 0 0,1 0 0 0,-3 0 8 16,1 0-8-16,1 0 0 0,-4 2 0 0,2-2 0 16,0 0-8-16,-2 5 8 0,-1-3-10 0,-2 0 10 15,3-2 0-15,-6 5 0 0,0-3 0 0,0-2 0 16,1 5 0-16,-4-3 0 0,1 3 0 0,-1-3-9 0,-2 1 9 0,0-3 0 15,0 0 0-15,-3 7 0 16,3-7 0-16,-2 7-8 0,-1-5 8 0,0 3-8 16,-2-3 8-16,2 3-12 0,-2-3 12 0,-3 5-12 0,2-4 12 0,1 4-8 15,-3 0 8-15,0 0-8 0,0 0 8 0,0 2 0 16,3-2 0-16,-3 3 0 0,0-1 0 0,0 3 0 16,0 0 0-16,0 2 0 0,0 7 0 0,0-2 0 15,0 4 0-15,2 1 0 0,-2 9 0 0,0-3 0 16,0 3 0-16,0 5-8 0,3 0 8 0,-3-3 0 15,0 5 8-15,3-3-8 0,-3 1 0 0,0-3-8 16,2 5 0-16,-2-2 0 0,0 0 8 0,0-3-10 16,0-5 10-16,0 3-10 0,0 5 10 0,0-5 0 15,3-2 0-15,0 6 0 0,-3-2 0 0,0 3 0 0,2 2 0 16,-2 0 0-16,0-2 0 0,0-5 0 0,0 4 0 0,-2-4 0 16,-1-2 0-16,0-1 0 0,-2-1-9 0,0-6 9 15,-1 1-11-15,1-3 3 0,-3-5 0 0,-2 1 0 16,-1-3 8-16,0-5 0 0,1 1 0 15,-3-3 0-15,-6 2 0 0,3-4 0 0,-5-5 0 0,-3 0 0 16,0 0 0-16,-2 0 0 0,-3-5 0 0,-3 0 0 16,-2 1 0-16,-1-3 0 0,1 4 0 0,2-4 0 15,-2 5 0-15,-3-3 0 0,-8 3 0 0,-5-3 0 16,5 3 0-16,-3-5 0 0,-2 4 0 0,5-1 0 16,0 4 0-16,-6 0 0 0,-7 0 0 0,3 0 0 15,-6 0 0-15,3 0 0 0,-1 0 0 0,1-3 0 16,-5 3 0-16,-3 0 0 0,-3 0 0 0,3 0 0 0,-1-4 0 0,1 4 0 15,-3 0 0-15,-7 0 0 16,-1 0-28-16,0 0-3 0,1 0-1 16,-9 0 0-16,-2 4 24 0,5-1 8 0,5-3 0 0,-3 4-9 15,-9-1 9-15,4 4 0 0,3-5 0 0,-3-2 8 0,0 7-8 0,-2-7 0 16,-3 5 0-16,0-3 0 0,0 1 0 0,0 1 0 16,-8-4 0-16,8 0 0 0,3 0 0 0,0 0 0 15,-6-4 0-15,6 1 0 0,-3 3 9 0,3 0 1 16,-3-2 0-16,0 2 0 0,0-5-10 0,5 5 0 15,0 5-12-15,1-5 12 0,-6 0-12 0,5 0 12 16,6 2-12-16,-3-2 12 0,-3 7 0 0,3-4 0 16,0-3 0-16,0 4 0 0,0-1 0 0,0-3 0 0,0 0 0 15,5 0 0-15,-2 4 0 0,2-4 0 0,-5 0 0 0,3 3 0 16,5-1 0-16,0-2 15 0,5 5-4 16,-5-3-1-16,-3 5-10 0,0-2-14 15,3 0 3-15,0-1 1 0,0-1 10 0,0 4 0 0,0-3 0 0,5 1 0 16,3 2 0-16,2 0 0 0,4-4 0 0,-1 4 0 15,0 0 0-15,3 0 0 0,-3-5 0 16,8 5 0-16,0 0 0 0,3 3 0 0,2-3 0 0,0 0 0 16,1 2 0-16,2-2 0 0,2 0 0 0,4 0 0 15,2 0 8-15,2 0 4 0,6-2 1 0,3 2 0 16,2-2 5-16,3-3 1 0,2 5 0 0,1-4 0 16,2 1-19-16,0-1 0 0,3 1 0 0,0-1 0 15,-1-3 0-15,4 4 0 0,2-1 0 0,-3-3 0 0,3 0 0 16,3 2 0-16,-3-2 0 0,5 0 0 15,1 0-22-15,2 0-8 0,-6 0-2 16,6 0 0-16,0 0 8 0,0 0 2 0,-2 0 0 0,2 0 0 16,0 0-9-16,0 0-1 0,0 0-1 15,-3-2 0-15,-2 2 0 16,5 0 0-16,0 0 0 0,-3 0 0 0,-5 0-31 0,3 0-7 0,0 0-1 0,-1 0-630 16,4 2-126-16</inkml:trace>
  <inkml:trace contextRef="#ctx0" brushRef="#br0" timeOffset="4240.96">14764 10006 399 0,'0'0'17'0,"0"0"5"0,0 0-22 0,0 0 0 0,0 0 0 0,0 0 0 16,-3-2 60-16,3-3 7 0,-3 3 1 0,-2-3 1 15,5 2-27-15,-2-4-6 0,-1 5 0 0,0-3-1 16,1 1 45-16,2-1 10 0,-3-2 2 0,-2 0 0 16,2 4-13-16,0-4-3 0,1 5 0 0,2 2 0 15,-3-5-2-15,3 5-1 0,-3-2 0 0,3 2 0 16,0 0-7-16,0 0-2 0,0 0 0 0,0 0 0 0,0 0-28 16,-5 2-5-16,2 5-2 0,1-2 0 15,2 0-12-15,0 2-2 0,0 5-1 0,2-3 0 0,1 0-14 0,2 1 0 16,-5 4 0-16,6 0-10 15,-1-2 10-15,0 7 0 0,1-3 0 0,-1 3-8 16,-2 2 8-16,2 3 0 0,0-1 0 0,0 3 0 0,1 0 0 0,-1 4 0 16,0 1 0-16,1 0 0 0,-4 2 0 0,1-1 0 15,0 6 0-15,-1-5 0 0,1 7 0 16,-1-2 0-16,4 4 0 0,-4-2 0 0,1 5 0 0,0-3 9 16,-1-4-9-16,1 2 0 0,0 0 13 0,-1-8-4 15,1 4-1-15,0-3 0 0,-1-3 0 0,3-4-8 16,-5 5 12-16,3-5-4 0,-3-3-8 0,3 1 0 15,-1-3 0-15,1-2 0 16,0-3-29-16,-1-2-2 0,-2-4 0 0,3-3 0 16,0 0-139-16,2 0-28 0</inkml:trace>
  <inkml:trace contextRef="#ctx0" brushRef="#br0" timeOffset="12008.14">14687 11730 403 0,'0'0'36'0,"0"0"-36"16,-5 0 0-16,5 0 0 0,0 0 280 0,0 0 50 15,0 0 10-15,0 0 1 0,0 0-220 0,0 0-44 16,0 0-9-16,0 0-1 0,0 0 0 0,0 0 0 15,0 0 0-15,0 0 0 16,0 0-15-16,8 2-4 0,0-2 0 0,0 5 0 0,2-3-14 0,3-2-3 16,1 0-1-16,1 5 0 0,1-3-3 0,0-2-1 15,3 5 0-15,2-3 0 0,-3 1-26 0,4 1 0 16,1-1 0-16,1 4 0 0,5-7 0 0,-2 0 0 0,2 2 0 16,0 3 0-1,5-10 9-15,1 3 0 0,-6 2 0 0,0-7 0 16,0 4-9-16,-5-1 0 0,0-1 0 0,-3 0-11 0,-3-2 11 15,1 0 0-15,-3 5 0 0,0-1 0 0,-3-1 0 0,0 1 0 0,-2-1 0 0,-1 1 0 16,-2 3-20-16,-2-4-1 0,-6 4-1 16,0 0 0-1,0 0-107-15,0 0-22 0,0 0-4 0</inkml:trace>
  <inkml:trace contextRef="#ctx0" brushRef="#br0" timeOffset="12277.91">15084 11927 2574 0,'0'7'56'0,"-5"0"12"0,-1-2 3 0,1 7 1 0,0-3-57 0,2-2-15 0,3 3 0 0,0-1 0 0,3-2 8 0,-1 5-8 15,1-3 11-15,2 1-11 0,-2 6 0 0,5-2 0 16,-3 3 0-16,0-1-12 0,1 6-4 0,-1 3 0 15,-5-1 0-15,0 2 0 0,3 4-4 0,-3 3-2 16,-3 3 0-16,3-1 0 0,0-5 7 0,0 8 2 16,-3-5 0-16,3 0 0 15,0-3-31-15,-2 1-5 0,2 0-2 0,0-6-626 16,0-1-126-16</inkml:trace>
  <inkml:trace contextRef="#ctx0" brushRef="#br0" timeOffset="12620.71">15727 11777 2206 0,'0'0'48'0,"0"0"11"0,0 0 1 0,0 0 3 0,0 0-51 0,0 0-12 0,-3 2 0 0,3-2 0 15,0 0 0-15,-5 0 0 0,5 0 0 0,-5 0 0 0,-1 0 0 16,1 0 0-16,-3 5 0 0,3 2 0 0,-3-2-12 0,-3 6 12 16,3 1-12-16,0 7 12 0,-2 0 0 0,-1 4 0 15,3 3 0-15,-2 2 0 0,2 3 14 0,-3 2 6 16,3 0 2-16,6 7 0 0,-4 0 9 0,6 0 1 16,0 7 1-16,6-7 0 15,-4 5-16-15,6-3-3 0,0-5-1 0,3-4 0 16,-3-2-13-16,2-5 0 0,1-3 0 0,-1-6 0 15,1-3-39-15,2 2-4 0,-2-9-1 0,2 3 0 16,0-5-104-16,0-3-22 0,1-2-4 0,2-2-1 16</inkml:trace>
  <inkml:trace contextRef="#ctx0" brushRef="#br0" timeOffset="13111.16">15960 12144 2559 0,'0'0'56'0,"0"0"12"0,0 0 3 0,0 0 1 0,0 0-58 0,0 0-14 0,0 0 0 0,8 0 0 16,-3 0 0-16,3 0 0 0,-3-3 0 0,3 3 0 15,0 0 0-15,-3 0-10 0,-5 0 2 0,0 0 0 16,6 3 8-16,-4-3 0 0,1 7 0 0,-3 0 0 15,0 2 0-15,0-2 0 0,-3 5 0 0,1 0 0 16,-4-3 0-16,1 5-8 0,0-4 8 0,2-3-8 16,-2 7 8-16,2-7 0 0,-2-5 0 0,5-2 0 15,0 0-8-15,0 0 0 0,2-2 0 0,1-7 0 16,2-6-45-16,3-1-9 0,-2 0-2 0,4-6 0 16,1 4-20-16,-1-4-5 0,1 1-1 0,0 5 0 15,-1-3 51-15,1 2 11 0,-3 1 1 0,2 4 1 0,-2 1 53 16,-3-1 10-16,3 2 3 0,-2 8 0 0,-1-3 38 0,0 3 8 15,1 2 2-15,-6 0 0 0,5 2-23 0,-2 5-4 16,2 0-1-16,0 3 0 0,0-3-21 0,1 7-5 16,-4-2-1-16,1 2 0 0,0 2-3 0,2 1-1 0,-2-3 0 15,-1 7 0-15,1-2-13 0,0-3-4 16,2 8 0-16,-3-8 0 0,4 5-12 0,-4-4 0 16,4-1 0-16,-1 1 0 15,-2-1 0-15,2-4 0 0,-2 0 0 0,2 2 0 16,0-5 0-16,0-2-8 0,-2 3-1 0,5-5 0 15,0-3-36-15,0 5-7 0,-3-5-2 0,0-2 0 16,3-2-102-16,0-5-21 0,0 0-4 0,-2 0-775 0</inkml:trace>
  <inkml:trace contextRef="#ctx0" brushRef="#br0" timeOffset="13636.34">16542 11657 1094 0,'0'0'97'0,"0"0"-77"16,0 0-20-16,0 0 0 0,0 0 170 0,0 0 30 16,0 0 7-16,0 0 1 0,0 0-124 0,2 2-25 15,-2-2-5-15,6 7-1 0,-1-4-5 0,-5-3-2 16,3 7 0-16,2-3 0 0,0-1-9 0,1 4-1 16,-6-7-1-16,5 2 0 15,3 5 6-15,-6 0 2 0,4-4 0 0,-1 1 0 0,0-1-43 0,1 4 0 16,-1-7 0-16,-3 7 0 0,-2-7 0 0,0 2 13 0,8 5 0 0,-5 5 0 15,-3-7-3-15,3 2-1 0,2 2 0 0,0 3 0 16,-2-3 0-16,5 5 0 0,0-2 0 0,0 7 0 16,2-3-9-16,-2 3 10 0,0 5-10 0,0-1 10 15,5 1-10-15,-5-1 0 0,-2 1 9 0,-1 2-9 16,3-3 0-16,0 8 0 0,-8-8 0 0,2 8 0 16,-2 0 29-16,-2-1 2 0,-1-2 0 0,-2 3 0 15,-6-1-10 1,1 1-1-16,2 0-1 0,-3-3 0 0,-7 2-3 0,2 3 0 0,0-2 0 0,-3-1 0 15,1-4-16-15,-6 5 0 0,3 2 0 0,-3-5 0 16,0-2-32 0,-5 2-4-16,-3-4-1 0,3-6 0 15,0-1-166-15,-3-1-33 0</inkml:trace>
  <inkml:trace contextRef="#ctx0" brushRef="#br0" timeOffset="15538.91">17309 11880 1555 0,'0'0'138'0,"-3"3"-110"0,-2 4-28 0,0-7 0 16,0 7 159-16,5-7 26 0,-3 0 6 0,3 0 1 15,0 0-146-15,0 0-29 16,0 0-5-16,0 0-2 0,0 0 6 0,5 0 0 0,3 0 1 0,0-3 0 16,0-1-1-16,0-3 0 0,3 7 0 0,-1-3 0 15,-2-4-1-15,3 7-1 0,-1 0 0 0,1 0 0 16,2 0-6-16,3 0 0 0,-3 0-8 0,0 5 12 15,6-5-12-15,-3 2 0 0,2 1-9 0,-2 1 9 16,5-1-16-16,-2 1 4 0,2-1 0 0,-2-3 0 16,-1 5-42-16,1-5-8 0,-4-5-2 15,1 10 0-15,-2-3-163 0,-1-2-33 16,5 0-6-16,-18 0-2 0</inkml:trace>
  <inkml:trace contextRef="#ctx0" brushRef="#br0" timeOffset="15789.76">17322 12144 2451 0,'0'0'108'0,"-5"4"24"0,2-1-106 0,3-3-26 16,0 0 0-16,0 0 0 0,0 0 29 0,6 7 1 15,-1-7 0-15,6 0 0 0,-1 0-21 0,1-2-9 16,5-3 8-16,2 2-8 0,3-1 0 0,3 1 0 15,0 1 0-15,5-3 0 16,0 3 0-16,0-3 0 0,3 5 0 0,-3 0 0 0,-3 5 0 0,-2-3 0 0,0 3-9 0,-3-3 9 31,0 1-32-31,1 4 1 0,-4 0 0 0,1 0 0 16,-1-5-134-16,-2 5-27 16</inkml:trace>
  <inkml:trace contextRef="#ctx0" brushRef="#br0" timeOffset="16184.46">17949 11525 403 0,'0'0'17'0,"0"0"5"0,0 0-22 0,0 0 0 0,0 0 0 0,6 7 0 0,2-7 433 0,0 3 83 16,-1-3 16-16,1 4 3 0,6-4-382 0,-4 0-76 16,1 0-15-16,5 0-3 0,-6 0-31 0,6 0-5 15,-3 0-2-15,3 0 0 0,0 0-13 0,0 0-8 16,0 0 10-16,2 0-10 0,1 0 8 0,2-4-8 15,0 4 0-15,0 0 9 0,1 0-9 0,-1 0-17 16,-3 0 4-16,1 0 1 0,-3 4 12 16,0-4 0-16,-3 0 0 0,0 0 0 0,-2 0-12 0,-1 0 0 15,1 0 0-15,-3-4 0 16,0 4-138-16,0 0-27 16,-8 0-6-16,0 0-770 0</inkml:trace>
  <inkml:trace contextRef="#ctx0" brushRef="#br0" timeOffset="16418.87">18180 11732 1324 0,'0'7'118'16,"-3"5"-94"-16,0-3-24 0,1 1 0 16,2 6 210-16,-3-2 38 0,3 0 7 0,0 3 1 0,0 2-188 0,3-3-37 15,-1 8-8-15,-2-1-2 0,6 1-5 0,-4-1-2 16,1 1 0-16,-1 4 0 0,4-2 4 15,-1 0 1-15,-2 4 0 0,2-4 0 16,0 5 1-16,-2-8 0 0,2 8 0 0,-2-5 0 16,2-3-20-16,-2 1 0 0,2-3 0 0,-2-2 0 15,2 0-101-15,-2-8-21 16,-1 3-4-16,1-4-864 0</inkml:trace>
  <inkml:trace contextRef="#ctx0" brushRef="#br0" timeOffset="16842.69">18759 11476 1670 0,'0'0'148'0,"0"0"-118"0,-5 0-30 16,5 0 0-16,-3 0 117 0,-2-5 18 16,-1 10 3-16,1-3 1 0,0-2-94 0,-3 5-18 0,0-3-4 0,0 5-1 15,-3-4-13-15,1 4-9 0,-1 0 12 0,-2 7-12 16,2-2 28-16,4 9-2 0,-4-5 0 0,0 8 0 16,1-3 12-16,2 2 2 0,0 1 1 0,3 4 0 15,-1 3-25-15,1 2-4 0,2 4-2 0,3 3 0 16,-2 0-10-16,2 0 0 0,2 0 0 0,1-2 0 0,0-5 0 15,2 0 0-15,0 2 0 0,3-7 0 16,0 3 0-16,0-3 0 0,3-4 0 0,-1-1 0 0,3-4-10 16,3-3 10-16,3 1-13 0,-3-5 5 15,0-1-28-15,2-4-6 0,3 0-1 16,0-4 0-16,1 4-6 0,-1-2-2 0,0-3 0 0,0-2 0 16,-2 0-73-16,-3 0-14 15,-1-2-3-15</inkml:trace>
  <inkml:trace contextRef="#ctx0" brushRef="#br0" timeOffset="17718.74">19145 11605 518 0,'0'0'23'0,"0"0"5"0,0 0-28 0,0 0 0 15,0 0 0-15,3 7 0 0,2-7 372 0,-5 0 70 16,3 10 14-16,-3-6 2 0,0 3-313 0,2 3-62 16,-2-8-13-16,-2 12-2 0,2-4-24 0,-3 1-5 15,6 1-1-15,-3 2 0 0,0 3-11 0,0-1-3 16,0 8 0-16,0-1 0 0,0 8-16 0,0-5-8 0,0 2 0 0,0 3 8 16,0-3-8-16,-3 2-17 0,1 1 4 15,-1-5 1-15,0-3-11 0,3 1-1 16,0-1-1-16,0-6 0 15,3-3-156-15,0 0-31 0,-3 5-7 0,2-14-1 0</inkml:trace>
  <inkml:trace contextRef="#ctx0" brushRef="#br0" timeOffset="18151.33">19360 11436 2516 0,'0'0'112'0,"0"0"22"0,-6 0-107 0,4 2-27 0,-4-2 0 0,4 0 0 16,-4-2 8-16,4-3-8 0,-1 3 8 0,0-5-8 15,1 4-31-15,-1-1-11 0,1-3-2 0,-1 4-1 16,0 1 11-16,3 2 2 0,0 0 1 0,-2-5 0 16,-4 5 1-1,6 0 0-15,-2 0 0 0,-4 0 0 0,1 5 30 0,2 0 10 0,-2 2 0 0,2 0 0 0,1 0 14 0,-1 0 4 16,1 2 0-16,-1 1 0 0,0-3-12 0,3 7-1 15,3-5-1-15,-3 1 0 0,3 1-3 0,-1-1-1 16,1-1 0-16,2 1 0 0,0-3-10 16,3 4 0-16,-2-1 0 0,2-3 0 15,-3 2 28-15,3 1 3 0,0-3 1 0,0 0 0 16,0 0-20-16,-3 0-3 0,3-2-1 0,0 2 0 0,-3-3-8 16,0 3 12-16,1-4-12 0,2-1 12 0,-3 3-12 0,0-3 12 0,0 3-12 0,-2-3 12 15,-3-2-12-15,3 5 0 0,-3-5 0 16,5 5 0-16,-5-5 0 0,-3 7 0 15,3-3 0-15,-2 1 0 0,-4 2 0 0,1 0 0 0,-3-2 0 16,3 0 0-16,-3-1-22 0,0-1 3 16,0 4 1-16,-2-7 0 15,2 4-26-15,2-1-4 0,-2-3-2 16,3 2-656-16,-3-4-131 0</inkml:trace>
  <inkml:trace contextRef="#ctx0" brushRef="#br0" timeOffset="18405.6">19563 11335 633 0,'0'7'56'0,"-2"2"-44"15,-4 1-12-15,1 4 0 0,2 0 492 0,1-5 97 16,-4 8 19-16,4-3 4 0,-1-5-472 0,3 8-94 16,-2-6-19-16,-1 1-4 0,3 2-23 15,-3 0 0-15,3-2 0 0,-2 5-8 0,2 1 8 0,0-6-10 16,0 5 10-16,0-3-10 0,0 2 10 0,0-2 0 15,0-4 0-15,2 4 0 16,-2-5-13-16,3 1-4 0,0-3-1 0,-1 2 0 0,1-2 0 16,-3-2 0-16,5-3 0 0,-2 5 0 15,2-7-30-15,-2 0-7 0,-1-2-1 0,4-5-728 16,-4 0-147-16</inkml:trace>
  <inkml:trace contextRef="#ctx0" brushRef="#br0" timeOffset="18612.79">19465 11419 1785 0,'0'0'159'0,"-5"3"-127"0,0 6-32 0,2-4 0 16,3-5 143-16,-2 7 22 0,2-7 5 0,0 0 1 15,0 0-103-15,0 0-21 0,2 5-4 0,3-5-1 16,3 4-24-16,0-4-5 0,3-4-1 0,0 4 0 16,-1-3-12-16,3 1 0 0,1-3 8 0,-1 3-8 15,-3-3 0-15,4 3 0 0,-4-5 0 0,-2 7 0 16,3 0 0-16,-1-3 0 0,-2-1 0 0,3 4 0 15,-3 0-16-15,0 0-7 0,-8 0-1 0,0 0-732 16,0 0-148-16</inkml:trace>
  <inkml:trace contextRef="#ctx0" brushRef="#br0" timeOffset="19072.95">19846 11375 2336 0,'0'0'104'0,"0"0"20"0,0 0-99 0,3 9-25 0,2-2 0 0,1 0 0 16,2-2 64-16,0 0 8 0,2 2 2 0,3 0 0 15,-2 2-34-15,2 3-6 0,0 0-2 0,-2 4 0 16,-3 3-32-16,5 2 0 0,-2 7 0 0,2-2 0 15,0 5 0-15,3 2 0 0,-3 4 0 0,0-4 0 0,-2 7 16 0,-3 5-3 16,0-3-1-16,-3 5 0 16,-7-2 7-16,-1-3 1 0,-2-2 0 0,-6 7 0 0,-5-7 16 15,0 5 3-15,-5-3 1 0,0-2 0 16,-3-2-30-16,-5-5-10 0,3 0 0 0,-3-3 9 16,-1-6-112-1,1-1-22-15,0-6-5 0,0-3-1067 0</inkml:trace>
  <inkml:trace contextRef="#ctx0" brushRef="#br0" timeOffset="19614.47">20598 11817 2602 0,'0'0'116'0,"0"7"23"0,-3-5-111 0,3 5-28 16,0 3 0-16,-2-3 0 0,2 0 92 0,0-7 12 16,0 0 4-16,0 0 0 0,0 0-71 0,5 0-13 15,0 7-4-15,3-7 0 0,-3 2-20 0,6-2 0 16,-3-2 0-16,5 2 0 0,0-7 0 0,6 7 0 0,-1-7 0 0,4 7 0 16,-4-7-8-16,3 4-7 0,0 1-1 0,1-3 0 31,-1-2-25-31,-3 7-6 0,-2-2-1 0,0-3 0 15,-3 3-28-15,0 2-7 0,-5 0-1 0,3-3 0 16,-6-1-140-16,-5 4-29 0,0 0-6 0,11-7-1 0</inkml:trace>
  <inkml:trace contextRef="#ctx0" brushRef="#br0" timeOffset="19864.09">20743 11657 2977 0,'-10'19'65'0,"7"-10"14"0,-5 5 2 0,0 3 3 0,3-1-67 0,0 3-17 0,-1-3 0 0,4 3 0 15,2-2 0-15,2-1 0 0,1 3 0 0,2-3 0 16,1 1-28-16,2-1-10 0,-1 3-2 0,1 2 0 0,-2-2 12 0,2 5 3 16,0-3 0-16,-3 2 0 15,-2 1-13 1,-1-1-2-16,1-4-1 0,-1 5 0 0,1-1 8 0,-3 1 1 0,-3-1 1 0,1-6 0 15,2 6-121 1,-3-6-25-16,1-3-5 0</inkml:trace>
  <inkml:trace contextRef="#ctx0" brushRef="#br0" timeOffset="20232.02">21148 11264 403 0,'0'0'36'0,"8"-2"-36"0,0-3 0 0,0 5 0 16,-8 0 373-16,8 0 68 0,0 0 14 0,5-2 2 15,0 2-289-15,1-3-59 16,-1 3-11-16,0 0-2 0,0 0-37 0,0 0-7 0,1 3-2 0,-1-3 0 16,-3 2-8-16,4-2-2 0,-4 5 0 0,4-3 0 15,-4-2-25-15,1 7-6 0,2-7-1 0,-2 0 0 16,4 3-8-16,1 1 0 0,-3-1 0 0,3-3 0 16,3 0 0-16,-3 0 0 0,2 0-10 0,-4 0 10 15,1 0 0-15,-1-3 0 0,-4 3 0 0,1 0 0 16,-3-4-33-16,2 1-14 0,-2 3-2 15,0-2-1-15,-3-3-82 0,1 3-16 0,-1-3-3 0,0 5-517 16,-5 0-103-16</inkml:trace>
  <inkml:trace contextRef="#ctx0" brushRef="#br0" timeOffset="20487.75">21407 11452 2293 0,'-5'17'101'0,"3"-10"22"0,-4 2-99 0,4 5-24 0,-1-4 0 0,0 4 0 16,1-2 55-16,-1 2 5 0,3-5 2 0,0 5 0 16,0 0-46-16,0-2-16 0,3 7 9 0,-1-3-9 15,1 3 12-15,0 5-4 16,-1-1 0-16,1 1 0 0,0 9 29 0,2-3 6 0,-3 3 1 0,1 5 0 16,0-5-26-16,-1 4-5 0,-2-4-1 0,3-2 0 15,0-1-3-15,-1-4-1 0,-2-2 0 0,3-1 0 16,0-1-8-16,-3-4-17 0,2-1 4 0,-2-3 1 31,3-5-141-31,-3-2-28 0,3 3-6 0,-3-10-845 0</inkml:trace>
  <inkml:trace contextRef="#ctx0" brushRef="#br0" timeOffset="20817.21">21863 11509 2300 0,'0'0'102'0,"-3"0"21"0,-2 0-99 0,-1 0-24 0,1 0 0 0,0 2 0 16,-3 3 47-16,2-3 4 0,1-2 1 0,-3 7 0 0,0-2-42 0,0 0-10 16,-2 2 0-16,2 4 0 0,-3 1 0 0,3 5 0 15,-2-3 0-15,-1 9 0 0,-2 1 0 0,2 2 0 16,-2 4 0-16,5 3 0 0,0 12 12 0,3-3 0 0,2 5 0 15,3 0 0-15,0 0 30 0,8 0 6 0,0 3 2 0,3-3 0 16,-1-3-22-16,1-1-5 0,2-3-1 16,0-5 0-16,3-7-22 0,-2 0-15 15,1-9 3-15,4-2 0 16,-1-3-141-16,9-7-28 0,-3-5-6 16,2-2-845-16</inkml:trace>
  <inkml:trace contextRef="#ctx0" brushRef="#br0" timeOffset="22044.46">22389 10994 1994 0,'0'0'88'0,"0"0"19"0,0 0-86 16,0 0-21-16,0 0 0 0,0 0 0 0,3 7 88 0,-3-5 14 15,2 5 2-15,-2 3 1 0,3-3-23 0,-3 0-5 16,3 2-1-16,-1-2 0 0,-2 3-38 0,0 4-8 16,0-5-2-16,-2 3 0 0,-1 0-28 0,0-5 8 15,3 7-8-15,-2-5 0 0,-1 1 10 0,-2-3-1 16,2 0 0-16,0-3 0 0,3-4-9 0,-5 3 0 0,5-3 0 15,0 0-11 1,-5 0-14-16,2-7-3 0,1 0-1 0,-1 0 0 16,6-3-9-16,-1 3-2 0,1-5 0 0,2 1 0 0,0-1 24 0,1-2 4 15,-1 0 0-15,0 2 1 0,6-2-8 0,-3 0-1 0,0 4-1 0,0 1 0 16,0 2 35-16,-3 0 7 16,3 4 2-16,-8 3 0 0,0 0 10 0,0 0 3 0,8 0 0 0,-3 3 0 15,0-1 3-15,1 5 1 0,-4 0 0 0,1 3 0 16,0 4-16-16,-1 0-4 0,-2-2 0 0,3 6 0 15,-3-6-20-15,3 5 0 0,-3-1 0 0,0-2 0 16,0 3 0-16,0-1 0 0,0-4 0 16,2 0 0-16,-2-5 0 0,3 2 0 0,-3-2 0 0,0-7 0 15,0 0-47-15,5 7-13 0,3-7-4 16,-3 5 0-16,3-5-144 0,0-5-28 0,3 5-7 16</inkml:trace>
  <inkml:trace contextRef="#ctx0" brushRef="#br0" timeOffset="22539.24">22826 11090 288 0,'0'0'12'0,"0"0"4"16,0 0-16-16,0 0 0 0,0 0 0 0,0 0 0 0,0 0 497 0,0 0 97 15,0 0 19-15,-3-7 4 16,0 5-478-16,1-5-96 0,-1 0-19 0,0 0-4 0,-7 2-32 0,-1-7-5 16,1 5-2-16,-4 2 0 15,-1-2-25-15,1 3-4 0,-2 1-2 0,6-1 0 0,-3 1 28 0,2 6 6 16,-2 1 0-16,5-1 1 0,0 4 15 0,-3 0 8 15,3 2 0-15,0 5-8 0,3 0 21 0,0-2-2 16,0 9-1-16,-1-4 0 0,4-1 12 0,-1 5 2 16,3-4 1-16,3-1 0 0,-1 1-20 0,1-3-4 15,5-2-1-15,0-1 0 0,-3-1-8 0,3-3 8 0,3 0-8 16,2-5 8-16,0-2-8 0,3 0 0 0,0 0 0 0,2-2 0 16,-2-5 0-16,3 0 0 0,-6-7-12 15,3-3 12-15,0-2-12 16,-3-2 12-16,3-2-12 15,-6-3 12-15,6-2-29 0,-5 2 1 0,-1-5 1 0,-2 1 0 0,0 4 5 0,0 0 1 0,-2 2 0 0,-4 3 0 16,1 5 33-16,0 2 6 0,-1 2 2 0,-2 0 0 16,-2 5 32-16,2-2 6 0,0 6 2 0,-3-1 0 15,3 4-7-15,0 0-1 0,0-3 0 0,0 3 0 16,0 0-6-16,0 0-2 0,-5 0 0 0,-1 3 0 0,1 4-36 16,0 2-8-16,-3 3 0 0,2 7 0 31,1 4-25-31,0 1-5 0,0 9-1 0,2 4 0 15,0 3 31-15,3 5 0 0,3-3 0 0,2-2 0 0,1 5 0 0,-1-5 0 0,3-5-8 0,-3 7 8 0,0-6 24 0,3-3 7 16,-2 2 1-16,-1-7 1 16,0 3-61-16,0-8-13 0,1-2-3 0,-4-2 0 31,4-5-134-31,-4-4-27 0,4-1-6 0</inkml:trace>
  <inkml:trace contextRef="#ctx0" brushRef="#br0" timeOffset="22855.3">23117 11269 2383 0,'16'2'52'0,"-6"1"12"0,1 4 1 0,-1-7 2 0,4 4-54 0,1-1-13 16,7-3 0-16,-1 7 0 0,0-5 26 0,3 5 2 0,-3 5 1 0,0 0 0 15,0 2-4-15,0 5-1 0,-2 4 0 0,-3 8 0 16,2 2 39-16,-2 4 7 0,-3 3 2 0,1 0 0 16,-4 0-16-16,-5 12-4 0,1-3 0 0,-6 5 0 15,-3 5-6-15,-2-5-2 0,-6 3 0 0,-2 2 0 16,-3-8-35-16,0 3-9 0,-5 3 0 0,-3-3 0 0,-5-5 0 16,3-2 0-16,-1 0 0 0,-2-9 0 31,0-5-32-31,-3 0-8 0,1-10-1 0,-1 1-875 0,3-8-176 0</inkml:trace>
  <inkml:trace contextRef="#ctx0" brushRef="#br0" timeOffset="25734.1">22095 11840 864 0,'0'0'76'0,"0"0"-60"16,0 0-16-16,0 0 0 0,0 0 236 0,0 0 45 16,0 0 9-16,0 0 2 0,0 0-198 0,0 0-39 15,-5-2-8-15,5 2-2 0,-5-5 11 0,2 3 1 16,3 2 1-16,-3-5 0 0,3 5 8 0,0 0 2 16,-2-7 0-16,2 7 0 0,0-5-4 0,0 1 0 0,0-3 0 0,0 7 0 15,2-7-35-15,1 4-7 0,0-4-2 0,-1 0 0 16,4 5 10-16,2-5 2 15,0 0 0-15,0 0 0 16,2-3-52-16,-2 3-9 0,3 0-3 0,-1 2 0 0,1-6 32 0,2 4 0 16,-2-3 0-16,-1 3 0 0,1 5 0 15,-1-3 0-15,1 3 0 0,0-1 0 0,-1-1 0 0,1 4 0 0,2 4 0 16,-2-1 0-16,-1 4 0 0,1-5 0 0,2 10-8 0,0-3 8 16,-2 1 22-1,-1-1 7-15,4 3 2 0,-4 0 0 0,1 2-23 0,-3 0-8 0,0 2 0 0,0 1 0 16,-3-1 0-16,0 1 0 0,0-1 0 0,-5 5 0 15,0-2 11-15,-2 0-11 0,-4 0 12 0,-1 2-12 16,-1-2 8 0,-3 2-8-16,-2-2 0 0,-3-3 0 15,0 5 0-15,0-4-16 0,-2-1 4 0,2-2 0 0,0-2 12 0,0 2 0 0,0-4 9 0,0-3-9 16,3 0 0-16,2 0 0 0,1-5 0 0,-1-2 0 0,1 5 0 16,2-5 0-16,2 0 0 0,1-5 0 0,0 5 0 0,5 0 0 15,-3-4 0-15,3-1 0 16,0-2-20-16,6-3-9 0,-4 3-3 15,6 0 0-15,0-2 52 0,3 2 9 0,-1 0 3 16,6-3 0-16,0 3-20 0,2 5-4 0,1-3-8 0,2 1 12 16,3-1 1-16,2 2 0 0,1-1 0 0,-3 4 0 0,0 0 3 0,-1 0 1 15,-2 0 0-15,-2 0 0 0,0 4-17 0,-1-1 0 16,-5 2-8 0,1-3 8-16,-1 0 0 0,0 5 0 0,-2 0 0 0,-1-2 0 0,1 0 0 0,-1 2-9 15,-4-2 9-15,4-1 0 0,-2 1-11 0,-3-3 11 0,3 5-13 16,-2-7 5-1,-1 5-96-15,3-5-18 0,-3 0-4 0,0-5-1094 0</inkml:trace>
  <inkml:trace contextRef="#ctx0" brushRef="#br0" timeOffset="26653.04">23733 11796 345 0,'0'0'31'16,"0"0"-31"-16,0 0 0 0,0 0 0 0,0 0 341 0,0 0 63 16,0 0 12-16,0 0 2 0,0 0-282 15,0 0-56-15,0 0-11 0,0 0-2 0,0 0-18 0,0 0-3 16,0 0-1-16,0 0 0 15,0 0-22-15,0 0-5 0,0 0-1 0,5 0 0 0,1 0 25 0,-6 0 5 16,0 0 1-16,0 0 0 0,5 0-13 0,-5 0-3 16,5 0 0-16,-5 0 0 0,6 0 15 0,2 4 2 15,-8-4 1-15,7 3 0 16,1-3-29-16,-2 4-5 0,2-1-2 0,-3-3 0 0,3 0 14 0,0 0 4 16,0 0 0-16,0 0 0 0,0 0-32 0,0 4 0 15,-1-4 0-15,4 0 0 0,0 0 12 0,-3 0-3 16,5 3-1-16,-3-3 0 0,1 2-8 0,2-2 0 15,0 0 0-15,-2 0 0 0,5 0 13 0,-3 0-2 16,0 0-1-16,3 0 0 0,-5 0-10 0,2 0 8 16,0 0-8-16,-2 5 8 0,-1-5-8 0,4 2 0 0,-4-2 0 0,1 0 0 15,-3 0 0-15,2 0 0 16,-2 0 0-16,-2 0 0 0,-6 0 0 0,8 0 0 0,-3 0 0 0,-5 0 0 16,8 0 0-16,-8 0 0 0,0 0 0 0,0 0 0 15,8 0 0-15,-8 0 0 0,0 0 0 0,0 0 0 16,0 0 0-16,0 0 0 0,0 0 0 0,0 0 0 15,0 0-14-15,0 0-8 0,0 0-2 0,0 0 0 32,0 0-105-32,0 0-22 0,0 0-4 0,2-2-1 0,-2 2-137 15,0-5-28-15,-2-4-6 0,-4-1-1 0</inkml:trace>
  <inkml:trace contextRef="#ctx0" brushRef="#br0" timeOffset="28178.33">24008 11462 403 0,'0'0'36'0,"0"0"-36"0,0 0 0 0,0 0 0 16,0 0 293-16,0 0 52 15,0 0 11-15,0 0 1 0,0 0-248 0,0 0-49 0,0 0-11 0,0 0-1 16,-2 7-3-16,-1 0 0 0,3 0 0 0,0 0 0 16,-3-2-13-16,3 6-2 0,-2 1-1 0,-1 5 0 15,0 6 15-15,3 1 4 0,0-1 0 0,0 1 0 16,-2 6-7-16,2 3-1 0,0 2 0 0,0 1 0 15,0 4-12-15,0 0-4 16,0 0 0-16,2 2 0 0,-2-7 0 16,0 3 0-16,3-5 0 0,-3 0 0 15,3-10 4-15,-1 6 0 0,1-11 0 0,0-1 0 16,-1-1-48-16,4-4-10 0,-1-3-2 0,-2 1 0 16,2-5-81-16,3-3-17 0,-8-2-3 0,2-7-890 0</inkml:trace>
  <inkml:trace contextRef="#ctx0" brushRef="#br0" timeOffset="31025.45">21892 13052 2253 0,'-8'7'100'0,"8"-7"20"0,-3 0-96 0,0 2-24 0,3-2 0 0,0 0 0 16,-2-2 12-16,2-3-4 0,0-4 0 0,2 1 0 15,6 6 13-15,3-7 3 0,2 2 0 0,6 0 0 16,2 0 23-16,3-3 5 0,2 3 0 0,3-2 1 0,3 2 9 0,0-3 2 16,-1-2 0-16,4 8 0 15,-1-3-42-15,6 0-8 0,2 0-2 0,3 0 0 16,-2-1 16-16,-1 8 4 0,-2-7 0 0,-3 5 0 0,-6-5-32 0,1 0 0 16,-3 5 0-16,0-3 0 0,-2 3 0 15,-1-6 0-15,-2 8 0 16,-3-2 0-16,-2 2-24 0,-6 0-10 0,-2-5-2 15,-3 5-1-15,-3 5-11 0,-5-5-1 0,0 0-1 0,-8 2 0 16,-5 3-66-16,-1-2-14 0,-1 4-2 0,1-5-1 16,-2 5-127-16,1-2-26 0,-22-1-5 0,10 1-1 15</inkml:trace>
  <inkml:trace contextRef="#ctx0" brushRef="#br0" timeOffset="31235.3">22410 12927 1440 0,'-2'14'64'0,"2"-9"12"0,-3-1-60 0,3 3-16 0,0 1 0 0,0 1 0 16,-3-2 261-16,6 0 50 0,0-5 9 0,-1 10 3 16,1-2-233-16,-3-1-46 0,3 3-10 0,-1 0-2 15,-2 2-20-15,0 0-12 0,0 5 12 0,3 4-12 16,-3 1 0-16,2 1 0 0,-2 6 0 0,3 2 0 16,-3 2 8-16,3 1-8 0,-3 8 0 0,2-1 0 15,-2-3 0-15,0 4 0 0,0-4 0 16,-2-2 0-16,-1-3 9 0,3-4-9 0,-3-8 0 15,3 1 9-15,-2-8-89 16,2 1-19-16,0-3-3 0,2-12-1021 0</inkml:trace>
  <inkml:trace contextRef="#ctx0" brushRef="#br0" timeOffset="31551.51">23016 12859 2595 0,'0'0'57'0,"0"0"12"0,0 0 3 0,0 0 0 0,0 0-57 0,0 0-15 0,0 0 0 0,0 0 0 0,3-5 0 0,-1-2-16 0,-2 0 3 0,0 2 1 16,-2 0 12-16,-4 5-11 16,4-2 11-16,-6 4-10 0,0 6 10 0,0 1 12 15,0 5-2-15,-3 3-1 0,1-1 33 0,2 15 6 16,-3-1 2-16,3 5 0 0,-2 8-27 0,2-1-6 0,5 5-1 0,-2 3 0 15,5-3-6-15,0 9-2 0,5-2 0 16,1 3 0-16,2-3-8 16,-1-5 0-16,1-4 0 0,3-5 0 0,-3-7 0 0,2-3-11 15,1-4 3-15,2-5 0 16,3-4-120-16,-3-8-23 0,6 5-5 0,-1-14 0 16,4 0-123-16,-1 0-24 0,21-16-5 0,-10-5 0 0</inkml:trace>
  <inkml:trace contextRef="#ctx0" brushRef="#br0" timeOffset="31989.57">23241 13146 288 0,'0'0'25'0,"0"0"-25"15,0 0 0-15,0 0 0 0,0 0 510 0,0 0 97 16,5-7 19-16,3-3 4 0,3-4-509 0,2 0-101 16,-5-3-20-16,5-6 0 15,-2-1-33-15,2 1-1 0,-2-1 0 0,-1 1 0 16,1 4-23-16,-1-2-5 0,-2 9-1 0,0-2 0 16,0 0 1-16,0 7 0 0,-3 5 0 0,1-6 0 15,-6 8 62-15,0 0 21 0,5 8 0 0,-2-1 0 0,-3 2 46 0,0 0 9 16,2 6 1-16,-2 1 1 0,0 5-19 0,0-2-4 15,0 4-1-15,0 1 0 0,0 4-39 0,0 0-15 0,0 1 11 0,0 1-11 16,3-2 0-16,-3 8 8 16,0-3-8-16,0 0 0 0,0 7 0 0,3 0 9 15,-3 4-9-15,0-1 8 0,2 4 19 0,-2-7 3 0,0 0 1 16,0 0 0-16,0-3 1 0,0-4 0 0,0 2 0 16,0-6 0-16,-2 1-20 0,2 1-4 0,0-8-8 15,0-4 12-15,0 2-12 0,0-7-16 16,0-2 3-16,0-5 1 15,2 0-92-15,-2-7-19 0,0 0-3 0,0-7-1 16,3-9-165-16,0 2-32 0,-9-29-8 0,6 3 0 16</inkml:trace>
  <inkml:trace contextRef="#ctx0" brushRef="#br0" timeOffset="32241.28">23469 12948 2131 0,'0'0'94'0,"2"9"20"0,1-1-91 0,-1 1-23 15,1-2 0-15,-3 2 0 0,5-2 185 0,1 1 33 16,-1-1 6-16,0-5 2 0,1 5-167 0,2-7-34 16,-1 5-6-16,1-3-2 0,0-2-17 0,-2 0-9 15,2 0 1-15,0 0 0 0,-3 0-1 0,0 0 0 16,-5 0 0-16,0 0 0 16,0 0-18-16,3 5-3 0,-3-1-1 0,0 4 0 0,-3 1 31 0,-2-2 0 15,0 5-8-15,-3-3 8 0,-3 1 0 0,0-1 0 16,1-2-10-16,-1 2 10 15,1 3-28-15,-1-2 0 0,0-3-1 0,4 0 0 16,-1-5-97-16,0 5-19 0,0-5-4 0,2 3-565 0,1-2-113 0</inkml:trace>
  <inkml:trace contextRef="#ctx0" brushRef="#br0" timeOffset="32945.69">23807 12972 1958 0,'3'9'87'0,"0"0"17"0,-6-4-83 0,3 2-21 0,0 0 0 0,-3-2 0 16,1 0 173-16,-1-3 31 0,-2-2 5 0,-1 5 2 15,4-3-196-15,-4-2-39 0,1 5-8 0,2-5-2 32,-2 2-18-32,0-2-3 0,0 2-1 0,-1 3 0 0,1 2 18 0,2-2 3 15,-5 2 1-15,3 5 0 0,2-3 24 0,-2 1 10 0,3-3-8 0,-4 2 8 16,4-2 0-16,-1 2 8 0,0-1 0 0,3-8 0 15,0 0-8-15,0 0 8 0,0 0-8 0,0 0 8 0,8 0-8 0,3 0 0 16,-1-3 0-16,-2-4 0 0,3 0-11 0,0 0-3 16,-1-2-1-16,1 2 0 15,-3-1-14-15,2 1-3 0,-2 5-1 0,3 0 0 0,-1-3 61 0,-2 5 13 16,0 0 3-16,-3 0 0 0,3 5 19 16,-5-3 4-16,-3-2 1 0,8 2 0 0,-5 3-39 0,-3-5-7 15,0 0-2-15,0 0 0 0,0 0-20 0,0 0-8 16,0 0 0-16,2 2 0 0,-2-2 8 0,3 8-8 15,-3-1 8-15,0 0-8 0,0-7-4 0,0 0 0 0,-3 7 0 0,3-7 0 16,0 0 4-16,0 0 0 0,0 0 0 0,0 0 0 31,0 0-20-31,0 0-3 0,0 0-1 0,0 0 0 0,0 0 10 0,0 0 2 0,6 2 0 0,-1 5 0 16,0-5 20-16,0-2 0 0,1 0 0 0,2 5 0 16,-3-5 22-16,3 0-1 0,-3-5 0 0,1 5 0 15,1 0-10-15,-1 0-3 0,-1 0 0 0,3 0 0 16,-3-2 10-16,1 2 2 0,1-5 0 0,-1 3 0 15,2-5-34-15,0 5-6 0,-3-3-2 0,0 0 0 16,1-7-43-16,-1 5-9 16,-3-4-2-16,4-1 0 0,2-5-15 15,-3 6-3-15,3-6-1 0,0-2 0 0,0 3 24 0,0-1 5 0,2 1 1 16,-2-3 0-16,3 0 65 0,-3 3 9 0,0-1 4 0,2 1 1 0,-2 0 46 16,-2 1 10-16,1 4 2 0,-1-1 0 0,-1 3 28 0,0 1 7 15,-2 1 1-15,2-2 0 16,-5 9-26-16,0 0-5 0,0 0-1 0,0 0 0 15,0 0-19-15,0 0-4 0,0 0-1 0,8 9 0 0,-2-2-22 16,-1 1-5-16,-5 1-1 0,2 5 0 16,4 2-12-16,-4 1-4 0,-2-1 0 0,6 8 0 0,-4 7-8 15,4-3 0-15,-4 0 0 0,1 7 0 0,2-7 0 0,-2 3 0 16,-1-3 0-16,1-7 0 0,0 3 0 0,-1-3-17 16,1-4 4-16,0-3 1 15,-3-5-146-15,0-2-29 0,0 0-5 0,0-7-2 0</inkml:trace>
  <inkml:trace contextRef="#ctx0" brushRef="#br0" timeOffset="33293.86">24067 12903 2944 0,'2'15'65'0,"-2"-15"14"0,0 7 2 0,0 0 1 0,-2-5-66 0,2-2-16 0,5 7 0 0,-3-2 0 15,6-3 10-15,0 0-2 0,3-2 0 0,-1 0 0 16,1-2-44-1,2 2-8-15,-2-7-3 0,2 7 0 0,0-2-7 0,3-3-2 0,-3 3 0 0,1-3 0 32,2 5-72-32,-1-2-14 0,1-1-3 0,0 3-1 15,0 0 54-15,-3 0 12 0,3 3 1 0,-3-1 1 16,-2-2 11-16,0 0 3 0,-1 5 0 0,1-3 0 0,-3-2 108 0,0 5 21 0,-3-3 5 16,0-2 1-16,-2 0-34 0,-3 0-6 0,5 0-2 0,0 5 0 15,-5-5-1-15,0 0-1 0,0 0 0 0,3 4 0 16,0 1 13-16,-3 5 2 0,0-3 1 0,0 2 0 0,-3 5 41 15,0 0 8-15,1-2 1 0,2 4 1 0,-3 1-26 16,6-3-4-16,-3 0-2 0,2-4 0 0,-2 4-38 0,0-5-8 16,0-2-2-16,0-7 0 0,0 0-27 0,0 0-6 15,3 7-1-15,-3-7 0 32,0 0-88-32,0 0-17 0</inkml:trace>
  <inkml:trace contextRef="#ctx0" brushRef="#br0" timeOffset="33459.72">24540 12656 2804 0,'0'0'62'0,"0"8"13"0,-3-1 2 0,3 2 1 0,0-2-62 16,0 2-16-16,0-2 0 0,-2 3 0 0,2-3 0 0,0 0 0 0,0 0 0 0,0-7-10 31,0 7-104-31,0-7-21 0,0 0-4 0,0 2-1 16,0-2-144-16,5 10-28 0,-5-10-7 0,8 14-1 0</inkml:trace>
  <inkml:trace contextRef="#ctx0" brushRef="#br0" timeOffset="33599.93">24625 12852 2386 0,'0'0'52'0,"0"0"12"0,2 7 1 0,-2-3 3 0,3 3-55 0,-3 1-13 0,3 1 0 0,-3 5 0 16,2-5 35-16,1 8 4 0,0-3 1 0,-3 2 0 16,5 6-16-16,-2-4-4 0,-3 6 0 0,2 0 0 0,1-1 16 0,0-2 4 15,-3-4 0-15,2-1 0 16,-2-2-32-16,3-4-8 0,-3-1 0 0,2-2 0 15,-2-7-136-15,0 0-29 0,0 0-6 0</inkml:trace>
  <inkml:trace contextRef="#ctx0" brushRef="#br0" timeOffset="34306.36">24588 12880 1094 0,'0'0'97'0,"0"0"-77"0,0 0-20 0,0 0 0 0,0 0 291 0,0 0 54 15,0 0 11-15,0 0 3 0,-3 7-204 0,0-7-41 16,3 0-8-16,0 0-2 0,0 7-67 0,0-7-13 15,3 7-4-15,2-5 0 0,1 5-20 0,2-7 0 16,0 8 0-16,-1-4 0 0,4-1 0 0,-3-1-8 0,3 3 0 0,2-3 0 16,0 3-7-16,-2-3-1 15,5 5 0-15,-3-5 0 16,0-2-22-16,-2 7-5 0,2-2-1 0,-3-2 0 16,1-1 22-16,-3 3 4 0,0-3 1 0,-3-2 0 0,0 7 17 0,1-2 0 0,-4-3 0 0,4 0 0 15,-4 3 0-15,-2-5 9 0,0 0-9 0,3 2 12 16,-3 6-12-16,0-1 0 0,0-7 0 15,0 7 0-15,-3 0 0 0,3-7 12 0,-2 2-12 0,2 7 12 16,0-9-12-16,0 0 0 0,0 0 0 0,-3 5 0 16,3-5 0-16,0 0-16 0,0 0 3 15,0 0 0 1,0 0-19-16,0 0-3 0,0 0-1 0,3-5 0 0,2 1 1 0,0-1 0 0,1-2 0 16,-1 0 0-16,3 2 35 0,0 1 0 0,0-4 0 0,0 1 0 15,-1 7 8-15,1-4 6 0,3-1 1 0,-3 5 0 16,0 0 26-16,-3 0 6 0,3 7 1 0,-3-5 0 15,1 5 8-15,-1 1 3 0,0 1 0 0,1-2 0 16,-4 5-38-16,4-3-7 0,-4 1-2 0,1-1 0 0,-1 3 7 16,1-3 1-16,0-2 0 0,-1-4 0 0,-2-3-20 0,0 0 0 15,0 0 0-15,0 0 0 0,3 7-12 0,-3-7-7 16,0 0-1-16,3-3 0 16,-1-1-35-16,1-4-7 0,-3-1-2 15,3 0 0-15,-3-3 18 0,0 3 3 0,-3-3 1 0,3 0 0 0,0 3 17 0,-3-1 3 16,3 3 1-16,-2 0 0 0,2 0 21 0,0 7 18 15,0 0-3-15,0 0-1 0,0 0 30 0,0 0 5 16,0 0 2-16,0 0 0 16,0 0 5-16,0 0 2 0,0 0 0 0,0 0 0 0,0 0-37 0,0 0-7 0,0 0-2 0,5 0 0 15,-5 0-12-15,0 0 9 16,3 0-9-16,2 0 8 0,-5 0-8 0,3-2-17 16,2-3 4-16,-3 5 1 0,4-2 0 0,-1-3 0 0,-2 3 0 15,2 2 0 1,-2 0-12-16,2-3-3 0,0 3 0 0,1-5 0 0,-1 5 27 0,0 5 0 15,0-2 0-15,-2-1 0 0,2 5 24 0,-2-2 0 0,2-3 0 0,1 7 0 16,-4-2-13-16,1 1-3 0,0 1 0 0,-1 3 0 16,-2-3 4-16,3 1 0 0,-3 4 0 0,0-5 0 15,0-2-4-15,0-5 0 0,0 5 0 0,0-7 0 16,0 0-22-16,0 0-5 0,0 0-1 0,0 0 0 16,0 0-87-1,0 0-17-15,0 0-4 0</inkml:trace>
  <inkml:trace contextRef="#ctx0" brushRef="#br0" timeOffset="34579.04">25027 12576 403 0,'0'0'17'0,"0"0"5"16,5 3-22-16,1 4 0 0,-1 0 0 0,0 0 0 0,0-5 528 0,3 10 102 15,3-2 20-15,0-1 4 0,-1 5-509 0,3-5-101 16,1 8-21-16,1-1-4 0,1 6-19 0,3 1 0 15,-3-4 0-15,0 9 0 0,-1-2 12 0,-1 7-2 16,-1-3 0-16,-3 8 0 0,1 2 10 0,-6-2 3 16,-2 2 0-16,-6 0 0 0,-2 0-7 0,-3 0 0 15,-2-3-1-15,-4-1 0 16,-2 4-6-16,-5 0-1 0,0-1 0 0,-3-1 0 0,3 0-18 0,0-5-4 16,-3-3-1-16,3-4 0 15,-5-2-130-15,-1-3-27 0,-5-9-4 0</inkml:trace>
  <inkml:trace contextRef="#ctx0" brushRef="#br0" timeOffset="38998.42">18137 12680 288 0,'0'0'12'0,"-2"0"4"0,-1-2-16 0,-2-3 0 16,2 3 0-16,-2-3 0 0,2 3 319 0,-2-6 61 16,2 8 12-16,3-2 2 0,-3-3-237 0,1 3-47 15,2-5-10-15,0 5-1 0,0-3-31 0,0-2-7 16,0 5-1-16,0-3 0 0,0 5-4 0,2-3-2 15,1-4 0-15,0 5 0 0,-1-3 4 0,4 3 1 0,-4 0 0 0,4-3 0 16,2 5-14-16,-3 0-2 0,3 0-1 0,2 0 0 16,4 5-20-16,-1-3-4 15,5 0-1-15,1 5 0 0,2-2-2 0,-2-3-1 16,2 6 0-16,3-6 0 0,-3 5-14 0,5-7 0 0,-2 7 0 16,0-5 0-16,0 3 0 0,-3-5-13 0,3 2 2 15,-3-2 1-15,0 5 10 0,0-3 14 0,6-2-3 0,-1 0-1 16,3 0 6-16,3 0 2 0,-6 0 0 0,6 0 0 15,0-2-6-15,0-3 0 0,-1 5-1 16,-4 0 0-16,2 0-11 0,-3-2 0 16,1-3 9-16,2 1-9 0,3-1 0 0,-1 3 0 0,4-3 0 15,-1-5 0-15,-2 8 0 0,0-5 0 0,-1 2 0 16,4-4 0-16,-6 2 9 0,3 0 4 16,-3 4 1-16,-3-4 0 0,3 0-14 0,0 0 9 0,-2 3-9 0,2-1 8 0,0-2-8 0,-2 0 0 15,-4 2 0-15,-1 0 0 0,-1-2 0 0,0 5 0 16,-5 0 8-16,2-3-8 15,-4 3 0-15,-1-3 0 0,0 5-10 0,0 5 10 16,-2-3-36-16,-3-2 0 0,2 7-1 0,1-5 0 16,-3 5-164-16,2 3-33 0</inkml:trace>
  <inkml:trace contextRef="#ctx0" brushRef="#br0" timeOffset="39716.5">20926 12562 2354 0,'-5'5'52'0,"-3"-3"10"0,-3-2 2 0,3 5 3 0,0-5-54 0,3 0-13 0,0 2 0 15,5-2 0-15,0 0 56 0,0 0 8 0,0 0 1 0,0 0 1 16,2-7-34-16,6 5-8 0,-2-3 0 0,1 3-1 15,1-3-1-15,3 3 0 0,0-5 0 0,2 7 0 16,5-2 1-16,3-3 0 0,6 5 0 0,5 0 0 0,-3-2 5 0,5 2 2 16,1-5 0-16,2 2 0 0,-3 3-14 0,-2 0-2 15,-3-2-1-15,0-3 0 0,-3 3-2 0,1-3-1 16,2 3 0-16,3-5 0 16,5 5-2-16,0-3 0 0,0-2 0 0,3 4 0 0,-6-4 19 0,0 5 3 15,1-3 1-15,-1-2 0 0,3 3-31 0,3-1 0 16,2-2 0-16,1 0 0 0,2 4 15 0,-3-4-3 15,-8 5-1-15,1-3 0 0,-1 3 1 16,11-5 0-16,13 0 0 0,0 7 0 0,-2-7-12 0,-3 7 8 0,-8-5-8 16,5 0 8-16,8-2 0 0,1 7 0 15,1-7 0-15,1 7 0 16,-5-2 4-16,-3 0 0 0,-6 2 0 0,-4 2 0 0,-4 0-12 16,-2-2 0-16,3 0 0 0,-3 5 0 0,0-3 11 0,3 3-3 0,-3-3-8 0,0 3 12 15,0 0-4-15,-3 0 0 0,-2-3-8 0,0 5 12 16,-3-7-12-16,-3 7 11 0,4-5-11 0,-4-2 10 15,3 5-10-15,0-3 0 0,3-2-12 0,-3 0 12 16,0 0 0-16,3-2 0 0,-6 2 0 0,4-5 0 16,-4 5 0-16,0 0 0 0,-2 0 0 15,-3 0 0-15,-2-2 0 0,-1 2 0 0,-2 0 0 0,0-2 0 16,-3-3 0-16,-2 5 0 0,0 0 0 0,-1 0 0 16,-5-2 0-16,3-3 0 0,0 5 0 0,-2 0 0 15,-6 0 0-15,2 0 0 0,-2 0 0 0,0 0 0 16,0 0-83-16,0 0-21 0,0 0-5 0,0 0-833 15,0 0-166-15</inkml:trace>
  <inkml:trace contextRef="#ctx0" brushRef="#br0" timeOffset="57361.76">3784 10425 518 0,'-19'0'46'0,"3"0"-37"15,-2 0-9-15,-1 7 0 0,1-5 483 0,-6-2 94 0,8 7 19 0,-3-7 4 16,6 7-472-16,-3-5-94 16,6 5-19-16,-6-7-4 0,0 8-11 0,3-8 0 0,2 4 0 0,-2 1 0 15,0 0-14-15,-1-3-5 0,1 5-1 0,0 2 0 31,2 3-9-31,-2 0-3 0,5 2 0 0,-5 3 0 0,2 4 10 0,1 5 2 0,-1-1 0 0,6 11 0 16,0-1 20-16,-1 12 8 0,4-2 0 16,4 4 0-16,4 8-8 0,-4 4 8 0,6 2-8 0,5 3 8 15,6 5 3-15,2-1 0 16,-2 3 0-16,-1 5 0 0,1-5 5 0,-3-3 2 0,2-6 0 0,1-3 0 16,-9-5-4-16,6-2-1 0,-5-7 0 0,-3-4 0 15,0 1-5-15,2-11-8 0,-7 0 11 16,2-5-11-16,-2-9 0 0,-1 5 0 0,4-8 0 0,-6-2 0 15,-6-4-86-15,1-6-18 16,0-1-3-16,-3-3-970 0</inkml:trace>
  <inkml:trace contextRef="#ctx0" brushRef="#br0" timeOffset="57566.98">3228 11217 2948 0,'-8'0'131'0,"8"0"26"0,0 0-125 0,0 0-32 16,0 0 0-16,8 0 0 0,3 5 18 0,7-3-2 0,6-2-1 0,2-2 0 16,1-3-15-16,10 3 9 0,-3-5-9 15,6-3 8-15,-3-4-8 0,0 0 0 0,3-2 0 0,5-1 0 32,-6-6-107-32,4-1-23 0,2 1-5 0,0-1-677 15,-8-2-135-15</inkml:trace>
  <inkml:trace contextRef="#ctx0" brushRef="#br0" timeOffset="57796.97">4090 10624 1785 0,'-13'12'159'0,"0"7"-127"0,-3-3-32 0,3 13 0 15,0-3 233-15,-1-1 41 0,7 6 8 0,-4 0 2 16,3 2-197-16,0-3-39 0,3 3-8 0,-1 2-2 15,6 1-30-15,0 1-8 0,0 1 0 0,6-3 0 16,-1 5 0-16,3-5 0 0,3-2 0 0,4 0 0 16,-1-2-18-1,4-5-8-15,6 4-2 0,-3-4 0 0,3-2-33 0,2-1-7 0,1-6-2 16,-1-3 0-16,-2-5-80 0,0-2-16 0,-3-7-3 0,0 0-815 16</inkml:trace>
  <inkml:trace contextRef="#ctx0" brushRef="#br0" timeOffset="58009.08">4355 10798 2073 0,'-8'15'184'0,"3"-6"-147"16,-8 7-29-16,5 3-8 0,5 0 168 0,0 5 33 0,3-1 7 0,3 1 0 15,2-1-156-15,6 3-31 16,-1 2-6-16,6-2-2 0,3 2-13 0,-1-2 0 0,9 0 0 0,-1-2 0 15,1-1 0-15,-3-2-10 0,2-2 10 0,0-2-12 32,1-3-99-32,-1 0-20 0,-2-5-4 0,-3 1-627 15,-2-3-126-15</inkml:trace>
  <inkml:trace contextRef="#ctx0" brushRef="#br0" timeOffset="58215.96">4509 10683 1209 0,'-11'10'108'0,"-2"-1"-87"16,-1 8-21-16,1 4 0 15,0 5 299-15,2-3 55 0,1 10 11 0,2 2 3 0,3 1-262 0,-1 4-52 16,1 7-10-16,0-3-3 0,2 6-25 0,0-3-6 16,1-3-1-16,2-1 0 0,-5 1-24 15,2-4-5-15,3 3 0 0,-5-6-1 16,-1-1-210-16,4 1-41 0</inkml:trace>
  <inkml:trace contextRef="#ctx0" brushRef="#br0" timeOffset="58470.34">4749 10537 2696 0,'0'0'120'0,"3"7"24"0,2 1-116 0,3 6-28 0,0 2 0 0,5 3 0 16,3 2 36-16,-3 5 2 0,6 5 0 0,2 1 0 16,3-1-5-16,0 7-1 0,-3-1 0 0,0-1 0 15,3-3-32-15,-3 4 0 0,-2 3 0 0,-1-7 0 32,-5 5-45-32,1-1-7 0,-7-1 0 0,-1 4-1 15,-1-3-38-15,-5-4-7 0,-8-2-2 0,0 2 0 16,-5-3 29-16,0 3 6 0,-3-5 1 0,0-2 0 0,0-2 32 15,0-1 6-15,-2-2 2 0,-1-9-601 0,3 5-120 0</inkml:trace>
  <inkml:trace contextRef="#ctx0" brushRef="#br0" timeOffset="58676.73">5138 10806 2826 0,'0'0'125'0,"0"0"26"0,0 0-121 0,0 7-30 16,6 2 0-16,-4-2 0 0,6-2 48 0,0-3 4 16,0 5 1-16,5-4 0 0,0-3-32 0,3 0-6 15,0 0-2-15,3-3 0 0,-1-4-13 0,1 0 0 0,2 0 0 0,3-2 0 32,-3 2-111-32,-3-10-18 0,4 8-4 0,-4-5-692 15,1-1-139-15</inkml:trace>
  <inkml:trace contextRef="#ctx0" brushRef="#br0" timeOffset="58876.46">5329 11017 2937 0,'-6'7'64'0,"-2"3"14"0,3-3 2 0,0 0 4 0,5 0-68 0,3-2-16 16,-1 2 0-16,11 0 0 0,-5-7 0 0,8 4 0 0,5-4 0 0,-2 0 0 15,7-4 0-15,-2-3 8 0,5-3-8 0,0-4 0 32,-2 5-99-32,2-8-26 0,0 3-6 0,-2-5-663 0,2-2-133 0</inkml:trace>
  <inkml:trace contextRef="#ctx0" brushRef="#br0" timeOffset="59133.16">5953 10267 2419 0,'-3'14'215'0,"1"-7"-172"15,-1 3-35-15,3 6-8 0,0 0 120 0,5 8 21 16,3 0 5-16,3 4 1 0,0-2-105 0,2-1-21 16,0 6-4-16,6-5-1 0,-1 4-16 0,6 1 8 0,2 0-8 0,-2-1 0 15,0-2 8-15,5 3-8 0,0 4 0 16,0-6 0-16,-2 1 0 0,-1-2 0 0,-2-2 0 0,0-2 0 31,-3-1-81-31,-2-4-20 0,-4-3-4 0,-1 3-1 16,2-7 22-16,-9 2 5 0,1-4 1 0,0-3 0 15,-2-3-156-15,-4-1-31 0</inkml:trace>
  <inkml:trace contextRef="#ctx0" brushRef="#br0" timeOffset="59334.64">6414 10335 2228 0,'-11'-14'99'0,"6"7"20"15,-1 7-95-15,1-7-24 0,-3 7 0 0,3-2 0 16,0-3 108-16,-9 10 18 0,4-3 3 0,-1 5 1 0,1 2-48 0,-9 8-10 16,6 4-1-16,-6 5-1 0,1 2-50 0,-1 5-11 15,3 5-1-15,-5 4-8 16,0 5-8-16,0 2-9 0,0 6-2 0,0 1 0 16,2-4-100-16,3-3-20 0,0-2-4 0,3-7-1 15,0 5-67-15,0-10-13 16,-6 29-4-16,3-27 0 0</inkml:trace>
  <inkml:trace contextRef="#ctx0" brushRef="#br0" timeOffset="59553.52">6503 10521 2707 0,'14'0'120'0,"-9"0"24"0,3 0-115 0,3 0-29 0,2 0 0 0,5 5 0 16,-2-5 60-16,8 2 5 0,2-2 2 0,-2 0 0 15,3-2-48-15,-1 2-10 16,-2 0-1-16,2 0-8 0,1-5 0 0,-3 5 0 0,-1-2 0 0,4-3 0 31,-3 3-34-31,2-1-14 0,-5-1-2 0,1 1-1 16,-9-2-90-16,3 3-19 0,-6-5-3 0,1 0-1 16,-3 5-86-16,-3-3-18 0,-2-12-3 0,-11 8-1 0</inkml:trace>
  <inkml:trace contextRef="#ctx0" brushRef="#br0" timeOffset="59721.1">6834 10203 2790 0,'-8'17'61'0,"6"-10"13"0,-4 9 2 0,4 1 3 0,-1 4-63 0,3 5-16 16,0-3 0-16,3 8 0 0,5 0 12 0,-3-6 0 15,3 8 0-15,2 3 0 16,4-3-12-16,-4-3 0 0,3 3 0 0,1-7 0 15,-1 5-120-15,0-6-28 0,0-1-4 16,-2-1-2-16</inkml:trace>
  <inkml:trace contextRef="#ctx0" brushRef="#br0" timeOffset="59960.46">7451 9524 3171 0,'-3'4'70'0,"0"6"14"0,-2 4 4 0,5 2 0 0,3 3-70 0,2 5-18 16,3-1 0-16,0 6 0 0,0-1 0 0,2 2 0 0,-2 8 0 0,0 0 0 16,0-3 0-16,-2 5 0 0,1 0 8 0,-1-3-8 15,-1-4-89 1,0-2-22-16,-2-5-4 0,2-3-1 15,-2 1-92-15,0-8-18 0</inkml:trace>
  <inkml:trace contextRef="#ctx0" brushRef="#br0" timeOffset="60260.25">7242 10218 2833 0,'-8'2'125'0,"5"5"27"0,-2-2-122 0,2-1-30 16,3-4 0-16,0 0 0 0,5 5 44 0,-2-3 4 16,5 3 0-16,3-2 0 0,2-3-32 0,3 0-7 15,5 0-1-15,3-3 0 0,2-2-8 0,3-2-11 16,3-2 3-16,0 2 0 0,2 0 0 0,-2-3 0 16,-6 1 0-16,1 2 0 0,2-7 0 0,-3 4 0 15,1 3 0-15,-1-2 0 16,1 2-18-16,-6-2-3 0,3-1-1 0,-3 3 0 0,3 0 16 0,-8 0 3 15,-6 0 1-15,1 5 0 0,5-3-11 0,-3-5-3 16,-5 8 0-16,-3-3-792 16,0-2-160-16</inkml:trace>
  <inkml:trace contextRef="#ctx0" brushRef="#br0" timeOffset="60547.93">7512 10474 2581 0,'-6'12'114'0,"6"-5"24"16,0-3-110-16,0 4-28 0,3 1 0 0,2-2 0 15,6 0 61-15,-3 2 7 0,2-2 2 0,4 5 0 0,1-7-30 0,7 7-7 16,-1-3-1-16,3 1 0 16,2-1-32-16,0 3 0 0,6-1 0 0,0 1 0 15,2 0 11-15,1 2-2 0,-6-5 0 0,-3 6 0 0,3-1-9 16,-2-3 0-16,-6 4 0 0,0 1 0 0,-2-2 0 0,-3 0-11 15,-3-2 3-15,0 0 0 16,-2-3-32-16,-1 1-7 0,-4-3-1 0,-1 0 0 16,-3 0-66-16,4-5-14 0,-6-2-2 0,0 0-614 15,0 0-122-15</inkml:trace>
  <inkml:trace contextRef="#ctx0" brushRef="#br0" timeOffset="60716.84">7932 10352 1785 0,'0'0'159'0,"0"0"-127"0,-5 2-32 0,-3 3 0 16,-5-1 188-16,5 3 32 0,3 8 7 0,-3-1 1 16,-3 2-107-16,3 3-21 15,3 2-4-15,-3 3 0 0,0 2-68 0,-5 6-12 0,5-1-4 0,-3 2 0 16,3 5-12-16,-2 2 8 0,-6 0-8 0,0 0 0 16,3-1 0-16,-3-1 0 0,0 2-11 0,0-7 11 31,0 5-96-31,0-5-12 0,0-3-3 15,1-4-1101-15</inkml:trace>
  <inkml:trace contextRef="#ctx0" brushRef="#br0" timeOffset="104276.95">19873 10886 2016 0,'-11'0'89'0,"9"0"19"16,-4 0-87-16,1 0-21 0,2-3 0 0,-2 1 0 15,2-3 92-15,1 5 15 0,2-7 2 0,0 0 1 0,2-2-85 0,1-1-17 16,2-4-8-16,-2 5 8 0,2-5 5 0,1-3 1 16,-1 3 0-16,3-2 0 0,2-1-14 0,1 1 0 15,0-3 0-15,2-2 0 16,0-3 0-16,3-2 0 0,-3 3 8 0,3-6-8 15,3 4 0-15,-1-1-12 0,-2-2 3 0,2 2 0 16,1-3 9-16,-3 1 0 0,0 0 0 0,2-3 8 0,-4 6-8 16,4-1 0-16,-2-3 0 0,0 6 8 15,2-3-8-15,1 3 0 0,2-3 0 0,0 2 0 0,0 1 0 0,-2 1 0 16,-1-1 0-16,4-1 0 0,-1 1 0 0,0 4 9 16,-3-2-9-16,4-3 10 0,-4 8-10 0,1-1 0 15,-4-4-10-15,1 2 10 0,0 3 0 0,-3 2 0 16,1-3 0-16,-4 3 0 0,1-2 0 0,-1 6 0 15,4 1 0-15,-6-3 0 0,0 3 0 0,-1 2 0 0,-1 0 0 0,2 4 0 16,-6 1 0-16,4-3 0 16,-4 3 0-16,-2 2 0 0,0 0 0 15,0 0 0-15,8 0 0 0,-8 0 0 0,3 2 0 0,2-2 0 0,-2 5 0 0,2 0 10 16,-2-1-10-16,2-1 0 0,0 4 0 0,1 2 8 16,-1-2-8-16,0 7 10 0,3-4-10 15,0 6 10-15,3-4-10 0,-1 0 0 0,1 4 0 0,-1-2 0 16,4 3 0-16,-4-1 0 0,6-2 0 0,-3 3 0 15,3-1 0-15,0-1 0 0,0 1 0 0,0 0 0 16,0 1 0-16,2-1 0 0,-2 1-11 16,0 4 11-16,0-5 0 0,0 8 0 0,2-3 0 0,6 5 0 0,3 0 0 0,2 9 0 15,2-7 0-15,1 10 0 0,0-5 0 16,0 5 0-16,5-6 8 0,-6 1-8 0,1 5 0 16,-3-5 0-16,0 5 0 0,0-5 0 0,1 4 0 15,1-4 0-15,1 0 12 0,0 5-4 0,-3-8 4 16,0 1 0-16,-3-3 1 0,1 0 0 0,-1-2-4 15,-2-2-1-15,-5-1 0 0,-1 1 0 0,-5-8-8 16,1 1 8-16,-4-6-8 0,1-6 8 0,-3 2-8 0,-3 0 0 16,0-4 0-16,-5-3 0 15,0 0-44-15,3-5-2 0,-3-7 0 0,-3 3-698 16,-5-8-140-16</inkml:trace>
  <inkml:trace contextRef="#ctx0" brushRef="#br0" timeOffset="110714.39">21241 8456 1324 0,'0'0'118'0,"0"0"-94"16,0 0-24-16,0 0 0 0,0 0 193 0,0 0 35 16,0 0 6-16,0 0 2 0,0 0-173 0,5 0-35 15,3-5-6-15,-3 1-2 0,3-6-20 0,0 1 0 16,0-3-10-16,0 3 10 0,0-5-10 0,3-3 10 15,-4 5-8-15,1-2 8 0,0 0 0 0,0-2 0 16,0-1 0-16,-2 3 0 0,1 2 0 0,1 1 0 0,-5-1 0 0,2 0 8 16,1 5-8-16,-1-2 0 0,-2 6 0 0,-1-1 0 15,-2 4 0-15,3-8 8 16,-3 8-8-16,0 0 0 0,0 0 0 0,0 0 0 0,0 0 0 16,0 0 8-16,0 0-8 0,5 5 0 0,0-2 0 0,-2 4 0 15,2 2 11-15,-2 5 1 0,2 3 0 0,-2 6 0 16,-3 8 1-16,3-1 1 15,-1 3 0-15,1 0 0 0,-3 2-14 0,0-2 0 0,3 0 0 0,-1 5 0 16,-2-3 0-16,3 5 0 0,-3-2 0 16,0-5 0-16,0 7 0 0,0-5 0 15,0-2 0-15,0 0 0 0,0-3 8 0,2 1-8 0,-4-3 0 0,2-4 9 16,0-1-9-16,-3-2 0 0,3-4 0 0,0-3-11 0,0-2-10 0,0-5-3 16,0 0 0-16,0-7 0 15,0 0-78-15,0 0-16 0,0 0-3 0,-2-7-471 16,2-3-95-16</inkml:trace>
  <inkml:trace contextRef="#ctx0" brushRef="#br0" timeOffset="110982.94">21386 8073 2358 0,'0'0'104'0,"0"0"22"0,0 0-101 0,0 0-25 16,6 2 0-16,2-2 0 0,-1 7 58 0,4-5 6 0,-3 3 2 0,5-2 0 15,0 1-34-15,3-1-8 0,-2 4 0 0,1 0-1 16,4 0-11-16,-3-3-3 16,-3 8 0-16,0-2 0 15,0-1-52-15,-5-2-10 0,0 7-3 0,0-4 0 16,-5 4 8-16,-3-5 2 0,0 8 0 0,-5-3 0 0,-1 2 34 0,-2 1 12 16,-2-3-9-16,-3 2 9 0,-1-2 0 0,-1-2 11 15,-1 5-1-15,2-3 0 0,-1-5 2 0,1 3 1 0,1-3 0 16,2-6 0-16,-2 4-25 0,5-3-4 0,-2-1-2 0,2-6 0 31,3-1-154-31,-3 4-32 0</inkml:trace>
  <inkml:trace contextRef="#ctx0" brushRef="#br0" timeOffset="111306.53">21677 8240 2516 0,'0'0'56'0,"0"0"11"0,3 2 2 0,-3-2 1 0,5 7-56 0,-2-2-14 15,-3-5 0-15,5 2 0 0,-5-2 48 0,5 2 6 16,3-2 2-16,-2-2 0 16,-1-5-39-16,0 5-7 0,3-5-2 0,0 0 0 0,-3-3-8 0,3 3-11 15,0-2 3-15,-2-3 0 16,2 7-45-16,-3-2-9 0,3 0-2 0,-6 2 0 16,4 3 13-16,-1-5 3 0,0 7 0 0,1 0 0 0,-6 0 48 0,2 0 12 15,4 0 2-15,-4 7 0 0,1-5 26 0,-1 6 4 16,1-1 2-16,0 2 0 0,-1-2-21 0,-2 7-4 15,0-4-1-15,3-1 0 0,0 5 10 0,-3-5 2 16,0 6 0-16,0-6 0 0,2 3-32 0,-2-3 0 16,0 1 0-16,0-3 0 15,0 0-20-15,0 0-9 0,0-7-3 0,0 0 0 0,0 0 10 0,0 0 2 0,0 0 0 0,0 0 0 32,0 0-90-17,0 0-18-15,8-5-3 0,-2-4-539 0,-4-1-108 0</inkml:trace>
  <inkml:trace contextRef="#ctx0" brushRef="#br0" timeOffset="111457.27">21884 7854 288 0,'0'0'25'0,"0"0"-25"0,0 7 0 0,-3 2 0 0,0-2 513 16,3 1 98-16,3 1 19 0,0-2 4 16,-1 0-475-16,4 0-95 0,-1 3-20 0,0-3-3 15,-2 0-58-15,5 2-12 0,-3-4-3 0,0-1 0 16,1 4-186-16,-4-1-38 0,6 7-7 15,0-5-1-15</inkml:trace>
  <inkml:trace contextRef="#ctx0" brushRef="#br0" timeOffset="111986.42">22045 8139 2530 0,'0'0'56'0,"0"0"11"0,0 0 2 0,0 0 3 0,0 0-58 0,0 0-14 16,0 0 0-16,0 0 0 0,0 0 54 0,0 0 8 0,8 4 2 15,-5-1 0-15,5-1-45 0,-3 5-9 16,0 0-2-16,3 0 0 0,0 3-8 0,-3 4 0 16,3 2 0-16,-2 1 0 0,2-1 0 0,-1 8-17 0,-1-8 4 15,-1 8 1-15,0-8 3 0,1 5 1 0,-1-4 0 0,-2-3 0 16,2-5 8-16,-2 1 0 0,-1 1 0 0,1-6 0 16,-3-5 0-16,0 0 11 0,0 0-3 15,2-2 0-15,1-8-8 0,0-4 0 0,2 0 0 16,-2-5 0-1,-1-4-30-15,1-1-8 0,0-2-2 0,2-2 0 0,-2 2 13 0,-1-2 3 16,1 4 0-16,-1-1 0 0,1 1 12 0,0 1 4 0,2-1 0 0,-2 5 0 31,-1 0-36-31,1 8-6 0,0-3-2 0,2 6 0 0,-2 1 25 0,2 3 5 0,0-1 1 0,0 5 0 32,3 0-26-32,3 0-5 0,0 9 0 0,2-2-1 0,3 8-11 15,2-1-3-15,-2-3 0 0,0 4 0 0,0-6 27 16,0 5 6-16,0-4 1 0,2 1 0 0,1 1 63 0,-1-5 13 15,-2 2 2-15,-3 3 1 0,0-2 47 0,1-1 10 0,-4-2 1 0,-2 3 1 0,0-3-32 0,0 0-6 16,-3-5-2-16,-2 5 0 16,2 0-32-16,-5 0-6 0,0-4-2 0,0-3 0 15,-2 7-5-15,-4-3 0 0,1-1-1 0,-3 4 0 16,3-5-19-16,-6-2 8 0,3 0-8 0,-5 0 0 0,3 0 0 16,-1 0 0-16,-2 0 0 0,-1-2 0 0,4-3-12 0,-1 3-2 15,3-5-1-15,-2 4 0 0,2-4 1 0,0 0 0 16,3 0 0-16,2-2 0 15,3-5-30-15,0 4-7 0,5-4-1 0,1-2 0 16,4 1-128-16,1-1-25 0,5-8-6 0,-1 6-1 0</inkml:trace>
  <inkml:trace contextRef="#ctx0" brushRef="#br0" timeOffset="112208.73">22733 7774 230 0,'0'0'20'0,"8"0"-20"0,0 0 0 0,-3 0 0 16,-5 0 429-16,5 0 82 0,1 5 16 0,-1-3 3 15,0 0-338-15,-2 5-67 0,0 8-13 0,-3-1-4 16,0 5-44-16,0-3-10 0,0 7-2 0,0 6 0 15,0-1-52-15,0 0 0 0,-3-2 0 0,3 5 0 16,3-6 0-16,-1 6 12 0,1 2 0 0,0-2-1 16,-1-3-11-16,1 0 0 0,0-4 0 0,2-1 0 15,-3-2 0-15,1-2 0 0,0-5 0 16,-1 3 8 0,1-8-38-16,0 3-8 0,2-5-2 0,-5-7 0 15,0 0-35-15,5 2-7 0,3-2-2 0,-3-7-636 0,3-2-128 0</inkml:trace>
  <inkml:trace contextRef="#ctx0" brushRef="#br0" timeOffset="112417.56">22675 7885 2948 0,'-5'7'65'0,"2"-7"14"0,-5 2 2 0,3-2 1 0,-1 7-66 0,4-2-16 16,2-5 0-16,0 4 0 0,0 3 28 0,2-2 1 15,-2-5 1-15,8 3 0 0,0 4-16 0,3-5-3 16,2 3-1-16,3-3 0 0,2-2-10 0,4-2-14 0,-4 2 3 0,3-5 1 15,0 5-10-15,3-2-3 16,0-5 0-16,-3 7 0 16,0-8-38-16,-2 6-8 0,2-5-2 0,-2 0 0 15,-1 7-28-15,1-7-5 0,-1 7-2 0,1-2 0 16,2-5-138-16,-3 7-27 0,17-8-5 0,-6 1-2 0</inkml:trace>
  <inkml:trace contextRef="#ctx0" brushRef="#br0" timeOffset="113230.75">23596 7955 403 0,'0'0'36'0,"-3"-7"-36"0,0 5 0 0,3-3 0 15,0 5 331-15,0-7 59 16,-2 5 12-16,2-5 2 0,0-1-230 0,0 6-46 16,0 2-10-16,0-5-2 0,2-4-40 0,-2 2-8 0,0-2-1 15,3 1-1-15,-3-1-35 0,5 0-7 0,-2-3-2 0,2-5 0 16,0 8-22-16,1-5 0 0,-1-3 0 0,3 6 0 15,-5-1 0-15,5 0-13 0,-3-2 3 0,0-2 1 16,0 2-3-16,1-3 0 0,2 3 0 0,-3-3 0 16,0 8 4-16,1-7 0 0,-4 1 0 0,3 6 0 15,-2 0 8-15,0-3 11 0,-1 5-3 0,1-3 0 0,-3 3 4 0,3 0 0 16,-3 3 0-16,2-1 0 0,-2 5 0 16,0 0 0-16,0 0 0 0,0 0 0 0,0 0-12 0,0 0 0 15,0 0 0-15,0 5 0 0,0 4 28 0,0 0 3 16,-2 13 1-16,2-4 0 0,2 11-32 0,-2-1 0 15,3 2 0-15,-3 8 0 0,5 4-10 0,-2 5-8 16,0 5-2-16,-1 0 0 0,3 0 7 0,-5-3 1 16,3 5 0-16,0-4 0 0,-1 4 12 15,1 0 0-15,-3-3 0 0,3 1 0 0,-1-9 23 0,1 1 7 16,-3-11 2-16,3 5 0 0,-3-8-20 0,2-4-3 0,1 0-1 0,-3-9 0 16,3 4-8-16,-3-7 0 15,0-5 0-15,0 1 0 16,0-10-30-16,0 0-8 0,0 0-2 0,0-10 0 15,0-4-120-15,0-2-25 0,0-3-5 0,-3-9-776 0</inkml:trace>
  <inkml:trace contextRef="#ctx0" brushRef="#br0" timeOffset="113510.91">23717 7569 2055 0,'3'-11'91'0,"-3"6"19"0,0-2-88 0,3 5-22 0,-3 2 0 0,5-5 0 15,0 2 91-15,3 3 13 0,-3-2 4 0,3 2 0 16,3 2-26-16,-3 1-5 0,0 2-1 0,2-3 0 0,-2 5-44 0,3 2-10 15,-3-2-2-15,2 8 0 16,1-6-20-16,0 5 0 0,-1 2 0 0,3 1 0 16,-2-1 0-16,0 1 0 0,-1 2 0 0,1-3 0 15,-6 3-12-15,3-3-6 0,-5 1-2 0,2-3 0 16,-5 7 20-16,0-4 0 0,0-6 0 0,-3 8 0 0,-2-7-15 16,-3 4 1-16,3-1 0 0,-6-6 0 15,3 3 22-15,-2-8 5 0,2 8 1 0,-6-5 0 16,4-2-37-16,-3-5-7 0,-1 5-2 15,-1-5 0-15,-4-5 0 16,3 5 0-16,-2-5 0 0,-1 1 0 0,1-4-25 0,-1 1-6 0,3-2-1 16,3 2 0-16,0 0-96 0,2 2-19 15,3-2-4-15,0 0-636 0</inkml:trace>
  <inkml:trace contextRef="#ctx0" brushRef="#br0" timeOffset="114040.18">23961 7852 172 0,'18'2'16'0,"3"5"-16"0,1 0 0 16,1 2 0-16,4-1 413 0,-3-1 80 15,-3 2 16-15,0 0 3 0,-3-2-344 0,-2 5-68 0,0-2-15 0,-5-1-2 16,-1 0-31-16,-2-1-7 0,-2 1-1 0,-1-2 0 16,-2 0-22-16,-1 2-5 0,-4-2-1 0,-1 1 0 15,-2 1-16-15,-3-2 0 16,0 0 8-16,-5 0-8 0,2-5 0 0,-2 6 0 0,-3-8 0 0,-3 4 0 16,1-1 0-16,-1-3 0 0,-5-3 0 0,6-1 0 15,-1 4 0-15,4-8 8 0,1 6-8 16,-2-5 0-16,6-2 0 0,-1-1 0 0,6-2 0 0,0 1 0 15,2-3-36-15,6-3 0 16,5 1-1-16,0-1 0 0,5-2-86 0,5 3-17 0,1-1-3 16,5 1-1-16,-1 2 50 0,1-3 10 15,-3 6 1-15,3-3 1 0,-3-1 20 0,3 6 4 0,-3-5 1 0,6 7 0 0,-1-3 127 0,1 3 26 16,-1 5 4-16,-5-5 2 0,1 0 46 0,-4 7 10 16,-2-2 2-16,-3-3 0 0,-2 5-62 0,-1 5-12 15,-4-3-2-15,-6-2-1 0,5 0-27 0,-5 0-4 16,0 9-2-16,-3-2 0 0,1 5-34 0,-4-2-6 15,1-1-2-15,0 0 0 0,5 6 20 0,-3-6 3 16,-2-2 1-16,0 2 0 0,2 6-32 0,0-6 0 16,3-2 0-16,0 7 0 0,0-5 0 0,3-1 0 15,2 1 0-15,3 5 0 0,-5-7 0 0,2 3 0 0,6-3 0 16,-1 2 0-16,1-2 0 0,5 0 0 16,0 0 0-16,-3 0 0 15,3-2 0-15,2 2 0 0,-5 0 0 0,3 0 0 0,-2-5 12 0,-1 3-3 16,-3-3-1-16,-2 6 0 0,0-8-8 0,-3 7 8 15,1-5-8-15,-6-2 8 0,0 0-8 0,0 7 0 0,0 0 0 0,-3 2 0 16,-2-4 0-16,-3 2 13 0,-3-2-3 0,1 7-1 16,-1-5-9-16,-5-3-11 0,0 4 3 0,1-1 0 15,-7 2-4-15,4-4 0 0,-1 2 0 16,-2-3 0 0,0 3-129-16,0-2-27 0,0-2-4 0</inkml:trace>
  <inkml:trace contextRef="#ctx0" brushRef="#br0" timeOffset="114684.55">22029 9180 2804 0,'0'0'62'0,"0"0"13"0,0 0 2 0,8-4 1 0,0 4-62 0,0-7-16 16,3 4 0-16,-1-4 0 0,1 5 0 0,-3-5 0 16,2-3 0-16,-2 3 0 0,0 3-10 0,0 1-5 15,-3-4-1-15,1 5 0 16,-4-3-32-16,-2 5-8 0,0 0 0 15,0 0-1-15,0 0 33 0,0 0 8 0,6 0 0 0,-1 7 1 0,-2-2 15 0,2 0 0 16,-2 2 0-16,-1 7 0 0,-2-5 13 0,3 1 6 16,-3 4 1-16,2 2 0 0,1-2-7 0,0-4-1 15,-3-1 0-15,5 3 0 0,-5-3 16 0,3-2 4 16,-1 0 0-16,1-4 0 16,-3-3-61-16,5 0-12 0,1 0-3 0,-1-3 0 15,0-1-128-15,3-3-25 0,0-3-6 0</inkml:trace>
  <inkml:trace contextRef="#ctx0" brushRef="#br0" timeOffset="114849.77">22307 8828 403 0,'0'0'36'0,"0"0"-36"0,0 0 0 0,0 0 0 16,-5 4 438-16,2-1 81 0,-2-3 16 0,5 0 3 16,0 0-398-16,0 0-80 0,0 0-16 0,0 0-4 15,-3 7-72-15,3-7-16 0,0 0-2 0,3 2-1 16,-1 5-123-16,4 0-25 0,-1 0-5 0,3 0-355 15,3 0-71-15</inkml:trace>
  <inkml:trace contextRef="#ctx0" brushRef="#br0" timeOffset="115097.12">22434 8962 2098 0,'0'7'46'0,"0"0"10"0,0-5 1 0,-3 10 3 0,3-7-48 0,0 6-12 16,-5-4 0-16,5 3 0 0,-3-3 47 0,1 2 7 16,-1-2 2-16,1 0 0 15,2-4-39-15,0-3-7 0,-3 9-2 0,6-4 0 0,-3 2-8 0,2-2 8 16,1 2-8-16,2 0 8 0,-2 0 0 0,2 0 0 15,0 0 0-15,1-5 0 0,2 8 20 0,-1-3 3 16,1 0 1-16,0 0 0 0,-2 0-20 0,2 0-3 16,-3-2-1-16,0 2 0 0,0-3-8 0,-2-1 0 15,-3-3 0-15,5 7 0 0,1-5 0 0,-4 5 8 16,-2-7-8-16,0 0 8 0,-2 7 0 0,2-7 0 16,-3 7 0-16,-2-4 0 0,-1 4-8 0,1-7-17 0,0 4 4 15,-3-1 1 1,-3-3-42-16,1 0-8 0,-1 0-2 15,-2 0 0-15,2 0-90 0,-2 0-18 0,3 0-4 0</inkml:trace>
  <inkml:trace contextRef="#ctx0" brushRef="#br0" timeOffset="115586.54">23106 9140 2332 0,'0'0'52'0,"5"-4"10"0,1-3 2 0,-1 2 1 0,0-7-52 0,1 3-13 0,-1-5 0 0,-5-3 0 0,0 1 16 16,0-3 1-16,-5 0 0 0,-1 3 0 0,1-1-17 0,-3 8 8 16,3-5-8-16,-6 2 0 15,1 0 23-15,2 5-3 0,0-2 0 0,0 6 0 16,-3-1 6-16,3 4 1 0,-2 0 0 0,2 4 0 15,-3 3-18-15,3-2-9 0,-2 9 10 0,2-4-10 0,0 4 8 0,0 2-8 16,0 1 0-16,3 4 9 16,-1-2-9-16,4 2 8 0,-4-2-8 0,4 2 8 15,2-5-19-15,0 1-4 0,2-3-1 0,1-5 0 16,2 1-19-16,-2-3-4 0,5-3-1 0,0-1 0 16,0-6 24-16,2-1 4 0,1 1 0 0,-1-4 1 0,4-2 11 0,-4-3 0 15,6 3 8-15,0-1-8 0,0-4 0 0,0 5-8 16,-3-5 0-16,0 7 0 0,-2-5 32 0,-1 0 8 0,1 3 0 0,-3 2 1 15,3 2-25-15,-6 0-8 0,3-2 0 16,-6 5 0-16,-2 2 23 0,0 0-3 0,0 0 0 0,6 0 0 16,-6 0 18-16,2 2 3 15,1 5 1-15,0 0 0 16,-3 3-22-16,2-3-5 16,1 2-1-16,-3 3 0 0,0-3-6 0,3 1-8 0,-3-3 11 0,2 2-11 15,-2-4-8-15,3 2-9 0,-3-7-2 0,5 5 0 16,-5-5-29-16,5 0-5 0,-5 0-2 0,8 0 0 15,3 0-153-15,0-5-30 0,-4-7-6 0,7 3-2 0</inkml:trace>
  <inkml:trace contextRef="#ctx0" brushRef="#br0" timeOffset="117165.9">23432 8515 2718 0,'0'0'60'0,"0"0"12"0,0 0 2 0,0 0 2 0,0 0-60 0,0 0-16 15,-6 5 0-15,4 2 0 0,-1 0 69 0,0 2 11 16,1-2 3-16,-1 10 0 0,-2-3-56 0,5 2-11 15,-3 12-3-15,0 1 0 0,1 1-13 0,2 3 0 16,-3 2 0-16,3 1 0 16,0-3 0-16,0-3-15 0,0 8 5 0,0-5 1 15,0 0-36-15,0-3-7 0,0 3-2 0,0-2 0 16,3 2-8-16,-1-5-2 0,1-5 0 0,0-4 0 0,2 2 32 0,-2-11 7 16,2-1 1-16,0-2 0 15,1 0-14-15,-1-7-2 0,3-2-1 0,0-5 0 16,0-3-34-16,0-1-6 0,-1-6-2 0,1 1 0 15,3-8-21-15,0 5-4 0,-3 1 0 0,-1-1-1 16,-1-2 94-16,2 4 15 0,-3 1 12 0,-2 2-3 0,2 4 108 0,-2 3 22 0,-1-2 4 0,1 6 1 16,-3 3-9-16,0 0-2 15,0 0 0-15,0 0 0 0,0 0-47 0,0 0-10 16,0 0-1-16,3 3-1 16,-3 6-39-16,0 3-8 0,-3 0-2 0,0-1 0 0,3 1-25 15,0 5 0-15,-2-3 0 0,2 2 0 0,0-2 0 0,-3 0-12 0,3-2 2 0,0 2 1 16,3-4-11-16,-3-1-1 0,2-2-1 0,1 0 0 31,-3-7-34-31,5 5-6 0,0-3-2 0,3-4 0 0,-2-3-16 0,2 3-4 16,-3-3-1-16,3-4 0 0,0 2 49 0,0 0 9 0,2-3 3 15,1-4 0-15,-1 5 24 0,4 2 16 0,-6-3-3 0,5 3 0 16,-3-2 31-16,1 2 7 0,0 0 1 0,-1 4 0 16,-2-1 9-16,3 1 3 0,-3 3 0 0,0-2 0 0,0-3-16 0,-1 5-4 15,1 0 0-15,0-2 0 0,-2 2-35 0,-1 0-9 16,3-5 0-16,-3 5 0 0,0-2 0 0,-2-3 0 15,2 3 0-15,1-5 0 16,-4 4-40-16,1-4-9 16,0 0-3-16,-1 0 0 0,-2 0-19 0,3 5-4 0,-3-5-1 0,0 4 0 15,3-1-24-15,-1 1-4 0,-2 3-2 0,0 0 0 16,0 0 16-16,0 0 3 0,0 0 1 0,5 0 0 16,1 3 17-16,2-3 3 0,0 4 1 0,0-1 0 0,2-1 78 15,1 3 16-15,2-3 3 0,-2-2 1 0,2 0 30 0,0 0 5 16,3 0 2-16,0-2 0 0,-6 2-19 0,6-7-4 15,-5 7-1-15,2-3 0 0,-5-1-26 0,3-3-4 16,-6 4-2-16,0 1 0 0,-5 2-3 0,3-5-1 0,-3-2 0 0,-3 5 0 16,1-3 21-16,-1 3 4 0,-5-5 1 15,0 7 0-15,3 0 16 0,-3 0 3 0,0 0 1 16,0 0 0-16,-3 0-37 0,3 4-7 0,0-1-2 0,-2-1 0 16,2 5-10-16,0-2 0 15,5-3 0-15,-2 8 0 0,2-3-10 0,-2 0 10 0,5 0 0 0,3-5-9 16,-3 10-3-16,2-7 0 0,6-1 0 0,-2-1 0 31,2 1-16-31,2-1-3 0,1-3-1 0,2-3 0 0,0-1 19 0,0 1 3 0,1-1 1 0,2-1 0 16,-3 0-2-16,3-2 0 0,-3 5 0 0,-3-3 0 15,4 3 11-15,-4-1-8 0,-2-1 8 0,3 4-8 16,-3 0 19-16,-8 0 4 0,5 0 1 0,-5 0 0 16,8 4 29-16,-8-4 7 0,5 3 0 0,1 6 1 0,-4-4-1 15,1 2-1-15,-1-2 0 0,-2 2 0 0,0 0-27 16,0 0-4-16,0 0-2 0,0-5 0 15,0 5-3-15,0-7-1 0,0 0 0 0,0 0 0 0,0 0-14 0,0 0-16 16,0 0 3-16,0 0 1 16,0 0-38-16,0 0-7 0,0 0-2 0,6-7 0 15,2 5 8-15,-3-5 2 16,0 0 0-16,3 0 0 0,-3 4 25 0,1-1 4 0,2-1 2 0,0 0 0 0,-3 3 26 0,0-3 4 16,3 5 2-16,0 0 0 0,-3 0 21 0,3 0 4 15,-2 0 1-15,-1 0 0 0,3 5 9 0,-3-3 3 0,0-2 0 16,-2 5 0-16,-3-5-31 0,0 0-5 0,0 0-2 0,5 2 0 15,1 1-14-15,-6-3 0 16,2 4 0-16,-2-4 0 16,6-4-47-16,-1 4-5 0,0 0-2 0,3-3 0 15,-3-4-81-15,6 5-16 0,-3-3-3 0,0-4-1 16,-3 2 61-16,3 0 12 0,-3 2 2 0,3-7 1 0,0 5 47 0,0 5 10 16,-2-5 2-16,-1 0 0 0,0 4 108 0,-2-1 23 0,-3 4 4 0,0 0 1 15,0 0 6-15,0 0 2 0,0 0 0 0,0 0 0 16,0 7-48-16,0 0-10 0,0 7-2 0,-3 0 0 15,0 5-38-15,-2 4-8 0,0 1-2 0,0 2 0 16,-1 4-16-16,1 1 0 0,2 2 0 0,-5-3 0 16,-2-4 0-16,-1 5-17 0,-5-3 3 15,3-2 1-15,-5 0 1 0,2-3 1 0,0 1 0 0,3-3 0 16,-3-2-15-16,5-5-3 0,-2 2-1 0,2-2 0 16,1-4 11-16,2-1 3 0,3-4 0 0,-1-3 0 0,1 3 8 0,5-5 8 15,-5-5-12-15,2-4 12 0,0-8 0 16,6 1 0-16,0-5 0 0,2-3 0 15,3 1 0-15,5-3 0 0,0-5 0 0,6-2 0 0,7-4-15 0,1 1 1 16,2-1 0-16,3-1 0 16,2 3-5-16,-2 0-1 0,2 9 0 0,-2 0 0 0,-3 2 20 0,0 3 17 15,-5 2-3-15,0 5-1 0,0-2 23 0,-6 2 5 16,1 7 1-16,-1-3 0 0,-7 3 0 0,2 0 0 16,-5 7 0-16,-3-7 0 0,0 7 8 0,-5 0 2 15,0 0 0-15,0 0 0 0,-5 7-36 0,-3 0-6 16,3-2-2-16,-6 0 0 0,1 6-8 0,-1-1 0 15,1-1 0-15,-1 1 0 0,0-3 0 0,4 0 0 16,-4 2 0-16,3 3 0 0,3-5 0 0,-1-2 0 0,1 6 0 0,2-1 0 16,3-3 0-16,0 0 0 0,3-2 0 15,2 2 0-15,1 0 0 0,2 2 8 0,0-2-8 0,2-2 8 16,1-3 0-16,2 5 0 0,3-4 0 0,0 1 0 16,2-1-8-16,-5-3 0 15,1 0-10-15,2 0 10 0,-3 0 0 0,0 0 0 0,0 0 0 16,-2 0 0-16,-1 0 9 0,-2 0-9 0,0 0 0 0,-5 4 9 15,-3-4-9-15,0 3 8 0,-5-1-8 0,-3 5 8 16,-3 0-8-16,-5 3 0 0,-2-3 0 0,-3 7 0 16,-1-5-12-16,-7 8-5 0,0-1-1 0,-3 5 0 15,1-4-75-15,-6-1-15 16,-6 8-4-16,4-1 0 16,-6-2-124-16,-3 3-26 0</inkml:trace>
  <inkml:trace contextRef="#ctx0" brushRef="#br0" timeOffset="117719.43">22199 10036 2790 0,'0'0'124'0,"0"0"24"0,0 0-118 0,7 0-30 0,-1 3 0 16,4-6 0-16,1 3 56 0,10-14 69 0,-5 7-62 15,-3-2-41-15,6 0-8 0,-3-6-2 0,-1-1 0 32,1 2-30-32,0-3-6 0,0-1-2 0,3-4 0 15,-3-1-9-15,-1 4-1 0,-1-2-1 0,1-3 0 0,-1 8 13 0,-1-1 4 0,-2 1 0 0,-1 2 0 16,-2-3 20-16,0 8-11 0,-3 2 11 0,1-2-8 16,-4 1 16-16,1 1 3 0,0 0 1 0,-3 0 0 15,2 5 0-15,-2-5 0 0,0 0 0 0,0 0 0 0,0 4-12 0,0-4-11 16,-2 0 3-16,2 0 0 15,-3 5-13-15,0 0-3 0,1-3 0 0,-1 10 0 16,-2-3-6-16,-1 0-2 16,1 5 0-16,2 7 0 0,1-4 32 0,-4 6 0 0,4 5 0 0,-1-2 0 0,1 5 20 0,2-1 9 15,0 6 3-15,2-4 0 0,1 1-32 0,-1-2 0 16,1 4 0-16,0-2 0 16,-1-5-36-16,1-2-12 0,0 2-4 15,-1-4 0-15,1-3-147 0,-3-5-29 0,3 0-7 0,-3-4-1 0</inkml:trace>
  <inkml:trace contextRef="#ctx0" brushRef="#br0" timeOffset="118295.37">22177 9839 3171 0,'0'0'70'0,"0"0"14"0,0 0 4 0,0 0 0 0,0 0-70 0,8 2-18 0,3 3 0 0,2-3 0 16,3-4 15-16,5-3-1 0,3 3 0 0,5-5 0 15,5-7-14-15,4 4 0 0,-1-1-9 0,0-4 9 32,-3 1-48-32,0 5-4 0,-4-5-1 0,1 4 0 0,1-4-107 0,0 7-20 0,0-2-5 15,-1 2-1 1,-2 0 75-16,-2 2 15 0,-1 0 4 0,-5 5 0 0,1-2 0 16,-4-3 0-16,-2 5 0 0,-3 0 0 0,0 0 132 0,-5-2 28 15,0-3 4-15,0 5 2 0,-5-4 16 0,2-4 3 0,-5 1 1 0,0 0 0 16,0-7-72-16,-5 5-14 0,0-1-8 0,-3 1 8 15,0-3-8-15,-3 3 11 0,1-1-11 0,-4 1 12 0,1 4 43 16,0 3 9-16,0-3 1 16,-1 10 1-16,-1-3 3 0,-1 5 1 0,2 3 0 0,1-3 0 15,-3 9-19-15,6-2-4 0,-1 3-1 16,3-1 0-16,0 8-34 0,3-3-12 0,0-2 9 16,5 7-9-16,0 2 12 0,2-2-4 0,4 4 0 0,2-4 0 0,0-2-8 0,5-3 0 15,-3-5 0-15,6 1 0 0,0-1-14 0,0-4-2 16,0-7 0-16,2 2 0 0,1-2 16 0,2-5 0 15,0-5-10-15,0 3 10 16,-2-6-36-16,2-6-4 0,-2-2 0 16,-4 2 0-16,1-3 10 0,0 1 2 0,0-3 0 0,-3-2 0 0,1 4 28 0,-4 1 0 15,-2-5 0-15,-3 9 0 16,1-2-20-16,-6 0-12 0,-6 4-1 0,4 3-1 0,-4 0 34 0,4 5 0 0,-6 0 0 16,3 2 0-16,-3 2 51 0,2 0 10 0,-2 5 3 0,0 0 0 15,1 3-16-15,1 4-4 0,-2-5 0 0,0 8 0 16,3 2-28-16,2-1-7 0,1 4-1 0,-4-4 0 15,6 6-8-15,0-1 0 16,6 3 0-16,-4-5-11 0,4 1 11 0,2-4-8 0,-3-1 8 0,3-1-8 31,2-2-29-31,-2-4-6 0,6-3-1 0,-4 2 0 0,6-4-155 16,0-3-31-16,16-4-6 0,-3-5-2 0</inkml:trace>
  <inkml:trace contextRef="#ctx0" brushRef="#br0" timeOffset="119655.91">23596 9815 2512 0,'0'0'56'0,"0"0"11"0,0 0 2 0,0 0 1 0,2 7-56 0,-2-7-14 0,0 0 0 0,0 0 0 0,0 0 23 0,5 3 1 16,1 4 1-16,-1-7 0 0,-5 0-10 0,5 7-3 0,1-5 0 15,-1 5 0-15,-2 0 9 0,-1 0 2 0,1 3 0 0,0 2 0 16,-1-3 5-16,-2 0 0 0,0 1 1 0,-2 4 0 16,2-5 9-16,0 8 2 15,-3-5 0-15,0-1 0 0,1 1-32 0,-1-2-8 0,0-3 0 0,1 2 0 16,2-9 0-16,-3 2 0 0,3-2 0 0,0 0 0 16,0 0-41-16,0 0-10 0,5-2-1 0,1-5-1 31,2-7 1-31,-1 2 1 0,4-2 0 0,2-3 0 0,1 1 31 0,-1 0 7 0,0-1 1 0,-2 3 0 15,2-2 12-15,-3 1 0 0,1 6 0 0,0 0 10 16,-4 2 34-16,1-1 6 0,0 4 2 0,-5 1 0 16,2 3 0-16,-5 0 0 0,0 0 0 0,0 0 0 0,0 0-32 15,0 7-5-15,3 1-2 0,-3 1 0 0,-3 0 2 16,1 3 0-16,2 0 0 0,-3 0 0 0,3-3-6 0,-3 0-1 16,3-2 0-16,-2 1 0 0,2-8-25 0,0 0-6 15,0 0-1-15,0 0 0 16,0 0-32-16,2 2-6 0,-2-2-2 0,6 5 0 15,2-5 0-15,-3 2 0 0,3-2 0 0,0 0 0 0,0 0 48 0,0 0 16 16,2 0-9-16,-2 0 9 0,3 0 0 0,-1 0 14 0,1 2-2 16,-1-2 0-16,1 0 16 0,5 0 4 15,-3 5 0-15,0-5 0 0,1 0 0 0,-1 0 0 16,-3-5 0-16,4 5 0 0,-1-2-32 0,-3-5 0 0,1 7 0 0,2-7 0 16,-2 4 0-16,-1-4-13 0,-2 0 1 15,3 0 0 1,-3-2-28-16,0 2-4 0,-6 0-2 0,4-3 0 15,-1 3-10-15,-2-2-1 0,-3 2-1 0,0 0 0 16,0-3 21-16,-3 8 4 0,0-3 1 0,1-2 0 0,-4 7 32 0,-1-2 0 0,-1 2 0 0,-3 0 0 16,0 2 0-16,1 3 12 0,2-3 0 0,-3 5 0 15,3 0 32-15,-2 3 5 0,2-1 2 0,0 5 0 16,5-4-34-16,-2 4-6 0,-3 2-2 0,5-2 0 16,1 1-9-16,2 1-11 0,0-4 3 0,2 2 0 15,4 2 8-15,2-1 0 0,0-6 0 0,5 5 0 16,-3-5-28-1,1 1-4-15,5-5-1 0,0-3 0 16,-3 3 1-16,5-3 0 0,-2-4 0 0,0-3 0 0,0 3-19 0,0-3-3 16,0-5-1-16,0 3 0 15,2 0 21-15,-2-2 4 0,0 2 1 0,0-3 0 0,0-4 29 0,-3 10 18 0,0-8-2 0,-2 5-1 0,-1 4 39 0,-4-4 8 16,-1 0 2-16,0 5 0 0,-2-5 9 0,-3 0 3 16,0 5 0-16,-3-3 0 0,1-2-36 15,-6 4-6-15,0-4-2 0,0 7 0 0,-3 0-6 16,3 0-2-16,-2 0 0 0,-1 5 0 0,1 0-24 15,-1 2 8-15,0 0-8 0,3 0 0 0,-2 2 0 0,2 5 0 16,3-4 0-16,-3 6 0 0,5-2 0 0,-2 3 0 16,2-3 0-16,0-5 0 0,3 6 0 0,0-6 0 15,3 0 0-15,0-4 0 0,-1-3-14 0,-2-2-8 16,8 5-2-16,0-10 0 0,3 3 0 0,-1-5-1 0,4-7 0 16,2-3 0-1,2-6-11-15,1-3-1 0,2-7-1 0,0-2 0 16,-3-5-34-16,1 5-8 0,2-3 0 0,-2 0-1 15,-3 3 9-15,-1-3 1 0,1-2 1 0,-3 3 0 0,-2-3 70 0,0 7 0 0,-3 0 17 0,-3 2-3 16,-2 6 73-16,-1 3 14 0,1 6 3 0,-3-1 1 16,0 3-13-16,0 7-4 0,-3 5 0 0,1-3 0 15,2 5-19-15,-8 7-4 0,0 0-1 16,-3 7 0-16,3 3-20 0,0 6-4 0,0 3 0 16,-2 5-1-16,2 2-31 0,0-3-8 0,5 10 0 0,1-7 0 15,-1 7 0-15,0-2 0 0,3 2 0 0,0-7 0 16,3 4 0-16,2 1 0 0,-2-7 0 0,5-6 0 15,-3-1-28-15,0-5-9 16,3 2-3-16,0-7 0 0,0-2 26 0,0 0 5 0,3-8 1 0,-1 3 0 16,1-2-4-16,-1-5 0 0,4-5 0 0,-4 3 0 15,1-5 0-15,2-2 0 0,-5-6 0 0,3 1 0 16,-1-2-27-16,-2-1-5 0,3 3-2 0,-3-2 0 0,0 4 29 16,-3 0 5-16,3 3 2 0,0-5 0 0,-3 9 10 15,-2 0 0-15,-1-2 8 0,-2 7-8 0,0 0 28 0,6 0 2 16,-6 0 0-16,2 0 0 0,4 7 15 0,-4 0 3 15,-2 1 1-15,0 1 0 0,0 0-9 0,3 5-3 16,-3-4 0-16,2 4 0 0,-2-5-29 0,3-2-8 16,-3 3 0-16,0 4 0 0,3-7 0 0,-3 0 0 15,0-7 0-15,0 0 0 16,0 0-50-16,0 0-11 0,0 0-3 0</inkml:trace>
  <inkml:trace contextRef="#ctx0" brushRef="#br0" timeOffset="119821.75">24715 9608 864 0,'5'10'38'0,"-2"-5"8"15,-3-1-37-15,2 3-9 0,1 0 0 0,0 3 0 0,-1-3 465 0,4 2 91 0,-4-2 19 0,3 5 3 16,-2-3-462-16,2 1-93 0,1-1-23 0,-1-2 0 16,3 7-145-16,0-4-34 0,-3 4-6 0,3-5-2 15,3 1-153-15</inkml:trace>
  <inkml:trace contextRef="#ctx0" brushRef="#br0" timeOffset="120228.46">24953 9872 1324 0,'0'0'118'0,"0"0"-94"0,0 0-24 0,0 0 0 0,5 0 263 0,-2-7 48 16,-1 4 9-16,-2-4 3 15,-2 0-207-15,-1 0-42 0,-2-2-8 0,-6 2-2 0,1-3-64 0,-1 3-22 16,-5 0 0-16,6 5 0 0,-1-5 10 0,-2 5 1 16,0-3 1-16,-3 5 0 15,3 5 34-15,-3-3 6 0,2 3 2 0,-1-1 0 0,4 8-32 0,-2 0 0 16,5 2 0-16,2 0 0 0,1-2 0 0,3 7 0 15,-1-8 0-15,3 6 0 16,3-3-20-16,-1 0-9 0,3-5-3 16,1 1 0-16,2-3 32 0,2 0 0 0,1-5 0 0,-1-2 0 0,1 0-16 0,0-4 4 15,-1-1 0-15,6-2 0 16,-3 0-39-16,1-3-7 16,-1 1-2-16,3-5 0 0,0 0 12 0,-3 4 1 0,-3 1 1 0,1 0 0 0,-3-3 59 0,-3 9 12 0,0-4 3 0,1 0 0 15,-6 7 30-15,0 0 6 0,0 0 2 0,0 0 0 16,0 0-8-16,0 0-2 0,0 0 0 0,0 0 0 15,2 7-25-15,-2 3-6 16,3 2-1-16,-3-1 0 16,0-4 13-16,3 7 3 0,-3-4 0 15,0-1 0-15,0-2-32 0,2 7-8 0,-2-6 0 16,3 1 0-16,-3-9 0 0,0 5 0 0,0-5 0 0,0 0 0 16,0 0-92-16,0 0-19 0,0 0-4 0,5 2-1 15,1-4-147-15,-1-3-29 0,0-2-7 0,3 5-1 0</inkml:trace>
  <inkml:trace contextRef="#ctx0" brushRef="#br0" timeOffset="120484">25093 9879 2091 0,'0'0'186'16,"0"0"-149"-16,0 0-29 0,0 0-8 16,0 0 150-16,5 5 29 0,-5-5 5 0,6 2 2 0,-4 0-98 15,1 5-19-15,0 0-4 0,-3 0-1 16,0 1-32-16,-3-1-8 0,3 2 0 0,-3-2-1 0,-2 2-23 0,2 1 0 16,1-3 0-16,-1 2 0 0,0-2-15 15,1 0 3-15,2-7 0 0,0 0 0 16,0 0-32-16,0 0-7 0,0 0-1 0,0 0 0 15,0 0-16-15,0 0-3 0,0 0-1 0,5 0 0 16,3-2 25-16,0-3 5 0,0 3 1 0,0-3 0 0,2-4 53 0,1 2 10 16,0 0 2-16,2 4 1 0,-3-6-1 15,4 4 0-15,-1-2 0 0,-3 5 0 0,1-5 16 0,0 7 2 0,-1 0 1 16,1 0 0-16,-3 0 14 0,0 5 3 0,2-1 1 0,-2 3 0 16,0 5-28-16,0-2-5 0,-3-1-2 0,3 7 0 15,-5-1 2-15,2-1 0 0,-2-3 0 0,-3 3 0 16,3 1-28-16,-3-4 8 0,-3-4-8 15,0 3 0 1,1-3-116-16,-4 0-28 0,-4-2-5 0,10-5-2 0</inkml:trace>
  <inkml:trace contextRef="#ctx0" brushRef="#br0" timeOffset="121218.92">23635 9799 230 0,'0'0'20'0,"0"0"-20"0,0 0 0 0,0 0 0 16,0 0 424-16,0 0 81 0,0 0 16 0,0 0 3 15,0 0-408-15,0 0-81 0,0 0-17 0,0 0-3 16,0-7-15-16,0 5 0 0,-2-3 0 0,-1-2-10 16,-2 4 30-16,2 1 7 0,-2-3 1 0,2-2 0 0,-5 7 26 15,3-2 6-15,0-3 0 0,-1 3 1 0,-2 0-23 0,3-3-5 16,0 5-1-16,-1 0 0 16,-1 0 2-16,1-2 0 0,6 2 0 0,-5 2 0 0,5-2-20 15,-5 0-4-15,-1 5-1 0,6-5 0 0,-5 4-9 0,0 3-11 16,-1 0 3-16,4 0 0 15,-3 3 8-15,2 4 0 0,-2-5 0 0,2 8 0 16,0-1 0-16,1 3 0 0,-1 0 0 0,0-3 0 0,1 1 0 0,2 4 0 16,0-5 0-16,0 1 0 15,-3-1 0-15,3 1 11 0,-3-3-3 0,3 2 0 0,-2-6-8 0,2 4 8 16,0-5-8-16,0 5 8 0,0-4-8 16,0 2 0-16,0-3 0 0,0-2 0 0,0 0 0 0,2-2 0 15,-2 2 0-15,0-7-11 16,3 5-20-16,-3-5-4 0,0 0-1 0,5 2 0 15,-5-2-139-15,0 0-28 0</inkml:trace>
  <inkml:trace contextRef="#ctx0" brushRef="#br0" timeOffset="136803.49">15338 9942 230 0,'0'0'10'0,"0"0"2"0,3-7-12 0,-3 7 0 15,5-2 0-15,-3-3 0 0,-2 5 318 0,3-2 61 16,-3 2 12-16,5-7 2 0,1 7-248 0,-6 0-49 0,0 0-11 0,5-7-1 16,0 4-38-16,-2-4-7 15,-3 7-2-15,5-2 0 0,-5 2-12 0,0 0-2 16,0 0-1-16,0 0 0 0,0 0 2 0,0 0 1 0,0 0 0 0,3 2 0 15,-3 5-8-15,3 1-1 16,-3 1-1-16,0 0 0 0,2 8-15 0,-2 4 11 16,3-2-11-16,-1 4 10 0,4 1-10 0,-4-1 0 0,4 6 0 15,2-4 0-15,-3 8 10 0,0 5-10 0,6-5 12 16,-3 5-12-16,0-6 9 0,0 1-9 0,2-2 0 0,-2 2 9 16,-3-3-9-16,3-1 12 0,0-1-12 0,0 3 12 15,0-3-12-15,0 0 0 0,-3-5 0 0,3 8-11 16,-2-7 11-16,-1-1 0 0,0 3 0 0,-2 2 0 15,2 3 0-15,-2-3 0 0,2-5 0 0,-2 1 0 16,-3 0 0-16,2-1 0 0,-2-2 0 0,3-2 0 0,0 5 0 0,-3-3 0 16,0-2 0-16,0 2 0 0,2-5 0 15,-2 1 0-15,0-3 0 0,-2-5 0 16,2 1-25 0,0 1-3-16,-3-4-1 0,3-2-655 0,0-5-130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21:5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6093 4063 1576 0,'-13'0'70'0,"3"0"14"0,4 0-67 0,-2 0-17 16,0 0 0-16,0-3 0 16,3-1 50-16,0 4 6 0,-3-7 2 0,3 4 0 15,-3 1-22-15,2-3-5 0,-2 3-1 0,3-3 0 16,-5 5-22-16,2 5-8 0,0-3 0 0,0 3 9 0,2-3-9 16,-4 1 0-16,2 4 0 0,-3 0 0 15,1 7 0-15,-1-2-11 0,1 2 11 0,2 2-8 16,-6 5 8-16,1-2 0 0,0 9 8 0,0-2-8 15,0 7 11-15,-1 5-3 0,6 2 0 0,0 0 0 0,-2 7-8 16,2 0 0-16,0 2 0 16,3-2-11-16,2 10 11 0,-2-5 11 0,5-3-3 0,-6 0 0 15,12-4 4-15,-6-5 0 0,5-7 0 0,0 0 0 0,3-3 5 0,0-1 2 16,3-4 0-16,2-1 0 0,3-8-19 0,0 1 0 16,2-5 8-16,3-3-8 0,1-2 16 0,1-5-1 15,-4-4 0-15,-1-3 0 0,1-2 9 0,2-4 1 0,0-3 1 16,3-3 0-16,3-4 0 0,-1-3 0 15,3-4 0-15,0-7 0 0,6-5-14 0,-1-2-4 16,-2-3 0-16,0 3 0 0,-6-3-8 0,0-2 0 16,-4 7 0-16,-1-7 0 0,-3 0 8 0,-4 2-8 0,-6 3 0 15,-3-8 8-15,-5 8 12 0,-5-3 1 0,-3 8 1 0,-3 4 0 16,-2 0 26-16,-6 0 4 0,-7 0 2 0,-3 5 0 16,0 2-14-16,-6 2-4 15,1 3 0-15,-1 5 0 0,1 2-28 0,0 4-8 0,7 1 0 0,-7-1 0 16,5 3 0-16,2 0-12 0,-5 0 4 0,3 5 0 31,3-3-21-31,-1-2-4 0,1 7-1 0,7-2 0 0,4-5-170 16,-1 4-35-16</inkml:trace>
  <inkml:trace contextRef="#ctx0" brushRef="#br0" timeOffset="330.47">6908 3962 2530 0,'-2'7'56'0,"-6"0"11"0,0 2 2 0,0 8 3 0,0 4-58 15,0-5-14-15,-3 8 0 0,1 2 0 0,2-3 44 0,-5 5 7 16,2 3 1-16,-2 2 0 0,0 7-42 0,-1 2-10 0,1 5 0 0,-3 7 0 15,3 0 0-15,0 3 0 16,2 6 0-16,1 1 0 0,2 4 0 0,5-2 0 0,3-5 0 16,3-2 0-16,7 4 0 0,1-9 0 15,-1-4 0-15,6-3 0 0,3-7 0 0,-1-2 0 0,6-13 0 0,0-1 0 32,5-3-23-32,0-7-6 0,0-4-2 0,6-8 0 0,2-2-62 15,2 0-13-15,-2-9-2 0,0-6-942 0</inkml:trace>
  <inkml:trace contextRef="#ctx0" brushRef="#br0" timeOffset="714.8">7350 4204 403 0,'-13'-5'17'0,"5"5"5"0,3 0-22 0,-3 5 0 0,2-3 0 0,-1 5 0 15,1-2 538-15,1 0 103 0,0 6 21 0,2 1 4 0,-2 9-493 0,2 5-98 16,-2 5-20-16,2 2-4 0,-5 4-30 0,3 6-5 15,0-6-2-15,2 8 0 0,-2-3-14 0,-1 8 0 16,1-10 0-16,0 4 0 0,-3-4-24 0,3 0 3 16,-3-9 0-16,5-5 0 15,-2-3-53-15,-1-9-10 0,1-4-3 0,5-3 0 16,0-7-13-16,0-2-4 0,0-10 0 0,5-12 0 16,3-9 40-16,3-2 7 0,-1-7 1 0,4-3 1 0,4-7 55 0,1-2 0 15,2-9 0-15,0-1 8 0,3 8 50 0,2 2 10 0,1 2 1 16,-1 7 1-16,-5 5 2 0,3 3 0 15,-3 8 0-15,-2 1 0 0,-1 12-4 0,-2 2-1 0,-2 2 0 0,-1 5 0 16,0 7-27-16,0 2-4 16,-2 10-2-16,2 4 0 0,-5 1-14 0,5 6-2 0,-5 3-1 0,-3 7 0 15,3 7-17-15,-2 7 0 0,-1 0 0 0,-2 7 0 16,-3-4 0-16,0 1 0 16,0-1 0-16,-3-3 0 0,0-2 0 0,1-5 0 0,-1 0-12 0,0-5 12 31,-2-5-32-31,2-6-1 0,1-1 0 0,-1-6 0 15,1-1-75-15,-1-2-14 0,3-6-3 0,0-8-653 0,0 0-130 0</inkml:trace>
  <inkml:trace contextRef="#ctx0" brushRef="#br0" timeOffset="977.38">8025 3571 2804 0,'5'0'62'0,"0"3"13"0,1 1 2 0,2-1 1 0,2 6-62 0,6-2-16 0,11 7 0 0,-4 3 0 0,-1 6 40 0,4 8 6 16,6-1 1-16,-1 10 0 0,-1-4-9 0,-1 15-2 15,0-1 0-15,-5 6 0 0,-1 8-14 0,-1-1-3 16,-4 8-1-16,-2-1 0 0,0 10-18 16,-6 0-14-16,-4-2 2 0,-4-5 1 0,1 4 11 0,-8 3 0 15,-3-9 0-15,-5 2 0 0,-1-3 8 16,-2 6-8-16,-10-6 8 0,-3-2-8 0,-5 3 8 15,-1-8-8-15,6 1 10 16,-5-3-10-16,-6-4-67 0,0-1-19 0,3-2-4 0</inkml:trace>
  <inkml:trace contextRef="#ctx0" brushRef="#br0" timeOffset="15968.54">10091 3842 2246 0,'-10'4'200'16,"-6"6"-160"-16,0-1-32 0,-3 8-8 15,-2 6 125-15,-3 1 24 0,1-1 5 0,-1 8 1 16,0-1-115-16,0 1-24 0,6 2-4 0,-4 0 0 15,-1 0-12-15,1 7 0 0,4-3 0 0,-1 6 0 16,1 4-14-16,2 0 5 0,0 0 1 16,6 0 0-16,2 0-7 0,2-2-1 0,1-1 0 15,2 3 0-15,3 0 7 0,6 0 1 16,2 0 0-16,2-7 0 0,6 0 8 0,3-9 0 0,4 2 0 0,4-5-8 0,-3-4-4 0,7-6 0 16,1-3 0-16,5-6 0 15,0 0 12-15,0-9 0 0,6 0 0 0,-1-9-8 0,0 0 19 0,3-8 4 16,-2-4 1-16,-1-3 0 15,-2-1-16-15,-3-13 0 0,-3 5 0 0,-2-7 0 0,-6-5 0 0,-5 5 0 16,1 0 8-16,-6 0-8 0,-3-2 10 0,-5-3-1 16,0 3 0-16,-8-3 0 0,0-2 24 15,-8 7 5-15,0 0 1 0,-3 0 0 0,-5 3-6 0,0 4-1 16,-2 2 0-16,-3 8 0 0,-6-3-21 0,1 2-11 0,-9 8 10 0,4 6-10 16,-1-1 0-16,-2 11 0 0,-1 0-8 15,1 0 8-15,2 7-20 0,3 0 2 16,0 7 1-16,2 0 0 15,3-2-125-15,1-3-25 0,2 5-5 0,2-4-965 0</inkml:trace>
  <inkml:trace contextRef="#ctx0" brushRef="#br0" timeOffset="16243.82">11015 3832 921 0,'0'0'40'0,"0"0"10"0,0 0-40 0,-3 7-10 0,0-4 0 0,-2 6 0 0,-3 3 424 16,0 4 84-16,-2 3 16 0,-6 9 3 15,-3 5-378-15,-2 0-75 0,-5 12-15 0,-4 7-3 0,-1-1-42 0,-4 13-14 16,-4 2 9-16,7 9-9 16,3 0 0-16,8 3 0 0,-1 2 8 0,7 0-8 15,4-3 0-15,6-4-11 0,2 3 3 0,6-6 0 16,-1-2-30-1,12-7-6-15,1-4 0 0,9-5-1 16,3-17-27-16,2-2-4 0,5-10-2 0,1-1 0 0,2-13-57 0,2-2-11 0,4-7-2 16,2-9-844-16</inkml:trace>
  <inkml:trace contextRef="#ctx0" brushRef="#br0" timeOffset="16661.95">11388 4063 2948 0,'0'0'65'0,"-3"2"14"0,0 5 2 0,3 5 1 0,-2 4-66 0,-1-4-16 16,0 12 0-16,3-1 0 0,-2 8 28 0,-3 6 1 0,2 6 1 0,0 1 0 16,-5 6-22-16,3-3-8 0,-3-2 0 0,3-3 0 15,-1 3 0-15,-1-10 0 16,1 2 0-16,1-4 0 15,0-9-73-15,2-8-18 0,-2 1-3 0,2-10-1 16,0 0 25-16,3-7 5 0,0 0 1 0,-2-9 0 0,2-6-18 0,0-8-3 16,2-8-1-16,6 1 0 0,3-10 59 0,5-7 12 0,-3-3 3 15,8-6 0-15,3-1 43 0,0 3 9 0,-6 0 1 0,6 7 1 0,0 0 11 16,2 7 3-16,-2 5 0 0,-3 7 0 0,1 4 6 0,-4 12 2 16,-2 1 0-16,0 8 0 0,0 6 0 0,-3 4 0 15,3 9 0-15,-3 8 0 16,0 4-46-16,-2 5-9 0,2 2-1 0,-2 10-8 15,-3 2 13-15,0 7-4 0,-3 2-1 0,0 1 0 0,-2 4-8 0,-1-2 0 16,-4-3 0-16,2-2 8 0,-3 3-8 16,3-5 0-16,3-10 0 0,-3-2 0 15,2-5-41-15,-2-7-14 16,3-4-2-16,0-1-1 0,-1-6-77 0,4-10-15 0,2 0-3 16,0-2-939-16</inkml:trace>
  <inkml:trace contextRef="#ctx0" brushRef="#br0" timeOffset="17003.8">12150 3602 2649 0,'0'0'236'0,"0"0"-189"0,0 0-38 0,0 0-9 16,8 0 120-16,2 0 21 0,3 0 5 15,1 0 1-15,-1 0-109 0,0 0-22 0,0 0-4 0,3 0 0 16,-3 2-12-16,3 3 10 0,-2-3-10 0,-1 1 10 15,0 4-10-15,-5 0 0 16,0 2 0-16,-3 5-11 0,-5 3-26 0,0-1-6 0,-5 1-1 0,-3 4 0 16,-5-2 10-16,-1 4 2 15,1-2 0-15,-3-2 0 16,-2 5-1-16,2-1 0 0,-3-2 0 0,6-4 0 0,0 4 33 0,0-5 0 0,2-6 0 0,6-1 0 16,0 5 0-16,2-4 0 0,3-1 0 0,3 3 0 0,-1-5 0 15,4-2 0-15,4 6 0 0,1-8 0 16,5 6 21-16,-1 3 8 0,1-3 2 0,3-2 0 0,5-4-19 0,-1 4-4 15,4 0-8-15,-1-5 12 0,1-2-12 0,-1 5 0 16,-2-5 8-16,0-5-8 16,0-2-195-16,2-2-41 0,24-27-9 0,-10-1-2 0</inkml:trace>
  <inkml:trace contextRef="#ctx0" brushRef="#br0" timeOffset="17249.66">12885 3468 2977 0,'0'0'65'0,"0"0"14"0,0 0 2 0,8 0 3 0,0 0-67 0,3 2-17 0,2 5 0 0,5 3 0 0,1 6 21 0,2-2 1 16,-2 3 0-16,2 11 0 0,-5 5 1 0,0 4 0 0,2 8 0 0,1 2 0 15,-6 7-11-15,3 10-3 0,-3 9 0 0,-5-3 0 16,-3 8-9-16,-2 6 0 0,-3 6 0 0,-5-6 0 16,-3-1 0-16,-3-3 0 0,-2 4 0 0,0-4 0 15,-1-7 0-15,-4 3 0 0,-1-11 0 16,-2 6 0-16,-3-8 11 0,0 6-3 0,1-3-8 0,-1-10 12 15,0 0-12-15,0 3-10 0,-2-7 2 0,-1 2 0 16,-2-7-95 0,-3 0-18-16,3-5-4 0,-2-6-1159 0</inkml:trace>
  <inkml:trace contextRef="#ctx0" brushRef="#br0" timeOffset="20574.68">6040 7901 2419 0,'-15'-9'215'0,"9"4"-172"0,-2 3-35 0,-5 2-8 15,5-3 128-15,-5 3 24 0,0 0 5 0,2 3 1 16,-2-3-89-16,0 9-17 0,-6-2-4 0,1 9-1 15,-4 1-18-15,4 6-3 0,5 15-1 0,-6 2 0 0,6 5-25 0,5 6 0 16,8 4 0-16,3 8 0 31,7 1-62-31,-2 6-8 0,11-6-2 0,2 6 0 0,3-4 0 0,0-2 0 16,2-3 0-16,-2-12 0 0,0-4-15 0,2-12-3 16,3-3-1-16,3-6 0 0,2-8 72 0,-2-6 19 15,5-3 0-15,-5-10 0 0,2-4 24 0,3-7 12 0,-5-9 1 0,2-3 1 16,3-14 24-16,1-5 5 0,-4-11 1 0,0 2 0 0,-5-3-32 0,-2-6-7 15,-1 6-1-15,-5-4 0 0,-7-2-4 0,-6 6-2 16,-6 1 0-16,-4 2 0 0,-4-1-14 0,-7 8-8 16,-3 7 10-16,-2 0-10 0,-6 5 19 0,0 7-3 0,-2 2 0 15,-1 5 0-15,-5 12-6 0,-2 1-2 16,-3 6 0-16,-3 4 0 0,-2 6-8 0,2 1 0 16,1 7 0-16,2-1 8 0,2 1-8 0,6 5 0 0,3-2 0 0,4-3 0 31,4-1-76-31,2 1-18 0,0-2-3 0,6-4-751 0,2-1-149 0</inkml:trace>
  <inkml:trace contextRef="#ctx0" brushRef="#br0" timeOffset="20849.72">6813 7379 3006 0,'-16'38'133'0,"6"-20"27"0,-1 13-128 0,-2 7-32 0,-3 11 0 0,-3 7 0 16,-2 8 51-16,0 6 3 0,0 10 1 0,2 5 0 16,3 2-37-16,3 2-7 0,0 10-2 0,8-2 0 15,5-3-9-15,0 2 0 0,8 1 0 0,5-3 0 16,5-7 0-16,1-3 0 0,7-8 0 0,1-8 0 0,2-7-14 0,5-9-5 16,3-5-1-16,3-10 0 15,2-11-16 1,6-2-4-16,2-8-1 0,1-4 0 0,-4-7-15 0,3-8-2 0,-2-4-1 0,2-9 0 15,-2-1-98-15,0-13-20 0,-1-1-4 16</inkml:trace>
  <inkml:trace contextRef="#ctx0" brushRef="#br0" timeOffset="21249.45">7530 7995 2973 0,'-13'-9'65'0,"-6"2"14"0,1-7 2 0,2 6 3 0,-3 6-67 0,4-5-17 16,1 7 0-16,1 0 0 0,2 5 64 0,-2 4 10 15,-3 8 2-15,0 1 0 0,3 11-29 0,0-3-6 16,-3 6-1-16,6 6 0 0,-4 2-25 0,1 7-6 0,0 2-1 0,2-1 0 16,3 3-8-16,-2-4 0 0,-1-4 0 0,3-3 0 15,-2-7-24-15,4 2-1 0,1-9 0 0,0-3 0 32,2-6-41-32,1-8-8 0,2-2-2 0,0-7 0 0,2-7 12 15,6-5 3-15,-3-9 0 0,6-9 0 16,0-3 15-16,4-10 3 0,1-8 1 0,0-6 0 0,8 1 42 0,-3-5 0 0,3-3 13 0,-3 5-3 0,3-4 45 15,-3 4 9-15,6 3 1 0,-4 1 1 16,-1 13-12-16,1 4-2 0,-7 6-1 0,3 8 0 0,-6 5 5 0,3 5 0 16,-6 0 1-16,1 14 0 15,2 0-31-15,-2 5-6 0,-1 4-2 0,1 8 0 16,2 6-10-16,-2 3-8 0,-3 14 12 16,5-2-12-16,-2 11 0 0,-1-2 0 0,-2 5 0 0,0-3 0 0,-3 0 0 15,3-1 0-15,0-1 0 0,-3 0 0 16,1-7-20-16,-4 0-5 0,6-8-1 0,-2-1 0 15,-1-7-100-15,0-3-20 0,3-5-4 0,-3-6-744 16,1-6-149-16</inkml:trace>
  <inkml:trace contextRef="#ctx0" brushRef="#br0" timeOffset="21551.42">7943 7165 3402 0,'0'0'75'0,"0"0"15"0,0 0 3 0,0 0 3 0,0 0-77 0,8 0-19 16,0-2 0-16,2 4 0 0,1-2 28 0,-3 7 3 16,0-5 0-16,0 5 0 0,2 3-20 0,-4 2-11 0,-1-1 12 0,0 1-12 15,-2 0 0-15,2 2 0 0,-5 2 0 0,3 6 0 32,-3-6-55-32,-3 3-8 0,3 0-1 0,-5-1-1 15,2 6 8-15,-2-3 1 0,2-2 1 0,-2 2 0 16,0-2-10-16,-1 2-3 0,1-4 0 0,2-1 0 0,1-7 45 0,2 6 9 0,2 1-10 15,4-9 24-15,-4-5 10 0,-2-2-2 0,11 0 0 16,-1 0 22-16,4-2 4 0,-1 2 1 0,3-7 0 16,5 0-15-16,3 0-4 0,0-3 0 0,-3 3 0 0,3-2-16 0,2-5 0 15,3-3-11-15,-2 3-880 16,-1-4-176-16</inkml:trace>
  <inkml:trace contextRef="#ctx0" brushRef="#br0" timeOffset="21793.14">8535 7092 1267 0,'0'0'112'0,"0"0"-89"16,0 7-23-16,3 2 0 0,0-2 429 0,5 3 82 15,5 4 16-15,-2 5 3 0,-1 4-389 0,6 1-77 16,2 6-16-16,-2 3-4 0,-5 7-20 0,0 0-4 0,2 12 0 0,0 0-1 16,-2 7-19-16,-1-1 0 15,1 6 0-15,-1-1 0 0,-4 1 0 0,-4 4 0 16,-2-2 0-16,0-5 0 0,-2-4-19 0,-4-1 3 0,-7 5 0 0,3-11 0 31,-4 4-11-31,-4-5-1 0,-3 5-1 0,-1-7 0 16,-4-2-5-16,-3-3-1 0,0-2 0 0,0 5 0 15,0-10-85-15,-3 5-18 0,0-5-3 0,-8 1-1098 0</inkml:trace>
  <inkml:trace contextRef="#ctx0" brushRef="#br0" timeOffset="22326.45">10324 7609 3168 0,'-5'0'70'0,"-3"0"14"0,0 5 4 0,-3-3 0 15,3 5-71-15,-2 1-17 0,-1 1 0 0,-2 7 0 0,0 8 17 0,-3 7 0 16,0 6 0-16,3 5 0 0,-6 13-17 0,6 6 0 0,0 5 0 0,2 6 0 16,3 6-16-16,3 2 2 0,5 0 1 0,3-2 0 15,2-10-5-15,5-9-1 0,6-3 0 16,0-9 0-16,3-9-2 0,2-12-1 0,11-10 0 16,-1-2 0-16,6-7 1 0,1-7 0 0,-1-14 0 0,0-2 0 15,2-8 21-15,-2-2 0 0,0-7 0 0,-2-4 0 16,-1-8 0-16,-2-4 0 0,-3 2 0 0,-5 0 0 15,-6-3 0-15,-2-4 0 0,-5 7 0 0,-9-7 8 16,-4-2 7-16,-6 6 1 0,-8 1 0 0,-5 2 0 16,-3-5-4-16,-5 12 0 0,0-2 0 15,-3 4 0-15,-2 5 2 0,2 3 0 0,0 6 0 16,-2 0 0-16,-3 10-14 0,0 3 0 0,0 4-12 0,2 7 12 16,3 0-32-16,3 2 0 0,3 5 0 0,5 2 0 15,5-2-108-15,3 0-20 16,5 1-5-16</inkml:trace>
  <inkml:trace contextRef="#ctx0" brushRef="#br0" timeOffset="22580.65">11295 7064 2977 0,'-13'23'132'0,"2"-9"27"0,-2 12-127 0,0 2-32 0,-8 5 0 0,-1 7 0 16,1 10 56-16,-3 9 4 15,1 4 2-15,2 10 0 0,-1 7-42 0,6 7-8 0,3 9-1 16,3-2-1-16,2 10-10 0,5-3 0 16,8 3 0-16,6-1 0 15,2-4 0-15,8 0 0 0,1-5 0 0,4 0-11 16,0-14-2-16,4 0-1 0,-1-12 0 0,2-2 0 16,4-10-70-16,-1-2-15 0,3-4-2 0,3-8-1 0,2-7-62 15,-2-4-13-15,-3-8-3 0</inkml:trace>
  <inkml:trace contextRef="#ctx0" brushRef="#br0" timeOffset="22973.47">11594 7798 3214 0,'0'0'71'0,"-5"2"14"0,-1 5 3 0,1 0 3 0,-3 0-73 0,6 7-18 0,-1-2 0 0,0 9 0 0,3-2 20 0,0 11 0 15,3 6 0-15,0 4 0 0,-1 2-20 0,-2 12 0 16,3 5 8-16,-3 2-8 0,3 0 0 0,-3-2-9 16,-3-5 1-16,3 0 0 0,-3-4-4 0,-2-10 0 15,2 0 0-15,3-10 0 16,-2 1-41-16,2-15-9 16,0 1-2-16,2-8 0 0,1-2 7 0,-3-7 1 0,5-12 0 0,3-9 0 15,0-2 28 1,5-8 7-16,-2-4 1 0,2-12 0 0,0-7 20 0,3-3 0 0,0-4 0 0,-3 5 0 0,3 2 17 0,-3-1 8 15,1-1 2-15,2 2 0 0,-3 5 26 16,3 2 6-16,0 4 1 0,-1 6 0 0,1 6-16 0,-2 12-2 16,-1-2-1-16,0 12 0 0,0 2-12 0,0 7-2 0,1 0-1 0,-1 9 0 15,3 3-13-15,-3 7-2 0,0 4-1 0,6 10 0 16,-3 5-10-16,0 4 0 0,-1 5 0 16,1 5-11-16,-3-1 11 0,3 11 0 0,-2-6 8 15,-1 8-8-15,0-10 0 0,-2 2-8 0,2-9 0 0,-3 0 0 31,1 0-65-31,-3-9-13 0,3-5-2 0,-4-7-1 0,1-3-136 0,0-9-27 0,3 3-6 16,-6-24-1-16</inkml:trace>
  <inkml:trace contextRef="#ctx0" brushRef="#br0" timeOffset="23311.74">12173 7163 3236 0,'0'0'144'0,"0"0"28"0,0 0-137 0,0 0-35 0,6 2 0 0,-1 7 0 0,6-2 44 0,-1 3 3 16,3-3 0-16,-5 0 0 0,3 2-31 0,0 3-5 15,4-3-2-15,-1 1 0 0,2-3-9 0,2 7-9 16,-2-2 9-16,0 2-13 0,-3 0 13 0,-2-5-11 16,2 6 11-16,-8-1-10 15,0-3-25-15,-2 6-5 0,-3 4 0 0,-3-2-1 16,-2 0-11-16,-3-1-1 0,-5-1-1 0,2 4 0 0,-2-4 40 0,0-1 14 15,-3-2-9-15,5-2 9 0,1 2 0 0,2-5 0 0,-3 6 0 16,3-6 0-16,3-2 0 0,3-2 9 16,-1-1-9-16,3-4 10 0,3 5 1 0,2-3 0 0,0 3 0 15,3-3 0-15,5-4 8 0,6-3 1 0,2 5 1 0,0-7 0 16,6 5-7-16,-4-5-2 0,4-2 0 0,-1-1 0 31,-2-2-70-31,5-4-14 0,0 2-4 0,3-3-832 0,0 1-168 0</inkml:trace>
  <inkml:trace contextRef="#ctx0" brushRef="#br0" timeOffset="23585.56">12666 7242 2970 0,'0'0'65'0,"2"3"14"0,1 4 2 0,5 2 3 0,2 3-68 0,6 0-16 0,5 4 0 0,1 3 0 0,-1 0 24 0,0 7 0 15,3 4 1-15,-3 6 0 0,3 4 7 0,2 2 0 16,1 5 1-16,-1 2 0 0,1 5-21 15,-4 3-12-15,4 6 12 0,-9 1-12 0,1 6 0 0,-6-1 0 16,-5-3 0-16,-3 4 0 0,-2 3 12 0,-6-2 0 16,-5-1-1-16,-7 1 0 0,-4-1 13 15,-5 1 2-15,-2 2 1 0,-3 0 0 0,-3-3-5 0,-8 1-1 16,-2 6 0-16,-6-6 0 16,-2-1-39-16,-6-6-8 0,4-5-2 15,-4-12-965-15,-5 0-194 0</inkml:trace>
  <inkml:trace contextRef="#ctx0" brushRef="#br0" timeOffset="132929.24">14507 4467 2473 0,'-5'-11'109'0,"5"3"23"0,0-3-105 0,0 1-27 0,-3-4 0 0,3 2 0 16,0-4 35-16,-2 0 1 16,2-3 1-16,-3 2 0 0,3 1-16 0,-3-1-3 0,3 3-1 0,-2-2 0 15,-1 9-2-15,0-3-1 0,1 1 0 0,-1 2 0 16,-5 7-14-16,3 2 0 0,-6 5 0 0,1 10 0 16,-4 6-15-16,-4 8-5 0,-1 9-2 0,-4 7 0 15,-1 5 22-15,3 6 12 0,2 6-2 0,3 6 0 16,3 3 4-16,2-2 1 0,3-8 0 0,6 6 0 15,2-11-15-15,5 4 11 0,0-8-11 16,6-5 10-16,5-9-10 0,0-2 0 16,5-13 0-16,0-1 0 0,3-8 0 0,2-4-11 15,-2-9 3-15,3-6 0 0,-1-9 8 0,8-4 0 0,3-10 0 16,0-7 0-16,1-4 0 0,1-8 0 0,4-5-9 0,-6 1 9 0,0-5 0 0,-6-2 0 16,-4-8 0-16,-1 3 0 0,-5 4 0 0,-2 1 0 15,-3 4 0-15,-6 3 0 0,-2 0 16 0,-5 1-1 16,-3 4-1-16,-3 4 0 0,-5 9 26 15,1 3 4-15,-4 4 2 0,-2 3 0 0,-6 7-18 16,-2 5-3-16,-5-1-1 0,-6 10 0 0,-3 3-24 0,-2 9 0 16,-2-1 0-16,-1 13 0 0,0-1-11 15,3 10 11-15,0-2-8 0,3 2 8 16,2-3-40-16,3 1-4 0,3-5 0 0,4-3 0 16,6 1-108-16,3-1-23 0,3-6-4 0,4-3-900 0</inkml:trace>
  <inkml:trace contextRef="#ctx0" brushRef="#br0" timeOffset="133171.81">15301 3976 2516 0,'-16'21'112'0,"8"-9"22"0,-3 4-107 0,-2 5-27 0,-3 5 0 0,0 5 0 15,-2 9 69-15,-1 4 9 0,-2 8 2 0,-3 9 0 16,3 3-21-16,0 9-4 0,3-3-1 0,-1 8 0 15,1 2-38-15,4 0-8 0,4-5-8 0,4 0 11 16,1 3-11-16,8 0 0 0,5-6 0 0,5-3 0 16,3-11-60-1,2-1-8-15,6-3-2 0,3-9 0 0,4-12-87 16,1-8-18-16,3-8-3 0,-1-5-533 16,3-10-106-16</inkml:trace>
  <inkml:trace contextRef="#ctx0" brushRef="#br0" timeOffset="133574.4">15872 4465 2941 0,'0'0'64'0,"0"0"14"0,-8 2 2 0,-2 5 4 0,-1 3-68 0,3 2-16 0,0-1 0 0,3 6 0 0,-3-3 48 0,0 9 5 15,3 3 2-15,-3 5 0 0,0 2-25 0,0 9-5 16,0 0-1-16,0-2 0 0,0 0-24 0,-2-2 8 15,2-5-8-15,-3 0 0 0,3-3 0 0,-2 1-20 16,2-7 3-16,0-6 1 16,0 4-38-16,3-13-7 0,-1-2-2 0,6-7 0 15,0-7-49-15,3-2-11 0,2-15-1 0,6-7-1 16,2-2-34-16,8-14-6 0,6-7-2 0,4-2 0 16,1-8 92-16,3 3 19 0,-1 2 3 15,-2-2 1-15,-1 12 86 0,-1-5 18 16,-1 14 3-16,-3 2 1 0,-2 15 83 0,-3-3 17 0,-2 12 3 0,-1 4 1 0,-2 3-58 15,0 7-11-15,-3 7-3 0,0 3 0 0,-2 1-29 0,-3 6-7 0,2 6 0 0,-4 3-1 16,-4 12-27-16,1-3-6 0,2 3-1 0,-5 2 0 0,-2 5-17 16,-1-3 0-16,3 5 8 0,-3-7-8 0,-2 0 0 15,2-7 0-15,3 2-13 0,-2-7 5 16,2-4-44-16,2-3-9 16,1-7-2-16,0-2 0 0,5-7-86 15,0-3-18-15,5-9-3 0,3-5-906 0</inkml:trace>
  <inkml:trace contextRef="#ctx0" brushRef="#br0" timeOffset="134447.87">16716 3858 115 0,'0'0'10'0,"-5"7"-10"16,-3 0 0-16,0 3 0 0,3 4 591 0,0 5 116 0,-3 2 23 0,0 5 5 15,0 4-573-15,-3 10-114 16,3 0-24-16,0 0-4 0,-2 7 2 0,2 7 0 15,3 0 0-15,-3 3 0 0,2-1-10 0,4 1-1 16,2 4-1-16,2-5 0 0,1 1-10 0,2-10 0 16,-2 5 0-16,7-10 0 15,4-2-30-15,-1-7-8 0,0-5-2 0,3-9 0 0,8 0 23 0,0-10 4 0,-3-7 1 0,5-2 0 16,3-7 12-16,-2-2 10 0,2-5-2 0,0-5 0 16,-2-5-8-16,-1-6 8 0,0 6-8 0,-2-6 8 15,-3 2 0-15,-2-1 0 0,2 4 0 0,-8-4 0 16,-2 10 25-16,-3-2 5 0,-3 5 1 0,-2 6 0 15,-6-4-19-15,1 7-4 0,-6 5-1 0,0 2 0 16,-3 0-6-16,-2 2-1 0,0 5 0 0,-3 7 0 16,5 1-8-16,-2 3 0 0,0 4 0 0,-1 3 0 15,4 8 0-15,-11 45 0 0,15-38 8 0,1 0-8 0,0 7 0 16,5-7 0-16,-3 7 0 16,6 2 0-16,-1 3 0 0,4-3 0 0,2 1 0 0,-6-3 0 0,6-7 0 15,3 2 0-15,-3-7 0 0,-3 5-12 0,3-4 12 16,-3-1-12-16,1-4 12 15,-4-1-20-15,-2-4 4 0,-2 2 1 0,-4-2 0 16,4-2-20-16,-6-1-4 16,-5-4-1-16,-1-3 0 0,1 3 13 0,-3-7 3 0,-2 0 0 0,-1-8 0 0,1 4 12 0,-1-8 4 15,1 0 0-15,-4 0 0 0,7-3 8 0,1-2 11 16,1 1-3-16,2-8 0 0,4 3 44 0,1-8 8 16,6-6 1-16,-2-8 1 0,-6 0-38 0,8-1-7 15,10-8-1-15,6 0-1 0,3 2-15 0,2 3-10 0,3-1 2 0,2 1 0 16,1-2-4-16,2 6-1 15,-3-9 0-15,6 9 0 16,2-2-41-16,1 3-8 0,-6 2-2 0,3-1 0 16,-1-1-105-16,4 6-22 0,-6 6-4 0,-5-6-1 15,-1 3 119-15,-1 2 23 0,-4-2 5 0,-2 4 1 0,0 1 48 0,-3-1 11 0,-2 3 1 0,-1-2 1 16,-2-1 94-16,0 3 18 0,-3 5 4 0,-2 2 1 16,0 0-14-16,-1 4-2 0,-2 3-1 15,0 0 0-15,0 0-49 0,0 0-9 0,0 10-3 0,0 6 0 16,-2 5-28-16,-1 3-5 0,-2 0-2 0,-1 1 0 15,-1 8-2-15,-1 3-1 0,0-1 0 0,0 0 0 16,-3 0-14-16,1-4 0 0,-1 0 0 0,0-6 0 16,3-3 0-16,0-4 0 0,1-3 0 0,-1-8 0 15,2-5-25-15,6-2-5 0,0 0-1 0,0-9 0 16,6-8-25 0,2-6-6-16,2-8-1 0,3 0 0 0,3 1 6 15,0-3 1-15,3 0 0 0,-1-5 0 0,1 5 44 0,2 1 12 0,0-6 0 0,-2 5 0 0,2 2 52 0,0 1 13 16,0 6 3-16,-2 5 0 0,-4 3 5 15,1 2 2-15,-2 7 0 0,1 4 0 0,-1-1-23 0,-1 8-4 16,-3-1 0-16,1 9-1 0,2-1-31 16,-5 6-5-16,3 6-2 0,-6 1 0 0,0 6-9 0,1-4 10 15,-4 5-10-15,-2-3 10 0,0 0-10 0,-2 3 0 16,-1-3 0-16,-2 0-11 16,-1 1-45-16,1-4-10 0,0-1-2 0,0-8 0 15,-1 1-148-15,-2-5-31 0,3-10-5 0</inkml:trace>
  <inkml:trace contextRef="#ctx0" brushRef="#br0" timeOffset="134684.01">17891 3997 3070 0,'13'-5'136'0,"-5"5"28"0,0 0-131 0,5 0-33 0,9 10 0 0,1-3 0 15,7 4 37-15,-1 1 1 0,0 5 0 0,-3 6 0 16,3 5-18-16,0-2-3 0,1 7-1 0,-1 7 0 15,-3 7-4-15,1 7-2 0,-6 10 0 0,-3 4 0 16,-7-2 2-16,-3 14 0 0,-8 0 0 16,-6 7 0-16,-4 0-12 0,-9 7 0 0,-4 2 0 0,-7 3 0 15,1-2 0-15,-5-3-19 0,-3 0 3 16,-3-5 1-16,-2-4-17 16,0-5-4-16,-1-7-1 0,1 0 0 0,0-5-126 15,2-12-25-15,0-2-4 0</inkml:trace>
  <inkml:trace contextRef="#ctx0" brushRef="#br0" timeOffset="136820.35">14139 7819 1785 0,'-10'4'159'16,"-3"3"-127"-16,-1 5-32 0,1 0 0 15,2 4 280-15,1 1 49 0,-1 4 11 0,3 5 1 0,6-3-272 0,-1 8-54 16,6 2-15-16,2 2 0 15,3 1 0-15,0 1 0 16,5 5 0-16,0 6 0 0,3-1 0 0,3-3-10 16,-1-1 1-16,3-3 0 0,3-3-18 0,-3-4-3 15,1-2-1-15,-1-8 0 0,0-6-1 0,3-1 0 0,0-2 0 0,-1-7 0 0,1-4 32 16,-3-3 0-16,-2-7 0 0,2-3 0 0,0-6 10 0,-2-10 8 16,2-9 2-16,0-5 0 0,0-7 9 0,3 0 3 15,0-10 0-15,0 3 0 0,-3 2-32 0,-5-2 0 16,-6 0 0-16,-2 5 0 0,-8-3 0 0,-2 7 0 15,-6 1 0-15,-3 6 0 0,-2 5 11 0,-6 7-11 16,1 3 12-16,-3 1-12 0,-3 6 16 0,0 7-4 16,-2 2-1-16,-1-1 0 0,-5 13-11 0,3-2 0 15,-3 6 0-15,3-2 0 0,6 7 0 0,1 0-14 0,4-2 5 16,-1 4 1 0,6-1-96-16,0 1-20 0,8 0-3 0,-1 1-678 0,6-3-136 15</inkml:trace>
  <inkml:trace contextRef="#ctx0" brushRef="#br0" timeOffset="137076.82">15137 7355 1612 0,'0'0'72'0,"0"0"14"0,0 0-69 0,-5 7-17 0,-6 3 0 0,3-3 0 15,0 7 306-15,-3-5 58 0,1 8 11 0,-6 6 2 16,0 1-277-16,-2 9-55 0,-4 4-11 0,4 3-2 15,-1 5-22-15,4 5-10 0,-1-1 10 0,2 14-10 16,4 1 0-16,2 6-12 0,3 1 1 0,2 0 0 0,3 1 11 16,5 4 0-16,6-1 0 0,-1-4-8 0,6-3-4 0,3-9-1 15,7-5 0-15,1-5 0 0,2-4-3 16,0-12-1-16,8-3 0 0,-3-6 0 16,1-8-38-16,2 1-7 15,-3-10-2-15,3-7 0 0,3-7-91 0,0 0-18 16,-6-3-4-16</inkml:trace>
  <inkml:trace contextRef="#ctx0" brushRef="#br0" timeOffset="137464.09">15682 8019 2829 0,'0'0'125'0,"-5"-7"27"0,-1 4-122 0,4-2-30 0,-4-2 0 0,6 7 0 15,0 0 84-15,0 0 10 16,0 0 2-16,-2 7 1 0,-1 1-71 0,0 1-14 0,1 7-4 0,2 6 0 15,-3 3-8-15,0-1-12 0,1 7 2 0,-1 1 1 16,1 8 9-16,-4-2 0 0,1 0 0 0,0-5 0 31,-1-3-28-31,1-4-6 0,0-2-2 0,-1-8 0 16,4-2-27-16,-1-4-5 0,3-10-2 0,0 0 0 16,3-7 13-16,5-10 2 0,0 1 1 0,0-10 0 0,2-5 34 0,1-2 6 15,2-4 2-15,0-1 0 0,3 3 12 0,0-5 13 0,-3 0-2 16,3 2-1-16,0-2 18 0,-3 2 3 0,3 6 1 0,0 1 0 0,-3 7 0 0,0 6 1 15,1 4 0-15,-6-1 0 16,0 13 23-16,-1 2 5 0,1 0 1 0,0 9 0 0,-2 6-29 16,2 1-5-16,-3 8-2 0,0 1 0 15,0 11-9-15,1-1-1 0,-1 3-1 0,-2 2 0 0,2 2-15 0,0 0-10 16,-2-2 2-16,2 0 0 0,3-4-1 0,0 1 0 16,0-6 0-16,3-5 0 15,4-10-128-15,-1 1-26 16,2-10-5-16,5-3-660 0,0-8-133 0</inkml:trace>
  <inkml:trace contextRef="#ctx0" brushRef="#br0" timeOffset="138305.24">16716 7250 2984 0,'-13'-5'66'0,"5"5"14"0,3-7 2 0,-3 7 1 15,-3 0-67-15,3 0-16 0,-2 0 0 0,2 7 0 0,-3 5 53 0,1-1 7 16,-1 6 2-16,1 6 0 0,-1 1-42 0,-2 6-8 0,2 10-1 0,-2 7-1 15,5 0-10-15,0 3 0 0,0 4 0 0,0 2 0 16,0-1 0-16,3 6 0 16,5-3 0-16,-3-1 0 0,3-3-13 0,3 0 1 0,5-12 1 15,0 3 0 1,0-7-30-16,5-5-7 0,3-7 0 0,2-3-1 0,4-6 23 0,1-10 5 0,4 0 1 0,5-7 0 31,2-7-7-31,0-10-1 0,3 3 0 0,-2-10 0 0,-1 6 20 16,1-13 8-16,-6 1-8 0,3-3 8 0,-1 0 0 0,-4 0 11 0,-6-3-1 0,-3 8 0 15,-4 0 10-15,-4 4 1 0,-2 1 1 0,-5 4 0 16,-6 3 4-16,-5 2 1 0,3 4 0 0,-6 5 0 0,-7-2 2 16,2 7 1-16,0 7 0 0,0 1 0 0,0 6-14 15,0 4-4-15,3 4 0 0,-3 3 0 0,6 8-12 0,-1 3 0 16,1-1 0-16,2 5 0 0,2 5 0 0,4-3 0 16,2 10 0-16,0-3 0 0,2 5 0 15,4 0 0-15,2-2-8 0,0-5 8 0,-1 0 0 0,4 0 0 16,-3-2 0-16,3-3 0 0,-3-2-18 15,-1-2 3-15,4-5 1 0,-3 0 0 16,-3-3-10-16,1 1-1 0,-1-8-1 0,0-4 0 0,-8 0 7 16,3-3 2-16,-2-4 0 0,-3 2 0 0,-1-4 8 15,-2-3 9-15,0 0-13 0,-2-5 5 0,-3 3-13 0,-1-10-3 0,-2 5 0 0,1-5 0 16,1-6 39-16,-4 1 7 16,-3-6 2-16,2-5 0 0,3 2 10 0,0-9 2 0,-2 2 1 15,7-5 0-15,1-2-13 0,2 3-2 0,5-1-1 0,6-2 0 16,2 3-21-16,6 1 0 0,2-1 0 0,3-1-8 15,0-6-8-15,5 4-2 0,5 0 0 0,1-5 0 32,2-2-90-32,3 2-19 0,2 3-3 0,6-2-1 15,5-3-55-15,0 2-11 0,-3 3-3 0,-5-3 0 16,0 5 119-16,-5 3 23 0,-3-1 5 0,-3 5 1 0,-4 3 112 0,-1 6 22 0,-5 1 5 16,-1 4 1-16,-4 7 85 0,0 0 18 0,-3 3 3 0,-1 4 1 15,1 6-78-15,-2 1-15 0,-4 3-3 0,1 4-1 0,0 3-45 16,-6 5-9-16,0 6-1 0,-2-4-1 15,0 5-22-15,-1-1-4 16,-1 1 0-16,-4-5-1 0,0 4-7 0,3-4 0 0,0-2-8 0,1-1 12 0,-1-7-20 16,2-1-5-16,4-1-1 0,-1-12 0 15,3-2-37 1,0 0-7-16,0-9-2 0,5-13 0 0,1-1-12 0,4-5-4 0,3-8 0 0,6 1 0 16,2-5 16-16,0-4 4 0,3 4 0 0,3 0 0 0,-4 0 43 0,1 2 13 15,-3 5 0-15,3 2 0 16,-3 8 36-16,-2 4 14 0,-3 5 3 0,0 0 1 0,-3 4 11 0,0 8 3 15,0-3 0-15,-2 12 0 0,-1 1-32 16,1 1-5-16,0 7-2 0,-1 6 0 0,1 3-5 0,-1 6-2 16,-2 2 0-16,0 5 0 0,3 2-22 0,-3 0 0 15,2-3 0-15,-4 3 0 0,-1-5 0 0,0 3 0 16,-2-5 0-16,-3 5 8 16,0-13-188-16,0 4-36 0,0-6-8 15</inkml:trace>
  <inkml:trace contextRef="#ctx0" brushRef="#br0" timeOffset="138540.28">18029 7040 3272 0,'0'0'72'0,"5"5"16"0,3-3 2 0,3 3 1 0,2 4-73 0,3 1-18 0,5 6 0 0,-3 8 0 15,3 4 8-15,1 5-8 0,-1 0 12 0,0 12-12 16,0 2 32-16,-5 4 0 0,-3 10 0 0,-2 5 0 15,-6 10-32-15,-5 4 0 0,-3 0 0 0,-4 7 0 32,-7 0-19-32,-4 7-10 0,-3-5-3 0,-3 3 0 15,-5 2 6-15,-8-5 1 0,-6 1 0 0,-2 4 0 0,-2-3-38 16,2-4-7-16,-3-11-2 0,6 1 0 16,-1-4-18-16,-2-2-4 0,-2-3-1 0,-3-9-721 0,-1-5-144 0</inkml:trace>
  <inkml:trace contextRef="#ctx0" brushRef="#br0" timeOffset="-98083.85">19947 4112 2188 0,'-16'0'97'0,"8"0"20"0,-2 5-93 0,-1 2-24 16,-2 0 0-16,2 2 0 0,1 1 91 0,2 6 13 15,0-2 4-15,0 5 0 16,0 2-88-16,3 3-20 0,-3 2 0 0,0 2 0 16,0 5 0-16,2 0 0 0,-2 7 0 0,3-3 0 0,0 3-20 0,0 3 4 15,2-6 1-15,3 3 0 16,-3 7 2-16,3-7 0 0,0 5 0 0,3-3 0 0,2-4 13 0,1-3 0 16,1-4 0-16,4-1 0 0,0-4 10 0,2-2-10 15,3-3 8-15,5-5-8 0,-3-1 32 0,4-6 2 16,-1-7 0-16,3-2 0 0,2 0 11 0,1-9 3 15,2 2 0-15,-3-10 0 0,1 1-34 0,-1-8-6 16,0-6-8-16,1-3 11 0,-1-7-11 0,1 0-11 16,-3-7 3-16,-3 0 0 0,0 7 8 0,-5-7-8 0,-8-3 8 15,0-1-8-15,-3 1 8 0,-5-4 0 0,-3 7 0 16,-5-2 0-16,3 7 0 0,-5-1 9 0,-1 8 0 16,-2 2 0-16,-3 2-9 0,0 3 0 0,-3 5 0 0,1 6 0 15,-1 1 0-15,1 4 0 0,-3 5 0 16,0 2 0-16,-1 5 0 0,-1 0-11 0,1 7 3 0,1 0 0 15,0 3 8-15,3-1-8 0,-1 5 8 16,3-4-8 0,0 4-23-16,3 0-4 0,-3 0-1 0,3-2 0 0,2 4-41 0,1 1-9 15,2-3-2-15,3 0 0 0,-1 0-143 0,4-2-29 16,-1 11-5-16,6-6-2 0</inkml:trace>
  <inkml:trace contextRef="#ctx0" brushRef="#br0" timeOffset="-97686.77">20720 3933 2473 0,'0'0'54'0,"0"0"11"0,0 0 3 0,0 0 2 0,0 0-56 0,-3 5-14 0,0 2 0 0,1 0 0 16,-4 3 12-16,1 1 0 0,0 1 0 0,-3 12 0 15,0-1-12-15,3 8-10 0,-3-1 2 16,2 8 0-16,-2-3 8 0,3 12 0 15,0 3 0-15,2 8 0 0,1 1 0 0,-1 2 0 16,3 3 0-16,3-1 0 0,-1 3 0 0,3-2 0 0,1-1 0 0,-1-9 0 16,3-7 0-16,3 0 0 0,-1-7 0 15,3 0 0-15,3 0 0 0,3-9 0 16,-1 0 0-16,3-6-8 0,1-3-18 16,1-4-3-16,1-3-1 0,0-6 0 0,-3-2-134 0,-2 0-28 0</inkml:trace>
  <inkml:trace contextRef="#ctx0" brushRef="#br0" timeOffset="-97045.25">21153 4263 2149 0,'0'0'47'0,"0"0"9"0,6-5 3 0,-1 0 2 0,0-2-49 0,-2 7-12 0,2-7 0 0,1 5 0 15,-1-5 49-15,3 7 7 0,2-3 2 0,-4-1 0 16,4 4-18-16,-2 4-3 0,0-1-1 0,0 4 0 16,0 2-28-16,-3 8-8 0,1 4 0 0,-1 2 0 15,-2 3 0-15,-1 5 0 0,-2 2 0 0,-2-3 0 16,-1 3 0-16,-2 3 0 0,-1-4 0 0,-2 1 0 15,0-2 0-15,0-5 0 0,-5 2 0 0,3-2 0 16,-1-5 0-16,3-2 0 0,0-3 0 0,0 1 0 16,3-10 8-16,0 0 0 0,-3-5 0 0,2-2 0 0,6 0-8 15,-2-4 0-15,-1-8 0 0,3 0 8 0,3-4-8 16,2-6-15-16,-5-1 4 0,3-1 1 16,2-6-18-16,6 4-4 0,-1-5-1 15,6 1 0-15,-3-5 33 0,6-1 0 0,-1 3 0 0,1 3 9 0,-1 4-9 0,-2 5 0 16,0-5 0-16,0 2 0 0,0 8 16 0,0 2 0 15,0 7 1-15,0-5 0 0,-1 7 10 0,4 3 1 16,-1-3 1-16,4 10 0 16,-1-3-9-16,-3 5-3 0,1 3 0 0,-1 1 0 0,1 6-17 0,-3-1 0 15,0 1 0-15,-1 9 0 0,1 2 0 0,-5-2 0 16,2 7 0-16,-2-10 0 0,-3 5 0 0,0-4 0 16,-3-5 0-16,0 2 0 0,0-2-21 0,1-5 1 15,-4 0 1-15,4-2 0 16,-4-5-106-16,1 0-22 0,0 0-4 0,-3-7-823 0</inkml:trace>
  <inkml:trace contextRef="#ctx0" brushRef="#br0" timeOffset="-96096.04">22032 3677 2188 0,'0'0'195'0,"0"0"-156"0,0 0-31 0,0 0-8 15,-3 5 119-15,1 2 22 0,-4 2 5 0,6 1 1 0,-2 6-108 0,2 1-22 16,-6 6-4-16,4 5-1 16,-6 3-3-16,5 4-1 0,-5 5 0 0,3 7 0 0,2 10-8 0,-2-10 0 15,0 11 0-15,-1-6 0 16,6 7-9-16,0 0 9 0,0-3-12 0,6-4 12 16,-4-5-53-1,4-5-4-15,4-9-1 0,3-2 0 0,1-3 5 16,4-7 1-16,1-7 0 0,-1 0 0 0,1-4 52 0,-1-3 0 15,1-5 0-15,2-4 0 0,3-5 32 0,-3 0 4 0,3-5 0 16,5-7 1-16,0 3-13 0,-3-8-2 0,1 1-1 0,-1-3 0 0,-5-5-13 0,-2 1-8 16,0 4 8-16,-4-5-8 0,-4 5 0 15,-3 3 9-15,-3-1-9 0,-2 3 0 0,-6-2 8 0,1 6-8 16,-4 5 0-16,1 1 0 0,0 1 10 0,-3 3-2 0,0 5 0 16,0-3 0-16,3 5 10 0,-3 7 2 0,0 0 0 0,0 3 0 15,2 4-36-15,-1 2-6 0,1 8-2 0,1 6 0 16,-3 1 24-16,5 4 0 0,1 3-9 0,-1-1 9 15,3-1 0-15,0 4 0 16,5 2 0-16,1-2 0 0,-1 0 0 0,3 2 0 0,0-2 8 16,-3 5-8-16,3-3 0 0,-3-2-13 0,1-4 1 0,-1-3 0 15,-2-1 4-15,-1 1 8 0,-2 5-13 0,-2-5 5 16,-4-7 8-16,-2 2 0 0,-2-9 0 0,-3 4 0 16,-1-1 0-16,-2-4 12 0,-5-4-2 0,3-4-1 15,-3 2 2-15,2-10 0 0,1 5 0 16,-1-7 0-16,0-7 7 0,1-2 2 0,-3-6 0 0,2 1 0 15,-2 3 6-15,3-6 2 0,-1-4 0 0,3 5 0 0,0-8 0 16,6 0 0-16,2 1 0 0,5-1 0 16,1 6-10-16,7-4-2 0,0-1 0 0,6-1 0 15,5 6-16-15,-1-4 8 0,4-1-8 0,-1 4 0 0,4-2 0 0,1 0-11 16,1 4 0-16,5 1 0 16,6-1-33-1,-1 1-6-15,3 2-2 0,0-3 0 0,-2 1-121 0,-1 2-25 0,-2 2-5 0,-3-2-1 16,0-3-122-16,-3-4-25 0,25-12-5 0,-17 10 0 15,-18 11 273-15,0 0 55 0,2-4 12 0,1 2 1 16,-3-3-77-16,-3 1-16 0,3-1-4 0,-6 3 0 16,1-2 512-16,0 4 101 0,-3 0 21 0,-3 3 4 0,0-1-330 15,-2 3-65-15,-1 0-14 0,-2 7-2 0,0 0-30 0,0 0-5 16,0 0-2-16,-5 7 0 0,0 3-40 0,-3 4-8 16,-3 5-2-16,1 0 0 0,-3 4-28 0,-1-2 0 0,1 3 0 0,0 4 0 15,0-2 0-15,2-3 0 0,0 1 0 0,1-1 0 16,2 1 0-16,-3-1 0 0,3-6 0 0,3 4 0 15,0-12 0-15,-3 1 0 0,3-3-13 0,2-5 4 32,3-2-28-32,0 0-6 0,-3-4-1 0,3-8 0 15,3 0-22-15,2-4-5 0,1-3-1 0,1 2 0 0,1-6 30 16,3-1 6-16,2 1 0 0,0-1 1 0,1-2 35 0,2 8 9 0,-1-6 1 0,4 3 0 16,-3 4 18-16,0-4 4 0,-3 9 1 0,-2 1 0 15,2 11 19-15,-3-5 3 0,1 0 1 0,-3 10 0 16,2 0-4-16,1 2 0 15,0 0 0-15,-3 9 0 0,2 1-32 0,1-1-6 0,-3 8-2 0,0-3 0 16,0 2-12-16,-3 1 11 0,3 2-11 0,-3-3 10 0,0 1-10 16,1 4 0-16,-4-2-10 0,1-3 10 31,-3-4-118-31,3 5-18 0,-3-10-3 0,0 2-663 0,0 1-133 0</inkml:trace>
  <inkml:trace contextRef="#ctx0" brushRef="#br0" timeOffset="-95789.55">23080 3724 3031 0,'0'0'67'0,"8"5"13"0,2 2 4 0,6 2 0 0,5 5-67 0,0 5-17 0,3 2 0 0,3 8 0 0,-4 1 8 0,1 10-8 16,0 0 12-16,-5 7-12 0,2 0 9 0,-5 10-9 15,-1-10 0-15,1 14 9 0,-2 0-9 0,-4 2-11 16,-2-4 3-16,-8 167 0 31,-5-97-39-31,-6-44-63 0,1-43 54 0,-4 5 45 0,-1 0 11 16,-7 1 0-16,-4-8 0 0,-3-3 24 0,-3-2 6 0,-2 1 2 0,-30 13-603 31,9-9-120-31,4-14-24 0</inkml:trace>
  <inkml:trace contextRef="#ctx0" brushRef="#br0" timeOffset="-51743.49">19688 6659 2530 0,'0'0'56'0,"0"7"11"0,0 0 2 0,0 3 3 0,0 4-58 0,0 0-14 15,-3-2 0-15,3 9 0 0,0-2 19 0,0 4 1 16,0 1 0-16,0-1 0 0,3 8-20 0,-3-5 0 16,0-3 0-16,0 8 0 0,0-1 0 0,2 1 0 15,1 2 0-15,-3-3 0 0,3 1 0 0,-1-3 0 16,-2 3 0-16,6-1 0 0,-4-4-8 0,1-2-3 0,2-1 0 15,-2 1 0 1,2-8-21-16,-2 3-5 0,2-7-1 0,-2 4 0 16,2-2-31-16,-2-4-7 0,-1-3 0 0,4 0-596 15,-4-5-118-15</inkml:trace>
  <inkml:trace contextRef="#ctx0" brushRef="#br0" timeOffset="-50599.68">19749 6730 1324 0,'0'0'118'0,"0"0"-94"0,0 0-24 0,0 0 0 0,5 0 247 0,3-7 45 16,2 7 8-16,4-3 3 0,-1-1-237 0,8 1-47 15,-3-4-10-15,6 5-1 16,0-5-34-16,3 0-6 0,2 0-2 0,2 0 0 16,1 4-28-16,3-4-6 0,-4 0 0 0,-2 5-1 0,1-3 41 0,4 0 8 15,6-2 1-15,-1 3 1 0,-2-3 51 0,6 4 11 16,2 1 1-16,-3-3 1 0,0-2 14 0,1 5 4 0,-1-5 0 16,0 4 0-16,6-1-24 0,2-3-5 15,6 7-1-15,-3-3 0 16,-8-4-10-16,2 5-1 0,-2-3-1 0,6-2 0 15,1 5-14-15,1-5-8 0,3 4 8 16,-3-1-8-16,-6 1 0 0,1-1 0 0,0-6 0 0,-1 10 8 0,6-7-8 0,-2 7 0 0,1-2 0 0,-1-3 0 16,-4 5 22-16,-4 0 0 15,-1 0 0-15,3-2 0 0,3 2-4 0,-3 0-1 0,5-3 0 0,0-1 0 16,-2 4-5-16,-1 0 0 0,-4 0-1 16,2-7 0-16,2 4-11 0,1-4 0 0,2 0 0 0,0 0 0 15,-2 5 0-15,-6-5 0 0,-5 7 0 16,-2-3 0-16,-3-1 0 15,2-3 0-15,-2 4 0 0,5-4 0 16,-3 5 0-16,1-3 0 0,-4-2 0 0,4 5 0 0,-6-1 8 0,0-1 0 0,-3 1 0 0,1-1 0 16,-6 1-8-16,0 1 0 0,-2-3 0 0,-1 5 0 0,-2-2 0 15,3-3-11-15,-3 5 3 0,-1-2 0 0,1-3 8 16,0 5 0-16,0 0 0 0,0 0 0 0,0 0 0 16,0 5 0-16,-3-3 0 0,0 3 0 0,3-3 0 0,-3 5 0 15,-5 0 0-15,3-4 0 0,-3 4 0 0,-3 0 0 16,3-5 0-16,0 5 0 0,0 3 0 15,0-6 0-15,-3 3 0 0,0 0 0 0,1-2 0 0,-4 2 0 16,4 0 0-16,-4 0 0 0,1 0 0 0,-1-4 0 16,1 4 0-16,0 2 0 0,-3-2 0 0,0 0 0 15,2 0 0-15,-2 0 0 0,0 3 0 0,0-1 0 16,0 3 8-16,3 0-8 0,-3 2 0 0,0 2 0 16,0 5 0-16,0 3 0 0,0 2 0 0,0 0-12 15,-5-3 2-15,5 8 0 0,0-5 10 0,-3 2-12 16,-2-5 12-16,2 3-12 0,1-2 12 0,2-1 0 15,-6-1 0-15,6-4 0 0,-2 6 0 0,-1-3 0 0,0-2 0 0,1-3-8 16,-4 1 8-16,1 2 0 0,2-8 0 0,1 3 0 16,-6-4 9-16,3-1-9 0,-1-2 12 0,-2 5-12 15,0-7 8-15,0 2-8 0,-5 0 0 0,3 0 0 16,-4-5 9-16,-1 3-1 0,-4-3-8 0,3 3 12 16,0-3-12-16,-2-2 0 0,-1 0-12 0,-2 0 12 15,0 3-13-15,0-3 4 0,-6-3 1 0,-2 3 0 16,-3 0 8-16,3-2-12 0,-5 2 12 0,2-5-12 15,0 5 12-15,1 0 0 0,-4 0 0 0,4-2 0 16,-7-3 0-16,1 5 0 0,-5 5 0 16,-6-10 0-16,-2 5 0 0,0 0 0 0,-3 5 0 0,3-5-12 15,-1 0 12-15,-1 0 0 0,-7 0 10 0,1 2-10 16,3-2 0-16,-4 0 0 0,6 0 0 0,-2 0 0 0,-1 5 0 16,-5-3 0-16,-5-2 0 0,0 7 0 0,3 3 0 0,-3-3 0 15,2-5 0-15,-5 5 0 16,0 0 0-16,1 3 0 0,2-3 0 0,5 5 0 0,5-8 0 0,-5 10 0 15,-2-4 0-15,-1 2 0 0,1-3 0 0,5 0 0 16,5 1-13-16,-6 4 4 0,-1-5 9 0,1-2 0 16,4 3 0-16,5 2 0 0,-1-5 0 0,6-3 11 15,6 3-3-15,-1 0 0 0,3-2-8 0,0 0 0 16,-3-5 0-16,3 0 0 0,0 5 0 0,0-10 0 16,3 5 0-16,-1 0 0 0,6-3 0 0,0 1 8 0,3-3-8 15,-1 3 8-15,3-3-8 0,0 3 0 16,3-3 0-16,0 3-11 0,3-5 3 15,-1 7 0-15,3-7 0 0,0 7 0 16,3-3-31-16,3-1-5 0,-4 1-2 0,6 3 0 0,0 0 22 0,3-2 5 0,0 2 1 0,0-5 0 31,5 5-30-31,0 0-7 0,0 0-1 0,0 0-647 0,0 0-129 16</inkml:trace>
  <inkml:trace contextRef="#ctx0" brushRef="#br0" timeOffset="-50041.46">20116 6647 403 0,'0'0'36'0,"0"0"-36"0,0 0 0 0,0 0 0 16,0 0 291-16,0 0 51 0,0 0 10 16,0 0 3-16,0 0-225 0,0 0-45 0,0 0-9 0,6 5-1 15,-1 2-36-15,0 0-7 0,0 0-2 0,1 3 0 16,2-1-22-16,-3 5-8 0,0 3 0 0,3 6 9 15,0 1 9-15,-3-1 2 0,3 6 0 0,0-1 0 16,0 0 20-16,-2 3 4 0,-4-3 0 0,3 2 1 16,-2 1-10-16,0-1-3 0,-1 3 0 0,1-2 0 15,0 0 0-15,-3-3 0 0,2 2 0 0,-2 1 0 16,3-5-16-16,-3-3-3 0,3 6-1 0,-1-6 0 0,1-4-12 0,0 2 0 16,-1-2 0-16,1-3 0 0,2 3 0 15,0-7-16-15,-2 2 3 0,2-5-743 16,1 1-148-16</inkml:trace>
  <inkml:trace contextRef="#ctx0" brushRef="#br0" timeOffset="-48313.47">19944 7562 288 0,'0'0'12'0,"0"0"4"0,0 0-16 0,0 0 0 0,0 0 0 0,0 0 0 15,0 0 143-15,0 0 25 0,0 0 6 0,0 0 1 16,0 0-134-16,0 0-26 0,0 0-6 0,0 0-1 16,0 0-8-16,0 0 0 0,0 0 0 0,0 0-11 15,0 0 22-15,0 0 4 0,0 0 1 0,0 0 0 16,0 0 64-16,0 0 12 0,0 0 4 0,0 0 0 16,0 0-14-16,0 5-2 0,0-5-1 15,0 0 0-15,-5 2-17 0,5-2-3 0,0 7-1 0,0-7 0 16,-5 8-2-16,5-8-1 0,0 0 0 0,0 0 0 15,-6 2-32-15,6 5-7 0,-2 0 0 0,2-7-1 0,0 0-15 0,0 0 11 16,-3 5-11-16,3-5 10 0,-3 4-10 0,3-4 0 16,0 5 0-16,0-5 0 0,0 7 0 0,0-7 0 15,0 0 0-15,0 2 0 0,0 8 0 0,0-5 0 16,3-3 0-16,0 5 0 0,-1 0 8 0,-2-5 0 16,6 5 0-16,-4-2 0 0,1 0 0 15,0 2 0-15,-3 5 0 0,2-3 0 0,4 1-8 0,-4 6 0 16,4 0 0-16,-1 1 0 0,-3 4 0 0,1 3-9 15,2-1 9-15,1 3 0 0,-1-3 0 0,-2 1 0 0,-3 7 0 16,0-6 0-16,0-1 0 0,0 7-8 16,-3-8 8-16,0 3 0 0,1-3 0 0,-1-1 0 15,-2-4 0-15,-1 4 0 0,1-6 12 0,3 1-4 0,-1-3-8 16,-2 0 12-16,-1-5-12 0,4 1 0 0,-1-3 0 16,0-5 0-16,3-2-13 0,0 0-6 0,0 0-1 0,0 0-924 15</inkml:trace>
  <inkml:trace contextRef="#ctx0" brushRef="#br0" timeOffset="-47711.03">20130 7654 2386 0,'0'0'52'0,"0"0"12"0,-3-5 1 0,-2 5 3 0,2-2-55 0,0-5-13 0,-2 5 0 0,2-3 0 16,-2-5 0-16,2 8 0 0,-2-5 0 0,2 2-10 31,1-4-35-31,-3 2-7 0,-1 5-2 0,4-3 0 16,-1 3-16-16,0 2-3 0,-5-3-1 0,6 3 0 15,-4 3 34-15,4-1 6 0,-1-2 2 0,0 7 0 0,1-7 32 0,2 0 0 0,0 7 12 0,0 0-3 16,0 0 38-16,2 0 7 0,1-5 2 0,2 8 0 16,1-3-16-16,-1-2-2 0,3-1-1 15,0 3 0-15,0-2-1 0,-3-3-1 16,3 3 0-16,0 0 0 0,0-5-35 0,0 5 0 0,0-3 0 0,2-2 0 0,-2 0 0 16,-2 5 0-16,2-3 0 0,-3-2 0 15,0 5 0-15,3-3 0 0,-8-2 0 0,5 2 0 16,-2 3 8-1,2-3-8-15,-2 6 0 0,-3-8 0 0,0 0 0 0,0 2 0 0,0 5 0 0,0 0 0 16,0-2 0-16,-3-1 0 0,3-4 9 0,-2 7-9 0,-1-2-11 16,3-5-8-16,-5 2-1 0,5-2-1 15,-6 5-18-15,6-5-3 0,0 0-1 0,0 0-590 16,0 0-119-16</inkml:trace>
  <inkml:trace contextRef="#ctx0" brushRef="#br0" timeOffset="-47499.72">20333 7513 2505 0,'0'0'111'0,"-5"0"23"0,2 9-107 0,3-2-27 0,-2 0 0 0,-1 3 0 0,3 2 21 0,0-1-1 0,0 1 0 0,3 0 0 16,-1 4-20-16,-2-2 9 15,3 3-9-15,-3-1 0 0,3-1 0 0,-1 1-19 0,1-7 3 0,0 6 0 31,-1-6-40-31,1 5-8 0,-1-5-2 0,1-2 0 16,0 1-75-16,-3-6-15 0,0-2-4 0,0 0-699 0</inkml:trace>
  <inkml:trace contextRef="#ctx0" brushRef="#br0" timeOffset="-47327.29">20188 7647 2484 0,'0'0'110'0,"0"0"22"0,0 0-105 0,0 0-27 0,0 0 0 0,10 0 0 16,1 0 57-16,5-2 7 0,2-5 0 0,1 2 1 15,5-5-43-15,-3 8-9 0,-5-3-1 0,5-2-1 32,5-2-91-32,3-5-19 0,6 4-3 0,-3-4-653 0,-3 3-130 0</inkml:trace>
  <inkml:trace contextRef="#ctx0" brushRef="#br0" timeOffset="-46793.68">21579 7600 2674 0,'0'0'119'0,"0"0"24"0,0 0-115 0,0 0-28 0,0 0 0 0,6 0 0 0,-1-7 72 16,6 5 9-16,-3-3 2 0,2 3 0 15,3-1-64-15,-2-2-19 0,0 5 8 0,4-2-8 0,-1-3 0 16,-1 5 0-16,0 0 0 0,0 0 0 16,-2 0-40-16,2 7-7 0,-2 1-1 0,-3-1 0 0,2 2 20 0,-2 5 3 15,-3-5 1-15,1 8 0 16,-4-3-7-16,-2 0-1 0,0-2 0 0,0 2 0 0,-2 0 32 0,-1-2 0 15,0 4 0-15,-2-2 0 0,0 1 0 0,2-6 0 16,-2 5 0-16,0-4 0 0,2 4 0 0,-2-5 13 16,2 0-1-16,0-1 0 0,1 1-12 0,-1-2-16 15,3 0 3-15,0-7 1 0,0 0 12 0,0 0 0 16,0 0 0-16,5 0 0 0,3 0-9 0,-2 0 1 16,2 0 0-16,0-7 0 0,2 5-4 0,1-3 0 15,-3-4 0-15,5 6 0 16,-3-9-41-16,4 8-9 0,-1-8-2 0,0 5-647 0,3-3-129 0</inkml:trace>
  <inkml:trace contextRef="#ctx0" brushRef="#br0" timeOffset="-46389.97">22040 7475 2818 0,'0'0'62'0,"0"0"13"0,0 0 2 0,0 0 3 0,0 0-64 0,0 0-16 0,0 0 0 0,0 0 0 0,0 0 0 0,0 0 9 16,2 7-9-16,4-2 8 16,-6-5-8-16,2 7 0 0,1-2 0 0,0 7 0 15,-3-3-24 1,0-2-6-16,-3 2-2 0,0 1 0 0,1-3-41 0,-1 2-9 0,-2-2-2 0,5 0 0 16,-3 1 5-16,3-8 1 0,0 0 0 0,0 0 0 0,0 0 63 0,0 0 15 15,0 0 0-15,0 0 0 0,3-8 0 0,2 1 0 16,0-2 0-16,1-5 0 0,2 2 0 0,0-2 0 15,-3 0 0-15,3-3 0 0,0 3 0 0,0 3-16 16,-3-4 3-16,0 8 1 0,1-2 12 0,-1 2 0 16,0 0 0-16,-2 5 10 0,-3 2 23 0,5-5 5 15,-5 5 1-15,0 0 0 0,0 0-2 0,3 7 0 16,2 0 0-16,-2 2 0 0,-1-2-1 0,4 10 0 16,-4-5 0-16,1-1 0 0,0 3-25 15,-1 3-11-15,1-3 8 0,2 3-8 0,-2-3 0 0,2-3 0 0,-2 4 0 0,2-6 0 16,0 3 0-16,1-8-14 0,4 3 2 15,-2 0-731-15,0-7-145 0</inkml:trace>
  <inkml:trace contextRef="#ctx0" brushRef="#br0" timeOffset="-45954.99">22516 7426 2300 0,'0'0'102'0,"0"0"21"0,-3-2-99 0,1-3-24 0,-4 5 0 0,1 0 0 15,0-7 63-15,0 7 7 0,2-3 2 0,-5-4 0 0,3 7-45 16,-3-2-9-16,0-3-2 0,3 3 0 0,-1-3-30 0,1 5-6 16,-3-2-2-16,3 2 0 0,-1 2 6 15,1 3 2-15,0-3 0 0,-3 5 0 16,3 3-16-16,-1-3-3 0,4 7-1 0,-1-5 0 0,-2 8 34 0,2-1 0 16,3-2 0-16,0 3 0 0,-3-3 14 15,3-5-3-15,3 6-1 0,0-6 0 16,2-2 8-16,-2 0 2 0,2-5 0 0,3-2 0 0,0 0-20 15,0 0 0-15,2-2 0 0,1-7 0 0,0-3-12 0,-1 2-7 16,3-6-1-16,-2-5 0 0,2 4 0 0,-2-6 0 16,-1 4 0-16,1-2 0 0,-3-3 20 15,2 1-8-15,-2-1 8 0,-2 1 0 0,-1-3 0 0,0 0 14 0,1-2-1 16,-4 4 0-16,1 6 20 0,-1-4 4 16,-2 11 1-16,3-1 0 0,-3 0-17 0,0 5-3 15,0 2-1-15,0 5 0 0,0 0 18 0,0 7 3 16,0 0 1-16,-3 3 0 0,3 6-31 0,-2 5-8 15,2-2 0-15,-3 5 0 0,3 4 0 0,0-2 0 0,0 4 0 0,3-4 0 16,-3 5 0-16,2 2 0 0,-2-3 0 0,3-1 0 16,2-4 0-16,-2 1 0 0,0-2 0 0,-1-1 0 31,4-1-153-31,2-6-32 0</inkml:trace>
  <inkml:trace contextRef="#ctx0" brushRef="#br0" timeOffset="-24964.93">21241 7332 288 0,'0'0'25'0,"0"0"-25"15,-3 0 0-15,3 0 0 0,0 0 448 0,0 0 84 16,0 0 16-16,0 0 4 0,0 0-395 0,0 0-79 15,0 0-16-15,0 0-3 0,0 0-38 0,0 0-7 16,0 7-2-16,0 0 0 0,-3-5-12 0,3 5 0 16,0-7 0-16,-2 7 0 15,-1 3-80-15,-2-3-18 0,0 0-4 0,2 0-586 16,-2 0-116-16</inkml:trace>
  <inkml:trace contextRef="#ctx0" brushRef="#br0" timeOffset="-24783.89">21265 7600 2170 0,'-8'9'96'0,"5"-2"20"0,0 3-92 0,1 2-24 0,-1-3 0 0,0 0 0 16,1 6 31-16,2-6 1 0,2-2 1 0,-2 2 0 16,0-2-33-16,3 1 0 0,-3 1 0 0,0-4 0 31,3-3-156-31,-3-2-36 0,0 0-6 0,0 0-2 0</inkml:trace>
  <inkml:trace contextRef="#ctx0" brushRef="#br0" timeOffset="-24651.68">21183 7932 403 0,'0'0'36'0,"-3"7"-36"16,-2 2 0-16,-1 0 0 0,1 6 387 0,2-6 70 15,3-2 15-15,3 2 2 16,-3-2-365-16,-3 1-73 0,3-8-14 0,0 0-3 15,0 0-95-15,0 0-18 0,0 0-4 0,0 0-1 0</inkml:trace>
  <inkml:trace contextRef="#ctx0" brushRef="#br0" timeOffset="-24440.73">21280 8099 403 0,'0'0'36'0,"0"0"-36"0,0 0 0 0,3 7 0 15,0-5 147-15,-3-2 22 16,2 7 5-16,1 0 1 0,-3-5-84 0,3 5-17 0,-1 1-3 0,1-4-1 16,0 1 11-16,2 0 3 0,-2-3 0 0,-1 5 0 15,-2-7-15-15,3 5-2 0,-1-1-1 0,-2-4 0 16,0 0-45-16,3 5-9 0,-3-5-1 0,0 0-832 16</inkml:trace>
  <inkml:trace contextRef="#ctx0" brushRef="#br0" timeOffset="-20166.01">23910 7348 1861 0,'0'0'40'0,"0"0"9"0,-2 0 2 0,-1 0 2 0,3 0-42 0,-3-2-11 16,1 0 0-16,2 2 0 0,0 0 45 0,0 0 7 16,0 0 2-16,0 0 0 0,0 0-22 0,0 0-5 15,0 0-1-15,-3 4 0 0,-2 1 3 0,0 4 1 16,2 1 0-16,0-3 0 0,1 7-18 0,-1 2-3 16,0 1-1-16,1-1 0 0,-1 6 7 0,0-4 1 15,-2 6 0-15,2-1 0 0,1 1-16 0,-3-1 9 16,-1-1-9-16,1-4 8 0,2-1-8 0,-2-1 10 0,0-2-10 15,2-4 10-15,0 2-10 0,1-3 0 16,-1-7 0-16,1 5 0 16,2-7-12-16,0 0-7 0,0 0-1 0,-3-7-1 15,0 5-25-15,3-5-5 0,0-2-1 0,3-6 0 16,0 1 19-16,2-2 3 0,3-3 1 0,-3-2 0 16,3-3 29-16,0 1 10 0,2 4 0 0,4-2 0 0,-1-3 10 0,0 6 1 15,0 1 1-15,3 3 0 0,0 0-5 0,0 4-1 0,-3-4 0 0,3 7 0 16,-3 3 12-16,3-1 1 0,-3-2 1 0,-2 7 0 15,2 0-2-15,1 5 0 0,-1-3 0 16,-3 5 0-16,1 2-1 0,-1-2-1 0,1 3 0 0,0 4 0 16,-3 2-26-16,-3 1 0 0,3-1 0 0,-6 3 0 15,4-2 0-15,-4-1 0 0,4 3 0 0,-4-3 0 16,-2 3 0-16,3-2 0 0,-3-1-14 0,0 1 5 16,0-8-6-16,0 7-1 0,0-1 0 0,0-6 0 15,0 3-83-15,3-8-17 0,-3 8-3 16,2-7-828-16</inkml:trace>
  <inkml:trace contextRef="#ctx0" brushRef="#br0" timeOffset="-19485.74">24577 6890 2300 0,'0'0'51'0,"0"7"10"0,-2 0 3 0,2 2 0 0,-3 3-52 0,3 0-12 0,0 4 0 0,0 3 0 15,0 0 0-15,0 4 8 0,0 3-8 0,3 2 0 16,-3-2 0-16,0 7 0 0,0-2 0 0,0-1 0 16,0 1 0-16,0-5 0 0,0-3 0 0,2 1 0 15,-2-1-13-15,3 1 1 0,2-1 0 0,-2 3 0 16,2-5-8-16,-2 1-2 0,2-4 0 0,0-1 0 15,1-3 22-15,-1-5-9 0,0 1 9 16,3-3 0-16,0 0-13 0,-3-2 4 0,3-3 1 0,0-2 0 16,3-2-13-16,-3-3-3 0,2-4 0 15,4 1 0-15,-4-6-33 0,1 3-7 0,-1-3-2 16,1-1 0-16,-3-1 42 0,-3 2 9 0,3-3 2 0,-3 1 0 0,1-1 37 0,-4 1 7 16,-2-5 1-16,3 9 1 0,0-4 3 0,-3 1 1 15,-3-1 0-15,3 2 0 16,-3 4-29-16,3 1-8 0,-2-3 0 15,2 5 0-15,0 7 0 0,0 0 0 0,0 0 0 0,0 0 8 0,-8 0-8 16,2 5 0-16,-2-3 0 0,3 5 0 0,-3 3 0 0,3-3 9 16,-3 5-9-16,3-3 10 0,-1 0 6 0,1 1 2 0,0 2 0 15,2-3 0-15,1-2-8 0,-4 2-2 0,6-6 0 16,-2 4 0-16,2-7 4 0,2 7 1 16,-2-7 0-16,3 7 0 0,2-5-13 0,-2 3 0 0,5-3 0 15,-3 3 0-15,3-3-12 0,0-2-6 0,0 0-1 0,2 0 0 31,1-2-5-31,0 2-2 0,-1-5 0 0,-2 5 0 0,0 0-2 16,0 0 0-16,0 0 0 0,0-2 0 0,2 2 4 0,-2-5 1 0,0 5 0 0,3-2 0 31,-3 0-33-31,0-3-6 0,-3 5-2 0</inkml:trace>
  <inkml:trace contextRef="#ctx0" brushRef="#br0" timeOffset="-19317.9">24937 7212 2268 0,'0'0'50'0,"0"0"10"0,0 0 3 0,5 7 0 0,1 0-51 16,-1 0-12-16,-2-2 0 0,2 2 0 16,0 0 52-16,0 0 7 0,1 0 1 0,-1-5 1 15,-2 5-42-15,2 0-9 0,-5-7-2 0,3 3 0 32,-3-3-29-32,2 7-7 0,-2-7 0 0,0 0-1 0,0 0-183 0,0 0-36 0,0 0-7 15,0 0-1-15</inkml:trace>
  <inkml:trace contextRef="#ctx0" brushRef="#br0" timeOffset="-19077.4">25053 7111 864 0,'0'0'38'0,"0"0"8"0,0 0-37 0,0 0-9 16,0 0 0-16,0 0 0 0,0 0 338 0,0 0 66 0,0 7 12 0,0 7 4 16,3-5-312-16,-3 5-61 15,0 3-13-15,0 2-2 0,0 4-32 16,-3 1 0-16,3-1 0 0,-2 1 0 0,-1 6 0 0,-2-6 0 0,2 2 0 15,-2 4 0-15,-3 1 0 0,0 0 0 16,0-6 0-16,-3 6 0 0,1 2 0 0,-3-3-16 16,-3 1 1-16,0-5 1 0,-3-3-4 0,1 1-1 0,2-1 0 0,3-6 0 31,2-3-61-31,1-5-13 0,-1 3-3 0,0-7 0 0</inkml:trace>
  <inkml:trace contextRef="#ctx0" brushRef="#br0" timeOffset="-18554.34">25043 7419 2304 0,'0'0'102'0,"0"0"21"0,0 0-99 0,0 0-24 0,8 0 0 0,-3 0 0 0,3-2 104 0,3-3 15 16,-3 5 3-16,2-3 1 0,-2-4-95 0,3 5-20 16,2-5-8-16,-3 0 8 15,1 0-108-15,0 0-23 16,2-3-4-16,-3 1-1 0,-2 0-45 0,3-3-10 0,-3 2-1 0,0-4-1 15,-3 7 87-15,0-2 18 0,-2 2 3 0,2-3 1 16,-5 3 84-16,0 5 16 0,0-3 4 0,-5 1 1 0,2-1 102 0,-2 5 20 16,0-2 4-16,-3-3 1 15,0 5-74-15,0 0-14 0,-3 5-4 0,3-3 0 0,-2 3-64 0,-1-3-16 0,3 0-1 16,0 5-1-16,-2 0 0 0,2 3 0 16,0-3 0-16,0 7 0 0,0-5 6 0,0 1 2 0,3 2 0 15,0-3 0-15,2 0 10 16,-2-2 9-16,2 3-1 0,0-3-8 0,3 2 16 15,0-2-4-15,0 0-1 0,0-7 0 0,0 0-11 0,6 5 0 0,-1-3-12 0,0 1 12 32,1-3-47-32,1 0-1 15,4-3-1-15,0-4 0 0,-1 7-27 0,3-2-6 0,3-3-1 0,-2 3 0 0,1-5 17 16,1 0 3-16,0 0 1 0,-3 4 0 0,3-4 77 0,-3 5 15 16,3-3 3-16,-2-2 1 0,-1 5 35 0,0 0 7 0,0-3 2 0,1 5 0 15,-4-2-11-15,-2-3-3 0,0 5 0 0,0 0 0 16,-3 0-29-16,-5 0-7 0,0 0 0 0,0 0-1 0,3 7-2 0,-3 0 0 15,-3 0 0-15,1 0 0 16,-1-2-25-16,-2 2 0 0,2 0 0 0,-2 0 0 0,-1 0 0 0,4-5 0 16,-1 3 0-16,3-5 0 15,0 0-30 1,0 0-11-16,0 0-3 0,0 0 0 0,0 0-103 0,0 0-21 0,0 0-4 0,5-5 0 16,3-2 74-16,0-2 15 0,3 2 3 15,-1-5 1-15,-2 5 63 0,-8 7 16 0,0 0 0 0,0 0 0 0</inkml:trace>
  <inkml:trace contextRef="#ctx0" brushRef="#br0" timeOffset="-18322.36">25397 7576 2764 0,'-10'8'-134'0,"-30"1"-26"15,0 3-6-15</inkml:trace>
  <inkml:trace contextRef="#ctx0" brushRef="#br0" timeOffset="-14333.61">23641 8002 403 0,'13'0'36'0,"-8"0"-36"0,6 0 0 0,-1-5 0 15,3 5 373-15,1 0 68 0,4 0 14 0,1-2 2 16,-3 0-347-16,5-3-70 0,0 5-13 0,-3-7-3 16,4 5 8-16,1-3 1 0,7 5 1 0,-4-2 0 0,3-5-22 15,3 7-12-15,-3-3 12 0,3-2-12 0,-1 5 18 16,1 0-3-16,-3 0-1 0,6 0 0 0,2 0 8 0,2 5 2 15,6-2 0-15,8-3 0 0,3 0 3 0,2 7 1 16,-5-5 0-16,-11-2 0 16,9 5-13-16,4-3-3 15,3 3 0-15,1-3 0 0,-4-2-12 0,1 5 9 16,5-5-9-16,26 2 8 0,0-2-8 0,188 0 0 0</inkml:trace>
  <inkml:trace contextRef="#ctx0" brushRef="#br0" timeOffset="-8499.03">23712 8440 2473 0,'0'0'54'0,"0"0"11"0,0 0 3 0,0 0 2 0,0 0-56 0,5 0-14 0,1-3 0 0,1-1 0 16,1 4 16-16,0-3 0 0,-2 3 0 0,-1-2 0 15,3 4-16-15,-3 1 0 0,0-3 0 0,1 7-10 16,-4 0 10-16,4 2 0 0,-4 3 0 0,1 0 0 16,-3-1-8-16,3 1 0 0,-3 5 0 0,-3-3 0 31,3 2-20-31,-3-2-3 0,1 0-1 0,-1-2 0 0,-2 2 32 0,-1 0 0 0,1-4 0 0,0-3 0 16,0 2 0-16,2-9 0 15,3 0 0-15,0 0 0 0,-5 0 0 0,2-7 0 0,0-2 0 0,3-5 0 16,3 4-59-16,0-6-5 0,2-1-2 0,3-4 0 15,-3 5-1-15,3-8 0 0,0 8 0 0,3-8 0 16,-1 1 52-16,1-1 15 0,-1 1 0 0,1 4 0 16,0 2 28-16,-1 3 14 0,3 0 2 0,-2 7 1 15,-3 0 18-15,0 7 3 0,2 0 1 0,-4 0 0 16,2 5-10-16,-3 2-1 0,3 2-1 0,-3 1 0 0,0 6-31 16,-2 5-7-16,2-4-1 0,1-1 0 15,-1 8-16-15,-2-8 0 0,-1 1 8 0,-2 4-8 16,0-2 0-16,0-5 0 0,-2 7 0 0,-1-5 0 0,3-4 0 0,-3 2-14 15,-2 0 4-15,2 0 1 16,1-4-43-16,-1-1-8 0,3 1-1 0,-3-3-647 16,3-3-130-16</inkml:trace>
  <inkml:trace contextRef="#ctx0" brushRef="#br0" timeOffset="-8303.85">24104 8421 2804 0,'0'0'62'0,"0"0"13"0,0 0 2 0,2 7 1 0,1-2-62 0,2 2-16 0,6-7 0 0,-3 7 0 15,2-7 9-15,3 0-1 0,1 0 0 0,-4 0 0 32,4-7-77-32,-1 7-16 0,0-7-3 0,0 4-1 15,3-4-63-15,-3 5-12 0,3-3-2 0,-3-2-784 0</inkml:trace>
  <inkml:trace contextRef="#ctx0" brushRef="#br0" timeOffset="-8103.86">24453 8287 1497 0,'0'0'133'0,"0"0"-106"0,0 0-27 0,0 0 0 0,-3 9 196 0,1-2 33 16,-1 3 7-16,0-1 2 0,1-2-161 15,-1 10-32-15,0-3-6 0,1 7-2 0,-4 2-37 0,4 1 0 16,-4 4 0-16,4 3 0 16,-1 2-23-16,0-3-5 0,1 10-2 0,-1-2 0 15,1-5-120-15,-4 0-24 0,-7 28-5 0,2-14-695 0</inkml:trace>
  <inkml:trace contextRef="#ctx0" brushRef="#br0" timeOffset="-7175.26">23678 9246 403 0,'0'0'36'16,"0"0"-36"-16,0 0 0 0,0 0 0 0,0 0 408 0,0 0 76 16,0 0 14-16,0 0 3 0,0 0-366 15,0 0-74-15,0 0-14 0,0 0-3 0,5 0-10 0,-5 0-2 32,5 0 0-32,-5 0 0 0,5 0-32 0,1 7 0 0,-1 0 0 0,-2 3 0 15,-1 4 8-15,1 0-8 0,-3-2 0 0,-3 9 0 0,3-2 0 0,-2 4 0 16,-4 1 0-16,1-1 0 0,0 6 0 0,0-4 0 15,-6-8 0-15,3 4 0 16,3-5 0-16,-3-4 0 0,2 0 0 0,-1-5 0 0,4-2 0 0,-2-1 0 16,5-4 0-16,-6-4 0 15,4 1-72-15,-1-11-11 0,6 3-2 0,2-11-1 16,0-1-38-16,3-3-7 0,0-2-1 0,3 2-1 16,2-5 47-16,0 1 10 0,0 4 1 0,1-5 1 0,1 5 66 0,-1-2 8 0,-1 9 11 15,0-2-3-15,0 5 70 0,-2 6 14 16,0 1 2-16,2 4 1 0,-3 3 18 0,1 4 4 15,0 3 1-15,-4 4 0 0,1 1-20 0,0 4-4 0,0 2-1 16,-2 1 0-16,-1-1-37 0,3 5-8 0,-3-2-2 0,0 2 0 16,-2-2-30-16,0 5-7 0,2-3-1 0,-2-2 0 15,-1 4-8-15,-2-2 0 0,3-2 0 0,0 0 0 16,-3 0 0-16,-3-5 0 0,3-2 0 0,0 2 0 31,0-5-31-31,0-2-1 0,-3 5-1 0,3-7 0 0,0-5-99 0,0 0-20 0,0 0-4 0,0 0-852 16</inkml:trace>
  <inkml:trace contextRef="#ctx0" brushRef="#br0" timeOffset="-6983.21">24067 9317 2833 0,'0'0'62'0,"0"0"13"0,0 0 2 0,5 7 3 0,3-5-64 0,2 3-16 15,1-3 0-15,-1-2 0 0,4 0 0 0,-4 0 0 16,4-2 0-16,-1-3 0 16,0-4-183-16,3 2-40 0,0 0-8 15</inkml:trace>
  <inkml:trace contextRef="#ctx0" brushRef="#br0" timeOffset="-6658.34">24397 9227 2595 0,'0'0'115'0,"0"0"24"0,0 0-111 16,0 0-28-16,0 0 0 0,6 3 0 0,1-3 52 0,1 0 4 0,3 0 2 15,0 0 0-15,-1 0-40 0,1 2-8 16,-1-2-2-16,4 5 0 0,-4-5-25 0,-2 2-6 16,3-2-1-16,-3 5 0 15,-3-3-136-15,0 5-27 0,-2 0-5 0,-3-4-2 16,2 4 83-16,-4 2 17 0,-1-2 3 0,-2 0 1 0,0 3 59 0,-3 1 12 0,-3-1 3 0,0-1 0 15,4 1 72-15,-1-3 14 0,-3 5 3 16,3-8 1-16,3 8-18 0,0-5-3 0,-1-2-1 0,4-1 0 0,2-1-12 0,0-3-4 16,2 7 0-16,1-5 0 15,2 5-8-15,3-2-1 0,3-3-1 0,-1 5 0 16,1-4 11-16,2 4 3 0,0-3 0 0,3 4 0 0,-3-4-26 16,1 3-5-16,-1-2-1 0,0-3 0 31,0 3-36-31,1-3-8 0,-1 1-2 0</inkml:trace>
  <inkml:trace contextRef="#ctx0" brushRef="#br0" timeOffset="-6448.73">24231 9759 2977 0,'2'14'65'0,"-2"-9"14"15,-2 2 2-15,2 0 3 0,0 2-67 0,2-2-17 0,1 0 0 0,5 0 0 0,0-7-22 16,0 0-8-16,0 0-2 0,2-7 0 16,-2 7-167-16,3-2-33 0,2-3-8 0</inkml:trace>
  <inkml:trace contextRef="#ctx0" brushRef="#br0" timeOffset="-6277.52">24334 10039 1681 0,'-3'14'74'0,"0"-5"16"0,1-2-72 0,-1 0-18 15,3 1 0-15,-2-6 0 16,-1 5 0-16,0 0 0 0,1-5 0 0,-1 5 0 16,0 0 0-16,1-2-9 0,-1-2 1 0,0-1 0 15,1 5-90-15,2-2-18 16,-6 2-3-16,6-7-1 0</inkml:trace>
  <inkml:trace contextRef="#ctx0" brushRef="#br0" timeOffset="-6147.58">24334 10236 403 0,'0'0'36'0,"0"7"-36"15,2 3 0-15,1 2 0 0,-3-1 332 0,3-4 60 16,-1 8 12-16,1-6 3 0,0 3-259 0,-1-1-52 16,-2-1-11-16,0 4-1 0,0-5-17 0,0 6-3 15,-2-1-1-15,-1 0 0 0,3-5-23 0,-3 1-5 0,3-1-1 16,-2-4 0-1,2-5-96-15,-3 7-19 0,3-7-4 0</inkml:trace>
  <inkml:trace contextRef="#ctx0" brushRef="#br0" timeOffset="-5889.42">24302 10817 864 0,'5'17'76'0,"-2"-8"-60"0,2-2-16 0,-2 5 0 0,0 0 416 0,-1 0 81 16,3 2 16-16,1-5 3 0,-1 5-400 0,0 0-80 16,1-2-16-16,-4 2-3 0,4 3-17 0,-4-1 0 15,3 5 0-15,-2-2 0 0,-3 2 8 0,3-4-8 16,-3 4 0-16,-3-2 0 0,3-3-14 15,-5 1-6-15,2 4-2 0,-2-5-791 16,2-2-159-16</inkml:trace>
  <inkml:trace contextRef="#ctx0" brushRef="#br0" timeOffset="-3492.47">23244 7170 1785 0,'0'0'159'0,"0"0"-127"15,0 0-32-15,8-5 0 0,2 5 69 0,1-7 8 16,2 4 2-16,3-1 0 0,2-1-68 0,-2 0-11 15,3-4 0-15,2 2-12 0,0-7 2 0,0 9 1 0,6-7 0 0,-1 5 0 16,1-2 9-16,2 2 0 0,-3 0 0 0,3 2 0 16,0 0 0-16,3-2 16 0,0 7-4 0,-3-2-1 15,-3-5 3-15,4 7 1 0,-1 0 0 0,0-2 0 16,0 2 19-16,0 0 4 16,0 2 1-16,3-2 0 0,0 0-26 0,-1 2-5 0,-2-2 0 0,-2 0-8 15,2 5 9-15,-5-5-9 0,0 0 0 0,-3 0 9 16,0 0-17-16,0 0-4 0,-2 0-1 0,2 0 0 15,0 0 13-15,-2-5 0 0,2 5 9 0,-3 0-9 16,3 5 0-16,-2-5 0 0,-3 0 0 0,2 0 0 16,-2 2 0-16,3-2 12 0,-3 5-3 0,2-3-1 0,-2-2-8 15,0 5 0-15,-3-3-12 0,-2 1 12 16,-1 4 0-16,1-2 0 0,-3 2 0 0,0-3 0 16,-3 3-15-16,0 0 5 0,1 3 1 0,-4-3 0 15,-2 2 9-15,3 3-13 0,0-3 5 0,-3 1 8 0,2 2-10 16,-2-3 10-16,0-2 0 0,3 2-9 15,-1 1 9-15,1-3 0 0,0 0 0 0,-1 0 8 0,1 0-8 0,0-2 12 16,-1 2-4-16,1 0 0 0,0 0-8 0,-1 0 11 16,4 0-11-16,-4 2 12 0,1 1-1 0,2-1 0 15,-2 3 0-15,2 0 0 0,-2 7-11 0,-1-1 0 16,1 6 0-16,0 2 0 0,-3 4-9 0,2 3 9 16,-2 5-12-16,0 0 12 0,-2-3 0 0,2 5 8 15,2 2 0-15,-2 1 1 0,0-4-9 0,-2 11 0 0,2-3 9 16,0 7-9-16,0 0 0 0,0-5 9 0,0 8-9 0,0 4 0 31,0 0 0-31,2 3 0 0,1 2 0 0,0-3 0 0,-1 1 0 16,1 6 0-16,0 3 0 0,-1-2 0 0,1-1 0 0,-1 1 0 0,1 2 0 0,0 2 0 15,2 0 0-15,0-4 0 0,-2-1 0 0,0 1 0 16,2-1 0-16,-2 1 0 16,-1 2 0-16,4-3 0 0,-1-6 0 0,0 6 0 0,0-4 0 15,3 5 0-15,0-8 0 0,0-6-12 16,0 2 12-16,3-8-12 0,-1-4 4 0,1 0 8 0,-3 0-13 15,-3-14 5-15,0-2 8 0,1 7 0 0,2-6 0 0,0 6 0 16,0-3-10-16,2 1 10 0,-2-3-12 0,5 9 12 16,-2-2 0-16,-1-2 0 0,-2 2 12 0,-2-8-3 15,-1 6 3-15,0-5 0 0,-2 2 0 0,0-2 0 16,-1-2 4-16,1-3 2 0,-1 3 0 0,-2-1 0 0,3-4-9 16,0 5-1-16,-3-1-8 0,2-4 12 0,-2 5-12 15,-2-3 0-15,-1 0 0 0,0 0 0 0,1-2 8 0,-1-2-8 16,-2-1 0-16,-3 1 9 0,3-3 11 0,-1-2 3 15,-2-3 0-15,3 1 0 16,-3-1-11-16,3-4-1 0,0-3-1 0,-1 1 0 0,1-3 10 16,0 0 1-16,-1 2 1 0,1-4 0 0,3 0 8 15,-4-1 2-15,4-1 0 0,-1 4 0 0,-2 0-32 0,-1-5 0 16,1 3 0-16,-3-3 0 0,0 5 0 0,0-2 0 16,0 0 0-16,3-1 0 0,-3-1 0 0,3 1 0 15,-3-1 0-15,3 4 0 0,-6-5 0 0,3 3 0 0,0-3 0 16,0 5 0-16,0-4 12 0,0 1-3 15,-2-1-1-15,2 1 0 0,-3-1-8 0,3 1 0 16,0 1 0-16,-2-5 0 0,-1 7 0 0,1-7 0 0,-1 0 0 16,-2 7 0-16,-3-7 0 0,0 0 0 15,-3 7 0-15,-2-7 0 0,0 3 0 0,0-3 0 16,0 4 0-16,0-1 0 0,-3-3-14 0,3 0 5 0,-6 4 1 0,3-4 0 16,-2 0 8-16,5 0 16 0,0 3-4 15,-1-3-1-15,4 0-11 0,-1 0-11 0,-2 0 3 0,3 0 0 16,-3 0 8-16,2 0 0 15,-2 0 0-15,0 0 0 0,2 0 0 0,1 0 0 0,2 0 0 16,-3 0-8-16,1 0 8 0,2 0 0 0,3 0 0 0,-1 0 0 16,4-3-21-1,-3-1-9-15,5 1-2 0,0-1 0 0,-3-1 32 0,6-7 0 0,0 5 0 0,-3-2 0 16,2 2-12-16,1-3 3 0,0-4 1 0,-1 5 0 16,4-5 8-16,-4 4 0 0,4-4 0 0,-3 2 0 15,2-2 0-15,0 0 11 0,1 5-3 0,-4-5 0 16,1-3-8-16,2 8 0 0,-2-8 0 0,0 1 0 0,0-5 28 0,-1 4 3 15,1-6 1 1,0-1 0-16,-1 1-20 0,-2-3-3 0,0 2-1 0,1-6 0 0,-4-1 4 16,3 5 0-16,-5-4 0 0,0-1 0 0,-3-2 0 0,0 3 0 15,0-3 0-15,0 0 0 0,-2 2-12 0,2-6 0 16,0 4 0-16,3 2 0 0,-1-2 28 0,4 3 3 16,-1-1 1-16,1-2 0 0,-1 0-20 0,3 0-3 15,-3-4-1-15,4 4 0 0,1-5-8 0,-2 3 8 16,3-3-8-16,-3 0 8 0,3 6-8 0,-1-6 0 15,1 5 0-15,3 2 0 0,-4-2 0 0,4-7 12 0,-1 3-12 0,0-3 12 16,1 0-12-16,2 0 8 16,-3 5-8-16,3-3 8 0,0-2-8 0,3 2 0 0,-3-2 0 0,0 3 8 15,0-3-8-15,2 0 0 16,1 0 0-16,0 0 0 0,-3 2 0 0,2-2 0 16,-2 7 0-16,0-2 0 0,0 0 0 0,0-5 0 0,-2 4 0 0,2-1 0 15,0-1-8-15,0 5 8 0,0-4 0 0,0 4 0 16,0 2 0-16,0-2 0 0,-3 3 0 0,3-3 0 15,-3 2 0-15,1 1 0 0,2-3 0 0,-3 0 0 16,0-5 0-16,1 3 0 0,-1-3 0 0,0 1 0 16,1 4 0-16,-1 0 0 0,1-5 0 0,-1 5 0 15,0 0 0-15,3-4 0 0,-2 1 0 0,-1 1 0 16,0-5 0-16,3 7 0 0,0-4 0 16,0 8 0-16,0-1 12 0,0 2-4 0,0 2 0 0,0 0 0 15,0-2-8-15,0-3 0 0,3 7 0 0,0-8 0 0,-3 1 0 0,2 3 0 16,-2-8 0-16,3 8 0 15,-3-2 26-15,3-1 3 0,-1 1 1 0,1-1 0 0,-1 5-22 16,4-5-8-16,-4-1 0 0,4 1 0 0,-1-2 0 16,0 0 8-16,1 3-8 0,-1-1 0 15,0 0 0-15,0 6 0 0,-2-4 0 0,2 3 0 0,1 1 0 0,-1-4 0 16,-2 6 0-16,-1-1 0 0,4 1 0 0,-4 4 0 16,-2-5 0-16,0 3 0 0,3-2 0 0,-3 6 0 15,2-1 0-15,-2 1 0 0,-2 3 0 0,2 0 0 16,-3 2 0-16,1 0 0 15,-1-4-28-15,0 6-3 0,-2 1 0 16,2-3 0-16,-2 3 7 0,2 2 0 16,1 0 1-16,-1 2 0 0,3 0-23 0,0 5-5 0,0 0-1 0,0 0 0 15,0 0-128-15,0 0-25 0</inkml:trace>
  <inkml:trace contextRef="#ctx0" brushRef="#br0" timeOffset="2547.47">22561 11796 1987 0,'0'0'44'0,"0"0"8"0,0 0 3 0,0 0 1 0,0 0-45 0,0 0-11 16,0 0 0-16,-3-3 0 0,3 3 47 0,0 0 7 15,0-2 2-15,0 2 0 0,0 0-13 0,0 0-3 16,0 0 0-16,0 0 0 0,0 0 6 0,0 0 1 16,0 0 0-16,0 0 0 0,0 0 1 0,0 0 0 15,0 0 0-15,0 0 0 0,0 0-13 0,0 0-3 16,0 0 0-16,0 0 0 15,0 0 0-15,0 0 0 0,0 0 0 0,0 0 0 0,8 0-9 0,0 2-3 16,-8-2 0-16,8 3 0 0,0 4-20 0,0 0 0 16,0 2 0-16,0 3 0 0,-3 0 0 0,3 4 9 15,-3 3-9-15,1 0 0 0,-4 4 8 0,4 1-8 0,-4-1 0 16,1 1 0-16,-3-1 0 0,-3-4 0 0,3 2 0 0,-5 1 0 16,2-4 0-16,-2-1 0 0,-3 11 0 15,3-16 0-15,0 2 0 16,2-5 0-16,0-2 0 0,-2 0 0 0,5-7 0 15,0 0 0-15,0 0 0 0,0 0 0 0,-3-7 0 0,1 0 0 0,-1 0 0 16,6-9-19-16,-1-1 3 0,-2 1 0 0,3-8 0 16,2 1 16-16,1-3 8 0,2-2-8 0,-1 0 12 15,1-1-12-15,0 3 0 0,3 3 0 0,0-1 0 16,-1 3 0-16,1 2-15 0,2 3 3 0,-3 2 1 16,-2 0 21-16,3 4 4 0,0-4 1 0,-1 7 0 15,-2 2-3-15,0 1 0 0,-3 1 0 0,-5 3 0 16,8-4-4-16,-8 4 0 0,8 7-8 0,-2 0 12 15,1 0-12-15,1 2 0 0,-5 8 8 0,2-1-8 16,-2 5 0-16,2-4 0 0,-2 6 0 0,-3-1 0 0,3 1 0 0,-1-4 0 16,-2 2 0-16,0-2 0 15,0 2-8-15,0-2-2 0,3-3 0 0,-3 1 0 16,0-3-26-16,0-5-4 0,2 5-2 0,1-4 0 16,-3-3-110-16,3 0-23 0,-1 0-4 0</inkml:trace>
  <inkml:trace contextRef="#ctx0" brushRef="#br0" timeOffset="2803.11">23188 11756 2574 0,'-5'0'56'0,"-6"0"12"0,3 4 3 0,-2-1 1 0,-1-3-57 0,1 4-15 0,2-1 0 0,0-3 0 0,-3 7 49 0,3 0 7 0,-2 2 2 0,2 5 0 16,0 5-36-16,-3 5-7 0,3 4-2 15,0 0 0-15,3 3 16 0,2 2 3 0,3-3 1 0,0 1 0 16,6 2-33-16,-1 2-14 0,5-7 1 0,4 8 0 31,-1-8-59-31,3 2-11 0,5-1-2 0,0-11-723 16,3-1-145-16</inkml:trace>
  <inkml:trace contextRef="#ctx0" brushRef="#br0" timeOffset="3184.67">23360 11974 2538 0,'0'0'56'0,"0"0"11"0,0 0 2 0,3-4 3 0,-3 1-58 0,0 3-14 0,5-7 0 0,-5 7 0 0,0 0 43 0,5 7 5 15,1 0 2-15,-4 3 0 0,4-1-21 0,-6 5-4 16,0 3-1-16,0-1 0 0,0 5-12 0,-3-4-4 15,0-1 0-15,1 1 0 0,-4-1-8 0,6-2 0 16,-2-4 0-16,-1-3 8 16,3 2-27-16,-3-2-5 0,3-7-2 0,0 0 0 15,0 0-25-15,3-7-5 0,0-2 0 0,5-5-1 16,-3-3 2-16,3-2 1 0,2-2 0 0,1-5 0 0,0-2 41 0,2 2 13 0,-3 0 0 16,4 3-10-16,1-1 44 0,-1 3 9 0,-1 10 1 0,-2-4 1 15,2 6 29-15,-3-3 6 0,1 10 0 0,-3-3 1 16,0 3-23-16,-3 4-5 15,6 5-1-15,-3 0 0 0,0 3-39 0,-3 4-13 0,0 0 8 16,0 2-8-16,1 1 8 0,-4 6-8 0,1 1 9 16,-3-1-9-16,0-4 0 0,0 5 0 0,-5-1 0 0,2-2 0 15,3-2-16-15,-3 2 3 0,-2-4 1 0,2-1 0 32,3-2-58-32,0 1-11 0,0-6-3 0,0 0 0 15,0-4-156-15,0-5-32 0,0 0-7 0,0 0-1 0</inkml:trace>
  <inkml:trace contextRef="#ctx0" brushRef="#br0" timeOffset="3404.64">23802 12064 2761 0,'0'0'60'0,"0"0"13"0,0 0 3 0,5-3 2 0,1-1-62 0,1-1-16 0,4 0 0 0,-3-2 0 0,3 7 19 0,-1-2 1 15,3 2 0-15,1 0 0 0,1 0 9 0,1 2 3 16,0-2 0-16,3 5 0 0,-1-3-32 0,1 3-20 16,-1 0 4-16,1-5 0 15,-3 7-96-15,0-7-18 0,-1 7-4 0,-4-7-1016 0</inkml:trace>
  <inkml:trace contextRef="#ctx0" brushRef="#br0" timeOffset="3618.39">23908 11920 1706 0,'0'0'76'0,"0"0"15"0,0 0-73 0,0 0-18 0,0 0 0 0,0 0 0 15,0 0 89-15,0 0 15 0,0 0 2 0,0 0 1 16,0 10-22-16,2-3-4 0,1 7-1 0,2 0 0 16,1 2-14-16,-1 1-3 0,-2 2-1 0,5 2 0 15,-3-2-26-15,0 2-4 0,0-5-2 0,1 8 0 16,-1-8-30-16,0 6-20 0,-2-6 4 0,2 0 0 15,0-6-127 1,1 4-25-16,2 2-4 0,-3-13-2 0</inkml:trace>
  <inkml:trace contextRef="#ctx0" brushRef="#br0" timeOffset="3788.85">24257 11880 1843 0,'0'0'164'0,"0"0"-132"15,-3 3-32-15,-2 1 0 0,2-1 164 0,1 4 25 16,-4 2 6-16,4 3 1 0,-3 4-148 0,-1 3-28 16,4 5-7-16,-4-1-1 0,4 6-12 0,-4-1 0 15,4-5 0-15,-4 5 0 0,4-2 0 0,-3-2 0 16,2-8 0-16,0 8-766 0,3-8-154 0</inkml:trace>
  <inkml:trace contextRef="#ctx0" brushRef="#br0" timeOffset="4021.19">24532 11824 2761 0,'0'0'60'0,"0"0"13"0,0 0 3 0,0 0 2 0,0 0-62 0,5 2-16 0,1 5 0 0,2 7 0 16,-6-2 35-16,4 9 4 0,-1-4 1 0,-2 13 0 15,-3 1-7-15,-3 2-1 0,-2 0 0 0,-3 7 0 16,-3 0-19-16,-5 0-4 0,-2 4-1 0,-1-4 0 15,-5 0-8-15,3-2 0 0,-3-3 0 0,-2 1 0 16,-3-3-70 0,2-8-10-16,-2 6-1 0,0-5-771 0,-3-3-155 0</inkml:trace>
  <inkml:trace contextRef="#ctx0" brushRef="#br0" timeOffset="4359.26">22095 12365 2476 0,'0'0'110'0,"0"0"22"0,0 0-105 0,0 0-27 0,8 0 0 0,3-3 0 16,2-4 68-16,6 7 9 0,-1-7 2 0,11 5 0 15,3-3-31-15,8 5-5 0,5 0-2 0,5 0 0 16,6 0-5-16,2 0-2 0,5 5 0 0,6-3 0 16,5-2-22-16,0 7-12 0,3 0 12 0,5-4-12 15,8 4 16-15,-3-2-3 0,1-1-1 0,4 3 0 16,3-2-12-16,3-3-8 0,-2 5 8 0,1-4-13 31,1-3-24-31,-2 7-5 0,-4-7-1 0,-2 0 0 16,-3 5-30-16,1-3-7 0,-4 3 0 0,-7-3-1 0,-5 0-7 0,-25 5-2 15,1-7 0-15,-1 7 0 0,1-4-86 0,-3 4-18 0,-5-2-3 0,-6-3-1 0</inkml:trace>
  <inkml:trace contextRef="#ctx0" brushRef="#br0" timeOffset="4798.82">23355 12915 2746 0,'0'0'60'0,"5"-5"13"0,3-2 3 0,0-2 1 0,5-7-61 0,3 1-16 16,3-1 0-16,4-1 0 0,6 1 48 0,3 0 8 0,3-1 0 0,-1 3 1 15,3 5 3-15,0 2 1 0,-2-1 0 16,-1 6 0-16,-5 2-47 0,0 2-14 15,0 6 0-15,-2 1 8 0,-1 3 0 0,-2-1 0 16,-3 6 0-16,-5-1 0 0,0-2-8 0,-6 3-16 0,1-1 4 16,-6 6 0-16,-2-6-8 0,-6 1-1 15,-2-1-1-15,-3 0 0 0,-5 1 5 0,0 2 1 16,-1-8 0-16,-1 6 0 0,-4-3 16 16,0 0-8-16,4-2 8 0,-1 0 0 0,0-5 0 0,0-3 0 0,0 3 12 0,6 1-3 15,-1-1 19-15,0-5 4 0,6 3 1 0,0-3 0 16,5-2-9-16,0 0-3 0,0 0 0 0,0 0 0 15,10 0-5-15,1-2-2 0,2-3 0 0,6 5 0 16,2-2-14-16,3-1 0 0,5 3 0 0,8-4 0 16,3 4 12-16,2 4 0 0,3-1 0 15,-5-3 0-15,2-3-56 0,-5 3-12 0,3-4-3 16,2-4-894-16,3 1-179 0</inkml:trace>
  <inkml:trace contextRef="#ctx0" brushRef="#br0" timeOffset="7728.34">21982 13329 1566 0,'0'-7'69'0,"0"7"15"0,-3 0-68 0,0-7-16 0,3 5 0 0,-2-5 0 15,-4 0 90-15,4 4 14 0,-4-4 4 0,4 7 0 16,-1-7 2-16,-2 7 1 0,2-7 0 0,3 7 0 16,-5 0-34-16,5 0-6 0,0 0-2 0,-3 0 0 15,-2-2-28-15,5 2-5 0,-5 0-2 0,5 0 0 16,0 0-10-16,0 0-3 0,-6 2 0 0,4-2 0 0,-1 7-13 0,-2 2-8 16,2 6 10-16,1-1-10 15,-4 4 0-15,4 6 0 0,-4 7 0 0,4-3 0 16,-4 5 0-16,1 0-8 0,-3 0 8 0,3 0 0 15,2 4 0-15,-2-6 0 0,5-1 0 0,-3 1 9 0,3-5-9 0,0 0 0 16,0-5-10 0,0-2 10-16,3 4 0 0,2-9 0 0,3 7-8 0,-3-9 8 0,3 2 0 0,6-4 0 15,-4-3-10-15,6 0 10 16,-3-5 0-16,3 3 0 0,0-5 0 0,3-5 0 0,2 0-12 0,-3-6 1 16,6-6 1-16,-5 3 0 0,-1-9 10 0,3 4 0 15,-5-5 0-15,3 1 0 0,-3-3 0 0,-3-2 0 16,3-3 0-16,-6 5 0 0,1-7 0 0,-1 3 0 0,1-1 0 15,-6-2 0-15,-2 3 0 0,0-1 0 0,-3 5 8 16,-3 3-8-16,-2-1 19 0,-1 5-1 16,1 0 0-16,-3 10 0 0,-3-5 13 0,4 5 2 0,-4 2 1 15,0-1 0-15,1 6-21 0,-1 2-4 16,1-2-1-16,-4 2 0 0,4 2-8 0,-3-2 0 0,-1 7 0 16,1-4 0-16,0 1 0 0,0 3-11 0,2-2 3 15,1 2 0 1,-1 0-31-16,0 0-5 0,6-5-2 0,0 6 0 15,-1-4-58-15,4-1-11 0,2-3-2 0,0 0-637 0,0 0-127 16</inkml:trace>
  <inkml:trace contextRef="#ctx0" brushRef="#br0" timeOffset="8066.12">22656 12997 403 0,'-5'0'36'0,"-3"8"-36"16,3-8 0-16,-3 7 0 15,-3 0 438-15,3 2 81 0,0 0 16 0,-2-1 3 0,-1 6-373 0,1 0-74 16,2 5-15-16,-3-3-4 0,1 8-12 0,-1-1-4 0,-2 1 0 15,2 6 0-15,1-4-38 0,-1 9-8 16,-2 1-2-16,2 4 0 0,1 7 18 0,2-3 3 0,2-1 1 16,1 1 0-16,5-1-22 0,3-3-8 15,-1-3 0-15,4-4 0 0,-1 0 0 0,5-2 0 0,1-3 0 0,2-2 0 32,1-7-26-32,1 2-11 0,4-5-3 15,-3-2 0-15,5-4-118 0,3-3-24 0,2-5-5 0,3-2-1 0</inkml:trace>
  <inkml:trace contextRef="#ctx0" brushRef="#br0" timeOffset="8568.61">22826 13487 2804 0,'-3'0'124'0,"3"0"26"16,0 0-120-16,0 0-30 0,0 0 0 0,0 0 0 0,0 0 44 16,0 0 2-16,5 7 1 0,-2 0 0 0,2 2-35 0,-2 1-12 15,-1 6 9-15,1-2-9 0,-3 7 11 0,-3-2-3 16,3 5-8-16,-2-1 12 0,-1-6-12 0,1 6 0 16,-4-2 0-16,1-2 0 0,2-2 0 0,1-1 0 15,-1-2 8-15,0 0-8 0,1-4-13 16,2-3-6-16,0-7-1 0,0 0 0 15,0 0-60-15,2-7-13 0,1-3-3 0,5-4 0 16,0 0 18-16,0-2 3 0,2-3 1 0,4-2 0 0,-4 2 54 0,3-2 12 16,-2-3 8-16,2 1-12 0,-2 4 58 0,-3-2 11 15,2 4 3-15,1 1 0 0,-6-1 12 0,3 3 4 16,-3 0 0-16,1 5 0 0,-1 2-11 0,0-3-1 0,-2 8-1 16,-3 2 0-16,0 0-19 0,5 0-3 0,-5 0-1 0,3 2 0 15,2 8-25-15,-2-3-6 0,2 7-1 0,-2 0 0 16,-1 2-8-16,1 3 0 15,2 2 0-15,-5-2 0 0,6 5 0 0,-4-1 0 0,1 1 0 0,0-1 0 16,-1 1 0-16,1-1 0 0,2 1 0 0,-2-8 0 16,2 5-10-16,0-2 10 0,1-2-13 0,2-1 5 31,-3-2-16-31,0-4-4 0,1-3 0 0,-1 4 0 16,3-6-21-16,0-5-5 0,-3 0-1 0,3 0 0 15,0-2-128-15,0-8-25 0,8-18-6 0,-8-5-1 0</inkml:trace>
  <inkml:trace contextRef="#ctx0" brushRef="#br0" timeOffset="8884.21">23191 13327 2016 0,'0'0'179'0,"0"0"-143"0,0 0-36 0,0 0 0 0,0 0 195 0,0 0 32 16,0 0 6-16,0 0 2 0,0 0-155 0,8 0-30 15,-3 2-6-15,3-2-2 0,-3 0-18 0,3 5-4 16,0-3-1-16,-3 0 0 0,6 3-19 0,-3-2-9 15,0 4 1-15,0 2 0 0,0-2 18 0,-3 0 4 16,0 3 1-16,-2 4 0 0,0-5-28 0,-6 3-6 16,0 0-1-16,1-1 0 0,-1 1 0 0,-2-3 0 15,-3 3 0-15,0-2 0 0,3-1 20 0,-1-2-10 0,-2 0 10 0,0-4-8 16,3 4 8-16,0 0 0 0,-1-7 0 0,4 7 0 16,2-7 0-16,0 0 11 15,0 0-1-15,0 0 0 0,0 0 8 0,0 0 2 16,8 0 0-16,0 0 0 0,0 0 18 0,2-3 4 0,1-1 1 15,-1 4 0-15,1 0-35 0,0-3-8 0,-1 3 0 0,1-4 0 32,-1 4-56-32,4 0-12 0,-7 0-4 0,4 0 0 15,0 0-127-15,-1-3-25 0</inkml:trace>
  <inkml:trace contextRef="#ctx0" brushRef="#br0" timeOffset="9121.4">23588 13242 172 0,'0'0'16'0,"0"0"-16"0,0 0 0 0,0 0 0 16,5 0 551-16,0 5 107 0,3-3 22 0,3 5 4 15,-1 3-511-15,4-1-101 0,-4 5-21 0,6 7-4 0,-3 3-6 0,3 4-1 16,-3 10 0-16,3 2 0 0,-3 0-32 0,1 4-8 16,-1 3 0-16,-3 3 0 0,4-3 12 0,-4 2 0 15,-2 3 0-15,0-3 0 0,-3-6-12 0,-2 1 0 16,2-6 0-16,-2-3 0 0,-3-4 0 15,0-5-17-15,-3-3 4 0,-2 1 1 16,0-1-82-16,-3-6-16 0,-5 4-3 0,-3-5-692 16,-8-2-139-16</inkml:trace>
  <inkml:trace contextRef="#ctx0" brushRef="#br0" timeOffset="10134.53">20153 9072 2516 0,'-5'-7'56'0,"0"-2"11"0,-3 2 2 0,3-5 1 0,-3 0-56 0,2 3-14 16,-2 2 0-16,0-3 0 0,-2 3 57 0,2 0 9 15,-3 7 2-15,1 0 0 0,-4 0-48 0,4 7-10 16,-3 3-2-16,-1 4 0 0,-1 0-8 0,1 5 0 15,1 4 0-15,0 5-11 0,0 5 11 0,-1 3 0 16,4 1 0-16,-1 1 0 0,3 2 0 0,3 0 0 16,0 2 0-16,2 3-8 0,6-3 8 0,-1-4 0 15,4 2 0-15,2-7 0 0,0-3 8 0,2-1-8 16,3-6 8-16,1-4-8 0,7-3 0 0,-3-6 0 0,6-3 0 0,0 0 0 16,-3-7 8-16,3-2-8 15,0-6 8-15,2-6-8 0,-2 0 11 0,5-7-3 16,3-7 0-16,-3 2 0 0,-3-5-8 0,3-6 0 15,3 4 0-15,-5-7 0 0,-3 2 0 0,-3-2 0 16,-3-2 0-16,-5 2 0 0,1-5 0 0,-9 3 0 16,-2 2 0-16,-3 2 0 0,-3 5 0 0,0 3 0 0,-7-1 0 15,-4 8 0-15,1-1 28 0,-5 8 3 0,-1 2 1 0,-5 4 0 16,1 3-21-16,-1 7-11 0,-3 0 12 0,1 0-12 16,2 7 8-16,0 0-8 0,0 3 0 0,3 4 0 15,0 0 9-15,3-2-9 0,2 4 0 0,0 3 9 16,3-3-9-16,-1 1 0 0,4-5 0 0,4 2-11 31,1-5-32-31,3 5-6 0,2-4-2 0,5-3 0 16,0 2-77-16,6-2-16 0,-1-2-4 0,4-5-589 0,1-5-119 0</inkml:trace>
  <inkml:trace contextRef="#ctx0" brushRef="#br0" timeOffset="10362.8">20849 8804 2602 0,'0'0'57'0,"0"0"12"0,-5 5 3 0,0-3 1 0,-1 8-58 0,1 1-15 16,-3 1 0-16,0 7 0 0,-2 0 35 0,-4 4 4 15,4 3 1-15,-6 12 0 0,0 2-32 0,-3 4-8 16,4 8 0-16,-4 2 0 0,3 7 0 0,0 3 0 16,3 2 0-16,0 4 0 0,5-1 0 0,3-4 0 0,2-3 0 0,0-6 0 15,6-2 0-15,2-5 0 0,3-9 0 16,5 0 0-16,3-7 0 0,3-4 0 0,5-4 0 15,2-8 0 1,6-1-92-16,0-4-19 0,-3-10-4 0,0-2-989 0</inkml:trace>
  <inkml:trace contextRef="#ctx0" brushRef="#br0" timeOffset="10826.47">21161 9173 1785 0,'-5'-7'159'0,"2"0"-127"0,1 0-32 0,-1 5 0 16,3-5 168-16,0 7 27 0,0 0 5 0,0 0 2 15,0 0-100-15,0 0-20 0,5 9-4 0,-2 3-1 0,0 4-52 0,-1 3-10 16,1 5-3-16,-3 4 0 0,0 0 15 0,0 3 2 16,0 2 1-16,0-3 0 15,-3 3-22-15,3-5-8 0,-2-4 0 0,-1-5 0 0,3 4 0 16,-3-6 0-16,1 2 0 0,2-8 0 15,0 3 0-15,0-7 0 0,0-7 0 0,0 0 0 16,0 0-20-16,2-4-11 0,1-8-1 0,0-2-1 16,-3-7 1-16,5-3 1 0,0-2 0 0,6-4 0 15,-1-1 3-15,1-2 1 0,2-2 0 0,1-3 0 0,-1-2 27 16,0 0-10-16,-2 3 10 0,2 4 0 0,-3 2 17 16,4 8 11-16,-4-1 1 0,1 1 1 15,-1 11-2-15,-2-2-1 0,-2 7 0 0,2 0 0 16,-1 4 14-16,-1 3 3 0,2 3 1 0,-3 6 0 0,3 3-28 0,-3 4-5 15,3 3-2-15,-3 5 0 0,3 6-10 0,-2 3 0 0,-1-2 0 0,0 6 8 16,-2-1-8-16,2 1 0 0,-2 3 0 0,5-2-11 16,-6-3 11-16,4 3 0 0,-1-1 0 0,3-4 0 15,-3 0 0-15,1-2-8 0,1-5 8 16,-1-3 0-16,2-2-20 0,0-4 0 0,0-1 1 16,0-2 0-16,-3-4-36 0,3-1-7 0,0-4-2 15,0-3 0 1,-3 3-176-16,3-10-35 0,2-11-7 0,1-1-2 0</inkml:trace>
  <inkml:trace contextRef="#ctx0" brushRef="#br0" timeOffset="11183.52">21627 8701 2718 0,'0'0'60'0,"0"-7"12"0,-3 4 2 0,3-4 2 0,0 5-60 0,3-3-16 16,2-2 0-16,1 5 0 0,-1-5 54 0,6 7 8 15,-4-7 2-15,7 4 0 0,-4 3-46 0,1 0-9 16,-1 3-1-16,1-3-8 0,-3 7 8 0,3 0-8 16,-4-5 0-16,1 10 0 0,0-5 0 0,0 2 0 15,-2 1 0-15,-1-1 0 0,0 5 0 0,-2 3 0 16,-3-8 0-16,-3 5 0 0,3 3 0 0,-5-3-11 16,2-5 11-16,-5 5-13 15,3-4-18-15,0-1-3 0,-3 3-1 0,2-3 0 0,1-2 24 16,-3 0 11-16,3-4-10 0,2 4 10 0,1-5 0 0,2-2 0 15,0 0 0-15,0 0 0 0,0 0 0 0,0 0 0 16,0 0 0-16,0 0 0 0,5 7 0 0,3-7 13 0,2 5-1 16,1-3 0-16,0-2 13 15,-1 0 3-15,3 0 0 0,3 0 0 0,0 0-37 0,3 0-7 16,-1 0-2-16,3 0 0 16,-2 0-114-16,-1 0-22 0,-2-2-5 0,-2-3-1 0</inkml:trace>
  <inkml:trace contextRef="#ctx0" brushRef="#br0" timeOffset="11437.73">22143 8684 403 0,'0'0'36'0,"0"0"-36"0,5-2 0 0,1-3 0 16,-1 5 480-16,0 0 88 0,6 0 19 0,-1 5 3 0,1 4-405 0,5-2-81 16,0 3-16-16,2 6-3 0,1 8-42 0,2 4-9 15,0 5-2-15,-2 7 0 0,-1 2-32 16,-2 12 0-16,-5 3 0 0,-4 6 0 0,1 8 9 0,-5-1-1 15,-6 3-8-15,3-2 12 0,-5-8-12 16,-3 1 0-16,3-5 0 16,-8-8 0-16,2-4 0 0,-2-2 0 0,0-10 0 0,-3 1 0 0,0-8 0 0,3-5 8 15,-3-6-8-15,5-3 0 16,-5-5-29-16,3-2-9 0,-3-2-2 0,0-10 0 16,-2 3-144-16,-1-12-28 0,-23-17-7 0,2-2-1 0</inkml:trace>
  <inkml:trace contextRef="#ctx0" brushRef="#br0" timeOffset="49646.7">20876 1142 2480 0,'-11'9'55'0,"6"-4"11"0,-3 0 2 0,0 2 1 0,3 7-55 0,-1-5-14 0,1 8 0 0,0-1 0 0,-1-2 24 0,4 3 3 16,-4 4 0-16,1-2 0 0,0 2 8 0,0-5 1 15,-3 8 1-15,2-1 0 0,1 1-29 0,0 2-8 16,0 2 0-16,-1 0 0 0,1 0 9 0,2 3 1 16,1 2 0-16,2 0 0 0,-3 0-10 15,6-3 0-15,2 1 0 0,3-5 0 16,-3-3 0-16,6 1 0 0,-3-1 0 0,5-6 0 0,0-1 0 0,3-9 0 15,0 5 11-15,0-10-11 16,-3 1 12-16,6-6-3 0,-4-6-1 0,7 2 0 0,1-10-8 0,6-4 8 16,1-2-8-16,-1-3 8 0,0-2-8 0,-5-8 0 0,-6-1 0 15,1 6-11-15,-3-4 11 0,-6 4 0 0,1-6 0 0,-3 4 0 16,-3 0 0-16,-2-5 0 0,-3 1 0 0,-3 1 0 16,-2-4 0-16,-3 3 0 0,2 4 0 0,-2 5 0 15,-7 2 0-15,-1 2 0 0,0 10 0 0,-3-2-8 16,1 6 8-16,-3 3 0 0,2 5 0 15,1-3 0-15,2 10 0 0,0-3 0 0,3 3 0 16,-1 4 0-16,1-2 0 0,3 0 0 0,-1 3 0 0,3-1-8 16,-3 5-72-16,4-4-13 15,-1 4-3-15,2-2-668 0,1-1-134 0</inkml:trace>
  <inkml:trace contextRef="#ctx0" brushRef="#br0" timeOffset="49920.11">21545 954 2811 0,'0'0'62'0,"0"14"13"0,0-7 2 0,0 9 2 0,-3 1-63 0,-2-1-16 15,2 1 0-15,-4 6 0 0,-1 8 11 0,-3-1-1 0,0-4 0 0,1 12 0 0,-1-3-10 0,-2-4 8 0,2 6-8 0,1-4 8 16,2 7-8-16,3 0 0 15,-1 5 0-15,6-5 0 0,-2 0 0 0,4 0 0 16,1 0 0-16,2 0 0 16,1-3-36-16,1-1 1 0,4-8 0 0,2-2 0 15,1 2-16-15,1-9-3 0,4 4-1 0,-3-1 0 16,2-6 19-16,1-4 4 0,-1-5 1 0,4 5 0 16,-1-10-74-16,0 0-15 0,-3-6-4 0</inkml:trace>
  <inkml:trace contextRef="#ctx0" brushRef="#br0" timeOffset="50326.85">21950 1302 2437 0,'0'0'53'0,"-3"-3"11"0,6-4 3 0,-3 7 2 0,0 0-55 0,0 0-14 16,0 0 0-16,0 0 0 0,0 0 64 15,-3 7 9-15,1 3 3 0,-4-1 0 0,1 5-45 0,0 0-9 16,-3 3-2-16,0-1 0 0,3 1-8 0,-3-1-1 15,0 8-1-15,0-8 0 0,0 5-10 0,0-4 0 16,0-3 0-16,3-2-11 16,-3 2-4-16,0-5-1 0,2 5 0 0,1-4 0 15,5-6-39-15,0-4-8 0,0 0-1 0,0 0-1 16,0-4 22-16,5-3 5 0,3-5 1 0,3-2 0 16,5-3 7-16,0-4 2 0,0 2 0 0,2-4 0 0,-5-1 20 15,6 3 8-15,-3 2 0 0,0-4-9 0,-1 2 19 0,1 2 4 0,-2 5 1 0,-1 0 0 16,0 7 30-16,-2-5 7 15,-1 5 0-15,1 2 1 0,-1 3 3 0,-2 4 1 16,0-2 0-16,0 12 0 0,-3-10-34 0,1 12-7 0,2-4-2 16,-3 6 0-16,-2-2-14 0,-1 3 0 15,1-3 8-15,0 5-8 0,-1 2 0 0,1-7 9 0,0 2-9 0,-3 1 8 16,5 2-8-16,-3-3 0 0,1-2 0 0,0 0 0 31,-1-4-40-31,4 4-4 0,-4-12-1 0,4 8 0 0,-4-6-106 0,4-4-21 16,-1 3-4-16</inkml:trace>
  <inkml:trace contextRef="#ctx0" brushRef="#br0" timeOffset="51203.97">22622 817 2523 0,'0'0'112'0,"0"0"23"0,-3 3-108 0,1 4-27 16,-1 7 0-16,3-5 0 0,-3 8 30 0,1-1 1 15,-4 5 0-15,1-4 0 0,0 6-7 0,-1 3 0 16,-4 2-1-16,2 5 0 0,-3 5-23 0,3 2 0 16,-2 2 0-16,2 3 0 0,-3-3 0 0,3 8-20 15,0-13 4-15,3 3 1 0,0 0 24 16,0 0 5-16,5-5 1 0,-3-2 0 16,3-9-51-16,3-1-11 0,2-6-1 0,3-3-1 15,0-2 29-15,2-5 5 0,1-5 2 0,18-4 0 0,-10-8 13 16,4-4 12-16,4 5-12 0,-1-8 17 0,3-4-3 15,-2 2-1-15,-1-2 0 0,1-2-13 16,-6 4 8-16,0-2-8 0,-5-3 0 0,0 5 10 0,0 1-10 16,-8-6 10-16,0 8-10 0,-6-3 10 0,1 2-10 0,-3 6 10 15,-3-1-10-15,1-5 9 0,-1 10-9 0,0-2 8 16,-2 4-8-16,0 5 0 0,-1 0 0 16,-2 10-9-16,3 1 9 0,-5 6 0 0,2-1 8 0,0 1 0 0,2 6 1 15,1 3 9-15,0 5 2 0,2 2 0 16,3 7 0-16,0-3-20 0,0 8 0 0,-2-3 0 15,4 12 0-15,-2-7 0 0,3 3 0 16,-3-3 0-16,0 2 0 0,0-4 0 0,0-3 0 0,-3-4 0 0,3 0 0 16,0-6 0-16,0-1 0 0,0-12 0 0,-5 4 0 15,0-6 0-15,-1-1 0 0,-2-9 0 0,0 0 0 16,-5-2 9-16,0-3 5 0,0-4 1 0,-6-3 0 0,-2 3-1 16,3-10 0-16,2-4 0 0,-3-3 0 15,1-2-5-15,4 2-1 0,1-9 0 0,3 0 0 0,-1-1-8 16,3 3 0-16,3-4 0 0,2-1 0 0,3 8 0 0,3-1 0 15,-1 1 0-15,6 4 0 0,-2-2 0 0,2 2 0 16,2 3 0-16,6 1 0 0,0-1-9 0,2-5 9 16,6 4-12-16,0 1 12 0,3-1-12 0,2 1 12 15,-3 2-12-15,1-3 12 16,2 3-56-16,-3-2-5 0,3 6-1 16,-5-6 0-16,-3 2 5 0,0 0 1 0,1-3 0 0,-4 8 0 15,-2-1 40-15,0-1 8 0,-3 1 8 0,0 8-12 0,-2-5 40 0,-1 0 8 16,-4 7 2-16,2 0 0 0,-3 0 17 0,-5 0 3 0,3 7 1 0,-3 0 0 15,0 5-27-15,-3 2-4 16,3 2-2-16,-3 5 0 0,-2 3-9 0,0-5-1 0,-1 4-1 0,4 1 0 16,-3-1-15-16,-1 1 0 15,1-8 0-15,0 5 0 0,-1-9 16 0,4 0 1 0,-1 0 0 16,3-12 0-16,0 0-1 0,0 0-1 0,0 0 0 0,0 0 0 31,3-10-57-31,-1 1-11 0,6-5-3 0,-2 2 0 16,4-7 20-16,-2 3 4 0,0-1 1 0,3 1 0 0,-3 2 42 0,2-3 8 0,-2 8 1 0,0-1 1 15,3-1-4-15,-3 1-1 0,-1 1 0 0,1 2 0 16,0 7 21-16,0-7 4 0,0 7 1 0,-2 0 0 16,-6 0-20-16,2 7-4 0,3 0-1 0,1 0 0 15,-4 5-17-15,1-1 10 0,2-1-10 0,1-1 8 16,-1 12-8-16,0-11 0 0,-2 6 0 0,-1 1 0 16,4-6 0-16,-4 1 0 0,4 0 0 0,-4-3 0 15,4-2-96-15,-1-4-17 0,-5-3-4 16,0 0-699-16,8 7-139 0</inkml:trace>
  <inkml:trace contextRef="#ctx0" brushRef="#br0" timeOffset="51417.37">23508 1064 2718 0,'21'-23'120'0,"-7"16"25"0,4-3-116 0,3 3-29 16,6 5 0-16,2-5 0 0,3 4 50 0,-3 6 4 15,-3 4 1-15,1-5 0 0,-1 12-27 16,-2 5-6-16,2 5-1 0,-4 6 0 0,1 8-13 0,-1 9-8 0,1 7 8 0,-4 5-8 15,-6 4 0-15,-2 5 8 16,-9 3-8-16,-7 2 0 0,-8-7 0 0,-8 4 0 16,-3 1 0-16,-11 6 8 0,-7-6-22 0,-8-5-4 0,-8-3-1 0,-1-9 0 31,-1-4-34-31,-4-5-7 0,1-10-2 0,-9 0-774 16,1-7-156-16</inkml:trace>
  <inkml:trace contextRef="#ctx0" brushRef="#br0" timeOffset="52002.24">20825 326 1728 0,'0'-7'153'0,"3"0"-122"16,0 0-31-16,-1-1 0 0,-2 1 99 0,3-2 13 15,-3 2 4-15,0-2 0 0,-3-1-31 0,1 3-5 16,-6-2-2-16,0 2 0 0,0-7-33 0,-3 4-6 16,-2-4-2-16,-3 7 0 0,0-2-26 0,0 6-11 0,1-2 8 0,-7 10-8 15,6-2 0-15,-2 6 0 0,2 3 0 0,-2-1 0 16,2 11 0-16,0-4 0 0,3 6-12 0,-1 4 12 16,4-2-10-16,-1 12 10 15,1-5 0 1,2 0-9-16,2-5 1 0,4-2 0 0,2-3 0 15,0-4 0-15,5-5-13 0,0 3-3 0,3-10 0 0,3 2 0 0,-1-4 12 0,6-5 1 16,0 0 1-16,3 0 0 0,-1-7 10 0,3-3 0 0,3-2 0 0,-3 1 0 16,3-1 0-16,0-7 0 0,-3 3 0 0,-2-5 0 15,-1 9 0-15,1-2 9 16,-6 0-9-16,0 4 0 0,-2-4 25 0,-1 7-1 0,-2-2-1 0,0 1 0 16,0 6-23-16,-8 2 0 0,0 0 0 0,5 0-12 15,1 2 12-15,-1 13 16 0,0-8-4 0,-2 2-1 16,0 5-3-16,2-2 0 15,-2 2 0-15,-1 0 0 0,1-4-8 0,-1 4 0 0,1-7 0 0,0 2 0 16,-1-2 0-16,1 0 0 0,0 3-14 0,-3-10 5 16,5 0-151-16,3 2-31 0,-3-4-5 0</inkml:trace>
  <inkml:trace contextRef="#ctx0" brushRef="#br0" timeOffset="52295.3">21101 305 2026 0,'10'-10'90'0,"-5"5"18"0,1-4-86 0,2 7-22 16,0-5 0-16,0 0 0 0,-1 7 105 0,-1 0 17 15,-6 0 3-15,0 0 1 0,0 0-82 0,8 7-17 16,0 0-3-16,0 4-1 0,-6 4-15 0,6 1-8 0,-5 5 8 0,2-2-8 16,-2 2 0-16,-1 3 0 0,4-1 0 0,-1-4 0 15,-2 2 0-15,-1-4 0 0,1-8 0 0,0 5 0 16,-1-4 0-16,1 4 0 16,-1-12 0-16,-2-2 0 0,0 0 0 0,0 0 0 15,8-2 0-15,-2-3 0 0,-1-7 0 0,3-2 0 0,-5-2 0 16,2-1 0-16,-2 1 0 0,2-5 0 0,-3 2 0 0,1-2 0 15,-3 2 0 1,3 0 0-16,-1-7 0 0,1 3 8 0,-3 8-8 0,3-3 0 0,-1-4 8 0,-2 6-8 16,3 0 0-16,0 6 0 0,-1-4 0 0,4 5 8 31,-4-1-53-31,3 3-11 0,-2 2-1 0,2 3-1 0,1-5-185 16,-1 7-37-16,-5 0-7 0,11 7-1 0</inkml:trace>
  <inkml:trace contextRef="#ctx0" brushRef="#br0" timeOffset="52675.79">21455 406 2304 0,'0'0'102'0,"0"0"21"0,0 0-99 0,8 2-24 16,0-2 0-16,5 7 0 0,0-7 48 0,1 7 5 15,2-7 1-15,-1 0 0 0,4-7-31 0,-1 0-7 16,1 5 0-16,-1-5-1 0,1 0-15 0,2-1 9 16,-2 1-9-16,-6-4 8 15,3-1-27-15,-6 0-5 0,1-2-2 0,-3 5 0 16,0-8-21-16,0 5-4 0,-8 1-1 0,2-3 0 16,-4 6 20-16,-4-1 3 0,-1 0 1 0,-4 2 0 0,-2 0 20 0,-3 0 8 15,-3 4 0-15,-4-2-9 0,-1 5 28 0,0 8 5 0,0-1 2 0,-2 2 0 16,2-2 2-16,0 9 0 15,3-1 0-15,2 3 0 0,1 4-15 0,5 1-2 0,2-4-1 0,3 4 0 16,0 6-1-16,8-6 0 0,0 1 0 0,5 2 0 16,6-3 4-16,5-2 1 0,2-2 0 0,6 2 0 15,3-4-2-15,2-8-1 16,2 5 0-16,1-2 0 0,0-7-11 0,0-3 0 0,-3 3 0 0,0-5-747 16,0 0-151-16</inkml:trace>
  <inkml:trace contextRef="#ctx0" brushRef="#br0" timeOffset="53871.39">15946 472 1922 0,'-5'-17'85'0,"3"15"18"0,-6-10-83 0,2 3-20 16,1 6 0-16,-3-4 0 0,0 0 63 0,0 7 8 16,-2 0 1-16,-1 7 1 15,-2-5-44-15,0 6-9 0,-3 13-1 0,2-5-1 0,-1 3-18 0,1 4 0 16,-2 6 0-16,3-10 0 0,0 4 0 0,2 1-12 16,1-1 3-16,2 1 1 0,3-1 8 0,-1-6 0 15,4 4-9-15,-1-5 9 0,3-6 0 0,3 4 0 0,-1-7-9 16,4-5 9-16,2 5 0 0,-1-14 0 0,4 5 0 0,2-5 0 15,3 0 8-15,3-7 4 16,2-3 2-16,0 8 0 0,0-8-14 0,3 3 0 0,0 0 0 0,0-2 0 16,-3 6 0-16,-3 1-12 0,-2-3 3 0,0 3 0 15,-5-1 9-15,2 3 0 0,-3 5 0 0,-2-3 0 16,0 5 0-16,0 0 0 0,0 0 0 0,-2 5-8 16,1-3 8-16,-1 5 0 0,2 0 0 0,0-4 0 15,2 6 12-15,-2-4-3 0,5 2 0 0,1-5 0 16,1 3-9-16,1-3 0 0,3 0 0 0,-3-4 0 31,5 2-80-31,0-7-11 0,-2 5-2 0,-1-5-810 0</inkml:trace>
  <inkml:trace contextRef="#ctx0" brushRef="#br0" timeOffset="54156.9">16409 453 864 0,'-2'-12'38'0,"2"12"8"0,0 0-37 0,0 0-9 16,-5-9 0-16,5 9 0 0,0 0 288 0,0 0 55 15,-6 4 11-15,4 6 2 0,-1-3-234 0,0 4-47 16,1 4-10-16,-1 1-1 0,0 5-32 0,1-4-7 15,-1 6-1-15,3-6 0 0,-5 6-12 0,5-4-2 16,0 2-1-16,0-4 0 0,-3-1-9 0,6 1 0 16,2-1 0-16,0-4 8 0,1-5-8 15,-1 2 0-15,3-6 9 0,0-3-9 0,0 0 9 0,0 0-9 16,2-3 12-16,-2-6-12 0,5 2 10 0,-2-5-10 16,-3-7 8-16,3 3-8 0,2-5 8 15,-3 4-8-15,1-6 8 0,0-1-8 16,2 1 0-16,-3-1 0 0,4-2 8 0,-6-4-8 0,-1 4 0 0,4 2 0 15,0 1 0-15,-1 1 8 0,-7 4-8 0,2-3 0 0,6 11 0 0,-6-4 0 16,-2 5 0-16,-1 2 0 0,1-1 0 0,2 6-11 31,-2 2-41-31,-3 0-8 0,0 0-1 0,0 0-1 16,5 2-150-16,-5-2-31 0,0 0-5 0,-5 17-2 0</inkml:trace>
  <inkml:trace contextRef="#ctx0" brushRef="#br0" timeOffset="54504.42">16653 643 576 0,'0'0'25'0,"0"0"6"16,3 3-31-16,-3-3 0 0,0 0 0 0,5 7 0 15,5 0 379-15,1 0 69 0,-11-7 15 0,11 0 2 0,4 0-331 0,1 0-66 16,-2 0-14-16,1-5-2 16,4 3-28-16,-3-8-4 0,2 3-2 0,-2 0 0 15,0-2-18-15,0-3 8 0,0 0-8 0,0-2 0 0,-3 5 0 0,0-8 0 16,3 1 0-16,-5 2 0 0,-1-3-22 0,1-4-2 15,2 12 0-15,-5-5 0 0,-3-3 12 0,1 8 1 16,-4-5 1-16,-2 6 0 16,0-1 10-16,0 9 0 0,-10-2 0 0,2-3 0 0,-3 10 0 0,-2-3 0 15,0 5 0-15,-6 3 0 16,1-1 0-16,-1 5 0 0,1 3 0 0,-4-1 0 16,-1-2 0-16,1 3 0 0,1 4 0 0,0-2 0 0,0 2 0 0,2-5-8 15,9 3 8-15,-1-5-8 0,-2 3 8 16,8 4 8-16,2-5-8 0,3 3 11 0,3-7-3 0,5 4-8 15,2-6 12-15,9 4-4 0,7-5-8 0,1-2 12 0,-1 0-12 0,3-4 12 32,0 6-103-32,3-9-20 0,-5 0-4 0,4-5-1 0</inkml:trace>
  <inkml:trace contextRef="#ctx0" brushRef="#br0" timeOffset="54987.63">15661 1847 2228 0,'5'-7'49'0,"3"0"11"0,0-9 1 0,5-1 1 0,0-2-50 0,6-2-12 16,-1 5 0-16,4-5 0 0,-1 2 60 0,0 2 10 0,-3 1 2 0,4 2 0 16,-4 4-52-16,3 3-9 15,-2 3-3-15,2-1 0 0,-3 5-8 0,1 5 0 16,-1 6 0-16,-2 1 0 0,-2 2 0 0,-1 10 0 0,-3 2 0 0,-2-5 0 15,-2 9 0-15,-4-4-11 16,-4 5 3-16,-1 2 0 0,-5 0 8 16,-3-3 11-16,-4 8-3 0,-4-5 0 0,1-5-8 0,-6 0 8 15,3-4-8-15,-1-1 8 0,1 1-8 0,-3-3 0 16,3-12 0-16,0 1 0 0,3 2 0 0,-1-3 0 0,1-9 8 0,2 0-8 16,5 0 9-16,-2-7-9 0,2-2 10 0,1-3-10 15,2 0 0-15,2-9 8 0,1-3-8 16,5-2 0-16,0-2 0 0,0-5 0 0,5 3 0 0,3-6 0 15,0 6-19-15,6-1-3 0,1 8-1 0,1-3-721 16,5 2-145-16</inkml:trace>
  <inkml:trace contextRef="#ctx0" brushRef="#br0" timeOffset="55223.45">16322 1466 2134 0,'0'0'95'0,"0"0"19"0,-5 0-91 0,2 3-23 15,1 1 0-15,-4-1 0 0,-4 4 69 0,4 0 10 16,1 7 1-16,0-2 1 0,0 9-45 0,-3 2-8 16,2-4-3-16,-2 12 0 0,-2-1-25 0,2 1 0 15,-3 2 0-15,6 0 0 0,-3 4 0 0,0 3 0 16,0 7 0-16,6-7 0 0,-1 7 0 16,3-7 0-16,0 3 0 0,3-3 0 0,-1-3 0 15,6 1-9-15,3-12 9 0,-1 4-13 16,3 1-23-16,3-7-4 0,-2-1 0 0,1-4-1 15,-1-5-25-15,4-5-5 0,6-2-1 0,-3 1-896 0</inkml:trace>
  <inkml:trace contextRef="#ctx0" brushRef="#br0" timeOffset="55740.29">16507 1960 1353 0,'0'0'60'0,"-2"-2"12"0,2 2-57 0,0 0-15 0,-6 0 0 0,6-7 0 16,-2 4 50-16,2 3 7 0,0-4 2 0,0-1 0 0,0 0-44 0,0-2-15 15,0 5 9-15,2-3-9 16,-2 1 48-16,0-1 5 0,0-2 1 0,0 7 0 0,0 0 18 0,0 0 4 15,0 0 1-15,0 0 0 0,0 0-29 0,0 0-5 16,0 0-2-16,6 7 0 0,-1 2-15 0,-2-2-3 16,-3 10-1-16,0-3 0 0,0 0-12 0,0-2-2 15,-3 2-8-15,0 0 12 0,1 0-12 0,-1-2 0 16,0 2 8-16,1-7-8 0,-4 0 0 0,6-7 0 16,0 0 0-16,0 0 0 0,0 0 0 0,0 0 0 15,3-5 0-15,0 3 0 0,-1-10-14 0,4 3 4 16,-1-8 1-16,0 3 0 0,3-2 9 0,3-1 0 15,-3 1 8-15,2 2-8 0,4-3 0 0,-4 6 0 16,-2-1 0-16,5 5 0 0,-2-5 16 0,-3 5 1 16,0 0 1-16,0 5 0 0,2 2-8 0,-2 2-2 0,0 0 0 0,-3 10 0 15,1-10 19-15,-4 12 3 0,6-4 1 0,-5 4 0 16,0 2-31-16,-3 1 0 0,5-1 0 0,-5 1 0 16,0 4 0-16,0-7 0 0,5 3 0 0,-2-1 0 15,2 0 0-15,-2-6-16 0,2 4 3 0,3-7 1 31,0 2-103-31,0-1-20 0,0-6-4 0,0-2-804 0</inkml:trace>
  <inkml:trace contextRef="#ctx0" brushRef="#br0" timeOffset="56586.87">17071 1429 1785 0,'0'0'159'0,"0"0"-127"16,-3-3-32-16,3 3 0 15,0 0 140-15,0 0 21 0,-2 0 5 0,-1 7 1 0,3 3-104 0,-3-1-21 16,-2 12-4-16,0 3-1 0,-3 2-25 0,3 4-12 16,-3 3 10-16,0 5-10 0,0 2 0 0,0 0 8 15,5 0-8-15,-2-3 0 0,0 3 0 0,-1 0 0 16,4 0 0-16,-1 0 0 0,0-7 0 16,3 0 0-16,6-5 0 0,-4-2 0 0,4-9 0 0,1 4-8 15,1-14 8-15,6 2-10 0,4-1 10 0,-2-8 0 16,-3-8 0-16,3 1 0 0,8-2 0 0,0-12 0 15,0 2 0-15,-1-2 0 0,1-3 0 16,0 1 0-16,-3-3 8 0,-2 2-8 16,2-1 0-16,-8-4 0 0,3 6 0 0,-5 4 8 15,-3-2-8-15,-1 7 0 0,-4 2 0 0,2-2 0 0,-5 4 8 0,0 1 0 0,-2-3 0 0,-1 10 0 16,0-5 8-16,-2 5 1 0,0 2 1 0,-3 0 0 16,0 9-8-16,-3-7-2 0,3 12 0 0,1 3 0 15,-4-1-8-15,0 5 0 0,1 5 0 16,-1 5 0-16,3-5 10 0,-2 9 6 15,2-2 2-15,-3 7 0 0,3-5-18 0,3-4-19 16,0-1 4-16,-3 8 1 0,2 2 14 0,1-5 0 0,2 8 0 0,1-3 0 16,-1-5 8-16,1-2 5 0,2 4 1 0,0-4 0 15,-3-2-30-15,0-3-5 0,-2-2-2 0,2-2 0 0,-2-1 5 16,0-6 1-16,-3-1 0 0,2-2 0 16,1-4 17-16,3-3 0 0,-9 0-8 0,3-5 8 0,3-2 0 15,-3-2 0-15,-5-5 0 0,2-3 0 0,0 3 0 16,1-14 0-16,-1 4 0 0,3-6 0 0,-2-3 0 15,2-4 11-15,5-3-11 0,0-7 10 0,1 4-10 16,4-4 10-16,4 5-10 0,2 0 10 0,0 2-10 0,2 7 0 16,3-5 0-16,3 8 0 0,0-1 0 0,3 1 0 15,-1-1 0-15,3 6 0 0,3 1-10 0,3-2 10 16,-1 7-13-16,-2-2 5 16,-3 5-35-16,0-5-6 0,0 7-2 0,-2 0 0 15,0-5-40-15,-1 5-8 16,1-2-1-16,-1 1-1 0,-2 1 33 0,0 0 8 0,0 0 0 0,0 5 1 0,-3-5 68 0,0 0 14 15,-2 7 2-15,-1 0 1 0,-2 0 65 0,0 0 13 16,-3 5 2-16,-2 4 1 0,2-7-30 0,-2 12-5 0,-3-4-2 0,0 4 0 16,-3 0-20-16,3-2-4 0,-2 9-1 0,-1-5 0 15,0 3-45-15,-2-5 0 16,-3 3 0-16,5-3-13 0,-2-5 13 0,3 5 8 0,-1-6 0 16,0-1-8-16,3-7-9 0,0 0-9 15,0 0-2-15,6 0 0 16,-1-5-9-16,0 3-3 0,3-10 0 0,0 2 0 0,3-6 17 0,2 2 3 0,-5-5 1 0,2 2 0 15,4-4 11-15,-4 5 0 0,1-3 0 0,-3 5 8 16,2 0 12-16,-4 2 2 0,1 0 1 0,1 10 0 16,-2-7 14-16,-4 4 3 0,-2 5 1 0,0 0 0 15,0 0-11-15,8 5-2 0,-5 4-1 0,2-2 0 16,1 5-14-16,-4 2-2 0,1 2-1 0,-1-2 0 16,-2 3-10-16,3-1 0 0,-3 1 0 0,3-1 0 0,-3 1 0 15,0-3 0-15,2 0 0 0,-2-5 0 16,0 6-79-16,3-13-17 0,-3-2-4 15,0 0-687-15,0 0-137 0</inkml:trace>
  <inkml:trace contextRef="#ctx0" brushRef="#br0" timeOffset="56801.64">17769 1596 2487 0,'11'-10'110'0,"-6"8"23"0,3-3-106 0,0 3-27 15,5-3 0-15,1 3 0 0,2 4 76 0,-1 3 9 0,4-3 3 0,-3 5 0 16,5 7-55-16,0-2-10 0,3 12-3 0,0-3 0 15,0 5 0-15,-1 2 0 16,1 3 0-16,-3 4 0 0,-2 2-20 0,-1 3 0 16,1 3 0-16,-6-1 0 0,-2 3 0 0,-9-3 0 15,-2 3 0-15,-5-8 0 16,-6 1-21-16,-2 2-9 0,-8-5-2 0,-5 3 0 0,-9 0 7 0,-2-13 1 0,-5 8 0 16,-3-2-801-16,-5-3-160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34:15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18045 810 2127 0,'0'0'47'0,"0"0"9"0,-6 7 3 0,4 0 1 0,-1 10-48 0,0-1-12 16,3 8 0-16,0-5 0 0,0 4 40 0,0 5 7 15,0-4 1-15,0 2 0 0,3 7-20 0,-3-3-3 16,0 8-1-16,3-3 0 0,-3 3-24 0,2 2 0 0,-2 4 0 0,3-1 0 16,0-3 0-16,-3 7 0 0,0 0 0 0,0 0 0 15,0-5-12-15,0 3 12 0,0-5-10 0,0-3 10 31,2 3-64-31,-2-9-8 0,0 2 0 16,0-7-1-16,0-3-91 0,3 1-17 0,0-8-4 0,-1-4-1 0</inkml:trace>
  <inkml:trace contextRef="#ctx0" brushRef="#br0" timeOffset="298">18092 930 403 0,'0'-2'36'0,"0"2"-36"16,0 0 0-16,0 0 0 0,0 0 388 0,0 0 72 16,0 0 13-16,8 0 3 0,0 0-320 0,0 0-65 15,0 2-13-15,3-2-2 16,2 0-48-16,0 5-8 0,8-5-3 0,0-5 0 0,3 5-17 0,3 0 0 15,2-2 8-15,0-5-8 0,5 0-12 0,-2 0-7 16,-3 4-1-16,0-4 0 16,-5 0-177-16,0 0-36 0,18-9-7 0,-13-1-2 0</inkml:trace>
  <inkml:trace contextRef="#ctx0" brushRef="#br0" timeOffset="479.36">18238 1299 1436 0,'0'0'64'0,"8"0"12"0,2-7-60 0,3 7-16 0,3 0 0 0,0-4 0 15,3-1 0-15,2 0 0 0,3 3 0 0,0-10 0 16</inkml:trace>
  <inkml:trace contextRef="#ctx0" brushRef="#br0" timeOffset="976.59">18830 1205 1335 0,'8'10'59'0,"-2"-6"13"0,-1 1-58 0,3 2-14 0,-3 0 0 0,0 7 0 16,3-7 78-16,-5 5 13 0,0 5 2 0,-3-6 1 0,2 1-58 0,-4 2-12 15,-4 3-3-15,1-3 0 0,-5 5-9 0,-1-8-3 16,-5 6 0-16,-2-3 0 0,-6-2-9 0,3 9 8 15,-6-5-8-15,3-6 8 16,0-1-33-16,-2-2-7 0,2 0-2 0,3 0 0 16,0 0 6-16,0-7 0 0,5 0 1 0,0-4 0 0,3-1 27 0,-1-2-10 15,4 0 10-15,2-7 0 0,3 7 0 16,2-5 0-16,0 5 0 0,3-7 0 0,3 4 27 0,2-6-1 0,1 4 0 16,2 0 0-16,5 1 0 0,0-1 0 0,3-2 0 0,0 4 0 15,8-4 10-15,-1 5 1 16,6-5 1-16,-2 7 0 0,2 0-12 0,0-3-2 15,3 8-1-15,-3 2 0 0,-3-5-4 0,1 5-1 0,-3 5 0 16,0-5 0-16,-6 2-2 0,6 8-1 0,-3 1 0 0,0-4 0 16,-2 3-3-16,-1-1 0 15,1 5 0-15,-3-4 0 0,-3 4 13 0,-3 2 3 0,4-2 0 16,-6-2 0-16,-3 5-28 0,0-3 0 16,-2 2 0-16,-3-2 0 15,-3 0 0-15,-2-2 0 0,2 5 0 0,-2-6 8 0,2-1 0 0,-2-3-8 0,0-5 12 0,-1 3-4 16,4 0-8-16,2-5 0 0,-8 0 0 0,8 0 0 15,-3-12 0-15,1-2 0 0,-1-3 0 0,6-4 0 16,2-2 0-16,3-6 8 0,2-1-8 0,6-8 0 16,-2 5 0-16,1 0 0 0,1-4 0 0,0 11 0 15,3-2 0-15,2 4 0 0,-3 5 0 0,1-2 0 0,-1 5 8 16,1 9 4-16,-1-3 0 0,4 8 0 0,-4-3-3 0,1 5 0 16,-1 5 0-16,1-3 0 15,-1 5-9-15,1 0 0 0,2-4 0 0,0 6 0 16,-2-4-175-16,2-3-27 0,16 10-6 0,-8-3 0 15</inkml:trace>
  <inkml:trace contextRef="#ctx0" brushRef="#br0" timeOffset="2169.71">20487 1175 2174 0,'-6'-10'48'0,"6"10"9"0,-2-7 3 0,2 0 1 0,-6 0-49 0,4 0-12 16,-1-2 0-16,-2 2 0 0,-3 4 28 0,3-4 2 0,-3 0 1 0,0 5 0 16,-5 2-31-16,-3 0-21 0,-3 0 3 0,3 0 1 15,0 2-21-15,1 5-4 0,-4 3-1 0,3-3 0 16,-2 7-10-1,-1 2-3-15,1 1 0 0,4 9 0 0,-2-3 29 0,3-2 6 0,0 10 1 0,0-8 0 16,2 3 20-16,3-2 0 0,0 2 0 0,3-3 0 0,0-2 0 16,-1-2 8-1,4 5 0-15,2-10 0 0,0 0 2 0,0-5 0 0,2 5 0 0,1-4 0 16,5-3-10-16,-3 0 0 0,6-5 0 0,-1 3 0 16,1 0-12-16,8-1-5 0,-4-4-1 0,9-4 0 15,3-1-37 1,-1-2-7-16,-2-7-2 0,8 4 0 0,0-4 7 0,2 0 1 15,-2 2 0-15,-3-9 0 0,0 12 48 0,0-8 8 0,-3 3 0 0,4 5 8 16,-1-5 54-16,0 4 11 0,0-4 3 0,0 12 0 0,-3-10-1 16,-2 10 0-16,-3-5 0 0,1 7 0 0,-7 0-30 15,1 0-5-15,-2 0-2 0,-4 4 0 0,1-1-20 0,-6-1-4 16,-5-2-1-16,5 12 0 0,-2-10-13 0,0 12 8 16,-9-7-8-16,4 3 0 0,-6-1 0 0,0-2-10 15,-5 7 0-15,-1-4 0 0,1-1-9 0,-5-2-1 0,2 7-1 0,-5-7 0 16,2 0-2-16,3 3 0 0,-2-8 0 15,2-2 0 1,0 0-24-16,3 0-5 0,-1-2 0 0,4 2-1 16,2-10 5-16,3 3 2 0,2-4 0 0,0-6 0 0,3 1 46 0,6-8 0 15,2 5 8-15,5-9-8 0,3 2 28 0,2-4-2 0,1 6 0 16,4 1 0-16,4-1 30 0,-3 8 5 16,0 2 2-16,2 2 0 0,-5-2 26 0,0 7 6 0,-2 4 1 0,-3 3 0 15,0 3-58-15,-3-3-11 0,-3 7-3 16,4 0 0-16,-4 2-8 0,1 5-1 0,-1 0-1 0,-2-2 0 15,-2 9-14-15,2-9 11 0,-6 7-11 0,4 0 10 16,-4-3-10-16,-2 1 0 0,-2-3 0 0,2 2 0 16,-3-2 0-16,0-4 0 0,1 4 0 0,2-5 0 15,-3-2-34-15,3-7 1 16,-3 7 0-16,3-7 0 0,0 0-8 0,0 0-2 16,0 0 0-16,6-7 0 0,-4 0 10 0,6-2 1 0,0-5 1 15,0 0 0-15,5-5 23 0,0 2 8 0,6-6 0 0,-3 2-9 0,2 2 28 0,-2-5 5 16,-2 3 2-16,1 9 0 15,-1 1 20-15,1 4 4 0,-1-5 1 0,-1 5 0 16,0 4-11-16,0-1-3 0,-5 4 0 0,3 0 0 0,-3 4-4 16,0-1-1-16,-3 4 0 0,0-5 0 0,1 3-24 15,-1 4-8-15,-2-2 0 0,-3 0 0 0,5-2 0 0,-5 2 0 16,3 0 0-16,-3-7 0 16,2 7-28-16,-2-7-2 0,5 7-1 0,-5-7 0 15,0 0-43-15,0 0-9 0,0 0-1 0,6 3-1 16,-1 1 37-16,3-1 7 0,-8-3 1 0,5 0 1 0,1 0 39 0,-6 0 0 15,8 2 0-15,-3 3 0 0,0 2 19 0,0-5 11 0,-5-2 2 0,3 10 1 16,5-6 5-16,-3 3 1 0,1 0 0 16,-1 3 0-16,3-8-25 0,-3 5-5 0,3-2-1 0,0 0 0 15,0-1-8-15,2-4 8 0,-2 0-8 0,0 0 8 16,3 0-8-16,0-7 0 0,-1 0 9 0,3 0-9 16,3 0-10-16,-3-5-6 0,-2-4-2 15,5-3 0 1,0 7-63-16,-3-9-13 0,3 2-2 0,0-2-1 0,-3-2-31 0,3-1-7 15,-3 5-1-15,-2-4 0 0,-1-1 84 0,1 1 16 16,-3-1 3-16,0 1 1 0,0 2 106 0,-3 4 22 0,0 5 4 0,1 1 0 0,-1 1 12 16,-3 10 3-16,-2 0 0 0,0 0 0 15,3 7-39-15,0 3-8 0,-3 6-2 0,0 5 0 16,0 5-34-16,0 7-6 0,-3 5-2 0,3 11 0 16,-3 5-16-16,3 7-8 0,0 3 0 0,-2 2 8 15,2 9-8-15,0 0 0 0,0-4 0 0,0-1 0 0,0 3 0 0,0-5 0 16,0 5 0-16,0-2 0 15,0-3-82-15,-3-4-9 0,3-6-1 0,0 4-1 0,0-13 58 0,0 0 12 16,0-11 3-16,0 0 0 0,0-13 6 0,0-1 2 16,0-8 0-16,0 1 0 0,0-10 12 15,0-7 12-15,0 0-3 0,0-2-581 16,-2-15-117-16</inkml:trace>
  <inkml:trace contextRef="#ctx0" brushRef="#br0" timeOffset="2408.52">21611 1205 518 0,'3'-16'46'0,"-1"-8"-37"16,4 1-9-16,-1 6 0 0,0-4 336 0,6 9 66 16,-3 1 13-16,2 1 2 0,4 3-275 0,-1 0-55 0,-3 5-11 0,6 2-3 15,-2 0-33-15,1 0-6 0,1 2-2 16,3 5 0-16,-1 0-16 0,6 3-4 0,-3 4-1 0,1-5 0 16,1 8 0-16,-4-1 0 0,-1-2 0 0,-2 3 0 15,-8-1-11-15,0 1 0 0,-8-6 0 0,3 6 0 31,-3-3-40-31,-3-2-9 0,-5 4-3 0,-5 1 0 16,0-6 10-16,-3 1 2 0,-3-5 0 0,1 5 0 16,-1-3-36-16,1-2-8 0,-1-4 0 0,1 4-1 0,2-5-125 0,0 3-25 0</inkml:trace>
  <inkml:trace contextRef="#ctx0" brushRef="#br0" timeOffset="3777.42">21725 1363 864 0,'8'-7'76'0,"5"0"-60"16,0 0-16-16,6-5 0 0,5 0 207 0,2-4 38 15,6 2 8-15,0-10 2 16,-1 5-115-16,1 3-22 0,0-1-5 0,0-4-1 15,-6 5-43-15,-2-1-9 0,-3 3-1 0,-2 7-1 16,-6-5-26-16,0-2-6 0,-5 7-1 0,0 0 0 16,-5 5-13-16,-1-5-2 0,1 7-1 0,-3 0 0 0,0 0-9 0,0 0-11 15,-5 4 3-15,-1 6 0 0,-2-1 8 0,3 5 0 16,-3 3 0-16,0-3 0 0,3-2 0 0,-3 9 0 16,3-5 0-16,-1 3 0 15,4-7-26-15,2 4-3 0,0-6-1 16,0-1 0-16,5-2 16 0,-5-7 3 0,5 0 1 0,1 10 0 15,2-10-2-15,-1 4 0 0,1-8 0 0,0 4 0 0,3-10 12 0,0 8 0 0,-4-12 0 16,4 7 0-16,2 0 0 16,-2-3 0-16,2-4 0 0,0 5 0 0,1-1 0 0,-1 6 0 0,-3-6 0 15,1 8 0-15,0-5 0 0,-1 0 0 0,-2 7 0 0,0 0 0 16,0 0 0-16,-3 0 0 0,0 4 0 0,1-4-8 16,-1 0 8-16,-2 0-12 0,2 3 12 0,-2-3-12 15,-1 2-31 1,1-2-6-16,-3 0-2 0,0 0 0 0,0 0-12 0,3 5-2 0,2-5-1 15,-2 2 0-15,-1 8 25 16,3 1 5-16,-2-4 0 0,-3 5 1 0,5 5 35 0,-5-3-8 16,3 2 8-16,-3 5 0 0,5-4 0 15,-2-3 17-15,0 2-3 0,-3 1-1 0,2-5 12 0,1 2 3 16,-3-5 0-16,3-2 0 0,-1 0-19 0,1 3-9 0,-3-10 10 0,0 0-10 0,0 0 0 0,5-3 0 16,3-4 0-16,0 0 0 15,0-2-12-15,3-5-3 0,-1-5 0 0,1-5 0 0,-1-4 6 0,1-5 1 16,2 7 0-16,0-7 0 15,-2 3 8-15,2 6 11 0,0-4-3 0,1 2 0 0,-1 10 14 0,3-1 2 16,-3 3 1-16,3 5 0 0,0-1-25 0,0 3 8 16,-1 3-8-16,-1 1 0 0,2 3 0 0,-1 3-14 15,1 1 2-15,-2-4 0 16,1 3-34-16,-4 6-6 0,2-4-2 0,-2-3 0 16,-1 5-28-16,1-2-6 0,-3 0 0 0,0-1-1 15,-3-1 39-15,-5-3 8 16,0 0 2-16,0 0 0 0,0 0 57 0,0 0 12 0,0 0 3 0,0 0 0 0,0 0 44 0,0 0 8 0,0 0 3 15,0 0 0-15,0 0-28 0,0 0-6 0,0 0-1 0,0 0 0 16,5-3-36-16,-5 3-7 0,0 0-1 0,0 0-8 16,0 0 0-16,6 3 0 0,-6-3 0 0,5 7 0 15,-2 2 0-15,-1-2 0 16,1 7-10-16,0 0 10 0,-1-2 0 0,1 5 0 0,0-3 0 16,2 0 0-16,-3 2 0 0,1 3 0 0,2-7 0 0,-2 0 0 15,2-1 0-15,-2-1 0 0,5-1 0 0,-3 1 0 16,3-6 0-16,0-4 0 0,-3 0 0 0,3 0 0 15,3 0 0-15,-3 0 0 0,5-4 0 0,-2 4 0 16,2-10 17-16,0 8-1 0,0-10-1 0,1 7 0 16,1-2 15-16,1 3 3 0,0-6 1 0,-5 10 0 15,-1-7-6-15,4 7-2 0,-6 0 0 0,-1 0 0 16,-1 0-14-16,-6 0-4 0,0 7 0 0,2 3 0 16,-4-3-8-16,2 0 0 0,-3 7 0 0,-2-2 8 0,-3-1-8 0,3-1 0 15,-3-1 0-15,2 8 0 0,-2-3 0 0,3 0 0 16,-3-2 0-16,3-1 0 15,0-1 0-15,-1-1 0 0,4 3 0 0,-4-3 0 0,4 1 0 16,-1-3 12-16,0 2-12 0,1 1 12 0,-1-3-4 16,1 0 0-16,-1 7 0 0,0-12 0 0,-2 5-8 15,2 3 0-15,-2-3 9 0,2 0-9 0,1-5 11 0,-4 10-3 16,4-10 0-16,-4-2 0 0,6 0-8 0,-5 5-16 16,5-5 4-16,-5-5 1 15,0 5-13-15,-1-2-2 0,4-10-1 0,-4 3 0 16,4 6-4-16,-1-11-1 0,3 7 0 0,0-5 0 15,3-2 4-15,-1 0 1 0,-2 0 0 0,6 2 0 16,2-4 9-16,2 2 2 0,1-3 0 0,2 1 0 16,0-1-11-16,6 1-1 0,2 2-1 0,0-3 0 0,0-4 13 0,0 5 4 0,-2 6 0 0,2-11 0 15,-2 14 12-15,-1-5 10 16,1 5-2-16,-3-2 0 0,-6 4 23 0,1 3 4 0,-3-3 1 0,0 10 0 16,-3-5 20-16,3 2 4 0,-6 3 0 0,1 4 1 15,-3-2-36-15,0 5-7 0,-3-5-2 16,1 10 0-16,-1-3-16 0,1 2 0 0,-1 1 8 0,0-3-8 15,-2-5 0-15,2 8 0 0,1-10 0 0,-1 2 0 16,0 3 0-16,1-10 0 0,2-2 0 0,0 0 0 16,0 10-8-16,0-10-6 0,0 0-1 0,0 0 0 15,0 0 0-15,8 0 0 0,-3-5 0 0,3 0 0 16,0-2-29-16,0-2-7 0,0 2-1 0,0-3 0 16,0 1 13-1,-1 2 3-15,-1 0 0 0,2 0 0 0,0 0 54 0,-3 4 11 0,0-1 3 0,1 8 0 16,-6-4 24-16,2 3 4 0,6 4 2 0,-3 2 0 15,1 3-21-15,-1 0-4 0,0-1-1 0,3 1 0 0,-2 0-24 0,-1 0-12 16,3-1 10-16,0-1-10 0,-3-1 0 0,0-2 0 16,3 0 0-16,0-4 0 15,3-3-24-15,-3 0-2 0,0 0 0 0,2-3 0 16,-2-4-34-16,3 0-8 0,-3-2 0 0,0-5-1 16,0 4-23-16,-1-6-4 0,-4-1 0 15,0-4-1-15,-1 5 114 0,-2-1 23 0,-2-4 5 0,2 2 1 0,-3 3 70 16,-2 4 15-16,2 0 2 0,1 1 1 15,-4 1-75-15,1 8-15 0,0-5-4 0,5 7 0 16,-6 7-54-16,-2-7-11 0,3 0-3 0,0 2 0 16,0 8-115-16,-1 1-23 0</inkml:trace>
  <inkml:trace contextRef="#ctx0" brushRef="#br0" timeOffset="4025.54">23953 1288 2833 0,'0'0'62'0,"0"0"13"0,5 4 2 0,0 3 3 0,3 3-64 0,3-1-16 0,-1-2 0 0,4 3 0 15,2-3 0-15,-3 0 0 0,3-5 0 0,0 5 0 16,2-2-96 0,3-5-22-16,-2-5-5 0,-1-2-641 0,3 2-129 0</inkml:trace>
  <inkml:trace contextRef="#ctx0" brushRef="#br0" timeOffset="4442.81">24527 749 2804 0,'0'0'62'0,"0"5"13"0,-3 4 2 0,3 8 1 0,0 4-62 0,0-2-16 0,0 9 0 0,-2 5 0 0,-1-3 0 0,0 10 0 0,1 0 0 0,-4 3 0 16,1 4 0-16,-3 4 0 15,3 6 0-15,0-1 0 16,-6-2 0-16,0-4-16 0,1-3 3 15,2 0 1-15,-3 0-52 0,3-12-9 0,0 3-3 0,0-5 0 16,3-5-25-16,0-5-6 0,0-4-1 0,-1-2 0 0,4-10 80 0,2-7 16 0,0 0 4 0,0 0 0 16,0 0 39-16,2-3 8 0,4-11 1 0,-1 5 1 15,0-8 46-15,3-4 9 16,3 5 1-16,-1-3 1 0,4-2-39 0,-1 4-8 0,0 1-2 0,0 2 0 16,0 4-31-16,1-4-6 0,-1 7-2 0,0 0 0 15,-2 2-10-15,-1 1 0 0,1 8 0 16,-1-1 8-16,1 4-16 0,-3-5-4 0,3 10-1 0,-6 0 0 15,3 2-5-15,0 0-1 16,-6 2 0-16,4-4 0 0,-6 2-10 0,0 3-3 16,0 4 0-16,-6-9 0 0,1 2 10 0,-3 0 2 0,0-5 0 0,-2 5 0 15,-4-4-23-15,1-3-4 0,-3 0-1 0,3-7 0 16,-3 2-20 0,-2 3-4-16,2-10 0 0,-3 5-1 0,6-2-117 0,-3-5-23 0,3-3-5 0,0 3-475 0</inkml:trace>
  <inkml:trace contextRef="#ctx0" brushRef="#br0" timeOffset="5243.65">24469 1537 1450 0,'26'-21'64'0,"-13"18"14"0,3-11-62 16,3 5-16-16,-1-5 0 0,1 0 0 0,-3 2 160 0,2-2 30 16,1 0 6-16,-1-3 0 0,-2 15-77 0,0-12-16 0,-3 11-3 0,-5-4-1 15,0 3-62-15,-3-1-12 0,-2 0-2 0,-3 5-1 16,0 0 10-16,0 0 1 0,0 0 1 0,-11 10 0 16,4-6-34-16,-4 6 0 15,3-1 0-15,-3-2 0 16,1 7-28-16,2-4-13 0,0-1-3 15,0 5 0-15,0-4 16 0,3 1 2 0,-3-1 1 0,5-1 0 0,-2 3 5 0,2-3 2 16,3-2 0-16,0-2 0 0,0 7 18 0,3-10 0 0,2-2 0 0,0 10 0 16,3-10 15-1,0 0 6-15,3 0 2 0,0 0 0 0,-1 0-9 16,1 0-2-16,-1 0 0 0,4 0 0 0,-4-10-12 0,1 10 0 0,-1 0 0 0,1-2 0 16,-1 2 0-16,1 0-16 0,0 0 3 0,-3-5 1 15,-1 3-18-15,-1 2-3 0,-1 0-1 0,-2 0 0 16,-3 0-7-1,0 0-2-15,0 0 0 0,0 0 0 0,0 0-6 0,0 0-2 16,-6 7 0-16,6-7 0 0,-5 0 31 0,5 0 7 0,-5 2 1 0,5-2 0 16,0 0-32-16,0 0-7 0,0 0-1 0,-8 5 0 31,8-5 10-31,0 0 2 0,0 0 0 0,0 0 0 0,0 0 31 0,0 0 9 0,5 5 0 0,-2-5 0 0,-3 0 0 0,5 4 10 16,-2-1-1-1,5 1 0-15,-3-1 25 0,-2 1 5 0,2-1 1 0,-2 4 0 0,2-5-26 0,-2-2-5 16,2 5-1-16,-3-3 0 0,4 5-8 0,-1 0 8 15,-2-7-8-15,2 3 8 0,-2 4-8 0,-3 2 0 16,2-4 0-16,-2 2 0 0,0-7 0 0,-2 5 0 16,-4 2 0-16,1-3-11 0,0-1 2 0,-1 4 0 0,-1 0 0 0,-1-5 0 31,-3-2-24-31,0 7-5 0,1-2-1 0,-3 0 0 16,2-1 25-16,0-1 5 0,3-3 1 0,1 0 0 0,1 7 8 0,6-7 0 0,0 0 0 0,0 0 0 15,0 0 44-15,0 0 12 0,0 0 1 0,8 0 1 16,0 2 5-16,3 3 1 15,-1-10 0-15,1 3 0 16,5 2-8-16,0 0-2 0,5 0 0 0,0 0 0 0,0 0-34 0,3-7-6 0,-3 7-2 0,6-7 0 16,-1-3-12-16,-5 1 0 0,3-1 0 0,-3 3 0 15,3-9 0-15,-3 4-12 0,0-4 12 0,0 6-13 16,-2-6 13-16,-3 2-9 0,0 0 9 0,-3 2-8 16,-5-2 8-16,0 4 0 0,0 3 0 0,-3-2 0 0,-2 2 8 15,-3-3 4-15,-3 3 1 0,0 7 0 16,1-7 8-16,-6 7 2 0,0 0 0 0,-3-4 0 15,1 8-3-15,-1-4 0 0,-2 7 0 0,2-4 0 16,-2-3-32-16,3 7-6 0,-1 0-2 0,3 0 0 0,-3 0 20 0,4 5-8 16,-1-3 8-16,0 5 0 0,2 3-14 15,1-1 4-15,2-2 1 0,1 3 0 0,2 4 33 0,0-5 6 16,2-2 2-16,1-2 0 0,2 5-10 0,3-6-2 16,0-1 0-16,5-1 0 0,1 1-6 0,4-3-2 15,1-3 0-15,2-1 0 16,3-3-68-1,2 0-15-15,1-3-2 0</inkml:trace>
  <inkml:trace contextRef="#ctx0" brushRef="#br0" timeOffset="6344.4">18939 2591 2646 0,'0'0'58'0,"-3"-3"12"0,-2-2 2 0,0 3 3 15,-1-3-60-15,1 3-15 0,-3-3 0 0,0 5 0 16,-5-4 34-16,0-1 4 0,-6 5 1 0,1 0 0 0,-6 0-27 0,-3 0-12 16,4 9 10-16,-4-4-10 0,1 2 0 0,-1 0 0 15,1 3 0-15,2-1 0 0,0 5 0 0,6-2-13 0,-4 2 1 0,7 2 0 16,-1 6 0-16,2-13 0 16,-1 7 0-16,4 6 0 15,3-4-18-15,5 4-3 0,-2-4-1 16,3-1 0-16,4 6 34 0,6-1 0 0,0-1 8 0,3 0-8 0,2-2 0 15,5 0 0-15,4-3 0 0,1 8 0 0,6-3 0 16,1-5 0-16,-1 1 0 0,0-1 0 16,0 1 0-16,-3 4 0 0,-2-10 0 0,-3 4 0 0,-2 1 0 0,-6-7 0 15,0 3-11-15,-7 0 11 0,2-7 0 0,-8-5 0 0,-3 7 0 0,0 0 0 16,-5-3 0-16,-5 4 8 0,-3-1-8 0,0-7 8 31,-2 7-28-31,-3-7-5 0,-3 0-2 0,0-3 0 0,0-1 11 16,0 4 3-16,3-7 0 0,3-1 0 0,-1-1 13 0,6 0 0 0,0-5 0 0,2-1 10 15,3 4-10-15,3-10 0 0,2 4 0 0,6 3 0 32,0-5-26-32,4 3-7 0,4-1-2 0,2 3 0 15,6-2 35-15,2 2 0 0,3-1 0 0,2 6 0 16,1 0 0-16,-1-1 0 0,3-2 0 0,0 12 0 0,0-4 0 0,-5 4 0 0,0 4 0 0,0-4 0 0,-6 0 0 0,4 7-12 16,-7 1 3-16,4-1 0 15,-6 0 9-15,0 0 0 0,-2 2 0 0,-3-2 0 0,0 5 0 16,-3-5-12-16,-2 0 2 0,-1 2 0 0,-2-1 10 15,3-1 0-15,-3 0 8 0,3 0-8 0,-3-7 10 0,-3 2-2 16,3-2-8-16,-3 0 12 0,3 0-12 0,0 0-13 16,0 0 2-16,0 0 1 0,0 0-7 15,0 0-2-15,0-2 0 0,3-5 0 0,2 0 19 0,1 0 0 0,2-1 0 16,2-1 0-16,1 7 0 0,2-5 0 16,-2 2 0-16,2-4 0 0,0 6 9 0,0-2-1 0,-2-2 0 15,5 5 0-15,-6 2 0 0,4-2 0 16,-1-3 0-16,-3 5 0 0,1 0-8 0,0-2 0 0,-1 2 0 0,-2-7 0 15,3 4 0-15,-3-1 0 0,0-4-14 0,2 1 5 32,-2 3-44-32,3-3-9 0,-3-5-2 0,2 0 0 15,1-2-32-15,2 0-6 0,0-5-2 0,0 3 0 16,1-6 58-16,-1 6 11 0,3-3 3 0,0 0 0 16,0-6 49-16,2 1 11 0,-2 0 1 0,0 1 1 0,-3-1 74 0,0 8 14 15,-2 0 3-15,2-1 1 0,0 3-42 0,-5 0-8 0,3 4-1 16,-6 8-1-16,0-5-19 0,-5 7-4 0,0 0-1 0,0 0 0 15,0 0-27-15,3 9-6 0,-3 1-1 0,0 4 0 16,0 2-3-16,0 6-1 0,-3-6 0 0,6 10 0 0,-3 2-8 16,0-2 0-16,3 7 0 0,2-2 0 0,0 6 0 15,1-6-11-15,2 2 3 0,-3-7 0 16,0 6 8-16,3-8 0 0,-3-1 0 0,1-1 0 16,2-4-32-1,-3-3-5-15,0 1-1 0,3-7 0 16,-3 3-112-16,1-9-22 0,-4 1-5 0,-2-4-1 0</inkml:trace>
  <inkml:trace contextRef="#ctx0" brushRef="#br0" timeOffset="6525.89">19301 2772 1958 0,'0'0'174'0,"0"0"-139"0,-5 2-35 0,0-2 0 0,5 0 135 0,0 0 20 15,0 0 4-15,5 7 1 0,0-2-81 0,3-1-16 0,3 1-3 0,2-3-1 16,3 6-38-16,3-6-7 0,2 3-2 0,0-3 0 15,8-4-12-15,-3-3 0 0,1 3 0 16,2-1 0 0,-3-2-110-16,4 3-25 0,-4-3-5 0,0 1-601 15,1-1-121-15</inkml:trace>
  <inkml:trace contextRef="#ctx0" brushRef="#br0" timeOffset="7172.73">20034 2830 2602 0,'0'0'57'0,"0"0"12"0,0-9 3 0,0 9 1 0,0 0-58 0,3-2-15 0,-3-12 0 0,5 11 0 0,0-2 0 16,-2-2 0-16,2-2 0 0,1 2 0 0,-1 5 0 0,3-5-16 16,-5 0 3-16,2 4 1 15,-5 3-83-15,0 0-16 0,5 0-3 0,0 3-1 16,-2 4 27-16,0 2 4 0,2 5 2 0,-5 3 0 15,3-1 60-15,-1 5 12 0,-2-2 10 0,0 5-13 0,0-3 30 0,0-3 7 16,0 4 0-16,0-4 1 0,0-1 26 16,0-5 5-16,0-1 0 0,-2-3 1 15,2-1-31-15,2 0-6 0,-2-7-2 0,0 0 0 16,0 0-82-16,0-10-17 0,0-2-3 0</inkml:trace>
  <inkml:trace contextRef="#ctx0" brushRef="#br0" timeOffset="7799.18">20108 2482 2005 0,'0'0'44'0,"0"0"8"0,0 0 3 0,0 0 2 0,8 5-45 0,-2-3-12 0,2 5 0 0,-3 1 0 0,5-1 76 0,-2 2 12 0,0 5 4 0,3-2 0 15,-3 2-68-15,2 0-14 16,1 3-2-16,0-3-8 0,2 2 0 0,0-6 0 0,0 6-12 0,0 0 3 31,3 1-151-31,0-3-31 0,-5 2-5 0,-1-6-2 16,4 2-110-16,-1-1-23 0,-3-4-4 0,1 1-1 0,2-1 284 0,-5 2 52 0,0-2 20 0,-3 2 0 15,3-2 230-15,-2 1 46 0,-1-6 10 16,-2 5 2-16,-1 0-122 0,-2 2-24 0,3-9-5 16,-3 7-1-16,0 1-68 0,0-1-15 0,0-7-2 15,-3 7-1-15,3-7-38 0,-2 2-7 0,-1 3-1 0,3-5-1 16,-5 2-23-16,5-2 0 0,0 0 0 0,0 0 0 16,0 0 0-16,0 0-12 0,0 0 4 0,0 0 0 0,5 0-11 0,5 0-1 15,1 0-1-15,2-2 0 16,3-3 7-16,0 3 2 0,0-3 0 0,0 0 0 15,0 1 12-15,0 1 0 0,2-4 0 0,1 2 0 16,-1-4 20-16,1 7-2 0,-1-10-1 0,3 2 0 16,-2 8 3-16,2-5 0 0,-2 0 0 0,-1 0 0 0,-2-5-20 0,0 0 8 15,-3 5-8-15,0-4 0 0,-2-1 0 0,-3 7 0 16,0-2 0-16,-3 0 0 16,-2 0 0-16,-3 7 0 15,0 0 0-15,0 0 0 0,-6 0 13 0,1 0-4 0,-6 7-1 0,4 2 0 0,-1 8 1 0,2 4 0 16,-4 5 0-16,-1 5 0 0,3 9 3 0,0 4 0 0,3 3 0 15,2 5 0-15,1 2-12 0,-1 10 0 0,0 8 0 16,-2-1 0-16,0-3-16 0,0-2-6 0,-3-2-1 0,2-1 0 31,-4-2-29-31,2-7-5 0,-3-2-2 0,-2-7 0 16,2-8 1-16,1-4 0 0,-1-7 0 0,3-2 0 0,-2-1 46 0,-1-9 12 16,1-4 0-16,-1-1 0 0,0-4 28 0,-2-5 8 0,-3-5 2 15,0 3 0-15,-2-12 31 0,-3 2 7 0,-3-7 0 0,3-4 1 16,0-3-7-16,2-5-2 15,6 1 0-15,0-10 0 0,2 4-53 0,6-8-15 16,-1 1 0-16,6 6 0 0,8-1 0 0,0 5-11 0,6 3 1 0,4 6 0 16,3-2 10-16,0 10 0 0,1-5 0 0,-1 9 0 15,3-5-110 1,-1 6-23-16,4 1-5 0,-1 1-931 0</inkml:trace>
  <inkml:trace contextRef="#ctx0" brushRef="#br0" timeOffset="7969.54">21294 3334 2948 0,'-6'7'65'0,"-2"0"14"0,-5 2 2 0,0 1 1 0,-3 4-66 0,3-5-16 0,-3 5 0 0,0-2 0 0,-5 2 0 15,-3-4 0-15,-5 1 0 0,3 1-870 16,-1-5-178-16</inkml:trace>
  <inkml:trace contextRef="#ctx0" brushRef="#br0" timeOffset="9460.37">22802 2482 1267 0,'0'0'112'0,"0"-4"-89"0,0-1-23 0,0 5 0 16,0 0 179-16,0 0 31 0,0 0 6 0,0 0 2 15,0 0-109-15,0 0-21 0,0 0-5 0,5 9-1 16,-2 5-28-16,-1 3-6 0,-2 4 0 0,3 3-1 16,-3 1-36-16,-3 8-11 0,3 3 0 0,-2-1 0 15,-1 3 0-15,0-1 0 0,1-2 0 0,-3-2 0 16,-1-2 0-16,1 2 0 0,-6-10 0 0,3 6 0 16,-5-11-30-1,3 4-3-15,-4-6-1 0,4 1 0 16,-3-3-13-16,2-7-2 0,0 2-1 0,1-2 0 0,2-4 23 0,3-3 5 15,-1 0 1-15,6 0 0 0,0 0 6 0,-2-3 2 0,4-11 0 0,4 7 0 0,4-2 13 0,6-5 0 16,3 4 0-16,-1 1 0 0,6-3 48 0,-3 3 4 16,8-1 0-16,0 3 0 0,-2 0-8 0,-1 7-2 15,-2-2 0-15,0 2 0 0,-3 0-18 0,0 0-3 16,0 0-1-16,-2 2 0 0,-1-2-8 0,1 7-3 16,-6-7 0-16,0 7 0 0,1-5-9 0,-7 3 0 0,-1-2 0 15,-6-3 0 1,0 0-22-16,-3 4-6 0,-2 1-2 0,0 0 0 15,-3 2-18-15,-3 0-3 16,0-3-1-16,-2 1 0 16,3-2 12-16,-4 4 1 0,1-7 1 0,3 7 0 0,-4 0 14 0,4-5 2 0,2-2 1 0,-3 7 0 15,3-5 21-15,3 5-9 0,0-2 9 0,5-5 0 0,0 0 10 0,0 0 9 16,0 0 1-16,5 3 1 0,3-3-3 0,0 4-1 16,5 1 0-16,0-10 0 0,1 1-5 0,4 1-2 0,1-4 0 15,2 0 0-15,-3-2 6 0,3 2 0 0,1 0 1 0,-1-3 0 31,-3-4-42-31,6 5-9 0,-3-5-2 0,-2 4 0 0,-1-4 16 16,1 5 4-16,-3-6 0 0,-3 8 0 0,-2-4-16 0,-6-1-4 16,0 3 0-16,0 1 0 0,-2-1 36 0,-3 7 0 0,-3-3 0 0,1 5 0 15,-3 0 24-15,-3 0 4 0,0 5 2 0,0-3 0 16,0 7-21-16,0-1-9 0,-5 1 8 0,5 5-8 0,0-5 0 16,0 6 0-16,0-1 0 0,5-5 0 0,-2 5 0 0,2-2 0 15,1-5 0-15,2 0 0 0,0 2 0 16,2-1 0-16,6-4 0 0,0-1 0 0,3 4 0 15,2-5-14-15,3-2 2 0,2-2 0 16,4-5-20-16,-4 0-4 16,3-1-1-16,0-1 0 0,3 0-17 15,0-5-3-15,0-3-1 0,2 8 0 0,1-13 30 0,-6 11 5 0,-3-3 2 0,4 0 0 16,-7 4 21-16,1-4 0 0,-5 12 12 0,-3-8-4 0,0 6 36 0,-3-4 8 16,0 8 0-16,-5 0 1 0,0 0 19 0,0 0 3 15,-5 0 1-15,0 5 0 0,-3-2-26 0,0 6-5 16,3-2-1-16,-1 0 0 0,-2 0-18 0,0 0-4 15,1 5-1-15,1-5 0 0,1 0 18 0,-3 2 3 0,3-2 1 16,2 1 0-16,0-1-25 0,1 0-5 0,2 0-1 16,0 2 0-16,5-2-12 0,0 0 9 0,3 3-9 0,0-3 8 15,0 0-8-15,0-3 0 0,0 8 0 0,0-5-11 16,0 3-1-16,2-8 0 0,-2 5 0 0,-2 7 0 31,2-11-12-31,-6 6-4 0,1-4 0 0,-3 4 0 0,-3-4 7 0,-2-1 1 0,-3 4 0 16,3-4 0-16,-1-1 8 0,1 1 1 15,-5-4 1-15,-1 0 0 16,3 0-32-16,0 0-6 0,0-4-2 0,0 4 0 0,0-7-27 16,3-1-6-16,0 4-1 0,-1-3 0 15,6-5-121-15,3-5-25 0,0-1-5 0,7-3-1 0,1-3 119 0,2-7 23 16,0-2 5-16,6 3 1 0,5-3 131 0,0 2 26 0,5-4 6 0,-3 5 1 16,-2-1 86-16,2 7 18 0,-4 1 3 0,-1 6 1 15,0 3-28-15,-3 3-4 0,-2-3-2 0,-3 6 0 0,3 6-70 0,-5-3-13 16,-3 5-3-16,2 5-1 0,-2-5-16 15,-2 7-3-15,-4 3-1 0,1 4 0 0,2 2-20 16,-5 3-4-16,3 4-1 0,-3 10 0 0,3-2-3 0,2 2-1 16,-2 2 0-16,-1 0 0 0,1-4 21 15,2 7 4-15,-2-12 1 0,-1 4 0 0,1 1-32 0,2-8-8 16,-2 1 0-16,2-5 0 16,-2 2-84-16,-3-12-17 0,3 5-4 0,-1-2-645 15,1-7-129-15</inkml:trace>
  <inkml:trace contextRef="#ctx0" brushRef="#br0" timeOffset="9630.39">23744 2894 2530 0,'0'0'56'0,"-3"-9"11"0,3 6 2 0,-3-4 3 0,6 0-58 0,-3 0-14 0,5 5 0 0,-2-5 0 0,5 4 60 0,0-1 10 16,2 4 2-16,1-8 0 0,2 8-48 0,1-2-10 0,4-3-2 0,3 5 0 15,3 0 16-15,5-4 4 0,3-1 0 0,2 5 0 31,3 0-112-31,-2 0-23 0,-1 5-4 0,-2-5-1095 0</inkml:trace>
  <inkml:trace contextRef="#ctx0" brushRef="#br0" timeOffset="10466.37">24569 2670 2746 0,'0'0'60'0,"0"0"13"0,0 0 3 0,0 0 1 0,0 0-61 0,-2 15-16 0,2-13 0 0,-3 5 0 16,0 7 28-16,3-4 4 0,0 6 0 0,0-2 0 0,-2 0-7 15,4-2-1-15,-2 9 0 0,0-11 0 16,0 6-44-16,0 0-10 0,3 1-2 0,2 4-67 16,-2-11 25-16,0-1-2 0,-3-9 0 15,5 0-57-15,3 0-12 0,0 0-3 0,0 0 0 16,2-9 68-16,1 6 12 0,2-11 4 0,0 5 0 0,-2-5 51 0,2 4 13 15,-2-4 0-15,-1 5 0 0,1-6 97 0,2-1 23 16,0 2 4-16,0-5 0 0,1 3-74 16,-1-6-15-16,0 11-3 0,-2-1-1 0,-3 3 4 0,0-1 1 0,0 3 0 15,0 2 0-15,-3 5-23 0,0 0-4 16,-2 0-1-16,2 7 0 0,-5 5 3 16,0 7 0-16,0 12 0 0,-3-1 0 0,1 3-11 0,2-2 0 15,-3 4 0-15,-2 5 0 0,0 2 0 0,-3 3 0 0,0 7 0 0,-3-5 0 16,-2 2 0-16,-6 15 8 0,-2-3-8 0,3-10 12 15,-4 1-12-15,1-9 0 0,5-6-12 16,1-4 12-16,-4 0 16 0,3-12 12 0,0 0 1 16,0-9 1-16,1 2-30 0,-1-4-20 0,-3-10 4 15,1 4 0-15,-1 1 6 0,1-14 2 0,2 2 0 16,2-10 0-16,7 1 28 0,-1-8 7 0,2-2 1 0,4-7 0 16,-1-2-13-16,6-5-3 0,-1-2 0 0,9-3 0 0,5 3-12 0,2 2 0 15,6 2 0-15,-3 5 0 16,3 3-16-16,0-1-7 0,0 8-1 0,-1 6 0 0,1-2 39 0,3 5 7 15,2 0 2-15,-8 7 0 16,0 0-14-16,3 2-2 0,-3 1-8 0,3 4 12 0,-3 0-12 16,-2 0 0-16,-1 0 0 0,1 9-10 0,-1-4 10 15,-5 2 12-15,-2 2-2 0,-3-2-1 0,0 3-9 16,-3-1 0-16,-2 3 0 0,0-3 0 0,-3 1 0 0,0-1 8 16,0 3-8-16,-3-10 8 0,0 7-8 0,3-9 0 15,0 0 0-15,-2 8-11 16,2-8-23-16,0 0-5 0,0 0-1 0,0 0 0 15,0 0 4-15,-6-8 0 0,4 8 0 0,2-4 0 16,0-3-8-16,5 2 0 0,-2-2-1 0,2 7 0 0,0-9 45 0,0 6 0 0,3-2 0 0,-2-2 10 16,2 5 23-16,0 2 5 15,-1-7 1-15,1 7 0 0,0-2-22 0,0 2-4 0,0 0-1 0,0-5 0 16,-3 3-12-16,3-1 0 0,-2-1 0 0,2 4 0 16,-3-7 0-16,3 7-16 15,-3-8 3-15,3 8 1 16,0-2-32-16,0-5-7 0,-3 7-1 0,1-2 0 15,-1 2 8-15,0-5 2 0,0 3 0 16,1-3 0-16,-6 5 58 0,5 5 11 0,0-3 2 0,1 3 1 0,-1-5 11 0,-2 7 3 0,2-3 0 16,-3 8 0-16,-2-2-8 0,3-1 0 0,0 5-1 0,-3-4 0 15,0 11-5-15,0-10-1 0,2 8 0 0,-2-2 0 16,3-1-7-16,2-4-2 0,-2 2 0 0,5-5 0 16,-3 6-20-16,6-6-15 15,-1-2 3-15,1-2 0 16,5-3-16-16,5-2-4 0,0 0 0 0</inkml:trace>
  <inkml:trace contextRef="#ctx0" brushRef="#br0" timeOffset="11527.31">19783 4291 2790 0,'0'0'61'0,"0"-5"13"0,-5 1 2 0,2-1 3 0,-2-2-63 16,-3 4-16-16,2-1 0 0,-1-6 0 15,-4 8 0-15,-2-3 0 0,-3-2 0 0,-5 5 0 16,-3 2-13-16,-3 0-6 0,1 2-1 0,-1 5 0 16,-2 0-27-16,0 7-5 0,3 3-2 0,-1-1 0 15,6 8 26-15,0 2 6 0,2 2 1 0,4 5 0 0,1 4 9 0,6-1 1 16,3-1 1-16,3 0 0 0,4 3 10 0,3 0 0 16,3-3 0-16,6-2-8 0,4-10 8 15,1 1 0-15,7-1 0 16,1-6 0-16,2-3 0 0,2-7-20 0,6-7 4 15,1-2 1-15,-1-5-41 16,-3-5-9-16,0-5-2 0,1 1 0 0,2-3-1 0,-5-2-1 16,-1-3 0-16,-2 1 0 0,0 6 52 0,-7-1 17 0,-4-1-10 0,-2 2 10 0,-3 1 51 0,-2-1 15 15,-3 3 3-15,-3 5 1 0,-5 2 28 0,0 0 6 16,-3-5 0-16,-2 5 1 0,-3 0-32 16,3 7-6-16,-6-2-2 0,3-3 0 0,0 5-42 0,1 5-9 15,-7-3-2-15,4 5 0 0,-4 0-12 0,4 5 0 16,2-5 0-16,0 0 0 0,-3 2 0 0,4 3 0 0,1-3 0 15,1 1-10 1,2-3-24-16,1 0-5 0,4-5-1 0,1 5 0 0,-3-7 16 0,3 5 4 0,5 0 0 0,2-5 0 16,1 0 10-16,-1 0 10 0,1 0-13 0,-1 0 5 15,1 0 8-15,-3 0-10 16,5 0 10-16,-2 0-10 0,2 4 10 0,0-1 0 0,-2-3 0 0,2 5 0 16,-2-3 0-16,-1-2 0 0,-2 5 0 0,3-3 0 15,-6-2 0-15,3 2 0 16,-8-2 0-16,0 0 0 0,8 0 0 0,-8 0 0 0,5-2 0 0,0 2 0 31,3 0-29-31,-2-7-4 0,-4 7-1 0,6-7 0 0,-2 4 3 0,-1-1 1 0,3-6 0 0,-3 3 0 16,3 5-5-16,0-5-1 15,0 0 0-15,0 4 0 0,-3-1 27 0,3 4 9 0,-3 0 0 0,1 0-9 16,-6 0 17-16,5 7 3 0,0-7 1 0,-2 9 0 0,-3-2 5 0,3 0 2 16,-3 3 0-16,0-3 0 0,0 5 1 15,0-8 0-15,-3 3 0 0,3 0 0 16,0 3 7-16,0-5 1 0,0-5 1 0,0 0 0 0,0 0-29 0,0 0 0 15,0 0 0-15,3-5 0 16,2 2-73-16,3-4-8 0,2-2-2 0,1-5 0 16,0 0-33-16,2 4-8 0,3-4 0 0,-1 2-1 0,-4-2 88 15,2 0 17-15,3 5 4 0,0 2 1 0,0 0 79 0,0-3 15 16,0 3 3-16,-3 7 1 0,-3 0 48 0,4 0 9 16,-4 0 3-16,-2 5 0 0,0-3-70 15,3 8-13-15,-3-10-4 0,0 7 0 0,-3 0-19 0,3 2-4 0,-3-2-1 16,0 5 0-16,1-7-32 0,2 9 0 15,-6-7 0-15,6 2 0 0,-2 1-9 0,1-6-9 0,-1-1-2 0,2 4 0 32,0 0-113-32,2 0-23 0,-2 0-5 0,5-5-853 0</inkml:trace>
  <inkml:trace contextRef="#ctx0" brushRef="#br0" timeOffset="12175.67">21251 4528 2718 0,'0'0'60'0,"0"0"12"15,-2-4 2-15,-4 4 2 0,1-5-60 0,0 0-16 0,-3 3 0 0,-3-3 0 0,1-2 17 0,-1 3 1 16,3-1 0-16,-2-2 0 0,-4 4-30 0,-1 1-7 16,-4-3-1-16,0 5 0 15,1 0-40-15,-1 7-8 0,1-4-1 0,5 4-1 16,-1-2 34-16,1-1 6 0,3 3 2 0,2 5 0 15,0 0 15-15,2 2 3 0,1 0 1 0,0-2 0 0,2 9 9 16,1-2 8-16,-1 0-8 0,6-3 11 16,-3 1 1-16,2-6 0 0,4 3 0 0,-1-4 0 15,3-3-4-15,2 0-8 0,4-7 12 0,4 0-4 0,3-7-16 16,3-3-4-16,3-4-1 0,-1-2 0 0,-2-3-10 0,0-2-1 16,5-5-1-16,-3-5 0 15,-2-1-11-15,0-6-3 0,0 0 0 0,-6-2 0 0,3 0 27 16,0 0 12-16,-2 0-12 0,-3 3 12 0,0-3 8 0,0 7 10 15,-3-5 2-15,-5 5 0 0,0 7 29 0,-3 3 7 16,0 2 0-16,-5 4 1 0,0 10 1 0,-2-2 0 0,-1 6 0 0,3 3 0 16,-8 7 2-16,-3 5 0 0,4 5 0 0,-4 4 0 15,3 9-45-15,-3-4-15 0,4 7 9 16,1 7-9-16,1 5 0 0,0 4 0 0,-1 3 0 16,1-3 0-16,2-6 0 0,1 1 0 0,-1-1 0 0,0-13 0 15,3 3 0-15,3-5-20 0,-3-2 3 0,5-2 1 16,-2-8-42-1,2 1-8-15,3-5-2 0,0-3 0 16,3-7-15-16,2-2-3 0,6 0-1 0,2-4 0 0,3-8 50 0,-1 5 9 16,-1-3 3-16,1-4 0 0,1 5 25 0,0-5 8 15,0 4 0-15,0 1 0 0,-3 0 30 0,-3 1 6 0,-5 4 2 0,3-1 0 0,-5 0 10 16,2 5 1-16,-5 0 1 0,0 0 0 16,-3 0-5-16,-5 0-1 0,6 10 0 0,-4-10 0 15,1 7-35-15,-3 5-7 0,-3-8-2 0,1 8 0 0,-1-3-8 0,-2 1 8 16,-3-1-8-16,0-2 8 0,0 5-8 15,-3-3 0-15,1-1 0 0,-1-1 0 0,-2-3 0 16,-3 3-17-16,0 0 4 0,3-7 1 16,-3 7-23-16,3-7-4 0,2 0-1 0,1 0 0 15,-1 0-17-15,0-4-4 0,1 1-1 0,2-4-663 16,0 5-133-16</inkml:trace>
  <inkml:trace contextRef="#ctx0" brushRef="#br0" timeOffset="12661.54">22699 4150 2746 0,'-6'7'60'0,"1"-5"13"0,0-2 3 0,-1 7 1 0,1 3-61 0,0-6-16 0,-3 3 0 0,5 0 0 0,-5 3 21 0,3-1 2 15,0 8 0-15,-1-1 0 16,4 1-23-16,-1 6 0 0,1 1 0 0,-1 6 8 0,3 3-8 0,3-2 0 16,-1 2 0-16,3 4 0 0,-2-6 0 0,5-5-12 15,0 4 4-15,3-4 0 16,-1-2-4-16,3-10 0 0,1 2 0 0,1 1 0 0,1-5 12 15,0-3-8-15,0-2 8 0,0-5-8 16,3 3 19-16,-4-10 4 0,4 3 1 0,-1-5 0 16,-2-7 19-16,-2-3 4 0,1-1 1 0,-4-1 0 0,0-5-32 0,-3-2-8 15,-3 3 0-15,-3-8 0 16,1 3-31-16,-3-7-7 0,-5 9-2 0,0-7 0 0,-3 2 29 16,-3 1 11-16,-5 4-8 0,0-2 8 0,-2 4 0 0,2 1 0 15,0-1 0-15,0 8 0 0,-2-8 0 0,-1 8 0 16,3 4 0-16,0 0 8 0,3 5-8 0,0-2 0 0,2 6 0 15,-2-1 0-15,5 4-12 0,-2 0-3 16,2 0-1-16,2 4 0 16,1-1-38-16,2 4-8 0,1 0-2 0,-1 2 0 15,6 1-102-15,-1-3-21 0</inkml:trace>
  <inkml:trace contextRef="#ctx0" brushRef="#br0" timeOffset="12944.93">23328 3896 2948 0,'0'0'65'0,"-2"2"14"0,-4 5 2 0,1 3 1 0,0-3-66 0,-3 0-16 0,0 2 0 0,0-2 0 0,-3 7 0 0,1 0 0 15,-1-2 0-15,1 5 0 16,2 6-24-16,-3 1-8 0,-2 4-1 0,0-2-1 0,5 7 13 15,-3 7 2-15,3-10 1 0,0 10 0 0,6 0 5 0,-4 5 1 16,6-5 0-16,3 0 0 16,2 0 12-16,3 0 0 0,3-7 0 0,-1-3 0 15,1 1 0-15,2-5 0 0,6 2 0 0,-3-9 0 16,2 2-28-16,1-5-4 0,-3-1 0 16,-1-4 0-16,1 1-41 0,0-7-9 0,-3-5-2 0,3-3-988 0</inkml:trace>
  <inkml:trace contextRef="#ctx0" brushRef="#br0" timeOffset="13555.39">23458 4199 864 0,'0'0'76'0,"0"0"-60"0,0 0-16 0,0 0 0 0,0 0 260 0,0 0 50 16,0-5 10-16,3 1 1 0,-3 4-178 0,0-3-36 16,0 3-7-16,2-7-2 15,-2 7-36-15,0 0-7 0,0-4-2 0,0 4 0 0,0 0-2 0,0 0-1 16,0 0 0-16,0 0 0 0,6 0-30 0,-1 7-7 16,0 0-1-16,-2 0 0 0,-1 2-12 0,1 5 9 15,-3 0-9-15,0 3 8 0,-3 2-8 0,1-3-17 16,-1 5 4-16,0-4 1 0,-2-1 0 15,3 1 0-15,-4-3 0 16,4-5 0-16,-4 3-23 16,4-7-4-16,-1-1-1 0,3-4 0 0,0 0 23 0,0 0 4 0,-5-4 1 0,5-6 0 0,0-4-7 0,0 2-1 0,2 1 0 0,1-8 0 15,0-2 20-15,5 4 9 16,-3-2-1-16,5 3 0 0,-2-5 4 0,3 4 0 16,2 1 0-16,0 2 0 0,-2 0 4 0,2 4 2 0,1 1 0 0,-7-1 0 15,1 3 11-15,3 0 3 0,0 0 0 0,-1 7 0 16,1 0-15-16,2 5-2 0,-2-3-1 15,-1 1 0-15,1 4-2 0,2 2 0 0,-2-2 0 16,-1 10 0-16,1-6-12 0,-1-1 0 0,1 4 0 0,-1-2 0 16,-2 4 0-1,3 3 0-15,-3 0 0 0,0-3 0 0,2-2 0 0,-4-4-16 16,2 4 3-16,-3-5 1 0,3 1-104 0,-3-10-21 0,0 4-4 0,3-4-944 16</inkml:trace>
  <inkml:trace contextRef="#ctx0" brushRef="#br0" timeOffset="14534.92">24064 3858 2944 0,'0'0'131'0,"0"0"26"0,0 0-125 0,-3 7-32 16,-2-7 0-16,0 10 0 0,-1-3 15 0,1 0-3 0,0 2-1 15,2 3 0-15,-2-3-11 0,2 5 0 16,-2-2 9-16,2 5-9 0,-2-1 0 0,2 8 0 15,1-1-10-15,-1 5 10 16,3-2-39-16,0 2-1 0,0 1 0 0,0 1 0 0,3-2 17 0,2 1 3 0,0-6 1 0,1 5 0 16,1-9 6-16,1 5 1 15,6-8 0-15,-1 1 0 16,3-3-16-16,0 2-4 0,-3-4 0 0,3-3 0 0,-3-6 52 0,3 4 9 0,0-7 3 16,0 0 0-16,-1-2-20 0,4-3-3 0,2-5-1 0,0-4 0 15,3 3-8-15,0-4-11 0,0-6 3 16,-6 5 0-1,-2-3-46-15,-3-2-9 0,1 7-1 0,-1-5-1 16,-5 2 52-16,0 1 13 0,-3 2 0 0,0 4 0 0,-2-1 16 0,0-6 5 16,-3 8 2-16,0-1 0 0,-6 3 21 0,-2 0 5 15,3 0 1-15,-3 0 0 0,-5 5-37 0,2 2-13 0,-2 2 9 0,0-2-9 16,0 7 0-16,-3 5-14 0,3 0 2 16,-1 4 0-16,4 5-16 0,2-2-4 0,0 12 0 0,0 2 0 0,3 4 32 0,2 3 0 15,0 0 0-15,3 7 0 0,0-7 0 16,0 7 0-16,-2 0 0 0,2-2 0 15,0 0 0-15,-3 2 0 0,0-3 0 0,1-1 0 0,-1-6 0 0,0 3 0 16,1-7 0-16,-4-4 0 0,4-4 0 16,-3-3 0-16,-1-6 0 0,-2 1 0 0,0-1-22 0,0-7 2 15,3 3 0-15,-3-7 0 0,3-5 6 0,-3 0 2 16,0-2 0-16,-3-8 0 16,4-2 28-16,-1 3 7 0,-3-5 1 0,3-3 0 0,0 1 12 0,3-3 4 15,0-9 0-15,2 4 0 0,3-2-18 0,0-4-3 16,5-1-1-16,0 3 0 0,3-2-3 0,3-1-1 0,2 0 0 15,-2 6 0-15,5-4-14 0,-3 10 0 0,3-2 0 0,0 2 0 16,2 3 0-16,3 0 0 0,3 1 0 0,-3 1 0 16,6 5-13-16,-6 0-6 0,0 1-1 0,-2 4 0 31,2-1-28-31,-3 0-7 0,1 5-1 0,-3 0 0 16,0 0-8-16,-1-2-1 0,-1-3-1 0,-4 5 0 0,4-2 38 0,-4 2 8 15,1-5 2-15,-3 3 0 0,0-5 66 0,-3 4 12 0,3-4 4 16,-3 3 0-16,0-1 0 0,-2-2 0 0,0-5 0 0,-1 3 0 15,1 2-26-15,0-3-5 0,-3 3-1 0,2-2 0 16,-2-1 10-16,0 3 2 0,0-2 0 0,-2-3 0 16,2 10-31-16,-3-5-5 0,3 7-8 0,-3-3 11 15,3 3-11-15,0 0 0 0,0 0 0 0,-2 3 8 16,-1 6-8-16,-2-2-11 0,2 7 3 0,-2 3 0 16,2-1 8-16,1 6-8 0,-1-4 8 0,0 3-8 15,1-2 8-15,-1-2 0 0,0-1 0 0,1-2 8 16,-1 3-8-16,3-5-16 0,-3-3 4 0,1-2 0 15,2-5-25-15,0-2-6 0,0 0-1 0,0 0 0 0,0 0 20 0,2-2 3 16,4-10 1-16,-1 3 0 0,0-1-2 16,1-4 0-16,1 0 0 0,1-2 0 0,0-3 10 0,0-2 1 15,0 4 1-15,0-1 0 16,0 1 30-16,-3-2 7 0,3 7 1 0,0 1 0 0,-2-1 0 16,-1 5 0-16,0 0 0 0,3 0 0 0,-3 7-16 0,1-3-4 15,2-1 0-15,0 8 0 0,-3-1 20 0,0 6 3 0,3-2 1 16,-3 10 0-16,3-10-32 0,0 9 0 15,-3 3 0-15,1-2 0 16,2 1-20-16,-3-1-9 0,0-1-3 0,1 3 0 0,-4-7 20 0,1 4 3 0,0 1 1 16,-1-5 0-1,-2-3-110-15,3-2-22 0,-1-5-4 0</inkml:trace>
  <inkml:trace contextRef="#ctx0" brushRef="#br0" timeOffset="14797.54">24855 3992 2948 0,'11'0'131'0,"-6"0"26"0,5 10-125 0,1 1-32 0,5-4 0 0,0 5 0 16,2 5 25-16,-2-1-1 0,0 8 0 0,3-1 0 0,-4 1-14 0,1 4-10 16,0 2 12-16,-3 3-12 15,-2 3 0-15,0 6 0 0,-3 3-10 0,-1-1 10 16,-4 3-26-16,-3-4 2 0,-3 4 1 0,-2-3 0 15,-3 6-17-15,-5-3-3 0,0 2-1 0,-3-2 0 0,-3-2 26 0,-2-3 5 16,0-4 1-16,-3-5 0 0,-2 0 1 0,5-12 1 16,-6 3 0-16</inkml:trace>
  <inkml:trace contextRef="#ctx0" brushRef="#br0" timeOffset="31814.37">20058 5622 1900 0,'0'0'169'0,"0"0"-135"16,0 0-34-16,5 0 0 0,3-7 126 15,-2 0 18-15,4-2 4 0,1 1 1 16,-1-1-89-16,4-5-17 0,-1 2-4 0,0 0-1 0,3 1-26 0,0-1-4 15,0-5-8-15,0 8 11 0,2-5-11 16,-2 5-12-16,2-6 2 0,-2 11 1 0,-5-8-4 0,2 5-1 16,-2-2 0-16,-1 1 0 0,-2 6-5 0,0-5-1 15,0 7 0-15,-3 0 0 0,-5 0 20 16,0 0 16-16,0 0-4 0,3 7 0 0,-3 0-12 0,0 3 0 16,-3 4 0-16,1-3 0 0,-4 8 23 0,4 0 1 15,-1-2 1-15,3-1 0 0,0 5-9 16,0-2-1-16,-2-3-1 0,4 6 0 0,1-6-14 0,-1 1 0 15,-2-3 8-15,6 0-8 16,-4-2 0-16,1-1 0 0,0-1 0 0,2-1 0 16,-2-4-28-16,2-1 0 0,0 1 1 15,1-2 0-15,-6-3-45 0,5 0-8 0,0 0-3 0,0-3 0 16,3-2-115-16,0 1-23 0,-2-3-5 0,-1-5-1 0</inkml:trace>
  <inkml:trace contextRef="#ctx0" brushRef="#br0" timeOffset="31979.69">20513 5133 2268 0,'0'0'50'0,"0"7"10"0,-2 0 3 0,-1 0 0 0,3 2-51 0,-3-1-12 0,3-8 0 0,3 7 0 0,-3 2 0 15,0 0 0-15,3-2 0 0,-1 0 0 16,-2 3-136-16,5 4-23 15,-2-7-5-15</inkml:trace>
  <inkml:trace contextRef="#ctx0" brushRef="#br0" timeOffset="32299.51">20574 5481 864 0,'-3'7'76'0,"3"2"-60"0,-2 6-16 0,-1-6 0 0,0 5 268 0,1-5 52 16,2 6 9-16,-3-6 3 0,0 5-229 0,3-5-46 15,0-1-9-15,0-1-1 0,0 2-33 0,0-2-6 16,0-7-8-16,0 0 11 0,0 0-11 0,0 0 0 15,0 0 9-15,0 0-9 16,6 0-26-16,2 0-10 0,-3 0-1 0,3-7-1 0,0 0 11 0,2-2 3 0,1 1 0 16,2-3 0-16,1-1 24 0,-1 3 0 0,3-6 0 15,-1 4 0-15,-1-3 13 0,2-1-1 0,-1 6-1 0,-1 2 0 16,-1 0 29-16,-2-2 7 16,2 1 1-16,-3 8 0 0,-2-7-24 15,0 7-5-15,3 0-1 0,-3 5 0 0,0-3-5 16,0 6-1-16,0-1 0 0,-3 0 0 0,0 2 18 15,0 0 3-15,1 8 1 0,-1-3 0 0,0 0-34 0,-2 0 0 0,0-2 0 0,-1 4 0 16,-2 1 0-16,3-3-14 0,0 3 1 0,-1-6 0 16,1 1-8-16,-3-5-2 0,2 3 0 0,1-3 0 31,0 2-97-31,-3-9-20 0,5 5-4 0,3-3-468 0,-3-4-92 0</inkml:trace>
  <inkml:trace contextRef="#ctx0" brushRef="#br0" timeOffset="32505.63">21310 5290 2012 0,'10'-16'44'0,"-5"9"10"0,1 5 2 0,-1-5 0 0,0-1-45 0,-2 8-11 0,0-7 0 0,-3 7 0 0,0 0 80 0,0 0 15 15,0 0 2-15,0 0 1 0,2 12-40 0,-2-2-8 16,0-1-2-16,-2 5 0 0,-1 3-29 0,0-1-7 16,-2 8 0-16,2 1-1 0,1 6-11 0,-1 0 0 15,0 1 0-15,3 6 0 0,0 2-9 0,0-2-1 16,3-3 0-16,0 0 0 15,-1-6-24-15,-2 1-5 0,0 1-1 16,0-5 0-16,0-3-135 0,0-6-27 0,3 1-6 0,-3-6-647 0</inkml:trace>
  <inkml:trace contextRef="#ctx0" brushRef="#br0" timeOffset="33153.18">21095 5330 2131 0,'-13'-2'189'0,"8"2"-151"0,-1 2-30 0,1-2-8 16,2 0 117-16,3 0 23 0,0 0 4 0,8 5 0 15,3-3-74-15,2-2-15 0,3 0-3 0,21 0 34 16,-16 0-54-16,3 0-1 0,0 0 0 31,2 0-51-31,1-2-9 0,-1-3-3 0,1 5 0 16,-1-4-21-16,3-1-5 0,0-2-1 0,1 0 0 0,4-2-85 0,-8 1-18 0,1 6-3 0,-3-3-1 15,5 3 66-15,-5-5 14 16,-1 0 2-16,-4 5 1 0,-1-5 38 0,-2 4 7 16,0-4 2-16,-5 0 0 0,-1 0 72 0,-2 0 16 0,0 0 2 0,-2 2 1 0,-1-7 13 0,-3 5 4 15,4-4 0-15,-4-1 0 0,1 2-31 0,0 3-5 16,-3 3-2-16,0-3 0 16,-3-5 8-16,0 10 2 0,1-1 0 0,2 3 0 15,-6 0 8-15,1 3 3 0,0-1 0 0,-3 3 0 0,0 4-28 16,-3 0-6-16,3 8-1 0,-2 2 0 0,-1-1-20 15,1 6 0-15,-1 0 0 0,3 1 0 16,0 4 14-16,0-4-2 0,0 6 0 0,3-5 0 0,0 5 6 0,2-1 1 0,1-4 0 16,2 2 0-16,2-4-19 0,3-1 0 15,1-4 0-15,2 2 0 16,2-9-17-16,1 2-11 0,-1-5-1 0,6-1-1 0,0-4 21 0,3-1 9 0,-3-3-8 0,-1-3 8 16,4-4-8-16,0-2 8 0,2-3-8 0,0 0 8 15,0 0 0-15,3-4 0 0,0 4 0 0,-6-2 8 16,1 0-8-16,-3 0 0 15,2-3 0-15,-2 1 8 0,-3 4-8 0,-2-2-12 0,-3 0 4 16,0 5 0-16,-8-5 8 0,0 6 0 0,-6-1 0 0,-2 2 0 16,0 0 0-16,-2 5 8 0,-3-5-8 0,2 7 11 15,-5 0 6-15,-2 0 2 0,-1 4 0 0,1 1 0 16,2 0-19-16,0 4 0 0,0 0 0 0,3 6 0 16,2-6 13-16,1 7 3 0,-1-1 0 0,3 6 0 15,0-2-32-15,6-3-5 0,-1 8-2 0,3-8 0 16,0 5 23-16,5-4-9 0,-2-1 9 0,5-2 0 15,0 0-10-15,2-4 10 0,1-1-8 0,5-2 8 16,2-4-21-16,3 4 1 0,1-7 0 0,1 0 0 16,-1 0-115-16,1-3-22 15,4-4-5-15</inkml:trace>
  <inkml:trace contextRef="#ctx0" brushRef="#br0" timeOffset="34466.53">22466 5434 2804 0,'0'0'62'0,"0"0"13"0,0 0 2 0,5 7 1 0,0-7-62 0,1 7-16 0,2-2 0 0,-3-1 0 16,0 1 35-16,0 2 4 15,-2 0 1-15,2 5 0 0,-2-3-32 0,2 6-8 0,1 1 0 0,-4 0 0 31,1 3-24-31,0 0-7 0,-3-2-1 0,2-1 0 0,1 5 10 0,-3-2 2 0,0-5 0 0,0 3 0 16,0-3 6-16,0-5 2 0,0 8 0 0,0-6 0 16,0-1 12-16,0-1 0 0,0-2 0 0,3-4 0 15,-3-3 0-15,0 0 0 0,2 7 0 0,-2-7 0 16,5-3 0-16,3-1 0 0,0-6 0 0,0 3 0 16,0 0 0-16,0-2 0 0,-3-1 0 0,3 1 0 15,3-3 0-15,-3 3 0 0,2-5 0 0,-2 6 0 16,3 6 0-16,-3-5 16 0,0 5-3 15,0 2-1-15,0 2 7 0,2 3 1 0,1-1 0 0,-1 4 0 16,1-1 9-16,2 0 3 0,-5 0 0 0,3 0 0 16,-1 0-32-16,-2-3 0 0,0 4 0 0,-2-4 0 15,-1-1-27 1,-2 4-1-16,4-5-1 0,-1-2 0 0,2 0 13 0,-3 0 4 0,3 0 0 0,0-2 0 16,-6-1-32-16,6-1-7 0,0 1-1 0,-2-4 0 0,-1 0 23 15,0-2 4-15,1-3 1 0,-1 3 0 0,-3-1 24 0,4-4 14 16,-4-2-2-16,1 1 0 0,0-1 0 0,-1 0 0 15,4 6 0-15,-1-4 0 0,0 2-12 0,1 1 0 16,-1-1 0-16,3 0 0 0,0 5 10 0,0 2-1 16,2 1 0-16,-2 1 0 0,0-2-9 0,3 3-12 15,-1 2 2-15,3 0 1 0,1 0 9 0,-1 2 0 16,3-2 0-16,0 8 0 0,2-4 0 0,-2 1 0 16,0 7 0-16,0-3 0 0,-3-2 0 0,0 0 0 15,-5 0 0-15,3-2-8 0,-1 7 8 0,-4-3 0 0,-1-7 0 16,-2 6 0-16,-1 1 0 0,-4-2 0 0,-1 0 0 0,0-2 0 15,3-5 0-15,-5 4 0 16,0 4 0-16,-3-4 0 0,-5-1 0 0,2 4-8 0,-2-5 0 0,2-2 0 16,-5 0 8-16,3 0-8 0,0 0 8 0,2 0-8 15,3 0 8-15,-2-2 0 0,2 2 8 0,0-3-8 16,3-1 0-16,2-3 0 0,-2-1 0 0,5 4 0 16,2-8 0-16,4 3 0 0,-1-6 0 0,3 6 0 15,5-5 0-15,0 5 0 0,3 2 0 0,3-3-8 16,-1 3 8-16,1 0-13 0,-1 0 5 0,1 5 8 15,2-1 0-15,0-1 0 0,0 4 9 0,0 0-1 16,-2 4 3-16,-1-1 1 0,-2 4 0 0,-2-5 0 16,-4 5 16-16,1 2 3 0,-1-1 1 0,-2-1 0 0,-2 2-32 15,-1-2 0-15,0 0 0 0,-2 2 0 16,-1-1-20-16,-2-8-9 0,0 4-3 0,0 1 0 16,0-5-25-16,0 0-6 0,0 0-1 0,0 0 0 15,0 0 26 1,6 5 5-16,-6-5 1 0,5 0 0 0,0-5-2 0,3 3 0 15,0-5 0-15,0-3 0 0,3 3 45 0,2-2 9 0,0-5 1 0,0 7 1 0,3-5 14 0,-3 0 4 16,3 3 0-16,-2-1 0 0,-4 3 5 0,-2 0 2 16,0 0 0-16,-3 0 0 0,1 5-18 0,-6 2-3 15,0 0-1-15,0 0 0 0,5-3 2 0,-5 3 0 16,0 0 0-16,0 0 0 0,0 5-27 0,-3 2 0 0,1 0 0 0,-4 2 0 16,4 3 0-16,-1 0 0 15,-2 2 0-15,-1-4 8 0,1 4-8 0,5 0 0 16,-2-3 0-16,2 4 0 0,-3-6 0 0,6 5 0 0,-1-4 8 0,3-3-8 15,1 2 17-15,-1-2-1 0,0 2-1 0,6-1 0 16,-1-1 1-16,4 0 0 0,-4-5 0 16,4 3 0-16,-4-3-16 0,1 3 0 0,-1-3 0 0,1 3 0 15,-6-3 0-15,3 0 0 0,-8-2 0 0,0 0 0 16,0 0-10-16,0 0 2 0,-5 5 0 0,0 2 0 16,-3-4-7-16,-3 6-1 0,0-4 0 0,-4-3 0 15,1 5 5-15,1-5 1 0,2 6 0 0,-2-8 0 16,-3 4-10-16,3-1-1 15,0-3-1-15,0 4 0 16,2-4-11-16,1-4-3 0,-1 4 0 0,0-3 0 16,6-1-29-16,0 1-7 0,-1-6 0 0,1-3-1 0,5 0-35 15,5-4-8-15,-2-5 0 0,8-3-1 16,-1 1-16-16,6-1-3 0,0 1-1 0,3-3 0 16,-4-3 86-16,7 6 18 0,-4-3 3 0,6 7 1 0,-3-2 161 0,3 5 32 0,-3-1 6 0,0 3 2 15,-2 0-20-15,-3 5-4 0,0 1-1 0,-1 1 0 0,-4 7-40 16,0-2-8-16,-3 2-2 0,2 2 0 0,-2 3-58 0,0 2-12 15,-3 3-3-15,1-1 0 0,1 7-12 0,-1 1-4 16,-1 2 0-16,3 4 0 0,-3 3-8 0,-2 0 0 16,5 5 0-16,-5 1 0 0,2-1 0 0,0-3 0 15,0-2 0-15,1-2 0 0,-4-6 0 0,1 4-14 16,5-6 3-16,-5 1 1 16,2-1-38-16,-2-9-7 0,-1 3-1 0,3-3-1 15,-5 0-90-15,0-7-17 0,0 0-4 0,0 0-816 16</inkml:trace>
  <inkml:trace contextRef="#ctx0" brushRef="#br0" timeOffset="34647.35">23754 5488 2804 0,'0'0'62'0,"0"0"13"0,0 0 2 0,0 0 1 0,0 0-62 0,0 0-16 0,0 0 0 0,0 0 0 16,6 7 60-16,2-5 10 0,-1 3 2 0,1-3 0 15,3 6-26-15,0-4-5 0,2-1-1 0,5-1 0 16,-2-2-40-16,5-2 0 0,1-1 0 0,1-1 0 31,4-4-29-31,2 1-8 0,-3 3-2 0,3-8 0 0,1 7-134 0,-4-7-27 0,-2 5-6 0,-3 3-1 16</inkml:trace>
  <inkml:trace contextRef="#ctx0" brushRef="#br0" timeOffset="35935.01">23855 6191 2602 0,'0'0'57'0,"2"-2"12"0,1-3 3 0,2-4 1 0,-2 2-58 0,2-3-15 0,-2 1 0 0,-3-3 0 15,0 5 35-15,0-2 4 0,0-1 1 0,-3 3 0 16,1-7-32-16,-1 9-8 0,-2 1 0 0,-1-3 0 15,-1 0 0-15,1 4 8 0,-2 1-8 0,0 2 8 16,-5 2-8-16,3 1 0 0,-4 4 0 0,1 0 0 16,-3 2 0-16,0 5 0 0,0 0-8 0,-2 3 8 15,2 2 0-15,0 4 0 0,-2 1 0 0,4 6 0 16,4 3-14-16,-1-2 2 0,1-3 1 0,4 0 0 0,6 0 11 0,3-2 0 16,0-2 0-16,5-8 0 15,2 5-48-15,6-4-12 16,0-1-1-16,3-6-1 0,2-3 3 0,-3-5 1 0,6-2 0 0,-3-2 0 0,0 2 29 15,3-7 5-15,0-3 2 0,2-4 0 0,1 2 22 16,2-2 13-16,-3 0-1 0,1-2-1 0,-1 2 25 0,-2-3 4 16,-3 1 2-16,-2-1 0 0,-3 1-6 0,0 2 0 15,-6-3-1-15,-2 3 0 16,0 5-17-16,-3-5-3 0,-2 4-1 0,0 3 0 0,-3-2 4 0,0 6 1 16,-3-1 0-16,0-3 0 0,-2 7 3 0,-3-3 1 15,0 3 0-15,0 3 0 0,0 4-37 0,-2-3-7 0,-3 3-2 16,2-2 0-16,-2 7 23 15,2-3-9-15,1 1 9 0,2-1 0 0,2-2-10 0,1 0 10 0,0 3-8 0,-1-3 8 16,6 0 0-16,-2-5 0 16,2-2 0-16,0 0 0 0,0 0-19 0,2 5-5 0,-2-5 0 0,11 2-1 15,-3 3 11-15,3-3 2 0,2-2 1 16,-3 0 0-16,1 0 11 0,2 0 0 0,0 5 0 0,1-3 0 16,-1-2 0-16,0 0 0 15,0 0 0-15,-2 0-8 0,-1 3 8 0,4-3 0 0,-6 0 0 16,2 4 0-16,-4-8 0 0,4 4 0 0,-2-3 0 15,0 3 0-15,3-7 11 0,-4 7-3 0,4-7 0 16,0-2 0-16,-1 2-8 0,3 0-14 0,1-3 3 0,-1 1 1 16,0-5-38-16,0 0-8 15,-2 4-2-15,-3-2 0 0,0 1 8 0,-3 1 2 0,3-4 0 16,-5 7 0-16,-1 2 35 0,-2 5 13 0,3-4-9 0,-3 4 9 16,0 0 9-16,0 0 7 0,0 0 2 0,0 0 0 0,-5-3 19 0,-3 6 4 15,5-3 1-15,-2 7 0 0,0-5 8 16,2 5 2-16,0 0 0 0,1 3 0 0,-1 1-18 0,3-1-3 15,0-1-1-15,3 1 0 0,2 4 11 0,3 0 3 16,-3 0 0-16,3-2 0 0,3-5-18 16,-1 2-3-16,-2-2-1 0,5 3 0 0,1-3-22 0,-1 4 0 15,3-6 0-15,0 2 0 0,-1 0 0 0,1 3 0 16,-2-3 0-16,-4 0 0 0,1-7 29 16,-1 7 2-16,-2-5 0 0,-8-2 0 15,0 0-50-15,0 0-9 0,0 0-3 0,0 0 0 0,0 0 19 0,0 0 3 16,-2 7 1-16,-4 0 0 0,1 0-13 0,-6-4-3 15,-2-3 0-15,0 7 0 16,-3-7-8-16,0 7-3 0,0-5 0 0,3-2 0 0,0 0 35 0,0 7 0 16,2-7 0-16,1 5 0 0,2-3 0 15,0 3 0-15,2-5 0 0,6 0 0 0,0 0 28 0,0 0 2 0,6 5 1 0,-1-5 0 16,3 4-31-16,5-1 0 0,0-3 0 0,6 0 0 16,2-3 11-16,3-1-1 0,-3 1 0 0,0-4 0 15,3 0-10-15,-3 0 0 0,3-2 0 16,0-1 0-16,0-4 0 0,-6 5 0 15,3-5 0-15,0 2 0 0,1-2 0 0,-1 0 0 16,0 0 0-16,-3 2 0 0,-2-2 0 0,6-3 8 0,-9 3-8 0,0-2 8 16,-5 6-8-16,-3 1 0 0,-2-3 0 15,-3 7 0-15,-3-6 8 0,1 8 0 0,-6-1 0 16,2 4 0-16,-2 0 2 0,0 0 0 0,1 7 0 0,-4-7 0 0,0 7-10 16,1 2 0-16,-1-2 0 0,1 7 8 0,-4 0-8 0,4 3 0 15,4-5 0-15,1 2 0 16,0 2 0-16,2 1 0 0,3-1 0 0,0-2 0 15,3 3 26-15,2-1 3 0,0-2 1 0,1-4 0 16,2 1-18-16,2-1-4 0,4-1-8 16,-1 1 12-16,0-3-12 0,3 0 0 0,2 0 8 0,4 0-8 0,-1 0 0 0,0-5-8 15,-3 1 8-15,1-3-13 16,-6 0-83-16,3-3-16 0,-3 1-3 0</inkml:trace>
  <inkml:trace contextRef="#ctx0" brushRef="#br0" timeOffset="36860.4">17089 620 1785 0,'0'-5'159'0,"0"5"-127"0,-5-5-32 0,5 5 0 0,0 0 87 0,0 0 11 16,-8 10 2-16,0-1 1 15,8 8-53-15,-5 6-10 0,0 5-2 0,2 8-1 0,-2 11-20 0,2 0-4 16,0 7-1-16,1 2 0 15,-3 1-10-15,5 11 0 0,2 7 9 0,1-4-9 0,-3-1 0 0,8 10 0 16,2 0 0 0,-2 5 8-16,-2-1-8 0,2 6 0 0,-3-3 0 0,3 7 0 0,2 0 0 15,-2 0 0-15,-2 2 0 0,1-6 0 0,-1 4 17 16,2 0-1-16,-6 0 0 0,4-5 0 0,4 6 24 16,-2 1 5-16,0-2 1 0,0 7 0 0,5 5 0 15,1 5 0-15,-1 4 0 0,0-2 0 0,0 4-37 0,3 1-9 16,-3 4 0-16,-2-4 0 0,-1-3 0 0,-2-2 0 15,-2 0 0-15,-1-3 0 0,3-6 0 0,-5-3 0 16,-1 0 0-16,1-7 0 0,0-5 0 0,-1 1 0 16,1-5 0-16,2-8 0 0,-5-6 0 0,3-8 0 0,-1-4 0 15,1-5 0-15,-3-5 0 16,0 3 0-16,3-5 0 0,-3-4 0 16,0-3-24-16,0-3-6 0,2-4-2 0,-2 0 0 15,0-2 7-15,3-1 1 0,-3-4 0 0,0-2 0 16,0-1-128-16,0-6-26 0,0-1-5 0,0-2-1 0</inkml:trace>
  <inkml:trace contextRef="#ctx0" brushRef="#br0" timeOffset="37544.37">17148 599 1825 0,'-16'-10'80'0,"16"10"18"0,0-2-78 0,0-3-20 16,-3-2 0-16,6-2 0 0,2 2 55 0,3 4 7 0,3-6 2 0,2 2 0 15,3 0-38-15,2-7-7 0,3 11-2 0,3-11 0 16,3 7-9-16,2-2-8 16,3-5 12-16,5 4-12 0,5 1 8 0,6 2-8 0,2-3 0 0,3 3 0 15,0 2 0-15,5-4 0 0,8 2 8 0,5 5-8 16,9-5 8-16,-1 7-8 15,6-7 9-15,2-1-9 0,8 8 26 0,3 0-1 0,0 0 0 0,3-2 0 16,2-3-17-16,-3-4-8 16,6 7 0-16,0-5 8 0,3 2-8 0,-1-4 12 15,3 1-12-15,-5-1 12 0,3 2 2 0,-1 0 1 0,0-2 0 0,1 1 0 16,-9 6 14-16,6-3 3 0,5 1 1 0,-2-1 0 16,-3 3-5-16,0-3 0 0,2 3-1 0,-5 2 0 15,-10 0 13-15,5-7 4 0,8 7 0 0,-6-3 0 0,-7-2-44 16,2 5 0-16,8 0 0 0,-8-2 0 15,-5 2 0-15,0 0 8 0,0 0-8 16,0 0 8-16,0 0-8 0,-8 0 12 0,0 2-12 0,0-2 12 0,8 0-12 0,-5 0 0 16,-8 8-10-1,5-8 10-15,5 0 0 0,0 7 0 0,-5-7 0 0,-5 0 0 0,2 0 0 0,3 0 0 16,0 0 0-16,0 0 10 0,-5 0-10 0,3 0 0 16,-1 0-10-16,3 2 10 0,3-2 0 0,-3 5 0 15,-3-5 0-15,0 0 0 0,3 2 0 16,-2-2 0-16,-6 0 0 0,3 0 0 0,2 0 0 15,0 0 0-15,1 0 0 0,-4 0 0 0,-1 0 0 0,-20 0 10 16,3 0-2-16,6 0 0 0,2 0-8 0,0-2 0 16,0 2-12-16,3 0 12 0,2 0 0 0,33 0 0 15,-4 2 0-15,93-2 0 0</inkml:trace>
  <inkml:trace contextRef="#ctx0" brushRef="#br0" timeOffset="39340.33">17230 5599 1810 0,'0'0'80'0,"-3"4"17"0,-2-1-77 0,2-1-20 0,-5 5 0 0,8-7 0 0,0 0 57 0,0 0 8 0,0 7 2 0,0-2 0 0,5-3-30 0,1 0-5 16,2 6-2-16,2-8 0 0,3 4 0 0,1-1 0 15,2-3 0-15,-1 0 0 0,4 0-12 0,0 0-2 16,4 0-1-16,-2 4 0 0,6-1-3 0,-3-1 0 16,2 5 0-16,1-2 0 0,-1-3 7 0,1 5 1 15,-1-4 0-15,1 4 0 16,-1 0-3-16,-2-5 0 0,0 5 0 0,-1-7 0 0,4 7 3 0,2-2 1 15,0-3 0-15,3 0 0 0,0 3 14 16,2-2 2-16,3-3 1 0,3 0 0 0,-3 0-22 0,2 4-5 0,1-8-1 0,0 4 0 16,2-3 0-16,3-2 0 15,3 1 0-15,-1-1 0 0,4-2-10 16,-4 0 10-16,-4 2-10 0,2-2 10 0,-3 0-10 0,3-2 0 0,0-3 0 16,0 10 0-16,0-5 0 0,2 7 0 15,-7-3 0-15,2-1 0 0,-4 4 17 0,1 0-1 0,4-3-1 16,-4 3 0-16,4 0 14 0,-1 0 3 15,0 0 1-15,3 3 0 0,-5-3-23 0,0 7-10 0,-3-3 8 0,0-1-8 16,2-1 8-16,1 3-8 0,2-3 0 0,-2 3 8 16,0-3-8-16,-1 5 10 0,1-4-10 0,-3 4 10 15,0 0-10-15,-2-5 0 0,-1 5 0 16,0 0-11-16,3 0 11 0,0-5 0 0,-2 6 0 0,2-1 0 16,0 0 0-16,0 2 8 0,-3-2-8 0,1 3 0 15,-1-3 0-15,1 2 0 0,-4-2 0 0,6 0 0 0,-2-2 0 16,-1 0 0-16,3-5 0 0,0 4 0 0,3-1 0 15,-3 4 0-15,0-7 0 0,-3 7 0 0,-2-5 0 0,0 3 8 16,0-3-8-16,2 5 0 0,3-7 0 16,-3 7 0-16,4-4 0 0,-7-3 0 0,4 4 0 0,-4-1 0 15,-1-3 0-15,-4 0 8 0,-2 0-8 0,0 0 0 16,2 0 0-16,3 4 8 0,3-1-8 16,0-1 0-16,-1 3 0 0,1-3 0 0,0-2 0 15,0 5 0-15,-1-3 0 0,1-2 0 0,-5 7 0 0,2-7 0 16,-5 3 0-16,2-3 0 0,0 4 0 0,1-1 0 15,2-3 0-15,3 0 8 0,0 0-8 0,-1 7 0 16,-2-3 0-16,0 1 0 0,3-5 0 0,-3 7 0 16,-2-7 0-16,-1 7 8 0,1 0-8 0,-6 0 0 15,5-4 8-15,1 6-8 0,2-2 0 0,3-2 0 16,-1-3 0-16,1 5-8 0,-5-4 8 0,2 4 0 0,-3 0 0 0,3 0 0 16,-2-5 0-16,-1 5 0 15,-2-7 0-15,-3 7 0 0,0-4 0 0,1 4 0 0,-1 0 0 0,2-7 0 16,1 4 0-16,0-1 0 0,5-3 0 15,-2 2 0-15,-1 3 0 0,1-3 0 0,-4 5 0 0,4-7 0 16,-1 0 0-16,-2 5 0 0,0-3 0 0,-3 1 0 16,0-3 0-16,0 0 0 0,1 0 0 15,1 4 0-15,1-1 8 0,0-3-8 0,5 4 8 0,-2-4-8 16,-1 3 0-16,1-3 0 0,-6 4 0 0,0-1-8 16,3-1 8-16,-3 5 0 0,0 0 0 0,-2 0-8 15,-4-4 8-15,1 4-8 0,-5 0 8 0,2 0-8 16,-2-5 8-16,-1 5 11 0,-2 3-3 0,0-3 0 15,3 0-8-15,-3 2 0 0,-3-2 0 0,0 0 0 0,1 3 0 16,-1-3 0-16,-3 2 0 0,4 5 0 16,-6-4 0-16,2 4 0 0,4 0 0 0,-4-2 0 0,1 2 0 0,0 2 0 15,-1-2 0-15,1-4 0 0,0 6 9 16,-1-2 0-16,1 3 0 0,2-1 0 0,0 1-9 0,1-3-12 16,-1 0 2-16,3 2 1 0,0-2 9 0,0-2 9 15,2 5-1-15,1-6-8 0,0 1 8 0,-1 0-8 16,1-3 0-16,2 1 0 0,0-1 0 15,-2-2 0-15,-1 0 8 0,1 0-8 0,2 0 0 16,3-4-12-16,-3 4 1 0,3 0 1 0,0-5 31 0,3 3 7 16,-4-3 0-16,1-2 1 0,0 7-21 0,0-4-8 0,-3-3 0 0,3 7 0 15,-3-7 0-15,3 7 0 16,0-3 0-16,3 1 0 0,2-5 0 0,3 7 0 16,2-2 0-16,-2-3 0 0,0 3 8 0,2 0 0 15,1-5-8-15,-1 7 12 0,-2 0-12 0,2 0 0 0,-2-5 0 16,0 5 0-16,-3 3 0 0,-2-3-8 15,-1 4-1-15,3-1 0 0,-2-1 9 0,2-2 0 0,-2 0 8 0,2-4-8 16,0 4 0-16,0 2 0 0,3-2 0 0,0-2 0 16,0 0 0-16,-1-1 0 0,1 3 0 0,0 1 0 15,-6-4 0-15,4 3 0 0,-4 0 0 0,1 3 8 16,-1 1-8-16,1-1 0 0,-1-1 0 16,1-2 0-16,2 3 0 0,3-3 0 0,0 2 10 0,-1-2-10 15,4 0 9-15,-3 0-9 0,2-4 8 0,3 4-8 16,0 0 9-16,0-7-9 0,1 7 10 0,-7-5-10 15,4-2 0-15,-1 5 8 0,1-3-8 0,-3-2 0 16,-1 0 0-16,4 5 0 0,-1-3 0 0,3 1 0 0,3-3 0 0,-3 0 0 16,0 0 0-16,8 0 0 0,-5 4-14 15,-3-1-2-15,-2-3-1 0,-4 0 0 0,-1 4 17 0,1-1 0 16,-1-3 0-16,-4 0 0 31,1 5-156-31,-3-5-25 0</inkml:trace>
  <inkml:trace contextRef="#ctx0" brushRef="#br0" timeOffset="92267.58">2495 5796 1728 0,'-26'0'76'0,"12"5"16"0,4-3-73 0,-6 1-19 15,3 1 0-15,2-1 0 0,-2 1 136 0,2-1 24 16,3 1 5-16,-2 1 1 0,7 0-126 0,-5-3-24 16,0 5-6-16,3-7-1 0,0 2-9 0,5 3 10 15,0-5-10-15,0 0 10 0,-6 3-10 0,6-3 0 16,0 0 0-16,0 0 0 0,0 0 0 0,0 0 8 0,0 0-8 0,6 7 8 31,-4-3 5-31,6 1 1 0,-8-5 0 0,8 5 0 0,0-3 10 0,-3 5 1 16,9 0 1-16,-9-4 0 0,3 1 4 0,5-1 1 0,-2 4 0 0,-1-7 0 15,1 0-3-15,5 0-1 16,0 0 0-16,-3-3 0 0,3 3-11 0,2-4-3 0,1 4 0 0,-3 0 0 16,2-3-13-16,1-1 9 0,-1 4-9 15,1 0 8-15,-1-3 0 0,-2 3 0 16,3 0 0-16,-4-2 0 0,-1 2-8 0,2 0 8 16,-1-5-8-16,-4 5 8 0,8 0 3 0,-4-2 0 0,-1 2 0 0,4 0 0 15,-2-5 1-15,3 5 0 0,4 5 0 0,-4-5 0 16,-1-5-12-16,4 5 10 0,-4 5-10 0,6-3 10 15,-6 3 2-15,4 0 0 0,1-5 0 0,-4 7 0 16,-3 0-12-16,2-3 0 0,1 1 0 0,-1 2 0 16,1-7 0-16,-3 7 8 0,-3-4-8 0,6 1 0 0,-1-1 0 0,1 4 0 15,2-3 0-15,-3-1 0 16,3-3 8-16,3 0-8 0,-5 0 8 0,2 0-8 0,5 2 16 0,-2-2-3 16,0 0 0-16,0 0 0 0,0-2 14 0,-3-5 2 15,0 7 1-15,0 0 0 0,0 0-30 0,3 0 0 16,-3 0-11-16,3 0 11 0,0 0 0 0,0 0 0 15,2 0 0-15,-5 0 0 16,11 0 0-16,-5 0 0 0,4 0 0 0,1 0 0 0,-5-3 0 0,-4-1 0 16,1 1 0-16,0-4 0 0,5 5 0 0,-8-3 0 15,6-2 0-15,4-2 0 0,-7 6 0 0,3-4 0 16,4 3 0-16,-4 1 0 0,-1-4 0 0,-2 5 0 0,3-3 8 0,-1 5-8 16,-2-2 0-16,2 2 0 15,1 0 0-15,-6-5 0 0,5 5 0 0,4 0 0 0,1 0 9 16,-4 5-9-16,-3-5 0 0,2 2 8 0,0-2-8 15,1 5 0-15,-1-3 0 0,1-2 0 0,-3 5 0 0,-1-3 8 16,1 1-8-16,0-3 0 0,-3 4 0 0,0-1 0 16,1 4 0-16,1-7 0 0,-1 7 0 15,1-7 0-15,-1 0 0 0,-1 2 0 0,0-2 0 0,0 0 8 16,-2 0-8-16,2 5 0 0,-3-5 0 0,6 2 0 16,-8-2 0-16,5 5 0 0,-2-3 0 0,-1 5 8 15,1-7-8-15,-1 3 0 0,-2-3 0 0,3 0 8 16,-1 0-8-16,3 0 0 0,0 0 8 0,-2 0-8 15,0-3 0-15,2-1 0 0,0 1 0 0,3-4 0 16,-1 0 0-16,-1 5 0 0,1-5 0 0,4 0 8 0,-6 4-8 0,3-4 0 16,-6 0 0-16,4 0 0 15,-4 5 0-15,1-3 0 0,-1 0 0 0,1 1 0 16,2-3 0-16,-3 4 0 0,-2-4 0 0,0 7 0 16,3-7 0-16,2 7 0 0,-3-2 0 0,-2-3 0 0,0 3 0 0,0-5 0 15,2 7 0-15,1-7 0 0,-1 4 0 0,1-1 0 16,0 1 0-16,2-4 0 0,-8 0 0 0,0 5 0 15,0-3 0-15,-2-4 0 0,2 2 0 0,-5-1 9 16,3 4-9-16,-3-8 10 0,2 3-10 0,-2 2 0 16,0-3 0-16,0-4 0 0,0 2 0 0,0-2 0 15,-5-7 8-15,2 5-8 0,0-1 0 0,-2 1 0 0,-1-6 0 16,-2 6 0-16,0-8 0 0,0 6 0 0,-2-4 0 16,-1 4 0-16,3-4 0 0,-5 6 0 0,0 0 0 0,-1-3 0 15,1 0-10-15,-3 0 10 16,-3-2 0-16,1 4-9 0,-3 1 9 0,-1-3 0 15,-4-2 0-15,-3-2-8 0,-3 6 8 0,0-4 0 0,3 4 0 0,-3-1 0 16,3-4 0-16,-5 6 0 16,-1 2 0-16,1 2 0 0,2-2 0 0,-3-2 0 0,-4 1 0 0,-1 6 0 15,0-5-8-15,-2 5-4 0,-3-1 0 0,-3-2 0 16,3 3 20-16,0 0 3 0,2-1 1 0,-7-2 0 16,2 8-12-16,1-3 0 0,-4-5 0 0,1 7 0 15,0-7 0-15,2 5 0 0,-5-2-11 0,3 7 11 16,2-3-9-16,-2 3 9 0,2 2-10 0,-2-8 10 15,-1 8 0-15,-2 0 0 0,0-2-8 0,-2 4 8 16,-1-2 0-16,1 3 0 0,2 2 0 0,0-3 0 16,0-2 0-16,0 7 0 0,-3-7 0 0,0 7 0 0,-2-5 0 15,5-2 0-15,-2 5 0 0,4-3 0 0,3 3 0 0,-2-3 0 16,-3 5 0-16,0-4 0 0,0 2 0 0,0-3 0 16,0 5 0-16,0 0 0 0,6 2 0 0,-6-2-9 15,5 1 9-15,-5 1 0 0,-3-2 0 0,3 2 0 16,-2-2 0-16,2 3-8 0,0 2 8 0,0-1 0 15,8 3 0-15,-6-4 0 0,6 4 0 0,-8 0 0 16,0-2 0-16,3 2 0 0,2 2 0 0,3 1 0 16,-5-1 0-16,5-2-8 0,3 3 8 0,4-1 0 15,-7-1 8-15,6-6-8 0,-4 5 0 0,4-5 0 16,-4-1 0-16,6 1 0 0,-5 3 0 16,-1-3 0-16,6-2 0 0,0 0 0 0,3 3 0 0,-1-8 0 15,1 5 0-15,2 2 0 0,3-2 0 0,-3-2 0 16,-3 2 0-16,6-2 0 0,-3 2 0 0,3 0 0 0,-3 0 0 0,3 0 0 15,3 0 0-15,-1 3 0 0,3-1 0 0,6 0 0 16,-1-2 0-16,-5 5 0 0,6 0 0 0,2 2 0 16,0-4-8-16,5 6-4 0,-5 0 0 0,8 6 0 15,-5-6 12-15,5 5 16 16,0-2-4-16,5 2-1 0,-5 3-25 0,8-1-5 0,-5-4-1 0,5 5 0 16,0 1 20-16,0 4 0 0,-3-3 0 0,8 4 0 15,-2-6 0-15,2 2-8 0,3-3 8 0,0 1 0 16,2-3-12-16,1-2 2 0,-1 4 0 15,1-9 0-15,5 3 10 0,-6-3 8 0,1 0-8 0,-1-2 11 32,3-5-63-32,3 2-13 0,-3-2-3 0,6-2-802 0,-3-3-161 0</inkml:trace>
  <inkml:trace contextRef="#ctx0" brushRef="#br0" timeOffset="119264.72">3096 7671 1976 0,'-11'2'88'0,"8"-2"17"0,-5 0-84 0,6 0-21 0,-6 0 0 0,3-2 0 15,5 2 53-15,0 0 7 0,-3 0 0 0,3 0 1 16,0 0-32-16,0 0-6 0,-5-3-2 0,5 3 0 0,0 0-3 0,0 0-1 16,0 0 0-16,0 0 0 15,0 0-17-15,0 0 0 0,5-5 0 0,3 5 0 0,0 0 0 0,2 0 0 16,-2 0 0-16,3 0 0 0,0 5-8 0,-1-5 8 16,6 3-13-16,-5-3 5 0,2 2 8 15,0-2 0-15,3 5 0 0,0-3-8 16,5 3 8-16,-3-3 0 0,1-2 0 0,-1 5 0 0,1-3 0 15,0 0 0-15,2 3 0 0,-3-3 0 0,3 6 0 0,-2-6 0 16,5 5 0-16,-6-2 0 0,1 2 0 0,2-3 0 0,-3 3 0 16,1 0 0-16,2 1 0 15,0 1 0-15,3-2 0 0,-5 0 0 0,7 2 0 0,-2-1 0 16,-3-1 0-16,8-5 0 0,-2 3 0 0,2-3 0 16,0 3 0-16,3-5 0 0,-6 0 0 0,1 0 0 0,-6 0 0 15,2 0 0-15,-4 2 0 0,0-2 0 0,-6 0 0 16,3 0 0-16,0 0 0 0,2 0 0 0,-2-2 0 0,2 2 0 15,1-5 0-15,-1 5 0 0,-4-7 10 0,4 5-10 16,3-5 11-16,-2-1-11 0,-1 1 12 0,1-2-12 16,-3 2 8-16,2-2-8 0,1-6 0 0,-6 6 0 15,3-5 0-15,0 2 0 0,-6-2 8 16,4 0-8-16,-1-3 0 0,-3 3 8 16,1-2-8-16,0-1 0 0,-3 1 9 0,5 2-9 0,-5-3 0 15,2 1 9-15,-4-1-9 0,2 1 0 0,-1-5 9 0,1 4-9 16,0-1 10-16,0-4-2 0,0 6-8 0,3-3 12 15,-9-2-12-15,6 4 9 0,-2-4-9 0,4 5 8 0,-7-1-8 0,0 1 0 16,2-1 0 0,-2-4 0-16,2 5 16 0,-3-1 2 0,4 3 0 0,-6-2 0 0,0-1-18 15,0-1 0-15,0 1 0 0,0-2 0 0,0 3 0 16,0-3-12-16,-6 3 1 0,4-1 1 0,-3-2 10 0,-3 7-12 16,2-4 12-16,-4 2-12 15,2 0 12-15,0 2 0 0,-5-2 0 0,7 0 0 16,-7 2 12-16,0 0 5 0,2 1 1 0,-2-1 0 0,0 5-26 0,0-3-6 15,-1 3-1-15,-4-2 0 0,2 2 15 0,-3 0 0 16,1 7 0-16,-6-5 0 0,3 0 0 0,-3-2 8 16,3 7-8-16,-8 0 0 0,8-2 14 0,-3 2-4 15,0 0-1-15,0 0 0 0,3 2-9 0,0-4 0 16,0 2 0-16,-3 2 0 0,3-2 0 0,-6 0 0 0,-2 0 0 0,0 0 0 16,-5 0 0-16,5 5 0 0,-3-3 0 0,3-2 0 15,0 7 0-15,-3-4 0 0,3 4 0 0,2 0 0 16,1 2 0-16,-1-2 0 15,1 0 0-15,2 0 0 0,-8 0 0 0,3 3 0 16,0-1 0-16,-3 3 0 0,1 0-8 0,4-3 8 0,-5 5 0 0,1-4 0 16,4 4 0-16,3 2 0 0,3-2 0 0,3 3 0 15,-6-1 0-15,3-2 0 0,5 3 0 0,-8-3 0 16,11-2 0-16,-6 4 0 0,1-2 0 0,2 3 0 16,-3-3 0-16,4 2 0 0,-1 1 8 0,2-1-8 15,4 1 0-15,2-3 0 0,0 2-14 0,0 1 5 16,5 4 9-16,-5-5 9 0,8 1-1 0,-7-1-8 15,7 1 0-15,0 4 0 0,0-2 0 0,0 0 0 16,2-1-8-16,3-1-6 0,-5-1-1 0,3 1 0 0,2 2 15 16,3-8 0-16,-5 4 0 0,5-1 0 0,-5-3 0 0,5 6 0 15,-1-3 0-15,4-5 0 0,-3 5 0 16,0 1-9-16,2-6 9 0,1 0 0 0,0 6 0 0,-3-6 0 16,5-2 0-16,-3 7 0 0,-2-4 0 0,3-1 0 15,-3 3 0-15,0-3 0 0,2 0 0 16,-2 1 0-16,-2-3 0 0,2 5 0 15,5-8-15-15,-8 3 3 0,8 1 0 0,-2 1 0 0,-3-4 12 0,2 2 12 16,6-3-3-16,-5 1 0 16,5-3-77-16,-3 6-15 0,3-1-3 0</inkml:trace>
  <inkml:trace contextRef="#ctx0" brushRef="#br0" timeOffset="125180.14">6075 7106 1785 0,'-8'2'159'0,"3"-2"-127"0,-3 3-32 0,0 1 0 15,2-1 100-15,1 2 15 16,0-1 2-16,0 1 1 0,2-3-85 0,0 5-17 16,1 0-3-16,-1 3-1 0,0 4-12 0,3 0-13 15,-2-2 2-15,-1 9 1 0,3-2 10 0,3 4-10 0,-1 6 10 0,4 6-10 16,-1 2 10-16,3 10-8 15,2 8 8-15,1 1-8 0,2 0 8 0,6 1-10 0,2 6 10 0,0-1-10 16,-5-6-10-16,3-2-3 0,2-5 0 0,0-1 0 31,0-9-138-31,0-1-28 0,22 19-6 16,-6-25-1-16</inkml:trace>
  <inkml:trace contextRef="#ctx0" brushRef="#br0" timeOffset="125781.63">6718 6967 2602 0,'-8'10'57'0,"0"1"12"0,-3 6 3 0,3-1 1 0,3 3-58 0,0 5-15 0,5-1 0 0,5 1 0 0,0-1 0 0,-2 1 0 16,2 4 0-16,3 0 0 0,0 0 0 0,0-2-10 16,0 5 2-16,3 0 0 0,-1 1 8 0,1 1 0 15,-1 7-9-15,-2 0 9 16,3-2-30-16,-3 2-2 0,0-7 0 0,-3 2 0 16,3-7-23-16,-5-4-5 0,2-1 0 15,-2-1-1-15,-1-6 30 0,-2-7 7 0,3 6 0 16,-3-8 1-16,0-5 23 15,0-2 16-15,0 0-2 0,0 0-1 0,3-2 10 0,-3-8 1 0,2-4 1 0,1-2 0 0,-1-8-25 16,1-4 0-16,-3-5 0 0,3 0 0 0,5-5 0 0,-3 5-11 0,3 1 1 0,0 1 0 16,2 0 10-16,1 8 0 15,0-1 0-15,-1 1 8 0,1 6-18 0,2 1-3 16,0 7-1-16,0-1 0 0,-2 3 30 0,-3 2 7 16,0 3 1-16,-3-3 0 0,1 5-4 0,-4 5-1 0,3-3 0 0,1 5 0 15,-12 3-19-15,6 4 8 0,0-5-8 16,-5 5 0-16,0 3 16 0,0-1-3 0,-3 1-1 0,-3-3 0 15,6 7-20-15,-6-9-5 0,1 4-1 0,2-2 0 16,-3 1-7-16,3-6-2 0,-2 0 0 0,2-2 0 16,0 0-24-16,2 1-5 0,1-6 0 0,0 3-1 0,0-3 25 15,5-2 4-15,0 0 2 0,0 0 0 0,0 0 22 0,0 0 0 16,0 0 8-16,0 0-8 0,5-7 28 0,3 7 0 16,2 0 0-16,4 0 0 0,-1 0 10 15,3 0 2-15,0 0 1 0,2 5 0 0,-2-3-17 0,0 7-4 16,0-4-1-16,2 2 0 0,1 0-19 0,2-2 8 15,-3 2-8-15,-2 0 0 16,0-2 0-16,-3-1 0 0,1 1 0 0,-1-3 0 0,-3-2 0 0,-2 0-9 16,3 0-1-16,0 0 0 15,-4-7-160-15,1 5-32 0</inkml:trace>
  <inkml:trace contextRef="#ctx0" brushRef="#br0" timeOffset="126654.42">7358 7360 288 0,'0'0'25'0,"0"5"-25"0,0 2 0 0,-3 5 0 16,3-3 469-16,-2-2 89 0,-1 2 18 0,0 1 3 16,1 6-413-16,-1-2-82 0,3 3-17 15,-2-1-3-15,-1-2-28 0,0 1-4 16,3 3-2-16,-2-1 0 0,2-1-30 0,-3-2 0 0,0 3 0 0,3-1 0 31,-2-2-20-31,2 1-9 0,-3-4-3 0,0-4 0 16,6 5-23-16,-3-7-5 0,3 2 0 0,-3-7-1 0,0 0-15 0,0 0-4 0,0 0 0 0,5 0 0 15,3 0 54-15,0-7 10 0,0-3 3 0,2 1 0 16,1-7 33-16,0-1 6 16,2 1 2-16,0-3 0 0,-2 2-10 0,2-1-2 0,0-4 0 0,3 4 0 15,-3-4-4-15,3 8 0 0,-3-2-1 0,0 4 0 0,1-2 13 0,-1 5 2 16,-2 2 1-16,-1 2 0 16,1 2 6-16,-1 3 2 0,-10 0 0 0,8 0 0 0,3 3-17 15,-3 2-3-15,-3 2-1 0,3 0 0 0,-3 4-14 16,-2-1 0-16,0 4 0 0,-1 0 0 0,-2 0 0 15,-2-2 0-15,2 4 0 0,0-2 0 16,-3 3-24-16,0-8-8 0,-2 5-2 0,5-4 0 16,-3-3 1-16,1 0 0 0,-1 0 0 0,3-7 0 15,0 0 5-15,0 0 2 0,0 0 0 0,-3-7 0 0,6 0 8 0,-3-2 2 16,3-6 0-16,-1 6 0 0,6-5 16 0,-2-3 0 0,1 1 0 16,1-1 0-16,0 3 0 0,3 3-8 15,0-1 8-15,4 2 0 0,-4 3 28 0,2 0 10 0,0 5 2 16,3 2 0-16,3 0-20 0,-3 2-3 0,-6 3-1 0,4 2 0 15,-4-5 0-15,-2 8-1 0,-3-3 0 0,3 2 0 16,-5-2-15-16,2 5 0 0,-5-2 8 0,0-1-8 16,-5-2 0-16,2 2 0 0,3-2 0 0,-2-4 0 15,-4 4-11-15,1 0 2 0,5-7 0 0,-3 5 0 16,-2-1-12-16,2-4-3 0,3 0 0 16,0 0 0-1,0-4-9-15,3-1-3 0,-3-4 0 0,5 1 0 0,3-1 36 0,0-5-8 0,-2 5 8 0,1-6 0 16,7 6 14-16,-4 2 6 0,1-2 2 0,-1 4 0 15,4 3 14-15,-4-3 2 0,1 5 1 0,2 0 0 16,-5 5-8-16,3-3-2 0,-1 3 0 0,-2 2 0 16,0-3-16-16,-3 3-3 0,3 0-1 0,0 0 0 15,0 3-9-15,-3-3 0 0,3 0 9 0,-2-5-9 0,-1 5 0 0,0-7 0 16,-5 0 0-16,3 5 0 16,2-3-20-16,-2-2-8 0,-3 0-1 0,5 0-1 15,0 0-16-15,1-2-3 0,-4-3-1 0,4 3 0 0,-1-5 21 0,0 0 4 16,3 0 1-16,-5 5 0 0,5-3 24 15,-3 5 12-15,3 0 0 0,-3 0-1 0,3 0 22 0,0 5 5 16,3-3 1-16,-1-2 0 0,-2 7-19 0,0 2-4 16,3-4-1-16,-3-3 0 0,-3 3-7 0,3-3-8 15,0 1 11-15,2 2-11 0,-2-3 13 16,0-2-4-16,-2 5-1 0,2-10 0 0,2 5 4 0,-2-2 0 16,-5-6 0-16,5 6 0 0,0-5 20 0,-3 0 5 15,-2-2 1-15,-1-3 0 0,4 2 8 0,-4-4 2 16,1 5 0-16,-3-5 0 15,0 4-26-15,0-1-5 0,0-1-1 0,0 0 0 0,-3 0-16 0,3 3 0 16,5 0 0-16,-5-3 0 16,-2 7-60-16,4-7-16 0,-2 3-4 0,6 2-703 0,-4 0-141 15</inkml:trace>
  <inkml:trace contextRef="#ctx0" brushRef="#br0" timeOffset="126962.71">9430 7146 2750 0,'-8'5'122'0,"3"2"25"0,-1 7-118 0,1 2-29 16,0 1 0-16,-1-1 0 0,1 5 50 0,2-2 4 15,3 5 1-15,-2-1 0 16,2 1-70-16,2 4-13 0,1 0-4 0,2 1 0 0,1 1 32 0,-1-2 0 16,0 3 0-16,3-1 0 0,-3-4-23 15,3-2 2-15,3-1 0 0,-3 1 0 16,0-8-123-16,0-2-25 0,0 1-5 0,2-6-1 16,-2-2-10-1,0-5-3-15,0-2 0 0,0 0-329 0,0-2-67 0</inkml:trace>
  <inkml:trace contextRef="#ctx0" brushRef="#br0" timeOffset="127554.24">9155 7014 2674 0,'-11'10'119'0,"8"-3"24"0,-2 0-115 0,2 2-28 0,1-2 0 0,2 7 0 16,2-4 83-16,4 4 10 0,-1-5 3 0,3 1 0 15,3 4-69-15,-1-5-14 0,1-2-2 0,2 3-1 16,0-3-10-16,0-2 0 0,3-3 0 15,0-2 0 1,5 0-76-16,0-2-13 0,3-3-3 0,3-2-1 16,-1 2-30-16,3-2-5 0,0 0-2 0,1-2 0 0,-1-3 26 0,-3 2 4 0,1 3 2 0,-4 0 0 15,1-2 3 1,-3-1 1-16,0 3 0 0,-2 0 0 0,0 0 77 16,-1-2 17-16,-2 2 0 0,-3 0 0 0,0-3 56 0,1 3 11 0,-1 0 1 0,-3-2 1 0,-2 2 0 15,-2 0 0-15,2 2 0 0,-3 0 0 0,-5-2-14 0,0 7-3 16,0 0-1-16,0 0 0 0,0 0 1 15,-5 7 0-15,-3-2 0 0,-3 0 0 16,3 9-25-16,0-5-5 0,0 10-1 0,0 0 0 16,0 2-2-16,3 3-1 0,0 1 0 0,2 1 0 0,1 5 9 15,2-1 1-15,0-4 1 0,2 5 0 0,1 2 1 0,2-3 0 16,3-1 0-16,0-1 0 0,3-5-12 0,-1 6-2 16,6-11-1-16,0 6 0 0,-3-8-15 0,3-2 0 15,3-4 0-15,-4-3 0 0,1-7-10 0,3 5 2 16,2-10 0-16,-3 5 0 0,1-7-7 0,0 0-1 15,-4-3 0-15,4 1 0 0,-6-5 16 0,0-3 0 16,1 3 0-16,-4 5 0 0,1-5 0 0,-3 2 0 0,-3 0 0 0,0 1 10 16,-2-4-10-16,0 8 0 0,-6-4 0 15,0-1-11-15,-2 5 3 0,0-3 0 0,-3 3 0 0,0 7 0 16,0-2 8-16,-3 2 0 0,1 0 0 0,-4 2 0 16,4 5-21-16,-3 3-3 0,-1 4 0 0,1 2 0 15,0 1 15-15,2 4 9 0,3 3-12 16,1 1 12-16,1-1-8 0,4-1 8 0,2 8 0 0,5-5 0 15,0-3 19-15,3 1 10 0,5-3 3 0,1-4 0 16,1-1-10-16,1-7-2 0,-2 6 0 0,4-6 0 16,-2-2-12-16,2-7-8 0,6 0 8 0,-3 0-8 15,6-7-15-15,-3-2-7 0,0-6-2 0,2-1-792 16,3-1-160-16</inkml:trace>
  <inkml:trace contextRef="#ctx0" brushRef="#br0" timeOffset="129117.46">10978 7268 403 0,'0'0'17'0,"0"0"5"0,5 7-22 0,0 0 0 0,0 1 0 0,1-1 0 0,-1-3 522 0,3 3 100 16,3 0 20-16,-4 0 4 0,4 3-506 0,-3-3-102 16,-3 2-20-16,1-2-4 0,-1 3-14 0,-2-3-15 0,-1 5 3 0,1-3 1 31,-1 0-30-31,-2 1-7 0,0 4 0 0,-2-7-1 0,-1 2 27 0,1-4 6 16,2 0 0-16,0-5 1 0,-3 5 15 0,3-5 0 0,0 0 0 15,0 0 0-15,0 0 11 0,0 0-2 0,3-8 0 0,2 1 0 16,3-2 8-16,-3 0 2 0,3-6 0 15,0 1 0-15,3-2-19 0,-1-1 0 0,3 3 0 0,-2-2-9 16,2-1 9-16,0 3 0 16,3-2 0-16,-3 6 0 0,1-4-14 0,-4 10-1 0,4-3 0 0,-4-1 0 15,3 4-33-15,1 1-6 0,-1 3-2 16,0 3 0-16,3-3-21 0,2 4-5 0,1 4-1 16,-1 1 0-16,4 0-33 0,-1 1-6 15,0 4-2-15,3-5 0 0,-3 5-11 0,3 3-2 16,2-5-1-16,-5-1 0 0,3 3 75 0,-3-4 15 15,-2-1 4-15,-1-2 0 0,-2 0 147 0,3 3 29 0,-3-3 7 0,-3 0 1 16,3-7-28-16,-3 5-6 0,-2-3-1 0,2-2 0 0,-3-7-5 0,4 7 0 16,-4-7-1-16,-2 0 0 0,3 4-39 0,-1-6-7 15,-2 2-1-15,-2-2-1 0,-4-3-15 0,-2 2-2 16,0 1-1-16,0 0 0 0,-5-3-9 0,0 5-3 16,-3-3 0-16,0 3 0 0,0-2-6 0,-3 2-2 15,-2 0 0-15,2 0 0 0,1 4-13 0,-1 3 9 16,1 0-9-16,-1 0 8 0,3 7-8 0,0-4 0 0,0 4-12 15,3 2 12-15,-3 5 0 0,0-4 0 16,3 4 0-16,2 2 0 0,-2 1-10 0,2-1 10 0,3 5 0 16,0-6-9-16,-2-4 9 0,4 3 0 15,-2-4 0-15,5 2 0 0,-2-8 0 0,2 3 8 0,3 0-8 16,-2-7 8-16,2 0-8 0,0 0 12 0,2 0-4 0,1-7 0 16,-1 5 12-16,1-5 2 0,2 0 1 15,3 0 0-15,-3 0-34 0,3-3-6 0,-3 3-2 16,1-2 0-16,-1 2 19 0,-3 0 0 0,4 2 11 0,-4 0-11 15,1 3 17-15,-1-3-3 0,1 5-1 0,-3 0 0 16,2 0-13-16,-2 0 0 0,0 5 0 0,3-3 0 16,-6-2 0-16,3 7 0 0,-8-7 0 0,5 3 0 15,1 4 0-15,-1-2 0 0,-5-5 0 0,0 7 0 16,3-3 9-16,-3-4-1 0,0 0 0 0,0 0 0 16,2 5-8-16,-2-5 8 0,0 0-8 0,0 0 8 15,0 0-8-15,0 0 0 0,0 0 0 0,0 0 0 16,0 0 0-16,0 0 0 0,0 0 0 0,0 0 0 0,6-5 0 15,4 1 0-15,-2-3 0 0,0 2-11 0,0-2 11 0,3 2 0 16,-4 0 0-16,1-2 0 0,0 7 0 16,0-2 0-16,0-3 0 0,0 10 0 0,0-5 0 0,0 2 0 15,0 3 0-15,0-3 0 16,-3 5 0-16,6 1 0 0,-1-1 0 0,1 0 0 0,-3-3 0 0,2 8 0 16,1-2 0-16,0-3 0 0,-1 0 0 0,3-3 0 15,1 3 0-15,-4-7 0 0,1 7 0 0,2-7-8 16,0 0 8-16,3 0-8 0,0-7 8 0,3 5-8 15,-1-3 8-15,1 1-8 0,2-8 8 0,-3 2 0 16,1 3 0-16,-1-2 0 0,-2-5 0 0,-3 4 0 16,1-4 0-16,-4-2 0 0,1 6 0 0,2-4 0 15,-5-2 0-15,0 2 0 0,3-3 0 0,-6 1 0 16,0-1 0-16,0 3 0 0,-2 3 0 0,0-4 0 0,-3 1 0 0,0 5 0 16,-3 0 8-16,0 1 3 0,3 1 1 0,0 0 0 15,-5 5-12-15,5 2 0 0,0 0 0 0,-5 7 0 16,0 2 0-16,-1 6 0 0,1 1 0 0,0 3 0 15,-1 4 0-15,1 8 0 0,2 2 0 0,1 4-11 16,-3 3 11-16,-1 0 0 16,1 7 0-16,2 1 0 0,-2-6 0 0,0 5 0 0,-1-2 8 0,1-3-8 15,-3-2 16-15,3 5-2 0,-6-12 0 0,3 4 0 16,-2-4-6-16,-1-7-8 0,-2 2 11 0,2-4-11 16,-4-6 0-16,-1-1 0 0,0-3 0 0,3-5 0 15,-1 6-12-15,1-13-8 0,0 3-3 0,0-3 0 0,-3-4 11 0,0-3 3 16,3 0 0-16,2-7 0 15,0 1-19-15,1-6-3 0,2-2-1 0,3 3 0 16,-1-8 32-16,6 8 0 0,3-8 0 0,2 1 0 0,1 4 0 16,4-2 0-16,3-3 0 0,6 6 10 0,-3-4 11 0,5 6 3 15,5 0 0-15,4-1 0 0,-1 1-24 0,5 2 9 16,-5-1-9-16,3 4 0 0,0-1 0 16,2 2 0-16,8 1 0 0,1 0 0 0,-1-3 0 0,0 5 0 15,-5 2 0-15,0-2 0 0,-2 0 13 0,-3-2-4 16,-1-3-1-16,-2 2 0 0,3 3 2 0,0-4 0 15,-3-1 0-15,-2 2 0 0,-4 1-10 0,-2 0 12 16,-5-3-12-16,-5 0 12 0,0 0-12 0,-4 1 12 16,-4-3-12-16,0-1 12 0,-3 4-12 0,-3-1 0 0,-2 0 0 15,0 0 8-15,-6 3-8 0,0 2-14 0,-2 0 3 0,0-3 1 16,-6 8 10-16,4-3 0 0,-1 5 0 0,0 5 0 16,0-3 0-16,3 1 0 0,-3 4 0 0,3 0 0 15,2 7 0-15,0-5 0 16,1 6 0-16,2-1 0 0,0 2 11 0,3 1-3 15,-1-1 0-15,4 0 0 0,-1 1 26 0,3-1 5 0,3 1 1 0,-1-1 0 16,4-2-15-16,2 3-2 0,2-3-1 0,1 0 0 16,-1-2 10-16,4 0 1 0,1-3 1 0,1 0 0 15,3-1-22-15,5-6-12 0,-6 5 12 0,3-2-12 16,-2-5 0-16,2 0 0 0,0 0 0 0,-2-5-9 16,-1 3 9-16,1-3 0 0,-1 3-9 0,-2-6 9 31,0 1-44-31,-3 5-5 0,-2-5-1 0,2 0 0 0,-2 0-34 15,-3 5-6-15,0-6-2 0,-3 1-739 0,0-2-148 0</inkml:trace>
  <inkml:trace contextRef="#ctx0" brushRef="#br0" timeOffset="129381.12">13406 7078 3103 0,'19'14'137'0,"-11"-5"29"0,2 1-133 0,1 2-33 16,2-1 0-16,3 3 0 0,3 3 43 0,-1-1 1 16,3 8 1-16,-2-8 0 0,-1 8-37 0,-2-3-8 15,0 3 0-15,0 1 0 0,-5-1-19 0,2 2-3 0,-8 4-1 0,0 6 0 32,-5-1-26-32,0-2-6 0,-5 4-1 0,-3 3 0 0,-5-2 39 0,-3-3 7 15,-2 3 2-15,-4-5 0 16,-1 5-21-16,1-6-4 0,-4 1-1 0,2 3 0 15,-5-8 19-15,0 2 4 0,0-1 1 0,0-6-822 16,0-4-164-16</inkml:trace>
  <inkml:trace contextRef="#ctx0" brushRef="#br0" timeOffset="146143.84">16756 7337 2325 0,'-13'2'103'0,"5"-2"21"0,3 7-99 0,-9-5-25 0,1 3 0 16,3-3 0-16,2 5 48 0,-6 3 4 0,1-3 0 0,0 2 1 16,5 3-33-16,-3 0-6 15,1 2-2-15,2 0 0 0,-3 3-12 0,3 1 0 0,0 3 0 0,1 3 0 16,-1 2 0-16,2 4-10 0,-2 3 10 0,3 3-8 15,0-1 8-15,-1 5 8 0,4 7-8 0,-1 0 11 16,1 5-11-16,2-8 0 0,0 8-12 0,2-5 12 16,1-4 0-16,2-3 12 15,0 4 0-15,6-4 0 0,2-7-12 0,6 5 8 0,-3-12-8 0,5 4 8 16,5-6 20-16,1-5 3 0,-3-1 1 0,5-6 0 16,2-5-18-16,1-7-3 0,-3 0-1 15,0-7 0-15,-2-5-10 0,2-6-11 0,3-1 3 16,-6-10 0-1,1 4-16-15,2-6-4 0,0-2 0 0,0 3 0 0,-5-6 11 0,-1-1 1 0,4-3 1 0,-6-5 0 0,-2-2 15 0,-1 2 0 16,-2 1 9-16,-5-3-9 0,-3-1 15 0,-1 1-3 16,-7-4-1-16,0-1 0 15,0 5 13-15,-5 0 2 0,-5 7 1 0,-1 0 0 0,0 7-12 0,-4 2-3 16,-9 1 0-16,3 6 0 0,-3 8-12 0,0 4 0 16,-2 0-12-16,-6 10 12 15,3-3-34-15,2 10 0 0,1 2 0 16,-1 2 0-16,-2 1 16 0,3 6 3 0,-1 1 1 0,1 4 0 0,-3-5 5 15,0 8 1-15,7-1 0 0,4 1 0 16,2-3-37-16,0-2-7 0,0 4-2 0,8 1-666 16,6-8-132-16</inkml:trace>
  <inkml:trace contextRef="#ctx0" brushRef="#br0" timeOffset="146462.14">18090 7330 2386 0,'-6'2'52'0,"1"5"12"0,-6 2 1 0,3-2 3 0,-2 3-55 0,2 2-13 0,-3-3 0 0,1 0 0 16,2 8 24-16,0-3 3 0,0 2 0 0,0 1 0 15,0 4-27-15,0 3 0 0,3 1 0 0,2 6 0 16,1-5-13-16,2 11-2 0,2-4 0 0,1 5 0 16,5-5 27-16,2 7 4 0,1 7 2 0,2 0 0 0,0 2-18 15,1-2 0-15,-1-7 0 0,0 0 0 0,0-2-10 0,1 2-6 16,-1-7 0-16,0 2-1 0,0-2 1 0,3-7 1 16,0 2 0-16,3-4 0 15,-1-5-51-15,1-3-10 0,2-2-3 0,0-4-897 0</inkml:trace>
  <inkml:trace contextRef="#ctx0" brushRef="#br0" timeOffset="146959.4">18568 7720 2419 0,'0'0'215'0,"0"0"-172"0,-5 5-35 0,5-5-8 16,-2 2 91-16,-1 5 16 0,3-7 3 0,0 2 1 16,0 5-77-16,0 0-15 0,5 1-3 0,-2-1-1 15,2 2 5-15,0 0 0 0,-2 6 1 16,2-1 0 0,3-3-49-16,-5 11-9 0,0-6-3 0,-1 5 0 0,1-4 2 15,-3-1 0-15,0 1 0 0,0-1 0 0,-3-7 16 0,1 6 3 0,-1-6 1 0,0-2 0 16,1-2 18-16,2-5 0 0,0 0 8 0,0 0-8 15,0 0 28-15,-3-5-1 0,0 3 0 0,1-10 0 16,2 3-12-16,2-3-3 0,1-7 0 0,2 0 0 16,1-4-12-16,4-1 0 0,1-2 0 0,2 3 0 15,3-1 0-15,2 1 0 0,-2 1 0 0,0-1 0 0,0 4 0 16,0-2 0-16,-3 7 0 0,3-3 0 0,-3 6 12 16,3-1 7-16,-3 2 1 0,1 1 0 15,-1 4 17-15,-3 3 4 0,1 0 1 0,0 2 0 0,-4 2-30 0,4 5-12 16,-3 2 8-16,0 1-8 0,0 4 12 15,0 2-4-15,-3 1 0 0,3 6 0 0,-3 1-8 0,1 7 0 16,-1 1 0-16,3 1 0 0,-6 3 0 0,6-1 8 16,-5 3-8-16,2-5 8 0,1 4-8 0,-1-4 0 15,-2-2 0-15,2-5 0 0,-2 2-11 0,2-2-4 16,-3-3-1-16,4-2 0 16,-1-2-25-16,0-2-6 0,1-3-1 0,-1-5 0 15,3 0-129-15,0-4-27 0,2-2-4 0,6-6-2 0</inkml:trace>
  <inkml:trace contextRef="#ctx0" brushRef="#br0" timeOffset="147591.01">19510 7847 172 0,'0'0'16'0,"0"0"-16"0,-5 0 0 15,5 0 0-15,0 0 501 0,0 0 98 0,0 0 19 0,0 0 4 16,0 0-442-16,0 0-89 0,0 0-18 0,8 0-3 15,-3 0-38-15,3-2-7 0,3-5-1 0,2 7-1 16,-2 0-23-16,2-3 0 0,0-2 0 0,3 5 0 16,3 0 0-16,-1-2 0 0,1-3 0 0,-1 5 0 15,1 0 0-15,-1 0-8 0,1 0 0 0,-1 0 0 16,1 0-15-16,-1 0-2 0,3 5-1 16,-2-3 0-1,2-2-38-15,-2-2-8 0,4 2-2 0,-4-5 0 16,-3 3-112-16,2-5-22 0,14-2-5 0,-11-6-1 0</inkml:trace>
  <inkml:trace contextRef="#ctx0" brushRef="#br0" timeOffset="147796.53">19812 7605 1785 0,'-5'4'159'0,"2"1"-127"15,-5 2-32-15,5-2 0 0,-4 2 186 0,4 5 31 0,-2-3 7 0,2 0 0 16,0 1-152-16,1 2-30 15,-1-1-6-15,3 4-2 16,0 1-53-16,0 7-10 0,0-1-3 0,3 4 0 0,-1 4 12 0,1 3 1 0,2-2 1 0,-2 2 0 31,2-1-15-31,0-1-3 0,-2-3-1 0,2 0 0 16,1-4-89-16,-1 0-18 0,3-1-3 0,0-7-773 0</inkml:trace>
  <inkml:trace contextRef="#ctx0" brushRef="#br0" timeOffset="148060.1">20182 7372 403 0,'0'0'36'0,"0"0"-36"0,0 7 0 0,-2 2 0 0,-1 5 572 0,0 3 108 16,3-1 22-16,0 8 4 0,3-1-558 0,0 8-112 15,-3 0-23-15,2 1-4 0,1 1-9 0,0 3-11 16,-1-1 3-16,1 5 0 31,0 5-45-31,-1-3-9 0,1-2-2 0,0 5 0 0,-1-3 5 0,-2-4 1 0,0-6 0 16,3-1 0-16,-3-5-107 0,0-3-22 0,0-1-4 0,3-6-732 16</inkml:trace>
  <inkml:trace contextRef="#ctx0" brushRef="#br0" timeOffset="148357.82">20585 7513 2948 0,'0'0'65'0,"0"0"14"0,-6 5 2 0,-2-3 1 0,0 0-66 0,-2 5-16 0,-1 0 0 0,-2 3 0 16,0-3 9-16,-6 2-1 0,1 5-8 0,-6-4 12 31,0 9-31-31,0-8-6 0,1 11-2 0,1-6 0 15,-1 1-13-15,1-1-4 0,1-2 0 0,5-2 0 16,3 2-24-16,0-5-6 0,5 5-1 0,0-4 0 0,0-3 67 0,5 0 8 0,1 0 11 0,4 0-3 0,1 0 20 0,2 3 3 16,6-1 1-16,0-2 0 0,2 2 19 15,5-1 4-15,1 1 1 0,-1-2 0 16,3 0-27-16,1 2-5 0,1-2 0 0,1-2-1 0,3-2-23 16,-1-1-15-16,-5 3 3 0,-2-5 0 15,2-5-48-15,-2 3-10 16,-4 2-2-16,1-3 0 0,0-2-114 0,-3 3-23 0,1-3-5 0,-4 1-715 15</inkml:trace>
  <inkml:trace contextRef="#ctx0" brushRef="#br0" timeOffset="148630.28">20894 7325 3078 0,'0'0'68'0,"5"7"13"0,1 5 3 0,2-1 3 0,2-1-70 0,3 11-17 0,6-5 0 0,0 8 0 16,4 7 0-16,1-6 0 0,0 6 0 15,2 2 0 1,-2 2-20-16,-3 0-5 0,-7 5-1 0,-1 0 0 16,-3-2-28-16,-2 2-6 0,-5 0 0 0,-6 7-1 15,-5 0-43-15,-5-2-9 0,-8-1-2 0,0-4 0 0,-6-2 87 16,-2 2 16-16,0-2 12 0,-5-5-13 15,-9 7 13-15,-9 0 0 0,-9 0 0 0,-8 0-684 16,-3-3-144-16</inkml:trace>
  <inkml:trace contextRef="#ctx0" brushRef="#br0" timeOffset="149253.63">15999 8644 2487 0,'24'0'110'0,"-13"0"23"0,5 0-106 0,2 3-27 0,11 1 0 0,6-1 0 16,7-3 38-16,3 4 2 0,5-1 1 0,1-3 0 15,1 0-14-15,9 0-3 0,11 4-1 16,2-1 0-16,5-6-12 0,1 3-3 16,2-4 0-16,10 4 0 0,6-7-8 0,0 0 0 0,-3 2 0 0,6 0 0 15,5-2 0-15,-6 2 0 0,3 1 0 0,1 1 0 0,-1-1 0 16,0 4 0-16,-3 4 0 0,6-1 0 0,-3-3 0 16,1 7 0-16,-1 0 0 0,0 0 0 0,0-2 15 0,0 2 1 15,1 4 0-15,4-1 0 0,1-3 19 16,2 2 4-16,-3 1 1 0,3 1 0 15,-5-6-26-15,3 7-5 0,-1-7-1 0,-2 2 0 0,-6 0 2 16,4 0 0-16,1-5 0 0,1-2 0 16,-5 7-2-16,2-7 0 0,0-2 0 0,-8 2 0 0,-7 0-8 0,2 0 0 15,5-5 0-15,-5 5 0 0,0-2 0 0,-11 2 15 16,-5 0-3-16,0 0 0 16,3 0-12-16,-5 2 0 0,-6-2 0 0,-5 5-10 0,-11-3 40 0,-3-2 8 0,-2 0 2 15,0 0 0-15,-2 0-32 0,-6 0-8 0,-5 0 0 16,-3-7 0-16,-8 7 0 0,-3-2-15 15,-7-5 4-15,-3 7 1 16,-3-7-134-16,-5 7-28 0,-5-3-4 0,-6-4-1056 0</inkml:trace>
  <inkml:trace contextRef="#ctx0" brushRef="#br0" timeOffset="154126.35">18793 9039 403 0,'0'0'17'0,"0"0"5"0,0 0-22 0,0 0 0 15,0 0 0-15,0 0 0 16,0 0 404-16,0 0 76 0,0 0 15 0,0 0 3 15,0 0-359-15,0 0-72 0,0 0-15 0,0 0-2 0,-5 3-15 0,5-3-3 16,-3 7-1-16,1 0 0 0,-4 2-41 0,4 8-8 16,-3-3-2-16,-1 9 0 0,1 8 11 0,2 2 9 15,-2 4-13-15,2 6 5 0,3 1-1 0,-5 11 0 16,2-4 0-16,-2 10 0 0,3-4 9 0,-1 6-12 16,0-2 12-16,1-2-12 0,2-5 12 0,0 3 8 15,0-5-8-15,0-5 11 0,5-7-3 0,0-5-8 16,0-7 12-16,3-2-4 0,3-10 1 0,2 1 0 15,3-3 0-15,0-7 0 0,2-5-9 0,1-2-17 0,0-7 4 16,-1-2 1-16,1-5 3 0,-1-3 1 16,1 1 0-16,2-8 0 0,0 1-7 15,3-3-1-15,0 2 0 0,-1-1 0 16,1-4 5-16,0 6 1 0,-5-1 0 0,2 1 0 0,-8 4 10 16,3 3 14-16,-6 1-3 0,1 1-1 0,-3 7-2 0,0-2 0 15,-3 2 0-15,0 4 0 0,-5 3 39 0,0 0 7 0,0 0 2 0,0 0 0 16,0 0-24-16,0 0-5 0,0 0-1 0,0 0 0 15,0 0-16-15,0 0-10 0,6 3 12 0,-1-3-12 16,0 7 25-16,-2 2-1 0,2-2-1 0,-5 0 0 16,3 3-23-16,0 2 0 0,-3-1 0 0,0-4 8 15,2 7-8-15,-2-4 0 0,0 4 0 0,3 0 0 0,-3-2 0 16,2 0 0-16,1-1 0 0,0-4 0 0,-1 3 0 16,4 4 0-16,-1-7 0 0,0 0 0 15,3-5 0-15,3 3 0 0,-3-3 0 0,2-2 0 16,1-2-31-16,-1-3-7 0,1-2-2 0,2-2 0 15,1-5-95-15,-1-3-19 0,0 6-4 0,0-8-509 16,-2 0-101-16</inkml:trace>
  <inkml:trace contextRef="#ctx0" brushRef="#br0" timeOffset="154306.85">19492 9517 1904 0,'-3'-12'84'0,"1"5"18"0,-1-2-82 0,0-3-20 0,1 2 0 0,-4 1 0 0,4-5 99 0,-1 7 15 15,0 0 3-15,1 2 1 0,2 0-53 0,-3-2-10 0,3 7-3 0,0 0 0 16,-5 0-34-16,5 0-7 0,0 0-2 0,-3 0 0 15,-2 0-9-15,2 7 0 0,1-7 0 0,2 0 0 16,-6 7-12-16,6 0-5 16,0 0-1-16,0 1 0 15,3-4-42-15,0 3-9 0,-1 5-2 0,4-3 0 16,-1 1-119-16,3-1-24 0,0 5-5 0,2-4-551 0</inkml:trace>
  <inkml:trace contextRef="#ctx0" brushRef="#br0" timeOffset="155397.54">19553 9616 1335 0,'10'11'59'0,"-4"-4"13"0,2 0-58 0,-3 3-14 0,3 2 0 0,0-3 0 0,0 0 149 0,2 1 27 0,-2 4 6 0,-3-5 1 0,3 5-71 0,-2-4-15 16,-1 4-2-16,-2-5-1 0,-1 5-31 0,4-4-7 0,-6 4 0 0,2-5-1 16,-2-2-33-16,0 3-6 0,0-3-2 0,0 2 0 0,-2-4-14 15,2 2-10-15,0-7 2 0,-3 2 0 16,3-2-29-16,0 0-6 0,-5 0-1 0,5 0 0 16,0 0-6-16,0 0-2 15,-3-2 0-15,3-5 0 0,0-2 22 0,3-3 4 0,-1 2 1 0,4 1 0 16,1-5 14-16,1 0 11 0,0 4-13 0,0-4 5 0,0 3 8 0,3-4 0 15,-3 1 0-15,2 5 0 0,1-1 14 0,0 1-2 16,-4-3 0-16,4 5 0 0,-3 3 16 0,-3-1 4 16,3-2 0-16,-3 4 0 0,1 3 0 0,-1 0 1 15,0 3 0-15,-2 1 0 0,2-1-8 16,1 6-1-16,-1 3-1 0,-2 0 0 0,4 2-1 0,1 0 0 16,-2 2 0-16,2 1 0 0,2-1 0 15,-2 1 0-15,5-1 0 0,-2-2 0 0,2 3-22 16,3-3 0-16,-5-5 0 0,5 1-8 15,-1-3 8-15,1 0 0 0,0-7 0 0,5 5 0 0,-2-10-13 0,-1 5-1 16,-2-7 0-16,3 5 0 0,-3-3-3 0,0 0-1 0,-1-2 0 0,1 0 0 16,0-2 18-16,0 2 9 0,0-8-1 0,0 8 0 15,0-4-8-15,0-1 0 0,-3 2 0 0,-3 1 8 16,4-3 0 0,-4 1-8-16,-2-1 12 0,-3 2-4 0,-2 1 0 0,0 2-8 15,-6-3 12-15,0 1-4 0,-2 2-8 0,-6 0 12 0,1 0-12 0,-1 5 12 16,-2-3-12-16,0 5 0 0,2 0 0 15,-2 0 0-15,2 7 0 16,1 0-11-16,-1-5 11 0,1 5-8 0,2 3-1 0,0 4 0 0,0-5 0 0,3 5 0 16,-1 3 9-16,4-1-10 0,-1 1 10 0,3 4-10 15,3-5 10-15,2 6-12 0,0-4 12 0,3-1-12 16,3 4 12-16,-1-5-8 0,4-6 8 0,1 4-8 16,7-5-23-16,-1-2-4 15,3-4-1-15,-1-3 0 0,4 0 7 16,-1 0 1-16,3-5 0 0,3 0 0 0,-3-2 2 0,0 0 1 0,1 3 0 0,-4-8 0 0,-2 2 6 15,0-4 2-15,-3 5 0 0,0-5 0 0,0 4 47 0,0 1 10 16,-2-5 1-16,-3 4 1 0,0 1 1 0,-6-3 0 16,1 8 0-16,-3-8 0 0,0 5-2 0,-3 2 0 15,-2 0 0-15,-3-2 0 0,0 5-13 0,0 2-2 16,0 0-1-16,-6-5 0 0,-2 1-9 0,0-1-3 16,0 5 0-16,0 0 0 0,-2 0-23 0,2 0-5 0,0 7-1 15,0-5 0-15,3 3 3 0,-3 2 0 16,3-5 0-16,-1 8 0 0,4-3-2 15,-1 0 0-15,3 0 0 0,0 2 0 0,0-2 15 0,3 0-12 0,-1-4 12 16,4 4-12-16,-4-2-4 0,6-3 0 0,0 0 0 0,5-2 0 16,1-2 16-16,-1 2 0 0,3-2 9 0,0-3-9 15,5 3 14-15,-5-3-3 16,-1 2-1-16,-1-4 0 0,-1 7-10 0,0-2 0 0,0-3 0 16,-2 5 0-16,2 0 15 0,-2 0-3 0,-3 0 0 0,0 0 0 15,0 0 0-15,-8 0 0 16,7 0 0-16,-7 0 0 0,0 0-12 0,6 5 0 0,-6-5 8 0,0 0-8 15,0 0 0-15,0 0-18 0,8-5 4 0,-8 5 1 32,8-2-27-32,-3-3-6 0,-2-4-1 0,2 2 0 0,-2 0-23 0,-1-3-5 15,3 3-1-15,-2 5 0 0,2-5 33 16,1 0 7-16,-1 5 0 0,-5 2 1 0,8-5 58 0,0 2 11 0,-3 3 2 16,6 3 1-16,-3 4 37 0,0 0 7 0,2 0 2 0,-2 2 0 0,0 5-15 15,3 3-2-15,-3-1-1 0,0 1 0 16,-1-1-31-16,-1 1-6 0,-1-3-2 0,0 2 0 15,1 1-26-15,-1-5 8 0,-2-1-8 0,2 1 0 16,-2-2 0-16,-3-1 0 0,0-9 0 0,0 0 0 0,0 0 0 0,0 0-12 16,0 0 2-16,0 0 1 0,2-9 9 0,-2-6 0 15,3 1 0-15,-1-5-8 16,1-4-18-16,2-1-3 0,1-1-1 0,-1-4 0 16,0-1 30-16,1 6-9 0,4-4 9 0,-2 0 0 0,5 4 20 0,1 1 10 15,-1 4 2-15,0-2 0 0,3 4-32 0,0 8 0 16,-3-5 0-16,3 7 0 15,-3 2-20-15,0 0-9 0,1 3-3 16,-4 2 0-16,6 2 12 0,-3 3 3 0,0 0 0 0,3 7 0 16,3-3-145-16,-3 5-29 0,2-2-5 0</inkml:trace>
  <inkml:trace contextRef="#ctx0" brushRef="#br0" timeOffset="156941.23">22259 9750 2718 0,'11'-5'60'0,"-6"5"12"0,1-7 2 0,-1 4 2 0,0-6-60 0,3-3-16 15,3-4 0-15,-1-1 0 0,-2 3 0 0,-3-5 0 0,1-2 0 0,-4-2 0 16,-2 6-23-16,0-2-7 0,-2 3-2 0,-4 0 0 15,1-3 10-15,0 9 2 0,-6-4 0 0,1 10 0 0,-3-1 6 0,-1 2 2 16,1 6 0-16,0-3 0 0,0 7 12 0,-1 2 0 16,1 5 0-16,0 3 0 0,0-3 0 0,-1 2 10 15,1 1-2-15,0-1 0 0,-3 1-8 16,6-1-11-16,-4-2 3 0,6 3 0 16,3-8-26-16,0 3-5 15,5-5-1-15,2-2 0 16,-2-5-14-16,11 4-3 0,0-1-1 0,-1-3 0 0,3-3 29 0,1-1 5 0,-1 4 2 15,0-3 0-15,3 1 22 0,-3-3 18 0,3-2-3 0,3 5-1 0,-1-3 15 0,1 1 3 16,-1-1 1-16,1-2 0 0,-3 7-6 0,-1-3-2 0,-1 1 0 0,-1 2 0 16,-3 0 19-16,-2 2 3 0,0 1 1 15,0 1 0-15,-2-1-21 0,-4 4-4 16,4 0-1-16,-4-5 0 0,-2 5 16 0,3 3 3 16,-3-3 1-16,0-2 0 0,0-5-42 0,2 7 0 0,-2-7 0 0,0 0 0 15,0 0 0-15,0 0 0 0,0 0 0 0,8 2 0 31,0-4-36-31,3-3-12 0,-1 3-2 0,4-6-1 16,-1-6 10-16,0 5 1 0,3-12 1 0,0 4 0 0,-3-6 2 0,6-3 0 16,-3-7 0-16,5-2 0 15,3 2-20-15,-1 0-4 0,4-5-1 0,-1-2 0 0,-2 7 45 16,3-4 9-16,-9 1 8 0,3-1-12 0,-5 6 64 0,-3 1 13 0,-2 1 3 16,-1 1 0-16,1 5 0 0,-3 6 1 0,-3 1 0 0,-2 2 0 15,2 4-5-15,-5 3-2 0,0 7 0 0,0 0 0 0,-5 0-23 16,-3 7-5-16,3 3-1 0,-6 4 0 15,-2 2-33-15,-3 5 0 0,0 5 0 0,-2 0 0 0,-4 5 0 16,1 4 0-16,3-2 0 0,-3 2 0 16,2-4 0-16,3 9 0 0,0-3 0 0,3 1 0 0,0 2-9 15,2-5 9-15,3 5-8 0,-2-2 8 16,4-5-8-16,1-3 8 0,0 1-8 0,5-5 8 0,0-3-8 0,0 1 8 16,3-1-8-16,2 1 8 0,0-3-21 0,3-2 1 15,3-3 0-15,2 1 0 16,3-3-20-16,2 2-3 0,6-9-1 0,0 3 0 0,2-3 32 0,1-7 12 15,-3 0-11-15,-1 0 11 0,1-2 0 0,0-3 0 16,0 2 0-16,0-4 10 0,-6 0-10 0,1 7 0 0,-6-2 0 16,0-3 0-16,-2 5 0 0,-3 0 0 0,0 5 0 15,-3-3 8-15,-2 5 15 16,-3 3 2-16,0 2 1 0,-6-1 0 0,1 6-40 0,-3-3-8 0,-3 9-2 16,-2-1 0-16,-5 1 10 0,-3 1 2 0,-3-6 0 0,-3 6 0 15,-2-3-2-15,-3-2 0 0,3-3 0 0,-2 1 0 16,1-1 14-16,1-2 0 0,3 1 0 0,-1-6 0 15,6 0 0-15,-3-2 0 0,1 3 0 0,-1-3 0 16,5-7 0-16,-2 0 0 0,3 0 0 0,2 0 0 16,3-7 0-16,2 2 0 0,0-7 0 0,3 3 0 15,3-5 8-15,3 2-8 0,2-2 12 0,5-2-12 16,0-6 18-16,6 6-3 0,-1-8-1 0,6 1 0 16,3-1-14-16,2 1-10 0,0-1 2 0,5-2 0 15,1 1-4-15,2-4 0 0,8 3 0 0,0 3 0 0,0-1 20 0,3 1 3 16,0 2 1-16,-1 4 0 0,-4 1-12 15,-4 4 0-15,1 0 0 0,-3 3 8 0,0 0 10 0,-2 4 2 16,-1-2 0-16,1 4 0 0,-4 3 14 0,1 3 3 16,-3 1 1-16,-2-1 0 15,-6 2-19-15,0-3-4 0,-5 3-1 0,-2-1 0 0,-4 3-3 16,-2-7-1-16,0 7 0 0,-2 0 0 0,-6-4-10 0,0 4 0 16,0 0 0-16,-3-2-11 0,1-1-4 0,-1 1-1 15,-2-3 0-15,5 3 0 0,-5-3 4 16,5-2 0-16,-3 3 0 0,3 1 0 15,0-8-15-15,8 4-2 0,-5-3-1 0,5 3 0 0,-3-7 14 0,6 0 2 0,0-2 1 0,5 2 0 16,2-3 13-16,3-4 8 16,3 5 0-16,3-5-8 0,2 4 8 0,0-4-8 0,-2 5 0 0,4 2 0 15,-1 4 8-15,1-1-8 0,-1-1 0 16,-1 0 0-16,0 5 39 0,-5 0 1 0,0 0 0 0,0 0 0 16,-6 0-20-16,3 5-3 15,-2 0-1-15,-3-5 0 0,-3 7-6 0,3-2-2 0,-5-3 0 16,-3-2 0-16,5 7-8 0,-5-7 0 0,0 0 0 0,0 2 0 15,0-2 0-15,0 7-11 0,-3 0 3 0,3-7 0 16,0 0-4-16,0 0 0 0,0 0 0 0,0 0 0 16,0 0 0-16,0 0 0 0,0 0 0 0,0 0 0 15,0 0-9-15,0 0-3 0,-2-7 0 0,4 0 0 16,1 3 2-16,2-3 0 0,3-5 0 0,0 2 0 16,3 1 13-16,2-5 9 0,0-3-12 0,3 1 12 15,5-5 0-15,-2 2 0 0,-3 2 0 0,5-4 0 0,-3-2-12 0,6 4 12 16,0-2-12-16,-3-3 12 15,0 5 0-15,-2-2 0 0,-1 5 8 0,-4-1-8 0,2 1 12 0,-3 2-3 16,-3 0-1-16,-2 2 0 0,0 0 4 16,0 3 0-16,0 2 0 0,-3-3 0 15,1 3 16-15,-1 0 3 0,-2 5 1 0,2-5 0 0,-2 4-10 0,-3 3-2 16,0 0 0-16,0 0 0 0,0 0-6 0,0 0-2 16,0 0 0-16,-3 10 0 0,3-1-12 0,-5 5 0 15,2 0 0-15,0 5 0 0,-2 2 0 0,0 3-10 16,2 2 2-16,0 7 0 0,-2 2 8 0,5 0-8 15,-2 3 8-15,2-5-8 0,2 5 8 0,-2-6 0 16,3-1 0-16,-1 0 0 0,1-6 0 0,0-1 0 0,2-5 8 16,-2 0-8-16,-1-8-8 0,1 3-7 15,0-6-1-15,2-6 0 16,-5-2-86-16,0 0-18 0,0-7-3 0,3-10-973 0</inkml:trace>
  <inkml:trace contextRef="#ctx0" brushRef="#br0" timeOffset="157092.76">23577 9279 2739 0,'0'0'121'0,"0"7"26"0,0 0-118 0,3 3-29 0,2-3 0 0,0 2 0 15,3 3 78-15,3-3 10 0,2-2 1 0,6 0 1 16,-1 1-46-16,1-4-10 0,4-4-2 0,-1 5 0 16,-1-5-102-16,0 0-21 0,0-5-4 0,-2 3-1 15,2-5-51-15,0-3-10 0,0 3-3 0,3-7-939 16</inkml:trace>
  <inkml:trace contextRef="#ctx0" brushRef="#br0" timeOffset="157823.38">24225 9103 403 0,'8'-7'17'0,"-8"7"5"0,5 0-22 0,-5 0 0 0,0 0 0 0,0 0 0 16,0 0 528-16,0 0 102 0,3 4 20 0,0 1 4 0,-3 2-475 0,0 0-95 16,-3 10-20-16,0 4-3 0,1-2-29 0,-3 11-7 15,-1-6-1-15,-2 9 0 0,0 2 6 0,-2 0 1 16,-1 10 0-16,3-3 0 15,-2 3-31-15,-4-3 0 0,4-2 0 0,-1-2 0 0,1-5 0 0,-1-3-15 0,3 1 2 16,0-7 0-16,3-1-8 16,2-4-2-16,1-5 0 0,-1-5 0 0,3 1 3 15,0-10 0-15,5 0 0 0,1 0 0 16,2-3-16-16,2-4-2 0,1-2-1 0,2-7 0 16,0-1 6-16,0-4 1 0,1 4 0 15,-1-4 0-15,3 2 0 0,-3-2 0 0,0 5 0 16,3-1 0-16,-3 1 49 0,6 6 11 0,-3 1 1 0,0 2 1 0,-1 2 3 0,1 5 1 0,-2 0 0 15,1 7 0-15,-4 0 4 0,0 3 1 0,-3-1 0 0,-3 5 0 16,0 3-21-16,-2-1-4 0,-3 5-1 0,0-4 0 16,-3-1-13-16,0 1 11 0,1-1-11 0,-3-2 10 15,-1 3-10-15,1-3 0 0,2-5 0 0,-2 1 0 16,0 4-17-16,2-7 1 0,0 0 0 0,1-5 0 16,2-2-25-16,0 0-5 15,0 0-1-15,0 0 0 0,2 0 18 0,6-7 3 0,0 3 1 0,0-8 0 16,0 5 25-16,3-3 0 0,-1 1 0 0,6 0-8 15,0-3 8-15,0 2 0 0,-3 3 0 0,0-2 0 0,1 2 20 0,-1 5 0 16,-3-3 0-16,1 5 0 0,-3 0 20 0,-8 0 3 16,8 5 1-16,-3-3 0 15,-2 5-20-15,2 0-3 0,-5 0-1 0,0-2 0 16,0 2-12-16,-2 5-8 0,2-8 8 0,-3 3-8 16,3 0 8-16,-3 0-8 0,3-7 8 0,-2 3-8 0,2-3-12 15,0 0-6-15,0 0-2 0,0 0 0 16,0 0-25-16,0 0-6 0,0 0-1 0,5-3 0 0,0-4 32 0,3 5 7 15,0-3 1-15,0-2 0 0,0-2 3 0,2 2 1 16,1 0 0-16,0 2 0 0,-1 0 16 0,1-2 3 16,2 5 1-16,-2-5 0 0,2 7 6 0,0-7 2 0,-2 7 0 15,-1 0 0-15,3 0 16 0,-2 0 4 16,0 0 1-16,-3 5 0 0,0-3-23 0,-1-2-5 0,-1 0-1 0,-1 5 0 16,-2-5-12-16,-3 0 0 15,0 0 0-15,0 0 0 0,0 0 0 0,0 0-18 0,0 0 4 0,0 0 1 31,0 0-28-31,5-5-6 0,0 5-1 0,1-7 0 0,-1 7 26 0,-2-3 5 16,4-1 1-16,-4 4 0 0,2 0 16 16,-2 7 0-16,2-2-8 0,-2 2 8 0,0 2 0 0,2 0 0 0,-5 8 0 15,3 6 0-15,-3 1 18 0,0-1-2 16,-3 1-1-16,0-8 0 0,1 1-15 0,-1-3 0 0,-5 0 0 0,0-2 0 31,-2 0-93-31,-4-8-22 0,-4 3-4 0</inkml:trace>
  <inkml:trace contextRef="#ctx0" brushRef="#br0" timeOffset="158191.45">22847 9357 2710 0,'0'0'120'0,"-6"9"25"0,1-2-116 0,3 0-29 0,2-7 0 0,-6 5 0 16,6 0 59-16,0-5 5 0,0 0 2 0,0 7 0 15,0-7-53-15,0 0-13 0,6 0 0 0,-1 4 0 32,0-4-167-32,-5 0-36 0</inkml:trace>
  <inkml:trace contextRef="#ctx0" brushRef="#br0" timeOffset="158599.54">21585 9982 3175 0,'-6'10'140'0,"4"-3"30"0,-1 7-136 15,-2 0-34-15,-3-2 0 0,0 2 0 0,-3 2 57 0,1 1 5 0,-6 4 1 0,0-2 0 16,0 0-63-16,-2-1 0 0,-1 6 0 0,-2 2-13 16,2-3-7-16,1 8-2 15,-1-3 0-15,-4 0 0 16,-4-4-8-16,-2 7-2 0,0-8 0 0,-3 1 0 0,8-3-76 16,-2-2-16-16,-1-3-4 0,4 0 0 15,-1 1-21-15,3-3-5 0,5 0-1 0,0-4 0 0,5-1-142 0,6-9-29 16,5 0-6-16,0-9-295 0</inkml:trace>
  <inkml:trace contextRef="#ctx0" brushRef="#br0" timeOffset="158797.04">21489 10102 2106 0,'32'-2'93'0,"-16"2"19"0,3 0-89 15,2 2-23-15,0 3 0 0,3-3 0 16,0 5 166-16,2 3 29 0,-2 2 5 0,0-1 2 0,-1 3-78 0,4 8-16 16,-1 1-4-16,9 3 0 0,2 0-40 0,-3 4-8 15,3 3-1-15,0-2-1 0,6 2-42 0,-6 2-12 16,-3-2 0-16,-2-2 8 0,-3-3-8 15,-3-5 0-15,3 1 0 0,-2-1 0 16,-1-1-79-16,1-8-17 0,-1-2-3 16,-2-1-1-16,0-6-142 0,-3 0-29 15,14-3-5-15,-17-2-2 0</inkml:trace>
  <inkml:trace contextRef="#ctx0" brushRef="#br0" timeOffset="159791.95">20929 11201 2833 0,'0'0'125'0,"0"0"27"0,-6 4-122 0,-2-1-30 0,0-6 0 0,-2-1 0 16,-1 4 49-16,-2 0 4 0,-3 0 1 0,0 0 0 16,-5 4-26-16,5-1-6 0,0-3-1 0,3 2 0 0,0-2-21 15,0 0-15-15,5 5 3 0,-3-3 0 0,-2 3 4 16,2-3 8-16,3-2-13 0,-2 7 5 16,-1 0-4-16,1-4 0 0,2 4 0 0,0 2 0 0,0-2 0 0,3 3 0 15,-1 1 0-15,1-1 0 0,2-1 12 0,1 8 0 16,2-3 0-16,0 2 0 0,5 8 0 0,3-3 0 15,2 2 0 1,4-4 0-16,4 5 0 0,1-8 0 16,2 5 0-16,0-2 0 0,0-2-28 0,3-3-3 0,-3 2-1 15,-2-2 0-15,-1 0 32 0,-2-2 0 0,-5 0 0 0,-1-3 0 0,-2 1 20 0,-2-1 9 16,-4-2 3-16,-4 0 0 0,2 0-32 0,-6 0 0 16,-2 0 0-16,3-4 0 15,-6 4-18-15,-4 0-10 0,-1-5-1 0,-6 3-1 16,1-3 3-16,0 1 1 0,-3-3 0 0,1 4 0 0,1-4 14 15,4-4 4-15,-1 4 0 0,6-5 0 16,0 0-23 0,0-2-4-16,5 0-1 0,0-2 0 0,5 2 9 0,3-5 2 0,3-2 0 15,-1 0 0-15,9-5-1 0,2-2 0 0,6 4 0 0,2 1 0 0,3-5 5 0,2 4 1 0,3 1 0 16,0 6 0-16,3-4 20 0,-3 5 0 16,-2 2 0-16,-1 0 0 0,-2 4 14 0,-3 3 7 0,-2 3 2 15,-1 1 0-15,1 6 25 0,-1-3 4 0,-2 2 2 0,-3 1 0 16,-2-3 10-16,-6 7 3 0,3-5 0 0,-8 5 0 15,0-4-23-15,-5-1-4 0,0 5 0 0,-3-4-1 16,0-3-39-16,-3 2 0 0,3-2 0 0,-2 0 0 16,-1-2-53-1,0-3-6-15,1-2-1 0,-1-2 0 0,1-3-27 16,-1-2-5-16,3-2-2 0,0 2 0 0,0-5 8 0,6-2 2 0,-1 0 0 0,0-3 0 0,6 1 56 16,2-1 11-16,1 1 2 0,4 2 1 0,1-3 38 0,2 3 7 15,0-2 1-15,6 9 1 0,2-3 30 16,3 3 5-16,2 0 2 0,-2 5 0 0,-3-3 2 0,3 5 0 15,-3 0 0-15,3 0 0 0,-3 7-28 16,-2-2-6-16,-1 2-1 0,-5-2 0 0,1 6-4 16,-4-1-1-16,-2-1 0 0,-3 8 0 0,1-3-9 0,-4 0-3 15,1-2 0-15,-3 2 0 0,-3-5-20 0,1 5 0 16,-4-4 0-16,4-3 0 0,-4 0-11 0,4-5 0 16,-3 3 0-16,5-5 0 15,-3 0-32-15,-2-5-6 0,2 3-2 0,3-8 0 16,0-1-10-16,3-1-3 0,5-2 0 0,-3-5 0 15,5-2 20-15,1 0 3 0,0-5 1 16,4 2 0-16,-4 1 29 0,5 4 11 0,-3-5 0 0,3 3-9 0,0-2 25 16,2-1 6-16,1 1 1 0,-1-1 0 0,1 1 9 0,-3 6 3 0,-3 5 0 0,-2 1 0 15,-1 1 14-15,-4 3 3 0,-1 0 1 16,-3 5 0-16,-2 2 6 0,0 0 1 0,-2 9 0 0,-3 1 0 16,-1 8-24-16,-2 1-4 0,0 2 0 0,3 5-1 15,-3 0-15-15,0 5-4 0,3 2 0 0,0 2 0 16,-1 0-12-16,1 5 0 0,5 0 0 0,-3 0 0 15,1-2 0-15,2-1 0 0,-3-6 0 0,3-3 0 16,0 0-48 0,-3-9-12-16,3 5-2 0,0-10-1 0,0-5-57 15,3-2-12-15,-3-7-3 0,0 0-657 0,3-7-132 0</inkml:trace>
  <inkml:trace contextRef="#ctx0" brushRef="#br0" timeOffset="160305.21">21262 11297 3060 0,'-3'24'68'0,"1"-17"13"0,-1 7 3 0,3-5 1 0,-3 8-68 0,6-6-17 16,2 1 0-16,3 2 0 0,0-4 36 0,5-3 4 15,1 2 1-15,1-2 0 0,1-7-41 0,6 0 0 16,1 0-13-16,4 0 3 16,2-7-29-16,5 5-5 0,3-8-2 0,0-1 0 15,3 1-70-15,-3 1-13 0,-2-1-3 0,-1-1-1 16,-2 4 27-16,-3-3 6 15,0 8 0-15,-3-3 1 0,6 3 53 0,-5 2 10 0,-1 0 3 0,-2 2 0 0,-6 3 72 0,1-3 14 0,-3 3 3 0,-3-3 1 16,-2 1 11-16,-4 1 3 16,-1-1 0-16,-1 1 24 0,-5-4-81 15,0 0-2-15,0 7 0 0,0-2-12 0,-3 2-10 0,1 0 2 16,-1 3 0-16,-2-6 8 0,0 6-8 16,-1-3 8-16,-2 2-8 0,6-2 16 0,-4 0 3 0,1 3 1 15,0-3 0-15,5 0 0 0,0 2 0 0,0-2 0 0,5 0 0 16,0 0-12-16,3-2 0 0,0 2 0 0,3 5 0 15,5-3 0-15,0-2 0 16,2 3 0-16,3-3 0 0,-2 2 28 0,2 1 3 0,0-3 1 0,-2 9 0 16,-1-2-10-16,1 0-2 0,-1-2 0 0,1 9 0 15,-3-4-20-15,-1-1 0 0,1 1 0 0,-2-1 0 16,-4 8 8-16,-2-3-8 0,0 2 8 0,-5 1-8 0,-3-1 36 16,-3 3 4-16,-5-2 0 0,-2 4 0 0,-1-2-28 0,-2-3-4 15,-1 1-8-15,-1-5 11 16,-1 2 2-16,0-5 1 0,-3-2 0 0,1-2 0 0,-3 0-14 15,-3-3 0-15,-3-2-12 0,4-4 12 16,-4 4-14-16,3-7 4 0,3 0 1 0,-3-7 0 16,0 4-23-16,1-6-4 0,4-3 0 15,1-7-1-15,-1-9-22 0,6-5-4 0,0-4-1 16,-1-6 0-16,6-11-179 0,3 0-36 0,0-9-7 0,5-10-2 0</inkml:trace>
  <inkml:trace contextRef="#ctx0" brushRef="#br0" timeOffset="160436.39">21987 10961 3434 0,'0'23'76'0,"0"3"15"0,-3 0 3 0,3 5 2 0,0-3-76 0,0 0-20 0,0-4 0 0,0-1 0 15,0-2 16-15,0-11 0 0,-2-1 0 0,2-9 0 32,0 0-134-32,-3-9-27 0,-5-10-6 0,0-9-1 0</inkml:trace>
  <inkml:trace contextRef="#ctx0" brushRef="#br0" timeOffset="185856.25">20071 2115 403 0,'0'0'36'0,"0"0"-36"0,0 0 0 0,0 0 0 16,6-4 316-16,-4 1 57 0,4-4 11 0,-4 7 3 15,-2 0-247-15,5-2-48 0,1 2-11 0,-1-7-1 16,0 5-28-16,1-3-4 0,-1 5-2 0,0 0 0 16,1-2-20-16,1 2-4 0,-1 0-1 0,-1 0 0 15,3-5-21-15,3 5 0 0,-1 5 0 0,1-3 8 16,5-2-8-16,-1-2 0 0,9 2 0 15,-3-5 0-15,3 5 0 0,5 0 0 16,3-3 0-16,3-1 0 0,-1-6-10 0,3 8 0 0,-3-10 0 0,3 3 0 31,-5 2-17-31,5-3-3 0,3 3-1 0,5-2 0 0,0 2 19 0,-3 0 12 16,0 4-13-16,-2-1 5 0,-3-6 8 0,0 3 0 0,6 0 0 0,-1 5 0 0,3-5 0 0,0 7 0 16,3-3 0-16,-4 3 0 0,1-4 0 0,-2 4-8 15,2-3 8-15,0 3-8 0,5 0 8 0,3 0 0 16,-3 3 0-16,0 1 0 0,-2-4 0 0,0 0 0 15,-3 0 0-15,2 3 0 0,4 2 0 0,-1-3 0 16,0 5 0-16,0-5 0 0,3 3 0 0,-2-3 0 16,-6 3 0-16,5 0 0 0,5-1 0 0,1-1 0 15,-3 4 0-15,0-2 0 0,-3 4 0 0,3-7 0 0,-5 5 0 16,5-2 0-16,2 0 0 0,1 2 0 0,-6 2 0 16,0-2 0-16,-5 0 0 0,3 3 0 0,-3-3 0 15,0 0 8-15,5 0 0 0,0 0 0 0,1-5 0 16,-1 5 0-16,0-4 2 0,0 4 1 0,1-2 0 0,-1-3 0 15,6 3-1-15,-1-1 0 16,1-4 0-16,-1 5 0 0,3 2 0 0,-2-7 0 0,0 2 0 0,2-2 0 16,5 5-10-16,-2-3-9 0,-3 1 9 0,-5 1-13 15,-3-1 13-15,3-3-9 0,6 7 9 0,1-2-8 16,-1-3 8-16,-4 5 11 0,1-5-3 0,-3 3 0 16,-3-3-8-16,-8 5 0 15,3 1-10-15,0-1 10 0,6-3-21 0,-1 3 1 0,-3-2 1 0,1 2 0 16,-3 3-101-16,21-1-20 0,3 0-4 15,-16-4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38:10.0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0">
        <inkml:traceFormat>
          <inkml:channel name="X" type="integer" min="-514" max="2222" units="cm"/>
          <inkml:channel name="Y" type="integer" max="2904" units="cm"/>
          <inkml:channel name="T" type="integer" max="2.14748E9" units="dev"/>
        </inkml:traceFormat>
        <inkml:channelProperties>
          <inkml:channelProperty channel="X" name="resolution" value="52.5144" units="1/cm"/>
          <inkml:channelProperty channel="Y" name="resolution" value="99.11263" units="1/cm"/>
          <inkml:channelProperty channel="T" name="resolution" value="1" units="1/dev"/>
        </inkml:channelProperties>
      </inkml:inkSource>
      <inkml:timestamp xml:id="ts1" timeString="2021-02-08T16:41:44.864"/>
    </inkml:context>
  </inkml:definitions>
  <inkml:trace contextRef="#ctx0" brushRef="#br0">2384 1781 172 0,'0'0'16'0,"0"0"-16"0,0 0 0 0,0 0 0 15,0 0 200-15,0 0 38 16,0 0 7-16,-3-4 2 0,3 4-148 0,0 0-30 0,0 0-5 0,0 0-2 16,0 0-19-16,0 0-4 0,-2-3-1 0,2 3 0 15,0 0-8-15,0 0-2 0,5 0 0 0,0-4 0 16,3 1 0-16,0 1-1 0,-5-3 0 0,5 5 0 15,2 0-7-15,1 0-2 0,2 0 0 0,-2 0 0 16,-1 0 0-16,1 0 0 0,5 0 0 0,-8 0 0 16,-8 0-2-16,13 0 0 0,-13 0 0 0,21 0 0 15,-10 0 2-15,7 0 0 0,-10 0 0 0,5 0 0 16,1 0 1-16,-1 0 0 0,3 5 0 0,-6-5 0 16,6 0 1-16,-5-5 1 0,-1 5 0 15,3 0 0-15,1 0-6 0,-4 0-2 0,4 0 0 16,-1 0 0-16,3-2-4 0,-1 2-1 0,-7-5 0 0,11 5 0 15,-6 0-8-15,0 0 12 0,6 0-12 0,-6 0 12 0,3 0-12 0,-5 0 8 16,4 0-8-16,4 0 8 0,-3 0 3 16,2 0 0-16,-4 0 0 0,4-2 0 0,-2 2-2 0,3 0 0 15,-4 0 0-15,-1 0 0 0,2 0-1 16,-1-5-8-16,-1 3 12 0,-1 0-4 16,0-3-8-16,3 5 8 0,0-7-8 0,-3 7 8 15,3-3 4-15,2 3 1 0,-2-4 0 0,3-1 0 0,-3 0-13 0,2 5 0 16,-5-2 0-16,3 2-10 0,0 0 10 0,3 2 8 0,-6-2-8 15,6 0 11-15,2 5-11 0,-8 0 10 0,5-5-10 16,-2 0 10-16,0 4-10 0,3-4 0 16,-6 3 9-16,3-3-9 0,0 0 0 0,2 0 0 0,-5 0 0 0,6 0 8 15,-3 0-8-15,0 0 0 0,2 0 0 0,1 0 8 16,-1-3-8-16,1 3 0 0,-1 0 0 0,1 0 0 16,-3-4 0-16,2 4 0 0,6 0 0 0,-5 0 0 15,-1 0 0-15,3 0 0 0,-2 0 0 0,-1 4 0 16,1-4 0-16,-1 0 8 0,-2 0-8 0,0 3 0 15,-3-3 9-15,3 0-9 16,3 0 12-16,-3 4-12 0,-1-1 12 0,4-3-4 0,2 0 0 16,-2 5-8-16,4-5 9 0,-4 2-9 0,2-2 0 0,3 2 9 15,-6 3-9-15,4-5 0 0,1 0 9 0,-1 0-9 16,-1 2 0-16,3-2 0 0,-3 0 0 0,0 0 0 16,3 0 0-16,0 0 0 0,-1-2 0 0,4 2 8 15,-1-5-8-15,1 5 0 0,-3-2 0 0,-1 0 8 0,6 2-8 0,-2 0 0 16,-1 0 0-16,1 0 0 15,-3 0 0-15,2 0 0 0,-2-5 0 0,-3 5 0 0,0 0 17 16,3 0-1-16,0 0 0 0,0 0 0 16,2 0-16-16,-5-3-19 0,6-1 4 0,-3 1 1 0,-3 3 14 15,5-4 0-15,-2 4 0 0,3-5 0 0,-4 0 0 0,1 5 0 16,0-2 0-16,0 2 0 0,0 0 0 0,-3-5 0 16,0 3 0-16,3-3 0 0,-3 5 0 0,3 0 0 15,-3 0 0-15,3 0 0 0,-3 5 0 0,0-3 0 16,-2 3 0-16,2-3 0 0,0-2 0 15,0 10 0-15,0-10 0 0,0 4 0 0,1-1 0 0,-4 1 0 16,6-1 0-16,-6-3 0 0,4 5 0 0,-4-3 0 16,3-2 0-16,3 0 0 0,-3 0 0 0,0 0 0 0,3-2 0 15,0 2 0-15,-3-5 0 0,3 5 0 0,-3 0 0 16,0 0 0-16,3 0 0 0,-3 0 0 0,0 0 8 0,-2 0-8 16,0 0 0-16,2 0 0 0,-3 0 0 0,-5 0 0 15,3 0 9-15,0 0-9 0,0 0 0 0,3 0 9 16,-1 0-9-16,3-3 0 0,0 3 0 0,1-4 8 15,-4 4-8-15,3-3 0 0,3 3 9 0,-5-4-9 16,7-1 8-16,-7 0-8 0,-1 3 8 16,3 2-8-16,-2-5 10 0,-3 3-2 0,0-5-8 0,-3 7 12 15,0-7-12-15,6 7 9 0,-12 0-9 0,7-3 8 0,-4 3-8 16,4-4 0-16,-7 4 0 0,7 0 0 16,-4 0 0-16,3 4 0 0,-5-4 8 0,6 0-8 15,-4 0 0-15,3 0 0 0,-2 0 0 0,2 3 0 16,-2-3 0-16,-1 4 0 0,-2-4 0 0,3 3 0 0,-3-3 0 0,0 7 0 15,2-5 0-15,-2 3 0 0,3-5 0 16,-3 2 0-16,2-2 0 0,-2 5 0 16,0 0 0-16,0-1 0 0,-2-4 0 0,-1 3 0 0,3 1 0 0,2-1 0 15,-7 4 0-15,2 0-752 16,1-5-151-16</inkml:trace>
  <inkml:trace contextRef="#ctx0" brushRef="#br0" timeOffset="928.06">8588 1751 1152 0,'-2'-5'102'0,"-1"1"-82"0,8-4-20 0,-7 1 0 15,-6 3 148-15,3-6 24 0,5 1 6 0,-3-1 1 16,0-1-106-16,1 1-21 0,-1 1-4 0,0-1 0 16,3 3-28-16,-2-4-4 0,-1 1-2 0,0 1 0 15,3-1-14-15,0 3 0 0,-5 3 8 0,0-6-8 16,2 3 9-16,0 5-1 0,-2-3 0 0,0 3 0 16,5 2-8-16,-5 0-16 0,-3 0 4 0,0 7 1 15,0-5 11-15,2 5 0 0,-1 0 0 0,-1 3 8 16,0-1-8-16,2 5-15 0,1 7 4 0,0-4 1 15,0 2 10-15,-3-3 0 0,5 8 0 0,0-10 0 0,1 2 0 0,2-2 0 16,-3 0 0-16,6-2 0 0,-3-5 0 16,2 7 0-16,-2-11 0 0,3 4 0 15,-3-7 0-15,5 7 9 0,-5-7 0 0,8 2 0 0,0-2 1 0,-3 0 0 16,3-2 0-16,-2 2 0 0,2-7-2 16,2 7-8-16,3-7 12 0,-5 4-4 15,0-6-8-15,3 2 12 0,5 0-12 0,-3-3 12 0,-8 3-12 0,3-2 0 16,8-3 0-16,-5 10 0 0,-3-5 0 0,2 0 0 15,1 0 0-15,-1 7 0 0,-2-3 0 0,3-1 0 16,-6 4 0-16,0-5 0 0,3 5 0 0,-8 0 0 16,0 0 0-16,0 0 8 0,0 0 17 0,0 0 3 0,0 0 1 0,0 0 0 15,3 9 0-15,-3-9 0 0,0 0 0 0,0 3 0 16,-3 4-19-16,3-7-10 16,0 0 10-16,3 7-10 0,-3 0 0 0,0-7 0 0,0 0 0 0,0 0 0 15,0 0-12-15,3 2-3 0,-3-2 0 0,8 0 0 31,-8 0-96-31,10 5-19 0,-2-3-4 0,3-4-741 0</inkml:trace>
  <inkml:trace contextRef="#ctx0" brushRef="#br0" timeOffset="1355.62">8914 1560 345 0,'0'0'31'0,"0"0"-31"0,-5 0 0 0,-1 3 0 16,1-3 385-16,-3 0 71 0,5 4 15 0,-5-1 2 15,3 4-322-15,0-5-65 0,0 5-13 0,-3 7-2 0,2-4-41 0,-2 4-8 16,0 2-2-16,6 1 0 0,-3-1-20 0,-1 1 0 16,4 4 0-16,-4-5 0 15,6 3 0-15,-2-5 0 0,2 3 0 0,0-1 0 0,2 1 0 0,-2-10 0 16,3 7 0-16,0-5 0 0,-1-2-15 0,-2-7 3 16,0 0 0-16,6 5 0 0,-6-5-5 0,7 2-1 15,4-4 0-15,-3-3 0 16,0-2-7-16,0 5-2 0,2-7 0 0,-2-3 0 0,3 5 4 15,-3-5 1-15,2-2 0 0,-2 4 0 0,3-6 14 0,-3 2 8 16,3 0-10-16,-4-3 10 0,-1 8 0 0,2-5 0 16,0 2 0-16,-3 0 0 0,0 3 10 0,0 2 2 15,1 4 0-15,-4-4 0 0,1 3 9 0,0-6 3 16,-3 10 0-16,0 0 0 0,0 0 3 0,0 0 1 0,0 0 0 16,0 0 0-16,2 10-6 0,-2 1-1 15,0-1 0-15,0-1 0 0,3 3-21 0,-3 0 9 16,-3 2-9-16,6-5 0 0,0 8 0 0,-1-5 0 15,-2-1 0-15,0 3 0 0,3-4 0 16,0-3 0-16,-1 7 0 0,1-7 0 0,2 2-16 16,-2-2-1-16,2 1 0 0,0-4 0 15,3 1-36-15,-2-3-7 0,-1 5-2 0,3-7 0 16,0 5-106-16,0-5-20 0,2-5-5 0,-2 5-1 0</inkml:trace>
  <inkml:trace contextRef="#ctx0" brushRef="#br0" timeOffset="1659.45">9218 1673 403 0,'0'0'17'0,"0"0"5"0,0 0-22 0,0 0 0 15,0-2 0-15,0 2 0 0,0 0 320 0,3-5 60 16,-1 3 12-16,1-3 3 0,0 0-242 0,-3 5-48 16,8-4-9-16,-3 4-3 0,0-3-38 0,3 6-8 0,0-3-2 15,3 7 0-15,-1 0-31 0,3 2-6 16,1 5-8-16,2-4 11 0,-3 6-11 0,5 1 0 16,-2-1 0-16,0 3 0 0,-3-3-10 0,1 3 10 0,-1-2 0 0,0 4-9 15,-5 2-7-15,0-6-2 16,-3 6 0-16,0-4-659 0,-2 0-132 0</inkml:trace>
  <inkml:trace contextRef="#ctx0" brushRef="#br0" timeOffset="1854.31">9364 1713 2059 0,'-6'-2'45'0,"4"-3"10"0,-6-2 1 0,5 2 2 0,-2 1-46 0,0 1-12 0,2-4 0 0,0 5 0 16,-2-3 51-16,5 5 8 0,0 0 1 0,0 0 1 15,-5 0-41-15,2 7-9 0,0 0-2 0,1-4 0 16,2 4-9-16,-3 2 0 0,0 3-10 0,3 0 10 0,-2 2-16 0,2 0 4 16,-6 2 0-16,4 1 0 15,2 2-44-15,-3-5-8 0,1 2-1 0,2 5-562 16,0-9-112-16</inkml:trace>
  <inkml:trace contextRef="#ctx0" brushRef="#br0" timeOffset="2117.53">9514 1824 403 0,'11'-7'17'16,"-6"4"5"-16,1-1-22 0,-1-6 0 0,0 1 0 0,0 2 0 0,1 0 406 0,2-3 77 0,-3 3 15 0,3-2 3 15,0 0-349-15,-3-3-71 16,0 9-13-16,1-11-4 16,-4 12-35-16,4-5-7 0,-4 0-2 0,1 0 0 0,-3 4-20 0,3 3 0 15,-3 0 0-15,0 0 0 0,0 0-9 0,0 0-7 16,0 0 0-16,0 0-1 15,0 0-15-15,2 3-4 0,1 6 0 0,-3 3 0 0,0 0 23 0,0-5 4 0,0 7 1 0,0-5 0 16,0 8 8-16,0-3 0 0,0 0 0 0,3 2 0 16,-3-6 0-16,0-1 0 0,2-2 0 0,-2 7 0 15,5-7 0-15,-2 3-10 0,0-3 1 0,2-5-667 16,-2 3-134 0</inkml:trace>
  <inkml:trace contextRef="#ctx0" brushRef="#br0" timeOffset="2285.67">9763 1405 2098 0,'-8'0'93'0,"8"0"19"0,-5 0-89 0,0 7-23 16,5-7 0-16,-3 0 0 0,3 0 48 0,0 7 4 16,0 0 2-16,0-4 0 0,3 4-54 0,2 2 0 15,-2-2-11-15,2 3-1000 16</inkml:trace>
  <inkml:trace contextRef="#ctx0" brushRef="#br0" timeOffset="3387.61">10046 1365 2073 0,'-10'-2'92'0,"7"2"19"0,-5 0-89 0,5 0-22 16,-2 0 0-16,0 2 0 0,0 3 138 0,2 4 23 0,-5-2 5 0,5-4 1 15,-2 11-134-15,0-5-33 0,-3 5 0 0,3-2 0 16,-3 12-11-16,0-10-9 16,0 7-1-16,0 2-1 15,0 6-45-15,0-1-9 0,0 2-1 0,0 3-1 16,3 0 5-16,-1-2 1 0,4-1 0 0,-1-4 0 0,0 5 30 0,3-8 6 0,0 3 2 0,3-5 0 16,2-2 34-16,1 2 0 0,-1-4 0 0,3-3 0 15,0 2 24-15,2-8 0 0,4 1-1 0,-1-2 0 16,3-5-5-16,-3 3-1 0,3-5 0 0,0 0 0 15,0-5-17-15,2 3 0 0,1-10 0 0,-1 3 0 16,1-1-18-16,-1-4 2 0,3-2 1 0,-2 2 0 16,-1-5-1-16,-2 2 0 0,0 1 0 0,-5 0 0 15,-1 1 16-15,-4-1 0 0,-1 2 0 0,0 0 0 0,-2 4 14 0,-3 1-1 16,0-5 0-16,-3 7 0 0,1 4 17 0,-1-6 3 16,0 2 1-16,1 7 0 15,2 0-10-15,0 0-1 0,0 0-1 0,0 0 0 0,-6 2-13 0,-2 8-9 16,6-3 12-16,-3 0-12 15,-1 7 0-15,1-7 0 0,2 2 0 0,-2 1 0 0,2-3 0 16,1 7 0-16,-1-7 0 0,0 2-9 0,3 1 9 0,0-3 0 16,0 0 0-16,0-7 0 0,6 2 0 0,-4 3 0 0,4-5 9 15,2 0-9-15,-3-5 8 16,0 5-8-16,0-2 0 0,6-3 0 0,-3 3 0 0,3-5 0 16,-4 4 0-16,4-1 0 0,0 1 0 0,-3 3 0 15,2-4 0-15,-2-1 0 0,3 0 10 0,-3 5-2 16,-8 0 0-16,5 0 0 0,3 0 1 0,-8 0 0 15,0 0 0-15,0 0 0 0,8 0-9 0,-8 0 0 0,0 0 9 0,0 0-9 16,0 0 0-16,0 0 0 0,0 0 0 0,0 0 0 16,0 0 0-16,0 0 0 0,0 0 0 0,0 0 0 15,0 0 0-15,0 0 0 0,0 0 0 0,5 0 0 16,-5 0 0-16,8 10-10 0,-8-10 10 0,5 0 0 16,3 4-11-16,0-4 11 0,0 3-10 15,-3-3 10-15,3 4 0 0,0-4 0 0,0 3 0 0,-2-3 0 16,1 0 0-16,1-3 0 0,-2 3 0 0,2-4 0 15,0 4 0-15,-3 0 0 0,3 0 8 0,-3-3-8 16,0 3 0-16,1-4 10 0,-6 4-10 0,2 0 8 16,-2 0-8-16,0 0 0 0,6-5 9 0,-6 5-9 15,5-5 0-15,0 5 0 0,-5 0 0 0,5-2 0 16,3 2 0-16,-2 0 0 0,-1-5 0 0,0 3 0 0,3 2-8 16,-2 0 0-16,-1 2 0 0,3-2 0 0,-3 0 8 15,0 0 0-15,-2 5-9 0,2-5 9 0,1 0 0 16,-1 2 0-16,0-2 0 0,0 0 0 0,1 5 0 0,2 0 0 15,-3-5 0-15,0 0 8 16,-5 0-8-16,6 4 0 0,-1-4 0 0,5 0 0 0,-2 0 0 0,0-4 0 16,3 4 0-16,-1-5 0 15,1 0-20-15,0 3-8 0,-1-3-3 0,3-2 0 16,-2 5-11-16,-3-5-2 0,0 7-1 0,2-3 0 0,-4-1 32 16,2 1 13-16,-8 3-11 0,0 0 11 0,8 0 24 0,-8 0 10 15,8-2 2-15,-8 2 1 0,8 5 5 0,-3 2 1 0,3 0 0 16,-3 7 0-16,3-2-13 0,-3 7-2 0,1-1-1 0,-1 6 0 15,0 6-15-15,3-4-2 0,-3 5-1 0,-2 2 0 16,-3 2-9-16,0-2 0 16,0 0 0-16,0-2 0 0,-3-8-13 0,1 1-5 0,-1-1-1 0,-5-4 0 31,0 2-5-31,0-4-2 0,-5-1 0 16,2 0 0-16,-4 1 4 0,-1-3 1 0,-3-5 0 0,3 6 0 15,-2-8 33-15,-1 0 6 0,3-3 2 0,1 1 0 0,1-5 2 0,4-7 1 0,-4 0 0 16,1 0 0-16,3 0 37 0,-1-3 8 0,1-4 2 0,2 3 0 15,0-11-14-15,2 4-2 0,1-4-1 0,5 8 0 16,0-9-33-16,3 11-6 0,2-9-2 0,3 4 0 16,3-1-12-16,-1-1 9 0,1 2-9 0,5 1 8 0,2-1-17 15,3 3-4-15,0 2-1 0,3-2 0 16,3-2-38-16,-4-1-8 0,4 3-2 0,2 5 0 16,-2-5-165-16,2 2-33 0,2 0-6 15,1 10-2-15</inkml:trace>
  <inkml:trace contextRef="#ctx0" brushRef="#br0" timeOffset="4779.03">11851 1869 345 0,'0'0'15'0,"2"-8"4"0,-2 1-19 0,0 0 0 0,0-2 0 16,-2 0 0-16,2-3 480 0,-3 5 92 15,3-5 18-15,-3-2 4 0,-2 4-456 0,0-4-91 0,0 5-19 0,-1-5-3 16,-2 4-25-16,0-4 0 0,0 5 0 0,-2-1 0 16,-1 3 0-16,1 3-20 0,-1-1 3 0,1 5 1 31,-1 2-18-31,0 5-3 0,3-4-1 0,-2 4 0 0,2 7 25 0,0-2 5 0,0-5 8 16,0 9-13-16,0-4 13 0,3 4 0 15,0-6 12-15,-1 4-12 0,1-2 16 0,2-1-4 0,1 1-1 0,-1 0 0 16,3-3 7-16,-3 1 2 15,6-3 0-15,0 2 0 0,-1-4-20 0,4-3 0 0,-1 3 0 0,0-5 0 16,3 0 0-16,0-5 0 0,0 5 0 0,3-2 0 16,-3-5 0-16,2 0 0 0,1 5 0 0,-1-3 0 15,1 2 0-15,-3-4 0 0,2 5 0 0,1-3 0 16,-3 5 0-16,0 0 0 0,-3 5 0 0,3-3 0 0,-3 5-10 0,-2-4 10 16,2 4-10-16,-5 0 10 15,3 0 0-15,-6-5 0 0,3 8 8 0,0-6-8 0,0-1 0 16,-2 4 0-16,2-7-15 0,0 0 5 0,-3 7-12 0,3-7-2 15,0 0-1-15,0 0 0 16,0 0-14-16,0 0-2 0,0 0-1 0,3-7 0 0,-1 0 30 0,1 4 12 16,0-1-11-16,-1-6 11 0,4 3 0 0,-1 0 20 15,-3 5-4-15,4-5 0 0,-1 4 5 0,-2-1 1 16,5 1 0-16,-3 3 0 0,-5 0-9 16,0 0-1-16,5 3-1 0,3 1 0 0,0-4-11 0,0 3 8 15,-3-3-8-15,3 5 8 0,0-3-8 0,0 5 0 0,-3-5 0 0,1 3 0 16,2-3 0-16,0 3 0 0,-8-5 0 0,8 5 0 15,-3-5 0-15,-5 0 0 16,0 0 0-16,8 0 0 0,-8 0 0 0,0 0 0 16,8-5 0-16,-8 5 0 0,5-5 0 0,-5 5 0 0,0 0 0 0,0 0 0 15,0 0 0-15,0 0 0 0,0 0 0 0,0 0 0 16,0 0 0-16,8 0 0 0,-8 0 0 0,8 0 8 16,-8 0-8-16,5 10 0 0,0-6 0 0,1-1-11 15,-4 4 11-15,1 0 0 0,0 0 0 0,-1-5 0 16,1 5 0-16,-3 0 0 0,3 0 10 0,-3-7-10 15,0 0 0-15,0 0 0 0,0 0 0 0,0 0-10 16,0 0 10-16,0 0 0 0,5 0 0 0,0-4 0 16,3-1 0-16,-3 0 0 0,1-2 0 0,-1 5 0 15,3-7 24-15,-3 1 6 0,3 1 2 0,-3 3 0 16,1-6-32-16,2 3 0 0,0 0 0 0,0 5 0 0,0-5 0 16,-1 7 0-16,1-3 0 0,3-1 0 0,-3 1-10 0,2 3-8 15,4-2-2-15,-1-3 0 0,-2 5 20 16,4 0-8-16,-1 0 8 0,-1-2 0 0,-5-3-13 15,2 5 4-15,4-2 1 0,-1 2 0 0,0 0-1 0,3 0 0 16,-3 0 0-16,3-5 0 0,0 5 9 16,-3-2 0-16,3 2 0 0,-3 0 0 0,0 0 0 0,-2-2 0 15,-3 2 0-15,3-5 0 0,-3 5 0 0,-3 0 11 16,-5 0-1-16,5 0 0 0,0 0-10 0,-5 0 10 16,0 0-10-16,0 0 10 0,0 0-10 0,0 0 0 15,0 0 0-15,0 0 8 0,0 0-8 0,0 0 0 16,0 0 0-16,0 0 0 0,0 0-10 0,0 0 10 15,0 0-13-15,0 0 5 0,0 0 8 0,0 0 0 16,0 0 0-16,-2 7 0 0,2 0 0 0,0-5 0 16,2 5 0-16,-2 0 0 0,0-7 27 0,3 7 4 0,2-4 1 0,-2 4 0 15,2 0-32-15,1-5 0 0,-1 3 0 0,0-5 0 16,3 0 0-16,-3 0 0 0,3 0 0 0,3-5 0 31,-3 3-16-31,2-3-8 0,1 3-3 0,2-5 0 0,0 4 17 0,1-6 10 0,-1 2-12 0,0 0 12 16,0 0 0-16,1 0 0 0,-1 0 0 0,3 0 0 15,-6-3 11-15,4 8-1 0,-4-3 0 0,1-2 0 16,2 5 8-16,-2-5 2 0,-4 7 0 0,1-3 0 16,3 3-20-16,-6 0 0 0,3-4 0 0,-8 4 0 15,8 0 0-15,-8 0 0 0,0 0 0 0,11 0 0 16,-11 0-12-16,8-3-7 0,-8 3-1 0,5 0 0 16,-5 0 8-16,11-2 2 0,-4-3 0 0,-7 5 0 15,8 0 10-15,0 0 0 0,0 0-9 0,0 0 9 0,-8 0 0 0,8 7 0 16,0 0 0-16,0 3 0 0,3 4 0 0,-3-2 0 15,2 2 0-15,3 9 0 0,3 3 0 0,-5 5 8 16,5 6-8-16,-6 6 0 0,1 1 0 0,-3 3 0 16,0 1 0-16,-3-6-11 0,-2 5-1 0,-1-2-1 15,-2 2 0-15,0-5 0 0,-2 7 13 0,-4-11-12 16,-2 0 12-16,1-8-12 0,-4-2 12 16,0 1 0-16,-2-11 0 0,0 6 0 0,0-3 12 0,-6-11 1 15,3 4 1-15,-2-3 0 0,-1-4 18 0,1-2 4 16,-3-3 1-16,-3-4 0 0,0-3-20 0,0 3-4 15,0-7-1-15,0-3 0 16,1-5 21-16,1 1 4 0,1 0 1 0,0-6 0 0,5-4-10 0,0 3-1 16,6-3-1-16,2 3 0 0,0-8-11 0,8 0-3 0,-3 8 0 0,9-1 0 15,-1 1-12-15,3 6 0 0,5-1 0 0,0 3-10 16,1 1 2-16,4 3 0 16,-2-1 0-16,5 5 0 15,0-3-97-15,0 1-19 0,-2 4-4 0,2-4-613 0,-2 7-123 16</inkml:trace>
  <inkml:trace contextRef="#ctx0" brushRef="#br0" timeOffset="42762.1">14195 1727 1947 0,'0'0'86'0,"-3"-4"18"0,1 4-83 0,-4-5-21 15,6 5 0-15,-2-5 0 0,-4 3 48 0,1-5 6 16,2 0 1-16,-2 0 0 0,3 4-33 0,-4-6-6 16,1 2-2-16,-3 0 0 0,0 0-14 0,0 0 0 15,0 4 0-15,-2 3 0 0,-1-4 0 0,0 4-15 16,-2 4 3-16,0-1 1 0,0 4-2 0,-3 2-1 15,-3 5 0-15,3 0 0 0,1 3 14 0,-1 2-9 16,-3 4 9-16,1 1-8 0,2 4 8 0,0 5 0 16,5 0 0-16,-2 7 0 0,3 0 0 0,4 0 0 0,1 4 0 15,2-4-8-15,3-4 8 0,3 1-13 16,-3 1 5-16,5-3 8 16,1-4-112-16,7-1-14 0,0-4-3 15</inkml:trace>
  <inkml:trace contextRef="#ctx0" brushRef="#br0" timeOffset="43410.38">14883 2021 2052 0,'0'0'45'0,"0"-7"10"0,0 5 1 0,0-5 1 15,-3-2-45-15,3 1-12 0,3-6 0 0,-3 5 0 0,0-5 54 0,2 4 9 16,1-4 1-16,-3 7 1 0,0-9-49 0,0 9-16 15,0-5 10-15,-3-2-10 0,3 7 0 0,-2-3 0 16,-1 3 0-16,3 0 0 0,-2 0-18 0,-4-2-2 16,4 6-1-16,-4-1 0 15,1 1-11-15,0 3-3 0,-3 0 0 0,2 0 0 0,-1 0 15 0,-1 3 2 0,0 1 1 16,2 4 0-16,-2 1 17 0,-2 0 0 16,2 1 8-16,0 4-8 0,0 2 20 0,0 1-3 15,0 4 0-15,3 2 0 0,0 3-5 0,2-2-2 0,0-1 0 16,3 3 0-16,3-2-10 15,-3-5 8-15,5-1-8 0,3-3 8 0,-3-4-8 0,6 1 0 16,0-5 0-16,-1-2 0 0,3-1 0 0,-2-4 0 0,2 0 0 0,0-4-11 0,3-6-1 16,-2 8-1-16,-1-10 0 0,0 1 0 15,3-1 13-15,-3 0 0 0,0-2 0 0,1 4-9 16,1-6 9-16,1 4 8 0,-2 0-8 0,-1-2 11 16,-3 7-3-16,1-2 0 0,-3 2 0 0,0 0 0 15,0 4 20-15,-3-1 3 0,-2-6 1 0,-1 10 0 16,-2 0-20-16,0 0-4 0,3-2-8 0,-3 2 12 15,0 0 0-15,0 0-1 0,0 0 0 0,0 0 0 0,0 0-1 0,-3 2 0 16,1 8 0-16,-1-3 0 0,0 0-10 0,3-2 0 16,-2 4 0-16,-1-7-11 0,3 5 11 0,0 3 0 15,3-3 0-15,-1 2-8 0,-2-4 8 0,6 2-12 16,-4-5 12-16,4 8-12 0,-4-6 1 16,4-4 0-16,2 3 0 0,-3-3 0 0,3 5-11 0,0-3-2 15,2-2-1-15,1 0 0 16,-1 0-99-16,4 0-19 0,-4 0-4 0</inkml:trace>
  <inkml:trace contextRef="#ctx0" brushRef="#br0" timeOffset="44090.62">14523 1897 2149 0,'0'0'47'0,"0"0"9"0,0 0 3 0,-3-5 2 0,1 0-49 0,-1 3-12 0,0-5 0 0,1 2 0 16,-1 3 20-16,-2 0 0 0,2-3 1 0,-2 5 0 16,0 0-21-16,-1 5 0 0,1-3 0 0,-3 5-8 15,3 0-8-15,-1-5-2 0,1 8 0 16,3-3 0-16,-4 9-9 0,1-2-1 0,2 3-1 0,1-1 0 16,-4 5 14-16,4-4 3 0,-1 4 1 0,-2 0 0 15,2-7-6-15,1 3-2 0,2 4 0 0,0-9 0 16,-3 2-31-16,6 0-6 15,-3 0-2-15,2-5 0 0,1 1-19 0,-1-3-4 0,4 2-1 16,-1-2 0-16,3-4 39 0,0 4 8 0,0-2 2 0,0-5 0 16,5 0 33-16,-2 2 12 0,2-2 0 0,3 0-407 15,0 0-81-15</inkml:trace>
  <inkml:trace contextRef="#ctx0" brushRef="#br0" timeOffset="44673.11">15240 1948 1364 0,'0'0'60'0,"0"0"13"0,0-4-58 0,-3-1-15 0,3 0 0 0,0-2 0 15,0 5 74-15,0-3 12 0,0 1 2 0,0 4 1 0,0 0-21 16,0 0-4-16,-2-5 0 0,2 5-1 15,0 0-13-15,0 0-2 0,0 0-1 0,0 0 0 16,0 0-23-16,-3 9-5 0,0-2-1 0,1 5 0 16,2 0-7-16,-3 4-2 0,0 1 0 0,1-3 0 0,2 2 11 0,-3-2 1 15,-2 5 1-15,2-7 0 0,1 0-22 16,-1-5 0-16,3 5 0 0,-3-3 0 0,3-9-16 0,0 0-5 16,0 0-1-16,0 0 0 15,0 0 1-15,6-9 0 0,-4-3 0 0,1 5 0 16,2-5 7-16,0 0 2 0,3-4 0 0,-2-1 0 0,2-1 12 15,0-4 12-15,0 6-3 0,2-1 0 0,1 1 18 0,-3-5 3 16,2 9 1-16,-2 0 0 0,3 1-4 0,-1 3-1 0,1-1 0 16,-1 4 0-16,4-2-6 0,-4 7-2 0,4 0 0 0,-4 0 0 15,1 5-10-15,-1 2-8 0,4 2 9 0,-1-1-9 16,-3 1 0-16,1 0 0 16,-3 8 0-16,2-1 0 15,-2 3 0-15,3-2 0 0,0-1 0 0,-1 0 0 0,1 1-8 0,-1-1 8 16,-2 1-12-16,3-3 12 15,-1-5-114-15,1 5-16 0,0-6-3 0</inkml:trace>
  <inkml:trace contextRef="#ctx0" brushRef="#br0" timeOffset="45089.28">16280 1537 2476 0,'0'0'110'0,"0"0"22"0,0 0-105 0,5 0-27 16,-2 2 0-16,2 12 0 0,6-4 36 0,-6 6 3 15,-5 5 0-15,3-2 0 0,2 9-11 0,-2 3-1 16,-3 2-1-16,0-2 0 0,-3 4-15 0,-2 2-3 16,2-4-8-16,-2 5 12 15,-6 2-12-15,3-5-10 0,0 3 2 0,-2 2 0 31,-1-7-38-31,0-3-7 0,1-6-2 0,-1 6 0 0,1-4-64 0,-1-5-13 0,3-2-2 16,0-5-1-16,3 1 103 0,0-8 21 0,2-5 11 0,3-2-12 16,0 0 71-16,0-7 13 0,3 0 4 0,5-5 0 15,0 0-18-15,5-4-3 0,3-1-1 0,2 1 0 0,3-3-29 0,0 0-5 0,-5 3-2 0,-2-1 0 16,1 8-6-16,4-5 0 0,-1 11-1 16,1-1 0-16,-6-1-11 0,0 5 0 0,1 5 0 15,-1-1 8-15,-5-1-8 0,2 4 0 0,-4 7 0 16,-1-7 0-16,0 5 0 0,-2-5 0 15,-6 7 0-15,3-5 0 0,-2 5 0 16,-4-4 0-16,-4 4 0 0,2-5 0 0,0 6 0 0,-5-4-11 0,-3 1 3 0,0-3 0 31,0 1-60-31,3-3-11 0,-3 0-2 0,0 0-626 0,0 2-125 0</inkml:trace>
  <inkml:trace contextRef="#ctx0" brushRef="#br0" timeOffset="45440.89">16555 2106 2412 0,'8'-7'107'0,"0"2"21"0,5 3-102 0,3-5-26 16,0 7 0-16,2-7 0 15,1 4 79-15,-3-1 10 0,5 4 3 0,-3-10 0 16,-2 8-64-16,0-10-12 0,3 8-2 0,-3-4-1 0,-3 1-13 0,-3 0-10 16,1 0 2-16,0 0 0 15,-3-2-45-15,-3 2-9 0,0 0-2 0,-2-5 0 16,-3 0-20-16,0 8-5 0,-3-4-1 0,-2-1 0 15,2 4 15-15,-5-2 3 0,-2 7 1 0,-1 0 0 16,-2-2 71-16,0 2 20 0,-1 2 0 0,-2 3 1 0,3-3 33 0,-3 12 6 16,3-6 2-16,-3 1 0 0,0 0-22 0,3 5-4 15,0-4 0-15,2 4-1 0,-5 0-6 16,6 3-1-16,2-1 0 0,3 0 0 0,-1 1-28 16,1-1 0-16,2 1 0 0,3-3 0 0,0 2 10 0,6-1 2 15,-4 1 1-15,6-7 0 0,6 6-3 16,-1-4-1-16,-3 1 0 0,6-5 0 0,3 5-9 0,-1-5 0 0,1 0 0 0,-1 0 0 31,9-5-89-31,-1-4-23 0,1 2-5 0,-6-7-568 0,3 0-114 0</inkml:trace>
  <inkml:trace contextRef="#ctx0" brushRef="#br0" timeOffset="45940.43">17748 1610 2077 0,'0'0'92'0,"0"0"19"0,0 0-89 0,0 0-22 0,-2 0 0 0,2 0 0 0,0 0 96 0,0 0 14 15,-6 7 3-15,4 0 1 0,-1 5-40 0,0-1-8 16,1 6-2-16,-4 6 0 0,4-6-44 0,-1 6-10 16,1 1-2-16,-1 2 0 0,0-3-16 0,-2 8-4 15,2-1-1-15,-2-4 0 16,2 5-13-16,-2-1-2 0,2-6-1 0,-2 2 0 16,2-3-26-16,1-1-5 0,-3-4 0 0,5 4-1 15,0-6-2-15,-3 0 0 0,3-1 0 0,0 1 0 16,0 0-4-16,0-6-1 0,3-1 0 0,2-2 0 0,0 0 49 15,0-7 10-15,3 0 9 0,0 0-13 0,0-7 61 0,0 7 13 0,3-7 3 16,-1-2 0-16,4 2-7 0,-1 0-1 0,0-3 0 16,3 1 0-16,-3 4-21 0,0-4-5 15,3 2-1-15,-5 0 0 0,-3 4-8 0,0-4-1 0,-3 7-1 0,0-2 0 16,-5 2-19-16,0 0 8 0,0 0-8 0,-8 2 0 16,3 5 11-16,-6-4-11 0,1 9 10 0,-1-10-10 15,-2 7-10-15,0-2-8 0,0 0-2 0,-1 0 0 31,1 3-16-31,0-3-4 0,2 2-1 0,1-2 0 0,-3 0-43 16,2 3-9-16,0-3-2 0,1 2-829 0</inkml:trace>
  <inkml:trace contextRef="#ctx0" brushRef="#br0" timeOffset="46274.84">18050 2005 2718 0,'0'0'60'0,"3"-2"12"0,2-3 2 0,0 5 2 16,0-2-60-16,6-3-16 0,-3 5 0 0,0-3 0 0,0 3 24 0,2-4 1 15,-4-6 1-15,-1 8 0 0,0-3-26 0,1 3 8 0,-4-5-8 0,1 5 0 16,2-3 0-16,-5 5-20 0,0 0 3 0,0 0 1 31,0-3-36-31,0 3-8 0,0-7 0 0,0 7-1 0,0 0 43 0,0 0 9 0,0 0 9 16,-3 7-13-16,1 1 13 0,-1 1 0 15,1 0 0-15,-1 5 0 0,0-4 14 0,1 6 6 0,2-2 0 16,-3 5 1-16,3-5 11 0,-3 3 3 0,3 4 0 16,0-9 0-16,0 2-35 0,0 0 0 0,0-5 0 0,0 5 0 15,3-11-13-15,0 4-7 0,-3 0 0 16,0-7-1 0,0 0-113-16,0 0-22 0,0 0-5 0,5-2-1 0,0-3-96 15,0-2-19-15,3-12-4 0,-2-2-1 0</inkml:trace>
  <inkml:trace contextRef="#ctx0" brushRef="#br0" timeOffset="46394.7">18238 1904 1324 0,'2'-3'118'0,"1"-1"-94"16,-3-6-24-16,0 8 0 0,0-5 179 0,3 0 31 16,-3 7 6-16,0 0 2 0,0 0-130 0,0 0-25 15,0 0-6-15,0 0-1 16,0 0-56-16,0 0 0 0,0 0-12 0,0 0 1 16,0 0-177-16,0 0-36 0,5 7-8 0,3 0 0 15</inkml:trace>
  <inkml:trace contextRef="#ctx0" brushRef="#br0" timeOffset="46835.49">18513 1972 2088 0,'8'0'46'0,"0"0"10"0,0 0 1 0,2 0 1 0,1 0-46 0,-3 0-12 16,2 0 0-16,-4 0 0 0,2 0 76 0,-6 0 14 15,-2 0 2-15,0 0 1 0,0 0-50 0,0 0-11 16,0 0-1-16,0 0-1 0,0 0-30 0,-5 0 0 16,0 0 0-16,-3 0 0 0,2 2 0 0,1-2-13 15,-3 10 1-15,3-6 0 0,0-1 12 0,-3 4 0 16,5 2 0-16,-2 3 0 0,2 0 0 0,0 0 0 0,1 4 0 0,2-4 0 15,0 2 0-15,2 0 10 16,-2-2-2-16,3 7 0 0,2-3-8 0,1 0 8 0,-1 1-8 0,0-1 8 16,1 10-8-16,2-5 10 0,-1 1-10 0,1-1 10 15,-2 2-10-15,2-4 0 0,0 0 0 16,-3 4 0-16,3 3 0 0,-3 3 0 0,-5-4 0 0,3 4 0 16,-3-6 0-16,-3-4 0 0,-2 4 0 0,0-6-11 15,-3-1 11-15,0 6-10 0,0-13 10 0,-3 5-10 31,1-4-15-31,-1 4-3 0,0-3-1 0,1-6 0 0,-1-3 6 0,-2 5 2 0,0-7 0 16,2 0 0-16,1 0 29 0,-4-7 7 0,4 0 1 16,-1-2 0-16,1 2 33 15,-1-5 7-15,3-4 2 0,3-5 0 0,-1-1-11 0,6-6-3 0,0-2 0 0,6 1 0 16,2-4-28-16,0 8-7 0,8 1-1 16,-3 1 0-16,0-1-8 0,3 8-11 0,0-1 3 0,0-4 0 0,-1 7 8 15,1 2 0-15,3 3 0 0,-1-3 0 0,4 5 0 16,-4-3-8-16,3 8 8 0,3-5-8 15,-3 2-28-15,0-4-6 0,-2 7-1 0,-1-6 0 16,1 1-85 0,-1 0-16-16,-4 5-4 0,2 2-531 0,-3-7-105 0</inkml:trace>
  <inkml:trace contextRef="#ctx0" brushRef="#br0" timeOffset="47084.62">19005 1697 2311 0,'0'0'102'0,"3"-3"22"0,2-1-100 0,0 4-24 0,1-3 0 0,1 3 0 16,1 0 77-16,0 0 11 0,3 0 1 0,0 3 1 15,-1 4-39-15,1 7-8 0,2-2-2 0,0 7 0 16,-2-1-28-16,-1 13-5 0,1 2-8 0,-1 7 11 16,-2 4-11-16,-2 6 0 0,2 4 0 0,-6 5 0 15,-2-5 0-15,-2 2 0 16,-6-2-12-16,0 8 12 15,-3 1-49-15,-5-9-3 0,-5 3 0 0,0-8 0 16,-5 5-105-16,2-5-22 0,-3-2-4 0,1 1-786 0</inkml:trace>
  <inkml:trace contextRef="#ctx0" brushRef="#br0" timeOffset="48362.92">14631 1840 403 0,'0'0'36'0,"0"0"-36"15,3-2 0-15,-3 2 0 0,0 0 269 16,0-5 47-16,0 1 10 0,0 4 2 15,-3-5-200-15,3-2-39 0,-2 4-8 0,2 3-1 0,-3 0-32 0,3-4-7 16,-2-1-1-16,-4 0 0 0,4 5-21 0,-4-2-5 16,1 2-1-16,0 0 0 0,-3 0-13 0,2-5 8 0,1 5-8 0,-3 0 0 15,0 0 0-15,0 5 0 16,0-5 0-16,1 0 0 0,-1 2 8 0,0-2-8 16,0 5 0-16,2 0 0 0,-2-1 12 0,1-1-3 15,-1 1-1-15,2-1 0 0,1 4-8 0,-3 0 12 16,3 0-12-16,-3 0 12 0,3 2-12 15,-1-6 0-15,-2 6 0 0,6 3 0 0,-6-5 0 0,2 2 0 16,1 1 0-16,0-1 0 0,0 5 0 0,-1 0 0 0,1-4 0 0,0 4 0 16,2-2-9-16,-2-5 9 0,-1 5 0 0,1-1 0 15,0-4 0-15,2 7 0 0,1-2 0 0,-4-5 0 16,4 0 0 0,-1 7 0-16,0-6 0 0,3 1 0 0,-2-2 0 0,2 0 0 15,0 2 0-15,0-1 9 0,0 3 4 0,0-6 1 0,0 2 0 0,2 2 0 16,4-2 6-16,-4 1 2 0,4-1 0 0,2 2 0 15,-3-7 2-15,3 5 1 0,0 0 0 0,2 1 0 16,-2-6 11-16,0 7 3 0,0-9 0 0,3 7 0 16,-3-2-39-16,0-3 0 0,-1 3 0 0,1-3 0 15,0 1 12-15,0 2-3 0,0-5 0 0,0 0 0 16,-3 2-9-16,1-2 0 0,-1 0 0 0,0 0 0 16,1 0 0-16,-1 0 0 0,-5 0 0 0,5 0 0 15,1 0 0-15,-1-2 8 0,-5 2-8 0,5 0 0 16,-2 0 0-16,2 0 8 0,-5 0-8 0,0 0 0 0,0 0 0 0,3-5 8 15,2 2-8-15,-2-4 0 0,-3 7 0 0,0 0 0 16,5 0 0-16,0-2 0 0,-5 2 0 0,3 0 0 16,-3 0 0-16,2 0 0 0,-2 0 0 0,3-7-11 15,-3 7 3-15,3 0 0 16,-3 0-136-16,5-5-28 0,-5 5-4 0</inkml:trace>
  <inkml:trace contextRef="#ctx0" brushRef="#br0" timeOffset="49216.11">14121 1760 403 0,'0'0'36'0,"0"0"-36"0,0 0 0 0,0 0 0 16,0 0 280-16,0 0 50 0,0 0 10 0,0 0 1 15,-3-7-202-15,1 7-41 0,-4-2-8 0,4 2-2 16,-1 0-48-16,-2-5-11 16,-1 3-1-16,4-5-1 0,-4 7-13 0,4 0-2 0,-4-7-1 0,1 7 0 15,0-3-11-15,-3 3 0 0,3 0 0 0,-1 0 0 16,-2 0 8-16,1 0-8 0,-1 0 8 0,-3 3-8 15,3-3 15-15,0 7-3 0,-2-2 0 0,2-1 0 16,0 1 8-16,0 2 2 16,0 0 0-16,0 2 0 0,-3-2-9 0,3-2-1 0,0 7-1 0,0 0 0 15,1-5-11-15,-1 7 10 0,0 0-10 0,-3 2 10 0,0-4-10 0,4 7 0 16,1 0 0-16,-2-3-11 16,0 1 11-16,0-3 0 0,3 0 0 0,0 2 0 15,0 1 0-15,-1-1 0 0,1 1 0 0,0 4 0 16,2-9 0-16,3 2 0 0,-3 2 8 0,3 6-8 15,3-6 0-15,0 0 8 0,-1 1-8 16,4-1 0-16,-1 1 21 0,3-1 0 0,0 3 0 0,-3-2 0 0,3 1 9 0,0 4 2 16,3-4 0-16,2 4 0 0,0-6-32 0,0 0 8 15,0 1-8-15,1 4 0 0,-1-4 0 0,3-1 0 16,-3-7 0-16,3 8 0 0,-3-1 0 0,0-4 0 16,3-5 0-16,-5 3 0 0,2-1-11 0,-2-2 11 15,2 0-10-15,-3-5 10 0,1 5 0 0,-3-4 0 16,5 2 0-16,-5 2 0 0,3-7 0 0,-1 2 8 0,-2-2 0 0,3 0-8 15,-3 0-10 1,0 0-9-16,0 0-1 0,2 0-1 16,-2 0-11-16,0 0-3 0,-3 0 0 0,3 0 0 15,0 0-125-15,-5 0-26 0,-3 0-5 0,0 0-1 0</inkml:trace>
  <inkml:trace contextRef="#ctx0" brushRef="#br0" timeOffset="93778.04">22635 2235 403 0,'0'0'36'0,"0"0"-36"0,0 0 0 0,0 0 0 16,5 0 140-16,3-2 22 0,-2-5 4 0,-1 2 1 16,3 5-64-16,-3 0-13 0,0-9-2 0,1 9-1 15,-1-2-24-15,0-3-5 0,1 2-1 0,-1-4 0 16,-2 7-3-16,4-2-1 0,-1-3 0 0,-1 5 0 16,3-2-11-16,0 2-2 0,3 0-1 0,-4-5 0 15,4 3-18-15,0 2-3 0,-3-2-1 0,0-3 0 16,2 5-9-16,-2 0-8 0,0 5 9 0,3-5-9 15,-1 0 0-15,1 2 0 0,-3 0 0 0,0 3 0 16,0-5 0-16,-1 2 0 0,1-2 0 16,-2 7 0-16,-6-7 0 0,5 7 0 0,-2 1 0 0,-1-6 0 15,1 7-10-15,-3-2 2 0,-3 0 0 0,1 8 0 16,-4-6-1-16,1 0 0 0,-3 3 0 0,-2 5 0 16,-1-6 9-16,0 1 0 0,3-3 0 0,0 6-8 15,-2 1 8 1,2-4 0-16,0 2 0 0,5 2 0 0,1-2 0 0,-1-4 0 0,0 4 0 0,1-5 0 0,4 6 9 0,4-6 7 15,-1 0 2-15,6 3 0 0,-1-10 20 0,3 8 4 16,3-3 1-16,0-7 0 16,3 7-22-16,-3-7-4 0,-1 0-1 0,1-2 0 0,0-3-8 0,3 5-8 15,-1-2 12-15,1-5-12 0,-1-1 0 0,1 6 0 16,5-10 0-16,-3 3 0 0,-5 2-8 0,2-3-9 16,-5 1-2-16,1-5 0 15,-1 5-141-15,-3-6-28 0,-2 6-5 0,3-7-2 0</inkml:trace>
  <inkml:trace contextRef="#ctx0" brushRef="#br0" timeOffset="94085.48">23347 2179 1566 0,'0'0'69'0,"0"0"15"0,0 0-68 0,0 0-16 0,0 0 0 0,0 0 0 16,0 0 92-16,0 0 16 0,0 0 2 0,0 0 1 16,0 7-66-16,-3 2-13 0,1 1-2 0,-1 6-1 15,0-4-19-15,1 7-10 0,-4 4 10 0,4 1-10 16,-1 4 0-16,-2 0 8 0,2 1-8 0,3-4 0 15,0 6 0-15,0-7 0 0,3-1 0 0,2-4 0 16,0 0 0-16,1-8 9 0,2 4-9 0,-3-6 8 16,5 0-8-16,1-2 12 0,-3-7-12 0,3 0 12 15,2 0 0-15,0-2 1 0,0-7 0 0,3 2 0 16,3-10-2-16,-1 1-1 0,-2 2 0 0,3-10 0 16,-4 1 2-16,-1 1 0 0,-4-1 0 0,-2-1 0 15,3-2-3-15,-6 3 0 0,-2-1 0 0,-3 1 0 0,2-1-9 0,-4 8 0 16,-1-8 9-16,-2 10-9 0,-1-2 8 0,1-1-8 15,-5 8 10-15,2-5-10 0,-3 7 0 0,0-3 0 16,-2 8-8-16,3 2 8 16,-1-5-52-16,-2 5-4 0,0 5-1 0,-1-5-906 15</inkml:trace>
  <inkml:trace contextRef="#ctx0" brushRef="#br0" timeOffset="94713.1">22138 2774 1684 0,'10'-2'75'0,"-2"-3"15"15,0 5-72-15,3 0-18 0,7 5 0 0,1-5 0 0,7-5 59 0,9 3 8 0,-1-5 1 0,6 7 1 16,2 0-34-16,0-3-7 15,1-2-2-15,-1 3 0 0,3-3-26 0,5 1 0 16,-2-1-12-16,5 3 12 0,0 2 0 0,-3-7 0 16,0 2 0-16,1 3 12 0,1-6-12 0,4 8 0 0,2-2 0 0,0 2 0 15,3-5 12-15,-2 3 9 0,-7 0 3 0,4 2 0 16,2 2-5-16,-5-2-1 0,3 2 0 16,-3 3 0-16,-3-10 5 0,-5 5 1 0,-5 5 0 0,-3-5 0 15,0 0-24-15,-3 0-18 0,0 0 3 0,1 0 1 16,-3 0 22-16,-3 0 5 0,0 0 1 0,-5 0 0 15,-3 0-14-15,-3 0 0 0,-2-5 8 0,-5 10-8 32,-1-5-129-32,-2 0-29 0,0 0-6 0,-8 0 0 15</inkml:trace>
  <inkml:trace contextRef="#ctx0" brushRef="#br0" timeOffset="95099.62">21606 1751 1933 0,'0'0'42'0,"-8"2"9"0,5 5 1 0,-2 7 4 0,0 3-45 0,2 6-11 0,0 8 0 0,6 9 0 16,2 0 39-16,1 7 5 0,2 0 2 0,0 5 0 15,-1-8-26-15,1 3-4 0,3 3-2 0,-6 2 0 16,1-8-14-16,-1 1-13 0,-2-3 2 0,2-4 1 16,-5 0-149-16,2-8-29 15,-2 3-7-15,3-9-1 0</inkml:trace>
  <inkml:trace contextRef="#ctx0" brushRef="#br0" timeOffset="95398.3">21863 2038 1785 0,'-3'-7'159'0,"0"-3"-127"16,-2 8-32-16,0-5 0 0,-1 2 61 0,4 3 7 15,-6 0 0-15,2 2 1 16,1 2-14-16,-3 0-3 0,0 5-1 0,0 0 0 0,0 3-36 0,1-3-7 16,-4 7-8-16,3-5 11 0,-3 5-11 15,3 1 0-15,-2-4 0 0,2 3 0 16,-3 1-16-16,3 1 4 0,0-7 0 0,3 1 1 0,0 4-9 0,2-5-1 15,3 5-1-15,0-4 0 0,3 4 10 0,0-5 3 0,-1 6 0 0,3-8 0 16,3 2 9-16,0 0 0 0,0 5 0 16,3-4-8-16,-1-1 8 0,4 3 0 0,-4-10 0 0,9 8 8 15,-1-3-8-15,3 0 0 16,3-2 0-16,0-1 0 16,0 1-113-16,-3-5-24 0,-2 0-5 0,-1 0-1 15</inkml:trace>
  <inkml:trace contextRef="#ctx0" brushRef="#br0" timeOffset="95596.79">22283 2115 2217 0,'0'0'48'16,"-2"-4"11"-16,2 4 1 0,0 0 4 0,0 0-52 0,0 0-12 0,0 0 0 0,0 0 0 0,0 0 14 0,0 12 0 0,2-10 0 0,4 7 0 0,-4-4-14 0,1 2 0 15,-1-5 0-15,1 5 0 16,0 0-20-16,2-4-9 0,0-3-3 0,1 7 0 16,-4-2-49-16,1-1-11 0,-3-4-1 0,3 5-1 15,-3-5-62-15,5 0-13 0</inkml:trace>
  <inkml:trace contextRef="#ctx0" brushRef="#br0" timeOffset="95860.02">22307 2464 2448 0,'5'-15'54'16,"-2"15"11"-16,0-2 3 0,-3 2 0 0,0 0-55 0,5 0-13 0,3 0 0 0,0 2 0 0,0-2 0 0,-3 5 0 0,0-5 0 0,1 2 0 15,-1 1-77-15,-2 4-9 0,-3-7-2 0,0 0 0 16</inkml:trace>
  <inkml:trace contextRef="#ctx0" brushRef="#br0" timeOffset="97525.94">12793 4782 2257 0,'0'0'49'0,"0"0"11"0,0 0 1 0,0 0 3 0,0 0-51 0,5 8-13 0,0 1 0 0,-2 0 0 0,2 5-15 0,0 1-5 0,1 1-2 0,-1 3 0 0,0 4 14 16,3 1 8-16,0 6-10 0,0 1 10 15,3 2-8-15,-1 7 8 0,1 0 0 0,-1 5-9 0,4-3 9 0,-1-2 0 16,0 5-9-16,0-3 9 0,-2-2 0 0,0 5 0 16,-1-3 0-16,-2 3 0 15,-3-3 0-15,3 3 0 0,-2-3 0 16,-4-4 0-16,1 2 0 16,0 0 0-16,-1 0 0 0,-2 0 0 0,3-3 0 15,2-6 8-15,-2-5-8 0,-1 2 0 0,6-2 0 0,-2-10 0 0,2 5 0 0,-3-9-634 16,-3 2-132-16</inkml:trace>
  <inkml:trace contextRef="#ctx0" brushRef="#br0" timeOffset="99847.79">13020 4733 2336 0,'0'0'104'0,"0"0"20"15,0 0-99-15,5 0-25 0,9 2 0 0,-1-2 0 0,3 0 12 16,2 0-2-16,6 0-1 0,5 0 0 15,-2 0-9-15,2 0 0 0,3 0 0 0,-1-2 0 16,4-3 0-16,2-2 0 0,0 5-8 0,2-5 8 16,6 5-13-16,0-6 1 0,3 1 1 0,-3 0 0 0,0-2 2 0,0 2 0 15,3-2 0-15,2 1 0 16,0-6 9-16,3 7 0 0,-3-2 0 0,3-5 0 0,-2 4 0 0,1 1 0 16,7 0 0-16,-4-3 0 0,6 2 0 0,-5-4 0 15,-1 5 0-15,1-5 8 0,7 2 4 0,1-2 2 16,2 0 0-16,-5 2 0 0,2 0-6 15,1-4 0-15,2 4-8 0,0-2 12 0,5-3-12 0,-2 3 8 16,-3 5-8-16,3 0 0 0,0-3 8 0,0 5-8 16,2-10 0-16,-5 10 0 0,-2-2 0 0,2 2 0 0,0 4 0 0,0-4 0 15,3 0 9 1,-5 5-9-16,-1-5 8 0,1 0-8 0,4 4 20 0,-4-1 0 16,-1 1-1-16,-2-1 0 0,0 4-1 0,-3-5 0 15,1 0 0-15,1 5 0 0,-4-2 2 0,5-3 1 16,2 5 0-16,-2 0 0 0,-5-2-7 0,2 2-2 0,3-5 0 0,2 5 0 15,1-2 4-15,-1 2 1 0,-2-3 0 16,3-1 0-16,-4 4-17 0,4 0 10 0,-3 0-10 0,2-3 8 16,-4-1-8-16,-1 4 0 0,-3-3 9 0,4 1-9 15,4-3 8-15,1 5-8 0,-1-7 10 0,1 7-10 16,-6-2 0-16,3-3 0 0,2 0 0 0,3 1 0 16,0 1 0-16,-2-1 0 0,-3-3 0 0,0 7 9 15,2 0-9-15,3-10 0 0,-2 10 0 0,-3-2-11 0,-3 2 11 16,-3-5 0-16,4 5 8 0,-1 0-8 15,5 0 9-15,-2 0-9 0,5 0 12 16,-5 0-12-16,-3 0 0 0,3 5 0 0,0-5 0 0,3 2 0 0,-1-4 8 16,-2 2-8-16,0 0 0 0,0 2 0 0,-1-2 0 0,4 0 0 15,-1 0 0-15,-2 0 0 0,-2 0 8 0,1 0-8 16,1 0 9-16,5 0-9 0,1 5 0 16,1 0 0-16,-4-5 0 0,-3 0 0 0,0 0 10 15,-1 4-10-15,4-4 10 0,-1 3-10 0,-2 1 8 0,-8-4-8 16,-3 3 0-16,9 1 9 0,4-1-9 15,3-1 0-15,-2-2 9 0,-3 5-9 0,-3-3 0 0,0-2 0 16,3 0 0-16,-3 5 0 0,3-5 0 0,0 2 8 16,-6-2 0-16,-2 0 0 0,0 5-8 0,0-3 0 15,3-2 0-15,2 3 0 0,-3-3 0 0,-2 4-13 0,0-1 5 0,-2 1 8 16,-4-4 0-16,3 3 8 0,3-3 2 0,0 2 0 16,0 3-10-16,0-3 0 15,-3 3 0-15,-2-3 8 0,-3 3 10 0,8 0 2 16,0-5 0-16,0 0 0 0,0 0-20 0,-3 4-19 0,-2-4 4 0,-3 3 1 15,-3 1 22-15,3-1 5 0,0-3 1 0,2 0 0 16,-2 0-14-16,3 5-16 16,0-5 3-16,-3 2 1 0,-6-2 12 0,4 0 16 0,-4 0-3 0,4 0-1 15,2 0-12-15,-3 2 0 0,3-2 0 0,-3 0 0 16,3 0 0-16,-2 0-10 0,-4 0 2 0,-2 5 0 16,-5-3 8-16,3-2 11 0,-1 0-3 0,0 7 0 15,-2-7-8-15,2 7 0 0,1-4 0 0,-3 4 0 16,-1-7 0-16,-2 4 0 0,-2-1 0 0,-3-3 0 15,0 7 0-15,-3-5 0 0,0 5 0 0,0-7 0 0,0 10 0 16,3-10 0-16,0 4 0 0,0-1 0 16,-1 1 0-16,1-1-11 0,-5-3 3 0,-1 5 0 0,1-3 8 0,2 0 11 15,-2 3-3-15,-1-3 0 0,1 3-8 0,-4-3 0 16,-1-2 0-16,2 5 0 0,-6 0 0 16,1-5 0-16,-1 7 0 0,-2-7 0 0,-2 5 8 0,1-3 0 15,-1-2 0-15,-1 2 0 0,-5-2-8 0,5 5 0 16,1-5 0-16,-6 0 0 0,0 0 0 0,5 2-11 15,-5-2 3-15,0 0 0 16,5 5-2-16,-5-5 0 0,0 0 0 0,0 0 0 16,0 0 10-16,3 2 0 0,-3-2 0 0,0 0 0 0,0 0 0 0,0 0 12 15,0 0 0-15,0 0-1 0,0 0-11 0,0 0 0 16,0 0 0-16,0 0 0 0,2 10 0 0,-2-10-17 16,6 7 4-16,-6 0 1 0,0-7 12 0,2 7 0 15,-2 2-10-15,3-2 10 0,-3 3 0 0,0 4-9 0,3-5 9 16,-1 3 0-16,-2 0-9 0,3 2 9 0,0 2 0 15,-1 1-9-15,-2-1 9 0,6 1 0 16,-6 4 0-16,2 2 0 0,1 1 0 0,0-5 0 0,-3 4 0 0,2 1 0 16,-2 4-8-16,3-4-4 0,-3-6 0 0,0 6 0 15,0-1 36-15,0 1 6 0,0-3 2 0,0-2 0 16,0 4-41-16,0 1-8 0,0-1-2 0,-3 3 0 16,3-2 31-16,0 4 5 0,-2-4 2 0,2 1 0 15,-3 6-19-15,0-5 0 0,1 2 0 0,-4-2 0 16,4-2 0-16,-4 1 0 0,1-1 0 0,2-1 0 15,-2 1 0-15,2-3 0 0,-2 3 0 0,3-1 0 0,-4 1-9 16,1 2-6-16,0-3-1 0,2 1 0 16,-5-3 26-16,3-2 5 0,0-3 1 0,-3 0 0 0,0-1-32 15,2-6-7-15,1 5-1 0,-3-4 0 0,0-3 13 0,0 0 3 16,0 0 0-16,0-5 0 16,0 5 8-16,-2-7 0 0,-1 7 0 15,-2-4 8-15,0-3-8 0,0 0 0 0,-1 0 0 0,1 4 0 0,-5-1 0 0,-1-3 8 16,-2 0-8-16,0 0 0 0,0 0 0 0,-1 0 0 15,1 0 0-15,-3-3 8 0,3 3-8 0,-5 0 0 16,-3-4 0-16,-3 4 0 0,-2 0-9 0,-3-3 9 16,-1 3-10-16,-1-5 10 0,2 3-12 15,-3 2 3-15,3 0 1 0,-3 0 0 0,-7-2 8 0,-4 2-8 16,1 0 8-16,0 0-8 0,-3 2 8 0,3-2 0 0,-1 0 0 0,-1 0-8 16,-1 0 8-16,-6 0 0 15,-1 0 0-15,1 2 0 0,1 3 0 0,3-5 0 0,-4 0-12 0,-4 0 4 16,-1 0 8-16,1 3 0 0,-3-3 10 0,0 0-10 15,2 0 8-15,-2 0-8 0,-3 4 0 0,0-1 0 16,3-3 0-16,0 0 0 16,-3 0 0-16,0 0 0 0,-5 0 0 0,3 4 0 0,5-1 0 0,0-3 0 15,-3 0 0-15,-3 0 0 0,1 2 0 0,2-2 0 16,3 0 8-16,-3 0-8 0,-2-2 0 16,-1 2 0-16,-2 0 8 0,3 0-8 0,5 0 0 0,-3-3 0 15,0 3 0-15,-2-4 0 0,-9 4 0 0,4 0 0 16,1 0 0-16,-1 0 0 0,-4 0 0 0,1 4 0 15,2-1 0-15,1-3 8 0,1 2-8 0,-4-2 0 16,0 5 9-16,-1-3-1 0,4-2 0 0,-1 5 0 16,-2-3-8-16,-4-2 0 0,4 7 0 0,-3-5 0 0,0-2 21 15,0 5 9-15,-3-2 2 0,3 1 0 16,8-1-19-16,0 1-3 0,-5 1-1 0,-1-5 0 0,-2 5-9 16,6-3 0-16,-1-2 0 0,0 5 8 0,-2-3-8 15,-1-2 0-15,6 0 0 0,-2 0 0 0,-4 0 0 16,4 2 0-16,-4-2 0 0,3 5 8 15,9-5-8-15,-1 0 0 0,-8-5 0 0,3 5 0 0,0 0 0 0,3 0 0 16,-1 0 0-16,3 0 0 16,-2 0 9-16,-1 5 0 0,1-5 0 0,2 0 0 0,0 0-1 0,3 0 0 15,0 3 0-15,0-3 0 0,-3 4 9 0,3-1 2 16,5-3 0-16,-2 0 0 0,-6 4-19 0,0-1 0 16,3-1 0-16,2-2 0 0,4 5 17 0,-1-3-3 15,-5-2-1-15,2 5 0 0,1-3-24 0,2-2-5 0,5 0 0 16,-2 5-1-16,-3-3 26 0,3 1 6 0,-3 1 1 0,3-1 0 15,-3 1-16-15,3-1 0 0,2-3 8 0,1 7-8 16,-9-5 0-16,1-2 0 0,4 7 0 0,1-7 0 16,5 7-17-16,0-7 0 0,1 7 0 0,-4-7 0 15,0 3 17-15,-2-3 0 0,0 0 0 0,5 0 0 16,3 0-8-16,0 4 8 16,-3-1 0-16,-3-3 0 0,0 0-11 0,4 4 11 0,-1-1-10 0,0-3 10 15,0 2 0-15,0 3-9 0,0-5 9 0,0 2 0 16,0 3 0-16,3-3 0 0,2 5 0 0,3-4 0 15,3-3 0-15,0 4 0 0,-3-1 0 0,2 4-8 16,-4-7 8-16,2 7 0 0,5-5 0 0,-2 5 0 0,2-2 0 0,0 0 0 16,3 2 0-16,0 0 0 0,0 0 0 15,0-5 0-15,0 3 0 0,0-3 0 16,0 3 0-16,5-3 0 0,-2 5 0 0,2 0-8 0,0-4 8 16,3 4 0-16,3-3 0 0,2 1 0 0,0 0 0 15,0-3-13-15,3 3 5 0,3-3 8 0,-4-2-9 16,7 3 9-16,-1-3 0 0,0 4 0 0,0-1 0 0,5-3 0 15,3 0 0-15,-2 0 0 0,5 0 0 0,-3 0-12 16,2 0 12-16,1 0-10 0,2 0-1 0,1 0 0 16,2-3 0-16,0 3 0 15,0 0-93-15,0 0-18 0,2-7-4 0,6-2-1069 16</inkml:trace>
  <inkml:trace contextRef="#ctx0" brushRef="#br0" timeOffset="100285.24">14420 4611 1785 0,'0'0'159'0,"0"0"-127"0,-3 7-32 0,3 9 0 15,-2 1 118-15,4 6 18 0,1 1 3 0,-1 11 1 0,1 0-93 0,0 5-19 16,2-2-3-16,-2 2-1 0,2 7-24 0,0 0 0 16,-2 2 8-16,2 5-8 0,-2 3 0 15,2-3 0-15,-2-5 0 0,-1-2 0 0,1 5 0 0,0-9 0 16,-1 4 0-16,1-7 0 0,0-8-8 0,-1 4-1 16,-2-8 0-16,6 3 0 15,-4-8-39-15,4-2-8 0,-6-2-2 0,2-2-602 16,1 6-120-16</inkml:trace>
  <inkml:trace contextRef="#ctx0" brushRef="#br0" timeOffset="100802.76">13446 3997 2055 0,'-3'-7'91'0,"3"7"19"0,0 0-88 0,0 0-22 16,0 0 0-16,0 0 0 0,-2 12 20 0,-1-5 0 15,3 7 0-15,0 2 0 0,-2 5-20 0,-1-2 0 16,0 5 0-16,1 4-8 0,2-2 8 16,0 4 0-16,2-4 0 0,1 0 0 15,2 2 0-15,0-4-8 0,-2-5 8 0,2 2-8 0,1-2 8 0,2-5 0 16,0-5 0-16,2-2 0 0,3-7 0 0,1 0-12 15,-1 0 12-15,3-7-12 0,0-2 12 0,2-5-8 16,-2-3 8-16,0-2-8 0,-3-2 8 16,3 2 0-16,0-2 8 0,-6-2-8 0,1-1 0 0,-3 5 9 15,0-9-9-15,-3 5 0 0,-2-1 9 0,-1 1-9 0,-4-3 0 0,-1 2 9 16,-2 5 2-16,0 1 0 0,-1-1 0 0,-2 2 0 16,-2 3 10-16,-1 5 3 0,1 2 0 0,-1 0 0 15,-2 7-24-15,0 0 9 0,2 0-9 0,-2 9 0 31,2-2-25-31,1 7-12 0,-1 3-3 0</inkml:trace>
  <inkml:trace contextRef="#ctx0" brushRef="#br0" timeOffset="101279.47">15896 4263 2286 0,'0'0'50'0,"0"0"10"0,-8 0 3 0,3 4 1 0,0-1-51 0,-1 4-13 0,1 7 0 0,2 0 0 0,1 5 38 0,2 7 5 0,0 2 1 0,0 5 0 15,5 4-29-15,-2 3-6 0,-3 3-1 0,5 4 0 16,0 5-8-16,3-1 0 0,-2 10 0 16,1-4 0-16,-1-3 8 0,2 2-8 0,0 6 0 0,0 1 8 31,0 1-32-31,2-6-6 0,-2 1-2 0,0-9 0 0,0-8-17 16,-3 3-4-16,0-12-1 0,1-1 0 0,-1-1 13 0,-2-7 2 0,2-3 1 0,-2-10 0 15,2 4-126-15,-2-6-26 16,2-2-5-16,-5-7-516 0</inkml:trace>
  <inkml:trace contextRef="#ctx0" brushRef="#br0" timeOffset="101594.77">15076 3719 1324 0,'-5'-4'118'0,"2"4"-94"0,3 0-24 0,0 0 0 16,0 0 320-16,-5 9 60 0,2 8 12 0,0-3 3 15,3 2-303-15,3 8-61 0,2-1-12 0,-2 5-3 16,0 1-16-16,-1 1 0 0,1 1 0 0,0-1-9 31,-1 6-147-31,-2-8-28 0,6 31-7 0,-1-22-1 0</inkml:trace>
  <inkml:trace contextRef="#ctx0" brushRef="#br0" timeOffset="103128.84">23588 4293 1612 0,'0'-9'72'0,"0"9"14"0,0 0-69 0,0-7-17 0,0 4 0 0,0 3 0 16,0 0 244-16,0 0 44 16,0 0 10-16,0 0 2 0,8-4-237 0,-8 4-47 0,0 0-16 15,0 12 9-15,2-3-9 0,3 5 0 16,-2-2 9-16,2 11-9 0,-2 10-15 0,0 3-7 0,-3-1-2 0,0 9 0 16,0-1 24-16,-3 11-11 15,0 2 11-15,-2 5-8 0,-3-2 8 0,0 0-12 0,-2 0 12 16,-1 2-12-16,-2 3 12 0,0 1 0 0,-1-1 0 15,4-1 0-15,-1-1 0 0,1-6 0 0,2 0 0 0,0-9 0 16,2 0 0-16,1-7 0 0,3 0 0 0,2-2 0 16,-3-7 0-16,3-5 0 0,3-3 0 0,-1-2-8 15,1-4-103-15,2-3-20 16,0-5-4-16,1-2-879 0</inkml:trace>
  <inkml:trace contextRef="#ctx0" brushRef="#br0" timeOffset="103910.48">24016 3470 1324 0,'-5'-2'59'0,"2"-3"12"0,1 3-57 0,-1-5-14 15,3 7 0-15,0 0 0 0,0 0 231 0,5-7 43 16,3 0 9-16,0 7 1 0,-3-3-196 0,6-4-40 0,-3 7-8 0,5 0-2 16,-2-2-30-16,2 2-8 0,-2 2 0 0,2-2 0 31,-3 5-24-31,1 0-7 0,0 2-1 0,-3 0 0 0,-3 7 20 0,3-7 3 0,-3 5 1 0,-2 4 0 16,-3-2-13-16,0 0-3 0,-3 0 0 0,0 3 0 15,-2-1-10 1,0 1-2-16,-3-1-1 0,0 1 0 0,0-1 24 0,0-2 5 0,0 0 8 0,0-2-13 0,0 2 13 15,3-4 0-15,2 1 0 0,1 1 0 16,-1-2 0-16,3-6-12 0,5 3 12 0,-2 0-12 16,2-2-12-16,3-5-1 15,0 5-1-15,3-5 0 0,2 0-21 0,-2-5-4 0,2 5-1 0,0 0 0 16,3-5 7-16,0 1 1 0,0 1 0 0,2-4 0 0,1 3 44 0,2-6 10 16,0 3 2-16,0-2 0 0,3-1-12 15,-3 1 0-15,0-3 0 0,-2 5-11 16,-1-5 38-16,1-2 7 0,-3 5 2 0,0 2 0 15,-1 0 22-15,-1 0 5 0,-4 0 1 0,4 4 0 0,-7 1-26 16,4-3-5-16,-3 5-1 0,-3 0 0 0,3 5 7 0,-5 0 1 0,2 2 0 16,-2 0 0-16,2 2-23 0,-2 5-4 15,-3 0-1-15,2-2 0 0,1 2-4 0,-3 0-8 16,3-4 11-16,-3 4-11 0,2-2 8 0,-2-1-8 16,6-8 0-16,-6 6 0 0,2-4 0 0,-2-5 0 0,6 2 0 15,-4-2 0-15,6 0 10 0,-5-7-10 0,2 7 8 0,0-9-8 16,1-1 22-16,-4 1-1 0,4-3 0 0,-4-4 0 15,4-1-1-15,-6-2-1 0,2-2 0 0,-2-2 0 16,0 4-19-16,0 0 10 0,-2-7-10 0,2 7 8 16,-6 1 0-16,6 1 0 0,-5 5 0 0,2 5 0 15,-2-7-8-15,0 7 0 0,-1 5 0 0,1 2 0 16,-3 0-12-16,0 2 12 0,0 5-10 0,0 0 10 16,-2 3-16-16,5-1 4 0,-3 3 0 0,0 0 0 15,2-1-128-15,1 1-26 16,0 0-5-16</inkml:trace>
  <inkml:trace contextRef="#ctx0" brushRef="#br0" timeOffset="130499.86">17103 4394 2372 0,'0'0'52'0,"-6"3"12"0,4 9 1 0,-1-1 1 16,3 6-53-16,0 2-13 0,0-1 0 0,3 6 0 16,5-3 28-16,-3-2 4 0,-5 4 0 0,3 3 0 15,7 5-16-15,-2-1-4 0,0 3 0 0,0 5 0 16,3 4-12-16,2 3 0 0,0 2 0 15,-2 2 0-15,2 8 0 0,-3 6 0 0,4 6 0 0,-1-4 0 16,-3-1 0-16,1 4 0 0,-3-2 0 0,3-3-10 0,-3 1 2 0,-3-3 0 16,0-12 0-16,-2-1 0 15,-1-4-40 1,4-9-8-16,-6-4-2 0,2-3 0 0,1-9-75 16,0-2-15-16,-3-3-4 0</inkml:trace>
  <inkml:trace contextRef="#ctx0" brushRef="#br0" timeOffset="130934.37">16235 3597 2131 0,'-21'0'94'0,"13"0"20"0,0-2-91 0,3 2-23 0,-1 0 0 0,6 0 0 15,0 0 109-15,0 0 18 0,8 2 3 0,5-2 1 16,6 5-85-16,-1-5-17 0,4-5-3 0,-4 5-1 16,3 5-9-16,0-3-3 0,3-2 0 0,-3 0 0 15,-5 0-13-15,3 5 0 0,-1-3 8 0,-2-2-8 16,-5 3-26-16,2-3-8 15,-2 4-2-15,-1-1 0 0,-5-3-2 0,-5 0-1 0,8 7 0 0,-2 0 0 16,-1-5 23-16,-2 5 5 0,-1 0 1 0,1 7 0 0,-3-11 10 16,0 6 0-16,0-2 10 0,-3 0-10 0,3 3 20 0,0-3-3 15,-2 4 0-15,-1-1 0 0,3-3-9 0,0 2-8 16,0-2 12-16,0 0-12 16,0-2 8-16,3 2-8 0,-1 0 0 0,4 0 0 0,-1 0 0 0,3-4 0 15,5 4 0-15,0-7 0 0,6 2 0 0,2 3 0 16,0-5 0-16,0 0 0 15,6-5-28-15,-1 3-5 0,1-5-2 16,2 4-697-16,0-4-139 0</inkml:trace>
  <inkml:trace contextRef="#ctx0" brushRef="#br0" timeOffset="131937.06">16425 4752 806 0,'0'0'36'0,"0"0"7"0,0 0-35 0,0 0-8 0,0 0 0 0,0 0 0 16,-8 0 273-16,6 0 53 0,2 0 10 0,0 0 3 15,0 0-221-15,0 0-44 0,-3 7-9 0,3-5-1 16,-3 5-34-16,3 5-6 16,0-2-2-16,0-1 0 0,6 5-6 0,-4 2 0 0,1 3-1 0,0 5 0 15,2-1-7-15,3 8 0 0,-3-1-8 0,-2 3 12 16,2 5-12-16,0 0 9 0,1 4-9 16,-1 3 8-16,-2-1-8 0,2 1 0 0,-2-5 0 0,-1-7 8 15,-2 5-8-15,3-8 0 0,0 1 0 16,-1-5 0-16,-2-1 0 0,3-3 0 15,-1-4 0-15,1-3 0 0,0-1-20 0,-1-5-7 16,-2-7-1-16,0-2-1025 0</inkml:trace>
  <inkml:trace contextRef="#ctx0" brushRef="#br0" timeOffset="133311.07">14904 4872 1958 0,'-5'0'174'0,"-1"-3"-139"0,1 3-35 16,-3 0 0-16,6 0 67 0,-4 3 6 0,4 4 2 0,2 0 0 15,2 2-58-15,1 5-17 0,2 1 8 0,0 3-8 16,1-1 0-16,2 4 0 0,0 3 0 0,2 1 0 16,3 6 0-16,3-5 0 0,-5 4 0 0,5-1 0 15,0-3 0-15,0-3 8 0,-6-2-8 0,3-4 8 0,3-1-8 0,-3-4-8 16,1 0 8-16,-4-5-12 15,-2-5 12-15,0 0 0 0,-8-2 0 0,5-4 0 0,1-1 0 0,-4-4 0 16,1-6 12-16,0-1-4 0,-1 0 4 0,-2-6 2 16,0-1 0-16,0-3 0 0,3 0-3 0,-3-2-1 15,-3 2 0-15,3 0 0 0,-2-2-10 0,-1 4 0 16,0 1 9-16,-2-1-9 0,-3 1 0 0,0 6 0 16,0-6 0-16,-2 6 0 0,2-6 0 0,0 6 0 15,-5 3 0-15,-1-2 0 0,-2 9-11 0,3-3 11 16,0 3-13-16,-3 5 5 0,0 2-2 0,0 0 0 0,1 2 0 0,-1 5 0 31,2 0-38-31,-1 3-7 0,-1 4-1 0,2 0-899 0</inkml:trace>
  <inkml:trace contextRef="#ctx0" brushRef="#br0" timeOffset="133844">13695 5098 518 0,'0'0'46'0,"0"0"-37"16,0 0-9-16,-3-5 0 0,1-2 232 0,-1 4 45 15,0-4 9-15,3 7 2 0,0 0-156 0,0 0-30 16,-5 5-6-16,5-3-2 0,-3 6-48 0,1 1-10 16,-1 5-1-16,0 3-1 0,3-1-10 0,-2 8-3 15,2 1 0-15,-3 6 0 16,3 0-5-16,0-1 0 0,0 1-1 0,3 2 0 0,-3 0 6 0,2-1 2 15,1 4 0-15,0-3 0 0,-1-3-4 0,1-2-1 16,2-4 0-16,1-3 0 0,1-2-10 0,1-5-8 0,3-5 9 16,0-1-9-16,2-8 9 0,0 0-9 0,3-8 8 15,0-3-8-15,0-6 12 0,0-2-2 0,-1 3-1 0,4-8 0 16,-1-1-9-16,-2-6 10 0,3 5-10 0,-3-2 10 16,-6 0-10-16,1-1 0 0,-1-3 0 0,-4 6 0 15,-4-5 0-15,-2 1 8 0,-2-1-8 0,-4 7 0 16,1-1 0-16,-5 1 0 0,-1 3 8 0,-2 4-8 15,2 1 0-15,-2-1 0 0,0 8 0 0,0 2 0 16,-1-2-12 0,4 2-2-16,-4 2 0 0,4 5 0 0,2 5-24 0,-3-3-5 15,3 3-1-15,3 2-621 0,0-3-125 0</inkml:trace>
  <inkml:trace contextRef="#ctx0" brushRef="#br0" timeOffset="135590.54">18058 4206 1094 0,'0'0'97'0,"0"0"-77"0,0 0-20 0,0 0 0 0,0 0 120 0,0 0 21 16,5 7 4-16,0-2 1 16,1 0-74-16,-4 2-16 0,4 2-2 0,2 5-1 0,-3 3-21 0,3 6-5 15,0 8-1-15,2 9 0 0,-2 0-26 0,0 7 8 16,0 7-8-16,3 0 0 0,-3 5 0 0,5 4 0 31,-3 6 0-31,1-4 0 0,0 4 0 0,-1 3 0 0,1 6 0 16,-1-3 8-16,-2 1-8 0,-2-3 0 0,2 4 0 0,-3-4 0 0,0-2 0 15,-2-8 0-15,2-6 0 0,-2-1 8 0,-1-9-8 16,1-2 0-16,2-5 9 0,1-7-9 0,2 0 8 0,-6-10-8 0,3 1 10 16,1-8-10-16,-1-4 0 0,-2-3-10 15,-1-6 0-15</inkml:trace>
  <inkml:trace contextRef="#ctx0" brushRef="#br0" timeOffset="136179.07">17312 3618 1785 0,'-3'-7'159'0,"0"0"-127"0,3-2-32 0,-2 4 0 0,2-4 43 0,0 2 2 15,2-3 1-15,1 3 0 0,0 5 0 0,2-5 0 16,0 4 0-16,1-1 0 0,2 1-26 0,-1-1-4 16,1 4-2-16,3 0 0 15,0 0-14-15,-1 0 0 0,-2 0 0 0,3 7 0 0,2-3 0 0,-3 1 0 16,1 0 0-16,0 2 0 0,-3-5 0 0,0 5 0 15,-3 0 0-15,0 5 0 0,0-5 0 0,-2 5-10 16,-3 0 10-16,-3-1-12 0,1 1-6 0,-4 9-2 16,1-9 0-16,0 2 0 0,-3 0 8 0,0 0 0 15,0-2 1-15,0 2 0 0,3-4 11 0,0-1 8 0,-1 5-8 0,4-4 11 16,-1-3-11-16,0 0-11 16,3 0 3-16,3 2 0 0,-3-4 8 0,5 0 0 0,1 2 8 15,1 0-8-15,1-3 15 0,3 1-2 0,0-5 0 16,2 7 0-16,0-7 3 0,0 7 0 0,0-7 0 15,3 5 0-15,-2-3-16 16,1 1 11-16,-1-3-11 16,-1 4 10-16,-2-1-10 0,2-3 0 0,-5 0 0 0,2 7 0 0,-4-7 0 0,1 7 0 0,-1-7 0 15,-1 2 0-15,-5 5 0 0,3 3 0 0,-1-3 0 0,-4 0 0 16,-1 0 0-16,0 0 0 0,-2 0 0 0,0 0 0 16,-3-2 0-16,0 6 0 0,-3-1 0 0,1-3 0 0,-1 5-16 15,-2-1-3 1,-3-1 0-16,3-1 0 0,0 5-101 15,-1-4-20-15,-15 13-4 0,8-9-639 0</inkml:trace>
  <inkml:trace contextRef="#ctx0" brushRef="#br0" timeOffset="136898.14">19069 4112 1818 0,'-11'-2'80'0,"8"2"17"0,-2 0-77 0,0 0-20 16,-1 2 0-16,4-2 0 0,-4 0 74 0,4 5 11 16,2-5 3-16,0 2 0 0,0 5-44 0,0 3-8 0,0 1-1 0,2 6-1 15,1 6-34-15,2 3-12 0,1 7 0 0,-1 7 0 16,0 12 1-16,3 4 1 0,3 6 0 0,-1 6 0 15,1 0 0-15,2 14 0 16,-2 5 0-16,-1 7 0 16,-2 0-18-16,3 1-3 0,-1-6-1 0,-2-7 0 15,-5-7-13-15,2-4-3 0,1-3-1 0,-4-9 0 0,1-5 49 16,0-7 0-16,-1-7 9 0,1-2-1 0,2-10 27 0,0 3 5 0,1-8 0 0,-4-6 1 16,4-1-49-16,-4-9-11 0,-2 5-1 0,3-7-860 15</inkml:trace>
  <inkml:trace contextRef="#ctx0" brushRef="#br0" timeOffset="137291.63">18523 3524 1900 0,'-7'-7'169'0,"4"0"-135"0,-2 7-34 0,5 0 0 0,-6 0 84 0,6 0 11 15,0 0 1-15,0 0 1 0,-2 7-78 0,-1 0-19 0,0 3 0 0,3-3 0 16,-2 7-12-16,2-5-3 15,0 5-1-15,0-2 0 16,0 9-15-16,2-4-3 0,1-1-1 0,2 5 0 16,1-4 3-16,-1-1 1 0,0 1 0 0,3-3 0 0,0-2 31 0,0 2 0 15,0-5-8-15,0-2 8 0,0 7 15 0,2-4 5 0,1-3 2 0,0 0 0 16,-1 0-8-16,3 0-2 0,-2-2 0 0,2 6 0 16,3-11 0-16,-5 3 0 0,2 1 0 0,0-1 0 15,-2-3-12-15,-1 0 0 0,1 0 0 16,-1-3-10-16,1-1-112 15,0 1-22-15,-3-4-5 0,-1 3-634 0</inkml:trace>
  <inkml:trace contextRef="#ctx0" brushRef="#br0" timeOffset="137449.26">18767 3510 864 0,'0'0'76'0,"-3"0"-60"16,-2-2-16-16,0 2 0 0,-1 0 180 0,1 2 34 15,0 3 6-15,0-3 2 0,2 8-120 0,-5 4-24 16,3 0-5-16,-1-2-1 0,-2 11-34 0,-2 1-7 15,2 6-2-15,0 3 0 0,0-5-29 0,-3 8-13 16,3-1 1-16,1 0 0 0,-4 5-8 0,3-2 0 16,0 6-1-16</inkml:trace>
  <inkml:trace contextRef="#ctx0" brushRef="#br0" timeOffset="137826.4">18714 4611 2520 0,'0'0'56'0,"0"0"11"0,-3 4 2 0,-2 4 1 0,5 1-56 0,-3 0-14 0,6 8 0 0,0-1 0 0,-1 8 8 0,4 4 0 15,-1 5-8-15,-2 0 12 0,-1 4-12 0,1 1 0 16,2-3-12-16,-2 12 12 15,-1 0-88-15,-2 10-12 0,-2-3-1 0,-1 2-1 16</inkml:trace>
  <inkml:trace contextRef="#ctx0" brushRef="#br0" timeOffset="143266.62">17634 4575 403 0,'0'0'36'0,"0"0"-36"16,0 0 0-16,-2 3 0 16,2-3 316-16,-3 9 57 0,1-2 11 0,2 0 3 0,0 3-300 15,0 2-60-15,0-3-12 0,2 0-3 0,1 5-12 0,-1 3 0 16,-2-1 0-16,3 6 0 16,0-4 0-16,2 6 0 0,-2-1 0 0,-1 1 0 0,1 2 0 15,2-3 0-15,-2 1 0 0,2-1 0 16,-2 1 0-16,0-1-10 0,-1-1 2 0,3-4 0 15,-2 6 8-15,0-8 0 0,-3 6 0 0,2-1 0 0,1 0 0 0,-3 2 9 16,-3 1-9-16,3-1 0 0,0-1 12 0,0 1-4 16,-2-4 0-16,-1 2-8 0,0-4 0 15,3-3 0-15,-2-3 0 0,-1 4 0 0,1-6 0 0,-1 3-12 16,3-3 0-16,0-7 0 16,-3 5-116-16,3-7-22 0</inkml:trace>
  <inkml:trace contextRef="#ctx0" brushRef="#br0" timeOffset="163714.62">9112 2170 1710 0,'0'0'76'0,"0"-5"15"0,0 2-73 0,0 3-18 0,0 0 0 0,0-4 0 0,0 4 86 0,0 0 14 16,0 0 2-16,0 0 1 0,0 0-66 0,0 0-13 16,0 0-2-16,6 4-1 0,-1-1-10 0,3 2-3 15,-6-3 0-15,4 7 0 0,2-2-8 0,-6 3 0 16,4 4 0-16,-1 0 0 0,0 0 0 0,3 5 0 0,-3 4-10 15,1 3 10-15,-1 3 0 0,0-4-9 16,3 8 9-16,0-2 0 16,0 2 0-16,-3 2 0 15,1-2 0-15,-1 0-8 16,3-2 8-16,-3 1 0 0,0 1-9 0,1-2 9 0,-1 0 0 16,-2 6 0-16,-1-4 0 0,-2 0 0 0,3-2 0 0,-6-1 0 0,1-4 0 0,-1 5 0 0,-2-1 0 0,-3-4 0 0,-3-2 0 0,1 8 0 15,-1-3 0-15,-5 1 0 0,-2 3 8 16,-6-7-8-16,0 2 0 0,0-2 0 0,-5 0 0 0,3-2 8 15,2-1-8-15,-3-2 0 0,4 3 9 16,-1-12-9-16,0 2 0 0,3 0-18 16,2-5 3-16,1 1-622 0,2-3-125 0</inkml:trace>
  <inkml:trace contextRef="#ctx0" brushRef="#br0" timeOffset="164262.46">9729 2675 2052 0,'0'-19'91'0,"0"15"18"0,0-3-87 0,0-5-22 15,0 2 0-15,2 1 0 0,-2-5 34 0,3 5 2 16,-3-1 1-16,3 3 0 0,-3-2-14 0,-3 2-3 0,0 0-1 0,1-1 0 31,-4 8-42-31,1-2-8 0,-3 2-1 0,0 2-1 16,0-2 2-16,0 0 1 0,0 8 0 0,1-1 0 15,-1-5-1-15,0 7 0 0,0-4 0 0,2 2 0 0,-2 3 31 0,3-3 0 0,0 2 0 0,0 0 0 16,2-2 0-16,0 3 16 0,1 2-1 0,2-1-1 16,0-4 7-16,0 5 2 0,5-2 0 0,-2-1 0 15,2 5-12-15,0-4-3 0,0 4 0 0,3-7 0 16,3 4-8-16,-3-3 0 0,0 6 0 0,2-5 0 0,1-2 0 16,0 2 0-16,-1-1 0 0,1 1 0 15,-1-2 0-15,1 2 0 0,-3-2 0 0,-3 1 8 16,3-4-8-16,-3 1 0 0,-2 2 0 0,2 0 0 15,-2 0 0-15,-3 0 0 0,0 0 0 0,-5 3 8 16,-1-1 0-16,-2 0 0 0,1-2 0 0,-1 5 0 16,-6-2-8-16,1-1 8 0,0 5-8 0,-3-2 8 0,0-5-8 0,3 7 0 15,-6-4 0-15,4 1 0 16,-4 1-96-16,3-5-14 0,0 2-3 0,-2-1-719 16</inkml:trace>
  <inkml:trace contextRef="#ctx0" brushRef="#br0" timeOffset="164741.73">9943 2699 2487 0,'0'0'110'0,"0"0"23"0,0 0-106 0,0 0-27 15,-5 4 0-15,-1 1 0 0,1-3 21 0,0 6-1 0,0-1 0 0,-1 2 0 16,-2 5-20-16,0 0 0 0,3-2 0 0,-3 9 0 16,0-4 0-16,0 1-12 0,3 4 12 0,0-6-12 31,-1 10-14-31,1-12-3 0,3 2-1 0,-1 1 0 0,3-3 7 0,0 0 2 0,0-2 0 0,3-7 0 16,2 2 2-16,0-5 1 0,-5-2 0 0,8 0 0 15,3 0 18-15,-1-2 0 0,1-3 0 0,2-2 0 16,-2-2 0-16,4-1 0 0,-1-4 0 15,-1 5 0-15,3-6 0 0,-3-1 0 0,0 2 0 16,3-5 0-16,-3-2-13 0,3 2 4 0,-5 3 1 0,-1-6 0 16,4 6-16-16,-4 7-4 0,-2-8 0 0,0 5 0 0,-3 1 28 15,1 4-10-15,-1 0 10 0,0 4 0 0,-5 3 0 16,0 0 0-16,0 0 8 0,0 0-8 16,0 0 33-16,0 3 1 0,3 4 0 0,-3 2 0 0,3 0-9 0,-1-2-1 15,-2 5-1-15,3 0 0 0,-1 2-13 0,1-5-2 16,0 6-8-16,-1-6 12 0,1 5-4 15,0-4-8-15,2 4 11 0,-2-5-11 16,2-2 0-16,0 3 0 0,3-1 0 0,0-9 0 0,-3 5-12 0,3-3-10 0,-2 3-2 0,4-10 0 31,-2 3-155-31,3-3-31 0,-1-4-6 0,1-1-2 0</inkml:trace>
  <inkml:trace contextRef="#ctx0" brushRef="#br0" timeOffset="165359.49">10454 2600 2487 0,'0'0'55'0,"0"0"11"0,0 0 2 0,0 5 2 0,-3 4-56 0,3-2-14 0,-3 0 0 0,3 3 0 16,-2 4 14-16,2-3 0 0,0 11 0 0,-3-6 0 15,0 1-14-15,1 8 8 0,-1-10-8 0,1 6 0 16,-4 2 0-16,1 1 0 0,0-5 0 0,-1 4 0 15,1-6 0-15,0 4 0 0,-1-10 0 0,1 4 0 0,-3-1 0 0,6-7-12 16,-6-3 12-16,5 1-13 16,0 2 1-16,3-7 0 0,0 0 0 0,0 0 0 15,0 0 12-15,0-7 0 0,6-2 0 0,-4 2 10 16,4-7-10-16,2-1 0 0,-1 4 0 0,1-6 0 16,3 1-32-16,0 2-9 0,-1-8-2 0,3 6 0 15,1 0 14-15,-4-1 2 0,3 1 1 16,-2 2 0-16,2-1 26 0,-2 4-10 0,-1 4 10 0,1 0 0 15,-3-1 0-15,0 6 0 0,-3-3 0 0,0 5 0 0,1 5 28 0,-1-3 2 16,-2 3 1-16,-1-2 0 0,1 6-3 0,-3-2 0 16,0 7 0-16,0-4 0 0,-3 4 3 0,3-5 0 15,-2 5 0-15,-1-4 0 0,-2 4-7 16,2-3 0-16,0-4-1 0,-2 5 0 0,3-2-15 16,-1-1-8-16,0-2 8 15,1 0-8-15,2-7 0 0,0 0-20 0,0 0 4 0,0 0 1 16,5 0-36-16,3-5-7 0,0-4-2 0,0 2 0 15,2-5 3-15,4 0 0 0,-4-4 0 0,3 7 0 0,1-6 29 0,1 4 5 16,1-1 2-16,0 0 0 0,0-2 21 0,0 0 0 0,0 7 0 16,0-2 0-16,-6 1 24 0,3 1 4 0,1-2 0 15,-6 9 0-15,2-7 10 0,-2 7 2 0,-3 0 1 0,-5 0 0 16,6 0-12-16,-6 0-2 0,0 0-1 0,5 7 0 16,0 2-5-16,-2-2-1 0,0 1 0 0,-3 6 0 15,0-7-1-15,0 2-1 0,0 1 0 0,-3 4 0 16,0-5-10-16,1 5-8 0,-1-4 12 0,0 4-12 15,1-3 0-15,-1 1 0 0,0 5 0 0,1-8 0 0,-1-2-19 16,3 3-4-16,0-1-1 0,3-2 0 16,-3-7-52-16,5 5-12 0,-5-5-1 15,8 2-1-15,0-2-120 16,0 0-24-16,0 0-5 0,2-7-498 0</inkml:trace>
  <inkml:trace contextRef="#ctx0" brushRef="#br0" timeOffset="166751.01">11094 2640 403 0,'0'0'36'0,"0"0"-36"16,0 0 0-16,0 0 0 0,-5 7 368 0,-1 2 66 16,1-9 14-16,0 7 2 0,2 0-297 0,-2 8-59 0,0-13-12 0,-1 12-2 15,1 0-20-15,0 3-3 0,2-6-1 0,0 8 0 16,1-7-36-16,-4 9-8 0,1-2-2 0,0-3 0 15,0 3-10-15,-1-2 0 16,-2-1 9-16,3-4-9 0,2 0 0 0,-2-1 0 0,3-4-12 0,-1 1 4 16,3-8-6-16,0 0-1 15,0 0 0-15,0 0 0 16,0 0-15-16,0 0-3 0,0-8-1 0,3 1 0 0,-1-2 6 16,6 0 0-16,0-5 1 0,3-3 0 0,-1 3 10 0,1-3 1 0,-1 1 1 0,1 0 0 15,2 6 23-15,0-6 5 0,1 4 1 0,-1 0 0 16,0 0-24-16,-2 1-5 0,-1 4-1 15,1 0 0-15,-3-1 29 0,0 6 6 0,-3 2 1 0,-5 0 0 16,0 0 11-16,8 0 2 0,-5 2 1 0,2 6 0 16,-2-6 0-16,-3 5 0 0,2 0 0 0,-4 2 0 0,2 3-16 0,-3 0-3 15,0 2-1-15,1 0 0 0,-1-7-5 16,-2 5-1-16,2-5 0 0,0 2 0 0,-2 3-8 16,2-2 0-16,1-3 0 0,-1-5 0 0,3-2-12 15,0 0-5-15,0 0-1 0,0 0 0 16,0 0-22-16,5-2-4 0,-2-3 0 0,5-4-1 0,0 1 21 15,3 1 4-15,-4-2 0 0,4 7 1 0,0-10 19 0,-1 10-8 16,1-6 8-16,-3 6 0 0,2 2 0 0,1-5 0 16,-1 3 0-16,4 2 0 0,-1 0 0 0,0 2 0 15,0 3 8-15,3-5-8 0,3 2 12 0,-3-2-4 16,-3 0-8-16,3 0 12 0,2 0-12 0,-2 0 0 16,3-2 0-16,-1 2 0 0,1-7 0 0,-1 0-13 0,1 5 2 15,-3-5 1 1,0 0-26-16,-3-8-4 0,0 8-2 0,0-2 0 0,-5 7 18 15,0-5 4-15,0 0 1 0,-3-1 0 0,1 6 19 0,-6 2 0 0,0 0 0 0,0 0 0 16,0 0 0-16,-6 2 0 0,1 6 0 16,0-1 0-16,-3 2 0 0,3 0 0 0,-3 3 0 15,0-2 0-15,2-1 21 0,-2 3-1 0,-2-1-1 16,2-1 0-16,0 4-3 0,3-5 0 0,-3 6 0 0,0-6 0 16,0-2-16-16,5 5 0 0,-2-3 8 0,2-6-8 15,-2 1 11-15,5-4-2 0,0 0 0 0,0 0 0 16,0 0-34-1,8 5-7-15,2-5-2 0,-2 0 0 0,0-9 11 0,3 6 3 0,0-2 0 16,2-4 0-16,-3 2 20 0,1 5-9 0,2-12 9 0,0 4 0 16,1 1 0-16,-4 2 0 0,3-5 0 0,-2 2 0 0,0 8 0 15,2-5 8-15,-3-2-8 0,1 2 9 16,-3 2 7-16,0 3 2 0,0-5 0 0,0 7 0 0,-6 0 9 16,4-3 1-16,-1-2 1 0,-5 5 0 0,0 0-29 0,0 0 0 15,0 0 0-15,3 8 0 0,-3-8 12 0,2 4-1 16,-2-1 0-16,0-3 0 0,0 0-11 0,0 7 0 15,0-7 0-15,0 0 8 0,3 2-8 0,0 5-11 16,-3 0 3-16,2 0 0 0,-2-7 8 0,5 2 0 16,-2-2-9-16,5 8 9 0,-3-8-16 0,1 2 2 15,-1 3 0-15,3-3 0 0,0-2 24 0,0 5 5 16,-3-5 1-16,3-5 0 0,0 5-16 0,0-2 0 16,2 2-9-16,1 0 9 0,-3 0 0 0,3 0 15 0,-4 0-2 0,4 0 0 15,-3-5-13-15,3 5 0 16,-3 0 0-16,2 0 0 0,1-2 0 0,-1 2 0 0,-2 0-9 0,3-3 9 15,-3-2-13-15,0 3 3 0,2-3 1 0,-2 3 0 32,-3-5-27-32,6 5-6 0,-3-5-1 0,0 2 0 0,-3-4 17 0,3 6 3 0,-3-4 1 0,1 2 0 15,2 1 22-15,-3-1 0 0,-2 3 0 16,-3 2 8-16,5-7 17 0,-5 7 3 16,5-7 1-16,-5 7 0 0,0 0-6 0,0 0-2 0,6 2 0 0,-1 5 0 15,0-2-4-15,-2-3-1 0,-1 7 0 0,1 3 0 16,0 0-6-16,-3 7-2 0,2 0 0 0,4 6 0 15,-6 4-8-15,5 6 0 0,-2-5 0 0,-3 10 0 16,-3 0 0-16,0 12 0 0,-2-5 0 0,0 0 0 0,-3 3 0 16,2-3 0-16,-4-5 0 0,2-2 0 15,-3-2-11-15,1 2 11 0,-1-7-8 0,1-3 8 0,-1 3 0 0,0-12-10 16,1 3 10-16,-1-8 0 0,3-2 0 0,-2-2 0 16,2-7 0-16,-3-3 0 0,3-2 0 15,-2-2 11-15,-1-3 0 0,3-4 0 16,0-5-11-16,0 2 8 0,3-12-8 0,0 1 8 0,5-8-8 0,-3 5 0 15,3-4 0-15,3-1 0 0,2-2 0 0,3-4 0 16,0 6 0-16,2-4 0 0,1 4 0 0,2 1 0 16,1 4 0-16,-4-2 0 0,1 2 0 0,-1 4 0 15,3-1-10-15,-2 11 10 0,0-9-8 0,-1 9 8 16,1-2 0-16,-3 5-9 0,2-3 9 0,1 5 0 16,2-5 0-16,-2 0 0 0,-1 3 0 0,1 7 0 0,-1-12 0 0,1 6 0 15,2 1 0-15,-2 7 0 0,-1-9 0 0,1 7 8 16,0-5-8-16,-3 2 0 15,-6 5 0-15,1 0 8 0,0-5-8 0,-3 5 0 0,2 0 0 0,-2 0 0 16,0 0 0-16,0 0-10 0,3 5 10 0,-1 7 0 16,-2-12-10-16,-2 2 10 0,4 7-8 0,-2-2 8 15,-5 1-19-15,3 1 2 0,-4-2 0 0,1 0 0 32,0 7-120-32,2-11-24 0,0 6-5 0</inkml:trace>
  <inkml:trace contextRef="#ctx0" brushRef="#br0" timeOffset="167937.27">13192 2527 2116 0,'0'-14'94'0,"0"14"19"0,3 0-90 0,-1-2-23 0,1-5 0 0,-3 7 0 0,0 0 70 0,0 0 10 16,0 0 1-16,0 0 1 0,0 0-58 0,0 0-11 16,-8 2-2-16,-2 3-1 0,-1-3 1 0,0 5 0 15,-2 7 0-15,3-7 0 16,-4 5-36-1,4 0-7-15,2-1-2 0,-3 4 0 0,1-1 34 0,-1 2 0 0,-2 3 10 0,2 2-2 0,3 3-8 0,0-1-12 0,3 1 4 16,0 2 0-16,0 2 16 0,2 5 3 0,0-3 1 16,6 3 0-16,0 2 7 0,2 1 1 0,3 4 1 15,2-5 0-15,1 5-21 0,-3-2 0 0,0 2 0 0,2-3 0 16,-2 6 0-16,0-6 0 0,-2 3-8 0,-1-7 8 16,0-5 0-16,-2-2 0 0,-3 0 0 0,0-7 11 15,0-3-26-15,-3 1-5 0,-2-8 0 0,-3 5-1 16,0-11 3-16,-3 6 1 0,1-4 0 15,-3-5 0 1,-6-5-153-16,1-4-30 0</inkml:trace>
  <inkml:trace contextRef="#ctx0" brushRef="#br0" timeOffset="168106.29">12891 2877 2592 0,'7'-4'57'0,"1"-1"12"0,6 3 3 0,4-3 0 0,1 5-58 0,7-2-14 16,3 2 0-16,-5 0 0 0,-3-5 0 0,3 3 8 16,0 2-8-16,0-3 0 0,-3 3 0 0,-3-4 0 15,1 1 0-15,-3-2 0 16,-3 5-164-16,0 0-38 0</inkml:trace>
  <inkml:trace contextRef="#ctx0" brushRef="#br0" timeOffset="168694.54">13303 2795 864 0,'0'0'76'0,"0"0"-60"0,0 0-16 0,0 2 0 16,0 6 286-16,0-1 54 15,0 0 12-15,3 4 1 0,-3-4-244 0,3 8-49 0,-3-6-9 0,0 7-3 16,0 1-28-16,0-5-7 16,0 4-1-16,0-2 0 0,0-2-12 0,0-3 0 0,0 6 0 0,0-6 0 15,-3-2-12-15,3-2-4 0,0-3-2 0,0-2 0 31,0 0-23-31,0 0-5 0,0 0-1 0,0-2 0 0,0-5 28 0,0-3 6 0,0-2 1 0,3 1 0 16,-1-3 12-16,1-3 16 0,-1 1-3 0,4-5-1 16,-1 2 8-16,0-2 0 0,3 6 1 0,-2-1 0 15,2-1-21-15,-1 1 0 0,1 7 0 16,0-1 0-16,0-2-15 0,0 5-1 0,0 7 0 0,3-9 0 16,-1 9 16-16,1 0 12 0,-1 0-3 0,4 0 0 0,-1 0-9 15,0 0 0-15,6 5-12 0,2-1 12 16,-3 1 0-16,4-3 0 0,-4 6 0 0,3-1 0 0,-2-5 0 15,-1 3 0-15,1-5 0 0,-1 0 0 16,1 0 10-16,-1 0-10 0,4-5 12 0,-4 3-12 0,1-5 12 0,2-1-12 16,-3 6 12-16,-2-3-12 0,0-6 18 0,-3-1-3 15,0 2-1-15,-2 1 0 16,-3 0-14-16,0 2 0 0,-3-3 8 0,-2 3-8 0,-3 0 0 0,-3-2 0 16,1 2 0-16,-1 2 0 15,-2-2-20-15,-3 5-6 16,0-1-2-16,-3-2 0 0,-2 5 16 0,2 5 4 0,-2-2 0 0,-3-1 0 0,3 3 0 0,-3 2 0 15,0 4 0-15,3-6 0 0,0 4 8 0,2 6 0 16,-2-6 0-16,2 5-8 0,3-4 8 0,-2 4 0 0,2-3 0 16,3-4 0-16,-1 8 0 0,1-6 0 15,2 5 0-15,1-5 0 0,2 6 0 0,0-6-10 0,2 0 10 0,1 6 0 16,2-6-10-16,3-2 10 0,-2 0-8 0,2 2 8 16,2-4-14-16,3-2 2 0,1 6 1 15,1-9 0 1,4 5-57-16,0 2-12 0,-1-7-3 0,1 2 0 0,2 3-127 15,-3-1-26-15,3-4-4 0,-2 7-2 0,2-2 84 16,0-2 17-16,-2 1 3 0,2-1 1 0,-3-1 91 0,1-2 18 0,-3 0 4 0</inkml:trace>
  <inkml:trace contextRef="#ctx0" brushRef="#br0" timeOffset="169413.45">14102 2710 403 0,'-2'-2'36'16,"-1"-7"-36"-16,0-3 0 0,-2 10 0 16,2-8 470-16,1 3 87 0,2-5 18 0,-3 3 3 15,0 7-456-15,1-12-91 0,-1 6-19 0,1-1-3 16,-1 2-9-16,0 0 0 0,-2 5 0 0,2-5 0 15,1-1-27-15,-4 6-7 0,1-3-2 0,0 3 0 16,0 2-6-16,2 0-2 0,0 0 0 16,3 0 0-16,-5 2 22 0,5-2 4 0,-3 7 1 0,1 1 0 15,-1-1 17-15,3-5 0 0,-3 5-8 0,3 7 8 0,0-7 18 0,0 3 7 16,3-3 2-16,-3 4 0 0,3-6-27 0,-1 2-12 16,-2 0 0-16,3 3 1 0,2-8 11 15,-5-2 8-15,3 0-8 0,2 7 11 0,0-2-11 0,1-3 0 16,2 0 0-16,0 3 0 0,0-3 0 0,-1 6 0 15,1-1 12-15,3 0-4 0,-3 0 0 0,5-3 0 16,-5 8 0-16,3-2 0 0,-3-1 0 0,0 3 0 16,0-1 0-16,-3-1 0 0,0 4 0 0,-2 0-8 0,-1 5 12 15,-2-5-4-15,0 7 3 0,-2-2 0 0,-4 2 0 0,1-2 0 16,-3 9-3-16,-2-2 0 0,-4 5 0 0,4-1 0 16,-6-2-8-16,3 10-16 0,-3-5 4 0,3-2 1 31,-1 6-118-31,-1-4-24 0,1-2-5 0</inkml:trace>
  <inkml:trace contextRef="#ctx0" brushRef="#br0" timeOffset="170307.61">9297 4032 2088 0,'0'0'92'0,"0"0"20"0,6 0-90 0,2 7-22 0,2-2 0 0,6 0 0 15,0 2 40-15,5 0 4 0,0 2 1 0,6 8 0 16,-1-6-34-16,3-4-11 0,0 5 0 0,1-5 0 16,1 7 0-16,1-4 0 0,2 4 0 15,1-2-12-15,2 2-2 0,-5 2 0 0,-1 1 0 0,1 4 0 31,-3-2-19-31,-2-5-4 0,-1 7-1 0,-5-2 0 16,-2-3 30-16,-1 8 8 0,-4-1 0 0,-1-2 0 0,-5 5 0 0,-3-2 0 0,0-1 0 0,-2 3 0 16,-3-2 14-16,-5 6 4 0,-1 1 1 0,-4-1 0 15,-1 3-3-15,-5 0 0 0,-2 3 0 0,-1-3 0 16,1 2-16-16,-3-5 8 0,0 3-8 0,-1-4 0 16,-1-4 22-16,1 4-2 0,-1-6-1 0,1 1 0 15,1-6-27-15,0 4-6 0,3-4-1 0,-1-1 0 16,0-3-2-16,1 0-1 0,2-4 0 15,3-1 0 1,-3-2-154-16,3-5-30 0,-11-4-6 0,13-7-2 0</inkml:trace>
  <inkml:trace contextRef="#ctx0" brushRef="#br0" timeOffset="171054.32">10358 3966 403 0,'0'0'36'0,"0"0"-36"16,-5-7 0-16,3 0 0 0,-4 0 317 0,1 5 57 15,2-3 11-15,1 0 3 0,-4 1-282 0,1 1-56 16,0 3-11-16,-1-4-3 0,-1 1-28 0,-1-1-8 0,0 4 0 0,0 0 0 16,-3 0 0-16,3 0 0 0,-2 0 0 15,2 0 0-15,0 4 0 0,-3 3 0 0,1-4 0 16,-1 4 0-16,3 0 18 0,-3 2 9 0,1-2 1 0,2 3 1 15,-3-1-16-15,3 5-3 16,3 3-1-16,0-1 0 0,0 5-1 0,-1-4 0 0,6 4 0 16,0-2 0-16,0 4-8 0,3-2 0 15,2-2 0-15,0 2 0 0,3-2-9 0,3-2 9 16,0-1 0-16,2-2 0 0,-3 0-10 0,4-4 10 0,2-3-8 0,-1-5 8 31,4 5-35-31,-1-7-1 0,1 0-1 0,-1-2 0 16,4-5 1-16,-4 0 1 0,-2 0 0 0,0 0-513 15,0-3-104-15</inkml:trace>
  <inkml:trace contextRef="#ctx0" brushRef="#br0" timeOffset="171497.38">10583 3983 2278 0,'0'0'50'0,"0"0"10"0,0 0 3 0,0 0 1 0,-2 2-51 0,-4 3-13 16,4-3 0-16,2-2 0 0,-3 10 0 0,0-6 0 15,1 3 0-15,2 0 0 0,-3 5 0 0,3 0-10 16,-2 0 10-16,2 4-8 0,0 1-1 0,0-3 0 16,0 7 0-16,2-5 0 0,1 1 9 0,-1 2-13 15,1-8 5-15,0 1 8 0,-1 7-17 0,4-7 4 0,-4-3 1 0,4 3 0 16,-1-10 12-16,0 8-12 0,1-6 12 0,-1-4-12 15,-5 0 12-15,5 0-12 0,-2-4 12 0,5-6-12 32,-3 1-29-32,6 2-6 0,-4-7-1 0,1 2 0 15,3-2-20-15,-3 0-4 0,3-3 0 0,-4 1-1 16,1-3 17-16,-2 0 4 0,-1 3 1 0,0-1 0 0,1 3 51 0,-4 5 22 16,1-1-2-16,0 1 0 0,-3 2 36 15,2 2 6-15,-2 0 2 0,0 5 0 0,0 0-3 0,0 0 0 0,0 0 0 0,0 0 0 16,0 0-13-16,3 5-2 0,-3 7-1 0,2-3 0 15,1-2-25-15,-3 3-6 0,3-1-1 0,-1 3 0 16,1-3-13-16,0 1 0 16,2-1 0-16,-2-2 0 0,-1 5 0 0,4-7 0 0,-1 2 0 0,0 0 0 15,0 0 0-15,1-5 0 0,-1 3-8 0,3-3 8 16,0-2-52 0,0 0-3-16,2-2-1 0,1-3 0 0,-3 3-129 0,3-5-27 0</inkml:trace>
  <inkml:trace contextRef="#ctx0" brushRef="#br0" timeOffset="171779.33">11023 3637 1728 0,'-3'0'153'0,"3"0"-122"0,0 0-31 0,-3 5 0 15,3-5 191-15,-2 7 32 0,2-2 6 0,0 6 2 16,0 1-178-16,0 0-35 15,0 0-7-15,2 6-2 0,-2 4-9 0,0 1 0 0,0 1 0 0,0 6 0 16,0 3 0-16,3 5 0 0,-6-1 9 0,3-1-9 16,3 4 0-16,-3-5 0 0,0-2 0 15,0 0 0-15,3-3-15 0,2-4-7 16,0 5-2-16,-2-8 0 16,-1-6-32-16,4-1-6 0,2 1-2 0,0-6 0 15,2-1 0-15,3-3 0 0,-2-5 0 0,2 3-575 0,0-10-115 16</inkml:trace>
  <inkml:trace contextRef="#ctx0" brushRef="#br0" timeOffset="173726.87">11290 3945 403 0,'0'0'17'0,"0"0"5"0,0 0-22 0,0 0 0 15,0 0 0-15,0 0 0 0,0 0 294 0,0 0 54 16,0 0 12-16,0 0 1 0,0 0-257 0,0 0-51 15,0 0-10-15,0 0-3 0,0 0-20 0,0 0-4 0,0 0 0 16,0 0-1-16,0 0-7 0,0 0 0 0,5 0-8 0,-5 0 12 16,0 0 11-16,0 0 1 0,0 0 1 0,0 0 0 15,3 7 3-15,-1 0 0 16,1-4 0-16,-3 8 0 0,3-1 5 0,-3-1 2 0,-3 1 0 0,3 4 0 16,-3-5-35-16,3 5 0 15,-2 0 0-15,-1-4 0 0,0-1 0 0,3-2 0 0,0 3 8 16,0-10-8-16,0 0 0 0,0 0-14 0,0 0 2 0,0 0 1 15,0 0-6-15,0 0-2 0,0 0 0 16,0 0 0-16,0 0 19 0,0 0 0 0,0 0 0 0,0 0 0 16,0 0 0-16,0 0 17 0,0 0-3 0,0 0-1 15,0 0-13-15,0 0 0 0,0 0 0 0,0 0-10 16,0 0-15-16,3-5-3 0,-3 0-1 16,5 3 0-16,-2-3-3 0,0 3-1 15,-1-5 0-15,1 4 0 0,2-1 21 0,-2-3 12 0,0 4-12 0,2 1 12 0,-5-3 0 0,0 5 0 16,0 0 0-16,0 0 0 0,2-2 0 0,-2-3 0 15,0 5 0-15,0 0 0 0,0 0 0 0,0 0 0 16,0 0 0-16,0 0 0 0,0 0 0 0,0 0 0 16,0 0 0-16,0 0 0 0,0 0 0 0,0 0 0 15,0 0 0-15,0 7 0 0,-2 0-8 16,2-7 8-16,0 0-12 0,0 7 12 0,0-7 0 0,0 0 9 16,0 0 1-16,0 0 0 0,-3 3-10 0,3-3 0 0,-5 7 0 0,5-7 0 15,0 0 0-15,0 0 0 16,0 0 0-16,0 0 0 0,-5 0 20 0,5 0-2 15,0 0 0-15,-3 0 0 0,0-3-18 0,1-1-17 0,2-3 3 16,0 4 1-16,2-4 13 0,1 5 0 0,0-3 9 0,2-2-9 16,-2 5 0-16,2-8 0 0,3 3 0 15,-3 3 0-15,0-1 15 0,3 0-3 16,-2-2-1-16,-1 7 0 0,0-2-11 0,0-3 0 0,1 3 0 0,-1 2 0 16,0 0 0-16,1 0 0 0,-1 7 0 0,0-5 0 15,-2 3 9-15,2 2 3 0,0-2 1 0,-2 6 0 16,0-4-1-16,-1 3 0 0,1-1 0 0,-3 8 0 15,0-3-12-15,-3 0 9 0,3 2-9 0,0-6 8 16,-2 6-8-16,-1-6 8 0,0 4-8 0,-2 0 8 16,0-2-8-16,0-1 8 0,-1-4-8 0,1-2 8 15,0 7 0-15,-1-3 0 0,4-6 0 0,-1 4 0 16,-2-3-8-16,5-4 0 0,0 0 0 0,0 0 0 16,0 0 0-16,0 0 0 0,0-7 0 0,2 0 0 0,1-2-17 15,2-3 1-15,1 3 0 0,2-5 0 16,2-3-8-16,1 5-2 15,-1-2 0-15,1-2 0 0,-6-1 8 0,3 1 2 0,3 2 0 0,-3 0 0 0,0 7 25 0,2-3 6 16,1 3 1-16,-1 0 0 0,-2-2-16 0,3 6 0 16,-3-1-12-16,0 1 12 0,0-1 16 0,-8 4 11 15,0 0 1-15,8 4 1 0,-8-4 5 0,5 7 1 16,0-4 0-16,-2 6 0 0,0-2-3 0,-1 0-1 16,-4 0 0-16,2-4 0 0,-3 4-15 0,3 0-2 15,-3 0-1-15,-2 0 0 0,2-5-13 0,1 8 0 16,-1-10 8-16,0 4-8 0,1-1 0 0,2-3 0 0,0 0 0 15,0 0 0 1,0 0-32-16,0 0 1 0,0 0 0 0,0 0 0 16,2-7-1-16,4 7-1 0,-4-12 0 0,6 5 0 0,-5-3 21 0,5 3 12 15,-3 0-12-15,0 0 12 0,3-2 0 16,0 2 0-16,-2 0 0 0,-1 4 0 0,0-4 0 0,0 3 0 0,-5 4 0 16,6-5 9-16,-4 0 0 0,-2 5 0 0,0 0 0 0,0 0 0 15,6 5 2-15,-6-5 0 0,0 0 0 0,5 5 0 16,-2 6 7-16,-1-4 2 0,-2 3 0 0,3-1 0 15,-3 1-7-15,0-3-1 0,0 2 0 0,0-2 0 16,-3 5-12-16,3-7 0 0,0 6 0 0,3-8 0 31,-3 4-19-31,0-5-6 0,3 5-2 0,-3-7 0 0,0 0-233 0,0 0-48 0,0 0-8 0,13 0-3 16</inkml:trace>
  <inkml:trace contextRef="#ctx0" brushRef="#br0" timeOffset="174094.99">11885 3966 345 0,'0'-4'31'0,"-3"1"-31"0,-2 3 0 0,3 0 0 15,-4 3 440-15,4-3 83 0,-4 0 16 0,1 7 3 0,0-3-386 0,2 1-76 16,0 2-16-16,1 5-4 0,-1-3-46 0,-2 1-14 16,2-1 0-16,1 5 8 0,-1-4-8 0,0 4 0 15,3 0 0-15,-2-2 0 16,-1-1-38-16,3-4-2 0,3-2-1 0,-3 2 0 15,0-7-29-15,0 0-6 0,2 5 0 0,4-5-1 16,-1-5 18-16,0 5 4 16,-2-7 1-16,2 5 0 0,3-8 54 0,0-1 0 0,0 1 0 0,-3 1 12 0,3-5 10 0,0 7 2 0,3-5 1 15,-3 0 0-15,-1 3-10 0,-1 6-3 16,2-8 0-16,0 1 0 0,-6 3-12 0,6 5 0 16,-2-5 0-16,-6 7 0 0,0 0 0 0,0 0 0 0,0 0 0 0,0 0 0 15,0 0 21-15,2 7 2 0,3 2 0 16,-2 1 0-16,0-3 14 0,-1 4 3 0,1 1 1 0,0 0 0 15,-1 0-33 1,1-3-8-16,0 5 0 0,-1-4 0 0,4-3-17 0,-4 0-6 0,-2-7-1 16,6 4 0-1,-6-4-172-15,5-4-36 0,8-3-6 0,-5-5-2 0</inkml:trace>
  <inkml:trace contextRef="#ctx0" brushRef="#br0" timeOffset="174698.44">12213 3677 806 0,'5'-12'72'0,"-2"-2"-58"0,2-2-14 0,-2 2 0 15,0 2 260-15,-1 0 50 0,-2 5 10 0,3-2 1 0,-3 2-185 0,0 0-38 16,0 7-7-16,0 0-2 0,-5 7-54 0,-1 0-11 16,-2 2-3-16,1 5 0 15,-1 7-7-15,0 5-2 0,0 0 0 0,0 5 0 0,0 2-12 0,3 2 0 16,2-7 0-16,0 7 0 0,1-2-18 0,2 0 3 16,0 0 1-16,2 2 0 15,1-6-18 1,0-1-3-16,2-9-1 0,0 2 0 0,3-12-17 0,3 1-4 0,-3-3-1 0,5-3 0 15,3-4 26-15,0 0 4 0,-6-11 2 0,3 1 0 0,-2 1 26 16,2-5-8-16,3 2 8 0,0-7 0 0,-5 7 22 0,2-4 10 0,-3 2 1 0,1-3 1 16,-6 3-26-16,1 0-8 0,-1 5 0 0,-3-1 0 15,-2 6 15-15,0-8-4 0,0 7-1 16,-2-2 0-16,-3 5 0 0,2 2 0 0,-2 0 0 16,2 0 0-16,-2 7-10 0,2-5 0 15,-5 3 0-15,5 2 0 0,1-2 0 0,-1 2 0 0,-2-3 0 0,2 3 0 16,1-2 0-16,2 7 0 0,-3-10 0 0,3-2 0 15,0 0 0-15,0 0 0 0,3 10-9 0,2-6 9 16,0 3 0-16,0-4-8 0,6 4 8 0,-3-5 0 16,0-2 0-16,-3 7-8 0,6-7 8 0,-1 5 0 15,-4 0 0-15,2-5 0 0,-1 4 0 0,1-4 0 16,0 3 0-16,0 1 0 0,0-4 0 0,-2 0 0 16,1 0 0-16,1-4 0 0,-2-3 0 0,2 7 0 0,-3-10 0 0,3 3 0 15,0-2 0-15,-3 2 0 16,3-10-14-16,0 3-2 0,0 2-1 0,0 1 0 15,2-13-24-15,-2 8-5 16,3-3-1-16,-3 2 0 0,0-4 34 0,-3 5 13 0,3 2-11 0,0-3 11 0,0-2 18 0,-3 3 10 16,1-1 1-16,1 3 1 0,-4 0 14 0,0 7 4 15,2 0 0-15,-2-2 0 0,-1 6-1 0,-2-4 0 16,3 3 0-16,-3 4 0 0,0 0-19 0,0 0-3 16,0 0-1-16,3 11 0 0,-1 1 12 15,1-5 3-15,-3 7 0 0,3 3 0 0,-1-3-27 0,1 5-4 16,2-3-8-16,-2 5 11 0,-1-4-11 0,1 4-11 15,0-5 3-15,-3 1 0 16,2-1-75-16,-2-2-14 0,3-2-3 0,-3-5-912 0</inkml:trace>
  <inkml:trace contextRef="#ctx0" brushRef="#br0" timeOffset="175353.64">12597 3811 2487 0,'0'0'110'0,"0"0"23"0,0 0-106 0,0 0-27 0,0 0 0 0,0 0 0 15,0 0 62-15,5 0 7 0,0-2 2 0,3-3 0 16,0 3-48-16,0 2-10 16,0-3-1-16,3-1-1 0,-1 4-11 0,4-3-14 0,-4 3 3 0,1-4 1 15,2 4-62-15,3-3-13 0,-6 3-3 0,1 0 0 16,2 0-3-16,-5 3-1 0,3-3 0 0,-3 0 0 31,-3 4 48-31,3-1 10 0,-8-3 2 0,8 4 0 0,-8-4 32 0,0 0 17 16,0 0-1-16,8 3-1 0,-8-3 27 0,5 7 6 0,-5-7 0 0,3 2 1 15,-3-2-27-15,2 7-6 0,-2 3 0 0,0-10-1 0,0 0-15 16,0 0 8-16,0 0-8 0,0 0 0 0,0 0 0 16,0 0 0-16,0 0-8 0,0 0 8 0,6-10-23 0,-4 3 3 15,1 0 0-15,0 2 0 0,2-2 12 0,0 3 8 16,-2-1-10-16,2 0 10 16,0-2 0-16,1 5 0 0,2-3 0 0,-3 5 0 0,0 0 0 0,3-5 0 15,-3 1 0-15,3 4 0 0,0 0 0 0,0 0 0 16,0 0 8-16,0 0-8 0,3 0 18 0,-3 0 0 15,0-3 0-15,2 3 0 0,1 0-18 0,-3-4 0 16,2 4 0-16,-2-3-9 0,0 3 9 0,0-4 11 16,0 4-3-16,0 0 0 0,0 0-8 0,-3 0 0 0,3 0 0 15,-3 0 0-15,-5 0 8 0,6 0 0 0,-1 0 0 0,0 4 0 16,1 3-8-16,-4-7 0 16,6 3 0-16,-3 6 0 0,1-4 0 15,-1-3 0-15,0 5 0 0,1-2 0 16,-6-5 0-16,8 2 0 0,0 1 0 0,2-3 0 0,-2 0 0 0,3-3 0 15,-3 3 0-15,2-7 8 0,1 5-8 0,-3-5 12 16,2 2-12-16,1-4 12 0,-3 2-12 0,0-5 0 0,2 0 9 0,-2 0-9 16,0-2 0-16,0-2 0 0,-3-1 0 0,1 3 8 15,-1-2-8-15,-2 2 0 16,-3-3 0-16,2 3 8 0,-4 5-8 0,-1-1 0 0,-2 1 0 0,2 2 0 16,-2 7 0-16,-1-5-10 0,1 5 10 0,-3 5 0 15,3-3 0-15,-3 3 8 0,0-3 0 0,0 12 1 16,0-2 3-16,3-5 0 0,0 10 0 0,2-3 0 15,-2 2-3-15,5 5 0 0,0-9 0 0,0 9 0 16,2-4 5-16,4-1 1 0,-1 1 0 0,3-1 0 0,2-4-15 0,1 0-13 16,2-1 2-16,-2-1 1 0,5-1-1 0,-3-4 0 15,3 0 0-15,0-1-709 16,0-1-141-16</inkml:trace>
  <inkml:trace contextRef="#ctx0" brushRef="#br0" timeOffset="175868.73">11057 4543 2757 0,'-8'-7'122'0,"5"2"26"0,-2 2-119 0,-3-1-29 0,5 4 0 0,-4-10 0 0,4 10 16 0,-2 0-2 15,-1-2-1-15,-2 2 0 16,0 2-13-16,1-2 0 0,-7 5 0 0,1 0 0 31,-3 2-27-31,3 0-1 0,-3 2-1 0,0 3 0 0,3 0-3 0,-3 2-1 0,3 2 0 0,0 1 0 16,-1-1 13-16,1 5 2 0,0 3 1 0,2-1 0 0,1 3 17 16,2 3-10-16,-3-1 10 0,3 2-8 0,3 3 8 15,0-2 0 1,-1-1 0-16,4 3 0 0,2 3 8 0,0-3 1 0,0 0 0 0,5-3 0 0,-2 1-1 15,2-3-8-15,-2-5 12 0,5-1-4 0,-6-4-8 0,4-4-9 16,-4 1 9-16,1-6-13 16,-1 0-25-16,-2-4-5 0,0-5-1 0,0 0 0 15,0 0-26-15,-5 0-6 0,0-5 0 16,-3 3-582-16,0-5-116 0</inkml:trace>
  <inkml:trace contextRef="#ctx0" brushRef="#br0" timeOffset="176800.98">10528 4902 288 0,'-3'-16'12'0,"3"9"4"0,0 0-16 0,3 4 0 0,2-4 0 0,0 0 0 16,1 0 410-16,2-2 79 0,2 2 16 0,3 0 3 16,1 2-365-16,-1 0-74 0,3-2-14 0,0 7-3 15,2-4-32-15,3-1-7 0,3 5-1 0,-3 0 0 16,3 0-12-16,0 0 0 0,-3 0 0 0,0 7 0 16,-2-5 0-16,2 3-13 0,-5-3 4 0,2 5 1 15,1 3 8-15,-1-3-12 0,-2 2 12 0,-3-2-12 16,-2 0 12-16,2 3 0 0,-2-3 10 0,-1 0-10 15,-4 0 11-15,-1-5-11 0,0 5 12 0,-2 0-12 0,0 1 20 16,-3-8-4-16,0 0 0 0,0 0 0 0,0 0-16 16,0 2 0-16,0-2-8 0,0 0 8 15,0 0-29-15,0 0 0 0,0 0 0 0,0 0 0 0,0 0 29 0,-3-7 0 16,0 2 0-16,1-7 0 16,2 1 0-16,2-1-9 0,1-5 1 0,0 8 0 0,-1-5 17 15,1 4 4-15,2 1 1 0,3 0 0 0,-3-3 10 0,1 2 3 16,-1 3 0-16,3 0 0 0,-3 0-2 0,3 5 0 15,0-5 0-15,3 0 0 16,-1 4-39-16,-2-4-8 0,0 0-2 0,3 5 0 16,-3-3-5-16,0 1-2 0,0-1 0 0,-1 5 0 0,1-2 13 0,-8 2 2 15,8 0 1-15,0 2 0 0,0-2 15 0,3 7 0 16,-6 0 0-16,3 2-9 0,0 6 19 0,3-4 4 0,-3 3 1 0,-1 1 0 16,4-1-1-16,0-3 0 15,-1-1 0-15,1-3 0 0,2 0-14 0,3 0 8 16,2-5-8-16,-2-4 0 0,3 2 0 0,-3-2 0 0,2-3 0 15,-2-5 0-15,3 1-11 0,-1-5 2 0,-2 0 0 0,3-3 0 16,-4 3 1-16,1-2 0 0,-3-1 0 0,1 1 0 16,-4 2 8-16,1-3-13 0,-3 1 5 0,-3-1 8 15,-2 3-16-15,-1-2 4 0,1 9 0 0,-6-5 1 16,1 5 0-16,-4 0 0 0,1 0 0 0,-5 7 0 16,-4-3 3-16,4 3 0 0,-3 3 0 0,2 2 0 15,-2-1 8-15,2 3 14 0,-2 0-3 0,2 7-1 0,3-4 10 16,0 6 3-16,1 1 0 0,1-1 0 15,1 3-12-15,0 0-3 0,2 2 0 16,0-2 0-16,6 4 0 0,2 1-8 0,1-8 12 0,-1 1-4 16,5-1-8-16,4-4 0 0,4-3 0 0,1 1 0 15,2-10 0-15,0 5 0 0,3-5-12 0,0-5 12 16,-3-2-35-16,5-3 1 16,-2 1 0-16,5-5 0 0,0-3 17 0,0-1 3 0,1-1 1 0,1 0 0 0,-2-2 13 15,1 4 13-15,-4-1-2 0,0-4-1 0,-2 6 4 0,-5-1 1 16,-1 3 0-16,-4-2 0 0,-4 2-15 0,-2 4 11 15,-3 1-11-15,-2 0 10 0,0 1-1 0,-6 1 0 16,0 0 0-16,-2 0 0 0,0 7 12 0,-6-2 3 16,1-3 0-16,-1 5 0 0,-2 5 12 0,0-3 2 15,-1 3 1-15,1-3 0 0,0 5-39 0,0-4-13 16,-1 4 0-16,1 2 0 0,5-4 13 0,-2 2 0 0,2-5 0 0,2 8 0 16,1-6 0-16,-3 6 0 15,6-3-9-15,-4 2 9 0,6-2-8 0,-2 3 8 16,2-3-8-16,2 2 8 0,1 5 0 0,2 0-10 0,-2-4 10 15,2 4 0-15,0-5 0 0,1 8 0 16,-1-3 0-16,0 0 0 0,1-2 0 0,-1 4 0 0,3-2-12 0,-3 3 12 16,0-1 0-16,-2 1 0 0,0 4 0 15,-1-2 0-15,1 2 0 0,-3 2 14 0,3 3-4 0,-3 3-1 16,0-4 5-16,2-1 1 0,-2 7 0 0,3-6 0 16,0 6-15-16,-3 2 11 0,-3-5-11 15,3-2 10-15,0 0-10 0,-3-3 0 0,1-1 0 0,-1-6 8 16,0-2-8-16,3-4-9 0,-2-1 9 0,2-2-13 15,0-7-110-15,0 0-21 16</inkml:trace>
  <inkml:trace contextRef="#ctx0" brushRef="#br0" timeOffset="190936.5">9589 6478 2761 0,'-3'0'60'0,"3"0"13"0,-3-2 3 0,3 2 2 0,0 0-62 0,0 0-16 0,0 0 0 0,0 0 0 0,6 2 0 0,4 5 0 16,1 0 0-16,2 3-10 0,3-6 10 0,5 3 0 15,5 3 0-15,1-1 0 0,2 1 0 0,3 4 0 16,2 2 0-16,1 1-8 0,-1 4-1 0,-2 2 0 15,-1 3 0-15,-1 5 0 0,-4 2-8 0,-2 2-2 16,-3 0 0-16,0-2 0 0,-5 7 4 0,-3 3 1 16,-2-3 0-16,-6 2 0 0,-2 5 14 0,-6 0 10 15,0 2-2-15,-4-2 0 0,-1 0 16 0,-3-2 4 0,0 2 0 0,-4-5 0 16,1 5-13-16,-2-7-3 0,-2 7 0 0,-1-7 0 16,-2-2-12-16,-3-3 0 15,-2-4 0-15,-1 2 0 0,1-3 0 0,-3-1 0 16,-3-6 0-16,0 1 0 15,3-5-37-15,0-3-11 16,3 0-1-16,2-1-1 0,0-6-112 0,3-2-22 0</inkml:trace>
  <inkml:trace contextRef="#ctx0" brushRef="#br0" timeOffset="191404.57">10806 6897 1785 0,'0'0'159'0,"0"0"-127"0,0 0-32 0,2-7 0 0,1-3 111 0,0 3 16 16,-3-5 3-16,0-2 1 0,0 0-54 0,-3-2-10 15,3-1-3-15,-3-4 0 0,1 5-44 0,-4-1-10 16,1 1-2-16,0 2 0 0,-3-3-8 0,0 8 8 0,0 2-8 16,0 0 8-16,-3-3-8 0,1 10 0 15,-1 0 9-15,1 0-9 0,-4 7 10 0,4 3-2 16,-3-1-8-16,-1 5 12 0,1-4-4 0,3 4-8 16,2 7 11-16,0-2-11 0,0 4 0 0,0 8 0 15,5-5 0-15,1 9 0 0,-1 0 0 0,6 5 10 16,-1 7-10-16,1 0 12 0,-3 0-12 0,5 3 0 15,0 4 0-15,1-7 0 0,-1 2 0 0,0 3 0 0,1-3 0 16,-1-2 0-16,3 3 0 0,-3-5 0 0,0-5 0 0,1-8 0 16,-1 1 0-16,-2-2 0 0,-3-8 0 0,2 6 0 15,-2-6 0-15,0-4 0 0,-2-3 0 0,-1 1-11 16,0-5-57 0,-2-8-12-16,0 3-3 0,-1 1-634 0,1-11-127 15</inkml:trace>
  <inkml:trace contextRef="#ctx0" brushRef="#br0" timeOffset="191728.72">10573 7273 2602 0,'0'0'57'0,"0"0"12"0,0 0 3 0,0 0 1 0,0 0-58 0,0 0-15 16,5-5 0-16,3 5 0 0,3 0 44 0,-1-2 7 16,1-3 1-16,2 5 0 0,3 0-42 0,5-2-10 15,-2 0 0-15,4 2 0 0,-1-5 0 0,-1 5-17 16,2 0 4-16,-1-7 1 15,-4 4-168-15,1-1-32 0,-3 1-8 0,-1-4 0 16,1 0-61-16,-2 7-12 0,1-2-3 0,-4-3 0 16,2 3 140-16,-2-5 28 0,-3 5 6 0,0-3 1 0,0 5 242 0,-3 0 49 15,0-3 10-15,1-4 1 0,-4 7-9 16,-2 0-1-16,5-2-1 0,-5 2 0 16,6-5-95-16,-6 5-19 0,0 0-4 0,0 0-1 0,0 0-14 0,0 0-2 15,5 7-1-15,-2-4 0 0,-3 4-4 0,0 0-1 0,0 2 0 16,0-2 0-16,0 5 6 0,-3 0 1 0,3 0 0 0,0-1 0 15,0-1-5-15,0 2-1 0,0-1 0 16,-3-4 0-16,6 7-13 0,-6-4-2 0,3-3-1 16,0 2 0-16,0-2-14 0,0 0 0 0,0-7 0 0,0 0-10 31,0 0-104-31,0 0-21 0,6 0-4 0</inkml:trace>
  <inkml:trace contextRef="#ctx0" brushRef="#br0" timeOffset="191915.6">11128 6666 2530 0,'0'0'56'0,"-2"7"11"0,-4 3 2 0,1-3 3 0,-3 2-58 0,3 3-14 16,2-3 0-16,1 1 0 0,-4-1 0 0,4 5 0 15,2 0 0-15,0-4-753 16,0-1-144-16</inkml:trace>
  <inkml:trace contextRef="#ctx0" brushRef="#br0" timeOffset="192353.95">11277 6690 1843 0,'0'0'164'0,"0"0"-132"0,-3 2-32 0,0 5 0 15,-2 0 150-15,2 3 23 0,1 4 5 0,-4 0 1 16,4 2-92-16,-4 8-19 0,1-5-3 0,0 9-1 15,0-2-46 1,2 2-10-16,-2 0-8 0,-1 8 12 0,4-1-12 0,-1 5 0 0,0 0 0 16,1 4 8-16,-1-1-8 0,3-6-16 0,0 1 4 0,3-5 1 15,-3-7 11-15,2 2-12 0,1-9 12 0,0 4-12 16,-1-6-4-16,4-5-2 0,-1-3 0 0,0 0 0 16,1-4-2-16,1-3 0 0,1-4 0 0,3-5 0 0,0 0 2 0,2-7 0 15,3-5 0-15,0-2 0 16,2-3-38-1,6-6-7-15,-3-3-1 0,0 0-1 0,-2-5-19 0,2-2-3 0,0 0-1 16,0 0 0-16,-2 0 51 0,-1 3 9 0,-2-3 3 0,3 7 0 16,-6-7 35-16,0 7 7 0,-2 5 2 0,-1-3 0 15,-2 5 33-15,-2 10 6 0,-1-1 2 0,-3 3 0 16,1 5 15-16,-3 2 3 0,0 0 1 16,0 7 0-16,-3 7-13 0,1 2-2 0,-1 5-1 0,-2 3 0 0,2 6-23 0,-2 1-5 15,0 6-1-15,-1-4 0 0,4 12-21 0,2-5-4 16,-3 7-1-16,0 0 0 0,3 0-8 0,0 4 0 15,0-1 0-15,0-3 0 0,0 4 0 0,0-6 0 16,0-3 0-16,0-4 0 0,0 0-12 16,3-6 12-16,0-1-10 0,2-1 10 15,0-6-120 1,-2 4-17-16,2-4-4 0,3-3-592 0,-3-3-119 0</inkml:trace>
  <inkml:trace contextRef="#ctx0" brushRef="#br0" timeOffset="192658.28">12121 7174 2595 0,'0'0'115'0,"0"0"24"0,-3 0-111 0,3 0-28 0,0 0 0 0,0 0 0 16,0 0 43-16,0 0 3 0,0 0 1 0,0 0 0 15,0 0-35-15,3-2-12 0,-1-7 9 0,4-3-9 16,-4 7-24-16,3-2-11 0,1 0-1 0,-1 0-1 16,-5 7-1-16,3-2 0 0,2-3 0 0,-5 5 0 0,5 0 19 0,-2 7 4 15,2-5 1-15,-2 5 0 0,2 0 14 0,-2 3 10 16,-1 4-2-16,1-5 0 0,-3 8 10 0,3-3 2 16,-3 2 0-16,2-2 0 0,-2 1-20 15,3-4 10-15,-3 1-10 0,3-3 8 16,-3-6-78-16,2 4-16 0,-2-7-3 0,0 0-965 0</inkml:trace>
  <inkml:trace contextRef="#ctx0" brushRef="#br0" timeOffset="192812.31">12242 6824 2127 0,'0'0'94'0,"0"0"20"0,0 0-91 0,0 0-23 0,-2 2 0 0,2-2 0 16,0 0 26-16,0 0 1 15,0 12 0-15,0-5 0 16,5-2-135-16,-2 6-26 0,2-1-6 0</inkml:trace>
  <inkml:trace contextRef="#ctx0" brushRef="#br0" timeOffset="193106.11">12330 7151 1839 0,'0'21'81'0,"0"-12"18"0,-3-2-79 0,3 3-20 0,3 4 0 0,-3-5 0 15,0 5 94-15,0-4 15 0,-3 2 3 0,6-8 1 16,-3 3-61-16,0-7-13 0,0 0-3 0,0 0 0 0,0 0-48 0,0 0-9 15,0 0-3-15,2-7 0 16,1 3-42 0,2-8-9-16,0 2-1 0,3-4-1 0,0 3 24 0,0-1 5 0,0 0 0 0,0 0 1 0,0 1 34 0,3-1 13 15,-3 2-11-15,0 1 11 16,-1 0 14-16,1 1 9 0,0 1 1 0,-2 0 1 0,2 7 23 0,-3-2 5 16,3 2 1-16,-3 2 0 0,0-2-8 0,1 5-2 15,-1 0 0-15,0 2 0 0,1 0-3 0,-1 2-1 16,0-2 0-16,0 3 0 0,-2 4-15 0,5-5-3 15,-3 5-1-15,-2-4 0 0,2 4-21 0,1-5 0 16,-4-2 0-16,3 0 0 16,-2-4-44-16,2 4-11 0,1-2-1 0,-1-3-1 15,3-4-142-15,0-3-28 0,13-2-5 0,0-3-2 0</inkml:trace>
  <inkml:trace contextRef="#ctx0" brushRef="#br0" timeOffset="193307.88">12914 6864 403 0,'6'-3'36'0,"-4"-4"-36"0,1 0 0 0,0 0 0 15,-1 0 404-15,1 0 73 16,-1 5 15-16,-2 2 4 0,0-7-313 0,0 7-63 0,0 0-12 0,0 0-2 16,0 0-42-16,-2 9-8 0,-1 5-1 0,1 0-1 15,-4 5-34-15,4 2-6 0,2 3-2 0,-3 2 0 16,0 7-12-16,3-3 0 0,0 8 0 16,3 0 0-16,0-3 0 0,2-2 0 0,0-3 0 0,0 3-10 31,3-2-98-31,-2 2-20 0,2-5-4 0,-3-2-1 15,3-5-64-15,-3-2-13 0,3 9-2 0,-5-11-1 0</inkml:trace>
  <inkml:trace contextRef="#ctx0" brushRef="#br0" timeOffset="193887.01">12771 6918 3168 0,'0'0'70'0,"0"0"14"0,0 0 4 0,0 0 0 0,0 0-71 0,0 0-17 15,6 2 0-15,-1-2 0 0,3 5 8 16,3-3-8-16,-1-2 0 16,3 0-20-16,1 0-10 0,-1 5-2 0,5-3-1 15,1-2-117-15,2 0-23 0,3 0-5 0,0 0-1 16,2 0-71-16,-2 0-14 0,0 0-4 0,0 0 0 16,-1 0-64-16,1-2-14 0,-3-3-2 0,1 3-1 0,-4-3 446 0,-5-2 90 15,0 3 17-15,1-4 4 0,-4 4 80 0,-2-3 16 0,0 2 4 16,0-2 0-16,-3-5-192 0,1 7-39 0,-1-6-7 15,-2 1-2-15,-3 3-51 0,0 0-17 16,0-2 10-16,0 6-10 0,-3-1 0 0,0 1 0 0,3 3 0 16,-5 0 0-16,0 3 15 0,-1 4 1 0,1 2 0 0,0 3 0 15,2 0 23-15,1 2 5 0,-1 2 0 0,0 5 1 16,1-2-10-16,2 5-3 0,0-1 0 0,2 1 0 16,-2-1-3-16,6 3-1 0,-1 2 0 15,0-4 0-15,3-5-28 0,3-3 0 0,-3 3 0 16,2-7 0-16,1 2 0 0,2-5 0 0,-2-2 0 0,4 0 0 15,-1-7 0-15,4 0 0 0,-2-7-13 0,3 0 4 16,-1 0-37-16,1-2-7 0,-1-5-2 0,-2-3 0 16,0 8 11-16,0-5 1 15,-3-3 1-15,-2 1 0 0,-1-1 24 0,-2 1 5 0,-3-1 1 0,1 3 0 16,-6 0 0-16,-3 2 1 0,0 1 0 0,-2 1 0 16,-5 1-15-16,2 2-3 0,-3 0-1 15,0 7 0-15,-4 0 42 0,-1 5 8 0,0-3 1 0,3 7 1 0,-1 5 33 16,1 0 6-16,3 5 2 0,2-2 0 0,0 6-27 0,2 6-6 15,4-4-1-15,2 6 0 0,2-5 6 0,4 4 1 16,-1-4 0-16,6-2 0 0,4 4-24 0,4-9-4 16,-1 4 0-16,1-6-8 0,5-3 0 0,0 2 0 15,-1-9-10-15,4 3 10 16,-3-5-228-16,0-5-39 0</inkml:trace>
  <inkml:trace contextRef="#ctx0" brushRef="#br0" timeOffset="194794.03">14330 7012 2602 0,'0'0'116'0,"0"0"23"0,0 0-111 0,-3-5-28 0,-2 5 0 0,2-2 0 16,-2-3 56-16,0 3 7 0,-3-5 1 0,-3 0 0 16,1 0-52-16,-4 2-12 0,1 0 0 0,-3-2 0 15,0 5-24-15,3-5-7 0,-3 7-1 0,6 0-1 16,-6 0 1-16,5 2 1 0,1 3 0 16,-4-3 0-16,4 10 19 0,2-3 3 0,0 6 1 0,3-4 0 0,-1 6 8 0,4-1 0 15,2 5 8-15,0-4-8 16,0 6 8-16,2-6-8 0,4 4 8 0,2-2-8 15,0-3 30-15,2 5 2 0,1-4 0 0,-1-3 0 16,6-2-32-16,-3 2 0 0,3-5 0 0,0-2 0 0,3 0-10 16,-6 3-8-16,3-5-2 0,-3-3 0 0,0 5 10 15,-2 0 2-15,-1-5 0 0,-2 3 0 0,-2-3 8 0,-1 3 0 16,-5-5 0-16,0 0 0 0,0 0 0 0,-5 5 0 16,-1 2 0-16,-2 0 0 0,-2-2-17 15,-3-3-2-15,-3 0 0 0,0 3 0 0,3-3 2 0,-3-2 0 16,0 0 0-16,3 0 0 15,-3 0-31-15,5 0-7 0,1-2-1 0,-1-3 0 16,3 5-3-16,3-4-1 0,-1-1 0 0,6-2 0 16,3 0 10-16,5-3 2 0,3 1 0 0,2 0 0 0,3-6 48 0,5 1 12 15,5 5 2-15,1-5 0 0,-1-3 29 16,3 3 5-16,6 5 2 0,-3 2 0 0,-1-3-5 0,-4 3-1 0,-1 0 0 0,-2 3 0 16,0-1 10-16,-3 5 2 0,0-7 0 0,-2 7 0 15,-3 5-26-15,-1-3-5 0,-1-2-1 0,-4 0 0 16,-2 7-12-16,-3-5-4 0,-5-2 0 0,0 0 0 15,0 0-8-15,-2 7-11 0,-3-2 3 0,-3 0 0 16,0 2-7-16,0-2-1 0,0 2 0 0,-3-3 0 16,3 1-19-16,0-3-4 15,3 5-1-15,-3 0 0 0,3-7 26 0,2 0 5 0,1 0 1 0,-1-2 0 16,3 2-4-16,0-7 0 0,3 0 0 0,-1-7 0 16,3 4 12-16,3-4-8 0,0 5 8 0,3-5-8 0,2 7 8 15,0 2 0-15,1-7 8 0,1 5-8 0,-1 3 9 0,2-1-9 16,-6-2 12-16,6 7-12 0,-5 0 12 0,-1 0-12 15,3 0 12-15,-2 0-12 0,-3 7 39 0,0-2 1 16,0-1 0-16,-3 1 0 0,3-3-32 0,-3 5-8 16,1 3 0-16,-4-3 0 0,1 0 0 0,-3-7 0 15,0 5 0-15,3-1 0 16,-1 3-40-16,-2-7-10 0,0 0-2 0,0 0 0 16,0 0-44-16,8 0-10 0,3-7-2 0,-3 5 0 15,5-5-22-15,-3-7-5 0,1 4-1 0,2-6 0 0,1-1 90 0,-1 3 18 16,0-4 3-16,0 1 1 0,0-4 121 0,1 7 25 15,2-3 5-15,-3 6 1 0,0-1 0 0,-2 0 0 0,-1 0 0 16,-2 3 0-16,0 2-45 0,-3 4-9 16,-2-1-2-16,2 4 0 0,1 0-28 0,-6 0-7 0,2 7-1 0,1 0 0 15,-3 2-12-15,0 8-4 0,0 2 0 0,-3-1 0 16,3 6-9-16,3-1-3 0,-6 1 0 0,6-1 0 16,0 1-8-16,-3-5 8 0,2 2-8 0,1-2 8 31,-3 2-60-31,0-5-13 0,0 1-3 0,0-5-709 0,0-1-143 0</inkml:trace>
  <inkml:trace contextRef="#ctx0" brushRef="#br0" timeOffset="195611.44">14777 7094 2833 0,'0'0'125'0,"0"0"27"0,0 0-122 0,0 0-30 0,5 7 0 0,3 0 0 0,0-4 48 0,3 1 4 16,-1 4 1-16,1-4 0 0,2-4-40 0,0 7-13 15,1-7 8-15,1 7-8 16,4-2-67-16,2-3-17 0,0-4-3 0,0 4-1 16,6 1-73-16,-1 1-15 0,-4-1-4 0,1 4 0 15,1-7-44-15,-3 5-10 0,1-5-2 0,-4 2 0 16,-2 0 132-16,0-2 25 0,-3 7 6 0,-2-7 1 0,-3 7 115 0,-1-4 23 16,-1 4 5-16,2-7 1 0,-8 0 35 0,0 0 7 15,5 5 2-15,-5-5 0 0,5 0-90 0,-5 0-18 16,0 0-8-16,3 2 8 0,2-2-25 0,-2 7-6 15,2-5-1-15,0 3 0 0,1 2 35 0,-1-5 6 0,0 5 2 0,3 0 0 16,0-4 72-16,0 4 14 0,3 0 3 16,-1-5 1-16,1-2-52 15,-1 5-10-15,6-5-3 0,3-5 0 0,-3 5-23 0,2 0-5 0,1-2 0 0,-3-5-1 16,-3 0 4-16,0 0 1 0,3 4 0 0,-3-4 0 16,-2-2-9-16,2 2-2 0,-2 0 0 15,-3 0 0-15,-3-3-9 0,0 3 0 0,-5 0 0 0,3 3 0 16,-3-1-13-16,0-2 1 0,-5 0 1 0,-1 4 0 15,1 1 11-15,-3 2 0 0,0 0-9 0,-3 0 9 16,-2 2 0-16,0 1 0 0,0-3 0 16,0 7 0-16,-3 7-10 0,0-5 10 0,3-2 0 0,-1 8-9 15,4-4 9-15,-1 1 0 0,3 0 8 0,0 2-8 16,3-5 0-16,0 3 0 0,5 0 0 0,0 0-8 16,2-1 8-16,4 1 0 0,-1-2 0 0,3-1 8 0,2-2 2 0,4 0 1 15,-1-5 0-15,3 3 0 0,5-3-3 16,0 1-8-16,0-3 12 0,0 0-4 0,3-3-8 0,3 3-9 15,-3-7 9-15,-1 0-13 0,1-2 13 0,-3 0 0 16,1-6 0-16,-1 1 0 0,-3 3 10 0,3-6-10 16,1 1 8-16,-4-3-8 0,-2-5 9 0,0 5-9 15,0-4 10-15,-3 2-10 0,-5-3 0 16,0 3 0-16,-3 0-13 0,-2 0 4 0,-1 4 22 0,-2-2 5 16,-2-2 1-16,-1 5 0 0,-2 2 15 0,2-3 3 0,-5 1 1 15,3 6 0-15,-3-4-14 0,3 3-2 0,-3-4-1 0,0 1 0 16,-3 5 6-16,3-5 1 15,0 4 0-15,-2 1 0 0,2-3-28 0,3 3 0 16,-3-1 0-16,0 1 0 0,0-3 0 0,2 3 0 16,1 2 0-16,0 0 0 0,2 4 0 0,1-4 0 0,-4 7 0 0,4 0 0 15,-1-7-11-15,3 7-7 16,0 0-2-16,0 0 0 0,0 0 12 0,0 0 8 0,0 0-12 0,0 0 12 16,0 0-12-16,0 0 12 0,0 0-12 0,5 7 12 15,1 3-12-15,-1 4 12 0,-3 2-12 0,4 8 12 16,2-1-11-16,-3 1 11 0,0 9-10 0,3 2 10 15,-2 0 0-15,4 5 0 0,-2 0 0 0,0 0 0 16,3 0 15-16,-1 3-1 0,1-8 0 0,2-2 0 16,0 2 10-16,0-7 1 0,1-4 1 0,-1 4 0 15,0-4-126-15,3-6-26 0,-5-4-5 16</inkml:trace>
  <inkml:trace contextRef="#ctx0" brushRef="#br0" timeOffset="196878.92">16775 7179 2257 0,'-11'-5'100'0,"11"5"20"0,0 0-96 0,0 0-24 16,-3-2 0-16,1-5 0 0,-4-7 34 0,6 4 2 16,-2 1 0-16,-1-5 0 0,-2 2-16 0,0-7-4 0,2 3 0 0,0 6 0 15,-2-6 15-15,2 2 2 0,1 2 1 16,-1-2 0-16,-2 5 5 0,-3-3 1 0,-3 2 0 16,1 3 0-1,-1 0-56-15,-2 7-12 0,-3 5-1 0,3-3-1 0,-1 5 30 0,1 3 0 0,0 2 0 0,0 4 0 16,2 3 0-16,1 9 0 0,-1 0 0 15,0 3 0-15,4 2 0 0,1-3 0 16,1 1 0-16,-3-5 0 0,3-3 0 0,2-2 0 0,0-2 0 0,3-5 0 16,0 1 0-16,3-6 0 0,0 0 0 0,-1-2 0 15,1-7 29-15,-3 0-1 0,8 0 0 0,3 0 0 16,-1-7-44 0,1-2-10-16,-1 0-2 0,6-6 0 0,3 1 8 0,-3-2 0 15,-1-3 1-15,4-2 0 0,2 4 7 0,-2 1 0 0,-9-1 1 0,3 3 0 16,3 5 11-16,-2 0 8 0,-4 1-8 0,1 4 11 15,-1 1 7-15,1 1 2 0,2 2 0 0,-8 2 0 0,3 1 16 16,-2 1 3-16,4-1 1 0,-4 9 0 0,-4-3-29 0,1 0-11 16,2 1 8-16,-2 2-8 0,-3-1 0 0,0-4 0 15,0 3 0-15,0-3 0 0,0-7 0 0,0 7-14 16,0-7 2-16,0 0 0 16,0 0-63-16,0 0-12 0,0 7-2 0,0-7-1 15,0 0 0-15,8-2 0 0,0-3 0 0,0 5 0 0,-1-7 62 0,4 0 13 0,0 2 3 0,-1 0 0 16,1-2 36-16,-1 0 7 0,4-2 1 0,-4 2 1 15,1 7 50-15,-1-7 9 16,1 4 3-16,0 3 0 0,-4 3-19 0,1 1-3 16,-2-1-1-16,2 4 0 0,-3 0-38 0,-2 0-8 15,-1 2-2-15,1-2 0 0,0 3 7 0,-3 2 1 0,0-3 0 16,-3 0 0-16,3 1-32 0,-3-3 0 16,1 2 0-16,-4-2 0 15,4 0-20-15,-1-2-9 0,3-5-3 0,0 0 0 16,0 0-67-16,0 0-13 0,0 0-4 0,-3-7 0 15,3 0 29-15,3-7 6 0,8 0 1 0,-1-3 0 0,-2 1 20 16,8-1 4-16,3 1 0 0,-1-5 1 0,-2 4 55 0,2 1 0 16,4 4 0-16,-4-2 0 0,3 5 50 0,-2 1 5 0,-1 4 1 0,-2-1 0 15,0 0 40-15,-3-2 8 0,-2 7 1 0,-1 5 1 16,-2-3-37-16,0 5-7 0,0 0-2 0,0 3 0 16,-2-8-28-16,-1 10-7 0,-3-3-1 0,1 1 0 15,2 6 7-15,-2-4 1 0,-3-3 0 0,0 1 0 16,0 6-32-16,0-4 0 0,0-3 0 0,0-1 0 15,-3 1-26 1,3-2-11-16,0-7-3 0,0 0 0 0,3 7-80 0,0-2-16 0,2 2-3 16,0-2-1-16,1-3 57 0,1 5 11 0,4-5 3 15,0 3 0-15,2-5 22 0,0 2 5 16,0-2 1-16,6 5 0 0,-1-5 59 0,1 0 12 0,-1 0 2 0,1-5 1 0,-1 5-16 16,4-2-3-16,-4-3-1 0,3 3 0 0,-5 0-13 15,3-3 0-15,-6-2 0 0,3-3 0 16,-6 8-31-16,4-5 1 0,-4 0 0 0,-2 0 0 0,3 0 12 15,-6 0 2-15,3-3 1 0,-3 3 0 0,3 0 27 0,-3 5 6 16,-2-5 1-16,2 5 0 0,-2-3 23 0,2 2 5 16,-5 3 1-16,3-4 0 0,2 1 2 0,-5 3 1 0,0 0 0 0,0 0 0 15,6 0-27-15,-1 0-4 0,-2 0-2 0,-3 0 0 16,5 7-10-16,0-4-8 0,0 4 9 16,1-2-9-16,-4-1 8 0,4 3-8 15,-1 5 0-15,0 0 0 0,1 0 23 0,1-1-2 0,-1 6 0 16,2 4 0-1,0-2-42-15,0 4-9 0,2 1-2 0,1 6 0 0,-3 3 24 0,-3 5 8 0,0 2 0 0,1 0-9 32,-6 7-15-32,0-7-4 0,-3 0 0 0,-5-2 0 0,0-1 28 0,-3-2 0 15,-2-2 12-15,-3-2-4 0,0 0-8 0,-2-6 0 0,-1-1 0 0,1-1 0 16,-3-1-12-16,0-4 4 0,-3-3 0 0,-3-6 0 16,-4-2 8-16,4 0 0 0,-2 0 0 0,3-5 0 0,-1-2 0 15,6-2 19-15,0-5-3 0,5 0-1 0,-3 0 45 0,6-2 10 16,0-8 2-16,2 3 0 15,-2-5-13-15,5-2-3 0,3 2 0 0,2-2 0 0,1-5-3 0,2 3-1 16,5 1 0-16,5-1 0 0,1-1-41 0,5 8-11 16,2-8 0-16,4 8 0 15,4 0-14-15,3-1-5 0,0 1-1 0,3 1 0 16,-3 6-102-16,-2 0-21 0,2-3-4 0,-6 5-983 0</inkml:trace>
  <inkml:trace contextRef="#ctx0" brushRef="#br0" timeOffset="199631.99">1564 7005 345 0,'0'0'15'0,"-3"-5"4"0,0 5-19 0,-5 0 0 16,8-2 0-16,0 2 0 0,0 0 278 0,0 0 52 15,-5-7 10-15,5 7 3 0,0 0-250 0,0 0-49 16,0 0-11-16,0 0-1 0,0 0-17 0,0 0-3 16,0 0-1-16,0 0 0 0,0 0-11 0,0 0 0 15,0 0 0-15,5 0 0 0,6 5 22 0,-8-3-1 16,2 0 0-16,3 3 0 0,-8-5 23 0,3 2 4 0,5 5 0 0,-1-2 1 15,-7-3 10-15,8 1 1 0,-8-3 1 0,3 7 0 16,0 0-10-16,2-5-3 0,-2 3 0 0,5-3 0 16,-1 3-16-16,-4-3-4 0,5-2-1 0,0 5 0 15,0-3-27-15,3 1 0 16,-4-3 0-16,1 0 0 0,0 0 0 0,-2 0 0 16,2 0 0-16,0 0 0 0,2 0 0 0,-2 0 12 0,3 0-12 0,-3 0 12 15,2 0-12-15,3 0 0 16,-7 4 0-16,7-4 8 0,-3-4-8 15,1 4 12-15,-3 0-12 0,3 0 12 0,-3-3 2 0,2 3 1 0,3-7 0 0,-7 7 0 16,2-2 19-16,5-3 4 0,-8 3 1 0,8-5 0 16,-7 7-31-16,2-2-8 0,-1-3 0 0,1-2 0 15,0 7 0-15,0-3 0 0,-2 1 0 0,2-3 0 0,-1 5 11 16,1 0 1-16,0 0 0 0,-5 0 0 16,5 0-2-16,0 0 0 0,0 0 0 0,-6 5 0 0,6-5-2 0,0 0 0 15,0 0 0-15,-2 0 0 0,1 2-8 0,1-2 0 16,0 0 0-16,0 0 8 0,-5 0 4 0,5 0 0 15,-5 0 0-15,2 0 0 0,3 0 6 0,-6 0 2 16,6-2 0-16,0 2 0 0,-5-5-29 16,-3 5-6-16,0 0-1 0,8 0 0 0,0 0 16 0,0 0 0 15,-3-2-10-15,0 2 10 0,3-5 0 0,3 5 0 0,-3 0-9 16,0-2 9 0,5-3-68-16,0 5-11 0,-2-2-1 0</inkml:trace>
  <inkml:trace contextRef="#ctx0" brushRef="#br0" timeOffset="200279.75">11311 9658 403 0,'-8'-3'36'0,"3"-1"-36"0,-3-1 0 0,0 0 0 16,0-2 224-16,3 0 37 0,-3-2 8 0,0 2 2 31,2-3-259-31,1 1-51 0,0-3-10 0,0 3-328 0,2-1-66 0</inkml:trace>
  <inkml:trace contextRef="#ctx0" brushRef="#br0" timeOffset="200556.4">11218 9380 1094 0,'0'0'97'0,"0"0"-77"16,0 0-20-16,0 0 0 0,0 10 185 0,0-3 34 16,0 0 6-16,0 2 2 0,-2 3-105 0,2 0-21 15,0 4-4-15,0 5-1 0,0-4-29 0,0 9-7 0,0-3 0 0,2 8-1 16,-2-3-26-16,3 0-5 0,-3 10 0 15,3-5-1-15,-1 7-14 0,1 0-2 16,-3 4-1-16,3 4 0 0,-1-1 18 16,1 2 3-16,-3-2 1 0,0 0 0 15,0 2-20-15,0-2-3 0,0 8-1 0,0-6 0 0,0 3 4 0,3-5 0 0,-3-5 0 16,2 3 0-16,1-3-12 0,-1-2 0 0,1 0 0 16,0 0 0-16,-1-2 0 0,4-5 8 0,-4 4-8 0,4-6 8 15,-1-5-8-15,-2-3 0 0,2 1 0 0,0-8 0 16,0 1-18-16,-2-1 4 0,2-4 1 0,-2-3 0 31,0-2-143-31,-1-4-29 0,-2-3-6 0</inkml:trace>
  <inkml:trace contextRef="#ctx0" brushRef="#br0" timeOffset="202541.21">11425 9434 2833 0,'0'0'62'0,"0"0"13"0,5 3 2 0,0 4 3 0,6 2-64 0,2-2-16 15,6 0 0-15,2 3 0 0,5-3 0 0,1 2 0 16,-1-2-8-16,-2-2 8 0,2-3-8 0,1 5 8 0,5-4 0 0,-1 1-9 16,6-1-2-16,0 1 0 0,6-1 0 0,-3-3 0 15,-1 5 11-15,-2-3 0 0,0 0 0 16,-2-2 0-16,-1 5 0 0,3-3 0 0,5-2 0 0,-2 0 0 16,2 5 0-16,3-3 8 0,0-2 0 0,0 7 0 15,-8-7 3 1,6 3 1-16,-1-3 0 0,3 0 0 0,0 0 8 15,5 0 3-15,1 0 0 0,-4 0 0 0,-2 0-11 0,3 0-3 0,-1 0 0 16,4 0 0-16,-4-3-9 0,6 1 0 0,0 2 0 16,-3-5 0-16,-5 5 0 0,3 0 0 15,-3 0 0-15,3 0 0 0,2 0 0 0,-2 0 0 0,4 0-10 0,-4 5 10 16,5-3 0-16,-3-2 15 0,1 3-2 0,1-3 0 16,4 0-13-16,2 4 0 0,0-1 8 0,3-3-8 15,-2 5 11-15,1-3-1 0,1-2 0 0,3 2 0 16,-1-2-10-16,1 5 0 0,-6-3 0 15,0-2 8-15,6 0 1 0,-1 0 0 0,6 5 0 0,-6-3 0 16,-2-2 19-16,3 5 4 0,2-3 1 0,0-2 0 0,3 3-33 0,0 1 0 16,-6-1-15-16,1-3 5 0,-1 5 10 0,3-3 9 15,6-2-1-15,-6 0-8 0,3 0 0 0,-3 5 0 16,0-5 0-16,5-5 0 0,4 5 13 0,-1 0-4 16,-6 0-1-16,4-2 0 0,5-3-8 0,-1-2 0 15,1 7 0-15,0-3 8 0,-8 1-8 0,5-3 0 16,0 3 9-16,0-3-9 0,3 5 8 0,-3-2-8 0,-8-3 10 0,5 3-10 15,3 2 8-15,0-2-8 16,-2-3 0-16,-1 5 0 0,-5-7 8 0,6 7-8 16,2-3 0-16,0-4 0 0,-8 7 11 0,3-2-11 0,0-3 12 0,-1 5-12 15,4-7 0-15,-1 7 0 0,-4-2 0 0,1 0 0 16,-2-3 0-16,6 2 0 0,-1-1 8 0,-2 4-8 16,-5-3 11-16,2-1-2 0,0 4 0 0,0-3 0 15,3 1-9-15,-3-3 0 0,-5 5 0 0,0 0 0 16,0 0 0-16,-1 0 0 0,4 0 0 0,2 0 0 15,-2-2 0-15,-4 2 0 0,1 0 0 0,0 0 0 16,0 2 0-16,0-2 0 0,2 0 0 0,-4 0 0 16,-1 0 0-16,0 0 0 0,0 0 0 0,0 0 0 15,1 0 0-15,-1 5 0 0,-3-5 0 16,-2 0 0-16,-2 0 0 0,1-5 0 0,4 5 0 0,2 0-11 0,0 0 11 0,1 0 0 16,-4 5 8-16,-2-3-8 0,0-2 0 0,0 3 0 15,0-3 0-15,5 0-8 0,-5 0 16 0,-3 0 3 16,-5 0 1-16,3 4 0 0,-1-4-12 15,6 3 0-15,3-3 0 0,0 0 0 0,2 0 0 0,-5 0-17 16,-8 0 4-16,2-3 1 0,-2 3 12 0,3 0 0 16,-1 0 0-16,-2 0 0 0,0 0 0 15,-2 0 0-15,-6 3 0 0,-3-3 0 0,-2 4 0 0,-6-1 0 16,-2-3 0-16,-3 0 0 0,3 5 0 0,-5-3 16 16,-1-2-3-16,1 2-1 0,-3-2-12 0,2 5-16 15,-2-3 3-15,0-2 1 0,0 0 12 0,-3 5 16 16,0-3-3-16,-2-2-1 0,-1 5-12 0,-2-3 0 0,-2 1 0 15,2-3-10-15,-6 4 10 0,-2-4-12 0,0 0 12 16,0 0-12-16,0 0 2 0,0 0 0 16,0 0 0-16,0 0 0 0,0 0 1 0,0 0 0 0,0 0 0 0,0 0 0 15,0 0 9-15,0 0 0 0,-5 3 0 0,0 2-8 16,-1-3 8-16,-2 0 0 0,3 3 0 0,0-3 0 16,0 3 0-16,-1-3 0 15,1 3 0-15,0 0 8 0,-1 2-8 0,4 0 0 0,-6 0 8 16,3 2-8-16,-1-2 0 0,4 7 0 0,-4-2 0 15,4 2 8-15,-4 0-8 0,4 5 0 0,-1 2-8 0,0-2 8 16,1 5 0-16,-1 4-10 0,0-2 10 0,1 7 0 16,2-3 0-16,0 8-8 0,0-5 8 0,0 0 0 15,2 4 0-15,-2-4 0 0,0 5 0 0,0-5 0 16,0 7 0-16,-2 0 0 0,2 0 0 0,0 0 0 16,0-2 0-16,-3 2 0 0,3-1 0 0,0-1 0 15,0 0 0-15,0-3-8 0,0 5 8 0,0-2 0 16,-2 2 0-16,2-3 0 0,-3-1 0 0,3 4 0 15,-3-10 0-15,1 3 0 0,-1-2 0 0,0 2 0 0,1-10 0 0,-1 1 0 16,-2 4 0-16,2-9 0 0,-2 4 0 0,2-2 0 16,-2-2 0-16,0-2 0 0,-1-3 0 0,1 0 0 15,0-2 0-15,-3 2 0 0,2 2 0 16,-1-9 0-16,-4 3 0 0,3 1 0 0,-3-4-9 0,1-2-5 16,-1 2-1-16,-5 0 0 0,3 0 15 0,0-4 13 15,-6-3-2-15,4 0-1 0,-1 0-10 0,-3 0-9 0,-5 0 9 16,0-3-13-16,1-1 13 0,-4 1 0 0,1 1 12 15,-1-3-12-15,1-2 0 0,-3 2 0 16,-3 1 0-16,0-3-12 0,-7 0 12 0,-1 4 0 16,-2-4 0-16,-3 5 0 0,-6-5 0 0,6 2 0 0,6 0 9 0,-6 1-9 15,-8-3 0 1,-3-3 0-16,-5 3-8 0,6 0 8 0,-1-5 0 0,-7 1 0 0,-6 1 0 0,-3 3 0 16,4-2-11-16,-1-5 11 0,5 4-10 0,-2 3 10 15,-5-2 0-15,-1 2 0 0,-7-7 0 0,2 9 0 16,-2-7 0-16,-6 5 0 0,-2-2 0 0,0 2 0 15,2-3 0-15,-2 3 0 0,-6-2 0 0,6 2 0 16,-1 0 0-16,4-3 0 0,-1 1 0 0,-5-3 0 16,0 3 0-16,-2 2 0 0,4-3 0 0,-4 1 0 15,-6 2 0-15,5 0 0 0,3-3 0 0,-2 3 0 16,-6 0 0-16,0 0-14 0,0 0 1 0,-3 5 0 16,1-5-3-16,-1 4-1 0,3-1 0 0,-5 4 0 0,-3 0 17 0,6 7-8 15,5-7 8-15,-3 7 0 0,-8-5 0 16,3 5 0-16,7-2 0 0,-4 2 0 0,-6-3 0 15,5 4 14-15,6-4-2 0,-5-1-1 0,-4 4-11 0,9-5-12 16,3 5 2-16,-1 0 1 0,-5-5 9 0,3 6 0 16,2-4 0-16,-2 3 0 0,0-2 0 15,-1 2 0-15,7 0 0 0,-4 0 0 16,0 3 0-16,1-3 0 0,-1 0 0 0,6 2 11 0,-1-2-11 0,-1 0 0 16,-4 0 0-16,6 0 0 0,-1-2 0 0,4 0 0 15,-6-3-12-15,5 5 12 0,3-7 0 0,0 7 0 16,3-4 0-16,-1-3 12 0,3 4-12 0,3-4 0 15,6-4 0-15,-1 4 0 0,-3 0 8 0,-2 0-8 0,-2-3 0 16,4-4 8-16,3 5-8 16,-2-3-11-16,-3-2 3 0,5 5 0 0,0-5 30 0,6 0 6 0,5-1 2 0,-3 6 0 15,-5-5-22-15,2 0-8 0,3 7 0 0,3-5 0 16,2 1 0-16,3 1 0 0,1-1 0 0,-1 4 0 16,0 0 0-16,0-3 0 15,3 3 0-15,-1-4 0 0,6 4-10 0,6 0 2 0,-1 0 0 0,0 0 0 16,-2 0 8-16,0 0 0 0,5 0 10 0,-3 0-10 15,0 0 10-15,6 0-10 0,-1 0 10 0,4 0-10 16,2 0 11-16,2 0-11 0,3-3 12 0,3 3-12 16,0 0 0-16,2-2 0 0,1 2 0 0,-1-5-12 15,3 5 12-15,1 0 10 0,1 0-2 0,1-2 0 16,3 2-8-16,-1 0 0 0,0 0 0 0,6 0 8 16,-3 0-8-16,6 0 0 0,-1 0 0 0,0 0-11 15,1 0-21 1,2 0-5-16,0 0-1 0,0 0 0 0,0 0-181 0,0 0-36 15</inkml:trace>
  <inkml:trace contextRef="#ctx0" brushRef="#br0" timeOffset="203878.33">20005 2478 633 0,'0'0'28'0,"3"-5"6"0,-3 3-34 0,0 2 0 0,0 0 0 0,0 0 0 0,0 0 419 16,0 0 77-16,0 0 15 0,0 0 3 0,0 0-405 0,-5 11-81 16,-3-6-16-16,-3 4-3 0,0 8-1 0,-4 4-8 15,1-4 12-15,-4 1-4 0,-3 11-8 0,-1-4 0 16,1 4 0-16,-3 4-11 0,1-3 11 0,1 3 0 15,1 0 0-15,-2 0 0 0,1-2-8 0,1-8-4 16,0 3 0-16,2-3 0 16,4-8-26-16,1 1-6 0,-1 0 0 0,1-4-1 15,4-2-15-15,2-1-2 0,0-4-1 0,5-1 0 16,-5-4-13-16,8 0-2 0,0 0-1 0,3-4-495 0,0-3-99 16</inkml:trace>
  <inkml:trace contextRef="#ctx0" brushRef="#br0" timeOffset="204080.36">19852 2520 1800 0,'16'-14'80'0,"-8"4"16"0,2 3-77 0,3 0-19 0,1-4 0 0,1-4 0 16,-4 8 105-16,5 0 18 0,-3 3 3 0,3-1 1 15,3 5-63-15,-4 5-12 0,4-1-2 0,-3 3-1 16,0 10-17-16,0-1-4 0,-1 3-1 0,1 5 0 16,-2-3-19-16,-1 9-8 0,-3 1 0 0,1 2 8 15,-3 5-8-15,0-6 0 0,0 1 9 0,-3 5-9 16,0-7 0-16,-2-1 0 0,0-4 0 0,-1 0 0 15,1-3 0-15,-3-1-10 0,3-6 1 0,-3 1 0 16,0-1-32 0,0-9-7-16,0 2 0 0,0-1-669 0,-3 3-134 0</inkml:trace>
  <inkml:trace contextRef="#ctx0" brushRef="#br0" timeOffset="204278.54">19823 2875 1785 0,'0'0'159'0,"0"0"-127"16,2-7-32-16,1 7 0 0,5-7 151 0,2 5 24 0,4-3 5 0,4 0 0 16,3-2-83-16,3 2-17 15,0-2-3-15,5-2-1 0,0 7-49 0,3-5-11 16,0 0-1-16,-3-1-1 0,0 1-14 0,0-2 0 16,0 2 0-16,0 5-10 15,0 2-203-15,-8-7-41 0</inkml:trace>
  <inkml:trace contextRef="#ctx0" brushRef="#br0" timeOffset="205030.84">11626 8691 2761 0,'-13'3'122'0,"7"1"26"0,-2-1-119 0,3 4-29 15,0 2 0-15,-1 3 0 16,4 0 22-16,2 2-2 0,0 2 0 0,2 1 0 0,1 6-20 0,0 1 0 16,2 4 0-16,-2 0 0 0,5 3 0 0,-3 2-8 15,0 2 0-15,-2 0 0 0,2-2-13 0,-2 2-3 16,-1-4 0-16,1-3 0 16,0-4-109-16,-3-1-23 0,2-6-4 0,1-3 0 15,-3 0-51-15,0-5-9 0,0 1-3 0,0-10-505 16</inkml:trace>
  <inkml:trace contextRef="#ctx0" brushRef="#br0" timeOffset="205494.25">11684 8607 1843 0,'0'0'81'0,"0"0"18"0,0 0-79 0,0-5-20 0,0 5 0 0,0 0 0 16,0-7 226-16,0 7 42 0,3-5 8 0,-1 3 1 15,4-3-186-15,2 3-38 0,-1 2-7 0,4 0-2 16,0 2-25-16,2-2-6 0,0 5-1 0,0-3 0 15,6 3-12-15,-3 2 0 0,-6-2 0 16,4 2 0-16,-1 0 0 0,-3 2 0 0,-2 3 0 16,0-3 0-16,-5 1-24 15,0 6-2-15,-6-2 0 0,0-4 0 0,-5 6-10 16,0 5-3-16,-2-2 0 0,-1 0 0 0,-2 0 28 0,0-3 11 0,-1 5-8 0,1-4 8 0,3-1 0 0,-1 1 0 16,1-8 0-16,2 5 0 15,0-4 0-15,2 1 0 0,1-1 0 0,0-3 0 16,5 2 0-16,0-6 0 0,0 4 0 0,0-7 8 0,2 4-8 0,1-1 0 15,2 4 8-15,3-5-8 0,0-2 8 0,3 0-8 16,2 7 8-16,3-7-8 0,0 0 8 0,2 0-8 16,1 0 10-16,2 5-10 0,0-3 9 0,0-2-9 15,-2 0 8-15,2 3-8 0,-2-3 24 0,-6 4 0 16,0-1 0-16,-2 1 0 0,-3 3-24 0,-3-2 0 16,0 2 0-16,-2 0 0 0,-3 3 8 0,-3 1-8 0,-5 1 8 0,0 2-8 15,0 0 18-15,-8-2-2 16,-2 7 0-16,-1-3 0 15,-2 1-16-15,0-1 0 0,3-2 0 0,-6 3 0 0,3-5 0 0,-3 2 0 0,-3 0 0 16,6-2 0-16,-3 2 0 0,3-5-11 16,0-2 0-16,2 7 0 15,-2-4-65-15,3-3-14 0,2 2-2 0,0-2-736 0,-3 0-148 16</inkml:trace>
  <inkml:trace contextRef="#ctx1" brushRef="#br0">2534 7046 0,'10'0'78,"55"0"-63,-47 0 1,29 0 0,64 0-1,19 0 32,-111 0-47,8 0 16,-8 0-1,27 0 1,-8 0 0,27 0 30,-47 0-30,-9 0-16,10 0 16,0 0-1,18 0 1,28 0 0,28 0-1,-38 10-15,270 8 47,-297-18-31,0 0-1,-10 0 1,1 0 0,-10 0-16,1 0 15,55 0 32,-56 0-47,37 0 16,19 0-1,0 9 17,56 10-1,-103-19-31,10 0 15,47 0 1,-10 9 0,-19-9-1,-37 0-15,56 10 47,-37-10-47,-19 0 0,10 0 16,18 9-1,-28-9-15,38 18 32,-10-18-32,19 0 47,-47 0-47,0 0 15,0 0 1,38 0 15,-19 0-15,-10 0-1,10 0 17,-9 0-17,-10 0 1</inkml:trace>
  <inkml:trace contextRef="#ctx1" brushRef="#br0" timeOffset="4756.1">3435 6953 0,'-9'-9'203,"-19"-65"-156,28 55-47,-19-55 31,1 46-15,18 19-16,-10-37 16,1 8-1,-9-8 16,8 9 1,10 18-32,0-9 0,0-9 15,0 19 1,0 8-16,0 1 16,0-19-1,0 10 1,0-29 15,0 19 0,0 19-15,0 0 0,0 0-16,0-19 15,0 18 1,19-8 15,-1-1 0,-8 1-15,-1 8 0,0 10-16,1-9 15,17 9-15,-17 0 0,18-9 16,9 0 15,-28 9-31,19 0 16,-10-10-1,29-8 1,27 9 0,56-1 30,-121 10-30,1 0-16,8-18 16,-9 18-16,1 0 15,8 0 17,1 0-17,9 9 1,37 0-1,-19 1 17,47 17-17,-56-27-15,9 0 16,29 10 0,-10 8-1,-19-18 1,-27 0-16,-10 0 15,0 0-15,1 0 16,8 0 31,19 0-31,-27 0-1,8 9 1,10-9-16,9 10 15,0-10 17,-18 0-17,-1 0 95,-8 9-79,-1-9-15,0 9-1,1-9 1,-10 19 46,9-10-46,-9 0 0,9 1-16,10-1 15,-1 37 32,-18-36-47,9-1 16,1 0-1,-10 1-15,18 36 47,-18-37-31,0 10-1,19-10 1,-19 19 0,0-19-1,0 1 1,0-1 31,0 0-47,0 0 15,0 1 1,0 18 15,0-19-15,0 0-16,0 0 16,0 1-1,0-1 16,0 10-15,0-10 0,0 0-1,-9 10 1,9-10 0,0 0-1,0 10 1,0-10-1,0 10 17,0-10-1,0 0-15,0 1-1,0 17 16,0-8 1,0-10-1,0 0 31,0 1-30,0-1-17,0 10 1,0-10 15,0 0 0,0 0 1,0 1-17,-10-1 1,10 0 0,0 10 15,-9-19-16,9 9 17,-9-9-1,9 9-31,0 1 31,0-1-15,-10 0 31,10 1-47,-9-10 15,9 18 1,-9-18 15,9 9 0,-19-9 1,19 10 15,-9-1-16,0-9 0,0 9-15,-1-9 15,1 0-15,0 10-1,-19-10 1,19 9-1,-1-9 1</inkml:trace>
  <inkml:trace contextRef="#ctx1" brushRef="#br0" timeOffset="7799.48">2646 6953 0,'0'-9'234,"0"-19"-218,0 10-1,0-1-15,0-9 16,0 19-16,0-10 16,0-8-16,0 8 15,0 10 1,0 0-1,0-10-15,0-9 32,0 19-17,0 0-15,0-29 16,0 20-16,0 9 16,0-19-16,18-19 31,-18 29-16,0 8 1,10 1 0,-10 0-1,9 0-15,-9-19 16,19 0 31,-10 9-47,-9-9 15,9 10 17,19-38 15,-28 47-47,9 0 15,1-1 1,-10 1-1,9 9-15,-9-19 32,0 10-17,9 9 1,-9-9 0,9 9-1,1 0 16,27 0-15,-28-9 0,0 9-16,28 0 31,-27 0-15,27 18-1,-28 1 16,0-19-31,10 46 32,-10-37-32,-9 10 31,0-10-15,0 1-1,0 8-15,0 1 16,0 9-1,0-10 1,0 1-16,0 18 31,-9-19-31,9 38 32,0-19-17,0-27 1,0-1-1,0 0 1,-19 47 15,19-47-31,0 0 0,-9 10 32,9 0-32,0-10 15,0 9 1,0-8-16,-9 8 31,9 1-31,0-10 16,0 0-1,0 1 1,-9-1 15,9 0-31,-10 0 31,1 10-15,0-10 15,-10 1-15,10 8 0,0-9-1,9 1 16,-10-10-15,10 18 0,-9-18-1,0 19 32,0-19-16,9 9-31,-10-9 125,10 9-93,-18-9-1,8 0 31</inkml:trace>
  <inkml:trace contextRef="#ctx1" brushRef="#br0" timeOffset="10338.57">1782 7083 0,'-18'0'78,"9"0"-62,-1 0-1,-36-18 1,18-10 0,19 19-1,-28-10-15,27 10 16,-8-10 15,-1 1-31,10 8 0,-47-27 47,47 19-47,-10-1 16,10 10-1,-37-38 1,36 38 0,-17-28 15,27 28-31,-10-10 15,10 10 1,0 0-16,0-1 16,-9-17-16,9-11 15,0-27 32,0 47-47,0-10 31,0 19-31,0-10 16,0 10 0,9 0-1,38-19 17,-1 9-17,38-9 1,-47 28-16,65-46 15,-56 37 1,19-10 0,19-9 31,-75 28-47,0 0 15,1-18-15,-1 18 16,0 0-16,10-10 15,-1 10 1,-18-9-16,28 0 16,0 9-1,37-10 32,-56 10-47,1 0 16,-1 0-1,0 0 1,1 0 0,36 0 15,-37 0-15,1 10-1,-1-10-15,0 9 0,10-9 31,-10 9-15,9 19 0,1-9-16,-10-10 15,10 0 1,-10 19 0,0-9-1,1 36 16,-10-36 1,0-10-32,0 10 15,0 9 1,0-10 0,0 10-1,0 0-15,-19 9 16,10 0 15,0-18-15,-1 18 15,10-28-15,-9 10 15,-19 18-16,28-19-15,-18 20 16,8-11 0,-17 1-1,17-9 17,10-10-1,0 0-31,-9 1 31,9 8 0,0-8 16,0-1-47</inkml:trace>
  <inkml:trace contextRef="#ctx1" brushRef="#br0" timeOffset="12016.87">6573 7083 0,'0'0'0,"9"0"16,0-9-16,10 9 16,37-9-1,-38 9 1,10 0-16,186-19 31,-57 19-15,-54 10-16,-48-10 15,1 18 1,0-18-16,-19 0 0,-9 0 31,-10 0-31,1 0 16,18 0-1,-19 0-15,47 0 32,-18 0-32,-38 0 15,38 0 1,-29 0 0,10 0-16,46 0 15,-46 0-15,19 0 16,-20 0-1,1 0 17,-18-9-17,-1 9-15,9 0 16,1 0 0,-10 0-1,0 0-15,19 0 16,-9 9-16,139 0 31,-112-9-15,-27 0-16,-10 0 31,10 0-31</inkml:trace>
  <inkml:trace contextRef="#ctx0" brushRef="#br0" timeOffset="-193871.32">18336 9514 518 0,'0'0'23'0,"-3"0"5"16,0 3-28-16,3-3 0 0,-2 4 0 0,-4-1 0 16,1 4 418-16,-3 2 78 0,6 3 16 0,-4 0 4 15,1 4-414-15,0 5-82 0,2 1-20 0,-2 1 0 16,2 3 0-16,3 7 12 0,0 0-12 0,-3 11 12 15,3 6-12-15,0 6-9 0,3 5 9 0,-3 5-13 16,5 5 13-16,-2-1-12 0,0 6 12 0,-3-3-12 16,0 0 12-16,0-3 0 0,0 1 0 0,-3-6 0 15,0-1 0-15,1-10-9 0,2 0 9 0,0-12-8 16,0-4-56-16,2-5-10 0,1-9-2 0,0-3-1 16</inkml:trace>
  <inkml:trace contextRef="#ctx0" brushRef="#br0" timeOffset="-193323.07">19733 9512 403 0,'0'0'36'0,"0"0"-36"0,0 0 0 0,2 5 0 0,1 2 386 0,-3 0 70 15,3 7 15-15,-3-5 2 0,2 8-288 0,1-1-57 16,0 1-12-16,-1 6-3 0,-2-2-45 0,5 5-10 0,-2 5-2 0,0 2 0 16,2 11-44-16,-2-1-12 15,2 11 0-15,0-5 0 0,1 5 0 0,-1 10 0 16,0-1 0-16,-2 8 0 0,2 0 0 16,-5 1 0-16,3 4 0 0,-3-3 0 0,-3-1 0 0,0-1 0 15,1 0 0-15,-4-8 0 0,1-6 0 0,3-3 0 16,-4-5 0-16,1-2 0 15,5-7-91-15,-3-2-20 0,1-8-4 0,2-4-977 0</inkml:trace>
  <inkml:trace contextRef="#ctx0" brushRef="#br0" timeOffset="-192906.52">20884 9658 2948 0,'0'0'65'0,"-3"9"14"0,-2 3 2 0,2 0 1 0,3 7-66 0,0-1-16 0,0-1 0 0,0 11 0 16,3 0 0-16,-1 8 0 15,1-1 0-15,0 12 0 16,-1 0-22-16,4 2-8 0,-4 10-2 0,1 0 0 31,-1 9 0-31,1 3 0 0,0-3 0 0,-1 9 0 0,-4 1-101 0,2 0-21 0,0-3-4 0,-3 3-1 16,-2-10-1-16,2 0-1 0,1-5 0 0,-4 3 0 15</inkml:trace>
  <inkml:trace contextRef="#ctx0" brushRef="#br0" timeOffset="-181450.6">886 1189 1684 0,'-16'2'75'0,"14"-2"15"0,-9 0-72 0,6 10-18 15,0-10 0-15,-1 4 0 0,-4 3 35 0,5-4 3 0,-1 6 1 16,-2-2 0-16,3 0-26 0,0 7-5 16,-1-4 0-16,-2-1-8 0,1 8 0 0,4-6 0 0,-5-1 0 0,5 4 0 15,-2-2 0-15,2 2 0 0,1 0 0 16,-4-2 0-16,6 2 0 0,-8 0 0 16,6 2 0-16,-3 1 0 0,-1-1 0 0,-2 5 0 0,3-4 0 15,0 2 0-15,-3-3 0 0,0 8 0 0,-3-6 0 16,3 1 0-16,0 5 0 0,-2 2 0 0,2-5 0 15,0 0 0-15,-3-2 0 0,3-3 0 0,6 5 0 16,-6-4 0-16,0-1 0 0,3 1 0 0,2-1 0 0,-5 1 0 16,5 4 9-16,-5-7-9 0,6 3 0 0,-3-1 9 15,2 3 3-15,-5 2 0 0,3-2 0 0,2 2 0 16,0-2-4-16,-2 4-8 0,2 1 12 0,-5 4-4 16,8-4-8-16,-7 1 0 0,4 1 0 0,-2 2 0 0,2-2 8 0,-2-2-8 15,2 6 8 1,0-8-8-16,-2 3 20 0,2-1 0 15,-5 0-1-15,6 1 0 0,-3 4-3 16,-3-1-1-16,5 0 0 0,-2 12 0 0,2-7-4 0,0 5-1 0,-2 2 0 0,2-7 0 0,3 6-10 16,-5 1 8-16,3-2-8 0,2 2 8 0,-3 2-8 0,-2-4 10 15,5 0-10-15,-8 2 10 0,5 0-10 0,0 0 10 16,-2 2-10-16,-3 0 10 0,5 3-10 0,-4 0 0 16,4-3 0-16,-5 3 0 0,3-8 0 0,2 3 0 15,-5 0 8-15,5-4-8 0,-2 1 0 0,2-4 0 16,-4 5 9-16,4-8-9 0,-2 1 18 0,2-3-1 15,3 3 0-15,0-1 0 0,0-4-3 0,0 2-1 0,0-9 0 16,0 12 0-16,0-5-13 0,0 4 11 16,3 1-11-16,-3-1 10 0,5 1-10 0,-2 2 0 0,-3 0 0 15,2 0 0-15,3 7 0 0,-2-10 0 0,2 1 0 0,-2 6 0 16,-3-1 0-16,0 4 0 0,5-3 0 16,-2 3 0-16,-3 0 0 0,0-2 0 0,3 0 10 0,-3-3-10 15,0 5 29-15,0-3-1 0,0-4 0 0,-3 7 0 16,3-2-9-16,0-5-3 15,0 7 0-15,3-7 0 0,-3 4-4 0,0 3 0 0,0-7-1 0,5 3 0 16,-5-3-11-16,0 2 0 0,3 2 0 0,2 3 0 16,-5 0 0-16,3 0 0 0,-1 5 0 0,3-7 0 15,-5-3 0-15,0 5 0 0,3 0 0 0,2 0 0 16,-5 0 8-16,3 5-8 0,-3-3 0 0,5 0 8 16,-2 1-8-16,0-3 0 0,2 0 0 0,-2 0 0 15,2-3 0-15,-2 1 0 0,4-3 0 0,-4-4 0 16,5-1 0-16,0 3 0 0,0 0 0 0,0-2 8 15,2 2 0-15,1-3-8 0,-3 3 12 0,10 14-4 0,-2-7-8 0,-2 5-9 16,1-3 9-16,1-2-13 0,-5 5 13 0,7-3 0 16,-7 5 0-16,5 0-9 0,0 0 9 0,-6 0 0 15,4 0 0-15,-1-7 0 0,-5 5 0 16,2-5 0-16,1 0 0 0,-1-5 0 0,4-4 0 0,-9 2 0 16,8-3 0-16,-7-1 0 0,7-4 0 0,-3 1 0 15,-2-2 0-15,3 4 0 0,-1-2 0 16,4-5 0-16,-4-2 0 0,1-3 8 0,-1 5-8 15,6-2 0-15,-8 2 0 0,5-2 0 0,1 2 0 0,-4-4 0 16,1-1 0-16,5 6 0 0,-6-6 0 0,-2 0 0 16,3 1 0-16,-1-1 0 0,4-2 0 0,-4 3 0 0,-2-3-8 0,3-2 8 15,-3 2-11-15,2 0 11 16,-2-2-13-16,-5 2 5 0,5 0 0 0,0-5 0 0,0 6 0 16,0-6 0-16,-6 0-12 0,6-2-3 0,-5-2 0 0,5-3 0 31,-3 8-5-31,-2-10-2 0,5 7 0 0,-6-7 0 15,6 5-84-15,-5-10-17 0,2 3-3 0,3-5-744 0</inkml:trace>
  <inkml:trace contextRef="#ctx0" brushRef="#br0" timeOffset="-161547.78">3379 9394 1785 0,'-24'-4'159'0,"16"1"-127"16,-3-4-32-16,1 7 0 0,-1-7 78 0,-5 7 10 0,0 0 1 0,3 7 1 15,-5-2-24-15,5 4-5 0,-1 3-1 0,1 7 0 16,2 0-33-16,4 9-7 0,-4 0-2 0,3 10 0 16,5 2-18-16,-2 5 0 0,2 6-13 0,1 3 5 15,4 10-10-15,1-1-2 0,2 6 0 0,3-4 0 31,-5 6-10-31,5-5-2 0,2 4-1 0,1-6 0 0,2-3 18 0,-2-12 4 0,5 3 1 0,-6-9 0 16,4-3 10-16,7-3 0 0,-8-4 0 0,5-2 0 16,6-13 8-16,-3 4 1 0,3-6 0 0,3-7 0 0,-6 3 18 0,3-7 3 15,-3 0 1-15,3-10 0 16,2 3-22-16,-7-8-9 0,2-4 8 0,3-2-8 0,2-6 20 16,-5-3-2-16,3-6 0 0,0 0 0 15,-3-9-2-15,-2 0 0 0,-1-7 0 0,1-2 0 16,-1-5 0-16,-2 5-1 0,-3-6 0 0,-2-1 0 0,2-5-7 0,-10 2-8 15,-6-2 11-15,-2-3-11 0,2 8 13 0,-13-5-4 16,3 4-1-16,-8 3 0 0,2 5 0 0,-2 0-8 16,-3 4 12-16,3 3-4 0,-8 4-8 15,5 7 12-15,-2 1-12 0,-1 6 12 0,1 8-12 0,-3 6 8 16,0 3-8-16,-6 5 8 0,6 2-8 0,-3 2 0 16,1 8 0-16,7 4 0 0,-3 0 9 0,6 5-9 15,-3-3 10-15,6 5-10 0,2 3 0 0,3-3 0 0,0-2-13 0,2 4 4 31,3-6-20-31,3 6-4 0,-3-6-1 0,8-1 0 16,-5 1-38-16,5-3-7 0,5 2-1 0,-3-9-600 16,4 3-120-16</inkml:trace>
  <inkml:trace contextRef="#ctx0" brushRef="#br0" timeOffset="-161273.5">4400 9032 2394 0,'-13'10'106'0,"5"-3"22"0,0 7-103 0,-3 2-25 0,-2 1 0 0,3 13 0 16,-4-4 32-16,1 12 2 0,0-5 0 0,-3 11 0 0,5 3-24 0,-4 5-10 16,4 2 8-16,0 10-8 0,3-1 0 15,0 8 0-15,3 2 0 0,5 4 0 16,3 1 0-16,2 0 0 0,0-3 0 0,6-5 0 15,0 8 0-15,2-5 0 0,3-5 0 0,0-4 0 0,-1-8-12 0,1-7 12 16,3 3-12-16,-1-9 12 0,4-6-20 0,1-2 4 16,4-6 1-16,-3-6 0 15,5-4-119-15,2-5-24 0,1-4-5 0</inkml:trace>
  <inkml:trace contextRef="#ctx0" brushRef="#br0" timeOffset="-161004.06">4950 9223 2822 0,'-18'0'62'0,"10"4"13"0,-3-1 2 0,3 4 3 0,3 2-64 0,-3 1-16 0,3 1 0 0,2 6 0 16,1 2 31-16,2 11 3 0,0 3 1 0,5 12 0 16,3 4-35-16,2 8 0 0,4 11 0 0,-6 5 0 15,10 7 0 1,-5-3 0-16,1 3 0 0,4-2 0 0,-7-7-42 0,2-6-6 0,0-3 0 0,-2-6-793 16,5-7-159-16</inkml:trace>
  <inkml:trace contextRef="#ctx0" brushRef="#br0" timeOffset="-160665.74">5387 9239 3063 0,'-19'-2'68'0,"11"2"13"0,1 0 3 0,-1 2 2 0,0 3-69 0,0-3-17 0,2 5 0 0,-4 0 0 16,2 3 28-16,0-1 1 0,0 3 1 0,-3 0 0 15,1 2-40-15,2 2-8 16,-5 5-2-16,-1-2 0 16,1 5-43-16,3-1-9 0,-4 1-1 0,6-1-1 15,-2 1-2-15,-1-1 0 0,1-6 0 0,-1 6 0 0,3-6 52 0,0-1 9 16,0 1 3-16,3-3 0 0,-3 2 12 0,3-2 0 0,5 3 0 0,-3-8 0 16,1 5 16-16,4 1 7 15,1-4 1-15,2 3 0 0,3-4 6 0,0 6 2 16,5-2 0-16,0-4 0 0,1 4-20 0,2 2-3 0,2-9-1 0,3 8 0 15,0-8-8-15,6-3-12 0,-3 1 2 0,2-5 1 16,3 0-37 0,3-7-7-16,2 0-2 0,-2 0-716 0,0-5-143 0</inkml:trace>
  <inkml:trace contextRef="#ctx0" brushRef="#br0" timeOffset="-160444.55">5953 9714 2826 0,'0'0'62'0,"0"0"13"0,0 0 2 0,5 5 3 0,6-3-64 0,0 3-16 15,2-3 0-15,5-2 0 0,1 0 15 0,7 3 0 16,9-3 0-16,-1 0 0 0,11 0-15 0,-8 0-12 16,5-3 3-16,-4 3 0 15,1-2-54-15,-4-3-10 0,-1 3-3 0,-2-3 0 16,2 3-126-16,-5-5-26 15,-2 0-4-15,-3 0-678 0</inkml:trace>
  <inkml:trace contextRef="#ctx0" brushRef="#br0" timeOffset="-160238">6252 9380 2775 0,'-8'7'61'0,"0"3"13"0,-2 6 2 0,2 5 2 0,5 3-62 0,-5 2-16 0,8 4 0 0,0 3 0 16,3 5 47-16,2-5 6 0,3 4 2 0,3 3 0 16,-1 0-45-16,1 0-10 0,2 0 0 0,0-7 0 15,0 5 0-15,-2-5-10 0,0-3 10 0,-1-4-12 16,1-2-195-16,2-3-39 16</inkml:trace>
  <inkml:trace contextRef="#ctx0" brushRef="#br0" timeOffset="-159837.77">6750 9350 2530 0,'0'0'112'0,"0"0"24"0,0 0-109 0,0 0-27 16,0 0 0-16,-3 7 0 0,0-2 98 0,3-1 14 16,0 10 4-16,0 3 0 0,-2-1-69 0,2 12-14 15,0-2-2-15,-3 7-1 0,3 7-22 0,-3-2-8 16,1-5 0-16,-1 7 0 0,0-5 0 0,-2 0 0 15,0-4 0-15,-1-1 0 0,1-4 9 0,0-2-9 0,0-3 8 0,-3-4-8 32,5-3-17-32,0-5-9 0,3-7-2 0,0-2 0 15,-8 0-6-15,6-7-2 0,2 3 0 0,2-10 0 16,1-8 16-16,2 4 4 0,3-6 0 0,0-4 0 0,3-5 16 16,-1 2 0-16,4-2 0 0,2 0 0 0,-1 1 0 0,1-4 0 0,3 3 0 15,-1 7 0-15,-2-2 0 0,5 7 0 0,-2 2 0 0,2 3 0 16,-2-1 0-16,2 10 16 0,-3-2-4 0,1 9 0 15,2-3 16-15,-3 6 4 0,4-1 0 16,-1 5 0-16,-3 7-10 0,1 0-2 0,-3 5 0 16,0-2 0-16,-1 6 19 15,-1 5 3-15,-1-2 1 0,-2 0 0 0,-1 5-27 0,1-1-6 0,-3-4-1 0,0-2 0 16,-1 4-9-16,-1-2 0 0,-1-3 0 0,-2 1 0 16,-1-1 0-16,1 1-11 0,0-3 3 0,-3-2 0 31,0-3-134-31,-3-2-26 0,3-4-6 0,0-1-1064 0</inkml:trace>
  <inkml:trace contextRef="#ctx0" brushRef="#br0" timeOffset="-159597.25">7604 8724 3056 0,'8'17'136'0,"0"-3"27"0,0 2-131 0,8 15-32 0,5 2 0 0,3 4 0 0,2 6 77 0,3 8 9 0,0 6 2 16,1 2 0-16,-1 4-56 0,0 5-12 16,0-2-1-16,-5 2-1 0,-6 3-18 0,1 0 0 15,-6-6 0-15,0 8 0 0,-5-2-12 0,-5 4-7 16,-3-2-1-16,-3 0 0 16,-5-3-102-16,-10 1-21 0,-9 0-4 0,-2-1-1 15,3-4 62-15,-14-3 12 0,-8 1 2 0,-7-1-724 0,-6-1-146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44:52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3559 9928 1443 0,'0'0'64'0,"-6"0"13"0,4 0-61 0,-6-2-16 15,5 0 0-15,-2 2 0 0,2 0 84 0,3 0 15 16,-8-5 2-16,6 5 1 0,2 0-39 0,0 0-8 15,0 0-2-15,0 0 0 0,0 0-32 0,0 0-6 16,0 0-2-16,0 0 0 16,0 0-13-16,0 0 0 0,0 0 0 0,10 0-10 0,-2 5 10 0,-3-5 0 15,1 0 0-15,2 0 0 0,0 0 0 0,2 0 0 16,-2-5 0-16,3 5 0 0,-3 0 0 16,0-2 0-16,5-3 0 0,-3 5 0 0,4-3 15 15,-1 3-2-15,0-4 0 0,0 1 0 0,3 3 7 16,0-2 2-16,-3-3 0 0,3 3 0 0,-5-3-6 0,5 5-2 0,-3-2 0 15,3-5 0-15,0 7-5 16,2 0-1-16,-2-7 0 0,-3 7 0 0,3-2-8 0,-3-3 8 0,1 5-8 0,-4 0 8 16,1 0-8-16,-1 0 0 15,4 0 9-15,-7 0-9 0,4 0 8 16,-3 0-8-16,-5 0 8 0,5 0-8 0,0 0 0 0,-1 0 0 16,4 0 0-16,-8 0 0 0,2 0 0 0,0 0 0 0,3 0 0 0,0 0 0 15,3 0 0-15,-3 0 0 16,0 5 8-16,-3-5-8 0,5 0 0 0,-2 0 0 0,3 0 0 0,-3 2 0 15,0-2 9-15,2 0-9 0,-2 5 12 0,3-3-12 16,-3-2 9-16,5 0-9 0,0 5 0 0,-2-3 9 16,-3 0-9-16,0-2 0 0,2 0 0 0,-2 5 0 15,3-3 0-15,0 3 0 0,-1-3 0 0,-2-2 0 16,3 3 0-16,-3 1 0 0,-1-4 0 0,4 3 0 16,-3-3 0-16,-3 5 0 0,-5-5 0 0,11 2 8 0,-3-2-8 15,0 0 12-15,2 5-12 16,-4-3 12-16,2-2 0 0,0 0 1 0,-3 0 0 0,0 2 0 15,3-2-2-15,0 0-1 0,0 0 0 0,0-2 0 16,0 2-2-16,-3-2-8 0,0 2 12 0,3-5-4 0,0 5 4 0,-2 0 1 16,1 0 0-16,1-2 0 0,0 2-13 0,0-5 0 15,-2 5 0-15,2 0 0 0,-3-3 0 0,3 3 8 16,-6 0-8-16,6-4 0 0,-5 4 0 0,2 0 0 16,1 0 0-16,-1 0 0 0,-5 0 0 0,8 0 0 15,-6-3 0-15,4 3 0 0,-6 0 0 0,0 0 0 16,0 0 0-16,0 0 9 0,0 0-9 0,0 0 0 15,0 0 0-15,0 0 0 0,0 0 0 0,0 0 0 16,0 0 0-16,0 0 0 0,2 0 0 0,-2 0 0 16,0 0 0-16,0 0 0 0,0 0 0 0,0 0 0 0,0 0 0 0,0 0 0 15,0 0 0-15,8 0 0 0,-8 0 0 0,0 0 0 16,8 0 0-16,-8 0 0 0,3 0 0 16,-3 0 0-16,5 3-23 0,6 1 0 0,-3-4 0 0,-6 3 0 31,-2-3-103-31,8 0-21 0,0 0-4 0,0 0-778 0</inkml:trace>
  <inkml:trace contextRef="#ctx0" brushRef="#br0" timeOffset="491.94">4426 9658 2224 0,'-13'5'99'0,"11"-3"20"0,-4-2-95 0,-2 2-24 15,3-2 0-15,5 0 0 16,-3 5 34-16,3-5 2 0,0 0 1 0,0 0 0 0,0 0-37 0,0 2 0 15,0-2 0-15,3 7 0 0,-3-2 0 0,5 0-10 16,-2-1 10-16,2-1 0 0,1 4-9 0,2-2 9 16,-3-1 0-16,3 1-9 0,-3-3 9 0,3 5 0 15,0 0 0-15,3 3 0 0,-4-3 0 0,-1 0 0 16,4 0 0-16,-2 0 0 0,0-2 0 0,3 7 0 16,-3-5 8-16,2-3-8 0,-2 8 16 0,0-3 0 0,3-6-1 15,-3 4 0-15,-6 2-4 16,6-2-1-16,-5 0 0 0,5-2 0 15,-3 0-10-15,0 2 8 0,1 0-8 0,2-2 8 16,-6-1-8-16,6-4 0 0,-8 0 0 0,0 0 0 0,3 7 0 0,2 0 0 0,-5-7 0 0,0 3 8 16,-5 4-8-16,2 0 8 15,-2 0-8-15,0 2 8 0,-3-2 0 0,-3 8-8 0,-5-6 12 0,0 7-4 16,-2 1-8-16,-3 4 10 0,-3-2-10 0,-3 2 10 16,-2 3-21-16,0-1-4 0,3 1-1 0,-11 1 0 31,2 6-14-31,1-5-3 0,0-3-1 0,-3 1 0 0,7-1-7 15,4 1-2 1,2-3 0-16,3-2-620 0,5-3-124 0</inkml:trace>
  <inkml:trace contextRef="#ctx0" brushRef="#br0" timeOffset="43393.53">14475 987 2174 0,'-10'-10'96'0,"7"3"20"0,-2 5-92 0,0-3-24 15,-3-4 0-15,2 6 0 0,-4-4 63 16,2-2 8-16,-5 2 1 0,-1-7 1 0,-2 7-36 0,1-3-7 15,-1 1-2-15,-3 2 0 0,-2-3-17 0,0 6-11 16,0 4 12-16,0 0-12 0,-3 4 0 0,-3 1 0 16,3 2-10-16,-2 7 10 0,2 0-12 0,-2 3 12 15,2-8-10-15,0 8 10 0,0-1-12 0,0-2 3 16,3 3 1-16,0-1 0 0,5 5 8 0,3-4 0 16,0-1 0-16,5 1 0 0,0-1 0 0,5 5 0 15,3-9 0-15,6-5 0 0,4 14 0 0,3-4 11 0,3-3-3 16,3 2 0-16,-1 1 5 0,6-1 1 0,0-2 0 15,5 3 0-15,-3-5 1 0,6-1 0 0,-3 1 0 0,3 0 0 16,-3-3-15-16,0 1 0 0,0-3-9 16,3 0 9-16,-5 0 20 0,-4-5 9 15,-1 3 3-15,-4 0 0 0,-5-1-32 0,-2 3 0 0,-3-4 0 0,-3 4 0 16,-5-7 0-16,-2 7 0 0,-4 0 0 16,-4 2 0-16,-9 1 0 0,-2 4-20 0,-8-5 4 15,0 12 0-15,-6-4 24 0,-2-8 4 0,0 12 2 16,0-4 0-1,-2-1-35-15,-1-6-7 0,3 4-2 0,0-5 0 0,0 5 18 16,5-4 3-16,3-1 1 0,5-2 0 0,3 3-93 16,2-6-19-16,9-1-3 0,-3 1-897 0</inkml:trace>
  <inkml:trace contextRef="#ctx0" brushRef="#br0" timeOffset="43752.61">14436 1229 864 0,'10'-28'76'0,"-2"9"-60"0,0 2-16 0,0 1 0 16,5-5 345-16,1 4 67 0,1-6 12 0,1 6 4 0,5-4-304 0,1-5-61 16,-1 3-12-16,3-3-3 0,-3 2-24 0,0-6-4 15,-3 4-2-15,4-2 0 0,-4 4-18 0,1 5-11 16,-1-2 2-16,-2 7 0 16,-5-2-14-16,2 6-2 0,-3 1-1 0,-2 4 0 15,-2 3-10-15,2 4-1 0,-3 5-1 0,0 0 0 0,0 7 23 0,-2 3 5 16,-3 2 1-16,3 4 0 0,-6 5 9 0,3 3 12 15,0 2-2-15,-3 7-1 16,1 0 20-16,-1 7 4 0,-2 2 1 16,0 12 0-16,2-2-5 0,-2 5-1 0,-1-1 0 0,-2 12 0 0,3-9 4 0,-3 12 0 15,-2-5 0-15,2 2 0 0,0-2-32 0,-3-3 0 0,6-4 0 0,-3-2 0 16,3-8 0-16,-1-2 0 0,4-7-10 16,-1-2 10-16,0-5 0 0,3-7 16 0,0-2-3 15,0-6 0-15,0-1-13 0,3-8-8 16,0 1 8-16,-1-10-13 15,1 2-25-15,2-9-5 0,1-9-1 0,2 7 0 0,-3-15-76 16,3-4-16-16,0-5-4 0,-3-9-857 0</inkml:trace>
  <inkml:trace contextRef="#ctx0" brushRef="#br0" timeOffset="44018.69">14827 1055 1612 0,'0'-24'144'0,"3"10"-116"15,0 2-28-15,2-2 0 0,0-7 95 0,0 5 13 16,3-1 2-16,3-2 1 0,0 5-31 0,-1-7-7 15,3 5-1-15,1-1 0 0,-4 8-25 0,3-5-6 16,1 7-1-16,1 4 0 0,1 3-16 0,-2 0-3 16,-1 3-1-16,0 8 0 0,3 1-20 0,-3 2 0 15,0 5 0-15,1 0 0 16,-4 0 0-16,-2 2-12 0,-3-2 12 0,-2 4-12 0,0-6 12 0,-6 6 0 16,0-2 10-16,-5-4-10 0,1-1 8 0,-4 1-8 15,-5-1 0-15,-2-2 9 0,-1 5-19 0,1-5-4 16,-1 0-1-16,-2-4 0 0,2 4 5 0,1-7 1 0,-1 2 0 0,3-6 0 31,1 1-31-31,1-4-7 0,1-4-1 0,2 1 0 16,4-6-84-16,1 2-18 0,4 0-3 0,4-3-683 0</inkml:trace>
  <inkml:trace contextRef="#ctx0" brushRef="#br0" timeOffset="44437.15">15438 987 1555 0,'14'-3'138'0,"-1"-4"-110"0,-3-2-28 0,4-1 0 15,2 3 134-15,-6 0 22 0,1-7 4 0,-1 12 0 16,-4-12-49-16,-1 7-11 0,-5 0-1 0,0-3-1 16,-5 10-62-16,-3-7-13 0,-3 5-3 0,-2 2 0 15,0 0-7-15,-1 2-1 0,-4 3-1 0,2 4 0 16,-2-2-11-16,2 3 0 0,-3 4-10 0,3 2 10 16,0-6 0-16,0 6-9 0,6 1 9 0,-1-3 0 15,1 2 0-15,2 5 0 0,0-4 0 0,0 2 0 0,5-1 0 0,-2-6 0 16,5 5 0-16,0-1 0 0,3-9 0 0,-1 5-8 15,4-3 8-15,2-6 0 0,2 4-12 0,3-7 2 16,1-7 1-16,4 4 0 0,1-11-3 0,2 5-1 16,0-5 0-16,5-3 0 15,1 1-17-15,-1-1-3 0,1-4-1 0,-3 9 0 0,-1-2 34 0,-1 0 0 16,-4 5 0-16,-2 2 0 0,-3 0 0 0,-2 7 0 16,-1 0 0-16,1 4 0 0,-3-1 29 0,0 11 0 15,-3-12 0-15,3 12 0 0,-5-4 2 0,2-1 0 16,0 3 0-16,3 4 0 0,-3-6-20 0,3 4-11 0,-2-5 12 0,2 5-12 15,0-2 0-15,2-5 0 0,1 7 0 16,5-4 0 0,0-3-46-1,2 2-6-15,1-4-2 0,2-3 0 0,0-2-135 0,3 0-27 16,0-2-6-16,2-3-1 0</inkml:trace>
  <inkml:trace contextRef="#ctx0" brushRef="#br0" timeOffset="44839.85">16349 754 2278 0,'-6'-7'50'0,"1"0"10"0,0 7 3 0,-1-3 1 0,-1-1-51 0,-1 4-13 0,-3 4 0 0,0-1 0 16,1 6 53-16,-6-2 8 0,0 10 2 0,3 4 0 15,-3-2-45-15,3 9-9 0,0-5-1 16,-3 3-8-16,5 5 9 0,0-1-9 0,4-4 0 0,1-2 9 0,4 6-9 0,-1-4 0 16,3-2 9-16,3-1-9 15,5 1 0-15,-1-1 8 0,9-6-8 0,-2 4 0 0,1-9 0 0,7-1 8 16,7-8-8-16,0 6 0 15,-3-9 0-15,6 0 8 16,0 0-8-16,0-9 0 0,-3-1 0 0,2-4 0 0,1 2 0 0,3-2 0 0,4-2 8 16,-4-5-8-16,-4 4 10 0,4 1-10 15,-1-5 0-15,-5 2 8 0,-2 2-8 0,-6-4 0 0,-3 2 0 0,-4-2 0 16,-4 7 0-16,-4-5 0 0,-4 3-12 0,-7-1 0 16,0 3 1-16,-9 5 0 0,-4 2-2 15,-3 2-1-15,-3 0 0 0,-3 10 0 0,-4 2 14 16,2 7-12-16,2-4 12 0,3 11-12 15,0-5 12-15,3 8 16 0,3-1-3 0,2 1-1 0,3 2 6 0,2 4 1 16,0 3 0-16,6 0 0 16,3-5 13-16,4-2 4 0,1 7 0 0,5-5 0 0,2-4-20 0,1-1-3 15,5-4-1-15,2 2 0 0,6-2-3 0,3-2-1 16,2-6 0-16,2-1 0 0,-1-3-8 0,1-5 0 16,6 5 0-16,-2-7 0 15,-1-2-48-15,1-3-11 0,4 3-2 16,-2-5-1-16,0-3-129 0,0 3-25 0</inkml:trace>
  <inkml:trace contextRef="#ctx0" brushRef="#br0" timeOffset="45032.78">17621 1245 2444 0,'0'0'54'0,"0"0"11"0,0 0 3 0,0 0 0 0,8 0-55 0,0 0-13 16,3 3 0-16,2 1 0 0,3-4 64 0,2 3 9 15,1-3 3-15,5 4 0 16,2-1-61-16,6-3-15 0,2 0 0 0,1 0 0 16,7 0 0-16,-2 0 0 0,-1-3 0 0,4-1-803 15,-1 1-163-15</inkml:trace>
  <inkml:trace contextRef="#ctx0" brushRef="#br0" timeOffset="45333.03">19344 547 2394 0,'0'0'106'0,"-6"-5"22"0,4 3-103 0,-1 2-25 0,-2-5 0 16,2 5 0-16,-2 5 40 0,0-3 4 0,-1 3 0 0,-2 4 0 0,0 1-31 0,3 4-5 0,-5 2-8 0,2 3 11 15,-3 2-11-15,0 10 8 0,-2 4-8 0,3 3 8 16,2 2-8-16,0 7 0 16,2 7 0-16,1-5 0 0,0-2 0 0,2 7 0 0,3 3 0 15,3-3 0-15,0 0 0 0,2 2 0 0,0-9 0 0,3 0 0 16,3-4-21-16,-3-3 3 0,2-3 1 0,1-11 0 16,-1-2 7-16,1-1 2 0,2-2 0 0,-2-2 0 15,-1-7-30-15,1-3-6 0,-1-9 0 0,1 0-666 16,0-9-133-16</inkml:trace>
  <inkml:trace contextRef="#ctx0" brushRef="#br0" timeOffset="45566.91">19000 930 2804 0,'0'0'62'0,"0"0"13"0,0 0 2 0,0 0 1 0,0 0-62 0,5 0-16 16,8 0 0-16,0 0 0 0,3 0 34 0,3 0 4 15,5 7 1-15,0-7 0 0,2 0-27 0,6 0-4 16,-1 0-8-16,1-2 11 16,0-3-83-16,0 3-17 0,2 2-3 0,3-7-1 15,0 0-158-15,-2-3-31 0,31-6-6 0,-21 4-2 0</inkml:trace>
  <inkml:trace contextRef="#ctx0" brushRef="#br0" timeOffset="45757.01">19804 881 2653 0,'0'0'58'0,"0"0"12"0,0 0 2 0,0 0 4 0,5 2-61 0,1-2-15 0,-1 5 0 0,-2-3 0 16,-3-2 36-16,5 0 5 0,-5 0 1 0,3 5 0 16,-3-5-30-16,0 0-12 0,5 5 8 0,-3-1-8 15,-2 3 0-15,0 3 0 0,-2-1 0 0,-1 5-11 16,1-4-10-16,-4 6-3 16,1 5 0-16,2 3 0 0,-2-1 5 0,-3-4 1 0,5 12 0 0,-2-8 0 0,2 8 4 0,1-5 1 15,2 7 0-15,-3-10 0 0,3 1 21 16,-2-3 4-16,2-2 0 0,2-5 1 15,-2 0 5-15,5-5 1 0,-2-2 0 16,-3-7 0-16,0 0-107 0,5 3-22 16,6-6-4-16,-3-6-622 0,3-5-125 0</inkml:trace>
  <inkml:trace contextRef="#ctx0" brushRef="#br0" timeOffset="45913.07">19973 580 2556 0,'0'0'56'0,"0"0"12"0,0 0 3 0,0 0 0 0,0 0-57 0,0 0-14 16,0 0 0-16,0 0 0 0,0 0 10 0,3 7-1 0,-3-7 0 16,8 9 0-16,-5-2-9 0,2-4 0 0,3 6 0 0,-3-2-11 31,3 0-148-31,0 7-29 0,-3-4-7 0</inkml:trace>
  <inkml:trace contextRef="#ctx0" brushRef="#br0" timeOffset="46575.47">20174 951 633 0,'0'0'56'0,"0"0"-44"0,0 0-12 0,6 3 0 16,-1 11 364-16,0-7 70 0,-2 2 14 0,2-2 4 16,-5 3-304-16,3 4-61 0,-3-5-12 0,0 5-3 15,-3-2-37-15,3 0-8 16,-5 0-2-16,2-1 0 0,-2 6-25 0,0-10 0 0,-1 5 0 0,1-1 0 16,0-1 0-16,-3-1-14 0,3 5 5 0,-1-7 1 15,1 0-13-15,2 3-3 16,1-8 0-16,-1 8 0 0,3-10-1 0,0 0-1 0,0 0 0 0,0 0 0 15,0 0 26-15,5-10-8 0,3 8 8 0,3-8 0 16,-3-1-11-16,5-1 11 0,0-2-13 0,6 0 5 16,-3-3 8-16,5 3 0 0,0-2 0 0,0-1-8 15,-2 8 8-15,-1-1-13 0,1 3 5 0,-1 0 8 0,-2 0 0 0,-3 5 0 16,1-3 0-16,-1 5 0 0,-5 0 26 16,2 7 0-16,-2 0 0 0,-2 0 0 0,-1-4 0 0,-2 6 0 15,-1-4 0-15,1-3 0 16,-3 10-11-16,0-3-3 0,0-6 0 0,0 4 0 15,0 2-12-15,3-4 0 0,-3-5 0 0,2 2 0 0,-2-2 0 0,3 5 0 16,-3-5 0-16,8 0 0 0,2 0 0 0,-2-5-21 16,3 3 3-16,-3-5 1 15,2 0-17-15,-2 0-3 0,3 4-1 16,-1-6 0-16,1 2 21 0,0 0 4 0,-3 7 1 0,2-5 0 0,1 5 12 0,-3 0 0 0,2 0 0 16,-2 0 0-16,0 5 15 0,3 2-1 15,-3 2 0-15,2 1 0 0,-2-3 8 0,3 7 2 16,-1 2 0-16,4-6 0 0,-4 6-24 0,3-2 0 0,3-4 0 15,0 4 0-15,0-5 0 0,3 1 0 0,2 1-11 0,-3-8 11 16,1 1-16-16,2 1 2 0,0-5 1 0,-2-5 0 16,-1-2 13-16,1 0-12 0,2-7 12 0,0 5-12 15,3-5 12-15,2 4 0 0,1-6 0 0,-3-1 0 16,-1 3 0-16,-1-2 0 0,-9-1 9 0,0 1-9 16,-5 4 0-16,-3-7 0 0,0 3 0 0,-5 2 0 15,0 0-15-15,-5-3 4 0,-5 10 1 0,-4-2 0 16,-4 2-6-16,-3 4-2 0,0 3 0 0,-1 0 0 15,1 3 9-15,3 4 9 0,2 2-13 0,0 5 5 16,0 0 8-16,5 10 8 0,-2-1-8 0,3 1 11 16,-4 2 10-16,6 11 3 0,1-4 0 0,1 5 0 0,4-3 8 15,2 3 3-15,2-5 0 0,4 0 0 16,1-5-12-16,1-2-3 0,3-3 0 0,2 1 0 16,3-8-20-16,5 5-15 0,6-2 3 0,4 2-744 15,1-11-148-15</inkml:trace>
  <inkml:trace contextRef="#ctx0" brushRef="#br0" timeOffset="46952.44">23051 747 1267 0,'5'-14'112'0,"-5"7"-89"0,2 2-23 0,-2 5 0 16,0 0 340-16,0 0 64 0,0 0 13 0,0 0 3 16,-5 5-340-16,0 2-68 0,-3 9-12 0,0 8 0 15,-3 4-13-15,-2 12 3 16,-3 0 1-16,3 7 0 0,-3-5 9 0,0 12 0 0,0 7 0 0,1-2-8 15,-1 5-17 1,2-3-3-16,4-7-1 0,2 2 0 0,0-6-2 0,3 4 0 0,-1-7 0 0,6-5 0 31,3-4-30-31,2-1-7 0,3-11 0 0,3-2-1 16,-1-8 37-16,1 1 7 0,0-3 1 0,-1-7 1 0,1-5 7 0,-3 3 0 0,2-5 1 16,-2-5-620-16,0-4-124 0</inkml:trace>
  <inkml:trace contextRef="#ctx0" brushRef="#br0" timeOffset="47116.65">22471 1151 1785 0,'-11'-9'79'0,"9"4"17"0,-3 0-77 0,-1 1-19 0,1 1 0 0,2-4 0 15,1 0 185-15,2 7 34 16,0 0 6-16,0 0 2 0,5-2-140 0,3-3-28 0,0 5-6 0,2 0-1 16,1-2-28-16,5 2-7 0,0-5-1 0,0 5 0 31,2 0-92-31,6 5-20 0,-3-5-3 0,3 0-1 15,2 2-98-15,1-2-20 0,2 0-4 0,0 5-1 0</inkml:trace>
  <inkml:trace contextRef="#ctx0" brushRef="#br0" timeOffset="47343.07">23000 1125 1440 0,'16'0'128'0,"-5"0"-103"0,-3 0-25 0,5 3 0 15,0 6 136-15,0-2 23 16,3 5 4-16,3 0 1 0,-3-1-71 0,-1 6-13 0,-1 2-4 0,-4 4 0 16,1-2-44-16,-3 3-10 0,0-5-2 0,-3 4 0 15,-2-6-12-15,-3 4-8 0,2-5 8 0,-4 1-8 16,-1-1 0-16,-2-2 0 0,2-4 0 0,-5-1 0 15,3-2 0-15,-3 3 0 0,0-6 0 0,3-4-12 16,-3 0 12-16,0 0 0 0,3-4 8 0,-1-1-8 0,4-2 16 0,-1-5 0 16,0 0-1-16,6-2 0 0,0-9 14 0,-1 4 3 15,6-9 1-15,0 2 0 16,3-12-9-16,-1 12-3 0,4 3 0 0,-4-1 0 16,1 1-21-16,-1 6-15 0,3 3 3 0,1 7 0 15,-4 0 2-15,6 2 1 0,0 1 0 0,-3 4 0 16,6 9-148-16,-3-4-30 0,0-3-5 0</inkml:trace>
  <inkml:trace contextRef="#ctx0" brushRef="#br0" timeOffset="48324.27">23656 1318 2084 0,'0'0'92'0,"0"0"20"0,-2-2-90 15,-4-5-22-15,4 0 0 0,-3 4 0 0,-3-4 68 0,0 7 8 16,0-4 3-16,0 4 0 0,-3 0-53 15,1 0-10-15,-6 4-3 0,3 3 0 0,2 0-13 0,-5 3 0 16,3-1 0-16,0 5 0 0,2-4-8 0,-2 4 8 16,2-2-12-16,1-1 12 0,2 1-19 0,0-5 3 15,5 5 1-15,-2-3 0 0,0-6 2 0,5 4 0 0,0-7 0 0,0 0 0 16,0 0 4-16,2 7 1 0,3-7 0 0,1 0 0 16,2-5 8-16,2 3 11 0,3-5-3 0,1 4 0 15,2-1-8-15,2-1-9 0,-2 0 9 0,-3 3-13 16,3-3 13-16,-3 5-12 0,1-2 12 0,-1 4-12 15,0-2 12-15,0 7 0 0,-2-7 0 0,-1 7 0 16,4 0 0-16,-4-4-9 0,-2 4 1 16,0 0 0-16,3 0 8 0,-3-5 16 0,0 8-4 15,-1-6-1-15,1 3-27 0,0 0-6 0,3 3-1 0,0-8 0 16,-4-2-56-16,4 5-11 0,2-3-2 0,-2-2-1 16,2 0-54-1,0 0-10-15,1 0-3 0,1 0 0 0,1-7 52 16,3 7 9-16,-3-2 3 0,2 2 0 0,-2-10 108 0,0 6 23 15,0-3 4-15,-3 0 1 0,3-3 85 0,-5 8 18 0,-6-5 3 0,0 0 1 0,-2 0-56 0,-1-3-11 16,-4 3-3-16,-1-2 0 0,-2 2-13 16,-3 0-4-16,0 0 0 0,-3 4 0 0,1-1-28 15,-3-6-7-15,2 10-1 0,-2 0 0 0,0 0-24 0,-3 5 0 16,0 0 0-16,3 2 0 0,-1 0 0 0,-2 7-11 16,3 2 11-16,0-2-8 0,2 3 8 0,3 2 0 15,-2 2 0-15,5-7 0 0,-1-2 9 0,1 4 4 16,5 1 1-16,0-6 0 0,0-1 2 0,3-3 1 0,2-5 0 15,0 5 0-15,1-7-1 0,1 0-1 0,4-7 0 16,2-2 0-16,0-1-15 0,9-11 9 0,1-2-9 0,4-1 8 16,-1-2-20-16,6-4-5 0,0-3-1 0,0-7 0 31,-1-5-24-31,-2 3-5 0,1-10-1 0,-7 0 0 16,4 5 10-16,-1-9 2 0,-2 2 0 0,0-7 0 0,2 7 44 0,-4 4 8 0,-1 10 3 0,-5 7 0 15,-6 10 42-15,1-1 9 0,-3 10 2 0,-3 5 0 16,-5-1-14-16,0 10-2 0,0 0-1 0,-8 10 0 15,-5 4-43-15,0 5-12 0,-3 4 0 0,0 8 0 16,-3-5 0-16,3 11 9 0,-2-4-9 0,5 7 0 16,-3-2 12-16,3-5-4 0,2 4 0 0,-2-1-8 15,5 1 13-15,0 1-4 16,0 2-1-16,3 0 0 0,2-5-8 0,0 3 12 0,3-5-12 0,0-3 12 0,6-6-12 0,-4 4 0 16,6-2 0-16,-2-3 8 0,2-6 0 0,2-1-8 15,1 1 12-15,-1-1-4 0,3-9-8 16,3 7 10-16,3-7-10 0,2-7 10 0,0 0-10 0,0-4 0 15,1 1-12-15,1-6 12 0,-1 2-24 0,-1-10 2 16,0 3 1-16,-3-2 0 16,1-5-23-16,-3 2-5 0,-6-2-1 15,1 4 0-15,-3-2 23 0,-3 5 5 0,-2-2 1 0,-3-5 0 0,0 9 37 0,0-2 8 16,-5 0 2-16,-1 7 0 0,-2 0-12 16,-2-3-2-16,-1 8-1 0,-2 2 0 0,-3 2-11 0,3 8 0 15,-3-3 0-15,0 7-11 0,-5 0 11 0,2 5 0 0,1 2 0 0,-1-2 0 16,3 2 22-16,3 2 3 15,-3 1 1-15,6-1 0 0,2-4-14 0,0 2-4 16,0-2 0-16,3 2 0 0,2-7 4 0,3 3 0 16,0-1 0-16,3-6 0 0,2 4-12 0,0-12 8 0,3 12-8 0,3-11 8 15,-1 1-25-15,4-1-6 0,1-3-1 0,7 0 0 32,-4 0-28-32,1 0-5 0,2-3-2 0,-3 3 0 15,6-7-187-15,0 3-38 0,21-13-7 0,-11-2-1 0</inkml:trace>
  <inkml:trace contextRef="#ctx0" brushRef="#br0" timeOffset="48970.68">24707 1525 2646 0,'13'-5'117'0,"-8"1"24"0,1 4-113 0,4 0-28 16,-2 0 0-16,0-3 0 0,3 3 22 0,-3 0-2 15,0-4 0-15,-1 1 0 16,-1 3-20-16,-1-2 0 0,0 2 0 0,1 0 0 16,2 0-44-16,-3 5-12 0,-2-1-4 0,-1 3 0 15,3 3 9-15,-5-1 2 0,-2 5 0 0,-1 0 0 0,1-2 30 0,-1 2 7 16,-2-4 0-16,-3 4 1 0,0-5 11 0,0 5 0 15,-3-4 0-15,1-3 0 0,-1 0 11 0,0-5 4 16,-2 5 1-16,3-2 0 0,-1-5 19 0,3-5 4 0,0 5 1 0,0-7 0 16,0-2-32-16,3-1-8 0,0-6 0 0,5-3 0 31,-3 0-44-31,3-4-9 0,3 2-3 0,2-8 0 0,3 1-3 16,3 2-1-16,2-4 0 0,29-31-15 0,-26 28 75 15,5 9-9-15,0-6 9 0,0-3 0 0,3 7 0 16,0-12 0-16,0 12 0 0,-3-7-19 0,8-2 2 0,-5 2 0 0,-3 7 0 15,-2-4 17-15,-1 4 11 16,-2 7-2-16,-3-7 0 0,1 12 22 0,-7-2 4 0,1 6 1 0,-2 3 0 16,-1 0 6-16,-2 5 2 0,-3 2 0 0,0 0 0 0,0 0-23 0,-3 9-4 15,-2 5-1-15,-1 3 0 16,-2-1-8-16,1 10-8 0,-4-5 9 0,0 5-9 16,1 2 0-16,-1 5 0 0,1-2 0 0,-1 4-10 15,0 0 10-15,3 5 0 0,-2 0 0 0,-1-4 0 0,3-6 0 16,0 8 12-16,3-5-2 0,3 0-1 0,-1-3-9 15,3 8 0-15,0-8 0 0,3 3 8 0,-1 0 11 0,-2-2 1 16,3 2 1-16,-3-3 0 0,-3 3-33 0,3-4-6 16,0-1-2-16,-2 0 0 0,2-9 20 0,0 4 0 15,0-2 0-15,-3 3 0 0,0-8-8 0,1 8 8 16,-1-8 0-16,-2 1 0 16,-1-3-36-16,1-2-1 0,0-5 0 15,-1 7 0-15,-1-7-27 0,-1 0-4 0,0-5-2 0,0 3 0 16,-3-5-70-16,6 0-15 0,0-5-2 0</inkml:trace>
  <inkml:trace contextRef="#ctx0" brushRef="#br0" timeOffset="49283.77">25196 1064 2638 0,'0'0'58'0,"0"0"12"0,0 0 2 0,0 0 3 0,0 0-60 0,0 0-15 16,0 0 0-16,0 7 0 0,0 0 11 0,-5 3-1 0,2-1 0 0,-2 5 0 16,2 0 1-16,-2 5 0 0,0 2 0 0,-3-2 0 15,3 9-11-15,-3-2 0 0,2 7 0 0,1-2 0 16,-3 6-9-16,3-1-1 0,0 1 0 0,2 3 0 0,-2 0 18 0,2 7 3 16,0 0 1-16,1-2 0 15,-1-3-12-15,3 3 0 0,0-3 0 0,0-4 0 0,0-3-12 16,0 1-5-16,3-4-1 0,-3-1 0 15,2-3 29-15,-2 0 5 0,0-4 2 0,0-1 0 16,-2-6-38-16,-1 2-8 16,0-7-2-16,1-1 0 0,-4-4-100 0,1-2-20 0,3-3-4 0</inkml:trace>
  <inkml:trace contextRef="#ctx0" brushRef="#br0" timeOffset="49494.3">24802 1584 1785 0,'3'-14'159'0,"-1"7"-127"0,-4-3-32 0,2 1 0 0,2-5 110 0,1 0 16 16,-3 4 3-16,3-4 1 0,-1 7-46 0,1-2-8 0,2 2-3 16,1 0 0-16,-1 2-16 0,0 0-3 15,3 3-1-15,0 2 0 0,3-5-29 0,2 3-5 0,3 2-2 0,0 0 0 16,2 0-1-16,6 0 0 0,0 2 0 0,-1 3 0 16,1-3-16-16,3 3 10 0,-1 0-10 0,3-1 8 15,3 3-19-15,2-7-4 16,1 3-1-16,-1-3 0 15,1 0-107-15,-4 0-21 0,1 0-5 0</inkml:trace>
  <inkml:trace contextRef="#ctx0" brushRef="#br0" timeOffset="99671.94">14721 7718 2332 0,'0'0'104'0,"0"0"20"0,0 0-99 0,0 0-25 0,0 0 0 0,6-7 0 16,2 4 49-16,2-2 5 0,3 5 1 0,1-7 0 15,-1 7-34-15,5-2-6 0,-2 0-2 0,3-3 0 16,2 5-13-16,-2 0 11 0,4 5-11 0,4-1 10 16,2 3-10-16,0 1 0 0,0-1 0 0,0 2 0 15,0 5 0-15,0 0 0 0,-2-2-12 16,-1 4 12-16,-4 1 0 0,-4 2 0 0,-2 0 0 0,-3-3 0 16,-2 5 0-16,-6-2 0 15,0 4 0-15,-5 1 0 0,-5 0 0 0,-3 4 0 16,-5-2 0-16,-6-1 0 0,-7 4-12 0,-3 1-2 0,-3-2 0 15,0 3 0-15,-5 0-2 0,3-5 0 0,2 2 0 0,0-2 0 0,3-5 16 0,0-2 8 16,3-3 0-16,2 1-8 16,3-3 25-16,0 0-1 0,2-7-1 0,8-3 0 15,1 1 12-15,2-2 2 0,3-3 1 0,5 0 0 0,0 0-11 0,10-3-3 16,1-4 0-16,5 0 0 0,2-2-12 16,1 2-4-16,4-7 0 0,1 4 0 0,3 3 20 0,7-2 3 0,3-5 1 15,3 4 0-15,5-4-20 0,0 5-3 16,0-6-1-16,-3 6 0 0,0 0-8 0,1-1 0 0,4 3 0 15,-4 0-11-15,-1 0 11 0,-5 5 0 16,0-3 8-16,-2 5-8 0,-6 0 0 0,0 5-8 0,-5-3 0 16,-3 5 0-1,-3 0-40-15,1 0-8 16,-6-2-2-16,0 7-781 0,-2-5-156 0</inkml:trace>
  <inkml:trace contextRef="#ctx0" brushRef="#br0" timeOffset="100609.05">16563 7372 403 0,'0'-3'17'0,"0"3"5"0,0 0-22 0,0 0 0 0,0 0 0 0,0 0 0 16,0-7 514-16,0 7 98 0,5-7 20 0,3 7 4 15,5-7-476-15,3 5-96 0,0-5-20 0,8 7-3 0,2-7-9 0,4 7-1 16,-1-7-1-16,0 7 0 0,0-3-30 0,-3 3 0 16,1-2 0-16,-3 2 0 15,-3 2 0-15,0 1 0 0,-3-3 0 0,-2 5 0 0,-2-3 0 16,-4 5-20-16,3 0 4 0,-5 2 0 16,-5-2-2-16,-3 3 0 0,0 6 0 0,-3-2 0 0,-5 8 18 0,0-4 0 15,-5 6 0-15,0-1 9 0,0 1-9 0,-6 2 0 16,-2 2 0-16,0-2 0 0,0-3 0 0,0 1-11 15,-1-3 11-15,9-2-8 0,0-3 8 0,0 1 0 16,2-3 0-16,3 0 0 0,0-5 0 0,3 1-8 16,2-3 8-16,3 0 0 0,-2 0 0 0,4 0 0 0,6-5 0 15,0 6-8-15,0-1 8 0,3-5 0 0,7 5 0 0,1-2 0 16,2-1 0-16,0-4 0 0,3 7 0 16,2 1 0-16,6-4 0 0,-3 1 0 0,6 2 8 0,-1 0-8 15,6 2 9-15,-3-2-9 0,0 1 12 16,-3 1-12-16,1-2 0 0,-6 2 0 0,-3-2 0 0,-2 8 0 15,-6-8 26-15,-2 2 5 0,0 8 1 0,-3-3 0 16,-5-5-20-16,0 7-3 0,-5 1-1 0,-3-3 0 16,-5 3 7-16,-1 4 1 0,-4-5 0 0,-3 3 0 15,-3 2-16-15,-6-2 0 0,-4 4 0 0,-3 1 0 16,-5-3 0-16,-1 3 0 0,3-6 0 0,1 4 0 16,-1-6 0-16,3 1 0 0,2-1 0 0,3-4 0 15,1-3 0-15,2 1 0 0,-1-3-13 0,4-5 4 16,2 3-83-1,0-5-17-15,-2 0-3 0,2-5-712 0,5 3-143 0</inkml:trace>
  <inkml:trace contextRef="#ctx0" brushRef="#br0" timeOffset="101668.39">18531 7395 1897 0,'0'0'41'0,"0"0"9"0,-5-2 2 0,2-3 2 0,1-4-43 0,-1 7-11 16,3-6 0-16,0 1 0 15,0 0 112-15,3 0 21 0,-1 5 4 0,1-5 1 16,2-2-29-16,3 1-5 0,3-1-2 0,0 2 0 16,4-2-40-16,1-3-8 0,5 5-2 0,1 2 0 0,7 0-52 0,-3 3-8 15,1 2-4-15,2 2 0 16,2 5 20-16,-1 3 3 0,-4 4 1 0,-2 2 0 16,-3 1-36-16,0 4-6 0,-2-2-2 15,-3 4 0-15,-3 8 20 0,-3-8 3 0,-2 8 1 0,0 0 0 16,-5-3-4-16,-3 2 0 0,-3 1 0 0,-2 2 0 0,-3-5 12 0,-3-2-8 15,-2 5 8-15,-3-6-8 16,-5 4 8-16,-3-3 0 0,-2-1 0 0,-1-1 0 0,6-1 0 0,-5-1 0 16,2-6 0-16,0 1-8 0,3-1 8 0,3-4 0 15,2-8 0-15,2 4 0 0,1 1 13 0,5-4 2 16,3-5 0-16,5 0 0 0,0 0 21 0,0 0 5 0,-3-5 1 0,3 0 0 16,6 1-10-16,2-4-3 0,-1-1 0 15,4 2 0 1,5 5-3-16,2-3-1 0,4 3 0 0,1-1 0 0,1-1-17 0,5 4-8 0,0 0 8 0,1 0-8 15,-4 0 10-15,0 7-10 0,6-5 12 0,0-2-12 16,5 5 0-16,0-3-14 0,0-2 1 0,0 7 0 31,0-7-18-31,-2 5-3 0,-1-3-1 16,0 0 0-16,-2-2-133 0,-3 0-28 0,0 5-4 0,3-10-934 0</inkml:trace>
  <inkml:trace contextRef="#ctx0" brushRef="#br0" timeOffset="102918.38">20434 6972 2131 0,'-6'-5'189'0,"6"5"-151"16,-2-2-30-16,2 2-8 0,0-5 141 0,0 5 27 16,0 0 6-16,2-7 1 0,6 5-91 0,0 2-17 15,3-7-4-15,2 4-1 0,3-1-45 0,3-1-9 16,-4 0-8-16,7 3 12 0,-4-3-12 0,1 3 0 0,-1-3 0 16,3 3-11-16,3 0 11 0,-3-3 0 0,6 5 0 0,-1 0-8 15,-2 0-2-15,3 0 0 16,-4 0 0-16,1 5 0 15,-3-3 10-15,0 0 0 0,-2 3 0 0,-3-3 0 16,-3 3-28-16,0-3-3 0,1 5-1 0,-7-4 0 16,4-3 32-16,-3 7 0 0,0-2 0 0,-3-3 0 0,3 7 0 15,0-2 0-15,-3 0 13 0,1 3-4 0,-4-3-9 0,4 2-11 0,-4 5 3 0,1-4 0 16,-3 4 0-16,0 2 0 0,0 1 0 0,-3-1 0 16,3 3 8-16,0 2 0 0,-2 3 0 0,-1 6 0 15,3 1 0-15,-3-1 0 0,1 3 0 0,-1 0 0 16,3 7 30-16,-5 7 8 0,2 0 2 0,0 0 0 15,1 8-26-15,-1-1-5 0,1-3-1 0,-1 1 0 16,0-3-8-16,1 6-11 16,-4-6 3-16,4-2 0 0,-1 0 8 0,0-7 0 0,1 0 0 0,2-7 0 15,0-2-168-15,0-1-32 16</inkml:trace>
  <inkml:trace contextRef="#ctx0" brushRef="#br0" timeOffset="103674.95">22728 6793 2487 0,'0'0'110'0,"0"0"23"0,0 0-106 0,0 0-27 0,0 0 0 0,0 0 0 0,0 0 107 0,0 0 16 15,0 0 3-15,-3 10 1 0,0 4-92 0,1-5-19 16,-6 10-3-16,0 0-1 0,-3 2-12 0,1 3 0 16,-3 4 0-16,2 0-10 0,-2 3 10 0,2-3-13 15,-2 7 5-15,2-2 8 16,1 0-33-16,-1 0 1 0,3 0 0 0,3-3 0 0,0 6 32 0,2-8 12 15,0 0 0-15,3-2 0 0,3 0 7 0,0 2 1 16,5-2 0-16,-1 2 0 0,4-2-10 0,2-3-2 0,3 1 0 16,5 0 0-16,3-1-8 15,3-4 8-15,-1 4-8 0,6-1 8 0,-6-4-8 0,3-4 0 16,-2 3 0-16,-3-3 0 0,-1-5 0 0,-1 6 0 0,-4-6 0 16,1 0-11-16,-6 3 11 0,-3-2 0 0,1-1 0 0,-3 3 0 15,-3-3 0-15,-2 1 0 0,2-1 8 0,-5 3-8 16,-5-1 0-16,2 1 0 0,-5 0 0 0,-2 2 0 15,-6 3 0-15,-3-3 0 0,-4-3 0 0,-7 1 0 16,-1-2 0-16,-6-1 0 0,-6 3 0 0,4-3-12 31,2 1-21-15,0-1-5-16,5-4-1 0,-3-3 0 0,-4-2 12 0,-1 0 3 0,3 0 0 0,-3-7 0 0,1 0-136 0,7-2-26 0,-3-8-6 0</inkml:trace>
  <inkml:trace contextRef="#ctx0" brushRef="#br0" timeOffset="103904.32">22733 7087 3222 0,'0'0'143'0,"5"0"29"0,3 0-138 0,0 0-34 15,5 0 0-15,3 5 0 0,-2-5 21 0,9 2-2 16,-2-2-1-16,6 0 0 0,2-2-18 0,-5-3 0 0,2 1 0 15,1-3 0 1,-1 2-66-16,1-2-17 0,2-3-3 0,0 1-1 16,0 2 15-16,0 0 4 0,-5 0 0 0,-3-3 0 15,0 3-102-15,-2 5-20 0,-3-3-4 0,-3 3-824 0</inkml:trace>
  <inkml:trace contextRef="#ctx0" brushRef="#br0" timeOffset="107856.22">19566 7934 1465 0,'0'0'64'0,"0"0"15"0,0 0-63 0,0 0-16 0,0 0 0 0,0 0 0 16,0 0 40-16,0 0 4 0,0 0 2 0,0 0 0 15,5-5-29-15,-5 5-5 0,6-4-2 0,-6 4 0 0,5-8-2 0,0 6-8 16,-5 2 12-16,5-5-4 0,-5 5 27 15,0 0 5-15,0 0 0 0,0 0 1 16,0 0 9-16,0 0 2 0,0 0 0 0,0 0 0 16,0 0-17-16,0 0-3 0,0 0-1 0,0 0 0 15,0 0 11-15,0 0 2 0,0 0 1 0,0 0 0 16,6 0-23-16,-6 0-5 0,0 0-1 0,0 0 0 0,8 0-8 16,-8 0-8-16,0 0 9 0,0 0-9 15,5 0 0-15,-5 0 8 0,0 0-8 0,0 0 0 0,8 0 0 0,-8 0 0 16,5 0 0-16,-5 0 0 0,8 0 0 0,-3-2 9 15,1 0-9-15,2 2 8 0,-8 0 3 0,5 0 0 16,3 2 0-16,0-2 0 0,0 2-11 0,0 5 0 16,-3-2 0-16,3-2 0 15,-3 4 0-15,0 0 0 16,1 2 0-16,-1 0 0 0,-2 3-12 0,2 0 12 0,-5 2-10 0,0 0 10 0,0-2-12 0,-3 2 3 0,-2-5 1 0,0 6 0 16,-1-6 8-16,-1 5-10 0,-4-4 10 0,3 4-10 15,-5-5 10-15,2-2 0 0,3 2 10 0,-2 3-10 16,-1-7 10-16,1 2-10 0,2 0 10 15,0 0-10-15,0-5 8 0,0 6-8 0,5-8 0 0,-2 4 0 16,5-4 8-16,0 0-8 0,0 0 0 0,0 0 9 16,0 0 10-16,0 0 1 0,0 0 1 0,8 3 0 15,0-3-7-15,2 0-2 0,-2-3 0 0,5 3 0 16,-2 0 0-16,2-4 0 0,0 4 0 0,1 0 0 16,-1 0-12-16,3-3 0 0,0-2 0 0,-3 5 0 15,3-2 0-15,0 0 0 0,0-3-11 0,2 5 11 16,1-7-40-1,-1 7-1-15,1-2 0 0,-1-3-691 0,-2 3-137 0</inkml:trace>
  <inkml:trace contextRef="#ctx0" brushRef="#br0" timeOffset="112114.97">15764 8012 1267 0,'0'0'112'0,"0"0"-89"0,0 0-23 0,0 0 0 16,0 0 196-16,0 0 34 0,0 0 7 0,0 0 2 15,0 0-178-15,3 9-35 0,-1-4-7 0,-2 2-2 16,3-3-17-16,-1 3 8 0,1 1-8 0,0 1 0 15,-1-2 14-15,1 5-4 0,0-3-1 0,-1 1 0 16,1-1 15-16,2 7 4 0,3-1 0 0,-2 1 0 16,-1 5-4-16,3-2-1 0,-3 5 0 0,3 4 0 15,0-5-3-15,-3 3-1 0,0 0 0 0,1-2 0 16,-1 6-19-16,0-6 0 0,-2-1 0 0,0-6 0 16,2 4-15-16,-2-2 0 0,-1-3 0 0,4-2 0 15,-4-4-77 1,3 4-15-16,-2-5-3 0</inkml:trace>
  <inkml:trace contextRef="#ctx0" brushRef="#br0" timeOffset="115806.32">18434 8788 2718 0,'-8'0'60'0,"5"0"12"0,-5 0 2 0,3 4 2 0,-1-1-60 0,1 4-16 0,-3 2 0 0,0 1 0 0,0 4 22 0,-2 2 2 15,2 5 0-15,0-2 0 0,3 5-13 0,-1 6-3 16,1 10 0-16,2 0 0 0,1 7-8 0,2 5 0 16,0 7 0-16,0 4 0 0,5 15 0 0,0 2 0 15,3 9 0-15,0 5 0 16,0 0 0-16,0 0 0 0,3-4 0 0,-3 2 0 0,-1-10 0 0,1-7 0 15,0-4 0-15,-2-5 0 0,2-10 0 0,0 0 0 16,-1-9 0-16,1 0 0 0,-2-7 0 0,2 0 0 16,-3-4 0-16,0-8 0 0,1 0 0 0,1-4-17 0,-4-8 4 0,0-2 1 31,-3-4-125-31,2-3-25 0,-2-7-5 0,0 0-905 0</inkml:trace>
  <inkml:trace contextRef="#ctx0" brushRef="#br0" timeOffset="116177.3">18886 8644 2602 0,'0'0'57'0,"0"0"12"0,0 0 3 0,0 0 1 0,5 3-58 0,-2 4-15 0,-3 0 0 0,3 2 0 16,-3 5 28-16,2 10 4 0,1-3 0 0,-3 7 0 0,2 7-32 0,-2 1 0 16,3 8-11-16,-3 6 11 0,3 11 0 0,-3 2 0 15,0 3 9-15,0 9-1 16,0 1-8-16,-3 4 0 0,0 7-11 0,3 0 11 0,-2 0-9 16,-1 0 9-16,1 0-8 0,2-3 8 0,-3-6 0 0,-2-3 0 15,2-4 0-15,-2-1 0 0,2-1 0 0,0-11 9 16,1-1 0-16,-1-5 0 0,0-10-9 0,1 3-9 0,2-10 9 0,-3 3-13 15,3-8-10-15,0-4-1 16,0-2-1-16,0-8 0 16,0 0-64-16,0-4-13 0,0-5-2 0,0-7-1 15,0 0-108-15,0 0-22 0,0 0-4 0,-21-14-1 0</inkml:trace>
  <inkml:trace contextRef="#ctx0" brushRef="#br0" timeOffset="116526.73">17809 10450 2538 0,'-10'0'112'0,"7"0"24"0,-2 0-109 0,-1 0-27 0,6 0 0 0,0 0 0 0,0 0 52 0,3-2 4 16,2-5 2-16,1 0 0 15,4-2-43-15,3-1-15 0,3-4 9 0,3 7-9 16,-1-2 0-16,3 2 0 0,3-1 0 0,0 1 0 15,5 7 0-15,-2 0 0 0,2 7 0 0,-3 1 0 0,1 8 0 0,2 0 0 16,0 8 0-16,0-1 0 0,3 13 12 0,-1-1-4 16,1 5 0-16,3 7 0 0,2 0 29 0,-6 2 6 15,1-1 1 1,-3-4 0-16,-2-1-7 0,-1-3-1 0,-2-3 0 0,0 1 0 0,2-3 1 16,-2-4 0-16,3-1 0 0,-1-4 0 0,0-2-16 0,1-8-3 15,-3-2-1-15,0 0 0 0,-1-4-9 0,4-10-8 16,-3-7 12-16,2-3-12 15,1-11 29-15,-4-5-1 0,4-11 0 0,5-10 0 0,2-10-12 16,8-6-4-16,3-17 0 0,0 0 0 16,0-14-52-16,0-1-12 0,-2-1-1 0,-4 2-1 15,1 0-137-15,0 7-27 0</inkml:trace>
  <inkml:trace contextRef="#ctx0" brushRef="#br0" timeOffset="118179.41">14811 11991 2174 0,'-5'-2'48'0,"-3"-3"9"0,0 5 3 0,-2-7 1 0,4 4-49 0,1-4-12 0,0 0 0 0,2 0 0 15,0 0 46-15,3-2 6 0,0 2 2 0,3-3 0 16,2 1-19-16,1-5-4 0,2 4-1 0,2-4 0 16,-2 5-14-16,3-5-4 0,2 2 0 0,0 0 0 15,3 0-2-15,0 1-1 0,0 1 0 0,2 3 0 16,4-2 1-16,4 2 0 0,0 0 0 0,1 0 0 16,2 7-10-16,3 0 0 0,-1 0 0 15,1 7 0-15,0 0 0 0,-3 7 0 0,0-2 0 0,0 9 0 16,-2 0 0-16,-1-2 0 0,-2 7 8 0,0-3-8 15,0 1 0-15,-3 6 0 0,0 1 0 0,-5-1 8 0,-3 3-8 0,-2 0 8 16,-6 7-8-16,-2 0 8 16,-9 5-8-16,-2-3 0 0,-2 10-10 15,-6-3 10-15,-3-2 0 0,-2 3 10 0,-3 4 0 0,3-5 0 0,-5 5-10 0,2-7 0 16,-5 0 0-16,2-2 0 0,-2-2 0 0,0-11 0 16,3 6 0-16,-3-12-11 0,0 5 11 0,5-8-10 15,0 1 10-15,3-8-10 0,0-2 10 0,2-4 0 16,3-1 0-16,0-4 0 0,3-3-8 0,3-4-4 15,-1-3 0-15,0-4 0 0,3 1 1 0,3 1 0 16,0-4 0-16,2-3 0 16,3 4 3-16,0-4 0 0,3 0 0 0,2 2 0 0,0-2 8 0,1-2 12 0,12-15 7 15,-7 17-2-15,2 2 2 16,3-2 0-16,2 0 0 0,4 5 0 0,1-6 0 16,1 6 0-16,5 2 0 0,0 0-9 0,1 7-2 15,1-2 0-15,1-1 0 0,0 3-8 0,2-5 0 0,1 5 0 0,2-2 0 16,2-3 0-16,-2 5 0 0,-2 0 0 15,-1 0 0-15,1 0 10 0,-4 0-10 16,-2 5 12-16,-2-3-12 0,-1-2 0 0,-5 5 0 0,-2-2 0 0,0-1 0 16,-1-2-39-1,-5 5-14-15,3-3-3 0,-3 3-1 0,1-3-63 0,-1-2-13 0,0 7-3 16,0 0-844-16</inkml:trace>
  <inkml:trace contextRef="#ctx0" brushRef="#br0" timeOffset="118443.64">16174 12680 2804 0,'-8'16'62'0,"5"-9"13"0,1 10 2 0,-1-1 1 0,3 1-62 0,0 6-16 0,0-1 0 0,5-4 0 0,-2 6 9 0,5-3-1 15,-3 3 0-15,3-6 0 0,0 6-8 0,0-1 0 16,0-1 0-16,0-4 0 16,3 6-24-16,-1-1-6 0,-2-1-2 0,0 1 0 15,5-4-180-15,-2 4-36 0,7 17-7 0,-10-11-1 0</inkml:trace>
  <inkml:trace contextRef="#ctx0" brushRef="#br0" timeOffset="119134.7">17555 11659 633 0,'0'0'56'0,"8"-2"-44"0,0-3-12 0,3-2 0 0,-1-2 356 0,3 2 68 0,1 0 15 16,1-3 2-16,1 3-243 0,0-2-49 0,3 2-9 0,-1 4-3 15,1-1-81-15,2 1-17 0,5 1-3 0,-2 2-1 16,5 0-5-16,-2 2-1 0,-6 1 0 0,5 8 0 15,1-1-29-15,-1-1 0 0,1 5 0 0,-3 0 0 16,-3-2 0-16,-3 5 0 0,1-1 0 0,-6 5 0 16,0-4 0-16,-5 6 0 0,-2 1 0 0,-4 2 0 15,1-3 0-15,-6 8 0 0,-5-1 0 0,0 3 0 16,-2-2 0-16,-6 2 0 0,-3-3 0 0,-2 1 0 16,-3 2-30-1,1 0-12-15,1-3-2 0,-1 3-1 0,-1-2 21 0,0-1 4 0,0-4 0 16,3 3 1-1,2-4-7-15,1 4-2 0,2-11 0 0,3 6 0 0,0-8 17 0,-1 1 11 16,6-1-13-16,0-2 5 0,1-4 8 0,1-3 0 0,4 2 0 0,2-2 8 16,0 0 19-16,0-7 4 0,2 5 1 0,4-3 0 15,-1 1-32-15,5-3 0 0,-2 0 0 0,6 0 0 16,-1-3 9-16,5 3-9 0,3-2 8 0,1-3-8 16,4-2 20-16,-2 5-2 0,5-3 0 15,0 1 0-15,0-1-6 0,0-2-2 0,0 4 0 0,-2-4 0 0,-3 5-10 0,0-5 0 16,-3 0 0-16,0 0 0 0,-3 0 0 0,1 5-11 15,-1-3 3-15,1 2 0 16,-1-4-81-16,-2 7-16 0,0-2-3 16,0-3-1030-16</inkml:trace>
  <inkml:trace contextRef="#ctx0" brushRef="#br0" timeOffset="119770.43">18701 12118 2804 0,'0'0'124'0,"0"0"26"0,0 0-120 15,0 0-30-15,5 0 0 0,3 2 0 0,3-2 55 0,-3 5 5 16,-1-5 0-16,7 2 1 0,-1-2-49 0,-3 5-12 16,1-3 0-16,2-2 0 0,1 7 0 0,-4-4 0 15,1 4 0-15,-1 0 0 0,-2 2 0 0,0-2-15 0,-3 7 3 16,1-4 1-1,-6 4-25-15,2 0-4 0,-4-2-2 0,-1 4 0 0,-2-2 27 0,0 3 6 0,-1-1 1 0,1 1 0 16,-3-3 8-16,0 2 0 0,0-2 0 16,3-4 0-16,0 4 0 0,-1-5 0 0,1-2 0 15,2-4 0-15,1 4 0 0,2-7 0 16,0 0 0-16,0 0 0 0,0 0 0 0,0 0 0 0,8 7 0 16,0-7 0-16,2 0 0 0,3 0 0 0,1 0 0 0,1 0 0 15,-1-2 0-15,2-3 11 0,-1-2-3 16,4 4 0-16,2-4-8 0,3 0 0 0,2 0 0 0,3-2 0 15,6-5-17-15,-1 4-6 0,1 1-1 0,2 0 0 32,-3-3-192-32,1 2-38 0,-1 1-8 0,-2 0-2 15</inkml:trace>
  <inkml:trace contextRef="#ctx0" brushRef="#br0" timeOffset="120362.99">20558 10909 2790 0,'0'0'124'0,"0"0"24"0,0 0-118 0,5 0-30 0,3 5 0 0,0-3 0 16,0 3 66-16,5-3 7 0,1 0 2 0,4 6 0 15,1-4-28-15,2-1-6 0,0 6-1 0,3-2 0 16,-3 0-40-16,3 3 0 0,-3-3 0 0,-2 7 0 16,-4-5 0-16,-1 5 0 0,-4-4 0 0,-2 6 0 31,-3 1-27-31,-2-3-7 0,-6 2-2 0,-2 1 0 0,-3 6 15 0,-2-6 2 0,-9 6 1 0,3 1 0 15,-2-8 18-15,-1 8 0 0,-2-3 0 0,3-5 0 0,-4 8 0 16,4-8 0-16,5-2 0 0,-1-4 9 16,4 4-9-16,2-5 0 0,0 1 0 0,3-3 0 0,-1 0 0 0,4-5 0 15,2-2 0-15,0 7 0 16,-3-2 0-16,3-3 8 0,3 8-8 0,-1-3 0 0,4 0 13 0,2 0-2 16,2-5-1-16,3 10 0 0,1-7 18 0,4 2 3 15,3 0 1-15,0 0 0 0,3 2-32 16,3-4 0-16,-3 2 0 0,2-2-10 0,-2 2 10 0,-3 0 0 15,0 2 0-15,-5 3 0 0,3-3 0 16,-6 1 9-16,-3 6-9 0,1-4 0 0,0 0 0 0,-4 2 0 16,-1-5 0-16,-4 8 0 0,1-6-16 0,-3 1-1 15,-3 5 0-15,-2-3 0 0,2 2 1 0,-4 1 1 16,-1-1 0-16,-3 5 0 0,-2-4 15 0,-6 6-11 0,1-2 11 16,-3-2-10-16,-6 5-6 0,1-8 0 0,-1 8-1 0,1-3 0 31,-3-2-18-31,5-3-3 0,3 5-1 0,2-4 0 15,1-1-17-15,-1-6-3 0,6 4-1 0,0-5-743 0,2-2-149 0</inkml:trace>
  <inkml:trace contextRef="#ctx0" brushRef="#br0" timeOffset="120752.86">22304 10735 3409 0,'0'0'75'0,"0"0"15"0,3 7 3 0,-3 0 3 0,0 0-76 0,0 3-20 0,-3-3 0 0,1 2 0 16,-1 3-22-16,-2 0-8 0,-3-1-2 0,0 1 0 15,0 5-1-15,-3-1-1 0,3 5 0 0,1 3 0 16,-4-1 3-16,3 1 1 0,0 2 0 0,3 4 0 0,2 1 30 0,0 2 0 15,1 0 0-15,4-3 0 0,1 1 28 0,0-1-2 16,5-4 0-16,2 5 0 0,1-5-3 16,2 4-1-16,6-6 0 0,4 2 0 0,1 2-1 0,0-5 0 15,0-4 0-15,2 2 0 0,1-4-21 0,-3-1-12 16,-1-2 2-16,-1-2 0 0,-4 2 10 0,-2 0 0 16,-3 0 0-16,0-2 0 0,-5 2 0 15,0-4-8-15,-5 6 8 0,0-4-12 0,-3 0 12 0,-3 2-12 16,0 0 12-16,-5-2-12 0,-5-1 2 0,-3 1 0 0,-5 0 0 15,-5-3 0 1,-1 1-93-16,-7-6-18 0,-3-1-4 0,-3-3-752 16,6-7-151-16</inkml:trace>
  <inkml:trace contextRef="#ctx0" brushRef="#br0" timeOffset="120949.45">22548 10822 3596 0,'5'5'80'0,"3"2"16"0,3 2 3 0,4-2 1 15,4 3-80-15,0-3-20 0,7 0 0 0,-2 0 0 0,2-2 0 0,-2-5 0 0,3 4-13 0,-1-1 5 32,0-3-82-32,-2-3-16 0,0-1-3 0,0 1-1 15,-6-4-69-15,4 5-13 0,-4-5-4 0</inkml:trace>
  <inkml:trace contextRef="#ctx0" brushRef="#br0" timeOffset="121367.6">23585 10441 3495 0,'0'0'77'0,"8"5"16"0,-3-1 3 0,11 3 2 0,5 1-78 0,6-4-20 15,2 1 0-15,0-5 0 0,-3 5 10 0,1-10-2 0,-1 5 0 0,3-2 0 32,0-5-32-32,6-1-6 0,-1 1-2 0,1-2 0 15,2 2-1-15,-3 0-1 0,-2 2 0 0,0 0 0 0,-6-2 22 0,-2 7 12 0,-3 0-12 0,-2 0 12 16,-1 0 0-16,-2 0 0 0,0 7 12 0,0 1-3 16,-3-1 19-1,-2 0 3-15,-1 2 1 0,1-2 0 0,-3 0-32 0,0 3 0 16,-3-3 0-16,-2 0 0 0,-1 2 0 0,-2-2-8 15,3 3-1-15,-6-1 0 0,3 3-11 0,-5-3-3 0,2 5 0 16,1-2 0-16,-4 9 10 0,4-2 1 16,-4 5 1-16,1 4 0 0,2 0 11 0,-2 3 0 0,0 9 0 15,0-1 8-15,2 9 0 0,-2-1 0 0,-1 14 0 0,4-5 0 0,2 1-8 16,0 6 0-16,-3 5 0 0,0 12 0 16,1 10 0-16,2 4-12 0,0-3 4 0,0-1 0 15,0-1 8-15,0-2-10 0,0-2 10 0,2-12-10 16,-2-3 10-16,0-1 0 0,0-11-9 0,0-1 9 15,0-10-60-15,0-7-8 0,0-10-2 0,-2-6-1298 16</inkml:trace>
  <inkml:trace contextRef="#ctx0" brushRef="#br0" timeOffset="122782.68">14518 13750 2052 0,'0'0'91'0,"0"0"18"0,0 0-87 0,0 0-22 0,0 0 0 15,8 0 0-15,5-5 36 0,5 1 4 0,4-6 0 0,7 3 0 0,0-7-7 0,5 5-1 16,1-1 0-16,2-4 0 0,2 0-16 0,-2 2-3 0,3 1-1 0,2 1 0 16,1-6 1-16,4 9 0 0,1-3 0 15,0 3 0-15,-1 0 15 0,1 0 2 16,-6 2 1-16,6 1 0 0,-1-3 9 0,4 4 3 0,-4-1 0 0,4 4 0 16,-4-3-9-16,-2 3-2 15,-3-2 0-15,-2-3 0 0,0 5-14 0,2 0-3 0,-2 0-1 0,0-2 0 16,-1-3-2-16,1 5 0 0,-3-2 0 15,-3-5 0-15,-2 4-12 0,-3-4-16 0,0 0 3 0,0-2 1 32,1 2-32-32,-4-7-5 0,3 4-2 0,6-4-757 15,-1-2-152-15</inkml:trace>
  <inkml:trace contextRef="#ctx0" brushRef="#br0" timeOffset="123516.06">17730 13211 2300 0,'-19'22'102'0,"11"-13"21"0,0 0-99 0,-2 6-24 15,2 1 0-15,0 1 0 0,3-3 98 0,2 0 14 16,0-3 4-16,6 4 0 0,2-6-42 0,3 5-8 0,3-4-2 0,2-3 0 16,3 0-32-16,2-5-8 15,9 3 0-15,2-10-1 0,5 3 3 0,11-5 1 16,6-3 0-16,2-6 0 0,2-1 2 0,6-4 1 16,5-2 0-16,6-1 0 0,4 1-18 0,4-8-3 0,-1 5-1 0,3-4 0 15,5-1-8-15,-5-2 0 16,-8 0 0-16,6 3 0 0,2-3 0 0,0 2 0 0,-3 0 0 0,-2-1 8 15,-3 1-20-15,0 5-4 0,-2-5 0 16,-6 1-1 0,-3-3-120-16,-2 0-24 0,-8-5-5 0</inkml:trace>
  <inkml:trace contextRef="#ctx0" brushRef="#br0" timeOffset="141883.56">20074 3056 2178 0,'0'0'96'0,"0"0"20"0,-3 0-92 0,-2 0-24 15,2 3 0-15,-2 6 0 0,2 3 48 0,-2-3 6 16,5 5 1-16,-3 5 0 0,3 5-44 0,-2 4-11 16,2 5 0-16,2 2 0 0,-2 10 0 0,0 2 0 0,0 7-12 0,0 5 12 15,-2 9-10-15,2 2 10 16,-3 3 0-16,1 0-9 16,2 7-17-16,0-2-3 0,2 2-1 0,1 4 0 15,-1-1-38-15,1 1-7 0,2-4-1 0,-2 0-1 16,-3 0 28-16,3-9 5 0,-3 4 2 0,2-7 0 0,-2-7 34 0,3-4 8 15,-3-10 0-15,0-7 0 0,3-2 0 0,-1-13 12 0,-2-1-2 0,3-3-1 16,2-9-9-16,-2 2 0 0,2-9 9 16,0-5-829-16</inkml:trace>
  <inkml:trace contextRef="#ctx0" brushRef="#br0" timeOffset="142947.71">20000 3099 2016 0,'0'0'89'0,"0"0"19"0,0 0-87 0,5 0-21 16,3-3 0-16,3-2 0 0,5 3 54 0,2 2 6 15,3-7 2-15,6 7 0 0,2-2-52 0,5-3-10 16,9 3 0-16,4-3 0 0,1 0 0 0,5 1 8 16,2 1 0-16,1-2 0 15,-1-2-32-15,6 5-7 0,8-5-1 0,-3 7 0 16,-2-2 4-16,2-5 0 0,8 0 0 0,5 0 0 15,1 4 19-15,-4-2 9 0,-4-4-8 0,2 7 8 0,3-3 0 16,2 3 0-16,-2-3 0 0,2-4 0 0,0 6 20 0,4-4 8 0,1 0 3 0,-2 0 0 16,-5 5 9-16,8-5 1 0,2 0 1 0,0-1 0 15,-2 8-22-15,2-7-4 16,8 3 0-16,-7-1-1 0,-4 3-15 0,-2-3 9 16,-5-2-9-16,3 7 8 0,2-9-8 0,-3 9 0 0,-2-3 0 15,-3 3 0-15,2-5 0 0,-1 3 0 0,4 2 0 0,-8-2 0 16,-4 2 0-16,-1 0-9 0,-5-5 9 0,2 5-13 15,-5 0 1-15,0 0 1 0,-5 0 0 16,-5 0 0-16,-6 0 11 0,-2 5 0 0,0-10 0 0,-3 5 0 16,0 5 0-16,-3-5 0 0,1 2 10 0,-4 0-10 0,-2 3 8 0,1-2-8 15,-7 6 0-15,1-9 9 16,0 5-9-16,-6 2 0 0,-2-7 0 0,-2 2 0 0,-4 3 0 0,1-1 8 16,-3-4-8-16,0 5 0 0,0-3 0 0,-6-2 0 15,4 8 0-15,-1-8 0 0,-3 7 0 16,-2-7 0-16,3 7 0 0,0-5 0 0,-3 5 0 0,2 0 0 15,1 0 0-15,-3 0 0 0,3 3-19 0,-1-3 1 16,-2 2 0-16,3 1 0 16,-3 1 18-16,3 1 0 0,-3 4 0 0,2 1 0 0,1 2 0 0,2 4 0 15,-2-2 0-15,2 10 0 0,-2 0 0 0,-1 9 0 16,4-7 0-16,-4 14 9 0,1 0-9 0,2 9 0 16,-2 3 0-16,0 4-11 0,-1 1 2 0,1 2 0 15,0 7 0-15,-1-10 0 0,1 8 9 0,2-3 0 16,-2-5 0-16,2 1 0 0,-2-8 0 0,2 5 0 0,-2-4 0 0,2-1 0 15,0 1 8-15,1-5 0 16,-4-10 0-16,3 5 0 0,-2-7-8 0,0 0 11 16,-1-7-11-16,-2 4 12 0,-2-4-12 0,-1 5 12 0,0-5-12 0,-2 0 12 15,-3-5-12-15,3-2 0 0,-3 2 0 0,-3-4 0 16,1-6 12-16,-1 4-2 0,1-4-1 0,-4-3 0 16,-1 1 1-16,-4-2 0 0,-5-2 0 0,-2 2 0 15,-3-5-2-15,-8-2 0 0,-3 1 0 16,-2-1 0-16,-1-5-8 0,-2 3 0 0,0-3 0 0,-5-2-11 15,-8 0 11-15,-3-2 0 0,-5-3 0 0,-3-2 0 16,-2 2 8-16,-6-2-8 0,-8 0 10 0,8 0-10 0,1-2 0 0,-4 2 8 16,-7-3-8-16,-3-2 0 15,3 1 0-15,-1-4 8 0,-1-6-8 0,-4 5 0 16,-8-1 20-16,-2-1-3 0,0-6 0 0,0 3 0 16,0 2-17-16,-1 3-17 0,1-3 3 0,0 2 1 0,0 8 13 0,0 0 0 15,-3-6 0-15,5 8 0 0,3 0 0 0,3 5 0 16,3 2 0-16,-1-7 0 0,0 7 8 0,6-2 4 15,13-3 0-15,0 5 1 0,-3 5-1 0,6-5 0 16,5 0 0-16,5 0 0 0,5 2-12 0,1-2 0 16,2 7 0-16,2-5 0 0,6-2 0 15,6 5 0-15,-1-3 0 0,6-2 0 0,2 5-12 16,5-5-1-16,6 0-1 0,3 0 0 16,2-5-193-16,3 5-38 15</inkml:trace>
  <inkml:trace contextRef="#ctx0" brushRef="#br0" timeOffset="143468.06">21373 3026 1940 0,'0'0'43'0,"0"0"9"0,0 0 1 0,0 0 1 0,0 0-43 0,0 0-11 15,0 0 0-15,0 0 0 0,0 0 20 0,0 7 3 16,0 2 0-16,3 8 0 0,-1 4-23 0,-2 5 0 0,0 14 0 0,0 7-12 15,3 2 4-15,-3 12 0 16,3 12 0-16,-1 5 0 0,1 9-4 0,-3 9 0 0,3 8 0 16,2 6 0-16,-2 1 12 0,2-1 0 0,-3 8-9 0,1-10 9 15,0-9-14-15,-1 2 2 0,1-12 0 0,-3-4 0 16,3-12 4-16,-1-12 8 0,1-7-13 16,0-12 5-16,-1-2 8 0,4-9 0 0,-4-8-9 0,3-1-540 31,1-11-108-31</inkml:trace>
  <inkml:trace contextRef="#ctx0" brushRef="#br0" timeOffset="143823.85">22423 2972 1785 0,'0'0'159'0,"0"0"-127"16,0 0-32-16,3 4 0 0,2 1 69 0,-2 7 8 16,0-5 2-16,2 5 0 0,-2 9-47 0,2 2-8 15,0 3-3-15,-2 12 0 0,2 2-21 0,-2 9 0 0,-1 5 0 16,1 12 8-1,-3 9-8-15,0 5 0 0,0 10 0 0,0 4 0 16,-3 2-8-16,1 12 8 0,-4-4-8 0,4 9 8 0,-1-8-12 0,1-6 4 0,2 0 0 0,0-10 0 16,-3-4-4-16,6-10-1 0,-1-6 0 15,3-13 0-15,1-7 5 0,-1-9 8 16,3 0-13-16,0-9 5 16,3-8-77-16,-4 1-15 0,9 14-4 0,0-20 0 15</inkml:trace>
  <inkml:trace contextRef="#ctx0" brushRef="#br0" timeOffset="144159">23611 2929 2131 0,'0'0'94'0,"0"0"20"15,0 0-91-15,3 7-23 0,0 5 0 0,-1 2 0 0,4 5 39 0,2 2 3 16,-3 5 1-16,0 14 0 0,-2-2-35 0,-1 18-8 16,1 5 0-16,-3 10 0 0,0 6 0 0,0 10-11 15,0 10 3-15,0 13 0 0,-3 3-13 16,1 7-3-16,2 7 0 0,2 0 0 15,1 5-5-15,5-5-2 0,0 5 0 16,0-10 0-16,0-7 31 0,0-9 0 0,2-5-8 0,-2-12 8 0,3-11-9 0,-3-12 1 16,2-5 0-16,-2-12 0 15,0-9-92-15,0-4-17 0,8 15-4 0,-11-32-1 0</inkml:trace>
  <inkml:trace contextRef="#ctx0" brushRef="#br0" timeOffset="145804.98">20688 2369 1785 0,'0'0'79'0,"0"0"17"0,0 0-77 0,-8-2-19 0,8 2 0 0,-5-5 0 16,-3 5 25-16,2 5 2 0,1-3 0 0,0 1 0 16,-3 9-17-16,3-5-10 15,-3 9 12-15,0 1-12 0,0-1 8 0,0 3-8 16,-3 4 0-16,1 6 0 0,-1-4 0 0,-2 4 0 0,0-1 0 0,-3 2 0 15,0 3 0-15,3-2 0 0,-1 0 0 0,1 1 0 16,0-1 0-16,0 0 0 0,-1-6 0 0,1-1 0 16,0-3 0-16,5-2 0 0,-3-3 0 0,6-4 0 15,-3 0 0-15,3-5-16 0,0 2 5 0,2-2 1 16,0-2-101-16,3-5-20 0,0 0-4 0,0 0-1 16</inkml:trace>
  <inkml:trace contextRef="#ctx0" brushRef="#br0" timeOffset="146092.17">20653 2320 1670 0,'0'0'148'0,"0"0"-118"16,-2-5-30-16,2 5 0 0,0 0 118 0,0 0 18 15,0 0 3-15,5 7 1 0,-2 8-109 0,5-6-22 16,-3 5-9-16,3 3 8 0,0 1 8 0,0-4 0 15,5 10 1-15,0-1 0 0,0 3-17 0,1-2 0 16,2 4 8-16,-3-2-8 0,3-3 0 0,-3 8 0 16,3-5 0-16,-3-3 0 0,0 1-12 0,-2-1-7 0,-1 1-1 0,-2 0 0 15,-2-3 7-15,-1-3 1 16,-2 4 0-16,-1-4 0 0,1-1 12 0,-3-3 0 16,-3 0 0-16,1-2 0 0,-1-5 0 0,0 0 8 15,-5 2-8-15,3-9 0 0,0 7-13 0,-3-2-10 0,-3-2-1 16,1-3-601-16,-4 0-120 0</inkml:trace>
  <inkml:trace contextRef="#ctx0" brushRef="#br0" timeOffset="146287.51">20381 2821 2156 0,'0'-2'48'0,"3"-5"9"0,-1 0 3 0,3-1 0 0,3 6-48 0,3-3-12 0,5 3 0 0,2-5 0 15,1 0 18-15,2 5 2 0,0-5 0 0,0 0 0 0,1-1-12 0,-1 1-8 16,5-2 12-16,-2 7-12 16,5-5 8-16,0-3-8 0,-5 3 0 0,2 0 0 15,1 0-147-15,-3 0-36 0,0 5-7 0,-6-5-2 16</inkml:trace>
  <inkml:trace contextRef="#ctx0" brushRef="#br0" timeOffset="148584.06">21825 2346 2088 0,'0'0'92'0,"0"0"20"16,-2 7-90-16,-1 2-22 0,1 6 0 0,-1 3 0 15,0-4 0-15,1 10 9 0,2-1-9 0,-3 3 0 16,0 3 0-16,1-4 0 0,2 8 0 0,-3-2 0 16,0 0 0-16,1 6 0 0,-1 3 0 0,0-5 0 15,1-4 0-15,-1 2 0 0,-2-3 0 0,2-6 0 0,3 0 0 16,-5-3-12-16,5-5 3 0,-3-2 1 16,1-4-33-16,2-1-7 0,-3-7 0 0,3-2-1 15,-5 5-83-15,-1-12-17 0,4 5-3 0</inkml:trace>
  <inkml:trace contextRef="#ctx0" brushRef="#br0" timeOffset="149111.21">21810 2226 1976 0,'5'-5'88'0,"-5"5"17"0,3-9-84 0,2 7-21 0,0-3 0 0,0-2 0 0,3 4 58 0,3 3 7 0,-3-2 2 16,5 2 0-16,0 2-35 0,3-2-8 15,0 7 0-15,0 1-1 0,-3-1-23 0,3 2 0 16,0 0 0-16,0 6 0 0,0-6 0 0,2 5 0 16,-2-2 0-16,-3 7 0 0,1-3 0 0,-4 1-15 15,-2-8 3-15,0 5 0 16,-5-5-35-16,-1 6-6 0,1-8-2 0,-6 4 0 0,1-4 27 0,-6 8 6 0,-3-13 1 0,1 10 0 16,-6-3 21-1,0-2 15-15,0-2-3 0,0 7 0 0,0-10-2 16,0 7-1-16,3-4 0 0,-3 2 0 0,3-5 0 0,0-2 0 0,-3 5 0 0,5-5 0 15,1 3-9-15,2-3 0 0,2 0 0 0,6 0 8 16,0 0-8-16,0 0 0 0,0 0 0 0,0 0 8 16,0 0-8-16,8 0 0 0,6 0 0 0,-1 2 8 15,3 3-8-15,0-5 8 0,2 2-8 0,1 3 8 16,2-3-8-16,3 5 0 0,-1 0 0 0,1 0 0 0,0-2 0 0,-3 7 0 16,0-10 0-16,-2 7 0 15,2-2 0-15,-2 0 0 0,-4 8 0 0,4-13 0 0,-3 10 0 16,-3-3 0-16,-2-7 0 0,-3 8 0 0,0 2 0 0,-6-5 0 15,-2-3 0-15,-2 3 8 0,-1 5 21 16,-5-2 4-16,0-1 1 0,-3-2 0 0,-2 2-1 0,3-1 0 16,-4 1 0-16,1-2 0 0,0 2-1 15,-3-2-1-15,-2 1 0 0,2 1 0 0,-3-2-15 0,-2-2-2 16,-3-3-1-16,6 5 0 0,-3-5-13 0,2 3 11 16,-2-3-11-16,2-2 10 0,1 0-10 0,-1 0 0 15,1 0 0-15,-1 0 8 0,1 5-26 0,2-2-6 16,3-3 0-16,-1 2-1 15,4 3-130-15,-1-3-25 0,1 3-6 0</inkml:trace>
  <inkml:trace contextRef="#ctx0" brushRef="#br0" timeOffset="155176.35">20357 3162 1407 0,'0'0'62'0,"0"0"14"0,0 0-61 0,0 0-15 0,0 0 0 0,-3-2 0 16,1-3 95-16,2 5 16 15,-6-9 3-15,6 9 1 0,0 0-70 0,0 0-13 0,0 0-4 16,0 0 0-16,0 0-28 0,0 0 0 16,0 0 0-16,0 0 0 0,-7 0-18 0,4 4-3 0,0 1-1 0,1-5 0 31,-4 7-20-31,1-2-4 0,-3-3-1 0,0 5 0 0,3-5 22 0,-3 6 4 16,0-1 1-16,3 7 0 0,-1-12 20 0,1 3 0 0,0-3 0 0,0 5 0 15,2 0 0-15,3-7 0 0,0 0 0 0,-3 3 0 16,3-3 0-16,0 9 0 15,0-9 0-15,3 7 0 0,0-2 0 0,2-3 0 0,-5-2 0 0,5 5 0 16,0-3 0-16,3 1 8 0,-2 4-8 0,2-7 8 16,2 4-8-16,-2-1 10 0,-3-3-10 0,1 4 10 15,2-1-2-15,0-1 0 0,-1 3 0 16,4-3 0-16,0-2-8 0,-1 7 0 0,-2-7 0 0,3 7 0 0,-6-4 0 0,3 1 0 16,-3-1 0-16,1 6 0 15,-1-9 0-15,-3 12 0 0,4-10 0 0,-6-2 0 16,-3 7 0-16,3 0 0 0,-3-4 0 0,1 4 0 0,-3 7 0 15,-3-12 0-15,-3 5 0 0,0 3 0 0,-2-3 0 0,0 2 0 16,0-2 0-16,-3 5 0 0,0-3 8 0,-3 1-8 16,4-3 0-16,-4 2 8 0,3-2-8 0,0 3 0 15,3-3 0-15,0 2 0 0,2-4-12 0,-2-3 0 16,5 5-1-16,0-2-475 16,0-3-96-16</inkml:trace>
  <inkml:trace contextRef="#ctx0" brushRef="#br0" timeOffset="155664.22">20608 3310 1382 0,'0'0'123'0,"0"0"-99"0,0 0-24 0,0 0 0 16,0 0 83-16,0 0 11 0,0 0 2 0,0 0 1 15,-5 0-66-15,5 0-14 0,-3 3-2 0,3-3-1 16,0 0-22-16,0 0-5 0,-2-3-1 0,-1-2 0 31,3 5-58-31,-2-2-11 0,-4 2-2 0,4-2-1 16,-4-3 24-16,4 5 5 0,-4-2 1 0,1 2 0 0,0 0 44 0,-3 0 12 0,3 0 0 0,-3 2 0 16,0-2 50-16,2 5 12 0,-2-3 2 0,3 0 1 0,-3 6-1 0,3-4 0 15,0-1 0-15,2 6 0 16,0-4-40-16,1 2-8 0,-1-5-1 0,3 8-1 15,0-3-14-15,0 0 0 0,3-3 0 0,-3-4 0 0,2 10-16 0,1-8 4 16,0 5 1-16,-3-7 0 16,5 0-14-16,0 7-3 15,1 0-1-15,-1-7 0 0,-5 0 14 0,0 0 3 0,5 3 1 0,-5-3 0 0,5 0 11 0,1 0 0 16,2 0 0-16,-8 0 0 16,5-3 0-16,-5 3 0 0,0 0 8 0,5 0-8 0,-5 0 9 0,5 0-9 15,1 0 12-15,-6 0-12 0,8 0 14 0,-3 0-4 16,0 0-1-16,1 0 0 0,-1-4 0 0,3 4 0 15,-3-3 0-15,0 3 0 0,3 0-9 0,0 0 0 0,3-4 0 16,-3 1 8-16,0 3-8 0,2 0 0 0,-2-7 0 0,3 7 0 31,-3-2-38-31,-3-5-3 0,3 0-1 0,0 4-646 0</inkml:trace>
  <inkml:trace contextRef="#ctx0" brushRef="#br0" timeOffset="156680.5">20733 3035 1602 0,'0'0'35'0,"0"0"7"0,0 0 2 0,0 0 1 0,0 0-36 0,0 0-9 0,0 0 0 0,0 0 0 15,0 0 36-15,0 0 6 0,0 0 1 0,-11 7 0 16,6 2-26-16,0-1-5 0,-1 6 0 0,4-5-1 16,-1 8-11-16,0-1-14 0,3-2 3 0,-2 7 1 15,2-2 10-15,0 5 0 0,-3-3 0 0,3 2 0 16,-3 1 9-16,1-1-9 0,2-4 12 0,0 7-12 15,0-12 0-15,0 10 0 0,2-8-15 0,-2 5 5 16,3-9-1-16,0 2 0 0,-1-4 0 0,4 4 0 16,-1-5-2-16,0-2-1 0,1 0 0 0,-1-4 0 0,3 4-6 0,0-3 0 15,0-8-1-15,2 1 0 0,1-4 11 0,-1 5 10 16,1-5-13-16,2-3 5 0,-2-1 8 16,2 1 0-16,-2-4 0 0,-1 7 0 0,1-5 0 15,-3-2 0-15,-3 5 0 0,0-5 0 0,1 0 0 0,-4 4 0 16,4 3 0-16,-6 0 0 0,2-2 16 0,-4 2 6 0,2-3 1 0,-3 10 0 15,0-7 21-15,3 7 4 16,-5 0 0-16,2 0 1 0,-2 0-27 0,2 7-6 0,-2-5 0 0,0 6-1 16,2-1-15-16,-5 2 0 0,0-2 0 15,3 0 0-15,0 3 0 0,-1-3 0 0,1 0 8 0,0 7-8 16,2-12 0-16,-2 8 0 0,5 1-9 0,-3-8 9 16,3 6-12-16,0-9 3 0,0 0 1 0,0 0 0 15,0 0-4-15,8 0 0 16,-8 0 0-16,8 0 0 15,0 0-16-15,0 0-4 0,-8 0-1 0,8 0 0 0,0-5 33 0,0 1 0 0,-3 4 0 16,-5 0 9-16,8-3-9 0,-3-1 8 0,-5 4-8 0,6-3 8 16,-6 3 13-16,5-4 3 0,-5 4 0 0,0 0 0 15,5-3-24-15,-5 3 0 0,0 0 0 0,5-2 0 16,1-3 0-16,-6 5 0 0,0 0 0 0,0 0 0 16,0 0 0-16,0 0 0 0,0 0 0 0,0 0 0 15,5 0-28-15,-2-2-11 0,-3 2-1 0,5 0-1 16,-5 0-18-16,3-7-3 0,2 4-1 0,0-1 0 15,-2-3-20-15,2 7-4 16,-5 0-1-16,3-7 0 0,-3 7 45 16,0 0 9-16,5 0 2 0,-5 0 0 0,3-3 76 0,-3 3 16 0,0 0 4 0,0 0 0 0,0 0 31 0,5 3 6 15,-5-3 2-15,3 4 0 0,2-1-37 16,-2 4-7-16,-3-7-2 0,2 4 0 16,-2-4-45-16,3 10-12 0,-3-10 0 0,0 0 0 0,3 2-8 0,-3-2-4 15,2 0-1-15,-2 0 0 16,5 7-26-16,-5-7-5 0,0 0 0 0,0 0-1 15,3-2-46-15,-3 2-9 0,0 0-1 0,5-5-1 16,1 3 56-16,-4-5 11 0,1 0 3 16,0 0 0-16,2 0 32 0,-5 4 0 0,3-4 0 0,-1 5 0 0,1-5 71 0,0 2 21 0,-1-4 4 0,1 6 0 15,-1 3-20-15,-2 0-4 0,3-7 0 0,-3 7-1 16,0 0-18-16,0 0-3 0,3 0-1 0,-3 0 0 16,0 0-27-16,5 7-6 0,-2-4 0 15,2 6-1-15,-2-2-15 0,2 5 0 0,-2 0 0 0,-1 9 0 16,1-9 0-16,-1 11 0 0,1-2 0 0,-3 3 0 15,3-1 0-15,-3 1 0 0,-3-1 0 16,0 3 0-16,1-2-16 0,-1-1 3 0,1 1 1 0,-4-1 0 16,1 3-23-16,-3-5-4 0,0 0-1 15,0 1 0 1,0-8-11-16,0 2-2 0,-2 1-1 0,2-3 0 16,0 2 22-16,-3-2 4 0,6-7 0 0,-6 3 1 0,3-3-4 15,3 0-1-15,-3-5 0 0,3-2 0 0,0 0 32 0,-1-2 0 0,1-3 0 0,0-4 0 0,2-1 20 0,3-1 9 16,-3-1 3-16,6-2 0 15,-3-3 20-15,3-4 5 0,-1 5 1 0,4-3 0 16,-1-2-19-16,3 4-4 0,2-2-1 0,1 1 0 0,0 1-22 0,2-2-4 16,3 5 0-16,0 0-8 0,5 2 9 0,0-2-9 15,3 7 0-15,-3-2 9 0,-3 2-9 16,4 0 0-16,1 0 0 0,-1 4 0 16,1-4 0-16,-1 5 0 0,1-3-14 0</inkml:trace>
  <inkml:trace contextRef="#ctx0" brushRef="#br0" timeOffset="159847.26">21561 3266 172 0,'0'0'16'0,"0"0"-16"0,0 0 0 0,0 0 0 0,0 0 216 0,0 0 41 16,0 0 8-16,0 0 2 0,0 0-214 0,0 0-42 15,0 0-11-15,0 0 0 16,0 0-33-16,5 0-9 0,-2-5-2 0,-3 5 0 16,0 0-13-16,2-5-3 0,-2 5-1 0,0 0 0 0,0 0 49 0,6-2 12 15,-6 2 0-15,0 0 0 0,2-7 52 0,-2 2 14 16,3 0 2-16,-3 5 1 16,0 0-17-16,3-4-3 0,-3 1-1 0,0 3 0 0,0 0-19 0,0 0-4 0,0 0-1 0,-3-4 0 15,3 4-3-15,0-8-1 16,0 8 0-16,3-2 0 0,-3-5-20 0,0 7 0 0,0-2 0 15,0 2 0-15,0 0 14 0,0 0-2 0,0 0 0 0,0 0 0 16,0-5-3-16,0 5-1 0,0-5 0 0,0 5 0 16,0 0 4-16,0 0 0 15,0 0 0-15,0 0 0 0,0 0 14 0,0-4 3 16,-3-3 1-16,0 7 0 0,3 0-22 0,-5-3-8 0,0-2 0 0,2 5 0 16,-2-2 12-16,0 0-3 0,-1-3-1 0,1 5 0 15,-3 0-8-15,0 5 8 0,3-3-8 0,-3 0 8 16,0-2 0-16,3 0-8 0,-3 0 12 0,2 5-4 15,4-2-8-15,2-3 0 0,-5 7 0 0,5-7 0 16,-3 7 0-16,0 0 10 0,3-7-1 0,3 2 0 16,-3 5-9-16,5 3 12 0,-2-3-12 0,2 2 12 15,0-9 9-15,3 12 3 0,3-10 0 0,-3 5 0 0,2-4-16 16,-2 4-8-16,0 0 8 0,3 0-8 0,-3 0 8 0,0-5-8 16,2 5 8-16,-2 0-8 0,3 0 0 0,-3-4 0 15,2 1 0-15,-2 1 0 0,0 0 0 16,-2 2 0-16,-1-5 0 0,0 5 0 0,0-4 0 0,-5-3 0 15,3 7 0-15,-3-7 0 16,3 4 11-16,-3-1-3 0,-3 4 0 0,-2 0 0 0,2-5-8 0,-2 5 0 16,-6 0 0-16,3 0-11 0,-2-4 11 0,-3 6 0 15,-1-9 8-15,1 7-8 0,2 0 0 0,-2 3 0 16,-3-3 0-16,1-3 0 0,1 3 0 0,1-2-8 0,2 0 0 0,1-3 0 31,2 5-122-31,0-7-24 0,-3-2-5 0,11 2-1 0</inkml:trace>
  <inkml:trace contextRef="#ctx0" brushRef="#br0" timeOffset="160274.38">21767 3310 1843 0,'0'0'81'0,"0"0"18"15,0 0-79-15,-5 7-20 0,0-7 0 0,2 0 0 16,3 0 99-16,0 0 16 0,0 0 3 0,0 0 1 15,0 0-96-15,0 0-23 0,0 0 0 0,3 7 0 32,-3-7-44-32,2 5-12 0,-2-5-1 0,0 0-1 0,0 0-37 0,8 0-7 0,-8 0-2 0,6 0 0 31,-1 0 57-31,0-9 11 0,-2 9 3 0,2-3 0 0,-5 3 21 0,3-7 4 0,-1 2 8 0,-2 5-13 0,6-4 76 0,-4-1 15 16,1 3 3-16,-3-5 1 15,3 0-20-15,-3 7-4 0,0-3-1 0,0-1 0 0,0-3-41 0,-3 2-16 16,0 0 11-16,3 3-11 15,-2-5-30-15,-4 2-12 0,4 0-2 0,-4 1-1 16,-1 1-10 0,-1 3-1-16,0-4-1 0,-3 4 0 0,0-3 42 0,4 3 15 0,-4 3-9 0,0 1 9 0,1-4 26 0,2 3 10 15,0 6 3-15,0-9 0 0,3 12-11 0,-1-5-1 16,4 2-1-16,2 1 0 0,2-1-12 0,4 3-2 16,-1 0-1-16,6-1 0 0,2 1 9 0,-3 0 3 0,6 0 0 0,-3-1 0 15,3-1-13-15,3-1-2 0,-1 1-8 16,1-3 12-16,5 2-12 0,0-4 8 0,-1-3-8 0,1 5 0 15,-3-7 0-15,0 5 0 16,1-5 0-16,-1-5-10 16,-3 5-49-16,1-2-9 0,-3-3-3 0,-3 3-770 0</inkml:trace>
  <inkml:trace contextRef="#ctx0" brushRef="#br0" timeOffset="160491.57">21950 3200 345 0,'0'0'31'16,"0"0"-31"-16,0 0 0 0,0 0 0 15,8 9 386-15,0-2 71 0,0 3 15 0,2 1 2 0,3 1-358 0,1 0-72 16,-1 0-15-16,0 4-2 16,3-2-16-16,-3 0-3 0,0-2-8 0,1 0 12 0,-4 0-12 15,4-1 0-15,-4-1 0 0,1-1 0 31,-3-2-19-31,2 7-6 0,-2-11-2 0,0 6 0 0,-3-9-117 16,1 5-24-16,-1-3-5 0,0-2-338 0,-5 0-67 0</inkml:trace>
  <inkml:trace contextRef="#ctx0" brushRef="#br0" timeOffset="160687.13">22191 3122 864 0,'0'0'38'0,"-3"0"8"0,-2 0-37 0,-1 0-9 0,1 0 0 0,2 0 0 15,-2 5 300-15,3-3 59 16,-4 5 11-16,4 0 2 0,-4 5-280 0,1 0-57 0,-3-1-11 0,0 11-3 16,-2-6-21-16,-4 10 0 15,-2-5 0-15,1 0 0 0,-4 0 0 0,3 8-12 0,3-10 4 0,-3 9 0 32,-2-5-125-32,2-4-25 0,0 2-5 0</inkml:trace>
  <inkml:trace contextRef="#ctx0" brushRef="#br0" timeOffset="-144988.39">582 9303 2246 0,'-26'7'100'0,"20"-7"20"0,-7 7-96 0,3 0-24 0,-6 2 0 0,10 1 0 0,-2 4 56 0,0 0 6 15,6 2 2-15,4 1 0 16,-2-1-64-16,8 8-21 0,-5-3 0 0,5 3 0 0,0 1 7 0,3 1 2 0,-1 2 0 15,6 8 0 1,3-6-108-16,-9 3-22 0,6-2-4 0</inkml:trace>
  <inkml:trace contextRef="#ctx0" brushRef="#br0" timeOffset="-143896.39">659 9159 1443 0,'0'0'32'0,"0"0"6"0,0 0 2 0,0-7 0 0,0 5-32 0,0 2-8 0,2-7 0 0,-2 4 0 0,6-1 32 0,-4-3 4 15,-2 4 0-15,8-4 1 16,-8 5-13-16,8-3-2 0,-5-2-1 0,5 7 0 0,-5-2-12 0,4-5-9 16,-1 4 12-16,-4-1-12 0,6 1 9 0,0-1-9 15,-2 1 0-15,1-4 9 0,1 7 2 0,3-2 0 16,-3-3 0-16,8 3 0 0,-6-3 6 0,6 3 2 15,-2-5 0-15,1 7 0 0,4-7-19 0,-1 4 0 16,6-4 0-16,-3 5 0 0,3-3-12 0,-5-2 0 16,7 5 0-16,-5-5 0 0,3 0 12 0,3 4 0 0,-1-4 9 0,3 0-9 15,0 0 15-15,6 0-3 0,2-2-1 16,0 2 0-16,0-3-3 0,3 3-8 0,-3 0 12 0,0-2-4 16,-3-1-8-16,-2 1 0 0,-1-3 9 15,7 3-9-15,-1-1 8 0,-3-4-8 0,-5 5 8 0,5-5-8 16,4-3 18-16,-4 3-1 0,-2-2 0 15,2-1 0-15,0 3 13 0,-4-2 2 0,1-3 1 0,-4 2 0 16,2-4-9-16,-3 7-3 0,3-2 0 0,1-1 0 16,-4 1-5-16,6-1-2 0,-3 3 0 0,-3-2 0 15,3 6 1-15,3-4 0 16,-8 2 0-16,0 1 0 0,2-6 1 0,1 8 0 0,-6-1 0 0,3-1 0 16,-3 1-6-16,5-4-1 0,1 5 0 0,-1 2 0 15,-2-3-9-15,0 3 0 0,2 0 0 0,1 0 0 16,-1 2 0-16,1 1 8 0,-4-3-8 0,1 4 0 15,0-4 0-15,3 5 0 0,-6-3 0 0,3 5 0 0,2-2 0 0,0-3 0 16,-4 5 0-16,1 0 0 0,4 0 0 0,-9 5 0 16,4-3 0-16,1-2 0 0,-4 5 0 0,-1-3 0 15,1 5 0-15,-3-4 0 0,2 4 0 0,-7-3 0 16,0 1 8-16,-1 2-8 0,-2-2 0 16,0 2 0-16,0-2 9 0,0 2-9 0,-5-3 8 15,2 3-8-15,5-2 10 0,-7 2-10 0,2 0 8 0,1 0-8 16,-1 0 0-16,-2 3 9 0,2-1-9 0,-3 5 0 15,4 3 0-15,-4-1 0 0,6 5 0 0,-8 3 8 16,3 2-8-16,2 0 0 0,-2 4 0 0,0 1 0 0,2-1 8 0,-2 1-8 16,2-1 0-16,-5-4 0 0,2 0 0 0,4-2 8 15,-6-1-8-15,2-2 0 0,1-2 0 0,-3 2 0 16,-3-2 0-16,3-2 8 0,-2 4-8 0,-4-5 0 16,4 1 8-16,-3-1-8 0,2-2 8 15,-5 0-8-15,0-2 12 0,-5 2-2 0,0-4-1 0,-1 4 0 16,-4-5-9-16,-3 5 10 0,-3-4-10 0,-3-3 10 15,1 2-1-15,-6 3 0 0,0 0 0 0,-2-5 0 16,0 7-9-16,-1-5 0 0,3-2 0 0,-5 3 0 16,3-3 0-16,-11 2 0 0,0-2 0 0,0 5 0 15,0-7 0-15,0 6 0 0,0-6 0 0,-5 2-11 16,0 5 11-16,-1-3 0 0,-2 1-9 0,3 4 9 16,-3-5-15-16,0 8 2 0,6-3 0 15,-12 2 0-15,1 1-4 0,-3 4-1 0,-2-2 0 0,-1 2 0 0,1-2-1 16,-1 4 0-16,-4 1 0 0,1 4 0 15,4-4 19-15,-6-1 0 0,8-2 0 0,6 0 0 16,-1 1 0-16,3-4 0 0,0-1 8 0,6 4-8 0,-6-5 12 0,8 1 0 16,0-1 0-16,8-6 0 15,0 6-12-15,8-4 8 0,-6-3-8 0,9 1 0 16,-3 2 0-16,2-8 0 0,1 3 0 0,-1 0 0 0,4-7 0 0,4 7 0 16,1-7 0-16,7 0 0 0,0 0 0 0,-2 0-12 15,10-4 3-15,-4 1 0 16,7 1-31-16,0-3-7 0,5-2-1 0</inkml:trace>
  <inkml:trace contextRef="#ctx0" brushRef="#br0" timeOffset="-143498.34">1625 9484 1717 0,'0'0'76'0,"0"0"16"0,0 0-74 16,-3 7-18-16,3 0 0 15,-5 2 0-15,2-2 50 0,3 3 6 0,-5 2 2 0,2-1 0 16,-5 3-9-16,0 3-1 0,-2-1-1 0,-1 8 0 0,-5-1-24 0,0 1-5 16,-2 2-1-16,-1 9 0 0,-2 0-17 0,-5 5 0 15,-4 0 0-15,4 5 0 16,0 2 8-16,-1-5-8 0,1 5 0 0,-1-2 0 0,-2-3 0 16,3 3 0-16,2-3 0 0,5-2 0 0,1-2 8 0,2-5-8 15,3-2 0-15,2 1 0 0,-5-8 0 0,8-1 0 16,6-1 0-16,-6-6 0 15,8-6-136-15,0-1-20 16,0-9-5-16</inkml:trace>
  <inkml:trace contextRef="#ctx0" brushRef="#br0" timeOffset="-143270.33">1939 9340 1612 0,'0'0'144'0,"0"0"-116"0,0 0-28 0,8 3 0 16,-5 4 184-16,8 0 30 0,4 0 6 0,4 2 2 16,5 5-162-16,2 3-32 0,1 6-6 0,4 1-2 15,12 2-20-15,2 4-12 0,-6 10 2 0,4 0 0 16,2 0 10-16,0 5 0 16,-3-3 0-16,-2 3-8 0,2-3-11 0,-5 3-1 0,27 33-22 31,-35-43-82-31,-3 3-20 0,-2-6-4 0,-5 1-754 15</inkml:trace>
  <inkml:trace contextRef="#ctx0" brushRef="#br0" timeOffset="-142837.72">164 10909 288 0,'0'0'25'0,"0"0"-25"0,0 7 0 0,0 2 0 16,8 3 306-16,-5 0 56 0,7 7 11 0,6 0 3 16,-5 4-272-16,7 3-53 0,1 5-11 0,-1-1-3 15,3 3-24-15,-2 5-5 0,-1-5 0 0,1 0-8 16,-1 2 0-16,1-2 0 0,-3 0 0 0,-3 0 0 15,3-5 0-15,0-2 0 0,-6 0 0 0,1-12 0 16,-3 2-44-16,3-4-10 16,-4 0-2-16</inkml:trace>
  <inkml:trace contextRef="#ctx0" brushRef="#br0" timeOffset="-142498.04">347 10857 1724 0,'0'0'76'0,"0"0"16"0,0 0-73 16,0-4-19-16,5-6 0 0,-2 3 0 0,-1 0 53 0,6-2 7 16,0-5 2-16,8 4 0 0,-3-4-26 0,3 2-4 15,3 1-2-15,7-1 0 0,0-2-22 0,4-3-8 0,4 1 0 0,-5-1 0 16,5-4 0-16,11-2 0 16,0-1 0-16,0 8 0 0,6-6 8 0,-6 6-8 0,-6-1 0 0,4 8 0 15,-6-5 0-15,0 5 0 16,-8-6 0-16,3 11 0 0,-6-8 8 0,-2 5-8 15,0 2 0-15,-3-2 0 0,3 2 0 0,-6-2 8 16,6 5-8-16,-3-5 0 0,-2 7 0 0,-3-2 0 0,-3-3 8 0,3 5-8 16,-6 5 0-16,6-3 0 0,-8-2 0 0,3 5 0 15,-3-1 9-15,0 3-9 0,-1 5 8 16,-4-2-8-16,0 4 8 0,-3-2-8 0,0 4 8 0,0 7-8 16,0 1 0-16,-3 4 8 0,0 0-8 0,-4 3 0 15,-1 2 0-15,0 5 0 0,0-1 0 16,-3 3 0-16,1 0 0 0,-6 0 0 0,0-2 0 15,3 2 0-15,2-5-16 0,-5 5-1 0,0-5-1 16,3-2-599-16,0 0-120 0</inkml:trace>
  <inkml:trace contextRef="#ctx0" brushRef="#br0" timeOffset="-142297.17">762 11328 115 0,'0'0'10'0,"0"0"-10"16,-3 0 0-16,3 0 0 0,0 0 523 0,0 0 102 16,11 0 21-16,5-7 4 0,2 4-509 0,4-4-101 15,1-2-21-15,12-5-4 0,2 4-6 0,0-4-1 0,5-5 0 0,3-2 0 16,0 5-8-16,3-8 0 0,7 1 0 16,6-1 0-1,-5 1-80-15,5-3-19 0,-6 2-3 0,1 1-923 0</inkml:trace>
  <inkml:trace contextRef="#ctx0" brushRef="#br0" timeOffset="-142002.58">2408 10220 1094 0,'-19'0'97'0,"11"0"-77"0,-2 0-20 0,2 0 0 16,-3 5 216-16,3-3 40 0,0 5 8 0,0-5 2 16,6 5-167-16,-6 1-34 0,8 1-6 0,0 3-2 15,0-1-45-15,8 4-12 0,-6 1 0 0,6 0 0 0,3 8 0 0,5 0 0 16,0-1-9-16,-3 3 9 0,3 2-9 0,5-2 9 16,3 7 0-16,-6-3-9 15,1-1 9-15,5-1 9 0,-11 0-1 0,5-9-8 0,-2 4 0 0,0-6-9 16,-3-3-1-16,1-5 0 15,-1 3-112 1,3-5-22-16,-8-2-5 0</inkml:trace>
  <inkml:trace contextRef="#ctx0" brushRef="#br0" timeOffset="-141551.59">2389 10100 633 0,'-8'-7'56'0,"6"7"-44"0,-4-7-12 0,4 7 0 16,-4-7 321-16,6 4 63 0,0 3 12 0,6-7 2 15,-4 5-272-15,6-5-54 0,3 0-12 0,5 0-1 16,0-3-28-16,5 1-6 0,3-3-1 0,5 3 0 16,5-5-16-16,-2 4-8 0,8-1 8 0,-3-1-8 15,-8 2 0-15,8-4 0 0,-3 5 0 16,3-5 0-16,0 4 0 0,0 1 0 16,3-5 0-16,-3 5 0 0,0-6 0 0,0 1 0 0,-3 5 0 0,1-5 0 15,-3 4 0-15,-1 1 0 0,-4 0 0 16,2-3 0-16,-3 7 0 0,1-7 0 0,2 5 0 0,-5-2 0 15,5-1 0-15,-3 1 0 0,-7-3 9 0,2 8-1 16,3-3-8-16,-11-5 0 0,3 9 0 0,0 1 0 16,-8-3 0-16,2 3 9 0,-2-3-9 15,-8 5 0-15,8 0 8 0,-8 0-8 16,0 0 0-16,3 7 0 0,-3 3 0 0,0-3 0 0,0 5 0 0,-3-1 0 16,3 6 0-16,0 4 0 0,-8-2 0 0,8 4 0 15,-8 1 0-15,6 6-9 0,-1-6 9 16,-2 9-8-16,-1 26 8 0,4-31 0 0,2 2 0 0,0 3 0 15,-6-2 0-15,6 0 0 0,0-6 0 0,0 6 0 0,0 2 0 16,0-10 0-16,-2 8-8 0,-1-8 8 0,3 1 0 16,0 0 0-16,0-3 0 0,-5-2 0 0,5 2-13 15,-3-5 5-15,3-4 8 16,-5 2-40-16,2 0 0 0,1-4 0 0,-1-3 0 16,0 0-103-16,1-5-21 0,2 5-4 15,-8-7-645-15</inkml:trace>
  <inkml:trace contextRef="#ctx0" brushRef="#br0" timeOffset="-141319.55">2807 10632 2246 0,'-5'7'49'0,"-3"-3"11"0,-3 1 1 0,6 0 3 0,2-3-52 0,-2-2-12 0,3 5 0 0,2-5 0 15,0-5 56-15,0 5 9 0,2-2 2 0,6-5 0 16,0 0-47-16,8-8-10 0,-3 6-2 0,6 0 0 15,5-5-8-15,2 4-11 0,8-4 3 0,-2 2 0 16,5-2 8-16,3 0 0 0,-3 5 0 0,0-5 0 16,-3 4 0-16,6 1 0 0,-3-5 0 0,3-1 0 15,-3 6 0-15,0 0 0 0,0-3 0 0,0 2 0 16,-5 3-104-16,-1-2-20 16,1 0-3-16,-11 2-850 0</inkml:trace>
  <inkml:trace contextRef="#ctx0" brushRef="#br0" timeOffset="-134291.77">1045 11264 1497 0,'-8'5'133'0,"0"-3"-106"16,0 1-27-16,0 1 0 0,0-1 196 0,3 1 35 15,-3-1 6-15,0 1 2 0,3-1-187 16,2-1-36-16,1 5-8 0,-6-2-8 15,2-3 0-15,4 5 0 0,-6 0 0 0,0 3 0 16,0-1-9-16,5 5-5 0,-5 3-1 0,6-1 0 16,-6 8-13-16,-3 4-4 0,3 0 0 0,-2 3 0 0,2 2 18 0,0 4 3 15,-3-4 1-15,3 2 0 0,0 1 10 16,0-3 0-16,1 4 0 0,1-4 0 0,-2 5 0 16,3-5-15-16,2 0 4 0,3-3 1 15,0-6-115-15,-2-1-23 0,4-2-5 16</inkml:trace>
  <inkml:trace contextRef="#ctx0" brushRef="#br0" timeOffset="-134070.98">1281 11130 2707 0,'-8'12'60'0,"8"-7"12"0,-3 6 2 0,3 1 2 0,3 2-61 0,5 7-15 0,5-2 0 0,3 5 0 16,-6-1 0-16,9 3 8 0,-1 5-8 0,6-1 0 16,-3 3 0-16,3 0 0 0,3 5 0 0,-1-5 0 15,-5-3-13-15,6-2-9 0,-4-2-2 0,4-7 0 16,-1 2-153-16,-4-7-31 0</inkml:trace>
  <inkml:trace contextRef="#ctx0" brushRef="#br0" timeOffset="-133695.64">437 12433 1796 0,'0'0'80'0,"0"0"16"0,0 0-77 0,0 0-19 0,0 0 0 16,5 7 0-16,-2-5 57 0,4 8 8 0,1-3 2 0,3 2 0 15,0 3-23-15,4 0-5 0,4 7-1 0,2-1 0 16,3 8-23-16,-3-2-5 0,3 4-1 0,2 7 0 16,1-4-9-16,-9-1 0 0,1-4 0 0,-3-2 0 31,-6-3-39-31,1-4-9 0,-3-3-3 0</inkml:trace>
  <inkml:trace contextRef="#ctx0" brushRef="#br0" timeOffset="-133373.24">479 12231 1555 0,'-16'0'68'0,"13"4"16"15,3-4-68-15,0 0-16 0,0 0 0 0,0 0 0 0,0 0 167 0,0 0 29 16,0-4 7-16,3-1 1 0,5 0-147 0,3-2-29 16,4 5-5-16,-1-5-2 0,7-3-8 0,-3 3-1 15,4-7-1-15,7 5 0 0,-3-5-11 0,6-3 0 16,-11 3 9-16,11-2-9 0,-8 6 0 0,7-4 0 15,-2-2 0-15,-2 6 0 0,2-4 0 0,-3 5 0 16,1-1 0-16,-1 1 0 16,-2 2 0-16,-3 0 0 0,-2 2 0 0,5 5 0 0,-11 0 0 0,3 0 0 15,2 0 0 1,-7 0 0-16,5 7 0 0,-6 0 0 0,1 0 0 0,2 3 0 16,-2-1 8-16,-3 5-8 0,2 0 10 0,-2 3-10 0,0-1 0 0,-5 8 0 0,5 2 0 0,-6 4 0 31,4 3-28-31,-4 3-3 0,4-1 0 0,-6 2 0 15,0-4-121-15,-6 0-25 0,12-2-5 0</inkml:trace>
  <inkml:trace contextRef="#ctx0" brushRef="#br0" timeOffset="-133209.91">910 12685 1612 0,'-5'2'144'16,"-3"-2"-116"-16,5 0-28 0,3 0 0 15,0 0 148-15,-5 0 23 0,2-2 5 0,3-3 0 16,8 3-89-16,-5-3-19 0,2-2-3 0,6-3-1 0,-3 3-44 0,2-2-8 15,9-5-3-15,5-3 0 0,-3 1-9 0,5-1 0 16,1-4 0-16,-1 5 0 16,9-8 0-16,-4 1 0 15,9-1-14-15,-3-4 5 0,3-7-121 0,2 2-24 16,-2 0-5-16</inkml:trace>
  <inkml:trace contextRef="#ctx0" brushRef="#br0" timeOffset="-132971.17">1603 11690 2350 0,'-13'7'104'0,"11"-5"22"0,2 8-101 0,-8-3-25 0,8 0 0 0,-3 2 0 16,-2 5 52-16,5-4 4 0,5 4 2 0,-2 2 0 16,-3 1-37-16,8 6-7 15,-1 1-2-15,7-1 0 0,2 1-12 0,-1-1 0 16,4 3 0-16,-1 2-10 0,1-9 10 0,0 5-12 0,-1-3 12 0,1-5-12 15,-1 1-8-15,1-8-1 16,-4 5-1-16,1-7 0 16,-5 0-67-16,0-4-14 0,-1 2-2 0,-10-5-1 15,0 0 16-15,0 0 3 0,0 0 1 0,0 0-486 0,0-5-98 0</inkml:trace>
  <inkml:trace contextRef="#ctx0" brushRef="#br0" timeOffset="-132702.45">1670 11826 403 0,'-11'-16'17'0,"3"9"5"0,0 0-22 0,0-3 0 0,0 3 0 0,3 0 0 0,-3 2 330 0,0-2 62 15,5 3 12-15,-5-6 2 0,8 8-251 0,0-3-51 16,-5-2-9-16,10 2-3 16,-5-2-45-16,8 0-10 0,-2 0-1 0,2 0-1 0,7-2-18 0,-4 2-3 15,5-7-1-15,2 4 0 16,4-4-2-16,1 5-1 0,4-5 0 0,-1-3 0 16,3 1-10-16,1 4 0 0,1-7-10 0,-2 3 10 0,-7-1-12 0,4 8 3 15,-2-5 1-15,2 2 0 16,-5 0 8-16,-2 5 11 0,5 2-3 0,-6 1 0 0,-2 1-8 0,-5 6 0 15,7-3 9-15,-7 7-9 0,5 0 8 16,-6 2-8-16,6 1 8 0,-5 1-8 0,-3 6 12 0,0-1-3 16,-3 1 0-16,3-1 0 0,-3 8-19 0,3-1-4 15,-5 1-1-15,-3 2 0 16,0-3-141-16,-3 8-28 0</inkml:trace>
  <inkml:trace contextRef="#ctx0" brushRef="#br0" timeOffset="-132526.67">1913 12116 2016 0,'-8'-5'89'0,"8"5"19"16,-3 0-87-16,3 0-21 0,0 0 0 0,3-7 0 0,2 4 115 0,1-4 18 0,7-7 4 0,-3 5 1 15,6-5-107-15,3-3-22 0,-1 1-9 0,9-8 8 16,2 1-8-16,5-8 0 0,3 3 0 0,3-7 0 16,0 2 0-16,5-3 0 15,-8 1-11-15,8 0-736 0,-6-3-147 0</inkml:trace>
  <inkml:trace contextRef="#ctx0" brushRef="#br0" timeOffset="-132257.6">3199 10401 2790 0,'-8'7'61'0,"-3"0"13"0,-5 0 2 0,6 3 3 0,-6-1-63 0,5 5-16 15,-4 0 0-15,4-2 0 0,-5 4 12 0,3 1 0 0,5 4 0 16,-5 3 0-16,2 1-12 0,0 6-16 16,1 2 3-16,2 7 1 15,3-2-46-15,-1 6-9 0,1-1-1 0,2 1-1 16,-2-1-80-16,5-3-16 0,-5 0-3 0,5-10-1 15,0 1-33-15,0-5-6 0,0-10-2 0,0 1 0 0</inkml:trace>
  <inkml:trace contextRef="#ctx0" brushRef="#br0" timeOffset="-132049.05">3334 10354 2300 0,'0'0'102'0,"2"5"21"0,4-3-99 0,4 0-24 0,1 3 0 0,5 2 0 16,2 0 66-16,1 3 8 0,2-1 2 0,3 0 0 0,-3 6-29 0,3 1-6 16,2 0-1-16,1 1 0 0,2 4-40 15,5-2 0-15,-2 2 0 0,8 3-11 0,-3-8 11 0,-3 8 8 16,6-8-8-16,-6 1 11 31,1-1-163-31,-9-2-32 0,3 3-6 0,-10-8-826 0</inkml:trace>
  <inkml:trace contextRef="#ctx0" brushRef="#br0" timeOffset="-131718.79">2828 11302 2156 0,'0'9'96'0,"0"-4"19"0,0 0-92 0,0 6-23 0,0 1 0 0,6 2 0 15,2 3 20-15,0-1 0 0,0 8 0 0,7-1 0 16,-4 1-9-16,2-1-3 0,3 1 0 0,0 2 0 31,-5-3-37-31,-1 1-8 0,6-3-2 0,-8-2 0 16,0-5-107-16,-3 0-22 0,3-5-4 0,-3 1 0 0</inkml:trace>
  <inkml:trace contextRef="#ctx0" brushRef="#br0" timeOffset="-131458.09">2802 11168 2577 0,'0'0'114'0,"0"0"24"0,0 0-110 0,0 0-28 16,0 0 0-16,0 0 0 0,5-3 35 0,8-1 1 15,-2-3 1-15,8 0 0 0,-1-3-23 0,6 3-5 16,-3-2-1-16,6-5 0 0,-1 2-8 0,3-2 0 0,3-3 0 16,-3 3 8-16,-3-2-8 0,1 2 0 15,-6 4 0-15,3-4 0 16,-3 12-22-16,3-5-6 0,-3 7-2 0,3 0 0 0,-6 0 19 0,-4 9 11 15,1-2-12-15,1 3 12 0,-5 4-10 0,-1 0 10 0,-2 2-8 16,-2 1 8-16,4-1 0 0,-7 8 0 16,-3-1 0-16,5 1 0 15,-5 2-81-15,-5 2-11 0,2-2-3 0,-5 4-967 0</inkml:trace>
  <inkml:trace contextRef="#ctx0" brushRef="#br0" timeOffset="-131298.14">2940 11753 403 0,'-3'3'36'0,"3"-3"-36"0,0 0 0 0,0 0 0 15,0 0 476-15,0 0 88 0,0 0 17 0,0 0 4 16,0 0-415-16,0 0-83 0,0-3-17 0,3-4-3 0,4 0-45 0,9-2-9 16,3-5-1-16,-1 2-1 0,9-2-11 0,-3-7-9 15,7 2 9-15,-4-5-13 16,5 1-18-16,-1-8-3 0,4 5-1 16,2-2 0-16,0-5-210 0,-3 3-43 0</inkml:trace>
  <inkml:trace contextRef="#ctx0" brushRef="#br0" timeOffset="-131061.2">3715 10846 2638 0,'0'0'117'0,"-3"4"24"0,-2 3-113 0,2-2-28 0,-2 2 0 0,5 0 0 16,0 3 49-16,0 4 4 0,5-5 1 0,3 12 0 15,5-2-13-15,1 5-2 16,-4 4-1-16,6 5 0 0,8 0-38 0,-3 0 0 15,3 4 0-15,-3-4-12 16,3 2-16-16,-6-6-3 0,3 1-1 0,-7 1 0 16,-1-5-73-16,0-3-15 0,-5 1-4 0,0-8 0 15,-5-2 23-15,2 0 4 0,-5-4 1 0,0-8 0 16,0-2-80-16,-5-2-16 0,-9-12-4 0,-4-3 0 0</inkml:trace>
  <inkml:trace contextRef="#ctx0" brushRef="#br0" timeOffset="-130821.11">3694 11050 2178 0,'-6'-7'48'0,"-2"-2"9"16,3-5 3-16,-3-3 1 0,0 5-49 0,0-2-12 0,0 0 0 0,6 0 0 0,-4-2 71 0,1 4 11 0,5 0 2 0,0 0 1 0,0 1-16 0,0 1-3 16,0 1-1-16,5-1 0 0,3-1-42 0,0-1-9 15,3-2-2-15,2 0 0 0,6 2-1 0,-1-2-1 16,1-7 0-16,2 9 0 16,5-2 0-16,6 0 0 0,-3 2 0 0,0 0 0 0,0-4-10 0,3 6-11 15,-5 1 3-15,-6 2 0 0,3 2 8 0,2 0 0 16,0 1 0-16,-2 4 0 0,3 0 0 15,-3 4-8-15,2 1 8 0,-5 2-8 0,3 0 8 16,-8 2 0-16,2-1 0 0,1 6 0 0,-6 0 0 16,-2 5 0-16,5-3 0 15,-6 8 0-15,3-3-18 0,-7 2-2 0,2 1 0 0,-3 2 0 16,-2-3-76-16,-3 3-15 0,0-2-3 16,-3 6-622-16,-2-2-125 0</inkml:trace>
  <inkml:trace contextRef="#ctx0" brushRef="#br0" timeOffset="-130645.09">3995 11318 2286 0,'0'0'101'0,"-5"0"21"0,0 3-98 0,2-3-24 0,3 0 0 0,0 0 0 16,0 0 76-16,0 0 9 0,3-5 3 0,-1-2 0 15,6 0-29-15,0 0-6 0,8-3-1 0,-3-1 0 16,8 1-38-16,6 1-14 0,2-5 9 0,5 2-9 16,3-7 0-16,-5 3 0 15,3-3 0-15,-1-5 0 16,0 1-59-16,1-1-4 0,2 1-1 0,-5-1-724 15,5-2-144-15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85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election_sort" TargetMode="External"/><Relationship Id="rId13" Type="http://schemas.openxmlformats.org/officeDocument/2006/relationships/hyperlink" Target="https://en.wikipedia.org/wiki/Counting_sort" TargetMode="External"/><Relationship Id="rId3" Type="http://schemas.openxmlformats.org/officeDocument/2006/relationships/hyperlink" Target="http://en.wikipedia.org/wiki/Merge_sort" TargetMode="External"/><Relationship Id="rId7" Type="http://schemas.openxmlformats.org/officeDocument/2006/relationships/hyperlink" Target="http://en.wikipedia.org/wiki/Insertion_sort" TargetMode="External"/><Relationship Id="rId12" Type="http://schemas.openxmlformats.org/officeDocument/2006/relationships/hyperlink" Target="http://en.wikipedia.org/wiki/Radix_sort" TargetMode="External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Bubble_sort" TargetMode="External"/><Relationship Id="rId11" Type="http://schemas.openxmlformats.org/officeDocument/2006/relationships/hyperlink" Target="http://en.wikipedia.org/wiki/Bucket_sort" TargetMode="External"/><Relationship Id="rId5" Type="http://schemas.openxmlformats.org/officeDocument/2006/relationships/hyperlink" Target="http://en.wikipedia.org/wiki/Heapsort" TargetMode="External"/><Relationship Id="rId10" Type="http://schemas.openxmlformats.org/officeDocument/2006/relationships/hyperlink" Target="http://en.wikipedia.org/wiki/Shellsort" TargetMode="External"/><Relationship Id="rId4" Type="http://schemas.openxmlformats.org/officeDocument/2006/relationships/hyperlink" Target="http://en.wikipedia.org/wiki/Timsort" TargetMode="External"/><Relationship Id="rId9" Type="http://schemas.openxmlformats.org/officeDocument/2006/relationships/hyperlink" Target="https://en.wikipedia.org/wiki/Tree_sort" TargetMode="External"/><Relationship Id="rId14" Type="http://schemas.openxmlformats.org/officeDocument/2006/relationships/hyperlink" Target="https://en.wikipedia.org/wiki/Cubes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EECF-FEA1-43F1-B4C1-B66384CE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4" y="3617"/>
            <a:ext cx="9030424" cy="3263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sort (A, B, k):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let C[0,...,k] be a new array and initialized to be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j = 1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C[A[j]]++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to 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C[i-1]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j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down to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B[C[A[j]]] = A[j]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C[A[j]] = C[A[j]] - 1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7868F-CE8B-4504-BAA0-5E3DA93D7759}"/>
              </a:ext>
            </a:extLst>
          </p:cNvPr>
          <p:cNvSpPr/>
          <p:nvPr/>
        </p:nvSpPr>
        <p:spPr>
          <a:xfrm>
            <a:off x="6000750" y="1085850"/>
            <a:ext cx="25090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Example {12, 4, 9, 3, 15, 8, 19, 2}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75F15C-0390-4D37-8EC8-3EFDF3CF148C}"/>
                  </a:ext>
                </a:extLst>
              </p14:cNvPr>
              <p14:cNvContentPartPr/>
              <p14:nvPr/>
            </p14:nvContentPartPr>
            <p14:xfrm>
              <a:off x="123840" y="428040"/>
              <a:ext cx="8754840" cy="360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75F15C-0390-4D37-8EC8-3EFDF3CF1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80" y="418680"/>
                <a:ext cx="8773560" cy="36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8F9A-2822-4127-8AD9-665AE92E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note about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A99F-6815-4D7F-930C-F3AC4904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0" y="1114494"/>
            <a:ext cx="7886700" cy="3263504"/>
          </a:xfrm>
        </p:spPr>
        <p:txBody>
          <a:bodyPr/>
          <a:lstStyle/>
          <a:p>
            <a:r>
              <a:rPr lang="en-US" dirty="0"/>
              <a:t>Not only do we care about runtime, we also care about</a:t>
            </a:r>
          </a:p>
          <a:p>
            <a:pPr lvl="1"/>
            <a:r>
              <a:rPr lang="en-US" dirty="0"/>
              <a:t>Space: do we need extra storage?</a:t>
            </a:r>
          </a:p>
          <a:p>
            <a:pPr lvl="1"/>
            <a:r>
              <a:rPr lang="en-US" dirty="0"/>
              <a:t>stable: if we have duplicates, do we maintain the same ordering?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52745E-E91D-4231-B73A-72A795DA9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51471"/>
              </p:ext>
            </p:extLst>
          </p:nvPr>
        </p:nvGraphicFramePr>
        <p:xfrm>
          <a:off x="1702470" y="2350412"/>
          <a:ext cx="2857500" cy="225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851378345"/>
                    </a:ext>
                  </a:extLst>
                </a:gridCol>
                <a:gridCol w="754982">
                  <a:extLst>
                    <a:ext uri="{9D8B030D-6E8A-4147-A177-3AD203B41FA5}">
                      <a16:colId xmlns:a16="http://schemas.microsoft.com/office/drawing/2014/main" val="2697686680"/>
                    </a:ext>
                  </a:extLst>
                </a:gridCol>
                <a:gridCol w="730919">
                  <a:extLst>
                    <a:ext uri="{9D8B030D-6E8A-4147-A177-3AD203B41FA5}">
                      <a16:colId xmlns:a16="http://schemas.microsoft.com/office/drawing/2014/main" val="3447856933"/>
                    </a:ext>
                  </a:extLst>
                </a:gridCol>
              </a:tblGrid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Algorithm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870639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Bubble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5773186"/>
                  </a:ext>
                </a:extLst>
              </a:tr>
              <a:tr h="257136">
                <a:tc>
                  <a:txBody>
                    <a:bodyPr/>
                    <a:lstStyle/>
                    <a:p>
                      <a:r>
                        <a:rPr lang="en-US" sz="1000" dirty="0"/>
                        <a:t>Selection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8963496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r>
                        <a:rPr lang="en-US" sz="1000" dirty="0"/>
                        <a:t>Insertion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8764286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Heap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9717630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Merge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3810808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Quick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</a:t>
                      </a:r>
                      <a:r>
                        <a:rPr lang="en-US" sz="1000" dirty="0" err="1"/>
                        <a:t>logn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4664772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Count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</a:t>
                      </a:r>
                      <a:r>
                        <a:rPr lang="en-US" sz="1000" dirty="0" err="1"/>
                        <a:t>n+k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11935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880B29-BE2C-4996-971F-2324EDA98AAC}"/>
                  </a:ext>
                </a:extLst>
              </p14:cNvPr>
              <p14:cNvContentPartPr/>
              <p14:nvPr/>
            </p14:nvContentPartPr>
            <p14:xfrm>
              <a:off x="59040" y="192600"/>
              <a:ext cx="9063360" cy="475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880B29-BE2C-4996-971F-2324EDA98A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0" y="183240"/>
                <a:ext cx="9082080" cy="47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49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16A9-9C1D-4F52-8D4B-581AFE29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Sorting Algorithms (wiki)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8DF3D1-2B11-4314-AA4A-E14D86128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12291"/>
              </p:ext>
            </p:extLst>
          </p:nvPr>
        </p:nvGraphicFramePr>
        <p:xfrm>
          <a:off x="1428750" y="971550"/>
          <a:ext cx="4857751" cy="4171955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795950709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1422122975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358997754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4276922124"/>
                    </a:ext>
                  </a:extLst>
                </a:gridCol>
              </a:tblGrid>
              <a:tr h="255246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Algorithm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Time Complexity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26336"/>
                  </a:ext>
                </a:extLst>
              </a:tr>
              <a:tr h="255246">
                <a:tc vMerge="1">
                  <a:txBody>
                    <a:bodyPr/>
                    <a:lstStyle/>
                    <a:p>
                      <a:pPr algn="l"/>
                      <a:endParaRPr lang="en-US" sz="1600" b="1" dirty="0">
                        <a:effectLst/>
                      </a:endParaRPr>
                    </a:p>
                  </a:txBody>
                  <a:tcPr marL="22950" marR="22950" marT="22950" marB="229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Best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Average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Worst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4403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2"/>
                        </a:rPr>
                        <a:t>Quicksort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8445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3"/>
                        </a:rPr>
                        <a:t>Mergesort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80201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rgbClr val="444444"/>
                          </a:solidFill>
                          <a:effectLst/>
                          <a:hlinkClick r:id="rId4"/>
                        </a:rPr>
                        <a:t>Timsort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>
                          <a:effectLst/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946963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5"/>
                        </a:rPr>
                        <a:t>Heapsort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535435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6"/>
                        </a:rPr>
                        <a:t>Bubble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3743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7"/>
                        </a:rPr>
                        <a:t>Insertion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81499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8"/>
                        </a:rPr>
                        <a:t>Selection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954227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9"/>
                        </a:rPr>
                        <a:t>Tree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83611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linkClick r:id="rId10"/>
                        </a:rPr>
                        <a:t>Shell 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Θ(n(log(n))^2)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O(n(log(n))^2)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220268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11" tooltip="Only for integers. k is a number of buckets"/>
                        </a:rPr>
                        <a:t>Bucket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879130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linkClick r:id="rId12" tooltip="Constant number of digits 'k'"/>
                        </a:rPr>
                        <a:t>Radix 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 err="1">
                          <a:effectLst/>
                        </a:rPr>
                        <a:t>nk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nk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2445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13" tooltip="Difference between maximum and minimum number 'k'"/>
                        </a:rPr>
                        <a:t>Counting Sort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</a:t>
                      </a:r>
                      <a:r>
                        <a:rPr lang="en-US" sz="1200" dirty="0" err="1">
                          <a:effectLst/>
                          <a:highlight>
                            <a:srgbClr val="C0C0C0"/>
                          </a:highlight>
                        </a:rPr>
                        <a:t>n+k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600526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rgbClr val="444444"/>
                          </a:solidFill>
                          <a:effectLst/>
                          <a:hlinkClick r:id="rId14"/>
                        </a:rPr>
                        <a:t>Cubesort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>
                          <a:effectLst/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0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Wrap-up</a:t>
            </a:r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351D6C-601F-4FA7-9D1E-164802860F7B}"/>
                  </a:ext>
                </a:extLst>
              </p14:cNvPr>
              <p14:cNvContentPartPr/>
              <p14:nvPr/>
            </p14:nvContentPartPr>
            <p14:xfrm>
              <a:off x="172440" y="1764720"/>
              <a:ext cx="8674920" cy="272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351D6C-601F-4FA7-9D1E-164802860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80" y="1755360"/>
                <a:ext cx="8693640" cy="274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352E4F-79AE-4E4B-AF5E-B219BB55093C}"/>
                  </a:ext>
                </a:extLst>
              </p14:cNvPr>
              <p14:cNvContentPartPr/>
              <p14:nvPr/>
            </p14:nvContentPartPr>
            <p14:xfrm>
              <a:off x="1233360" y="94320"/>
              <a:ext cx="7453800" cy="490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352E4F-79AE-4E4B-AF5E-B219BB5509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4000" y="84960"/>
                <a:ext cx="7472520" cy="492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B7-CE6B-483E-9BA8-7D85987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" y="27433"/>
            <a:ext cx="2052828" cy="658368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2A7-F166-4D81-B108-2153DA5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348615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sort {12, 4, 9, 3, 15, 8, 19, 2}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D40E-4B74-420C-9F4F-9EF4B67E761C}"/>
              </a:ext>
            </a:extLst>
          </p:cNvPr>
          <p:cNvSpPr txBox="1"/>
          <p:nvPr/>
        </p:nvSpPr>
        <p:spPr>
          <a:xfrm>
            <a:off x="5297992" y="1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Quicksort(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high)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(low &lt; high)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partition(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low, high)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Quicksort(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low,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Quicksort(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+ 1, high)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D6D48-3DEB-400E-BF69-F50220740F0A}"/>
              </a:ext>
            </a:extLst>
          </p:cNvPr>
          <p:cNvSpPr txBox="1"/>
          <p:nvPr/>
        </p:nvSpPr>
        <p:spPr>
          <a:xfrm>
            <a:off x="5297992" y="1706128"/>
            <a:ext cx="3066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high)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pivot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[high]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low –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(j = low; j &lt; high,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 pivot)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swap(A[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A[j])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swap(A[i+1], A[high])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9F4A91-67E8-4B24-9859-971687E9BA6C}"/>
                  </a:ext>
                </a:extLst>
              </p14:cNvPr>
              <p14:cNvContentPartPr/>
              <p14:nvPr/>
            </p14:nvContentPartPr>
            <p14:xfrm>
              <a:off x="357120" y="497520"/>
              <a:ext cx="8764560" cy="4506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9F4A91-67E8-4B24-9859-971687E9B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488160"/>
                <a:ext cx="8783280" cy="45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49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69559814"/>
              </p:ext>
            </p:extLst>
          </p:nvPr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4D462B-263E-4D99-A57D-F4F7017735CF}"/>
                  </a:ext>
                </a:extLst>
              </p14:cNvPr>
              <p14:cNvContentPartPr/>
              <p14:nvPr/>
            </p14:nvContentPartPr>
            <p14:xfrm>
              <a:off x="2066760" y="55440"/>
              <a:ext cx="7076520" cy="504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4D462B-263E-4D99-A57D-F4F7017735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7400" y="46080"/>
                <a:ext cx="7095240" cy="50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91AC-AF45-4B1C-979E-64628430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Non-comparison based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345E-5CC3-4207-8FB3-57CCA185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it is for integer sorting</a:t>
            </a:r>
          </a:p>
          <a:p>
            <a:r>
              <a:rPr lang="en-US" dirty="0"/>
              <a:t>Count sort</a:t>
            </a:r>
          </a:p>
          <a:p>
            <a:pPr lvl="1"/>
            <a:r>
              <a:rPr lang="en-US" dirty="0"/>
              <a:t>Assume that we have n positive integers and we know that all of them are &lt;=k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6ECE17-3854-47DD-9029-392F9F947B68}"/>
                  </a:ext>
                </a:extLst>
              </p14:cNvPr>
              <p14:cNvContentPartPr/>
              <p14:nvPr/>
            </p14:nvContentPartPr>
            <p14:xfrm>
              <a:off x="747720" y="91800"/>
              <a:ext cx="8395560" cy="427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6ECE17-3854-47DD-9029-392F9F947B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360" y="82440"/>
                <a:ext cx="8414280" cy="42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91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3036</TotalTime>
  <Words>1283</Words>
  <Application>Microsoft Office PowerPoint</Application>
  <PresentationFormat>On-screen Show (16:9)</PresentationFormat>
  <Paragraphs>210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Calibri</vt:lpstr>
      <vt:lpstr>Roboto Mono</vt:lpstr>
      <vt:lpstr>Arial</vt:lpstr>
      <vt:lpstr>Courier New</vt:lpstr>
      <vt:lpstr>Office Theme</vt:lpstr>
      <vt:lpstr>CSE 12 – Basic Data Structures and Object-Oriented Design Lecture 14</vt:lpstr>
      <vt:lpstr>Announcements</vt:lpstr>
      <vt:lpstr>Topics</vt:lpstr>
      <vt:lpstr>Questions on Lecture 14?</vt:lpstr>
      <vt:lpstr>PowerPoint Presentation</vt:lpstr>
      <vt:lpstr>PowerPoint Presentation</vt:lpstr>
      <vt:lpstr>Quick sort</vt:lpstr>
      <vt:lpstr>PowerPoint Presentation</vt:lpstr>
      <vt:lpstr>Non-comparison based sorting</vt:lpstr>
      <vt:lpstr>PowerPoint Presentation</vt:lpstr>
      <vt:lpstr>Last note about sorting</vt:lpstr>
      <vt:lpstr>Array Sorting Algorithms (wiki)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180</cp:revision>
  <dcterms:modified xsi:type="dcterms:W3CDTF">2021-02-08T17:03:23Z</dcterms:modified>
</cp:coreProperties>
</file>