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754" r:id="rId6"/>
    <p:sldId id="755" r:id="rId7"/>
    <p:sldId id="757" r:id="rId8"/>
    <p:sldId id="758" r:id="rId9"/>
    <p:sldId id="760" r:id="rId10"/>
    <p:sldId id="7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7" autoAdjust="0"/>
    <p:restoredTop sz="96036" autoAdjust="0"/>
  </p:normalViewPr>
  <p:slideViewPr>
    <p:cSldViewPr snapToGrid="0">
      <p:cViewPr varScale="1">
        <p:scale>
          <a:sx n="146" d="100"/>
          <a:sy n="146" d="100"/>
        </p:scale>
        <p:origin x="480" y="10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 4144 0 0,'0'0'696'0'0,"-7"-5"-400"0"0,5 3 464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1" Type="http://schemas.openxmlformats.org/officeDocument/2006/relationships/image" Target="../media/image27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2" y="253909"/>
            <a:ext cx="6947328" cy="125321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num)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(num &lt;= 1) return num;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(num - 2)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(num - 1);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2" y="1965959"/>
            <a:ext cx="7886700" cy="2666763"/>
          </a:xfrm>
        </p:spPr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2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22150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10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on Friday (no class)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10pm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on Piazza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10?</a:t>
            </a:r>
          </a:p>
          <a:p>
            <a:r>
              <a:rPr lang="en-US" dirty="0"/>
              <a:t>Big O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100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748727A9-9641-4544-9AAA-206E37D6AC61}"/>
              </a:ext>
            </a:extLst>
          </p:cNvPr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0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</a:t>
            </a:r>
            <a:r>
              <a:rPr lang="en-US" sz="2400" dirty="0" err="1"/>
              <a:t>3n</a:t>
            </a:r>
            <a:r>
              <a:rPr lang="en-US" sz="2400" baseline="30000" dirty="0" err="1"/>
              <a:t>3</a:t>
            </a:r>
            <a:r>
              <a:rPr lang="en-US" sz="2400" dirty="0"/>
              <a:t> + </a:t>
            </a:r>
            <a:r>
              <a:rPr lang="en-US" sz="2400" dirty="0" err="1"/>
              <a:t>2n</a:t>
            </a:r>
            <a:r>
              <a:rPr lang="en-US" sz="2400" dirty="0"/>
              <a:t> + 7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4002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7912" y="116002"/>
            <a:ext cx="5483471" cy="125321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printAllElementOfArray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arr.legnth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2" y="1882389"/>
            <a:ext cx="7886700" cy="2750334"/>
          </a:xfrm>
        </p:spPr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14:cNvPr>
              <p14:cNvContentPartPr/>
              <p14:nvPr/>
            </p14:nvContentPartPr>
            <p14:xfrm>
              <a:off x="7319449" y="1443139"/>
              <a:ext cx="3240" cy="2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10449" y="1434499"/>
                <a:ext cx="2088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52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7012643" cy="177736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printAllPossibleOrderedPairs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j = 0; j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 =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2" y="2005149"/>
            <a:ext cx="7886700" cy="2627574"/>
          </a:xfrm>
        </p:spPr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639016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3531</TotalTime>
  <Words>630</Words>
  <Application>Microsoft Office PowerPoint</Application>
  <PresentationFormat>On-screen Show (16:9)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 Light</vt:lpstr>
      <vt:lpstr>Calibri</vt:lpstr>
      <vt:lpstr>Arial</vt:lpstr>
      <vt:lpstr>Roboto</vt:lpstr>
      <vt:lpstr>Courier New</vt:lpstr>
      <vt:lpstr>Office Theme</vt:lpstr>
      <vt:lpstr>CSE 12 – Basic Data Structures and Object-Oriented Design Lecture 10</vt:lpstr>
      <vt:lpstr>Announcements</vt:lpstr>
      <vt:lpstr>Topics</vt:lpstr>
      <vt:lpstr>Questions on Lecture 10?</vt:lpstr>
      <vt:lpstr>Let f(n) = 100</vt:lpstr>
      <vt:lpstr>PowerPoint Presentation</vt:lpstr>
      <vt:lpstr>Let f(n) = 3n3 + 2n + 7</vt:lpstr>
      <vt:lpstr>void printAllElementOfArray(int[] arr) {     for (int i = 0; i &lt; arr.legnth; i++) {         printf("%d\n", arr[i]);     } }</vt:lpstr>
      <vt:lpstr>void printAllPossibleOrderedPairs(int arr[]) {     for (int i = 0; i &lt; arr.length; i++) {         for (int j = 0; j &lt; arr.length; j++) {             printf("%d = %d\n", arr[i], arr[j]);         }      } }</vt:lpstr>
      <vt:lpstr>int fibonacci(int num) {     if (num &lt;= 1) return num;     return fibonacci(num - 2) + fibonacci(num - 1);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161</cp:revision>
  <dcterms:modified xsi:type="dcterms:W3CDTF">2021-01-26T00:34:53Z</dcterms:modified>
</cp:coreProperties>
</file>