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446" r:id="rId3"/>
    <p:sldId id="285" r:id="rId4"/>
    <p:sldId id="334" r:id="rId5"/>
    <p:sldId id="257" r:id="rId6"/>
    <p:sldId id="447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80" autoAdjust="0"/>
    <p:restoredTop sz="96036" autoAdjust="0"/>
  </p:normalViewPr>
  <p:slideViewPr>
    <p:cSldViewPr snapToGrid="0">
      <p:cViewPr varScale="1">
        <p:scale>
          <a:sx n="120" d="100"/>
          <a:sy n="120" d="100"/>
        </p:scale>
        <p:origin x="129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 &amp;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D2ED-FFFE-4206-A7AA-D3066B89D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 Notice of Class Recording Announcement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5D55D-B7CB-4EFC-A843-35BF43FC0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class online lecture for CSE 12, including this one, will be recorded and made available to students asynchronously.  </a:t>
            </a:r>
          </a:p>
        </p:txBody>
      </p:sp>
    </p:spTree>
    <p:extLst>
      <p:ext uri="{BB962C8B-B14F-4D97-AF65-F5344CB8AC3E}">
        <p14:creationId xmlns:p14="http://schemas.microsoft.com/office/powerpoint/2010/main" val="3344994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724073" y="471951"/>
            <a:ext cx="4939868" cy="964620"/>
          </a:xfrm>
        </p:spPr>
        <p:txBody>
          <a:bodyPr vert="horz" lIns="68580" tIns="34290" rIns="68580" bIns="34290" rtlCol="0" anchor="b">
            <a:normAutofit/>
          </a:bodyPr>
          <a:lstStyle/>
          <a:p>
            <a:r>
              <a:rPr lang="en-US" dirty="0"/>
              <a:t>Paul Cao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3746226" y="1808973"/>
            <a:ext cx="4939867" cy="2839064"/>
          </a:xfrm>
        </p:spPr>
        <p:txBody>
          <a:bodyPr vert="horz" lIns="68580" tIns="34290" rIns="68580" bIns="34290" rtlCol="0">
            <a:normAutofit/>
          </a:bodyPr>
          <a:lstStyle/>
          <a:p>
            <a:r>
              <a:rPr lang="en-US" sz="1500" b="1" dirty="0"/>
              <a:t>Started at UCSD in Fall 2015</a:t>
            </a:r>
          </a:p>
          <a:p>
            <a:pPr lvl="1"/>
            <a:r>
              <a:rPr lang="en-US" sz="1200" b="1" dirty="0"/>
              <a:t>Taught at liberal arts colleges before moving to SD</a:t>
            </a:r>
          </a:p>
          <a:p>
            <a:pPr lvl="1"/>
            <a:r>
              <a:rPr lang="en-US" sz="1200" b="1" dirty="0"/>
              <a:t>Research area in CS Education</a:t>
            </a:r>
            <a:endParaRPr lang="en-US" sz="1200" dirty="0"/>
          </a:p>
          <a:p>
            <a:r>
              <a:rPr lang="en-US" sz="1500" b="1" dirty="0"/>
              <a:t>Teaching Background:</a:t>
            </a:r>
          </a:p>
          <a:p>
            <a:pPr lvl="1"/>
            <a:r>
              <a:rPr lang="en-US" sz="1500" dirty="0"/>
              <a:t>Nearly all lower division courses</a:t>
            </a:r>
          </a:p>
          <a:p>
            <a:pPr lvl="1"/>
            <a:r>
              <a:rPr lang="en-US" sz="1500" dirty="0"/>
              <a:t>8A/8B/12/30/100/95</a:t>
            </a:r>
          </a:p>
          <a:p>
            <a:r>
              <a:rPr lang="en-US" sz="1500" b="1" dirty="0"/>
              <a:t>When I’m not working: </a:t>
            </a:r>
          </a:p>
          <a:p>
            <a:pPr lvl="1"/>
            <a:r>
              <a:rPr lang="en-US" sz="1500" dirty="0"/>
              <a:t>Be a good grocery shopper for the family</a:t>
            </a:r>
          </a:p>
          <a:p>
            <a:pPr lvl="1"/>
            <a:r>
              <a:rPr lang="en-US" sz="1500" dirty="0"/>
              <a:t>DIY stuff</a:t>
            </a:r>
          </a:p>
        </p:txBody>
      </p:sp>
      <p:pic>
        <p:nvPicPr>
          <p:cNvPr id="5" name="Picture 4" descr="A picture containing outdoor, man, young, laying&#10;&#10;Description automatically generated">
            <a:extLst>
              <a:ext uri="{FF2B5EF4-FFF2-40B4-BE49-F238E27FC236}">
                <a16:creationId xmlns:a16="http://schemas.microsoft.com/office/drawing/2014/main" id="{F494C1E2-F80E-472E-BA7C-AE55E74BB1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818939">
            <a:off x="57378" y="1168293"/>
            <a:ext cx="38481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116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and responsible class conduct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be considerate with your use of technology</a:t>
            </a:r>
          </a:p>
          <a:p>
            <a:r>
              <a:rPr lang="en-US" dirty="0"/>
              <a:t>Use technology for purposes directly related to the course only</a:t>
            </a:r>
          </a:p>
          <a:p>
            <a:r>
              <a:rPr lang="en-US" dirty="0"/>
              <a:t>NO MULTITASKING!  </a:t>
            </a:r>
          </a:p>
          <a:p>
            <a:pPr lvl="1"/>
            <a:r>
              <a:rPr lang="en-US" dirty="0"/>
              <a:t>Sign off of Facebook/Instagram/snapchat/Slack/messenger</a:t>
            </a:r>
          </a:p>
          <a:p>
            <a:pPr lvl="1"/>
            <a:r>
              <a:rPr lang="en-US" dirty="0"/>
              <a:t>Close all games</a:t>
            </a:r>
          </a:p>
          <a:p>
            <a:pPr lvl="1"/>
            <a:r>
              <a:rPr lang="en-US" dirty="0"/>
              <a:t>Don't open other URLs</a:t>
            </a:r>
          </a:p>
        </p:txBody>
      </p:sp>
    </p:spTree>
    <p:extLst>
      <p:ext uri="{BB962C8B-B14F-4D97-AF65-F5344CB8AC3E}">
        <p14:creationId xmlns:p14="http://schemas.microsoft.com/office/powerpoint/2010/main" val="2312640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Discussion starts in week 1</a:t>
            </a:r>
          </a:p>
          <a:p>
            <a:r>
              <a:rPr lang="en-US" dirty="0"/>
              <a:t>Syllabus and canvas information</a:t>
            </a:r>
          </a:p>
          <a:p>
            <a:pPr lvl="1"/>
            <a:r>
              <a:rPr lang="en-US" dirty="0"/>
              <a:t>https://ucsd-cse12-w21.github.io/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723F7-8973-4093-AED0-EABF7A911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824B4-27E5-4BDD-87B1-4691A1478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vote on the worksheet problems</a:t>
            </a:r>
          </a:p>
        </p:txBody>
      </p:sp>
    </p:spTree>
    <p:extLst>
      <p:ext uri="{BB962C8B-B14F-4D97-AF65-F5344CB8AC3E}">
        <p14:creationId xmlns:p14="http://schemas.microsoft.com/office/powerpoint/2010/main" val="36945213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2014</TotalTime>
  <Words>174</Words>
  <Application>Microsoft Office PowerPoint</Application>
  <PresentationFormat>On-screen Show (16:9)</PresentationFormat>
  <Paragraphs>28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 Light</vt:lpstr>
      <vt:lpstr>Arial</vt:lpstr>
      <vt:lpstr>Calibri</vt:lpstr>
      <vt:lpstr>Office Theme</vt:lpstr>
      <vt:lpstr>CSE 12 – Basic Data Structures and Object-Oriented Design Lecture 1</vt:lpstr>
      <vt:lpstr>Fair Notice of Class Recording Announcement</vt:lpstr>
      <vt:lpstr>Paul Cao</vt:lpstr>
      <vt:lpstr>Technology and responsible class conduct</vt:lpstr>
      <vt:lpstr>Announcements</vt:lpstr>
      <vt:lpstr>Java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paul cao</cp:lastModifiedBy>
  <cp:revision>98</cp:revision>
  <dcterms:modified xsi:type="dcterms:W3CDTF">2021-01-04T06:25:01Z</dcterms:modified>
</cp:coreProperties>
</file>