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446" r:id="rId3"/>
    <p:sldId id="285" r:id="rId4"/>
    <p:sldId id="334" r:id="rId5"/>
    <p:sldId id="257" r:id="rId6"/>
    <p:sldId id="447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0" autoAdjust="0"/>
    <p:restoredTop sz="96036" autoAdjust="0"/>
  </p:normalViewPr>
  <p:slideViewPr>
    <p:cSldViewPr snapToGrid="0">
      <p:cViewPr varScale="1">
        <p:scale>
          <a:sx n="120" d="100"/>
          <a:sy n="120" d="100"/>
        </p:scale>
        <p:origin x="129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12,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24073" y="471951"/>
            <a:ext cx="4939868" cy="964620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/>
              <a:t>Paul Cao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746226" y="1808973"/>
            <a:ext cx="4939867" cy="2839064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sz="1500" b="1" dirty="0"/>
              <a:t>Started at UCSD in Fall 2015</a:t>
            </a:r>
          </a:p>
          <a:p>
            <a:pPr lvl="1"/>
            <a:r>
              <a:rPr lang="en-US" sz="1200" b="1" dirty="0"/>
              <a:t>Taught at liberal arts colleges before moving to SD</a:t>
            </a:r>
          </a:p>
          <a:p>
            <a:pPr lvl="1"/>
            <a:r>
              <a:rPr lang="en-US" sz="1200" b="1" dirty="0"/>
              <a:t>Research area in CS Education</a:t>
            </a:r>
            <a:endParaRPr lang="en-US" sz="1200" dirty="0"/>
          </a:p>
          <a:p>
            <a:r>
              <a:rPr lang="en-US" sz="1500" b="1" dirty="0"/>
              <a:t>Teaching Background:</a:t>
            </a:r>
          </a:p>
          <a:p>
            <a:pPr lvl="1"/>
            <a:r>
              <a:rPr lang="en-US" sz="1500" dirty="0"/>
              <a:t>Nearly all lower division courses</a:t>
            </a:r>
          </a:p>
          <a:p>
            <a:pPr lvl="1"/>
            <a:r>
              <a:rPr lang="en-US" sz="1500" dirty="0"/>
              <a:t>8A/8B/12/30/100/95</a:t>
            </a:r>
          </a:p>
          <a:p>
            <a:r>
              <a:rPr lang="en-US" sz="1500" b="1" dirty="0"/>
              <a:t>When I’m not working: </a:t>
            </a:r>
          </a:p>
          <a:p>
            <a:pPr lvl="1"/>
            <a:r>
              <a:rPr lang="en-US" sz="1500" dirty="0"/>
              <a:t>Be a good grocery shopper for the family</a:t>
            </a:r>
          </a:p>
          <a:p>
            <a:pPr lvl="1"/>
            <a:r>
              <a:rPr lang="en-US" sz="1500" dirty="0"/>
              <a:t>DIY stuff</a:t>
            </a:r>
          </a:p>
        </p:txBody>
      </p:sp>
      <p:pic>
        <p:nvPicPr>
          <p:cNvPr id="5" name="Picture 4" descr="A picture containing outdoor, man, young, laying&#10;&#10;Description automatically generated">
            <a:extLst>
              <a:ext uri="{FF2B5EF4-FFF2-40B4-BE49-F238E27FC236}">
                <a16:creationId xmlns:a16="http://schemas.microsoft.com/office/drawing/2014/main" id="{F494C1E2-F80E-472E-BA7C-AE55E74BB1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18939">
            <a:off x="57378" y="1168293"/>
            <a:ext cx="3848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1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responsible class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be considerate with your use of technology</a:t>
            </a:r>
          </a:p>
          <a:p>
            <a:r>
              <a:rPr lang="en-US" dirty="0"/>
              <a:t>Use technology for purposes directly related to the course only</a:t>
            </a:r>
          </a:p>
          <a:p>
            <a:r>
              <a:rPr lang="en-US" dirty="0"/>
              <a:t>NO MULTITASKING!  </a:t>
            </a:r>
          </a:p>
          <a:p>
            <a:pPr lvl="1"/>
            <a:r>
              <a:rPr lang="en-US" dirty="0"/>
              <a:t>Sign off of Facebook/Instagram/snapchat/Slack/messenger</a:t>
            </a:r>
          </a:p>
          <a:p>
            <a:pPr lvl="1"/>
            <a:r>
              <a:rPr lang="en-US" dirty="0"/>
              <a:t>Close all games</a:t>
            </a:r>
          </a:p>
          <a:p>
            <a:pPr lvl="1"/>
            <a:r>
              <a:rPr lang="en-US" dirty="0"/>
              <a:t>Don't open other URLs</a:t>
            </a:r>
          </a:p>
        </p:txBody>
      </p:sp>
    </p:spTree>
    <p:extLst>
      <p:ext uri="{BB962C8B-B14F-4D97-AF65-F5344CB8AC3E}">
        <p14:creationId xmlns:p14="http://schemas.microsoft.com/office/powerpoint/2010/main" val="231264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in week 1</a:t>
            </a:r>
          </a:p>
          <a:p>
            <a:r>
              <a:rPr lang="en-US" dirty="0"/>
              <a:t>Syllabus and canvas information</a:t>
            </a:r>
          </a:p>
          <a:p>
            <a:pPr lvl="1"/>
            <a:r>
              <a:rPr lang="en-US" dirty="0"/>
              <a:t>https://ucsd-cse12-w21.github.io/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23F7-8973-4093-AED0-EABF7A91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24B4-27E5-4BDD-87B1-4691A147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vote on the worksheet problems</a:t>
            </a:r>
          </a:p>
        </p:txBody>
      </p:sp>
    </p:spTree>
    <p:extLst>
      <p:ext uri="{BB962C8B-B14F-4D97-AF65-F5344CB8AC3E}">
        <p14:creationId xmlns:p14="http://schemas.microsoft.com/office/powerpoint/2010/main" val="3694521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</TotalTime>
  <Words>174</Words>
  <Application>Microsoft Office PowerPoint</Application>
  <PresentationFormat>On-screen Show (16:9)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CSE 12 – Basic Data Structures and Object-Oriented Design Lecture 1</vt:lpstr>
      <vt:lpstr>Fair Notice of Class Recording Announcement</vt:lpstr>
      <vt:lpstr>Paul Cao</vt:lpstr>
      <vt:lpstr>Technology and responsible class conduct</vt:lpstr>
      <vt:lpstr>Topics</vt:lpstr>
      <vt:lpstr>Java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99</cp:revision>
  <dcterms:modified xsi:type="dcterms:W3CDTF">2021-01-04T15:54:13Z</dcterms:modified>
</cp:coreProperties>
</file>