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0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45" y="231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released Friday @ </a:t>
            </a:r>
            <a:r>
              <a:rPr lang="en-US" dirty="0" err="1"/>
              <a:t>8am</a:t>
            </a:r>
            <a:r>
              <a:rPr lang="en-US" dirty="0"/>
              <a:t>, due Saturday before </a:t>
            </a:r>
            <a:r>
              <a:rPr lang="en-US" dirty="0" err="1"/>
              <a:t>8am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</TotalTime>
  <Words>329</Words>
  <Application>Microsoft Office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CSE 12 – Basic Data Structures and Object-Oriented Design Lecture 9</vt:lpstr>
      <vt:lpstr>Announcements</vt:lpstr>
      <vt:lpstr>Topics</vt:lpstr>
      <vt:lpstr>Questions on Lecture 9?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144</cp:revision>
  <dcterms:modified xsi:type="dcterms:W3CDTF">2021-01-24T23:40:27Z</dcterms:modified>
</cp:coreProperties>
</file>