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6" r:id="rId5"/>
    <p:sldId id="773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Roboto Mono" panose="020B060402020202020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96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12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608390"/>
          </a:xfrm>
        </p:spPr>
        <p:txBody>
          <a:bodyPr>
            <a:normAutofit/>
          </a:bodyPr>
          <a:lstStyle/>
          <a:p>
            <a:r>
              <a:rPr lang="en-US" dirty="0"/>
              <a:t>Quiz 12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5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released tomorrow</a:t>
            </a:r>
          </a:p>
          <a:p>
            <a:pPr lvl="1"/>
            <a:r>
              <a:rPr lang="en-US" dirty="0"/>
              <a:t>Closed for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12?</a:t>
            </a:r>
          </a:p>
          <a:p>
            <a:r>
              <a:rPr lang="en-US" dirty="0"/>
              <a:t>Combine/Sort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12?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0EE6-DA0B-4DEE-B009-023699BC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SortFast</a:t>
            </a:r>
            <a:r>
              <a:rPr lang="en-US" dirty="0"/>
              <a:t> – Draw the picture of </a:t>
            </a:r>
            <a:r>
              <a:rPr lang="en-US" dirty="0" err="1"/>
              <a:t>sortC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3F88-5FD4-46FF-8677-DF041B660C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SortFast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String s(int[]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 return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int[] combine(int[]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0,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0;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int[] combined = new int[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while(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&amp;&amp;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if(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combined[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else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combined[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while(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combined[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while(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combined[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+ " + " + s(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+ " -&gt; " + s(combined));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combined;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035D-6100-426D-B636-0143F041E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1" cy="370551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sortC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&lt;= 1) { return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else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Arrays.copyOfRange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0,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/ 2);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Arrays.copyOfRange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/ 2,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+ " -&gt; " + s(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+ " + " + s(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sortedPart1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sortC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sortedPart2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sortC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int[] sorted = combine(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sortedPart1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sortedPart2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sorted;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main()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int[] result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SortFast.sortC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(new int[]{34, 93, 12, 49, 69, 25, 39 });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SortFast.s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(result));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8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2804</TotalTime>
  <Words>478</Words>
  <Application>Microsoft Office PowerPoint</Application>
  <PresentationFormat>On-screen Show (16:9)</PresentationFormat>
  <Paragraphs>58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Roboto Mono</vt:lpstr>
      <vt:lpstr>Calibri</vt:lpstr>
      <vt:lpstr>Arial</vt:lpstr>
      <vt:lpstr>Calibri Light</vt:lpstr>
      <vt:lpstr>Office Theme</vt:lpstr>
      <vt:lpstr>CSE 12 – Basic Data Structures and Object-Oriented Design Lecture 12</vt:lpstr>
      <vt:lpstr>Announcements</vt:lpstr>
      <vt:lpstr>Topics</vt:lpstr>
      <vt:lpstr>Questions on Lecture 12?</vt:lpstr>
      <vt:lpstr>SortFast – Draw the picture of sortC()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168</cp:revision>
  <dcterms:modified xsi:type="dcterms:W3CDTF">2021-02-02T18:16:09Z</dcterms:modified>
</cp:coreProperties>
</file>