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3052</TotalTime>
  <Words>157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  <vt:lpstr>Questions on Lecture 15?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185</cp:revision>
  <dcterms:modified xsi:type="dcterms:W3CDTF">2021-02-10T19:28:21Z</dcterms:modified>
</cp:coreProperties>
</file>