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</a:t>
            </a:r>
            <a:r>
              <a:rPr lang="en-US"/>
              <a:t>(“Martinez”, </a:t>
            </a:r>
            <a:r>
              <a:rPr lang="en-US" dirty="0"/>
              <a:t>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3034</TotalTime>
  <Words>172</Words>
  <Application>Microsoft Office PowerPoint</Application>
  <PresentationFormat>On-screen Show (16:9)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188</cp:revision>
  <dcterms:modified xsi:type="dcterms:W3CDTF">2021-02-10T17:19:52Z</dcterms:modified>
</cp:coreProperties>
</file>