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1" r:id="rId4"/>
    <p:sldId id="266" r:id="rId5"/>
    <p:sldId id="267" r:id="rId6"/>
    <p:sldId id="268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19:00:27.6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10136 0 0,'0'0'769'0'0,"2"7"-482"0"0,-1-2 605 0 0,-1-4-661 0 0,1 0 1 0 0,0 0-1 0 0,-1 0 1 0 0,1 0 0 0 0,0 0-1 0 0,0 0 1 0 0,0 0-1 0 0,0 0 1 0 0,0-1-1 0 0,0 1 1 0 0,0 0 0 0 0,0-1-1 0 0,0 1 1 0 0,0-1-1 0 0,3 2 1 0 0,1-1 86 0 0,0 1 0 0 0,0-1 0 0 0,1 0 0 0 0,-1 0 0 0 0,0 0 0 0 0,1-1 0 0 0,8 0 0 0 0,39-8 929 0 0,-38 5-913 0 0,-1 1 0 0 0,19-1 0 0 0,8 5 221 0 0,73 11 0 0 0,38 18 955 0 0,-133-26-1279 0 0,74 18 335 0 0,43 9 330 0 0,-68-19-673 0 0,-13-2 34 0 0,67 5-1 0 0,5-12 624 0 0,148-15 0 0 0,-126-8-451 0 0,-93 10-42 0 0,-39 6-267 0 0,0-2 0 0 0,0 1 0 0 0,-1-2 0 0 0,19-9 0 0 0,-10 3-56 0 0,-21 8-37 0 0,9 1 53 0 0,-12 3-180 0 0,20 4-3484 0 0,-11 1 685 0 0,-2-2 1327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19:00:48.2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261 9 9216 0 0,'0'-1'136'0'0,"-1"1"-1"0"0,0-1 1 0 0,0 0 0 0 0,-1 0 0 0 0,1 0 0 0 0,0 1-1 0 0,0-1 1 0 0,0 1 0 0 0,0-1 0 0 0,-1 1 0 0 0,1-1-1 0 0,0 1 1 0 0,-1 0 0 0 0,1-1 0 0 0,0 1 0 0 0,0 0 0 0 0,-1 0-1 0 0,1 0 1 0 0,0 0 0 0 0,-1 0 0 0 0,1 0 0 0 0,0 1-1 0 0,-1-1 1 0 0,1 0 0 0 0,0 1 0 0 0,0-1 0 0 0,-1 1-1 0 0,1-1 1 0 0,0 1 0 0 0,0 0 0 0 0,-2 0 0 0 0,-3 4 1048 0 0,0-1-1 0 0,0 1 1 0 0,0 0 0 0 0,-6 8 0 0 0,6-6-1390 0 0,-14 15 560 0 0,1 1 0 0 0,1 0 0 0 0,1 2 0 0 0,1 0 0 0 0,1 1 0 0 0,2 0 0 0 0,0 1 0 0 0,2 1 0 0 0,-14 52 0 0 0,21-66-182 0 0,1 1 0 0 0,1 0 0 0 0,1 0 0 0 0,0-1 0 0 0,0 1 0 0 0,2 0 0 0 0,0 0 0 0 0,0 0 0 0 0,2-1 0 0 0,0 1 0 0 0,0-1 0 0 0,1 1 0 0 0,1-1 0 0 0,0-1 0 0 0,14 26 0 0 0,-16-34-171 0 0,1 0-1 0 0,-1-1 1 0 0,1 1 0 0 0,0-1-1 0 0,0 0 1 0 0,0 0 0 0 0,0 0-1 0 0,1 0 1 0 0,0-1 0 0 0,-1 1-1 0 0,1-1 1 0 0,1-1-1 0 0,-1 1 1 0 0,0-1 0 0 0,1 0-1 0 0,-1 0 1 0 0,9 2 0 0 0,-6-3 80 0 0,-1 0 0 0 0,1-1 0 0 0,0 0-1 0 0,0 0 1 0 0,-1-1 0 0 0,1 0 0 0 0,-1 0 0 0 0,1-1 0 0 0,-1 0 0 0 0,1 0 0 0 0,-1-1 0 0 0,12-5 0 0 0,-6 1 97 0 0,0 0-1 0 0,0-1 1 0 0,17-14-1 0 0,-26 19-159 0 0,0 0 0 0 0,-1-1 0 0 0,1 1-1 0 0,-1-1 1 0 0,0 1 0 0 0,0-1-1 0 0,0 0 1 0 0,-1 0 0 0 0,1-1 0 0 0,-1 1-1 0 0,0 0 1 0 0,0-1 0 0 0,0 0-1 0 0,1-6 1 0 0,-3 10-7 0 0,0 0-1 0 0,0 0 1 0 0,0 0 0 0 0,0 0-1 0 0,0 0 1 0 0,0 0 0 0 0,0 0-1 0 0,0 1 1 0 0,0-1 0 0 0,0 0-1 0 0,-1 0 1 0 0,1 0-1 0 0,0 0 1 0 0,-1 0 0 0 0,1 0-1 0 0,0 1 1 0 0,-1-1 0 0 0,1 0-1 0 0,-1 0 1 0 0,1 0 0 0 0,-1 1-1 0 0,0-1 1 0 0,1 0 0 0 0,-2 0-1 0 0,1 0 57 0 0,-1 0 0 0 0,0 1 0 0 0,1-1 0 0 0,-1 0 0 0 0,0 0 0 0 0,0 1 0 0 0,1-1 0 0 0,-1 1 0 0 0,0 0 0 0 0,0 0 0 0 0,-3-1 0 0 0,-1 2 95 0 0,-1-1-1 0 0,0 1 1 0 0,0 0 0 0 0,1 0-1 0 0,-14 4 1 0 0,-1 5-498 0 0,0 1 0 0 0,1 1 0 0 0,0 0 0 0 0,0 2 0 0 0,-26 24 0 0 0,40-34-202 0 0,2 1-1 0 0,-1 0 0 0 0,0 0 1 0 0,-4 6-1 0 0,1 2-984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19:00:48.8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71 10592 0 0,'0'-9'372'0'0,"-1"-1"1"0"0,2-14 0 0 0,-2-4 7433 0 0,-3 35-6181 0 0,-2 16-1496 0 0,-8 39 643 0 0,-10 127 0 0 0,17 67 69 0 0,7-223-669 0 0,2 1-1 0 0,1-1 0 0 0,8 39 1 0 0,-10-70-157 0 0,0 1-1 0 0,-1-1 1 0 0,1 0 0 0 0,0 1 0 0 0,0-1 0 0 0,0 0 0 0 0,0 0 0 0 0,0 0 0 0 0,1 0 0 0 0,-1 0 0 0 0,1 0 0 0 0,-1 0 0 0 0,1 0 0 0 0,3 3 0 0 0,-4-5-9 0 0,0 1 0 0 0,1-1 0 0 0,-1 1 0 0 0,0-1 1 0 0,0 1-1 0 0,0-1 0 0 0,1 0 0 0 0,-1 0 0 0 0,0 1 1 0 0,0-1-1 0 0,1 0 0 0 0,-1 0 0 0 0,0 0 0 0 0,1-1 1 0 0,-1 1-1 0 0,0 0 0 0 0,0 0 0 0 0,1-1 0 0 0,-1 1 1 0 0,0 0-1 0 0,0-1 0 0 0,0 1 0 0 0,1-1 1 0 0,-1 0-1 0 0,0 1 0 0 0,0-1 0 0 0,0 0 0 0 0,1-1 1 0 0,13-11 95 0 0,-1-1 0 0 0,-1-1 0 0 0,0 0 0 0 0,-1-1 0 0 0,11-18 0 0 0,11-14 242 0 0,-31 44-311 0 0,38-45 1021 0 0,-37 45-951 0 0,1-1 1 0 0,0 1-1 0 0,0-1 0 0 0,1 1 1 0 0,-1 1-1 0 0,1-1 1 0 0,7-3-1 0 0,-12 7-103 0 0,0-1 0 0 0,0 1 0 0 0,0-1 0 0 0,1 1 0 0 0,-1 0 0 0 0,0-1 0 0 0,0 1 0 0 0,1 0 0 0 0,-1 0 0 0 0,0 0 0 0 0,0 0 0 0 0,1 0 0 0 0,-1 0 0 0 0,0 0 0 0 0,0 0 0 0 0,1 0 0 0 0,-1 1 0 0 0,0-1 0 0 0,0 1 0 0 0,0-1 0 0 0,1 1 0 0 0,-1-1 0 0 0,0 1 0 0 0,0-1 0 0 0,0 1 0 0 0,0 0 0 0 0,0 0 0 0 0,0 0 0 0 0,0-1 0 0 0,0 1 0 0 0,-1 0 0 0 0,1 0 0 0 0,0 0 0 0 0,0 0 0 0 0,-1 1 0 0 0,1-1 0 0 0,-1 0 0 0 0,1 0 0 0 0,-1 0 0 0 0,1 0 0 0 0,-1 1 0 0 0,1 1 0 0 0,0 4 0 0 0,1 0 0 0 0,-1 0 0 0 0,0 0 0 0 0,-1 0 0 0 0,1 1 0 0 0,-2 7 0 0 0,-5 31-138 0 0,3-35 46 0 0,2-1 0 0 0,-1 0-1 0 0,1 1 1 0 0,1-1 0 0 0,0 1 0 0 0,0-1-1 0 0,4 20 1 0 0,-3-29 9 0 0,-1 0-1 0 0,0 0 1 0 0,1-1 0 0 0,-1 1-1 0 0,0 0 1 0 0,1 0 0 0 0,-1-1-1 0 0,1 1 1 0 0,0 0 0 0 0,-1-1-1 0 0,1 1 1 0 0,-1-1-1 0 0,1 1 1 0 0,0 0 0 0 0,0-1-1 0 0,-1 1 1 0 0,1-1 0 0 0,0 0-1 0 0,0 1 1 0 0,0-1 0 0 0,-1 0-1 0 0,1 1 1 0 0,0-1-1 0 0,0 0 1 0 0,0 0 0 0 0,0 0-1 0 0,0 0 1 0 0,-1 0 0 0 0,1 0-1 0 0,0 0 1 0 0,0 0 0 0 0,0 0-1 0 0,0 0 1 0 0,0 0-1 0 0,0-1 1 0 0,-1 1 0 0 0,1 0-1 0 0,1-1 1 0 0,4-1-1545 0 0,0-1 1 0 0,0 0-1 0 0,-1 1 1 0 0,6-5-1 0 0,8-5-5018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19:00:49.1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173 35 15664 0 0,'3'-12'1187'0'0,"-3"11"-1173"0"0,0 1 1 0 0,0-1-1 0 0,0 0 0 0 0,0 1 0 0 0,0-1 0 0 0,0 0 0 0 0,0 1 0 0 0,0-1 0 0 0,0 1 0 0 0,0-1 0 0 0,-1 0 0 0 0,1 1 0 0 0,0-1 0 0 0,0 0 0 0 0,-1 1 0 0 0,1-1 0 0 0,0 1 0 0 0,-1-1 0 0 0,1 1 0 0 0,0-1 0 0 0,-1 1 0 0 0,1-1 0 0 0,-1 1 0 0 0,1-1 0 0 0,-1 1 0 0 0,1 0 0 0 0,-1-1 0 0 0,1 1 0 0 0,-1 0 0 0 0,1-1 0 0 0,-1 1 0 0 0,1 0 0 0 0,-1 0 0 0 0,0-1 0 0 0,1 1 0 0 0,-1 0 0 0 0,0 0 0 0 0,1 0 0 0 0,-1 0 0 0 0,0 0 0 0 0,-1-1 134 0 0,0 1-1 0 0,-1 0 1 0 0,1 0-1 0 0,0 0 1 0 0,0 0-1 0 0,0 0 1 0 0,0 1-1 0 0,0-1 1 0 0,0 1 0 0 0,0-1-1 0 0,-3 2 1 0 0,-4 4 280 0 0,0 0 1 0 0,0 1-1 0 0,1 0 1 0 0,0 1 0 0 0,1-1-1 0 0,0 1 1 0 0,0 1-1 0 0,0-1 1 0 0,1 1-1 0 0,-8 16 1 0 0,7-11 12 0 0,1 0 0 0 0,0 0 0 0 0,1 1 1 0 0,0 0-1 0 0,1 1 0 0 0,-3 25 0 0 0,6-39-412 0 0,1 1 0 0 0,0-1 0 0 0,0 0 0 0 0,0 1 1 0 0,0-1-1 0 0,0 0 0 0 0,1 1 0 0 0,-1-1 0 0 0,1 0 0 0 0,-1 1 0 0 0,1-1 0 0 0,0 0 0 0 0,0 0 0 0 0,1 3 0 0 0,-1-4-23 0 0,-1-1 0 0 0,1 1 0 0 0,0 0-1 0 0,0-1 1 0 0,0 1 0 0 0,0 0 0 0 0,0-1 0 0 0,0 1-1 0 0,0-1 1 0 0,0 1 0 0 0,0-1 0 0 0,0 0 0 0 0,0 1-1 0 0,1-1 1 0 0,-1 0 0 0 0,0 0 0 0 0,0 0 0 0 0,0 0-1 0 0,0 0 1 0 0,0 0 0 0 0,0 0 0 0 0,1 0 0 0 0,-1-1 0 0 0,0 1-1 0 0,0 0 1 0 0,0 0 0 0 0,0-1 0 0 0,0 1 0 0 0,0-1-1 0 0,1 0 1 0 0,10-5-114 0 0,0 0-1 0 0,0 0 1 0 0,0-2-1 0 0,-1 1 1 0 0,-1-1-1 0 0,1-1 1 0 0,11-12-1 0 0,61-77-1562 0 0,-44 49 958 0 0,-7 7-3479 0 0,-18 25-3315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19:00:49.5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 1 13824 0 0,'0'0'674'0'0,"-3"5"40"0"0,-15 10 556 0 0,4-2 1378 0 0,-2 6-1233 0 0,11-12-953 0 0,0-1-1 0 0,0 1 1 0 0,-7 12-1 0 0,8-9-273 0 0,0 1 0 0 0,0 1 0 0 0,2-1 0 0 0,-1 0-1 0 0,-1 22 1 0 0,2-10-115 0 0,1-15 199 0 0,0 0 0 0 0,1 0 0 0 0,0 0 0 0 0,2 11 0 0 0,-2-15-228 0 0,1-1 0 0 0,-1 0 0 0 0,1 0 0 0 0,0 0 0 0 0,0 1 0 0 0,0-1 0 0 0,1 0 0 0 0,-1 0 0 0 0,1-1 0 0 0,-1 1 0 0 0,1 0 0 0 0,0 0 0 0 0,3 2 0 0 0,-4-4-44 0 0,0 0 0 0 0,1 0 0 0 0,-1 0 0 0 0,0 0 0 0 0,1-1 0 0 0,-1 1 0 0 0,1 0 0 0 0,-1-1 0 0 0,1 1 0 0 0,0-1 0 0 0,-1 0 0 0 0,1 1 0 0 0,-1-1 0 0 0,1 0 0 0 0,0 0 0 0 0,-1 0 0 0 0,1 0 0 0 0,0 0 0 0 0,-1 0 0 0 0,1-1 0 0 0,-1 1 0 0 0,1 0 0 0 0,-1-1 0 0 0,1 1 0 0 0,0-1 0 0 0,-1 0 0 0 0,0 1 0 0 0,1-1 0 0 0,-1 0 0 0 0,3-2 0 0 0,3-2 0 0 0,0-1 0 0 0,0 0 0 0 0,-1 0 0 0 0,7-8 0 0 0,-12 13 0 0 0,18-22 360 0 0,-1 0 0 0 0,-2-1 0 0 0,21-38 0 0 0,-30 50-190 0 0,1 0 0 0 0,0 1 0 0 0,14-14 0 0 0,-22 24-131 0 0,1 1 1 0 0,-1-1-1 0 0,1 0 0 0 0,-1 1 0 0 0,1-1 1 0 0,-1 1-1 0 0,1-1 0 0 0,-1 1 0 0 0,1-1 1 0 0,-1 1-1 0 0,1 0 0 0 0,0-1 0 0 0,-1 1 1 0 0,1 0-1 0 0,0 0 0 0 0,-1-1 0 0 0,1 1 1 0 0,0 0-1 0 0,-1 0 0 0 0,1 0 0 0 0,0 0 1 0 0,0 0-1 0 0,-1 0 0 0 0,1 0 0 0 0,0 0 0 0 0,0 0 1 0 0,-1 0-1 0 0,1 0 0 0 0,0 0 0 0 0,-1 0 1 0 0,1 1-1 0 0,0-1 0 0 0,-1 0 0 0 0,1 0 1 0 0,0 1-1 0 0,-1-1 0 0 0,1 1 0 0 0,0-1 1 0 0,-1 0-1 0 0,1 1 0 0 0,-1-1 0 0 0,1 1 1 0 0,-1 0-1 0 0,1-1 0 0 0,-1 1 0 0 0,0-1 1 0 0,1 1-1 0 0,0 0 0 0 0,1 3-33 0 0,-1-1 0 0 0,1 0 0 0 0,-1 1 0 0 0,1-1 0 0 0,-1 1-1 0 0,0 0 1 0 0,0-1 0 0 0,0 5 0 0 0,1 3-6 0 0,1 1 0 0 0,7 20 0 0 0,-3-10 0 0 0,-5-17 0 0 0,-1-1 0 0 0,1 1 0 0 0,0-1 0 0 0,0 0 0 0 0,4 7 0 0 0,-5-10-86 0 0,-1 0 0 0 0,1-1 0 0 0,0 1 0 0 0,-1 0 0 0 0,1 0 0 0 0,0-1 0 0 0,0 1 0 0 0,0 0 0 0 0,0-1 0 0 0,-1 1 0 0 0,1-1 0 0 0,0 1 0 0 0,0-1 0 0 0,0 0 0 0 0,0 1 0 0 0,0-1 1 0 0,0 0-1 0 0,0 0 0 0 0,0 0 0 0 0,1 1 0 0 0,-1-1 0 0 0,0 0 0 0 0,0 0 0 0 0,0-1 0 0 0,0 1 0 0 0,0 0 0 0 0,0 0 0 0 0,0 0 0 0 0,0-1 0 0 0,0 1 0 0 0,0 0 0 0 0,0-1 0 0 0,0 1 0 0 0,0-1 0 0 0,0 1 0 0 0,-1-1 0 0 0,1 0 0 0 0,0 1 0 0 0,0-1 0 0 0,0 0 0 0 0,-1 0 0 0 0,2-1 0 0 0,-1 2-101 0 0,7-7-1549 0 0,-1-1 0 0 0,10-10 0 0 0,-6 3-3518 0 0,-2-1-1383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19:00:49.8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13592 0 0,'0'0'8483'0'0,"4"8"-7192"0"0,-1-3-1023 0 0,0 1 1 0 0,-1-1-1 0 0,0 1 0 0 0,-1 0 1 0 0,1 0-1 0 0,-1 0 0 0 0,1 8 1 0 0,-1 46-97 0 0,-1-44 153 0 0,0-10-112 0 0,0 37 518 0 0,-5 45 1 0 0,-3-63-531 0 0,8-24 270 0 0,0-17 34 0 0,1-1-396 0 0,1 0 0 0 0,0 1 0 0 0,1 0 0 0 0,1 0 0 0 0,1 0 0 0 0,0 0 0 0 0,9-17 0 0 0,-10 24-77 0 0,0 0 0 0 0,1 1 0 0 0,0 0 0 0 0,0 0 0 0 0,1 0 0 0 0,0 1 0 0 0,0 0 0 0 0,1 0 0 0 0,10-9 0 0 0,-14 15-52 0 0,0-1 0 0 0,-1 1 0 0 0,1 0 0 0 0,0 0 0 0 0,0 0 0 0 0,-1 0 0 0 0,1 0 0 0 0,0 1 0 0 0,0-1 0 0 0,0 1 0 0 0,0 0 0 0 0,0 0 0 0 0,0 0 0 0 0,0 0 0 0 0,0 1 0 0 0,4 0 0 0 0,2 2-494 0 0,1 0 1 0 0,-1 1 0 0 0,14 7 0 0 0,-20-10 14 0 0,-1 1 1 0 0,1 0-1 0 0,0 0 0 0 0,0 0 1 0 0,-1 0-1 0 0,1 1 0 0 0,1 2 1 0 0,7 7-8215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19:00:59.8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85 2304 0 0,'0'0'101'0'0,"1"-13"3254"0"0,-2 9-2874 0 0,0 0 0 0 0,-1 1 0 0 0,1-1 0 0 0,-1 1 0 0 0,1 0 0 0 0,-1-1 0 0 0,0 1 0 0 0,0 0 0 0 0,-1 0 0 0 0,1 0 0 0 0,-1 0 0 0 0,1 0 0 0 0,-1 1 0 0 0,0-1 0 0 0,0 1 0 0 0,0 0 0 0 0,0 0-1 0 0,-5-3 1 0 0,2 3 90 0 0,1 0-1 0 0,-1 0 0 0 0,1 0 1 0 0,-1 1-1 0 0,1 0 0 0 0,-1 0 1 0 0,0 0-1 0 0,0 1 0 0 0,1 0 0 0 0,-1 0 1 0 0,-9 2-1 0 0,-45 10 3367 0 0,48-10-2473 0 0,20-3 309 0 0,21-5-610 0 0,-7 4-1091 0 0,0 1-1 0 0,0 1 1 0 0,0 1 0 0 0,-1 0-1 0 0,1 2 1 0 0,0 0 0 0 0,25 9-1 0 0,-28-8-23 0 0,1-2-1 0 0,-1 0 0 0 0,21 0 1 0 0,17 1 93 0 0,197 37 232 0 0,-108-18-327 0 0,-67-12-105 0 0,373 17 200 0 0,-414-27-159 0 0,535-3 385 0 0,-349-1-273 0 0,49-1 7 0 0,386 3 311 0 0,-596 4-380 0 0,254 13 155 0 0,-185-5-155 0 0,201 8 44 0 0,-291-17-76 0 0,-22 0 0 0 0,1-1 0 0 0,-1-1 0 0 0,0 0 0 0 0,1-2 0 0 0,20-4 0 0 0,-21 2 0 0 0,-20 5-7 0 0,0 0 0 0 0,0 0 1 0 0,0 0-1 0 0,0 0 0 0 0,0 0 0 0 0,0-1 0 0 0,1 1 1 0 0,-1 0-1 0 0,0 0 0 0 0,0 0 0 0 0,0 0 0 0 0,0 0 1 0 0,0 0-1 0 0,0-1 0 0 0,0 1 0 0 0,0 0 0 0 0,0 0 1 0 0,0 0-1 0 0,0 0 0 0 0,0 0 0 0 0,0 0 0 0 0,0-1 1 0 0,0 1-1 0 0,0 0 0 0 0,0 0 0 0 0,0 0 0 0 0,0 0 1 0 0,-1 0-1 0 0,1 0 0 0 0,0-1 0 0 0,0 1 0 0 0,0 0 1 0 0,0 0-1 0 0,0 0 0 0 0,0 0 0 0 0,0 0 0 0 0,0 0 1 0 0,0 0-1 0 0,0 0 0 0 0,-1-1 0 0 0,1 1 0 0 0,0 0 0 0 0,0 0 1 0 0,0 0-1 0 0,0 0 0 0 0,0 0 0 0 0,0 0 0 0 0,-1 0 1 0 0,1 0-1 0 0,0 0 0 0 0,0 0 0 0 0,0 0 0 0 0,0 0 1 0 0,0 0-1 0 0,0 0 0 0 0,-1 0 0 0 0,1 0 0 0 0,0 0 1 0 0,-7-3-700 0 0,-4 1-5059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19:02:05.0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5 270 19351 0 0,'0'0'424'0'0,"-3"5"624"0"0,3 0-504 0 0,-2 1-440 0 0,4-1-104 0 0,1-3 0 0 0,6 0 0 0 0,5-2 312 0 0,3 0 40 0 0,3-2 0 0 0,2-3 8 0 0,6-1-272 0 0,6-1-88 0 0,-1 0 0 0 0,5-3-6088 0 0,-2 0-1263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19:02:05.5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292 113 14280 0 0,'-1'-2'301'0'0,"1"0"0"0"0,0 0 0 0 0,-1 0 0 0 0,1 0 1 0 0,-1 1-1 0 0,0-1 0 0 0,1 0 0 0 0,-1 0 0 0 0,0 0 1 0 0,0 0-1 0 0,0 1 0 0 0,0-1 0 0 0,-1 1 0 0 0,1-1 1 0 0,0 1-1 0 0,-1-1 0 0 0,1 1 0 0 0,-1-1 1 0 0,1 1-1 0 0,-1 0 0 0 0,0 0 0 0 0,0 0 0 0 0,1 0 1 0 0,-4-1-1 0 0,-6-2 783 0 0,1 0 0 0 0,-1 0 1 0 0,-14-2-1 0 0,8 2-1232 0 0,9 1 269 0 0,0 1 0 0 0,0 0 1 0 0,0 0-1 0 0,0 1 0 0 0,0 0 0 0 0,0 0 0 0 0,0 1 0 0 0,-1 0 0 0 0,1 1 1 0 0,0 0-1 0 0,0 0 0 0 0,0 1 0 0 0,-11 3 0 0 0,18-5-73 0 0,0 0 0 0 0,-1 1 0 0 0,1-1 0 0 0,0 0 0 0 0,0 1 0 0 0,0-1 0 0 0,-1 1 0 0 0,1 0 0 0 0,0-1 0 0 0,0 1 0 0 0,0 0 0 0 0,0 0 0 0 0,0 0 0 0 0,0 0 0 0 0,1 0 0 0 0,-1 0 0 0 0,0 0 0 0 0,0 0 0 0 0,1 0 0 0 0,-1 0 0 0 0,0 0 0 0 0,1 0 0 0 0,-1 0 0 0 0,1 1 0 0 0,0-1 0 0 0,-1 0 0 0 0,1 0 0 0 0,0 1 0 0 0,0-1 0 0 0,-1 0 0 0 0,1 0 0 0 0,0 1 0 0 0,1-1 0 0 0,-1 0 0 0 0,0 1 0 0 0,0-1 0 0 0,0 0 0 0 0,1 0 0 0 0,-1 1 0 0 0,2 1 0 0 0,1 5-46 0 0,0 0 0 0 0,1 0-1 0 0,0 0 1 0 0,0 0 0 0 0,1-1 0 0 0,0 1 0 0 0,9 9-1 0 0,47 44-198 0 0,-48-49 41 0 0,14 13-142 0 0,-5-5 453 0 0,26 30 0 0 0,-45-46-145 0 0,3 2 23 0 0,0 1-1 0 0,0 0 1 0 0,-1 1-1 0 0,0-1 1 0 0,0 1-1 0 0,-1 0 1 0 0,0 0-1 0 0,-1 1 1 0 0,5 15-1 0 0,-7-21-28 0 0,0 0-1 0 0,-1 0 1 0 0,1 0-1 0 0,-1 0 1 0 0,0 0-1 0 0,0 0 1 0 0,0 0-1 0 0,-1 0 1 0 0,1 0-1 0 0,-1 0 1 0 0,0 0-1 0 0,1 0 1 0 0,-1-1 0 0 0,-1 1-1 0 0,1 0 1 0 0,0 0-1 0 0,-1-1 1 0 0,1 1-1 0 0,-4 4 1 0 0,-2 2 189 0 0,0-1 1 0 0,0 0-1 0 0,0 0 1 0 0,-1 0-1 0 0,-1-1 1 0 0,1 0-1 0 0,-17 9 0 0 0,8-6-222 0 0,0-1-1 0 0,-1-1 1 0 0,-27 9-1 0 0,40-16 56 0 0,0 1 1 0 0,0-1-1 0 0,1 0 0 0 0,-1-1 0 0 0,0 1 1 0 0,0-1-1 0 0,0 0 0 0 0,0 0 0 0 0,0-1 1 0 0,0 0-1 0 0,-6-1 0 0 0,8 1-16 0 0,0 0-1 0 0,0 0 1 0 0,0 0 0 0 0,0-1-1 0 0,1 1 1 0 0,-1-1 0 0 0,0 1-1 0 0,1-1 1 0 0,-1 0 0 0 0,1 0-1 0 0,0 0 1 0 0,0-1-1 0 0,0 1 1 0 0,0-1 0 0 0,0 1-1 0 0,0-1 1 0 0,1 1 0 0 0,-1-1-1 0 0,-1-3 1 0 0,2 1-10 0 0,-1 0 0 0 0,0-1 0 0 0,1 1 0 0 0,0 0 0 0 0,0-1 0 0 0,1 1 0 0 0,-1-1 0 0 0,1 1 0 0 0,1-1 0 0 0,-1 1 0 0 0,1-1 0 0 0,2-8 0 0 0,2-4 0 0 0,1 1 0 0 0,12-25 0 0 0,-3 9 0 0 0,-3 3 26 0 0,1 0 1 0 0,2 1-1 0 0,1 0 0 0 0,2 1 0 0 0,0 1 1 0 0,33-36-1 0 0,-30 41 11 0 0,31-41 0 0 0,-46 53-4506 0 0,11-21 0 0 0,-11 19-5418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19:02:11.2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1 20735 0 0,'0'0'2083'0'0,"2"7"-1772"0"0,-2 8 471 0 0,0-1 0 0 0,-1 0 0 0 0,0 1 0 0 0,-2-1 0 0 0,-4 20 0 0 0,-1 0-87 0 0,-33 143 513 0 0,7-34-1282 0 0,31-128-179 0 0,1 0 0 0 0,1 0 0 0 0,1-1 0 0 0,0 1 0 0 0,1 0 0 0 0,2 16 0 0 0,-2-29-21 0 0,-1-1 0 0 0,0 1 0 0 0,1 0-1 0 0,-1-1 1 0 0,1 1 0 0 0,0 0 0 0 0,0-1-1 0 0,-1 1 1 0 0,1 0 0 0 0,0-1 0 0 0,0 0 0 0 0,1 1-1 0 0,-1-1 1 0 0,2 2 0 0 0,7 5-8484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19:02:11.9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100 188 15664 0 0,'-14'2'1187'0'0,"3"-2"-879"0"0,-26 1 754 0 0,13 5 2930 0 0,23-6-3595 0 0,-1 2 139 0 0,-4 6-183 0 0,5-7-280 0 0,1-1 0 0 0,0 0-1 0 0,0 1 1 0 0,-1-1 0 0 0,1 0 0 0 0,0 1-1 0 0,-1-1 1 0 0,1 0 0 0 0,0 1-1 0 0,0-1 1 0 0,0 0 0 0 0,0 1 0 0 0,-1-1-1 0 0,1 1 1 0 0,0-1 0 0 0,0 0-1 0 0,0 1 1 0 0,0-1 0 0 0,0 1 0 0 0,0-1-1 0 0,0 1 1 0 0,0-1 0 0 0,0 0-1 0 0,0 1 1 0 0,0-1 0 0 0,0 1 0 0 0,0-1-1 0 0,1 0 1 0 0,-1 1 0 0 0,0-1-1 0 0,0 1 1 0 0,0-1 0 0 0,0 0 0 0 0,1 1-1 0 0,-1-1 1 0 0,0 0 0 0 0,0 1 0 0 0,1-1-1 0 0,-1 0 1 0 0,1 1 0 0 0,11 3 1045 0 0,19-5-214 0 0,40-8-1 0 0,-45 5-134 0 0,2 1-1 0 0,40 1 0 0 0,166 21-800 0 0,-234-19 32 0 0,13 1 0 0 0,0 0 0 0 0,-1-1 0 0 0,1 0 0 0 0,0-1 0 0 0,0-1 0 0 0,22-5 0 0 0,-33 7 0 0 0,0 0 0 0 0,-1-1 0 0 0,1 0 0 0 0,-1 1 0 0 0,0-1 0 0 0,1 0 0 0 0,-1 0 0 0 0,1 1 0 0 0,-1-1 0 0 0,0 0 0 0 0,0 0 0 0 0,0-1 0 0 0,1 1 0 0 0,-1 0 0 0 0,0 0 0 0 0,0-1 0 0 0,-1 1 0 0 0,1 0 0 0 0,0-1 0 0 0,0 1 0 0 0,-1-1 0 0 0,1 1 0 0 0,-1-1 0 0 0,1 1 0 0 0,-1-1 0 0 0,1 1 0 0 0,-1-1 0 0 0,0 1 0 0 0,0-1 0 0 0,0 0 0 0 0,0 1 0 0 0,0-1 0 0 0,0 1 0 0 0,0-1 0 0 0,-1-1 0 0 0,0-1 0 0 0,-1 0 0 0 0,1 0 0 0 0,-1 1 0 0 0,0-1 0 0 0,0 1 0 0 0,0 0 0 0 0,0-1 0 0 0,0 1 0 0 0,-1 0 0 0 0,0 0 0 0 0,1 0 0 0 0,-7-4 0 0 0,-30-22 162 0 0,-37-29 308 0 0,75 58-470 0 0,1-1 0 0 0,-1 1 0 0 0,1 0 0 0 0,-1-1 0 0 0,1 1 0 0 0,-1-1 0 0 0,1 1 0 0 0,-1-1 0 0 0,1 1 0 0 0,-1-1 0 0 0,1 0 0 0 0,0 1 0 0 0,-1-1 0 0 0,1 1 0 0 0,0-1 0 0 0,0 0 0 0 0,-1 1 0 0 0,1-1 0 0 0,0 0 0 0 0,0 1 0 0 0,0-1 0 0 0,0 0 0 0 0,0 0 0 0 0,0 0 0 0 0,0 0 0 0 0,1 1 0 0 0,-1-1 0 0 0,1 0 0 0 0,-1 1 0 0 0,1-1 0 0 0,-1 1 0 0 0,1-1 0 0 0,-1 1 0 0 0,1-1 0 0 0,-1 1 0 0 0,1-1 0 0 0,-1 1 0 0 0,1-1 0 0 0,0 1 0 0 0,-1 0 0 0 0,1-1 0 0 0,1 1 0 0 0,12-6 0 0 0,-6 4 0 0 0,0 0 0 0 0,0 0 0 0 0,0 1 0 0 0,0 0 0 0 0,10 0 0 0 0,-13 2 0 0 0,-1-1 0 0 0,0 0 0 0 0,0 1 0 0 0,0 0 0 0 0,0 0 0 0 0,0 0 0 0 0,0 0 0 0 0,0 1 0 0 0,-1-1 0 0 0,1 1 0 0 0,0 0 0 0 0,5 4 0 0 0,-4-2-21 0 0,1 1-1 0 0,-1-1 1 0 0,0 1 0 0 0,0 0-1 0 0,-1 0 1 0 0,0 1 0 0 0,0-1-1 0 0,0 1 1 0 0,0 0 0 0 0,-1 0-1 0 0,0 0 1 0 0,0 1 0 0 0,-1-1-1 0 0,0 1 1 0 0,0-1 0 0 0,0 1-1 0 0,0 11 1 0 0,-1-7 9 0 0,-1 0 0 0 0,0 0 0 0 0,0 0 0 0 0,-1 1 0 0 0,-1-1 0 0 0,-5 18 0 0 0,6-24 7 0 0,-1 0 0 0 0,0 0 0 0 0,0 0 0 0 0,0-1 0 0 0,-1 1 0 0 0,0-1 0 0 0,0 1 0 0 0,0-1 1 0 0,0 0-1 0 0,-1 0 0 0 0,0 0 0 0 0,1-1 0 0 0,-2 1 0 0 0,1-1 0 0 0,0 0 0 0 0,-6 3 0 0 0,-41 18-139 0 0,17-10-1700 0 0,32-13 1410 0 0,0 0 0 0 0,0 0 0 0 0,0 0 0 0 0,0 0 0 0 0,1 1 0 0 0,-1-1-1 0 0,0 1 1 0 0,1-1 0 0 0,-1 1 0 0 0,1 0 0 0 0,0-1 0 0 0,-2 4 0 0 0,-2 2-1600 0 0,-1 0 19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19:00:29.8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86 11024 0 0,'-5'1'200'0'0,"0"-1"0"0"0,0 1 1 0 0,0 0-1 0 0,-7 3 0 0 0,9-3 32 0 0,-1 0 0 0 0,1 1 0 0 0,-1-2 0 0 0,1 1 0 0 0,-1 0 0 0 0,1-1 0 0 0,-1 0 0 0 0,1 1 0 0 0,-1-1 0 0 0,1-1 0 0 0,-6 0 0 0 0,9 1-145 0 0,0 0 1 0 0,0 0-1 0 0,-1 0 1 0 0,1 0 0 0 0,0 0-1 0 0,0 0 1 0 0,0 0-1 0 0,0 0 1 0 0,0 0-1 0 0,0 0 1 0 0,-1 0-1 0 0,1 0 1 0 0,0 0-1 0 0,0 0 1 0 0,0 0-1 0 0,-1-1 439 0 0,1 1-439 0 0,0 0 1 0 0,0 0-1 0 0,0 0 1 0 0,0 0-1 0 0,0 0 1 0 0,0 0-1 0 0,0-1 1 0 0,0 1-1 0 0,0 0 1 0 0,0 0-1 0 0,0 0 1 0 0,0 0-1 0 0,0 0 1 0 0,0 0 0 0 0,0-1-1 0 0,0 1 1 0 0,0 0-1 0 0,0 0 1 0 0,0 0-1 0 0,0 0 1 0 0,0 0-1 0 0,0-1 1 0 0,0 1-1 0 0,0 0 1 0 0,0 0-1 0 0,0 0 1 0 0,0 0-1 0 0,0 0 1 0 0,0 0-1 0 0,1-1 439 0 0,-1 1-439 0 0,0 0 1 0 0,12-8 1246 0 0,21-3-812 0 0,57-11 885 0 0,136-13 0 0 0,42 18-281 0 0,3 20-448 0 0,-137 0-438 0 0,221 14 227 0 0,-31 0 186 0 0,-213-13-255 0 0,-46 0-7 0 0,0-3 0 0 0,98-11 0 0 0,-42-10 622 0 0,-93 17-697 0 0,42 0 0 0 0,3 3 164 0 0,-68 0-380 0 0,-4-2-108 0 0,15-2-81 0 0,-10 3 22 0 0,-5 1-9 0 0,0 0 0 0 0,-1 0 0 0 0,1 0 0 0 0,0 1 0 0 0,0-1 0 0 0,-1 0 0 0 0,1 0 0 0 0,0 1 0 0 0,-1-1 0 0 0,1 0 0 0 0,0 1 0 0 0,-1-1-1 0 0,1 1 1 0 0,-1-1 0 0 0,1 1 0 0 0,0-1 0 0 0,-1 1 0 0 0,1-1 0 0 0,-1 1 0 0 0,0 0 0 0 0,1-1 0 0 0,-1 1 0 0 0,1 0 0 0 0,-1-1 0 0 0,1 2 0 0 0,4 18-2974 0 0,-5-19 2792 0 0,0 9-1273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19:00:52.5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16 130 2760 0 0,'-15'-1'19490'0'0,"21"-1"-15778"0"0,13-2-4052 0 0,-4 1 285 0 0,-1 0 55 0 0,-1 0 0 0 0,0 1 0 0 0,1 1 0 0 0,17 0 0 0 0,7-1 0 0 0,31-2-23 0 0,-25 2 822 0 0,54-10 1 0 0,221-35-288 0 0,-294 44-477 0 0,434-26 282 0 0,-352 26-493 0 0,390-4 176 0 0,-95 31 29 0 0,-138-5 534 0 0,-151-15-19 0 0,126-12 0 0 0,-25-4-142 0 0,-162 10-367 0 0,-40 1-36 0 0,-4 0-9 0 0,-1 1 0 0 0,1 0 0 0 0,0 0-1 0 0,0 1 1 0 0,0 0 0 0 0,0 0 0 0 0,12 4 0 0 0,-19-4-470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19:00:53.6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248 63 3224 0 0,'-3'-11'288'0'0,"2"3"0"0"0,2-7 5694 0 0,-1 7-4142 0 0,0 8-1144 0 0,-3-20 7329 0 0,0 20-7850 0 0,-1 1-1 0 0,1 0 0 0 0,0 0 0 0 0,0 0 1 0 0,0 0-1 0 0,0 0 0 0 0,0 1 0 0 0,0-1 1 0 0,0 1-1 0 0,1 0 0 0 0,-1 0 1 0 0,1 0-1 0 0,-1 0 0 0 0,1 0 0 0 0,0 1 1 0 0,-3 2-1 0 0,-4 7-332 0 0,0-1 0 0 0,-10 17 1 0 0,-2 9 203 0 0,1 1 0 0 0,2 0 1 0 0,-15 46-1 0 0,24-56 149 0 0,1 0 1 0 0,1 1 0 0 0,2 0-1 0 0,1 0 1 0 0,-1 40-1 0 0,5-61-115 0 0,0 0 1 0 0,1 0-1 0 0,0-1 0 0 0,0 1 0 0 0,0 0 0 0 0,1-1 1 0 0,1 1-1 0 0,4 12 0 0 0,-5-17-53 0 0,0 0 1 0 0,-1 0-1 0 0,1-1 1 0 0,0 1-1 0 0,0-1 0 0 0,1 1 1 0 0,-1-1-1 0 0,0 0 0 0 0,1 0 1 0 0,-1 0-1 0 0,1 0 0 0 0,0 0 1 0 0,0-1-1 0 0,0 1 1 0 0,0-1-1 0 0,0 1 0 0 0,0-1 1 0 0,0 0-1 0 0,0-1 0 0 0,0 1 1 0 0,0 0-1 0 0,1-1 1 0 0,3 0-1 0 0,2 0 25 0 0,1 0 0 0 0,-1-1 0 0 0,0 0 0 0 0,1-1 0 0 0,-1 0 0 0 0,0 0 0 0 0,0-1 0 0 0,14-6 0 0 0,-6 1-134 0 0,-1-1-1 0 0,0-1 1 0 0,21-15 0 0 0,-29 19 298 0 0,0-1 0 0 0,-1 0 0 0 0,0-1 0 0 0,0 0 0 0 0,0 0 1 0 0,8-13-1 0 0,-14 18-144 0 0,1 0 0 0 0,-1 1 1 0 0,0-1-1 0 0,0 0 0 0 0,0 0 1 0 0,0 0-1 0 0,0 0 0 0 0,0 0 1 0 0,-1 0-1 0 0,0 0 0 0 0,0-5 1 0 0,0 6-35 0 0,0 0-1 0 0,-1 0 1 0 0,1 0 0 0 0,-1 0 0 0 0,1 0 0 0 0,-1 1 0 0 0,0-1 0 0 0,0 0 0 0 0,0 0-1 0 0,0 1 1 0 0,0-1 0 0 0,0 1 0 0 0,0-1 0 0 0,-1 1 0 0 0,1-1 0 0 0,-1 1 0 0 0,1 0-1 0 0,-1 0 1 0 0,-3-3 0 0 0,0 2 11 0 0,0-1 0 0 0,-1 1 0 0 0,1 0 0 0 0,-1 0 0 0 0,0 0 0 0 0,0 1 0 0 0,1 0 0 0 0,-1 0 0 0 0,0 1 0 0 0,0-1 0 0 0,0 1 1 0 0,-12 2-1 0 0,-3 1 31 0 0,0 0-1 0 0,-25 9 1 0 0,30-6-72 0 0,0 0 0 0 0,1 2-1 0 0,-1 0 1 0 0,1 0 0 0 0,1 1-1 0 0,0 1 1 0 0,-19 17 0 0 0,31-25-49 0 0,-1-1 1 0 0,1 1 0 0 0,0 0 0 0 0,0 0-1 0 0,1 0 1 0 0,-1 1 0 0 0,0-1-1 0 0,1 0 1 0 0,-1 1 0 0 0,1-1-1 0 0,0 1 1 0 0,-2 3 0 0 0,4-6-149 0 0,-1 1 1 0 0,0-1-1 0 0,0 0 0 0 0,1 1 1 0 0,-1-1-1 0 0,1 0 0 0 0,-1 1 1 0 0,0-1-1 0 0,1 0 1 0 0,-1 0-1 0 0,1 1 0 0 0,-1-1 1 0 0,1 0-1 0 0,-1 0 0 0 0,1 0 1 0 0,-1 1-1 0 0,1-1 1 0 0,-1 0-1 0 0,1 0 0 0 0,-1 0 1 0 0,1 0-1 0 0,-1 0 0 0 0,1 0 1 0 0,0 0-1 0 0,12 0-9389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19:00:54.0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407 35 16903 0 0,'-10'-3'249'0'0,"-16"-5"1849"0"0,-54-10 0 0 0,71 17-1852 0 0,0 0 1 0 0,1 1 0 0 0,-1 0 0 0 0,0 0-1 0 0,0 1 1 0 0,0 0 0 0 0,0 1 0 0 0,0 0-1 0 0,1 0 1 0 0,-11 5 0 0 0,9-2-202 0 0,-1 0 0 0 0,1 1 0 0 0,0 0 0 0 0,0 1 0 0 0,0 0 0 0 0,1 1 1 0 0,1 0-1 0 0,-1 0 0 0 0,1 1 0 0 0,0 0 0 0 0,1 0 0 0 0,0 1 0 0 0,-11 20 0 0 0,10-13-29 0 0,0 1-1 0 0,2-1 0 0 0,0 1 1 0 0,0 1-1 0 0,2-1 1 0 0,0 1-1 0 0,-2 37 1 0 0,6-46 63 0 0,0 0 1 0 0,0 0 0 0 0,1 0 0 0 0,0 0-1 0 0,0-1 1 0 0,2 1 0 0 0,-1 0 0 0 0,5 10-1 0 0,-6-16-13 0 0,1 0-1 0 0,0 0 0 0 0,0 0 0 0 0,1-1 0 0 0,-1 1 0 0 0,1-1 0 0 0,-1 0 0 0 0,1 1 1 0 0,0-1-1 0 0,0-1 0 0 0,1 1 0 0 0,-1 0 0 0 0,0-1 0 0 0,1 0 0 0 0,0 1 0 0 0,-1-1 1 0 0,1-1-1 0 0,0 1 0 0 0,0-1 0 0 0,0 1 0 0 0,6 0 0 0 0,-3-1 41 0 0,1 0 0 0 0,0 0 0 0 0,-1-1 0 0 0,1 0 0 0 0,0-1 0 0 0,-1 1 0 0 0,1-1 0 0 0,14-5 0 0 0,-10 2 13 0 0,-1 0-1 0 0,1-1 1 0 0,-1 0 0 0 0,-1-1 0 0 0,13-8 0 0 0,-6 1 31 0 0,0-1 0 0 0,0 0 0 0 0,-1-1 0 0 0,-1-1 0 0 0,24-34 0 0 0,-25 30-118 0 0,0-1 0 0 0,-2 0 0 0 0,-1-1 0 0 0,0 0 0 0 0,-2-1 1 0 0,-1 0-1 0 0,0 0 0 0 0,-2-1 0 0 0,6-41 0 0 0,-12 62-27 0 0,0 0 0 0 0,0 0 0 0 0,0 0 0 0 0,0 0 0 0 0,0 0 0 0 0,-1 0 0 0 0,0 0 0 0 0,1 0 1 0 0,-3-5-1 0 0,2 6-219 0 0,0 1 1 0 0,0 0 0 0 0,1-1 0 0 0,-1 1 0 0 0,0 0 0 0 0,0 0 0 0 0,0-1 0 0 0,0 1 0 0 0,-1 0-1 0 0,1 0 1 0 0,0 0 0 0 0,0 0 0 0 0,-1 0 0 0 0,1 1 0 0 0,-1-1 0 0 0,1 0 0 0 0,0 1-1 0 0,-1-1 1 0 0,-2 0 0 0 0,-7-1-9126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19:00:55.0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7 344 1840 0 0,'-7'5'8366'0'0,"16"-7"-5729"0"0,-9 2-2484 0 0,1 0 0 0 0,0 0 0 0 0,0 0 0 0 0,0 0 1 0 0,0 0-1 0 0,0 0 0 0 0,-1-1 0 0 0,1 1 0 0 0,0 0 1 0 0,0-1-1 0 0,0 1 0 0 0,-1 0 0 0 0,2-2 1 0 0,2-1 360 0 0,9-8 824 0 0,0 0 1 0 0,-1 0-1 0 0,19-25 0 0 0,-14 12-276 0 0,-2-1 0 0 0,18-44 0 0 0,-20 41-475 0 0,1 0 1 0 0,20-29-1 0 0,-28 50-464 0 0,0 0 0 0 0,14-12 0 0 0,-18 17-120 0 0,-1 1-3 0 0,-1 1 0 0 0,0-1 0 0 0,1 1 0 0 0,-1 0 0 0 0,1-1 0 0 0,-1 1 0 0 0,1 0 0 0 0,-1 0 0 0 0,1-1 0 0 0,-1 1 0 0 0,1 0 0 0 0,-1 0 0 0 0,1 0 0 0 0,-1 0 0 0 0,1-1 0 0 0,-1 1 0 0 0,1 0 0 0 0,-1 0 0 0 0,1 0 0 0 0,-1 0 0 0 0,1 0 0 0 0,-1 1 0 0 0,1-1 0 0 0,0 0 0 0 0,-1 0 0 0 0,1 0 0 0 0,0 1 0 0 0,0-1 0 0 0,0 1 0 0 0,1 0 0 0 0,-1 0 0 0 0,0 0 0 0 0,0 0 0 0 0,0 0 0 0 0,0 0 0 0 0,0 1 0 0 0,0-1 0 0 0,0 2 0 0 0,2 2 0 0 0,0 1 0 0 0,0-1 0 0 0,-1 1 0 0 0,2 6 0 0 0,0 9-50 0 0,-1-1 0 0 0,1 42 0 0 0,-3-35-31 0 0,5 28 0 0 0,-5-50 57 0 0,0-1 0 0 0,0 1 0 0 0,1-1 0 0 0,0 0 0 0 0,0 1 0 0 0,0-1 0 0 0,1 0 0 0 0,-1 0 0 0 0,7 6 0 0 0,-9-9 24 0 0,1 0 0 0 0,-1-1 0 0 0,1 1 0 0 0,0-1 0 0 0,-1 1 0 0 0,1-1 0 0 0,0 1 0 0 0,-1-1 0 0 0,1 1 0 0 0,0-1 0 0 0,0 0 0 0 0,0 1 0 0 0,-1-1 0 0 0,1 0 0 0 0,0 0 0 0 0,0 0 0 0 0,0 0 0 0 0,-1 1 0 0 0,1-1 0 0 0,0 0 0 0 0,0 0 0 0 0,0-1 0 0 0,0 1 0 0 0,-1 0 0 0 0,1 0 0 0 0,0 0 0 0 0,0 0 0 0 0,0-1 0 0 0,-1 1 0 0 0,1 0 0 0 0,0-1 0 0 0,0 1 0 0 0,-1-1 0 0 0,1 1 0 0 0,0-1 0 0 0,-1 1 0 0 0,2-2 0 0 0,3-2 1 0 0,-1-1 0 0 0,1 1 1 0 0,7-11-1 0 0,-8 10 5 0 0,8-13 120 0 0,17-29 0 0 0,6-10 67 0 0,-17 31-68 0 0,-11 16 4 0 0,0-1-1 0 0,0 1 1 0 0,1 1-1 0 0,0 0 0 0 0,1 0 1 0 0,14-12-1 0 0,-22 21-114 0 0,0-1 0 0 0,0 0 0 0 0,0 1 0 0 0,0-1 0 0 0,1 0 0 0 0,-1 1 0 0 0,0-1-1 0 0,0 1 1 0 0,0-1 0 0 0,0 1 0 0 0,1 0 0 0 0,-1 0 0 0 0,0-1 0 0 0,0 1 0 0 0,0 0 0 0 0,1 0 0 0 0,-1 0-1 0 0,0 0 1 0 0,0 1 0 0 0,1-1 0 0 0,-1 0 0 0 0,0 0 0 0 0,0 1 0 0 0,0-1 0 0 0,0 1 0 0 0,1-1 0 0 0,-1 1-1 0 0,1 0 1 0 0,-1 0-9 0 0,1 1-1 0 0,-1-1 0 0 0,1 1 0 0 0,-1 0 0 0 0,0-1 1 0 0,0 1-1 0 0,0 0 0 0 0,0 0 0 0 0,0 0 0 0 0,0 0 1 0 0,0 0-1 0 0,-1 0 0 0 0,1 0 0 0 0,-1 0 0 0 0,0 0 1 0 0,1 3-1 0 0,0 18 25 0 0,-2 0 0 0 0,0 0 1 0 0,-9 41-1 0 0,5-35-86 0 0,1-14-111 0 0,2 0-1 0 0,-1 0 1 0 0,2 0-1 0 0,0 1 1 0 0,2 23-1 0 0,-1-38-408 0 0,1 3 530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19:00:55.3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14 396 15664 0 0,'0'0'1417'0'0,"1"-1"-1167"0"0,3-3-79 0 0,-4 4-124 0 0,0 0-1 0 0,0 0 0 0 0,1 0 1 0 0,-1 0-1 0 0,0 0 0 0 0,0 0 1 0 0,0 0-1 0 0,1 0 1 0 0,-1 0-1 0 0,0 0 0 0 0,0 0 1 0 0,0 1-1 0 0,1-1 1 0 0,-1 0-1 0 0,0 0 0 0 0,0 0 1 0 0,0 0-1 0 0,1 0 1 0 0,-1 0-1 0 0,0 0 0 0 0,0 0 1 0 0,0 1-1 0 0,0-1 1 0 0,0 0-1 0 0,1 0 0 0 0,-1 0 1 0 0,0 0-1 0 0,0 1 0 0 0,0-1 1 0 0,0 0-1 0 0,0 0 1 0 0,0 0-1 0 0,0 1 0 0 0,0-1 1 0 0,1 0-1 0 0,-1 0 1 0 0,0 1-1 0 0,3 7 914 0 0,-11 52 1718 0 0,7-40-2430 0 0,-1 0 1 0 0,-5 21-1 0 0,3-26-423 0 0,2 0 1 0 0,0-1-1 0 0,1 1 1 0 0,0 0-1 0 0,2 21 1 0 0,1-30-1348 0 0</inkml:trace>
  <inkml:trace contextRef="#ctx0" brushRef="#br0" timeOffset="1">206 2 13360 0 0,'0'0'1424'0'0,"-5"-2"-1424"0"0,-4 4 680 0 0,3 4 88 0 0,1-1 23 0 0,-3 7 1 0 0,1 1-1296 0 0,2 1-256 0 0,-3 4-47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19:00:55.7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1 285 8752 0 0,'1'5'5670'0'0,"3"-8"-4878"0"0,-1 0 0 0 0,0 0-1 0 0,0 0 1 0 0,0 0 0 0 0,0-1 0 0 0,0 1-1 0 0,-1-1 1 0 0,1 1 0 0 0,2-7-1 0 0,18-41 782 0 0,-14 29-704 0 0,12-32 291 0 0,-12 31-643 0 0,1 0 0 0 0,20-35 0 0 0,-27 51-464 0 0,-2 6-47 0 0,-1 0 1 0 0,0 1-1 0 0,1-1 1 0 0,-1 0-1 0 0,1 0 1 0 0,-1 0-1 0 0,1 1 1 0 0,-1-1-1 0 0,1 0 1 0 0,-1 1-1 0 0,1-1 1 0 0,0 0-1 0 0,-1 1 1 0 0,1-1-1 0 0,0 1 1 0 0,1-2-1 0 0,-1 2-6 0 0,-1 1 0 0 0,1-1 0 0 0,-1 0 0 0 0,1 0 0 0 0,-1 0 0 0 0,1 1 0 0 0,0-1 0 0 0,-1 0 0 0 0,1 0 0 0 0,-1 1 0 0 0,1-1 0 0 0,-1 0 0 0 0,0 1 0 0 0,1-1 0 0 0,-1 1 0 0 0,1-1 0 0 0,-1 1 0 0 0,0-1 0 0 0,1 1 0 0 0,-1-1 0 0 0,0 1 0 0 0,1-1 0 0 0,-1 1 0 0 0,0-1 0 0 0,0 1 0 0 0,0-1 0 0 0,1 1 0 0 0,-1 0 0 0 0,0-1 0 0 0,0 2 0 0 0,0-1 0 0 0,3 8 0 0 0,-1-1 0 0 0,0 1 0 0 0,0 0 0 0 0,0 13 0 0 0,-2-12 0 0 0,1 0 0 0 0,1 0 0 0 0,4 16 0 0 0,2 1 0 0 0,-6-21 0 0 0,-1 1 0 0 0,1-1 0 0 0,0 1 0 0 0,0-1 0 0 0,1 0 0 0 0,0 0 0 0 0,0 0 0 0 0,1 0 0 0 0,-1 0 0 0 0,1-1 0 0 0,7 7 0 0 0,-10-10 0 0 0,0-1 0 0 0,0 0 0 0 0,0 0 0 0 0,1 0 0 0 0,-1 0 0 0 0,1 0 0 0 0,-1-1 0 0 0,1 1 0 0 0,-1 0 0 0 0,1-1 0 0 0,-1 1 0 0 0,1-1 0 0 0,-1 1 0 0 0,1-1 0 0 0,0 0 0 0 0,-1 0 0 0 0,3 1 0 0 0,-2-2 0 0 0,0 1 0 0 0,0-1 0 0 0,0 0 0 0 0,0 0 0 0 0,0 0 0 0 0,0 0 0 0 0,0 0 0 0 0,-1 0 0 0 0,1 0 0 0 0,0 0 0 0 0,-1-1 0 0 0,1 1 0 0 0,-1 0 0 0 0,2-3 0 0 0,13-14 3 0 0,-1-2-1 0 0,19-32 1 0 0,-6 8-198 0 0,-12 20-775 0 0,1 0-337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19:00:56.2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27 109 7368 0 0,'1'-5'13306'0'0,"-5"20"-11417"0"0,-4 19-1835 0 0,2-4 540 0 0,2-8-650 0 0,-1 28 1 0 0,4-43 39 0 0,1-1 0 0 0,0 0 1 0 0,1 0-1 0 0,0 0 0 0 0,0 0 1 0 0,0 0-1 0 0,0 0 1 0 0,1 0-1 0 0,4 8 0 0 0,-5-12 22 0 0,0 0-1 0 0,-1-1 1 0 0,1 1 0 0 0,0-1-1 0 0,1 1 1 0 0,-1-1-1 0 0,0 1 1 0 0,0-1-1 0 0,0 0 1 0 0,1 0 0 0 0,-1 0-1 0 0,1 1 1 0 0,-1-1-1 0 0,1-1 1 0 0,-1 1-1 0 0,1 0 1 0 0,0 0 0 0 0,-1-1-1 0 0,4 2 1 0 0,-2-2 10 0 0,0 0 1 0 0,0 1-1 0 0,0-1 1 0 0,0-1 0 0 0,0 1-1 0 0,0 0 1 0 0,0-1-1 0 0,0 0 1 0 0,-1 1-1 0 0,1-1 1 0 0,3-2-1 0 0,3-1 23 0 0,0-1 1 0 0,0 0-1 0 0,0 0 0 0 0,-1-1 0 0 0,0 0 0 0 0,8-9 0 0 0,3-6 105 0 0,-1-1 0 0 0,-1 0 0 0 0,22-39 0 0 0,-26 39-69 0 0,20-39 442 0 0,-24 42 93 0 0,1 1 0 0 0,21-30 1 0 0,-31 47-600 0 0,0 1 0 0 0,0 0 0 0 0,0 0 0 0 0,0 0 1 0 0,0 0-1 0 0,0 0 0 0 0,0 0 0 0 0,0 0 0 0 0,0 0 0 0 0,0 0 0 0 0,0 0 1 0 0,0 0-1 0 0,0 0 0 0 0,0 0 0 0 0,0-1 0 0 0,0 1 0 0 0,0 0 0 0 0,0 0 1 0 0,0 0-1 0 0,0 0 0 0 0,0 0 0 0 0,0 0 0 0 0,1 0 0 0 0,-1 0 0 0 0,0 0 1 0 0,0 0-1 0 0,0 0 0 0 0,0 0 0 0 0,0 0 0 0 0,0 0 0 0 0,0 0 0 0 0,0 0 0 0 0,0 0 1 0 0,0 0-1 0 0,0 0 0 0 0,0 0 0 0 0,0 0 0 0 0,1 0 0 0 0,-1 0 0 0 0,0 0 1 0 0,0 0-1 0 0,0 0 0 0 0,0 0 0 0 0,0 0 0 0 0,0 0 0 0 0,0 0 0 0 0,0 0 1 0 0,0 0-1 0 0,0 0 0 0 0,0 0 0 0 0,0 0 0 0 0,0 0 0 0 0,0 0 0 0 0,1 0 1 0 0,-1 0-1 0 0,0 0 0 0 0,0 0 0 0 0,0 0 0 0 0,0 1 0 0 0,0-1 0 0 0,0 0 1 0 0,0 0-1 0 0,0 0 0 0 0,0 0 0 0 0,0 0 0 0 0,0 0 0 0 0,0 0 0 0 0,0 9 264 0 0,-4 20-351 0 0,2-16 166 0 0,-3 14-57 0 0,-2 0 0 0 0,-13 38-1 0 0,11-39-27 0 0,2-1-1 0 0,-9 52 0 0 0,15-47-1114 0 0,10-34-1488 0 0,13-17-4818 0 0,-21 20 6965 0 0,12-14-6521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19:00:56.6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1 120 9672 0 0,'16'-61'573'0'0,"-4"13"4675"0"0,-7 38-670 0 0,-4 10-4449 0 0,-1 0 1 0 0,0 0-1 0 0,0 0 0 0 0,1 0 1 0 0,-1 0-1 0 0,0 0 1 0 0,0 0-1 0 0,0 0 1 0 0,1 0-1 0 0,-1 0 0 0 0,0 0 1 0 0,0 0-1 0 0,0 0 1 0 0,0 0-1 0 0,1 1 0 0 0,-1-1 1 0 0,0 0-1 0 0,0 0 1 0 0,1 0 258 0 0,-1 0-259 0 0,0 1 1 0 0,0-1-1 0 0,0 0 1 0 0,0 0-1 0 0,0 0 0 0 0,0 0 1 0 0,0 1-1 0 0,1-1 1 0 0,0 3 78 0 0,0-1 1 0 0,0 1 0 0 0,0-1-1 0 0,-1 1 1 0 0,1 0 0 0 0,0 3-1 0 0,1 161-212 0 0,-1-25 56 0 0,10 161 1276 0 0,-11-301-1328 0 0,0 20-216 0 0,0 0 0 0 0,1 0 0 0 0,9 42 0 0 0,-10-63-329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19:00:56.9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75 18399 0 0,'-3'2'0'0'0,"2"-1"212"0"0,0 0 0 0 0,0 0 0 0 0,0 0 0 0 0,-1 0 0 0 0,1 1 0 0 0,0-1 0 0 0,0 0 0 0 0,1 1 0 0 0,-2 2 0 0 0,2-4-141 0 0,0 0-1 0 0,0 1 1 0 0,0-1-1 0 0,0 1 1 0 0,0-1-1 0 0,0 0 1 0 0,0 1 0 0 0,0-1-1 0 0,0 0 1 0 0,0 1-1 0 0,1-1 1 0 0,-1 0-1 0 0,0 1 1 0 0,0-1-1 0 0,0 0 1 0 0,1 0-1 0 0,-1 1 1 0 0,0-1-1 0 0,0 0 1 0 0,1 0-1 0 0,-1 1 1 0 0,0-1-1 0 0,0 0 1 0 0,1 0-1 0 0,-1 0 1 0 0,0 1-1 0 0,1-1 1 0 0,-1 0-1 0 0,1 0 1 0 0,9 5 1135 0 0,-2-5-881 0 0,0 0 0 0 0,0-1 0 0 0,-1 0 1 0 0,1 0-1 0 0,0-1 0 0 0,-1 0 1 0 0,0 0-1 0 0,1 0 0 0 0,-1-1 0 0 0,0-1 1 0 0,7-3-1 0 0,14-5 209 0 0,82-31 401 0 0,-88 37-1018 0 0,0 0 1 0 0,1 1-1 0 0,27-3 0 0 0,-43 8-812 0 0,0 0 1 0 0,-1 0 0 0 0,1 1-1 0 0,-1 0 1 0 0,12 3-1 0 0,-2 0-7796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19:00:57.3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7 298 13360 0 0,'12'-2'1424'0'0,"-2"-2"-479"0"0,-1 0-1 0 0,0 0 1 0 0,0-1 0 0 0,-1 0 0 0 0,0 0 0 0 0,12-11 0 0 0,-2 1 112 0 0,26-29-1 0 0,-41 40-955 0 0,-1 0 1 0 0,1 1-1 0 0,-1-1 0 0 0,1 0 0 0 0,-1 0 0 0 0,0 0 1 0 0,0-1-1 0 0,-1 1 0 0 0,2-8 0 0 0,-2 11-62 0 0,-1-1 0 0 0,0 1-1 0 0,0 0 1 0 0,0 0 0 0 0,0 0-1 0 0,0-1 1 0 0,0 1-1 0 0,0 0 1 0 0,0 0 0 0 0,-1-1-1 0 0,1 1 1 0 0,0 0 0 0 0,-1 0-1 0 0,1 0 1 0 0,-1 0 0 0 0,1 0-1 0 0,-2-1 1 0 0,1 1-22 0 0,0 0-1 0 0,0 0 1 0 0,0 0 0 0 0,0 0-1 0 0,0 1 1 0 0,0-1-1 0 0,-1 0 1 0 0,1 1 0 0 0,0-1-1 0 0,-1 1 1 0 0,1-1 0 0 0,0 1-1 0 0,-1 0 1 0 0,1-1 0 0 0,0 1-1 0 0,-1 0 1 0 0,1 0 0 0 0,-3 0-1 0 0,1 1-16 0 0,-1 0 0 0 0,1 0 0 0 0,0 0 0 0 0,-1 0 0 0 0,1 0 0 0 0,0 1 0 0 0,0 0 0 0 0,0-1 0 0 0,0 1 0 0 0,0 0 0 0 0,0 0 0 0 0,1 1 0 0 0,-1-1 0 0 0,-2 4 0 0 0,-9 6 0 0 0,6-5 163 0 0,0 1 0 0 0,1 1 0 0 0,-1-1 1 0 0,2 1-1 0 0,-1 1 0 0 0,1-1 0 0 0,0 1 0 0 0,1 0 0 0 0,0 0 0 0 0,1 0 0 0 0,0 1 0 0 0,-3 13 0 0 0,6-20-148 0 0,1-1 0 0 0,-1 1-1 0 0,0 0 1 0 0,1-1 0 0 0,0 1 0 0 0,0 0-1 0 0,0 0 1 0 0,0-1 0 0 0,0 1-1 0 0,2 6 1 0 0,-1-9-12 0 0,-1 1-1 0 0,1-1 1 0 0,-1 0 0 0 0,1 0-1 0 0,0 1 1 0 0,0-1-1 0 0,0 0 1 0 0,0 0 0 0 0,0 0-1 0 0,0 0 1 0 0,0 0-1 0 0,0 0 1 0 0,0 0 0 0 0,0 0-1 0 0,0 0 1 0 0,0 0-1 0 0,1-1 1 0 0,-1 1 0 0 0,0 0-1 0 0,1-1 1 0 0,-1 1-1 0 0,1-1 1 0 0,-1 0 0 0 0,0 1-1 0 0,1-1 1 0 0,-1 0-1 0 0,1 0 1 0 0,-1 0 0 0 0,3 0-1 0 0,8-1-566 0 0,0 0-1 0 0,1 0 0 0 0,-1-1 1 0 0,0-1-1 0 0,0 0 0 0 0,0-1 1 0 0,15-7-1 0 0,1-3-7997 0 0</inkml:trace>
  <inkml:trace contextRef="#ctx0" brushRef="#br0" timeOffset="1">550 1 8752 0 0,'-6'0'517'0'0,"0"0"-1"0"0,0 1 1 0 0,0 0 0 0 0,0 0 0 0 0,-8 2 0 0 0,5 1 2971 0 0,0-1 1 0 0,-13 8-1 0 0,18-8-3095 0 0,0-1 1 0 0,0 1-1 0 0,0 0 1 0 0,0 0-1 0 0,0 0 1 0 0,1 1-1 0 0,-1-1 0 0 0,1 1 1 0 0,0 0-1 0 0,0 0 1 0 0,-4 8-1 0 0,6-10-285 0 0,0 0-1 0 0,0 1 1 0 0,0-1-1 0 0,0 1 1 0 0,0 0-1 0 0,1-1 0 0 0,0 1 1 0 0,-1 0-1 0 0,1-1 1 0 0,0 1-1 0 0,0 0 1 0 0,0-1-1 0 0,1 1 1 0 0,-1 0-1 0 0,1-1 1 0 0,-1 1-1 0 0,1-1 1 0 0,0 1-1 0 0,0 0 1 0 0,0-1-1 0 0,0 0 1 0 0,3 5-1 0 0,-1-3-20 0 0,0 0 0 0 0,0-1 1 0 0,1 0-1 0 0,-1 1 0 0 0,1-1 0 0 0,-1 0 0 0 0,1 0 0 0 0,6 3 1 0 0,37 16 588 0 0,-36-18-506 0 0,0 1 1 0 0,-1 0-1 0 0,19 13 1 0 0,-26-16-153 0 0,0 0 1 0 0,-1 0-1 0 0,1 1 1 0 0,-1-1-1 0 0,0 1 0 0 0,1 0 1 0 0,-1-1-1 0 0,-1 1 1 0 0,1 0-1 0 0,0 0 1 0 0,-1 1-1 0 0,1-1 1 0 0,-1 0-1 0 0,0 0 0 0 0,0 1 1 0 0,0-1-1 0 0,0 5 1 0 0,-1-4-13 0 0,0 0 0 0 0,0 0 0 0 0,-1 0 0 0 0,1 0 0 0 0,-1-1 0 0 0,0 1 0 0 0,0 0 0 0 0,0 0 0 0 0,0-1 0 0 0,-1 1 0 0 0,1 0 0 0 0,-1-1 0 0 0,0 0 0 0 0,0 1 0 0 0,-1-1 0 0 0,-3 5 0 0 0,0-2 7 0 0,-1 1-1 0 0,1-1 0 0 0,-1-1 1 0 0,0 1-1 0 0,0-1 1 0 0,-10 5-1 0 0,8-5-150 0 0,-1-1-1 0 0,1 0 1 0 0,-1 0 0 0 0,1-1 0 0 0,-15 2-1 0 0,15-4-688 0 0,0 0 1 0 0,0 0-1 0 0,-14-1 0 0 0,3-3-9348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19:00:32.6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46 10800 0 0,'-16'-1'1078'0'0,"-4"-7"-914"0"0,19 8 110 0 0,0 0 0 0 0,0-1 0 0 0,0 1 0 0 0,0-1 1 0 0,0 0-1 0 0,0 1 0 0 0,0-1 0 0 0,1 1 0 0 0,-1-1 0 0 0,0 0 0 0 0,1 0 0 0 0,-1 1 0 0 0,0-1 0 0 0,1 0 1 0 0,-1 0-1 0 0,1 0 0 0 0,-1 0 0 0 0,1 0 0 0 0,0 0 0 0 0,-1-1 0 0 0,2 0-66 0 0,0 1 0 0 0,0-1 0 0 0,1 1 0 0 0,-1 0 0 0 0,1-1 0 0 0,-1 1 0 0 0,1 0 0 0 0,-1 0 0 0 0,1 0 0 0 0,0 0 0 0 0,2-1 0 0 0,3 1-13 0 0,-1 0 0 0 0,1 0 0 0 0,0 0 0 0 0,-1 0 0 0 0,12 2 0 0 0,35 3-190 0 0,-53-4-3 0 0,256 23 2821 0 0,187-20-990 0 0,-170-1-1034 0 0,-214 0-606 0 0,-31-1-130 0 0,4-1 73 0 0,-1 2 1 0 0,48 8-1 0 0,-70-7-180 0 0,-1 0 0 0 0,0 0 0 0 0,0 1 0 0 0,0 0 0 0 0,9 6 0 0 0,21 10-520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19:01:42.8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11 718 10800 0 0,'0'0'7121'0'0,"-9"-5"-726"0"0,7 2-6392 0 0,7-35 2038 0 0,-1 8-1411 0 0,-2 13-353 0 0,1 0-1 0 0,9-26 1 0 0,-2 5-18 0 0,69-227 1199 0 0,-66 225-1287 0 0,19-77 182 0 0,-18 59-127 0 0,-9 27-73 0 0,-4 18-23 0 0,-1 11-12 0 0,0 3 49 0 0,-1 7-167 0 0,0 0 0 0 0,1 0 0 0 0,0 0 0 0 0,3 15 0 0 0,-1 12 0 0 0,18 217 0 0 0,-17-224 0 0 0,4 21 0 0 0,23 84 0 0 0,-26-118 0 0 0,1 0 0 0 0,9 17 0 0 0,-13-29 0 0 0,1 0 0 0 0,0 1 0 0 0,0-1 0 0 0,0 0 0 0 0,0 0 0 0 0,0 0 0 0 0,0 0 0 0 0,1 0 0 0 0,0-1 0 0 0,-1 1 0 0 0,1-1 0 0 0,0 0 0 0 0,0 0 0 0 0,1 0 0 0 0,3 3 0 0 0,-6-5 0 0 0,1 0 0 0 0,-1 0 0 0 0,0 0 0 0 0,0 1 0 0 0,0-1 0 0 0,1 0 0 0 0,-1 0 0 0 0,0-1 0 0 0,0 1 0 0 0,0 0 0 0 0,0 0 0 0 0,0-1 0 0 0,1 1 0 0 0,-1 0 0 0 0,0-1 0 0 0,0 1 0 0 0,0-1-1 0 0,0 1 1 0 0,0-1 0 0 0,0 0 0 0 0,0 1 0 0 0,0-1 0 0 0,0 0 0 0 0,-1 0 0 0 0,1 0 0 0 0,0 0 0 0 0,0 0 0 0 0,-1 0 0 0 0,1 0 0 0 0,-1 0 0 0 0,2-1 0 0 0,1-5 2 0 0,0 1 1 0 0,-1-1-1 0 0,4-13 0 0 0,-4 16 3 0 0,0-3 12 0 0,4-14 48 0 0,6-39 0 0 0,18-207 95 0 0,-28 244-190 0 0,13-89 415 0 0,-15 111-495 0 0,0 1 1 0 0,0-1 0 0 0,0 0-1 0 0,0 0 1 0 0,1 0 0 0 0,-1 0-1 0 0,0 0 1 0 0,0 1 0 0 0,1-1-1 0 0,-1 0 1 0 0,1 0 0 0 0,-1 1-1 0 0,0-1 1 0 0,1 0 0 0 0,-1 0 0 0 0,1 1-1 0 0,0-1 1 0 0,-1 0 0 0 0,1 1-1 0 0,0-1 1 0 0,-1 1 0 0 0,1-1-1 0 0,0 1 1 0 0,-1-1 0 0 0,1 1-1 0 0,0 0 1 0 0,0-1 0 0 0,0 1-1 0 0,-1 0 1 0 0,1 0 0 0 0,0-1-1 0 0,0 1 1 0 0,0 0 0 0 0,0 0-1 0 0,0 0 1 0 0,-1 0 0 0 0,1 0-1 0 0,0 0 1 0 0,0 0 0 0 0,1 1-1 0 0,1 0-399 0 0,-1 0 0 0 0,1 0-1 0 0,0 0 1 0 0,-1 1 0 0 0,1-1-1 0 0,-1 1 1 0 0,1 0 0 0 0,-1 0-1 0 0,0 0 1 0 0,0 0 0 0 0,2 3-1 0 0,8 10-1698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19:01:43.2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137 103 15664 0 0,'0'0'718'0'0,"-4"0"231"0"0,-3 0-525 0 0,0 1 0 0 0,0 0 0 0 0,0 0 0 0 0,0 0 0 0 0,0 1 0 0 0,1 0 0 0 0,-1 0-1 0 0,-10 5 1 0 0,14-5-213 0 0,-1 0-1 0 0,0 1 0 0 0,0-1 1 0 0,1 1-1 0 0,-1-1 1 0 0,1 1-1 0 0,0 0 0 0 0,0 1 1 0 0,0-1-1 0 0,0 0 1 0 0,0 1-1 0 0,1 0 0 0 0,-1 0 1 0 0,1-1-1 0 0,-2 6 1 0 0,2-2-17 0 0,0 0 0 0 0,0 0 0 0 0,1 0 0 0 0,0 1 1 0 0,0-1-1 0 0,0 0 0 0 0,1 1 0 0 0,0-1 0 0 0,1 1 1 0 0,0-1-1 0 0,0 0 0 0 0,0 1 0 0 0,5 12 0 0 0,-4-14-43 0 0,0 0-1 0 0,1-1 1 0 0,0 1-1 0 0,0-1 1 0 0,0 1-1 0 0,1-1 1 0 0,0 0-1 0 0,0 0 1 0 0,0 0-1 0 0,0-1 1 0 0,1 0-1 0 0,0 1 1 0 0,0-2-1 0 0,0 1 1 0 0,0 0-1 0 0,11 4 1 0 0,-12-7-103 0 0,0 1 0 0 0,0-1 0 0 0,0 0 1 0 0,1 0-1 0 0,-1 0 0 0 0,0-1 0 0 0,1 0 0 0 0,-1 1 0 0 0,0-1 1 0 0,1-1-1 0 0,-1 1 0 0 0,1-1 0 0 0,-1 0 0 0 0,0 0 1 0 0,0 0-1 0 0,1 0 0 0 0,-1-1 0 0 0,0 0 0 0 0,0 1 0 0 0,-1-2 1 0 0,1 1-1 0 0,0 0 0 0 0,-1-1 0 0 0,6-4 0 0 0,-1-1 7 0 0,0 1 0 0 0,0-2 0 0 0,-1 1-1 0 0,0-1 1 0 0,-1 0 0 0 0,0 0 0 0 0,0-1-1 0 0,7-17 1 0 0,-6 10-186 0 0,-1-1-1 0 0,-1 0 1 0 0,-1 0-1 0 0,-1 0 1 0 0,0-1-1 0 0,-1 1 1 0 0,-1-1-1 0 0,-1 0 1 0 0,-3-30-1 0 0,-1 26-1225 0 0,-4 0-67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19:01:44.2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0 401 10160 0 0,'0'0'1893'0'0,"13"6"4265"0"0,-2-9-5175 0 0,-8 2-677 0 0,1-1 0 0 0,-1 1 0 0 0,1 0 1 0 0,-1-1-1 0 0,4-2 0 0 0,3-3 286 0 0,5-3 320 0 0,0-1 0 0 0,-1 0 0 0 0,14-15 0 0 0,-26 24-754 0 0,1-1 0 0 0,0 1-1 0 0,0 0 1 0 0,1 0 0 0 0,-1 0 0 0 0,0 1-1 0 0,7-3 1 0 0,-8 3-104 0 0,1 1 1 0 0,-1-1-1 0 0,0 0 0 0 0,1 0 0 0 0,-1 0 1 0 0,0-1-1 0 0,1 1 0 0 0,-1-1 0 0 0,0 1 1 0 0,0-1-1 0 0,0 0 0 0 0,-1 1 0 0 0,1-1 0 0 0,0 0 1 0 0,-1 0-1 0 0,2-3 0 0 0,23-43 338 0 0,-7 17-423 0 0,1 0 0 0 0,48-54 0 0 0,-47 58 437 0 0,-16 21-246 0 0,-1-1 1 0 0,1 1 0 0 0,1 0 0 0 0,-1 0 0 0 0,1 0 0 0 0,0 1-1 0 0,0 0 1 0 0,12-7 0 0 0,-18 12-165 0 0,1 0-1 0 0,0-1 1 0 0,-1 1 0 0 0,1 0-1 0 0,0 0 1 0 0,-1 0-1 0 0,1 0 1 0 0,0 0 0 0 0,0 0-1 0 0,-1 0 1 0 0,1 0 0 0 0,0 0-1 0 0,0 0 1 0 0,-1 0-1 0 0,1 0 1 0 0,0 0 0 0 0,-1 1-1 0 0,1-1 1 0 0,0 0 0 0 0,-1 0-1 0 0,1 1 1 0 0,0-1-1 0 0,-1 1 1 0 0,1-1 0 0 0,-1 1-1 0 0,1-1 1 0 0,-1 0 0 0 0,1 1-1 0 0,-1 0 1 0 0,1-1-1 0 0,-1 1 1 0 0,1-1 0 0 0,-1 1-1 0 0,0 0 1 0 0,1-1 0 0 0,-1 1-1 0 0,0 0 1 0 0,0-1-1 0 0,1 1 1 0 0,-1 0 0 0 0,0 1-1 0 0,2 4-49 0 0,0 0 0 0 0,-1 0 0 0 0,1 10 0 0 0,-2-16 54 0 0,2 36 0 0 0,-1-1 0 0 0,-6 47 0 0 0,1-25 0 0 0,4-48 0 0 0,-2 8 0 0 0,2-1 0 0 0,0 0 0 0 0,1 0 0 0 0,4 25 0 0 0,-2-35 0 0 0,-3-6 0 0 0,1 0 0 0 0,-1 1 0 0 0,1-1 0 0 0,-1 0 0 0 0,1 1 0 0 0,0-1 0 0 0,-1 0 0 0 0,1 0 0 0 0,0 0 0 0 0,-1 1 0 0 0,1-1 0 0 0,0 0 0 0 0,-1 0 0 0 0,1 0 0 0 0,0 0 0 0 0,-1 0 0 0 0,1 0 0 0 0,0 0 0 0 0,-1 0 0 0 0,1-1 0 0 0,0 1 0 0 0,-1 0 0 0 0,1 0 0 0 0,-1-1 0 0 0,1 1 0 0 0,0 0 0 0 0,-1 0 0 0 0,1-1 0 0 0,0 0 0 0 0,-1 1 0 0 0,4-3 4 0 0,0 0 1 0 0,0-1-1 0 0,0 1 0 0 0,-1-1 0 0 0,0 0 1 0 0,0 0-1 0 0,0 0 0 0 0,0 0 1 0 0,0-1-1 0 0,-1 1 0 0 0,3-9 0 0 0,8-10 21 0 0,-9 16-11 0 0,76-113 320 0 0,-68 103-262 0 0,0 1 155 0 0,20-22 0 0 0,-28 35-190 0 0,0-1 1 0 0,0 1-1 0 0,0-1 0 0 0,0 1 0 0 0,0 1 1 0 0,1-1-1 0 0,-1 0 0 0 0,1 1 1 0 0,0 0-1 0 0,8-3 0 0 0,-11 5-20 0 0,-1 0-1 0 0,0 0 1 0 0,0 0-1 0 0,0 0 1 0 0,0 1-1 0 0,1-1 1 0 0,-1 0-1 0 0,0 0 1 0 0,0 1-1 0 0,0-1 1 0 0,0 1-1 0 0,0-1 1 0 0,0 1-1 0 0,0-1 1 0 0,0 1-1 0 0,0 0 1 0 0,0-1-1 0 0,0 1 1 0 0,0 0-1 0 0,0 0 1 0 0,0 0-1 0 0,0 0 1 0 0,-1-1-1 0 0,1 1 1 0 0,0 0-1 0 0,-1 0 1 0 0,1 1-1 0 0,-1-1 1 0 0,1 0 0 0 0,0 2-1 0 0,1 2 94 0 0,0 0 0 0 0,0 1 0 0 0,-1-1 0 0 0,2 11-1 0 0,6 210-777 0 0,-9-220 667 0 0,0-5 1 0 0,0 8-23 0 0,0 1 0 0 0,0 0 0 0 0,1 0 1 0 0,1 0-1 0 0,-1 0 0 0 0,6 15 0 0 0,-7-25-17 0 0,0 1 0 0 0,0-1 0 0 0,1 1-1 0 0,-1-1 1 0 0,0 0 0 0 0,0 1 0 0 0,0-1 0 0 0,1 0 0 0 0,-1 1 0 0 0,0-1-1 0 0,1 0 1 0 0,-1 1 0 0 0,0-1 0 0 0,1 0 0 0 0,-1 0 0 0 0,0 1 0 0 0,1-1-1 0 0,-1 0 1 0 0,1 0 0 0 0,-1 0 0 0 0,0 0 0 0 0,1 1 0 0 0,-1-1 0 0 0,1 0-1 0 0,-1 0 1 0 0,1 0 0 0 0,-1 0 0 0 0,0 0 0 0 0,1 0 0 0 0,15-6-1303 0 0,9-15-1252 0 0,-10 6 893 0 0,4 0-38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19:01:44.6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185 0 9672 0 0,'0'0'748'0'0,"-7"2"-168"0"0,2 0 678 0 0,0 0 1 0 0,0 0 0 0 0,0 1 0 0 0,-9 5-1 0 0,4 0-80 0 0,0 0 1 0 0,-11 13-1 0 0,1-2-639 0 0,13-12-285 0 0,1 0-1 0 0,-1 1 1 0 0,1 0-1 0 0,1 0 0 0 0,0 1 1 0 0,0-1-1 0 0,1 1 1 0 0,-7 18-1 0 0,3-3 243 0 0,2-1 0 0 0,-5 36 1 0 0,11-52-409 0 0,-1 0 1 0 0,1-1-1 0 0,0 1 1 0 0,0 0-1 0 0,1-1 1 0 0,-1 1-1 0 0,4 11 1 0 0,-3-16-51 0 0,-1-1 1 0 0,1 1-1 0 0,-1 0 0 0 0,1-1 1 0 0,0 1-1 0 0,-1 0 1 0 0,1-1-1 0 0,0 1 0 0 0,0-1 1 0 0,0 1-1 0 0,0-1 0 0 0,1 0 1 0 0,-1 1-1 0 0,0-1 1 0 0,1 0-1 0 0,-1 0 0 0 0,0 0 1 0 0,1 0-1 0 0,-1 0 1 0 0,1 0-1 0 0,0 0 0 0 0,-1-1 1 0 0,1 1-1 0 0,0 0 0 0 0,-1-1 1 0 0,1 1-1 0 0,0-1 1 0 0,0 0-1 0 0,0 0 0 0 0,-1 0 1 0 0,1 0-1 0 0,0 0 0 0 0,2 0 1 0 0,1-1-3 0 0,1-1 1 0 0,-1 1 0 0 0,1-1-1 0 0,-1 0 1 0 0,0-1 0 0 0,1 1-1 0 0,-1-1 1 0 0,-1 0 0 0 0,1-1-1 0 0,0 1 1 0 0,-1-1 0 0 0,1 0-1 0 0,-1 0 1 0 0,4-5-1 0 0,4-6 160 0 0,0 0 0 0 0,18-33 0 0 0,-20 31-72 0 0,42-68 909 0 0,-45 72-771 0 0,5-5 586 0 0,-12 18-841 0 0,0 0 0 0 0,1 0 1 0 0,-1 0-1 0 0,0 0 0 0 0,0 0 0 0 0,1 0 1 0 0,-1 0-1 0 0,0 0 0 0 0,1 0 0 0 0,-1 0 1 0 0,0 0-1 0 0,0 0 0 0 0,1 0 1 0 0,-1 0-1 0 0,0 0 0 0 0,1 0 0 0 0,-1 0 1 0 0,0 1-1 0 0,0-1 0 0 0,1 0 0 0 0,-1 0 1 0 0,0 0-1 0 0,0 0 0 0 0,0 0 1 0 0,1 1-1 0 0,-1-1 0 0 0,0 0 0 0 0,0 0 1 0 0,0 1-1 0 0,1-1 0 0 0,-1 0 0 0 0,6 8 54 0 0,-3-1-51 0 0,-1 0-1 0 0,0 0 1 0 0,0 0 0 0 0,-1 0-1 0 0,1 1 1 0 0,-2-1 0 0 0,1 10-1 0 0,-1 2-6 0 0,-4 30 0 0 0,0-24 36 0 0,0 0-276 0 0,0 32 0 0 0,4-56 177 0 0,0 0-93 0 0,0 0 0 0 0,0 0 1 0 0,0 0-1 0 0,0 0 0 0 0,0 0 0 0 0,0-1 0 0 0,1 1 1 0 0,-1 0-1 0 0,0 0 0 0 0,0 0 0 0 0,1 0 0 0 0,0 1 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19:01:45.0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10 18863 0 0,'-4'-8'1888'0'0,"4"8"-1843"0"0,-1 0-1 0 0,1-1 0 0 0,0 1 0 0 0,-1 0 1 0 0,1 0-1 0 0,-1 0 0 0 0,1 0 0 0 0,0 0 0 0 0,-1 0 1 0 0,1 0-1 0 0,-1 0 0 0 0,1 0 0 0 0,-1 0 1 0 0,1 0-1 0 0,0 0 0 0 0,-1 0 0 0 0,1 0 1 0 0,-1 0-1 0 0,1 0 0 0 0,0 1 0 0 0,-1-1 1 0 0,1 0-1 0 0,-1 0 0 0 0,1 0 0 0 0,0 1 0 0 0,-1-1 1 0 0,1 0-1 0 0,0 0 0 0 0,-1 1 0 0 0,1-1 1 0 0,0 0-1 0 0,0 1 0 0 0,-1-1 0 0 0,1 0 1 0 0,0 1-1 0 0,-5 14 643 0 0,5-11-444 0 0,-11 34-190 0 0,2 0 1 0 0,2 1-1 0 0,-3 41 0 0 0,5 17 411 0 0,4-88-317 0 0,1 0 0 0 0,0-1 0 0 0,1 1 0 0 0,-1 0 0 0 0,1 0 0 0 0,1-1 0 0 0,0 1 0 0 0,0-1-1 0 0,1 0 1 0 0,3 9 0 0 0,-5-15-121 0 0,1 0-1 0 0,-1-1 0 0 0,0 1 0 0 0,0 0 1 0 0,1-1-1 0 0,-1 1 0 0 0,1-1 1 0 0,-1 0-1 0 0,1 1 0 0 0,0-1 0 0 0,0 0 1 0 0,-1 0-1 0 0,1 0 0 0 0,0 0 1 0 0,0 0-1 0 0,0-1 0 0 0,0 1 0 0 0,0 0 1 0 0,0-1-1 0 0,0 1 0 0 0,0-1 1 0 0,0 0-1 0 0,0 0 0 0 0,1 0 0 0 0,-1 0 1 0 0,0 0-1 0 0,0 0 0 0 0,0-1 1 0 0,0 1-1 0 0,0-1 0 0 0,0 1 0 0 0,0-1 1 0 0,2-1-1 0 0,7-3 196 0 0,0 0 1 0 0,0-1-1 0 0,0 0 0 0 0,14-12 1 0 0,-14 10-165 0 0,1 0 28 0 0,-1 0-1 0 0,0-1 1 0 0,-1-1-1 0 0,11-11 1 0 0,-16 15-417 0 0,16-19 616 0 0,-10 8-4739 0 0,-17 29 3424 0 0,-3 5 1150 0 0,1-1-1 0 0,-9 30 0 0 0,3 4 1314 0 0,-19 72 1050 0 0,28-81-2005 0 0,5-37-444 0 0,0-1 1 0 0,0 1 0 0 0,0 0 0 0 0,0-1-1 0 0,1 1 1 0 0,0-1 0 0 0,0 1 0 0 0,0-1-1 0 0,2 6 1 0 0,6 1-771 0 0,-5-10 131 0 0,-3 0 316 0 0,7 1-1601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19:01:45.3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1 145 13824 0 0,'0'0'1061'0'0,"12"-3"648"0"0,-5-1-709 0 0,-1 0-1 0 0,1-1 1 0 0,-1 1-1 0 0,1-1 1 0 0,8-10-1 0 0,-7 6-647 0 0,0-1 1 0 0,0 0-1 0 0,-1 0 0 0 0,-1 0 0 0 0,9-18 1 0 0,-14 27-317 0 0,-1 0 0 0 0,1 0 0 0 0,-1 0 1 0 0,0 0-1 0 0,1 0 0 0 0,-1 0 1 0 0,0 0-1 0 0,0 0 0 0 0,0 0 0 0 0,0 0 1 0 0,0 0-1 0 0,0 0 0 0 0,0 1 1 0 0,0-1-1 0 0,0 0 0 0 0,0 0 1 0 0,0 0-1 0 0,-1-2 0 0 0,0 2-27 0 0,1 1 0 0 0,-1-1 0 0 0,1 0 0 0 0,-1 1 0 0 0,0-1 0 0 0,1 1 0 0 0,-1-1 0 0 0,0 1 0 0 0,1-1 0 0 0,-1 1 0 0 0,0 0 0 0 0,0-1 0 0 0,0 1 0 0 0,1 0 0 0 0,-1 0 0 0 0,0-1 0 0 0,0 1 0 0 0,0 0 0 0 0,0 0 0 0 0,0 0 0 0 0,1 0 0 0 0,-3 0 0 0 0,1 1 61 0 0,-1-1 0 0 0,0 1 1 0 0,1-1-1 0 0,0 1 1 0 0,-1 0-1 0 0,1 0 1 0 0,-1 0-1 0 0,1 1 0 0 0,0-1 1 0 0,0 0-1 0 0,0 1 1 0 0,0 0-1 0 0,0-1 1 0 0,0 1-1 0 0,0 0 1 0 0,0 0-1 0 0,1 0 0 0 0,-1 0 1 0 0,1 0-1 0 0,-2 3 1 0 0,-2 3 30 0 0,0 0 0 0 0,1 1 0 0 0,0-1 0 0 0,-3 12-1 0 0,5-14-93 0 0,0 0 0 0 0,1 1-1 0 0,0 0 1 0 0,0-1 0 0 0,0 1-1 0 0,1 0 1 0 0,0-1 0 0 0,1 11-1 0 0,0-14-27 0 0,-1 0 1 0 0,1 0-1 0 0,0 0 0 0 0,0 0 0 0 0,0 0 0 0 0,0 0 1 0 0,0 0-1 0 0,1 0 0 0 0,-1 0 0 0 0,1-1 0 0 0,0 1 0 0 0,0-1 1 0 0,0 1-1 0 0,0-1 0 0 0,0 0 0 0 0,1 0 0 0 0,-1 0 1 0 0,1 0-1 0 0,-1 0 0 0 0,4 1 0 0 0,24 12-2271 0 0,-9-9-3674 0 0,-1-2-2191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19:01:46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1 14112 0 0,'0'0'1276'0'0,"-14"8"675"0"0,9-5-1559 0 0,0 1 0 0 0,0 0 0 0 0,1 0 0 0 0,-1 0-1 0 0,1 1 1 0 0,0-1 0 0 0,1 1 0 0 0,-1 0-1 0 0,1 0 1 0 0,0 1 0 0 0,0-1 0 0 0,0 0-1 0 0,-2 9 1 0 0,-1 7-322 0 0,0 1-1 0 0,-3 29 1 0 0,4-24 264 0 0,4-21-306 0 0,0 1 1 0 0,1-1-1 0 0,-1 0 0 0 0,1 0 0 0 0,1 0 0 0 0,-1 0 0 0 0,1 0 0 0 0,0 0 0 0 0,1 0 1 0 0,3 10-1 0 0,-4-13-18 0 0,0-1 0 0 0,0 0 0 0 0,0 0 0 0 0,0 0 0 0 0,0 0 0 0 0,1 0 0 0 0,-1 0 0 0 0,1 0 0 0 0,0-1-1 0 0,-1 1 1 0 0,1 0 0 0 0,0-1 0 0 0,0 1 0 0 0,0-1 0 0 0,0 0 0 0 0,0 0 0 0 0,0 0 0 0 0,1 0 0 0 0,-1 0 0 0 0,0 0 0 0 0,0 0 0 0 0,1-1 0 0 0,-1 1 0 0 0,0-1 0 0 0,1 0 0 0 0,-1 0 0 0 0,1 0 0 0 0,-1 0 0 0 0,0 0 0 0 0,3-1 0 0 0,2 0 72 0 0,0 0 0 0 0,-1-1 1 0 0,1-1-1 0 0,-1 1 0 0 0,1-1 0 0 0,-1 0 1 0 0,0 0-1 0 0,0-1 0 0 0,0 0 0 0 0,-1 0 0 0 0,1 0 1 0 0,-1-1-1 0 0,8-8 0 0 0,1-3 182 0 0,-1-1-1 0 0,0 0 1 0 0,12-23-1 0 0,4-6 1097 0 0,-28 45-409 0 0,5 11-274 0 0,-6-7-633 0 0,0 0-1 0 0,-1 1 0 0 0,1-1 1 0 0,-1 0-1 0 0,1 0 1 0 0,-1 1-1 0 0,0-1 0 0 0,0 0 1 0 0,-2 4-1 0 0,-3 8 71 0 0,-3 19-30 0 0,2-12-16 0 0,1 0 0 0 0,-3 28 0 0 0,9-47-201 0 0,-1 0 1 0 0,1 0-1 0 0,0 0 0 0 0,0 0 0 0 0,1 0 1 0 0,-1-1-1 0 0,1 1 0 0 0,-1 0 0 0 0,1 0 1 0 0,0-1-1 0 0,0 1 0 0 0,0 0 0 0 0,3 4 0 0 0,-3-6 50 0 0,-1 0 0 0 0,1 0 0 0 0,0 0 0 0 0,0 0 0 0 0,0 0-1 0 0,0-1 1 0 0,1 1 0 0 0,-1 0 0 0 0,0-1 0 0 0,0 1-1 0 0,0 0 1 0 0,0-1 0 0 0,1 0 0 0 0,-1 1 0 0 0,0-1 0 0 0,1 0-1 0 0,-1 1 1 0 0,0-1 0 0 0,1 0 0 0 0,-1 0 0 0 0,0 0-1 0 0,1 0 1 0 0,-1 0 0 0 0,0 0 0 0 0,0-1 0 0 0,1 1 0 0 0,-1 0-1 0 0,0-1 1 0 0,1 1 0 0 0,1-2 0 0 0,20-7-2698 0 0,1-2 0 0 0,-1-1 0 0 0,-1-1 1 0 0,0-1-1 0 0,21-18 0 0 0,-33 25 1655 0 0,19-15-524 0 0,-26 20 1906 0 0,-1 1-1 0 0,0-1 1 0 0,1 1 0 0 0,0 0-1 0 0,-1 0 1 0 0,1 0-1 0 0,-1 1 1 0 0,1-1 0 0 0,0 1-1 0 0,3-1 1 0 0,-5 1 25 0 0,0 1 1 0 0,0-1-1 0 0,0 0 1 0 0,0 1-1 0 0,0-1 0 0 0,0 1 1 0 0,-1 0-1 0 0,1-1 1 0 0,0 1-1 0 0,0 0 0 0 0,-1-1 1 0 0,1 1-1 0 0,0 0 1 0 0,-1 0-1 0 0,1-1 0 0 0,0 1 1 0 0,-1 0-1 0 0,0 0 0 0 0,1 0 1 0 0,-1 0-1 0 0,1 0 1 0 0,-1 0-1 0 0,0 0 0 0 0,0 0 1 0 0,1 0-1 0 0,-1 0 1 0 0,0 1-1 0 0,3 32 2133 0 0,-6 21 258 0 0,-19 103-1 0 0,16-124-1685 0 0,-2 9-1021 0 0,5-35 203 0 0,5-30 646 0 0,5-37-219 0 0,25-97-1 0 0,-24 129-207 0 0,-1-2 143 0 0,1 1-1 0 0,20-43 1 0 0,-28 70-542 0 0,7-12 155 0 0,-1 1 0 0 0,14-19 0 0 0,-18 28-19 0 0,1-1 0 0 0,0 1 1 0 0,0 0-1 0 0,0 0 0 0 0,1 0 0 0 0,-1 0 1 0 0,1 0-1 0 0,0 1 0 0 0,-1 0 0 0 0,1 0 1 0 0,0 0-1 0 0,8-3 0 0 0,-10 5-123 0 0,0-1 0 0 0,-1 1 0 0 0,1 0 0 0 0,0 0 0 0 0,0 0 0 0 0,-1 0 0 0 0,1 0 0 0 0,0 0 0 0 0,0 0-1 0 0,-1 0 1 0 0,1 1 0 0 0,0-1 0 0 0,0 1 0 0 0,-1-1 0 0 0,1 1 0 0 0,1 1 0 0 0,0 0 0 0 0,0 0-1 0 0,0 0 1 0 0,0 0-1 0 0,0 0 1 0 0,0 1-1 0 0,-1 0 1 0 0,4 4-1 0 0,0 0-1 0 0,-1 1 1 0 0,0 0-1 0 0,-1 0 0 0 0,0 1 1 0 0,4 12-1 0 0,-5-13 1 0 0,0 1 0 0 0,-1-1 0 0 0,-1 1 0 0 0,1 0 0 0 0,-1 0 0 0 0,-1 0 0 0 0,0-1 0 0 0,0 1 0 0 0,-1 0 0 0 0,0 0 0 0 0,-2 10 0 0 0,0-10 7 0 0,2-4-22 0 0,0 0-1 0 0,0-1 1 0 0,-1 0-1 0 0,1 1 0 0 0,-1-1 1 0 0,-1 0-1 0 0,1 0 0 0 0,-5 7 1 0 0,7-10-177 0 0,-1-1 0 0 0,0 1 0 0 0,1 0 0 0 0,-1-1 0 0 0,0 1 0 0 0,0 0 0 0 0,1-1 0 0 0,-1 1 0 0 0,0-1 1 0 0,0 1-1 0 0,0-1 0 0 0,1 0 0 0 0,-1 1 0 0 0,0-1 0 0 0,-2 1 0 0 0,-9-3-7472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19:01:46.6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142 11 21191 0 0,'0'0'480'0'0,"-1"-5"1167"0"0,-4 3-1466 0 0,4 1-23 0 0,0 1 0 0 0,0 0 0 0 0,0-1 0 0 0,0 1 0 0 0,-1-1 0 0 0,1 1 0 0 0,0 0 0 0 0,0 0 0 0 0,0 0 0 0 0,0 0 0 0 0,-1 0 0 0 0,1 0 0 0 0,0 0 0 0 0,0 0 0 0 0,0 0 0 0 0,0 0 0 0 0,0 1 0 0 0,-1-1 0 0 0,1 0 0 0 0,0 1 0 0 0,0-1 0 0 0,0 1 0 0 0,0-1 0 0 0,0 1 0 0 0,0 0 0 0 0,-1 0-1 0 0,0 1 79 0 0,0 0-1 0 0,0 0 0 0 0,0 0 0 0 0,0 0 0 0 0,0 0 0 0 0,1 1 1 0 0,-3 4-1 0 0,3-6-194 0 0,1 1 1 0 0,-1 0 0 0 0,1-1-1 0 0,0 1 1 0 0,0 0-1 0 0,0-1 1 0 0,0 1 0 0 0,0 0-1 0 0,0-1 1 0 0,0 1 0 0 0,0 0-1 0 0,1-1 1 0 0,-1 1-1 0 0,1 0 1 0 0,-1-1 0 0 0,1 1-1 0 0,1 1 1 0 0,17 29 1300 0 0,-16-27-1384 0 0,11 18 52 0 0,16 32 0 0 0,-25-44-11 0 0,0 0 1 0 0,-1 1-1 0 0,-1-1 0 0 0,0 1 1 0 0,3 17-1 0 0,-6-25-53 0 0,0 0 0 0 0,0 0 0 0 0,0 0 0 0 0,0 0 0 0 0,-1 0 0 0 0,1 0 0 0 0,-1 0 0 0 0,0 0 0 0 0,0-1 0 0 0,-1 1 1 0 0,1 0-1 0 0,-1-1 0 0 0,0 1 0 0 0,1-1 0 0 0,-2 1 0 0 0,1-1 0 0 0,0 0 0 0 0,-1 0 0 0 0,1 0 0 0 0,-1 0 0 0 0,0 0 0 0 0,0-1 0 0 0,-5 4 0 0 0,4-4-67 0 0,0 1 1 0 0,0-1-1 0 0,-1 0 0 0 0,0 0 1 0 0,1 0-1 0 0,-1-1 0 0 0,0 1 1 0 0,0-1-1 0 0,0-1 0 0 0,0 1 1 0 0,0 0-1 0 0,0-1 0 0 0,0 0 1 0 0,0-1-1 0 0,0 1 0 0 0,0-1 1 0 0,1 0-1 0 0,-9-2 0 0 0,-12-6-1901 0 0,6 2-24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19:01:57.0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6 13560 0 0,'-7'-4'621'0'0,"6"3"-12"0"0,-11 9 2804 0 0,10-5-2716 0 0,1 1 0 0 0,-1 0-1 0 0,1-1 1 0 0,0 1-1 0 0,0 0 1 0 0,0 0-1 0 0,0 8 1 0 0,0 32-1045 0 0,1-29 1017 0 0,-5 186 358 0 0,4 128-162 0 0,2-309-798 0 0,7 62 147 0 0,-7-70-165 0 0,2-1 1 0 0,-1 0-1 0 0,2 0 1 0 0,-1 0 0 0 0,7 11-1 0 0,-9-19-17 0 0,1 0 0 0 0,0 0 0 0 0,0 0 0 0 0,0-1-1 0 0,0 1 1 0 0,0-1 0 0 0,1 0 0 0 0,-1 1 0 0 0,1-1 0 0 0,-1 0 0 0 0,1 0-1 0 0,0-1 1 0 0,-1 1 0 0 0,1-1 0 0 0,0 1 0 0 0,0-1 0 0 0,1 0-1 0 0,-1 0 1 0 0,4 1 0 0 0,0-1 67 0 0,-1-1-1 0 0,0 1 0 0 0,1-1 1 0 0,-1 0-1 0 0,0 0 1 0 0,1-1-1 0 0,-1 0 1 0 0,0 0-1 0 0,7-3 0 0 0,58-12 524 0 0,-29 7-41 0 0,-31 7-604 0 0,0-1 1 0 0,1 2-1 0 0,-1-1 0 0 0,1 1 1 0 0,0 1-1 0 0,-1 0 0 0 0,1 1 1 0 0,-1 0-1 0 0,1 1 0 0 0,-1 0 1 0 0,18 6-1 0 0,-5 1 23 0 0,1-2 0 0 0,49 9 0 0 0,-71-16 11 0 0,1 1 0 0 0,-1-1 0 0 0,0 0 0 0 0,0 0-1 0 0,0 0 1 0 0,0-1 0 0 0,0 1 0 0 0,1-1 0 0 0,4-2 0 0 0,-8 3-4 0 0,1 0 1 0 0,0-1-1 0 0,0 1 1 0 0,0 0-1 0 0,-1-1 0 0 0,1 1 1 0 0,0-1-1 0 0,-1 0 1 0 0,1 1-1 0 0,0-1 1 0 0,-1 1-1 0 0,1-1 1 0 0,-1 0-1 0 0,1 0 1 0 0,-1 1-1 0 0,1-1 0 0 0,-1 0 1 0 0,1 0-1 0 0,-1 0 1 0 0,0 1-1 0 0,1-1 1 0 0,-1 0-1 0 0,0 0 1 0 0,0 0-1 0 0,0 0 1 0 0,0 0-1 0 0,0 0 1 0 0,0 1-1 0 0,0-1 0 0 0,0 0 1 0 0,0 0-1 0 0,0 0 1 0 0,0 0-1 0 0,0 0 1 0 0,-1 0-1 0 0,1 1 1 0 0,-1-2-1 0 0,-1-3 12 0 0,0 0-1 0 0,-1 1 0 0 0,1-1 1 0 0,-1 1-1 0 0,0-1 1 0 0,-1 1-1 0 0,1 0 1 0 0,-8-6-1 0 0,-36-28 178 0 0,31 26-174 0 0,-27-24 0 0 0,22 19-1 0 0,-27-19 0 0 0,40 28-21 0 0,8 6 0 0 0,4 4 0 0 0,10 7 0 0 0,0 0 0 0 0,0-2 0 0 0,1 1 0 0 0,0-2 0 0 0,0 0 0 0 0,0 0 0 0 0,1-2 0 0 0,0 0 0 0 0,17 2 0 0 0,-1 0 43 0 0,0 1-1 0 0,41 15 1 0 0,-72-21-32 0 0,1-1-1 0 0,-1 1 0 0 0,0-1 1 0 0,1 1-1 0 0,-1-1 1 0 0,0 1-1 0 0,1 0 1 0 0,-1 0-1 0 0,0 0 0 0 0,0 0 1 0 0,0 0-1 0 0,0 0 1 0 0,0 0-1 0 0,0 0 1 0 0,0 0-1 0 0,0 0 0 0 0,0 0 1 0 0,-1 1-1 0 0,1-1 1 0 0,0 0-1 0 0,0 2 1 0 0,-1 0 13 0 0,1-1 0 0 0,-1 1 1 0 0,0-1-1 0 0,0 1 0 0 0,0-1 1 0 0,0 1-1 0 0,0-1 1 0 0,-1 1-1 0 0,1-1 0 0 0,-1 0 1 0 0,-1 4-1 0 0,-2 5 62 0 0,-1 0 0 0 0,-1-1 0 0 0,1 0 0 0 0,-9 11 0 0 0,-9 7 132 0 0,-1 0 1 0 0,-46 42-1 0 0,65-66-212 0 0,-113 92-170 0 0,113-92 171 0 0,-6 2 917 0 0,7-5-2486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19:01:59.4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164 71 8752 0 0,'-2'-13'936'0'0,"1"6"-77"0"0,1 0 0 0 0,0-1 0 0 0,2-10 0 0 0,2 0 6472 0 0,-3 22-4707 0 0,-1 7-2535 0 0,0-1 0 0 0,-1 1-1 0 0,0 0 1 0 0,-3 14 0 0 0,-14 46-122 0 0,10-43 54 0 0,-29 99-12 0 0,-10 36 350 0 0,33-110-243 0 0,2-8 74 0 0,-13 85 0 0 0,25-127-129 0 0,0 1 0 0 0,0 0 0 0 0,0 0 0 0 0,0-1 0 0 0,0 1 0 0 0,1 0 0 0 0,-1 0 0 0 0,3 7 0 0 0,-2-10-37 0 0,-1 0 1 0 0,1 0-1 0 0,-1 0 0 0 0,1 0 1 0 0,0-1-1 0 0,-1 1 0 0 0,1 0 1 0 0,0 0-1 0 0,0 0 0 0 0,0-1 1 0 0,-1 1-1 0 0,1 0 0 0 0,0 0 1 0 0,0-1-1 0 0,0 1 0 0 0,0-1 1 0 0,0 1-1 0 0,0-1 0 0 0,0 0 1 0 0,0 1-1 0 0,0-1 0 0 0,1 0 1 0 0,-1 0-1 0 0,0 1 0 0 0,0-1 1 0 0,0 0-1 0 0,0 0 0 0 0,0 0 1 0 0,0-1-1 0 0,0 1 0 0 0,1 0 1 0 0,-1 0-1 0 0,1-1 0 0 0,26-7 403 0 0,36-15 0 0 0,-5 1-273 0 0,28-8-150 0 0,-11 3-5140 0 0,-61 22-2835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19:00:35.8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93 9216 0 0,'-7'-6'13397'0'0,"19"3"-13542"0"0,-1 1 922 0 0,133-46 1399 0 0,-107 37-1923 0 0,74-9 0 0 0,-93 19-584 0 0,21 1-1 0 0,12 0-2893 0 0,-40-2 1433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19:01:59.8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1 228 11976 0 0,'0'0'922'0'0,"14"2"313"0"0,-6-2-569 0 0,-1-1 1 0 0,1 0-1 0 0,-1 0 0 0 0,0-1 1 0 0,0 0-1 0 0,12-5 0 0 0,41-23 957 0 0,-44 22-1108 0 0,-2 0-366 0 0,0 0-1 0 0,-1-1 0 0 0,18-16 0 0 0,-25 20-42 0 0,-1 0-1 0 0,1 0 1 0 0,-1-1-1 0 0,-1 0 0 0 0,1 0 1 0 0,-1 0-1 0 0,0-1 0 0 0,0 1 1 0 0,4-13-1 0 0,-7 18-50 0 0,-1-1 0 0 0,1 0 0 0 0,-1 0-1 0 0,1 1 1 0 0,-1-1 0 0 0,0 0 0 0 0,0 0 0 0 0,0 1 0 0 0,0-1 0 0 0,0 0 0 0 0,0 0-1 0 0,0 0 1 0 0,-1 1 0 0 0,1-1 0 0 0,0 0 0 0 0,-1 1 0 0 0,0-1 0 0 0,1 0 0 0 0,-1 1-1 0 0,0-1 1 0 0,0 1 0 0 0,0-1 0 0 0,0 1 0 0 0,0-1 0 0 0,0 1 0 0 0,0 0-1 0 0,-1-1 1 0 0,1 1 0 0 0,0 0 0 0 0,-1 0 0 0 0,1 0 0 0 0,-1 0 0 0 0,1 0 0 0 0,-1 0-1 0 0,1 1 1 0 0,-1-1 0 0 0,0 0 0 0 0,0 1 0 0 0,1-1 0 0 0,-1 1 0 0 0,0 0 0 0 0,0-1-1 0 0,1 1 1 0 0,-1 0 0 0 0,0 0 0 0 0,0 0 0 0 0,1 1 0 0 0,-1-1 0 0 0,0 0-1 0 0,0 1 1 0 0,-1 0 0 0 0,-5 1-6 0 0,-1 1-1 0 0,1 1 1 0 0,0 0-1 0 0,1 0 1 0 0,-1 0-1 0 0,1 1 1 0 0,0 0-1 0 0,0 1 1 0 0,0-1-1 0 0,1 1 1 0 0,0 1-1 0 0,0-1 1 0 0,1 1-1 0 0,0 0 1 0 0,0 0-1 0 0,-6 12 1 0 0,4-7-48 0 0,1 1 0 0 0,1 0 0 0 0,0 1 0 0 0,0 0 1 0 0,1-1-1 0 0,1 1 0 0 0,1 1 0 0 0,0-1 0 0 0,-1 20 0 0 0,3-30 4 0 0,0 0-1 0 0,1 0 1 0 0,-1 0-1 0 0,1-1 0 0 0,0 1 1 0 0,0 0-1 0 0,0-1 1 0 0,0 1-1 0 0,3 6 1 0 0,-3-9-30 0 0,0 1 0 0 0,0-1 1 0 0,0 1-1 0 0,0-1 0 0 0,1 0 0 0 0,-1 0 1 0 0,0 1-1 0 0,0-1 0 0 0,1 0 0 0 0,-1 0 1 0 0,1 0-1 0 0,-1 0 0 0 0,1 0 0 0 0,0-1 1 0 0,-1 1-1 0 0,1 0 0 0 0,0-1 0 0 0,-1 1 1 0 0,1-1-1 0 0,0 0 0 0 0,-1 0 0 0 0,1 1 1 0 0,2-1-1 0 0,3 0-455 0 0,-1-1 0 0 0,0 0-1 0 0,0 0 1 0 0,9-2 0 0 0,10-6-5231 0 0,1-1-1875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19:02:00.1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154 387 9216 0 0,'-15'-1'976'0'0,"10"2"-600"0"0,0 0 1 0 0,0 0 0 0 0,0 1-1 0 0,1 0 1 0 0,-1 0 0 0 0,1 0 0 0 0,0 1-1 0 0,-1 0 1 0 0,1-1 0 0 0,0 1-1 0 0,0 1 1 0 0,1-1 0 0 0,-1 0-1 0 0,1 1 1 0 0,0 0 0 0 0,-5 7-1 0 0,-2 4 1281 0 0,1 0 0 0 0,0 1 0 0 0,-8 22 0 0 0,13-29-1454 0 0,1 1-1 0 0,0 0 1 0 0,0 0-1 0 0,1 0 1 0 0,1 0-1 0 0,-1 1 1 0 0,2-1-1 0 0,0 0 1 0 0,0 0-1 0 0,2 12 1 0 0,-2-18-162 0 0,1-1 1 0 0,0 1 0 0 0,0 0-1 0 0,0-1 1 0 0,1 1 0 0 0,-1-1-1 0 0,1 1 1 0 0,0-1 0 0 0,0 0-1 0 0,0 0 1 0 0,0 0 0 0 0,0 0-1 0 0,4 3 1 0 0,-4-4-43 0 0,1 0 1 0 0,0 0-1 0 0,0 0 1 0 0,-1-1-1 0 0,1 1 0 0 0,1-1 1 0 0,-1 1-1 0 0,0-1 1 0 0,0 0-1 0 0,0-1 0 0 0,1 1 1 0 0,-1 0-1 0 0,0-1 1 0 0,1 0-1 0 0,-1 0 0 0 0,0 0 1 0 0,4 0-1 0 0,4-2-141 0 0,-1 1 1 0 0,1-2-1 0 0,-1 1 0 0 0,0-1 1 0 0,1-1-1 0 0,13-6 0 0 0,-8 2-3597 0 0,21-14 0 0 0,-9 2-3822 0 0</inkml:trace>
  <inkml:trace contextRef="#ctx0" brushRef="#br0" timeOffset="1">593 15 12440 0 0,'1'-1'198'0'0,"-1"1"-143"0"0,0-1 0 0 0,0 1 0 0 0,1-1 0 0 0,-1 1-1 0 0,0-1 1 0 0,0 1 0 0 0,0-1 0 0 0,0 1 0 0 0,1-1 0 0 0,-1 1 0 0 0,0-1 0 0 0,0 1-1 0 0,0-1 1 0 0,0 1 0 0 0,0-1 0 0 0,0 1 0 0 0,0-1 0 0 0,-3-4 3977 0 0,3 13 84 0 0,5 119-68 0 0,5 162-2142 0 0,-2-88-1787 0 0,2-103-111 0 0,-1-19-96 0 0,-9-74 124 0 0,0 14-729 0 0,0-19 626 0 0,0 0 0 0 0,0 1 0 0 0,0-1 0 0 0,0 1 1 0 0,0-1-1 0 0,0 0 0 0 0,0 1 0 0 0,-1-1 0 0 0,1 1 1 0 0,0-1-1 0 0,0 0 0 0 0,0 1 0 0 0,-1-1 0 0 0,1 0 0 0 0,0 1 1 0 0,0-1-1 0 0,-1 0 0 0 0,1 1 0 0 0,0-1 0 0 0,0 0 1 0 0,-1 0-1 0 0,1 1 0 0 0,-1-1 0 0 0,1 0 0 0 0,0 0 0 0 0,-1 0 1 0 0,1 1-1 0 0,0-1 0 0 0,-1 0 0 0 0,1 0 0 0 0,-1 0 1 0 0,1 0-1 0 0,-1 0 0 0 0,-9-1-964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19:02:00.5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34 14280 0 0,'0'0'1297'0'0,"2"-1"-1068"0"0,29-8 1344 0 0,-13 4 1767 0 0,24-5-1 0 0,-14 6-3007 0 0,0 1-1 0 0,1 2 1 0 0,-1 1 0 0 0,53 6 0 0 0,-46 0-1835 0 0,-3 0-4130 0 0,0 1-2356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19:02:00.9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1 15664 0 0,'0'0'356'0'0,"-4"6"993"0"0,2-5-1370 0 0,-6 4 613 0 0,-1 1 1 0 0,1-1 0 0 0,0 2 0 0 0,-12 11-1 0 0,15-12-454 0 0,0 0 0 0 0,1 0 0 0 0,0 0 0 0 0,0 1 0 0 0,1 0 0 0 0,-1-1 0 0 0,-3 15 0 0 0,3-8-27 0 0,1 0 0 0 0,0 0 1 0 0,1 1-1 0 0,0-1 0 0 0,1 1 0 0 0,1-1 0 0 0,0 1 0 0 0,1-1 0 0 0,4 26 0 0 0,-4-36-89 0 0,-1 0 0 0 0,1 0 1 0 0,0-1-1 0 0,0 1 0 0 0,0 0 0 0 0,0-1 0 0 0,0 1 1 0 0,1-1-1 0 0,-1 1 0 0 0,1-1 0 0 0,-1 1 1 0 0,1-1-1 0 0,0 0 0 0 0,0 0 0 0 0,0 0 0 0 0,0 0 1 0 0,0 0-1 0 0,5 2 0 0 0,-4-3-13 0 0,-1 0 0 0 0,1 0 0 0 0,0-1 0 0 0,0 1-1 0 0,0-1 1 0 0,0 1 0 0 0,0-1 0 0 0,0 0 0 0 0,0 0 0 0 0,0 0 0 0 0,0-1 0 0 0,0 1-1 0 0,0-1 1 0 0,0 0 0 0 0,0 1 0 0 0,0-1 0 0 0,0-1 0 0 0,2 0 0 0 0,6-3 35 0 0,-1-1-1 0 0,-1 0 1 0 0,1 0 0 0 0,-1-1 0 0 0,0 0 0 0 0,0-1 0 0 0,8-9 0 0 0,53-67 20 0 0,-47 54-77 0 0,-10 13 615 0 0,0 0-1 0 0,-2-1 0 0 0,0 0 1 0 0,0-1-1 0 0,12-32 0 0 0,-23 56 303 0 0,-1 13-737 0 0,-4 26-1 0 0,-1-18-155 0 0,1 2 0 0 0,1-1-1 0 0,1 0 1 0 0,2 1 0 0 0,1 28-1 0 0,1-51-26 0 0,-1 0-1 0 0,1 1 1 0 0,0-1-1 0 0,1 0 1 0 0,-1 0-1 0 0,5 9 1 0 0,-6-13-189 0 0,1 1 1 0 0,0-1 0 0 0,-1 1 0 0 0,1-1 0 0 0,0 0 0 0 0,0 0 0 0 0,0 1 0 0 0,0-1 0 0 0,0 0 0 0 0,0 0 0 0 0,1 0-1 0 0,-1 0 1 0 0,0 0 0 0 0,0-1 0 0 0,1 1 0 0 0,-1 0 0 0 0,1 0 0 0 0,-1-1 0 0 0,0 1 0 0 0,1-1 0 0 0,-1 1 0 0 0,1-1-1 0 0,-1 0 1 0 0,1 0 0 0 0,0 0 0 0 0,-1 1 0 0 0,3-2 0 0 0,7 0-8130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19:02:01.3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11 17503 0 0,'-1'0'239'0'0,"1"0"-200"0"0,0 0 0 0 0,-1 0 0 0 0,1 0 0 0 0,0 0 0 0 0,0 0-1 0 0,-1 0 1 0 0,1-1 0 0 0,0 1 0 0 0,0 0 0 0 0,-1 0-1 0 0,1 0 1 0 0,0 0 0 0 0,0 0 0 0 0,0-1 0 0 0,-1 1-1 0 0,1 0 1 0 0,0 0 0 0 0,0 0 0 0 0,0-1 0 0 0,0 1-1 0 0,0 0 1 0 0,-1 0 0 0 0,1-1 0 0 0,0 1 0 0 0,0 0 0 0 0,0 0-1 0 0,0-1 1 0 0,0 1 0 0 0,0 0 0 0 0,0 0 0 0 0,0-1-1 0 0,0 1 1 0 0,0 0 0 0 0,0 0 0 0 0,0-1 0 0 0,0 1-1 0 0,0 0 1 0 0,0 0 0 0 0,0-1 0 0 0,0 1 0 0 0,0 0-1 0 0,0 0 1 0 0,1-1 0 0 0,-1 0 374 0 0,3 13 587 0 0,12 81 1257 0 0,-11-55-1592 0 0,-3 65 0 0 0,-2-32 407 0 0,2-37-1049 0 0,-7 57-1 0 0,5-80 1409 0 0,2-19-783 0 0,4-19-152 0 0,-3 10-251 0 0,-1-3 169 0 0,6-26-1 0 0,-5 39-325 0 0,0-1 0 0 0,0 1-1 0 0,1 0 1 0 0,0 0 0 0 0,0 1 0 0 0,1-1 0 0 0,4-7-1 0 0,7-5 199 0 0,21-20 0 0 0,-11 12-159 0 0,-17 19-219 0 0,0 0 0 0 0,0 1 0 0 0,1 1 0 0 0,0-1 0 0 0,0 1 0 0 0,17-8 0 0 0,63-22-3357 0 0,-75 30 2560 0 0,11-3-801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19:02:01.6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1840 0 0,'0'0'160'0'0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19:02:02.1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350 68 14976 0 0,'1'-1'94'0'0,"0"-1"1"0"0,0 1 0 0 0,0-1-1 0 0,0 1 1 0 0,0-1 0 0 0,-1 1 0 0 0,1-1-1 0 0,-1 1 1 0 0,1-1 0 0 0,-1 0 0 0 0,0 1-1 0 0,1-1 1 0 0,-1 0 0 0 0,0 1 0 0 0,0-1-1 0 0,0 0 1 0 0,-1 1 0 0 0,1-1-1 0 0,0 0 1 0 0,0 1 0 0 0,-1-1 0 0 0,1 0-1 0 0,-1 1 1 0 0,0-1 0 0 0,1 1 0 0 0,-1-1-1 0 0,0 1 1 0 0,0-1 0 0 0,0 1 0 0 0,0 0-1 0 0,0-1 1 0 0,0 1 0 0 0,0 0-1 0 0,-1 0 1 0 0,1 0 0 0 0,0 0 0 0 0,-3-2-1 0 0,-1 1 571 0 0,1 1-1 0 0,-1-1 1 0 0,1 1-1 0 0,-1 0 1 0 0,0 0-1 0 0,0 0 1 0 0,-9 1-1 0 0,8 1-580 0 0,-1 0 0 0 0,1 1 0 0 0,-1 0-1 0 0,1 0 1 0 0,0 1 0 0 0,-1-1 0 0 0,1 2 0 0 0,1-1-1 0 0,-1 0 1 0 0,0 1 0 0 0,1 0 0 0 0,0 1 0 0 0,0-1-1 0 0,0 1 1 0 0,0 0 0 0 0,1 0 0 0 0,0 0 0 0 0,0 1-1 0 0,-4 7 1 0 0,-3 6-80 0 0,9-17-26 0 0,0 1 1 0 0,0 0-1 0 0,0 0 1 0 0,0 0-1 0 0,1 0 1 0 0,0 0-1 0 0,0 0 1 0 0,0 0-1 0 0,0 1 1 0 0,0-1-1 0 0,0 7 1 0 0,1-9 147 0 0,0-1-19 0 0,3 3-86 0 0,-2-3 14 0 0,-1 1-1 0 0,1-1 1 0 0,0 1-1 0 0,0-1 1 0 0,0 0-1 0 0,0 1 0 0 0,0-1 1 0 0,0 0-1 0 0,0 1 1 0 0,0-1-1 0 0,0 0 1 0 0,0 0-1 0 0,0 0 1 0 0,0 0-1 0 0,0 0 1 0 0,0 0-1 0 0,1 0 1 0 0,-1-1-1 0 0,0 1 1 0 0,0 0-1 0 0,0 0 1 0 0,0-1-1 0 0,-1 1 0 0 0,1-1 1 0 0,0 1-1 0 0,2-2 1 0 0,-2 2 51 0 0,1-1 0 0 0,-1 0 0 0 0,1 1 0 0 0,-1-1 0 0 0,1 0 0 0 0,-1 0-1 0 0,0 0 1 0 0,1 0 0 0 0,-1 0 0 0 0,0-1 0 0 0,0 1 0 0 0,2-3 0 0 0,2-3-43 0 0,-6 5 90 0 0,1 2-49 0 0,0-1 193 0 0,-13-16 786 0 0,10 16-1042 0 0,0 0-1 0 0,0 0 0 0 0,0 0 1 0 0,0 1-1 0 0,0-1 1 0 0,-1 1-1 0 0,1 0 1 0 0,0 0-1 0 0,0 0 1 0 0,0 1-1 0 0,-1-1 1 0 0,-4 2-1 0 0,-3 1 43 0 0,0 1 1 0 0,-13 6-1 0 0,15-6-59 0 0,-4 1 35 0 0,0 2 0 0 0,-14 8 0 0 0,24-13-26 0 0,0 0 0 0 0,0 1 0 0 0,0-1 0 0 0,0 1-1 0 0,0 0 1 0 0,0-1 0 0 0,1 1 0 0 0,-1 1 0 0 0,1-1 0 0 0,0 0-1 0 0,0 1 1 0 0,-2 5 0 0 0,3-7-15 0 0,1 0 1 0 0,0 0-1 0 0,-1 0 0 0 0,1 0 1 0 0,0 0-1 0 0,0 0 0 0 0,0 0 1 0 0,1 0-1 0 0,-1 0 0 0 0,0 0 0 0 0,1 0 1 0 0,-1 0-1 0 0,1 0 0 0 0,0-1 1 0 0,0 1-1 0 0,0 0 0 0 0,-1 0 1 0 0,2-1-1 0 0,-1 1 0 0 0,0 0 0 0 0,0-1 1 0 0,0 1-1 0 0,1-1 0 0 0,-1 0 1 0 0,1 1-1 0 0,-1-1 0 0 0,1 0 1 0 0,1 1-1 0 0,5 4 70 0 0,1-1 1 0 0,0 0-1 0 0,0 0 1 0 0,11 4-1 0 0,29 5-400 0 0,-33-11 203 0 0,22 9 0 0 0,-34-10 214 0 0,0 0 0 0 0,0 0 0 0 0,0 0 0 0 0,-1 0 0 0 0,1 0 0 0 0,0 1 0 0 0,-1 0 0 0 0,0 0 0 0 0,0 0-1 0 0,4 4 1 0 0,-6-5-39 0 0,1 1-1 0 0,-1-1 1 0 0,0 0-1 0 0,0 1 1 0 0,0 0-1 0 0,0-1 0 0 0,0 1 1 0 0,-1-1-1 0 0,1 1 1 0 0,-1 0-1 0 0,0 0 0 0 0,1-1 1 0 0,-1 1-1 0 0,-1 5 1 0 0,0 0 98 0 0,-1 1 1 0 0,-4 16-1 0 0,3-18-153 0 0,1-1 0 0 0,-1 0 0 0 0,0 0 0 0 0,-1 0 0 0 0,0 0 0 0 0,0 0 0 0 0,0-1 0 0 0,-7 7 0 0 0,-5 4-127 0 0,-21 15-1 0 0,32-26 90 0 0,3-4-125 0 0,0 0 0 0 0,1 0 0 0 0,-1 0 0 0 0,0 0 0 0 0,0-1 0 0 0,1 1 0 0 0,-1 0 0 0 0,0-1 0 0 0,0 1 0 0 0,0-1 0 0 0,0 0 0 0 0,0 1 0 0 0,0-1 0 0 0,0 0 0 0 0,1 0 0 0 0,-1 0 0 0 0,0-1 0 0 0,0 1 0 0 0,0 0 0 0 0,0-1 0 0 0,0 1 0 0 0,0-1 0 0 0,1 0 0 0 0,-1 0 0 0 0,0 1 0 0 0,0-1 0 0 0,1 0 0 0 0,-1 0 0 0 0,1-1 0 0 0,-1 1 0 0 0,1 0 0 0 0,-1 0 0 0 0,-1-3 0 0 0,-6-6-1363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19:02:02.9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55 226 15288 0 0,'0'0'1534'0'0,"11"-8"-1389"0"0,0 0 482 0 0,-1 0 0 0 0,-1 0 0 0 0,1-1-1 0 0,9-12 1 0 0,-8 8 262 0 0,20-17 0 0 0,-16 17-10 0 0,0-1 0 0 0,-1-1 0 0 0,18-23 0 0 0,-31 37-874 0 0,0 0 0 0 0,0 0 0 0 0,-1 0 0 0 0,1-1 0 0 0,0 1 0 0 0,-1 0 0 0 0,1-1 0 0 0,0 1 0 0 0,-1 0-1 0 0,0-1 1 0 0,1 1 0 0 0,-1 0 0 0 0,0-1 0 0 0,0 1 0 0 0,1-3 0 0 0,-2 4 31 0 0,1-1 1 0 0,0 0-1 0 0,0 0 0 0 0,0 1 1 0 0,-1-1-1 0 0,1 0 0 0 0,0 1 1 0 0,-1-1-1 0 0,1 0 0 0 0,-1 1 1 0 0,1-1-1 0 0,0 0 0 0 0,-1 1 1 0 0,0-1-1 0 0,1 1 1 0 0,-1-1-1 0 0,1 1 0 0 0,-1-1 1 0 0,0 1-1 0 0,0-1 0 0 0,-2 0 49 0 0,1 0 0 0 0,0 0 1 0 0,-1 1-1 0 0,1-1 0 0 0,-1 1 0 0 0,1-1 0 0 0,-1 1 0 0 0,1 0 0 0 0,-1 0 0 0 0,1 0 1 0 0,0 0-1 0 0,-1 1 0 0 0,1-1 0 0 0,-1 1 0 0 0,-4 1 0 0 0,-9 4-83 0 0,0 1 1 0 0,0 0-1 0 0,0 2 0 0 0,1-1 0 0 0,0 2 0 0 0,-24 20 0 0 0,33-24 0 0 0,0-1-1 0 0,1 1 1 0 0,-1 0-1 0 0,1 1 0 0 0,1-1 1 0 0,-1 1-1 0 0,1 0 0 0 0,1 0 1 0 0,-1 0-1 0 0,1 0 1 0 0,0 1-1 0 0,1 0 0 0 0,0-1 1 0 0,0 1-1 0 0,0 0 0 0 0,1 0 1 0 0,0 12-1 0 0,1-16 12 0 0,0 0 1 0 0,1 1-1 0 0,0-1 0 0 0,0 0 0 0 0,0 0 0 0 0,0 1 0 0 0,0-1 1 0 0,1 0-1 0 0,0 0 0 0 0,0 0 0 0 0,0-1 0 0 0,0 1 1 0 0,1 0-1 0 0,-1-1 0 0 0,1 1 0 0 0,0-1 0 0 0,0 0 0 0 0,0 0 1 0 0,0 0-1 0 0,1-1 0 0 0,-1 1 0 0 0,1-1 0 0 0,0 1 1 0 0,7 2-1 0 0,6 2-71 0 0,0 0 0 0 0,0-2 0 0 0,1 0 0 0 0,29 4 0 0 0,-15-5-1353 0 0,0-2-4820 0 0,2 0-2382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19:02:18.0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31 7368 0 0,'1'-2'3941'0'0,"4"-6"2633"0"0,-3 8-6365 0 0,0-1 0 0 0,-1 0 0 0 0,1 1 0 0 0,0 0 0 0 0,-1-1 0 0 0,1 1 0 0 0,0 0 0 0 0,-1 0 0 0 0,1 0-1 0 0,0 0 1 0 0,0 0 0 0 0,-1 0 0 0 0,1 0 0 0 0,0 1 0 0 0,-1-1 0 0 0,1 1 0 0 0,0-1 0 0 0,-1 1 0 0 0,1-1-1 0 0,-1 1 1 0 0,1 0 0 0 0,-1 0 0 0 0,1 0 0 0 0,-1 0 0 0 0,2 2 0 0 0,0 0-130 0 0,-1 0 1 0 0,1 0-1 0 0,-1 0 1 0 0,0 0 0 0 0,0 1-1 0 0,0-1 1 0 0,-1 1-1 0 0,1-1 1 0 0,-1 1-1 0 0,2 6 1 0 0,4 22 146 0 0,-2 1 0 0 0,0 0 0 0 0,-2 0 0 0 0,-3 48 1 0 0,-4-12 72 0 0,-15 75 0 0 0,15-121-130 0 0,-9 47-555 0 0,11-62 524 0 0,0-1 1 0 0,-1 0 0 0 0,0 0 0 0 0,0 0-1 0 0,0 0 1 0 0,-9 12 0 0 0,12-19-120 0 0,0 1 1 0 0,-1-1-1 0 0,1 0 1 0 0,0 0 0 0 0,0 0-1 0 0,0 1 1 0 0,-1-1-1 0 0,1 0 1 0 0,0 0 0 0 0,0 0-1 0 0,-1 1 1 0 0,1-1-1 0 0,0 0 1 0 0,0 0 0 0 0,-1 0-1 0 0,1 0 1 0 0,0 0 0 0 0,0 0-1 0 0,-1 0 1 0 0,1 0-1 0 0,0 0 1 0 0,-1 0 0 0 0,1 0-1 0 0,0 0 1 0 0,0 0-1 0 0,-1 0 1 0 0,1 0 0 0 0,0 0-1 0 0,-1 0 1 0 0,1 0 0 0 0,0 0-1 0 0,0 0 1 0 0,-1 0-1 0 0,1 0 1 0 0,-1-1 0 0 0,-8-9 265 0 0,-3-17-47 0 0,-25-111 265 0 0,32 107-471 0 0,0 1 0 0 0,0-51-1 0 0,5 62-23 0 0,1 0-1 0 0,1 0 0 0 0,1 0 0 0 0,1 0 1 0 0,1 0-1 0 0,0 1 0 0 0,15-35 0 0 0,-15 42 39 0 0,1 1 0 0 0,-1-1 0 0 0,2 1-1 0 0,0 0 1 0 0,0 1 0 0 0,1 0 0 0 0,0 0-1 0 0,0 0 1 0 0,1 1 0 0 0,0 1 0 0 0,0-1 0 0 0,1 1-1 0 0,19-9 1 0 0,-22 12-15 0 0,0 1-1 0 0,1 1 1 0 0,-1 0-1 0 0,1 0 0 0 0,0 0 1 0 0,0 1-1 0 0,-1 0 1 0 0,1 0-1 0 0,0 1 1 0 0,0 0-1 0 0,13 2 1 0 0,-18-1-23 0 0,0-1 0 0 0,0 1 0 0 0,0 0 0 0 0,0 0 1 0 0,0 0-1 0 0,0 0 0 0 0,0 0 0 0 0,0 1 0 0 0,-1-1 0 0 0,1 1 1 0 0,0 0-1 0 0,-1 0 0 0 0,1 0 0 0 0,-1 0 0 0 0,0 0 0 0 0,0 1 1 0 0,0-1-1 0 0,0 1 0 0 0,0-1 0 0 0,0 1 0 0 0,-1 0 0 0 0,1-1 0 0 0,-1 1 1 0 0,0 0-1 0 0,0 0 0 0 0,0 0 0 0 0,0 0 0 0 0,0 0 0 0 0,-1 0 1 0 0,1 6-1 0 0,-1-2 27 0 0,0 0 0 0 0,0 0 0 0 0,-1 0-1 0 0,0 0 1 0 0,-1 0 0 0 0,0 0 0 0 0,0 0 0 0 0,0 0 0 0 0,-5 9 0 0 0,-2 2 79 0 0,-1 0 0 0 0,-13 16 1 0 0,19-28-101 0 0,0-1 1 0 0,0-1 0 0 0,-1 1-1 0 0,1 0 1 0 0,-1-1 0 0 0,0 0-1 0 0,0 0 1 0 0,-1-1 0 0 0,1 1-1 0 0,-1-1 1 0 0,0 0 0 0 0,0-1-1 0 0,0 1 1 0 0,0-1 0 0 0,-11 2 0 0 0,7-2-39 0 0,1-1 1 0 0,-1 0-1 0 0,0-1 1 0 0,1 0 0 0 0,-1-1-1 0 0,1 0 1 0 0,-1 0 0 0 0,1-1-1 0 0,-18-5 1 0 0,27 7 19 0 0,-1 0-70 0 0,0-1-1 0 0,0 1 0 0 0,0 0 0 0 0,0-1 0 0 0,0 1 1 0 0,0-1-1 0 0,0 1 0 0 0,0-1 0 0 0,0 1 1 0 0,0-1-1 0 0,1 0 0 0 0,-1 1 0 0 0,0-1 1 0 0,-1-1-1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19:02:18.4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0 545 11520 0 0,'0'0'9381'0'0,"8"-12"-6260"0"0,25-105 1084 0 0,-1 4-3178 0 0,-3 8-427 0 0,-18 60-235 0 0,29-72 0 0 0,-38 111-353 0 0,9-15 33 0 0,-11 20-45 0 0,0 1 1 0 0,1-1 0 0 0,-1 1 0 0 0,1-1 0 0 0,-1 0 0 0 0,1 1 0 0 0,0-1-1 0 0,-1 1 1 0 0,1-1 0 0 0,-1 1 0 0 0,1 0 0 0 0,0-1 0 0 0,-1 1 0 0 0,1-1 0 0 0,0 1-1 0 0,0 0 1 0 0,-1 0 0 0 0,1 0 0 0 0,0-1 0 0 0,0 1 0 0 0,-1 0 0 0 0,1 0-1 0 0,0 0 1 0 0,0 0 0 0 0,0 0 0 0 0,1 1-1 0 0,-1 0 0 0 0,0 0 0 0 0,1 1 0 0 0,-1-1 0 0 0,0 0 0 0 0,0 1 0 0 0,0-1 0 0 0,0 0 0 0 0,0 1 0 0 0,0-1 0 0 0,-1 1 0 0 0,1-1 0 0 0,0 1 0 0 0,-1 0 0 0 0,1-1 0 0 0,0 3 0 0 0,2 5 0 0 0,10 14 0 0 0,-9-16 0 0 0,0-1 0 0 0,-1 1 0 0 0,3 8 0 0 0,58 149 536 0 0,-46-115-643 0 0,16 65-1 0 0,-30-96 124 0 0,2 9 204 0 0,15 41 0 0 0,-19-63-446 0 0,-1 0-1 0 0,1 0 1 0 0,-1 0-1 0 0,0 0 1 0 0,-1 0-1 0 0,1 0 1 0 0,-1 1-1 0 0,0 5 1 0 0,0-11 123 0 0,0 1 0 0 0,0-1 0 0 0,-1 1 1 0 0,1-1-1 0 0,0 0 0 0 0,0 1 0 0 0,0-1 0 0 0,-1 1 0 0 0,1-1 1 0 0,0 0-1 0 0,0 1 0 0 0,-1-1 0 0 0,1 0 0 0 0,0 1 1 0 0,-1-1-1 0 0,1 0 0 0 0,0 0 0 0 0,-1 1 0 0 0,1-1 1 0 0,-1 0-1 0 0,1 0 0 0 0,0 0 0 0 0,-1 1 0 0 0,1-1 0 0 0,-1 0 1 0 0,1 0-1 0 0,-1 0 0 0 0,1 0 0 0 0,-1 0 0 0 0,-10-1-6716 0 0,-4-3-1591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19:00:36.5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189 1 11056 0 0,'-5'1'710'0'0,"1"1"-1"0"0,-1 0 1 0 0,1 0 0 0 0,0 1 0 0 0,0-1 0 0 0,-6 6 0 0 0,8-7-419 0 0,1 1 1 0 0,0-1-1 0 0,-1 1 0 0 0,1 0 1 0 0,0 0-1 0 0,0-1 0 0 0,0 1 1 0 0,0 0-1 0 0,1 0 0 0 0,-1 0 0 0 0,0 0 1 0 0,1 0-1 0 0,-1 0 0 0 0,1 0 1 0 0,0 1-1 0 0,0-1 0 0 0,0 3 1 0 0,2 37 1408 0 0,10 58 0 0 0,1 11-850 0 0,-1-10-851 0 0,-1-9 13 0 0,5 148 379 0 0,-12-69 967 0 0,-5-121-1207 0 0,-4 186 486 0 0,-1 0-68 0 0,5-165-423 0 0,2 76 135 0 0,0 53 64 0 0,-2-100-161 0 0,-39 414 220 0 0,22-351-185 0 0,8-25-66 0 0,7-68-300 0 0,-18 99 0 0 0,-16 11 640 0 0,14-98-493 0 0,16-55 32 0 0,-16 44 0 0 0,11-33 100 0 0,12-36-108 0 0,-1-1 1 0 0,1 1-1 0 0,-1-1 1 0 0,1 1-1 0 0,0-1 0 0 0,0 1 1 0 0,0-1-1 0 0,0 1 1 0 0,0 0-1 0 0,0-1 0 0 0,0 1 1 0 0,0-1-1 0 0,1 1 1 0 0,-1-1-1 0 0,0 1 0 0 0,1-1 1 0 0,0 1-1 0 0,-1-1 1 0 0,1 0-1 0 0,0 1 0 0 0,0-1 1 0 0,-1 0-1 0 0,3 3 1 0 0,3 2 34 0 0,-1 1 0 0 0,1-1 1 0 0,7 6-1 0 0,-5-6-262 0 0,-5-3 195 0 0,1 0 1 0 0,0 0-1 0 0,1 0 0 0 0,-1-1 1 0 0,0 0-1 0 0,1 0 0 0 0,-1 0 1 0 0,1 0-1 0 0,9 2 0 0 0,3-1-13 0 0,27 1 0 0 0,-1 1 12 0 0,83 10 9 0 0,-31 11-2152 0 0,-73-18 501 0 0,0-2-1 0 0,1 0 1 0 0,-1-1 0 0 0,25 1-1 0 0,-25-5-7330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19:02:18.7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59 11976 0 0,'0'0'922'0'0,"8"0"-294"0"0,34-1 5992 0 0,-23-1-5331 0 0,23-5 1 0 0,40-6-72 0 0,-49 8-1187 0 0,40-10 1 0 0,-46 8-1788 0 0,-1-1-6230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19:02:19.1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83 23039 0 0,'0'0'528'0'0,"9"-3"704"0"0,31-25-464 0 0,-29 21-740 0 0,-1 2 325 0 0,-1 0 0 0 0,1 0 0 0 0,14-5 0 0 0,-13 7-36 0 0,3-2 191 0 0,26-4 0 0 0,-37 8-425 0 0,1 0 0 0 0,0 1 1 0 0,0 0-1 0 0,0 0 0 0 0,0 0 1 0 0,0 0-1 0 0,-1 1 0 0 0,1-1 1 0 0,0 1-1 0 0,0 0 0 0 0,0 0 1 0 0,3 2-1 0 0,-6-2-75 0 0,1 0 0 0 0,-1 0 0 0 0,0 0 1 0 0,1 1-1 0 0,-1-1 0 0 0,0 0 0 0 0,0 0 0 0 0,0 1 0 0 0,0-1 0 0 0,0 1 0 0 0,0-1 0 0 0,0 1 0 0 0,0-1 1 0 0,-1 1-1 0 0,1 0 0 0 0,-1-1 0 0 0,1 1 0 0 0,-1 0 0 0 0,0-1 0 0 0,1 1 0 0 0,-1 0 0 0 0,0 0 0 0 0,0-1 1 0 0,0 1-1 0 0,0 0 0 0 0,-1-1 0 0 0,1 1 0 0 0,-1 3 0 0 0,0 0-10 0 0,0 0 0 0 0,-1-1 0 0 0,0 1 0 0 0,1 0 1 0 0,-2-1-1 0 0,1 1 0 0 0,0-1 0 0 0,-1 0 0 0 0,-4 6 0 0 0,-67 60 2 0 0,66-58 0 0 0,8-12 16 0 0,0 0 1 0 0,0 1-1 0 0,0-1 0 0 0,0 1 1 0 0,0-1-1 0 0,0 0 0 0 0,0 1 1 0 0,0-1-1 0 0,0 1 0 0 0,0-1 1 0 0,0 0-1 0 0,0 1 0 0 0,0-1 1 0 0,0 1-1 0 0,1-1 0 0 0,-1 0 1 0 0,0 1-1 0 0,0-1 0 0 0,0 0 1 0 0,1 1-1 0 0,-1-1 0 0 0,0 0 1 0 0,1 1-1 0 0,-1-1 0 0 0,0 0 1 0 0,0 0-1 0 0,1 1 0 0 0,3 2 107 0 0,1 1-1 0 0,-1-1 1 0 0,1 0-1 0 0,-1 0 1 0 0,1-1-1 0 0,0 1 1 0 0,0-1-1 0 0,10 3 0 0 0,-8-3 7 0 0,0 1-1 0 0,0 0 0 0 0,10 6 0 0 0,-13-6-111 0 0,0 0-1 0 0,-1 0 1 0 0,1 0 0 0 0,-1 0 0 0 0,1 1-1 0 0,-1-1 1 0 0,0 1 0 0 0,-1 0 0 0 0,1 0-1 0 0,-1 0 1 0 0,1 0 0 0 0,-1 0-1 0 0,0 1 1 0 0,-1-1 0 0 0,1 1 0 0 0,-1-1-1 0 0,0 1 1 0 0,0-1 0 0 0,0 1-1 0 0,-1 0 1 0 0,0-1 0 0 0,0 1 0 0 0,0 9-1 0 0,-3 0-107 0 0,-1-1-1 0 0,0 1 0 0 0,-10 24 0 0 0,11-32 115 0 0,1-1 0 0 0,-1 0-1 0 0,-1 0 1 0 0,1 0-1 0 0,-1 0 1 0 0,0-1 0 0 0,0 1-1 0 0,0-1 1 0 0,0 0-1 0 0,-1 0 1 0 0,0 0-1 0 0,-5 2 1 0 0,3-2-94 0 0,0 0 1 0 0,0-1-1 0 0,-1 0 0 0 0,1-1 0 0 0,-1 0 1 0 0,0 0-1 0 0,0 0 0 0 0,1-1 0 0 0,-1 0 1 0 0,0-1-1 0 0,0 0 0 0 0,0 0 0 0 0,0-1 1 0 0,0 1-1 0 0,0-2 0 0 0,-12-3 0 0 0,1 1-2219 0 0,6 0-4343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19:02:33.0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38 6560 0 0,'-5'2'95'0'0,"4"-1"-33"0"0,-1-1 0 0 0,1 1 0 0 0,-1 0 1 0 0,1-1-1 0 0,0 0 0 0 0,-1 1 0 0 0,1-1 0 0 0,-1 0 0 0 0,-17 0 16469 0 0,39-1-14515 0 0,2 1-1531 0 0,2 1 261 0 0,23 4 0 0 0,-26-2-288 0 0,40 0 1 0 0,117-9 677 0 0,-114 4-823 0 0,26-2 6 0 0,-67 2-247 0 0,302-21 1124 0 0,-178 27-800 0 0,-109-1-106 0 0,73-3 0 0 0,-43-7-510 0 0,-66 7 240 0 0,-1-1 0 0 0,0 1 0 0 0,1 0 0 0 0,-1 0 0 0 0,0-1 0 0 0,1 1 0 0 0,-1-1 0 0 0,0 0 0 0 0,1 1 0 0 0,-1-1 0 0 0,0 0 0 0 0,0 0 0 0 0,0 1 0 0 0,1-1 0 0 0,0-2 0 0 0,-2-3-3640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19:02:39.0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31 112 5984 0 0,'-30'-7'15105'0'0,"31"7"-14171"0"0,10 5-477 0 0,0 0-1 0 0,0-1 0 0 0,1-1 1 0 0,-1 0-1 0 0,24 3 0 0 0,-31-6-346 0 0,65 11 998 0 0,120 1 0 0 0,-131-12-965 0 0,-1-3-1 0 0,0-2 0 0 0,61-14 0 0 0,-117 19-132 0 0,0 0 0 0 0,1 0-1 0 0,-1 0 1 0 0,0-1-1 0 0,0 1 1 0 0,0 0 0 0 0,1-1-1 0 0,-1 1 1 0 0,0-1-1 0 0,0 0 1 0 0,0 1 0 0 0,0-1-1 0 0,0 0 1 0 0,0 1-1 0 0,0-1 1 0 0,0 0 0 0 0,0 0-1 0 0,1-1 1 0 0,-3 1 3 0 0,1 0 0 0 0,0 0 0 0 0,0 0 0 0 0,0 0 0 0 0,0 0 0 0 0,0 1 0 0 0,-1-1 0 0 0,1 0 0 0 0,0 0 0 0 0,-1 0 0 0 0,1 1 0 0 0,-1-1 0 0 0,1 0 0 0 0,-1 0 1 0 0,1 1-1 0 0,-1-1 0 0 0,1 1 0 0 0,-1-1 0 0 0,0 0 0 0 0,1 1 0 0 0,-1-1 0 0 0,0 1 0 0 0,0-1 0 0 0,1 1 0 0 0,-1 0 0 0 0,-1-1 0 0 0,-21-12 73 0 0,0 1-1 0 0,-1 1 1 0 0,0 2 0 0 0,-35-10-1 0 0,11 3-25 0 0,40 14-53 0 0,-32-10 117 0 0,38 11-114 0 0,-1 1-1 0 0,1-1 1 0 0,-1 1 0 0 0,0 0-1 0 0,1-1 1 0 0,-1 1-1 0 0,1 1 1 0 0,-1-1 0 0 0,0 0-1 0 0,1 1 1 0 0,-1-1-1 0 0,-3 2 1 0 0,5-1 54 0 0,1 0-57 0 0,0 0 0 0 0,1 1 1 0 0,-1-1-1 0 0,0 0 0 0 0,1 1 0 0 0,-1-1 0 0 0,1 0 1 0 0,0 0-1 0 0,-1 1 0 0 0,1-1 0 0 0,0 0 0 0 0,0 0 1 0 0,0 0-1 0 0,-1 0 0 0 0,1 0 0 0 0,0 0 0 0 0,0 0 0 0 0,1 0 1 0 0,-1 0-1 0 0,0-1 0 0 0,0 1 0 0 0,0 0 0 0 0,2 0 1 0 0,4 2 72 0 0,0 0 0 0 0,-1-1 1 0 0,9 2-1 0 0,-13-3-54 0 0,16 2-5 0 0,0-1 0 0 0,0 0 0 0 0,0-2 0 0 0,0 0 0 0 0,34-4-1 0 0,2-1-9 0 0,-15 3 8 0 0,-26 0-3 0 0,-1 1 1 0 0,1 0-1 0 0,-1 1 1 0 0,1 1-1 0 0,23 4 0 0 0,-35-5-9 0 0,0 0-1 0 0,0 0 0 0 0,0 1 0 0 0,0-1 1 0 0,0 0-1 0 0,-1 0 0 0 0,1 1 0 0 0,0-1 1 0 0,0 1-1 0 0,0-1 0 0 0,-1 1 0 0 0,1-1 1 0 0,0 1-1 0 0,0-1 0 0 0,-1 1 0 0 0,1 0 0 0 0,-1-1 1 0 0,1 1-1 0 0,0 0 0 0 0,-1-1 0 0 0,1 1 1 0 0,-1 0-1 0 0,0 0 0 0 0,1 0 0 0 0,-1-1 1 0 0,0 1-1 0 0,1 0 0 0 0,-1 0 0 0 0,0 0 1 0 0,0 0-1 0 0,0 0 0 0 0,0 0 0 0 0,0 1 1 0 0,0 0 10 0 0,0 0 0 0 0,-1 0 0 0 0,1 0 0 0 0,-1 0 0 0 0,0 0 1 0 0,0 0-1 0 0,0 0 0 0 0,-2 3 0 0 0,-15 20 207 0 0,-1-1 0 0 0,-38 38 0 0 0,2-3 603 0 0,44-47-836 0 0,2-1-292 0 0,-1 0 0 0 0,-6 12 0 0 0,15-22-135 0 0,13-5-4651 0 0,-1-1 3243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19:03:04.9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0 11600 0 0,'-59'18'4897'0'0,"58"-18"-4513"0"0,0 1 1 0 0,1-1-1 0 0,-1 0 0 0 0,0 0 1 0 0,1 1-1 0 0,-1-1 1 0 0,0 0-1 0 0,1 1 0 0 0,-1-1 1 0 0,1 0-1 0 0,-1 1 1 0 0,1-1-1 0 0,-1 1 1 0 0,0-1-1 0 0,1 1 0 0 0,0-1 1 0 0,-1 1-1 0 0,1-1 1 0 0,4 6 4309 0 0,3-1-4747 0 0,-3-3-878 0 0,4 2 1127 0 0,1-1 0 0 0,-1 0 0 0 0,1 0 0 0 0,0-1-1 0 0,15 3 1 0 0,49 2 405 0 0,-61-6-513 0 0,362-1 1481 0 0,-230-3-903 0 0,-1-1-815 0 0,105 0 106 0 0,258 10 339 0 0,-292-7-34 0 0,31 1 298 0 0,-203 2-512 0 0,118 4 135 0 0,-115-2-183 0 0,-18-2 0 0 0,34 0 0 0 0,-52-3 0 0 0,0 1 0 0 0,0-2 0 0 0,0 1 0 0 0,0-1 0 0 0,0 0 0 0 0,0-1 0 0 0,14-7 0 0 0,-13 5 0 0 0,24-14 0 0 0,-24 15 0 0 0,-2-2 0 0 0,-5 2-995 0 0,-15 13-5291 0 0,7-1 4759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19:03:06.3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71 190 7832 0 0,'-31'-2'806'0'0,"-8"-1"11732"0"0,38 2-12256 0 0,9-5 1618 0 0,16-3-1736 0 0,-8 9 262 0 0,1-1 0 0 0,26 4-1 0 0,-6 0-13 0 0,664 5 2731 0 0,-493-9-2419 0 0,-53 1-343 0 0,341-17 98 0 0,-372 7-234 0 0,-90 7-181 0 0,419-49 833 0 0,-36-8-370 0 0,-258 43-471 0 0,-132 15 28 0 0,21 0 116 0 0,-1 2-1 0 0,1 2 1 0 0,57 10 0 0 0,-94-10-172 0 0,1 1 0 0 0,17 6 0 0 0,-20-6-16 0 0,0 0 0 0 0,0 0 1 0 0,0-1-1 0 0,0 0 0 0 0,17 1 0 0 0,-25-3-14 0 0,0 0 0 0 0,0 0 0 0 0,1 0 0 0 0,-1 0 0 0 0,0-1 0 0 0,0 1 0 0 0,0 0 1 0 0,0 0-1 0 0,0-1 0 0 0,0 1 0 0 0,0-1 0 0 0,0 1 0 0 0,0-1 0 0 0,0 1 0 0 0,-1-1 0 0 0,1 1 0 0 0,0-1 0 0 0,0 0 0 0 0,0 0 0 0 0,-1 1 0 0 0,1-1 0 0 0,0 0 0 0 0,-1 0 1 0 0,1 0-1 0 0,0-1 0 0 0,0 0-10 0 0,-1 1 0 0 0,1-1 0 0 0,-1 0 1 0 0,1 0-1 0 0,-1 0 0 0 0,0 1 1 0 0,1-1-1 0 0,-1 0 0 0 0,0 0 0 0 0,-1 0 1 0 0,1 0-1 0 0,0 0 0 0 0,-1-3 0 0 0,-1-13-980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19:00:42.3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0 2760 0 0,'-3'1'-501'0'0,"-18"2"16280"0"0,21-2-15650 0 0,0 0 0 0 0,0-1 1 0 0,-1 1-1 0 0,1 0 0 0 0,0 0 0 0 0,0-1 0 0 0,0 1 0 0 0,0 0 1 0 0,0 0-1 0 0,0-1 0 0 0,0 1 0 0 0,0 0 0 0 0,0 0 0 0 0,0-1 1 0 0,0 1-1 0 0,0 0 0 0 0,1 0 0 0 0,-1-1 0 0 0,0 1 0 0 0,1 0 1 0 0,-1-1-1 0 0,0 1 0 0 0,1 0 0 0 0,-1-1 0 0 0,1 1 0 0 0,0 0 1 0 0,4 8 575 0 0,-3-7-517 0 0,0 0 0 0 0,1 0-1 0 0,-1 0 1 0 0,1-1-1 0 0,-1 1 1 0 0,1-1 0 0 0,-1 1-1 0 0,1-1 1 0 0,0 0 0 0 0,3 1-1 0 0,15 3 281 0 0,0-1-1 0 0,0-1 1 0 0,0-1-1 0 0,1-1 1 0 0,23-2-1 0 0,-20 1-232 0 0,83-6 489 0 0,-23 0-337 0 0,-32 4-224 0 0,28-1 452 0 0,112 8 0 0 0,-115 3-552 0 0,-29 1 531 0 0,-37-7-475 0 0,0 1 0 0 0,0-2 0 0 0,14 1 0 0 0,-7-1 56 0 0,32 5-1 0 0,-29-2 32 0 0,37 0 1 0 0,-58-4-134 0 0,-1 0-52 0 0,1 0 1 0 0,-1 0-1 0 0,0 0 0 0 0,1 0 0 0 0,-1 0 1 0 0,0 0-1 0 0,1 0 0 0 0,-1 0 1 0 0,0-1-1 0 0,0 1 0 0 0,1 0 1 0 0,-1 0-1 0 0,0 0 0 0 0,0 0 0 0 0,1 0 1 0 0,-1-1-1 0 0,0 1 0 0 0,0 0 1 0 0,1 0-1 0 0,-1 0 0 0 0,0-1 0 0 0,0 1 1 0 0,0 0-1 0 0,1 0 0 0 0,-1-1 1 0 0,0 1-1 0 0,0 0 0 0 0,0-1 1 0 0,0 1-1 0 0,0 0 0 0 0,0 0 0 0 0,1-1 1 0 0,3-6-741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19:00:44.1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50 3224 0 0,'6'3'11992'0'0,"-5"-5"-11608"0"0,0 0 0 0 0,0 1 0 0 0,0-1 1 0 0,0 1-1 0 0,0 0 0 0 0,1-1 1 0 0,-1 1-1 0 0,3-2 0 0 0,16 0 1600 0 0,-13 2-1638 0 0,-1 0 1 0 0,1 1-1 0 0,-1-1 0 0 0,1 2 1 0 0,8 0-1 0 0,22 0 765 0 0,71-11 629 0 0,175-15 128 0 0,-247 25-1607 0 0,0 2 0 0 0,38 6-1 0 0,-38-4 14 0 0,67 1-1 0 0,-65-4 12 0 0,0 1-1 0 0,43 8 0 0 0,-44-5-384 0 0,0-1-1 0 0,51-1 0 0 0,6-14 139 0 0,-82 9 4 0 0,-6 1-18 0 0,1 1 1 0 0,0 0-1 0 0,0 0 0 0 0,12 2 0 0 0,-12-1-2 0 0,1 0 0 0 0,-1 0-1 0 0,14-1 1 0 0,7-4 139 0 0,-3 1 209 0 0,25 0 0 0 0,-43 3-363 0 0,-5 0 0 0 0,1 0 0 0 0,-1 0 0 0 0,0 0 0 0 0,1 0 1 0 0,-1-1-1 0 0,0 1 0 0 0,1-1 0 0 0,-1 1 0 0 0,0-1 1 0 0,3-1-1 0 0,-2 1 35 0 0,1 2-31 0 0,2 1-11 0 0,-2 0-614 0 0,0 0 0 0 0,0 0 0 0 0,-1 0 1 0 0,1 0-1 0 0,-1 1 0 0 0,1 0 0 0 0,-1-1 0 0 0,0 1 0 0 0,0 0 0 0 0,0 1 0 0 0,0-1 0 0 0,-1 0 1 0 0,5 8-1 0 0,-1 0-1480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19:00:47.0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109 112 11024 0 0,'-13'-4'329'0'0,"0"0"0"0"0,-1 0 0 0 0,-16-2 0 0 0,27 6 152 0 0,0-1 1 0 0,0 0-1 0 0,0 0 1 0 0,0-1-1 0 0,0 1 0 0 0,1-1 1 0 0,-1 1-1 0 0,-5-5 1 0 0,3 2 2023 0 0,5 4-2435 0 0,-1 0 0 0 0,1 0-1 0 0,0 0 1 0 0,0 0 0 0 0,0 0 0 0 0,0-1 0 0 0,-1 1-1 0 0,1 0 1 0 0,0 0 0 0 0,0 0 0 0 0,0 0 0 0 0,0 0-1 0 0,0-1 1 0 0,0 1 0 0 0,0 0 0 0 0,0 0 0 0 0,-1 0-1 0 0,1-1 1 0 0,0 1 0 0 0,0 0 0 0 0,0 0-1 0 0,0 0 1 0 0,0 0 0 0 0,0-1 0 0 0,0 1 0 0 0,0 0-1 0 0,0 0 1 0 0,0 0 0 0 0,0-1 0 0 0,0 1 0 0 0,0 0-1 0 0,0 0 1 0 0,1 0 0 0 0,-1-1 0 0 0,0 1 0 0 0,0 0-1 0 0,0 0 1 0 0,0 0 0 0 0,0-1 0 0 0,0 1 0 0 0,0 0-1 0 0,0 0 1 0 0,1 0 0 0 0,-1 0 0 0 0,0 0-1 0 0,0 0 1 0 0,1-1 0 0 0,7-4 1837 0 0,5 4-1681 0 0,1 0 1 0 0,-1 0-1 0 0,0 1 0 0 0,20 3 0 0 0,14 0 53 0 0,23-5 309 0 0,0-3 0 0 0,129-26-1 0 0,-75 4-424 0 0,-124 45 9 0 0,-1-10-139 0 0,-1-1 0 0 0,-1 0 0 0 0,1 0 0 0 0,-2 0 0 0 0,-4 10 0 0 0,-4 8-23 0 0,-15 43-70 0 0,-23 99 0 0 0,-3 75-220 0 0,40-166 353 0 0,3-1 0 0 0,3 1 0 0 0,4 0-1 0 0,7 98 1 0 0,2-113 45 0 0,2 0-1 0 0,3-1 1 0 0,2 0 0 0 0,31 85-1 0 0,-31-109-73 0 0,2-1 0 0 0,33 56 0 0 0,-33-68-10 0 0,2 0 0 0 0,0-1 0 0 0,1-1 1 0 0,1-1-1 0 0,1 0 0 0 0,43 32 0 0 0,-51-44 8 0 0,26 21 106 0 0,-36-28-112 0 0,-1 1 1 0 0,1-1 0 0 0,0 1 0 0 0,-1 0-1 0 0,1 0 1 0 0,-1 0 0 0 0,0 0 0 0 0,0 0-1 0 0,1 0 1 0 0,-1 0 0 0 0,0 0 0 0 0,-1 0-1 0 0,1 0 1 0 0,0 1 0 0 0,-1-1 0 0 0,1 3-1 0 0,-1-4 16 0 0,-1 1-1 0 0,1 0 1 0 0,-1-1-1 0 0,0 1 1 0 0,1 0-1 0 0,-1-1 0 0 0,0 1 1 0 0,0-1-1 0 0,0 1 1 0 0,0-1-1 0 0,0 0 1 0 0,-1 1-1 0 0,1-1 0 0 0,0 0 1 0 0,-1 0-1 0 0,1 0 1 0 0,-1 0-1 0 0,1 0 0 0 0,-3 1 1 0 0,-32 17 647 0 0,-102 27-474 0 0,96-35-170 0 0,2 3 1 0 0,-46 20-1 0 0,65-24-94 0 0,13-7-55 0 0,0 1 0 0 0,0 0 0 0 0,-10 7 0 0 0,3-3-811 0 0,14-8 284 0 0,7 0-2228 0 0,4 0 1223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19:00:47.9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30 269 5984 0 0,'-6'-11'640'0'0,"-15"-41"6548"0"0,20 49-6875 0 0,1 0 1 0 0,-1-1 0 0 0,1 1 0 0 0,0 0 0 0 0,0-1 0 0 0,0 1 0 0 0,0 0 0 0 0,0-1 0 0 0,1 1-1 0 0,0 0 1 0 0,-1 0 0 0 0,1-1 0 0 0,0 1 0 0 0,1 0 0 0 0,-1 0 0 0 0,1 0 0 0 0,-1 0 0 0 0,1 0-1 0 0,0 0 1 0 0,0 1 0 0 0,0-1 0 0 0,4-3 0 0 0,3-4 151 0 0,1 1-1 0 0,0 0 1 0 0,1 0-1 0 0,14-8 1 0 0,-6 4-226 0 0,1 2 1 0 0,1 1-1 0 0,0 0 0 0 0,24-7 1 0 0,-33 13-142 0 0,0 1 1 0 0,0 0-1 0 0,0 1 0 0 0,0 0 1 0 0,1 1-1 0 0,-1 1 1 0 0,1 0-1 0 0,-1 0 1 0 0,16 3-1 0 0,-24-2-98 0 0,0 0 0 0 0,0 0 0 0 0,0 0 0 0 0,0 1 0 0 0,0-1 0 0 0,0 1 0 0 0,-1 0 0 0 0,1 0 0 0 0,-1 1 0 0 0,1-1 0 0 0,-1 1 0 0 0,0-1 0 0 0,0 1 0 0 0,4 5 0 0 0,-4-4 0 0 0,0 1 0 0 0,0 0 0 0 0,0-1 0 0 0,-1 1 0 0 0,1 1 0 0 0,-1-1 0 0 0,-1 0 0 0 0,1 0 0 0 0,1 10 0 0 0,-1 2 0 0 0,-1-1 0 0 0,-1 0 0 0 0,-1 1 0 0 0,0-1 0 0 0,-1 1 0 0 0,-5 21 0 0 0,-6 9 110 0 0,-1 0-1 0 0,-3-1 0 0 0,-1-1 1 0 0,-3-1-1 0 0,-36 59 0 0 0,44-82-140 0 0,-1-1 0 0 0,-20 23 0 0 0,25-33 21 0 0,-1-1-1 0 0,0 0 0 0 0,0 0 0 0 0,-1-1 1 0 0,-19 12-1 0 0,-24 6 1116 0 0,48-23-1118 0 0,-1-1-1 0 0,0 0 1 0 0,1 0 0 0 0,-1-1-1 0 0,0 0 1 0 0,-11 1 0 0 0,17-2 11 0 0,0 0-1 0 0,1 0 1 0 0,-1 0 0 0 0,0 0 0 0 0,0 0 0 0 0,0-1 0 0 0,1 1-1 0 0,-1 0 1 0 0,0 0 0 0 0,0 0 0 0 0,0-1 0 0 0,1 1-1 0 0,-2-1 1 0 0,2 1 14 0 0,-1-1-1 0 0,1 1 1 0 0,0 0 0 0 0,0 0-1 0 0,0 0 1 0 0,0-1 0 0 0,0 1-1 0 0,-1 0 1 0 0,1 0 0 0 0,0 0-1 0 0,0-1 1 0 0,0 1-1 0 0,0 0 1 0 0,0 0 0 0 0,0-1-1 0 0,0 1 1 0 0,0 0 0 0 0,0 0-1 0 0,0-1 1 0 0,0 1 0 0 0,0 0-1 0 0,0 0 1 0 0,0-1-1 0 0,0 1 1 0 0,0 0 0 0 0,0 0-1 0 0,0-1 1 0 0,1 1 0 0 0,-1-1-9 0 0,1-1 0 0 0,0 1 1 0 0,0 0-1 0 0,0 0 0 0 0,0 0 1 0 0,0 0-1 0 0,0 0 0 0 0,1 0 1 0 0,-1 0-1 0 0,0 0 0 0 0,0 0 1 0 0,1 0-1 0 0,1 0 0 0 0,9-4-21 0 0,1 1 0 0 0,0 0-1 0 0,0 1 1 0 0,21-2 0 0 0,55 0 445 0 0,-65 6-297 0 0,1 1 0 0 0,29 8 0 0 0,-42-8-125 0 0,11 4-60 0 0,1 1 0 0 0,-2 1 1 0 0,1 1-1 0 0,23 13 0 0 0,2 0-350 0 0,-39-18 33 0 0,1 0 0 0 0,0-1-1 0 0,0 0 1 0 0,0-1 0 0 0,0 0 0 0 0,0 0-1 0 0,1-1 1 0 0,-1 0 0 0 0,12-2 0 0 0,1-2-1262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customXml" Target="../ink/ink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customXml" Target="../ink/ink5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8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8 due Monday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3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PA3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1 next Friday</a:t>
            </a:r>
          </a:p>
          <a:p>
            <a:pPr lvl="1"/>
            <a:r>
              <a:rPr lang="en-US" dirty="0"/>
              <a:t>Released @ </a:t>
            </a:r>
            <a:r>
              <a:rPr lang="en-US" dirty="0" err="1"/>
              <a:t>8am</a:t>
            </a:r>
            <a:r>
              <a:rPr lang="en-US" dirty="0"/>
              <a:t> on Friday</a:t>
            </a:r>
          </a:p>
          <a:p>
            <a:pPr lvl="1"/>
            <a:r>
              <a:rPr lang="en-US" dirty="0"/>
              <a:t>Closes @ </a:t>
            </a:r>
            <a:r>
              <a:rPr lang="en-US" dirty="0" err="1"/>
              <a:t>10am</a:t>
            </a:r>
            <a:r>
              <a:rPr lang="en-US" dirty="0"/>
              <a:t> on Saturday</a:t>
            </a:r>
          </a:p>
          <a:p>
            <a:pPr lvl="1"/>
            <a:r>
              <a:rPr lang="en-US" dirty="0"/>
              <a:t>More details to be released on Piazza soon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F58EBC-EACB-4323-9741-BC269E467F52}"/>
                  </a:ext>
                </a:extLst>
              </p14:cNvPr>
              <p14:cNvContentPartPr/>
              <p14:nvPr/>
            </p14:nvContentPartPr>
            <p14:xfrm>
              <a:off x="908209" y="1758139"/>
              <a:ext cx="640440" cy="60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F58EBC-EACB-4323-9741-BC269E467F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9569" y="1749499"/>
                <a:ext cx="65808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3AB5C07-04A0-48A1-A2C8-1BEEF8A942EE}"/>
                  </a:ext>
                </a:extLst>
              </p14:cNvPr>
              <p14:cNvContentPartPr/>
              <p14:nvPr/>
            </p14:nvContentPartPr>
            <p14:xfrm>
              <a:off x="829009" y="2162779"/>
              <a:ext cx="885960" cy="36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3AB5C07-04A0-48A1-A2C8-1BEEF8A942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0369" y="2153779"/>
                <a:ext cx="90360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C07767A-97F8-4C20-A276-C7FE98233BE0}"/>
                  </a:ext>
                </a:extLst>
              </p14:cNvPr>
              <p14:cNvContentPartPr/>
              <p14:nvPr/>
            </p14:nvContentPartPr>
            <p14:xfrm>
              <a:off x="864649" y="2603779"/>
              <a:ext cx="511920" cy="34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C07767A-97F8-4C20-A276-C7FE98233BE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6009" y="2594779"/>
                <a:ext cx="529560" cy="5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70F97567-1CB6-41F0-AB71-7DBF66171E15}"/>
              </a:ext>
            </a:extLst>
          </p:cNvPr>
          <p:cNvGrpSpPr/>
          <p:nvPr/>
        </p:nvGrpSpPr>
        <p:grpSpPr>
          <a:xfrm>
            <a:off x="612289" y="2817619"/>
            <a:ext cx="209880" cy="1328400"/>
            <a:chOff x="612289" y="2817619"/>
            <a:chExt cx="209880" cy="132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97F4279-C507-43FF-AFBA-DD7D11622619}"/>
                    </a:ext>
                  </a:extLst>
                </p14:cNvPr>
                <p14:cNvContentPartPr/>
                <p14:nvPr/>
              </p14:nvContentPartPr>
              <p14:xfrm>
                <a:off x="659449" y="2817619"/>
                <a:ext cx="156600" cy="33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97F4279-C507-43FF-AFBA-DD7D1162261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0809" y="2808619"/>
                  <a:ext cx="1742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A227B16-5EA2-44E6-94E2-3A7D5DCCD7A8}"/>
                    </a:ext>
                  </a:extLst>
                </p14:cNvPr>
                <p14:cNvContentPartPr/>
                <p14:nvPr/>
              </p14:nvContentPartPr>
              <p14:xfrm>
                <a:off x="612289" y="2852539"/>
                <a:ext cx="209880" cy="1293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A227B16-5EA2-44E6-94E2-3A7D5DCCD7A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3649" y="2843899"/>
                  <a:ext cx="227520" cy="131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A98C07B-F954-4061-83DA-B41668430955}"/>
                  </a:ext>
                </a:extLst>
              </p14:cNvPr>
              <p14:cNvContentPartPr/>
              <p14:nvPr/>
            </p14:nvContentPartPr>
            <p14:xfrm>
              <a:off x="2353249" y="3334579"/>
              <a:ext cx="392760" cy="33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A98C07B-F954-4061-83DA-B4166843095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44609" y="3325579"/>
                <a:ext cx="41040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B11A17D-9A7E-4174-BF57-43AA0ED90034}"/>
                  </a:ext>
                </a:extLst>
              </p14:cNvPr>
              <p14:cNvContentPartPr/>
              <p14:nvPr/>
            </p14:nvContentPartPr>
            <p14:xfrm>
              <a:off x="2131849" y="3632299"/>
              <a:ext cx="548280" cy="284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B11A17D-9A7E-4174-BF57-43AA0ED9003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23209" y="3623299"/>
                <a:ext cx="565920" cy="4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D4219675-FD1F-48D9-B34D-8CF76A8E08A3}"/>
              </a:ext>
            </a:extLst>
          </p:cNvPr>
          <p:cNvGrpSpPr/>
          <p:nvPr/>
        </p:nvGrpSpPr>
        <p:grpSpPr>
          <a:xfrm>
            <a:off x="4295089" y="2964499"/>
            <a:ext cx="1816200" cy="736560"/>
            <a:chOff x="4295089" y="2964499"/>
            <a:chExt cx="1816200" cy="73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0F521B0-F346-4CE4-AD5F-230B4F1F0D4F}"/>
                    </a:ext>
                  </a:extLst>
                </p14:cNvPr>
                <p14:cNvContentPartPr/>
                <p14:nvPr/>
              </p14:nvContentPartPr>
              <p14:xfrm>
                <a:off x="4295089" y="2964499"/>
                <a:ext cx="293040" cy="736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0F521B0-F346-4CE4-AD5F-230B4F1F0D4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86089" y="2955499"/>
                  <a:ext cx="310680" cy="75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7A46FB9-4087-4243-9A6A-2B56A9442427}"/>
                    </a:ext>
                  </a:extLst>
                </p14:cNvPr>
                <p14:cNvContentPartPr/>
                <p14:nvPr/>
              </p14:nvContentPartPr>
              <p14:xfrm>
                <a:off x="4745449" y="3094819"/>
                <a:ext cx="234000" cy="293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7A46FB9-4087-4243-9A6A-2B56A944242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36809" y="3086179"/>
                  <a:ext cx="2516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CAA7616-BCB8-4483-9C4B-D9DF31FCCA6B}"/>
                    </a:ext>
                  </a:extLst>
                </p14:cNvPr>
                <p14:cNvContentPartPr/>
                <p14:nvPr/>
              </p14:nvContentPartPr>
              <p14:xfrm>
                <a:off x="5086009" y="3074659"/>
                <a:ext cx="128880" cy="242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CAA7616-BCB8-4483-9C4B-D9DF31FCCA6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77009" y="3065659"/>
                  <a:ext cx="1465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1668FD4-DCA3-4428-A25A-3B990FA9176F}"/>
                    </a:ext>
                  </a:extLst>
                </p14:cNvPr>
                <p14:cNvContentPartPr/>
                <p14:nvPr/>
              </p14:nvContentPartPr>
              <p14:xfrm>
                <a:off x="5452849" y="3030739"/>
                <a:ext cx="148320" cy="269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1668FD4-DCA3-4428-A25A-3B990FA9176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3849" y="3021739"/>
                  <a:ext cx="1659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748FC8F-1D19-49DF-9A38-B431588D2F01}"/>
                    </a:ext>
                  </a:extLst>
                </p14:cNvPr>
                <p14:cNvContentPartPr/>
                <p14:nvPr/>
              </p14:nvContentPartPr>
              <p14:xfrm>
                <a:off x="5627809" y="3181579"/>
                <a:ext cx="112320" cy="101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748FC8F-1D19-49DF-9A38-B431588D2F0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19169" y="3172939"/>
                  <a:ext cx="1299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F1C1AB7-252D-4DEF-8D54-AE9926D1D34A}"/>
                    </a:ext>
                  </a:extLst>
                </p14:cNvPr>
                <p14:cNvContentPartPr/>
                <p14:nvPr/>
              </p14:nvContentPartPr>
              <p14:xfrm>
                <a:off x="5729689" y="3183019"/>
                <a:ext cx="151200" cy="110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F1C1AB7-252D-4DEF-8D54-AE9926D1D34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721049" y="3174379"/>
                  <a:ext cx="1688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8AEC431-6C00-409D-8CD7-978CA1F3AE29}"/>
                    </a:ext>
                  </a:extLst>
                </p14:cNvPr>
                <p14:cNvContentPartPr/>
                <p14:nvPr/>
              </p14:nvContentPartPr>
              <p14:xfrm>
                <a:off x="5915089" y="3177979"/>
                <a:ext cx="89640" cy="108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8AEC431-6C00-409D-8CD7-978CA1F3AE2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06449" y="3168979"/>
                  <a:ext cx="1072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B30BEFF-283F-447A-A900-FCBCF376501C}"/>
                    </a:ext>
                  </a:extLst>
                </p14:cNvPr>
                <p14:cNvContentPartPr/>
                <p14:nvPr/>
              </p14:nvContentPartPr>
              <p14:xfrm>
                <a:off x="4620169" y="3481819"/>
                <a:ext cx="1491120" cy="61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B30BEFF-283F-447A-A900-FCBCF376501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11169" y="3473179"/>
                  <a:ext cx="150876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DA93238-6F2A-4D95-B750-2E06C1F593DB}"/>
              </a:ext>
            </a:extLst>
          </p:cNvPr>
          <p:cNvGrpSpPr/>
          <p:nvPr/>
        </p:nvGrpSpPr>
        <p:grpSpPr>
          <a:xfrm>
            <a:off x="7135489" y="4011379"/>
            <a:ext cx="606600" cy="248040"/>
            <a:chOff x="7135489" y="4011379"/>
            <a:chExt cx="606600" cy="24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8BA924F-0809-4FF4-9B05-118C8A2FD2A6}"/>
                    </a:ext>
                  </a:extLst>
                </p14:cNvPr>
                <p14:cNvContentPartPr/>
                <p14:nvPr/>
              </p14:nvContentPartPr>
              <p14:xfrm>
                <a:off x="7382449" y="4151419"/>
                <a:ext cx="92520" cy="172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8BA924F-0809-4FF4-9B05-118C8A2FD2A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73449" y="4142419"/>
                  <a:ext cx="1101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5C41036-4560-4112-A6B6-8ED834DA5DDC}"/>
                    </a:ext>
                  </a:extLst>
                </p14:cNvPr>
                <p14:cNvContentPartPr/>
                <p14:nvPr/>
              </p14:nvContentPartPr>
              <p14:xfrm>
                <a:off x="7629409" y="4011379"/>
                <a:ext cx="112680" cy="219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5C41036-4560-4112-A6B6-8ED834DA5DD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20409" y="4002739"/>
                  <a:ext cx="1303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B35A6FD-B0B6-4C99-A284-F22EAC7BDA43}"/>
                    </a:ext>
                  </a:extLst>
                </p14:cNvPr>
                <p14:cNvContentPartPr/>
                <p14:nvPr/>
              </p14:nvContentPartPr>
              <p14:xfrm>
                <a:off x="7135489" y="4035859"/>
                <a:ext cx="37080" cy="223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B35A6FD-B0B6-4C99-A284-F22EAC7BDA4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126849" y="4027219"/>
                  <a:ext cx="547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DFB572C-043E-4A68-B8D0-400C123967A3}"/>
                    </a:ext>
                  </a:extLst>
                </p14:cNvPr>
                <p14:cNvContentPartPr/>
                <p14:nvPr/>
              </p14:nvContentPartPr>
              <p14:xfrm>
                <a:off x="7260049" y="4079419"/>
                <a:ext cx="239760" cy="135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DFB572C-043E-4A68-B8D0-400C123967A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51409" y="4070419"/>
                  <a:ext cx="257400" cy="15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2179999-F7BA-4B44-A1A5-DC9CFA899E46}"/>
              </a:ext>
            </a:extLst>
          </p:cNvPr>
          <p:cNvGrpSpPr/>
          <p:nvPr/>
        </p:nvGrpSpPr>
        <p:grpSpPr>
          <a:xfrm>
            <a:off x="2294209" y="3951259"/>
            <a:ext cx="4394520" cy="959400"/>
            <a:chOff x="2294209" y="3951259"/>
            <a:chExt cx="4394520" cy="95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0F627C4-BDB7-4714-B22D-8E0293BAA9F5}"/>
                    </a:ext>
                  </a:extLst>
                </p14:cNvPr>
                <p14:cNvContentPartPr/>
                <p14:nvPr/>
              </p14:nvContentPartPr>
              <p14:xfrm>
                <a:off x="4117609" y="3951259"/>
                <a:ext cx="1135440" cy="47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0F627C4-BDB7-4714-B22D-8E0293BAA9F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08969" y="3942619"/>
                  <a:ext cx="11530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C0E3C92-D731-4044-B857-DF7FE5887B93}"/>
                    </a:ext>
                  </a:extLst>
                </p14:cNvPr>
                <p14:cNvContentPartPr/>
                <p14:nvPr/>
              </p14:nvContentPartPr>
              <p14:xfrm>
                <a:off x="2348209" y="4175539"/>
                <a:ext cx="129960" cy="221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C0E3C92-D731-4044-B857-DF7FE5887B9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39209" y="4166899"/>
                  <a:ext cx="1476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A8ED796-A943-42E3-AA9D-9334647FA0CA}"/>
                    </a:ext>
                  </a:extLst>
                </p14:cNvPr>
                <p14:cNvContentPartPr/>
                <p14:nvPr/>
              </p14:nvContentPartPr>
              <p14:xfrm>
                <a:off x="2518129" y="4193539"/>
                <a:ext cx="172080" cy="176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A8ED796-A943-42E3-AA9D-9334647FA0C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509489" y="4184899"/>
                  <a:ext cx="1897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A51F51C-8696-457A-8C23-629C85D51615}"/>
                    </a:ext>
                  </a:extLst>
                </p14:cNvPr>
                <p14:cNvContentPartPr/>
                <p14:nvPr/>
              </p14:nvContentPartPr>
              <p14:xfrm>
                <a:off x="2763649" y="4248259"/>
                <a:ext cx="220680" cy="126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A51F51C-8696-457A-8C23-629C85D5161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54649" y="4239259"/>
                  <a:ext cx="2383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5159A3F-2DBE-45C5-A4F1-C00669BE3996}"/>
                    </a:ext>
                  </a:extLst>
                </p14:cNvPr>
                <p14:cNvContentPartPr/>
                <p14:nvPr/>
              </p14:nvContentPartPr>
              <p14:xfrm>
                <a:off x="3042649" y="4134139"/>
                <a:ext cx="74520" cy="238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5159A3F-2DBE-45C5-A4F1-C00669BE399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33649" y="4125139"/>
                  <a:ext cx="921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55528F6-BE9B-45FF-A278-597DF6E32134}"/>
                    </a:ext>
                  </a:extLst>
                </p14:cNvPr>
                <p14:cNvContentPartPr/>
                <p14:nvPr/>
              </p14:nvContentPartPr>
              <p14:xfrm>
                <a:off x="3115369" y="4260499"/>
                <a:ext cx="148320" cy="104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55528F6-BE9B-45FF-A278-597DF6E3213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106729" y="4251499"/>
                  <a:ext cx="1659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903A0BC-7809-4A21-8F7F-F87AC1C80639}"/>
                    </a:ext>
                  </a:extLst>
                </p14:cNvPr>
                <p14:cNvContentPartPr/>
                <p14:nvPr/>
              </p14:nvContentPartPr>
              <p14:xfrm>
                <a:off x="3305809" y="4239979"/>
                <a:ext cx="122760" cy="126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903A0BC-7809-4A21-8F7F-F87AC1C8063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296809" y="4231339"/>
                  <a:ext cx="1404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FFD5F3F-C4F4-4E9C-AD89-BD67D3ACE7C9}"/>
                    </a:ext>
                  </a:extLst>
                </p14:cNvPr>
                <p14:cNvContentPartPr/>
                <p14:nvPr/>
              </p14:nvContentPartPr>
              <p14:xfrm>
                <a:off x="3518929" y="4096339"/>
                <a:ext cx="25920" cy="277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FFD5F3F-C4F4-4E9C-AD89-BD67D3ACE7C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510289" y="4087699"/>
                  <a:ext cx="435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BF1D544-AB61-463B-84D7-0105A4FCEDBB}"/>
                    </a:ext>
                  </a:extLst>
                </p14:cNvPr>
                <p14:cNvContentPartPr/>
                <p14:nvPr/>
              </p14:nvContentPartPr>
              <p14:xfrm>
                <a:off x="3458449" y="4223419"/>
                <a:ext cx="157320" cy="38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BF1D544-AB61-463B-84D7-0105A4FCEDB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49809" y="4214419"/>
                  <a:ext cx="1749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4DA94A7-26B5-4DAD-A66E-07462F802E5E}"/>
                    </a:ext>
                  </a:extLst>
                </p14:cNvPr>
                <p14:cNvContentPartPr/>
                <p14:nvPr/>
              </p14:nvContentPartPr>
              <p14:xfrm>
                <a:off x="3639529" y="4194259"/>
                <a:ext cx="216360" cy="150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4DA94A7-26B5-4DAD-A66E-07462F802E5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630889" y="4185619"/>
                  <a:ext cx="2340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431261E-F3DC-4623-8E46-991B123200E6}"/>
                    </a:ext>
                  </a:extLst>
                </p14:cNvPr>
                <p14:cNvContentPartPr/>
                <p14:nvPr/>
              </p14:nvContentPartPr>
              <p14:xfrm>
                <a:off x="2393929" y="4587019"/>
                <a:ext cx="177480" cy="258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431261E-F3DC-4623-8E46-991B123200E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384929" y="4578379"/>
                  <a:ext cx="1951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C2F79B2-BBDB-4771-8183-B9587C9C32AA}"/>
                    </a:ext>
                  </a:extLst>
                </p14:cNvPr>
                <p14:cNvContentPartPr/>
                <p14:nvPr/>
              </p14:nvContentPartPr>
              <p14:xfrm>
                <a:off x="2586889" y="4703659"/>
                <a:ext cx="106560" cy="137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C2F79B2-BBDB-4771-8183-B9587C9C32A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577889" y="4694659"/>
                  <a:ext cx="1242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FB8AAF0-DE09-4AEA-ABE0-8674F6244F39}"/>
                    </a:ext>
                  </a:extLst>
                </p14:cNvPr>
                <p14:cNvContentPartPr/>
                <p14:nvPr/>
              </p14:nvContentPartPr>
              <p14:xfrm>
                <a:off x="2992969" y="4663339"/>
                <a:ext cx="308880" cy="162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FB8AAF0-DE09-4AEA-ABE0-8674F6244F3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983969" y="4654699"/>
                  <a:ext cx="3265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C693BDF-FF23-4774-923B-5A0D4258BBE7}"/>
                    </a:ext>
                  </a:extLst>
                </p14:cNvPr>
                <p14:cNvContentPartPr/>
                <p14:nvPr/>
              </p14:nvContentPartPr>
              <p14:xfrm>
                <a:off x="3323089" y="4674139"/>
                <a:ext cx="105480" cy="136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C693BDF-FF23-4774-923B-5A0D4258BBE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14449" y="4665139"/>
                  <a:ext cx="1231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9F5A79F-8637-491D-8526-F26F1676AFDE}"/>
                    </a:ext>
                  </a:extLst>
                </p14:cNvPr>
                <p14:cNvContentPartPr/>
                <p14:nvPr/>
              </p14:nvContentPartPr>
              <p14:xfrm>
                <a:off x="3499849" y="4584859"/>
                <a:ext cx="95040" cy="231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9F5A79F-8637-491D-8526-F26F1676AFD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90849" y="4576219"/>
                  <a:ext cx="1126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7A5FE1C-3D46-4EE2-8881-C0139B0D8A4B}"/>
                    </a:ext>
                  </a:extLst>
                </p14:cNvPr>
                <p14:cNvContentPartPr/>
                <p14:nvPr/>
              </p14:nvContentPartPr>
              <p14:xfrm>
                <a:off x="3648889" y="4713019"/>
                <a:ext cx="46080" cy="84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7A5FE1C-3D46-4EE2-8881-C0139B0D8A4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640249" y="4704019"/>
                  <a:ext cx="637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AF98EAD-6108-4243-98FC-D4E52CBD83A8}"/>
                    </a:ext>
                  </a:extLst>
                </p14:cNvPr>
                <p14:cNvContentPartPr/>
                <p14:nvPr/>
              </p14:nvContentPartPr>
              <p14:xfrm>
                <a:off x="3860929" y="4698259"/>
                <a:ext cx="271080" cy="212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AF98EAD-6108-4243-98FC-D4E52CBD83A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851929" y="4689619"/>
                  <a:ext cx="2887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6846D05-D404-4CCC-BAC3-C45173E7EAD2}"/>
                    </a:ext>
                  </a:extLst>
                </p14:cNvPr>
                <p14:cNvContentPartPr/>
                <p14:nvPr/>
              </p14:nvContentPartPr>
              <p14:xfrm>
                <a:off x="4175209" y="4692499"/>
                <a:ext cx="66240" cy="132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6846D05-D404-4CCC-BAC3-C45173E7EAD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166209" y="4683859"/>
                  <a:ext cx="838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FB2FACD-A325-4EB8-AF56-A1747AB8EE99}"/>
                    </a:ext>
                  </a:extLst>
                </p14:cNvPr>
                <p14:cNvContentPartPr/>
                <p14:nvPr/>
              </p14:nvContentPartPr>
              <p14:xfrm>
                <a:off x="5017609" y="4000579"/>
                <a:ext cx="256680" cy="394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FB2FACD-A325-4EB8-AF56-A1747AB8EE9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008609" y="3991939"/>
                  <a:ext cx="27432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D928813-B8AE-4E51-AD9C-817F87CD0D4C}"/>
                    </a:ext>
                  </a:extLst>
                </p14:cNvPr>
                <p14:cNvContentPartPr/>
                <p14:nvPr/>
              </p14:nvContentPartPr>
              <p14:xfrm>
                <a:off x="5458609" y="4003459"/>
                <a:ext cx="132480" cy="268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D928813-B8AE-4E51-AD9C-817F87CD0D4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449969" y="3994459"/>
                  <a:ext cx="1501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6C94D3C-2210-44B2-8A0C-A62FFE39B260}"/>
                    </a:ext>
                  </a:extLst>
                </p14:cNvPr>
                <p14:cNvContentPartPr/>
                <p14:nvPr/>
              </p14:nvContentPartPr>
              <p14:xfrm>
                <a:off x="5605489" y="4140619"/>
                <a:ext cx="100800" cy="117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6C94D3C-2210-44B2-8A0C-A62FFE39B26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596849" y="4131619"/>
                  <a:ext cx="1184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0058E2A-30CF-4A93-9C17-D4F22B7CF41A}"/>
                    </a:ext>
                  </a:extLst>
                </p14:cNvPr>
                <p14:cNvContentPartPr/>
                <p14:nvPr/>
              </p14:nvContentPartPr>
              <p14:xfrm>
                <a:off x="5763529" y="3995539"/>
                <a:ext cx="228960" cy="3009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0058E2A-30CF-4A93-9C17-D4F22B7CF41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754889" y="3986539"/>
                  <a:ext cx="2466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E5B852A-41C3-451C-B340-E43EBD880AB1}"/>
                    </a:ext>
                  </a:extLst>
                </p14:cNvPr>
                <p14:cNvContentPartPr/>
                <p14:nvPr/>
              </p14:nvContentPartPr>
              <p14:xfrm>
                <a:off x="5903929" y="4153579"/>
                <a:ext cx="139320" cy="122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E5B852A-41C3-451C-B340-E43EBD880AB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894929" y="4144939"/>
                  <a:ext cx="1569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1A955A4-10AA-4D26-96C0-3F3425FCFDFE}"/>
                    </a:ext>
                  </a:extLst>
                </p14:cNvPr>
                <p14:cNvContentPartPr/>
                <p14:nvPr/>
              </p14:nvContentPartPr>
              <p14:xfrm>
                <a:off x="6119569" y="4176259"/>
                <a:ext cx="140400" cy="118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1A955A4-10AA-4D26-96C0-3F3425FCFDF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110929" y="4167619"/>
                  <a:ext cx="1580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154D865-D25F-4DCB-B5B6-F7A50D790116}"/>
                    </a:ext>
                  </a:extLst>
                </p14:cNvPr>
                <p14:cNvContentPartPr/>
                <p14:nvPr/>
              </p14:nvContentPartPr>
              <p14:xfrm>
                <a:off x="6348529" y="4120459"/>
                <a:ext cx="123120" cy="163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154D865-D25F-4DCB-B5B6-F7A50D79011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339889" y="4111819"/>
                  <a:ext cx="1407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46EA724-6F66-4872-9E5E-D14262C0709C}"/>
                    </a:ext>
                  </a:extLst>
                </p14:cNvPr>
                <p14:cNvContentPartPr/>
                <p14:nvPr/>
              </p14:nvContentPartPr>
              <p14:xfrm>
                <a:off x="6610609" y="4107859"/>
                <a:ext cx="360" cy="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46EA724-6F66-4872-9E5E-D14262C0709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601609" y="409885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2694748-380C-45C4-B0E4-1D737EA40515}"/>
                    </a:ext>
                  </a:extLst>
                </p14:cNvPr>
                <p14:cNvContentPartPr/>
                <p14:nvPr/>
              </p14:nvContentPartPr>
              <p14:xfrm>
                <a:off x="6559489" y="4089139"/>
                <a:ext cx="129240" cy="194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2694748-380C-45C4-B0E4-1D737EA4051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550489" y="4080499"/>
                  <a:ext cx="1468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8BB00EB-7592-4F52-A031-B664FBF8007F}"/>
                    </a:ext>
                  </a:extLst>
                </p14:cNvPr>
                <p14:cNvContentPartPr/>
                <p14:nvPr/>
              </p14:nvContentPartPr>
              <p14:xfrm>
                <a:off x="6423769" y="4177339"/>
                <a:ext cx="99720" cy="126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8BB00EB-7592-4F52-A031-B664FBF8007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415129" y="4168339"/>
                  <a:ext cx="1173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8D2DB62-304C-42E1-A6C6-5F1DC66EC6A3}"/>
                    </a:ext>
                  </a:extLst>
                </p14:cNvPr>
                <p14:cNvContentPartPr/>
                <p14:nvPr/>
              </p14:nvContentPartPr>
              <p14:xfrm>
                <a:off x="5539249" y="4425739"/>
                <a:ext cx="121680" cy="2361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8D2DB62-304C-42E1-A6C6-5F1DC66EC6A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530609" y="4416739"/>
                  <a:ext cx="1393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4405D6D-2100-4BF6-850C-B4C46229F75C}"/>
                    </a:ext>
                  </a:extLst>
                </p14:cNvPr>
                <p14:cNvContentPartPr/>
                <p14:nvPr/>
              </p14:nvContentPartPr>
              <p14:xfrm>
                <a:off x="5729689" y="4443379"/>
                <a:ext cx="140040" cy="2138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4405D6D-2100-4BF6-850C-B4C46229F75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720689" y="4434379"/>
                  <a:ext cx="1576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2CF948B-A80C-4D88-80CC-EF149AF95C91}"/>
                    </a:ext>
                  </a:extLst>
                </p14:cNvPr>
                <p14:cNvContentPartPr/>
                <p14:nvPr/>
              </p14:nvContentPartPr>
              <p14:xfrm>
                <a:off x="5744449" y="4543819"/>
                <a:ext cx="127080" cy="212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2CF948B-A80C-4D88-80CC-EF149AF95C9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735809" y="4535179"/>
                  <a:ext cx="1447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22EDAD3-6AC5-401A-B0DB-BC489FC51B71}"/>
                    </a:ext>
                  </a:extLst>
                </p14:cNvPr>
                <p14:cNvContentPartPr/>
                <p14:nvPr/>
              </p14:nvContentPartPr>
              <p14:xfrm>
                <a:off x="5978089" y="4429699"/>
                <a:ext cx="102960" cy="1850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22EDAD3-6AC5-401A-B0DB-BC489FC51B7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969089" y="4421059"/>
                  <a:ext cx="1206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4F2BB7A-8536-41E5-A2C6-29DF716D6048}"/>
                    </a:ext>
                  </a:extLst>
                </p14:cNvPr>
                <p14:cNvContentPartPr/>
                <p14:nvPr/>
              </p14:nvContentPartPr>
              <p14:xfrm>
                <a:off x="2294209" y="4472179"/>
                <a:ext cx="454680" cy="198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4F2BB7A-8536-41E5-A2C6-29DF716D604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285569" y="4463539"/>
                  <a:ext cx="472320" cy="3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0D33DCE-6F46-4E75-ABBE-3C5D59CA0C78}"/>
                  </a:ext>
                </a:extLst>
              </p14:cNvPr>
              <p14:cNvContentPartPr/>
              <p14:nvPr/>
            </p14:nvContentPartPr>
            <p14:xfrm>
              <a:off x="1911169" y="4301179"/>
              <a:ext cx="279720" cy="1126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0D33DCE-6F46-4E75-ABBE-3C5D59CA0C7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902529" y="4292179"/>
                <a:ext cx="297360" cy="13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on Lecture 8?</a:t>
            </a:r>
          </a:p>
          <a:p>
            <a:r>
              <a:rPr lang="en-US" dirty="0" err="1"/>
              <a:t>BFS</a:t>
            </a:r>
            <a:r>
              <a:rPr lang="en-US" dirty="0"/>
              <a:t>/DFS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BEA75F-5574-4E3A-AAF7-61D55747503F}"/>
                  </a:ext>
                </a:extLst>
              </p14:cNvPr>
              <p14:cNvContentPartPr/>
              <p14:nvPr/>
            </p14:nvContentPartPr>
            <p14:xfrm>
              <a:off x="813889" y="2178259"/>
              <a:ext cx="910080" cy="27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BEA75F-5574-4E3A-AAF7-61D5574750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5249" y="2169259"/>
                <a:ext cx="92772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9FA3742-A798-4FED-BF3A-C8DA976F4720}"/>
                  </a:ext>
                </a:extLst>
              </p14:cNvPr>
              <p14:cNvContentPartPr/>
              <p14:nvPr/>
            </p14:nvContentPartPr>
            <p14:xfrm>
              <a:off x="2322649" y="1708459"/>
              <a:ext cx="1194480" cy="68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9FA3742-A798-4FED-BF3A-C8DA976F47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13649" y="1699819"/>
                <a:ext cx="1212120" cy="8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8?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C6EF-2D50-4008-A720-FE03D199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(</a:t>
            </a:r>
            <a:r>
              <a:rPr lang="en-US" dirty="0" err="1"/>
              <a:t>BFS</a:t>
            </a:r>
            <a:r>
              <a:rPr lang="en-US" dirty="0"/>
              <a:t>)</a:t>
            </a:r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15837A57-BCFD-42F9-9250-85E3829BA7A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8648" y="1268016"/>
            <a:ext cx="2984874" cy="30464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55;p13">
            <a:extLst>
              <a:ext uri="{FF2B5EF4-FFF2-40B4-BE49-F238E27FC236}">
                <a16:creationId xmlns:a16="http://schemas.microsoft.com/office/drawing/2014/main" id="{A7943618-B76F-46A8-B30C-3441D04FB84A}"/>
              </a:ext>
            </a:extLst>
          </p:cNvPr>
          <p:cNvSpPr txBox="1"/>
          <p:nvPr/>
        </p:nvSpPr>
        <p:spPr>
          <a:xfrm>
            <a:off x="3848100" y="1619250"/>
            <a:ext cx="3798000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latin typeface="Roboto Mono"/>
                <a:ea typeface="Roboto Mono"/>
                <a:cs typeface="Roboto Mono"/>
                <a:sym typeface="Roboto Mono"/>
              </a:rPr>
              <a:t>SearchForTheExit</a:t>
            </a:r>
            <a:endParaRPr sz="8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Initialize a </a:t>
            </a:r>
            <a:r>
              <a:rPr lang="en" sz="800" b="1" dirty="0"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to hold Squares as we search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Mark starting square as visited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starting square on </a:t>
            </a:r>
            <a:r>
              <a:rPr lang="en" sz="800" b="1" dirty="0"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sz="8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While </a:t>
            </a:r>
            <a:r>
              <a:rPr lang="en" sz="800" b="1" dirty="0">
                <a:latin typeface="Roboto Mono"/>
                <a:ea typeface="Roboto Mono"/>
                <a:cs typeface="Roboto Mono"/>
                <a:sym typeface="Roboto Mono"/>
              </a:rPr>
              <a:t>Queue </a:t>
            </a: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is not empty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800" b="1" dirty="0">
                <a:latin typeface="Roboto Mono"/>
                <a:ea typeface="Roboto Mono"/>
                <a:cs typeface="Roboto Mono"/>
                <a:sym typeface="Roboto Mono"/>
              </a:rPr>
              <a:t>Dequeue</a:t>
            </a: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square sq from </a:t>
            </a:r>
            <a:r>
              <a:rPr lang="en" sz="800" b="1" dirty="0"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sz="8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  Mark sq as visited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  If sq is the Exit, we're done!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  For each of square's </a:t>
            </a: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unvisited</a:t>
            </a: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neighbors (S, W, N, E):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      Set neighbor's previous to sq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800" b="1" dirty="0"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neighbor to </a:t>
            </a:r>
            <a:r>
              <a:rPr lang="en" sz="800" b="1" dirty="0"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sz="800" b="1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500105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C6EF-2D50-4008-A720-FE03D199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(DFS)</a:t>
            </a:r>
          </a:p>
        </p:txBody>
      </p:sp>
      <p:pic>
        <p:nvPicPr>
          <p:cNvPr id="4" name="Google Shape;62;p13">
            <a:extLst>
              <a:ext uri="{FF2B5EF4-FFF2-40B4-BE49-F238E27FC236}">
                <a16:creationId xmlns:a16="http://schemas.microsoft.com/office/drawing/2014/main" id="{E96F4877-572D-43D9-9FDA-FB97428AFA8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8648" y="1268016"/>
            <a:ext cx="2984874" cy="304642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40F56E58-7000-449E-98BC-6B53363348E0}"/>
              </a:ext>
            </a:extLst>
          </p:cNvPr>
          <p:cNvSpPr txBox="1"/>
          <p:nvPr/>
        </p:nvSpPr>
        <p:spPr>
          <a:xfrm>
            <a:off x="3848100" y="1619250"/>
            <a:ext cx="3798000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 err="1">
                <a:latin typeface="Roboto Mono"/>
                <a:ea typeface="Roboto Mono"/>
                <a:cs typeface="Roboto Mono"/>
                <a:sym typeface="Roboto Mono"/>
              </a:rPr>
              <a:t>SearchForTheExit</a:t>
            </a:r>
            <a:endParaRPr lang="en-US" sz="8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Initialize a </a:t>
            </a:r>
            <a:r>
              <a:rPr lang="en-US" sz="800" b="1" dirty="0"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to hold Squares as we search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Mark starting square as visited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latin typeface="Roboto Mono"/>
                <a:ea typeface="Roboto Mono"/>
                <a:cs typeface="Roboto Mono"/>
                <a:sym typeface="Roboto Mono"/>
              </a:rPr>
              <a:t>Push 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starting square on </a:t>
            </a:r>
            <a:r>
              <a:rPr lang="en-US" sz="800" b="1" dirty="0">
                <a:latin typeface="Roboto Mono"/>
                <a:ea typeface="Roboto Mono"/>
                <a:cs typeface="Roboto Mono"/>
                <a:sym typeface="Roboto Mono"/>
              </a:rPr>
              <a:t>Stack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While </a:t>
            </a:r>
            <a:r>
              <a:rPr lang="en-US" sz="800" b="1" dirty="0"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is not empty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800" b="1" dirty="0">
                <a:latin typeface="Roboto Mono"/>
                <a:ea typeface="Roboto Mono"/>
                <a:cs typeface="Roboto Mono"/>
                <a:sym typeface="Roboto Mono"/>
              </a:rPr>
              <a:t>Pop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square sq from </a:t>
            </a:r>
            <a:r>
              <a:rPr lang="en-US" sz="800" b="1" dirty="0">
                <a:latin typeface="Roboto Mono"/>
                <a:ea typeface="Roboto Mono"/>
                <a:cs typeface="Roboto Mono"/>
                <a:sym typeface="Roboto Mono"/>
              </a:rPr>
              <a:t>Stack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Mark sq as visited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If sq is the Exit, we're done!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For each of square's unvisited neighbors (S, W, N, E):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    Set neighbor's previous to sq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800" b="1" dirty="0"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neighbor to </a:t>
            </a:r>
            <a:r>
              <a:rPr lang="en-US" sz="800" b="1" dirty="0">
                <a:latin typeface="Roboto Mono"/>
                <a:ea typeface="Roboto Mono"/>
                <a:cs typeface="Roboto Mono"/>
                <a:sym typeface="Roboto Mono"/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889567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2765</TotalTime>
  <Words>235</Words>
  <Application>Microsoft Office PowerPoint</Application>
  <PresentationFormat>On-screen Show (16:9)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 Light</vt:lpstr>
      <vt:lpstr>Roboto Mono</vt:lpstr>
      <vt:lpstr>Arial</vt:lpstr>
      <vt:lpstr>Calibri</vt:lpstr>
      <vt:lpstr>Office Theme</vt:lpstr>
      <vt:lpstr>CSE 12 – Basic Data Structures and Object-Oriented Design Lecture 8</vt:lpstr>
      <vt:lpstr>Announcements</vt:lpstr>
      <vt:lpstr>Topics</vt:lpstr>
      <vt:lpstr>Questions on Lecture 8?</vt:lpstr>
      <vt:lpstr>Breadth-First Search (BFS)</vt:lpstr>
      <vt:lpstr>Depth-First Search (DFS)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138</cp:revision>
  <dcterms:modified xsi:type="dcterms:W3CDTF">2021-01-22T19:36:46Z</dcterms:modified>
</cp:coreProperties>
</file>